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68" r:id="rId7"/>
    <p:sldId id="281" r:id="rId8"/>
    <p:sldId id="269" r:id="rId9"/>
    <p:sldId id="270" r:id="rId10"/>
    <p:sldId id="271" r:id="rId11"/>
    <p:sldId id="272" r:id="rId12"/>
    <p:sldId id="292" r:id="rId13"/>
    <p:sldId id="282" r:id="rId14"/>
    <p:sldId id="283" r:id="rId15"/>
    <p:sldId id="27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76" r:id="rId25"/>
    <p:sldId id="2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5186" autoAdjust="0"/>
  </p:normalViewPr>
  <p:slideViewPr>
    <p:cSldViewPr snapToGrid="0">
      <p:cViewPr varScale="1">
        <p:scale>
          <a:sx n="68" d="100"/>
          <a:sy n="68" d="100"/>
        </p:scale>
        <p:origin x="5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7:0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520 111 2720,'0'-1'156,"1"0"0,-1 0 0,1 1 0,-1-1 0,1 0 0,-1 0 0,1 1 0,0-1 0,-1 0 0,1 1 0,0-1 1,0 1-1,1-1 2,11-11 4609,-12 11-4527,-1 0-1,1 0 0,-1 0 0,1 0 0,-1 0 0,0 0 1,1 0-1,-1 0 0,0 0 0,0 0 0,1 0 0,-1 0 1,0 0-1,0 0 0,0 0 0,0-1 0,-1 1 0,1 0 1,0 0-1,0 0 0,-1 0 0,1 0 0,0 0 1,-1 0-1,0-1 0,0-2-142,-1 1 0,1-1 0,-1 1 0,0 0 0,0-1 0,0 1 0,0 0 1,0 0-1,0 1 0,-1-1 0,0 0 0,1 1 0,-1-1 0,0 1 0,0 0 0,-1 0 0,1 0 0,0 1 0,0-1 1,-1 1-1,1 0 0,-1-1 0,0 2 0,1-1 0,-1 0 0,0 1 0,1-1 0,-8 2 0,-3-1-62,-1 2 0,1 0 0,0 1-1,0 0 1,-24 10 0,2 0-20,0 3 0,2 1 0,0 2 0,1 1 0,-48 37 0,69-46 106,-1-1-1,2 1 0,-19 23 0,27-30-104,0 0 0,0 0 0,1 0 0,-1 0 0,1 1 0,0-1 0,0 1 0,1 0 0,-1 0 0,1-1 0,0 1 0,0 0 0,1 0 0,-1 0 0,1 0-1,1 8 1,0-9 14,0-1-1,0 1 1,1-1-1,-1 0 1,1 0-1,0 1 1,0-1-1,0 0 0,0 0 1,0-1-1,1 1 1,-1 0-1,1-1 1,0 1-1,0-1 1,0 0-1,0 0 1,4 2-1,6 2 91,0 0 0,0 0 0,19 4 0,-8-4 54,0 0 0,1-2 0,0-1 0,0-2 0,0 0 0,0-1 0,29-5 0,-48 5-54,1-2 0,0 1 0,0-1 0,-1 0 0,1 0 0,-1 0 0,1-1 0,-1 0 0,10-7 0,-15 10-121,-1-1 0,0 1 0,0 0 1,0 0-1,1 0 0,-1 0 0,0 0 0,0 0 0,0-1 0,0 1 0,1 0 0,-1 0 0,0 0 0,0 0 0,0-1 0,0 1 0,0 0 0,0 0 0,0 0 0,0-1 1,0 1-1,1 0 0,-1 0 0,0-1 0,0 1 0,0 0 0,0 0 0,0 0 0,0-1 0,0 1 0,0 0 0,-1 0 0,1-1 0,0 1 0,0 0 0,0 0 0,0 0 1,0-1-1,0 1 0,0 0 0,0 0 0,-1 0 0,1-1 0,0 1 0,0 0 0,0 0 0,0 0 0,-1 0 0,1 0 0,0-1 0,0 1 0,0 0 0,-1 0 0,1 0 1,0 0-1,0 0 0,0 0 0,-1 0 0,1 0 0,0 0 0,0 0 0,0 0 0,-1 0 0,1 0 0,0 0 0,0 0 0,-1 0 0,1 0 0,0 0 0,-17-1-221,13 2 154,-1-1 0,0 1 0,1 0 1,-1 1-1,1-1 0,-1 1 0,1-1 0,-8 6 0,1-2-62,-7 5 27,0 1 1,1 1-1,0 0 0,1 1 0,1 1 1,0 1-1,0 0 0,-20 29 0,8-5 51,1 1-1,-34 75 0,56-106 103,0 1 0,0 0-1,1 0 1,0 0 0,-3 19-1,6-25-14,0 0-1,0 1 0,0-1 0,0 0 1,1 0-1,-1 1 0,1-1 0,0 0 1,0 0-1,1 0 0,-1 0 0,1 0 0,0 0 1,0 0-1,1 0 0,3 5 0,0-3 25,0 0-1,0 0 1,1-1-1,0 0 1,0 0-1,0 0 1,0-1-1,1 0 1,0-1-1,0 0 1,0 0-1,0 0 1,12 2-1,2-2 117,0 0-1,0-1 0,0-1 1,23-3-1,-31 1-93,0-1-1,0 0 1,0-1-1,0-1 1,0 0 0,-1-1-1,0-1 1,0 0-1,0 0 1,-1-2 0,0 1-1,15-13 1,2-5 2,-2-1 1,0-2-1,31-42 0,55-57-136,-105 118 16,0 1 1,1 1-1,0 0 1,0 0-1,1 1 0,16-8 1,-24 13 23,0 0 0,1 1 0,-1-1 0,0 1 0,1 0 0,-1-1 0,0 1 0,1 0 0,-1 0 0,1 0 0,-1 1 0,0-1 1,1 1-1,-1-1 0,0 1 0,1 0 0,-1 0 0,0 0 0,0 0 0,0 0 0,0 0 0,0 1 0,0-1 0,0 1 0,2 2 0,4 4 75,-1-1 0,-1 1 0,0 1 0,8 12 0,31 63 302,12 19 40,81 74 224,-118-152-562,2 9-2898,-22-33 2710,1-1 0,-1 0 0,0 0 0,0 0 0,0 0 0,0 1 0,0-1 0,1 0 0,-1 0 0,0 0 0,0 0 0,0 0 0,1 1 0,-1-1 0,0 0 0,0 0 0,1 0 1,-1 0-1,0 0 0,0 0 0,1 0 0,-1 0 0,0 0 0,0 0 0,1 0 0,-1 0 0,0 0 0,0 0 0,0 0 0,1 0 0,-1 0 0,0 0 0,1-1 0,8-4-6853,-2 1 2801,5-1-55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7:3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 2240,'8'-2'15799,"-4"9"-12457,-3 14-3652,-10 90 1702,1-31-954,1 41-66,-6 135 621,12 33-684,3-133-90,-9-55-539,7-92-939,1-4-1611,-3-11 39,1-2 741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2:15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193 821 6240,'-6'-3'1130,"-4"-4"380,10 7-1461,-1 0 0,1-1 0,0 1 0,0 0 0,0-1 0,0 1 0,0 0 0,0-1 0,0 1 0,0 0 0,0-1 0,0 1 0,0 0 0,0-1 0,0 1 0,0 0 0,0-1 0,0 1 0,1 0 0,-1-1 1,0 1-1,0 0 0,0-1 0,0 1 0,1 0 0,-1 0 0,0-1 0,0 1 0,1 0 0,-1 0 0,0-1 0,0 1 0,1 0 0,-1 0 0,1 0 0,9-11 1314,0 0 0,-1 0 1,12-19-1,-7 11-416,34-56 1335,49-101 0,-48 83-1278,58-136 213,-47 94-418,-56 126-762,-4 9-37,0 0 0,0 0 0,0 0 0,0 0 0,0 0 0,0 0 0,0 0 0,-1 0 0,1 0 0,0 0 0,0 0 0,0 0 0,0 0 0,0 0 0,0 0 0,0 0 0,0 0 0,0 0 0,0 0 0,0 0 0,0 0 0,0 0 0,0 0 0,0 0 0,0 0 0,0 0 0,0 0 0,0 0 0,0 0 0,0 0 0,0 0 0,0 0 0,0 0 0,-1 0 0,1 0 0,0 0 0,0 0 0,0 0 0,0 0 0,0 0 0,0 0 0,0 0 0,0 0 0,0 0 0,0 0 0,0 0 0,0 0 0,0 0 0,0 0 0,0 0-1,0 0 1,0-1 0,0 1 0,0 0 0,0 0 0,0 0 0,0 0 0,0 0 0,0 0 0,0 0 0,0 0 0,0 0 0,0 0 0,0 0 0,0 0 0,0 0 0,-10 15-106,-70 147-6,-12 24 110,60-127 62,-43 59 0,-68 60 208,-4 6 141,144-180-419,-16 26 269,18-28-226,0-1 0,0 0 1,1 1-1,-1-1 1,0 1-1,1 0 0,0-1 1,-1 1-1,1-1 0,0 1 1,0 0-1,0-1 0,0 1 1,0 0-1,0-1 1,1 4-1,-1-5-25,0 1-1,1-1 1,-1 0 0,0 0-1,0 1 1,0-1 0,1 0-1,-1 0 1,0 1 0,1-1-1,-1 0 1,0 0 0,0 0-1,1 1 1,-1-1 0,0 0-1,1 0 1,-1 0 0,0 0-1,1 0 1,-1 0 0,0 0-1,1 0 1,-1 0 0,1 0-1,-1 0 1,0 0 0,1 0-1,-1 0 1,0 0 0,1 0-1,17-3 84,-1-1 1,0-1-1,1-1 0,19-9 0,-20 8-72,34-13-15,58-34 0,-87 41-24,0-1 0,0-2 1,-1 0-1,32-32 0,6-16 90,101-99-262,-144 150 89,-11 11 9,-7 9 24,-90 192 389,73-152-206,16-41-74,1 1 0,0 0 0,0 0-1,1 0 1,-2 12 0,3-18-21,0 1 0,0-1 0,0 1 0,0-1 0,0 1 0,1-1 0,-1 1 0,1-1 0,-1 1 0,1-1 0,-1 1 0,1-1 0,0 0 0,0 2 0,0-2-1,0 0 0,0-1 0,0 1 0,-1 0 1,1-1-1,0 1 0,0-1 0,0 1 0,0-1 0,0 1 0,0-1 0,1 0 0,-1 0 0,0 1 0,0-1 0,0 0 0,0 0 0,0 0 1,0 0-1,0 0 0,0 0 0,2-1 0,3 0 1,-1-1 1,1 1-1,0-1 0,-1 0 1,0 0-1,1-1 1,-1 0-1,0 0 1,0 0-1,-1-1 0,1 1 1,-1-1-1,0 0 1,1 0-1,-2-1 0,1 1 1,-1-1-1,5-6 1,-3 1-17,0 1 0,-1-1 1,0 1-1,0-1 0,-1 0 1,0-1-1,-1 1 0,0 0 1,0-14-1,-1 14-54,-2 0 1,1 0-1,-1 0 0,-1 1 1,0-1-1,-5-17 0,-4 0-143,-15-28 0,26 55 192,0-1-1,-1 1 0,1-1 1,0 1-1,0-1 0,-1 1 1,1-1-1,0 1 0,0-1 1,0 0-1,0 1 1,0-1-1,0 1 0,0-1 1,0 0-1,0 1 0,0-1 1,0 1-1,0-1 0,0 1 1,0-1-1,0 0 1,1 1-1,-1-1 0,0 1 1,0-1-1,1 1 0,-1-1 1,0 1-1,1-1 0,-1 1 1,1-1-1,-1 1 1,0 0-1,1-1 0,-1 1 1,1 0-1,-1-1 0,1 1 1,-1 0-1,1-1 1,1 1-1,2-1-34,0-1-1,1 2 1,-1-1 0,9 0 0,-4 0 17,6-1 37,0 2 1,-1-1-1,1 2 0,0 0 0,-1 1 0,1 0 0,22 7 1,-27-6-5,-1 1 1,1 0 0,-1 0 0,0 1-1,0 0 1,0 0 0,-1 1 0,0 0 0,0 1-1,0 0 1,10 12 0,-10-9 12,-1 1 0,0-1 0,0 1 1,-1 0-1,-1 1 0,0 0 0,0 0 1,-2 0-1,1 0 0,2 23 0,-5-34-20,2 25 97,2 35-1,-5-58-76,0-1 0,1 1 0,-1 0 0,1-1 0,0 1-1,-1-1 1,1 1 0,0-1 0,1 1 0,-1-1 0,0 0 0,1 1 0,-1-1 0,1 0-1,0 0 1,0 0 0,-1 0 0,1 0 0,0-1 0,1 1 0,-1-1 0,0 1 0,0-1-1,1 0 1,-1 0 0,1 0 0,-1 0 0,1 0 0,-1 0 0,1-1 0,0 1 0,-1-1-1,1 0 1,0 0 0,-1 0 0,1 0 0,0 0 0,-1-1 0,1 1 0,0-1 0,2 0-1,15-6 18,-1 0 0,0-2 0,0 0 0,-1-1 0,0-1 0,-1 0 0,23-20 0,17-17-148,-69 53-278,1 5 340,1 1 1,-1 0-1,2 0 0,0 1 1,-10 17-1,16-24 59,0 1 0,0-1-1,1 0 1,0 1 0,0 0 0,0-1 0,1 1-1,0 0 1,0 0 0,1 0 0,-1 0-1,1-1 1,0 1 0,1 0 0,0 0-1,1 8 1,-1-12 6,0 0-1,0 0 0,0 0 1,0-1-1,0 1 0,0 0 1,1-1-1,-1 1 0,1-1 1,-1 0-1,1 1 1,-1-1-1,1 0 0,0 0 1,0 0-1,-1 0 0,1 0 1,0 0-1,0 0 1,0-1-1,0 1 0,0-1 1,4 1-1,5 0 33,0 0 0,1 0-1,11-2 1,-19 1-44,320-35 66,-302 30-20,0-1 1,0-1-1,0-1 0,31-17 1,-49 24-50,1-2 6,0 0 1,0 0-1,0 0 1,-1-1-1,9-7 0,-13 11 6,1-2-27,0 1 0,0 0 0,0-1 0,-1 1 0,1 0 0,0-1 0,-1 1 0,1-1 0,-1 1 0,1-1 0,-1-1 0,0 2 206,1 1-362,-1 0 168,0 0 1,0 0-1,0 0 0,0 0 0,0 0 0,0 0 0,1 0 0,-1 0 0,0-1 0,0 1 0,0 0 0,0 0 0,0 0 0,0 0 0,0 0 0,0 0 0,1 0 0,-1 0 0,0-1 0,0 1 0,0 0 0,0 0 0,0 0 0,0 0 0,0 0 0,0 0 0,0-1 0,0 1 0,0 0 0,0 0 0,0 0 0,0 0 0,0 0 0,0-1 0,0 1 0,0 0 0,0 0 0,0 0 0,0 0 0,0 0 0,0 0 0,0-1 0,0 1 0,0 0 0,-1 0 0,1 0 0,0 0 0,0 0 0,0 0 0,0 0 0,0 0 0,0-1 0,-1 1-9,1 0 0,0 0-1,0 0 1,0 0-1,-1-1 1,1 1 0,0 0-1,0 0 1,-1 0 0,1 0-1,0 0 1,0 0-1,-1 0 1,1-1 0,0 1-1,0 0 1,-1 0-1,1 0 1,0 0 0,0 0-1,-1 0 1,1 0-1,0 0 1,0 1 0,-1-1-1,1 0 1,0 0-1,-1 0 1,1 0 0,0 0-1,0 0 1,0 0 0,-1 1-1,1-1 1,0 0-1,0 0 1,0 0 0,-1 1-1,1-1 1,0 0-1,-32 20-190,26-13 185,-1-1 0,1 2 0,0-1 0,1 1 0,-8 13-1,7-10 123,4-8-87,1-1 0,-1 1 0,0 0 0,0-1 0,0 0 0,0 1 0,0-1 0,0 0 0,-1 0 0,1 0 0,-1-1 0,-3 3 0,5-3-23,-18-1-149,16 0 186,1 0-76,1-1 35,-1 1 0,1 0 0,0 0 1,0 0-1,0 0 0,0 0 0,-1 1 0,1-1 0,0 0 0,0 1 0,0-1 0,0 0 0,0 1 1,-1-1-1,0 2 0,2-2-1,-1 0 0,1 1 0,0-1 0,-1 0 0,1 0 0,-1 1 0,1-1 0,-1 0 0,1 0 0,-1 0 0,1 0 0,0 0 0,-1 0 0,1 0 0,-1 0 0,1 0 0,-1 0 0,1 0 0,-1 0 0,1 0 0,-1 0 0,0 0 0,1-1 14,-1 1 1,0 0-1,1 0 1,-1 0-1,1 0 0,-1 0 1,1 0-1,-1 0 1,0 0-1,1 0 1,-1 0-1,1 0 1,-1 0-1,1 0 1,-1 1-1,0-1 1,1 0-1,-1 0 0,1 1 1,-1-1-1,1 0 1,-1 1-1,0 0 1,1-1-13,-1 0 0,0 1-1,0-1 1,0 1 0,0-1 0,0 0 0,0 0 0,0 0 0,0 0 0,0 1 0,0-1 0,-1-1 0,-1 1 5,1 1 1,-1-1 0,1 0-1,-1 0 1,1 1 0,0 0-1,-1-1 1,1 1 0,0 0-1,-4 2 1,5-2 8,-12-1-45,9 0 87,13 0-51,2 0 115,1 0 0,0-1-1,-1-1 1,1 1 0,0-2 0,-1 1-1,0-2 1,18-7 0,-22 8-95,6-3-18,1 0-1,21-15 1,-32 19-1,-1 0-1,1 0 0,-1 0 1,0 0-1,0 0 0,1 0 1,-1 0-1,-1-1 0,1 1 1,0-1-1,-1 0 0,1 1 0,-1-1 1,0 0-1,0 0 0,0 0 1,0 0-1,0 0 0,0-5 1,-1 5-10,0 0-18,0 0 0,0 0 1,0 0-1,-1 0 0,1-1 0,-2-2 0,2 5 14,-1 0 0,1 0 0,-1 0 0,1 0 1,-1 0-1,0 0 0,0 0 0,1 0 0,-1 0 0,0 0 0,0 1 0,0-1 0,0 0 0,0 1 0,0-1 0,0 1 0,0-1 0,0 1 0,0-1 0,0 1 0,-2-1 0,-6 0-14,0-1 0,0 2 0,0-1 0,0 1 0,0 1 0,0-1 0,0 2 0,0-1 0,-14 5 0,-9 5 200,-36 16 0,66-26-168,2-1-6,-9 3 63,0 2 1,0-1 0,-15 11 0,23-13-48,-1-1-1,0 1 1,1-1 0,-1 1 0,1 0 0,-1-1 0,1 1 0,0 0 0,0 0 0,-1 2 0,1-2-8,1-1 1,0 0 0,-1 0 0,1 0-1,0 1 1,0-1 0,0 0-1,0 0 1,0 1 0,0-1 0,1 0-1,-1 0 1,0 1 0,0-1-1,1 0 1,-1 0 0,1 0 0,-1 0-1,2 2 1,2 1 14,-1 1 1,1-2-1,0 1 1,0 0-1,1-1 0,-1 1 1,1-1-1,0-1 0,-1 1 1,8 2-1,-1 1 28,18 9 37,-1-1 0,2-1 0,0-2 0,0-1-1,1-2 1,0 0 0,0-3 0,48 4 0,119-10-2319,-100-10-1910,-5-10-3554,-90 20 6830,-1 1 0,1-1 0,0 0-1,0 0 1,-1-1 0,1 1 0,0-1-1,3-2 1,-5 3 588,0 0 0,-1 0 0,1 0-1,0-1 1,-1 1 0,1 0 0,-1 0-1,1 0 1,-1-1 0,0 1 0,1 0-1,-1 0 1,0-1 0,0 1 0,0 0-1,0-1 1,0 1 0,0 0 0,-1-1-1,1 1 1,-1-2 0,-12-44-2796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5:01.7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1368 2496,'-8'0'8272,"8"0"-8123,0 1 1,1-1 0,-1 1-1,1-1 1,-1 1 0,1-1-1,-1 1 1,1-1 0,-1 0-1,1 1 1,-1-1 0,1 0-1,-1 1 1,1-1 0,1 0-1,2 0-1,0-1-1,0 0 1,-1 0 0,1-1-1,0 1 1,0-1-1,-1 0 1,7-4-1,1 0 88,64-43 1066,67-38-229,94-76-241,-73 48-382,296-176 392,-425 270-781,416-250 1130,-36 22-380,-383 231-758,0-1-122,1 1-1,1 1 1,45-15 0,-78 32-9,1-1 0,-1 1-1,1 0 1,-1 0 0,1 0 0,-1 0 0,1 0 0,-1 0-1,1 0 1,-1 0 0,1 0 0,-1 0 0,1 0 0,-1 0-1,1 0 1,0 0 0,-1 0 0,1 0 0,-1 1-1,1-1 1,-1 0 0,1 0 0,-1 1 0,0-1 0,1 0-1,0 1 1,-1 0-65,0-1 1,0 0-1,0 1 0,1-1 0,-1 1 0,0-1 0,0 0 0,0 1 1,0-1-1,0 1 0,0-1 0,0 1 0,-1-1 0,1 0 0,0 1 1,0-1-1,0 1 0,0-1 0,0 0 0,-1 1 0,1-1 0,0 1 1,0-1-1,-1 0 0,1 1 0,0-1 0,0 0 0,-1 0 0,1 1 0,0-1 1,-1 0-1,0 1 0,-8 6-2149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5:02.9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435 236 1312,'-1'0'182,"0"1"0,1-1 0,-1 0 0,0 0 0,0 1 0,1-1 0,-1 0 0,0 1 0,1-1 0,-1 1 0,0-1 0,1 1 0,-1-1 0,1 1 0,-1 0 0,1-1 0,-1 1 0,1-1 0,-1 1 0,1 0 0,0 0 0,-1-1 0,1 1 0,0 0 0,-1 0 0,1 0 36,0 1 0,-1-1 0,1 0 1,0 0-1,-1 0 0,0 0 0,1 0 0,-1-1 0,0 1 0,1 0 0,-1 0 1,-1 1-1,1-1-110,1-1 0,0 1 0,-1-1 0,1 0 0,-1 1 0,1-1 0,-1 1 0,1-1 0,-1 0 0,1 1 0,-1-1 0,1 0 0,-1 0 1,1 1-1,-1-1 0,1 0 0,-1 0 0,0 0 0,1 0 0,-1 0 0,1 0 0,-1 0 0,1 0 0,-1 0 0,0 0 0,1 0 0,-1 0 0,1 0 0,-1 0 0,0-1 1,1 1-1,-1 0 0,1 0 0,-1-1 0,0 1 0,1-1 39,-1 0 1,1 0-1,-1 0 1,1 0-1,0 0 1,0-1-1,-1 1 0,1 0 1,0 0-1,0 0 1,0 0-1,0 0 1,0 0-1,0 0 1,0 0-1,1-1 0,-1 1 1,0 0-1,1 0 1,-1-1-1,9-16 579,-1 0-1,2 0 1,1 0 0,15-19-1,-6 8-316,38-64 349,-50 81-659,-10 19 35,-15 26-31,10-23-65,-1 1-1,-1-1 1,0-1 0,0 1 0,-16 11 0,-58 37 249,42-31-268,-43 30 57,-92 68 360,162-114-404,9-6-22,-1 0 1,0 0 0,-1 0 0,1-1-1,-1 0 1,-10 5 0,17-9-13,0 0 1,0 0-1,-1 0 1,1 0 0,0 0-1,0 0 1,0 0-1,0 0 1,0 1-1,-1-1 1,1 0 0,0 0-1,0 0 1,0 0-1,0 0 1,0 1-1,0-1 1,0 0 0,0 0-1,0 0 1,0 0-1,0 0 1,0 1-1,0-1 1,0 0 0,0 0-1,0 0 1,0 0-1,0 1 1,0-1 0,0 0-1,0 0 1,0 0-1,0 0 1,0 1-1,0-1 1,0 0 0,0 0-1,0 0 1,0 0-1,0 0 1,0 1-1,0-1 1,0 0 0,1 0-1,-1 0 1,0 0-1,1 1-9,-1 0 0,1-1 0,-1 1 0,1-1 0,-1 1 0,1-1 0,0 1-1,-1-1 1,1 0 0,0 1 0,0-1 0,-1 0 0,2 1 0,9 1 14,0-1 0,0 0-1,1 0 1,-1-2 0,17-1 0,57-13-17,-65 11 0,23-5 142,53-18 0,-78 20-80,-1 0-1,1-1 0,-1 0 0,-1-2 0,23-16 0,-33 21 38,-1 1 0,0-1 1,0 0-1,-1 0 0,1 0 1,-1-1-1,0 1 0,0-1 1,-1 0-1,0 0 0,3-7 1,-5 10-43,0-1 0,-1 1 0,1-1 0,0 1 0,-1 0 0,0-1 1,0 1-1,0-1 0,0 1 0,-1-1 0,1 1 0,-1 0 0,0-1 0,0 1 1,0 0-1,0-1 0,0 1 0,-1 0 0,0 0 0,0 0 0,1 0 0,-6-4 1,3 3-78,0 0 1,0 1-1,-1 0 1,0 0-1,1 0 1,-1 0 0,0 1-1,0 0 1,-1 0-1,-7-2 1,-5-2-335,11 4 62,5 2-29,1 0 1,-1-1-1,1 1 0,-1-1 1,1 1-1,-1-1 1,1 0-1,0 1 1,-2-2-1,3 2 156,0-1 1,-1 1-1,1-1 1,0 1 0,0-1-1,0 1 1,0-1-1,0 1 1,-1-1-1,1 1 1,0-1-1,0 1 1,0-1-1,0 1 1,0-1-1,1 1 1,-1-1-1,0 1 1,0 0-1,0-1 1,0 1-1,0-1 1,1 1-1,-1-1 1,0 1-1,0-1 1,1 1-1,-1 0 1,0-1-1,1 1 1,-1 0-1,0-1 1,1 1-1,-1 0 1,1-1-1,0 1 1,16-15-5774,8 0 1915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5:04.9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17 3328,'-10'-17'10933,"10"30"-9685,0 52-254,10 232 1201,-9-289-2191,10 121 380,-10-102-471,-2 1 1,-6 45-1,7-69-228,0-4 174,0 1 0,0-1 0,0 0-1,0 1 1,0-1 0,0 1 0,-1-1 0,1 0 0,0 1 0,0-1 0,0 0 0,0 1 0,0-1 0,-1 0 0,1 1-1,0-1 1,0 0 0,-1 0 0,1 1 0,0-1 0,0 0 0,-1 0 0,1 1 0,-1 2-1640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5:05.3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87 8224,'-12'-9'2645,"12"9"-2595,0-1 0,0 1 0,-1 0-1,1 0 1,0 0 0,0 0 0,0 0 0,0 0 0,0 0-1,-1-1 1,1 1 0,0 0 0,0 0 0,0 0 0,0 0-1,0 0 1,0-1 0,0 1 0,0 0 0,0 0 0,-1 0-1,1 0 1,0-1 0,0 1 0,0 0 0,0 0 0,0 0-1,0 0 1,0-1 0,0 1 0,0 0 0,0 0 0,1 0-1,-1 0 1,0-1 0,0 1 0,0 0 0,0 0 0,0 0-1,0 0 1,0-1 0,0 1 0,0 0 0,0 0 0,1 0-1,-1 0 1,0 0 0,0 0 0,0-1 0,0 1 0,0 0-1,1 0 1,-1 0 0,0 0 0,0 0 0,0 0 0,0 0-1,1 0 1,-1 0 0,11-4 889,-9 4-708,73-14 890,1 2 0,80-1 0,-57 6-847,-63 7-219,-27 1-241,0-1 0,0-1 0,10 0 0,-16 0-555,0 0 0,0 0 0,1 0-1,-1 0 1,0 0 0,0-1 0,3-1 0,6-4-1163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5:06.6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 1 5632,'1'0'93,"-1"0"1,0 0-1,0 0 1,0 0-1,0 0 0,1 0 1,-1 0-1,0 0 1,0 0-1,0 0 1,0 0-1,0 0 1,1 1-1,-1-1 0,0 0 1,0 0-1,0 0 1,0 0-1,0 0 1,1 0-1,-1 0 0,0 1 1,0-1-1,0 0 1,0 0-1,0 0 1,0 0-1,0 0 1,0 1-1,0-1 0,0 0 1,0 0-1,0 0 1,0 1-1,0-1 1,0 0-1,0 0 1,0 0-1,0 0 0,0 1 1,0-1-1,-2 11 2673,0-1-2086,-16 99 2924,5-37-2573,-40 271 1251,51-328-2220,-1 3 117,1-1 1,1 1-1,1 31 0,0-49-168,0 0 0,0 1 1,0-1-1,0 0 0,0 1 0,0-1 0,0 0 0,0 0 1,0 1-1,0-1 0,0 0 0,0 0 0,1 1 0,-1-1 0,0 0 1,0 0-1,0 1 0,0-1 0,0 0 0,1 0 0,-1 0 1,0 1-1,0-1 0,1 0 0,-1 0 0,0 0 0,0 0 1,0 0-1,1 1 0,-1-1 0,0 0 0,1 0 0,-1 0 1,0 0-1,0 0 0,1 0 0,-1 0 0,0 0 0,0 0 1,1 0-1,-1 0 0,0 0 0,0 0 0,1 0 0,-1 0 1,0 0-1,1-1 0,-1 1 0,0 0 0,0 0 0,0 0 1,1 0-1,-1 0 0,0-1 0,0 1 0,1 0 0,-1 0 1,0 0-1,0-1 0,0 1 0,0 0 0,1-1 0,19-19 246,-11 10-284,128-134-42,-136 143 68,0 0 0,0 0 0,1-1 0,-1 1 0,0 0-1,1 0 1,-1 0 0,1 0 0,-1 1 0,1-1 0,0 0 0,3 0 0,-4 1 1,0 0 1,-1 0 0,1 0-1,0 0 1,0 1-1,0-1 1,0 0 0,0 1-1,0-1 1,0 0-1,-1 1 1,1-1 0,0 1-1,0 0 1,-1-1-1,1 1 1,0-1-1,-1 1 1,1 0 0,0 0-1,-1-1 1,1 1-1,0 2 1,3 5 42,1 0 1,-2 1-1,1-1 0,2 12 0,-4-13-15,0-1-1,0 1 1,1-1-1,0 1 1,0-1-1,0 0 0,1 0 1,0 0-1,6 7 1,-5-8 6,0-1-1,1 1 1,0-1 0,0 0 0,0-1 0,0 1 0,0-1 0,1-1 0,-1 1-1,1-1 1,0 0 0,0 0 0,0-1 0,0 0 0,0 0 0,0-1 0,0 0 0,0 0-1,0 0 1,0-1 0,0 0 0,0-1 0,0 1 0,-1-2 0,1 1 0,0 0-1,-1-1 1,0 0 0,0-1 0,0 0 0,0 0 0,0 0 0,7-7 0,-8 6 5,0 0 1,-1 0 0,1 0-1,-1-1 1,0 0 0,-1 1 0,1-2-1,-1 1 1,-1 0 0,1 0-1,-1-1 1,0 0 0,0 1-1,-1-1 1,0 0 0,0 0 0,0-11-1,-1 15-36,0-9 80,-1-1-1,-3-22 1,3 32-75,1 0 0,-1-1 0,-1 1-1,1 0 1,0 0 0,-4-6 0,4 8-18,0 0 0,0 0 0,1 0-1,-1 0 1,-1 0 0,1 0 0,0 0 0,0 0 0,0 0 0,0 1-1,-1-1 1,1 0 0,0 1 0,-1-1 0,1 1 0,-3-1 0,3 1-8,0 0-1,0 0 1,-1 0 0,1 1 0,0-1 0,0 0 0,0 1 0,-1-1 0,1 1 0,0-1 0,0 1 0,0 0 0,0-1 0,0 1-1,0 0 1,0 0 0,0 0 0,0 0 0,0 0 0,1 0 0,-1 0 0,-1 2 0,0-1-36,-7 10-15,0-1-1,1 1 1,0 0-1,1 1 1,-7 15-1,13-24 74,-1 0 1,1-1-1,0 1 0,0 0 1,0 0-1,0 0 0,1 0 0,-1 0 1,1 0-1,0 0 0,1 0 0,-1 0 1,0 0-1,1 0 0,0-1 0,0 1 1,0 0-1,1 0 0,-1 0 1,1-1-1,0 1 0,0-1 0,3 5 1,-3-6 11,1 1 1,-1-1 0,1 0 0,0 0-1,0 0 1,-1 0 0,1 0-1,1 0 1,-1-1 0,0 1 0,0-1-1,0 0 1,1 0 0,-1 0-1,1-1 1,-1 1 0,0-1 0,1 0-1,4 0 1,-3 0 15,0-1 0,0 1 0,-1-1 1,1 0-1,0-1 0,0 1 0,-1-1 0,1 0 0,-1 0 0,1-1 0,-1 1 0,7-6 1,-3 0-10,0 1 0,0-2 0,-1 1 0,-1-1 1,1 0-1,-2 0 0,6-11 0,28-73 144,-15 32-162,-7 23-19,28-60 1,-45 98 9,0 0-1,0 0 0,0-1 1,0 1-1,0 0 1,1 0-1,-1 0 0,0 0 1,0 0-1,0 0 0,0 0 1,0-1-1,0 1 1,0 0-1,0 0 0,0 0 1,0 0-1,1 0 1,-1 0-1,0 0 0,0 0 1,0 0-1,0 0 0,0 0 1,0 0-1,0 0 1,1 0-1,-1 0 0,0 0 1,0 0-1,0 0 1,0 0-1,0 0 0,0 0 1,1 0-1,-1 0 0,0 0 1,0 0-1,0 0 1,0 0-1,0 0 0,0 0 1,5 6-60,0 10 44,-1 11 68,-1 1 0,-1-1 0,-1 1 0,-3 28 0,1-39 10,0 8 10,0 1-1,-10 42 1,7-47-71,2-13 22,0 1 0,0-1 0,-5 12 0,6-18-4,0 0-1,0 0 0,0 1 0,-1-1 0,1 0 0,-1-1 1,1 1-1,-1 0 0,0 0 0,0-1 0,1 1 1,-1-1-1,-1 1 0,1-1 0,0 0 0,-3 2 1,3-3 3,-1 1 0,1-1 0,0 0 1,-1 1-1,1-1 0,0 0 1,-1 0-1,1-1 0,0 1 0,0 0 1,-1-1-1,1 0 0,-4-1 1,-4-1-57,-16-8 28,25 11 10,1 0 1,0 0 0,-1 0 0,1 0 0,0 0 0,0 0 0,-1-1-1,1 1 1,0 0 0,-1 0 0,1 0 0,0 0 0,0 0 0,-1 0 0,1-1-1,0 1 1,0 0 0,-1 0 0,1 0 0,0-1 0,0 1 0,0 0-1,0 0 1,-1 0 0,1-1 0,0 1 0,0 0 0,0-1 0,0 1-1,0 0 1,0 0 0,-1-1 0,1 1 0,0 0 0,0-1 0,0 1 0,0-1-1,-2-3 21,4 5-209,1 1 170,0 1 1,1-1-1,-1 0 0,1 0 0,0-1 0,0 1 0,0-1 0,-1 1 1,1-1-1,9 1 0,19-3 77,0-1 1,0-1-1,52-13 1,-64 10 6,1 0 0,-1-1-1,-1-1 1,0-1 0,0 0 0,28-20 0,-41 25-14,-1-1 1,0 0 0,0 0-1,0 0 1,0 0 0,-1-1-1,0 0 1,0 0 0,0 0-1,-1 0 1,0-1 0,0 1-1,0-1 1,-1 0 0,2-11-1,-3 17-52,-1-1-1,0 1 0,0-1 0,1 1 1,-1 0-1,0-1 0,0 1 1,0-1-1,0 1 0,-1-1 1,1 1-1,0 0 0,-1-1 1,1 1-1,-1 0 0,1-1 0,-1 1 1,1 0-1,-1 0 0,0-1 1,0 1-1,0 0 0,0 0 1,0 0-1,0 0 0,0 0 1,0 0-1,0 0 0,0 1 0,0-1 1,0 0-1,-1 0 0,1 1 1,0-1-1,-2 0 0,0 1 12,0-1 1,0 1-1,0 0 0,0 0 0,0 0 0,0 0 1,0 1-1,0-1 0,0 1 0,0-1 0,1 1 1,-1 0-1,0 0 0,0 1 0,1-1 0,-3 2 1,1 0-19,0-1 1,0 1-1,1 0 1,-1 0 0,1 1-1,0-1 1,0 1 0,0 0-1,0-1 1,1 1 0,0 0-1,0 1 1,-3 5 0,4-7 19,0 0-1,1 0 1,-1 0 0,0 1 0,1-1 0,0 0 0,0 0 0,0 1-1,0-1 1,1 0 0,-1 0 0,1 0 0,0 1 0,0-1 0,0 0 0,0 0-1,0 0 1,1 0 0,-1-1 0,3 5 0,3 1-3,1 0 0,0 0 0,0 0 0,0-1 0,1 0 0,0-1 0,1 0 0,-1 0 0,1-1 0,0 0 0,0-1 0,1 0-1,0-1 1,-1 0 0,1 0 0,0-1 0,0-1 0,0 0 0,0 0 0,1-1 0,-1-1 0,18-2 0,-23 1-366,0 0-1,-1 0 1,1 0-1,-1-1 1,0 0-1,0 0 1,0 0-1,0 0 1,0-1-1,-1 0 1,0 0-1,1 0 1,-2 0-1,1-1 1,3-5 0,4-7-2576,-1-1 1,15-37 0,-20 43 2186,22-45-3052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5:09.4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301 720 2720,'0'-1'72,"0"1"0,0 0 0,0-1 0,-1 1 0,1-1 0,0 1 0,0 0 0,0-1 0,0 1 1,-1 0-1,1-1 0,0 1 0,0 0 0,-1-1 0,1 1 0,0 0 0,0-1 0,-1 1 0,1 0 0,0 0 0,-1-1 0,0 1 0,-1-3 1039,2 2-941,0 1 0,0-1 0,0 0 1,0 1-1,-1-1 0,1 0 0,0 1 0,0-1 0,0 0 1,0 1-1,-1-1 0,1 1 0,0-1 0,-1 0 0,1 1 1,0-1-1,-1 1 0,1-1 0,-1 1 0,1-1 0,-1 1 1,1 0-1,-1-1 0,1 1 0,-1-1 0,1 1 0,-1 0 1,1 0-1,-1-1 0,-1 1 0,0-1 68,0 1-1,-1 0 0,1 0 1,-1 0-1,1 0 1,-1 0-1,1 0 0,-5 2 1,-5 1 207,0 1-1,-16 7 1,14-3-209,0 1 1,0 0-1,1 0 0,1 1 1,-1 1-1,2 0 0,0 1 0,0 0 1,-15 22-1,17-20-158,0 1 1,1-1 0,0 1-1,-9 29 1,14-35-28,0 0 0,1 0 0,0 0 0,1 0 0,0 0 0,0 0 0,1 0 0,0 1 0,1-1 0,2 12 0,-2-17-1,1 0-1,-1 0 0,1 0 0,0 0 0,0 0 0,0-1 0,0 1 0,1 0 0,-1-1 0,1 0 1,0 0-1,0 0 0,1 0 0,-1 0 0,6 3 0,-8-5-9,1 1 0,1-1 0,-1 0-1,0 0 1,0-1 0,0 1 0,0 0 0,1-1 0,-1 1 0,0-1-1,0 0 1,1 0 0,-1 0 0,0 0 0,1 0 0,-1 0 0,0-1 0,1 1-1,-1-1 1,0 1 0,0-1 0,0 0 0,0 0 0,0 0 0,1 0-1,-2 0 1,1-1 0,0 1 0,0 0 0,2-3 0,1-1 32,-1-1 0,1 0 0,-1 0 0,0 0 1,0 0-1,3-9 0,14-41 351,-4-1-77,14-91 1,-30 125-382,-2 19 20,1 1 1,0 0-1,0-1 0,0 1 0,1-1 0,0-3 0,-1 7 14,0 0 0,0 1 0,1-1 0,-1 0-1,0 0 1,0 0 0,0 0 0,0 0-1,0 0 1,0 0 0,0 0 0,0 0 0,0 0-1,0 0 1,1 0 0,-1 1 0,0-1 0,0 0-1,0 0 1,0 0 0,0 0 0,0 0 0,0 0-1,0 0 1,1 0 0,-1 0 0,0 0 0,0 0-1,0 0 1,0 0 0,0 0 0,0 0 0,0 0-1,1 0 1,-1 0 0,0-1 0,0 1-1,0 0 1,0 0 0,0 0 0,0 0 0,0 0-1,0 0 1,2 35 334,10 54 0,-8-60-194,-3-23-68,0 1-1,1 0 0,0 0 1,0-1-1,0 1 0,0-1 0,1 1 1,0-1-1,1 0 0,5 8 1,-9-14-55,1 0 1,-1 1 0,0-1-1,1 1 1,-1-1-1,0 0 1,1 0 0,-1 1-1,1-1 1,-1 0 0,1 1-1,-1-1 1,1 0-1,-1 0 1,1 0 0,-1 0-1,1 1 1,-1-1 0,1 0-1,-1 0 1,1 0-1,-1 0 1,1 0 0,-1 0-1,1 0 1,-1 0 0,1-1-1,-1 1 1,1 0-1,-1 0 1,1 0 0,-1-1-1,1 1 1,0 0 0,11-14 320,-10 11-264,11-15 76,-1 0 1,10-20-1,9-14 5,-10 24-148,1 2-1,28-27 0,-44 47 46,0 1 0,0 0-1,0 0 1,0 0 0,8-3-1,-14 8-40,1 0 0,-1 0 1,1 0-1,-1-1 0,1 1 0,-1 0 0,1 0 0,-1 0 0,1 0 0,-1 0 0,1 1 0,-1-1 1,1 0-1,-1 0 0,1 0 0,-1 0 0,1 0 0,-1 1 0,1-1 0,-1 0 0,0 0 0,1 1 0,-1-1 1,1 0-1,-1 1 0,0-1 0,1 0 0,-1 1 0,0-1 0,0 1 0,1-1 0,-1 1 0,0-1 1,0 0-1,1 1 0,-1-1 0,0 1 0,0-1 0,0 1 0,0-1 0,0 1 0,0-1 0,0 2 1,3 23 200,-5-7-30,0 1-1,-1-1 0,-7 25 1,-1 7 73,10-47-249,0 3 31,0-1-1,0 1 1,1-1-1,0 8 1,0-12-34,0-1 0,0 0 0,0 0 0,0 0 0,0 0 0,0 1 0,0-1 0,0 0 0,0 0 0,0 0 0,0 0 0,0 1 0,0-1 0,0 0 0,0 0 0,0 0 0,0 0 0,1 0 0,-1 0 0,0 1 0,0-1 0,0 0 0,0 0 0,0 0 0,0 0 0,1 0 0,-1 0 0,0 0 1,0 0-1,0 0 0,0 1 0,1-1 0,-1 0 0,0 0 0,0 0 0,0 0 0,0 0 0,1 0 0,-1 0 0,0 0 0,0 0 0,0 0 0,0 0 0,1-1 0,-1 1 0,0 0 0,0 0 0,0 0 0,2-1 4,0-1 0,0 1 0,0-1 0,0 1 1,-1-1-1,1 0 0,1-2 0,83-97 48,-69 84-49,0 1 0,2 0 0,30-20 1,-43 32-41,-1 1 0,1 0 1,0 0-1,11-3 1,-16 5 35,0 1 0,0 0 1,0-1-1,1 1 0,-1 0 1,0 0-1,0-1 0,0 1 1,0 0-1,0 0 0,1 1 1,-1-1-1,0 0 0,0 0 0,0 0 1,0 1-1,0-1 0,0 1 1,0-1-1,0 1 0,0-1 1,0 1-1,0-1 0,0 1 1,0 0-1,0 0 0,0-1 1,-1 1-1,1 0 0,0 0 1,0 0-1,-1 0 0,2 2 1,-1 3-22,1-1 1,-1 1-1,0-1 1,-1 1 0,1 0-1,-2 9 1,2 8-5,0-12 22,7 54 74,-7-60-58,0 0 1,0 0-1,1 1 0,-1-1 0,1 0 1,1 0-1,-1 0 0,1-1 1,4 7-1,-6-10-15,-1 0 1,1-1 0,0 1-1,0 0 1,0 0 0,0-1-1,1 1 1,-1 0 0,0-1-1,0 1 1,0-1-1,0 0 1,1 1 0,-1-1-1,0 0 1,0 0 0,1 0-1,-1 0 1,0 0-1,0 0 1,1 0 0,-1 0-1,0 0 1,0-1 0,1 1-1,-1 0 1,0-1-1,0 1 1,0-1 0,0 1-1,2-2 1,1 0-9,0-1 0,1 0 0,-1 0 0,0-1 0,0 1 0,5-7 0,67-82 95,6 9-14,-61 63 58,-16 15-94,0 0 0,-1-1 0,6-7-1,-9 12-27,0-1 0,0 0 0,0 1-1,0-1 1,0 0 0,-1 0-1,1 1 1,-1-1 0,1 0 0,-1 0-1,0 0 1,1 0 0,-1 0-1,0 0 1,0-2 0,-1 3-10,1 1 0,0 0 0,0-1 1,0 1-1,0-1 0,-1 1 0,1 0 1,0-1-1,0 1 0,-1-1 0,1 1 0,0 0 1,-1-1-1,1 1 0,0 0 0,-1 0 0,1-1 1,0 1-1,-1 0 0,1 0 0,-1-1 0,1 1 1,-1 0-1,1 0 0,0 0 0,-1 0 1,0 0-1,-16 1-60,-14 10 51,19-5-6,1 1 0,-1 1 1,1 0-1,1 0 0,0 1 0,0 0 0,0 1 0,1 0 0,1 1 0,0 0 0,0 0 1,1 0-1,1 1 0,0 0 0,0 1 0,1 0 0,-5 20 0,9-29-16,0 1 0,1-1 0,0 0 0,0 1 0,0 6 0,0-10 32,0-1-1,0 1 1,0 0-1,0-1 1,0 1 0,0 0-1,1-1 1,-1 1-1,0 0 1,0-1 0,0 1-1,1-1 1,-1 1-1,0 0 1,1-1 0,-1 1-1,0-1 1,1 1-1,-1-1 1,1 1 0,-1-1-1,1 1 1,-1-1-1,1 1 1,-1-1-1,1 0 1,-1 1 0,1-1-1,0 0 1,-1 0-1,1 1 1,0-1 0,-1 0-1,1 0 1,-1 0-1,1 0 1,0 0 0,-1 0-1,1 0 1,0 0-1,-1 0 1,1 0 0,0 0-1,0 0 1,2-2 6,-1 1 1,1 0 0,-1-1-1,1 1 1,-1-1-1,0 1 1,0-1-1,0 0 1,0 0 0,3-4-1,18-25-56,-16 20 46,52-82 219,-49 81-266,-10 24-6,-3 11 66,-22 253 75,17-226-35,-3-1-1,-1-1 0,-30 76 0,41-122-25,0 0 1,0 0-1,0-1 0,0 1 0,0 0 0,0 0 0,-3 2 1,4-4-21,-1 0 1,1 0-1,0 1 1,-1-1 0,1 0-1,0 0 1,-1 0 0,1 1-1,0-1 1,-1 0 0,1 0-1,0 0 1,-1 0-1,1 0 1,-1 0 0,1 0-1,0 0 1,-1 0 0,1 0-1,-1 0 1,1 0 0,0 0-1,-1 0 1,1 0 0,0 0-1,-1 0 1,1-1-1,0 1 1,-1 0 0,1 0-1,0 0 1,-1-1 0,1 1-1,0 0 1,-1 0 0,1-1-1,0 1 1,0 0 0,-1-1-1,1 1 1,0 0-1,0-1 1,0 1 0,0 0-1,-1-1 1,1 1 0,0 0-1,0-1 1,0 1 0,0-1-1,0 0 1,-1-3-7,0 0 0,1-1-1,-1 1 1,1-1 0,0 0 0,0 1 0,1-1 0,0-4 0,1-1-9,0-1 1,5-15-1,46-111-179,-42 112 149,0 0 0,2 0 1,1 2-1,1-1 0,35-41 0,-25 37 54,2 1 0,2 1 0,54-38 0,66-46 58,-134 97-50,0 0 0,-1 0 0,0-2 0,-1 0 0,-1 0 0,0-1 1,-1-1-1,-1 1 0,-1-2 0,0 0 0,-1 0 0,-1 0 0,5-21 0,8-27-12,-3-1 0,14-122 0,-31 182-6,1 0 0,-1-1-1,0 1 1,-1 0 0,-2-10-1,3 15-6,0 1-1,0 0 0,-1 0 0,1-1 0,0 1 0,-1 0 0,0 0 0,1 0 0,-1-1 0,0 1 0,1 0 1,-1 0-1,0 0 0,0 0 0,0 0 0,0 0 0,0 1 0,0-1 0,0 0 0,0 0 0,0 1 1,0-1-1,-1 1 0,1-1 0,0 1 0,0-1 0,-1 1 0,1 0 0,0 0 0,0-1 0,-1 1 0,1 0 1,0 0-1,-1 0 0,1 0 0,0 1 0,-1-1 0,1 0 0,-1 1 0,-3 0-33,1 1 0,0 0 0,0 0 0,0 0 0,0 0 0,0 1 0,1-1 0,-1 1 0,1 0 0,0 0 0,-1 0 0,1 0 0,-2 5 0,-6 6-59,2 0-1,-11 21 1,2 0 62,2 0 1,-19 61 0,29-76 62,1 1 0,0 0 0,2 1 1,1-1-1,0 1 0,3 32 0,0-44-15,0 1 1,2-1-1,-1 0 0,1 0 0,0-1 0,1 1 0,0 0 1,1-1-1,0 0 0,0 0 0,1-1 0,13 16 0,-15-20 15,0 0-1,0 0 0,0 0 1,1-1-1,-1 0 1,1 0-1,0 0 0,0 0 1,0-1-1,0 0 1,0 0-1,1 0 0,-1-1 1,0 1-1,1-1 1,-1-1-1,1 1 0,0-1 1,-1 0-1,1 0 1,-1-1-1,1 1 0,-1-1 1,1 0-1,6-3 1,-1-1 19,1 0 1,-1-1 0,0 0 0,0-1 0,-1 0 0,0-1 0,0 0 0,-1-1 0,0 0 0,-1 0 0,0-1 0,10-15 0,-14 19-27,0 1 1,-1-1-1,0 0 0,0 0 1,0-1-1,-1 1 1,0 0-1,0-1 0,-1 1 1,1-9-1,-2 12-23,0 0 1,0 1-1,-1-1 1,1 1-1,-1-1 0,0 1 1,0-1-1,0 1 0,0 0 1,0-1-1,0 1 0,-1 0 1,1 0-1,-1 0 0,-2-3 1,3 4-1,0 0 1,0 0 0,0 1-1,1-1 1,-1 0 0,0 1-1,0-1 1,0 1 0,-1-1-1,1 1 1,0-1 0,0 1-1,0 0 1,0 0 0,0-1-1,0 1 1,0 0 0,-1 0 0,1 0-1,0 0 1,0 0 0,0 1-1,0-1 1,0 0 0,0 0-1,-1 1 1,1-1 0,0 1-1,0-1 1,0 1 0,0-1-1,0 1 1,0 0 0,1-1 0,-1 1-1,-1 1 1,-2 2-30,0 0 1,0 0-1,1 0 1,-1 1-1,1-1 1,0 1-1,0 0 1,1 0-1,-1 0 1,-1 6 0,3-5 57,-3 6-33,1 0 0,1 1 0,-1 24 0,3-33 16,0 0 0,0 0 0,1 0 0,-1-1 0,1 1 0,0 0 0,0-1 0,1 1-1,-1 0 1,1-1 0,-1 0 0,1 1 0,0-1 0,1 0 0,-1 0 0,0 0 0,1 0 0,3 3 0,-3-5 13,-1 1 0,0-1 0,1 0 0,-1 1 0,0-1 0,1-1 0,0 1 0,-1 0 0,1 0 1,-1-1-1,1 0 0,0 1 0,-1-1 0,1 0 0,0 0 0,4-1 0,5-1 25,1-1 0,14-4 0,-16 4-47,15-6 108,-1 0 0,-1-2-1,46-26 1,1-12-86,-54 36-51,-13 11 15,-1-1-1,0 1 1,1 0 0,0 0-1,6-3 1,-10 5 14,0 0 0,0 0 0,1 0 0,-1 0 1,0 0-1,0 0 0,0 0 0,0 0 0,0 0 0,1 0 1,-1 0-1,0 0 0,0 0 0,0 0 0,0 0 0,1 0 0,-1 0 1,0 0-1,0 0 0,0 0 0,0 0 0,0 0 0,1 0 1,-1 0-1,0 0 0,0 1 0,0-1 0,0 0 0,0 0 1,0 0-1,1 0 0,-1 0 0,0 0 0,0 1 0,0-1 0,0 0 1,0 0-1,0 0 0,0 0 0,0 0 0,0 1 0,0-1 1,0 0-1,0 0 0,0 0 0,0 0 0,0 1 0,0-1 0,0 0 1,0 0-1,0 0 0,0 0 0,0 1 0,0-1 0,-3 13 8,2-7-10,-1 1 9,0-1 1,0 0-1,0 0 0,-1 0 0,0 0 1,0 0-1,-1 0 0,1-1 0,-1 1 0,0-1 1,-1 0-1,-5 5 0,3-4 13,0 1 1,-1-1-1,0 0 0,-1 0 0,1-1 0,-1 0 1,-14 5-1,18-8-7,0 0 1,0-1-1,0 0 1,0 0-1,-10 1 0,15-2-13,0 0-1,0 0 0,0 0 1,0 0-1,0 0 0,0 0 0,0 0 1,0 0-1,0 0 0,0 0 0,0 0 1,0 0-1,1 0 0,-1 0 0,0 0 1,0 0-1,0 0 0,0 0 0,0 0 1,0 0-1,0 0 0,0 0 0,0 0 1,0 0-1,0 0 0,0 0 0,0 0 1,0 0-1,0 0 0,1 0 0,-1-1 1,0 1-1,0 0 0,0 0 1,0 0-1,0 0 0,0 0 0,0 0 1,0 0-1,0 0 0,0 0 0,0 0 1,0 0-1,0 0 0,0 0 0,0 0 1,0-1-1,0 1 0,0 0 0,0 0 1,0 0-1,0 0 0,0 0 0,0 0 1,0 0-1,0 0 0,0 0 0,0 0 1,0 0-1,0 0 0,0 0 0,0-1 1,-1 1-1,1 0 0,0 0 0,0 0 1,0 0-1,6-3 30,11-1-629,-5 0-2064,1 1 1,0 1 0,24-2-1,-25 4 1166,-7 0-114,-1 0 1,1 0-1,0 0 1,8-2-1,4-1-2360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5:10.6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106 611 2720,'-15'4'1068,"0"1"-1,0 1 1,0 0 0,-19 13-1,23-8 1376,11-7-338,7-4-727,4-5-919,1 0 0,-1-1 0,0 0 0,0 0 1,-1-1-1,0-1 0,0 0 0,-1 0 0,15-18 0,-9 7-136,-1 0-1,18-37 0,16-46 264,-31 65-368,73-206 1094,-77 191-831,-12 47-424,0 0 1,-1-1-1,1 1 0,-1 0 0,0 0 0,-1-1 0,-1-9 1,2 15-60,0 0 1,0 0 0,0 0 0,-1 0 0,1 0-1,0 0 1,0 0 0,0 0 0,0 0 0,0-1-1,-1 1 1,1 0 0,0 0 0,0 0 0,0 0-1,0 0 1,-1 0 0,1 0 0,0 0 0,0 0-1,0 0 1,-1 0 0,1 1 0,0-1 0,0 0 0,0 0-1,0 0 1,0 0 0,-1 0 0,1 0 0,0 0-1,0 0 1,0 0 0,0 0 0,0 1 0,-1-1-1,1 0 1,0 0 0,0 0 0,0 0 0,0 0-1,0 1 1,-7 6-11,1 0 11,1 1 0,0 1 0,0-1 0,1 1 0,-5 14 0,-13 51 1,21-72 0,-9 48 110,-7 99 0,17-147-106,-2 18 72,2 0 0,0 0 0,2 0 0,0-1 0,1 1 0,1 0 0,9 28 0,-11-44-42,0 1 0,0-1 0,0 1 0,0-1 0,1 0 0,0 0-1,-1-1 1,1 1 0,1 0 0,-1-1 0,1 0 0,-1 0 0,6 4 0,-6-5 1,-1-1 0,1 0 0,0 1 0,0-1 0,0 0 1,0-1-1,0 1 0,0 0 0,0-1 0,0 0 0,0 1 1,0-1-1,0 0 0,1-1 0,-1 1 0,0-1 0,0 1 1,0-1-1,0 0 0,0 0 0,3-1 0,14-9 19,0-1 1,0 0-1,23-20 0,-12 8-47,-31 24-6,0 0-1,0 1 1,0-1-1,0 0 1,0 0-1,0 0 1,0 0-1,0 0 1,0 0-1,0 0 1,0 0-1,0 0 1,0 0 0,0 0-1,0 0 1,0 0-1,0 1 1,0-1-1,0 0 1,0 0-1,0 0 1,0 0-1,0 0 1,0 0-1,0 0 1,0 0-1,0 0 1,0 0-1,0 0 1,0 0-1,0 0 1,0 0-1,1 0 1,-1 0-1,0 0 1,0 0-1,0 1 1,0-1 0,0 0-1,0 0 1,0 0-1,0 0 1,0 0-1,0 0 1,0 0-1,0 0 1,0 0-1,0 0 1,1 0-1,-1 0 1,0 0-1,0 0 1,0 0-1,0 0 1,0 0-1,0 0 1,0 0-1,0-1 1,0 1-1,0 0 1,0 0-1,0 0 1,-3 12-33,-14 25-62,8-17 139,6-13-56,0 0 0,1 0 0,0 1-1,0-1 1,1 0 0,-1 1 0,1 12-1,1-18 17,0 0-1,1 1 0,-1-1 0,0 1 0,1-1 0,0 0 1,-1 1-1,1-1 0,0 0 0,0 0 0,0 0 0,1 1 1,-1-1-1,1 0 0,-1-1 0,1 1 0,-1 0 0,1 0 1,0-1-1,0 1 0,0-1 0,0 1 0,0-1 0,0 0 0,0 0 1,0 0-1,4 1 0,0 0 54,0-1 0,0 1 0,0-1 1,0-1-1,0 1 0,0-1 0,0 0 0,0 0 0,1-1 1,-1 0-1,0 0 0,11-4 0,-15 5-47,0-1-1,0 0 1,0 0-1,0 0 1,0 0-1,-1 0 1,1 0 0,0 0-1,0 0 1,-1-1-1,1 1 1,-1-1-1,1 1 1,-1-1-1,0 0 1,0 1 0,1-1-1,-1 0 1,0 0-1,-1 0 1,1 0-1,0 0 1,-1 0 0,1 0-1,-1 0 1,1 0-1,-1 0 1,0 0-1,0 0 1,0 0 0,0 0-1,0 0 1,0-1-1,-1 1 1,1 0-1,-1 0 1,1 0 0,-1 0-1,0 0 1,-1-2-1,-1-2 2,-1 0-1,1 1 1,-1-1 0,0 1-1,0-1 1,-1 1 0,0 1-1,0-1 1,0 1 0,-11-8-1,9 5-8,11 4-8,18 2-8,-17 1 12,107 4-45,-63-1-27,1-2-1,56-6 1,-83 4-401,-17 1-470,1 0-1,-1 0 1,9-3 0,-15 3 859,0 0 1,0 0-1,-1 0 0,1 0 0,0 0 1,0 0-1,0 0 0,0 0 0,0-1 1,0 1-1,-1 0 0,1 0 0,0 0 1,0 0-1,0 0 0,0 0 1,0-1-1,0 1 0,0 0 0,0 0 1,0 0-1,0 0 0,0 0 0,-1-1 1,1 1-1,0 0 0,0 0 1,0 0-1,0 0 0,0 0 0,0-1 1,0 1-1,0 0 0,1 0 0,-1 0 1,0 0-1,0-1 0,0 1 0,0 0 1,0 0-1,0 0 0,0 0 1,0 0-1,0 0 0,0-1 0,0 1 1,0 0-1,1 0 0,-1 0 0,0 0 1,0 0-1,0 0 0,0 0 0,0 0 1,0 0-1,1-1 0,-1 1 1,0 0-1,0 0 0,0 0 0,1 0 1,-16-5-3489,-60-4-3958,0-7 4667,-2-6 1195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5:11.0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32 165 8640,'-31'-16'3200,"41"12"-2496,11-4-192,8 0 1344,16-4-1120,13-1 191,8-2-543,2-2-192,14-3-96,16 0-224,6 5 64,-11 2-3551,-6 10 1951,-24 11-4992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5:13.2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199 586 2560,'6'-9'452,"-5"9"-224,-1-1 0,1 0-1,0 1 1,-1-1-1,1 0 1,-1 0-1,1 0 1,-1 0 0,1 0-1,-1 0 1,1 1-1,-1-1 1,0 0-1,0 0 1,0 0 0,1 0-1,-1 0 1,0 0-1,0 0 1,0 0-1,0 0 1,0 0 0,-1 0-1,1 0 1,0 0-1,0 0 1,-1 0-1,1 0 1,-1 0 0,1 0-1,-1 0 1,1 0-1,-1 1 1,1-1-1,-1 0 1,0 0-1,1 0 1,-2 0 0,0-1-22,1 1-1,-1 0 1,1 0 0,-1 0 0,0 0 0,1 1 0,-1-1 0,0 0-1,0 1 1,1-1 0,-1 1 0,0 0 0,0-1 0,0 1 0,1 0 0,-1 0-1,-4 0 1,2 1-30,-1-1 1,0 1-1,0 0 0,1 0 0,-8 3 0,5 0-92,1-1 1,-1 1-1,1 1 1,0-1-1,0 1 0,1 0 1,-1 0-1,1 1 0,-5 7 1,0 1 90,1-1 1,0 2 0,-8 17 0,12-20-128,1 1 0,0-1-1,1 1 1,0 0 0,0 0 0,2 1 0,0-1 0,0 14 0,2-7 47,0 0 0,2 0 0,0 0 0,10 32 0,-10-42-8,1-1 0,0 0-1,0 0 1,1 0 0,11 16-1,-14-21-48,1-1-1,0 1 1,0-1-1,1 0 1,-1 0-1,1 0 1,0 0-1,-1-1 1,1 1-1,0-1 1,1 0-1,-1 0 1,0-1-1,0 1 1,7 0-1,-4-1 2,0 0-1,0-1 1,0 0 0,1-1-1,-1 1 1,0-1-1,0-1 1,0 1-1,0-1 1,10-5-1,6-3 145,36-22 1,-51 28-164,40-26 216,0-1 0,-2-3 0,79-76 0,-109 93-184,-1-1 0,0-1-1,-2 0 1,0-1 0,-1-1 0,-2 1 0,0-2-1,8-23 1,2-18 6,18-103-1,-28 106-34,-3-1 1,0-79-1,-8 122-42,-3-31 0,4 48 18,0 0 0,-1-1 0,1 1 0,0 0 0,0 0 0,-1 0 0,1 0 0,-1 0-1,1 0 1,-1 0 0,1 0 0,-1 0 0,0 0 0,0 0 0,-1-2 0,2 3-4,-1 0 1,1 0-1,-1-1 1,1 1-1,-1 0 1,0 0-1,1 0 1,-1 0-1,1 0 1,-1 0-1,1 0 1,-1 0-1,1 0 1,-1 0-1,0 0 1,1 0-1,-1 0 1,1 0-1,-1 0 1,1 1-1,-1-1 1,0 1-1,-2 0-16,0 1 0,0 1 0,1-1 0,-1 0 1,1 1-1,0-1 0,-1 1 0,-1 3 0,-3 5 17,0 1 1,1 0-1,1 0 1,0 0-1,-4 15 1,7-21 8,-14 54 68,-17 114-1,32-169-68,-3 26 83,0 0 0,3 0 1,0 0-1,7 53 0,-4-70-33,1 1 0,0-1 1,2 0-1,-1-1 0,8 16 1,-7-21-23,0 1 0,0-1 0,0 0 0,1 0 0,1-1 0,-1 0 1,1 0-1,11 9 0,-14-13 2,0-1-1,1 1 1,-1-1 0,0 0-1,1 0 1,-1-1 0,1 1-1,0-1 1,-1 0 0,1 0 0,0-1-1,0 1 1,-1-1 0,9-1-1,4-1 87,-1 0 0,29-9 0,-33 8-116,145-49 295,-142 46-281,0-1 0,18-11 0,-27 15 10,-1-1 1,0 0-1,1 0 0,-1 0 1,-1-1-1,1 0 1,-1 0-1,6-8 0,-10 13-28,0 0 1,0 0-1,0 0 0,0 0 0,0 0 1,0-1-1,1 1 0,-1 0 0,0 0 1,0 0-1,0-1 0,0 1 0,0 0 1,0 0-1,0 0 0,0-1 0,0 1 1,0 0-1,0 0 0,0 0 0,0 0 1,0-1-1,0 1 0,-1 0 0,1 0 1,0 0-1,0-1 0,0 1 0,0 0 1,0 0-1,0 0 0,0 0 0,0 0 0,-1-1 1,1 1-1,0 0 0,0 0 0,0 0 1,0 0-1,-1 0 0,1 0 0,0 0 1,0 0-1,0-1 0,0 1 0,-1 0 1,1 0-1,-15-1-74,-17 4-93,18 1 140,-1 0-1,1 1 1,0 0 0,-21 12-1,27-13 7,1 1 0,-1 0 0,1 0 0,0 0 0,0 1 0,0 1 1,1-1-1,-9 12 0,13-15 20,0 1 0,0-1 1,1 1-1,-1 0 1,1 0-1,0-1 1,0 1-1,0 0 0,0 0 1,1 0-1,0 0 1,0 0-1,0 0 0,0 0 1,0 0-1,1 0 1,0 0-1,0 0 1,0 0-1,0 0 0,0 0 1,1 0-1,0-1 1,0 1-1,0-1 1,0 1-1,0-1 0,1 0 1,0 0-1,-1 0 1,1 0-1,0-1 0,0 1 1,1-1-1,-1 1 1,0-1-1,1 0 1,0-1-1,-1 1 0,1 0 1,0-1-1,0 0 1,0 0-1,0 0 0,5 0 1,2-1 75,-1 0 1,1-1-1,-1 0 0,1-1 0,-1 0 1,0-1-1,0 0 0,0 0 1,0-1-1,16-10 0,-17 9-41,-1 0 0,0 0-1,0-1 1,0-1-1,-1 1 1,0-1 0,0 0-1,-1-1 1,0 0 0,0 0-1,7-14 1,-12 19-32,1 0 0,-1 1 0,0-1 0,0 0 0,0 0 0,0 0 0,-1 0 0,1 0 0,-1-1 0,0 1 0,0 0 0,0 0 1,0 0-1,0 0 0,-1 0 0,1 0 0,-1 0 0,0 0 0,0 0 0,0 0 0,0 0 0,-1 0 0,1 1 0,-1-1 0,0 0 0,0 1 0,0-1 0,0 1 0,0 0 0,0 0 0,0 0 1,-1 0-1,1 0 0,-1 0 0,0 1 0,1-1 0,-1 1 0,-5-2 0,2 1-36,-1 0 1,1 1-1,-1 0 0,0 0 1,1 0-1,-1 1 0,0 0 1,1 0-1,-1 1 0,0 0 1,1 0-1,-1 1 0,1-1 1,-1 2-1,-9 3 0,16-6 27,-1 0 0,1 0 0,-1 1 0,1-1 0,-1 0 0,1 0 0,0 0 0,-1 0 0,1 1 0,-1-1 0,1 0 0,0 0 0,-1 1 0,1-1 0,0 0 0,-1 1 0,1-1 0,0 0 0,-1 1 0,1-1 0,0 1 0,0-1 0,0 1 0,-1-1 0,1 0 0,0 1 0,0-1 0,0 1 0,0-1 0,0 1 0,0-1 0,0 1 0,0-1 0,0 0 0,0 1 0,0-1 0,0 1 0,0-1 0,0 1 0,0-1 0,0 1 0,1-1 0,-1 0 0,0 1 0,0-1 0,1 1 0,-1-1 0,0 0 0,0 1 0,1-1 0,-1 0 0,0 1 0,1-1 0,-1 0 0,0 1 0,1-1 0,-1 0 0,1 0 0,0 1 1,3 1 13,0 0 1,0 0 0,0 0-1,0-1 1,6 2 0,3 0 28,1 0 1,0-1-1,0-1 0,0-1 1,0 0-1,0 0 1,0-2-1,-1 1 0,15-5 1,-18 4-17,0-1 1,0 0 0,-1-1 0,1 0 0,-1 0 0,0-1 0,0-1-1,0 1 1,-1-1 0,0-1 0,0 1 0,12-15 0,-4-1 93,-2-1 1,0 0 0,16-39-1,-1 1-364,-28 61 248,-1-1 0,0 1 1,0-1-1,1 1 0,-1-1 1,0 1-1,1-1 1,-1 1-1,0-1 0,1 1 1,-1-1-1,1 1 1,-1-1-1,0 1 0,1 0 1,-1-1-1,1 1 1,0 0-1,0-1 0,-1 1 0,1 0 0,-1 1 0,0-1 0,0 0 0,1 0 0,-1 1 0,0-1 0,0 0 0,1 0-1,-1 1 1,0-1 0,0 0 0,0 1 0,1-1 0,-1 0 0,0 1 0,0-1 0,0 0 0,0 1 0,0-1-1,0 0 1,0 1 0,0 0 0,1 31-22,-1-26 56,0 18 61,-2 1 1,-1-1-1,-11 42 0,9-47 66,-7 20-1,9-33-152,1 0 0,-1 0-1,-1 0 1,1 0 0,-1-1 0,0 1-1,-5 4 1,8-9-1,1 0 0,-1 0 0,0-1 0,0 1 1,0 0-1,0-1 0,0 1 0,0-1 0,0 0 0,0 1 0,0-1 1,0 0-1,0 1 0,0-1 0,0 0 0,0 0 0,0 0 1,0 0-1,0 0 0,0 0 0,0 0 0,0 0 0,0 0 0,-2-1 1,0 0 15,-1-1 1,0 0 0,1 0 0,-8-4-1,9 4 19,1 1-47,1 1 1,-1-1-1,1 1 0,-1-1 0,1 0 1,-1 0-1,1 1 0,-1-1 0,1 0 0,0 0 1,-1 0-1,1 0 0,0 1 0,0-1 1,-1-2-1,1 3-13,0 0 0,0-1 0,0 1 0,0 0 1,0-1-1,0 1 0,0-1 0,0 1 0,0 0 0,0-1 0,0 1 1,0 0-1,1-1 0,-1 1 0,0 0 0,0-1 0,0 1 0,0 0 0,0-1 1,1 1-1,-1 0 0,0 0 0,0-1 0,1 1 0,-1 0 0,0 0 1,0-1-1,1 1 0,-1 0 0,0 0 0,1 0 0,-1-1 0,0 1 1,1 0-1,-1 0 0,0 0 0,1 0 0,-1 0 0,0 0 0,1 0 1,63 3-53,-40-1 140,0-1 1,31-2-1,107-23 174,-138 18-212,-1 0 1,1-1-1,-1-2 1,37-18 0,-53 22 4,-1 1 0,1-1 1,-1 1-1,0-2 0,0 1 1,0-1-1,-1 0 0,1 0 1,3-8-1,-6 11-18,-2 0 0,1 0 0,0 0 0,-1 0 1,1-1-1,-1 1 0,0-1 0,0 1 0,0-1 0,-1 1 1,1-1-1,-1 0 0,0 1 0,0-1 0,0 0 0,0 1 0,-1-1 1,0 1-1,1-1 0,-1 1 0,-2-5 0,2 6-21,0 1 0,0-1-1,0 1 1,0-1 0,0 1-1,-1 0 1,1 0 0,0-1-1,-1 1 1,1 0 0,-1 0-1,1 0 1,-1 0 0,0 1-1,1-1 1,-1 0 0,0 1-1,0-1 1,1 1 0,-1 0-1,0-1 1,0 1 0,0 0-1,1 0 1,-1 0 0,0 0-1,0 1 1,-2-1 0,-3 2-37,-1-1 0,0 1 0,0 0 0,-12 6 0,6-1 53,1 0 0,-1 1 0,1 1 0,-13 11 0,6-5 45,13-10-23,1 0 0,0 0 1,0 1-1,0 0 0,1 0 1,-1 0-1,-7 14 0,12-19-25,0 1 0,0 0-1,1 0 1,-1 0-1,0 0 1,1 0-1,0 0 1,-1 0 0,1-1-1,0 1 1,0 0-1,0 0 1,0 0 0,1 0-1,0 4 1,0-4-6,0 1 0,0-1 1,0 0-1,1 0 0,-1 0 0,1 0 1,0 0-1,-1 0 0,1 0 0,0-1 1,0 1-1,0 0 0,0-1 0,0 0 1,5 3-1,7 2-2,0-1 0,1 0 0,0-1 0,20 3 0,-10-1-1,-6-3-427,0 1 0,0-2-1,0-1 1,0 0 0,28-3-1,-34 0-1164,0 0-1,0-1 0,18-6 0,-22 5-633,1 0 1,-1-1-1,0 0 0,16-11 1,7-9-2095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5:14.2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4 713 3808,'-1'1'82,"1"0"1,-1 0 0,1 0-1,0 0 1,-1 0-1,1 0 1,0 0-1,0 1 1,0-1 0,0 0-1,0 0 1,0 0-1,0 0 1,0 0-1,0 1 1,1-1-1,-1 0 1,0 0 0,1 0-1,-1 0 1,1 0-1,-1 0 1,1 0-1,-1 0 1,1 0 0,1 1-1,-1-1 202,0 0 0,0 0 0,1-1 0,-1 1-1,1 0 1,-1 0 0,0-1 0,1 1 0,-1-1 0,1 1-1,-1-1 1,1 0 0,-1 0 0,3 1 0,-3-1-46,2 0-28,1 0 1,-1 0-1,0 0 1,1-1-1,-1 1 0,0-1 1,1 0-1,-1 0 1,0 0-1,0 0 1,0-1-1,0 1 0,0-1 1,0 0-1,0 0 1,3-2-1,2-3 309,1-1 0,-1 0 0,13-17 0,7-16 619,28-51 0,-10 13-193,31-30 86,-42 62-433,31-57 0,-57 87-448,-1 0 0,0 0-1,-2 0 1,1-1-1,-2 0 1,-1-1 0,4-28-1,-8 43-80,0 0 0,0 0 0,0 0 0,-1 0 0,-1-6 0,2 9-66,0 1-1,0-1 0,0 0 1,0 1-1,0-1 1,0 1-1,-1-1 0,1 1 1,0-1-1,0 1 0,-1-1 1,1 1-1,0-1 1,-1 1-1,1 0 0,0-1 1,-1 1-1,1-1 1,-1 1-1,1 0 0,-1-1 1,1 1-1,0 0 0,-1 0 1,1-1-1,-1 1 1,0 0-1,1 0 0,-1 0 1,1 0-1,-1-1 1,1 1-1,-1 0 0,1 0 1,-1 0-1,0 0 1,1 0-1,-1 1 0,1-1 1,-1 0-1,1 0 0,-1 0 1,1 0-1,-1 1 1,1-1-1,-1 0 0,1 0 1,-1 1-1,0 0 1,-6 4-14,0 2 1,1-1-1,-1 1 1,1 0-1,-7 12 1,11-17 9,-15 24 49,2 0 0,0 1 0,2 0 0,1 1 0,1 0 0,-13 54 0,17-51-5,2 0 0,0 0 1,2 1-1,2-1 0,1 1 1,1 0-1,10 58 0,-9-81-16,0-1 0,1 0-1,-1 0 1,2 0-1,-1 0 1,7 10 0,-8-15-5,0 0 0,0 0 0,0-1 0,1 1 0,-1-1 1,1 0-1,-1 0 0,1 0 0,0 0 0,-1 0 0,1-1 0,0 1 1,0-1-1,0 0 0,1 1 0,-1-2 0,0 1 0,0 0 0,6 0 1,-1-1-9,0 0 1,0-1-1,0 0 0,0-1 1,-1 0-1,1 0 1,0 0-1,-1-1 1,0 0-1,1 0 1,12-10-1,5-4 101,40-34 0,-64 50-102,29-24 118,53-48 82,-68 58-191,-1 0 0,-1 0 0,15-22 0,-28 36-19,1 0 0,-1 1 0,1-1 0,-1 0 0,1 0 0,-1 0 0,0 0 0,1 1 0,-1-1 0,0 0 0,0 0 0,0 0 1,1 0-1,-1-1 0,0 2-6,-1 0 0,1-1 0,0 1 0,0 0 0,0 0 0,0-1 0,0 1 0,0 0 0,-1 0 0,1 0 0,0-1 0,0 1 0,0 0 0,-1 0 0,1 0 1,0 0-1,0-1 0,0 1 0,-1 0 0,1 0 0,0 0 0,0 0 0,-1 0 0,1 0 0,0 0 0,0 0 0,-1 0 0,1-1 0,-1 1 0,-1 1-19,1-1-1,-1 0 0,0 0 0,0 0 1,0 1-1,0-1 0,0 1 1,0 0-1,1 0 0,-1-1 1,-2 3-1,-3 1 13,0 1 1,1 0-1,0 1 1,0-1-1,0 1 0,0 1 1,1-1-1,0 1 1,1 0-1,-1 0 1,1 0-1,0 0 0,1 1 1,-3 9-1,4-11 13,0 1-1,1-1 1,0 0-1,0 1 1,1-1-1,0 1 1,0 0-1,0-1 1,1 1-1,0-1 1,0 0-1,0 1 1,1-1-1,0 0 1,1 0-1,-1 0 1,1 0-1,6 10 1,-4-9 42,1 0-1,-1-1 1,1 0-1,0 0 1,9 7 0,-13-12-31,1 1 1,0 0-1,-1-1 1,1 1 0,0-1-1,0 0 1,0 0-1,4 1 1,-6-2-7,0 0 1,0 0 0,1 0-1,-1 0 1,0 0-1,1 0 1,-1 0 0,0 0-1,1 0 1,-1-1-1,0 1 1,0-1-1,1 1 1,-1-1 0,0 1-1,0-1 1,0 0-1,0 0 1,2-1 0,-1 0 27,0 0 0,-1-1 0,1 1 0,-1 0 0,0-1 0,0 1 0,0-1 0,0 1 0,0-1 0,0 1 0,-1-1 0,1 0 0,-1 0 0,0-3 0,-1-43 128,1 41-138,-1-3-23,-1 1 0,1-1 0,-2 1 0,1 0-1,-1-1 1,-1 1 0,-9-18 0,5 14-64,-1 1 0,0 1 0,0-1 0,-20-18 0,28 31 46,1-1 0,-1 1 0,1 0 0,0-1 0,-1 1 0,1-1 0,0 1 1,-1 0-1,1-1 0,0 1 0,0-1 0,0 1 0,-1-1 0,1 1 1,0-1-1,0 1 0,0-1 0,0 1 0,0-1 0,5-4-114,19 4 94,-21 1 27,51 0 33,-1-2 0,86-13 0,-95 8-485,-22 4-1787,37-11-1,-58 14 2077,-1 0-1,1 0 1,0-1-1,0 1 1,0 0-1,0-1 0,0 1 1,-1 0-1,1-1 1,0 1-1,0-1 1,-1 1-1,1-1 0,0 1 1,-1-1-1,1 0 1,0 1-1,-1-1 1,1 0-1,-1 1 0,1-1 1,0-1-1,-2 1-45,1 0 1,0 1-1,0-1 0,0 1 0,-1-1 0,1 0 0,-1 1 0,1-1 1,0 1-1,-1-1 0,1 0 0,-1 1 0,1-1 0,-1 1 0,1 0 1,-1-1-1,1 1 0,-1-1 0,0 1 0,1 0 0,-2-1 0,-6-2-1293,1-1 0,-1 2 0,-14-4 0,-23-2-1892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2:32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431 103 64,'1'-3'25,"2"1"13,-3 2 41,0 0 0,1 1-1,-1-1 1,0 0 0,1 1 0,-1-1-1,0 0 1,1 0 0,-1 1-1,0-1 1,1 0 0,-1 0-1,0 0 1,1 1 0,-1-1-1,1 0 1,-1 0 0,0 0 0,2 0-1,15 1 2028,31-1-1,-17 0 2724,-30 0-4688,-1 0 0,1 0-1,-1 0 1,1 0 0,-1 0 0,0 0 0,1-1 0,-1 1-1,1 0 1,-1 0 0,1 0 0,-1 0 0,0 0-1,1-1 1,-1 1 0,0 0 0,1 0 0,-1-1 0,0 1-1,1 0 1,-1-1 0,0 1 0,1 0 0,-1-1-1,0 1 1,0 0 0,1-1 0,-1 1 0,0 0 0,0-1-1,0 1 1,0-1 0,1 1 0,-1-1 0,-1-17 3051,0 8-2337,-1 6-749,1 1 0,0 0 1,-1 0-1,1 0 0,-1 0 0,0 0 1,0 0-1,0 0 0,0 1 1,-1-1-1,1 1 0,-1 0 0,-4-4 1,-6 1-112,6 2 36,0 1-1,0-1 0,0 1 1,-1 0-1,1 1 0,-14-1 1,-29 1 231,18 0-12,0 1 1,-34 5-1,45-1-165,0 1 1,0 0-1,1 1 0,0 1 1,-38 20-1,57-27-66,-1 1 0,0 0 1,1 0-1,-1 0 0,1 0 0,0 1 0,-1-1 1,1 0-1,0 0 0,0 1 0,0-1 0,0 1 1,0-1-1,0 1 0,-1 1 0,2-2 11,0 0 0,0 0 0,0 0 0,0 0-1,0 0 1,0 0 0,0 0 0,0 0 0,0 0 0,0 0-1,1-1 1,-1 1 0,0 0 0,1 0 0,-1 0-1,0 0 1,1 0 0,-1-1 0,1 1 0,-1 0 0,1 0-1,0-1 1,-1 1 0,1 0 0,0-1 0,-1 1 0,1-1-1,0 1 1,0-1 0,1 1 0,41 24 61,63 26 0,-46-23-17,-48-22-84,0 0 1,-1 1-1,0 0 1,0 1 0,0 1-1,-1-1 1,0 2-1,15 18 1,-4-4 97,-1 2 1,19 32 0,-30-44-44,-1 0 0,0 1-1,-1 1 1,-1-1 0,-1 1-1,0 0 1,5 33 0,-9-41-1,0 0-5,0-1 0,-1 1-1,0 0 1,0-1 0,-2 11 0,2-16-1,-1 0 0,0 0 0,0 1 0,1-1 0,-1 0 0,-1 0 0,1 0 0,0 0 0,0 0 0,-1 0 0,1 0 0,-1-1 0,0 1 0,1 0 0,-1-1 0,0 0 0,0 1 1,0-1-1,0 0 0,0 0 0,0 0 0,-3 1 0,-2 0 55,0-1 1,0 0 0,0 0 0,-1-1-1,1 0 1,0 0 0,-1 0 0,-9-3 0,-12 0 166,-141-14 460,59 3-838,95 12-396,0 0-1,-22-8 0,-6-7-6063,32 11 3015,7-5-3871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5:14.6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27 132 9632,'-27'-11'3584,"32"19"-2784,17-13-256,-4 5 1056,14-3-993,8-1 193,10-4-480,26 0-64,32-4-160,10 0-192,-12-4 32,-11 4-2559,-14 4 1407,-9-1-5120,4-2 3552,-8-9-384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5:19.0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1350 2240,'0'0'233,"0"0"0,0 1-1,0-1 1,0 0 0,0 1 0,0-1 0,0 0 0,1 1 0,1 2 2794,-2-3-2794,1 1-1,-1-1 1,0 0 0,1 0 0,10 2 1894,16-7-707,-4-1-558,0-2 0,0 0 0,-1-1 0,38-22 0,-47 22-642,-1 1-1,1-2 0,-1 0 0,-1 0 0,0-1 0,0 0 0,-1-1 1,13-20-1,-11 12 48,-2 0 1,0 0-1,-1-1 1,-2 0 0,9-33-1,-7 25 58,4-11 231,-13 37-506,1 0 0,-1 1 0,0-1 0,0 1 0,0-1 0,0 0 0,0 1 0,0-1 0,-1 0 0,1 1 0,-1-1 0,-2-4 0,3 7-44,0-1 0,0 1 0,-1-1 0,1 1 0,0-1 0,-1 1 0,1-1 0,0 1 0,-1-1 0,1 1 0,-1-1 0,1 1 0,0 0 0,-1-1 0,1 1 0,-2-1 1,-4 4-16,-4 17-82,9-17 93,-15 36-22,3 0-1,1 1 1,3 1 0,-7 48 0,15-78 51,0-1 0,1 0 1,0 0-1,1 0 0,0 1 0,4 15 1,-3-20 5,0 0 0,1 1 1,-1-1-1,1-1 0,0 1 1,1 0-1,-1-1 0,1 0 0,0 1 1,1-2-1,6 7 0,-9-9-7,0 0-1,0 0 0,0-1 0,1 1 0,-1-1 1,1 0-1,-1 0 0,1 0 0,-1 0 0,1 0 1,0 0-1,-1-1 0,1 1 0,0-1 0,0 0 1,-1 0-1,1 0 0,0 0 0,0 0 0,-1 0 1,1-1-1,0 0 0,-1 1 0,1-1 1,0 0-1,-1 0 0,1-1 0,-1 1 0,5-3 1,4-4 138,0 0 0,-1-1 0,1 0 0,13-18 1,-20 23-121,24-31-2,-1-1-1,-1-2 1,28-55 0,-23 37 357,-26 48-385,2-4 470,-6 14-222,-1 8-126,-23 109 183,6-36-91,17-82-236,-1 0 0,1 1 0,0-1 1,0 0-1,0 0 0,0 1 0,0-1 0,0 0 1,0 1-1,0-1 0,0 0 0,1 1 0,-1-1 0,0 0 1,2 3-1,-2-4 17,1 0 1,-1 1-1,1-1 0,-1 1 1,1-1-1,-1 0 0,1 1 1,-1-1-1,1 0 1,-1 0-1,1 1 0,0-1 1,-1 0-1,1 0 0,-1 0 1,1 0-1,0 0 1,-1 0-1,1 0 0,-1 0 1,1 0-1,0 0 0,0 0 1,4-2 26,0 0-1,0 0 1,0 0 0,0 0 0,-1-1 0,7-4 0,22-16-137,-1-2 1,30-31 0,53-64 96,-91 95-42,-21 20 36,1 1 0,0 0 0,0 0 0,1 1-1,-1-1 1,9-4 0,-13 8 10,1 0-1,0-1 0,-1 1 1,1 0-1,-1 0 0,1-1 0,0 1 1,-1 0-1,1 0 0,0 0 1,-1 0-1,1 0 0,0 0 1,-1 0-1,1 0 0,0 0 1,-1 1-1,1-1 0,0 0 1,-1 0-1,1 1 0,-1-1 1,1 0-1,0 0 0,0 1 1,0 1 1,0-1 0,0 0 0,0 1 0,0-1 0,0 0 0,0 1 0,0-1 1,0 1-1,1 3 0,0 3 2,0 1 0,0-1 0,1 10 0,-3-16-7,1 18 70,-1 32 0,-1-39-60,1 1-1,0-1 1,1 0-1,0 1 0,5 20 1,-5-33-10,-1 0 0,0 1 0,1-1 0,-1 0 0,1 0 0,-1 0 0,1 1 0,-1-1 0,1 0 0,0 0 0,-1 0 0,1 0 0,0 0 1,0 0-1,0 0 0,0-1 0,0 1 0,0 0 0,0 0 0,0-1 0,0 1 0,1-1 0,-1 1 0,0-1 0,0 1 0,0-1 0,1 0 0,-1 1 0,0-1 0,0 0 0,1 0 0,-1 0 0,0 0 0,1 0 1,-1 0-1,0-1 0,0 1 0,1 0 0,-1-1 0,2 0 0,3-2-5,1 0 0,0 0 1,-1-1-1,0 1 0,10-9 0,4-6 31,-2 0-1,0 0 0,19-27 1,14-16 102,-2 13-136,-23 24 80,-2-2 0,24-31-1,-47 53 35,-7 5-96,-7 6-88,0 3 95,1 0-1,1 1 1,0 0-1,0 1 1,1 0 0,-9 14-1,-45 85 92,57-96-114,0-1-1,1 1 1,-6 24 0,10-35-9,1 0 0,0 0 0,1 0 0,-1 0 0,1 0 0,0 1 0,0-1 0,0 0 0,0 0 0,1 0 0,-1 0 0,1 0 0,0 0 0,1 0 0,-1 0 0,1 0 0,-1-1 0,1 1 0,3 4 0,-2-5 18,-1-1 1,1 1 0,0-1 0,0 0 0,1 0 0,-1 0 0,0 0 0,1-1 0,-1 1 0,1-1 0,0 0 0,-1 0-1,1 0 1,0 0 0,7 0 0,3-1-14,-1 0 0,28-3 0,-17 0 67,-1-2 0,0 0 1,0-1-1,40-17 1,-48 16-33,-1 0 1,0-1-1,0-1 1,-1 0-1,0-1 0,-1-1 1,22-23-1,-1-6 29,45-73 0,15-51 105,-76 136-186,-20 42 29,0 0-1,-1 26 0,2-23-26,-1 11-49,-1 8 80,0 40 0,5-64-19,-1-1 1,2 0-1,-1-1 0,1 1 1,1 0-1,0 0 0,0-1 1,7 12-1,-10-20 18,1-1 0,0 1 0,0-1-1,0 0 1,0 1 0,0-1 0,0 0 0,0 1 0,0-1 0,0 0 0,1 0 0,-1 0 0,0 0 0,1 0 0,-1-1-1,1 1 1,-1 0 0,1-1 0,-1 1 0,1-1 0,0 1 0,-1-1 0,1 0 0,0 1 0,-1-1 0,1 0 0,0 0-1,-1 0 1,1-1 0,0 1 0,-1 0 0,1-1 0,0 1 0,-1-1 0,3 0 0,5-3 19,0-1 0,0 0 0,0 0 0,14-11 1,-20 13-9,163-137 125,16-13-287,-166 142 135,26-14 1,-27 14 47,-15 11-37,1 0 0,-1 0 0,0 0 0,0 0 0,0 0 0,1 0 0,-1-1 0,0 1 0,0 0 0,0 0 0,1 0 0,-1 0 0,0 0 0,0 0 0,1 0 0,-1 0 0,0 0 0,0 0 0,0 0 0,1 0 0,-1 0 0,0 0 0,0 1 0,1-1 0,-1 0 0,0 0 0,0 0 0,0 0 0,0 0 0,1 0 0,-1 0 0,0 1 0,0-1 0,0 0 0,0 0 0,1 0 0,-1 0 0,0 1 0,0-1 0,0 0 0,0 0 0,0 1 0,-1 3 0,0-2-7,0 0-1,0 0 1,0 0 0,-1 1-1,1-1 1,-1 0 0,1-1-1,-1 1 1,0 0 0,0 0-1,-4 2 1,-7 7-27,-193 195 241,195-195-213,1 0 0,-1 0 0,2 1 0,0 1 0,0-1 0,1 1 0,-9 21 0,16-32-14,0 1-1,0 0 1,0-1-1,1 1 1,-1 0-1,1 0 1,-1 0-1,1 0 0,0-1 1,0 1-1,0 0 1,1 0-1,-1 0 1,1 0-1,-1-1 1,1 1-1,0 0 0,2 4 1,-1-5 22,-1 0 0,1 0 0,-1-1 0,1 1 0,0-1 0,-1 1 0,1-1 0,0 0 0,0 1 0,0-1 0,0 0 1,1 0-1,-1 0 0,0-1 0,0 1 0,0 0 0,1-1 0,-1 0 0,0 1 0,1-1 0,-1 0 0,0 0 0,5-1 0,0 0-11,1 0-1,-1 0 1,1-1-1,-1 1 1,0-2 0,0 1-1,0-1 1,0-1-1,10-5 1,-7 2 22,-1 0 1,0 0-1,0-1 1,0 0-1,11-15 1,-3-2-20,0 0 0,-1-2 0,22-53 0,-8 7 123,30-113 0,-50 149-98,-2-1 0,-2-1-1,2-73 1,-7 110-37,-2-1-1,1 1 1,0 0 0,0-1-1,-1 1 1,1 0 0,-1 0-1,0-1 1,1 1-1,-3-3 1,3 5 14,0 0 0,0-1 0,0 1 0,0 0-1,-1 0 1,1 0 0,0 0 0,0-1 0,0 1 0,0 0 0,-1 0 0,1 0-1,0 0 1,0 0 0,0 0 0,-1 0 0,1 0 0,0-1 0,0 1 0,0 0-1,-1 0 1,1 0 0,0 0 0,0 0 0,-1 0 0,1 0 0,0 0 0,0 0-1,0 0 1,-1 1 0,1-1 0,0 0 0,0 0 0,-1 0 0,1 0 0,-1 1-6,0 0 0,0 0 0,0 0 0,0 0 0,1 0 1,-1 0-1,0 0 0,0 0 0,1 0 0,-2 3 1,-6 17-159,0 2 1,0-1-1,2 1 1,-3 26-1,6-19 186,2 0-1,0 0 1,3 0 0,0 0-1,2 0 1,1 0-1,1-1 1,2 0 0,14 37-1,-19-57-13,1 0 0,0-1 1,0 1-1,1-1 0,0 0 0,7 8 0,-10-14 8,0 1 0,0-1 0,0 0 0,1 0 0,-1 0 0,1-1 0,-1 1 0,1 0 0,-1-1 0,1 0 0,0 1 0,0-1 0,0-1-1,0 1 1,0 0 0,0 0 0,0-1 0,0 0 0,0 0 0,0 0 0,0 0 0,5-1 0,0-1 17,-1 0 0,1 0 0,-1-1 0,0-1 0,0 1-1,0-1 1,-1 0 0,1 0 0,10-10 0,6-7 36,22-26-1,-34 35-34,6-6 79,0-2-1,-2 1 0,0-2 1,-1 0-1,15-31 1,-27 49-99,-1-1-1,0 1 1,0-1 0,0 1 0,0-1 0,0 1 0,-1-1 0,1 0-1,-1 1 1,0-1 0,-1 0 0,1 1 0,-2-7 0,2 8-17,-1 0 1,0-1-1,0 1 1,0 0-1,0 0 1,0 0-1,-1 1 1,1-1-1,-1 0 1,1 0 0,-1 1-1,0-1 1,1 1-1,-1-1 1,0 1-1,0 0 1,0 0-1,0 0 1,0 0 0,0 0-1,0 0 1,-5-1-1,1 1-17,-1 0 0,1 1 0,-1-1 0,0 1 0,1 1 0,-1-1 0,1 1 0,-1 0-1,1 1 1,-1-1 0,-8 5 0,7-3-5,0 0-1,1 1 1,0 0-1,-1 0 1,1 0-1,1 1 1,-1 0-1,-9 11 0,9-9 22,2 1 0,-1 0-1,1 1 1,0-1-1,1 1 1,0 0-1,0 0 1,-4 15-1,7-20 12,0 1 1,1 0-1,-1 0 0,1 0 0,0 0 0,0-1 1,0 1-1,2 7 0,-1-9 1,-1 0-1,1 0 1,1 0 0,-1-1-1,0 1 1,0-1-1,1 1 1,0-1 0,-1 1-1,1-1 1,0 0 0,0 0-1,0 0 1,1 0 0,1 2-1,1-2 1,-1 0-1,1 0 1,-1 0-1,1 0 1,0-1-1,0 0 1,0 0-1,0 0 1,-1-1-1,1 1 1,0-1-1,0 0 1,0-1-1,0 1 1,10-3-1,5-2 76,0-1 0,27-11 0,48-25-44,138-84 0,-223 120 3,0 1 0,-1 0 0,2 0 1,-1 1-1,12-3 0,-21 6-34,-1 1 1,1 0-1,-1 0 0,1 0 0,-1 0 1,1 0-1,-1 1 0,1-1 0,-1 0 1,1 0-1,-1 0 0,0 0 0,1 0 1,-1 1-1,1-1 0,-1 0 0,1 0 1,-1 1-1,0-1 0,1 0 0,-1 1 1,0-1-1,1 0 0,-1 1 0,0-1 0,1 0 1,-1 1-1,0-1 0,0 1 0,1-1 1,-1 1-1,0-1 0,0 1 0,0-1 1,0 1-1,0-1 0,0 1 0,1-1 1,-1 1-1,-1 0 0,1 25 275,0-21-220,-10 66-26,5-47 148,-1 47 0,11-75-107,3-7-24,12-23-1,5-7-9,-14 27-113,20-20 1,-6 9 36,-21 15 155,-4 10-119,0 0 0,0 0-1,0 0 1,0 0 0,0 0 0,0 0 0,0 0-1,0 0 1,-1 0 0,1 0 0,0 0-1,0 0 1,0 0 0,0 0 0,0 0-1,0 0 1,0 0 0,0 0 0,0 0-1,0 0 1,-1 0 0,1 0 0,0 0-1,0 0 1,0-1 0,0 1 0,0 0-1,0 0 1,0 0 0,0 0 0,0 0-1,0 0 1,0 0 0,0 0 0,0 0-1,0 0 1,-1 0 0,1 0 0,0-1-1,0 1 1,0 0 0,0 0 0,0 0-1,0 0 1,0 0 0,0 0 0,0 0-1,0 0 1,0 0 0,0 0 0,0-1-1,0 2 55,3-2-62,0 0 11,0 0 0,-1 0 0,1 0 0,0-1 0,-1 1 0,1-1 0,0 0 0,3-3 0,3-1-1,15-8 39,-15 9-24,0-1-1,0 1 0,11-10 1,-7 6-162,-13 9 142,0 0 0,1 0 0,-1 0 0,0 0 0,0 0 0,1 0 0,-1 0 0,0 0 0,0 0 0,1 0 0,-1 0 0,0 0 0,0 0 0,1 0 0,-1 0 0,0 0 0,0 1 0,0-1 0,1 0 0,-1 0 0,0 0 0,0 0 0,0 0 0,1 0 0,-1 1 0,0-1 0,0 0 0,0 0 0,1 1 0,-1 1-7,1 0 0,0 0 0,-1 0 0,1 1 0,-1-1 0,0 0 0,0 0 1,0 3-1,1 12-34,1-8 40,0 1 1,1-1-1,-1-1 0,2 1 1,-1 0-1,1-1 0,1 0 1,0 0-1,10 14 1,-12-19 9,0 1-1,-1-1 1,1-1 0,0 1 0,1 0 0,-1-1 0,0 0 0,1 0 0,0 0 0,-1 0 0,1 0 0,0-1 0,0 1 0,0-1 0,0 0-1,0-1 1,0 1 0,0-1 0,0 1 0,0-1 0,0 0 0,0-1 0,0 1 0,7-2 0,3-2 46,0 0 0,-1-1 0,1 0-1,-1-1 1,0-1 0,0 0 0,19-15 0,-23 14-30,0 1-1,-1-1 0,0-1 1,0 0-1,-1 0 1,0 0-1,0-1 0,-1 0 1,0 0-1,5-14 0,0-7 36,-2 0-1,8-39 1,4-66-155,-3 17 101,-10 76 22,1 2 54,-3 1-1,3-61 1,-9 99-89,0 1 1,0 0-1,0-1 0,0 1 0,0 0 0,0 0 0,0-1 0,-1 1 0,1 0 0,0-1 0,-1 1 0,1 0 0,-2-2 0,2 3 7,0 0 0,-1 0-1,1 0 1,0 0-1,0 0 1,-1 0 0,1 0-1,0 0 1,0 0 0,-1 0-1,1 0 1,0 0 0,-1 0-1,1 0 1,0 0-1,0 0 1,-1 0 0,1 0-1,0 1 1,0-1 0,-1 0-1,1 0 1,0 0 0,0 0-1,0 1 1,-1-1-1,1 0 1,0 0 0,0 0-1,0 1 1,0-1 0,-1 0-1,1 0 1,0 1 0,0-1-1,0 0 1,-3 4-6,1 0 0,0 0 0,0 0 1,1 1-1,-1-1 0,-1 9 0,-5 54 104,1 125-1,7-192-91,7 165-101,-4-138 42,1 0 1,1 0 0,18 50-1,16 32-3341,-37-104 2560,-1-1 0,0 1 0,0 0 1,0 0-1,0 8 0,-1-12 576,0 0 0,0 0 1,0 0-1,0 0 0,0 0 0,0 0 1,0 0-1,0 0 0,-1 0 0,1 0 1,0 0-1,0 0 0,-1 0 0,1 0 0,-1 0 1,1 0-1,-1-1 0,1 1 0,-1 0 1,0 0-1,1 0 0,-1-1 0,0 1 1,0 0-1,1-1 0,-1 1 0,0-1 0,0 1 1,0-1-1,0 1 0,0-1 0,-1 1 1,-4-1-1157,-1 1 1,0-1-1,0 0 1,-7-2-1,-21-3-1676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5:19.4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37 212 7456,'-36'-12'2784,"36"-4"-2176,8 4-160,7 9 1536,6-6-1184,16-2 448,11-6-736,-6 2-320,-2-5-96,-4-1-256,-1-3 96,-7-4-2560,-6 5 1408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5:19.7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1389 4 8640,'-8'0'3200,"11"-3"-1984,7 3-1376,-1 0-192,0 0 192,-5 7-4672,-13 1 512</inkml:trace>
  <inkml:trace contextRef="#ctx0" brushRef="#br0" timeOffset="1">98 180 8896,'-58'-11'3296,"40"-3"-2560,1 11-224,12 3 352,5-8-576,0 5-384,9-2 32,4 1-384,10 1 288,-1-2-224,6 2 224,7 3-3168,20 8 1824,16 4-3296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5:22.0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21 117 3072,'-2'-2'204,"0"1"0,0-1 0,1 0 0,-1 0 0,1-1 0,-1 1 0,1 0 0,0 0 0,0-1 0,0 1 0,0-1 0,0 1 0,1-1 0,-1 1 0,1-1 0,-1 1 0,1-1 0,0 1 0,0-1 0,0 0 0,0 1 0,1-5 0,1 2 588,-1 0 0,1 0 0,0-1 0,0 1 1,0 0-1,1 1 0,-1-1 0,1 0 0,7-7 0,-10 12-716,0 0-1,0-1 1,0 1 0,0 0 0,1 0-1,-1 0 1,0 0 0,0 0 0,0 0 0,0 0-1,0 0 1,1 0 0,-1-1 0,0 1-1,0 0 1,0 0 0,0 0 0,1 0-1,-1 0 1,0 0 0,0 0 0,0 0 0,0 0-1,1 0 1,-1 0 0,0 0 0,0 1-1,0-1 1,0 0 0,1 0 0,-1 0-1,0 0 1,0 0 0,0 0 0,0 0 0,0 0-1,0 0 1,1 0 0,-1 1 0,0-1-1,6 9 955,3 13-361,-7-14-307,0 0-1,0 0 1,-1 1-1,0 11 1,1 8 374,7 222 1313,-9-199-1794,-9 213 1110,6-235-1107,1-14-61,2-15-187,0 0 0,0 0 0,0 0 0,0 0 0,0 0 0,0 0 0,0 0 0,0 0 0,0 0 0,0 0 0,0 0 0,1 0 0,-1 0 0,0 0 0,0 0 0,0 0 0,0 0 0,0 0 0,0 0 0,0 0 0,0 0 0,0 0 0,0 0 0,0 0 0,0 0 0,5-10 23,1 0 0,8-11 0,-7 10-27,10-20 1,9-23-137,2 2 0,52-73 1,-77 121 119,0 0 0,0 0 0,0 1 1,1-1-1,0 1 0,-1 0 1,1 0-1,7-4 0,-10 6 11,1 0 0,-1 1 0,0-1 0,1 1 0,-1-1 0,0 1 0,1-1 0,-1 1 0,1 0 0,-1 0 0,0 0 1,1 0-1,-1 0 0,1 0 0,-1 0 0,1 0 0,-1 1 0,0-1 0,1 0 0,-1 1 0,0-1 0,1 1 0,-1 0 0,0-1 0,0 1 0,1 0 0,-1 0 0,0 0 0,0 0 0,0 0 0,0 0 0,1 2 0,2 2-5,0 1 0,-1 0-1,0 0 1,0 0 0,-1 0 0,1 0-1,1 10 1,8 49 132,-10-54-115,0 10 31,0-1 0,-2 1 0,0-1 1,-1 1-1,-1-1 0,-8 37 0,8-52-32,1-1 0,-1 1 0,0-1 0,0 1 0,0-1 0,-1 0 0,0 0 0,0 0 0,0 0 0,0-1 0,0 1 0,-1-1 0,1 0 0,-1 0 0,0 0 0,0 0-1,0-1 1,0 1 0,-1-1 0,1 0 0,-1 0 0,1-1 0,-1 1 0,0-1 0,1 0 0,-1-1 0,0 1 0,0-1 0,0 0 0,0 0 0,1 0 0,-9-2 0,12 2-21,1 0 1,-1-1-1,0 1 1,0 0-1,0 0 1,0-1 0,0 1-1,1-1 1,-1 1-1,0-1 1,0 1-1,0-1 1,1 1-1,-1-1 1,0 0-1,1 1 1,-1-1-1,1 0 1,-2-1-1,2 2-4,0-1 0,0 1 0,0-1 0,0 1 0,0-1 0,1 1 0,-1-1 0,0 1 0,0-1 0,0 1 0,0-1 0,1 1 0,-1-1-1,0 1 1,0-1 0,1 1 0,-1-1 0,0 1 0,1 0 0,-1-1 0,0 1 0,1 0 0,-1-1 0,1 1 0,-1 0 0,1 0 0,-1-1-1,1 1 1,-1 0 0,0 0 0,1 0 0,-1-1 0,1 1 0,0 0 0,0 0 0,28-8-41,0 1 0,1 2 1,30-3-1,0 1-72,-28 2 153,1-2 1,-1-1-1,-1-1 1,1-1-1,45-24 1,-64 28-2,-1-1 0,0 0 0,0-1 0,-1-1 0,0 0 0,0-1 0,-1 1 0,0-2 0,-1 0 0,0 0 0,-1 0 0,0-1 0,-1 0 0,-1-1 0,9-20 0,-12 25 19,-1 0-1,0 0 1,0-1 0,-1 1 0,0-1 0,0 1 0,-1-13-1,0 18-39,0 1 0,-1-1-1,1 1 1,-1-1-1,1 1 1,-1-1-1,0 1 1,0-1-1,0 1 1,0 0 0,-1-1-1,1 1 1,0 0-1,-1 0 1,0 0-1,1 0 1,-1 0-1,0 1 1,0-1-1,0 0 1,0 1 0,0-1-1,-1 1 1,1 0-1,0 0 1,-1 0-1,1 0 1,-5-1-1,3 1-30,0 1 0,0-1 0,0 1 0,0 0 0,0 0 0,0 0 0,0 0-1,-1 1 1,1 0 0,0 0 0,0 0 0,-5 2 0,2 0 10,1 0-1,0 1 1,0 0 0,0 0 0,0 0 0,-9 9 0,6-3 21,0 0 0,0 1 1,1 0-1,1 0 0,0 1 0,0 0 1,-5 15-1,8-18-33,1 0 0,0 1 1,1 0-1,0-1 0,0 1 0,1 0 0,0 0 1,1 0-1,1 15 0,0-19 35,0-1 0,0 1-1,1-1 1,-1 1 0,1-1 0,1 0-1,-1 1 1,1-1 0,0 0 0,0-1-1,0 1 1,0-1 0,1 1 0,0-1-1,0 0 1,0 0 0,1-1 0,4 4-1,2 0-20,0-1-1,1 0 1,0-1-1,0 0 1,0-1-1,1-1 1,22 5-1,-17-6 47,0 0 0,-1-2 0,1 1-1,0-2 1,21-3 0,-22 0-10,0-1 0,0 0 0,-1-1-1,0-1 1,0 0 0,0-1 0,19-14 0,93-77 102,32-44-218,-78 69 188,-72 65-20,-1 0 0,0-1 0,0 1-1,-1-2 1,-1 1 0,9-15 0,-16 25-71,0-1 1,1 0-1,-1 1 0,1-1 1,-1 0-1,0 1 0,0-1 1,0 0-1,1 0 0,-1 1 0,0-1 1,0 0-1,0 0 0,0 1 1,0-1-1,0 0 0,0 0 1,-1 0-1,1 1 0,0-1 1,0 0-1,0 1 0,-1-1 0,1 0 1,0 0-1,-1 1 0,1-1 1,-1 1-1,1-1 0,-1 0 1,1 1-1,-1-1 0,1 1 0,-1-1 1,0 1-1,1-1 0,-1 1 1,0 0-1,1-1 0,-1 1 1,0 0-1,1-1 0,-1 1 1,0 0-1,0 0 0,0 0 0,-4-1-21,1 0-1,-1 0 0,1 0 0,-1 1 1,1 0-1,-1 0 0,-4 1 0,-2 1 12,-1 1 0,1 0 0,0 0 0,0 1 0,1 1 0,-1 0 0,1 0 0,0 1 0,0 1 0,1-1 0,0 2-1,0-1 1,0 1 0,1 0 0,0 1 0,-6 10 0,2-2-22,0 1 0,1 0 0,2 1 0,0 0 0,0 0 0,2 1 0,-9 40 0,13-50 65,2 0-1,0 0 0,0 0 1,0 0-1,3 19 1,-2-26-27,1 0 0,-1 0 0,1 0 0,0-1 0,0 1 0,0 0 0,0-1 0,1 1 0,-1 0 0,4 3 0,-4-4-14,1-1-1,-1 0 1,1 1 0,-1-1 0,1 0 0,-1 0 0,1 0 0,0-1-1,0 1 1,-1 0 0,1 0 0,0-1 0,0 1 0,0-1-1,0 0 1,0 0 0,-1 1 0,4-1 0,-1-1 20,0 1 0,0-1 0,1 0 0,-1 0 0,0 0 0,0-1 0,0 1 1,0-1-1,0 0 0,-1 0 0,1-1 0,-1 1 0,1-1 0,-1 1 0,6-7 0,0-1 21,0-1 0,-1 1-1,14-24 1,109-247 65,-128 273-194,-2 8-233,0 9 185,4 16 133,1 0-1,2 0 1,0-1 0,2 0-1,0-1 1,18 29-1,-25-48 20,-1 0-1,1 0 0,0 0 1,0 0-1,0 0 0,1 0 1,0-1-1,-1 0 0,6 3 1,-8-5-5,1 0-1,-1 0 1,1-1 0,-1 1 0,1-1-1,0 1 1,-1-1 0,1 0 0,0 1-1,-1-1 1,1 0 0,0 0 0,-1 0 0,1 0-1,0-1 1,-1 1 0,1 0 0,0-1-1,-1 1 1,1-1 0,-1 0 0,1 1 0,-1-1-1,1 0 1,-1 0 0,1 0 0,-1 0-1,0 0 1,1 0 0,-1 0 0,1-2-1,7-7 33,-1 1-1,-1-1 1,0 0-1,9-17 1,20-50 192,-16 34-141,-1 4-177,48-73 0,-67 112 89,0 0 0,0 0-1,0 0 1,0 0 0,0 0 0,0 0-1,0 0 1,0 0 0,0 0-1,0 0 1,0 0 0,0 0 0,0 0-1,0 0 1,0 0 0,0 0 0,0 1-1,0-1 1,0 0 0,0 0-1,0 0 1,0 0 0,0 0 0,0 0-1,0 0 1,0 0 0,0 0 0,0 0-1,0 0 1,1 0 0,-1 0 0,0 0-1,0 0 1,0 0 0,0 0-1,0 0 1,0 0 0,0 0 0,0 0-1,0 0 1,0 0 0,0 0 0,0 0-1,0 0 1,0 0 0,0 0-1,0 0 1,0 0 0,1 0 0,-1 0-1,0 0 1,0 0 0,0 0 0,0 0-1,0 0 1,0 0 0,0 0-1,0 0 1,0 0 0,0 0 0,0 0-1,0 0 1,0 0 0,0-1 0,0 11 40,-2 11 51,-39 198 212,41-218-297,0 0-1,-1 0 0,1 0 0,0 0 0,0 0 0,0 1 0,0-1 0,0 0 0,0 0 0,0 0 1,0 0-1,0 0 0,1 2 0,0-3 1,-1 0 1,1 0-1,-1 0 0,1-1 1,-1 1-1,0 0 0,1-1 1,-1 1-1,1 0 0,-1-1 1,0 1-1,1 0 0,-1-1 1,0 1-1,0-1 0,1 1 1,-1-1-1,0 1 0,0-1 1,16-33 143,-9 19-157,0 0-1,1 1 0,1 0 0,0 1 1,1 0-1,0 0 0,1 1 0,0 0 1,1 1-1,0 0 0,1 1 0,0 1 1,1 0-1,18-10 0,-30 19 1,-1-1 0,0 0 0,0 1 0,0-1 0,0 1-1,1-1 1,-1 1 0,0 0 0,0 0 0,1-1 0,-1 1 0,0 0 0,1 0 0,-1 0 0,2 1-1,-2-1 10,-1 0-1,1 0 0,0 1 0,-1-1 0,1 1 0,-1-1 0,1 0 0,-1 1 0,1-1 0,-1 1 0,0-1 0,1 1 0,-1-1 0,1 1 0,-1-1 0,0 1 0,0 0 0,1-1 0,-1 1 0,0-1 0,0 1 1,0 0-1,1 5 16,-1 0 1,1 0-1,-2 0 1,1 0-1,-2 9 1,0 4-171,2-19 152,0 1 0,0 0 0,0-1 0,0 1 0,0-1 0,0 1 0,0 0 0,0-1 0,0 1 0,0-1 0,1 1 0,-1 0 0,0-1 0,0 1 0,1-1 0,-1 1 0,0-1 0,1 1 0,-1-1 0,1 1 0,-1-1 0,1 1 0,-1-1 0,1 1 0,0-1 7,0 0 1,0 1-1,0-1 0,0 0 0,0 0 0,0 0 0,0 0 0,0 0 0,0 0 0,0 0 0,0 0 0,0 0 0,0-1 0,1 1 0,5-3 47,1 0-1,-1-1 1,9-5-1,-7 4-63,28-16 27,-16 8-13,2 1 0,-1 1 0,2 1 0,27-9 0,-48 19-8,0-1 1,0 1-1,0-1 0,0 1 1,0 0-1,0 0 0,0 1 1,0-1-1,0 1 0,0-1 1,0 1-1,-1 0 0,1 0 1,0 0-1,0 0 0,-1 1 1,1-1-1,-1 1 0,1-1 1,-1 1-1,0 0 0,1 0 1,2 3-1,3 5-21,0 0 1,-1 1-1,0 0 1,6 13-1,-8-15 17,29 68-1252,-18-39-5757,-16-37 6717,0 0-429,1 1-1,0 0 0,0-1 1,-1 1-1,1 0 0,0-1 1,0 1-1,0-1 1,1 1-1,-1-1 0,3 2 1,8-1-5911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5:54.0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337 57 4160,'3'-37'2150,"-1"17"2107,-3 29-1950,-3 20-1317,-43 225 3647,-21 48-2333,-32 111-422,59-299-1366,19-55 179,22-58-664,0 0-1,-1 0 1,1-1 0,0 1-1,-1 0 1,1-1 0,-1 1-1,1 0 1,-1-1 0,1 1-1,-1-1 1,1 1 0,-1-1 0,1 1-1,-1-1 1,0 1 0,0 0-1,0-1-18,1 0 0,-1 0-1,1 0 1,-1 0 0,1 0-1,-1 0 1,1 0 0,0 0-1,-1-1 1,1 1 0,-1 0-1,1 0 1,-1 0 0,1 0-1,0-1 1,-1 1 0,1 0-1,-1 0 1,1-1 0,0 1-1,-1 0 1,1 0 0,0-1 0,-1 1-1,1 0 1,0-1 0,0 1-1,-1-1 1,1 1 0,0 0-1,0-1 1,0 1 0,-1-1-1,0-3-5,0 1 0,-1 0 1,1-1-1,1 1 0,-1-1 0,0 0 0,1 1 0,0-1 0,0 1 0,0-1 0,0 0 0,0 1 0,1-1 1,-1 0-1,1 1 0,0-1 0,1 1 0,1-5 0,3-5-48,2-1 0,-1 1 1,13-14-1,-4 4 77,15-20-35,3 1 0,1 1 0,56-49 0,-85 84-13,1 1-1,-1-1 0,1 1 0,-1 1 1,1-1-1,14-5 0,-19 9 13,0 0 0,0 1 0,1-1 0,-1 1 0,0-1 0,1 1-1,-1 0 1,0 0 0,1 0 0,-1 0 0,0 0 0,1 0 0,-1 1-1,0-1 1,1 1 0,-1 0 0,0 0 0,0-1 0,0 1-1,0 1 1,0-1 0,0 0 0,0 0 0,0 1 0,0-1 0,0 1-1,2 3 1,1 1 15,0 1 0,0 0-1,-1 0 1,0 0 0,-1 0 0,1 1-1,-1-1 1,-1 1 0,0 0-1,3 16 1,-3-9 31,0 1-1,-2 0 1,0 0-1,-3 28 1,2-37-16,-1 0 0,1 0 0,-1 0 1,-1 0-1,1-1 0,-1 1 0,0-1 1,-1 0-1,1 1 0,-1-1 0,0-1 0,-1 1 1,1-1-1,-1 1 0,0-1 0,-1-1 1,1 1-1,-1-1 0,0 0 0,0 0 1,0-1-1,-1 0 0,1 0 0,-1 0 1,0-1-1,0 0 0,0 0 0,-10 1 1,-167 3 183,146-6-304,24 0-17,-1-1 0,0-1 0,-27-6 0,89 12 63,54-2 0,-61-2 100,117-4 443,-135 2-362,0-2 1,0 0-1,0-1 0,-1-1 0,24-10 0,-10 0-47,0-2 0,0-1 0,34-25 0,-52 31-51,1-1 1,-2-1-1,0 0 0,-1-1 1,0-1-1,23-35 0,-34 45-66,-1 0 1,1-1-1,2-9 0,-4 11-5,1 0 1,-3 6 29,0-1 0,1 0 0,-1 1-1,0-1 1,1 0 0,-1 0 0,0 0-1,0 1 1,0-1 0,1 0 0,-1 0-1,0 0 1,0 1 0,0-1 0,-1 0-1,1 0 1,0 0 0,0 1 0,0-1-1,-1 0 1,1 0 0,0 0 0,-1 0 1,1 1 0,0 0 0,0 0 0,-1-1 0,1 1 0,0 0 0,-1-1 0,1 1 1,0 0-1,-1 0 0,1-1 0,0 1 0,-1 0 0,1 0 0,0 0 0,-1 0 1,1 0-1,0-1 0,-1 1 0,1 0 0,-1 0 0,1 0 0,0 0 0,-1 0 1,1 0-1,-1 0 0,1 0 0,0 0 0,-1 1 0,1-1 0,-1 0 0,1 0 1,0 0-1,-1 0 0,1 0 0,0 1 0,-1-1 0,1 0 0,0 0 0,-1 1 0,1-1 1,-18 15-74,18-15 74,-14 15-42,0 1 1,1 0-1,-20 33 1,17-21 108,-23 56 1,35-73-71,0 1 1,0 0 0,1-1-1,1 1 1,-2 14 0,4-23 31,-1 1 1,1-1 0,0 0 0,0 0 0,1 0 0,-1 0 0,1 0 0,-1 0-1,1 0 1,0 0 0,0 0 0,0 0 0,1 0 0,-1-1 0,1 1-1,-1 0 1,1-1 0,0 1 0,0-1 0,0 0 0,0 0 0,1 0 0,-1 0-1,1 0 1,3 2 0,-3-2 7,0-1 0,0-1 0,0 1 0,0 0 0,1-1 1,-1 1-1,0-1 0,0 0 0,0 0 0,0-1 0,1 1 0,-1-1 0,0 1 0,0-1 0,4-1 0,7-3 116,24-13-1,-37 18-151,17-10-1,0-1-1,-1 0 1,-1-1-1,0-1 1,0-1-1,15-17 1,-9 6 13,-1-2 1,34-54-1,-51 74-59,1-1 0,0 1 1,11-11-1,-16 18 40,0 0-1,1 0 1,-1 1 0,0-1-1,1 0 1,-1 0 0,0 0-1,0 1 1,1-1 0,-1 0-1,0 0 1,0 1 0,0-1-1,1 0 1,-1 1-1,0-1 1,0 0 0,0 1-1,0-1 1,0 0 0,0 1-1,1-1 1,-1 0 0,0 1-1,0-1 1,0 0 0,0 1-1,0 0 1,-12 68-148,11-49 238,0 1-1,5 36 1,-4-51-62,2 0 0,-1 0 1,1 0-1,-1 0 0,2-1 0,-1 1 0,1-1 0,-1 1 0,2-1 1,-1 0-1,0 0 0,1 0 0,8 8 0,-10-12-2,-1-1 0,0 1 0,0 0-1,0-1 1,0 1 0,0-1 0,1 1 0,-1-1-1,0 0 1,0 0 0,1 1 0,-1-1 0,0 0 0,1 0-1,-1 0 1,0 0 0,0 0 0,1-1 0,-1 1-1,0 0 1,0-1 0,1 1 0,-1 0 0,0-1 0,0 0-1,0 1 1,0-1 0,1 0 0,-1 1 0,0-1-1,1-2 1,4-2 19,0 0-1,0-1 1,7-10-1,8-13 41,25-46-1,-12 18-19,-32 55-83,-1-1 0,1 1 0,0 0 0,-1 0 0,1 0-1,0 1 1,0-1 0,0 0 0,1 1 0,3-3 0,-6 4 17,1 0 0,0-1 0,-1 1 0,1 0 0,-1 0 0,1 0 0,0 0 0,-1 0 0,1 0 0,-1 0 0,1 0 0,0 0 0,-1 0 0,1 0 1,0 0-1,-1 0 0,1 0 0,-1 1 0,2-1 0,-2 1 14,1-1 1,0 1-1,0 0 1,-1-1-1,1 1 1,0 0-1,-1 0 1,1 0-1,-1-1 1,1 1-1,-1 0 1,0 0-1,1 0 1,-1 0-1,0 0 1,1 1-1,0 7 26,1 0 0,-1 0 0,-1 0 0,1 0-1,-2 0 1,-1 15 0,-15 56 197,5-29-84,3-22-2,7-24-131,0 0-1,1 0 1,-1 0 0,1 0 0,-1 10 0,2-15-9,0 0 0,0 0 1,0 0-1,0 1 0,1-1 0,-1 0 1,0 0-1,0 0 0,0 0 1,0 0-1,0 0 0,0 0 0,0 0 1,1 0-1,-1 0 0,0 0 0,0 0 1,0 0-1,0 0 0,0 0 1,0 0-1,1 0 0,-1 0 0,0 0 1,0 0-1,0 0 0,0 0 1,0 0-1,1 0 0,-1 0 0,0 0 1,0 0-1,0 0 0,0 0 0,0 0 1,0 0-1,0 0 0,1 0 1,-1-1-1,0 1 0,0 0 0,0 0 1,0 0-1,0 0 0,0 0 0,0 0 1,0 0-1,0-1 0,0 1 1,0 0-1,0 0 0,0 0 0,0 0 1,1-1-1,8-8 85,-7 7-74,23-23 29,2 2 0,1 0-1,1 2 1,37-20 0,-58 36-53,1 0 1,13-4-1,-19 8-15,0-1 0,0 2 0,1-1 0,-1 0 0,0 1 0,1-1 0,-1 1 0,0 0 0,1 0 0,5 1 0,-8-1 21,0 1 1,0-1 0,0 0-1,0 1 1,0-1-1,-1 1 1,1-1-1,0 1 1,0 0 0,0-1-1,-1 1 1,1 0-1,0 0 1,-1-1 0,1 1-1,0 0 1,-1 0-1,1 0 1,-1 0 0,1 1-1,0 1 12,0-1 1,-1 1-1,1 0 0,-1 0 0,1 0 0,-1 0 1,0 3-1,0 0 6,-1-1 1,1 0 0,-1 1 0,0-1-1,-1 0 1,1 0 0,-5 10 0,4-13-11,1-1-1,1 0 0,-1 1 0,0-1 0,1 0 0,-1 0 0,1 1 0,-1-1 0,1 0 0,0 1 0,-1 2 0,1-4 4,0 0 0,0 0 0,0 0-1,0 0 1,1 1 0,-1-1 0,0 0 0,0 0 0,0 0 0,0 0-1,0 0 1,1 0 0,-1 0 0,0 1 0,0-1 0,0 0 0,0 0-1,1 0 1,-1 0 0,0 0 0,0 0 0,0 0 0,1 0 0,-1 0-1,0 0 1,0 0 0,0 0 0,0 0 0,1 0 0,-1 0 0,0 0-1,0 0 1,0 0 0,0 0 0,1-1 0,9-1-12,-7 1 14,11-4-33,-1-1-1,0 0 1,0-1 0,-1 0 0,0-1 0,12-10 0,-8 7-14,1 0 0,31-16 0,-46 26 35,-1 0 0,0 1 0,0 0 0,1-1 0,-1 1 0,1 0-1,-1-1 1,0 1 0,1 0 0,-1 0 0,1 0 0,-1 0 0,0 1 0,1-1 0,-1 0 0,0 0 0,1 1-1,-1-1 1,0 1 0,1-1 0,-1 1 0,0 0 0,0-1 0,0 1 0,0 0 0,1 0 0,-1 0-1,0 0 1,0 0 0,-1 0 0,1 0 0,0 0 0,1 3 0,2 3-24,0 0 0,-1 1 0,0-1 0,3 15 0,-1-9 22,0 12 69,-3-17-30,0 0 0,0 0 0,0 0 0,7 14 0,-9-21-24,1 0 1,0 1-1,0-1 1,0 0-1,-1 0 1,1 0-1,0 0 1,1 1-1,-1-1 1,0 0-1,0-1 1,0 1 0,0 0-1,1 0 1,-1-1-1,0 1 1,1 0-1,-1-1 1,1 1-1,-1-1 1,1 0-1,-1 1 1,1-1-1,-1 0 1,1 0-1,-1 0 1,1 0-1,-1 0 1,1 0-1,-1-1 1,3 0-1,5-3 34,0 0-1,0-1 1,0 0-1,-1 0 1,0-1-1,14-13 1,-2 2 19,3-1-22,64-52-130,-17 11-177,-68 58 187,0 0 74,-2-6 361,2 4-334,0-2 36,-3 14-120,-1 0 1,0 0 0,0 0-1,-1 0 1,0 0 0,-1-1 0,-5 11-1,-16 40 62,-35 145-176,-48 270 427,97-416 378,20-99-443,19-51 0,-5 17-46,63-193 47,-61 208-314,3 1 0,3 2 0,2 1 0,69-89 0,-101 143 114,1 0 0,-1 0 0,1 1 0,0-1 0,-1 0 0,1 1 0,0-1 0,0 1 0,0 0 0,0-1 0,0 1 0,1 0 0,-1 0 0,0 1 0,0-1 0,4 0 0,-4 1-6,0 0 0,0 0 0,0 0 0,0 1-1,0-1 1,0 1 0,0 0 0,0-1 0,0 1 0,0 0 0,0 0 0,0 0-1,0 0 1,-1 1 0,1-1 0,-1 0 0,3 4 0,1 0 24,-1 0 1,0 0-1,0 1 1,0 0-1,-1 0 1,0 0-1,0 0 1,3 11-1,-1 0 50,-1 0-1,3 22 1,-5-25 2,-1 1 0,-1-1 0,0 0 0,-1 1-1,-4 23 1,4-36-47,1-1 0,0 1 0,-1 0 0,1-1 0,-1 1 0,1-1 0,-1 1 0,0 0 0,0-1 0,0 0 0,0 1 0,0-1 0,0 0 0,0 1 0,0-1 0,0 0 0,-1 0 0,1 0 0,0 0 0,-1 0 0,1 0 0,-1 0 1,1-1-1,-1 1 0,1 0 0,-1-1 0,0 1 0,1-1 0,-1 0 0,0 0 0,1 1 0,-1-1 0,0 0 0,1 0 0,-1-1 0,0 1 0,1 0 0,-1 0 0,-2-2 0,-7-1 37,0-2 1,0 1 0,1-1-1,-18-12 1,9 6-111,8 5-157,-15-8-1235,-44-17 1,61 28 379,-1 0 0,1 0-1,-13 0 1,16 2-66,1 1 0,-1 0 0,1 0 0,-1 0-1,0 1 1,-8 2 0,-7 5-2933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5:44.99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276 29 1728,'-5'-12'618,"4"12"-513,1-1 1,-1 0-1,1 0 1,-1 0-1,1 1 1,0-1 0,-1 0-1,1 0 1,0 0-1,0 0 1,-1 0-1,1 0 1,0 0-1,0 0 1,0 0-1,0 0 1,1-1-1,-7 40 4354,-58 228 613,20-49-3369,13-55-926,-72 281 2588,100-427-3174,-12 65 855,14-73-1005,1 0 0,0 1-1,1-1 1,0 0 0,0 0 0,1 0-1,0 0 1,0 0 0,1 0-1,0 0 1,0 0 0,1-1 0,0 0-1,0 0 1,1 0 0,0 0 0,0-1-1,0 1 1,1-1 0,0-1 0,0 1-1,1-1 1,-1 0 0,14 7 0,-5-5 7,1 0 0,0 0 0,28 6 0,55 7 108,-86-18-131,511 62 962,20-42-273,-197-24-358,-99-1-317,326 10 14,-421-4-142,153 4 387,-8 14 112,-290-20-401,151 24 94,-139-20-60,0 0-1,0 2 1,-1 0 0,0 1-1,28 17 1,-39-20-12,-1 0 1,0 0-1,0 1 1,0 0-1,-1 0 1,10 14-1,-6-6 81,-1 0-1,10 23 1,-11-18-49,0 0 1,-1 1-1,-1-1 0,7 38 1,-10-29-31,-1-1-1,-1 1 1,-3 38 0,-31 141 194,-19 0-70,-105 290 29,-1-121-313,102-247 30,-134 343-2860,113-276-614,63-162 1905,-17 48-1827,26-65 380,-4 23-1,8-15-203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5:46.2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238 434 1888,'0'-1'154,"0"0"1,0 0 0,0 0-1,0 0 1,1 0-1,-1 0 1,0 0-1,1 1 1,-1-1-1,0 0 1,1 0-1,0 0 1,-1 0-1,1 1 1,-1-1-1,1 0 1,1 0-1,7-15 2302,-5 7 759,-7 16 445,-14 30-1287,7-16-1394,-18 31-1,4-14-190,-1-2-1,-57 62 1,36-50-388,39-40-99,14-15 182,15-20-25,-3-6-326,-1-2 0,18-48-1,17-75 382,-35 97-19,3 1 0,51-103 0,-54 129-266,27-42 1010,-45 76-1222,0 0-1,1 0 0,-1 0 1,0 0-1,0 0 0,1 0 1,-1 0-1,0 0 0,0 1 1,1-1-1,-1 0 0,0 0 1,0 0-1,0 1 0,1-1 1,-1 0-1,0 0 1,0 0-1,0 1 0,0-1 1,0 0-1,1 0 0,-1 1 1,0-1-1,0 0 0,0 0 1,0 1-1,0-1 0,0 0 1,0 1-1,0-1 0,0 0 1,0 0-1,0 1 1,4 17 125,-3-15-121,3 23 29,-1 0-1,0 32 1,0 3 98,-3-58-144,36 308 735,-9-171-354,-25-132-345,-1-5 40,0 1 1,0-1-1,0 1 0,-1-1 1,0 1-1,1-1 0,-1 1 1,0-1-1,-1 7 0,0-10-67,0 0 0,1 0 0,-1 0 0,0 1 0,1-1 0,-1 0 0,0 0 0,1 0 0,-1 0 0,0 0 0,1-1 0,-1 1 0,0 0 0,1 0 0,-1 0 0,1 0 0,-1-1 0,0 1 0,1 0 0,-1-1 0,1 1 0,-2-1 0,0 0 27,-17-7-32,0-1 0,-25-16 0,-21-11 47,31 22-85,-53-16 0,66 25-1136,0 0 0,0 2-1,-42-3 1,44 7-4230,12 2 1611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5:47.9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404 15 1472,'0'0'30,"0"0"1,0-1-1,0 1 0,1 0 1,-1-1-1,0 1 1,0 0-1,1-1 0,-1 1 1,0 0-1,1 0 0,-1-1 1,0 1-1,1 0 1,-1 0-1,0-1 0,1 1 1,-1 0-1,1 0 0,-1 0 1,0 0-1,1 0 1,-1 0-1,1 0 0,-1 0 1,0-1-1,1 2 0,-1-1 1,1 0-1,-1 0 0,0 0 1,1 0-1,-1 0 1,1 0-1,-1 0 0,1 1 1,10 0 1378,-9-1-1069,0 0 1,0 0-1,0 0 0,1 0 0,-1 0 1,0-1-1,0 1 0,0-1 1,0 0-1,0 1 0,0-1 0,0 0 1,0 0-1,7-5 4883,-8 10-2333,-9 20-690,3-12-1860,0 0 0,-1 0 0,0-1 0,-1 0-1,-1 0 1,-8 9 0,-57 56 912,-6 4-552,48-40-519,1 2 0,-31 57 1,-19 70 13,40-82-540,34-76-1571,6-11 1845,0 0-1,0 0 0,-1 0 1,1 1-1,0-1 1,0 0-1,0 0 0,0 0 1,0 0-1,0 0 0,0 0 1,0 0-72,0 0 71,0 0 0,0 1 1,-1-1-1,1 0 1,0 0-1,0 0 0,0 0 1,0 0-1,0 0 0,0 0 1,0 0-1,0 0 1,-1 0-1,1 0 0,0 0 1,0 0-1,0 0 0,0 0 1,0 0-1,0 0 1,-1 0-1,1 0 0,0 0 1,0 0-1,0 0 1,0 0-1,0 0 0,0 0 1,0-1-1,0 1 0,-1 0 1,1 0-1,0 0 1,0 0-73,0 0 73,0 0-1,0 0 0,0 0 1,0 0-1,0-1 1,0 1-1,0 0 0,0 0 1,0 0-1,0 0 1,0 0-1,0 0 0,0 0 1,0 0-1,0-1 0,0 1 1,-1-5-2078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5:48.2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53 285 5824,'-46'-52'3456,"46"51"-3222,-1 1 0,0-1-1,1 1 1,-1-1 0,1 0 0,-1 1 0,1-1 0,0 0 0,-1 0 0,1 1 0,0-1 0,-1 0 0,1 0 0,0 1 0,0-1-1,0 0 1,0 0 0,0 0 0,0 1 0,0-1 0,0 0 0,0 0 0,0 0 0,0 0 0,0 1 0,0-1 0,1 0-1,-1 0 1,0 1 0,1-1 0,-1 0 0,0 0 0,1 1 0,-1-1 0,1 0 0,0 0 0,3-2 209,-1 0-1,1 1 1,-1-1 0,1 1 0,7-4-1,51-19 784,116-33-1,-113 39-966,-6 1-168,98-27-57,-128 39-167,1 0 1,0 2-1,39 0 0,-33 5-1648,-3 6 474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2:3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30 6816,'-2'-3'374,"0"0"1,-1 0-1,0 0 1,0 0-1,0 1 1,0-1 0,-5-3-1,6 5-273,1 1 0,0-1-1,-1 1 1,1 0 0,-1-1-1,1 1 1,-1 0 0,1 0-1,-1 0 1,1-1 0,-1 2 0,1-1-1,-1 0 1,1 0 0,-1 0-1,1 1 1,-1-1 0,1 1-1,0-1 1,-1 1 0,1 0 0,0-1-1,-3 3 1,-21 15 1571,0 2-1,1 1 1,-22 25-1,0-1-485,20-21-525,4-4-217,0 1 0,1 1 0,-30 42 0,34-37-336,2 0 1,0 2-1,2 0 1,1 0-1,1 1 1,2 0-1,0 1 1,-5 52-1,12-70-98,1 0 0,1 0 1,0 0-1,1 0 0,0 0 0,1 0 1,0-1-1,1 1 0,1-1 1,0 1-1,0-1 0,10 16 0,0-5-248,20 22 0,-4-6-326,49 76-3156,13 19-2810,-47-74 349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5:49.2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584 14 5888,'-1'-1'188,"0"1"1,1-1-1,-1 0 1,0 1-1,1-1 0,-1 0 1,1 0-1,-1 1 1,-3-8 5738,-4 34-3369,-9 33-121,-33 77 0,21-70-1663,-4-1-1,-2-1 0,-52 68 1,45-69-444,2 3 1,3 1 0,-45 116-1,-28 106 828,107-274-863,4-10-85,6-8-75,5-8-83,20-26 0,-12 13-50,7-8-3,8-8-7,62-57 1,-86 87-2,-5 4-29,0 1-1,0-1 1,1 1-1,11-6 0,-18 10 37,1 1-1,0-1 1,0 1-1,0-1 1,0 1-1,0 0 1,0-1 0,0 1-1,0 0 1,0 0-1,1 0 1,-1 0-1,0 0 1,0 0-1,0 0 1,0 0-1,0 0 1,0 0-1,0 0 1,0 1-1,0-1 1,0 0-1,0 1 1,0-1-1,0 1 1,0-1-1,0 1 1,0 0-1,-1-1 1,1 1-1,0 0 1,0 0-1,0-1 1,-1 1-1,1 0 1,-1 0-1,1 0 1,-1 0-1,1 0 1,0 2-1,1 4 7,0 0 0,0 0 0,-1 0-1,0 0 1,0 0 0,-1 0 0,0 0 0,0 0 0,-1 0-1,-2 13 1,1-7-3,-24 111 190,18-90 34,7-30-201,0-1 1,1 0 0,-1 1-1,1-1 1,0 1 0,0-1-1,0 1 1,0-1 0,1 1-1,-1-1 1,1 1-1,0-1 1,0 0 0,2 6-1,-1-7-3,-1 0-1,0 0 0,1 0 0,0-1 1,-1 1-1,1 0 0,0 0 0,0-1 1,0 1-1,0-1 0,0 0 0,0 1 1,0-1-1,1 0 0,-1 0 0,0-1 0,1 1 1,-1 0-1,0-1 0,5 1 0,-2-1 11,0 0 0,0 0 0,0 0 0,0-1 0,0 1 0,0-1 0,0-1 0,-1 1 0,1-1 1,0 1-1,-1-1 0,1-1 0,5-3 0,1-1 18,0 0 1,-1-1 0,-1-1-1,10-9 1,3-8-38,-1-2-1,-1 0 1,-2-1 0,22-43-1,18-31-176,-49 94 31,-9 9 132,0 0-1,0 0 0,0 0 1,1 0-1,-1 0 0,0 0 1,0 0-1,0 0 1,1 0-1,-1 0 0,0 0 1,0 1-1,0-1 1,0 0-1,1 0 0,-1 0 1,0 0-1,0 0 0,0 0 1,0 0-1,0 1 1,1-1-1,-1 0 0,0 0 1,0 0-1,0 0 1,0 0-1,0 1 0,0-1 1,0 0-1,0 0 1,0 0-1,1 1 0,1 20-120,-16 177 314,13-191-190,0 9 61,0 0 0,1 19 0,0-29-36,1-1 0,0 0 0,0 0-1,0 0 1,1 0 0,-1 0-1,1 0 1,0 0 0,1-1-1,4 8 1,-6-11-9,-1 0 0,1 1-1,0-2 1,0 1 0,0 0 0,1 0 0,-1 0-1,0 0 1,0-1 0,0 1 0,1 0 0,-1-1-1,0 1 1,1-1 0,-1 0 0,0 1-1,1-1 1,-1 0 0,0 0 0,1 0 0,-1 0-1,1 0 1,-1 0 0,0 0 0,3-1 0,2-1 32,0 0 0,0 0 0,0 0 0,7-5 0,-12 6-43,11-5 11,0-1 0,-1-1 0,0 0 0,15-15 0,32-40 60,-57 63-74,138-190 103,-82 106-238,-53 79 90,0 0-1,0 0 1,0 0 0,7-5 0,-11 9 38,0 1 1,1-1-1,-1 1 0,1 0 1,-1-1-1,1 1 0,-1 0 1,1-1-1,-1 1 1,1 0-1,-1 0 0,1-1 1,0 1-1,-1 0 0,1 0 1,-1 0-1,1 0 0,-1 0 1,1 0-1,0 0 1,-1 0-1,1 0 0,-1 0 1,1 0-1,0 0 0,-1 0 1,1 0-1,-1 1 1,1-1-1,0 0 0,-1 0 1,1 1-1,-1-1 0,1 0 1,-1 1-1,1-1 0,-1 1 1,0-1-1,1 0 1,-1 1-1,1-1 0,-1 1 1,0-1-1,0 1 0,1-1 1,-1 1-1,0 0 1,0-1-1,1 1 0,-1-1 1,0 1-1,0-1 0,0 1 1,0 1-1,3 9-6,-1 0-1,0 0 1,-1 0 0,0 0 0,-1 0-1,-1 13 1,-1 6-58,-9 31 0,5-33 104,-2-1-1,-1 0 1,-1-1-1,-1 0 1,-1-1-1,-1 0 1,-2-1 0,-21 28-1,28-39 152,8-13-183,0 0 0,0 0-1,0 0 1,0 0 0,0 0 0,1 0 0,-1 0 0,0 0 0,0 0 0,0 0 0,0 0-1,0 0 1,0 0 0,0 0 0,1 0 0,-1 0 0,0 0 0,0 0 0,0 0 0,0 0 0,0 0-1,0 0 1,0 0 0,0 0 0,1 1 0,-1-1 0,0 0 0,0 0 0,0 0 0,0 0-1,0 0 1,0 0 0,0 0 0,0 0 0,0 1 0,0-1 0,0 0 0,0 0 0,0 0 0,0 0-1,0 0 1,0 0 0,0 0 0,0 1 0,0-1 0,0 0 0,0 0 0,0 0 0,0 0-1,0 0 1,0 0 0,0 1 0,0-1 0,0 0 0,0 0 0,0 0 0,0 0 0,0 0 0,0 0-1,0 0 1,0 0 0,-1 1 0,51-11 12,-26 5-106,1 1 0,0 2 0,44 0 0,-2 0-425,-20-5-1746,-3 1-1840,-36 6 1870,0-1 1,0 1-1,12 2 1,-5 2-1082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5:49.6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24 7712,'-24'-7'3520,"24"-1"-3072,10 0-160,4 8-256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5:57.5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273 863 4480,'78'8'11493,"-78"-8"-11405,0 0 1,1 0-1,-1 0 1,0 0-1,1 0 1,-1 0-1,1 0 1,-1 0-1,0-1 1,1 1-1,-1 0 1,0 0-1,1 0 1,-1-1-1,0 1 1,1 0-1,-1 0 1,0-1-1,0 1 1,1 0-1,-1-1 1,0 1-1,0 0 0,0-1 1,1 1-1,-1 0 1,0-1-1,1-15 792,-1 14-794,0-1 0,-1 1-1,1-1 1,-1 0-1,0 1 1,0-1-1,0 1 1,0 0-1,0-1 1,-3-3-1,-6-4 118,0 0 0,-1 1-1,0 0 1,0 1 0,-1 0-1,0 1 1,0 1 0,0-1-1,-1 2 1,-20-6 0,30 10-182,-1 0 1,0 0 0,0 1-1,0 0 1,0 0 0,0 0-1,0 0 1,0 1 0,0 0-1,0-1 1,1 2-1,-1-1 1,0 0 0,0 1-1,1-1 1,-1 1 0,1 0-1,0 0 1,-1 0 0,1 1-1,-3 2 1,-5 6 141,0 0 0,0 0 0,2 1-1,-10 13 1,12-14-66,0 0-1,0 1 0,2-1 0,-1 1 1,1 1-1,1-1 0,0 1 0,1-1 1,-3 24-1,4-19 35,2 0 1,0 0 0,1-1-1,1 1 1,0 0 0,1 0 0,6 17-1,-4-17 9,0 2 14,0-1 1,2 1-1,0-1 1,17 31-1,-22-47-124,-1 0 0,0 0 0,1 0-1,-1 0 1,1 0 0,-1 0 0,1 0 0,0 0 0,0-1-1,0 1 1,0-1 0,0 1 0,0-1 0,0 0 0,0 0-1,1 0 1,-1 0 0,0 0 0,1 0 0,-1-1 0,1 1-1,-1-1 1,1 0 0,-1 0 0,1 0 0,3 0-1,1-2 7,-1 0-1,0 0 1,0-1-1,0 0 1,0 0-1,-1-1 1,1 1-1,5-6 0,42-40 77,-31 28-79,99-77 38,-10 11 82,-82 61-210,33-24 0,-52 43 47,0 1-1,0 0 1,1 1 0,0 0-1,0 1 1,0 0-1,20-5 1,-26 9-5,0-1 0,0 1 0,1 0 0,-1 0 0,0 1 0,0-1-1,0 1 1,0 0 0,0 1 0,6 1 0,5 4 8,25 14 0,-24-12 64,28 19 202,-19-12-150,-48-51 339,16 27-483,0 1-1,-1 0 1,0 0-1,0 1 1,-13-9-1,17 13 20,0 0 0,1 1 0,-1 0 0,0 0 0,0 0 0,0 0 0,0 0 0,0 0 0,0 1 0,0-1 0,0 1 0,0 0 0,0 0 0,0 0 0,0 0 0,0 1 0,0-1 0,0 1 0,0 0 0,0-1 0,-4 3 0,1 1-1,0-1-1,0 1 1,0 1-1,1-1 1,-1 1-1,1 0 1,0 0 0,1 1-1,-6 7 1,2-2 15,0 1 0,1 1 1,-9 21-1,11-19 38,0 1 1,2 0 0,-1 0-1,2 0 1,0 0 0,1 0-1,1 0 1,0 1-1,1-1 1,1 0 0,1 0-1,0 0 1,1 0-1,8 20 1,-12-34 0,1 0-1,-1 0 1,1-1 0,0 1-1,0 0 1,0-1-1,0 1 1,0 0 0,0-1-1,0 0 1,0 1-1,1-1 1,-1 0 0,0 1-1,1-1 1,0 0-1,2 2 1,-3-3-27,-1 0 1,1 0-1,0 0 0,0 0 0,-1-1 1,1 1-1,0 0 0,-1 0 0,1 0 1,-1 0-1,1-1 0,0 1 0,-1 0 1,1-1-1,-1 1 0,1 0 0,0-1 1,0 0-1,13-17 128,-3 0-83,-1-1 1,12-30-1,12-46-92,-30 82 15,5-13-19,-2 9 16,-2 0 1,1-1 0,-2 0 0,0 0-1,1-27 1,-5 63-27,1 0 0,0 0 0,1-1-1,9 34 1,-6-39 76,0-1-1,0 1 1,1-2-1,0 1 1,1 0-1,0-1 1,1-1-1,0 1 1,0-1-1,1-1 1,12 10-1,-16-14 7,1 0 0,0 0 0,0 0 0,1-1 0,-1 0 0,1 0 0,0-1 0,0 0 0,0 0 0,0 0 0,0-1 0,0 0-1,0-1 1,0 1 0,0-1 0,1-1 0,-1 1 0,0-1 0,0-1 0,9-2 0,1-2 8,-1-1-1,0 0 0,0-2 1,0 0-1,-1-1 1,19-16-1,-1-2-31,42-47 0,10-25 62,-84 98-88,1 0 0,-1 1 1,1-1-1,0 1 0,-1-1 0,1 1 0,0 0 1,0 0-1,2-1 0,-4 2 15,1-1-1,-1 1 0,0 0 1,0 0-1,1 0 1,-1 0-1,0 0 1,0 0-1,0 0 1,1 0-1,-1 0 1,0 0-1,0 0 1,1 0-1,-1 0 1,0 0-1,0 1 0,0-1 1,1 0-1,-1 0 1,0 0-1,0 0 1,0 0-1,1 0 1,-1 1-1,0-1 1,0 0-1,0 0 1,1 0-1,0 12-71,-23 201 348,21-209-267,1 0 1,-1-1-1,1 1 0,0-1 1,0 1-1,1 0 0,0 3 1,-1-7-1,0 0 0,0 0 0,0 0 1,0 0-1,0 0 0,0 1 0,0-1 0,0 0 0,0 0 1,0 0-1,0 0 0,1 0 0,-1 0 0,0 0 1,0 0-1,0 0 0,0 0 0,0 0 0,0 0 1,0 0-1,0 0 0,1 1 0,-1-1 0,0 0 1,0 0-1,0 0 0,0 0 0,0 0 0,0 0 1,0 0-1,0 0 0,1 0 0,-1 0 0,0 0 1,0-1-1,0 1 0,0 0 0,0 0 0,0 0 0,0 0 1,0 0-1,1 0 0,-1 0 0,0 0 0,0 0 1,0 0-1,0 0 0,0 0 0,0 0 0,0 0 1,0-1-1,0 1 0,0 0 0,0 0 0,0 0 1,4-5 39,8-16-86,1 1-1,1 0 1,0 1 0,2 0 0,0 1 0,31-26 0,-36 34 72,2 0 16,20-16 1,-30 25-67,-1-1 1,1 0 0,0 1-1,0-1 1,0 1 0,0 0-1,0 0 1,0 0 0,0 1-1,0-1 1,0 0-1,0 1 1,0 0 0,6 0-1,-8 1 18,1-1-1,-1 1 0,0-1 0,1 1 1,-1-1-1,1 1 0,-1 0 0,0 0 0,0 0 1,1 0-1,-1 0 0,0 0 0,0 0 1,0 0-1,0 0 0,0 1 0,0-1 1,0 0-1,-1 1 0,1-1 0,0 0 0,0 3 1,1 3 27,0 0 1,0 1 0,0 10 0,1 1 18,3 7 41,2-1-1,0 1 0,2-2 1,12 25-1,-20-46-55,0 0 0,0 0 0,0 1 1,0-2-1,0 1 0,1 0 0,0 0 0,-1-1 0,1 0 0,3 3 0,-4-4-16,0 0-1,-1-1 0,1 1 0,0 0 0,0-1 0,0 1 1,0-1-1,0 1 0,-1-1 0,1 0 0,0 0 0,0 0 1,0 0-1,0 0 0,0 0 0,0-1 0,0 1 1,0-1-1,-1 1 0,5-2 0,4-5 14,1 0 1,-2 0-1,1-1 0,-1 0 1,11-12-1,-9 10-26,25-28-26,-2 0 1,57-84-1,-89 119 11,27-35-101,-27 35 104,1 0 1,0 0 0,0 0 0,0 0 0,0 1 0,0 0 0,1-1 0,-1 1 0,1 1 0,4-3 0,-7 4 0,0-1 1,0 1 0,0 0-1,0 0 1,-1 0 0,1 0 0,0 0-1,0 0 1,0 0 0,0 0-1,0 0 1,0 0 0,0 0-1,0 1 1,0-1 0,0 0-1,0 1 1,0-1 0,-1 1-1,1-1 1,2 2 0,-2-1 5,1 1 0,-1-1 0,0 1 1,1 0-1,-1-1 0,0 1 0,0 0 0,0 0 0,1 3 0,0 4 16,1 0-1,-1 0 1,1 14-1,-2 2 29,-1 0 0,-3 29 0,-1 14 358,8-75-319,0 0 0,0 0 0,1 1 0,0-1 0,7-6 1,-9 10-75,27-31-95,59-51 0,-67 67 35,1 1 0,1 1 0,47-24 0,-70 39 46,5-2-32,0 1 1,0-1-1,0 1 1,7-1-1,-12 3 38,0-1-1,0 1 1,0 0 0,0 0 0,0 0-1,0 0 1,0 0 0,-1 0-1,1 0 1,0 0 0,0 0-1,0 0 1,0 0 0,0 1-1,0-1 1,0 0 0,0 1 0,0-1-1,-1 1 1,1-1 0,0 1-1,0-1 1,0 1 0,-1 0-1,1-1 1,0 1 0,-1 0 0,1-1-1,-1 1 1,1 0 0,-1 0-1,1 0 1,-1 0 0,1-1-1,-1 2 1,2 8-26,0 0 0,-1-1-1,-1 1 1,0-1 0,0 1 0,-3 17-1,0 4 112,2-19-39,1 0-1,1 0 1,-1-1-1,2 1 1,0 0-1,0-1 1,6 17-1,-7-25-26,0 0-1,0-1 1,1 1 0,-1 0 0,1 0-1,-1-1 1,1 1 0,0 0 0,0-1-1,0 0 1,0 0 0,1 1-1,-1-1 1,1 0 0,-1-1 0,1 1-1,0 0 1,-1-1 0,1 0 0,0 1-1,0-1 1,0 0 0,0-1-1,0 1 1,0 0 0,0-1 0,0 0-1,1 0 1,-1 0 0,0 0 0,0 0-1,5-1 1,-1-1 2,0 0 0,0 0 0,1-1 0,-1 0-1,-1 0 1,1 0 0,0-1 0,-1 0 0,0 0 0,12-11 0,1-4-99,29-37 1,-38 43 76,40-62-412,-42 62 417,-8 13-7,0 0 1,0-1 0,0 1-1,1 0 1,-1-1 0,0 1-1,0 0 1,0-1-1,0 1 1,0 0 0,0-1-1,0 1 1,0 0 0,0-1-1,0 1 1,0-1 0,0 1-1,0 0 1,0-1 0,0 1-1,0 0 1,0-1-1,0 1 1,-1 0 0,1 0-1,0-1 1,0 1 0,0 0-1,-1-1 1,1 1-1,-1 0 0,0 0 0,1 0 0,-1 0 0,1 0 0,-1 0 0,0 1-1,1-1 1,-1 0 0,1 0 0,-1 0 0,1 1 0,-1-1 0,1 0 0,-1 1 0,1-1 0,-1 1 0,1-1 0,-1 0 0,1 1-1,-1-1 1,1 1 0,0-1 0,-1 1 0,1-1 0,0 1 0,0-1 0,-1 1 0,1 0 0,-1 1-15,-3 5 4,0 1-1,0-1 0,1 1 0,0 0 1,0 0-1,1 1 0,0-1 0,-1 10 0,2-5 46,0-1 0,1 0-1,0 1 1,1-1-1,2 15 1,-2-23-8,0 1 1,1 0-1,-1-1 1,1 0 0,0 1-1,0-1 1,0 0-1,5 6 1,-6-9-13,-1 0 1,1 0-1,0 0 1,0 0-1,0 0 1,0 0-1,0-1 1,0 1-1,0 0 1,0-1-1,0 1 0,0-1 1,0 1-1,0-1 1,0 1-1,1-1 1,-1 0-1,0 1 1,0-1-1,0 0 1,1 0-1,-1 0 1,0 0-1,0 0 0,1 0 1,-1 0-1,0-1 1,0 1-1,0 0 1,1-1-1,-1 1 1,0-1-1,0 1 1,0-1-1,0 1 0,0-1 1,1-1-1,3-2 12,0-1 0,0 1-1,-1-1 1,1 0 0,-1 0-1,5-9 1,-1 0-83,10-23-1,-16 32 28,0 1 0,-1-1 0,1 1 0,-1-1 0,0 0 0,-1 1 0,1-1 0,-1 0 0,0 0 0,0 1 0,0-1 0,-1 0 0,0 0 0,0 1 0,0-1 0,0 1 0,-3-6 0,2 5 10,-1 0-1,0 0 1,0 0 0,-1 1 0,1-1 0,-1 1 0,0 0 0,0 0 0,-1 0 0,1 0 0,-1 1 0,0 0 0,-9-5 0,-14-9 132,35 20-124,-1-1-1,0 0 0,1-1 0,-1 1 1,1-1-1,-1-1 0,14 1 0,61-2 175,-49 0-79,0-1 0,0-2 0,46-12 0,-64 12-46,-1 0 0,0-1-1,0-1 1,0 0-1,-1-1 1,0 0 0,-1-1-1,1 0 1,-1-1-1,13-13 1,-10 6-7,-1-1 0,0 0 1,-1 0-1,10-20 0,29-74-1,11-78 153,-18-5-165,-42 184-7,11-70 91,-12 70-83,-1 0 0,1-1 0,-2 1 0,1 0-1,-4-14 1,4 23-11,0 1 0,0-1 0,0 1 0,0-1-1,0 1 1,0 0 0,0-1 0,0 1 0,-1-1 0,1 1-1,0 0 1,0-1 0,0 1 0,-1 0 0,1-1-1,0 1 1,0 0 0,-1-1 0,1 1 0,0 0 0,-1 0-1,1-1 1,-1 1 0,-5 5 8,-5 23-33,9-23 9,-13 41-36,1 0 0,3 1 0,-5 54 1,-3 147 167,15 92 86,7-190-817,-2-85-8441,-4-86-172,-8-10 4554,4 12 2045,-4-18-534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5:57.9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21 11232,'-45'-12'5727,"59"7"-2751,4 5-1760,32-3 1152,3 6-1408,20-3 192,-1 5-672,4-5-288,-5 3-128,6-3-928,-9 0 480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5:59.0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503 15 7552,'-11'-14'2448,"4"40"1200,-5 15-1592,-2 0 1,-27 56 0,-161 392 2537,111-259-3476,-21 64 695,104-268-1445,4-20 134,3-12 52,3-3-522,0-1 0,1 1 0,0 0 0,1 0 0,0 1 0,6-12 0,41-53-197,90-89 7,-128 149 161,-4 3-11,84-84 27,-81 84-49,0 0-1,1 1 1,0 1-1,0 0 1,0 0-1,19-6 0,-28 12 33,-1 1 0,1 0 0,0 0 0,0 0 0,0 0 0,0 1 0,0-1-1,-1 1 1,1 0 0,0 0 0,0 1 0,0-1 0,0 1 0,0 0 0,0 0-1,0 0 1,-1 0 0,1 1 0,0 0 0,-1 0 0,0-1 0,1 2 0,-1-1-1,0 0 1,0 1 0,0 0 0,4 4 0,-3-2 3,0 1 0,0-1 0,-1 1 0,0 0 0,0 0 0,0 0 0,-1 1 0,0-1 0,0 1 0,-1-1 1,1 1-1,-1 0 0,-1-1 0,1 1 0,-2 8 0,1-7 22,-1 0 0,-1 0-1,1-1 1,-1 1 0,-1-1 0,1 1 0,-1-1 0,-1 0 0,-4 9 0,1-7 3,1 0 1,-2 0-1,1 0 1,-1-1-1,-15 13 1,-1-4 0,0-1 0,-1-1 0,-1-1 1,-32 13-1,32-16 26,-1-1 0,1-1 0,-1-1 0,-1-2 0,1 0 1,-52 2-1,78-8-83,3-1 12,10-2 7,14-1 11,146-15 355,248-40 509,-398 54-836,37-6 99,114-40-1,-160 46-122,-1-1-1,1 0 1,-1-1 0,0 0 0,-1-1-1,1-1 1,-2 1 0,1-2-1,-1 0 1,-1 0 0,0 0 0,0-1-1,-1-1 1,0 1 0,-1-1-1,-1-1 1,7-14 0,-8 14-27,0 1 0,-1-1 1,-1 0-1,0 0 0,-1-1 1,0 1-1,-1 0 0,0-1 1,-2-24-1,0 35 14,1 1 0,0-1 0,-1 1 0,0-1 0,1 1 0,-1-1 0,0 1 0,0-1 0,0 1 0,-1 0-1,1 0 1,0 0 0,-1 0 0,0 0 0,1 0 0,-1 0 0,0 0 0,-2-1 0,1 1-1,-1 0-1,1 1 1,-1 0-1,1-1 1,-1 1 0,1 1-1,-1-1 1,0 0-1,1 1 1,-1 0 0,0 0-1,0 0 1,1 0-1,-5 1 1,-5 1-5,1 1-1,0 0 1,0 1-1,0 0 1,1 0-1,-12 7 1,7-2-1,0 0 0,1 1 0,-24 21 0,23-17 113,0 2 0,1 0 0,-19 28 0,27-34-41,1 0-1,0 1 1,1-1-1,0 1 1,0 0-1,2 0 1,-6 24-1,8-30-42,1 0 0,0 0 0,0 1 0,1-1 0,-1 0 0,1 1 0,0-1 0,1 0 0,-1 0 0,1 0 0,0 0 0,0 0 0,1 0 0,-1-1 0,1 1 0,0-1 0,0 0 0,1 1 0,-1-2 0,7 7 0,4 2 49,0-1 0,0 0 1,1-1-1,29 14 0,-17-10 0,2-2 0,42 14 0,-54-21-292,0-1 0,0-1-1,0-1 1,0 0-1,0-2 1,19 0-1,30-8-1526,-33 2-1675,38-11 0,-52 11 1659,-1-1 0,0 0 0,0-1 1,0-1-1,-1-1 0,26-19 0,-23 11-1122,24-28 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6:00.3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22 294 5312,'-19'4'1701,"19"-4"-1678,-1 0 0,1 0 0,0 0-1,0 0 1,0 0 0,0 1 0,-1-1-1,1 0 1,0 0 0,0 0 0,0 0 0,0 0-1,0 0 1,0 1 0,0-1 0,-1 0 0,1 0-1,0 0 1,0 0 0,0 1 0,0-1 0,0 0-1,0 0 1,0 0 0,0 1 0,0-1 0,0 0-1,0 0 1,0 0 0,0 0 0,0 1 0,0-1-1,0 0 1,0 0 0,0 0 0,0 0 0,0 1-1,1-1 1,-1 0 0,0 0 0,0 0 0,3 6 374,-1-4-42,0 1 0,0-1 0,0 1 1,0-1-1,0 0 0,1 0 0,-1 0 0,1 0 1,-1 0-1,1 0 0,3 1 0,4 2 492,0 1-464,1 0-1,0-1 1,0 0 0,0-1-1,0 0 1,1-1-1,0 0 1,0-1 0,0-1-1,0 1 1,0-2 0,0 0-1,0 0 1,0-1 0,0-1-1,-1 0 1,16-4 0,-13 2-201,0-1 1,0 0 0,-1-2-1,0 1 1,0-1 0,0-1-1,-1 0 1,0-1 0,0-1-1,-1 1 1,-1-2 0,0 0-1,14-18 1,-17 19-117,0-1 0,-1 1 0,0-1 0,0 0 0,-1-1 0,-1 0 0,3-13 0,-6 19-28,0-1-1,-1 1 1,0 0-1,0-1 1,0 1 0,-1 0-1,0-1 1,0 1 0,-4-9-1,4 10-52,-1-1 1,0 1-1,0 0 0,-1 0 0,1 0 0,-1 0 1,0 1-1,-1-1 0,1 1 0,-9-8 0,10 11 25,1 0 0,-1 0 0,0 0 1,0 0-1,0 0 0,0 1 0,0-1 0,0 1 0,0 0 0,0-1 0,0 1 0,0 0 0,0 0 0,0 0 0,0 0 0,0 1 0,0-1 0,0 0 1,0 1-1,0 0 0,0-1 0,0 1 0,1 0 0,-4 2 0,-5 2 62,1 1 1,0 0-1,-10 9 1,15-11-71,-6 5 68,0 0 1,1 1-1,0 0 0,0 0 0,1 1 1,1 1-1,0-1 0,0 1 0,1 0 0,1 0 1,0 1-1,1 0 0,0 0 0,1 0 1,0 0-1,-1 17 0,3-15 37,1 0 1,0-1-1,1 1 1,0-1-1,1 0 1,1 1-1,0-1 0,1 0 1,1 0-1,0-1 1,0 1-1,2-1 1,0 0-1,15 22 1,-19-31-60,0-1 0,0 1 0,0-1 0,1 1 0,-1-1 0,1 0 0,0 0 1,0 0-1,0-1 0,0 0 0,1 1 0,-1-2 0,0 1 0,1 0 0,8 1 1,-8-2-19,0-1 1,1 0 0,-1 0 0,0-1 0,0 0 0,0 1 0,0-2 0,0 1-1,-1 0 1,1-1 0,0 0 0,-1 0 0,1-1 0,-1 1 0,8-6-1,25-21 135,34-35 0,44-34-36,-61 61-81,109-54 0,-154 87-11,-1 1 0,0-1 0,1 1 0,17-3 0,-23 5-5,-1 1 1,1 0-1,0 0 1,-1 0 0,1 0-1,0 0 1,-1 0 0,1 1-1,0-1 1,-1 1-1,1 0 1,-1 0 0,1 0-1,-1 0 1,1 0-1,-1 1 1,0-1 0,1 1-1,-1-1 1,3 5-1,0-1 22,0 1 0,-1 0 0,0 1 0,0-1 0,-1 1-1,1-1 1,2 10 0,13 54 109,-15-57-159,1 10 3,8 31 220,21 52-1,-28-91-188,0 0 0,1 0 0,1-1-1,0 0 1,1-1 0,0 1-1,1-2 1,14 15 0,-23-26-108,0 0 1,0 0 0,0 0 0,0-1-1,0 1 1,0 0 0,0 0 0,0-1-1,0 1 1,0-1 0,0 1 0,0-1-1,0 1 1,1-1 0,-1 0 0,0 1-1,0-1 1,0 0 0,1 0 0,-1 0 0,0 0-1,0 0 1,1 0 0,-1 0 0,0-1-1,0 1 1,1 0 0,0-1 0,0 0-386,0-1 0,-1 1 0,1-1 0,-1 1 0,0-1 0,1 1 0,-1-1 0,0 0 0,0 0 0,0 0 0,0 1 0,0-1 0,-1 0 0,1 0 0,-1 0 1,1 0-1,0-4 0,4-22-4953,3-1 1755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6:00.7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546 0 9152,'-24'0'2928,"23"0"-2870,0 0 0,1 0 0,-1 0 0,1 0 0,-1 0 0,1 0 1,-1 0-1,1 1 0,-1-1 0,1 0 0,-1 0 0,1 0 0,0 0 0,-1 1 1,1-1-1,-1 0 0,1 1 0,-1-1 0,0 1 0,0 0-118,-7 5 1230,0 0 1,0 1-1,1 0 1,-13 15-1,-13 20 2426,-12 15-1219,-6 17-1458,-3-2 0,-75 76 0,67-89-730,13-13-1366,18-14-2944,26-26 1453,10-7-836,0 0 1677,11 1-1437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6:03.7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81 970 5408,'0'-1'108,"-1"1"0,1 0 1,-1-1-1,1 1 0,-1-1 1,1 1-1,0-1 0,-1 1 0,1-1 1,0 1-1,-1-1 0,1 1 1,0-1-1,0 1 0,-1-1 0,1 1 1,0-1-1,0 0 0,0 1 1,0-1-1,0 1 0,0-1 0,0 0 1,0 1-1,0-1 0,0 1 1,0-1-1,0 0 0,1 1 0,-1-1 1,0 1-1,0-1 0,1 1 1,-1-1-1,0 1 0,1-1 0,-1 1 1,0-1-1,1 1 0,-1-1 1,1 1-1,-1-1 0,0 1 0,1 0 1,1-1-1,141-94 9326,-54 36-5354,-88 58-4045,-1 1 0,0 0 0,1-1 0,-1 1 0,1 0 0,-1-1 0,0 1 0,1 0-1,-1 0 1,1 0 0,-1-1 0,1 1 0,-1 0 0,1 0 0,-1 0 0,1 0 0,-1 0 0,1 0 0,-1 0 0,1 0-1,-1 0 1,1 0 0,-1 0 0,1 0 0,-1 1 0,0-1 0,1 0 0,-1 0 0,1 0 0,-1 1 0,1-1-1,-1 0 1,0 0 0,1 1 0,0 1 36,0-1 1,-1 1-1,1-1 0,-1 1 0,1-1 0,-1 1 1,0-1-1,0 1 0,1-1 0,-1 1 0,0-1 1,0 1-1,-1 2 0,-3 27 224,-1-1 0,-1 0 0,-18 49 0,-43 89 86,3-8-316,-12 95-31,63-209-20,-23 99 132,-4 17 402,60-260 12,73-162-640,51-51 37,-136 295 43,204-367 117,-203 368-89,1 2-1,17-18 0,-24 27-11,0 1 1,0 0 0,1 0-1,-1 0 1,1 1 0,0-1-1,0 1 1,0 0 0,0 0-1,0 0 1,0 1 0,1-1-1,7-1 1,-11 3-9,1 0 0,-1 0 0,0 1 0,1-1 0,-1 0 0,0 0 0,0 1 1,1-1-1,-1 1 0,0-1 0,0 1 0,1-1 0,-1 1 0,0 0 0,0 0 0,0 0 0,0-1 0,0 1 0,0 0 0,0 0 0,0 0 0,-1 0 0,1 1 0,1 1 0,-1 0 3,1 0-1,0 1 0,-1-1 0,0 1 0,0-1 1,0 1-1,0-1 0,0 6 0,-2 28 22,0 0 0,-3-1 0,0 1 0,-20 68 0,20-90-12,-1 0 0,0-1 0,-13 26 0,16-36-59,-1 0 0,0 1 1,1-1-1,-1 0 1,-1 0-1,1-1 0,-1 1 1,1-1-1,-1 0 0,0 0 1,0 0-1,0 0 1,-1-1-1,1 1 0,-6 1 1,8-3-13,-1-1 0,0 0 0,0 1 0,0-1 1,0 0-1,0 0 0,0-1 0,0 1 0,0-1 0,0 1 0,1-1 1,-1 0-1,-3-1 0,5 1 26,-1 1 0,1-1 0,0 1 0,-1-1 0,1 0 0,0 1 0,-1-1 0,1 0 0,0 0 0,0 0 0,0 0 0,0 0 0,0 0 0,0-1 0,0 1 0,0 0 0,0 0 0,1-1 0,-1 1 0,0 0 0,1-1 0,-1 1 0,0-3 0,2 3 14,-1 1-1,0-1 1,0 0 0,1 0 0,-1 0-1,0 1 1,1-1 0,-1 0 0,1 0-1,-1 1 1,1-1 0,-1 0 0,1 1-1,0-1 1,-1 1 0,1-1 0,0 1-1,-1-1 1,1 1 0,0-1 0,0 1-1,-1 0 1,1-1 0,0 1 0,1 0 0,22-6-75,-24 6 85,30-2-38,-19 1 31,1 0 0,15-4-1,29-9 71,0-3 1,76-33-1,-72 18-4,-1-2 1,81-63 0,-112 75-9,0-2 1,-2 0 0,28-34-1,-40 39-22,-1 0 0,0-1-1,-1-1 1,12-30 0,26-86 145,-49 135-170,30-101 146,26-146 1,-54 234-122,-1 0 0,0 0 0,-1 0 1,-1 0-1,0 0 0,-4-30 0,4 44-35,-1 1 0,1-1 1,0 0-1,0 1 0,0-1 0,0 0 0,0 1 0,-1-1 1,1 0-1,0 1 0,0-1 0,-1 1 0,1-1 0,-1 1 0,1-1 1,0 1-1,-1-1 0,1 1 0,-1-1 0,1 1 0,-1-1 1,1 1-1,-1 0 0,0-1 0,1 1 0,-1 0 0,1-1 1,-1 1-1,0 0 0,1 0 0,-1 0 0,0 0 0,1 0 1,-1-1-1,0 1 0,1 0 0,-1 1 0,0-1 0,1 0 0,-1 0 1,0 0-1,1 0 0,-1 0 0,0 1 0,-2 0-11,1 1-1,-1 0 1,1-1-1,-1 1 0,1 0 1,0 0-1,0 0 1,0 1-1,0-1 1,-3 5-1,-6 12 46,1 1 0,1-1-1,1 2 1,-8 30 0,-18 94 117,33-141-139,-60 372 603,56-183-286,6-157-268,2-1 0,2 0 0,12 51 0,-15-78-16,0-1 0,1 0 0,0 0 0,0 0 0,0 0 0,1 0 0,8 12 0,-11-18-26,1 1 0,-1-1 0,0 0-1,1 1 1,-1-1 0,1 0-1,-1 0 1,1 0 0,0 0 0,-1-1-1,1 1 1,0 0 0,0-1 0,0 1-1,-1-1 1,4 1 0,-1-1 5,0 0-1,0 0 1,0 0 0,0-1 0,0 0 0,-1 1-1,8-4 1,3-2-3,0 0 1,0-1-1,15-12 0,-23 16-26,181-134-244,-124 88 229,-23 19 64,-1-2-1,-2-2 0,-1-1 0,33-44 1,-64 74 1,-1-1 1,0 0 0,0 0-1,0-1 1,-1 1 0,0-1-1,3-9 1,-6 16-38,0-1 0,0 1 1,0 0-1,0-1 0,0 1 0,0 0 0,0 0 1,0-1-1,0 1 0,0 0 0,0-1 0,0 1 1,0 0-1,0-1 0,0 1 0,0 0 0,0 0 1,0-1-1,0 1 0,0 0 0,-1 0 0,1-1 1,0 1-1,0 0 0,0 0 0,0-1 0,-1 1 1,1-1-1,-9 3 16,-16 15 11,17-11-1,-3 1-22,1 0 1,0 1-1,1 0 0,0 1 1,0 0-1,1 1 1,-12 16-1,16-19-24,0 0 0,1 1-1,-1-1 1,1 1-1,1 0 1,0 0 0,0 0-1,0 1 1,1-1 0,0 0-1,1 1 1,0 10 0,1-1 15,1-1 0,9 33 0,-10-44 31,1 0-1,0 1 1,1-1 0,0 0 0,0 0 0,0 0-1,1-1 1,-1 1 0,1-1 0,8 8-1,-12-12-22,1-1-1,-1 1 0,1-1 0,-1 1 1,1-1-1,-1 1 0,1-1 0,0 1 1,-1-1-1,1 0 0,0 1 0,-1-1 1,1 0-1,0 1 0,-1-1 0,1 0 1,0 0-1,0 0 0,-1 0 0,1 0 1,0 0-1,0 0 0,-1 0 0,1 0 1,0 0-1,0 0 0,-1 0 0,1-1 1,0 1-1,0 0 0,-1 0 1,1-1-1,0 1 0,-1-1 0,1 1 1,-1 0-1,1-1 0,0 0 0,2-3-35,0 1 0,-1-1 0,0 0 0,0 0-1,3-7 1,0-1-30,7-16-122,-1 0-1,-1-1 1,-1-1-1,8-55 1,-15 69 144,1-4 15,1-31-1,-4 51 27,0 0-1,1 0 1,-1 0 0,0 0 0,0 0-1,0-1 1,0 1 0,0 0-1,0 0 1,0 0 0,0 0-1,0 0 1,0 0 0,0 0-1,0-1 1,0 1 0,0 0 0,0 0-1,0 0 1,0 0 0,0 0-1,0 0 1,0-1 0,0 1-1,0 0 1,0 0 0,0 0-1,0 0 1,0 0 0,0 0-1,0 0 1,-1-1 0,1 1 0,0 0-1,0 0 1,0 0 0,0 0-1,0 0 1,0 0 0,0 0-1,0 0 1,0 0 0,-1 0-1,1 0 1,0 0 0,0 0-1,0-1 1,0 1 0,0 0 0,-1 0-1,-3 8-47,-3 12 43,3-3 85,2 0 1,0 0-1,1 1 1,1-1-1,0 0 0,4 21 1,0-13 19,0-1 1,2 0-1,16 41 1,-21-63-92,0 0-1,-1-1 1,1 1 0,0 0-1,0-1 1,0 1-1,0-1 1,0 0 0,0 1-1,3 1 1,-3-2-4,-1-1-1,1 0 1,0 1 0,0-1 0,0 0 0,0 1-1,0-1 1,0 0 0,0 0 0,0 0-1,0 0 1,0 0 0,-1 0 0,1 0 0,0 0-1,0 0 1,0-1 0,0 1 0,0 0-1,0 0 1,0-1 0,0 1 0,0-1 0,-1 1-1,2-1 1,3-2 21,0-1-1,0 1 1,-1-1-1,1 0 1,-1 0 0,0-1-1,4-5 1,26-40 91,0 1-76,52-51-100,-50 67 84,-40 45-91,1 0-1,-4 21 0,-3 28 203,3 1 1,3-1-1,5 84 0,-1-138-107,0 0 0,1 0 0,0 1 0,1-1 0,0 0 0,2 7 0,-3-12-17,-1-1 0,1 1 0,0-1 0,0 1 0,0-1 0,-1 0 0,1 1 0,0-1 0,1 0 0,-1 0 0,0 0 0,0 0 0,0 1 0,1-2 0,-1 1 0,0 0 1,1 0-1,-1 0 0,1-1 0,-1 1 0,1-1 0,0 1 0,-1-1 0,1 1 0,-1-1 0,1 0 0,0 0 0,-1 0 0,1 0 0,-1 0 0,1 0 0,3-1 0,1-1-1,0 0 0,0 0 1,0-1-1,0 1 0,0-1 0,-1-1 0,1 1 0,-1-1 0,5-4 0,5-5 2,20-25 1,135-188-95,-166 219 63,2 0 0,-1 0 0,1 1 1,0-1-1,0 2 0,10-9 0,-13 16 117,-1 5-40,-2 13 2,0-15-44,-2 103 60,-20 127-1,22-227-77,2-7 0,7-16 0,2-10 0,13-48 0,0 0 0,-14 47-28,1 1 0,1 1 0,30-46 0,-42 69 31,0 0 0,1 1-1,-1-1 1,1 0 0,-1 1 0,0-1 0,1 0-1,0 1 1,-1-1 0,1 1 0,-1-1 0,1 1-1,0-1 1,-1 1 0,1-1 0,0 1 0,0-1-1,-1 1 1,1 0 0,0 0 0,0-1-1,-1 1 1,1 0 0,0 0 0,1 0 0,-1 1-3,0 0 1,0 0-1,0 0 0,0 0 1,-1 0-1,1 0 1,0 0-1,-1 1 1,1-1-1,-1 0 1,1 0-1,-1 1 1,0-1-1,1 0 1,-1 3-1,4 21-49,-1-1 0,-1 48 0,1 21 164,-1-82-116,-1 0 0,2 0 1,-1-1-1,1 1 0,1-1 0,6 14 1,-8-21 3,0 0 1,-1 0-1,2 0 1,-1 0 0,0 0-1,0 0 1,1-1-1,0 1 1,-1-1-1,1 0 1,0 1 0,0-1-1,0-1 1,1 1-1,3 2 1,-2-3-2,0 0 0,0 0 0,-1 0 0,1 0-1,0-1 1,0 0 0,0 0 0,0 0 0,0 0 0,5-2 0,5-2-15,0 0-1,0-1 1,-1-1-1,0 0 1,0-1-1,14-9 1,-12 5 18,0-1 0,0 0 0,-1-1-1,-1 0 1,0-2 0,20-26 0,-11 8 12,-1-1 0,19-43 0,-35 66-26,-1 1-1,0-1 1,0 0-1,-2 0 1,1 0-1,-1-1 1,-1 1-1,1-18 1,-2 27 6,-1 1 0,0 0 1,0 0-1,0 0 0,0 0 1,0 0-1,-1-1 0,1 1 0,0 0 1,-1 0-1,1 0 0,0 0 1,-1 0-1,1 0 0,-1 0 1,1 0-1,-1 0 0,0 0 1,0 0-1,1 0 0,-1 1 1,0-1-1,0 0 0,0 0 0,0 1 1,0-1-1,0 0 0,0 1 1,0-1-1,0 1 0,0 0 1,0-1-1,0 1 0,0 0 1,0-1-1,0 1 0,0 0 0,-1 0 1,1 0-1,0 0 0,0 0 1,0 0-1,0 1 0,-3-1 1,-1 2-13,-1-1 1,1 1 0,-1 0 0,1 0 0,0 0-1,-1 1 1,-5 4 0,-3 3 18,1 0 1,1 2-1,0-1 1,-20 26-1,15-14 37,2 0-1,-15 29 1,25-42-52,0 0 1,1 0-1,0 0 1,-3 16-1,6-23 14,1 0 0,-1 0 1,1 0-1,-1 0 0,1 0 0,0 0 0,0 0 0,1 1 1,-1-1-1,1 0 0,-1 0 0,1 0 0,0 0 1,0 0-1,1 0 0,-1-1 0,0 1 0,1 0 0,3 4 1,-2-4 0,1 0 0,-1 0 0,1 0 0,0-1 0,0 1 0,0-1-1,0 0 1,0-1 0,0 1 0,1-1 0,-1 1 0,0-1 0,1-1 0,-1 1 0,1 0 0,-1-1 0,1 0 0,-1 0 0,1-1 0,-1 1 0,6-2 0,4-1-6,-1 0 0,1-2 0,-1 1 0,0-1-1,18-11 1,99-67-38,-7 4 43,-27 28-26,43-24-103,-153 84 96,0 2 1,1 0 0,0 0-1,1 1 1,0 0 0,-10 16-1,-58 90-127,60-86 160,-16 39 1,30-58-5,1 0 1,0 1 0,1 0 0,1 0 0,0 0 0,-1 16-1,4-26 8,0 1-1,0-1 0,0 1 0,1-1 1,-1 0-1,1 1 0,0-1 0,1 0 1,1 6-1,-2-8 8,0 0 0,1 0 0,-1 0 1,0 0-1,1-1 0,-1 1 0,1 0 0,-1-1 1,1 1-1,0-1 0,-1 1 0,1-1 1,0 0-1,0 0 0,0 0 0,0 0 0,1 0 1,-1 0-1,4 0 0,1 0-29,0 0-1,0 0 1,0-1 0,1 0-1,-1-1 1,0 1 0,0-1-1,0-1 1,0 0 0,0 1-1,0-2 1,8-3-1,0-1-1,-1-1-1,0 0 0,-1-1 1,17-15-1,-16 12 38,-1-1-1,-1 0 1,0-1-1,-1-1 1,19-30-1,-2-1-40,-2-2 0,-2 0-1,18-55 1,-17 27-51,27-144 0,-49 202 99,35-264 357,-36 267-301,-2 13-76,1 0-1,-1-1 0,0 1 0,1 0 0,-1-1 1,0 1-1,0-1 0,-1 1 0,1-1 1,0 1-1,-1 0 0,0-1 0,-1-3 0,-1 6-10,-1 7 3,-7 19 5,1 0 1,-9 35-1,4-9-113,-108 371-1048,115-387 526,-26 96-3222,4-49-1764,27-76 4092,0 0 0,0 0 0,-9 10 0,11-15 1084,0-1 0,0 1 1,0-1-1,0 0 1,0 0-1,-1 0 1,1 0-1,-1 0 0,1 0 1,-1 0-1,1 0 1,-1 0-1,1 0 1,-1-1-1,0 1 0,1-1 1,-1 1-1,0-1 1,-2 0-1,-11-2-3420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6:04.1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136 8 9888,'-113'-7'4480,"90"14"-3904,23-2-1856,5-2 576,22 2-4064,14-2 2624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6:06.8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76 569 3232,'-8'-8'11418,"6"17"-8170,-10 25-1899,2 1 1,1 0-1,-7 59 0,15-85-1270,-7 40 471,3 1 0,1 74-1,4-112-428,1 1 1,1-1-1,4 14 0,-5-22-8,0 0-1,1 1 1,0-1-1,0 0 1,0 0-1,0 0 1,1 0-1,-1 0 0,1-1 1,0 1-1,5 4 1,-6-7-85,-1 0 1,1 0-1,-1 0 1,1 0-1,-1-1 1,1 1-1,0 0 1,-1-1-1,1 0 1,0 1-1,-1-1 1,1 0-1,0 0 1,0 0-1,-1 0 1,1 0-1,0 0 1,-1 0-1,1-1 1,0 1-1,-1 0 1,1-1-1,0 0 1,-1 1-1,1-1 1,2-1-1,3-3 1,1 0 0,-1 0 0,12-11-1,-17 14-27,20-20 44,-1-2 1,-1 0-1,32-54 0,-24 36 46,15-22 29,46-93 0,-81 131 184,-8 22-65,-7 16-73,-8 29-26,2 0 0,2 1 0,1 0-1,-6 80 1,14-106-54,1 0 0,1-1 1,2 23-1,-1-32-78,0-1 1,0 1-1,0 0 0,1-1 1,0 1-1,0-1 0,0 0 1,1 1-1,0-1 0,0 0 1,0-1-1,6 8 0,-7-10 13,0 0-1,0 0 1,1-1-1,-1 1 1,0 0-1,1-1 1,-1 0-1,1 1 1,-1-1-1,1 0 0,-1 0 1,1-1-1,0 1 1,0-1-1,2 1 1,0-1 9,0 0 1,0 0-1,0-1 0,0 1 1,0-1-1,0 0 0,9-4 1,-3 0 8,0 0 0,0-1-1,-1 0 1,0 0 0,0-1 0,9-9 0,-4 2-42,-2 0 1,1-1-1,-2-1 1,18-28-1,33-74 44,-7 11-74,-25 56-165,-30 51 197,-1-1 0,0 0 0,1 1 0,-1-1 0,1 1 0,-1-1 0,0 1-1,1-1 1,-1 1 0,1-1 0,0 1 0,-1 0 0,1-1 0,-1 1-1,1 0 1,0-1 0,-1 1 0,1 0 0,0 0 0,-1-1 0,1 1 0,0 0-1,-1 0 1,1 0 0,0 0 0,0 0 0,0 1 3,0-1-1,-1 0 1,1 1 0,0 0 0,0-1-1,-1 1 1,1-1 0,-1 1 0,1 0-1,0-1 1,-1 1 0,0 0-1,1 0 1,-1 0 0,1-1 0,0 3-1,1 3 10,0 0 0,-1 1 0,0-1 0,1 10 0,-6 116 66,0-64-10,-4 6 55,5-50-58,-2 35 0,5-58-49,0 0-1,0 0 0,0 0 1,0 0-1,0 0 0,0 0 0,1 0 1,-1 0-1,0 0 0,1 0 1,-1 0-1,1 0 0,-1 0 0,1 0 1,-1 0-1,1 0 0,0 1 1,0-2-9,-1 0 1,1 0 0,-1 1 0,1-1 0,-1 0 0,1 0-1,-1 0 1,1 0 0,-1 0 0,1 0 0,-1 0-1,1 0 1,0 0 0,-1 0 0,1-1 0,-1 1 0,1 0-1,-1 0 1,1 0 0,-1-1 0,1 1 0,-1 0 0,0 0-1,1-1 1,-1 1 0,1 0 0,-1-1 0,0 1-1,1-1 1,-1 1 0,0-1 0,1 1 0,-1 0 0,1-2-1,18-19-40,-10 12-52,0-1-1,12-18 1,6-14-95,50-72 151,-60 91 54,1 2 0,40-38 0,-39 46-31,-18 13 8,-1 0 1,1-1-1,-1 1 1,1 0-1,0-1 1,-1 1-1,1 0 1,-1 0-1,1 0 1,0 0-1,-1 0 1,1 0-1,-1 0 1,1 0 0,0 0-1,-1 0 1,1 0-1,0 0 1,-1 0-1,1 0 1,-1 0-1,1 1 1,0-1-1,-1 0 1,1 1-1,-1-1 1,1 0-1,-1 1 1,1-1-1,-1 0 1,1 1-1,0 0 1,0 3-11,0 0 0,0 1 0,0-1 0,-1 0 0,1 0 0,-1 1 0,-1 6 0,1-5 6,-8 110 146,-1 1-19,9-111-116,0 0 0,1 0 0,0 0 0,0 1 0,0-1 0,1 0 0,0-1 0,0 1 0,0 0 0,4 6 1,-4-9 6,0 0 1,0 0 0,0-1 0,0 1 0,1 0 0,-1-1-1,1 0 1,-1 0 0,1 0 0,0 0 0,0 0 0,0 0-1,0-1 1,0 1 0,1-1 0,-1 0 0,0 0 0,1 0 0,4 0-1,0 0 3,0-1 0,1 0 0,-1 0 0,1-1-1,-1 0 1,0-1 0,0 1 0,0-2 0,0 1-1,0-1 1,0 0 0,0-1 0,-1 0 0,12-8-1,-8 4-21,0-1 0,-1 0 0,0 0 0,0-1-1,-1 0 1,0-1 0,-1 0 0,12-20 0,20-44 58,31-54-199,23-11-17,-40 63 148,-7 7 14,45-91 0,-69 108-43,-2-2 1,24-95-1,-42 138 43,0 0 0,-1 0 0,1-22 0,-3 32-8,0 0 0,0 0 1,0 0-1,-1 0 0,1 0 0,-1 0 0,1 0 1,-1 0-1,0 0 0,0-2 0,0 3 2,1 1-1,-1-1 1,1 1 0,-1-1-1,1 1 1,-1-1-1,1 1 1,-1 0-1,0-1 1,1 1 0,-1 0-1,1-1 1,-1 1-1,0 0 1,1 0 0,-1 0-1,0 0 1,1 0-1,-1-1 1,0 1-1,1 0 1,-1 0 0,0 0-1,1 1 1,-1-1-1,0 0 1,1 0 0,-1 0-1,0 0 1,1 1-1,-1-1 1,0 0 0,1 1-1,-1-1 1,1 0-1,-1 1 1,1-1-1,-2 2 1,-4 3-26,-1 0 1,1 0-1,0 1 1,0 0-1,1 0 0,-6 9 1,-30 48 47,33-50 8,-109 199 121,98-171-88,2 1 0,2 1 0,-13 57 0,18-54-5,-4 68-1,13-88-8,1 0 1,1 1-1,1-1 1,6 28-1,-5-44-21,0 0-1,0 0 1,1 0 0,0 0-1,1-1 1,0 1 0,1-1-1,0 0 1,0-1 0,1 0-1,0 0 1,0 0 0,1-1-1,0 0 1,0 0 0,0-1-1,1 0 1,17 9 0,-13-9-4,1 0 0,0-1 1,0-1-1,0 0 1,0 0-1,1-1 0,0-1 1,-1-1-1,1 0 1,0-1-1,0-1 0,28-4 1,-35 4-15,-1-1 0,0 0 0,0 0 0,-1-1 0,1 0 0,0 0 0,-1 0 0,0-1 0,0 0 0,0 0 0,0-1 0,-1 0 0,1 0 0,-1 0 0,8-11 0,1-6-35,0 0 0,-2 0 1,-1-1-1,-1-1 0,-1 0 1,-1 0-1,-1 0 0,-1-1 1,-1 0-1,-1-1 0,0-31 1,-4 52-8,0 0 0,0 0 0,-1 0 1,0 0-1,0 0 0,-2-5 0,3 10 32,0-1 0,0 0 0,-1 0 0,1 0 0,-1 1 0,1-1 0,0 0 0,-1 0 0,1 1 0,-1-1 0,1 0 0,-1 1 0,0-1 0,1 0 0,-1 1 0,0-1 0,1 1 0,-1-1 0,0 1-1,0 0 1,1-1 0,-1 1 0,0 0 0,0-1 0,0 1 0,0 0 0,1 0 0,-1 0 0,0 0 0,0 0 0,0 0 0,0 0 0,0 0 0,1 0 0,-1 0 0,0 0 0,0 1 0,0-1 0,0 0 0,0 1 0,-3 1-11,0 1 0,0 0-1,1 0 1,0 0 0,-1 0 0,1 0 0,0 1 0,1-1 0,-1 1 0,1 0 0,-3 3 0,4-5 8,-17 30-86,2 0 0,-13 35 0,24-56 92,-1 5 79,0 1-1,0-1 0,2 1 0,0 0 0,1 0 0,1 0 1,0 22-1,2-32-47,0-1-1,1 1 1,-1-1 0,1 1 0,1-1 0,-1 0 0,1 0 0,0 1 0,1-1 0,-1 0-1,1-1 1,0 1 0,1-1 0,-1 1 0,1-1 0,0 0 0,1 0 0,-1 0-1,1-1 1,0 0 0,0 0 0,10 6 0,-10-7-26,-1-1-1,2 0 1,-1 0-1,0 0 1,0-1-1,0 0 1,1 0-1,-1 0 1,0 0-1,1-1 1,-1 0-1,1 0 1,-1-1 0,10-1-1,-7 0-3,-1 0 0,1-1 0,-1 0 0,0 0 0,0 0 0,0-1-1,0 0 1,-1-1 0,1 1 0,5-7 0,13-13-15,-1-2 0,-1 0 1,25-38-1,53-96 87,14-21-57,-112 176-13,1 0 0,0 0 0,0 1 0,0-1 0,0 1 0,1 0 0,7-4 0,-12 7-1,0 1 0,0 0-1,0 0 1,1 0 0,-1 0 0,0 0 0,0-1-1,1 1 1,-1 0 0,0 0 0,0 0 0,1 0 0,-1 0-1,0 0 1,0 0 0,1 0 0,-1 0 0,0 0-1,0 0 1,1 0 0,-1 0 0,0 0 0,0 0-1,1 0 1,-1 0 0,0 0 0,0 1 0,1-1-1,-1 0 1,0 0 0,0 0 0,1 0 0,-1 0 0,0 1-1,0-1 1,0 0 0,0 0 0,1 0 0,-1 1-1,0-1 1,0 0 0,0 0 0,0 1 0,0-1-1,0 0 1,1 0 0,-1 1 0,0-1 0,0 0-1,0 1 1,3 21-62,-3-15 64,2 40 24,-10 90 0,-18 51 43,5-90-97,18-86 13,-1 0 1,0 0-1,-1-1 0,0 0 1,-14 21-1,17-29 7,0 0 0,0-1 0,0 1 0,-1-1 1,1 1-1,-1-1 0,0 0 0,1 0 0,-1 0 0,0 0 0,0-1 0,0 1 0,-5 1 1,4-2-39,0-1 0,0 1 0,0-1 0,0 0 0,0 0 0,0 0 0,0-1 0,0 1 0,0-1 0,0 0 0,-7-2 0,3 0-45,0 0 0,1-1 0,-1 0 0,1 0 0,0-1 0,0 1 1,0-1-1,-10-11 0,8 6 64,0 0 0,1-1 1,0 0-1,-12-22 1,14 24 48,-2-3 127,8 10-57,8 5-10,13 12 37,1-2 1,1-1-1,0-1 1,27 10-1,-50-21-113,30 10 168,0 0 1,0-3-1,1 0 1,40 2-1,-61-8-163,-1-1-1,1-1 1,-1 0 0,1 0-1,-1-1 1,1 0-1,17-7 1,-21 6-9,1 0 0,0-1 0,-1 0 0,0 0-1,0-1 1,0 1 0,0-1 0,-1-1 0,0 1 0,0-1 0,6-9 0,12-24-39,-2 0 0,29-76-1,4-10 42,-40 97-3,2-5 0,30-47 0,-43 75 0,1 1 0,-1 0 0,0 0 0,7-4 0,-10 7 0,1 1 0,-1-1 0,1 1 0,-1-1 0,1 1 0,0-1 0,-1 1 0,1 0 0,0-1 0,-1 1 0,1 0 0,0-1 0,0 1 0,-1 0 0,1 0 0,0 0 0,0 0 0,-1-1 0,1 1 0,0 0 0,0 1 0,-1-1 0,1 0 0,0 0 0,0 0 0,-1 0 0,1 1 0,0-1 0,0 0 0,-1 0 0,1 1 0,0-1 0,-1 1 0,1-1 0,-1 1 0,1-1 0,0 1 0,-1-1 0,1 1 0,2 5 0,0 0 0,0 0 0,-1 0 0,0 1 0,0-1 0,2 13 0,4 25-26,-2-1 1,-2 1-1,-2 0 1,-8 88-1,3-109 47,-1-1 0,0 1 0,-2-1-1,-1 0 1,-1-1 0,0 1 0,-2-2 0,0 1 0,-2-1-1,-23 32 1,32-49-26,0 1 0,-1 0 0,1-1 0,-1 1 0,1-1 0,-1 0 0,0 0 0,-1-1 0,1 1 0,-6 2 0,7-4-4,0 0 0,0-1 1,1 1-1,-1-1 0,0 0 1,0 0-1,0 0 0,0 0 1,1 0-1,-1-1 0,0 1 1,0-1-1,1 0 0,-1 0 0,0 0 1,1 0-1,-1 0 0,1 0 1,-5-3-1,2 0-7,-1 0 0,1 0 0,0-1 0,0 0 0,0 0 0,1 0 0,0 0 0,0-1 0,-4-7 0,6 10 33,0-1 1,0 0-1,0 0 0,1 0 0,0 1 1,-1-1-1,1-1 0,1 1 0,-1 0 1,1 0-1,0 0 0,0 0 0,0 0 1,0 0-1,1 0 0,1-8 0,-2 11-13,1 0-1,-1 0 0,1 0 0,-1 0 0,1 1 0,-1-1 1,1 0-1,-1 0 0,1 1 0,-1-1 0,1 0 0,0 1 1,0-1-1,-1 1 0,1-1 0,0 1 0,0-1 0,0 1 1,-1 0-1,3-1 0,-1 0-7,0 1 1,1-1-1,-1 1 0,1 0 0,-1 0 1,1 0-1,3 0 0,3 2-6,0 0-1,-1 0 1,13 5-1,39 17-578,123 31-1,-162-52-2031,34 3 0,-18-4-46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2:3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7296,'0'-1'151,"1"0"1,0 1-1,0-1 0,0 1 1,0 0-1,0-1 1,0 1-1,0 0 0,0-1 1,-1 1-1,1 0 1,0 0-1,0 0 1,0 0-1,0 0 0,2 0 1,16 9 550,-17-8-682,46 27 1332,43 23 1573,35 20-8,-106-58-2555,-1 2-1,0 0 1,-1 1-1,18 22 1,-15-12-17,-1 0-1,-2 1 0,0 1 1,23 54-1,-25-43 228,-2 0 0,-1 2 1,10 56-1,-20-79-416,0-1 1,-1 1-1,-1 0 1,-1 0-1,0 0 1,-2 0-1,0 0 1,-1 0 0,0 0-1,-2-1 1,0 1-1,-1-1 1,-1-1-1,0 1 1,-1-1-1,-17 25 1,-5-2-332,-1 0 0,-1-3 0,-2-1-1,-2-1 1,-66 48 0,80-66-1138,-1-2 0,0-1 0,0 0 0,-46 16 0,66-28 892,1 0 0,0 0-1,-1-1 1,1 1 0,0-1 0,-1 0 0,1 1-1,-1-1 1,1 0 0,0 0 0,-1-1 0,1 1-1,-4-1 1,3-1-150,-1 0 0,0 1 1,0-2-1,1 1 0,-1 0 0,-4-5 0,-32-28-4474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6:08.5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1 300 5632,'15'0'8184,"28"4"-3761,-27-3-3742,0-1 0,0 0 0,-1-1 0,1-1 0,17-4 0,77-24 859,-90 25-1310,8-4 94,0 0 1,27-14-1,-49 20-251,1-1 0,0 1 1,-1-1-1,0-1 1,0 1-1,0-1 0,-1 0 1,1 0-1,-1-1 1,0 0-1,-1 0 0,1 0 1,3-7-1,-7 9-60,0 1-1,0-1 0,0 0 1,0 1-1,-1-1 1,1 0-1,-1 0 1,0 1-1,0-1 0,0 0 1,-1 0-1,1 1 1,-1-1-1,0 0 0,0 1 1,0-1-1,-1 1 1,1-1-1,-1 1 1,0 0-1,0-1 0,0 1 1,0 0-1,-4-4 1,3 3-10,-2-1 0,1 1 0,0 0 1,-1 0-1,1 0 0,-1 1 1,0 0-1,0 0 0,-1 0 0,1 0 1,-1 1-1,1 0 0,-1 0 0,0 0 1,-6 0-1,5 1 9,0 1 1,0 0 0,0 0-1,0 0 1,1 1-1,-1 0 1,0 1 0,1-1-1,-1 1 1,1 1-1,-1-1 1,1 1 0,-12 7-1,12-5 30,0-1 0,-1 2 0,2-1 0,-1 1-1,1 0 1,-1 0 0,2 1 0,-1-1 0,1 1-1,0 0 1,0 1 0,-2 7 0,0 0 43,2-1 0,0 1 0,1 0 0,1 0 1,0 1-1,1-1 0,1 0 0,1 16 0,0-13 30,2 0 1,0-1-1,0 1 0,2-1 1,0 0-1,13 27 0,-11-32-67,0-1-1,0 1 0,1-2 1,0 1-1,1-1 1,1-1-1,-1 1 0,1-1 1,1-1-1,0 0 1,0-1-1,0 0 0,1 0 1,0-1-1,0-1 1,1 0-1,20 5 0,-23-8-16,0 0 1,0 0-1,0-1 0,0-1 0,0 0 0,1 0 0,-1-1 0,0 0 0,0 0 0,0-1 0,0-1 0,-1 0 0,1 0 0,-1-1 0,1 0 0,8-5 0,-4-1-18,0 0-1,-1 0 0,0-1 0,11-13 0,45-55 54,-64 73-59,193-206 99,-196 209-101,1 1 0,-1-1-1,1 1 1,0 0-1,0 0 1,0 0-1,0 1 1,6-4-1,-8 5 7,0 0-1,1 0 1,-1-1 0,0 1-1,1 0 1,-1 0-1,0 0 1,1 0-1,-1 0 1,0 1-1,1-1 1,-1 0-1,0 1 1,1-1-1,-1 0 1,0 1-1,0 0 1,0-1-1,0 1 1,1 0-1,-1-1 1,0 1 0,0 0-1,0 0 1,1 2-1,7 7 80,-1 1 0,0 1-1,7 14 1,4 4-12,18 27 32,3-2 0,3-2 0,1-2 0,60 53 0,-101-101-276,1 0 0,-1 0 0,1 0 0,0 0 0,0-1 0,0 0 0,6 3 0,-9-5-73,0 0 0,1 1 1,-1-1-1,1 0 0,-1 0 1,0 0-1,1 0 0,-1 0 1,1 0-1,-1 0 0,0-1 1,1 1-1,-1-1 0,0 1 1,1 0-1,-1-1 1,0 0-1,0 1 0,1-1 1,-1 0-1,0 0 0,0 0 1,0 0-1,0 0 0,0 0 1,0 0-1,1-2 0,2-3-1265,0-1-1,-1 0 1,0 0-1,0 0 1,-1 0-1,0 0 0,2-12 1,-1 9-22,5-27-2015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6:08.8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730 7 7232,'-13'-7'2314,"12"7"-2100,1 0 0,-1 0 0,0 1 0,0-1 0,1 0 0,-1 0 0,0 1 0,1-1 0,-1 0 0,0 1 0,1-1 0,-1 0 0,1 1 0,-1-1 0,1 1 0,-1-1 0,1 1 0,-2 0 0,-2 3 1336,-31 23 4143,21-15-4398,-17 11 0,-7 2-190,-186 126 2037,154-99-3138,-70 68 0,58-40-1517,32-28-4883,34-31 3340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6:11.4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354 726 5408,'-4'-23'5184,"4"23"-4923,-1-1 0,0 1 1,0 0-1,1-1 0,-1 1 1,0 0-1,0-1 0,1 1 1,-1 0-1,0 0 0,0 0 1,0-1-1,0 1 0,0 0 1,1 0-1,-1 0 0,0 1 1,-1-1-1,-14 3 390,1 1 0,0 0 0,0 2 0,0-1 1,1 2-1,-1 0 0,2 0 0,-1 2 0,1 0 0,-21 17 0,19-11-350,1 0 0,0 0 0,2 1 0,-1 1 0,2 1 0,0-1 1,1 2-1,-9 21 0,12-22-45,0 0 0,1 0 0,-6 30 0,11-41-209,0-1 0,0 0 0,1 1 0,0-1 0,0 1-1,0-1 1,1 1 0,0-1 0,0 0 0,1 0 0,0 1 0,0-1 0,0 0 0,5 9 0,-2-9-12,-1 0 1,1 0 0,0-1 0,0 1 0,1-1-1,0 0 1,0-1 0,0 1 0,0-1 0,1 0 0,-1-1-1,1 0 1,0 0 0,0 0 0,10 2 0,-3-2 4,0-1 0,0 0 1,0-1-1,0 0 0,0-1 1,0 0-1,19-4 0,-24 2-56,1-1-1,-1 0 1,1 0-1,-1-1 0,0 0 1,-1 0-1,1-1 0,-1 0 1,0-1-1,0 0 0,9-8 1,3-7-154,0 0 0,24-33 0,204-246-539,-207 252 645,-2-2 0,-2-2 0,42-77 0,-22 22 355,-6-2 1,45-138 0,-87 209 230,-8 31-401,-3 7-122,-8 14-71,-28 60 163,-87 174 687,36-97-212,19-33-134,23-31-179,5 3 0,3 2 1,-30 109-1,58-171-153,8-24-81,1 1 1,0-1 0,0 0 0,0 1 0,0-1 0,1 1 0,0 0 0,1-1 0,0 10 0,0-16-16,0 0 1,0 1 0,0-1-1,0 0 1,0 0 0,0 0-1,1 0 1,-1 1 0,0-1-1,0 0 1,0 0-1,0 0 1,1 0 0,-1 0-1,0 0 1,0 0 0,0 0-1,1 0 1,-1 1 0,0-1-1,0 0 1,0 0 0,1 0-1,-1 0 1,0 0 0,0 0-1,0 0 1,1 0-1,-1 0 1,0-1 0,0 1-1,0 0 1,1 0 0,-1 0-1,0 0 1,0 0 0,0 0-1,0 0 1,1 0 0,-1 0-1,0-1 1,0 1 0,0 0-1,0 0 1,10-8 63,57-70 147,-36 38-307,-1 6-26,51-48 0,-60 64 95,1 1 1,1 1 0,42-23-1,-62 37 10,1 0 0,0 0-1,-1 1 1,1-1 0,0 1-1,0 0 1,1 0 0,-1 0-1,0 1 1,0-1 0,0 1-1,0 0 1,5 1 0,-7-1 12,1 1 0,-1 0 0,1 0 0,-1 0 0,1 1 0,-1-1 0,0 0 0,0 1 0,0 0 0,0 0 0,0-1 0,0 1 0,0 0 0,0 0 0,-1 1 0,1-1 0,-1 0 0,1 0 0,-1 1 0,0-1 0,1 4 0,5 17 65,0 0 0,-2 0 0,0 0 0,1 30 0,1 2 64,-2-15-3,-4-24-47,1 0-1,1 0 0,1 0 1,9 27-1,-12-42-63,-1 1-1,1 0 1,0 0-1,0-1 0,0 1 1,0 0-1,0-1 1,0 1-1,1-1 0,-1 0 1,1 1-1,-1-1 1,1 0-1,-1 0 0,1 0 1,-1 0-1,1 0 1,0 0-1,0 0 0,-1 0 1,1-1-1,0 1 1,0-1-1,0 0 0,0 1 1,0-1-1,0 0 1,0 0-1,0 0 0,0 0 1,2-1-1,2-1-26,1 1 0,-1-2 0,0 1 0,0-1 0,-1 1 1,1-2-1,9-6 0,18-16-193,-1-2 0,53-61 1,-56 58 224,154-165 29,-121 123-416,-62 73 362,1-1 0,-1 1 0,1-1 0,-1 0 0,1 1 0,-1-1 0,1 0 0,-1 1 0,1-1 0,-1 0 0,0 1-1,0-1 1,1 0 0,-1 0 0,0 1 0,0-1 0,0-1 0,0 2 2,0-1 1,0 1-1,-1 0 0,1 0 0,0-1 1,0 1-1,0 0 0,-1 0 0,1 0 1,0-1-1,0 1 0,-1 0 0,1 0 1,0 0-1,-1 0 0,1 0 0,0 0 1,0 0-1,-1-1 0,1 1 0,0 0 1,-1 0-1,1 0 0,0 0 0,-1 0 1,1 0-1,0 0 0,-1 1 0,-2-1-13,0 1 0,-1-1 0,1 1-1,0 0 1,0 0 0,0 0 0,0 1-1,-2 1 1,-18 13-9,0 0 0,2 2-1,0 0 1,1 1 0,-33 43 0,23-22 185,3 1 0,-34 66 0,25-28 58,32-69-182,1 0-1,0 0 1,0 1-1,1-1 1,1 1-1,-1 11 1,2-20-25,0 0 0,0 0-1,0 0 1,0 0 0,0 0 0,1 0 0,-1-1 0,1 1 0,-1 0 0,1 0 0,0 0-1,0-1 1,0 1 0,0 0 0,0-1 0,0 1 0,0-1 0,0 1 0,1-1 0,1 2 0,-1-2 6,1 1 0,-1-1 1,1 0-1,-1 0 1,1 0-1,0 0 1,-1 0-1,1-1 0,0 1 1,0-1-1,-1 0 1,5 0-1,4 0-39,-1-2 0,1 1 1,-1-1-1,0-1 0,0 0 0,12-5 0,-12 4-49,0-1 0,-1-1 0,0 1 0,0-2 1,0 1-1,-1-1 0,0 0 0,13-16 0,-7 6-148,-1-1 1,-1-1-1,13-24 1,-3-4-49,-3-1 0,15-52 0,-34 99 266,7-24-63,-1-1-1,5-49 0,-10 70 54,-1 3 12,1 0 1,-1 0-1,0 0 1,0 0-1,0 0 1,0 0-1,0 0 1,0 0-1,-1 0 0,1 1 1,-1-1-1,1 0 1,-1 0-1,-1-3 1,2 5 2,-1-1 0,1 1 0,0-1 0,-1 1 0,1-1 0,0 1 0,-1-1 0,1 1 0,-1-1 0,1 1 0,-1 0 0,1-1 0,-1 1 0,1 0 0,-1-1 0,1 1 0,-1 0 0,0 0 0,1 0 0,-1-1 0,1 1 0,-1 0 0,0 0 0,1 0 0,-1 0 0,1 0 0,-1 0 0,0 0 0,1 0 0,-1 0 0,1 0 0,-1 1 0,0-1 0,-1 1 3,0 0 1,0 0 0,0 0 0,0 0-1,1 1 1,-1-1 0,1 0 0,-1 1-1,1-1 1,-3 4 0,-3 6 37,0 1 0,0 0 1,2 0-1,-1 0 1,1 1-1,1 0 0,-3 15 1,-14 98 522,19-113-508,1-1 0,1 0 0,0 1 0,0-1 0,1 0-1,3 13 1,-3-20-30,0-1-1,1 1 1,-1 0 0,1-1-1,0 1 1,1-1-1,-1 0 1,1 0-1,-1 1 1,1-2 0,1 1-1,-1 0 1,0-1-1,1 1 1,0-1-1,0 0 1,0 0-1,4 2 1,-4-3 0,0 0 0,0 0 0,0-1 0,1 1 0,-1-1 0,0 0 0,1 0 0,-1-1-1,1 1 1,-1-1 0,0 0 0,1 0 0,7-1 0,-5-1-4,0 0 0,-1 0 0,1 0 0,-1-1 0,0 0 0,1 0 0,-1-1-1,9-6 1,4-7-12,0-1 0,-1 0 0,-1-1 0,17-25 0,17-19-3,-43 54-11,70-75-85,-63 71 60,0 0 0,0 0-1,33-18 1,-47 30 24,0 0 0,0 0-1,1 1 1,-1-1 0,1 1-1,-1-1 1,1 1 0,-1 0 0,0-1-1,1 1 1,-1 0 0,1 0 0,-1 0-1,3 0 1,-3 1 5,0-1 0,-1 1 0,1-1 0,0 1 0,-1-1 0,1 1 0,0-1 0,-1 1 0,1-1 0,-1 1 0,1 0 0,-1-1 0,1 1 0,-1 0 0,1-1 0,-1 1 0,0 0-1,0 0 1,1-1 0,-1 1 0,0 0 0,0 0 0,0 0 0,0-1 0,0 1 0,0 0 0,0 0 0,0 0 0,0-1 0,0 1 0,0 0 0,-1 1 0,-1 17 104,-2 1 0,-12 35 0,-20 41-15,30-79-62,-31 77 140,37-94-169,0 0-1,0 0 1,0 0-1,0 0 1,0 0-1,0 0 0,0 0 1,-1 0-1,1 1 1,0-1-1,0 0 1,0 0-1,0 0 1,0 0-1,0 0 0,0 0 1,0 0-1,0 0 1,0 0-1,0 1 1,0-1-1,0 0 1,0 0-1,0 0 0,0 0 1,1 0-1,-1 0 1,0 0-1,0 0 1,0 0-1,0 1 1,0-1-1,0 0 0,0 0 1,0 0-1,0 0 1,0 0-1,0 0 1,0 0-1,0 0 1,0 0-1,1 0 0,-1 0 1,0 0-1,0 0 1,0 0-1,6-2 10,12-11-62,68-80-513,15-13 229,-89 94 310,49-45-23,-52 50 49,0 0 0,1 0 0,0 1 0,21-9 0,-29 14 0,1 0-1,-1 0 1,1 1 0,-1-1-1,0 1 1,1-1 0,-1 1-1,1 0 1,-1 0 0,5 1-1,-6-1 3,1 0 0,-1 1 0,0-1 0,0 0 0,0 1 0,1-1 0,-1 1 0,0 0 0,0-1 0,0 1 0,0 0 0,0 0 0,0 0-1,0 0 1,-1 0 0,1 0 0,0 0 0,0 0 0,-1 0 0,1 0 0,-1 0 0,1 0 0,0 2 0,1 6 54,1 0 0,-2 0 0,1 0 1,-1 0-1,-1 13 0,-4 51 85,1-28 26,3-43-161,-1 12 46,1 1 0,0-1 0,4 27-1,-4-40-48,1 0 0,-1 0 0,0 0 0,1 0 0,-1 0 0,1 0 0,-1 0 0,1 0 0,0 0 0,-1 0 0,1 0 0,0 0 0,-1-1 0,1 1 0,0 0 0,0 0 0,0-1 0,0 1 0,0-1 0,0 1 0,0-1 0,0 1 0,0-1 0,0 1 0,0-1 0,0 0 0,0 0 0,0 0 0,2 1 0,-1-1-1,1 0 1,0-1-1,-1 1 0,1 0 1,-1-1-1,1 1 0,-1-1 0,1 0 1,-1 0-1,1 0 0,3-3 1,4-3-2,-1-1-1,0-1 1,0 0 0,-1 0 0,10-13 0,0-1-1,25-24-82,3 2 0,84-64 1,-35 38-133,-91 68 180,-3 3 22,0-1 0,0 1-1,0-1 1,0 1 0,0-1 0,-1 1 0,1-1-1,0 0 1,-1 1 0,1-1 0,0 0-1,-1 0 1,1 1 0,-1-1 0,1 0 0,-1 0-1,1 0 1,-1 0 0,0 0 0,1 0-1,-1 0 1,0 0 0,0 0 0,0 1 0,0-3-1,0 2 9,0 1 0,0 0-1,0 0 1,0-1 0,0 1-1,-1 0 1,1 0 0,0 0-1,0-1 1,0 1 0,-1 0-1,1 0 1,0 0 0,0 0-1,0-1 1,-1 1 0,1 0-1,0 0 1,-1 0 0,1 0-1,0 0 1,0 0 0,-1 0-1,1 0 1,0 0 0,0 0-1,-1 0 1,1 0 0,0 0-1,-1 0 1,1 0 0,-8 1 2,1-1 0,-1 2 0,1-1 0,0 1 0,0 0 0,-1 1 0,1-1 0,1 1 0,-1 1 0,0-1 0,1 1 0,-7 5 0,0 2 13,0 0-1,0 0 0,1 1 1,-13 17-1,7-4 0,0 0-1,2 1 1,1 0-1,1 2 1,2-1-1,0 2 1,2-1-1,-12 58 1,20-80 5,1 1 0,0 0-1,0 1 1,1-1 0,0 0 0,0 0 0,0 0 0,1 0 0,3 12 0,-4-18-23,1 0-1,-1 0 1,1 0-1,-1-1 1,1 1-1,0 0 1,-1 0-1,1 0 1,0 0-1,0 0 1,-1-1-1,1 1 1,0 0-1,0-1 1,0 1-1,0-1 0,0 1 1,0-1-1,0 1 1,0-1-1,0 0 1,0 1-1,0-1 1,1 0-1,-1 0 1,0 0-1,0 0 1,0 0-1,0 0 1,2 0-1,-1-1-47,1 0-1,0 1 0,-1-1 0,1 0 0,-1 0 0,1 0 1,-1-1-1,0 1 0,1-1 0,-1 1 0,0-1 0,3-3 0,19-24-529,-1 0-1,27-49 0,-22 34 315,5-9 214,68-95 42,-98 144-8,10-12 58,-13 16-32,0 0 1,0 0-1,0-1 1,0 1-1,0 0 1,0 0-1,0 0 1,0 0 0,1-1-1,-1 1 1,0 0-1,0 0 1,0 0-1,0 0 1,1 0-1,-1-1 1,0 1 0,0 0-1,0 0 1,1 0-1,-1 0 1,0 0-1,0 0 1,0 0-1,1 0 1,-1 0 0,0 0-1,0 0 1,0 0-1,1 0 1,-1 0-1,0 0 1,0 0-1,0 0 1,1 0-1,-1 0 1,0 0 0,0 0-1,1 0 1,-1 0-1,0 0 1,0 1-1,0-1 1,0 0-1,1 0 1,-1 0 0,0 0-1,0 0 1,0 1-1,0-1 1,0 0-1,1 0 1,-1 0-1,0 0 1,0 1 0,0-1-1,0 0 1,0 0-1,0 0 1,0 1-1,0-1 1,0 0-1,1 7 44,-1 0 0,0 0-1,-1 0 1,-1 8 0,1-4-19,1-11-24,-10 86 164,-21 85-1,-25 67 384,31-125-357,-12 47 213,27-127-222,-1 0 0,-27 54 1,32-76-184,0-1 0,0 0 0,-1 0 0,0 0 0,-1-1 0,-11 10 0,17-17-46,-1 1 0,0-1 1,1 0-1,-1-1 0,0 1 0,0 0 0,-1-1 0,1 0 0,0 0 1,0 0-1,-6 1 0,7-2-17,-1 0-1,1 0 1,-1 0-1,1 0 1,-1-1 0,1 1-1,-1-1 1,1 0 0,-1 1-1,1-1 1,0 0 0,-1 0-1,1-1 1,0 1-1,0 0 1,0-1 0,-3-2-1,-1-3-5,0 1 0,1-1 0,0 0 0,0 0 0,1-1 0,0 1 0,0-1 0,0 0 0,-2-9 0,-19-77-164,22 81 173,1-1 0,0 0 0,1 0-1,0 0 1,1 1 0,1-1-1,0 0 1,5-21 0,-4 27 47,0 0 0,1 0 1,0 0-1,1 0 0,0 1 1,0 0-1,0-1 1,1 1-1,0 1 0,1-1 1,-1 1-1,1 0 0,0 0 1,1 1-1,6-5 0,6-2 76,-1 1 0,2 1-1,25-9 1,62-17 2,-77 27-88,118-40 185,-111 34 102,65-35 0,-91 43-216,0-1 0,0 0-1,-1-1 1,0 0 0,0 0-1,-1-1 1,0 0 0,7-13-1,4-8 115,25-53-1,-35 62-25,-1 0 0,-1-1 1,0 0-1,-2 0 0,-1 0 0,5-48 0,-10 67-97,0 0 1,0 0-1,0 0 0,0 0 0,-1 0 1,1 0-1,-1 1 0,0-1 0,0 0 1,-3-5-1,3 8-28,0-1-1,1 1 1,-1-1 0,-1 1-1,1 0 1,0-1 0,0 1 0,0 0-1,-1 0 1,1 0 0,-1 0 0,1 0-1,0 0 1,-1 0 0,0 1-1,1-1 1,-1 0 0,1 1 0,-1 0-1,0-1 1,0 1 0,1 0 0,-1 0-1,-2 0 1,1 0 5,1 1 0,-1-1 0,1 1 0,0 0 1,-1 0-1,1 0 0,0 0 0,-1 0 0,1 1 0,0-1 0,0 1 0,0-1 0,0 1 0,1 0 1,-1 0-1,0 0 0,1 0 0,-1 0 0,1 0 0,-2 2 0,3-3-8,-7 10 61,0 1 0,2-1 1,-1 1-1,1 1 0,1-1 0,-3 13 0,6-22-60,-6 23 58,2 0 0,0 1 0,-2 44 0,7-53-64,0 0-1,1 1 1,1-1 0,1 0 0,1 0 0,6 20 0,-8-32-17,0-1 1,0 0-1,0 0 0,1 0 1,-1 0-1,1-1 1,1 1-1,-1-1 0,1 0 1,-1 1-1,1-2 0,0 1 1,1 0-1,-1-1 0,0 0 1,1 0-1,0 0 0,0-1 1,0 1-1,0-1 1,0 0-1,0-1 0,1 1 1,-1-1-1,1 0 0,10 0 1,-2-1-738,1-1 1,0 0-1,0-1 0,-1-1 1,1 0-1,-1-1 1,0-1-1,0 0 1,0-1-1,18-10 1,6-6-4018,-1-2 1,41-36 0,-2 0-732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6:14.1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264 1143 3808,'-33'-3'1227,"32"3"-1191,0 0 1,0 0-1,0 0 1,0 0-1,0 0 1,0 0-1,0 0 1,0 0-1,0 0 1,0 0 0,0 0-1,0 0 1,1 1-1,-1-1 1,0 0-1,0 1 1,0-1-1,0 1 1,0-1 0,-1 2-1,-1 0 242,-7 4 3087,19-15 534,19-45-678,61-111 587,-56 111-3129,-3 5 8,27-59 0,25-106 193,-56 141-613,0 2-76,61-157 338,-37 106 420,-49 117-692,-6 14-141,-3 21-57,-42 204-37,-45 166 169,7-157 265,63-188-325,-2 0-1,-46 67 1,67-113-101,-82 117 431,59-89-229,-41 42 0,64-72-195,-1-1-1,0 0 1,0 0 0,0 0 0,-1-1 0,0 0-1,0-1 1,-1 0 0,-12 5 0,19-8-34,-1-1 1,1 1-1,0-1 1,0 1-1,0-1 1,-1 0-1,1 0 1,0 0-1,0 0 1,0 0-1,-1-1 1,1 1-1,0-1 1,0 1-1,0-1 1,0 0-1,0 0 1,0 0-1,0 0 1,0 0-1,0 0 1,0-1-1,1 1 1,-1-1-1,0 1 1,1-1-1,-1 1 1,0-3-1,1 3-8,1 0-1,-1 0 0,1 0 1,0 0-1,-1 0 0,1 0 1,0 0-1,0 0 1,0 0-1,-1 0 0,1 0 1,0-1-1,1 1 1,-1 0-1,0 0 0,0 0 1,0 0-1,1 0 1,-1 0-1,0 0 0,1 0 1,-1 0-1,1-1 0,3-3-41,-1 1-1,1-1 0,6-6 1,6-5-8,1 1 0,29-19-1,211-148 136,-158 110-130,206-111-1,29 25 606,-329 156-518,-4 1-32,1 1 0,-1-1 0,0 1 0,0-1 0,1 1 0,-1-1 0,0 0 0,0 0 0,0 0 0,0 0 0,0 0 0,0 0 0,0 0 0,1-2 0,-2 3-6,0 0 1,0 0 0,0 0-1,0 0 1,0-1 0,0 1-1,0 0 1,0 0 0,0 0-1,0 0 1,0 0-1,0 0 1,0 0 0,0-1-1,0 1 1,0 0 0,0 0-1,0 0 1,0 0-1,0 0 1,0 0 0,0 0-1,0 0 1,0-1 0,0 1-1,0 0 1,0 0 0,0 0-1,0 0 1,0 0-1,0 0 1,0 0 0,0 0-1,0 0 1,-1 0 0,1 0-1,0-1 1,0 1-1,0 0 1,0 0 0,0 0-1,0 0 1,0 0 0,0 0-1,-1 0 1,1 0 0,0 0-1,0 0 1,0 0-1,0 0 1,0 0 0,0 0-1,0 0 1,-1 0 0,1 0-1,0 0 1,0 0-1,-6 0-5,-1 0-1,1 0 1,0 0-1,0 1 0,0 0 1,-1 0-1,-5 3 0,-6 1-25,-23 12 0,23-9 28,1 0 1,0 2-1,1 0 0,-26 22 1,35-26 20,-1 1 1,2 0-1,-1 0 1,1 1-1,0 0 1,0 0 0,1 0-1,1 1 1,-1 0-1,1 0 1,-4 12-1,8-18 8,-1 0-1,0 0 1,0-1-1,1 1 1,0 0 0,-1 0-1,1 0 1,0 0-1,1 0 1,-1 0-1,0 0 1,1 0-1,0 0 1,0 0 0,0 0-1,0 0 1,0-1-1,0 1 1,1 0-1,-1-1 1,1 1-1,0-1 1,0 0 0,-1 1-1,2-1 1,-1 0-1,0 0 1,0 0-1,6 3 1,-3-3 1,0 1 0,1-1 0,-1 0 0,1 0-1,-1 0 1,1-1 0,0 0 0,0 0 0,-1 0 0,1-1 0,0 0 0,0 0 0,0-1 0,9-1-1,-3-1 1,-1 0 0,1-1-1,-1 0 1,0-1-1,0 0 1,-1-1-1,1 0 1,-1-1 0,0 0-1,-1 0 1,16-16-1,-20 17-23,1 0 0,-1-1-1,0 0 1,0 1-1,-1-2 1,0 1 0,0 0-1,-1-1 1,0 1-1,0-1 1,-1 0 0,0 0-1,0 0 1,-1-1 0,0 1-1,0 0 1,-2-14-1,1 18-11,-1-1-1,1 0 1,-1 1-1,0-1 0,-1 1 1,1 0-1,-1-1 0,0 1 1,0 0-1,-5-7 1,4 8-6,1 0 0,-1 1 0,1-1-1,-1 1 1,0-1 0,0 1 0,-1 0 0,1 0 0,0 0 0,-1 1 0,1-1 0,-1 1 0,-6-2 0,1 1 11,0 0 0,-1 1 1,1 0-1,-1 1 0,1 0 0,-1 0 1,1 1-1,0 0 0,-16 4 0,11 0 74,11-1 4,5-3-73,1 0 0,-1 0 1,0 0-1,0-1 0,1 1 0,-1 0 1,4-1-1,12 3 70,-1-1-1,1 0 0,22-2 1,56-7 333,-85 6-369,12-3 83,0 0 1,0-2-1,30-11 0,5-2-128,-18 7 166,1 2 0,70-8-1,-103 18-100,0 0 0,0 0 0,0 1-1,-1 0 1,11 3 0,-15-4-43,0 1 1,0 0-1,0 0 1,0 0-1,0 0 1,-1 1-1,1-1 1,0 1-1,-1 0 0,1 0 1,-1 0-1,0 0 1,1 0-1,-1 0 1,0 1-1,2 2 1,-4-3-6,1 0 1,0 0 0,0 0 0,-1 0 0,1 0-1,-1 0 1,0 0 0,1 0 0,-1 0 0,0 0-1,0 0 1,-1 1 0,1-1 0,-1 4 0,-12 30 301,3-11-580,-1 8 40,4-15 228,-6 31 1,12-44 37,0 0 0,1 0 1,-1 0-1,1 0 1,0 1-1,1-1 0,-1 0 1,1 0-1,0 0 1,3 10-1,-3-13-28,0-1-1,0 1 1,0 0-1,0-1 1,0 1-1,0 0 1,1-1-1,-1 0 1,0 1-1,1-1 1,-1 0-1,1 1 1,-1-1-1,1 0 1,0 0-1,0 0 1,-1-1-1,1 1 1,0 0-1,0-1 1,0 1-1,0-1 1,0 0-1,0 1 1,0-1-1,0 0 1,0 0-1,0 0 1,3-1-1,4 0 40,1-1 0,-1-1 0,0 1-1,15-8 1,39-19 8,97-62 0,-150 84-52,26-14-30,0 1 0,1 2 1,1 1-1,56-16 0,-22 17-291,-65 16 328,-18 5 20,-18 7 16,8-3-22,1 0-1,0 1 1,1 1-1,0 1 1,1 1-1,0 0 1,-23 23-1,33-28-11,0 1-1,1 0 1,0 0 0,0 0-1,1 1 1,0 0 0,1 0-1,0 1 1,1-1-1,0 1 1,1 0 0,0 0-1,0 1 1,1-1 0,1 0-1,0 13 1,0-18-13,2-1 0,-1 1 0,1 0 1,0-1-1,0 1 0,0-1 0,1 1 0,0-1 0,0 0 0,4 9 0,-4-12 7,-1 1 0,1-1-1,0 0 1,0 0-1,0 0 1,0 0-1,0-1 1,0 1-1,1 0 1,-1-1-1,1 0 1,-1 1-1,1-1 1,-1 0 0,1 0-1,-1 0 1,1-1-1,0 1 1,0-1-1,-1 1 1,1-1-1,0 0 1,5-1-1,14-1-10,-1-1 0,0-1 0,23-7-1,61-24-138,-78 25 209,31-12 10,81-42 0,-106 45-72,-1 0 0,0-3 0,46-40 0,-71 56-15,10-10-2,17-19 1,-31 31 15,0 0 0,1 0 1,-1 0-1,-1-1 0,1 1 0,-1-1 0,0 0 0,0 0 1,0 0-1,2-8 0,-4 12-5,0 1 1,0-1-1,0 0 1,0 0-1,0 1 1,0-1-1,0 0 1,0 1-1,0-1 1,0 0-1,0 1 1,-1-1-1,1 0 0,0 1 1,0-1-1,-1 0 1,1 1-1,0-1 1,-1 1-1,1-1 1,-1 0-1,1 1 1,0-1-1,-1 1 0,1-1 1,-1 1-1,0-1 1,-1 0-12,1 1 1,-1-1-1,0 1 0,1-1 1,-1 1-1,1 0 1,-1 0-1,0 0 0,1 0 1,-1 0-1,-2 0 1,-3 1-11,0 1 0,0-1 1,0 1-1,-8 4 0,4 0 24,0-1 0,1 1-1,-1 1 1,1 0-1,1 0 1,-1 1 0,1 1-1,1-1 1,0 1 0,0 1-1,0-1 1,2 1 0,-1 1-1,1-1 1,-7 17-1,10-18 29,0-1-1,0 1 1,1 0-1,0 0 1,0 0-1,1 0 0,1 1 1,-1-1-1,1 0 1,1 0-1,0 0 0,0 1 1,1-1-1,0 0 1,1 0-1,-1-1 1,2 1-1,-1-1 0,1 1 1,9 12-1,-11-17-21,1 0-1,0-1 1,0 1-1,0-1 0,1 0 1,-1 1-1,1-2 1,-1 1-1,1 0 1,0-1-1,7 4 0,-8-5-8,0 0 0,0 0 1,0 0-1,0-1 0,1 1 0,-1-1 0,0 0 0,0 0 0,0 0 0,1 0 0,-1-1 0,0 1 0,0-1 0,0 0 0,0 1 0,0-2 0,5-1 0,6-6 5,0 0-1,0-1 0,-1-1 0,0 0 0,11-13 0,0 0 1,259-197 3,-221 177 5,-46 32 12,63-48-8,-77 62-51,-3 5 32,-1 10 10,-7 15-40,0 1 0,-17 36-1,16-43 27,-58 120 6,53-115 5,14-29 0,-10 21 22,-1 0 1,-29 39-1,37-56-19,0-1 1,0-1-1,0 1 0,-1-1 1,0 1-1,0-1 1,0 0-1,-1-1 0,1 0 1,-1 1-1,0-2 1,0 1-1,0-1 0,0 0 1,0 0-1,0 0 1,-7 0-1,10-2-3,-1 0 0,1 0 0,0 0 0,-1 0 0,1-1 0,0 0 0,-1 1 0,1-1 0,0 0 0,0 0 0,0-1 0,0 1 0,0-1 0,0 0 0,-3-1 0,2-1 0,0 0 0,0 0 0,0 0 0,0 0 0,1 0 0,0-1 0,0 0 0,-4-7 0,2 2 0,1-1 0,0 0 0,0 0 0,1-1 0,1 1 0,0-1 0,0 1 0,1-14 0,1 20 0,0 1 0,0 0 0,1 0 0,-1 0 0,1 0 0,0 0 0,0 0 0,0 1 0,3-7 0,-3 8 0,0 1 0,0-1 0,1 1 0,-1-1 0,0 1 0,1 0 0,-1-1 0,1 1 0,-1 0 0,1 0 0,-1 0 0,1 0 0,0 0 0,-1 1 0,1-1 0,0 0 0,0 1 0,0-1 0,0 1 0,-1 0 0,1 0 0,0-1 0,4 2 0,10 0 0,0 1 0,0 1 0,0 0 0,23 9 0,-5-3 0,40 12-7,108 24-34,-175-44-157,0 0 0,0 0 0,0-1 0,12-1 0,11-6-3863,-13 2 1704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6:15.4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323 51 4320,'15'-5'17080,"-29"9"-13933,-37 9-2253,46-12-282,-15 4-232,0 1 1,1 1-1,-1 1 1,-30 16 0,40-17-297,-1-1 1,1 2 0,0-1 0,1 2 0,0-1 0,0 1 0,1 0 0,0 1 0,-7 11-1,9-11-39,1 0 0,0 1-1,0 0 1,1 0-1,1 0 1,0 0-1,0 0 1,1 1 0,-1 18-1,3-25-19,0 0 1,0 0-1,1 1 0,0-1 0,0 0 0,0 0 0,0 0 1,1 0-1,0 0 0,3 6 0,-3-8 3,0 0-1,0 0 1,1 0-1,-1 0 1,1 0-1,-1-1 1,1 1-1,0-1 1,0 0-1,0 0 1,1 0-1,-1 0 1,0-1-1,1 1 1,6 1-1,-7-2-9,1 0-1,0-1 1,0 1-1,0-1 1,0 0-1,-1 0 1,1 0 0,0-1-1,0 1 1,0-1-1,-1 0 1,1 0-1,0 0 1,-1-1-1,1 1 1,-1-1-1,1 0 1,-1 0 0,0 0-1,0 0 1,4-4-1,2-2 30,-1 0 0,0-1 0,0 0-1,-1 0 1,9-16 0,-4 3-155,-1 0 1,-1-1-1,7-25 1,-15 42 67,5-13-95,-2-1 0,0 1 0,-1-1 0,-1 0 0,1-23 0,-4 42 125,1 0 0,-1 0 1,0 0-1,0 0 0,0-1 0,0 1 1,-1 0-1,1 0 0,0 0 0,0 0 1,-1 0-1,1 0 0,-1 0 1,1-1-1,-1 1 0,1 0 0,-1 0 1,1 1-1,-1-1 0,0 0 0,-1-1 1,2 2 10,0 0 0,-1-1 0,1 1 0,0 0 1,0 0-1,-1 1 0,1-1 0,0 0 0,0 0 1,-1 0-1,1 0 0,0 0 0,0 0 0,-1 0 1,1 0-1,0 0 0,0 0 0,0 1 0,-1-1 0,1 0 1,0 0-1,0 0 0,0 0 0,0 1 0,-1-1 1,1 0-1,0 0 0,0 0 0,0 1 0,0-1 1,-5 16 153,5-4-70,0 1 0,0-1-1,1 0 1,1 1-1,0-1 1,0 0-1,6 14 1,1-1 118,0 0 0,18 31 0,-24-51-180,0 1 0,0-1 1,1 0-1,-1-1 0,1 1 0,0-1 1,1 1-1,-1-1 0,1 0 1,-1-1-1,1 1 0,0-1 0,0 0 1,1 0-1,-1-1 0,1 1 1,-1-1-1,1 0 0,0-1 0,0 0 1,0 1-1,0-2 0,0 1 1,0-1-1,0 0 0,0 0 1,0-1-1,0 1 0,8-3 0,5-2 23,1-1-1,-1-1 0,0-1 0,-1 0 1,35-22-1,80-65-162,-96 66 168,-2-1-1,-1-3 1,57-68 0,-90 99-75,0 1-1,0-1 1,0 1 0,0-1 0,-1 1 0,1-1 0,-1 1 0,1-1 0,0-2-1,-3 2-114,-2 11 77,-1 4 91,0-1 1,1 1-1,1 0 0,0 0 1,1 1-1,0-1 0,1 0 1,1 1-1,2 23 0,-1-26-13,1 0-1,0-1 1,1 1-1,1-1 1,-1 0-1,1 0 1,1 0-1,0 0 1,1-1-1,12 18 1,-13-21 18,1 0-1,0 0 1,0-1 0,0 0-1,0 0 1,1 0 0,0-1-1,0 0 1,0 0 0,0-1-1,1 0 1,0 0 0,-1-1-1,1 1 1,9 0 0,4-1-7,0-1-1,0-1 1,0 0 0,0-2 0,0 0 0,0-2 0,-1 0 0,31-10-1,-26 4-9,0 0-1,0-1 1,-1-2-1,0 0 1,-2-1 0,27-22-1,-38 27-28,0-1 1,-1-1-1,-1 0 0,14-19 1,-17 23-10,-1-2 0,-1 1 0,1-1 1,-2 1-1,1-1 0,-1 0 1,4-18-1,-7 25 11,1 0 0,-1 0-1,0 0 1,0 0 0,0 0 0,0 1 0,0-1-1,0 0 1,-1 0 0,1 0 0,-1 0 0,1 0-1,-1 0 1,0 0 0,1 0 0,-1 1 0,0-1-1,0 0 1,0 0 0,-1 1 0,1-1 0,0 1-1,-1-1 1,1 1 0,-1 0 0,1 0-1,-1-1 1,1 1 0,-1 0 0,0 0 0,0 1-1,0-1 1,1 0 0,-1 0 0,0 1 0,-3-1-1,-2 0-11,-1-1-1,0 2 0,0-1 0,0 1 0,0 0 1,0 1-1,-11 2 0,10-2 57,-1 2 0,1-1-1,-1 1 1,1 0 0,0 1 0,-14 7 0,20-9-12,0 0 0,0 1 0,0-1 1,1 0-1,-1 1 0,1 0 0,-1-1 0,1 1 1,0 0-1,0 0 0,0 0 0,0 1 0,1-1 1,-1 0-1,1 1 0,0-1 0,0 1 0,0-1 1,0 1-1,1-1 0,-1 5 0,1 2-13,1-1-1,0 1 1,1-1-1,0 1 1,0-1-1,1 1 1,0-1-1,1 0 1,0 0-1,0-1 0,1 1 1,7 10-1,5 3-8,0 0-1,1-2 0,23 22 0,-33-35-87,0 0-1,0 0 1,0-1-1,0-1 1,1 1-1,0-1 1,0-1-1,1 0 1,-1 0-1,1 0 1,0-2-1,0 1 1,0-1-1,0 0 1,0-1-1,1-1 1,-1 1-1,0-2 1,0 1-1,1-1 1,12-4-1,26-8-3372,-4-4 965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6:20.8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11 957 4736,'-1'0'69,"1"0"-1,-1 0 1,1 0 0,0 0 0,-1 0-1,1 0 1,-1 0 0,1 0 0,0 0-1,-1 0 1,1 0 0,-1 1 0,1-1-1,0 0 1,-1 0 0,1 0 0,0 1-1,-1-1 1,1 0 0,0 1 0,-1-1-1,1 0 1,0 1 0,0-1 0,0 0-1,-1 1 1,1-1 0,0 0 0,0 1-1,0-1 1,-1 1 0,2 0 217,-1 0 0,1 1 0,0-1 0,-1 0 0,1 0 0,0 0 0,0 0 0,0 0 0,0-1 0,0 1 0,1 1 0,2 1 144,0 0 1,0-1 0,0 1-1,1-1 1,-1 0 0,0-1-1,1 1 1,0-1 0,-1 0-1,1 0 1,0 0 0,-1-1-1,1 1 1,0-1 0,6-1-1,3 0 153,0-1-1,-1 0 0,1-1 1,16-6-1,-12 2-164,1-1 1,-1-1-1,0-1 0,-1 0 0,0-1 1,27-23-1,41-44 803,77-91 1,-157 163-1157,12-13 389,23-33 1,-36 46-380,-1 0 1,1 0 0,-1 0-1,-1 0 1,1 0 0,-1 0 0,0-1-1,-1 1 1,1-1 0,-1 0-1,0-6 1,-1 12-71,0 0-1,0 1 1,0-1 0,0 1-1,0-1 1,0 0-1,0 1 1,0-1-1,0 0 1,0 1 0,0-1-1,0 1 1,-1-1-1,1 0 1,0 1 0,0-1-1,-1 1 1,1-1-1,0 1 1,-1-1-1,1 1 1,-1-1 0,1 1-1,0-1 1,-1 1-1,1-1 1,-1 1 0,1 0-1,-1-1 1,0 1-1,1 0 1,-1-1-1,1 1 1,-1 0 0,0 0-1,1 0 1,-1 0-1,1 0 1,-1-1 0,0 1-1,1 0 1,-1 0-1,0 0 1,1 1-1,-1-1 1,0 0 0,1 0-1,-2 0 1,-1 1-7,0 1 0,0-1 0,0 0 0,0 1 1,0-1-1,0 1 0,1 0 0,-4 3 0,-3 3 33,1 1 0,0 1 0,1 0 0,-1 0 0,2 0 0,0 1 0,0 0 0,1 0 0,0 0 0,1 1 0,-3 12 0,3-9 37,1-1 0,1 1 1,0 0-1,1 1 0,0-1 1,2 0-1,0 0 0,4 26 1,-3-34-5,0 1 0,1-1 0,-1 0 1,1 0-1,1 0 0,5 10 0,-7-14-44,0 0-1,0 0 1,1 0 0,-1-1 0,1 1-1,-1-1 1,1 1 0,0-1-1,0 0 1,0 0 0,0-1-1,0 1 1,0 0 0,1-1-1,-1 0 1,5 2 0,0-3 14,-1 1 1,0-1-1,0 0 1,0-1 0,0 0-1,0 0 1,0 0-1,0-1 1,0 0-1,0 0 1,-1-1 0,12-6-1,7-5 40,42-31-1,-51 33-88,191-147 52,-148 118 81,-59 40-115,0 1 0,1 0-1,-1-1 1,0 1 0,1 0 0,-1 0 0,1-1 0,-1 1 0,1 0 0,-1 0 0,1 0 0,-1-1 0,0 1-1,1 0 1,-1 0 0,1 0 0,-1 0 0,1 0 0,-1 0 0,1 0 0,-1 0 0,1 0 0,-1 0-1,1 0 1,-1 0 0,1 1 0,-1-1 0,1 0 0,-1 0 0,1 0 0,-1 1 0,0-1 0,1 0-1,-1 1 1,1-1 0,-1 0 0,0 1 0,1-1 0,-1 0 0,0 1 0,0-1 0,1 0 0,-1 1 0,0-1-1,0 1 1,1-1 0,-1 1 0,0-1 0,0 1 0,0-1 0,0 1 0,1 3 9,0 1 1,0-1-1,-1 1 1,1 8-1,-12 109 283,7-90-227,1 0-1,1 0 1,3 38-1,-1-57-23,1 7 99,-1-20-140,0 0 0,0 1-1,0-1 1,1 0 0,-1 0 0,0 0 0,0 0 0,0 0 0,0 0-1,0 0 1,0 0 0,0 1 0,0-1 0,0 0 0,0 0 0,1 0-1,-1 0 1,0 0 0,0 0 0,0 0 0,0 0 0,0 0 0,0 0-1,0 0 1,1 0 0,-1 0 0,0 0 0,0 0 0,0 0 0,0 0-1,0 0 1,0 0 0,1 0 0,-1 0 0,0 0 0,0 0 0,0 0 0,0 0-1,0 0 1,0 0 0,1 0 0,7-9 160,0-4-147,-2 1 1,1-1 0,5-17 0,0-1-68,-2 10 50,1 0 1,1 1-1,0 0 0,1 1 1,2 1-1,0 0 1,0 1-1,30-25 0,-19 25-84,-25 16 72,1 0-1,0 0 1,0 0 0,-1 0 0,1 1 0,0-1 0,0 1 0,0-1 0,0 1 0,0 0 0,0 0-1,3 0 1,-5 0 12,1 0 1,0 0-1,-1 0 0,1 0 0,0 1 0,-1-1 0,1 0 0,-1 1 0,1-1 0,-1 0 0,1 1 0,-1-1 0,1 1 0,-1-1 0,1 1 1,-1-1-1,1 1 0,-1-1 0,0 1 0,1 0 0,-1-1 0,0 1 0,0-1 0,1 1 0,-1 0 0,0-1 0,0 1 0,0 0 0,0-1 1,0 2-1,-2 18 48,2-19-44,-9 30 46,-16 41 0,1-5 103,12-38 94,9-22-135,5-11-55,12-23-154,-4 14 84,-1 0 1,2 1-1,0 1 1,0 0-1,1 0 1,0 1-1,1 1 0,0 0 1,1 0-1,16-6 1,-29 14 3,0 0 0,1 1 0,-1-1 0,1 1 0,-1-1 0,1 1 0,-1 0 0,1-1 0,0 1 0,-1 0 0,1 0 0,-1 0 0,1 1 0,-1-1 0,1 0 0,-1 0 0,1 1 0,-1-1 0,1 1 0,-1-1 0,1 1 0,-1 0 0,1 0 0,-1-1 0,0 1 0,0 0 0,1 0 0,-1 0 0,0 1 0,0-1 0,0 0 0,0 0 0,0 0 0,0 2 0,3 5 20,0 0 1,-1-1-1,0 1 0,0 1 1,1 8-1,0-2 38,-3-13-36,-1 0 0,1-1 0,0 1 0,-1 0 1,1-1-1,0 1 0,0-1 0,0 1 0,0-1 0,0 1 1,0-1-1,1 0 0,-1 0 0,0 1 0,1-1 0,-1 0 1,1 0-1,-1 0 0,1-1 0,-1 1 0,1 0 0,0-1 1,-1 1-1,1-1 0,0 1 0,2-1 0,1 1-3,-1-1-1,0 0 0,1-1 0,-1 1 0,0-1 1,0 0-1,1 0 0,-1 0 0,5-2 0,-7 9-12,0 1 0,0-1 0,-1 1-1,1 11 1,-2 39-67,0-48 95,-1 1 0,1 0 0,0 0 1,1-1-1,0 1 0,1-1 0,5 19 1,-5-25-10,-1 0 0,1-1 0,-1 1 0,1 0 0,0-1 0,0 0 0,0 1 0,0-1 1,0 0-1,1 0 0,-1 0 0,1 0 0,0 0 0,-1-1 0,1 1 0,0-1 0,0 0 0,0 0 0,0 0 0,0 0 1,0 0-1,0 0 0,0-1 0,0 0 0,0 0 0,0 1 0,1-2 0,-1 1 0,0 0 0,0-1 0,0 1 1,0-1-1,0 0 0,0 0 0,0 0 0,0-1 0,0 1 0,-1-1 0,1 1 0,3-4 0,4-5-25,-1-1 0,-1 0 0,1 0 0,-2-1 0,0 0 0,7-16 0,-4 9 54,23-49 11,-17 33-48,29-46 0,-45 81-10,0 0-1,0-1 1,1 1-1,-1 0 1,0 0-1,0-1 1,0 1-1,0 0 1,0 0-1,1-1 1,-1 1 0,0 0-1,0 0 1,0 0-1,1 0 1,-1-1-1,0 1 1,0 0-1,0 0 1,1 0-1,-1 0 1,0 0 0,0 0-1,1 0 1,-1 0-1,0-1 1,0 1-1,1 0 1,-1 0-1,3 8-26,-4 21 42,0-24-18,-5 85-30,-5-1 1,-22 92-1,-69 231 250,62-276-70,37-132-139,2-9-5,2-13 0,7-32 0,28-93 0,48-143 0,-38 125 0,-33 117 0,30-66 0,-34 93 0,0 0 0,0 0 0,2 1 0,0 1 0,1 0 0,19-20 0,-25 29 5,1 1 0,-1 0 0,1 0 0,0 1 0,0 0 0,1 0 0,-1 0 0,13-3 0,-17 6-10,-1 0 1,1 0-1,0 1 1,0-1-1,-1 1 1,1 0-1,0 0 1,0 0-1,0 0 1,-1 0-1,1 1 1,0-1-1,0 1 1,-1-1-1,1 1 1,0 0-1,-1 0 1,1 1-1,-1-1 1,1 0-1,-1 1 1,0-1-1,0 1 0,1 0 1,-1 0-1,0 0 1,-1 0-1,1 0 1,1 3-1,0 0 6,0 0 0,-1 1-1,1-1 1,-1 1 0,-1-1-1,1 1 1,-1 0 0,0 0 0,0 0-1,-1 0 1,0 0 0,0 0-1,-1 8 1,-1 4-3,-1-1-1,-1 1 1,-8 20-1,7-24 3,0 0 0,-2-1 0,1 0 0,-2 0 0,1 0-1,-2-1 1,-13 16 0,14-20 9,0 1 0,-1-1 1,0-1-1,-1 0 0,1 0 0,-1-1 0,0 0 1,-1-1-1,-19 8 0,25-11-9,-1 0 0,1-1 0,-1 1 0,1-1 0,-1 0 0,0-1 0,1 1 0,-1-1 0,0 0 0,0-1 0,1 0 0,-1 1 0,-11-5 0,16 5-5,0-1 1,0 1-1,0-1 1,0 1-1,0-1 1,0 0-1,0 0 1,0 1-1,0-1 1,0 0-1,0 0 1,0 0-1,0 0 1,1 0-1,-1 0 1,0 0-1,1 0 1,-1-1-1,1 1 1,-1 0-1,1 0 1,0 0-1,-1-1 1,1 1-1,0 0 1,0-2-1,0 1-18,0 0 0,0-1 0,0 1 0,1-1 1,-1 1-1,1 0 0,-1 0 0,1-1 0,0 1 0,0 0 0,0 0 0,0 0 0,2-3 0,4-3 1,0 0-1,0 0 1,1 1 0,0-1-1,0 2 1,17-11-1,58-25 37,-80 40-9,289-116-314,-162 68 500,-5-7 7,-126 57-168,0 0-40,0 1 0,0-1 0,0 1 0,0 0 0,0-1 0,0 1 0,0 0 0,0 0 0,0-1 0,-2 3 0,-7 9 3,1 0 0,-1 0 1,2 1-1,0 1 0,0-1 1,1 1-1,-7 21 0,4-6 38,1 0-1,-5 30 1,12-47-17,0 0 1,1 0 0,0 0 0,1 0-1,1 0 1,0 0 0,0 0 0,4 13-1,-2-18 0,-1 0-1,1 0 1,1-1 0,-1 1-1,1-1 1,5 7-1,-7-10 2,0-1-1,0 1 1,0-1-1,0 1 1,1-1-1,-1 0 1,1 0-1,-1 0 1,1 0-1,0 0 1,0-1-1,0 1 1,0-1-1,0 0 1,0 0-1,4 1 1,-1-1-8,0-2 0,0 1 0,0 0 0,0-1 0,0 0 0,0-1 0,0 1 1,0-1-1,0 0 0,-1-1 0,1 1 0,-1-1 0,0 0 0,0-1 0,0 1 0,0-1 1,-1 0-1,1 0 0,-1 0 0,0-1 0,0 1 0,0-1 0,-1 0 0,0 0 0,0-1 1,4-9-1,0-2-29,-2-1-1,0 1 1,-2-1 0,1 0 0,-2 0 0,-1 0 0,0-29 0,-2 35 16,0 0 1,-1-1-1,0 1 0,-1 0 1,0 0-1,-1 1 0,-1-1 0,1 1 1,-2-1-1,1 1 0,-2 1 1,-7-11-1,7 13-51,-1-1 0,-1 2 0,1-1 0,-1 1 1,-17-10-1,24 16 26,2 1 30,-1 0 1,1 0 0,0 0-1,-1 0 1,1 0-1,0 0 1,-1 0-1,1 0 1,0 0-1,-1 0 1,1 0-1,0 0 1,-1-1 0,1 1-1,0 0 1,-1 0-1,1 0 1,0-1-1,0 1 1,-1 0-1,1 0 1,0-1-1,0 1 1,0 0-1,-1-1 1,9 2 26,-1-1 0,1 0 0,10 0 0,0-1-29,19 1-5,330 12-304,-362-12 318,1 1 0,-1 0 0,1 0 0,-1 0 0,1 1-1,-1-1 1,0 2 0,0-1 0,0 0 0,0 1 0,0 0 0,0 0-1,-1 0 1,0 1 0,1 0 0,-1-1 0,0 2 0,-1-1-1,1 0 1,-1 1 0,0-1 0,0 1 0,0 0 0,-1 0 0,0 0-1,0 0 1,0 1 0,0-1 0,-1 1 0,1 5 0,3 26-20,1 43 0,-4-31-33,-1-10 101,-1-29-32,0 1 0,1-1 0,0 0 0,0 0 0,1 0 0,0 0-1,5 13 1,-6-21-12,-1-1-1,0 0 1,1 1 0,0-1-1,-1 0 1,1 0-1,-1 0 1,1 1-1,0-1 1,0 0-1,0 0 1,0 0-1,0 0 1,0 0 0,0-1-1,0 1 1,0 0-1,0 0 1,0-1-1,1 1 1,-1 0-1,0-1 1,0 0-1,1 1 1,-1-1 0,0 0-1,1 1 1,-1-1-1,1 0 1,-1 0-1,0 0 1,1 0-1,-1 0 1,0-1-1,1 1 1,-1 0 0,2-1-1,2-1-5,0-1 0,0 1 0,-1-1 0,1 0 0,-1 0 0,1-1 0,5-6 0,9-10-4,-1 0 1,27-40-1,-16 21 10,124-173 16,-122 169-39,-2-3 0,37-77-1,-36 53 16,26-88-1,17-116-1,-72 270-9,-1 1-1,1 0 1,-1-1-1,0 1 1,0-1-1,0 1 1,0-1-1,-1-4 1,1 7 7,-1 1 1,1 0-1,0 0 0,0 0 1,0-1-1,0 1 1,0 0-1,0 0 1,-1 0-1,1 0 1,0 0-1,0-1 1,0 1-1,-1 0 0,1 0 1,0 0-1,0 0 1,0 0-1,-1 0 1,1 0-1,0 0 1,0 0-1,0 0 1,-1 0-1,1 0 0,0 0 1,0 0-1,-1 0 1,1 0-1,0 0 1,0 0-1,0 0 1,-1 0-1,1 0 0,0 0 1,0 0-1,0 0 1,-1 1-1,1-1 1,0 0-1,0 0 1,0 0-1,0 0 1,-1 0-1,1 1 0,0-1 1,0 0-1,-10 8-30,7-5 16,1 1 0,-1 0 0,0 0 0,-3 7 0,-72 153-178,53-109 212,22-50-18,-36 79-21,-47 147 0,77-199 53,2 1 1,-6 66-1,13-76 16,0 1-1,1-1 1,1 0 0,1 0 0,8 27-1,-9-42-34,1 0 0,0 0 0,0 0 0,1 0 0,0-1 0,0 1 0,1-1 0,0 0 0,0 0 0,1-1-1,9 10 1,-11-12-20,1-1 0,-1 1 0,1-1 0,0 0 0,0-1 0,1 1-1,-1-1 1,0 0 0,1 0 0,-1 0 0,1-1 0,0 0 0,-1 0 0,1-1-1,0 1 1,0-1 0,11-1 0,-7-1 12,0-1 0,0 0 0,0 0 0,-1-1 0,1 0 0,-1 0 0,0-1 0,14-10 0,6-7 11,29-28-1,-20 17-11,12-9 3,3 2 1,1 3-1,1 2 1,100-47-1,-148 79-21,-5 2 4,0 1 0,1-1 1,-1-1-1,0 1 1,0 0-1,0 0 0,0-1 1,2-2-1,-12 5-59,-11 6 74,3-1-5,-7 3 0,0 1 0,-36 22 0,42-20-1,0 2 1,2-1-1,0 2 0,0 0 0,1 1 1,-14 21-1,11-11 17,1 1 0,1 0 0,-16 44 0,18-42 12,9-22-22,1 1 0,0 0 0,0 0 0,1 0 0,-3 15 0,4-21-6,1-1 0,0 1 1,0 0-1,0-1 0,1 1 1,-1 0-1,0 0 0,0-1 1,1 1-1,-1 0 0,1-1 1,0 1-1,-1-1 0,1 1 1,0-1-1,0 1 0,2 1 0,-2-2 0,0 0 0,0-1 0,-1 1 0,1-1 0,0 1 0,0-1 0,0 0 0,0 1 0,0-1 0,0 0 0,0 0 0,1 1 0,-1-1 0,0 0 0,0 0 0,0 0 0,0 0 0,0-1 0,0 1 0,0 0 0,0 0 0,0-1 0,0 1 0,0 0 0,0-1 0,0 1 0,0-1 0,0 1 0,1-2 0,4-3 0,1 0 0,-1 0 0,0 0 0,0-1 0,-1 0 0,8-11 0,29-47 0,-31 46 0,101-190 0,-103 182 11,-6 18-33,-5 15-111,-4 19 147,1 0 0,2 0 0,1 0-1,1 30 1,1-33 2,1 0-1,1 1 0,6 28 1,-6-44-16,-1-1 1,2 0 0,-1 0 0,1 0 0,0 0 0,0 0 0,1-1 0,0 1 0,0-1 0,0 0-1,1 0 1,0-1 0,0 0 0,8 7 0,-10-10-1,0 0 0,0 0 0,1-1 0,-1 1 0,1-1 0,-1 1 0,1-1 0,-1 0 0,1 0 0,0-1 0,0 1 0,-1-1 0,1 0 0,0 0 0,0 0 0,6-1 0,-1-1 0,0-1 0,-1 1 0,1-1 0,-1-1 0,15-8 0,-13 6 0,0-1 0,-1 0 0,0 0 0,-1-1 0,1 0 0,11-15 0,35-58 0,-45 65 0,31-52 0,-19 29 0,30-38 0,-50 75 0,-1-1 0,1 1 0,0 0 0,-1 1 0,1-1 0,4-3 0,-6 5 0,0 0 0,0 0 0,0 0 0,0 0 0,0 0 0,1 0 0,-1 0 0,0 0 0,0 0 0,0 0 0,0 0 0,0 0 0,0 0 0,1 0 0,-1 0 0,0 0 0,0 0 0,0 0 0,0 0 0,0 1 0,0-1 0,0 0 0,0 0 0,1 0 0,-1 0 0,0 0 0,0 0 0,0 0 0,0 0 0,0 0 0,0 0 0,0 1 0,0-1 0,0 0 0,0 0 0,0 0 0,0 0 0,0 0 0,0 0 0,0 0 0,0 1 0,0-1 0,0 0 0,0 0 0,0 0 0,0 0 0,-1 16 0,-26 119 0,15-82 0,-24 98 0,36-149 0,-1-1 0,1 1 0,-1 0 0,1 0 0,-1 0 0,1 0 0,0-1 0,0 1 0,0 0 0,0 0 0,0 0 0,1 0 0,-1-1 0,1 1 0,-1 0 0,1 0 0,-1 0 0,1-1 0,0 1 0,0 0 0,1 1 0,-1-3 0,-1 0 0,0 0 0,1 0 0,-1 0 0,1 0 0,-1 0 0,0 0 0,1 0 0,-1 0 0,1 0 0,-1-1 0,0 1 0,1 0 0,-1 0 0,0 0 0,1-1 0,-1 1 0,0 0 0,1 0 0,-1-1 0,0 1 0,1 0 0,-1-1 0,0 1 0,1-1 0,12-13 0,29-37 0,27-29 0,-56 66 0,0 2 0,1-1 0,27-17 0,-40 30-2,-1-1 1,1 1-1,0-1 0,-1 1 0,1-1 1,0 1-1,0-1 0,-1 1 0,1 0 1,0-1-1,0 1 0,0 0 0,-1 0 1,1 0-1,0 0 0,0-1 0,0 1 1,0 0-1,-1 0 0,1 1 0,0-1 1,0 0-1,0 0 0,0 0 0,-1 0 1,1 1-1,0-1 0,0 0 0,-1 1 1,1-1-1,0 1 0,0-1 0,-1 1 1,1-1-1,0 1 0,-1-1 0,1 1 1,-1 0-1,1-1 0,-1 1 0,1 0 1,-1-1-1,1 1 0,-1 0 0,0 0 1,1-1-1,-1 1 0,0 0 0,0 0 1,0 0-1,0 0 0,1 1 0,0 7 12,0 0 0,0 0 0,-2 19 0,1-18 6,0 3 0,1 0 0,0 0-1,4 20 1,-3-27-15,0 0 0,0 0 0,0-1 0,0 1 0,1-1 0,0 0 0,0 0 0,1 0 0,-1 0 0,5 4 0,-5-6-3,-1-1 0,1 0 0,0 0-1,0 0 1,-1 0 0,1-1 0,0 1 0,0-1-1,1 0 1,-1 0 0,0 0 0,0 0-1,1 0 1,-1-1 0,0 1 0,1-1 0,3 0-1,2-1 4,0 0-1,0 0 1,-1-1-1,1 0 1,10-4-1,-10 2 0,0 0 0,0 0 0,-1-1 0,1-1 0,-1 1 0,0-1 0,-1-1 0,1 0 0,-1 0 0,6-8 0,3-5 0,-1-1 0,20-35 0,93-170 0,6-30 0,-112 211 0,109-242 0,-109 236 0,-16 38 15,0-1-1,-1 0 1,5-22 0,-10 34-13,1 0 0,-1 0 0,0 0 0,0 1 0,0-1 0,0 0 0,0 0 0,0 0 0,-1-2 0,1 3-4,0 1 0,-1-1 0,1 1 0,-1-1 0,1 0 0,-1 1 1,1-1-1,-1 1 0,1 0 0,-1-1 0,1 1 0,-1-1 0,0 1 0,1 0 0,-1-1 1,1 1-1,-1 0 0,0 0 0,0-1 0,1 1 0,-2 0 0,2 0 1,-1 0 0,0 0 0,0-1-1,1 1 1,-1 0 0,0 0 0,0 0 0,1 1-1,-1-1 1,0 0 0,1 0 0,-1 0-1,0 0 1,0 1 0,1-1 0,-1 0-1,0 1 1,1-1 0,-1 0 0,1 1 0,-1-1-1,0 1 1,1-1 0,-1 1 0,0 0-1,-8 9 1,-1 1 0,2 0 0,-1 0 0,2 1 0,-9 15 1,-31 69 0,46-91 0,-25 53 0,4 2 0,2 1 0,3 1 0,2 0 0,3 1 0,3 0 0,-1 103 0,10-141 0,1 0 0,1 0 0,2-1-1,0 0 1,8 26 0,-8-40 1,0 1 0,0-1 0,0 1-1,2-1 1,-1-1 0,1 1 0,0-1 0,1 0 0,0 0-1,1-1 1,0 0 0,0 0 0,14 9 0,-8-8-131,0-1 0,1-1 0,0 0 0,0-1 0,1-1 0,0 0 0,17 2 0,-18-4-1139,0-2-1,0 1 1,0-2 0,23-1-1,-35 1 783,0-1 0,1 1 0,-1-1 0,0 1 0,0-1 0,1 0 0,-1 0 0,0 0 0,0-1 0,0 1 0,0-1 0,-1 0 0,1 1 0,0-1 0,-1 0 0,1-1 0,-1 1 0,3-4 0,14-18-3363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6:21.2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15 13056,'-40'-3'5887,"57"6"-5087,11-3 2976,4 5-2208,26-5 160,5 4-1056,17-8-320,-4 4-224,19-8-928,-6 3 416,-2-2-3424,-16 7 2080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6:21.6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2601 467 14784,'0'0'6719,"48"9"-5855,7-4 2432,3 1-1984,45-1 96,0-1-864,20 1-64,-15 1-320,13-1-288,-9-2 64,-18-3-2400,-12 5 1376</inkml:trace>
  <inkml:trace contextRef="#ctx0" brushRef="#br0" timeOffset="1">298 57 14112,'-134'-57'5247,"79"57"-4095,2 4-288,34 1-640,6-5-288,0 0 384,3-5-160,20 1-4928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50:54.0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56 170 24575,'-2'0'0,"0"1"0,0-1 0,1 0 0,-1 0 0,0 1 0,0-1 0,0 1 0,1-1 0,-1 1 0,0 0 0,1 0 0,-1-1 0,0 1 0,1 0 0,-1 1 0,1-1 0,0 0 0,-1 0 0,-1 3 0,1-1 0,0 1 0,0-1 0,0 1 0,0-1 0,1 1 0,-1 0 0,1 0 0,-1 7 0,0 4 0,1 0 0,0 1 0,3 25 0,-2-38 0,0 0 0,0 0 0,1 0 0,-1 0 0,1 0 0,0 0 0,0 0 0,0 0 0,0-1 0,1 1 0,-1 0 0,1-1 0,0 1 0,-1-1 0,1 0 0,0 1 0,0-1 0,1 0 0,-1 0 0,0 0 0,1 0 0,-1-1 0,1 1 0,0-1 0,-1 1 0,1-1 0,0 0 0,3 1 0,5 0 0,-1 0 0,0-1 0,1 0 0,-1-1 0,1 0 0,18-2 0,-25 1 0,-1 1 0,0-1 0,1 0 0,-1 0 0,0 0 0,0 0 0,0-1 0,0 1 0,0-1 0,0 0 0,0 0 0,-1 0 0,1 0 0,0 0 0,-1-1 0,0 1 0,0-1 0,0 0 0,0 1 0,0-1 0,0 0 0,-1 0 0,1 0 0,-1 0 0,0-1 0,0 1 0,0 0 0,0 0 0,0-6 0,2-10 0,-2 0 0,0 0 0,-1 0 0,-3-22 0,1 14 0,2 23 0,0 0 0,0 0 0,-1 0 0,1 0 0,-1 1 0,0-1 0,0 0 0,-1 0 0,1 0 0,-1 1 0,0-1 0,-4-6 0,4 8 0,-1-1 0,0 1 0,1 0 0,-1 0 0,0 0 0,0 0 0,0 1 0,0-1 0,-1 1 0,1 0 0,0 0 0,-1 0 0,1 0 0,-1 0 0,-3 0 0,-10-1 0,1 1 0,-18 0 0,31 1 0,-1 0 0,1 0 0,-1 0 0,1 0 0,0 1 0,-1 0 0,1 0 0,0 0 0,-1 0 0,1 0 0,0 1 0,0-1 0,0 1 0,0 0 0,0 0 0,-3 3 0,6-5 0,-1 1 0,1-1 0,-1 0 0,1 1 0,0-1 0,0 1 0,-1-1 0,1 1 0,0-1 0,0 1 0,0-1 0,-1 1 0,1-1 0,0 1 0,0-1 0,0 1 0,0 0 0,0-1 0,0 1 0,0-1 0,0 1 0,0-1 0,0 1 0,1-1 0,-1 1 0,0-1 0,0 1 0,1 0 0,14 10 0,22 0 0,-30-9 0,1-1 0,0 0 0,0-1 0,0 0 0,-1 0 0,1-1 0,0 1 0,0-2 0,-1 1 0,1-1 0,0 0 0,-1-1 0,0 0 0,0 0 0,0 0 0,12-9 0,120-68 0,-70 54-1365,-53 19-5461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1:18:2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258 188 3072,'3'-7'432,"0"0"0,1 1 0,8-13 0,-8 14 120,-3 3-272,0 0 1,0 1-1,1-1 1,-1 1-1,0-1 0,1 1 1,-1-1-1,3 0 1,-2 6 367,-4 12-783,-1 9 402,-10 49 370,11-66-524,0 0 0,-1 1 0,-1-1 1,1 0-1,-1 0 0,-7 10 0,-1-2 269,1-1 0,-28 26 1,31-34-182,0 0 0,0-1 1,-1 0-1,0-1 0,0 0 1,0 0-1,-11 3 0,18-7-155,0 0-1,0 0 1,-1 0-1,1-1 1,-1 1-1,1-1 1,-1 1-1,1-1 1,-1 0-1,1 0 1,-1 0-1,1-1 1,-1 1-1,1-1 1,-1 1-1,1-1 1,0 0-1,-1 1 1,1-1-1,0-1 1,0 1-1,-1 0 1,1 0-1,0-1 1,0 1-1,0-1 1,1 0-1,-1 0 1,0 0-1,1 1 1,-3-5-1,-2-6-69,0 1 0,1-1 0,1 0 0,0-1 0,0 1 0,1 0 0,1-1 0,0 0 0,1 0 0,0 1 0,1-1 1,1 0-1,2-19 0,1 14 5,-1 0 1,2 1-1,0-1 1,1 1 0,1 0-1,1 1 1,0 0-1,21-30 1,-27 42 13,1 1 0,0 0 0,0 1 0,-1-1-1,1 0 1,1 1 0,-1 0 0,0 0 0,1 0 0,-1 0 0,1 0 0,-1 1 0,1-1-1,0 1 1,0 0 0,7-1 0,-7 2 6,-1-1 0,0 1 0,0 0-1,0 1 1,0-1 0,1 1 0,-1-1-1,0 1 1,0 0 0,0 0 0,0 0 0,0 1-1,0-1 1,-1 1 0,1-1 0,0 1 0,-1 0-1,1 0 1,-1 0 0,0 1 0,4 3 0,0 2 56,0 2 1,-1-1-1,0 0 0,0 1 1,-1 0-1,6 19 1,-3 1 157,4 33 0,-8-40-107,-2-1 1,0 1-1,-2-1 1,0 0 0,-7 31-1,-33 109 354,11-49-242,9-17-77,-22 87 199,38-163-218,3-13 173,0 0 0,0-1 0,-4 10 0,1-10 537,5-7-797,-1 1 1,1-1-1,-1 1 1,1 0-1,-1-1 1,1 1-1,0-1 1,-1 1-1,1-1 1,0 0-1,0 1 1,-1-1-1,1 1 1,0-1-1,0 1 1,0-1-1,0 0 1,0 1-1,0-1 1,0 0-1,0 1 1,0-2-1,-2-16 19,2-1 0,0 0 0,1 1 0,1-1 0,1 0 0,0 1 0,9-26 0,-1 11-76,2 0 0,1 1 0,33-53 0,16-15-172,94-144-235,-149 233 407,32-45-232,-36 51 171,1 0-1,0 0 1,0 0 0,0 1 0,0 0-1,0 0 1,11-5 0,-16 8 65,1 1 1,0-1-1,0 1 1,0 0-1,-1 0 0,1-1 1,0 1-1,0 0 1,0 0-1,0 0 1,0 0-1,-1 0 1,1 0-1,0 0 0,0 0 1,0 0-1,0 1 1,0-1-1,-1 0 1,1 0-1,0 1 1,1 0-1,-1 0 1,1 0 1,-1 0-1,0 0 1,0 1-1,0-1 0,0 0 1,0 1-1,0-1 1,0 1-1,0-1 0,0 2 1,2 6 11,0 0 0,-1-1-1,2 15 1,-3-18 21,4 28 16,-2 0 0,-2 54 0,-15 66-120,10-116 262,4-24 14,-2-1 0,-2 14 0,45-140 1688,6-54-1910,26-77-454,-70 235 313,2-9-103,-5 18 252,0 0 1,0 0-1,1 1 1,-1-1-1,0 0 1,1 1-1,-1-1 1,0 0-1,1 1 1,-1-1-1,1 1 1,-1-1-1,1 1 1,-1-1-1,1 1 1,0-1-1,-1 1 1,2-1-1,-2 1 19,0 0-1,0 0 1,1 0-1,-1 0 1,0 0-1,0 0 1,1 0-1,-1 0 1,0 0-1,0 0 1,1 0-1,-1 0 1,0 0-1,0 0 1,1 0-1,-1 1 1,0-1-1,0 0 0,0 0 1,1 0-1,-1 0 1,0 0-1,0 1 1,0-1-1,0 0 1,0 0-1,1 0 1,-1 1-1,0-1 1,0 0-1,0 0 1,0 0-1,0 1 1,0-1-1,0 0 1,0 0-1,0 1 1,2 11-122,-2-7 69,4 56 21,-4 1 1,-9 83-1,9-142 35,-7 74 38,-8 122-174,14-158 186,1-1 0,2 0 0,1 0 0,12 50 0,-6-63 153,-9-26-181,1 0 0,-1 0-1,1 0 1,-1-1 0,1 1-1,0 0 1,-1 0-1,1 0 1,0 0 0,0-1-1,-1 1 1,1 0 0,0-1-1,0 1 1,0 0-1,0-1 1,0 1 0,0-1-1,0 0 1,0 1 0,0-1-1,0 0 1,2 1-1,0-2 18,0 1-1,0 0 0,0-1 0,0 0 1,0 0-1,-1 0 0,1 0 1,0 0-1,0 0 0,4-4 0,24-19 216,-25 19-188,149-141 288,-84 82-235,5-6-143,-65 59 42,-2 0 0,1-1 0,-1 0 0,13-26 0,-18 28-131,-4 9 107,0 1-1,0 0 1,0 0 0,0 0-1,0 0 1,0 0 0,0 0-1,0 0 1,0 0 0,0 0-1,0 0 1,0 0 0,0-1-1,0 1 1,0 0 0,0 0-1,0 0 1,0 0 0,0 0-1,0 0 1,-1 0 0,1 0-1,0 0 1,0 0 0,0 0-1,0 0 1,0 0 0,0 0-1,0-1 1,0 1 0,0 0-1,0 0 1,0 0 0,0 0-1,0 0 1,-1 0 0,1 0-1,0 0 1,0 0 0,0 0-1,0 0 1,0 0 0,0 0-1,0 0 1,0 0 0,0 0-1,0 0 1,0 0 0,-1 0-1,1 0 1,0 0-1,0 0 1,0 1 0,-1-1-40,-1 1 0,1 0 0,-1 1 0,1-1 0,-1 0 0,1 0 0,0 1-1,0-1 1,-2 2 0,-6 10-64,1-3 67,0 0-1,1 1 0,0 0 1,1 1-1,0-1 0,-5 18 0,7-17 55,1-1 0,0 1 0,1 1 0,0-1 0,1 0 0,0 0 0,1 1 0,1-1 0,0 0 0,0 1 0,1-1 0,1 0 0,0 0 0,1 0 0,6 13 0,-8-22 16,-1 1 0,2-1-1,-1 0 1,0 0 0,1 0-1,-1 0 1,1-1 0,0 1-1,3 2 1,-5-4-4,0 0 1,1-1-1,-1 1 0,0-1 1,0 1-1,0-1 0,0 1 0,1-1 1,-1 1-1,0-1 0,0 0 1,1 0-1,-1 0 0,0 1 0,0-1 1,1-1-1,-1 1 0,0 0 1,0 0-1,1 0 0,-1-1 0,0 1 1,0 0-1,1-1 0,-1 1 1,0-1-1,0 0 0,0 1 1,0-1-1,0 0 0,1-1 0,3-3 14,-1 0 0,0 0 0,0-1 0,0 0-1,-1 0 1,1 0 0,2-7 0,14-47 225,-12 36-188,5-38 1,-11 51-72,-1 0-1,-1 0 1,0 0 0,-1 0 0,-3-20-1,3 26-68,0 0-1,-1 0 0,0 0 0,-4-8 1,6 12 51,-1 0 0,0-1 0,1 1 0,-1 0 0,0 0 1,0 0-1,0 0 0,1 0 0,-1 0 0,0 0 0,0 0 0,0 0 1,-1 1-1,1-1 0,0 0 0,0 1 0,0-1 0,-1 1 0,1-1 0,0 1 1,-2-1-1,48 0-298,-38 0 268,22-2 71,37-9-1,-61 10-42,1 1 0,-1 0 0,1 0 0,0 1 0,-1 0 0,1 0-1,0 0 1,-1 0 0,1 1 0,-1 0 0,1 0 0,-1 1 0,1-1 0,7 4 0,-9-3 9,-1 1-1,1-1 1,0 1 0,-1-1 0,1 1 0,-1 0-1,0 1 1,0-1 0,0 0 0,0 1 0,-1 0-1,1-1 1,-1 1 0,0 0 0,0 0 0,-1 0-1,1 1 1,1 5 0,24 90 170,-1-25-75,-21-62-45,1-1-1,1 1 0,0-1 0,0 0 0,12 13 0,-15-20-21,0 0 0,1 0 0,-1 0 0,1-1 0,0 0 0,1 0 0,-1-1 0,1 1 0,-1-1 0,1 0 0,0-1 0,0 1 0,0-1 0,1 0 0,-1-1 0,0 1 0,1-1 1,8 0-1,-6-1 4,-1-1-1,0 0 1,0 0 0,0 0 0,0-1 0,0 0 0,0-1 0,-1 0 0,1 0 0,-1 0 0,0-1 0,0 0 0,0-1 0,8-6 0,1-3 59,-1-1 1,-1 0-1,0-1 1,0-1-1,-2 0 1,0-1-1,-1 0 1,-1-1-1,-1 0 1,9-24-1,-9 20-63,-4 14-35,-1-1 0,-1 0 0,1 0 0,-2 0 0,1-1 0,-2 1 1,2-13-1,-3 22 5,0 1 0,0 0 0,0 0 1,0 0-1,0 0 0,0-1 0,0 1 0,0 0 1,0 0-1,0 0 0,0 0 0,0 0 1,0-1-1,0 1 0,0 0 0,0 0 0,0 0 1,0 0-1,0 0 0,0-1 0,0 1 1,-1 0-1,1 0 0,0 0 0,0 0 0,0 0 1,0 0-1,0 0 0,0-1 0,0 1 1,-1 0-1,1 0 0,0 0 0,0 0 0,0 0 1,0 0-1,0 0 0,-1 0 0,1 0 1,0 0-1,0 0 0,0 0 0,0 0 0,0 0 1,-1 0-1,1 0 0,0 0 0,0 0 1,0 0-1,0 0 0,0 0 0,-1 0 0,1 0 1,0 0-1,-12 9-219,-9 15 118,15-14 100,1 0 0,0 0-1,1 1 1,-4 14 0,2-8 20,-1 3 12,2 1 0,0 1 0,1-1 0,1 1 0,0 24 0,3-33 17,0 0-1,1 0 1,0 0-1,1 0 1,1 0-1,0 0 1,1-1-1,0 1 1,11 19-1,-14-29-8,0 0-1,1-1 1,0 1-1,0-1 0,0 1 1,0-1-1,0 0 1,0 0-1,0 0 0,1 0 1,-1 0-1,1 0 1,0 0-1,-1-1 0,1 0 1,0 1-1,4 0 0,-2-1-6,0 0-1,0-1 1,0 0-1,0 0 0,-1 0 1,1-1-1,0 1 0,0-1 1,0 0-1,5-2 0,67-19-5762,-46 16 3343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2:48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25 1568,'0'0'33,"0"0"-1,0-1 1,0 1-1,0 0 1,0 0-1,0-1 1,1 1-1,-1 0 1,0 0 0,0-1-1,0 1 1,1 0-1,-1 0 1,0 0-1,0 0 1,0-1 0,1 1-1,-1 0 1,0 0-1,0 0 1,1 0-1,-1 0 1,0 0 0,0 0-1,1 0 1,-1-1-1,0 1 1,1 0-1,-1 0 1,0 0-1,15 0 2860,4-3 3521,-15-6-888,-45 1-2847,33 9-2487,0 0 0,0 0 0,0 0 0,0 1 0,0 1 1,0-1-1,1 1 0,-1 0 0,-11 8 0,12-8-38,4-1-120,0 0 1,1 0 0,-1 0 0,1 0-1,0 0 1,0 0 0,0 1-1,0-1 1,0 1 0,0-1 0,1 1-1,-1 0 1,1-1 0,0 1-1,0 0 1,-1 3 0,1-3 20,0-1 1,0 1-1,1-1 1,0 1 0,-1-1-1,1 1 1,0 0-1,0-1 1,0 1-1,1-1 1,-1 1-1,1-1 1,-1 1-1,1-1 1,0 1-1,0-1 1,0 0 0,0 1-1,2 2 1,-1-3-20,0 0 0,0 0 0,0 0 0,0 0 0,1 0 0,-1 0 0,1-1 0,-1 0 0,1 1 0,-1-1 1,1 0-1,0 0 0,0 0 0,-1-1 0,1 1 0,0 0 0,0-1 0,0 0 0,0 0 0,3 0 0,6-1 68,0-1 0,0 0-1,19-6 1,-12 2-34,-9 4-11,1-1 1,0-1-1,-1 0 1,1-1 0,10-6-1,-18 9-60,-1 1 0,1-1 0,0 0 0,-1 0 0,0-1 0,1 1 0,-1 0 0,0-1 0,0 1-1,0-1 1,0 0 0,-1 0 0,1 0 0,-1 1 0,0-1 0,0-1 0,0 1 0,0 0 0,0 0 0,-1 0 0,1 0 0,-1-4 0,0 6-3,0-1 0,0 1 0,0-1 0,0 1 0,-1-1 1,1 1-1,0 0 0,-1-1 0,1 1 0,-1-1 0,0 1 1,1 0-1,-1 0 0,0-1 0,0 1 0,0 0 0,0 0 0,0 0 1,0 0-1,0 0 0,-2-1 0,3 2 15,-1-1 0,0 1 0,0-1-1,0 1 1,0 0 0,0-1 0,0 1 0,0 0-1,0 0 1,0 0 0,0 0 0,0 0 0,0 0-1,0 0 1,0 0 0,0 0 0,0 1 0,0-1-1,0 0 1,0 0 0,0 1 0,1-1 0,-1 1-1,0-1 1,0 1 0,0-1 0,0 1-1,1 0 1,-1-1 0,-1 2 0,2 1 44,-1 0 0,1 0-1,-1 0 1,1-1 0,0 1 0,0 0 0,1 0 0,-1 0 0,1 3 0,0-3-21,1 0 0,-1-1 1,1 1-1,-1-1 1,1 0-1,0 0 1,0 1-1,0-1 1,0 0-1,0-1 1,0 1-1,1 0 1,-1 0-1,4 1 1,8 4 150,20 8 1,-24-11-102,7 3-148,0-1 1,1 0-1,22 3 0,2-5-6518,-42-4 6366,1 0 1,-1 0 0,1 0-1,-1 0 1,1 0 0,-1 0-1,0 0 1,1 0 0,-1 0-1,1 0 1,-1 0 0,0 0-1,1 0 1,-1 1 0,1-1-1,-1 0 1,0 0 0,1 1-1,-1-1 1,0 0 0,1 0-1,-1 1 1,0-1 0,1 0-1,-1 1 1,0-1 0,0 1-1,0-1 1,1 0-1,-1 1 1,0-1 0,0 0-1,0 1 1,0-1 0,0 1-1,1-1 1,-1 1 0,0-1-1,0 0 1,0 1 0,0-1-1,0 1 1,-1-1 0,1 1-1,0 0 1,-6 11-5565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1:18:27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18 679 3648,'-15'0'1173,"12"0"635,17 4 395,-7-3-1984,1 0 0,-1 0 0,1-1 0,-1 0 0,1 0 0,0-1 1,-1 0-1,0 0 0,1 0 0,-1-1 0,0 0 0,1-1 0,-1 0 0,-1 0 1,1 0-1,0-1 0,-1 0 0,0 0 0,0-1 0,0 0 0,0 0 0,6-8 1,-10 10-161,0 0 0,0 0 0,-1 0 0,1 0 0,-1-1 0,0 1 1,0 0-1,0-1 0,0 1 0,-1-1 0,1 1 0,-1-7 0,0 8-53,0 0-1,0-1 1,-1 1-1,1 0 1,0-1 0,-1 1-1,0 0 1,0 0-1,1 0 1,-1 0-1,0 0 1,0 0-1,-1 0 1,1 0-1,0 0 1,-1 0-1,1 1 1,-1-1-1,0 0 1,1 1 0,-1-1-1,-3 0 1,3 0-86,-1 0 1,0 1 0,0 0 0,0 0-1,0 0 1,0 0 0,0 0 0,0 0-1,0 1 1,-1 0 0,1-1 0,0 1-1,0 0 1,0 1 0,-5 0 0,3 0 45,1 1 0,0 0 1,-1 0-1,1 0 1,0 0-1,0 0 1,1 1-1,-1 0 0,0 0 1,-5 6-1,3-3 103,0 1 0,1 0 0,0 1 0,0-1-1,1 1 1,0 0 0,0 0 0,1 0 0,0 0 0,0 1-1,1-1 1,0 1 0,0 0 0,1 0 0,0-1-1,1 1 1,0 0 0,2 15 0,0-12 34,0 0 1,0 0 0,1 0-1,1-1 1,0 1-1,1-1 1,0 0-1,1 0 1,0-1-1,0 1 1,1-1-1,1 0 1,9 10 0,-12-16-1,0 1 1,0-1 0,0 0 0,1-1 0,-1 1-1,1-1 1,0 0 0,8 3 0,-11-5-53,1 0-1,-1 0 1,1 0 0,-1 0 0,1-1-1,-1 0 1,1 0 0,-1 0 0,1 0-1,0 0 1,-1-1 0,1 0 0,-1 1 0,1-1-1,-1-1 1,5-1 0,-1-1 22,0-1-1,0 1 1,-1-1 0,0 0 0,0-1 0,0 1 0,8-11 0,31-50 222,-31 46-192,32-54 109,50-69 61,-92 138-299,-3 3 8,0 1 0,0-1 0,0 1-1,0-1 1,1 1 0,-1-1-1,1 1 1,-1 0 0,1-1 0,-1 1-1,4-2 1,6 20-302,-5-5 332,-1 0 0,-1 0 0,4 13 0,9 25-204,28 49 464,-43-95-230,1 0-1,-1 0 1,1 0 0,0 0-1,0-1 1,1 1-1,4 3 1,-7-5 0,0-1 0,1 0 0,-1 0 0,1 0 0,-1 0 0,1 0 1,0 0-1,-1 0 0,1-1 0,0 1 0,0-1 0,0 1 0,-1-1 0,1 0 0,0 1 0,0-1 0,0 0 0,0 0 0,0 0 1,-1 0-1,4-1 0,-1-1 27,0 0 0,0-1 0,0 1 0,-1-1 0,1 0 0,-1 0 0,1 0 0,-1 0 0,0 0 0,4-7 0,26-43 269,-24 39-267,9-17 13,-3 8-72,0-2 0,-2 0 0,-1 0 0,14-43 0,-25 63-45,0 0 0,1 0 0,0 1 0,0-1 0,0 0 0,0 1 0,1 0 0,0 0 0,0 0 0,4-5 0,-6 8 5,1-1 0,0 1 0,0 0 1,0-1-1,0 1 0,0 0 0,0 0 0,0 0 0,1 1 0,-1-1 0,0 0 0,0 1 0,1-1 0,-1 1 0,0 0 0,1 0 0,-1 0 0,0 0 0,1 0 0,-1 1 0,0-1 0,1 1 0,-1-1 0,2 2 0,6 2 18,0 0-1,0 1 0,-1 0 0,11 8 1,-10-7 6,0 0 0,0 0 0,15 6 0,-21-11 33,0 0-1,0 0 1,0 0-1,1-1 1,-1 1-1,0-1 1,0 0-1,0 0 1,1-1-1,-1 1 1,0-1-1,0 0 1,0 0 0,0 0-1,0-1 1,0 1-1,0-1 1,0 0-1,7-5 1,-2 0 136,-7 6-157,-1 0 1,1 0 0,-1 0 0,1 0-1,-1-1 1,1 1 0,1-4-1,1 1-115,-3 3 107,-1 1-1,1 0 0,-1-1 0,0 1 0,1 0 0,-1-1 0,0 1 0,0 0 1,1-1-1,-1 1 0,0-1 0,0 1 0,0-1 0,0 1 0,1-1 0,-1 1 1,0-1-1,0 1 0,0 0 0,0-1 0,0 1 0,0-1 0,0 0 0,-10 45-655,0-17 594,5-16 28,1 1-1,-3 15 1,6-20 44,0 0-1,1 0 1,-1 0 0,2-1 0,-1 1-1,1 0 1,0 0 0,0 0-1,1 0 1,4 11 0,-6-17 7,1 0 1,0 1-1,0-1 1,0 0-1,-1 0 1,1 0-1,0 0 1,0 0-1,0 0 1,1 0-1,-1 0 1,0-1-1,0 1 1,0 0-1,1-1 1,-1 1 0,0-1-1,0 1 1,1-1-1,-1 0 1,1 1-1,-1-1 1,0 0-1,1 0 1,-1 0-1,1 0 1,1 0-1,4-1 75,0 0 0,0 0-1,0-1 1,7-3 0,278-100 95,-243 86-189,-36 12-53,0 2 0,1 0-1,-1 0 1,25-4 0,-30 8 10,-5 1 19,0-1-1,0 1 1,1 0 0,-1 0 0,0 0-1,5 1 1,15 1 42,-13-1 294,-26 4-449,3-2 79,8-2 26,0 0 0,1 0-1,-1 1 1,1-1 0,-1 1 0,-4 3 0,-9 6-31,0 1 0,-24 20-1,36-27 68,0 1 0,1 0 0,0 0 0,-1 0-1,2 0 1,-1 1 0,1 0 0,0 0-1,0 0 1,-2 7 0,5-9-11,1 0 1,-1 0-1,1-1 1,0 1-1,0 0 0,1 0 1,-1-1-1,1 1 0,0 0 1,0-1-1,4 9 1,-4-10 25,1 0 0,-1 0 0,1 0 1,-1 0-1,1-1 0,0 1 1,0-1-1,4 5 0,-5-6-7,0-1 1,0 1-1,1 0 0,-1 0 0,0 0 0,1-1 0,-1 1 1,0-1-1,1 1 0,-1-1 0,1 1 0,-1-1 0,1 0 1,-1 0-1,0 0 0,1 0 0,-1 0 0,4 0 0,-1-1 32,0 0 0,0-1 0,0 1 0,1-1 0,-2 0 0,1 0 1,0 0-1,0-1 0,5-4 0,29-31 128,-31 30-105,15-17-1,-2 0 0,23-37 0,-28 32 19,0-1 1,-2-1-1,-1 0 0,8-40 0,-14 50-147,65-301-592,-70 319 599,0 1-1,0-1 1,-1 1-1,1-1 1,-1 1-1,0-1 1,0 1-1,0-1 1,-1 1-1,1-1 1,-1 1-1,0-1 1,-1-3-1,2 7 47,0-1 1,0 1-1,-1 0 0,1 0 1,0 0-1,0-1 0,0 1 1,0 0-1,-1 0 0,1 0 1,0 0-1,0-1 0,0 1 1,-1 0-1,1 0 0,0 0 1,0 0-1,-1 0 1,1 0-1,0 0 0,0 0 1,-1-1-1,1 1 0,0 0 1,0 0-1,-1 0 0,1 0 1,0 0-1,0 1 0,-1-1 1,1 0-1,0 0 0,-1 0 1,1 0-1,-11 8-150,-4 11 44,5-3 52,2-1-1,0 1 1,-10 31-1,7-17 30,-13 42 38,-16 85 0,29-109-124,6-25 119,1 0 0,2 1 1,0-1-1,1 0 0,1 1 0,2-1 0,0 1 0,7 30 0,-8-51 26,0 0 0,0 0 0,0 0 1,0 0-1,0 0 0,1 0 0,-1 0 0,1 0 1,0 0-1,0-1 0,0 1 0,0-1 0,0 1 1,0-1-1,1 0 0,-1 0 0,1 0 0,0 0 1,3 2-1,-1-2 3,0-1-1,0 1 1,0-1 0,0 1 0,0-2-1,1 1 1,-1 0 0,0-1 0,0 0 0,1 0-1,7-2 1,17-4 122,0-1 1,-1-2-1,55-23 1,-23 7-55,-40 17-74,0-2 1,-1 0-1,-1-1 0,27-20 0,-43 29-16,0 0 0,-1-1 0,0 1 0,1-1 0,-1 0-1,0 1 1,0-1 0,0 0 0,-1-1 0,1 1 0,-1 0 0,1 0-1,-1-1 1,0 1 0,-1 0 0,1-1 0,0-3 0,-1 6-26,0 1 0,0-1 0,0 0 1,-1 1-1,1-1 0,0 0 1,0 1-1,0-1 0,-1 0 0,1 1 1,0-1-1,-1 1 0,1-1 0,-1 1 1,1-1-1,-1 1 0,1-1 0,0 1 1,-1-1-1,0 1 0,1 0 1,-1-1-1,1 1 0,-1 0 0,1-1 1,-1 1-1,0 0 0,1 0 0,-1 0 1,0 0-1,1-1 0,-1 1 0,0 0 1,1 0-1,-1 0 0,0 0 0,-2 0-32,0 0 0,0 1 0,0-1-1,0 0 1,0 1 0,-4 1 0,-95 41-299,91-38 388,0 1 0,1 1 0,0 0 0,0 0 1,0 1-1,-15 17 0,21-20-44,-1 1 0,2 0 0,-1 0 0,0 1-1,1-1 1,1 1 0,-1 0 0,1 0 0,0-1 0,0 1 0,1 0 0,0 1-1,0-1 1,1 0 0,0 0 0,1 10 0,-1-13 32,1 1 0,0-1 0,0 0-1,0 1 1,1-1 0,-1 0 0,1 0 0,0 0 0,0 0 0,0 0 0,1 0-1,-1-1 1,1 1 0,0-1 0,0 0 0,0 0 0,1 0 0,-1 0 0,1 0-1,-1-1 1,1 1 0,0-1 0,0 0 0,0 0 0,0-1 0,0 1 0,6 0-1,-4-1 15,0 0-1,0-1 0,0 1 1,0-1-1,0-1 0,0 1 1,0-1-1,0 0 0,7-3 1,2-1 81,-1 0 1,20-11 0,-11 3-15,-1-1-1,37-32 0,-1 1-82,-1 8-74,63-32-1,-96 60-50,-23 9 98,-1 0 0,1 0 1,-1-1-1,0 1 1,1 0-1,-1 0 1,0 0-1,1 0 1,-1 0-1,1 0 0,-1 0 1,0 0-1,1 0 1,-1 0-1,1 0 1,-1 0-1,0 0 1,1 0-1,-1 0 0,1 0 1,-1 1-1,0-1 1,1 0-1,-1 0 1,0 0-1,1 1 1,-1-1-1,0 0 0,1 0 1,-1 1-1,0-1 1,1 0-1,-1 1 1,0-1-1,0 0 1,1 1-1,-1-1 1,0 0-1,0 1 0,0-1 1,0 1-1,0-1 1,0 0-1,1 1 1,-1-1-1,0 1 1,0-1-1,0 0 0,0 1 1,0-1-1,0 1 1,0-1-1,-1 0 1,1 1-1,0-1 1,0 1-1,-6 16 67,0-1 0,0 0 1,-16 26-1,12-23-50,-14 36 0,1 15 517,32-87-231,1 1 0,1 0 1,21-25-1,-18 27-311,0 0 1,0 1-1,2 1 1,-1 0 0,31-17-1,-18 15-94,0 1 0,57-18 0,-78 29 44,0 0 1,0 0-1,0 1 1,0 0-1,0 0 1,0 1-1,1 0 1,-1 0-1,0 1 1,11 2-1,-17-3 61,0 1 1,-1-1-1,1 1 1,-1-1-1,1 1 1,0-1-1,-1 1 1,1-1-1,-1 1 0,1 0 1,-1-1-1,0 1 1,1 0-1,-1-1 1,0 1-1,1 0 1,-1 0-1,0-1 0,0 1 1,0 0-1,0 0 1,0-1-1,1 1 1,-1 0-1,-1 0 1,1-1-1,0 1 0,0 0 1,0 0-1,0-1 1,-1 2-1,-8 25-46,8-24 20,-5 11 39,1 0 0,0 1 0,1-1 0,0 1 0,2 0-1,-3 31 1,5-44 5,0-1 1,0 1-1,0 0 0,1 0 0,-1 0 0,0 0 0,1-1 0,-1 1 1,1 0-1,1 3 0,-1-4 0,-1-1 0,1 1 0,0 0 0,-1-1 0,1 1 0,0-1 1,-1 1-1,1-1 0,0 1 0,0-1 0,-1 0 0,1 1 0,0-1 0,0 0 0,0 0 0,0 1 1,0-1-1,-1 0 0,1 0 0,0 0 0,0 0 0,0 0 0,0 0 0,1-1 0,8-1 26,-1 0 0,0-1-1,0 0 1,0-1 0,0 0-1,0 0 1,-1-1 0,1 0-1,9-9 1,27-15-21,19-8 46,-39 21-52,1 1-1,30-12 1,-33 18-21,74-27 44,-80 31-90,0 0 0,0 2 0,31-3 0,-4 3-27,82 8 0,-119-4 63,0 0 0,0 0-1,12 4 1,-18-4 316,-22-4-166,2 0-184,-1 1 1,1 2-1,-21 0 0,33 1 22,-16 1-4,2 0-1,-1 2 0,0 1 1,-27 9-1,34-8-31,2 0 1,-1 0-1,1 2 1,-22 14-1,31-19 70,0 1-1,0 0 0,0 0 0,0 0 1,0 0-1,1 1 0,0 0 0,0-1 0,0 1 1,1 0-1,-1 0 0,1 1 0,0-1 1,1 0-1,-1 1 0,0 5 0,2-7 7,-1 0-1,1 0 0,0-1 0,0 1 1,0 0-1,1 0 0,-1 0 1,1 0-1,0-1 0,0 1 0,1 0 1,-1-1-1,0 1 0,1-1 1,0 1-1,0-1 0,0 0 0,1 0 1,-1 0-1,0 0 0,1 0 1,0-1-1,3 3 0,0 0 7,0-2 1,0 1-1,1-1 0,-1 0 0,1 0 0,0 0 1,0-1-1,0-1 0,0 1 0,0-1 0,13 1 1,8-2 91,32-4 0,-38 2-93,12-1 7,0-2 0,0-1 0,-1-2 0,0-1 0,-1-2-1,56-25 1,96-41 262,5 17-250,-177 57 37,-1-2-1,16-7 1,-22 10-46,0-1-1,-1 0 1,0 0 0,1 0 0,-1-1 0,0 1 0,6-8 0,-9 10-23,-1 0 0,1 0 0,-1 0 1,1 0-1,-1 0 0,1 0 1,-1 0-1,1 0 0,-1 0 0,0 0 1,0 0-1,1 0 0,-1 0 1,0 0-1,0 0 0,0 0 0,0 0 1,0-1-1,-1 1 0,1 0 1,0-1-1,-1 0-14,0 0 1,0 1-1,0-1 0,0 0 1,0 1-1,0-1 0,0 1 1,-1-1-1,1 1 1,-1 0-1,-1-2 0,-1 0-23,1 1-1,-1 0 1,1 0-1,-1 0 1,0 0-1,0 1 1,0-1-1,0 1 1,0 0-1,0 0 1,-5 0-1,-2 2-20,0 0 0,0 0-1,0 1 1,1 0 0,-18 6 0,-48 25-100,60-26 183,8-3-48,1 0 0,-1 1 0,1-1 0,0 2 0,0-1 0,0 1 0,-8 9 0,13-13 22,1 0 1,-1 0 0,0 0-1,1 0 1,0 0 0,-1 0-1,1 1 1,0-1 0,0 0-1,0 1 1,0-1 0,1 1-1,-1-1 1,1 1 0,-1-1-1,1 1 1,0-1 0,0 1-1,0 0 1,0-1 0,1 1-1,-1-1 1,1 1 0,-1-1-1,1 1 1,0-1 0,0 0-1,0 1 1,2 3 0,2-1 34,-1 0 1,1 0-1,0 0 1,0 0-1,1-1 1,-1 0 0,1 0-1,0-1 1,0 1-1,0-1 1,1 0-1,-1-1 1,0 0 0,13 3-1,4 0 165,1-1-1,44 1 1,-38-4-239,0-2 1,0 0-1,0-2 1,-1-1-1,33-9 1,-7 0-1611,-32 8-1025,0-1-1,23-9 1,-27 9 390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1:18:27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104 125 10208,'-72'-80'4640,"54"72"-4032,10 3-224,3-2-288,5 2-64,8-6-1216,7 3 640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1:18:30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233 596 3648,'0'-8'5877,"-9"-8"-1962,6 15-3831,1-1 1,0 1 0,0 0 0,-1 1 0,1-1-1,-1 0 1,1 1 0,-1-1 0,1 1-1,-1-1 1,-2 1 0,2 0 23,-5-1-75,0 0 1,0 0 0,0 1-1,0 0 1,0 1-1,0 0 1,1 0 0,-1 1-1,0-1 1,0 2-1,1-1 1,-1 1 0,1 0-1,0 1 1,0 0-1,0 0 1,0 0 0,1 1-1,-10 8 1,13-9-31,0-1 0,0 1 0,0 0 0,1 0 0,0 0 0,-1 0 0,1 0 0,1 0 0,-1 0 0,1 1 0,-1-1 0,1 1 0,0-1 0,1 1 0,-1 0 0,1 6 0,1-4 34,-1-1 1,1 0-1,1 0 0,-1 0 1,1 0-1,0 0 0,1 0 0,-1 0 1,1-1-1,0 1 0,6 7 1,-5-7 42,1-1 0,0 1 1,0-1-1,1 0 0,-1 0 1,1 0-1,1-1 0,-1 0 1,11 6-1,-12-8 0,0 0 0,0 0 0,0-1 0,1 1 0,-1-1 0,0 0 0,1 0-1,-1-1 1,0 0 0,1 0 0,-1 0 0,0-1 0,10-1 0,-11 0-4,0 1 1,0-1-1,0 1 0,0-1 0,0 0 0,-1-1 0,1 1 1,-1-1-1,1 1 0,-1-1 0,0 0 0,3-4 1,-2 2 1,0-1 1,0 0 0,0 0 0,-1 0-1,0 0 1,0-1 0,2-7 0,-3 7-66,0 0 1,0 0 0,-1 0-1,0 0 1,-1 0 0,1 0 0,-1 0-1,0 0 1,-1 0 0,0 0-1,0 1 1,-1-1 0,1 0 0,-1 0-1,-6-12 1,4 15-48,1-1 0,-1 1 0,1 0 0,-1 0 0,-1 1 0,1-1 0,0 1 0,-1 0 0,0 0 0,0 0 0,-10-3 0,1 0-218,-1 1 1,1 0 0,-17-2 0,27 7 118,-1-1 0,1 1 1,-1 0-1,-6 0 1,1 1-59,45-15 1381,-19 5-1031,0-1 1,0 0-1,-2-1 1,1 0-1,-1-1 1,24-28 0,-17 15-33,-2-1 0,0-1 1,17-36-1,23-61 171,16-29 146,-63 139-692,-6 12 31,-5 2 207,-1 1 0,0-1 0,1 1 1,-1-1-1,0 0 0,1 1 0,-1-1 0,0 1 1,0-1-1,1 1 0,-1-1 0,0 1 1,0-1-1,0 1 0,1-1 0,-1 1 1,0-1-1,0 1 0,3 31-121,0 0 1,-3 0-1,-3 36 0,1-15 158,-21 244-34,17-236-7,-21 132 254,11-89-171,-1 6 27,-45 157 0,53-237-34,-17 54 203,22-73-185,-1-1-1,0 1 1,-1-1 0,1 0 0,-11 12-1,15-21-50,0 1 0,0-1 0,0 0 0,0 1 0,0-1-1,-1 0 1,1 0 0,-1 0 0,1 0 0,0 0 0,-1 0 0,0 0-1,1-1 1,-1 1 0,1 0 0,-1-1 0,0 1 0,1-1 0,-1 0-1,-3 1 1,4-2-10,-1 1-1,0-1 0,1 1 0,-1-1 0,1 1 0,-1-1 1,1 0-1,0 0 0,-1 0 0,1 0 0,0 0 0,-1 0 1,1 0-1,0 0 0,0-1 0,0 1 0,-1-2 0,-2-4 39,0 1-1,1-1 0,0 1 1,1-1-1,-1 0 0,1 0 1,1 0-1,-2-12 0,3 11-58,0 1 0,0-1 0,1 0 0,0 1 0,1-1 0,0 0-1,0 1 1,1 0 0,-1-1 0,2 1 0,-1 0 0,1 1 0,0-1 0,0 1-1,1-1 1,8-8 0,8-7-2,1 1 0,46-33 0,-54 43 15,8-5 19,1 0 0,0 2 0,1 1 0,36-15 0,-44 22-280,0 0 0,1 2 0,0 0 0,0 0-1,0 2 1,0 0 0,0 1 0,19 2 0,-12 1-908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1:18:3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16 233 3136,'-4'-6'466,"-6"-8"929,8 11-476,5 4 858,10 1 66,40 0-265,24-1 710,-59-1-1895,-1-1 0,1-1 0,-1-1 0,0 0 0,22-8 0,-28 7-202,4-1 63,0-1 1,-1-1-1,18-10 1,-29 15-194,0 1 0,0-1 0,-1 0 0,1-1 0,0 1 1,-1 0-1,0-1 0,1 1 0,-1-1 0,0 0 0,0 0 1,-1 0-1,1 0 0,-1 0 0,1 0 0,-1 0 0,0-1 0,0 1 1,0 0-1,-1-1 0,1-4 0,-1 3-84,0-1-1,-1 1 1,0-1-1,0 1 1,0-1-1,0 1 1,-1 0-1,0-1 1,0 1-1,-1 0 0,-3-5 1,5 8-23,0 1 1,0-1-1,0 0 0,-1 1 1,1-1-1,-1 1 0,1 0 1,-1 0-1,1-1 0,-1 1 1,0 0-1,0 0 0,0 1 1,1-1-1,-1 0 0,0 1 1,0-1-1,0 1 0,0-1 1,0 1-1,0 0 0,0 0 1,0 0-1,0 0 0,0 0 1,0 0-1,0 1 0,0-1 1,0 1-1,0-1 0,0 1 1,0 0-1,-2 1 0,-8 5 10,0 0 0,0 1 0,0 1 0,1 0 0,-13 13 0,16-14 29,0 0 10,0 1 0,1 0 1,0 0-1,0 1 0,1 0 1,0 0-1,1 0 1,0 1-1,1 0 0,0 0 1,1 0-1,0 0 1,0 1-1,-1 17 0,3-16 87,1 0 0,0 0-1,1 0 1,0 0-1,1 0 1,0 0 0,1-1-1,0 1 1,1-1 0,1 1-1,0-1 1,11 18-1,-14-25-5,1 0 0,1-1 0,-1 0 0,1 1 0,0-1 0,0-1 0,0 1 0,0 0 0,1-1 0,-1 0 0,1 0 0,5 2 0,-7-4-33,0 1 0,1-1 0,-1-1 0,0 1 0,1 0-1,-1-1 1,0 0 0,1 0 0,-1 0 0,1 0 0,-1 0 0,1-1 0,-1 1-1,0-1 1,1 0 0,-1 0 0,0 0 0,0-1 0,0 1 0,4-3-1,5-5 42,0 0 0,-1 0-1,-1-1 1,1 0-1,16-22 1,-11 13-50,77-83-78,-73 82 80,2 2 0,44-31 0,-66 49-44,24-16-138,39-17 1,-57 30 88,1 0 0,0 1 0,-1 0 0,1 0-1,0 0 1,1 1 0,-1 0 0,0 0 0,0 1 0,0 0 0,11 1 0,-11 1 32,-1 0-1,1 0 1,-1 1-1,0 0 1,0 0-1,0 0 0,0 1 1,0-1-1,5 6 1,8 8-1,18 20 0,-17-17 53,24 31-6,7 5 454,-48-54-439,-1 0 1,1 0-1,0 0 0,0 0 0,1-1 0,-1 1 0,0-1 0,0 0 0,1 0 0,-1 0 0,1-1 0,-1 1 0,0-1 0,1 1 0,-1-1 0,1 0 0,-1-1 0,1 1 0,-1 0 1,1-1-1,-1 0 0,7-2 0,9-14-2528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1:18:3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657 1 6240,'-1'0'234,"-1"0"0,1 0-1,0 1 1,-1-1 0,1 0 0,0 1 0,-1-1 0,1 1 0,0-1 0,0 1 0,-1 0-1,1-1 1,0 1 0,0 0 0,0 0 0,-1 1 0,-16 21 1260,6-7-655,-81 84 2001,44-50-2229,-173 155 634,98-95-864,64-62-145,23-19-931,18-12 231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1:18:35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319 625 5152,'2'-3'7989,"-5"4"-7856,0 0 0,-1 0 0,1 0 0,0 1 0,-1-1 0,-5 4 0,0 1 77,-12 5-81,0 2 0,0 0 0,2 1 0,0 1 0,0 1 0,2 0 0,0 2 0,1 0 0,0 1 0,-12 21 0,16-22-42,0 0 0,2 0 0,0 1 0,-7 23 0,15-37-34,0 1 0,1 0 1,0 0-1,0 0 0,0 0 1,1 0-1,0 1 0,1 6 0,0-9-16,0 0 0,0 0 0,0 0-1,0 0 1,1 1 0,0-2-1,0 1 1,0 0 0,0 0 0,1-1-1,-1 1 1,6 5 0,-2-4 40,0 0 0,0 0 0,1 0 0,0-1 0,-1 0 0,2 0 0,-1-1 0,0 0 0,0 0 0,1-1 0,0 0 0,-1 0 0,1-1 0,0 0 0,0 0 0,0-1 0,0 0 0,0 0 0,0-1 0,0 0 0,-1 0 0,1-1 0,0 0 0,11-4 0,-7-1 4,0 0-1,0 0 1,0-1-1,-1 0 1,0-1-1,18-20 1,53-71 212,-30 34-179,105-104 83,-120 133-185,-1-1 1,47-70-1,-48 50-20,43-98 0,-27 31-105,-6 13 232,-40 102-99,-3 6-23,-1 0 0,1 0 0,0 0 0,-1 0 1,0-1-1,0 1 0,0 0 0,0-10 0,-10 27-434,-72 150 275,17-29 351,2-22 16,21-41-143,3 1-1,-31 86 0,45-82 62,3 1-1,-15 107 1,35-177-39,0-2 41,1 0 0,-1 0 0,1 0 0,0 8 0,0-13-106,0 0 0,0 1 0,0-1-1,0 0 1,0 0 0,0 1-1,1-1 1,-1 0 0,0 0-1,0 0 1,0 1 0,0-1 0,0 0-1,0 0 1,0 0 0,1 1-1,-1-1 1,0 0 0,0 0 0,0 0-1,0 0 1,1 1 0,-1-1-1,0 0 1,0 0 0,1 0 0,-1 0-1,0 0 1,0 0 0,0 0-1,1 0 1,-1 0 0,0 0 0,0 0-1,1 0 1,8-3 246,7-12-120,0 0 0,-1-1 0,0 0 0,15-24-1,7-8-57,10-9-126,3 2-1,98-84 1,-129 121-11,-16 14-1,1 1 1,-1 0 0,0-1-1,1 1 1,0 0-1,0 1 1,0-1-1,0 1 1,7-3 0,-11 5 39,1 0 0,-1-1 0,1 1 0,-1 0 1,1 0-1,-1 0 0,1 0 0,-1 0 0,1 0 1,-1 0-1,1 1 0,-1-1 0,1 0 0,-1 0 1,1 0-1,-1 0 0,1 1 0,-1-1 0,1 0 0,-1 0 1,0 1-1,1-1 0,-1 0 0,1 1 0,-1-1 1,0 0-1,1 1 0,-1-1 0,0 1 0,0-1 1,1 1-1,-1-1 0,0 1 0,0-1 0,0 1 1,1-1-1,-1 0 0,0 1 0,0-1 0,0 2 1,-1 23 29,1-20-27,-17 184 109,16-168-22,0 0-1,2 0 1,6 41 0,-7-61-61,0 1 0,0-1 1,1 0-1,-1 1 0,0-1 1,1 1-1,-1-1 0,1 0 1,0 1-1,0-1 0,-1 0 1,1 0-1,0 0 0,0 1 1,0-1-1,0 0 1,0 0-1,0 0 0,0-1 1,3 3-1,-2-3 0,-1 1 1,1-1-1,-1 0 1,1 0-1,-1 0 1,1 0-1,0 0 1,-1 0-1,1 0 1,-1 0-1,1-1 1,-1 1-1,1-1 1,-1 1-1,1-1 1,1 0-1,6-5 34,0 1 0,0-1 0,0-1 0,11-11-1,-14 13-71,45-42 76,29-24 11,177-103 88,-226 156-86,44-35 0,-73 51-108,1 0 0,-1 0 0,0 0 0,0 0 0,0-1 0,2-4 0,-3 7 32,-1 0 1,0 0-1,0 0 0,0-1 1,0 1-1,0 0 0,0 0 1,0-1-1,0 1 0,0 0 1,0 0-1,0-1 1,0 1-1,0 0 0,0 0 1,0-1-1,0 1 0,0 0 1,0 0-1,0-1 0,0 1 1,0 0-1,0 0 0,0-1 1,0 1-1,0 0 1,-1 0-1,1 0 0,0-1 1,0 1-1,-1 0 0,0-1-4,0 1-1,0 0 1,0-1 0,0 1-1,0 0 1,0 0-1,0 0 1,0-1-1,0 1 1,0 0-1,0 1 1,-2-1 0,-15 3-56,1 0 0,0 2-1,-1 0 1,2 1 0,-1 0 0,-27 16 0,26-12 73,2 0 0,0 2 0,0 0 0,1 0 0,0 2 0,1 0 0,1 0 0,-12 17 0,8-4 4,1 1 1,1 0 0,1 1-1,2 0 1,1 1 0,1 1-1,-6 33 1,14-53 23,0 1 0,0-1 1,1 0-1,1 18 0,0-27-12,0 0 0,1 0-1,-1 0 1,1 0 0,-1 1 0,1-1 0,0 0 0,0 0-1,-1 0 1,1-1 0,1 1 0,-1 0 0,0 0 0,2 1 0,-2-2 3,0 0 1,1 0-1,-1 0 1,0-1 0,1 1-1,-1 0 1,1-1 0,-1 1-1,1-1 1,-1 0-1,1 1 1,-1-1 0,1 0-1,-1 0 1,1 0 0,-1 0-1,1 0 1,-1-1-1,1 1 1,-1 0 0,1-1-1,1 0 1,6-2 4,-1 0 1,0-1-1,0 0 0,-1-1 1,0 1-1,1-1 0,-1-1 1,-1 0-1,9-8 1,8-11 41,22-31 0,70-117-15,-14 19 73,-97 148-201,1 0 0,-1 0 0,0 0 0,-1-1 0,0 0 0,3-8 1,-5 8-259,-3 10 102,-3 13 121,0 10 57,2 1 0,0-1-1,2 30 1,2-37 26,7 34 1,-6-45 56,0 0-1,0 0 1,1 0 0,0 0 0,1 0 0,6 10 0,-9-16-11,1 0 0,-1 0 1,0-1-1,1 1 0,-1-1 0,1 1 1,-1-1-1,1 0 0,0 1 0,-1-1 0,1 0 1,0 0-1,2 1 0,-2-2-7,-1 1 0,0-1 0,1 0 0,-1 0 0,0 0 0,1 0 0,-1 0 0,0 0 0,1 0 0,-1 0 0,0-1 0,1 1 0,-1 0 0,0-1 0,3 0 0,2-3 35,0 0 1,-1-1 0,1 1-1,-1-1 1,0 0 0,6-8-1,3-3 47,-5 8-59,77-77-8,-66 66-33,1 2 0,33-21 0,-25 20-32,1 2 0,1 1 1,0 1-1,1 2 0,41-11 0,-73 23 31,1 0 0,-1 0-1,0 0 1,1-1 0,-1 1-1,0 0 1,1 0 0,-1 0-1,0 0 1,1 0 0,-1 0-1,1 0 1,-1 0-1,0 0 1,1 0 0,-1 0-1,1 0 1,-1 0 0,0 0-1,1 0 1,-1 0 0,0 0-1,1 0 1,-1 1 0,0-1-1,1 0 1,-1 0 0,0 0-1,1 0 1,-1 1 0,0-1-1,1 0 1,-1 1 0,0-1-1,0 0 1,1 0 0,-1 1-1,0-1 1,0 0 0,0 1-1,0-1 1,1 0 0,-1 1-1,0-1 1,0 1 0,0-1-1,0 0 1,0 1 0,0-1-1,0 0 1,0 1-1,0-1 1,0 1 0,0-1-1,0 0 1,0 1 0,0-1-1,0 0 1,-1 1 0,1-1-1,0 1 1,0-1 0,0 0-1,0 1 1,-1-1 0,-16 30-31,15-27 32,-37 55-36,-32 49 434,31-36-119,32-62-64,4-9 52,4-1-246,0 0 0,0 0-1,0 0 1,0 0 0,1 0 0,-1 0 0,0-1 0,1 1 0,-1 0 0,1 0 0,-1 0 0,1 0 0,0 0 0,-1 0 0,1 1 0,1-3 0,15-18-1,0 0 0,1 1 0,1 1 0,1 1 0,1 0 0,0 2 0,33-20 0,-22 18-94,0 2 0,2 0 0,43-13 0,-76 29 63,0-1 1,1 1 0,-1 0-1,0-1 1,0 1-1,1 0 1,-1 0 0,0 0-1,0 0 1,1 0-1,-1 0 1,0 0 0,0 0-1,1 0 1,-1 1-1,0-1 1,0 1 0,0-1-1,1 0 1,-1 1-1,0 0 1,0-1 0,0 1-1,0 0 1,0 0-1,0-1 1,0 1-1,0 0 1,0 0 0,-1 0-1,1 0 1,0 0-1,-1 0 1,1 1 0,0-1-1,-1 0 1,1 0-1,-1 0 1,0 0 0,1 1-1,-1-1 1,0 0-1,0 0 1,0 1 0,0-1-1,0 0 1,0 1-1,0 0 1,-2 22-14,0 1 0,-2-1 0,-8 32 0,6-33 78,1 0 1,1 1 0,-1 32 0,5-54-39,0 1 0,0 0 0,0 0 0,1 0 1,-1 0-1,1 0 0,-1-1 0,1 1 1,0 0-1,0-1 0,1 1 0,-1 0 0,0-1 1,3 4-1,-3-5-10,0 0 0,1-1-1,-1 1 1,0 0 0,0 0 0,0 0 0,1-1 0,-1 1 0,0-1-1,1 1 1,-1-1 0,1 1 0,-1-1 0,1 0 0,-1 1 0,0-1 0,1 0-1,-1 0 1,1 0 0,-1-1 0,1 1 0,-1 0 0,1 0 0,-1-1-1,0 1 1,1-1 0,-1 1 0,2-2 0,13-6 36,0-1 0,-1 0 0,0-2 0,16-14 0,12-8 69,49-25-114,159-75 0,-167 87 113,-72 39-79,-1-2 1,1 0-1,-1 0 1,13-16 0,-23 24-39,0 0 0,0-1 0,0 1 0,0-1 0,0 1 1,-1-1-1,1 1 0,-1-1 0,1 0 0,-1 1 0,1-4 1,-1 4 1,0 1 0,0 0 0,0-1 1,0 1-1,0 0 0,0-1 1,0 1-1,0 0 0,0-1 1,0 1-1,0-1 0,0 1 0,-1 0 1,1 0-1,0-1 0,0 1 1,0 0-1,-1-1 0,1 1 1,0 0-1,0 0 0,-1-1 0,1 1 1,-1 0-7,0-1 1,1 1-1,-1 0 1,0 0-1,1 0 0,-1 0 1,0 0-1,1 0 1,-1 0-1,0 0 1,0 0-1,1 0 1,-1 0-1,0 0 1,1 0-1,-2 1 1,-16 5-38,0 0 0,0 1 0,1 1 0,0 1 1,-20 13-1,14-7 56,2 1 0,-1 1 1,2 1-1,1 1 0,-29 35 0,26-22-11,1 0 0,1 2-1,2 0 1,1 2 0,2 0-1,-17 64 1,29-89 9,1 0 1,1 0-1,-1 21 0,2-29 1,0 0 0,0 0 0,0 0 0,1 0 0,-1 0 0,1 0 0,0 0 0,0 0 0,0 0 0,0 0 0,0 0 0,1-1 0,-1 1 0,1 0 0,0-1 0,0 1 0,3 2 0,-4-4 19,1 0 1,0 0 0,-1 0 0,1 0 0,0 0-1,0-1 1,-1 1 0,1 0 0,0-1 0,0 0 0,0 1-1,0-1 1,0 0 0,-1 0 0,1 0 0,0 0-1,0-1 1,0 1 0,3-1 0,2-2 5,0 1 0,0-1-1,9-6 1,-12 7-16,8-5 16,-1-1 1,0 0 0,0-1-1,-1 0 1,0 0-1,15-21 1,42-68 246,18-49-196,19-28-248,-97 163 156,8-12-113,-14 23 97,-1 0 0,1 0 1,0 0-1,0 0 0,-1 1 0,1-1 0,0 0 0,0 0 0,0 1 1,0-1-1,0 1 0,0-1 0,0 1 0,0-1 0,0 1 0,0-1 0,3 1 1,-4 0 11,1 0 1,-1 0-1,1 0 0,0 0 1,-1 0-1,1 0 1,-1 0-1,1 0 1,-1 1-1,1-1 1,-1 0-1,1 0 1,-1 1-1,1-1 1,-1 0-1,1 1 1,-1-1-1,1 1 1,-1-1-1,0 0 1,1 1-1,-1-1 1,0 1-1,1-1 1,-1 1-1,0-1 1,1 1-1,-1-1 1,0 1-1,0-1 1,0 1-1,0 0 0,1 0 1,-2 26-73,1-21 65,-17 179-7,-9-1 1,-73 275 0,97-453 32,-28 90 143,25-85-99,0 0-1,0 0 1,-1 0 0,-1-1-1,-14 19 1,19-26-32,-1 0 1,0 0-1,0-1 1,0 1-1,0-1 1,0 1-1,-1-1 1,1 0-1,-1-1 1,1 1-1,-1 0 0,0-1 1,0 0-1,1 0 1,-1 0-1,0 0 1,0-1-1,-4 1 1,3-2 0,1 1 0,0-1 0,0 0 0,-1 0 0,1 0 0,0 0 0,0-1 0,0 0 0,0 0 0,1 0 0,-1 0 0,0 0 0,1-1 0,0 0 0,-1 0 0,1 0 0,-3-4 0,-12-16 64,1 0 0,1-2 1,-12-26-1,11 17-152,3 0 0,-18-58 0,30 84 67,0 0 1,1 0-1,0-1 1,0 1-1,1 0 1,0-1-1,0 1 1,1 0-1,0 0 1,1 0-1,0-1 1,0 1-1,0 1 1,1-1-1,1 0 1,-1 1-1,1-1 1,0 1-1,6-7 1,-2 4-35,1 0 0,-1 1 1,2 0-1,-1 1 0,1 0 0,0 0 1,1 1-1,0 0 0,0 1 0,1 1 1,19-8-1,23-4-95,-18 6 152,57-27-1,-51 17-6,-1-3 1,52-39-1,-77 51-7,148-116 396,-9-13-23,-150 136-378,0 0 1,-1-1-1,8-11 0,-11 15-17,0 0-1,0 0 1,0 0 0,0 0-1,0 0 1,-1 0-1,1 0 1,-1-1 0,0 1-1,1 0 1,-1 0-1,0-1 1,0 1 0,-1 0-1,1-3 1,-1 4 5,1-1 0,-1 1 0,1 0 0,-1 0 0,1 0 0,-1 0 0,1 0 0,-1-1 0,0 1 0,0 0 0,0 0 0,1 1 0,-1-1 0,0 0 0,0 0 0,0 0 0,0 1 0,-1-1 0,1 0 0,0 1 0,0-1 0,0 1 0,0-1 0,-1 1 0,-1-1 0,-2 0-33,-1-1 16,1 1 0,-1 0 1,1 0-1,-1 0 1,0 1-1,1 0 0,-1 0 1,0 0-1,1 1 1,-1 0-1,1 0 1,-1 0-1,1 1 0,0-1 1,-1 1-1,1 1 1,-5 2-1,3-1 28,0 0 1,0 1-1,0 0 0,0 0 0,1 0 1,0 1-1,0 0 0,1 0 0,0 0 1,-9 14-1,11-13 8,0 0 1,0 0-1,1 0 1,0 0-1,0 0 1,1 1-1,-1-1 1,2 0-1,-1 1 1,1-1-1,0 1 1,1-1-1,0 1 0,0-1 1,0 0-1,1 0 1,0 1-1,1-1 1,-1 0-1,1-1 1,1 1-1,-1 0 1,1-1-1,0 0 1,1 0-1,0 0 1,0 0-1,0-1 0,9 8 1,-1-4 5,0-1 1,1 0-1,0-1 0,0-1 1,0 0-1,1 0 0,0-2 1,0 0-1,0-1 0,0 0 1,0-1-1,1-1 0,0 0 1,-1-1-1,19-3 0,-22 2-501,0-2-1,0 0 1,-1 0 0,0-1-1,0-1 1,21-10 0,17-10-1438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1:18:3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637 740 3072,'-6'7'734,"-6"10"1690,12-16-2287,-1 0-1,1 0 0,0 0 1,-1-1-1,1 1 0,0 0 1,0 0-1,0 0 1,0 0-1,-1 0 0,1 0 1,0-1-1,1 1 0,-1 0 1,0 0-1,0 0 0,0 0 1,1 1-1,0 7 3613,0-17-1653,7-9-820,10-32 152,-3 7-1064,2 2 0,32-57 0,4-8-27,108-273 15,-159 372-345,0 0-1,0-1 0,-1 1 0,1-1 1,-1-8-1,-1 15-10,0 0 1,0-1 0,0 1-1,0 0 1,1 0-1,-1 0 1,0-1 0,0 1-1,0 0 1,0 0-1,0-1 1,0 1 0,0 0-1,-1 0 1,1-1 0,0 1-1,0 0 1,0 0-1,0 0 1,0-1 0,0 1-1,0 0 1,0 0-1,0 0 1,-1-1 0,1 1-1,0 0 1,0 0-1,0 0 1,0 0 0,-1 0-1,1-1 1,0 1-1,0 0 1,0 0 0,-1 0-1,1 0 1,0 0 0,0 0-1,0 0 1,-1 0-1,1 0 1,0 0 0,-11 8-334,-8 16 213,2 1 0,-28 55-1,11-14 24,-63 108 138,-262 337 246,223-345 17,76-96-136,41-46-98,4-5 100,-1 0 0,-1-1 0,-28 23 0,44-40-132,0-1-1,0 1 1,0 0-1,0 0 1,0-1-1,-1 1 0,1-1 1,0 1-1,-1-1 1,1 1-1,0-1 1,-1 0-1,1 0 0,0 0 1,-1 1-1,1-1 1,0-1-1,-1 1 1,1 0-1,0 0 0,-1 0 1,1-1-1,0 1 1,-1-1-1,1 1 0,0-1 1,0 1-1,0-1 1,-1 0-1,1 1 1,-1-3-1,0 2-19,1 0 1,0-1-1,-1 1 0,1-1 1,0 0-1,0 1 0,0-1 1,0 0-1,0 1 0,1-1 1,-1 0-1,1 0 0,-1 0 1,1 0-1,-1 0 0,1 0 1,0 0-1,0 0 0,0 0 1,1-3-1,-1-1-13,2 0-1,-1 0 0,1 1 1,-1-1-1,2 0 1,-1 1-1,0 0 1,1 0-1,0-1 1,7-7-1,6-5-1,1 0 0,1 1 0,34-26-1,65-33-137,129-74 214,-143 90-75,2 5 0,3 4 0,177-57 0,-171 72 69,-127 43-139,0 0-1,0 0 1,1 2-1,0-1 1,0 2-1,1-1 1,0 1-1,-13 18 1,19-22 69,1 0 0,1 1 1,-1-1-1,1 1 0,0 0 1,1 0-1,-1 0 0,1 0 1,-1 9-1,3-13 11,0 0 0,-1 0 0,1 0 0,1 0 0,-1 0 0,0 0 0,1 0 0,-1 0 0,1 0 0,0 0 0,1 3-1,-1-4 12,1 0-1,-1-1 0,0 1 0,0 0 0,1-1 0,-1 1 0,1-1 0,-1 1 0,1-1 1,0 0-1,-1 1 0,1-1 0,0 0 0,0 0 0,0-1 0,0 1 0,3 1 0,-1-1 19,1-1-1,-1 1 0,0-1 0,1 1 0,-1-1 0,1-1 0,-1 1 1,0-1-1,1 1 0,-1-1 0,0-1 0,0 1 0,0 0 0,5-3 1,1-1 47,-1 0 0,-1 0 0,1-1 0,15-13 0,-14 9 65,11-8 13,20-24 1,-36 36-157,0 0 0,-1 0 0,1 0 0,-1-1 0,-1 1 0,1-1 0,-1 0 0,-1 0 0,3-9 0,-4 13-31,-1 0 0,0 1 1,0-1-1,0 0 0,-1 0 0,1 1 1,-1-1-1,1 0 0,-1 1 0,0-1 0,-1-2 1,-2-9-84,4 13 111,0 1-1,-1-1 0,1 0 1,0 1-1,0-1 1,0 0-1,0 1 0,-1-1 1,1 0-1,0 1 1,-1-1-1,1 1 0,-1-1 1,1 0-1,0 1 1,-2-1-1,5-2-159,-1 2 157,0 0 0,-1 0 0,1 1 0,-1-1 0,1 0 0,0 1 0,0-1 0,-1 1-1,1-1 1,0 1 0,0 0 0,0 0 0,2 0 0,9-2 19,19-5 21,68-14-297,-85 19 228,-1 1-1,1 0 0,-1 1 0,29 4 0,-37-3 20,0 1-1,0 0 0,0 0 1,-1 0-1,1 1 0,-1-1 0,1 1 1,5 5-1,-7-6 5,-1 1 0,0-1 1,0 1-1,0 0 0,0 0 0,0 0 0,-1 1 0,1-1 1,-1 1-1,0-1 0,0 1 0,2 6 0,-2-3 23,0 0 0,1 0 0,0-1-1,0 1 1,0-1 0,1 0-1,0 0 1,0 0 0,5 5 0,-6-8 10,0 0 0,1 0 0,-1-1 0,1 1 0,-1-1 0,1 0 1,0 0-1,0 0 0,-1-1 0,1 1 0,1-1 0,-1 0 0,0 0 1,0-1-1,0 1 0,9-1 0,8-1 92,1 0 0,-1-2 1,1-1-1,22-7 0,85-32-156,-82 26 61,52-16-98,149-32 0,-245 65 58,0-1-1,1 1 0,-1-1 1,0 1-1,0 0 0,1 0 1,4 1-1,-8 0 12,0-1 0,0 0 0,0 0-1,0 0 1,1 0 0,-1 0 0,0 1 0,0-1 0,0 0-1,0 0 1,0 0 0,0 1 0,1-1 0,-1 0 0,0 0 0,0 1-1,0-1 1,0 0 0,0 0 0,0 1 0,0-1 0,0 0-1,0 0 1,0 0 0,0 1 0,0-1 0,0 0 0,-1 0 0,1 1-1,0-1 1,0 0 0,0 0 0,0 0 0,0 1 0,0-1-1,0 0 1,-1 0 0,1 0 0,0 0 0,0 1 0,0-1 0,0 0-1,-1 0 1,-3 3-27,-1 0 0,0 0 0,0 0 1,0-1-1,0 0 0,0 0 0,-9 2 0,-6 2-29,-1 3 52,0 1 0,-24 15 0,36-20 8,1 1 1,0 0-1,0 0 0,1 1 0,0 0 0,0 1 1,-9 11-1,15-17 0,0 0 0,0 0 0,0 0 0,0 0 0,0 0 0,0 1 0,0-1-1,1 0 1,-1 0 0,1 0 0,0 1 0,-1-1 0,1 0 0,0 1 0,0-1 0,1 0 0,-1 0 0,0 1 0,1-1 0,0 0 0,-1 0 0,2 3 0,-1-3 17,1 1 0,-1-1 0,1 0 0,0 1 0,0-1 0,0 0 0,0 0 0,0 0 0,0 0 0,0-1 0,0 1 0,1-1 0,-1 1 0,1-1 0,-1 0 1,1 0-1,5 2 0,4-1 34,0 0-1,0-1 1,0 0 0,0 0 0,0-2 0,13-1 0,75-14 141,-97 15-189,67-17 179,0-2 0,68-31 0,-131 48-178,156-67-22,-134 56 98,-2-1 1,0-1 0,38-30 0,-44 26-144,-19 19 46,-1-1 0,0 1 0,0 0 1,0-1-1,0 1 0,0 0 0,0-1 1,-1 1-1,1-1 0,0 0 0,-1 1 0,1-1 1,-1-2-1,1 3 13,-1 1-1,0 0 1,0 0-1,0 0 1,0 0-1,0 0 1,0-1-1,0 1 1,0 0 0,0 0-1,-1 0 1,1 0-1,0 0 1,0-1-1,0 1 1,0 0 0,0 0-1,0 0 1,0 0-1,0 0 1,0 0-1,0-1 1,0 1-1,0 0 1,-1 0 0,1 0-1,0 0 1,0 0-1,0 0 1,0 0-1,0 0 1,0 0 0,-1 0-1,1-1 1,0 1-1,0 0 1,0 0-1,0 0 1,0 0-1,-1 0 1,1 0 0,0 0-1,0 0 1,0 0-1,-6 0-56,0 0-1,0 0 0,0 1 1,0-1-1,0 1 0,0 1 0,0-1 1,0 1-1,0 0 0,1 0 1,-1 1-1,-9 5 0,1 1 35,0 0-1,1 2 0,-20 17 0,24-19 17,0 0 0,1 0-1,0 1 1,1 0 0,0 0-1,1 0 1,-7 14 0,12-21 23,-1 1 1,1 0-1,0 0 0,0 0 1,0 0-1,0 0 1,1 0-1,-1 0 1,1 0-1,0 0 0,0 1 1,1-1-1,-1 0 1,1 0-1,0 0 1,0 0-1,0 0 0,1-1 1,0 1-1,-1 0 1,1 0-1,0-1 1,1 1-1,-1-1 1,4 4-1,-2-3 22,-1-1 0,2 1-1,-1-1 1,0 0 0,0-1 0,1 1-1,0-1 1,-1 1 0,1-1 0,0-1-1,0 1 1,0-1 0,0 0 0,1 0-1,-1 0 1,0-1 0,6 1 0,9-2 160,1 0 0,37-8 1,-56 8-187,35-6 75,0-1 0,-2-3 0,1 0 0,-1-3 0,-1-1 0,0-1 0,47-31 0,147-134-73,-226 179-17,3-3-67,0 1 0,1-1 0,-1 1 1,1 0-1,0 0 0,0 1 0,0 0 0,11-4 1,-17 7 67,1 0 1,-1 0 0,0 0 0,0 0-1,0 0 1,1 0 0,-1 0 0,0 0 0,0 0-1,0 0 1,0 0 0,1 0 0,-1 0-1,0 0 1,0 0 0,0 1 0,0-1 0,0 0-1,0 0 1,1 0 0,-1 0 0,0 0-1,0 1 1,0-1 0,0 0 0,0 0 0,0 0-1,0 0 1,0 0 0,0 1 0,0-1-1,0 0 1,0 0 0,0 0 0,0 1 0,0-1-1,0 0 1,0 0 0,0 0 0,0 0-1,0 1 1,0-1 0,0 0 0,0 0-1,0 1 1,-3 16-4,-9 19 88,2-15-99,-1-2 0,-1 1 1,-1-2-1,-24 29 0,9-12-154,-56 65 765,81-97-554,1 0-1,-1-1 0,0 0 1,0 1-1,0-1 0,0 0 1,0-1-1,-5 3 0,7-3-23,-1-1-1,1 1 0,-1-1 0,0 0 0,1 1 1,-1-1-1,0 0 0,1 0 0,-1 0 0,1 0 1,-1 0-1,0 0 0,1-1 0,-1 1 0,0-1 1,1 1-1,-1-1 0,1 1 0,-1-1 0,-1-1 1,-3-1 22,-21-17 50,25 19-97,0 0 0,1-1 1,-1 1-1,1 0 0,0 0 0,-1-1 0,1 1 0,0-1 0,0 1 0,-2-3 0,3 4-25,-2 0 16,1 0 19,1 0 0,0 0 0,0 0 1,-1-1-1,1 1 0,0 0 0,0 0 0,-1 0 0,1 0 0,0 0 0,0 0 0,-1-1 0,1 1 0,0 0 0,0 0 0,0 0 0,-1-1 1,1 1-1,0 0 0,0 0 0,0-1 0,0 1 0,0 0 0,-1 0 0,1-1 0,0 1 0,0 0 0,0-1 0,0 1 14,0 2-9,-3 0-287,3 1 282,1 0 0,0 0 0,-1 0-1,1 0 1,1 0 0,-1 0 0,0 0 0,1-1 0,-1 1 0,1 0 0,0-1-1,0 1 1,0-1 0,5 4 0,-5-3-8,1 0 0,1-1 1,-1 1-1,0-1 0,1 0 0,-1 0 0,1 0 1,-1 0-1,1 0 0,0-1 0,7 2 0,-7-2 25,19 2-2699,-20-2 1754,0 0-1,0 0 1,0 0-1,0 0 1,-1 0-1,1 1 0,0 0 1,-1-1-1,4 4 1,8 6-4724,3 1 1845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1:18:38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 9216,'-21'-6'4192,"2"9"-3648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1:18:4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589 646 3136,'1'8'10711,"-6"-7"-9193,-102-7 984,-1 0-1308,94 6-1128,-66 3-174,69-2 110,0 1 1,1 0-1,-1 1 1,1 0 0,-14 6-1,12-3-14,1 0-1,0 0 1,0 2 0,1-1-1,0 1 1,0 0 0,1 1-1,-13 15 1,12-10 20,0 0 0,1 0-1,0 1 1,1 0 0,-11 31 0,12-28 1,2 1 0,0-1 0,-4 35 0,8-46-4,1 1 0,0 0 0,0 0 0,1 0 0,-1 0 0,2-1 0,-1 1 0,1 0 0,1-1 0,-1 1 0,1-1 0,5 9 0,7 13-16,-11-21 53,-1 0 0,2 0 0,-1 0 0,1-1 0,1 1 0,11 12 0,2 1 75,-17-17-76,1-1-1,0 0 1,-1 1-1,1-1 0,1-1 1,5 6-1,3 0 35,-6-4-24,1 0 0,-1 0 1,12 5-1,-16-8-19,0-1-1,0 1 1,1 0-1,-1-1 1,0 0-1,0 0 1,0 1 0,0-1-1,1 0 1,-1-1-1,0 1 1,0 0-1,0-1 1,1 1-1,-1-1 1,0 1-1,2-3 1,45-15 158,-13 5-65,11-6 33,127-58 190,-124 53-291,29-16-263,-68 33 245,0 0-1,0-1 1,-1 0 0,0 0-1,-1-1 1,0 0 0,11-15-1,-1-4-16,0-1-1,-2-1 0,13-34 1,-28 58 62,0 1 1,-1 0-1,0 0 1,1-10-1,3-14 75,0-2-266,-5 31 102,0-1 0,1 1 0,-1-1 0,0 1 0,0-1 0,0 1 0,1-1 1,-1 1-1,0-1 0,0 1 0,0-1 0,0 1 0,0-1 0,0 0 0,0 1 0,0-1 0,0 1 0,0-1 0,-1 0 0,1 1 7,0 0-1,-1 0 1,1 0 0,0 1 0,0-1-1,-1 0 1,1 0 0,0 0 0,0 1 0,-1-1-1,1 0 1,0 0 0,0 0 0,0 1-1,-1-1 1,1 0 0,0 0 0,0 1 0,0-1-1,0 0 1,0 1 0,0-1 0,-1 0-1,1 1 1,0-1 0,0 0 0,0 0 0,0 1-1,0-1 1,0 0 0,0 1 0,-19 119-341,6-31 208,4-44 365,4-19-243,0-1 0,2 1 0,-1 48 0,5-68 27,-1-1 1,1 0 0,0 1 0,1-1-1,-1 0 1,1 0 0,0 0 0,1 0-1,-1-1 1,5 7 0,-6-9-7,0-1 0,0 1 1,0-1-1,0 0 0,0 1 0,1-1 0,-1 0 1,0 0-1,1 0 0,-1 0 0,1 0 0,0 0 1,-1 0-1,1-1 0,-1 1 0,1-1 0,0 1 0,0-1 1,-1 1-1,1-1 0,0 0 0,0 0 0,-1 0 1,1 0-1,0 0 0,0 0 0,0-1 0,-1 1 1,1 0-1,0-1 0,-1 0 0,1 1 0,0-1 1,-1 0-1,2-1 0,5-3 70,0 0 0,-1-1 1,0 0-1,0 0 0,-1 0 0,8-12 0,-2 3-73,-1-1 0,9-18 1,42-94-10,-56 117-144,-8 15-149,-6 16 191,-10 35 10,-40 97 147,2-22-2,9-17 102,38-95-124,0-1 0,0 0 0,-2-1 1,0 0-1,-1-1 0,-16 17 1,22-26-12,0-1 1,0 0 0,0 1-1,0-2 1,-1 1 0,0-1 0,0 0-1,-1 0 1,1-1 0,-1 0 0,1-1-1,-1 1 1,0-1 0,0-1-1,0 0 1,0 0 0,-12 0 0,15-2-22,-1 0 0,0-1 0,0 1 0,1-1 0,-1 0 0,1-1 0,0 1 0,-1-1 0,1 0 0,0 0 0,1-1 0,-1 1 0,1-1 0,-1 0 0,1-1 0,0 1 0,1-1 0,-4-5 0,4 7-17,1 0 0,0 0-1,1 0 1,-1 0 0,0-1-1,1 1 1,0-1 0,0 1-1,0-1 1,0 1 0,0-1-1,1 0 1,0 1 0,0-1-1,0 0 1,0 0 0,0 1-1,1-1 1,-1 1 0,1-1-1,0 0 1,0 1 0,1-1-1,-1 1 1,1 0 0,-1-1-1,1 1 1,0 0 0,1 0-1,1-3 1,6-3 11,0 0 1,0 1-1,0 0 1,1 0-1,1 1 1,-1 1-1,15-7 1,91-30-33,-75 30-57,2-2 80,1 2 0,75-12 0,-84 19-1,60-20-1,-31 7 80,-21 7-26,68-27 1,-95 32-33,-1-2 0,1 0 0,-2 0 0,1-1 0,-1-1 0,25-25 0,2-12 63,-1-2 0,43-72 0,39-51 74,-103 151-140,-1-1 0,-1-2 0,-1 0 0,22-43 0,-39 67-11,0 1 0,0 0 1,0-1-1,0 1 0,0 0 0,0-1 1,1 1-1,-1 0 0,0-1 0,0 1 1,0 0-1,0-1 0,0 1 0,1 0 1,-1-1-1,0 1 0,0 0 0,0 0 1,1-1-1,-1 1 0,0 0 0,1 0 0,-1 0 1,0-1-1,0 1 0,1 0 0,-1 0 1,0 0-1,1 0 0,-1 0 0,0 0 1,1 0-1,-1 0 0,0-1 0,1 1 1,-1 0-1,9 12-217,-2 0 175,-1-5 47,0 0 1,0 0-1,0 0 0,1-1 0,0 0 1,1-1-1,-1 0 0,16 9 0,17 6 5,-24-12-3,-13-6 30,-1 0-1,1-1 0,-1 0 0,1 0 0,0 0 0,-1 0 0,1 0 0,0 0 0,0-1 1,0 1-1,-1-1 0,1 0 0,5 0 0,-22-8 225,-11 0-139,1 2 0,-31-5 0,30 8-164,0 2 0,1 0 0,-1 1 0,0 2 0,1 1 0,-42 9 0,53-9 42,0 1 0,-1 1 0,2 0-1,-1 0 1,1 2 0,0-1 0,0 1-1,0 1 1,1 0 0,1 1 0,-1 0-1,1 1 1,-14 18 0,17-19-10,1 1 0,1 0 1,-1 0-1,2 1 0,0-1 0,0 1 1,1 0-1,0 0 0,-2 22 0,3-16 16,2 0-1,0 0 1,1 0 0,0 0-1,8 34 1,-6-42 15,-1 0 0,1-1-1,1 1 1,-1-1 0,2 1 0,8 13-1,-10-17-10,1-1 0,0 1 0,0-1 0,0 0 0,1 0 0,-1-1 0,1 1 0,0-1 0,0 0 0,0 0 0,0-1 0,7 3 0,3-1 33,0 0 0,0-1 1,0-1-1,0 0 1,0-1-1,20-2 0,5-1 96,49-11-1,-59 8-122,0-2-1,0 0 0,0-3 1,-1 0-1,-1-2 0,0 0 1,45-29-1,28-34 275,161-152 0,-234 200-238,-1-2 0,-2-1-1,23-34 1,-34 42-46,-1-1 0,-1 0 1,-1 0-1,-1-2 0,10-37 0,4-54 236,-21 96-242,-1 1 0,-2-1-1,0 0 1,-2-19 0,1 25 50,0 6-71,0-1 0,0 1 0,-1-1 0,-3-8-1,5 16 13,-1-1-1,1 1 0,-1-1 1,0 1-1,1-1 0,-1 1 1,0 0-1,0-1 0,0 1 1,0 0-1,0 0 0,0 0 1,0 0-1,-1 0 0,1 0 1,0 0-1,0 0 0,-1 0 1,1 0-1,-1 1 0,1-1 1,-1 1-1,1-1 0,-1 1 1,1 0-1,-1-1 0,-3 1 1,3 0 3,-1 1 0,0-1 0,1 1 0,-1-1 0,0 1 0,1 0 0,-1 0 0,1 0 0,-1 1 0,1-1 0,-1 1 0,1-1 1,0 1-1,-2 1 0,-5 6-30,-14 16 0,22-23 41,-34 42-11,-33 57 0,-21 53-219,70-118 222,2 1-1,1 0 1,2 1 0,1 0-1,-9 51 1,16-58 30,2 0 1,2 0-1,0 0 0,2 0 1,2 0-1,0 0 0,10 41 1,-10-61-4,1-1 1,0 0-1,1 0 0,0 0 1,0 0-1,7 10 1,-7-15-1,0 1 0,0-1 0,1 0 0,0 0 0,0 0 0,0 0 0,0-1 0,1 0 0,0 0 1,9 5-1,0-3 14,0 0 1,0 0-1,0-2 0,0 0 1,1 0-1,0-2 1,0 0-1,0-1 1,-1 0-1,1-1 1,0-1-1,0-1 0,0 0 1,0-1-1,-1 0 1,1-2-1,-1 1 1,0-2-1,0 0 1,-1-1-1,0-1 0,0 0 1,-1-1-1,0 0 1,0-1-1,17-17 1,10-14 45,-2-2 1,-3-2 0,-1 0-1,39-71 1,-71 112-59,1-1 0,-1 1 0,0-1 0,1-6 0,-3 10-23,1 0 0,-1 1 0,0-1 0,0 0 0,0 0 0,0 1 0,0-1-1,0 0 1,0 0 0,0 1 0,0-1 0,0 0 0,0 1 0,0-1 0,0 0-1,0 0 1,-1 1 0,1-1 0,0 0 0,-1 1 0,1-1 0,0 1 0,-1-1-1,1 0 1,-1 1 0,1-1 0,-1 1 0,1-1 0,-1 1 0,0-1 0,1 1-1,-1 0 1,1-1 0,-1 1 0,0 0 0,1-1 0,-1 1 0,-1 0 0,0-1-11,1 1 0,-1 0-1,1 0 1,-1 1 0,1-1 0,-1 0 0,1 0 0,-1 1 0,1-1 0,-1 1 0,1-1 0,0 1 0,-1 0 0,1-1 0,0 1 0,-1 0 0,1 0 0,0 0 0,-2 2 0,-20 24-155,11-9 148,0 0 0,2 1 0,0 1-1,1 0 1,-10 32 0,-21 109 6,39-152 9,0 0 1,0-1-1,1 1 1,0 0-1,0 0 1,1 0-1,2 9 1,-2-13 19,0 1-1,1-1 1,-1 0 0,1 0 0,0 0 0,1 0 0,-1 0 0,1-1 0,0 1 0,0-1 0,0 0 0,6 6 0,-7-8 11,1-1 1,0 1-1,0 0 0,-1-1 1,1 0-1,0 0 0,0 1 1,0-2-1,1 1 0,-1 0 0,0-1 1,0 1-1,0-1 0,0 0 1,1 0-1,-1 0 0,0-1 1,0 1-1,0-1 0,0 0 1,0 0-1,6-2 0,-3 1 5,1-1 0,-1 0-1,0-1 1,0 1-1,0-1 1,-1 0 0,1-1-1,-1 1 1,6-8 0,-7 8-18,0-1 0,-1 0 0,0-1 0,0 1 0,0-1 0,-1 1 0,1-1 0,-2 0 0,1 0 0,1-8 0,-2 4 6,0-1-1,0 1 1,-1-1-1,-1 0 0,-2-14 1,-2-1 6,-2 0 1,0 0-1,-21-43 0,14 41-97,-28-43-1,16 29-7,23 36-293,7 9 191,13 15 150,2 3 42,-7-12-17,0 1-1,1-2 1,0 0-1,1 0 1,-1-1-1,1-1 1,1 0 0,-1-1-1,28 5 1,-14-4 45,0-2 1,0-1-1,0-2 0,42-2 1,-50-1-7,0-1 0,-1-1 0,1-1 0,-1-1-1,0 0 1,-1-2 0,1 0 0,-1-1 0,25-17 0,4-7 180,-3-2 0,47-45 0,-71 60-192,0-2 0,-1 0 0,-1-1 0,-1-1 0,15-30 0,57-136-51,-84 179 54,9-21 39,13-45-1,-25 68-80,0 0-1,0-1 1,0 1-1,-2-1 0,1 1 1,-1 0-1,0-1 1,-1 1-1,0-1 1,-2-9-1,2 17 11,1 0 1,-1 1-1,0-1 0,1 0 0,-1 0 1,0 0-1,0 1 0,0-1 1,0 0-1,0 1 0,-1-1 0,1 1 1,0 0-1,-1-1 0,1 1 1,-1 0-1,1 0 0,-1 0 1,0 0-1,1 0 0,-1 0 0,0 0 1,0 0-1,0 1 0,0-1 1,0 1-1,1 0 0,-1-1 0,0 1 1,0 0-1,0 0 0,0 0 1,0 0-1,-3 1 0,-2 0-31,1 1 0,-1 0 0,0 0 0,1 0 0,0 1 0,-1 0 0,1 0 0,-9 7 0,5-2 34,0 1 1,0 0-1,1 0 0,0 1 1,1 0-1,0 1 1,1 0-1,-7 13 1,-41 98-118,48-104 111,-17 44 3,2 1 0,-17 91 0,31-108 17,1 1 0,3 0 0,2 0 0,4 54 0,9-10 60,-9-80-50,0-1 0,1 1 0,1-1 0,-1 0 0,2 0 1,6 11-1,-10-18 5,1 0 0,0-1 0,0 1 0,0-1 0,1 0 0,-1 1 0,0-1 0,1 0 0,0-1 0,-1 1 0,1 0 0,0-1 0,0 1 0,0-1 0,0 0 0,0 0 0,0 0 0,0-1 0,0 1 0,0-1 0,1 1 0,-1-1 1,0 0-1,0 0 0,0-1 0,4 0 0,2 0 20,0-2 0,-1 1 1,1-1-1,-1 0 0,1 0 1,-1-1-1,0-1 0,7-4 1,9-9 71,-1 0 0,-1-1 0,40-45 0,45-77-12,-48 56-210,-54 76 120,-1 0 0,1 0 0,-1-1-1,-1 1 1,0-1 0,3-11 0,-1 2-143,-2 21 39,-1 0-1,1 0 0,0 0 1,-1 1-1,0-1 0,1 1 1,3 5-1,-5-4 79,1-1 0,-1 1 1,1 0-1,-1 0 0,0 0 0,0-1 1,-1 1-1,1 7 0,2 9-9,7 84 94,-1-10-27,-5-69-57,1-1 0,1 0 0,1-1 0,11 24 0,-17-44 28,0-1 1,0 1 0,1-1 0,-1 1-1,1-1 1,-1 0 0,1 0 0,0 0-1,0 0 1,0 0 0,0 0 0,0 0-1,1 0 1,-1-1 0,0 1 0,1-1-1,-1 0 1,1 0 0,5 2 0,-4-2 11,0-1-1,1 0 1,-1 0 0,1 0 0,-1 0 0,0 0 0,1-1 0,-1 0 0,0 0 0,1 0 0,-1-1 0,5-1 0,32-16 89,0-2 0,42-28 1,73-60-55,-113 77-106,-25 20 108,-1-1 0,-1-1 0,20-19 0,-33 27-127,-5 4-38,-10 7-81,2 1 143,0 1-1,1 0 0,0 0 1,0 1-1,0 0 0,-13 17 1,-40 61-131,62-85 173,-11 17-6,0 0 0,1 2 0,0-1 0,2 1 0,-10 35 0,17-51 8,0-1 1,1 0 0,-1 0-1,1 0 1,0 1 0,0-1-1,0 0 1,0 0 0,0 1 0,1-1-1,0 0 1,-1 0 0,1 0-1,0 0 1,1 1 0,1 3-1,-1-5 4,0 1-1,1 0 0,-1 0 0,0-1 0,1 1 1,0-1-1,0 0 0,-1 0 0,1 0 0,1 0 1,-1-1-1,0 1 0,0-1 0,0 1 0,5 0 1,-1 0 24,1-1-1,0 1 1,0-1 0,0 0 0,0-1 0,0 0 0,-1 0 0,1-1 0,0 0 0,0 0 0,0-1-1,0 0 1,-1 0 0,1-1 0,-1 0 0,0 0 0,0-1 0,0 0 0,0 0 0,-1-1 0,1 0-1,-1 0 1,0 0 0,-1-1 0,1 1 0,-1-2 0,0 1 0,-1 0 0,1-1 0,6-14 0,-5 8-1,0-1 1,-1-1-1,-1 1 1,0 0 0,-1-1-1,0 0 1,-1 0-1,0-27 1,-2 36-45,-1 0 1,1 0 0,-1 0-1,0 0 1,-1 0-1,1 0 1,-1 0 0,0 0-1,-1 1 1,1-1-1,-1 1 1,0 0 0,0-1-1,-1 1 1,0 1-1,0-1 1,0 0-1,0 1 1,-1 0 0,0 0-1,1 0 1,-1 1-1,-1 0 1,-5-3 0,-13-4-27,1 2 0,-2 0 0,1 2 0,-1 1 1,-27-2-1,42 5-90,21 2-17,6 1 115,86-2-101,181 6 95,-241-1 91,-1 1 0,0 2 0,0 2 0,64 22 0,-94-26-15,0 0 0,-1 1 0,1 0 0,-1 0 0,0 1 0,-1 1-1,20 16 1,-26-19-10,0-1 1,0 1-1,-1 0 0,1 0 0,-1 0 0,0 1 0,-1-1 1,1 1-1,-1-1 0,0 1 0,0 0 0,-1 0 0,0 0 0,0 0 1,0 0-1,-1 0 0,0 0 0,-1 11 0,0-8 14,-1 0-1,0-1 0,-1 1 1,0-1-1,0 1 1,0-1-1,-1 0 1,-1-1-1,1 1 0,-1-1 1,-1 0-1,1 0 1,-1 0-1,-8 7 0,-10 6 143,-1 0 0,-44 26-1,67-45-181,-12 8 27,12-7 2,3-3 7,22-11 118,-2 1-106,24-15-34,-2-2 1,0-2 0,65-60-1,-84 69-69,39-26 0,-50 38 32,0 1-1,1 1 1,0 0 0,0 1-1,17-4 1,-29 9 19,1 0 1,-1 0 0,1 1 0,-1 0 0,1-1 0,0 1 0,-1 0 0,1 0-1,-1 0 1,1 1 0,0-1 0,-1 1 0,1-1 0,-1 1 0,1 0 0,-1 0-1,1 0 1,-1 0 0,0 0 0,1 1 0,-1-1 0,0 1 0,2 1 0,0 2 34,0-1 0,-1 1-1,1 0 1,-1 0 0,0 0 0,0 0 0,-1 1 0,0-1 0,2 9 0,12 41-29,-8-26 221,1-1 0,16 36 1,-21-55-178,0-1 1,1 0 0,0 0-1,1-1 1,-1 0 0,1 0 0,1 0-1,-1 0 1,1-1 0,0 0-1,14 8 1,-8-7 6,0-1-1,0-1 1,1 0-1,-1 0 1,1-2-1,0 0 1,19 2-1,-5-2-268,0-2-1,50-4 1,-52 0-2061,0-1 1,-1-1 0,1-2-1,-1 0 1,38-17 0,-58 22 1604,1-2 0,-1 1 1,0 0-1,0-1 0,0 0 1,0 0-1,0-1 1,-1 1-1,0-1 0,0 0 1,0 0-1,-1-1 0,0 1 1,4-9-1,6-26-1829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1:18:49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80 6720,'-23'-11'3374,"21"10"-1631,10 3-259,-2 0-1099,9 3 578,1-1-1,0-1 1,27 3-1,58-4 1253,-81-2-1859,557-11 2685,13-25-3532,-472 28-1633,51-4-1960,-133 6-223,41-13 0,-76 19 4292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2:3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3808,'1'0'39,"-1"0"0,0 0 1,0 0-1,1 0 0,-1 0 1,0 0-1,0 0 0,1 0 1,-1 0-1,0 0 0,0 0 0,1 0 1,-1 0-1,0-1 0,0 1 1,1 0-1,-1 0 0,0 0 0,0 0 1,0-1-1,1 1 0,-1 0 1,0 0-1,0 0 0,0-1 1,0 1-1,0 0 0,0 0 0,1-1 1,-1 1-1,0 0 0,0 0 1,0-1-1,0 1 0,0 0 0,0-1 1,3-4 1962,11-8 4040,-14 13-5536,1-1 0,-1 0-1,0 0 1,1 1 0,-1-1 0,1 0-1,-1 1 1,2-2 1011,-2 1-1011,1 1 0,0-1-1,-1 1 1,1 0 0,1-1 0,1 7 3452,-1 3-4339,-1-6-210,0 8 781,0-1 1,0 1-1,-1-1 0,-2 12 1,1 7 36,-1 13-34,1-28-118,1 0-1,0-1 0,0 1 1,4 17-1,-2-17 115,1 25-1,1 8-165,6 41 125,-7-57-111,0 1 1,13 44 0,-7-40-21,-5-19-8,1 0 0,1 0 0,10 23 1,-4-16 235,-4-7-171,1 0 1,1-1 0,14 18-1,-22-31-51,1-1 0,-1 0-1,1 0 1,0 0 0,-1-1-1,1 1 1,0-1 0,0 1-1,0-1 1,0 0-1,1 0 1,-1 0 0,0-1-1,0 1 1,0-1 0,1 0-1,3 0 1,7 0 130,1-1 0,19-4 1,-33 5-147,24-5 94,-1-2-1,1 0 1,-1-2-1,0 0 1,-1-2 0,29-17-1,-39 19-89,0 0 1,0-1-1,-1 0 0,-1-1 1,0-1-1,0 0 0,-1 0 1,-1-1-1,0 0 0,-1 0 1,11-24-1,-4 0 11,-1 0 0,-2-1 0,11-55 0,-19 70-89,1-31-1,-1 6-5,-3 30 62,-1-24-1,0 18-13,-1 16 15,1 0 0,-1 0 0,-1 0 0,1 1 1,-1-1-1,-4-8 0,4 10-39,2 5 27,0 0 0,0 0 0,-1 0 0,1 0-1,0 0 1,-1 0 0,1 0 0,-1 1 0,1-1 0,-1 0 0,1 0 0,-1 1 0,1-1 0,-1 0 0,0 1-1,1-1 1,-1 0 0,0 1 0,1-1 0,-1 1 0,0-1 0,0 1 0,0 0 0,0-1 0,1 1 0,-3-1-1,1 1 0,0-1-1,0 1 0,0 0 1,0-1-1,0 1 0,0 0 1,0 0-1,0 1 0,0-1 1,0 0-1,-1 1 0,1-1 1,0 1-1,0 0 0,-3 1 1,5-1 151,2-1-110,0 1-1,1 0 1,-1-1 0,0 1-1,1-1 1,-1 0 0,0 0 0,1 0-1,3 0 1,-5 0-25,44 0-35,-64 8-225,-5 4-1721,-34 15-9719,24-14 3787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1:19:10.9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221 0 3136,'-7'0'8140,"7"1"-7886,-18 6 2907,-18 12-1536,34-18-1355,-6 4 12,0 1-1,0 0 1,0 0-1,1 0 1,0 1-1,0 0 1,1 1-1,0 0 1,-6 9-1,0 3-17,2 0-1,-17 39 0,22-44-259,0-1 0,0 0-1,2 1 1,-1 0-1,-1 24 1,3-20 368,-1-3-3838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1:19:11.2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275 7 7968,'-2'-1'163,"1"0"1,-1 1-1,1-1 1,0 0-1,-1 1 1,0-1-1,1 1 0,-1-1 1,1 1-1,-1 0 1,1-1-1,-1 1 1,0 0-1,1 0 1,-1 0-1,1 1 1,-1-1-1,0 0 1,1 0-1,-1 1 0,1-1 1,-1 1-1,1 0 1,-1-1-1,1 1 1,-1 0-1,1 0 1,-2 1-1,-10 5 1353,9-4-1111,-1-1 0,1 1 0,0 0 0,0 1 0,1-1 0,-1 1 0,1-1 0,0 1 1,-3 5-1,-24 41 547,24-38-612,-52 113 461,27-56-620,-14 43-325,45-112 127,-5 20-2211,5-19 2091,0-1-1,-1 0 0,1 1 1,0-1-1,0 0 0,0 1 1,0-1-1,0 1 0,0-1 1,1 0-1,-1 1 0,0-1 1,0 1-1,0-1 0,0 0 1,0 1-1,0-1 0,1 0 1,-1 1-1,0-1 0,0 0 1,1 1-1,-1-1 0,0 0 1,0 0-1,1 1 0,-1-1 1,0 0-1,1 0 0,-1 1 1,0-1-1,1 0 1,-1 0-1,1 0 0,-1 0 1,0 0-1,1 1 0,-1-1 1,0 0-1,1 0 0,-1 0 1,1 0-1,-1 0 0,0 0 1,1 0-1,0-1 0,0 1-140,0 0-1,1-1 1,-1 1-1,0 0 1,0-1-1,1 0 0,-1 1 1,0-1-1,0 0 1,0 1-1,0-1 1,1-1-1,15-21-4302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1:19:13.9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152 12 5824,'0'-1'98,"0"1"1,0-1-1,0 1 1,0-1-1,-1 1 0,1-1 1,0 1-1,0-1 1,-1 1-1,1-1 0,0 1 1,-1-1-1,1 1 1,0-1-1,-1 1 1,1-1-1,-1 1 0,1 0 1,-1-1-1,1 1 1,-1 0-1,1 0 1,-1-1-1,1 1 0,-1 0 1,0 0-1,1 0 1,-1 0-1,1-1 0,-4 1 2779,-3 108 1188,1-46-3010,-1 26 230,-35 158 0,-7 25-264,31-155-751,15-96 21,1 36-1,1-44 112,1-12-391,0-1 1,0 1-1,0 0 0,0 0 1,0 0-1,0 0 0,0 0 1,0 0-1,0 0 1,0 0-1,0 0 0,0 0 1,0 0-1,0 0 1,0 0-1,0 0 0,0 0 1,0 0-1,0 0 0,0 0 1,0 0-1,0 0 1,-1 0-1,1 0 0,0 0 1,0 0-1,0 0 1,0 0-1,0 0 0,0 0 1,0 0-1,0 0 1,0 0-1,0 0 0,0 0 1,0 0-1,0 0 0,0 0 1,0 0-1,0 0 1,0 0-1,0 0 0,0 0 1,-1-20 323,7-19-392,19-65-1,-21 88 18,4-8-99,19-40 1,-9 22-28,-12 31 116,-1 0 0,2 1 0,-1 0 0,1 0 0,1 0 0,0 1 0,18-16 0,-25 24-1,1-1 1,-1 1-1,1 0 0,0 0 0,0-1 0,0 1 0,-1 0 0,1 1 0,0-1 0,3-1 0,-1 23 382,-3 4-224,-1 39 0,0 18-38,3-44 33,-3-18-9,2 0 0,0 1 0,1-1 1,1 0-1,13 35 0,-17-54-80,0 0 0,1-1-1,-1 1 1,1 0 0,-1 0 0,1-1 0,-1 1 0,1-1-1,-1 1 1,1 0 0,-1-1 0,1 1 0,0-1 0,-1 1-1,1-1 1,0 0 0,-1 1 0,1-1 0,0 0 0,0 1-1,-1-1 1,1 0 0,0 0 0,0 0 0,0 0 0,-1 0-1,1 0 1,0 0 0,0 0 0,0 0 0,0 0-1,-1 0 1,1 0 0,0 0 0,0-1 0,-1 1 0,1 0-1,0-1 1,0 1 0,-1-1 0,2 0 0,3-2 48,-1 1-1,1-2 1,-1 1 0,7-7 0,7-11 35,-1 0 1,-1 0 0,20-37-1,-15 23-13,4-3-48,57-68-1,-67 88 57,-12 13-57,1 0-1,0 1 0,7-8 0,-10 12-47,-1 0 0,0 0-1,1 0 1,-1-1 0,0 1 0,0 0-1,1 0 1,-1-1 0,0 1 0,0 0-1,1 0 1,-1-1 0,0 1-1,0 0 1,0 0 0,0-1 0,1 1-1,-1 0 1,0-1 0,0 1-1,0 0 1,0-1 0,0 1 0,0 0-1,0-1 1,0 1 0,0 0-1,0-1 1,0 1 0,0-1 0,-1 1 1,1 0 0,0 0 0,-1 0 0,1 0 0,0 0 1,-1 0-1,1 0 0,0 0 0,-1 0 0,1 0 0,-1 0 1,1 0-1,0 0 0,-1 0 0,1 0 0,0 1 0,-1-1 1,1 0-1,0 0 0,0 0 0,-1 1 0,1-1 0,0 0 1,0 0-1,-1 1 0,1-1 0,0 0 0,0 0 0,-1 1 1,1-1-1,0 1 0,-7 8 12,1 0-1,0 0 1,0 0 0,1 1-1,0 0 1,1 1 0,0-1-1,0 1 1,-2 12 0,2 0 9,0 1 1,1 0 0,1 29-1,2-45 44,0-2-16,0 0 0,0 1-1,0-1 1,1 0 0,0 0 0,2 7 0,-2-11-35,-1-1 1,1 0-1,0 1 1,-1-1 0,1 0-1,0 0 1,0 0-1,0 0 1,0 1-1,0-1 1,0 0-1,0-1 1,0 1-1,1 0 1,-1 0 0,0 0-1,1-1 1,-1 1-1,0-1 1,1 1-1,-1-1 1,0 1-1,1-1 1,-1 0 0,1 0-1,-1 0 1,1 0-1,-1 0 1,1 0-1,-1 0 1,3 0-1,3-1 6,0-1-1,1 0 1,-1 0-1,0 0 1,0-1-1,0 0 1,0 0-1,11-7 1,3-5 63,24-21 0,-2 1-39,-26 21-22,21-22 1,-24 23-45,1-1 0,17-11 0,5-4 0,-28 21 13,2 0 0,-1 0 1,22-11-1,-26 16 55,1 0 0,-1-1 0,0 0 0,9-9 0,-14 12 207,-14 9-59,-11 9-266,-27 27 0,42-35 41,1 0-1,0 0 1,1 1-1,0 0 0,-10 19 1,5-6-1,2 1 1,-13 39-1,20-50 30,0 0 0,1 0 0,0 1 0,1-1-1,1 0 1,2 25 0,-2-35 24,1 4 27,-1-1 0,2 0 1,-1 0-1,3 7 0,-4-12-32,0 0 1,0-1-1,1 1 0,-1 0 0,0 0 1,1 0-1,-1-1 0,1 1 0,-1 0 1,1 0-1,-1-1 0,1 1 0,0 0 1,-1-1-1,1 1 0,0-1 1,-1 1-1,1-1 0,0 1 0,0-1 1,-1 0-1,1 1 0,0-1 0,0 0 1,0 1-1,0-1 0,0 0 0,-1 0 1,1 0-1,0 0 0,0 0 0,0 0 1,0 0-1,0 0 0,0 0 0,-1-1 1,3 1-1,-1-1 13,-1 0 1,1 0 0,0 0-1,0-1 1,-1 1-1,1 0 1,-1-1-1,1 1 1,-1-1-1,1 1 1,-1-1-1,0 0 1,0 1-1,0-1 1,0 0-1,1-3 1,2-6 19,-1 1 1,3-12 0,-2 4-6,49-199 165,-49 199-295,2-15-369,-12 100 365,-34 318 865,36-359-709,0 0 0,-2 0 0,-1 0 0,-2 0 0,0-1 0,-13 25 1,17-40-23,3-6 26,0 0 1,-1 0 0,1 0 0,-1 0 0,-4 5-1,6-8-29,0 0-1,0 0 1,0-1 0,0 1-1,0 0 1,0-1-1,0 1 1,0-1-1,0 1 1,0-1-1,0 0 1,0 1-1,0-1 1,0 0-1,0 0 1,-1 0 0,1 0-1,0 0 1,0 0-1,0 0 1,0 0-1,0 0 1,-1 0-1,1-1 1,0 1-1,0 0 1,-2-2 0,-1 0-48,1 0 1,-1-1 0,0 1 0,1-1 0,0 0 0,0 0-1,0 0 1,0 0 0,0-1 0,-4-5 0,0-3-53,1 1 1,-7-16 0,12 23 53,0 0-1,0 1 1,0-1 0,0 0 0,0 1 0,1-1-1,0 0 1,0 0 0,0 0 0,0 0 0,0 1-1,1-1 1,0 0 0,0 0 0,0 1 0,0-1-1,0 0 1,1 1 0,0 0 0,0-1 0,0 1-1,0 0 1,0 0 0,0 0 0,1 0 0,0 0-1,-1 0 1,1 1 0,0-1 0,4-1 0,74-43-427,-70 42 441,1 0-1,0 1 1,0 0-1,0 1 1,19-3 0,-25 5 20,1 0 0,-1-1 0,1 0 0,-1-1 0,0 1 0,0-1 0,0-1 0,0 1 0,0-1 0,8-7 0,5-5 4,25-29-1,-35 34 45,80-99 2,-7 7-6,80-102-210,-146 180 141,-1-1 1,14-33 0,-17 34 50,-4 11-14,-7 12-37,1 1 0,-1-1 0,0 0 0,0 1 0,-1-1 0,1 0 0,0 0 0,-1 1 0,1-1 0,-1 0 0,1 0 0,-1-3 0,-7 27-196,4-13 179,-8 17 94,-1 0-1,-1 0 1,-32 45 0,23-38 25,-22 47 1,-2 31-66,16-37 22,22-54 50,1 0 1,-10 40-1,17-59-81,0 0 0,0 0 0,0 0 0,-1 0 0,1 0-1,0-1 1,0 1 0,1 0 0,-1 0 0,0 0 0,0 0 0,0 0 0,1 1 0,-1-1-14,0-1 0,1 0 0,-1 0 0,0 1 0,0-1 0,1 0 0,-1 0 1,0 0-1,0 0 0,0 0 0,1 1 0,-1-1 0,0 0 0,1 0 0,-1 0 0,0 0 0,0 0 0,1 0 1,-1 0-1,0 0 0,1 0 0,-1 0 0,0 0 0,0 0 0,1 0 0,-1 0 0,0 0 0,1 0 1,1-1-1,1 0 1,-1 0 0,0-1 0,0 1 0,0 0 0,0-1 0,0 1-1,3-4 1,32-37-174,-7 7 174,-10 15 5,-11 9-44,0 1 0,1 0 0,1 1-1,0 0 1,22-14 0,-32 23 32,0-1-1,0 0 1,0 1 0,0-1 0,0 1-1,0 0 1,0-1 0,0 1-1,0 0 1,0 0 0,0-1 0,0 1-1,1 0 1,-1 0 0,0 0-1,0 0 1,0 1 0,0-1 0,0 0-1,0 0 1,0 1 0,0-1 0,0 0-1,0 1 1,0-1 0,0 1-1,0-1 1,0 1 0,0 0 0,0-1-1,-1 1 1,1 0 0,0 0-1,0 0 1,-1-1 0,1 1 0,0 0-1,-1 0 1,1 0 0,-1 0 0,1 2-1,2 4 1,-1 1 1,0-1-1,0 1 0,1 14 0,24 152 59,-26-163-122,2 0-1,0 1 1,0-1 0,1-1 0,0 1-1,8 14 1,-11-25-233,0 0 0,1 1 0,-1-1 0,0 0-1,0 0 1,0 0 0,0 0 0,1 0 0,-1 0 0,0 0-1,0 0 1,0 0 0,0 0 0,2-1 0,-1 0-55,-1 0 1,1 0-1,-1 0 1,1 0-1,-1-1 0,0 1 1,1 0-1,-1-1 1,0 1-1,0-1 1,0 1-1,0-1 1,0 1-1,0-1 0,-1 0 1,1 1-1,-1-1 1,1 0-1,-1 0 1,1-2-1,0 1-154,8-23-4241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1:19:14.3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 44 8640,'-45'-27'3200,"35"27"-2496,6-5-192,4 2-128,4-2-320,1 1-800,5 4 384,3 0-1952,9 4 1280,14 4-4064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1:19:17.7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14 384 5216,'-14'-3'2048,"22"7"642,25 7-122,-14-8-2291,-1 0 0,1-2 0,0 0 0,0 0 0,0-2 0,-1-1 0,1 0 0,0-1 0,-1-1 0,0-1 0,0 0 0,0-2 0,23-11-1,-33 13-197,0 0 0,0-1 0,-1 0 0,1 0 0,-1-1 0,-1 0 0,1 0 0,-1-1 0,-1 0 0,1 0 0,-1 0 0,-1-1-1,1 1 1,4-17 0,-5 15 39,-1-1 1,0 1-1,-1-1 0,-1 0 0,0 0 0,0 0 0,-1 0 1,0 1-1,-1-1 0,0 0 0,-1 0 0,-5-19 0,6 26-70,-1 0 0,0 0-1,0 0 1,0 1-1,0-1 1,0 1-1,-1 0 1,1 0 0,-1 0-1,0 0 1,0 0-1,-6-5 1,3 5-5,1 0 0,-1 0 1,0 0-1,0 1 0,0-1 0,0 1 0,-12-2 1,8 3-13,0 0 0,0 0 0,0 1 0,0 0 0,0 1 0,-1 0 1,1 0-1,0 1 0,1 1 0,-15 4 0,17-3-31,0-1 0,0 1-1,0 1 1,1-1 0,0 1 0,0 0-1,0 1 1,0-1 0,1 1 0,0 0-1,0 0 1,0 1 0,1 0 0,0 0-1,0 0 1,1 0 0,-3 9 0,2-4 16,0 0-1,1 0 1,1 0 0,0 1 0,1-1 0,0 1 0,1 0 0,0-1 0,1 1 0,3 12 0,-2-16 10,0 0 0,1-1 0,0 1 1,0-1-1,1 0 0,1 0 0,-1 0 1,1 0-1,0-1 0,1 1 0,0-1 1,12 11-1,-12-13 17,0 0-1,0 0 1,1-1 0,0 1-1,0-1 1,0-1 0,1 1-1,-1-2 1,1 1 0,-1-1-1,1 0 1,0 0 0,0-1-1,14 1 1,-12-2 30,0 0 1,0-1-1,1 0 0,-1-1 0,0 0 1,19-7-1,-23 6-43,1 0 1,-1-1-1,0 0 1,0 0-1,0 0 1,0 0-1,-1-1 1,1 0-1,-1-1 1,8-10-1,10-18 55,20-43 0,-1 3-148,-29 51 58,27-39 4,-39 60 2,0 1 0,0-1 0,1 1 0,-1-1 0,0 1 0,1 0 0,-1 0 0,1 0 0,-1 0 0,3-1 0,-3 14 79,-3 22 55,-2 0 0,-1-1-1,-16 54 1,0 7 115,16-78-190,4-13-26,0 0-1,0 1 1,0-1 0,1 0-1,-1 6 1,11-16 131,-6 1-152,0 0 0,0 0 1,0 0-1,0-1 0,2-7 0,8-15-23,-1 7-63,1 1-1,0 0 1,2 1-1,0 1 1,1 0-1,1 1 1,1 1-1,23-16 1,-40 32 58,-1 0-1,1 0 1,-1 0 0,1 0-1,-1 0 1,1 0 0,-1 1-1,1-1 1,0 1 0,0-1-1,-1 1 1,1-1 0,0 1-1,2 0 1,-3 0 13,0 1 0,0-1 0,-1 1-1,1-1 1,0 0 0,0 1 0,-1 0 0,1-1-1,0 1 1,-1-1 0,1 1 0,0 0 0,-1-1-1,1 1 1,-1 0 0,1 0 0,-1 0 0,0-1-1,1 1 1,-1 0 0,0 0 0,0 0 0,1 0 0,-1 0-1,0 0 1,0-1 0,0 1 0,0 2 0,1 12 37,-2 0 1,1 0-1,-2 1 1,-4 19 0,1-5 31,1-2-22,1-9-37,0 0 0,1 0 0,1 0 0,2 20 0,-1-36 2,1 0 0,-1 0-1,1 0 1,0 0 0,0 0 0,0 0-1,0-1 1,0 1 0,1 0 0,-1-1-1,1 1 1,0-1 0,-1 0 0,1 1-1,0-1 1,1 0 0,1 2 0,0-2 6,-1 0 0,1 0 0,0 0 0,0 0 0,0-1 1,0 1-1,0-1 0,0 0 0,0-1 0,8 2 0,-1-2 17,-1 0 1,1-1-1,-1 0 0,1-1 0,-1 0 0,1 0 0,-1-1 0,16-8 0,-15 6-1,0-1 1,-1-1 0,0 0-1,0 0 1,0-1-1,-1 0 1,-1 0-1,1-1 1,-1-1-1,-1 1 1,0-1-1,0-1 1,-1 1-1,5-12 1,-3 4 5,-1 0 0,-1-1 1,0 1-1,-1-1 0,-2-1 0,0 1 0,-1 0 1,0-23-1,-2 40-58,0 0 1,0-1-1,0 1 1,0 0 0,-1 0-1,1-1 1,-1 1-1,1 0 1,-1 0-1,0 0 1,0-1-1,0 1 1,0 0-1,-3-3 1,3 4 1,0 0 0,0 1 0,0-1 0,0 0 1,0 1-1,0-1 0,-1 1 0,1-1 0,0 1 0,0-1 1,0 1-1,-1 0 0,1 0 0,0-1 0,-1 1 1,1 0-1,0 0 0,0 0 0,-1 1 0,1-1 0,0 0 1,-1 0-1,1 1 0,0-1 0,0 1 0,-3 0 1,-2 2-20,0 0 0,1 1 0,-1-1 0,1 1 0,-1 0 0,1 0 0,-8 9 0,-30 40-73,31-36 78,-61 86 5,63-88-9,1 1 0,1 1 0,1 0-1,-11 33 1,17-47 29,0 0-1,1 1 0,-1-1 0,1 0 1,0 1-1,-1-1 0,2 0 0,-1 1 1,0-1-1,1 0 0,-1 1 0,1-1 1,0 0-1,0 0 0,0 1 1,1-1-1,-1 0 0,1 0 0,0-1 1,-1 1-1,1 0 0,3 3 0,-1-3 50,0 0 0,0 1 0,0-1 1,0-1-1,1 1 0,-1-1 0,1 1 0,0-1 0,-1-1 0,1 1 0,0-1 0,0 0 0,9 2 0,-4-2-7,1-1-1,-1 1 1,0-2 0,0 1-1,0-1 1,0-1 0,0 0-1,-1 0 1,1-1 0,0 0-1,-1 0 1,0-1 0,0-1-1,0 0 1,0 0 0,-1 0-1,9-8 1,-7 4 2,0 0 0,-1-1 0,0 0 1,0-1-1,-1 0 0,12-21 0,-6 5 4,19-54-1,-26 61-38,-3 11 31,0 0-1,-1 0 1,-1 0-1,1-1 1,1-16 0,1 3-577,-5 22 410,3 14-138,2 4 256,-2 0 1,0 1-1,1 26 0,-5 56 198,0-41-327,1-52 171,0 0 1,0 1 0,1-1-1,0 0 1,0 1 0,1-1-1,0 0 1,0 0 0,1 0-1,4 8 1,-6-14-12,0 0 0,0 0 0,1 0 0,-1 0 0,1 0 1,-1 0-1,0 0 0,1-1 0,0 1 0,-1 0 0,1-1 0,-1 0 0,1 1 0,0-1 1,-1 0-1,1 0 0,-1 0 0,1 0 0,0 0 0,2 0 0,35-7-16,-38 7 5,33-8-58,100-29 236,-118 31-160,0-1 0,0 0 0,-1-1 0,0 0 0,0-2 0,13-10 1,-17 11-14,-1 0 0,1 0 0,-2-1 0,0 0 1,0 0-1,0-1 0,-2 0 0,1-1 0,-1 0 1,7-17-1,-13 26 0,0 1-1,-1-1 1,1 1 0,0-1-1,-1 0 1,0 1 0,0-1-1,0 0 1,0 1-1,0-1 1,0 1 0,-1-1-1,0-3 1,1 6-12,0-1 0,-1 0 0,1 0 0,-1 0 0,1 0-1,-1 1 1,1-1 0,-1 0 0,0 0 0,1 1 0,-1-1 0,0 1 0,1-1 0,-1 0 0,0 1-1,0-1 1,0 1 0,1 0 0,-1-1 0,0 1 0,0 0 0,0-1 0,0 1 0,0 0-1,0 0 1,0 0 0,0 0 0,1 0 0,-1 0 0,0 0 0,0 0 0,0 0 0,0 0-1,0 1 1,0-1 0,0 0 0,0 0 0,0 1 0,-10 4-40,0-1 1,0 1-1,0 1 1,-10 7-1,-39 31-7,56-41 41,-39 31-324,-47 48-1,85-78 328,1 1 0,0 0 0,0 0 0,0 0 0,0 1 0,1 0 0,0-1 0,0 1 0,1 0 0,-1 0 0,1 1 0,1-1 0,-1 0 0,0 11 0,2-17 10,0 1 1,0 0-1,0 0 0,0-1 1,0 1-1,0 0 1,0 0-1,0 0 1,1-1-1,-1 1 1,0 0-1,0-1 1,1 1-1,-1 0 1,1 0-1,-1-1 1,1 1-1,-1-1 1,1 1-1,-1 0 0,1-1 1,-1 1-1,1-1 1,0 1-1,-1-1 1,1 0-1,0 1 1,-1-1-1,1 0 1,0 1-1,0-1 1,-1 0-1,1 0 1,0 0-1,0 0 0,-1 1 1,1-1-1,1-1 1,1 1 48,0 0 1,1 0-1,-1-1 1,0 1-1,0-1 1,0 0 0,0 0-1,2-1 1,4-3-5,0 0 1,0-1 0,-1 0 0,0 0 0,0 0 0,-1-1 0,0 0 0,0-1-1,9-12 1,-3 1-76,-2 0 0,0-1 0,10-25 0,-12 29 26,-7 13-2,-1 1-1,1-1 0,-1 0 1,1 0-1,-1 1 0,0-1 1,0 0-1,0 0 0,1-5 1,-7 13-83,1 1 1,1-1 0,-1 1 0,-3 9-1,-86 176 109,-11 32-106,13-1 108,59-157 232,26-56-82,1 0-1,-1 0 1,-1-1 0,-13 14-1,20-22-162,-1 1-1,1 0 0,-1-1 1,1 1-1,-1 0 0,0-1 1,0 1-1,1-1 0,-1 1 1,0-1-1,0 1 0,0-1 1,1 0-1,-1 1 0,0-1 1,0 0-1,0 0 0,0 0 1,0 1-1,1-1 0,-1 0 1,0 0-1,0 0 0,0 0 1,0-1-1,0 1 0,0 0 1,-1-1-1,1 0-45,-1 0 0,1 0 1,0 0-1,0-1 0,0 1 1,1 0-1,-1-1 0,0 1 1,0-1-1,1 1 0,-1 0 1,1-1-1,-1 0 0,1 1 1,-1-3-1,-3-27-123,0 1 1,2-1-1,1 0 1,2 0-1,5-38 1,-4 59 113,-1-1 0,1 1 0,1 0-1,0 0 1,0 0 0,1 1 0,0-1 0,1 1 0,0 0 0,0 0 0,1 0 0,0 1 0,1 0 0,0 0 0,0 1 0,0 0 0,1 0 0,0 0 0,1 1 0,-1 0 0,1 1 0,0 0 0,1 1 0,9-4 0,14-2 23,0 1 1,63-6 0,-67 11 44,0 0 0,0-2 0,0-1 0,40-16 0,-57 17 27,0 0 0,-1-1 0,0-1 1,0 0-1,0 0 0,-1-1 1,0 0-1,-1-1 0,0 0 1,8-13-1,-5 5 46,-1 1 1,-1-2 0,-1 1-1,0-2 1,10-35 0,-15 29 36,-3 17-27,-2 14 56,-14 48-210,2-9 53,12-40 7,-13 66 6,13-60 26,0 0 0,0 0 1,1 1-1,3 18 0,-3-28-35,0-1 0,0 0 0,0 1 1,0-1-1,0 1 0,0-1 0,0 0 0,0 1 1,0-1-1,1 0 0,-1 1 0,0-1 0,0 0 0,0 1 1,1-1-1,-1 0 0,0 1 0,0-1 0,1 0 1,-1 1-1,0-1 0,1 0 0,-1 0 0,0 0 0,1 1 1,-1-1-1,0 0 0,1 0 0,-1 0 0,1 0 1,-1 0-1,0 0 0,1 0 0,-1 0 0,1 0 0,-1 0 1,0 0-1,1 0 0,-1 0 0,1 0 0,-1 0 1,0 0-1,1 0 0,-1 0 0,0 0 0,1-1 0,-1 1 1,0 0-1,1 0 0,0-1 0,20-14 320,-17 12-272,26-21 199,-5 6-260,40-40-1,-62 55-16,0 0-1,0 0 0,0 0 1,0 0-1,1 1 0,-1 0 1,5-3-1,-7 5 18,-1 1 0,0-1 0,1 0 0,-1 0 0,0 1 0,1-1 0,-1 0 0,0 1 1,1-1-1,-1 0 0,0 1 0,0-1 0,1 0 0,-1 1 0,0-1 0,0 1 0,0-1 0,0 1 0,1-1 0,-1 0 0,0 1 0,0 0 1,0 1 3,0 0 0,0 0 1,0 0-1,0 0 0,0 0 1,0 0-1,-1 0 0,1 0 1,-1 0-1,0 0 1,-1 3-1,-12 22 138,10-19-136,-24 46 95,-41 108-1,0 62-255,60-192 270,-1 0 1,-27 56-1,33-80-82,0 0 0,0 0 0,-1-1 0,0 0 0,-1 0 0,0 0 0,0-1-1,0 0 1,-1 0 0,0 0 0,0-1 0,0 0 0,-1 0 0,0-1-1,0 0 1,-9 3 0,11-5-17,1-1 0,-1-1 0,0 1 0,0-1 0,1 0 0,-1 0 0,0 0 0,0-1 1,0 0-1,1 0 0,-1-1 0,0 1 0,1-1 0,0-1 0,-8-3 0,5 2-39,1 0 0,-1-1 0,1 0 0,0 0 0,1-1-1,-1 0 1,1 0 0,0-1 0,-7-10 0,9 11-9,0-1-1,1 1 0,0-1 1,0 0-1,0 0 0,1 0 1,0 0-1,1-1 0,0 1 1,0 0-1,0-1 0,1 1 1,0-1-1,1 1 0,-1 0 1,1-1-1,1 1 0,-1 0 1,6-14-1,-4 14 7,0 0-1,1 0 1,0 0-1,0 0 1,0 1-1,1 0 1,0 0-1,0 0 1,1 0 0,-1 1-1,1 0 1,0 0-1,1 0 1,-1 1-1,1 0 1,0 0-1,0 1 1,12-4 0,-10 4 33,0 0 0,0 1 0,0 0 1,0 1-1,1 0 0,-1 0 0,1 1 1,-1 1-1,0-1 0,1 1 1,-1 1-1,0 0 0,0 0 0,0 1 1,0 0-1,15 8 0,-15-6-29,1 1-4,0-1 0,1 1-1,0-2 1,0 0 0,17 5 0,-27-9-194,1 1 1,0-1-1,0 0 1,0 0-1,-1 0 1,1 0 0,0 0-1,0-1 1,0 1-1,-1 0 1,1-1-1,0 1 1,0-1 0,-1 0-1,1 1 1,0-1-1,1-2 1,1 0-980,0 0 0,-1 0-1,0-1 1,0 0 0,3-4 0,11-12-2778,-4 9 1307,-7 5 1275,1 0 0,-1 0 0,6-9 0,5-10-583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1:19:18.2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90 19 8128,'0'0'133,"-1"-1"0,1 1 0,0 0 0,0-1 0,-1 1 1,1-1-1,0 1 0,0-1 0,0 1 0,0-1 0,0 1 0,-1-1 1,1 1-1,0-1 0,0 1 0,0-1 0,0 1 0,1-1 0,-1 1 1,0 0-1,0-1 0,0 1 0,0-2 0,3-4 4304,-1 8-4199,0 0 0,-1 1 0,1-1 0,-1 0 0,0 1 0,1 0 0,-1-1 0,0 1 0,-1 0 0,1-1 1,0 1-1,-1 0 0,0 0 0,1 0 0,-1-1 0,0 1 0,-1 0 0,0 6 0,-1 5 394,-2 0 0,-6 22 0,6-26-401,-28 74 281,-4 12-1520,33-89 1009,-4 0-4131,0-18-4951,7 0 4281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1:19:18.5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138 6 9376,'0'-5'4256,"5"13"-3680,-5 1 1855,0 6-1439,-5 9 1216,-3 0-1280,-6 4 288,1 4-704,-5 1-96,0-2-256,-1 1-160,6 4-32,0-1-480,4 2 288,-1-6-4128,7 1 2401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1:05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99 687 2496,'0'0'6458,"2"-4"-4415,12-13-1064,0 0 0,-1-1 0,17-32 0,-17 29-767,175-267 641,-68 123-639,-112 153-218,0 1 1,-1-2 0,0 1 0,-1-1 0,-1 0 0,5-15 0,-8 24-98,-1 6-37,-1 8-7,-10 13 206,0 0 1,-15 25-1,-4 6 193,-17 46-12,-52 101 102,-110 154 829,197-337-1005,-5 11 398,-1-1 1,-41 49-1,58-76-550,0-1 0,0 0 0,0 1-1,0-1 1,-1 0 0,1 0 0,0 1 0,0-1 0,-1 0-1,1 0 1,0 1 0,-1-1 0,1 0 0,0 0 0,0 0-1,-1 1 1,1-1 0,0 0 0,-1 0 0,1 0 0,-1 0-1,1 0 1,0 0 0,-1 0 0,1 0 0,0 0 0,-1 0-1,1 0 1,0 0 0,-1 0 0,1 0 0,-1 0 0,1 0-1,0 0 1,-1 0 0,1 0 0,0-1 0,-1 1-1,1 0 1,0 0 0,0 0 0,-1-1 0,1 1 0,0 0-1,0 0 1,-1-1 0,1 1 0,0 0 0,0-1 0,-1 1-1,1 0 1,0-1 0,0 1 0,0 0 0,0-1 0,-1 0 0,1 0 11,-1-1 0,1 0 0,-1 0 0,1 0 0,0 0 0,0 0 0,0 0 0,0 0 0,0 0 0,0-2 0,3-6-17,1-1 1,0 1-1,0 1 0,1-1 1,0 1-1,1 0 0,10-13 1,-1 4-83,0 1 0,24-21 0,-4 10 34,1 2 0,1 1-1,1 2 1,1 2 0,1 1 0,44-14 0,-67 26-30,2 0-51,-19 15 2,-18 65 74,16-63 21,-1 0 1,1-1-1,0 1 0,1 0 0,-1 16 0,2-23 27,0 0 1,0 1 0,0-1-1,0 0 1,1 0 0,-1 1-1,1-1 1,0 0 0,-1 0-1,1 0 1,0 0 0,0 1-1,0-1 1,1-1 0,-1 1-1,0 0 1,1 0 0,0 0-1,-1-1 1,1 1-1,0-1 1,0 1 0,-1-1-1,1 0 1,0 0 0,0 0-1,3 1 1,-1 0 54,0-1 0,-1-1 0,1 1 0,0 0-1,-1-1 1,1 0 0,0 0 0,-1 0 0,5-1 0,-6 1-18,0 0 0,0-1 1,1 1-1,-1-1 0,0 0 0,0 1 1,0-1-1,0 0 0,0 0 0,-1 0 1,1-1-1,0 1 0,0 0 1,-1-1-1,1 1 0,2-4 0,-2 1-20,0 0-1,0 0 1,0-1-1,-1 1 0,1-1 1,-1 1-1,0-1 0,-1 1 1,1-1-1,-1 0 1,0 1-1,0-1 0,0 0 1,0 1-1,-1-1 1,0 1-1,0-1 0,0 1 1,-1-1-1,1 1 0,-1-1 1,-3-4-1,1 2-56,1 1 0,-1 0 0,0 0 1,0 0-1,-1 0 0,1 1 0,-1 0 0,-1 0 0,1 0 0,-1 1 0,0-1 0,0 1 0,0 1 0,-9-5 0,14 8 13,-1-1-1,1 1 1,-1-1-1,1 1 0,-1 0 1,1 0-1,-1 0 1,1 0-1,-1 0 0,1 0 1,-3 0-1,-2 1-271,5-1 287,1 0 1,0 0-1,0 0 0,0 0 0,0 1 1,0-1-1,0 0 0,0 0 1,0 0-1,0 0 0,0 1 0,0-1 1,0 0-1,0 0 0,0 0 1,0 0-1,0 1 0,0-1 0,0 0 1,0 0-1,0 0 0,0 0 1,0 1-1,0-1 0,0 0 0,1 0 1,-1 0-1,0 0 0,0 0 1,0 0-1,0 1 0,0-1 1,0 0-1,0 0 0,1 0 0,-1 0 1,0 0-1,0 0 0,0 0 1,1 0-1,4 7-1,0-4 14,-1-1-1,1 1 1,0-1-1,0 1 1,0-1-1,0-1 1,0 1-1,1-1 0,-1 0 1,0 0-1,0 0 1,1-1-1,-1 0 1,1 0-1,-1 0 1,7-2-1,-2 1 40,0-1 0,0-1 0,0 1 0,0-2 0,-1 1 1,0-1-1,18-11 0,144-92 51,-167 105-128,0-2 16,1 1-1,-1 0 0,1 1 1,0-1-1,0 1 1,0 0-1,0 0 1,1 1-1,9-2 0,-15 3 15,1 0-1,0 0 1,0 1-1,0-1 1,-1 1-1,1-1 1,0 1-1,-1-1 1,1 1-1,0-1 1,-1 1-1,1 0 1,-1-1-1,1 1 0,-1 0 1,1-1-1,-1 1 1,1 0-1,-1 1 1,9 16-74,-8-16 80,2 8 15,0-1 0,0 1 0,-1-1 1,0 1-1,0 16 0,-2 52 121,-1-35-134,1-36 16,-1 0-7,1 1-1,1-1 1,0 1 0,2 11 0,-3-19-3,0 0-1,0 1 1,0-1-1,0 0 1,0 1-1,0-1 1,0 0 0,0 1-1,0-1 1,0 0-1,0 1 1,0-1 0,0 0-1,0 1 1,1-1-1,-1 0 1,0 0-1,0 1 1,0-1 0,1 0-1,-1 1 1,0-1-1,0 0 1,1 0 0,-1 0-1,0 1 1,1-1-1,-1 0 1,0 0-1,0 0 1,1 0 0,-1 0-1,0 1 1,1-1-1,-1 0 1,0 0-1,1 0 1,-1 0 0,0 0-1,1 0 1,-1 0-1,0 0 1,1 0 0,-1 0-1,1 0 1,-1 0-1,0-1 1,0 1-1,1 0 1,-1 0 0,9-2 122,-2 1-63,0-1 0,-1 0 0,1-1 0,-1 0 0,0 0 0,0 0 0,0 0 0,0-1-1,9-8 1,6-5-23,19-22 1,-17 13-123,39-56 0,-44 56 179,-5 9-80,-7 9-79,0 0 0,0-1-1,6-11 1,-11 20-87,0 5 116,-1 6 15,-1 41-167,3 66 23,-1-110 163,0 0 0,1 0 0,0 0-1,0 0 1,4 9 0,-5-14 12,0-1-1,0 0 1,1 1 0,-1-1 0,1 0 0,-1 0 0,1 0 0,-1 0-1,1 0 1,0 0 0,0 0 0,0 0 0,0-1 0,0 1-1,1-1 1,-1 0 0,0 1 0,1-1 0,2 1 0,-3-2 10,-1 0 0,0 0 0,1 0 0,-1 0 1,0-1-1,0 1 0,1 0 0,-1-1 0,0 1 0,0-1 1,1 1-1,-1-1 0,0 1 0,0-1 0,0 0 0,0 0 1,0 1-1,0-1 0,0 0 0,2-2 0,0-1 16,0 1 1,0-1-1,0 0 0,3-6 0,1-5 34,0 0 1,-1 0-1,-1-1 0,5-23 0,7-68-138,-9 47-132,-8 56 215,3-9-360,-2 11 104,-1 9 96,1 22-28,0 1 1,10 48-1,-8-62 161,1-1 0,1 0 1,0 1-1,1-2 0,1 1 0,14 22 1,-19-33 33,0-1 0,1 0 1,0 0-1,-1 0 1,1-1-1,0 1 0,0-1 1,7 5-1,-9-7-4,0 1 1,0 0-1,0-1 0,0 0 0,0 1 1,0-1-1,1 1 0,-1-1 1,0 0-1,0 0 0,0 0 0,0 0 1,0 0-1,1 0 0,-1 0 0,0 0 1,0 0-1,0 0 0,0-1 1,0 1-1,0 0 0,0-1 0,0 1 1,0-1-1,0 1 0,0-1 1,0 0-1,0 1 0,0-1 0,0 0 1,1-1-1,1-2 2,1-1 1,-1 0-1,0 0 0,-1-1 1,1 1-1,-1 0 0,0-1 1,0 1-1,-1-1 0,2-10 1,-1-5-49,-1-35 1,-1 40 40,0 6-16,1-6-21,-2 1 1,0 0-1,-3-19 0,6 31-351,7 4 150,15 5 53,-8-2 90,33 2 41,85-1 1,36-11 141,-111 4 341,-61 2-451,1 1-1,-1-1 1,0 0-1,1 1 1,-1-1 0,0 1-1,1 0 1,-1-1-1,1 1 1,-1 0-1,1 0 1,0 0-1,-3 2 1,-18 20-53,13-13 27,-26 27-65,-44 50-137,75-82 234,1 1 0,-1-1 0,1 1 0,0 0 0,-4 11 0,6-15-10,1 0-1,-1-1 1,0 1 0,1 0-1,0 0 1,-1 0 0,1 0-1,0 0 1,0 0 0,0 0 0,0 0-1,0 0 1,1 0 0,-1 0-1,1 0 1,-1 0 0,1 0-1,0 0 1,-1 0 0,1-1 0,0 1-1,2 2 1,-2-3 29,0 0 1,0 1-1,1-1 1,-1 0-1,1 0 1,-1 0-1,1 0 1,-1 0-1,1 0 1,-1 0-1,1-1 1,0 1-1,-1-1 1,1 1-1,0-1 1,0 0-1,-1 1 1,1-1-1,2 0 1,-1-1 11,0 1 0,0-1 1,0 0-1,0 1 1,-1-1-1,1-1 1,0 1-1,-1 0 0,1-1 1,-1 1-1,3-3 1,2-2 13,0 0 1,-1-1-1,0 1 1,0-1-1,0-1 1,-1 1-1,6-11 1,-1-3-25,0 0-1,0-1 1,-2 0 0,-1-1 0,-1 1 0,4-32 0,-4 30-445,-7 32 259,0 0-1,-4 15 0,-1 9 18,5-9 134,1 0-1,1 0 1,0 0-1,6 24 1,-6-42 35,0 0 0,1-1-1,0 1 1,-1-1 0,1 1 0,1-1 0,-1 0-1,1 0 1,3 5 0,-5-9-18,-1 1 1,1 0-1,0-1 1,0 1-1,-1-1 0,1 1 1,0-1-1,0 1 1,0-1-1,-1 1 1,1-1-1,0 0 0,0 0 1,0 1-1,0-1 1,0 0-1,0 0 0,0 0 1,0 0-1,0 0 1,0 0-1,0 0 1,0 0-1,0 0 0,-1-1 1,1 1-1,0 0 1,0-1-1,1 0 0,3-1 36,-1 0 0,0 0 0,0-1-1,6-4 1,8-10-1,0-2 0,-1 1 0,-1-2 0,26-42 0,4-4 1,-16 33-180,-30 33 131,0 0 0,0 0 0,0 0 0,0 0 0,0 0 0,0 0 0,0-1 0,0 1 0,1 0 0,-1 0 0,0 0 0,0 0 0,0 0 0,0 0 0,0 0 1,0 0-1,0 0 0,0 0 0,0 0 0,0 0 0,0 0 0,0 0 0,0-1 0,1 1 0,-1 0 0,0 0 0,0 0 0,0 0 0,0 0 0,0 0 0,0 0 0,0 0 0,0 0 0,0 0 0,0 0 0,1 0 0,-1 0 0,0 0 0,0 0 0,0 0 1,0 0-1,0 0 0,0 0 0,0 1 0,0-1 0,0 0 0,0 0 0,1 0 0,-1 0 0,0 0 0,0 0 0,0 0 0,0 0 0,0 0 0,0 0 0,0 0 0,0 0 0,0 0 0,0 0 0,0 1 0,0-1 0,2 9-80,-1 18-13,-1-23 79,-1 11-40,2 1 0,0-1 0,1 0 0,0 0 0,7 21-1,-7-31 59,-1-1 0,1 1-1,0-1 1,1 1-1,-1-1 1,1 0-1,0 0 1,0 0 0,0 0-1,0 0 1,1-1-1,-1 1 1,1-1-1,0 0 1,0 0-1,0 0 1,0-1 0,1 0-1,-1 1 1,9 1-1,-2-1 56,0-1-1,0 0 1,1-1-1,-1 0 1,1-1-1,-1 0 1,0-1-1,1 0 1,-1-1 0,20-6-1,-10 2-53,0-2-1,0 0 1,-1-2-1,31-19 1,-39 21 17,1-1 0,-1-1 0,-1 0-1,0-1 1,0 0 0,-1-1 0,0 0 0,-1-1 0,-1 1 0,10-21 0,-16 23 4,-9 16-99,-12 19-56,-32 41 149,31-42-52,0 1 0,3 1 1,-20 35-1,34-55 31,0 1 0,1-1 0,0 1-1,-3 11 1,5-17 5,0 0 0,-1 0 0,1 0-1,0 1 1,0-1 0,0 0 0,0 0-1,0 0 1,0 0 0,0 1 0,0-1-1,1 0 1,-1 0 0,0 0 0,1 0 0,-1 1-1,1-1 1,-1 0 0,1 0 0,-1 0-1,1 0 1,0 0 0,0 0 0,-1-1-1,1 1 1,0 0 0,0 0 0,0 0 0,0-1-1,0 1 1,0-1 0,0 1 0,0-1-1,0 1 1,2 0 0,0-1 12,1 1-1,0-1 1,-1 1 0,1-1 0,0 0-1,-1-1 1,1 1 0,-1-1 0,1 1-1,0-1 1,-1 0 0,0 0 0,1-1-1,-1 1 1,0-1 0,1 0 0,-1 0-1,0 0 1,0 0 0,0 0 0,-1-1-1,1 1 1,4-6 0,4-6 29,0 0 0,-1-1 0,13-25 0,-12 20 36,19-38 5,-2-2 0,-3-1 0,32-122 0,-50 157-64,-2 0-1,-1 0 1,-1-1-1,-1 1 1,-3-47 0,1 70-34,0-2-43,0 0 0,0 0 0,-1 1 0,0-1 0,0 0 0,0 1 0,-3-7 0,4 10 46,0 1 0,-1 0-1,1-1 1,0 1 0,0 0-1,0 0 1,0-1 0,-1 1-1,1 0 1,0 0 0,0 0 0,-1-1-1,1 1 1,0 0 0,0 0-1,-1 0 1,1-1 0,0 1-1,0 0 1,-1 0 0,1 0 0,0 0-1,-1 0 1,1 0 0,0 0-1,-1 0 1,1 0 0,0 0-1,-1 0 1,1 0 0,-10 6-222,-5 16-10,8-7 152,0-1 1,1 2 0,0-1 0,-5 28 0,-5 69 39,13-76 17,2-1-1,5 63 0,-1-76 104,0-1 0,2 1 0,0-1 0,1 0 0,16 35 0,-18-49-27,-1 0 0,2 0 0,-1 0 0,1 0 0,0-1 0,0 0 1,1 0-1,-1 0 0,8 4 0,21 14 75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0:51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47 718 2080,'0'0'667,"0"19"10154,1-21-10704,0-1 1,0 1 0,0 0 0,0 0 0,0 0 0,0 0 0,0 0 0,3-2-1,3-7 177,50-105 646,25-42-637,-63 124-363,-13 22 44,1 0 1,11-14-1,-11 16 35,-3 4-96,-7 14-67,-25 66 360,-37 149 0,63-216-166,1 0 1,0 0 0,1 0 0,0 0 0,1 12 0,-1-17-23,0 0 0,1 0 0,-1 0 0,1 0 1,0 0-1,-1 0 0,1-1 0,0 1 0,0 0 1,0 0-1,2 1 0,-2-2 2,0 0 0,-1-1 0,1 1 0,0 0 0,0-1 0,0 1 0,0 0 0,0-1 0,0 0 0,1 1 1,-1-1-1,0 0 0,0 1 0,0-1 0,0 0 0,0 0 0,1 0 0,-1 0 0,0 0 0,2 0 0,0-1 40,1 0 1,-1 0-1,1 0 0,-1 0 0,0-1 0,0 1 0,1-1 1,-1 0-1,0 0 0,-1 0 0,1 0 0,3-3 1,3-5 19,15-18 0,-21 24-79,32-44 117,46-86 0,-26 38 5,-15 31 11,41-91 0,-67 119-28,12-50-1,-22 72-90,-2 0 77,-2 15-104,0 0 0,0 0 0,0 0 0,0 0 0,0 0 0,0 0 0,0-1 0,0 1 0,0 0 1,0 0-1,0 0 0,0 0 0,0 0 0,0 0 0,0 0 0,0-1 0,0 1 0,0 0 0,0 0 0,0 0 0,0 0 0,0 0 1,0 0-1,0 0 0,0-1 0,-1 1 0,1 0 0,0 0 0,0 0 0,0 0 0,0 0 0,0 0 0,0 0 0,0 0 0,0 0 1,0 0-1,-1 0 0,1 0 0,0 0 0,0 0 0,0 0 0,0-1 0,0 1 0,0 0 0,0 0 0,-1 0 0,1 0 1,-6 5-127,-5 11-10,-7 16 112,-5 9-121,-26 63 0,4 17 146,-56 131 56,-51 64 179,-32 92 1153,179-397-1269,-9 19 692,8-25-401,4-10-144,5-18 0,4-1-243,2 0 0,0 0 0,1 1 0,2 1 0,0 0 0,1 0 0,2 1 0,0 1 0,1 0 1,1 1-1,0 1 0,2 1 0,29-23 0,-30 28-53,-1 2 0,1 0 0,27-11 1,-33 16 2,1 1 1,-1 0 0,1 1-1,0 0 1,0 1 0,20 0-1,-31 2 41,0 0 0,0 0 0,0 1-1,0-1 1,0 1 0,0-1 0,0 1 0,0 0-1,0 0 1,0 0 0,0 0 0,0 0 0,-1 0-1,1 0 1,0 1 0,-1-1 0,3 2 0,9 9-5156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0:51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150 102 4064,'-76'-60'1824,"34"43"-1568,29 9 224,5 5-320,-2-6-288,20 4 64,6 5 96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2:4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2656,'0'0'36,"0"0"1,0 0-1,0 0 0,1 0 1,-1 0-1,0 0 0,0 0 1,0 0-1,0 0 0,0 0 1,0-1-1,0 1 0,0 0 1,0 0-1,0 0 0,0 0 1,0 0-1,0 0 0,0 0 1,0 0-1,0 0 0,0 0 1,0 0-1,0 0 0,0 0 1,0-1-1,0 1 0,0 0 1,0 0-1,0 0 0,0 0 1,0 0-1,0 0 0,0 0 1,0 0-1,1 0 219,0 0-1,-1 0 1,1 1-1,0-1 0,0 0 1,-1 0-1,1 0 1,0 0-1,0 0 1,-1 0-1,1 0 1,0 0-1,0-1 1,-1 1-1,1 0 1,0 0-1,0-1 1,-1 1-1,1 0 0,0-1 1,0 0-1,21-11 8594,-19 10-8312,1 0 1,-1 0-1,0 1 0,0-1 1,5-1-1,10-5 251,29-12 412,-9 4-846,31-11-55,-24 11-89,-73 28 95,-50 27 0,-20 18-3205,96-56 2421,-12 8-1880,14-9 2185,-1 1-1,1-1 1,0 1 0,-1-1 0,1 1 0,-1-1-1,1 0 1,0 1 0,-1 0 0,1-1 0,0 1 0,0-1-1,0 1 1,-1-1 0,1 1 0,0-1 0,0 1-1,0 0 1,0-1 0,0 1 0,0-1 0,0 2 0,7 10-7777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0:52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0 466 4224,'0'8'7621,"1"-16"-5909,25-40 37,9-35-887,-18 38-315,2 2 0,3 0 1,30-46-1,-44 78-413,3-6 228,24-26 0,-32 39-350,1 0 0,0 1 0,0-1 0,0 1 0,0 0 0,1 0 0,-1 1 0,1-1-1,-1 1 1,1 0 0,0 0 0,6-1 0,-11 3-16,1 0 0,0 0 0,-1 0 0,1 0-1,0 0 1,-1 0 0,1 0 0,0 0 0,-1 0 0,1 0 0,0 0-1,-1 0 1,1 0 0,-1 0 0,1 1 0,0-1 0,-1 0 0,1 1-1,-1-1 1,1 0 0,0 1 0,-1-1 0,1 1 0,-1-1 0,0 0 0,2 2-1,-2-1 6,1 1-1,0-1 1,-1 1-1,1-1 0,-1 1 1,0-1-1,1 1 1,-1-1-1,0 1 1,0 0-1,0 1 0,-1 7 30,0 0-1,-1-1 0,-3 10 1,5-16-25,-52 210 779,50-198-540,2-15-232,0 0-1,0 1 1,0-1 0,0 0-1,0 0 1,0 1 0,0-1-1,0 0 1,0 0 0,0 1-1,0-1 1,1 0 0,-1 0-1,0 0 1,0 1 0,0-1-1,0 0 1,0 0 0,1 0-1,-1 1 1,0-1 0,0 0-1,0 0 1,1 0 0,-1 0-1,0 0 1,1 1 0,0-2 25,0 1 0,1 0 0,-1-1 0,0 1 0,1-1 0,-1 0 0,0 0 0,1 1 0,-1-1 0,0 0 0,0 0 0,0 0 0,0 0 0,0 0 0,0 0 0,1-2 0,46-53 450,56-55-521,-5 35-29,-78 61 62,-17 12-20,0 0 0,1 1 0,-1-1 0,1 1 0,5-2 0,-9 4 16,-1 0 0,1-1 0,0 1 0,-1 0-1,1 0 1,-1 0 0,1-1 0,0 1 0,-1 0 0,1 0 0,0 0 0,-1 0 0,1 0 0,0 0 0,-1 1 0,1-1 0,-1 0 0,1 0 0,0 0 0,-1 1 0,1-1 0,-1 0 0,1 0 0,0 1 0,-1-1-1,1 1 1,-1-1 0,1 0 0,-1 1 0,0-1 0,1 1 0,-1-1 0,1 1 0,-1-1 0,0 1 0,1 0 0,-1-1 0,0 1 0,0-1 0,1 1 0,-1 0 0,0-1 0,0 1 0,0-1 0,0 1 0,0 0 0,0-1-1,0 1 1,0 0 0,0 0 0,-2 14-6,0 0 0,-1-1 0,0 1 1,-6 14-1,2-6 44,5-16-9,-18 72 87,18-67-37,0-1 1,1 1-1,0 0 0,2 22 1,0-32-38,-1 0 0,1 1-1,-1-1 1,1 0 0,0 0 0,0 1 0,0-1 0,2 2 0,-3-3-16,1 0 0,-1 0 0,1-1 0,-1 1 0,1 0 0,-1 0 0,1-1 0,0 1 0,0-1 0,-1 1 0,1-1 0,0 1 1,0-1-1,0 1 0,-1-1 0,1 0 0,0 1 0,0-1 0,0 0 0,0 0 0,0 0 0,0 0 0,1 0 0,4-1 64,-1-1-1,0-1 1,0 1-1,0-1 1,0 0-1,8-6 1,2-3-16,0-1 1,-1 0-1,15-18 1,32-48 74,-55 72-123,19-29-31,-14 20-36,27-31 0,-33 37-43,-8 18-46,-3 19-36,1-5 43,1 0 0,-2 42 1,6-45 129,1 1 1,4 24 0,-3-37 54,0 1 0,0-1 0,0 1 1,1-1-1,0 0 0,0 0 0,0 0 0,10 11 0,-13-17-41,0 0-1,1-1 0,-1 1 1,1 0-1,-1-1 0,1 1 0,-1-1 1,1 1-1,0-1 0,-1 1 1,1-1-1,0 0 0,-1 1 1,1-1-1,0 0 0,0 1 0,-1-1 1,1 0-1,0 0 0,0 0 1,-1 0-1,1 0 0,0 0 1,0 0-1,0 0 0,-1 0 1,1 0-1,0 0 0,0 0 0,-1 0 1,1-1-1,0 1 0,0 0 1,-1-1-1,1 1 0,0 0 1,-1-1-1,1 1 0,0-1 0,-1 1 1,1-1-1,-1 1 0,1-1 1,-1 1-1,1-2 0,5-5 48,-1 0 0,0-1 0,-1 1 0,1-1 0,-2 0 1,1 0-1,-1-1 0,0 1 0,-1-1 0,2-11 0,-1 2-49,0 0-1,-2 0 1,-1 1 0,-1-25 0,0 34-10,0 0 1,-1 0-1,0 0 1,0 0-1,0 1 0,-1-1 1,0 1-1,-6-10 1,7 14-32,-1-1 0,0 0 0,1 1 0,-1-1 1,0 1-1,-1 0 0,1 0 0,-1 0 0,1 0 1,-1 1-1,0-1 0,0 1 0,0 0 0,0 0 1,0 1-1,-6-2 0,10 3 14,-1 0 0,0-1 0,0 1-1,0 0 1,0 0 0,1 0 0,-1 0 0,0 0 0,0 0 0,0 1 0,0-1-1,1 0 1,-1 0 0,0 1 0,0-1 0,0 0 0,1 1 0,-2 0 0,1-1 5,1 0-1,0 1 1,-1-1 0,1 0 0,0 0 0,0 1 0,-1-1 0,1 0 0,0 1-1,0-1 1,0 0 0,-1 1 0,1-1 0,0 0 0,0 1 0,0-1 0,0 0-1,0 1 1,0-1 0,0 1 0,0-1 0,0 0 0,0 1 0,0-1 0,0 0-1,0 1 1,0-1 0,0 1 0,0-1 0,0 0 0,0 1 0,1 0 0,-1 3-110,2 4 129,23 23-91,-24-30 94,-1 0 1,1-1-1,0 1 0,0-1 1,0 1-1,0-1 1,0 1-1,0-1 0,0 0 1,0 1-1,0-1 1,0 0-1,0 0 0,0 0 1,0 0-1,2 0 0,17-1 131,-1-6-10,18-10-1,5-2-275,57-12 77,-73 24 86,-16 4-35,1 0 0,-1 1 1,1 0-1,0 0 0,0 2 1,0-1-1,18 2 0,-20 0-1208,-1-1 330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0:54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127 255 1888,'-7'-6'456,"-1"-2"1278,8 8-1655,0 0 0,0-1 0,0 1 1,0 0-1,0 0 0,0-1 0,0 1 0,1 0 0,-1-1 1,0 1-1,0 0 0,0 0 0,0 0 0,0-1 0,0 1 1,1 0-1,-1 0 0,0-1 0,0 1 0,0 0 0,0 0 1,1 0-1,-1 0 0,0-1 0,0 1 0,1 0 0,-1 0 0,0 0 1,0 0-1,1 0 0,-1 0 0,0 0 0,0 0 0,1 0 1,-1 0-1,59-23 4049,-42 17-3526,0-1 1,-1 0 0,1-2-1,17-11 1,-29 16-514,1-1-1,0 1 1,-1-1 0,0 0 0,0-1-1,0 1 1,-1-1 0,0 0 0,0 0-1,0-1 1,-1 1 0,0-1 0,3-7 0,-6 12-86,1 0 0,-1 0 0,0-1 0,1 1 0,-1 0 0,0 0 0,-1 0 0,1-1 0,0 1 0,-1 0 0,1 0 0,-1 0 0,1 0 0,-1 0 0,0 0 0,0 0 0,0 0 0,0 0 0,0 0 0,-1 0 0,1 0 0,-1 1 0,1-1 0,-1 1 0,1-1 0,-1 1 1,0-1-1,0 1 0,-2-1 0,0-1-42,-1 1 1,1-1 0,-1 1 0,0 0 0,0 1 0,1-1-1,-1 1 1,0 0 0,0 0 0,-1 0 0,1 1-1,-7 0 1,0 1 97,1 1 0,0 1-1,0 0 1,0 0 0,0 1-1,1 0 1,-1 1 0,1 0-1,0 1 1,0 0 0,1 0-1,0 1 1,0 1 0,0-1-1,1 1 1,0 1 0,1-1-1,0 1 1,0 1 0,1-1-1,0 1 1,1 0 0,0 1-1,-5 15 1,5-10 85,0-1 0,1 1 0,1 0 0,-3 24 0,6-35-83,0 0 0,0 0 0,0 0 0,1 0-1,0 0 1,0 0 0,0 0 0,0 0 0,1 0 0,0 0 0,0-1 0,0 1 0,1-1 0,-1 0-1,1 0 1,0 1 0,0-2 0,8 8 0,-7-7 17,0-1-1,1 1 1,0-1-1,-1 0 1,1-1-1,1 1 1,-1-1 0,0 0-1,0 0 1,1 0-1,-1-1 1,11 1-1,-8-1-4,0-1 0,0 0 0,0-1 0,0 0 0,0 0 0,0-1 0,0 0 0,8-4 0,2-1 34,-1-1 1,1-1-1,-2-1 0,0-1 0,0 0 1,27-26-1,-10 2 100,-2-1 0,49-74 0,-31 39-247,-37 54 23,-10 13-30,0 1 1,0-1-1,0 1 1,1 0-1,0-1 1,-1 1-1,7-4 1,-8 6 37,-1 1 0,0 0 0,0 0 0,1 0 1,-1 0-1,0 0 0,1 0 0,-1 0 0,0 0 0,1 0 0,-1 0 0,0 0 0,1 0 1,-1 0-1,0 0 0,0 0 0,1 0 0,-1 0 0,0 0 0,1 1 0,-1-1 0,0 0 0,1 0 1,-1 0-1,0 0 0,0 1 0,0-1 0,1 0 0,-1 0 0,0 1 0,0-1 0,1 0 1,-1 0-1,0 1 0,0-1 0,0 0 0,0 0 0,0 1 0,0-1 0,1 0 0,-1 1 0,0-1 1,0 0-1,0 1 0,0-1 0,5 22 51,-4-11-6,7 17 29,1 0-1,1 0 0,2-1 1,0-1-1,24 38 0,-30-54 11,1-1-1,1 0 1,-1 0-1,1 0 1,1-1 0,0 0-1,0 0 1,0-1-1,1-1 1,0 1-1,0-2 1,1 1-1,0-1 1,0-1 0,0 0-1,18 4 1,-24-8-16,1 1 0,-1-1 0,1 0 1,0 0-1,-1-1 0,1 0 0,0 0 1,-1 0-1,0-1 0,1 0 0,-1 0 1,0 0-1,0 0 0,0-1 1,0 0-1,0 0 0,7-7 0,-2 4-134,5-6 251,-15 12-456,1-1 1,-1 0-1,1 0 0,-1 1 0,0-1 0,1 0 0,-1 0 0,0 1 1,0-1-1,1 0 0,-1 0 0,0 0 0,0 0 0,0 1 1,0-1-1,0 0 0,0 0 0,0 0 0,0 0 0,-1-1 0,0-3-2343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0:54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679 3 3392,'-2'0'98,"1"-1"0,0 1-1,0 0 1,0-1 0,-1 1 0,1 0 0,0 0 0,0 0 0,0 0 0,-1 0-1,1 0 1,0 0 0,0 0 0,0 1 0,-1-1 0,1 0 0,-1 1-1,-16 13 1405,0 1 472,-46 27 1951,7 3-1703,-67 66 0,-42 67-655,109-113-895,-73 62 0,116-118-515,7-8-5023,15-5 2178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0:57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243 706 2720,'1'-1'200,"-1"1"0,1-1 1,-1 1-1,1-1 0,0 1 1,-1-1-1,0 0 0,1 1 0,-1-1 1,1 0-1,-1 0 0,0 1 0,0-1 1,1 0-1,-1 0 0,0 1 0,0-2 1,-17 8 3948,5 0-3531,0 1-1,1 1 0,-1 0 0,1 0 1,1 1-1,-18 19 0,6-3 337,-34 52 0,46-61-787,0 0 0,1 1 0,-8 23-1,14-33-91,1-1-1,0 1 0,0-1 0,1 1 1,0 0-1,0 0 0,1-1 0,0 1 1,0 0-1,0 0 0,1 0 1,0 0-1,2 6 0,-2-11-36,0 0 0,0 0 1,0 0-1,0 0 0,0 0 0,0 0 0,0 0 1,1-1-1,-1 1 0,1 0 0,0-1 0,-1 1 0,1-1 1,0 0-1,0 0 0,0 1 0,0-1 0,0 0 0,0-1 1,0 1-1,0 0 0,0 0 0,0-1 0,0 0 0,1 1 1,-1-1-1,0 0 0,0 0 0,0 0 0,1 0 1,-1 0-1,0-1 0,0 1 0,0-1 0,0 0 0,1 1 1,1-2-1,6-4 73,0-1 0,-1 0 0,0 0 0,0 0 1,-1-1-1,11-13 0,-6 7-84,287-296 661,-282 292-654,-1-1-1,-1 0 1,0-1-1,-2 0 1,0-2-1,17-37 1,64-206-2,-37 89-294,-30 91-239,-25 81 331,-4 8-7,-3 4 184,0 0-1,0 1 1,0 0-1,2 0 1,-1 0-1,-1 12 1,-3 7-58,-21 88-79,-43 149 553,-47 109 953,114-361-1049,-2 22-1,6-34-305,0-1 0,0 0 0,0 1-1,-1-1 1,1 0 0,0 1 0,0-1 0,0 0-1,0 1 1,0-1 0,0 1 0,0-1 0,0 0 0,0 1-1,1-1 1,-1 0 0,0 1 0,0-1 0,0 0 0,0 1-1,0-1 1,1 0 0,-1 1 0,0-1 0,0 0 0,0 1-1,1-1 1,-1 0 0,0 0 0,1 1 0,-1-1 0,0 0-1,1 0 1,0 0 30,1-1-1,-1 0 0,1 0 1,-1 0-1,1 0 1,-1 0-1,0-1 0,0 1 1,0 0-1,0-1 0,0 1 1,2-3-1,22-33 274,27-34-168,108-104-289,-151 165 54,-8 8 57,1 0-1,0 0 1,-1 0 0,1 0-1,0 0 1,0 1 0,0-1-1,0 1 1,0-1 0,0 1-1,0 0 1,1-1 0,-1 1-1,0 0 1,1 1 0,2-2-1,-4 2 14,-1 0-1,1 0 0,-1 0 0,0 0 0,1 1 1,-1-1-1,1 0 0,-1 0 0,0 0 1,1 0-1,-1 1 0,0-1 0,1 0 1,-1 0-1,0 1 0,1-1 0,-1 0 1,0 1-1,0-1 0,1 0 0,-1 1 0,0-1 1,0 0-1,1 1 0,-1-1 0,0 1 1,3 16-151,-6 15 2,-6 21 79,3-26 89,1 0 1,2 0-1,0 52 1,3-76-11,1 13 66,5 24 0,-5-35-5,0-1 1,0 0 0,1 1-1,-1-1 1,1 0 0,0 0-1,1 0 1,-1 0 0,0-1 0,5 6-1,-6-8-37,1 0 0,-1 0 0,1 0 0,-1 0 0,1 0 0,-1 0 0,1-1 0,0 1 0,-1 0 1,1-1-1,0 1 0,0-1 0,-1 0 0,1 1 0,0-1 0,0 0 0,0 0 0,0 0 0,-1 0 0,1-1 0,0 1 0,0 0 0,-1-1 0,1 1 0,3-3 0,4 0-15,-1-1 0,1-1 0,11-8 0,-19 12-14,102-67-78,72-50 476,-145 97-289,49-47 0,-74 64-99,-1-1 0,0 0 1,0 1-1,5-9 0,-8 12-5,-1 1-1,0-1 0,1 1 1,-1-1-1,0 0 0,0 1 1,1-1-1,-1 0 0,0 1 1,0-1-1,0 0 1,0 1-1,0-1 0,0 0 1,0 0-1,0 1 0,0-1 1,0 0-1,0 1 0,0-1 1,-1 0-1,1 1 0,0-1 1,0 0-1,-1 1 1,1-1-1,0 1 0,-1-1 1,1 1-1,-1-1 0,1 1 1,-1-1-1,1 1 0,-1-1 1,1 1-1,-1-1 1,0 0-1,-1 1-24,0-1 1,1 0-1,-1 0 0,0 1 1,0-1-1,0 1 0,0-1 1,1 1-1,-1 0 1,0 0-1,-4 0 0,-9 3-26,-1 0-1,1 1 1,0 1-1,0 1 0,0 0 1,1 1-1,-1 0 1,-16 12-1,14-7 46,0 1 0,1 1 0,1 0-1,0 1 1,0 1 0,2 0 0,0 1-1,1 0 1,1 1 0,0 0 0,-13 35 0,20-43-13,1-1 0,0 1 1,0 1-1,-1 14 1,4-22 27,0 1 0,-1-1 0,1 0 0,1 1 0,-1-1 0,0 1 0,1-1 0,-1 0 0,1 1 0,0-1 0,1 0 0,-1 0 0,0 1 0,1-1 0,-1 0 0,1 0 0,3 2 0,-4-3 11,0-1 1,1 0-1,0 0 1,-1 0-1,1 0 0,0 0 1,-1 0-1,1 0 1,0 0-1,0-1 1,0 1-1,0-1 0,0 1 1,0-1-1,-1 0 1,1 0-1,0 0 1,0 0-1,3 0 1,2-2 30,0 1 1,-1 0-1,0-1 1,8-4 0,-5 3 6,-1-1-1,1-1 1,-1 0 0,-1 0 0,13-10 0,31-35 210,-42 39-243,34-38 27,37-57 0,13-17-34,-84 112-79,-7 8 26,0 0 0,0 0 0,0 1 0,0-1 0,1 1 0,-1 0 0,1 0 0,-1-1 0,4-1 1,-5 6 10,-1-1 1,0 1-1,0-1 1,0 0-1,0 1 1,0-1 0,-1 0-1,1 1 1,0-1-1,-1 0 1,1 2-1,-1 0-57,-7 44-76,-7 57-17,13-76 232,-2 40-148,4-59 160,1 0 0,0 0 1,0 0-1,1 0 0,4 13 1,-6-21-51,0 0 0,1-1 0,-1 1 0,0 0 0,1 0 0,-1 0 0,1-1 0,-1 1 0,1 0 0,-1-1 0,1 1 0,-1 0 0,1-1 0,0 1 1,-1-1-1,1 1 0,0-1 0,0 1 0,0 0 0,0-1 1,0 0-1,0 0 1,0 0 0,0 0 0,0 0 0,0-1 0,0 1-1,0 0 1,-1 0 0,1-1 0,0 1 0,0 0-1,0-1 1,0 1 0,-1-1 0,1 1 0,0-1-1,0 1 1,-1-1 0,1 0 0,0 1 0,0-2 0,9-10 103,-1 0 0,0-1 0,6-14 1,4-4-62,-4 10-92,1 0 1,0 1 0,1 1 0,1 0 0,1 2-1,37-28 1,-49 40-32,-3 2 7,-1 1-1,1-1 0,0 1 1,0-1-1,0 1 0,1 0 1,-1 0-1,0 1 0,1-1 1,-1 1-1,8-1 0,-12 2 48,0 0 0,0 0 0,0 0 0,1 0 0,-1 0 0,0 0 0,0 0 0,0 0 0,1 0 0,-1 0 0,0 0 0,0 0 0,1 0 0,-1 1 0,0-1 0,0 0 0,0 0 0,0 0 0,1 0 0,-1 0 0,0 0 0,0 1 0,0-1 0,0 0 0,1 0 0,-1 0 0,0 0 0,0 1 0,0-1 0,0 0 0,0 0 0,0 0 0,0 1 0,0-1 0,0 0 0,0 0 0,0 0 0,0 1 0,0-1 0,0 0 0,0 0 0,0 1 0,0-1 0,0 0 0,0 0 0,0 0 0,0 1 0,-6 14-113,1-4 142,-6 19 292,-52 142-283,59-156 166,4-16-192,0 0 0,0 0-1,0 0 1,0 1 0,0-1-1,0 0 1,0 0 0,0 0-1,0 0 1,0 0-1,0 0 1,0 0 0,0 1-1,0-1 1,0 0 0,0 0-1,0 0 1,0 0 0,0 0-1,0 0 1,1 0 0,-1 0-1,0 1 1,0-1 0,0 0-1,0 0 1,0 0 0,0 0-1,0 0 1,0 0-1,0 0 1,1 0 0,-1 0-1,0 0 1,0 0 0,0 0-1,0 0 1,0 0 0,0 0-1,0 0 1,1 0 0,-1 0-1,0 0 1,0 0 0,0 0-1,0 0 1,0 0 0,0 0-1,1 0 1,20-16 382,-18 13-388,37-33 230,78-64-54,-104 89-233,2 1 0,-1 1-1,1 0 1,1 1 0,-1 0 0,25-6 0,-35 12-3,1 1 1,-1 0 0,15-1 0,-20 1 49,1 1-1,-1 0 1,0 0-1,1 1 0,-1-1 1,1 0-1,-1 0 1,0 1-1,1-1 0,-1 1 1,0-1-1,1 1 0,-1-1 1,0 1-1,0 0 1,0 0-1,1-1 0,-1 1 1,0 0-1,0 0 1,0 0-1,0 0 0,-1 0 1,3 3-1,-2 0-12,0 1-1,0 0 0,0-1 1,-1 1-1,1 0 1,-2 9-1,1-8-8,-12 143-176,10-135 268,1 0 1,1 14-1,0-24-29,0 1 0,1 0 0,-1-1 0,1 0 0,0 1 0,0-1 0,1 1 0,0-1 0,3 7 0,-5-10-18,1 0 1,0 0-1,0 0 1,0 0 0,-1 0-1,1 0 1,0 0 0,0 0-1,0 0 1,1 0-1,-1-1 1,0 1 0,0 0-1,0-1 1,1 1 0,-1-1-1,0 1 1,0-1-1,1 1 1,-1-1 0,0 0-1,1 0 1,-1 0 0,0 0-1,1 0 1,-1 0-1,0 0 1,1 0 0,-1-1-1,0 1 1,1 0 0,-1-1-1,0 1 1,0-1 0,1 1-1,-1-1 1,2-1-1,4-3 1,-1 1 0,1-2 0,-1 1 0,10-12 0,-10 11 38,181-179 344,-137 136-338,-33 33-35,-1 1 10,0-1 0,-1 0-1,-1-1 1,12-19-1,-23 31-11,-2 5-28,-1-1-1,1 0 1,0 0 0,-1 0-1,1 0 1,0 0 0,-1 0 0,1-1-1,-1 1 1,0 0 0,1 0-1,-1 0 1,0 0 0,0 0-1,0-1 1,0 1 0,0 0 0,0 0-1,0 0 1,0-1 0,0 1-1,0 0 1,-1-1 0,1 1-1,0 1-1,-1 0 1,1-1 0,0 1 0,0 0 0,-1-1-1,1 1 1,0 0 0,-1-1 0,1 1 0,0 0 0,-1 0-1,1-1 1,0 1 0,-1 0 0,1 0 0,0 0-1,-1-1 1,1 1 0,-1 0 0,1 0 0,0 0-1,-1 0 1,1 0 0,-1 0 0,1 0 0,-1 0-1,1 0 1,0 0 0,-1 0 0,-12 4-132,10-3 91,-10 5 15,-1 0 1,1 1-1,0 0 0,1 1 1,0 1-1,0 0 0,1 1 1,0 0-1,0 0 0,1 1 0,-14 21 1,12-14-23,1 0 0,0 1-1,2 0 1,0 1 0,1 0 0,2 0 0,-7 30 0,-2 37 62,14-75 28,1 0-1,-1 0 1,2 0 0,0 0-1,3 14 1,-4-23-13,1 0 0,0 0 1,0 0-1,0 0 0,0 0 1,1 0-1,-1 0 0,1 0 1,0-1-1,0 1 0,4 4 1,-6-7-8,1 1 1,1 0-1,-1-1 1,0 1 0,0-1-1,0 1 1,0-1 0,0 1-1,0-1 1,0 0 0,1 0-1,-1 1 1,0-1-1,0 0 1,0 0 0,1 0-1,-1-1 1,0 1 0,0 0-1,0 0 1,1 0 0,-1-1-1,0 1 1,0-1-1,0 1 1,0-1 0,0 1-1,0-1 1,0 0 0,0 0-1,0 1 1,0-1 0,0 0-1,1-2 1,6-6 37,0-1 0,0 0 0,-1 0 0,-1-1 0,0 0 0,0 0 0,4-15 0,2 0 1,103-227 80,-113 249-148,22-50-556,-24 54 567,0 0 0,0 0 0,0 0 1,0 0-1,0 0 0,0 0 0,0 0 0,0 0 1,0-1-1,0 1 0,0 0 0,0 0 1,0 0-1,0 0 0,0 0 0,0 0 0,0 0 1,0 0-1,0 0 0,0 0 0,0 0 0,0-1 1,0 1-1,0 0 0,0 0 0,0 0 0,0 0 1,0 0-1,0 0 0,0 0 0,0 0 0,0 0 1,0 0-1,0-1 0,0 1 0,0 0 0,0 0 1,0 0-1,0 0 0,0 0 0,0 0 0,0 0 1,0 0-1,0 0 0,-1 0 0,1 0 0,0 0 1,0 0-1,0 0 0,0 0 0,0 0 1,0 0-1,0 0 0,0 0 0,0 0 0,0 0 1,-1 0-1,1 0 0,0 0 0,-7 5-141,2 0 106,1 1 1,0 0 0,0 0 0,0 0 0,1 1 0,-4 10 0,-30 76 46,-39 156 0,39-119-75,-10 49-31,7-21 567,40-156-431,-1 1 0,0-1 0,0 0 0,0 0-1,0 0 1,0 0 0,0 0 0,0 0 0,0 0 0,-3 2 0,4-4-27,0 0-1,0 0 1,-1 1-1,1-1 1,0 0-1,0 0 1,-1 0 0,1 0-1,0 0 1,-1 0-1,1 1 1,0-1 0,-1 0-1,1 0 1,0 0-1,-1 0 1,1 0-1,0 0 1,0 0 0,-1 0-1,1-1 1,0 1-1,-1 0 1,1 0-1,0 0 1,-1 0 0,1 0-1,0 0 1,-1-1-1,0 0 30,0 0 1,0 0-1,0 0 0,0 0 0,0-1 0,0 1 0,1 0 1,-1-1-1,-1-2 0,-6-15 35,1-1 1,0 0 0,-4-30-1,-5-66-100,15 109-15,1 1-1,0 0 1,0 0-1,1-1 0,0 1 1,0 0-1,3-12 1,-3 15 17,0 1 0,0-1-1,1 0 1,-1 1 0,1-1 0,-1 1 0,1 0 0,0-1-1,0 1 1,0 0 0,0 0 0,0 0 0,0 0 0,1 0-1,-1 1 1,1-1 0,-1 1 0,1-1 0,0 1 0,3-1-1,34-8-55,74-8-1,-13 3 133,-54 6-14,-1-2 1,67-25-1,-98 29-14,0 0-1,0 0 1,0-1 0,-1-1-1,0 0 1,-1-1 0,0-1-1,-1 0 1,0-1 0,17-22-1,-15 15 19,-1-1-1,-2-1 1,0 0 0,-1-1-1,11-37 1,-18 51-65,-1 0 1,0 0-1,0 0 0,-1 0 0,0 0 1,-1 0-1,0 0 0,0-1 0,-1 1 1,0 0-1,0 0 0,-5-16 0,6 22 10,-1 1-1,0-1 0,0 0 1,0 0-1,0 0 0,0 1 0,0-1 1,0 0-1,0 1 0,-1-1 0,1 1 1,0 0-1,-1-1 0,1 1 1,-1 0-1,0 0 0,0 0 0,1 0 1,-1 0-1,0 0 0,0 0 0,0 1 1,0-1-1,0 1 0,0-1 0,0 1 1,0 0-1,0 0 0,0 0 1,0 0-1,0 0 0,0 0 0,-2 1 1,0 0-12,0 0 0,0 0 0,-1 1 0,1-1 0,1 1 0,-1 0 0,0 0 0,0 1 0,1-1 0,-1 1 0,1-1 0,0 1 0,0 0 0,0 0 0,-4 6 1,1 1 5,0 0 0,1 0 1,0 0-1,1 0 1,0 1-1,1 0 1,0 0-1,1 0 1,0 0-1,1 0 1,0 1-1,0-1 1,2 15-1,0-17 65,0 0-1,0 0 1,1 1-1,1-1 1,-1-1-1,1 1 0,1 0 1,0-1-1,0 1 1,0-1-1,1 0 0,1-1 1,-1 1-1,1-1 1,0 0-1,13 11 1,-9-11 34,1 0 1,-1-1 0,1 0-1,1 0 1,-1-2 0,0 1-1,1-1 1,0-1 0,0 0 0,24 2-1,-10-3 65,1-1-1,-1-2 1,1 0 0,26-6-1,-29 2-70,0 0 0,0-1 0,0-2 0,-1 0 0,26-14 0,16-16-5762,-28 13 2076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1:09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1074 2912,'0'0'210,"0"-1"0,-1 1 0,1 0-1,0 0 1,-1 0 0,1-1 0,0 1 0,-1 0 0,1 0 0,-1 0 0,1 0-1,-1-1 1,1 1 0,0 0 0,-1 0 0,1 0 0,-1 0 0,1 0 0,-1 0 0,1 0-1,0 0 1,-1 1 0,1-1 0,-1 0 0,1 0-39,1 0 0,0 1 1,0-1-1,-1 0 0,1 0 0,0 0 1,-1 0-1,1 0 0,0 0 0,0-1 1,-1 1-1,1 0 0,0 0 0,-1 0 0,1-1 1,0 1-1,-1 0 0,1-1 0,1 0 1,2-1 214,1 0-1,-1-1 1,1 0 0,-1 1 0,0-2 0,0 1 0,0 0 0,0-1 0,3-5 0,6-7 280,10-18 0,-18 27-482,27-47 348,-1-1-1,-3-1 0,-3-2 0,24-77 0,-48 132-530,2-9 24,1 0 1,1 0-1,0 0 1,9-16-1,-13 27-39,-1 1-1,0-1 0,0 1 1,0 0-1,1-1 0,-1 1 1,0-1-1,1 1 0,-1 0 1,0-1-1,1 1 0,-1 0 1,0-1-1,1 1 0,-1 0 1,1 0-1,-1-1 0,0 1 1,1 0-1,-1 0 0,1 0 0,-1 0 1,1 0-1,-1 0 0,1-1 1,-1 1-1,1 0 0,-1 0 1,1 0-1,-1 0 0,1 1 1,0-1-1,0 1-3,0-1 0,0 1 0,0 0-1,0 0 1,0 0 0,0 0 0,-1 0 0,1 0 0,0 0 0,0 0 0,-1 0-1,2 1 1,1 7-40,1-1-1,3 15 0,2 18 64,-2 1-1,-1-1 0,-3 1 0,-2 71 1,-2-98 114,0-1 0,-1 1 0,0-1-1,-2 1 1,1-1 0,-2 0 0,0-1 0,0 1 0,-12 19 0,16-31-64,0 0 0,-1 0-1,1 0 1,-1 0 0,1 0 0,-1 0-1,0-1 1,0 1 0,0 0 0,0-1-1,0 0 1,0 1 0,0-1 0,-1 0-1,1 0 1,0 0 0,-1-1-1,1 1 1,-1 0 0,1-1 0,0 0-1,-1 1 1,1-1 0,-5-1 0,1 0 34,1 0 1,-1-1-1,1 1 0,0-1 1,0-1-1,0 1 0,0-1 1,0 0-1,1 0 1,-6-4-1,0-2-100,0 0 1,0 0-1,1-1 0,0 0 1,0-1-1,2 0 0,-14-24 1,16 28-148,3 9-164,1-1 289,1 0 0,0 0 0,0 1 0,0-1 0,0 0-1,0 0 1,1 0 0,-1 0 0,0 0 0,0 0 0,1 0 0,-1 0 0,1 1 0,0 0 0,2 2 11,0 1 0,0-1 0,0 0 0,0-1 0,1 1 0,0 0 0,0-1 0,0 0 0,0 0-1,0 0 1,1 0 0,-1-1 0,1 0 0,0 0 0,9 3 0,6 0 104,1 0 0,33 2-1,-29-4-27,-4-1 34,0 0 0,-1-2 0,1-1 0,0 0 0,0-2 0,-1 0 0,0-1 0,1-1 0,22-9 0,-33 10-48,0-1-1,-1 0 1,0 0 0,0-1-1,0 0 1,-1 0-1,0-1 1,13-14-1,2-6 5,25-39 0,-18 24-120,-23 29 147,-6 12-92,0-1 0,-1 1 0,1-1 0,0 1 0,0-1 0,0 1 0,0 0 0,3-3 0,-4 4 9,1 0 1,0 0 0,-1-1-1,1 1 1,0 0-1,-1 0 1,1 0-1,0 0 1,-1 0-1,1 0 1,0 0 0,0 0-1,-1 0 1,1 0-1,0 0 1,-1 0-1,1 1 1,0-1-1,-1 0 1,1 0 0,0 1-1,-1-1 1,1 0-1,-1 1 1,2 0-1,3 3 36,0 0 0,-1 0-1,0 1 1,1-1 0,-1 1 0,-1 0-1,1 0 1,2 6 0,-5-9 61,-11-7 336,4 0-359,0 1-1,0-1 1,0 1-1,0 0 0,-1 0 1,0 1-1,-9-4 1,13 6-85,0 0 0,0 0 1,0 1-1,0-1 0,0 1 0,0 0 0,1 0 1,-1 0-1,0 0 0,0 1 0,0-1 1,0 1-1,0 0 0,0-1 0,1 1 1,-1 1-1,0-1 0,1 0 0,-1 1 1,1-1-1,-1 1 0,-2 2 0,-1 2-4,-1 0 0,1 1 0,0 0 0,1 0 0,-1 0 0,1 1 0,1 0 0,0 0-1,0 0 1,0 0 0,1 1 0,0-1 0,1 1 0,0 0 0,0 0 0,0 11 0,1-14 43,1 0-1,0 1 1,1-1 0,-1 0 0,1 1 0,0-1 0,1 0 0,0 0-1,0 0 1,0 0 0,0 0 0,1-1 0,0 1 0,0-1 0,1 0 0,-1 0-1,1 0 1,0 0 0,1 0 0,-1-1 0,1 0 0,0 0 0,0 0-1,7 4 1,-8-6 36,0 0-1,0 0 1,0-1-1,1 1 0,-1-1 1,0 0-1,1 0 1,-1-1-1,1 1 1,-1-1-1,9 0 1,1-2 32,0 0 0,21-7 0,-29 7-62,208-64 302,-164 47-266,71-30 50,-103 41-199,20-10 57,48-15-1,-81 31 21,-2 1 9,0 1 0,0-1 0,0 1 0,0 0 0,0 0 0,0 0 0,3 0 0,2 2-43,-11 2 140,2-3-64,-1 0-1,0-1 1,0 1 0,1 0-1,-1-1 1,0 1-1,0-1 1,0 0 0,-2 1-1,-10-2 37,1 0 0,-1-1 0,-15-5 0,20 5-76,0-1 1,0 1-1,1 1 1,-1 0-1,0 0 1,0 1-1,0 0 1,0 1-1,0-1 1,0 2-1,-10 2 1,10-1-37,1 1 0,0 0 0,0 0 0,1 1 0,-1 0 0,1 0 0,0 1 0,0 0 0,1 0 0,0 1 0,0-1 0,0 2 0,1-1 0,0 0 0,0 1 0,-6 15 0,9-19 57,1 0-1,0 0 1,0 0 0,1 0 0,-1 0 0,1 0 0,0 0 0,0 0 0,0 0 0,0 0 0,1 0 0,0 0 0,-1-1 0,1 1 0,1 0 0,-1 0 0,1 0-1,-1-1 1,1 1 0,0-1 0,0 1 0,1-1 0,-1 0 0,1 0 0,-1 0 0,1 0 0,0 0 0,0-1 0,1 1 0,-1-1 0,0 0 0,1 0 0,-1 0-1,1 0 1,0-1 0,5 2 0,-1-2 63,0 0 0,1 0 0,-1-1 0,1 0 0,-1 0-1,1-1 1,-1 0 0,15-4 0,-17 3-37,1 0 1,0-1-1,-1 1 1,0-1-1,1-1 1,-1 1-1,0-1 0,-1 0 1,1 0-1,-1-1 1,7-7-1,-1-1-12,-1 0 1,-1-1-1,0 0 0,-1-1 1,0 0-1,-2 0 0,1-1 0,-2 1 1,0-1-1,3-19 0,-9 13-167,1 22 138,0 0 1,0 0 0,0-1-1,0 1 1,0 0-1,0 0 1,0-1-1,0 1 1,0 0-1,0 0 1,0 0-1,-1 0 1,1-1-1,0 1 1,0 0 0,0 0-1,0 0 1,0 0-1,-1-1 1,1 1-1,0 0 1,0 0-1,0 0 1,-1 0-1,1 0 1,0 0-1,0 0 1,0 0 0,-1-1-1,-7 9-134,2 2 73,1 1-1,0 0 1,0 0-1,1 0 1,-5 23-1,7-25 41,0 1 4,0 0 0,0 0 1,1 0-1,0 0 0,1 0 0,0 1 0,2 10 0,-2-17 38,1 0-1,0 0 1,0 0 0,0 0 0,0 0 0,1-1-1,-1 1 1,1 0 0,0-1 0,0 1-1,1-1 1,-1 0 0,1 0 0,-1 0-1,1 0 1,0 0 0,0 0 0,0-1 0,7 5-1,-8-7 3,0 1 0,0 0 0,1-1 0,-1 1 1,0-1-1,0 1 0,0-1 0,0 0 0,1 0 0,-1 0 0,0-1 0,0 1 0,0 0 0,0-1 0,1 1 0,-1-1 0,0 0 0,2-1 0,6-3 82,0 0-1,13-10 1,-13 9-68,19-15 24,0-2 1,-1 0-1,-1-2 0,41-50 1,76-123-45,-27 0 216,-99 161-193,-2-1 0,-2 0 0,15-61 0,-16 32-18,-12 66-33,-1 0 0,0 1 0,0-1 1,0 0-1,0 1 0,0-1 0,0 1 1,0-1-1,0 0 0,0 1 1,0-1-1,0 0 0,0 1 0,-1-1 1,1 0-1,0 1 0,0-1 0,-1 0 1,1 1 6,-1 0 0,1 0 0,0 0 0,-1 0 0,1 0 0,0 0 0,-1 0 0,1 0 0,0 0 0,-1 0 0,1 0 0,0 0 0,0 0 1,-1 0-1,1 0 0,0 0 0,-1 1 0,1-1 0,0 0 0,0 0 0,-1 0 0,1 0 0,0 1 0,0-1 0,-1 1 0,-16 19-291,17-20 299,-12 16-109,-7 8 36,1 2 0,1 0 0,1 1 0,-22 51 0,18-20 30,-14 68 1,28-97 39,1 0 1,1 1-1,2-1 1,2 45-1,1-64 28,0 0-1,0-1 0,1 1 1,0 0-1,0-1 1,1 1-1,1-1 0,0 0 1,0 0-1,0 0 1,1-1-1,1 1 0,0-1 1,7 8-1,-12-14 1,2 0 0,-1 0 1,0-1-1,0 1 0,0-1 0,1 1 0,-1-1 0,1 0 0,-1 1 0,1-1 1,0-1-1,-1 1 0,1 0 0,0-1 0,0 1 0,0-1 0,2 0 0,-1 0 6,1 0-1,-1-1 0,0 0 0,0 0 0,0 0 1,1-1-1,-1 1 0,-1-1 0,1 0 0,5-3 0,0-2 14,0 0-1,0 0 0,-1-1 0,1 0 1,-2-1-1,1 1 0,9-17 0,9-20 37,-3-2-1,20-53 0,-8 16-26,40-119 17,-61 161-40,7-27 29,-2-2 0,8-73 0,-25 136-112,-1 0 1,-1 1 0,1-1 0,-1 0 0,-1 1 0,-1-11 0,2 17 39,0 0-1,0 0 1,0 0 0,-1 0 0,1 1-1,0-1 1,0 0 0,-1 0 0,1 0-1,-1 1 1,1-1 0,-1 0 0,1 1 0,-2-2-1,2 2 9,0 0 0,0 0 0,-1 0 0,1 0 0,0-1 1,0 1-1,-1 0 0,1 0 0,0 0 0,0 0 0,-1 0 0,1 0 0,0 0 0,-1 1 0,1-1 0,0 0 0,0 0 0,-1 0 0,1 0 0,0 0 0,0 0 0,-1 0 0,1 1 0,0-1 0,0 0 0,0 0 0,-1 0 1,1 0-1,0 1 0,0-1 0,-3 4-39,1-1 0,-1 1 0,1 0 0,0 0 0,-3 6 0,-23 65-65,3 1-1,4 1 1,2 1 0,5 1-1,2 0 1,4 0 0,4 109-1,6-141 224,2-1 0,13 55 0,-17-97-91,1 0 0,0 0-1,0 0 1,1 0-1,-1-1 1,1 1 0,0-1-1,0 1 1,0-1 0,1 1-1,-1-1 1,1 0 0,3 3-1,-4-4-4,0-1 0,0 0-1,1 1 1,-1-1 0,0 0 0,1 0-1,-1-1 1,0 1 0,1 0-1,-1-1 1,1 1 0,-1-1 0,1 0-1,-1 0 1,1 0 0,0 0-1,-1-1 1,1 1 0,-1 0-1,0-1 1,5-1 0,5-3 67,1 0 0,0-1 0,-1 0 0,0-1 0,0-1 0,-1 0 0,0 0 0,12-13 0,-9 8-29,-2-1 0,0 0 1,0-1-1,-2 0 0,16-27 0,-18 22-35,0 0 0,-1 0 0,-1 0 1,-1-1-1,0 0 0,-2 0 0,-1 0 0,0 0 1,-3-32-1,1 48-42,-1 0 1,1 0 0,-1 0-1,0 1 1,-1-1-1,0 0 1,1 1-1,-1-1 1,-1 1-1,-2-5 1,4 7 5,0 1 0,0 0 0,1 0 0,-1 0 0,-1 0 0,1 0 0,0 0 0,0 0 0,0 1 0,0-1 0,-1 0 0,1 1 0,0-1 0,-1 1 0,1-1 1,0 1-1,-1-1 0,1 1 0,0 0 0,-1 0 0,1 0 0,-1 0 0,1 0 0,-1 0 0,1 0 0,0 0 0,-1 1 0,1-1 0,-1 0 0,1 1 0,0-1 0,-1 1 0,1 0 0,0-1 0,0 1 0,-3 1 0,-2 3-10,-1 1 0,0-1 1,1 1-1,0 0 0,1 1 0,-1 0 0,1-1 0,1 2 0,-1-1 0,-6 14 0,3 0-44,0-1 0,1 2-1,-4 21 1,8-29 67,1 0-1,0 1 1,1 0 0,0-1 0,1 1 0,1 0-1,1-1 1,0 1 0,6 21 0,-7-30 18,1-1 0,0 1 0,0-1-1,1 1 1,0-1 0,0 0 0,0 0 0,0 0 0,1 0 0,0 0 0,0-1 0,0 0 0,0 0 0,1 0 0,0 0 0,0-1 0,0 1-1,0-1 1,0-1 0,1 1 0,-1-1 0,1 0 0,-1 0 0,1 0 0,11 1 0,-8-2 45,0-1 1,0 0-1,0 0 0,0-1 1,0 0-1,0 0 1,0-1-1,0 0 0,12-5 1,-9 2-1,-1-1 0,1 0 0,-2-1 1,1 0-1,19-16 0,-3-5-62,0-1-1,-2 0 1,28-45-1,-46 64-30,2-3 80,-2 1-1,1-2 0,-2 1 1,0-1-1,7-22 0,-13 36-54,0-1-1,1 1 1,-1 0-1,0-1 1,0 1-1,0-1 0,0 1 1,0-1-1,0 1 1,0-1-1,0 1 1,0-1-1,0 1 1,0-1-1,0 1 1,0 0-1,0-1 0,0 1 1,0-1-1,0 1 1,-1-1-1,1 1 1,0-1-1,0 1 1,-1 0-1,1-1 1,0 1-1,-1 0 1,1-1-1,0 1 0,-1 0 1,1-1-1,0 1 1,-1 0-1,1 0 1,-1-1-1,1 1 1,0 0-1,-1 0 1,1 0-1,-1 0 1,1-1-1,-1 1 0,1 0 1,-1 0-1,1 0 1,0 0-1,-1 0 1,1 0-1,-1 0 1,0 0-1,0 0 90,1 11-421,0 2 677,10 14-827,-5-13 448,-1 0 0,0 1 0,-1-1 0,0 0 0,1 22 0,-4 76-16,-1-56 3,0-41-34,1-11 132,0-1 1,-1 1-1,1-1 1,1 1 0,-1 0-1,0-1 1,1 1 0,0-1-1,2 7 1,-2-9-80,13 1 151,9-1 161,-10-3-231,-1-1 1,0 0-1,-1 0 0,1-1 1,-1-1-1,1 0 1,-1-1-1,18-12 0,-9 3 55,-1 0 0,-1-1 0,25-28 0,-37 37-79,0-1 1,-1 1 0,0-1-1,0 0 1,4-9 0,-7 13-38,-1 0 0,1-1 0,-1 1 0,0 0 0,0 0 0,0-1 0,0 1 0,-1-1 0,0 1 0,0 0 0,0-1 0,-1-7 1,1 11 9,-1 1 0,1 0 0,0-1 0,0 1 0,0-1 0,0 1 0,0 0 0,-1-1 1,1 1-1,0-1 0,0 1 0,-1 0 0,1-1 0,0 1 0,-1 0 0,1-1 1,0 1-1,-1 0 0,1 0 0,0-1 0,-1 1 0,1 0 0,-1 0 0,1 0 1,0-1-1,-1 1 0,1 0 0,-1 0 0,1 0 0,-1 0 0,1 0 0,-1 0 1,1 0-1,0 0 0,-1 0 0,1 0 0,-1 0 0,1 0 0,-1 0 0,1 1 1,0-1-1,-1 0 0,1 0 0,-1 0 0,1 1 0,0-1 0,-1 0 0,1 0 0,-1 1 1,1-1-1,0 0 0,-1 1 0,-20 19-111,21-20 115,-9 9-42,2 1-1,-1 0 0,1 0 1,0 1-1,1 0 1,1 0-1,0 1 1,0-1-1,1 1 0,-5 21 1,9-31 45,-1 0 0,1 0 0,0 0 0,0 1 0,0-1 0,0 0 0,0 0 0,0 0 0,1 1 0,-1-1 0,1 0 0,-1 0 0,1 0 0,0 0 0,0 0 0,0 0 0,0 0 0,0 0 0,0 0 0,0 0 0,1-1 0,-1 1 0,1 0 0,-1-1 0,1 1 0,0-1 0,0 0 0,-1 0 0,1 1 0,0-1 0,0 0 1,0-1-1,0 1 0,0 0 0,1 0 0,2 0 0,7 1 46,0-1 0,0 0 1,0-1-1,0 0 1,15-3-1,-24 3-16,19-3 34,0 0-1,-1-2 0,1 0 1,22-10-1,-28 9-65,-2-1 1,1 0-1,-1-1 0,0 0 0,0-1 0,17-16 0,14-23 59,-40 41 57,0 1-50,-9 6-113,-11 12-57,3 0 28,1 1 1,0 1-1,0-1 0,1 2 1,1 0-1,-11 24 0,19-37 71,0 1 0,1 0 0,-1-1 0,1 1 0,0 0 0,-1-1 0,1 1 0,0 0 0,1-1 0,-1 1 0,0 0-1,2 2 1,-2-4 18,0 0-1,1 0 0,-1 0 0,1 0 0,-1 0 0,1 0 0,-1 0 0,1 0 0,-1 0 0,1 0 0,0-1 0,0 1 0,-1 0 0,1-1 1,0 1-1,0 0 0,0-1 0,0 1 0,0-1 0,0 1 0,0-1 0,0 0 0,0 1 0,0-1 0,0 0 0,0 0 0,0 1 0,0-1 1,0 0-1,0 0 0,0 0 0,0 0 0,2-1 0,0 0 7,1 0 1,-1 0-1,1 0 1,-1-1-1,1 1 1,-1-1-1,0 0 0,0 0 1,0 0-1,0 0 1,0-1-1,2-2 1,5-6 95,16-21 0,-7 1-122,-1-1 0,27-64 0,-20 41 68,36-72 180,40-88-72,-97 204-189,0 1 1,-1 0 0,4-22-1,-7 31 0,0 0 1,1 0-1,-1 0 0,0 0 0,0 0 0,0 0 1,0 0-1,0-1 0,-1 1 0,1 0 0,0 0 1,0 0-1,-1 0 0,1 0 0,0 1 0,-1-1 1,1 0-1,-2-2 0,2 3 8,-1 0-1,0-1 1,1 1 0,-1 0-1,1 0 1,-1-1 0,1 1-1,-1 0 1,0 0 0,1 0-1,-1 0 1,0 0 0,1 0-1,-1 0 1,0 0 0,1 0-1,-1 0 1,1 0 0,-1 0-1,0 0 1,-1 1 0,-3 1-42,0 1 1,-1 0 0,1 0-1,0 0 1,-5 5 0,-1 2-8,0 0 1,0 1-1,1 0 0,1 1 1,0 0-1,1 0 0,0 1 1,0 0-1,2 1 0,0 0 1,-9 27-1,3 3 100,2 1 1,-7 75-1,15-96 39,1 0 1,1 0-1,6 48 1,-4-59-197,0 0 1,1 0 0,1 0 0,0 0-1,1-1 1,1 0 0,0 0-1,13 20 1,-19-31-355,1 0 1,0 0-1,0 0 1,0 0-1,0 0 0,0 0 1,0 0-1,0-1 1,0 1-1,0 0 0,1-1 1,-1 1-1,0-1 1,0 1-1,0-1 1,1 1-1,-1-1 0,0 0 1,1 0-1,-1 0 1,0 0-1,1 0 0,-1 0 1,2 0-1,2-3-2880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1:09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19 126 6720,'-19'-12'2496,"33"7"-1952,20-3-128,8 1 1888,29-10-1344,24 6 1024,8-6-1152,15-3-193,25 4-383,-3 9 192,-14 2-256,-18 5-1024,-14 0 448,0 0-5503,0 12 3263,-7 4-2176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1:15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62 618 3552,'0'-1'183,"-1"0"-1,1 0 1,0 0 0,-1 0-1,1-1 1,0 1 0,0 0-1,-1 0 1,1-1 0,0 1 0,0 0-1,0 0 1,1 0 0,-1-2-1,0 2-136,0 1-1,0 0 1,0 0 91,1 0-92,-1 0 1,0 0 0,0 0-1,0 0 1,0 0-1,0 0 1,0 0-1,0 0 1,0 0 0,0 0-1,0 0 1,0 0-1,0 0 1,0 0 0,0 0-1,1 0 1,-1 0-1,0 0 1,0 0-1,0 0 1,0 0 0,0 0-1,0 0 1,0 0-1,0 0 1,0 0 0,0 0-1,0 0 1,0 0-1,1 0 1,-1 0-1,0 0 1,0 0 91,0 0-92,0 0 1,0 0 0,0 0-1,0 0 1,0 1-1,0-1 1,0 0 0,0 0-1,0 0 1,0 0-1,0 0 1,0 0-1,0 0 1,0 0 0,0 0-1,0 0 1,0 0-1,0 1 1,4 12 1547,-3 10-812,0-1-1,-2 1 0,-6 44 1,0-7 12,-20 159 794,13-117-924,10-72-501,2-10 592,-5 23 0,7-136 728,5 3-1324,4 1 0,5 1 0,2 0 0,35-102 0,-43 168-68,0 0 0,21-35 0,-25 49-83,1 1 0,0-1 0,0 1 0,1 1 0,0-1 0,0 1 0,1 0 0,-1 0-1,1 1 1,11-7 0,-16 11-13,1 0-1,-1 0 0,0 0 0,1 0 1,-1 1-1,1-1 0,-1 1 0,1-1 1,-1 1-1,1 0 0,0 0 0,-1 0 1,1 1-1,-1-1 0,1 0 0,-1 1 0,1 0 1,-1-1-1,0 1 0,1 0 0,-1 1 1,0-1-1,1 0 0,-1 0 0,0 1 1,0 0-1,3 3 0,3 2 16,-1 1-1,-1 0 0,1 1 1,-2-1-1,8 14 1,-6-10 43,-1 1 0,0 0 1,-1 0-1,0 0 0,-1 1 0,3 22 1,-6-31-27,0 0 0,-1 0 1,0 1-1,0-1 0,0 0 0,0 0 1,-1 1-1,0-1 0,0 0 0,-1 0 1,1 0-1,-1 0 0,0 0 1,-1-1-1,1 1 0,-1 0 0,0-1 1,0 0-1,0 0 0,0 0 0,-5 4 1,-4 1 80,0 0 1,0-1 0,-1 0-1,0-1 1,-1 0 0,-21 6-1,-4 0 245,-46 8-1,79-21-382,1 1 0,0-1 0,0-1 0,0 1 0,0-1 1,0 0-1,-7-2 0,5 2 86,7 1-58,0-1 0,1 1 0,-1 0 1,0 0-1,0 0 0,0 0 1,0 0-1,1 0 0,-1 0 0,0 0 1,0 0-1,0 0 0,0-1 0,0 1 1,1 0-1,-1 0 0,0 0 1,0 0-1,0 0 0,0-1 0,0 1 1,0 0-1,0 0 0,0 0 1,1-1-1,-1 1 0,0 0 0,0 0 1,0 0-1,0 0 0,0-1 0,0 1 1,0 0-1,0 0 0,0 0 1,0-1-1,0 1 0,0 0 0,-1 0 1,1 0-1,0 0 0,0-1 0,0 1 1,0 0-1,0 0 0,0 0 1,0 0-1,0-1 0,0 1 0,-1 0 1,1 0-1,0 0 0,0 0 1,0 0-1,0 0 0,-1-1 0,1 1 1,0 0-1,0 0 0,0 0 0,0 0 1,-1 0-1,1 0 0,0 0 1,0 0-1,0 0 0,-1 0 0,1 0 1,16-9-141,3 2 55,2 0 0,39-6 1,45-2 86,-48 9 14,-19 1-43,103-17 14,-114 16 53,0-1 0,0-2 0,29-12 0,100-59 213,-134 70-145,11-7 44,-31 16-120,0 0 0,0-1 0,-1 1-1,1-1 1,0 1 0,-1-1 0,1 0 0,-1 0 0,1 0 0,-1 0 0,0 0 0,2-3 0,-3 5-26,0 0 0,0 0 1,0 0-1,0-1 0,0 1 1,0 0-1,0 0 0,0 0 1,0 0-1,0 0 1,0 0-1,0-1 0,0 1 1,0 0-1,0 0 0,0 0 1,0 0-1,0 0 0,0-1 1,0 1-1,0 0 0,0 0 1,0 0-1,0 0 1,0 0-1,0 0 0,0-1 1,0 1-1,0 0 0,0 0 1,-1 0-1,1 0 0,0 0 1,0 0-1,0 0 0,0 0 1,0 0-1,0-1 1,-1 1-1,-6 0 64,-7 6 4,2 1-83,1 0 1,1 1 0,-17 15 0,-2 2 2,2-3 24,1 0 0,1 1-1,-26 33 1,47-51-23,1-1-1,0 1 1,0 0 0,0 1 0,-2 6-1,4-10 19,0 0-1,1-1 0,-1 1 1,1 0-1,0-1 0,-1 1 0,1 0 1,0 0-1,0-1 0,0 1 1,0 0-1,0 0 0,0-1 0,1 1 1,-1 0-1,1 0 0,-1-1 0,1 1 1,0 0-1,-1-1 0,2 2 1,-1-2 9,-1-1 1,1 1-1,0-1 1,-1 1-1,1-1 1,-1 1-1,1-1 1,0 1-1,0-1 1,-1 0-1,1 0 1,0 1-1,0-1 1,-1 0-1,1 0 1,0 0-1,0 0 1,0 0-1,-1 0 1,2 0-1,20-5 198,-16 2-184,1-1-1,0 1 1,11-9 0,-7 2-38,0 0 1,-1-1-1,0 0 0,13-18 1,28-55 75,-15 14-103,-43 97-119,0 1 0,-4 52 0,11-75 169,0-1 1,0 1 0,0 0 0,0 0 0,1 0 0,0-1 0,0 1 0,0 0 0,0-1-1,1 1 1,2 5 0,-3-8-7,1 0-1,-1 0 0,0 0 1,0-1-1,1 1 0,-1 0 1,1-1-1,-1 1 0,1-1 1,0 1-1,0-1 1,0 0-1,-1 0 0,1 0 1,0 0-1,1 0 0,-1 0 1,0 0-1,0-1 0,0 1 1,0-1-1,1 1 0,-1-1 1,0 0-1,0 0 1,3 0-1,27-5 221,0-2 0,0 0 0,42-18 0,-43 13-285,-1-2-1,-1-2 1,0 0 0,-1-2-1,36-29 1,-64 46 51,1 0 0,-1 1 0,1 0 0,-1-1 0,1 1 0,-1-1 0,1 1 0,0-1 0,-1 1 0,1 0-1,-1 0 1,1-1 0,0 1 0,0 0 0,-1 0 0,1 0 0,0-1 0,-1 1 0,1 0 0,0 0 0,-1 0 0,2 1 0,-2-1 3,1 1-1,-1 0 1,0-1 0,0 1-1,0 0 1,1 0 0,-1-1-1,0 1 1,0 0 0,0 0-1,0 0 1,0-1 0,0 1 0,-1 0-1,1 0 1,0-1 0,0 1-1,0 0 1,-1-1 0,1 1-1,-1 1 1,-9 24 16,5-13-68,0-1 1,1 1-1,0 1 1,1-1 0,1 0-1,-2 19 1,4-30 53,0 0 0,0-1 0,0 1 1,0-1-1,1 1 0,-1 0 0,0-1 0,1 1 1,-1-1-1,1 1 0,-1-1 0,1 1 0,0-1 1,0 0-1,0 1 0,-1-1 0,1 0 0,0 1 0,1-1 1,-1 0-1,0 0 0,0 0 0,0 0 0,1 0 1,-1 0-1,1-1 0,-1 1 0,2 1 0,1-2 3,-1 1 0,0 0-1,0-1 1,1 0-1,-1 0 1,0 0-1,0 0 1,1 0 0,-1 0-1,0-1 1,0 0-1,0 0 1,5-1 0,11-6 95,-1-1 1,0 0 0,-1-2-1,0 0 1,0 0 0,-1-2 0,-1 0-1,27-29 1,-21 17-46,-1-1 0,-1-1 0,-1 0-1,25-53 1,63-140-45,-29 62 42,-76 157-47,3-9-14,0 1 1,0-1-1,0 0 0,-1 0 1,-1 0-1,2-17 0,-3 27 0,-1-1-1,0 1 1,0-1-1,0 1 1,0-1-1,-1 1 1,1-1-1,0 1 1,0 0-1,0-1 1,0 1-1,0-1 0,0 1 1,-1-1-1,1 1 1,0 0-1,0-1 1,-1 1-1,1-1 1,0 1-1,-1 0 1,1 0-1,0-1 1,-1 1-1,1 0 1,0-1-1,-1 1 1,1 0-1,-1 0 1,0-1-1,0 1-13,-1 0 0,1 0 0,-1 0 0,1 0 0,0 0 0,-1 0 0,1 0 0,-1 1 0,1-1 0,-3 1 0,-4 2-83,0 1 1,-12 7 0,18-10 97,-11 8-39,0 0 0,0 1 0,1 1 1,0 0-1,1 0 0,0 1 1,0 1-1,2 0 0,0 0 0,0 1 1,-12 28-1,4-1 47,1 1 0,3 0 0,-10 50 1,15-54 48,2 0 1,2 0 0,0 72-1,5-98-34,0-1 1,5 20-1,-5-26-8,0-1 1,0 1-1,1-1 1,0 0-1,0 1 1,0-1-1,1 0 1,-1 0-1,6 6 1,-5-8 20,-1-1 0,1 1 1,-1-1-1,1 1 1,0-1-1,0 0 1,0 0-1,0 0 0,-1-1 1,1 1-1,0-1 1,0 0-1,1 1 1,-1-1-1,0 0 0,0-1 1,0 1-1,0-1 1,5-1-1,6-1 40,-1-1-1,26-11 1,127-67 43,-166 81-115,0 1 1,1 0-1,-1 0 0,0 0 0,0 0 0,1 0 1,-1-1-1,0 1 0,0 0 0,1 0 1,-1 0-1,0 0 0,0 0 0,1 0 0,-1 0 1,0 0-1,0 0 0,1 0 0,-1 0 0,0 0 1,1 0-1,-1 0 0,0 0 0,0 0 1,1 1-1,-1-1 0,0 0 0,0 0 0,0 0 1,1 1-1,0 7-97,-10 16-44,8-21 138,-9 19 30,6-15-43,1 1 1,-5 14-1,8-21 26,-1 0 0,1-1 0,0 1 0,0 0 0,0 0 0,-1 0 0,1 0 0,0 0 0,0-1 0,0 1 0,0 0 0,1 0 0,-1 0 0,0 0 0,0 0 0,0-1 0,1 1 0,-1 0 0,0 0 0,1 0 0,-1-1 0,1 1 0,-1 0 0,1-1 0,-1 1 0,1 0 0,0-1-1,-1 1 1,1-1 0,0 1 0,-1-1 0,1 1 0,0-1 0,0 1 0,-1-1 0,1 0 0,0 1 0,0-1 0,0 0 0,-1 0 0,1 1 0,0-1 0,0 0 0,0 0 0,1 0 0,6 0 45,-1-1 1,1 1-1,-1-1 1,10-3-1,-8 3 32,26-7-112,0-1 0,0-1 0,47-23 0,-76 31 51,-4 1-17,0 0 1,0 0-1,1 0 1,-1 0-1,0 1 1,0-1-1,4 0 1,-4 1 46,-16 17-85,-40 46-53,52-60 82,0-1 1,0 1 0,0 0 0,0 0 0,0 0 0,0 0 0,1 0-1,-1 0 1,1 0 0,0 1 0,0-1 0,0 0 0,1 1 0,-1 5 0,2-9-4,-1 1 1,1-1-1,0 1 1,0-1-1,-1 1 1,1-1-1,0 1 1,0-1-1,0 0 1,0 0-1,-1 1 1,1-1-1,0 0 1,0 0-1,0 0 1,0 0-1,0 0 1,0 0-1,1 0 1,-1 0-8,3-1 37,0 0 0,0 0 1,0 0-1,-1-1 0,1 1 1,0-1-1,0 0 0,-1 0 1,1 0-1,-1 0 0,0-1 1,5-3-1,7-6-116,102-71 155,-91 61-8,0 0 1,27-32-1,-6-5 67,77-127 0,-96 140-115,89-158-194,-109 179 155,-8 25 27,1-1 1,-1 1-1,0 0 0,0-1 0,0 1 0,0 0 0,0-1 0,0 1 0,0-1 0,0 1 0,0 0 1,0-1-1,0 1 0,0 0 0,0-1 0,0 1 0,0-1 0,0 1 0,0 0 0,0-1 0,-1 1 0,1 0 1,0-1-1,0 1 0,0 0 0,-1-1 0,1 1 0,0 0 0,0-1 0,-1 1 0,1 0 0,0 0 0,-1 0 1,1-1-1,0 1 0,-1 0 0,1 0 0,0 0 0,-1-1 0,1 1 0,0 0 0,-1 0 0,1 0 1,-1 0-1,1 0 0,0 0 0,-1 0 0,1 0 0,0 0 0,-1 0 0,1 0 0,-1 0 0,1 0 0,0 1 1,-1-1-1,1 0 0,0 0 0,-1 0 0,1 0 0,0 1 0,-1-1 0,-6 3-45,1 0-1,-1 0 0,1 1 1,0 0-1,0 0 0,0 1 1,0-1-1,1 1 0,0 1 1,-6 6-1,-3 6-9,-22 38 0,9-6 68,1 0 1,3 2-1,2 1 1,-20 79 0,37-116-22,1 0 1,-1 29-1,4-36 51,0 0 0,0 0 0,1 0 1,0-1-1,1 1 0,5 14 0,-6-20-38,0-1 0,1 0 0,-1 0 0,1 1 0,-1-1 0,1 0 0,0-1 0,0 1 0,-1 0 1,2 0-1,-1-1 0,0 1 0,0-1 0,0 0 0,1 0 0,-1 0 0,0 0 0,1 0 0,-1 0 0,1-1 0,-1 1 0,5 0 0,6 0 89,-1 0 0,1-1-1,16-1 1,-21 1-56,3-1-5,0-1-1,0 0 1,0 0-1,0-1 1,0 0 0,0-1-1,-1 0 1,0-1-1,0 0 1,0-1-1,12-9 1,-8 5 64,-5 3-24,0-1-1,-1 1 1,15-17 0,-23 23-64,1-1 0,0 1 0,-1 0 0,1 0 0,-1 0 0,0 0 0,1-1 1,-1 1-1,0 0 0,0-3 0,-2 1-83,-5 8-90,-21 27-8,16-18 129,1-1 1,-18 27-1,29-39 50,-1 0 0,1 0 1,-1 0-1,1 0 0,-1 1 1,1-1-1,0 0 0,-1 0 0,1 0 1,0 1-1,0-1 0,0 0 1,0 0-1,0 1 0,0-1 0,0 0 1,0 0-1,1 0 0,-1 1 1,0-1-1,1 0 0,-1 0 0,1 0 1,-1 0-1,1 0 0,0 0 0,-1 0 1,1 0-1,0 0 0,0 0 1,0 0-1,0 0 0,1 1 0,0-1 24,-1 0 0,1 0-1,0 0 1,0 0 0,0 0-1,0 0 1,0 0 0,0-1-1,1 1 1,-1-1 0,0 1-1,0-1 1,0 0 0,0 0-1,1 0 1,-1 0 0,0 0 0,3-1-1,13-5 43,0 0-1,-1-2 1,17-9-1,-19 10-134,-15 7 60,1-1 1,-1 1-1,1 0 0,-1-1 1,1 1-1,-1 0 0,1-1 1,0 1-1,-1 0 0,1 0 1,-1 0-1,1-1 0,0 1 1,-1 0-1,1 0 0,0 0 1,-1 0-1,1 0 0,0 0 1,-1 1-1,1-1 0,0 0 1,-1 0-1,1 0 0,-1 0 1,1 1-1,0 0 0,0-1 7,-1 1-1,1 0 0,-1 0 1,0 0-1,0-1 0,1 1 0,-1 0 1,0 0-1,0 0 0,0 0 1,0 0-1,0-1 0,0 1 1,0 0-1,0 0 0,-1 0 0,1 1 1,-2 5 47,0-1 0,0 1 0,-6 11 0,-5 5 31,0-1-1,-1-1 0,-27 31 0,37-48-27,0 1 43,6-7-36,14-10-38,5 0-44,0 0-1,0 2 0,1 0 1,45-13-1,-31 12-952,6-1-3404,-14 8-3719,-38 17-1274,-1 1 6260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1:16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6048,'0'-12'2240,"0"9"-1728,13-2-160,-5 5-384,2 0-64,4 5-1664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1:16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0 132 8064,'45'-48'2976,"28"28"-2304,57-9-192,-54 18 448,11-1-608,-2 4 64,9 4-224,4 8 128,2 12-192,-10 8-7840,-27-4 4192,-27-7 1376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1:19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185 319 2560,'-16'-11'1532,"7"5"3709,2 9-3753,3-2-1083,1 0-1,0 0 1,1 0-1,-1 1 1,0-1-1,-3 3 1,-1 2 53,0 1 0,0-1 0,1 1 1,0 0-1,1 0 0,-8 13 0,-23 52 649,27-50-961,2 0 0,0 1 0,1 0 0,2 1 0,0-1 0,1 1 0,1 29 0,2-46-10,1 1-1,-1 0 1,1 0 0,4 14-1,-5-21-96,1 1 0,-1 0 0,1 0 0,0 0 0,0-1 0,-1 1 0,1 0 0,0-1 0,1 1 0,-1-1 0,0 1 0,0-1 0,1 0 0,-1 1-1,1-1 1,-1 0 0,1 0 0,-1 0 0,1 0 0,0 0 0,0 0 0,-1-1 0,1 1 0,0-1 0,2 1 0,0 0 25,-1-1 1,1 0-1,0 0 1,-1-1-1,1 1 1,0-1-1,-1 0 0,1 0 1,-1 0-1,1 0 1,-1 0-1,7-4 1,0-2 45,0 1 1,13-13 0,-21 18-97,21-20 58,0-1 0,-1-1 0,-2 0 0,0-2 0,-2 0 0,0-2 0,-2 0 0,-1 0 0,15-38 0,-22 38-171,-8 26 91,0 0-1,0 0 1,0 0-1,0-1 1,0 1-1,0 0 1,0 0-1,0 0 1,0 0-1,0 0 1,0 0-1,-1 0 1,1 0-1,0 0 1,-1 0-1,1 0 1,-1 0-1,1 1 1,-1-1-1,-1-2 1,1 3-7,1 0 1,-1 0-1,0 0 1,1 0-1,-1 0 1,0 0-1,0 0 1,1 0-1,-1 0 1,0 0-1,1 0 1,-1 0-1,0 1 1,1-1-1,-1 0 1,0 1-1,1-1 1,-1 0-1,1 1 1,-1-1-1,1 0 1,-1 1-1,1-1 1,-1 1-1,1-1 1,-1 1-1,0 0 1,1 0-12,-4 3-17,1 0 1,0 0 0,1 0-1,-1 0 1,1 1-1,0-1 1,-3 10 0,3-10 13,-4 13 24,1 1 1,1 0 0,1 0 0,0 0-1,1 0 1,1 0 0,1 0 0,0 0-1,4 19 1,-3-30 39,0 1 1,1-1-1,0 0 1,0-1-1,0 1 1,1 0-1,0-1 1,1 1-1,3 5 1,-5-10 1,-1 1 1,1-1-1,0 0 1,-1 0-1,1 0 0,0-1 1,0 1-1,0 0 1,1-1-1,-1 1 0,0-1 1,1 0-1,-1 0 1,0 0-1,1 0 1,-1 0-1,1 0 0,0-1 1,-1 1-1,1-1 1,-1 0-1,1 0 1,0 0-1,-1 0 0,1 0 1,0-1-1,3 0 1,-1-1-9,0 0 0,-1 0 0,1 0 0,0-1 0,-1 0 0,0 0 0,0 0 0,0 0 0,0-1 1,0 0-1,0 0 0,-1 0 0,0 0 0,4-6 0,4-8 51,0-1-1,7-21 1,-16 35-46,12-26 13,-2-1-1,-2 0 1,8-34 0,-18 61-90,1-1-1,-1 1 1,0-1 0,0 1 0,0 0 0,-1-1 0,0 1 0,0 0 0,0 0 0,-1 0 0,1-1 0,-4-5 0,9 11-251,5 5 278,1-1 0,0-1 0,0 1 0,0-1 0,0-1 0,0 0 0,1-1 0,-1 0 0,19 0 0,192-5 11,-148 2 104,33 0 138,-53 3-146,-56 0-65,1 0 0,-1 0 1,0 0-1,0 0 0,1 1 0,-3 1 1,-7 4-9,-1 0-55,-1 0 0,2 2 0,-1-1 0,-19 19 0,-38 46-119,58-58 159,-1 1 0,-14 24 1,23-33 4,0 0 0,1-1 0,0 1 0,0 1 0,1-1 0,-1 0 0,2 1 0,-1-1 1,0 13-1,2-18 3,0-1 1,0 1 0,0-1 0,0 1 0,0-1 0,1 1 0,-1-1 0,1 1-1,-1-1 1,1 1 0,-1-1 0,1 1 0,0-1 0,0 0 0,0 1 0,0-1-1,0 0 1,0 0 0,0 0 0,1 1 0,1 0 5,-1-1 1,0 0-1,1 1 0,-1-1 1,0-1-1,1 1 1,0 0-1,-1-1 0,1 1 1,-1-1-1,4 1 1,2-1 36,0-1 1,0 1 0,0-1 0,0 0-1,-1-1 1,1 0 0,8-3 0,-7 1-18,1-1 1,-1 0-1,0-1 1,0 0-1,-1 0 1,1-1-1,-1 0 1,-1 0 0,0-1-1,0 0 1,0 0-1,-1-1 1,0 0-1,-1 0 1,1 0-1,-2-1 1,0 1 0,0-1-1,0 0 1,-2-1-1,1 1 1,-1 0-1,1-14 1,-3 18-50,0 0 1,0 0 0,-1 0-1,1 0 1,-1 0-1,-1 0 1,1 0-1,-1 1 1,0-1-1,0 0 1,-1 1-1,0-1 1,0 1-1,-7-10 1,8 12 0,0 1 1,-1-1-1,1 0 0,-1 1 1,0-1-1,0 1 1,0 0-1,0 0 0,0 0 1,0 0-1,-1 1 1,1-1-1,-1 1 0,1 0 1,-1 0-1,1 0 0,-1 1 1,0-1-1,0 1 1,1 0-1,-1 0 0,0 0 1,1 0-1,-1 1 1,-5 1-1,7-2 7,1 0 1,0 0-1,0 1 1,0-1-1,0 1 0,0-1 1,0 0-1,0 1 1,0 0-1,0-1 0,0 1 1,1 0-1,-1-1 1,0 1-1,0 0 0,1 0 1,-2 1-1,2-2-1,0 1 1,-1 0-1,1-1 0,0 1 0,0 0 0,0-1 1,0 1-1,0 0 0,0 0 0,0-1 1,0 1-1,0 0 0,0-1 0,0 1 0,0 0 1,1-1-1,-1 1 0,0 0 0,0-1 0,1 2 1,1 0-7,-1 0 1,1 0 0,0 0 0,0 0-1,0 0 1,0 0 0,0 0 0,0-1-1,0 1 1,0-1 0,1 0-1,2 2 1,6 1 22,1-1 1,0 0-1,1-1 0,-1 0 0,0-1 0,0 0 0,1-1 0,-1 0 0,15-3 1,2-1 40,-1-2 1,51-17 0,-9-6-160,-45 18 185,-23 10-17,9-3 197,-13 10-423,-4 5 18,-15 41 59,-16 59 0,32-93 94,1 0 1,1 0 0,0 1 0,2-1 0,0 1-1,1-1 1,3 25 0,-3-39 13,1 4 25,0-1 1,1 1 0,-1-1 0,1 0-1,1 0 1,-1 0 0,5 7 0,-7-13-35,1-1 0,-1 1 1,1 0-1,-1-1 1,1 1-1,-1 0 0,1-1 1,0 1-1,-1-1 0,1 1 1,0-1-1,-1 1 1,1-1-1,0 0 0,0 1 1,0-1-1,-1 0 1,1 0-1,0 1 0,0-1 1,0 0-1,0 0 1,-1 0-1,1 0 0,0 0 1,0 0-1,0 0 0,0-1 1,-1 1-1,1 0 1,0 0-1,0 0 0,0-1 1,-1 1-1,1-1 1,0 1-1,0 0 0,-1-1 1,2 0-1,4-3 37,0-1 0,-1 1 0,9-10 0,-8 9-52,146-155 277,-86 88-367,-49 49 136,-15 19-18,1 0 1,-1 1-1,1-1 1,0 0-1,0 1 1,1 0-1,-1 0 0,7-5 1,-10 8-34,0 0 1,1 0-1,-1 1 0,0-1 1,0 0-1,1 0 0,-1 0 1,0 1-1,0-1 0,0 0 1,1 0-1,-1 1 0,0-1 1,0 0-1,0 0 0,0 1 1,1-1-1,-1 0 0,0 1 1,0-1-1,0 0 0,0 0 1,0 1-1,0-1 0,0 0 1,0 1-1,0-1 0,0 0 1,0 1-1,0-1 0,0 1 1,-7 24-124,-1 0 0,-13 27 0,11-27 141,0 0 0,-8 36 0,16-51 13,-4 32-62,5-39 40,1 0 1,0 1-1,1-1 0,-1 0 1,1 0-1,-1 1 0,1-1 1,0 0-1,0 0 0,0 0 1,2 3-1,-2-5 8,0 0 1,0 0-1,-1 0 1,1 0-1,0 0 0,0 0 1,0 0-1,1-1 1,-1 1-1,0 0 0,0-1 1,0 1-1,0-1 1,1 1-1,-1-1 0,0 1 1,0-1-1,1 0 1,-1 0-1,0 0 0,1 0 1,-1 0-1,0 0 1,0 0-1,1 0 1,-1 0-1,0 0 0,1-1 1,-1 1-1,1-1 1,6-2 62,-1 1 0,1-2 0,10-5 0,-16 8-71,21-14 13,0 0 0,0-2 0,-2-1-1,0 0 1,32-38 0,79-117 126,-104 135-117,53-89 325,-68 103-306,-1-1 0,-2 0 1,12-39-1,-18 49-54,-1 1 1,0-1 0,0 0-1,-2 0 1,0 0-1,-1-19 1,0 34 11,0-2-15,0 0 1,-1-1-1,1 1 0,0 0 0,-1 0 0,0 0 1,-1-4-1,2 6 9,0 0-1,0-1 1,-1 1-1,1 0 1,0 0 0,0-1-1,-1 1 1,1 0-1,0 0 1,0 0 0,-1-1-1,1 1 1,0 0 0,-1 0-1,1 0 1,0 0-1,-1 0 1,1-1 0,0 1-1,-1 0 1,1 0-1,0 0 1,-1 0 0,0 0-11,0 1 1,0-1-1,0 0 1,0 1-1,0-1 1,0 0-1,0 1 1,0-1-1,1 1 1,-1 0-1,0-1 1,-1 2 0,-5 5-40,1 1 1,0 0-1,1 0 0,-1 1 1,2 0-1,-1 0 1,-3 11-1,-5 7-6,-2 6-29,1 1 0,2 0 0,-13 56 1,14-32 93,-6 83 0,16-116 45,1 0 1,3 39 0,-1-51 0,1 0 0,0 0 1,0 0-1,1-1 0,1 1 0,9 17 0,-12-26-31,0-1 0,0 1 1,1-1-1,-1 0 0,1 1 0,0-1 0,-1 0 0,2-1 0,-1 1 0,0-1 0,0 1 0,1-1 0,0 0 1,-1 0-1,1 0 0,0-1 0,0 1 0,0-1 0,0 0 0,0 0 0,0 0 0,0-1 0,0 1 1,0-1-1,0 0 0,0 0 0,5-1 0,4-2 45,0 0 0,0 0 0,0-1 0,-1-1 0,16-7 0,59-37 79,-85 48-139,59-38 130,-2-3 0,-2-3 1,91-91-1,-142 130-87,-5 6-51,-1 0 0,0 0 0,1-1 0,-1 1 0,1-1 0,-1 1 0,1 0 0,-1-1 0,0 1 0,1-1 0,-1 1 0,0 0 0,1-1 0,-1 1 0,0-1 0,0 1 0,0-1 0,1 0 0,-1 1 0,0-1 0,0 0 0,-12 9-278,-11 16 220,-169 178-87,164-171 43,-40 56 0,59-75 102,4-6 19,0 1 1,1 0-1,0 0 0,0 0 0,-5 15 1,8-21-11,1 0 1,-1 0 0,1 0 0,0 0 0,-1 0 0,1 0 0,0 0 0,0 0 0,0 0 0,0 1 0,0-1-1,0 0 1,0 0 0,0 0 0,0 0 0,0 0 0,1 0 0,-1 0 0,0 0 0,1 0 0,-1 0-1,1 0 1,-1 0 0,1 0 0,-1 0 0,1 0 0,0 0 0,0 0 0,-1-1 0,1 1 0,0 0 0,0 0-1,0-1 1,0 1 0,0-1 0,0 1 0,0-1 0,0 1 0,0-1 0,0 0 0,0 1 0,0-1 0,0 0-1,0 0 1,0 0 0,1 0 0,4 1 43,0-1 0,-1 0 0,1-1 0,-1 1-1,1-1 1,-1 0 0,10-4 0,0 0-18,-1-1 0,0 0 0,-1-1 0,1-1 0,-1 0 0,-1-1-1,0 0 1,0-1 0,-1 0 0,0-1 0,0 0 0,12-18 0,-20 24-15,48-73 273,-43 64-326,-1 0-1,0 0 1,8-25-1,-16 41 9,-20 85-636,19-75 671,0 1 1,1 0 0,1 0 0,0-1 0,2 20 0,-1-20 46,-1-11-47,0 0 1,0-1 0,0 1 0,0 0-1,0 0 1,0 0 0,0 0-1,1 0 1,-1 0 0,0 0 0,0 0-1,1 0 1,-1 0 0,1-1 0,-1 1-1,1 0 1,0 1 0,-1-2 24,1 1-20,-1-1 0,0 1 0,0-1 0,0 0 0,0 1 0,0-1 0,0 0 0,1 1 0,-1-1 0,0 0 0,0 0 0,1 1 0,-1-1 0,0 0 0,0 0 0,1 1 0,-1-1 0,0 0 0,1 0 0,-1 0 0,0 1 0,1-1 0,-1 0 0,0 0 0,1 0 0,-1 0 0,0 0 0,1 0 0,0 0 0,-1 0-3,1 0 0,0 0 0,-1 0-1,1 0 1,0-1 0,-1 1-1,1 0 1,0 0 0,-1-1 0,1 1-1,0 0 1,-1-1 0,1 1-1,-1-1 1,1 1 0,-1-1 0,1 0-1,2-4-20,-2 4 23,0-1 0,1 1 0,-1 0 0,0-1 0,0 0 0,0 1 0,0-1 0,0 0 0,-1 0 0,1 1 0,0-1 0,0-3 0,11-18 20,-10 19-29,1 0 0,-1 0-1,0 0 1,0-1 0,2-6-1,3-15 11,26-115 113,-10 25-27,-18 95-86,-1 0-1,0 0 0,0-28 1,-3 27 20,0-4-3,0 1 1,-5-43-1,3 61-42,1 3-15,-1 0 0,0 0 0,1-1 0,-1 1 0,0 0 0,-1 0 0,1 1 0,-1-1 0,-2-5 0,4 9 27,0 0-1,0 0 1,0 0-1,0 0 1,0 0 0,0 0-1,-1 0 1,1 0-1,0 0 1,0 0-1,0 0 1,0 0 0,0 0-1,0-1 1,0 1-1,0 0 1,0 0 0,0 0-1,0 0 1,0 0-1,0 0 1,-1 0-1,1 0 1,0 0 0,0 0-1,0 0 1,0 0-1,0 0 1,0 0-1,0 0 1,0 0 0,0 0-1,0 0 1,0 1-1,0-1 1,-1 0-1,1 0 1,0 0 0,0 0-1,0 0 1,0 0-1,0 0 1,0 0 0,0 0-1,0 0 1,0 0-1,0 0 1,0 0-1,0 0 1,0 0 0,0 0-1,0 0 1,0 1-1,0-1 1,0 0-1,0 0 1,0 0 0,0 0-1,0 0 1,0 0-1,0 0 1,0 0-1,0 0 1,0 0 0,0 0-1,0 1 1,-8 14-203,0 0 1,1 1-1,-7 25 1,-9 54 190,7-6 128,5 1 1,0 141 0,11-209-50,2 69 318,-1-78-289,0 0 0,1 0 1,1 0-1,7 20 0,-9-29-77,1 0 0,-1 0 0,1 0 0,0-1 0,1 1 0,2 3 0,-4-5-289,0-1 0,1 0 0,-1 0 1,0 0-1,0 0 0,1-1 0,-1 1 0,0 0 0,1 0 1,-1-1-1,1 1 0,-1-1 0,1 0 0,-1 1 0,1-1 1,-1 0-1,1 0 0,1 0 0,15 0-2842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2:5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26 102 3232,'1'-1'-134,"6"-5"1179,-6 6-539,-1-1-1,1 0 1,0 0 0,3-16 14502,-4 28-14641,-1 4-10,-1 0 1,-6 25 0,2-11-162,-3 25-25,1 1-1,4-1 1,1 62 0,5-69-47,3 1 1,11 52-1,-14-90-148,3 13 191,11 31-1,-13-47-82,0 0 1,1 0-1,-1 0 0,1-1 0,0 0 0,1 1 0,0-2 0,7 9 1,-9-12-59,0 0 1,0 0 0,0 0 0,0 0 0,0-1 0,0 1-1,0-1 1,1 0 0,-1 0 0,1 0 0,-1-1-1,0 1 1,1-1 0,-1 1 0,1-1 0,-1 0 0,1-1-1,-1 1 1,1 0 0,-1-1 0,5-1 0,1-1-9,0 0 1,0 0-1,0-1 1,-1 0-1,1-1 1,10-7 0,-7 3 43,-1 0 1,0-1 0,-1 0 0,0-1 0,0 0 0,-1-1 0,10-18-1,3-10 75,18-44 0,-27 55-49,25-61-14,45-156 1,-78 228-209,-1-1 0,0 1 0,-2-1 0,0 0 0,-1 0 0,-1 0 0,-4-31 0,3 30-1710,-25 48-19538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1:22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21 4064,'0'-17'1307,"0"17"-1278,0 0 0,0-1 1,0 1-1,-1 0 0,1 0 1,0 0-1,0 0 0,0-1 1,0 1-1,0 0 0,0 0 1,0 0-1,0 0 1,0 0-1,-1-1 0,1 1 1,0 0-1,0 0 0,0 0 1,0 0-1,0 0 0,-1 0 1,1 0-1,0 0 1,0-1-1,0 1 0,0 0 1,-1 0-1,1 0 0,0 0 1,0 0-1,0 0 0,-1 0 1,1 0-1,0 0 1,-4 1 1072,-12 45 3917,-48 140-678,15-4-2972,20-66-546,5-20 4,-2 11 410,37-142-751,1 1 0,18-35 0,-21 52-523,1 0-1,1 0 0,0 1 0,1 0 1,27-27-1,-27 32 3,0 0 1,1 1-1,0 0 0,1 2 1,0-1-1,18-7 0,-27 14 20,1 0 0,-1 1 0,0-1 0,0 1-1,1 0 1,-1 1 0,0-1 0,1 1 0,9 1 0,-11-1-2,0 1 1,-1 0 0,1 0-1,-1 1 1,0-1 0,1 1-1,-1-1 1,0 1 0,0 0-1,0 0 1,0 1 0,0-1-1,0 0 1,-1 1 0,1 0-1,1 3 1,0-1 8,0 1 1,-1 0-1,0 0 0,-1 0 0,1 0 1,-1 1-1,0-1 0,-1 1 0,0-1 1,0 1-1,0 0 0,-1-1 1,0 1-1,0 0 0,0-1 0,-1 1 1,0 0-1,-2 6 0,-1 3 78,-1 1 0,-1-1-1,0-1 1,-1 1 0,-1-1 0,-9 15-1,8-17 48,-1 0 0,0-1 0,0 0 0,-2 0 0,1-1 0,-1 0 0,-1-1 0,0-1 0,0 0 0,-1-1 0,0 0 0,-1-1 0,-29 10 0,39-16-77,0 0-1,-1 0 1,1 0 0,0 0 0,0-1 0,0 0 0,-1 0 0,1 0 0,0-1 0,0 0-1,0 0 1,0 0 0,0 0 0,0-1 0,0 0 0,0 0 0,0-1 0,1 1 0,-1-1-1,1 0 1,0 0 0,0 0 0,0-1 0,-7-6 0,10 8-94,-1 0-1,1 0 1,-1-1 0,1 1-1,0 0 1,0 0 0,0-1 0,0 1-1,0-1 1,0-3 0,2 6 26,1 0 0,0 0 1,0 0-1,-1 0 0,1 0 1,0 0-1,-1 1 0,1-1 1,0 0-1,2 2 0,8 0-51,17 0 52,0-2 1,-1-1 0,1-1-1,34-7 1,-21 3 30,-12 2 88,-1-1 1,0-2-1,-1-1 1,1-1-1,-2-2 1,1 0 0,29-18-1,-44 21-59,0-1 0,0-1 1,-1 0-1,0 0 0,-1-1 0,15-19 0,-19 21-4,0-1-1,-1 1 1,-1-1 0,0-1-1,0 1 1,-1-1-1,0 0 1,-1 0 0,4-20-1,-7 27-4,1 0-1,-1 0 1,0 0-1,-1 0 1,1 1-1,-1-1 1,1 0-1,-3-5 0,3 7-31,-1 1 0,1 0 0,-1 0-1,1 0 1,-1 0 0,1 0 0,-1 0-1,0 0 1,1 0 0,-1 0 0,0 0-1,0 0 1,0 0 0,0 0-1,0 1 1,0-1 0,0 0 0,0 1-1,0-1 1,0 1 0,0-1 0,0 1-1,0-1 1,-1 1 0,1 0 0,0-1-1,0 1 1,0 0 0,-1 0-1,1 0 1,-2 0 0,-1 1-21,0 0-1,0 1 1,1-1 0,-1 1 0,0-1-1,1 1 1,0 0 0,-1 1 0,1-1-1,-4 4 1,-28 30-417,23-23 404,2 1 0,-1 0 0,2 0 0,-9 18 1,14-23 81,0 0 0,0 0 1,1 1-1,0 0 1,1-1-1,0 1 1,0 0-1,0 13 1,3-16-1,0 0 1,0-1 0,0 1 0,1-1 0,0 1 0,0-1-1,0 0 1,1 1 0,0-1 0,0 0 0,1-1 0,0 1-1,0-1 1,0 0 0,0 1 0,9 6 0,-8-8 31,-1 0 1,1-1-1,-1 1 1,1-1-1,0 0 1,1 0-1,-1-1 1,0 1-1,1-1 1,-1 0-1,1-1 1,0 1-1,0-1 1,-1 0-1,1-1 1,0 1-1,0-1 1,0-1-1,8 0 1,1-4-217,0 0 1,0-1 0,0 0 0,-1-2 0,0 1 0,15-13 0,1 1-4167,-2 5 976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1:29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247 508 1984,'3'-3'187,"0"-1"1,0 1-1,1-1 0,6-3 1,-7 4 148,0 1 0,0-1 1,0 1-1,-1-1 0,5-5 1,-6 7-135,-1 0 1,1 1-1,-1-1 1,1 0-1,-1 1 1,0-1-1,1 0 1,-1 0-1,0 1 1,1-1-1,-1 0 1,0 0-1,0 0 1,0 1-1,0-1 1,0 0-1,0 0 1,0-1 0,-1 2-85,1-1 0,-1 0 0,0 0 0,1 1 0,-1-1 0,0 0 0,0 1 0,1-1 0,-1 1 1,0-1-1,0 1 0,0-1 0,0 1 0,0-1 0,0 1 0,-1 0 0,-3-2 4,0 1 0,1 1 0,-1-1 0,0 1-1,0-1 1,0 1 0,0 1 0,0-1 0,0 1 0,0 0-1,1 0 1,-1 0 0,0 1 0,1 0 0,-1 0 0,1 0-1,-8 5 1,-3 2-31,1 1-1,0 0 0,-21 22 1,-18 25 306,46-49-310,1 1 1,0 1 0,0-1-1,1 1 1,-4 10 0,5-11 45,1 0 0,0 0 1,1 1-1,0-1 0,0 0 1,1 1-1,0 16 0,1-23-88,0-1 1,1 1-1,-1-1 0,1 1 0,-1-1 0,1 1 0,0-1 0,0 0 0,0 1 0,0-1 0,0 0 1,1 0-1,-1 0 0,1 0 0,-1 0 0,1 0 0,0 0 0,-1 0 0,1-1 0,0 1 0,0-1 1,0 1-1,1-1 0,-1 0 0,0 0 0,0 0 0,1 0 0,-1 0 0,1 0 0,-1-1 0,1 1 1,-1-1-1,1 0 0,3 0 0,19 1 122,0-1 1,1-1 0,-1-1-1,0-2 1,0 0-1,28-10 1,-46 12-103,0 0 0,0-1 1,0 0-1,0 0 0,-1-1 0,10-6 0,-15 9-60,0 1 0,0-1 0,0 0-1,0 0 1,0 0 0,0 0 0,0 0-1,0-1 1,-1 1 0,1 0 0,0 0 0,-1 0-1,1-1 1,-1 1 0,1 0 0,-1-1-1,1 1 1,-1 0 0,0-1 0,0 1-1,0-1 1,0 1 0,0 0 0,0-1 0,0 1-1,0-1 1,-1 1 0,1 0 0,0-1-1,-1 1 1,1 0 0,-1-1 0,1 1-1,-1 0 1,0 0 0,0 0 0,1 0 0,-1-1-1,0 1 1,0 0 0,0 0 0,-2-1-1,-1-2-8,0 0-1,0 1 1,-1-1-1,1 1 0,-1 0 1,0 0-1,-10-5 1,0 3-191,-24-6 1,22 7 145,9 2 87,0-1 0,0 1-1,0-2 1,0 1 0,1-1 0,-1 0 0,1-1 0,0 0 0,-7-6-1,13 11-31,1-1-1,-1 0 1,1 1-1,-1-1 1,1 0-1,-1 0 1,1 0-1,-1 1 1,1-1-1,0 0 1,0 0-1,-1 0 1,1 0-1,0 1 1,0-1-1,0 0 1,0 0-1,0 0 1,0 0-1,0 0 1,0 0-1,0 0 1,0 1-1,1-1 0,-1 0 1,0 0-1,1 0 1,-1 1-1,1-1 1,-1 0-1,0 0 1,1 1-1,0-1 1,0-1-1,1 0-31,1-1-1,-1 1 0,1 0 1,0 0-1,-1 0 0,1 0 1,5-2-1,30-10-17,1 1 1,0 2-1,0 2 0,43-4 0,-72 12 43,15-3 45,40 0 1,-58 4-33,0 0 0,0 1 0,0 0 0,0 0 0,0 1 0,-1 0 0,1 0-1,0 0 1,-1 1 0,10 5 0,-14-6 5,1-1 0,-1 1 0,1 0 0,-1 0 0,0 1 0,0-1 0,0 0 0,0 1 0,0-1 0,-1 1 0,1 0 1,-1-1-1,0 1 0,2 4 0,-2-2 9,0 0 0,0 0 1,0 0-1,-1 0 1,1 1-1,-1-1 1,-1 10-1,-1-4 51,-1 0 1,1 0-1,-2 0 0,1 0 0,-2 0 1,-10 19-1,7-17 13,5-9-6,0 0 1,1-1-1,0 1 1,0 0-1,0 0 1,0 1-1,1-1 0,-1 0 1,1 1-1,-1 5 1,7-14 592,7-10-538,12-15-110,55-47 0,-61 61 136,-11 8-192,1 0 0,0 1-1,13-8 1,-19 13 5,0-1 0,0 1 0,0 1 0,1-1 0,-1 0 0,0 1 0,0-1 0,0 1 1,1-1-1,-1 1 0,0 0 0,0 0 0,1 0 0,-1 0 0,0 0 0,0 1 0,1-1 0,-1 1 0,0 0 0,4 1 0,-5-1 21,0-1 1,0 1-1,0 0 1,0 0-1,0 0 1,0 0-1,0 0 1,-1 0-1,1 0 0,0 0 1,-1 0-1,1 0 1,0 0-1,-1 0 1,0 1-1,1-1 1,-1 0-1,0 0 0,1 0 1,-1 2-1,0 29 3,0-19-3,-1 16 3,0-14-25,1 0-1,3 25 0,-3-38 35,1 0-1,-1-1 1,1 1-1,-1 0 1,1 0 0,0 0-1,0-1 1,0 1-1,0 0 1,0-1-1,0 1 1,1-1 0,-1 1-1,0-1 1,1 1-1,-1-1 1,1 0-1,0 0 1,-1 0 0,1 0-1,0 0 1,-1 0-1,1 0 1,0-1 0,0 1-1,0-1 1,0 1-1,0-1 1,0 0-1,2 0 1,5 1 55,1-1-1,0-1 1,-1 1-1,16-5 1,-5 0 73,0-1-1,0-1 1,0-1 0,-1 0-1,34-22 1,-38 20-102,0-1 0,-1-1-1,-1 0 1,0 0 0,0-2 0,-2 1 0,21-31 0,-2-7 89,26-57 0,-52 100-113,10-21 29,43-94-90,-45 94 89,-1 0 0,8-41 0,-16 57-91,-1-1-1,-1 0 0,0 0 1,-1 0-1,-2-25 0,2 38 34,0 0 0,0 0 0,0 0 0,-1 0 0,1 0-1,0 0 1,-1 0 0,1 0 0,0 0 0,-1 0 0,1 0-1,-1 0 1,0 0 0,1 0 0,-1 0 0,0 1 0,1-1 0,-3-1-1,3 2-3,-1-1 0,0 1-1,1 0 1,-1 0-1,0 0 1,1 0 0,-1 0-1,0 0 1,1 0-1,-1 0 1,0 0 0,1 0-1,-1 1 1,0-1 0,1 0-1,-1 0 1,1 1-1,-1-1 1,0 0 0,1 0-1,-1 1 1,0 0-1,-5 4-116,0 0 0,1 0 0,0 1 0,-7 7 0,4-2 228,-9 9-132,1 0 0,1 1 1,1 1-1,1 1 0,1 0 1,1 0-1,1 1 0,-11 38 1,9-13 85,1 1 1,3 0-1,-3 70 0,11-108-16,1 0 0,-1 0 0,2 0-1,0 0 1,0 0 0,1-1-1,1 1 1,0-1 0,10 22 0,-12-30 14,0 1 0,1 0 0,-1 0 1,1-1-1,0 1 0,0-1 1,6 5-1,-7-6-12,0-1 1,0 0 0,0 1-1,0-1 1,0 0 0,0 0-1,0 0 1,1 0-1,-1-1 1,0 1 0,1 0-1,-1-1 1,0 0-1,1 0 1,-1 1 0,4-2-1,-1 0 13,0 0-1,1 0 0,-1-1 0,0 0 0,0 0 1,0 0-1,0-1 0,-1 1 0,1-1 1,-1 0-1,5-5 0,6-5-43,22-28-1,-10 12 96,-9 9-45,-10 10-92,1 1 0,0 1 0,14-11 0,-23 19 32,0 0 0,0 0 0,1 0 1,-1 0-1,0 0 0,1 0 0,-1 0 0,0 1 1,0-1-1,1 0 0,-1 0 0,0 0 0,0 0 0,0 1 1,1-1-1,-1 0 0,0 0 0,0 1 0,0-1 0,0 0 1,1 0-1,-1 1 0,0-1 0,0 0 0,0 0 0,0 1 1,0-1-1,0 0 0,0 1 0,0-1 0,0 0 0,0 1 1,1 6-10,-1-1-1,0 1 1,-1 0 0,1 0 0,-1-1 0,-1 1 0,-2 10 0,-2 10-54,2-11 47,-2 24 19,5-38 25,1 1-1,0-1 1,0 1 0,0-1-1,1 1 1,-1-1 0,1 1-1,-1-1 1,1 0-1,0 1 1,0-1 0,1 4-1,-1-5 3,0 0 0,0-1-1,0 1 1,0 0 0,0-1-1,0 1 1,1-1 0,-1 1-1,0-1 1,0 0 0,0 0-1,0 1 1,1-1 0,-1 0-1,0 0 1,0 0 0,0 0 0,0 0-1,1 0 1,-1 0 0,0-1-1,0 1 1,0 0 0,0-1-1,1 1 1,0-1 0,37-16 440,-33 14-393,27-14 187,31-14-315,-57 28 33,1 1 0,0-1 0,0 1 1,0 1-1,0-1 0,13 1 0,-19 1 14,0 0 1,-1 0-1,1 0 1,0 0-1,0 0 1,-1 0-1,1 1 1,0-1-1,0 1 1,-1-1-1,1 1 1,-1-1-1,1 1 1,0 0-1,-1 0 1,1 0-1,-1 0 1,0 0-1,1 0 1,-1 0-1,0 1 1,0-1-1,0 0 1,0 1-1,0-1 1,0 1-1,0-1 1,0 1-1,0 0 1,-1-1-1,1 1 1,-1 0-1,1 1 1,0 2-7,-1 0 1,0 0-1,0 0 0,0 1 1,-1-1-1,0 0 0,0-1 1,0 1-1,-1 0 1,-3 8-1,-31 65-19,-80 125 0,109-193 47,-63 94 180,59-89-103,-1 0 0,-1-1 0,0-1-1,-22 18 1,30-27-47,-1 0 0,1-1 0,-1 1 0,0-1-1,0-1 1,0 1 0,0-1 0,0 0 0,0-1-1,-1 1 1,1-1 0,-1 0 0,-9 0 0,12-2-19,0 1 0,0-1 1,1 0-1,-1 0 0,0 0 0,1 0 1,-1-1-1,1 1 0,-1-1 1,1 0-1,0 0 0,-1 0 1,1 0-1,0-1 0,0 1 0,1-1 1,-1 0-1,1 0 0,-1 0 1,1 0-1,0 0 0,0 0 1,-3-7-1,1 1-10,1 0 0,0 0-1,0 1 1,0-2 0,1 1 0,1 0 0,0 0 0,0-1 0,1 1-1,0 0 1,0-1 0,1 1 0,0 0 0,1 0 0,5-16 0,-3 14-11,0 0 1,1 1 0,1-1-1,0 1 1,0 1 0,1-1 0,0 1-1,1 0 1,-1 0 0,2 1-1,-1 0 1,16-10 0,-1 4 5,0 0-1,0 2 1,1 1 0,1 1 0,40-12 0,-18 10-340,1 3 1,57-6 0,-96 14-645,-1 1-1,1-1 1,-1 2 0,1-1-1,-1 1 1,1 0 0,12 4 0,-17-3-683,1 0 0,-1 1 0,0-1 0,8 7 0,-12-9 1648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1:40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99 2912,'2'-2'608,"-1"0"0,1-1 0,-1 0 1,0 1-1,1-1 0,-1 0 0,-1 1 0,1-1 1,0 0-1,0-4 0,-2 5-414,1-1 0,0 1 0,-1 0 1,0 0-1,1 0 0,-1 0 0,0-1 0,0 1 1,0 0-1,0 1 0,-1-1 0,1 0 0,0 0 1,-1 0-1,-1-1 0,0 0-151,0 0 0,0 0 0,0 1 0,0-1 0,0 1 0,0 0 1,0 0-1,-1 0 0,1 0 0,-1 1 0,0 0 0,1-1 0,-1 1 0,0 0 0,0 1 0,1-1 0,-1 1 0,0-1 1,0 1-1,0 0 0,0 1 0,0-1 0,0 1 0,1 0 0,-6 1 0,0 1-3,1 1 0,-1 0 0,1 0 0,0 1 0,0 0 0,1 0 0,-1 1 0,1 0 0,-11 11 0,-11 18 128,1 2 0,2 0 0,-26 49 0,44-71-40,1 1 0,0 0 0,-8 32 0,14-45-71,0 1-1,1-1 1,-1 0 0,1 0 0,0 0-1,0 0 1,0 1 0,0-1 0,1 0 0,-1 0-1,1 0 1,0 0 0,0 0 0,0 0-1,0 0 1,0 0 0,4 6 0,-4-8-16,1 1 1,-1 0-1,1-1 1,0 1-1,0-1 1,0 1 0,-1-1-1,1 0 1,0 0-1,0 0 1,1 0-1,-1 0 1,0-1 0,0 1-1,0 0 1,1-1-1,-1 0 1,0 1-1,0-1 1,1 0-1,-1 0 1,0-1 0,0 1-1,1 0 1,-1-1-1,3 0 1,16-5 123,-1 0 0,0-1 0,0-1 0,-1-1 0,0-1 1,0 0-1,32-26 0,-41 28-143,0-1 1,-1 0-1,0 0 1,0-1-1,-1-1 1,0 1-1,-1-1 1,0 0-1,-1-1 1,-1 1-1,1-1 1,-2-1-1,0 1 1,4-19-1,-4-9-14,-3 37-25,-1 0 0,-1-1 0,1 1 1,0 0-1,-1 0 0,1 0 1,-1-1-1,0 1 0,-3-5 0,4 7 12,0 1 0,-1-1-1,1 1 1,0-1-1,-1 1 1,1-1-1,0 1 1,-1-1 0,1 1-1,-1-1 1,1 1-1,-1 0 1,1-1-1,-1 1 1,1 0-1,-1-1 1,1 1 0,-1 0-1,1 0 1,-1 0-1,0-1 1,1 1-1,-1 0 1,1 0 0,-1 0-1,0 0 1,0 0-1,0 0-3,0 1 0,-1-1 0,1 1 0,0-1-1,0 1 1,0 0 0,0-1 0,-1 1 0,1 0 0,0 0 0,0 0-1,0 1 1,-4 3-14,0 1 0,0 1-1,-4 8 1,8-14 25,-6 13-2,0 0 0,0 0 1,-6 22-1,10-26 12,1 0 0,0 0 0,0 0 0,1 0 0,0 0 0,1 13 0,1-19 12,-1 0-1,1 0 1,0 0-1,0 1 1,1-1-1,-1-1 1,1 1-1,-1 0 1,1 0 0,1-1-1,-1 1 1,0-1-1,5 5 1,-3-4 43,1 1 1,0-1-1,0-1 1,0 1-1,0-1 1,1 0-1,-1 0 1,8 3-1,0-2 104,1 0 0,0 0 0,0-2 0,0 1-1,0-2 1,0 0 0,17-1 0,-20-1-90,-1 0 0,1-1 0,-1 0 0,1-1-1,-1 0 1,0-1 0,0 0 0,0 0 0,14-10 0,-9 4-78,0-1 1,0 0 0,-2-1-1,23-24 1,-14 5 32,-18 25-116,0-1 1,1 1-1,10-11 0,-15 17 70,0 0 1,0 0-1,1 0 0,-1-1 1,0 1-1,0 0 1,0 0-1,1 0 0,-1 0 1,0 0-1,0 0 0,1-1 1,-1 1-1,0 0 0,0 0 1,1 0-1,-1 0 1,0 0-1,0 0 0,1 0 1,-1 0-1,0 0 0,1 0 1,-1 0-1,0 0 0,0 0 1,1 0-1,-1 0 0,0 1 1,0-1-1,1 0 1,-1 0-1,0 0 0,0 0 1,1 1-1,5 10-127,0 16 114,-5 44 162,-1-69-149,0-1-1,0 1 1,0 0-1,0-1 1,0 1-1,1-1 1,-1 1-1,1-1 1,-1 1-1,1-1 1,-1 1-1,1-1 1,0 0-1,0 1 1,0-1-1,0 0 1,0 0-1,0 1 1,0-1-1,0 0 1,0 0-1,0 0 1,1 0-1,-1-1 1,0 1-1,1 0 1,-1 0-1,1-1 1,-1 1-1,3 0 1,17 6-412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1:33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18 888 3904,'-15'-4'1253,"12"3"720,9 1 390,9-1-1626,-1 0 0,1-2 1,-1 1-1,0-2 0,0 0 0,0-1 0,-1 0 0,16-9 1,-16 7-608,0-1 0,0 0 0,-1-1 0,0-1 0,-1 0 1,0 0-1,0-1 0,11-16 0,2-6 119,35-65 0,-54 89-200,-4 6-41,0 0 0,0 1 0,1 0 0,-1-1-1,1 1 1,0 0 0,-1 0 0,1-1 0,3-1 0,-5 5-40,1 0 1,-1-1-1,0 1 1,1 0 0,-1 0-1,0-1 1,1 1-1,-1 0 1,0 0-1,0 0 1,1-1 0,-1 1-1,0 0 1,0 0-1,0 0 1,0 0-1,0-1 1,-1 3-1,-2 17-22,-2 1 0,0-1-1,-1 0 1,-14 31-1,-46 77 104,13-28 52,-63 182 851,88-208-166,23-63-604,4-6 166,-1 0 0,-1 0 0,-4 9 0,7-14-334,0 0 0,0 0 0,0 0 0,0 0 0,0 0 1,0 0-1,0 0 0,0 1 0,0-1 0,0 0 0,0 0 0,0 0 1,0 0-1,0 0 0,0 0 0,0 0 0,0 0 0,0 0 0,0 1 0,0-1 1,0 0-1,0 0 0,0 0 0,0 0 0,-1 0 0,1 0 0,0 0 1,0 0-1,0 0 0,0 0 0,0 0 0,0 0 0,0 0 0,0 0 1,-1 0-1,1 0 0,0 0 0,0 0 0,0 0 0,0 0 0,0 0 1,0 0-1,0 0 0,0 0 0,-1 0 0,1 0 0,0 0 0,0 0 0,0 0 1,0 0-1,0 0 0,0 0 0,0 0 0,0 0 0,0 0 0,-1 0 1,1-9 396,4-22-34,3 2-322,1 0 0,1 1 0,1 0 0,28-52 0,73-99-64,-94 152 26,72-120-37,-52 82-167,64-86-1,-95 144 138,0 0 0,0 0 0,0 1 0,1 0 0,0 0 0,1 0 0,7-4 0,-13 9 35,0 0 0,1 0-1,-1 0 1,0 0 0,0 0-1,0 0 1,1 1 0,-1-1-1,0 1 1,1-1 0,-1 1-1,0 0 1,1 0-1,-1 0 1,0 1 0,1-1-1,-1 0 1,0 1 0,0-1-1,1 1 1,-1 0 0,0 0-1,0 0 1,0 0 0,0 0-1,0 0 1,0 1-1,0-1 1,0 1 0,0-1-1,-1 1 1,3 2 0,-1 1-9,1 1 0,-1-1 0,0 1 0,0 0 0,0 0 0,-1 0 1,0 0-1,0 0 0,0 0 0,-1 1 0,0-1 0,0 1 0,-1 7 0,0 2 43,0-1 0,-2 1 0,0-1 0,-6 24 0,5-29 36,0-1 0,-1 0 0,0 0 0,0-1 0,-1 1 0,0-1 0,-1 0 1,0 0-1,0 0 0,0-1 0,-1 0 0,0 0 0,-1-1 0,1 0 0,-1 0 0,0-1 1,-15 7-1,17-10-30,1 0 1,-1-1-1,1 1 1,-1-1-1,0-1 1,0 1-1,1-1 1,-1 0-1,0 0 1,0-1-1,1 0 1,-1 0-1,-10-3 1,8 3-273,6 6 16,2-4 224,1 0 0,-1-1 0,0 1 1,0 0-1,1-1 0,-1 1 0,1 0 1,-1-1-1,0 1 0,1-1 0,-1 1 1,1-1-1,0 1 0,-1-1 0,1 1 1,-1-1-1,1 1 0,0-1 0,0 1 1,6 1-3,0-1 0,-1 0 0,1 0 0,0 0 0,0 0 1,0-1-1,0-1 0,10 0 0,56-14 270,-65 13-208,27-8 76,-1-1 0,0-2 0,-1-1 0,36-20 0,-46 20-74,0-1 0,0 0 0,-1-2 0,-2-1 0,1-1 0,17-21 0,-24 22 7,-1-1 1,-1 0 0,19-41-1,-18 33-88,-7 6 31,1-4 125,-7 24-141,1 0 0,-1 0 0,1 1-1,-1-1 1,1 0 0,0 0 0,-1 0-1,1 1 1,0-1 0,0 0 0,-1 1-1,1-1 1,0 1 0,0-1-1,0 1 1,0-1 0,0 1 0,0-1-1,0 1 1,0 0 0,1-1 0,4 0-9,-1 1 1,1-1-1,0 1 1,-1 0-1,1 0 1,0 1-1,-1 0 1,1 0-1,0 0 1,-1 1-1,1-1 1,-1 1-1,0 1 1,0-1-1,0 1 1,0 0-1,0 0 1,0 0-1,-1 1 1,0-1-1,1 1 1,-1 0-1,-1 1 1,1-1-1,-1 1 1,1-1-1,-1 1 1,3 8-1,-1-2 11,0-1 1,-1 1-1,-1 0 0,0 0 0,0 1 0,-1-1 0,-1 0 0,1 13 0,-2 12 69,-6 43-1,4-55-39,1-19-11,0 0-1,1 0 1,0 0 0,0 0 0,0 0-1,0 0 1,1 0 0,0-1 0,0 1-1,2 5 1,-2-9-1,-1 0 0,1-1 0,-1 1 0,1-1 0,-1 1 0,1-1 0,-1 1 1,1-1-1,-1 1 0,1-1 0,0 0 0,-1 1 0,1-1 0,0 0 0,-1 1 0,1-1 0,0 0 0,0 0 0,-1 0 0,1 0 0,0 0 1,-1 0-1,1 0 0,0 0 0,0 0 0,-1 0 0,1 0 0,0 0 0,0 0 0,0-1 0,26-10 129,-20 7-87,25-13 16,0-1 1,-2-1-1,0-2 0,27-25 0,101-106 94,-144 136-142,-12 13-49,1-1 0,1 1 0,-1-1 1,0 1-1,1 0 0,7-4 1,-14 19-370,-6 13 289,-14 32 1,-6 14-80,25-61 178,2 0-1,-1 0 1,1 0-1,1 1 1,-1 13-1,3-19 23,-1 0-1,1 0 0,0 0 0,0 0 0,0-1 0,1 1 1,0 0-1,0-1 0,0 1 0,0-1 0,1 0 0,0 1 1,0-1-1,4 4 0,-4-5 23,-1 0 0,1 0 0,0-1 0,0 1 0,0-1 0,0 0 0,0 0 0,0 0 0,1 0 0,-1-1 1,1 1-1,-1-1 0,1 0 0,0 0 0,-1 0 0,1-1 0,0 1 0,0-1 0,4 0 0,-5 0-4,0-1 0,0 0 0,0 0 0,-1 0 0,1 0 0,0 0 0,-1-1 0,1 1 0,0-1 0,-1 1 0,0-1 0,1 0 0,-1 0 0,0 0 0,0-1 0,0 1 0,0 0 0,2-5 0,1-2-3,0 0-1,0 0 1,-1-1 0,3-11 0,-2 6-35,-1 0 1,0 0-1,-2 0 1,0 0-1,0 0 0,-1-1 1,-1 1-1,-1 0 1,0-1-1,-1 1 0,-1 0 1,0 0-1,-1 0 1,-9-24-1,11 37-3,1-1 0,-1 0-1,0 0 1,0 1 0,0-1 0,0 1-1,0 0 1,-1-1 0,-3-1 0,5 3 0,-1-1 1,1 1 0,-1 1-1,1-1 1,-1 0-1,0 0 1,1 1-1,-1-1 1,0 1 0,0-1-1,1 1 1,-1 0-1,0-1 1,0 1 0,0 0-1,1 0 1,-1 0-1,-3 1 1,4-1 8,1 1 0,-1-1 1,0 0-1,0 1 0,0-1 0,0 1 1,1-1-1,-1 1 0,0-1 0,1 1 1,-1 0-1,0-1 0,1 1 0,-1 0 1,0-1-1,1 1 0,-1 0 0,1 0 1,0 0-1,-1-1 0,1 1 0,0 0 1,-1 0-1,1 0 0,0 0 0,0 0 1,0 0-1,0 0 0,0 0 0,0-1 1,0 1-1,0 0 0,0 0 0,0 0 1,0 0-1,1 0 0,-1 0 0,0 0 0,1-1 1,-1 1-1,1 2 0,1 0-9,-1 0 1,1 0-1,0 0 0,0 0 0,0 0 0,0-1 1,0 1-1,0 0 0,1-1 0,4 4 0,-5-5 16,0 0 0,1 0-1,-1 0 1,1 0 0,-1 0 0,1 0-1,-1-1 1,1 1 0,0-1 0,-1 0-1,1 0 1,-1 0 0,1 0-1,0 0 1,-1-1 0,1 1 0,-1-1-1,1 1 1,-1-1 0,1 0 0,2-1-1,5-4 43,1 1-1,-2-1 0,15-12 0,-14 11-35,70-51 159,94-51 0,-148 94-122,0 0 0,38-33 1,-50 36-42,-1-1 0,0-1 1,0 0-1,-1-1 0,13-22 0,-10 11-114,23-51 0,-37 74 92,0 1 1,0 0-1,-1-1 1,1 1-1,-1-1 0,1-3 1,-1 6 10,0-1-1,0 1 1,0 0 0,0 0 0,0 0-1,0-1 1,0 1 0,0 0-1,0 0 1,-1 0 0,1 0 0,0-1-1,0 1 1,0 0 0,0 0-1,0 0 1,0 0 0,0-1 0,0 1-1,0 0 1,-1 0 0,1 0-1,0 0 1,0 0 0,0 0 0,0 0-1,0-1 1,-1 1 0,1 0 0,0 0-1,0 0 1,-1 0 0,-8 6-205,-116 120-461,103-101 663,1 1 0,1 1-1,1 1 1,1 1 0,-16 35-1,24-42 15,1 1-1,1 0 0,1 0 1,2 1-1,0 0 0,1 0 1,-1 44-1,4-60 16,2 0 0,-1-1-1,1 1 1,1 0 0,-1-1 0,1 1 0,0-1-1,1 0 1,0 0 0,0 0 0,6 10 0,-6-13 10,0-1 1,0 1 0,0 0 0,1-1 0,-1 0-1,1 0 1,0 0 0,0 0 0,0 0 0,0-1-1,0 0 1,0 0 0,1 0 0,-1 0-1,1-1 1,-1 0 0,1 0 0,0 0 0,7 0-1,-1-1 18,0 0-1,0-1 0,0 0 1,-1-1-1,1-1 0,0 0 1,-1 0-1,1-1 0,-1 0 1,0-1-1,0 0 0,-1 0 1,1-1-1,15-14 0,-7 6-3,-1-2-1,-1 0 0,-1-1 1,0-1-1,-1 0 0,14-25 1,-23 36-59,8-16 28,-12 21-30,0 1-1,-1 0 0,1 0 1,-1 0-1,0-1 0,1 1 0,-1 0 1,0 0-1,0-1 0,0 1 1,1 0-1,-1-1 0,-1 1 1,1-3-1,0 4 11,0 0 0,-1 0 0,1 0-1,0 0 1,0 0 0,0-1 0,-1 1 0,1 0 0,0 0 0,0 0 0,-1 0 0,1 0-1,0 0 1,0 0 0,-1 0 0,1 0 0,0 0 0,0 0 0,-1 0 0,1 0 0,0 0-1,0 0 1,-1 0 0,1 0 0,0 0 0,0 0 0,0 0 0,-1 1 0,1-1-1,0 0 1,0 0 0,-1 0 0,1 0 0,0 0 0,0 1 0,0-1 0,-1 0 0,-7 7-139,-2 4 70,0 0 0,1 1 0,1 0 0,-10 18 0,2-3-35,9-16 98,1 0 0,0 0 0,0 0 0,2 1-1,-1 0 1,2 0 0,-1 0 0,-2 21 0,6-28 29,-1 0 1,1 1 0,0-1-1,1 0 1,-1 0 0,1 0 0,0 0-1,0 0 1,1 0 0,0 0 0,0-1-1,0 1 1,0 0 0,0-1-1,1 1 1,0-1 0,0 0 0,0 0-1,1 0 1,-1-1 0,1 1 0,0-1-1,8 6 1,-10-8 0,-1 0 0,1 0 0,0-1 0,-1 1-1,1 0 1,0-1 0,0 1 0,0-1 0,0 0 0,0 0 0,0 1 0,0-1 0,-1 0 0,1-1 0,0 1-1,0 0 1,0-1 0,0 1 0,0-1 0,-1 1 0,1-1 0,0 0 0,0 0 0,-1 0 0,1 0 0,0 0-1,-1 0 1,2-1 0,1-2 30,1 0 0,-2 0 0,1 0 0,0 0 0,-1 0-1,0-1 1,0 0 0,5-8 0,-2-4-15,-1 0 0,0 0 0,-1-1 0,-1 1 0,2-35 0,-5 43-48,0-1 1,0 1-1,-1 0 0,0 0 1,-1 0-1,0 0 1,0 0-1,-1 0 0,0 0 1,0 1-1,-1 0 1,0-1-1,-7-8 0,9 14 13,1 1 0,-1 0-1,1-1 1,0 1-1,-1 0 1,1-1 0,0 0-1,1 1 1,-1-1 0,0 1-1,1-1 1,0 0 0,-1 0-1,1 1 1,0-5-1,1 5-3,-1 0 0,1-1 0,0 1 0,0 0 1,0 0-1,0 0 0,0 0 0,0 0 0,0 0 0,1 0 0,-1 0 0,1 0 0,-1 0 0,1 1 0,0-1 0,0 1 0,0-1 0,3-1 0,1 0-17,0 0 1,0 0 0,0 1 0,0-1-1,0 1 1,1 1 0,-1-1 0,1 1 0,-1 0-1,1 1 1,-1 0 0,1 0 0,-1 0-1,1 1 1,0 0 0,7 2 0,-9-2 5,-1 0 0,0 0 1,0 1-1,1 0 0,-1 0 1,0 0-1,0 0 0,0 1 0,-1 0 1,1-1-1,-1 1 0,1 1 1,-1-1-1,0 0 0,0 1 1,-1-1-1,1 1 0,-1 0 0,1 0 1,-1 0-1,-1 0 0,1 1 1,0-1-1,0 6 0,0 1 14,-1-1-1,0 1 1,-1 0-1,0-1 1,-1 1-1,0 0 1,-1-1-1,-3 13 1,-2 1 78,-2 1 0,-13 28 0,16-32 251,6-21-316,0 1 0,0-1-1,0 0 1,0 1-1,0-1 1,0 0-1,0 1 1,0-1-1,0 0 1,0 1-1,0-1 1,0 0 0,0 1-1,0-1 1,0 0-1,1 1 1,-1-1-1,0 0 1,0 1-1,0-1 1,1 0-1,-1 1 1,0-1 0,0 0-1,0 0 1,1 0-1,-1 1 1,0-1-1,1 0 1,-1 0-1,0 0 1,1 1-1,-1-1 1,0 0-1,1 0 1,-1 0 0,0 0-1,1 0 1,-1 0-1,0 0 1,1 0-1,-1 0 1,0 0-1,1 0 1,-1 0-1,0 0 1,1 0 0,-1 0-1,0 0 1,1 0-1,-1 0 1,1-1-1,8-2 42,1-2-1,-1 1 0,0-1 1,0 0-1,15-13 1,-10 8-48,29-21-74,-13 8 42,0 2 0,2 0 0,39-17 0,-71 38 33,5-2-34,-1 0-1,0 1 1,0 0 0,9-2-1,-12 3 21,-1 0-1,1 0 0,0 0 0,0 0 0,0 0 0,0 0 0,0 0 0,0 0 1,-1 0-1,1 0 0,0 1 0,0-1 0,0 0 0,0 1 0,-1-1 0,1 0 1,0 1-1,0-1 0,-1 1 0,1-1 0,0 1 0,-1 0 0,1-1 1,-1 1-1,1 0 0,-1-1 0,1 1 0,-1 0 0,1 0 0,-1-1 0,1 3 1,1 5 15,-1 0 0,1 0 0,-2 1 0,1-1 1,-1 0-1,0 1 0,-1-1 0,-3 16 1,2-11-10,1 1 0,0 23 0,1-33 14,0 0 0,1 0 0,0 0 0,0 0 0,0 0 0,0 0 0,0-1 0,1 1 0,0 0 0,0-1 0,0 1 0,0-1 0,5 5 0,-6-6 4,1 0 0,-1-1 0,1 1-1,0-1 1,0 0 0,-1 1 0,1-1 0,0 0 0,0 0 0,0 0-1,0-1 1,1 1 0,-1 0 0,0-1 0,0 1 0,0-1 0,3 0-1,-1 0 18,0 0-1,0-1 1,0 1-1,0-1 1,-1 0-1,1 0 1,0-1-1,-1 1 1,5-3-1,2-1 21,-1-2 1,1 1-1,-1-1 0,-1 0 0,14-14 0,4-10-1,22-35 0,10-12-17,-47 66-51,0 0-1,0 1 1,26-19 0,-36 28-9,1 1 0,0 0 1,-1 0-1,1 0 0,0 0 0,0 0 0,0 0 1,0 1-1,0-1 0,-1 0 0,1 1 0,0 0 1,1-1-1,1 1 0,-3 0 20,-1 0-1,0 0 1,1 1-1,-1-1 1,1 0-1,-1 0 0,0 0 1,1 0-1,-1 1 1,0-1-1,1 0 1,-1 0-1,0 1 1,1-1-1,-1 0 1,0 1-1,0-1 1,1 0-1,-1 1 1,0-1-1,0 0 1,0 1-1,0-1 1,1 1-1,-1 0 1,0 0 0,0 1-1,0-1 1,0 1 0,0 0 0,0-1 0,0 1-1,0-1 1,-1 1 0,0 3 0,-5 12-1,0 0 0,-2 0 1,-17 30-1,-38 45-140,46-68 82,14-19 63,-9 12 69,0 0 1,-1-1 0,0 0-1,-2-1 1,-20 17 0,21-25 299,13-8-215,7-4-169,10-4 29,0 1 0,1 0 0,-1 1 0,34-8 0,72-9-230,-59 13-384,8 2-1770,-48 7-2809,39-9-1,-43 4 1830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1:33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9152,'5'-5'3360,"21"10"-2592,32-5-224,-8 0 544,37-5-704,29 1 608,5 4-545,-5-8-95,16 5-224,-3-2-32,-2 1-32,-24 8-5471,-14 12 2943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1:43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82 164 4384,'-5'-10'832,"0"1"0,-4-17 0,6 15 539,-2-1 1562,0 25-2048,0 6-696,1 0 0,1-1-1,0 1 1,1 34 0,17 172 1273,-13-203-1276,2 9 301,1 1 0,13 44 0,-11-59 536,-2-15 207,0-9-326,-3-5-807,0 1-1,-1 0 0,0-1 0,-1 1 0,-1-13 0,0-1 5,-2-90-158,2-67-30,2 167 34,0 0 0,1 0 0,8-28 0,-8 37 52,0 1 0,0 0 0,1 0 0,0 0-1,0 0 1,0 0 0,0 0 0,1 1 0,0 0-1,0 0 1,0 0 0,0 0 0,1 0 0,5-3-1,8-3-30,0 0-1,1 1 0,0 1 0,0 0 0,1 2 0,0 0 1,0 2-1,1 0 0,-1 1 0,1 1 0,0 1 1,38 3-1,-52-2 1,0 2 0,0-1 0,1 1 1,-1 0-1,12 6 0,-17-8 33,0 1 0,-1 0 1,1 0-1,-1 0 0,1 0 0,-1 0 0,1 0 1,-1 0-1,0 0 0,1 1 0,-1-1 0,0 1 1,0-1-1,0 1 0,0-1 0,0 1 0,-1-1 1,1 1-1,0 0 0,-1-1 0,1 1 0,-1 0 1,1 0-1,-1-1 0,0 1 0,0 0 0,0 0 1,0 0-1,0 2 0,-2 3 3,-1-1-1,1 1 1,-1 0 0,-1-1 0,1 0-1,-1 0 1,0 0 0,0 0-1,-1 0 1,-5 4 0,5-3-2,-162 161 62,82-85 133,49-52 61,27-24-218,0 1 0,1-1 0,0 1 1,-12 18-1,19-26-33,1 0 1,-1 1-1,1-1 1,0 0-1,-1 1 0,1-1 1,0 1-1,-1-1 1,1 1-1,0-1 1,0 1-1,-1-1 1,1 1-1,0-1 1,0 1-1,0-1 0,0 1 1,0 0-1,0-1 1,0 1-1,0-1 1,0 1-1,0-1 1,0 1-1,0-1 1,0 1-1,0-1 0,0 1 1,1 0-1,-1-1 1,0 1-1,0-1 1,1 1-1,-1-1 1,0 0-1,1 1 1,-1-1-1,0 1 0,1-1 1,-1 0-1,1 1 1,-1-1-1,1 0 1,-1 1-1,1-1 1,-1 0-1,1 0 1,0 1-1,3 0 30,1 0 0,0 0 0,0 0 0,10-1 0,-7 0-27,26 2 66,33 1-101,75 13 0,-129-14 34,-1 0-52,0 0 0,0 1-1,0 0 1,21 10-1,-33-13 46,1 0-1,-1 0 0,1 1 1,0-1-1,-1 0 1,1 1-1,-1-1 0,1 0 1,-1 1-1,1-1 0,-1 0 1,0 1-1,1-1 1,-1 1-1,1-1 0,-1 1 1,0-1-1,0 1 0,1-1 1,-1 1-1,0 0 0,0-1 1,0 1-1,1-1 1,-1 1-1,0-1 0,0 1 1,0 0-1,0-1 0,0 1 1,0 0-1,0 0 1,-1 0 3,0 1 1,1-1 0,-1 0 0,0 0 0,0 0 0,1 0 0,-1 0 0,0 0-1,0 0 1,0-1 0,0 1 0,0 0 0,0 0 0,-3 0 0,-11 6 55,0-2 1,0 0-1,0 0 1,-28 3-1,5-1 26,-68 20 255,56-13-131,0-2 1,-62 5-1,51-16 547,55-2-1205,8-3-276,10-3-763,24-6-5193,70-16 1,-76 22 5331,34-11-1682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1:48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0 783 3392,'0'1'531,"0"0"0,0 0 0,0 0 0,0 0-1,0 0 1,1 0 0,-1 0 0,0 0 0,0 0 0,1 0 0,-1 0 0,1-1 0,-1 1 0,1 0 0,0 1-1,-1-2-433,1 0 0,-1 1 0,1-1 0,-1 0 0,1 0 0,-1 0 0,0 0 0,1 0 0,-1 0 0,1 0 0,-1 0-1,1 0 1,-1 0 0,1 0 0,-1 0 0,1 0 0,-1-1 0,1 1 0,-1 0 0,0 0 0,1 0 0,-1-1 0,1 1 0,-1 0-1,0 0 1,1-1 0,-1 1 0,1 0 0,-1-1 0,0 1 0,0-1 0,1 1 0,-1 0 0,0-1 0,1 0 0,7-7 424,0 1 1,17-12 0,0 0-237,23-20 469,-2-2 0,67-76-1,-95 95-446,17-28 0,-32 43-246,-5 4-153,1 3 76,0 0 1,1 1-1,-1-1 0,1 0 0,-1 0 0,1 0 1,-1 1-1,0-1 0,1 0 0,-1 1 1,1-1-1,-1 0 0,1 1 0,-1-1 1,1 1-1,-1 0 0,-4 6-70,0 0 0,0 0 1,-4 11-1,-7 10 29,3-9 157,-13 29 0,23-41-89,0 0 0,0 0 0,1 0 0,0 1 0,0-1 0,1 1 0,-1 14 0,1-21 6,1 1 0,0-1-1,0 0 1,0 1 0,1-1 0,-1 0-1,0 1 1,0-1 0,1 0 0,-1 0-1,1 1 1,-1-1 0,1 0 0,-1 0-1,1 0 1,0 0 0,-1 0 0,1 1 0,0-1-1,0-1 1,0 1 0,0 0 0,0 0-1,0 0 1,0 0 0,0-1 0,1 1-1,-1 0 1,0-1 0,0 1 0,0-1-1,1 0 1,-1 1 0,0-1 0,1 0-1,-1 0 1,0 0 0,1 0 0,-1 0 0,0 0-1,3 0 1,15-4 75,1 0 0,0-2 0,-1 0 0,0-1 0,0-1 0,-1-1 0,0-1 0,-1 0 0,0-1 0,0-1 0,16-15 0,-24 19-200,1 0-1,17-10 1,-27 18 101,0 0 0,0 0 0,0 0 0,0 0 0,1-1 0,-1 1 0,0 0 0,0 0 0,0 0 0,0 0 0,0 0 0,0 0 0,0 0 0,1 0 0,-1 0 0,0 0 0,0 0 0,0 0 0,0 0 0,0 0 0,0 0 0,1 0 0,-1 0 0,0 0 0,0 0 0,0 0 0,0 0 0,0 0 0,0 0 0,1 0 0,-1 0 0,0 0 0,0 0 0,0 0 0,0 0 0,0 0 0,0 1 0,0-1 0,1 0 0,-1 6-170,-4 10-23,4-15 179,-1 0 6,-2 8 10,1 0-1,-1 0 1,2 0-1,-2 11 1,3-18 15,0 0 0,0 1 0,0-1 1,0 1-1,1-1 0,-1 0 0,1 1 0,-1-1 0,1 0 1,0 1-1,0-1 0,0 0 0,0 0 0,0 0 0,1 0 1,-1 0-1,1 0 0,-1 0 0,1 0 0,0-1 1,2 3-1,1 0 27,-1-1 0,1-1 1,-1 1-1,1 0 0,0-1 1,0 0-1,0 0 0,0-1 1,0 1-1,0-1 0,0 0 1,1-1-1,-1 1 0,0-1 1,0 0-1,1 0 0,-1-1 1,0 1-1,1-1 0,-1 0 1,6-3-1,4-1 60,-1-2 0,0 0 0,0 0 0,-1-1 0,0-1 0,23-19 0,-6-1-109,37-43 1,-36 34 63,33-55-1,19-45 70,-57 91-161,38-93 0,-62 135 27,-1 1 0,1-1 0,-1 0 0,-1 0 1,1 1-1,0-1 0,-1 0 0,0 0 0,0 0 0,-2-6 0,2 10 4,0 0-1,0 0 0,-1 0 1,1 0-1,-1-1 1,1 1-1,-1 0 0,0 0 1,1 0-1,-1 0 1,0 0-1,0 0 0,1 1 1,-1-1-1,0 0 1,0 0-1,-2-1 0,2 2-20,-1-1 0,1 1 0,-1-1 0,0 1 0,1 0 0,-1-1 0,0 1-1,1 0 1,-1 0 0,0 0 0,1 0 0,-1 1 0,0-1 0,1 0 0,-1 1-1,-1 0 1,-2 1-7,1 0 0,0 0 0,0 0 0,0 0 0,0 1-1,0 0 1,0 0 0,1 0 0,-1 0 0,1 1 0,0 0 0,-5 6-1,0 1 54,1 2-1,-13 25 0,14-22-26,1 0 0,0 0-1,1 0 1,1 1 0,0-1 0,1 1 0,1 0-1,1 0 1,0-1 0,1 1 0,1 0 0,5 21-1,-3-20 15,1-1-1,0 0 0,2 0 1,0-1-1,1 0 1,0 0-1,1 0 0,1-1 1,1-1-1,0 0 0,18 19 1,-7-14 113,0-1 1,2 0-1,0-2 0,1-1 1,32 15-1,-50-27-221,-1-1 1,1 1-1,0-1 0,7 1 0,-12-3-229,1 1-1,-1-1 1,1 0-1,-1 0 1,1 0-1,-1 0 1,1 0-1,-1 0 1,1-1-1,-1 1 1,1-1 0,-1 0-1,0 0 1,4-1-1,4-8-1915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1:49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 6048,'-10'-3'2240,"20"19"-1728,8 4-160,-1-8 2016,11-1-1376,20-2 864,28-1-1088,24-8-128,-2 0-416,-7-8 223,-14-1-255,-6 1 384,-8 1-320,1-1-4063,-6 3 2047,0 2-4992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1:50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5 5888,'-10'-5'2176,"15"10"-1664,-5 4-160,0-6 1408,-5 5-1024,1 4 1184,-1 0-1088,-5 1 128,7-1-576,-2-4-224,0 3-96,5-2 192,0-3-128,13-6-4864,11-6 2720,7 1-3392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1:50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12 6880,'-5'-3'2560,"2"0"-1984,-2 3-160,0 0 1440,1 0-1088,-1 0-288,-5 0-320,7-5 352</inkml:trace>
  <inkml:trace contextRef="#ctx0" brushRef="#br0" timeOffset="1">188 49 7456,'0'17'8096,"5"-22"-7264,3 1-449,7-1-3102,2 2 1471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2:5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6 105 5472,'-5'-17'5484,"10"17"-3288,-3 0-2012,-1 1 1,0-1-1,1 0 1,-1 1-1,0-1 1,0 1-1,1 0 1,-1-1 0,0 1-1,0 0 1,0 0-1,0 0 1,0 0-1,0-1 1,0 1-1,0 1 1,0-1 0,-1 0-1,1 0 1,0 0-1,1 3 1,12 31 1730,-12-29-1699,29 110 1667,-22-75-1360,-4-8-201,-5-28-217,1 1-1,-1-1 0,1 1 1,1-1-1,-1 1 0,1-1 1,4 9-1,-5-23 1064,10-85-607,-9 59-335,11-49 0,-13 84-226,5-23 39,1 1 0,15-37 1,-20 56-28,2-3 44,0-1 0,0 1 0,1 0 0,0 0-1,4-6 1,-6 10-36,0 1-1,0-1 0,-1 0 1,2 1-1,-1-1 0,0 1 0,0 0 1,0 0-1,1 0 0,-1 0 1,0 0-1,1 0 0,-1 0 1,1 1-1,-1 0 0,1-1 1,-1 1-1,4 0 0,12 0-312,-1 1 0,1 1-1,33 8 1,-51-10-234,1 0 1,0 1-1,-1-1 1,1 1-1,2 2-2632,-3-2 2633,1 0-1,-1 0 1,1-1-1,-1 1 0,0 0 1,0 0-1,1-1 1,-1 1-1,0 0 1,0 1-1,3 23-6551,-2-13 5186,2 11-988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1:51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10 4480,'2'-10'4961,"-14"13"-440,4 0-5470,1 0 1216,-1 0 1,1 1-1,0-1 1,1 2-1,-12 7 1,0 2 1210,19-14-1441,-1 0 0,1 0 0,0 0 0,0 0 1,0 0-1,0 0 0,0 0 0,0 0 0,0-1 1,0 1-1,0 0 0,0-1 0,0 1 0,0 0 0,0-1 1,-1 1-1,1-1 0,0 1 0,0-1 0,0 0 1,-1 1-1,1-1 0,0 0 0,-1 1 0,1-1 1,-1 0-1,1 0 0,-1 0 0,1 1 0,-1-1 1,1 0-1,-1 0 0,0 0 0,1 0 0,-1 0 1,0 0-1,0 0 0,0 0 0,0-2 0,-1 3-97,0-1-1,1 1 0,-1 0 1,0-1-1,0 1 0,0 0 1,0 0-1,0 0 0,0-1 1,0 1-1,0 0 0,-2 1 1,-2 1-85,5-1 161,0-1-1,1 1 1,-1-1 0,0 1 0,0-1-1,1 1 1,-1-1 0,0 1 0,0-1-1,1 1 1,-1-1 0,1 0-1,-1 1 1,0-1 0,1 0 0,-1 1-1,1-1 1,0 1 0,1 0-253,0 0 0,1 1 1,-1-1-1,1 0 0,-1 0 1,1 0-1,0 0 0,-1-1 0,1 1 1,0-1-1,0 0 0,3 1 1,24-1-1764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1:51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9 6304,'-2'-1'188,"1"0"1,-1 0-1,0 0 1,1 1-1,-1-1 0,0 1 1,1-1-1,-1 1 1,0 0-1,1 0 1,-1-1-1,0 1 1,0 0-1,1 1 0,-1-1 1,0 0-1,0 0 1,1 1-1,-1-1 1,0 1-1,1-1 0,-1 1 1,0 0-1,1 0 1,-1 0-1,1 0 1,0 0-1,-1 0 1,0 1-1,-47 26 3839,38-24-2233,11-4-1762,0 0 1,-1 0-1,1 0 1,0-1-1,0 1 1,0 0-1,0 0 1,0 0-1,0 0 0,0-1 1,0 1-1,0 0 1,0 0-1,0 0 1,0 0-1,0-1 1,0 1-1,0 0 0,0 0 1,0 0-1,0 0 1,0-1-1,0 1 1,0 0-1,0 0 1,0 0-1,0 0 0,0-1 1,1 1-1,-1 0 1,0 0-1,0 0 1,0 0-1,15-22 649,-11 17-788,9-8-303,-12 12 298,-2 1-354,-2 1 879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1:53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2702 2 4640,'-7'-1'3573,"7"1"-3405,1 0 0,-1 1 1,0-1-1,0 0 0,1 1 0,-1-1 0,0 0 0,0 1 0,1-1 0,-1 0 0,0 0 1,1 1-1,-1-1 0,0 0 0,1 0 0,-1 0 0,0 0 0,1 1 0,-1-1 0,0 0 0,1 0 1,0 0-1,91 28 1535,-63-20-1521,-1 1 0,1 0 0,-1 3 0,43 23 0,-58-26-104,1 0 0,-2 1 0,1 0 0,-1 1 0,-1 1 0,0 0 0,16 23 0,-20-24-34,-1 0 0,0 0 0,-1 1 0,0 0 0,0 0 0,-1 1 1,-1-1-1,0 1 0,-1 0 0,1 17 0,-1 22 34,-2 1 1,-8 59-1,4-80-48,-2 0 0,-2 0 0,0-1-1,-23 53 1,20-65-1,0-1 0,0 0-1,-2 0 1,0-2 0,-2 1 0,-16 15 0,1-1 20,-86 96 90,-83 88 42,178-193-179,-1 0 0,-1-2 1,-1-1-1,-1-1 0,0-1 1,-43 22-1,-24-1 22,-118 33 1,115-41 11,-167 45-55,44-14-14,7 16 96,203-74-56,-213 89-12,165-72 41,-114 25 0,38-14 274,87-19-316,19-3-36,-1 0 0,-38 21 0,49-22 46,-88 49 257,101-56-116,0 0 1,0 0-1,0 0 0,0 0 0,0-1 0,0 1 0,0-1 1,-5 1 799,9-8-535,4-1-302,1 1 1,0 0-1,0 1 0,9-8 0,2-2 87,33-33 69,73-57 0,53-25-301,-174 130 52,16-14 30,-16 14-37,-1 0 0,0 1 0,0-1 0,-1 0-1,1 0 1,0 0 0,0 0 0,0 0 0,-1-1 0,1 1 0,0 0 0,-1 0 0,1-2 0,-1 3 1,0 0 0,0 0 0,0-1 0,0 1 0,0 0 1,0 0-1,0 0 0,0-1 0,0 1 0,0 0 0,0 0 1,0 0-1,0 0 0,0-1 0,-1 1 0,1 0 0,0 0 1,0 0-1,0 0 0,0 0 0,0-1 0,0 1 0,-1 0 0,1 0 1,0 0-1,0 0 0,0 0 0,0 0 0,-1 0 0,1 0 1,0-1-1,0 1 0,0 0 0,-1 0 0,-8 1-154,-11 8-169,-30 21 277,1 1-1,-72 63 1,115-89 39,-169 137 96,138-114-53,-2-3 0,-76 38 0,53-36 178,-51 25-174,45-19 180,96-33 635,37-8-645,133-12 127,-32 2-511,-125 14 155,-21 1-63,23 0 1,-35 3 148,0 1-1,0-2 0,0 1 0,0-1 1,0-1-1,0 1 0,0-1 0,9-4 1,-17 6-61,1-1 1,-1 1-1,1-1 1,-1 1-1,0-1 1,1 1 0,-1-1-1,0 1 1,1-1-1,-1 0 1,0 1-1,0-1 1,0 1 0,1-1-1,-1 0 1,0 1-1,0-1 1,0 0-1,0 1 1,0-1 0,0 0-1,0 1 1,-1-1-1,1 0 1,0 1-1,0-1 1,0 0 0,-1 1-1,1-1 1,0 1-1,0-1 1,-1 1-1,1-1 1,-1 0 0,-14-22 207,9 11-566,0 1 1,0-1-1,1 0 1,1 0 0,0 0-1,0-1 1,1 0-1,1 0 1,-1-16 0,3 24-666,-1 0 0,1 0 0,1 1 0,0-9 0,10-16-2549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1:56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 1472,'8'-11'8028,"-2"4"-2485,-2 1-7322,3-4 2154,0 1 1,1-1 0,0 2 0,18-16 0,-22 21-363,0-1 0,0 1 0,1 0 0,0 0 0,-1 1 0,1 0 0,0 0 0,0 0 0,1 0 0,-1 1 0,0-1 0,11 0 0,-15 2-13,1 0 0,-1 0 1,0 1-1,1-1 1,-1 0-1,0 1 0,0-1 1,0 0-1,1 1 1,-1-1-1,0 1 0,0 0 1,0 0-1,0-1 1,0 1-1,0 0 0,0 0 1,0 0-1,0 0 1,0 0-1,-1 0 1,1 0-1,0 0 0,-1 0 1,1 0-1,0 1 1,-1-1-1,0 0 0,1 0 1,-1 0-1,1 2 1,0 5 36,0 0 1,0-1-1,-1 1 1,0 8-1,-1-6-8,1 110 1933,7-118-667,-6-1-1268,-1-1 0,1 0 0,-1 0 0,1 1 0,-1-1 0,0 0-1,1 0 1,-1 0 0,1 1 0,-1-1 0,1 0 0,-1 0 0,1 0 0,-1 0 0,1 0 0,-1 0 0,1 0 0,-1 0 0,1 0 0,-1 0 0,1 0 0,-1-1 0,1 1 0,10-4 152,-6 3-140,0-1 0,0 0-1,0 0 1,9-6 0,-11 6-279,-3 2 234,0-1 1,0 1-1,0 0 1,0 0-1,1 0 0,-1-1 1,0 1-1,0 0 1,0 0-1,1 0 1,-1 0-1,0-1 1,0 1-1,0 0 0,1 0 1,-1 0-1,0 0 1,0 0-1,1 0 1,-1 0-1,0 0 1,1 0-1,-1 0 0,0 0 1,0 0-1,1 0 1,-1 0-1,4 0-1054,4-3-6102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1:57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225 388 5056,'0'0'186,"0"0"1,-1 0-1,1 0 0,0 0 1,-1 0-1,1-1 0,0 1 1,-1 0-1,1 0 1,0 0-1,-1 0 0,1 0 1,0 0-1,-1 0 0,1 0 1,0 0-1,-1 0 1,1 0-1,0 0 0,-1 0 1,1 1-1,0-1 0,-1 0 1,1 0-1,0 0 0,-1 0 1,1 1-1,0-1 1,0 0-1,-1 0 0,1 1 1,0-1-1,0 0 0,-1 0 1,1 1-1,0-1 1,0 1-1,-14 16-814,6-5 1128,-61 67 1143,18-24-761,37-41-694,0 0-1,1 1 0,-11 17 1,23-30-150,0-1 1,0 0 0,1 0-1,-1 0 1,0 1-1,1-1 1,0 0 0,-1 1-1,1-1 1,0 0-1,-1 1 1,1-1 0,0 1-1,0-1 1,0 0-1,0 1 1,0-1 0,1 0-1,-1 1 1,0-1-1,2 3 1,-2-3 14,1 1 0,0-1 1,0 1-1,1-1 0,-1 0 1,0 1-1,0-1 0,1 0 0,-1 0 1,1 0-1,-1 0 0,1 0 0,-1 0 1,1 0-1,0-1 0,2 2 0,0-1 30,-1 0-1,1-1 0,-1 1 1,1-1-1,-1 0 0,1 0 0,-1 0 1,1 0-1,-1-1 0,1 1 0,-1-1 1,1 0-1,-1 0 0,0 0 0,0-1 1,1 1-1,2-3 0,3-2 54,1 0 0,-2 0 0,1-1 0,8-9-1,-9 8-94,-1 0-1,1-1 1,-1 0-1,-1 0 1,1-1-1,-2 1 1,1-1-1,-1 0 0,-1-1 1,0 1-1,3-13 1,79-324 183,-82 327-374,0-1 1,-2 0 0,-1 0-1,-2-40 1,1 60 130,0 0 0,0 0 0,0 1-1,0-1 1,-1 0 0,1 0 0,0 1 0,0-1 0,-1 0 0,1 0-1,0 1 1,-1-1 0,1 0 0,0 1 0,-1-1 0,1 1 0,-1-1-1,0 0 1,0 1 6,0 0 1,1 0-1,-1 0 0,0 0 0,1 0 0,-1 0 1,1 1-1,-1-1 0,0 0 0,1 1 0,-1-1 1,1 0-1,-1 1 0,1-1 0,-1 0 1,1 1-1,-1-1 0,1 1 0,0-1 0,-1 1 1,1-1-1,0 1 0,-1 0 0,1-1 0,0 1 1,-1 0-1,-2 5 7,0 1 0,1-1 0,0 0 0,0 1 0,0 0 0,-1 10 1,2-12 8,-8 51 177,-3 66 0,11-85-34,1-1 0,2 0 0,7 39 0,-7-60-69,1 0 0,1 0 0,8 19 0,-10-29-144,0 1 0,1-1 1,0-1-1,0 1 0,0 0 1,1-1-1,0 1 0,0-1 0,0 0 1,0-1-1,0 1 0,8 4 0,21 8-5020,4-3 1327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1:59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1117 3072,'-1'2'181,"0"0"-1,0 0 1,-1 0 0,1-1-1,1 1 1,-1 0-1,0 0 1,0 1 0,1-1-1,-1 0 1,1 0 0,-1 0-1,1 0 1,0 0 0,0 1-1,0 1 1,1-2 42,-1-1 1,1 1-1,-1-1 0,1 1 1,0 0-1,0-1 0,-1 0 0,1 1 1,0-1-1,0 0 0,1 1 1,-1-1-1,0 0 0,0 0 1,1 0-1,-1 0 0,0 0 0,1 0 1,-1 0-1,1 0 0,1 0 1,-1-1-1,0 1 1,-1-1 0,1 1 0,0-1 0,0 0-1,0 0 1,0 1 0,0-2 0,0 1 0,0 0-1,-1 0 1,1-1 0,0 1 0,3-2 0,27-12 1208,-23 9-1048,12-6-118,-1-1 0,-1 0 0,0-2 0,-1 0 0,0-2 0,-1 0 0,0 0 0,-2-2 0,14-20 0,6-12-42,-3-2 1,31-69-1,-42 80-156,17-38-179,-37 78 118,8-18-423,-9 19 409,0-1 0,0 1 0,0 0 0,0 0 0,0 0 0,0 0 0,0 0 0,1 0 0,-1 0 0,0 0 0,0 0 0,0 0 0,0 0 0,0 0 0,0 0 0,0-1 0,0 1 0,0 0 0,0 0 0,1 0 0,-1 0 0,0 0 0,0 0 0,0 0 0,0 0 0,0 0 0,0 0 0,0 0 0,0 0 0,1 0 0,-1 0 0,0 0 0,0 0 0,0 0 0,0 0 0,0 0 0,0 1 0,0-1 0,0 0 0,0 0 0,1 0 0,-1 0 0,0 0 0,0 0 0,0 0 0,0 0 0,0 0 0,0 0 0,3 13-89,7 204-309,-12-171 498,-2 1-1,-17 76 0,18-110 66,0-1 0,-2 1 0,1-1 0,-11 18 0,14-29-126,1 0 1,-1 1 0,0-1-1,1 0 1,-1 0-1,0 0 1,0-1-1,0 1 1,0 0 0,0 0-1,0 0 1,0-1-1,0 1 1,0 0 0,0-1-1,0 1 1,0-1-1,0 1 1,0-1-1,-1 0 1,0 1 0,0-1 5,0 0-1,0-1 1,0 1 0,0 0 0,0-1 0,0 1 0,0-1 0,0 1 0,0-1-1,1 0 1,-1 0 0,-2-2 0,-6-4 52,1 0 0,0-1-1,-14-17 1,14 15-122,-50-61-102,59 71 127,0 0-1,0 0 1,0 0-1,1 0 1,-1 0-1,0 0 1,0 0-1,0 0 1,0 0-1,1 0 1,-1 0-1,0 0 1,0 0-1,0 0 1,0 0-1,0 0 1,1 0-1,-1 0 1,0 0-1,0 0 0,0 0 1,0 0-1,1 0 1,-1 0-1,0 0 1,0-1-1,0 1 1,0 0-1,0 0 1,0 0-1,1 0 1,-1 0-1,0 0 1,0-1-1,0 1 1,0 0-1,0 0 1,0 0-1,0 0 1,0 0-1,0-1 1,0 1-1,0 0 1,0 0-1,0 0 0,0 0 1,0-1-1,0 1 1,0 0-1,0 0 1,0 0-1,0 0 1,0 0-1,0-1 1,0 1-1,0 0 1,0 0-1,0 0 1,0 0-1,0-1 1,0 1-1,0 0 1,-1 0-1,1 0 1,21 5-70,-13-3-14,54 17-35,-33-10 139,0 0 0,0-3 0,31 5 0,-52-11 33,1 1 1,-1-1 0,1 0-1,-1-1 1,1 0 0,-1 0-1,1-1 1,-1 0 0,0 0-1,0-1 1,0 0 0,0-1-1,-1 0 1,1 0 0,9-7-1,1-4 53,-1 0 0,0-2-1,25-31 1,36-63-89,-70 99-20,58-109-34,-60 109-56,-25 75-695,4-23 875,-18 81 0,32-114-48,0 0 0,0-1 0,0 1 0,1 0-1,0-1 1,1 1 0,-1 0 0,1 0-1,0-1 1,1 1 0,2 7 0,-2-11 2,-1-1 1,1 1 0,-1 0-1,1-1 1,0 1-1,0-1 1,0 1-1,0-1 1,1 0-1,-1 0 1,1 0 0,-1 0-1,1 0 1,0-1-1,-1 1 1,1-1-1,0 0 1,0 0-1,0 0 1,0 0 0,0 0-1,0-1 1,0 1-1,1-1 1,3 0-1,11 0 29,-1 0-1,0-1 1,0-1 0,1-1-1,-1-1 1,-1 0-1,1-1 1,-1 0-1,0-2 1,20-10-1,-8 0-7,0 0-1,49-43 0,43-53-29,-58 53-21,-42 42-2,-14 14-10,0-2 0,0 1 0,0-1 1,-1 0-1,0 0 0,0 0 0,0-1 0,7-13 0,-11 12-20,-4 7-179,-12 11-123,-5 11 260,1 0 1,1 2 0,1 0-1,-25 45 1,33-52 68,0 0-1,2 0 1,0 0 0,1 1-1,1 0 1,0 0 0,-2 21-1,6-33 58,1 0 0,0 1 0,2 9 0,-2-14-42,0 0 1,0 0-1,0 0 1,0 0-1,0 0 0,1 0 1,-1 0-1,0 0 1,1-1-1,-1 1 1,0 0-1,1 0 0,-1 0 1,1 0-1,0-1 1,-1 1-1,1 0 0,-1-1 1,1 1-1,0 0 1,0-1-1,-1 1 0,1-1 1,0 1-1,0-1 1,0 1-1,-1-1 1,1 1-1,2-1 0,-1 0 10,0-1-1,1 1 1,-1-1 0,1 1-1,-1-1 1,0 0-1,0 0 1,0 0-1,1-1 1,-1 1-1,0 0 1,-1-1-1,1 1 1,0-1 0,2-2-1,26-33 133,-29 36-155,72-111 203,-16 21-131,72-116 82,-99 155-120,-3-1 1,32-85-1,-36 71-144,14-73 0,-35 131 62,0 0 1,-1-1-1,0 1 1,-1 0-1,1-1 1,-3-11-1,2 19 29,0 1-1,0 0 1,0-1 0,-1 1-1,1 0 1,-1 0-1,1-1 1,-1 1 0,1 0-1,-1 0 1,0 0-1,1 0 1,-1-1 0,0 1-1,0 0 1,0 0-1,0 1 1,0-1-1,0 0 1,-2-1 0,1 1-5,0 0 0,1 1-1,-1-1 1,0 1 0,0 0 0,0 0 0,0-1 0,1 1 0,-1 0 0,0 1 0,0-1 0,0 0 0,-2 1 0,-3 1-19,1 0 0,-1 1 0,1-1 0,-1 1 0,1 1 1,-10 6-1,3 2-22,-1 0 1,2 0 0,0 1 0,-20 28-1,26-33 34,-24 34-6,1 2 0,2 0 1,2 2-1,2 0 0,2 2 0,-17 58 0,32-86 58,1 0-1,1 0 1,1 1-1,1 0 1,1-1-1,1 26 1,1-36 13,0 0 0,0 0 0,1 0 0,1 0 1,0-1-1,0 1 0,0-1 0,1 0 0,1 0 0,0 0 0,0 0 0,0-1 0,1 0 1,12 12-1,-13-15-2,0 0 0,1-1 0,-1 0 0,1 0 0,0-1-1,0 0 1,0 0 0,1 0 0,-1 0 0,1-1 0,7 1 0,-5-1 19,1-1 0,-1 0 0,1-1-1,0 0 1,-1 0 0,1-1 0,13-3-1,-9 1 0,1-1-1,-1-1 1,0-1-1,-1 0 1,1 0-1,-1-1 1,0-1-1,-1 0 1,0-1-1,15-14 1,-11 8-8,-1-2 0,-1 0 1,-1-1-1,0 0 0,-1 0 1,-1-2-1,-1 1 0,9-23 0,-18 37-92,0 0 0,0 1-1,0-1 1,0 0 0,0 0-1,-1 0 1,0-5 0,0 9 37,0 0 1,-1 0 0,1 0 0,0 0 0,0 0 0,0 0 0,-1 0-1,1 0 1,-1 0 0,1 0 0,0 1 0,-1-1 0,1 0 0,-1 0-1,0 0 1,1 1 0,-1-1 0,0 0 0,1 1 0,-1-1-1,0 0 1,0 1 0,0-1 0,0 1 0,1 0 0,-1-1 0,0 1-1,0-1 1,0 1 0,0 0 0,0 0 0,0 0 0,0 0-1,0 0 1,0-1 0,0 2 0,0-1 0,0 0 0,0 0 0,0 0-1,0 0 1,0 1 0,-1-1 0,-4 2-10,-1 0-1,1 0 1,-1 0-1,1 1 1,0 0-1,0 0 1,0 1 0,0-1-1,1 1 1,-1 1-1,1-1 1,0 1-1,0 0 1,1 0 0,-1 0-1,1 1 1,0-1-1,1 1 1,-5 10-1,4-7 41,0 0 0,2 0 0,-1 0 0,1 0 0,0 0 0,1 0 0,0 1 0,0-1 0,1 0 0,0 1 0,1-1 0,0 0 0,1 0 0,3 11 0,-3-10 37,2 0 0,0-1 0,0 0 0,1 1 0,0-2 0,0 1-1,1-1 1,0 1 0,0-2 0,13 13 0,-14-16 0,0 0-1,0 0 0,0 0 0,1-1 1,-1 0-1,1 0 0,0 0 1,0-1-1,0 1 0,0-2 1,0 1-1,0-1 0,1 1 0,-1-2 1,0 1-1,1-1 0,12-1 1,-11 0-157,1 0 0,-1-1 0,0-1 0,0 1 0,0-1 0,0-1 0,13-7 1,-13 6-699,-1 0 0,0 0 1,-1-1-1,8-8 1,8-7-1480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1:59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17 7136,'-63'-16'3232,"49"21"-2816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2:04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9 969 3232,'-1'1'141,"0"0"0,0 0 0,1 0 0,-1 0 0,0 0 0,1 0 0,-1 0 0,1 0 0,-1 0 0,1 0 0,-1 0 0,1 0 0,0 1 0,0-1 0,0 0 0,-1 0 0,1 0 0,0 0 0,0 1 0,1-1 0,-1 0 0,0 0 0,0 0 0,1 0 0,0 2 0,-1 0 215,1 0-1,0 0 0,0-1 0,0 1 0,1-1 0,-1 1 0,1-1 1,-1 1-1,1-1 0,2 3 0,-3-5-259,0 1 0,0-1 0,-1 1-1,1-1 1,0 0 0,0 1 0,0-1 0,0 0 0,0 0 0,0 1 0,0-1-1,0 0 1,0 0 0,0 0 0,0 0 0,0-1 0,0 1 0,0 0-1,-1 0 1,1 0 0,0-1 0,0 1 0,0 0 0,0-1 0,0 1 0,0-1-1,-1 1 1,1-1 0,0 0 0,0 0 0,5-4 355,-1 1 0,10-12-1,-11 12-331,180-186 2360,-158 163-2181,-1-1-1,-1-1 0,30-48 1,18-56 480,-53 87-1284,-19 46 500,0 0 1,0 0-1,0 0 1,0 0-1,0 0 1,0 0-1,0 0 0,0 0 1,0 0-1,0 0 1,0 0-1,1 0 1,-1 0-1,0 0 1,0 0-1,0 0 1,0 0-1,0 0 1,0 0-1,0 0 1,0 0-1,0 0 0,0 0 1,0 0-1,0 0 1,0 0-1,0 1 1,0-1-1,0 0 1,0 0-1,0 0 1,0 0-1,0 0 1,0 0-1,0 0 1,0 0-1,0-1 0,0 1 1,0 0-1,1 0 1,-1 0-1,0 0 1,0 0-1,0 0 1,0 0-1,0 0 1,0 0-1,0 0 1,0 0-1,0 0 1,0 0-1,0 0 1,0 0-1,0 0 0,0 0 1,0 0-1,0 0 1,0 0-1,0 0 1,0 0-1,1 7-116,0 9 59,-1 4-20,1 52-43,-16 122-1,10-160 228,-28 143 155,32-175-210,1 1 0,-1-1 0,0 1 0,1-1 0,-1 0 0,0 1 0,-1-1 0,1 0 0,0 0-1,-1 1 1,1-1 0,-1 0 0,0-1 0,1 1 0,-5 3 0,6-5-20,-1 1 1,0-1-1,0 0 1,0 1-1,0-1 1,0 0-1,1 0 1,-1 0 0,0 0-1,0 0 1,0 0-1,0 0 1,0 0-1,0 0 1,0 0-1,0 0 1,1 0-1,-2-1 1,-1 0-7,1 0 0,0 0 0,0-1 0,0 1 1,1 0-1,-1-1 0,0 1 0,0-1 0,-2-3 0,-9-13 22,0-1-1,1-1 0,2 1 0,0-2 0,1 1 0,-11-35 0,20 54-55,0 0 0,-1 0 1,1 0-1,0 0 0,-1 1 0,1-1 0,0 0 0,0 0 0,0 0 0,0 0 0,0 0 0,0 0 0,0 0 0,0 0 0,0 0 0,0 0 0,0 0 0,0 1 1,1-1-1,-1 0 0,0 0 0,1 0 0,-1 0 0,1 0 0,-1 1 0,1-1 0,-1 0 0,1 0 0,0 1 0,-1-1 0,1 0 0,0 1 0,0-1 0,-1 1 0,1-1 1,0 1-1,0-1 0,0 1 0,0 0 0,-1-1 0,1 1 0,1 0 0,3-1-23,0 0 0,0 1 0,0 0 0,0 0 0,0 0 0,7 2 0,28 5 83,-21-3-19,-1-1 0,0-1 0,1 0 0,34-3 0,-40 0 89,-1-1-1,1 0 1,-1-1 0,0 0 0,0-1-1,0-1 1,0 0 0,-1 0-1,0-1 1,0-1 0,-1 0-1,19-15 1,15-21 12,51-63 0,-86 95-178,-1 2 0,2-1 0,-1 1-1,18-13 1,-25 21 40,0 0-1,-1 0 0,1 1 0,0-1 1,0 0-1,-1 1 0,1 0 0,0-1 0,0 1 1,0 0-1,0 0 0,0 0 0,0 0 1,-1 0-1,1 0 0,0 1 0,0-1 1,0 1-1,0-1 0,-1 1 0,4 1 0,3 3 24,0-1-1,0 1 0,9 9 0,-5-5-64,5 4-32,-7-5 170,0-1 0,0 0 0,0 0 0,1-1 0,14 5 0,-24-10 138,-13-5 368,-4 0-610,-1 0-1,1 2 0,-1 0 1,0 0-1,0 2 0,0 0 1,0 1-1,0 1 0,-25 6 1,30-5-8,-1 1 0,1 1 0,0 0 1,1 1-1,-1 0 0,1 1 0,0 0 0,1 1 1,0 0-1,0 0 0,-10 13 0,18-18 29,-1 0 0,1 1 0,0-1 1,0 1-1,0 0 0,1 0 0,-1 0 0,1 0 0,0 0 0,0 0 0,1 0 0,-1 0 0,1 0 0,0 0 0,0 0 0,0 0 0,1 5 0,-1-6 13,1 0 1,0 1-1,0-1 1,0 0-1,0 0 0,0 0 1,1 0-1,0 0 1,-1 0-1,1-1 0,0 1 1,0-1-1,0 1 1,1-1-1,-1 0 1,1 1-1,-1-1 0,1 0 1,0-1-1,0 1 1,-1 0-1,5 1 0,4 0 32,-1 0 0,1 0 0,0-1 0,0 0 0,0-1 0,21 0-1,70-10 211,-78 6-211,26-4 101,0-3 0,92-30 0,-73 14-23,90-48 0,-140 65-113,-1-2 0,0 0 0,0-1 0,-1 0 1,0-2-1,16-17 0,-32 30-16,-1 1-1,0 0 1,0 0 0,1 0-1,-1 0 1,0-1 0,0 1-1,1 0 1,-1 0 0,0-1 0,0 1-1,0 0 1,1 0 0,-1-1-1,0 1 1,0 0 0,0 0-1,0-1 1,0 1 0,1 0 0,-1-1-1,0 1 1,0 0 0,0-1-1,0 1 1,0 0 0,0-1-1,0 1 1,0-1 0,-10 4-285,-16 11 51,-2 4 174,1 0 0,1 2 0,0 1 0,-37 40 0,45-34 173,18-26-98,-1 1 0,0 0 1,0-1-1,1 1 0,-1 0 0,1-1 0,-1 1 1,1 0-1,0 0 0,0-1 0,0 1 1,0 0-1,0 0 0,0 3 0,1-4 0,-1-1 0,0 1-1,1-1 1,-1 1 0,0-1 0,1 0-1,-1 1 1,0-1 0,1 1-1,-1-1 1,1 0 0,-1 1 0,0-1-1,1 0 1,-1 1 0,1-1-1,-1 0 1,1 0 0,0 1 0,-1-1-1,1 0 1,-1 0 0,1 0-1,-1 0 1,1 0 0,-1 0 0,1 0-1,0 0 1,-1 0 0,1 0-1,0 0 1,17-5 309,-16 4-257,8-4 41,-1 0 1,0 0 0,0-1 0,-1 0 0,13-12 0,3-1-25,-9 9-103,-1-2 0,0 0 0,-1 0 1,0-1-1,-1-1 0,15-20 0,-40 53-683,-19 31 320,30-45 391,-1 0 0,1 0 0,0 0 1,0 1-1,1-1 0,-1 0 0,1 1 0,-1 9 1,2-14-2,0 1 0,0-1 1,1 0-1,-1 1 0,0-1 1,0 1-1,1-1 0,-1 0 0,0 1 1,1-1-1,-1 0 0,1 0 1,0 1-1,0-1 0,-1 0 1,1 0-1,0 0 0,0 0 1,0 0-1,1 1 0,0-1 15,0 1-1,0-1 1,0-1-1,0 1 1,0 0 0,0 0-1,0-1 1,0 1-1,0-1 1,1 0-1,3 0 1,3 0 94,0-1 1,1 0-1,-1-1 0,16-4 1,-11 2-53,8-2 17,0-1 0,-1-1 0,21-11 0,-26 10-76,1-1-1,-2 0 1,0-1-1,0-1 1,-1-1 0,0 0-1,-1 0 1,-1-1-1,18-26 1,-4-7 44,37-91 0,-62 133-42,24-54-4,-2-1 0,28-124 0,-50 179-49,-1 0 0,1 1 1,-1-1-1,0 0 0,0 1 0,-2-9 1,2 12 34,1 0 1,-2 1 0,1-1 0,0 0 0,0 1 0,0-1-1,0 1 1,0-1 0,0 0 0,-1 1 0,1-1-1,0 1 1,0-1 0,-1 1 0,1-1 0,-1 1 0,1-1-1,0 1 1,-1-1 0,1 1 0,-1-1 0,1 1-1,-1 0 1,1-1 0,-1 1 0,1 0 0,-1-1 0,1 1-1,-1 0 1,0 0 0,1 0 0,-1-1 0,1 1 0,-1 0-1,0 0 1,1 0 0,-1 0 0,0 0 0,1 0-1,-1 0 1,1 0 0,-1 0 0,0 1 0,1-1 0,-1 0-1,1 0 1,-1 0 0,0 1 0,1-1 0,-1 0-1,1 1 1,-1-1 0,1 1 0,-1 0 0,-4 2-43,1 0 0,-1 1 0,1 0-1,0-1 1,-5 8 0,-2 3 19,2 1-1,0 0 0,0 0 1,2 1-1,0 0 0,1 1 1,-9 32-1,-14 126-35,29-171 79,-10 117 155,9-104-171,2-1 0,0 1 0,1-1 0,0 0 1,7 21-1,-9-34 34,1 0 0,0-1 0,0 1 0,0-1 0,1 1 0,-1-1 0,1 1 0,-1-1 0,1 0 0,0 0 0,0 0 0,0 0 0,0 0 0,0 0 0,0 0 0,0 0 0,1-1 0,-1 1 0,3 0 0,13 4 226,-17-6-90,15-1-330,-15 0 190,0 0 0,0 0 0,0 1 0,1-1 0,-1 0 1,0 1-1,0-1 0,0 1 0,1-1 0,-1 1 1,2-1-1,13-5 207,-2-3-183,0-1 0,-1-1 1,0 0-1,12-15 0,5-4-9,-28 28-32,35-32 25,54-65 0,27-66 156,-101 136-188,-2 0 0,0 0 1,-2-1-1,11-39 0,-22 64-29,0 0 0,-1 0 1,1-1-1,-2 1 0,1-1 1,0 1-1,-1-1 0,0 1 1,-1-1-1,1 0 0,-1 1 0,0 0 1,0-1-1,-3-6 0,3 11 17,0-1 0,0 1 0,0 0 0,0 0 0,0 0 0,-1 0 0,1 0 0,0 0 0,-1 0 0,1 1 0,0-1 0,-1 0 0,1 1 0,-1-1-1,0 1 1,1-1 0,-1 1 0,1 0 0,-1 0 0,1 0 0,-1 0 0,0 0 0,-2 0 0,-4 1-94,-1 0 0,-14 3 1,11-1 74,0 1 0,1 0 0,-1 1 1,1 1-1,0-1 0,0 2 0,1 0 1,-1 0-1,2 0 0,-1 2 0,1-1 1,0 1-1,1 0 0,0 1 0,-12 18 1,8-9 34,1 2 0,1-1 0,1 2 0,1-1 0,1 1 1,1 0-1,-6 33 0,9-37 24,1 1 0,0 0 1,2 0-1,2 37 0,-1-48-7,1-1 0,-1 1 0,1-1 0,0 0 1,1 0-1,0 0 0,0 0 0,1 0 0,-1-1 0,1 0 0,1 1 0,-1-1 0,1-1 0,0 1 1,8 6-1,-5-6 27,0-1 1,0 0-1,1 0 1,-1 0 0,1-1-1,0-1 1,0 1-1,1-2 1,-1 1-1,1-1 1,0 0 0,-1-1-1,1-1 1,0 1-1,0-1 1,16-3 0,-14 2-5,0-2 0,0 1 1,0-2-1,-1 1 0,1-2 1,-1 1-1,0-2 0,-1 1 1,1-2-1,-1 1 0,0-1 1,-1-1-1,12-10 0,-9 5-21,-1 0 0,0 0 0,-1-2 0,-1 1-1,14-27 1,-19 33-29,-1 0 0,0-1 1,0 1-1,-1-1 0,0 0 0,0 0 0,-1 0 0,0 0 0,-1 1 0,0-1 0,0 0 0,-3-15 0,3 22-7,0 1-1,-1 0 0,1 0 0,0 0 1,-1 0-1,1 0 0,-1 0 1,1-1-1,-1 1 0,0 0 0,1 0 1,-1 1-1,0-1 0,0 0 0,0 0 1,0 0-1,0 0 0,0 1 1,0-1-1,0 0 0,0 1 0,0-1 1,-1 0-1,1 1 5,0 0 0,0 0-1,0 0 1,0 0 0,0 0 0,0 0 0,0 1-1,0-1 1,0 0 0,0 0 0,0 1 0,0-1-1,0 1 1,0-1 0,0 1 0,0-1 0,1 1-1,-1-1 1,0 1 0,0 0 0,1-1 0,-1 1-1,0 0 1,1 0 0,-1 0 0,1-1 0,-1 1-1,1 0 1,-1 2 0,-8 14-3,1 0 0,1 1 0,1 0 0,1 0 0,0 0 0,1 1 0,1 0 0,-1 31 0,5-45 32,-1 1 0,1 0 0,0-1 0,0 1 0,1-1 0,0 1 0,0-1-1,0 0 1,1 0 0,5 9 0,-3-7 22,-1-1 0,1 0 1,0 0-1,1 0 0,0 0 0,0-1 0,7 5 0,-7-6 47,1 1 0,0-2 0,0 1 0,0-1 0,1 0 0,-1 0-1,1-1 1,10 2 0,-12-4-43,0 1 0,1-1 0,-1 0 0,0-1 0,0 1 0,1-1 0,-1 0 0,0-1 1,0 0-1,9-4 0,-3 2-13,-1-1 1,0 0 0,-1-1 0,13-9 0,-22 14-116,8-5 332,27-16-182,-28 19-64,-5 1-45,1 0 0,-1 1 0,1-1 0,-1 1 0,1 0 0,-1 0 0,1 0 0,5 0 0,-9 1 48,1 0 0,-1 0 0,1 0 0,-1 0 0,0 0 0,1 0 0,-1 0 0,1 0 0,-1 0 0,1 0 0,-1 1 0,1-1 0,-1 0 0,1 0 0,-1 0 0,1 1-1,-1-1 1,0 0 0,1 0 0,-1 1 0,1-1 0,-1 0 0,0 1 0,1-1 0,-1 1 0,1 0 0,4 4 23,-4-4-212,-1 0 141,0-1 64,0 1 0,0 0 0,0-1 0,0 1 0,0 0 0,0 0 0,0-1 0,-1 1 0,1 0 0,0-1 0,0 1 0,0 0 0,-1-1 0,1 1 0,0 0 0,-1-1 0,1 1 0,-1 0 0,1-1 0,-1 1 0,0 0 0,2-1-38,0 0-1,0 0 1,-1 1-1,1-1 1,0 0 0,0 0-1,0 1 1,-1-1 0,1 1-1,0-1 1,0 1-1,-1-1 1,1 1 0,0-1-1,-1 1 1,1 0 0,-1-1-1,1 1 1,0 1-1,18 20-264,-16-18 263,3 3 60,0 0 0,0-1 0,1 1 0,-1-1 1,1 0-1,1-1 0,-1 0 0,1 0 1,0-1-1,0 0 0,0 0 0,1-1 0,0 0 1,-1 0-1,1-1 0,15 2 0,-11-3-18,33 1-13,-43-2-390,1 0-1,-1 0 1,0-1 0,0 1-1,0-1 1,0 0-1,0 0 1,0 0 0,0 0-1,0-1 1,4-2-1,5-4-1441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2:04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11 134 5472,'-10'-8'2496,"56"11"-2176,-19-6 2016,0 3-1344,31-12 736,5 4-1024,37-12-64,3 8-352,8-5-128,-11 9-96,-6-7 448,-12 2-288,-11 1-2624,-8 4 1280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2:07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186 541 3072,'2'-1'243,"-1"-1"1,1 1-1,-1-1 0,1 1 1,-1 0-1,1 0 0,0-1 1,2 0-1,-3 2-30,0 0-1,0-1 1,0 1-1,-1-1 1,1 1-1,0-1 1,0 0-1,0 1 1,-1-1-1,1 0 1,0 1-1,0-1 0,-1 0 1,1 0-1,-1 0 1,2-1-1,-8 6 660,0 1 0,0 0 0,-6 8 0,-8 11-352,2 2 0,1 0 0,-27 57-1,20-36-134,11-21-47,0 0-1,2 1 0,-12 40 1,22-63-282,0 0 1,1-1 0,-1 1 0,1 0 0,0-1 0,0 1 0,0 0 0,2 6 0,-2-9-24,0 1-1,1-1 1,-1 1 0,1-1-1,-1 0 1,1 1-1,0-1 1,-1 0 0,1 0-1,0 0 1,0 1 0,0-1-1,0 0 1,0 0 0,0 0-1,0 0 1,0-1 0,0 1-1,1 0 1,-1 0 0,0-1-1,1 1 1,2 0-1,-2 0 22,1-1 0,1 1 0,-1-1 0,0 0-1,0 0 1,0-1 0,0 1 0,0-1 0,0 1 0,-1-1-1,1 0 1,0 0 0,0 0 0,0 0 0,4-3-1,2-2 64,0 0 0,15-14-1,-6 2-24,0 0 0,25-34 0,21-44 41,-50 75-99,76-123-104,-87 140 49,-1 1-30,-1 1 1,1-1-1,-1 1 0,0-1 1,0 1-1,0-1 0,1-4 1,-2 7 45,0 0-1,0 0 1,0 0 0,0 0 0,0 0 0,0 1 0,0-1 0,0 0 0,0 0-1,0 0 1,0 0 0,0 0 0,-1 0 0,1 0 0,0 0 0,0 0-1,0 0 1,0 0 0,0 0 0,0 0 0,0 0 0,0 0 0,0 0-1,0-1 1,0 1 0,0 0 0,0 0 0,0 0 0,0 0 0,0 0 0,0 0-1,0 0 1,-1 0 0,1 0 0,0 0 0,0 0 0,0 0 0,0 0-1,0 0 1,0 0 0,0 0 0,0 0 0,0 0 0,0 0 0,0 0-1,0 0 1,0 0 0,0-1 0,-7 11-92,-6 12-24,6-3 130,1 1-1,-7 33 1,12-43 51,0 0 0,0 0 0,1 0 0,0 0 1,0 0-1,1 0 0,4 14 0,-5-22-37,0-1 0,1 0 0,-1 1 0,1-1 0,-1 0 0,1 0 0,-1 1 0,1-1 0,0 0 0,0 0 0,0 0 0,0 0 0,0 0 0,0 0 0,0 0 0,0 0 0,0 0 0,0 0 0,0-1 0,1 1 0,-1 0 0,0-1 0,1 1 0,-1-1 0,0 1 0,1-1 0,-1 0 1,1 0-1,-1 1 0,0-1 0,1 0 0,-1 0 0,1-1 0,-1 1 0,0 0 0,1 0 0,-1-1 0,3 0 0,3-1 20,-1 0 0,1-1 0,-1 0 0,1 0 1,-1-1-1,10-7 0,8-7 36,-1-2 0,-1 0 0,-1-1-1,0-1 1,-2-1 0,0-1 0,-2-1 0,19-35-1,-23 37-161,-9 17 63,0 0-1,-1 0 1,5-12-1,-8 16 9,1 1 0,-1 0 0,1 0 0,-1 0 0,1 0 1,-1 0-1,1 0 0,0 0 0,0 0 0,0 0 0,-1 0 0,1 1 0,0-1 0,0 0 0,0 0 0,0 1 1,0-1-1,0 1 0,0-1 0,1 1 0,-1-1 0,0 1 0,0 0 0,0-1 0,0 1 0,1 0 0,-1 0 0,0 0 1,0 0-1,2 0 0,4 1 3,0-1 0,0 2 0,0-1-1,7 3 1,-5-1-40,30 8 81,1-2 0,0-2 0,81 5 0,-120-12-23,3 0-6,-1 0-1,1 0 1,0 0 0,-1 0 0,1 1 0,4 1-1,-8-2-2,1 1-1,-1-1 1,1 0-1,-1 1 1,1-1-1,-1 1 1,1-1 0,-1 1-1,1-1 1,-1 1-1,0-1 1,0 1-1,1-1 1,-1 1-1,0-1 1,0 1-1,1 0 1,-1-1-1,0 1 1,0-1-1,0 1 1,0 0-1,0-1 1,0 1-1,0-1 1,0 1-1,0 0 1,0-1 0,0 1-1,0-1 1,-1 1-1,1 0 1,0-1-1,0 1 1,-1-1-1,1 2 1,-3 3 41,0 1 0,0-1-1,0 0 1,-1 0 0,0 0 0,-6 7 0,-8 10 14,8-9-47,1 1-1,0 1 1,1 0-1,-11 31 1,16-38 16,0 0 0,1 1 0,1 0 0,-1 0 0,1-1 0,1 1 0,0 0 0,0 0 0,0 0-1,1 0 1,3 9 0,-4-15-3,1 0 0,0-1 0,0 1-1,0 0 1,1-1 0,-1 1 0,1-1-1,-1 0 1,4 4 0,-4-5-6,0 0 1,0 0-1,-1-1 1,1 1-1,0 0 0,0-1 1,0 1-1,0-1 1,0 1-1,0-1 1,0 1-1,0-1 1,0 0-1,0 1 0,0-1 1,0 0-1,0 0 1,0 0-1,0 0 1,1 0-1,-1 0 1,0 0-1,0 0 1,0 0-1,0-1 0,0 1 1,1-1-1,3-2 41,0 1 0,-1-1-1,0-1 1,0 1 0,0 0-1,0-1 1,0 0 0,-1 0 0,6-8-1,-1 0 39,-1-1-1,9-17 1,-10 16-87,0 0 0,-1-1 1,0 1-1,-2-1 0,1 0 1,-2 0-1,2-26 0,-4 39-20,-1-1 0,1 0 0,0 0-1,-1 0 1,0 0 0,0 0-1,1 0 1,-2 1 0,1-1 0,0 0-1,-1 1 1,1-1 0,-1 1 0,0-1-1,1 1 1,-1 0 0,0 0 0,-1 0-1,1 0 1,0 0 0,-1 0 0,1 1-1,-1-1 1,1 1 0,-1-1 0,0 1-1,1 0 1,-1 0 0,0 0-1,0 1 1,0-1 0,0 1 0,0-1-1,0 1 1,0 0 0,-4 1 0,1 0-8,4-1 20,0 0 0,0 0 0,1 0 0,-1 1 0,0-1 0,0 1 1,0-1-1,0 1 0,1 0 0,-1 0 0,0-1 0,1 1 0,-1 1 1,0-1-1,1 0 0,-1 0 0,1 0 0,-2 2 0,3-2 2,0-1 0,0 0 0,0 0 0,0 0 0,-1 1 0,1-1 0,0 0 0,0 0 0,0 0 0,0 1-1,0-1 1,0 0 0,0 0 0,0 1 0,0-1 0,0 0 0,0 0 0,0 1 0,0-1 0,0 0 0,0 0 0,0 1-1,0-1 1,0 0 0,0 0 0,0 1 0,0-1 0,0 0 0,0 0 0,0 1 0,1-1 0,-1 0 0,0 0 0,0 0 0,0 1-1,1-1 1,13 1 161,-10-1-144,14-1 56,1-2 0,0 0 1,35-11-1,-7 2-14,97-32 1,-26 7 70,-103 31-173,-14 5 26,1 0 0,0 0 0,-1 1 0,1-1 0,0 0-1,0 1 1,-1 0 0,1-1 0,0 1 0,0 0 0,0 0 0,0 0 0,3 0 0,-5 0 15,0 0 0,1 0 0,-1 1 0,0-1 0,0 0 0,1 0 0,-1 0 0,0 0 0,0 0 0,0 1 0,1-1 0,-1 0 0,0 0 0,0 1-1,0-1 1,0 0 0,0 0 0,0 0 0,1 1 0,-1-1 0,0 0 0,0 0 0,0 1 0,0-1 0,0 0 0,0 0 0,0 1 0,0-1 0,0 0 0,0 1 0,0-1-1,0 0 1,0 0 0,0 1 0,-1-1 0,1 0 0,0 0 0,0 0 0,0 1 0,0-1 0,0 0 0,0 0 0,-1 1 0,1-1 0,0 0 0,0 0 0,0 0 0,-1 0-1,1 1 1,-15 16 18,7-8-55,-10 15 64,1 2 1,1 0 0,-19 44-1,31-61 23,-7 21 19,10-29-47,1 1 1,-1 0 0,1 0-1,0-1 1,0 1 0,0 0 0,0 0-1,0-1 1,0 1 0,1 0 0,-1-1-1,1 1 1,-1 0 0,1 0 0,1 2-1,-2-4-3,0 1 0,1-1-1,-1 1 1,1 0 0,-1-1-1,1 0 1,-1 1 0,1-1 0,-1 1-1,1-1 1,-1 1 0,1-1-1,0 0 1,-1 0 0,1 1-1,0-1 1,-1 0 0,1 0-1,0 0 1,-1 0 0,1 0-1,0 1 1,-1-1 0,2-1 0,1 1 27,0 0 0,0-1 0,-1 0 1,1 0-1,0 1 0,4-3 0,4-3 106,21-15-1,-30 19-143,81-63 62,31-21-282,-113 86 209,-1 0-1,0-1 1,1 1-1,-1 0 1,1 0 0,-1-1-1,0 1 1,1 0-1,-1 0 1,1-1 0,-1 1-1,1 0 1,-1 0-1,1 0 1,-1 0 0,0 0-1,1 0 1,-1 0-1,1 0 1,-1 0 0,1 0-1,-1 0 1,1 0-1,-1 0 1,1 0 0,-1 0-1,1 0 1,-1 1-1,1-1 1,-1 1-7,1-1 1,-1 1-1,0 0 1,1 0-1,-1-1 0,0 1 1,0 0-1,0 0 0,0 0 1,0-1-1,0 1 1,0 0-1,0 0 0,0-1 1,0 1-1,0 1 0,-12 38-287,9-33 274,-2 13 51,0 0 0,2 0-1,0 1 1,0 36 0,3-52-11,0 0 0,0-1 0,1 1 0,0 0 0,-1-1 0,3 7 0,-3-11-11,1 1 1,-1-1-1,0 0 1,0 1-1,1-1 1,-1 1-1,0-1 1,0 0-1,1 1 1,-1-1 0,0 0-1,1 1 1,-1-1-1,1 0 1,-1 0-1,0 1 1,1-1-1,-1 0 1,1 0-1,-1 0 1,1 0 0,-1 0-1,1 1 1,-1-1-1,1 0 1,-1 0-1,1 0 1,-1 0-1,0 0 1,1 0-1,-1-1 1,1 1-1,-1 0 1,1 0 0,-1 0-1,1 0 1,-1 0-1,0-1 1,1 1-1,-1 0 1,1 0-1,-1-1 1,0 1-1,1-1 1,16-14 143,-16 14-115,103-114 424,-47 59-371,-15 16-41,-1-1 0,42-59-1,-58 65-50,-3-1 0,-1-2-1,19-47 1,-23 47 5,10-28 73,-25 58-142,1 0 1,-1-1 0,0 1 0,-1-1 0,1-12 0,-2 21 55,0-1 0,0 1 0,0 0 0,0-1 0,0 1 0,0-1 0,0 1 0,0-1 0,0 1 0,0-1 0,0 1 0,-1-1 0,1 1 0,0 0 0,0-1 0,0 1 0,-1-1 0,1 1 0,0 0 1,0-1-1,-1 1 0,1 0 0,0-1 0,-1 1 0,1 0 0,-1-1 0,0 1-4,1 0 1,-1 0-1,0 0 0,0 0 1,1 0-1,-1 0 1,0 0-1,1 0 0,-1 0 1,0 1-1,1-1 1,-1 0-1,1 0 0,-1 1 1,0-1-1,0 1 1,-4 3-70,-1 0 0,2 0 0,-10 9 0,-16 22 6,-46 71 0,-18 51 85,81-133-44,-19 48 0,29-63 62,0 1-1,1-1 1,0 1 0,0 0 0,1-1 0,0 1 0,1 0 0,1 13 0,-1-20-6,0 0 1,1 0-1,-1 0 0,1 0 0,0 0 0,0 0 0,0 0 0,1-1 0,-1 1 1,1 0-1,-1-1 0,1 1 0,0-1 0,0 1 0,0-1 0,0 0 0,1 0 1,-1 0-1,0 0 0,1 0 0,0 0 0,-1-1 0,1 1 0,3 0 0,2 1 25,1-1 0,-1 0-1,1 0 1,0 0 0,0-2 0,17 1-1,8-2 38,0-2-1,0-1 1,33-9 0,96-32 28,-137 35-155,27-12 0,-9 2 48,-28 12-54,-15 8-112,-10 4 55,-12 7 58,0 1-1,-26 20 1,38-25 48,-14 10 25,1 1-1,-32 34 1,49-46-25,0 0-1,0 0 1,1 0-1,0 1 1,0 0 0,0-1-1,1 1 1,0 0 0,0 1-1,1-1 1,0 1-1,1-1 1,-1 1 0,0 12-1,2-17 14,0 0 0,1 0-1,-1 0 1,0 0-1,1 0 1,0 0 0,-1-1-1,1 1 1,0 0 0,1 0-1,-1-1 1,0 1-1,4 4 1,-4-6 1,0 0 0,0 0 0,0 0-1,1 0 1,-1 0 0,0 0 0,1 0 0,-1-1-1,0 1 1,1 0 0,-1-1 0,1 1 0,-1-1 0,1 1-1,-1-1 1,1 0 0,0 0 0,-1 0 0,1 0-1,-1 0 1,1 0 0,0 0 0,-1 0 0,1-1-1,1 0 1,1 0 18,0 0-1,-1-1 0,1 0 0,-1 1 1,1-2-1,-1 1 0,0 0 1,0-1-1,0 1 0,4-4 0,23-32 94,-24 30-91,84-121 289,-72 102-306,0-1 6,-1-1 0,-2 0 0,-1-1 0,12-40 0,-13 29-37,-2-2 0,9-69-1,-18 97-20,-1-1-1,-1 1 1,0-1-1,-2-17 1,1 31 22,1 1 1,0-1 0,0 1 0,0-1-1,-1 1 1,1-1 0,-1 1 0,1-1 0,-1 1-1,0-1 1,1 1 0,-1 0 0,0-1-1,0 1 1,0 0 0,0 0 0,0-1 0,-2 0-1,3 2 3,-1 0-1,1 0 1,-1-1-1,0 1 0,1 0 1,-1 0-1,1 0 1,-1 0-1,0 0 0,1 0 1,-1 0-1,0 0 1,1 0-1,-1 0 0,1 0 1,-1 1-1,-1-1 0,-14 12-175,8-4 174,2 0 1,-1 1 0,1 0-1,0 0 1,1 1 0,0 0-1,0-1 1,-4 18 0,-22 90-96,26-94 19,1-3 126,1-1 0,1 1 0,0 0 0,2 22 1,1-30-5,0 0 1,0 0-1,2 0 1,-1-1-1,2 1 1,-1-1-1,2 1 1,4 9 0,-6-16-280,0 0 0,0-1 0,1 1 1,-1-1-1,1 0 0,0 0 0,0-1 0,0 1 1,0-1-1,1 0 0,8 5 0,26 13-1558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2:5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10 4576,'-1'-1'180,"0"0"1,0 0 0,-1 0-1,1 0 1,0 1-1,0-1 1,-1 0-1,1 1 1,0-1-1,-1 1 1,1 0 0,-1-1-1,1 1 1,-1 0-1,1 0 1,-1 0-1,1 0 1,0 0 0,-3 0-1,1 1 115,0 0 1,0 0-1,0 0 0,1 0 0,-1 1 0,0-1 1,1 1-1,-1-1 0,-2 3 0,-5 5 543,1 0 0,0 1 0,-12 15 0,20-24-801,-43 52 2105,27-33-1587,0 0 0,1 1 0,1 1 0,-13 25 0,14-13-283,-13 49 0,22-67-224,-2 8 25,1 0-1,1 0 1,1 1 0,2 0 0,0-1 0,2 1 0,2 31-1,0-40-205,1 0 0,1 0-1,0-1 1,1 1 0,6 14-1,-5-18-466,0 0-1,1-1 1,0 0-1,1 0 1,0 0-1,16 16 1,-16-20-806,0 0 0,0 0 1,1-1-1,0 0 1,0-1-1,0 1 0,1-2 1,19 8-1,12 0-759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2:08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 4224,'2'-12'509,"-1"9"-370,-1 1 1,1-1-1,-1 0 1,1 1-1,0-1 1,0 1-1,0-1 1,0 1-1,3-4 1,-4 5-162,3-3 562,0-1 0,0 0 1,0 1-1,0 0 0,1 0 0,6-6 1,-7 7 289,13-10 1349,-16 13-2140,0 0 0,0-1 0,1 1 0,-1 0 0,1 0 0,-1-1 0,0 1 0,1 0 0,-1 0 0,0 0 0,1 0 0,-1 0 0,1 0 0,-1 0 0,0-1 0,1 1 0,-1 0 0,1 0 0,-1 0 0,0 1 0,1-1 0,-1 0 0,1 0 0,-1 0 0,0 0 0,1 0 0,-1 0 0,0 1 0,1-1 0,-1 0 0,1 0 0,-1 0 0,0 1 0,0-1 0,1 0 0,-1 1 0,0-1 0,1 0 0,-1 1 0,0 0 0,2 4 177,0 1 0,-1 0 1,0 0-1,0-1 0,-1 1 1,1 0-1,-2 10 0,1-5-32,-2 33 660,-10 68 1,-17 44 463,4-30-545,24-123-745,0 3 125,0 0 0,1-1 0,-1 11 0,1-16-117,0 1 0,0-1 0,0 1 0,0-1 0,1 1 0,-1-1 0,0 0 0,0 1 1,0-1-1,0 1 0,1-1 0,-1 1 0,0-1 0,0 0 0,1 1 0,-1-1 0,0 1 0,1-1 0,-1 0 0,1 1 0,0-1 7,-1 0-1,1 0 0,-1 0 0,1 0 0,0 0 0,-1 0 1,1 0-1,-1 0 0,1 0 0,0 0 0,-1 0 1,1 0-1,-1-1 0,1 1 0,0 0 0,-1-1 0,1 1 1,-1 0-1,1-1 0,-1 1 0,1-1 0,67-49 462,56-38-604,-93 67 96,-8 6-87,25-13 0,-41 24 60,0 1 1,0 0-1,1 1 1,-1 0-1,0 0 1,1 0-1,-1 1 1,12-1-1,-16 3 32,0-1 1,0 0-1,0 0 0,0 1 0,0 0 1,0 0-1,0 0 0,0 0 0,0 0 1,0 0-1,-1 1 0,1-1 0,-1 1 1,1 0-1,-1 0 0,0 0 0,1 0 1,-1 0-1,0 0 0,0 1 0,-1-1 1,1 1-1,0-1 0,-1 1 0,1-1 1,-1 1-1,0 0 0,0 0 0,0 0 1,0 5-1,1-3 17,-1 1 1,-1 0 0,1 0-1,-1-1 1,0 1 0,0 0-1,-1 0 1,0-1-1,0 1 1,0 0 0,-1-1-1,1 1 1,-1-1-1,-1 1 1,-4 8 0,1-6 67,-1-1 0,0 1 1,0-1-1,0 0 0,-1 0 0,0-1 1,-10 5-1,-63 35 322,63-38-312,-1-1 0,1 0 0,-1-1 1,-1-1-1,-21 2 0,37-6-51,0 0 0,-1 0 0,1-1-1,0 0 1,-1 0 0,1 0 0,0 0 0,0-1 0,-1 1 0,1-1 0,0 0-1,-5-2 1,9 3-35,0 0 1,-1 0-1,1 0 0,0-1 0,-1 1 0,1 0 0,0 0 1,0 0-1,-1 0 0,1 0 0,0-1 0,0 1 0,-1 0 1,1 0-1,0 0 0,0-1 0,0 1 0,-1 0 0,1 0 0,0-1 1,0 1-1,0 0 0,0 0 0,0-1 0,-1 1 0,1 0 1,0-1-1,0 1 0,0 0 0,0 0 0,0-1 0,0 1 1,7-7-38,15-2 79,116-24-74,-4 1-64,-108 25 146,-1-2 1,1-1 0,23-14 0,-33 16 2,-2-1 1,1-1-1,23-22 1,-32 27-38,0-1 1,0 0-1,-1-1 0,0 1 1,0-1-1,-1 0 1,0 0-1,0 0 0,-1-1 1,4-9-1,-7 15-31,1-1-1,0 1 0,-1-1 0,0 0 1,1 0-1,-1 1 0,0-1 1,-1 0-1,1 1 0,0-1 1,-1 0-1,1 0 0,-1 1 0,0-1 1,0 1-1,0-1 0,-2-2 1,3 5 4,-1-1 1,0 1 0,1 0 0,-1 0 0,0 0-1,1 0 1,-1 0 0,1 0 0,-1 0 0,0 0 0,1 0-1,-1 0 1,1 0 0,-1 0 0,0 0 0,1 1-1,-1-1 1,1 0 0,-1 0 0,0 1 0,1-1-1,-1 0 1,1 1 0,-1-1 0,1 1 0,0-1 0,-1 1-1,1-1 1,-1 1 0,-1 0-36,-5 5 24,1 1 1,-1-1-1,1 1 1,0 0-1,1 0 1,-1 1-1,1-1 1,-4 12-1,5-12 59,1 0-1,0 1 0,0-1 1,1 1-1,0 0 1,0 0-1,1 0 0,0 0 1,0 13-1,1-18 12,0 1 0,1-1 0,-1 0 0,1 0 0,0 0 0,0 0 0,0 0 0,0 0 0,0 0 0,1 0 0,-1 0 0,1 0 0,0 0 0,0-1 0,0 1 0,4 3 0,-2-3 4,0-1-1,0 1 1,0-1-1,0 0 1,0 0 0,0-1-1,0 1 1,0-1-1,1 0 1,-1 0-1,8 0 1,11 1 160,0-1 0,1-2 1,42-5-1,70-22-1082,-82 15-3104,-8 3 1030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2:12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1015 3392,'-5'-1'4448,"19"-6"2096,-7 1-5781,0 0 0,10-14 0,3-2-55,170-157 982,-50 32-1132,-41 42-156,-93 98-379,-2 2-7,0 1 0,1 0-1,-1 0 1,1 0 0,7-4 0,-12 8-22,1-1 1,0 1-1,-1 0 0,1 0 1,0 0-1,-1 0 1,1 0-1,0 0 0,-1 0 1,1 0-1,0 0 1,-1 0-1,1 0 0,0 1 1,-1-1-1,1 0 1,0 0-1,-1 1 0,1-1 1,-1 0-1,1 1 1,-1-1-1,1 1 0,0-1 1,-1 1-1,1-1 1,-1 1-1,0-1 1,1 1-1,-1-1 0,1 1 1,-1-1-1,0 1 1,0 0-1,1-1 0,-1 1 1,0 0-1,0-1 1,0 1-1,1 1 0,1 7 20,-1 0-1,0 0 0,0 1 0,0-1 0,-1 0 0,-1 1 0,-2 12 1,-2 7 109,-9 31 0,2-21 114,-2-2-1,-2 0 1,-1-1-1,-1 0 1,-28 38-1,46-74-212,0 1 0,-1-1 0,1 1 0,0 0-1,-1-1 1,1 1 0,0-1 0,0 1 0,-1 0 0,1-1 0,0 1 0,0-1 0,0 1 0,0 0-1,0-1 1,0 1 0,0 0 0,4 1 436,5-6-145,6-7-262,1-1 0,-2-1 1,1 0-1,-2 0 0,0-2 0,12-16 0,66-106-94,-32 43-130,6-1-159,-53 84 260,-12 11 69,0 0-1,0-1 1,1 1 0,-1 0-1,0 0 1,0 0-1,0 0 1,0 0 0,1 0-1,-1 0 1,0 0-1,0 0 1,0-1-1,0 1 1,1 0 0,-1 0-1,0 0 1,0 0-1,0 0 1,1 0 0,-1 0-1,0 0 1,0 0-1,0 0 1,0 0-1,1 1 1,-1-1 0,0 0-1,0 0 1,0 0-1,1 0 1,-1 0 0,0 0-1,0 0 1,0 0-1,0 1 1,0-1 0,1 0-1,-1 0 1,0 0-1,0 0 1,0 0-1,0 1 1,0-1 0,0 0-1,0 0 1,0 0-1,0 1 1,2 8-36,-3 6 45,-1 0 1,-4 21 0,0-4-19,-17 71-30,15-75 166,2 0 0,0 1 0,-2 50 0,8-78-89,0 1 1,0 0-1,0-1 1,0 1 0,1 0-1,-1 0 1,0-1 0,1 1-1,-1 0 1,1-1-1,-1 1 1,1-1 0,2 4-1,-3-5-24,1 1 1,0-1-1,0 1 0,0-1 0,0 1 0,-1-1 0,1 0 0,0 0 0,0 1 0,0-1 0,0 0 0,0 0 0,0 0 1,0 0-1,0 0 0,0 0 0,0 0 0,0 0 0,0 0 0,0-1 0,0 1 0,-1 0 0,1-1 0,0 1 0,0 0 1,1-2-1,16-7 154,0 0 0,28-22 1,-29 20-116,45-36-24,-2-2 0,-3-3 0,59-67 0,-95 96-22,28-40-1,-42 52 8,-1 1 0,0-1 0,-1-1 0,0 1 0,0-1 0,4-19 0,-8 28-33,-1 0 0,1 0 1,-1 0-1,0 0 1,0-1-1,0 1 1,0 0-1,-2-5 1,2 8 8,0-1 1,0 1 0,0-1 0,0 1 0,0-1 0,-1 1 0,1-1 0,0 1 0,0-1-1,-1 1 1,1-1 0,0 1 0,-1-1 0,1 1 0,0-1 0,-1 1 0,1 0 0,-1-1-1,1 1 1,-1 0 0,1-1 0,-1 1 0,1 0 0,-1 0 0,1 0 0,-1-1 0,1 1-1,-1 0 1,1 0 0,-1 0 0,1 0 0,-1 0 0,0 0 0,1 0 0,-1 0 0,1 0-1,-1 0 1,1 0 0,-1 0 0,1 1 0,-1-1 0,0 0 0,-23 13-215,21-12 207,-7 7-13,0-1 1,0 2-1,1-1 0,0 1 0,1 1 0,-1-1 0,2 1 1,-11 18-1,2 0-30,2 1 1,-12 35 0,21-53 68,1 1 1,1-1 0,0 1-1,0 0 1,2 0 0,-2 24-1,3-32 10,0 0-1,1 0 1,-1 1-1,1-1 1,0 0-1,0 0 1,1 0-1,-1 0 1,1 0-1,0 0 0,0-1 1,0 1-1,0 0 1,1-1-1,-1 0 1,1 0-1,0 1 1,0-2-1,0 1 1,1 0-1,-1 0 1,1-1-1,3 2 1,0 0 21,-1-1 0,1-1 1,-1 1-1,1-1 1,0 0-1,0-1 1,0 0-1,0 0 1,0 0-1,0-1 1,0 0-1,0 0 0,0-1 1,0 0-1,0 0 1,0-1-1,8-2 1,-3-1-19,-1 0 1,1-1 0,-1 0 0,0 0 0,-1-1-1,1-1 1,-2 0 0,1 0 0,9-11 0,48-59 108,-33 37-164,62-79-132,-83 99 52,-13 20 1,-8 10 90,-2 7-24,0 0 1,1 0-1,0 1 1,2 0-1,-10 30 1,12-32-11,-12 35 122,3 1 1,-10 57 0,23-105-34,1 1 1,-1-1 0,1 1-1,0-1 1,0 1-1,0-1 1,0 1-1,1-1 1,0 5-1,-1-8-23,0 1 0,1-1 0,-1 1 0,0-1 0,0 0 0,1 1 0,-1-1 0,0 1 0,0-1 0,1 0 0,-1 1 0,0-1 0,1 0-1,-1 0 1,0 1 0,1-1 0,-1 0 0,1 0 0,-1 1 0,0-1 0,1 0 0,-1 0 0,1 0 0,-1 0 0,1 0 0,-1 0 0,1 0 0,-1 0 0,1 0 0,-1 0 0,0 0-1,1 0 1,-1 0 0,1 0 0,-1 0 0,1 0 0,-1 0 0,1-1 0,-1 1 0,0 0 0,1 0 0,0-1 0,19-12 79,-15 9-33,37-26 122,61-56-1,29-45-287,-66 63 163,-61 64-28,1-3-70,1 0 0,0 1 0,0 0 0,1 0-1,-1 0 1,13-6 0,-19 12 40,-1 0 1,0 0-1,0 0 1,1-1-1,-1 1 1,0 0-1,0 0 0,1 0 1,-1 0-1,0-1 1,1 1-1,-1 0 1,0 0-1,1 0 1,-1 0-1,0 0 1,0 0-1,1 0 0,-1 0 1,0 0-1,1 0 1,-1 0-1,0 0 1,1 0-1,-1 0 1,0 0-1,1 1 0,-1-1 1,0 0-1,1 0 1,-1 0-1,0 0 1,0 1-1,1-1 1,-1 0-1,0 0 0,0 0 1,1 1-1,-1-1 1,0 0-1,0 0 1,0 1-1,0-1 1,1 0-1,-1 1 0,0-1 1,0 0-1,0 1 1,-2 16-43,2-12 43,-17 71-92,10-47 92,1-1 0,1 1-1,-1 37 1,6-62 18,1-1-1,-1 1 0,0-1 0,1 1 1,0-1-1,0 0 0,2 6 0,-3-8-1,0 0 1,1 0-1,-1 0 0,1 0 0,-1-1 0,1 1 0,0 0 0,-1 0 0,1-1 1,0 1-1,0 0 0,-1-1 0,1 1 0,0 0 0,0-1 0,0 1 0,0-1 0,0 0 1,0 1-1,0-1 0,0 0 0,0 1 0,0-1 0,0 0 0,0 0 0,0 0 0,0 0 1,0 0-1,0 0 0,1 0 0,2-1 21,0 0 0,0-1 0,0 1 0,0-1 1,-1 1-1,1-1 0,0-1 0,-1 1 0,0 0 0,1-1 0,-1 1 0,0-1 1,0 0-1,3-5 0,4-5-19,0-1 0,9-19 0,-11 20 79,146-236 285,-9 17-423,-103 150-47,-16 30 122,-12 20-239,-12 22-187,-9 20 23,-39 66 68,22-39 292,1 2-1,2 0 1,-26 70 0,34-66-26,-13 66 1,23-92 53,1 0 0,1 0 0,0 0-1,2 0 1,0 0 0,0-1 0,6 22 0,-6-32 16,1-1 1,-1 0-1,2 0 0,-1 0 1,0 0-1,1 0 1,0 0-1,4 5 0,-5-8-12,-1-1 0,1 1 0,-1 0 0,1-1 0,0 1 0,0-1 0,0 0 0,0 0 0,0 1 1,0-1-1,0 0 0,1-1 0,-1 1 0,0 0 0,0-1 0,1 1 0,-1-1 0,0 0 0,1 0 0,-1 0 0,0 0 0,3 0 0,4-2 29,-1 0 1,0-1 0,-1 1-1,1-1 1,14-9-1,36-25 127,18-20-132,130-125 1,-204 180-32,0 0 0,0-1 0,0 1 0,0 0 1,-1-1-1,1 0 0,-1 1 0,1-1 0,-1 0 0,1-4 1,-1 4-61,2-4-480,-3 9 440,1-1 69,-1 1 1,1-1-1,-1 1 0,1-1 1,-1 1-1,1-1 0,0 1 1,1 1-1,5 11 0,-4 5 12,3 35 1,-2-8-69,-2-32 64,1 7-13,0 0 0,1 0 0,11 30 0,-14-49 42,0 1-1,0-1 1,0 1 0,1-1 0,-1 1 0,1-1-1,0 0 1,3 4 0,-4-5-1,0 0 0,0-1 0,0 1 0,0 0 1,1 0-1,-1-1 0,0 1 0,0-1 0,1 1 1,-1-1-1,0 0 0,1 1 0,-1-1 0,0 0 0,1 0 1,-1 0-1,1 0 0,-1 0 0,0 0 0,1-1 0,1 1 1,7-4 64,0 0 0,-1-1-1,0 0 1,0-1 0,0 0 0,-1 0 0,11-10 0,-3 3-56,134-95 14,-23 18 23,-125 88-73,35-29 97,-35 29-114,0 1 1,-1-1 0,1 0-1,0 0 1,-1 0-1,1 0 1,-1 0 0,0 0-1,0-1 1,0 1-1,0 0 1,0-1 0,0 1-1,0-5 1,-1 7 15,0 0-1,0-1 1,0 1 0,0 0 0,0-1-1,0 1 1,0 0 0,0 0-1,-1-1 1,1 1 0,0 0 0,0-1-1,0 1 1,-1 0 0,1 0 0,0-1-1,0 1 1,-1 0 0,1 0 0,0 0-1,0-1 1,-1 1 0,1 0 0,0 0-1,-1 0 1,1 0 0,0 0-1,-1 0 1,1-1 0,-1 1 0,-9-1-105,9 1 91,-5 1 15,-1 0 0,0 0 1,1 0-1,0 0 0,-1 1 0,1 0 0,-7 4 0,-40 21 19,44-22-51,0 0 40,0 1 0,1 1 1,0-1-1,0 1 0,0 1 1,1-1-1,0 1 0,0 1 1,1-1-1,0 1 0,0 0 1,1 0-1,0 1 0,1 0 1,-6 19-1,9-24 14,0 0 0,0 0 0,1 0 0,0-1 0,0 1 0,0 0 0,2 7 0,-2-10 1,0 0 0,1-1 0,-1 1 0,1 0 0,-1-1 0,1 1 0,0-1 0,0 1 0,0-1 0,-1 1 0,2-1 0,-1 0 0,0 1 0,0-1 1,0 0-1,0 0 0,1 0 0,-1 0 0,1 0 0,-1 0 0,1 0 0,-1-1 0,1 1 0,2 1 0,2-1 20,1-1-1,-1 1 0,0-1 0,0-1 1,0 1-1,0-1 0,0 0 1,0 0-1,0 0 0,0-1 1,0 0-1,-1 0 0,1-1 1,5-3-1,12-7 48,37-28 1,-60 41-79,17-13 51,-1-1 0,-1 0 1,0-2-1,-1 1 1,19-29-1,-30 39-48,1 0-1,-1 0 1,0 0-1,0-1 1,1-6-1,-3 10-19,0 0 1,-1 0-1,1-1 0,-1 1 1,0 0-1,0 0 1,0-1-1,0 1 0,0 0 1,0 0-1,-1-1 0,1 1 1,-1 0-1,1 0 0,-3-4 1,2 4 4,0 1 0,0-1 0,0 1 0,0-1 0,-1 1 0,1-1 0,-1 1 0,1 0 1,-1 0-1,1-1 0,-1 1 0,0 1 0,0-1 0,1 0 0,-1 0 0,0 1 0,0-1 0,0 1 0,0-1 0,-2 1 0,-5-1-21,0 0-1,-18 1 1,26 0 28,-28 2-21,0 1 0,0 1-1,-28 9 1,46-12-53,23-4 204,323-32 119,-242 30-415,-90 5 136,0 0 0,0 0 0,-1 0 0,1 1 0,0-1 0,-1 1 0,1-1 0,0 1 0,4 2 0,-7-2 30,1-1 1,0 1-1,0-1 0,-1 1 0,1 0 0,-1-1 0,1 1 0,0 0 1,-1-1-1,1 1 0,-1 0 0,0 0 0,1 0 0,-1-1 0,1 1 1,-1 0-1,0 0 0,0 0 0,0 0 0,1 0 0,-1-1 1,0 1-1,0 0 0,0 0 0,0 0 0,0 0 0,-1 0 0,1 0 1,0 0-1,-1 0 0,-1 6 24,0-1 0,-1 0 1,0 0-1,0 0 0,-1-1 1,0 1-1,0-1 0,-5 6 1,-12 16-49,10-9 296,17-24 242,17-18-275,-1 6-242,2 1 1,0 2-1,0 0 0,2 2 1,0 1-1,0 0 0,36-9 1,-57 20-27,0-1 0,0 1 0,0 1 1,0-1-1,0 1 0,7-1 1,-11 2 18,0-1 1,0 0-1,0 0 1,0 0 0,0 0-1,0 1 1,0-1-1,0 0 1,0 1-1,0-1 1,0 1 0,0-1-1,0 1 1,0-1-1,-1 1 1,1 0 0,0-1-1,0 1 1,-1 0-1,1 0 1,-1 0-1,1-1 1,0 1 0,-1 0-1,1 0 1,-1 0-1,0 0 1,1 0 0,-1 0-1,0 0 1,0 0-1,0 0 1,1 0-1,-1 0 1,0 0 0,0 1-1,-1 13-102,1-4 132,0 1 0,0-1 0,1 1 1,1-1-1,3 13 0,-4-21 1,0 0 0,0 0 0,1 0 0,-1 0 1,1 0-1,0 0 0,-1 0 0,2-1 0,-1 1 0,0 0 0,0-1 0,1 0 0,-1 0 0,1 0 0,0 0 0,-1 0 0,1 0 0,0-1 0,0 1 0,0-1 0,1 0 0,4 2 1,-4-3-7,0 1 1,1-1-1,0 0 1,-1 0-1,1 0 1,-1 0-1,1-1 1,-1 0-1,1 0 1,-1 0-1,7-3 1,2-1 112,1-1 1,15-10 0,-12 5-64,0-1 0,-1 0 0,16-16 0,38-47-60,-55 60 4,16-25-1,-24 30-47,0 0 0,1 1-1,0 0 1,1 0 0,9-7-1,-18 16 38,0-1-1,0 1 1,0 0-1,0 0 1,1 0 0,-1 0-1,0 0 1,0 0-1,0 0 1,0 0-1,0-1 1,0 1 0,1 0-1,-1 0 1,0 0-1,0 0 1,0 0-1,0 0 1,1 0 0,-1 0-1,0 0 1,0 0-1,0 0 1,0 0-1,1 0 1,-1 0 0,0 0-1,0 0 1,0 0-1,0 0 1,0 1 0,1-1-1,-1 0 1,0 0-1,0 0 1,0 0-1,0 0 1,0 0 0,0 0-1,1 0 1,-1 0-1,0 1 1,0-1-1,0 0 1,1 11-178,-4 17-30,2-27 197,-2 15-48,-1 0 0,-1-1 0,-12 28 1,-28 42 51,5-10 323,37-69-259,-18 35 100,19-38-131,1 0 0,-1-1-1,0 0 1,1 1 0,-1-1-1,0 0 1,0 0 0,-1 0-1,1 0 1,0 0 0,-1-1 0,-2 2-1,4-3-10,1 1 0,-1-1-1,1 0 1,-1 0 0,1 0 0,-1 0-1,1 1 1,-1-1 0,1 0 0,-1 0-1,1 0 1,-1 0 0,1 0 0,-1 0-1,1-1 1,-1 1 0,1 0 0,-1 0-1,1 0 1,-1 0 0,1-1 0,-1 1-1,1 0 1,-1 0 0,1-1 0,-1 1-1,1 0 1,0-1 0,-1 1 0,1 0-1,0-1 1,-1 1 0,1-1 0,0 1-1,-1-1 1,1 1 0,0-1 0,0 1-1,0-1 1,-1 1 0,1-1 0,0 1-1,0-2 1,0-1 6,-1 0 0,1 0 0,0 0 1,0 0-1,0 0 0,1-4 0,0 2-20,1-1 0,0 0 0,0 1 0,0 0 0,0-1 0,1 1 0,0 0 0,0 0 0,1 0 0,-1 1 0,1-1 0,0 1 1,0 0-1,1 0 0,-1 0 0,1 1 0,-1 0 0,1-1 0,6-1 0,9-5 16,0 1 1,0 1-1,35-8 1,159-26-314,-124 28-1263,-48 6-1427,-5 4 869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2:12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55 196 5824,'-54'-5'2624,"59"10"-2272,13-5 1824,3 0-1248,34-5 1184,8 5-1216,49-15 160,6-1-640,34-21-289,-9 6-127,42-21 288,-22 12-192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2:15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62 279 3968,'-1'-3'673,"0"0"-1,0 0 1,0 0 0,1-1 0,-1 1-1,1-5 1,13 78 3018,15 215-1003,-19 7-1280,-9-213-331,0-78-880,-17-1 368,-1-11-463,13 3-18,1 0 1,0 0-1,0-1 1,1 1-1,-4-15 0,-12-71 506,4 14-182,12 64-373,0-1 0,1 0 0,0 1 0,1-1-1,1 0 1,3-18 0,-2 22-11,2 0-1,0 0 0,0 1 0,1-1 0,1 1 0,0 0 1,1 0-1,11-19 0,4 3-70,1 1 0,1 0 0,2 2 0,0 0 0,1 2 0,2 1 0,0 1 0,1 2 0,1 0 0,38-16 0,-57 30 29,1-1 1,0 2-1,1 0 1,-1 0-1,25-4 1,-33 8 5,-1-1 1,1 1-1,-1 0 1,1 0-1,0 1 1,-1-1-1,1 1 0,-1-1 1,1 1-1,-1 0 1,1 0-1,-1 1 1,0-1-1,0 1 1,1-1-1,-1 1 0,0 0 1,-1 1-1,1-1 1,0 0-1,0 1 1,-1-1-1,0 1 0,1 0 1,1 3-1,-1-1 20,-1 0-1,0 0 0,0 0 0,-1 0 1,1 0-1,-1 0 0,0 0 0,-1 0 1,1 1-1,-1-1 0,0 0 0,0 1 0,-2 8 1,0 1 54,-2 0 1,0 0 0,-8 19-1,6-19-24,-1 0-1,-1-1 1,0 0-1,0-1 0,-2 0 1,0 0-1,-16 15 0,8-11 73,0 0 0,-2-2 0,1 0 0,-23 11-1,-44 23 339,86-49-446,0 0-1,0 0 1,1 0-1,-1 0 0,0 0 1,0 0-1,0 0 1,1 0-1,-1 0 1,0 0-1,0 0 0,0 1 1,0-1-1,1 0 1,-1 0-1,0 0 1,0 0-1,0 0 0,0 0 1,0 1-1,1-1 1,-1 0-1,0 0 1,0 0-1,0 0 0,0 1 1,0-1-1,0 0 1,0 0-1,0 0 0,0 0 1,0 1-1,0-1 1,0 0-1,0 0 1,0 0-1,0 1 0,0-1 1,0 0-1,0 0 1,0 0-1,0 1 1,0-1-1,0 0 0,0 0 1,0 0-1,0 0 1,0 1-1,0-1 1,0 0-1,0 0 0,-1 0 1,1 0-1,0 1 1,0-1-1,0 0 1,0 0-1,0 0 0,-1 0 1,1 0-1,0 0 1,0 0-1,-1 1 0,24 1-24,-16-1-34,12 1 105,80 12-256,-88-11 174,-1 0 0,0 0 0,0 1 0,0 0 0,0 0 0,-1 1 0,12 8 0,-19-11 33,0-1 1,-1 1-1,1-1 1,-1 1-1,1-1 0,-1 1 1,1 0-1,-1 0 1,0 0-1,0 0 0,0 0 1,0 0-1,-1 0 0,1 0 1,0 0-1,-1 1 1,1-1-1,-1 0 0,0 0 1,0 0-1,0 1 1,0-1-1,0 0 0,0 0 1,-1 0-1,1 1 0,-2 2 1,-1 3 49,0 0 0,0 0 0,-1-1 0,0 1 0,-8 11 0,1-5-5,-1-1 0,0 0 0,0-1 0,-1 0 0,-1-1 0,0 0-1,-1-1 1,-18 9 0,-16 6 49,-67 25 1,-9-12 210,153-42-230,7-7-14,-1-1 1,0-2-1,44-26 0,95-68 22,-39 23-31,-15 19 42,89-56 160,-183 104-249,71-56 67,-82 64-202,-14 10 128,0 0 1,-1 0-1,1 0 1,0 0-1,0 1 1,0-1-1,0 0 1,0 0-1,0 0 1,0 0-1,0 1 1,0-1-1,0 0 1,0 0-1,0 0 1,0 1-1,0-1 1,0 0-1,0 0 1,0 0-1,0 0 1,0 1-1,0-1 1,1 0-1,-1 0 1,0 0-1,0 0 1,0 1-1,0-1 1,0 0-1,0 0 1,0 0-1,1 0 1,-1 0-1,0 0 1,0 0-1,0 1 1,0-1-1,1 0 1,-1 0-1,0 0 1,0 0-1,0 0 1,0 0-1,1 0 1,-1 0-1,0 0 1,0 0-1,0 0 1,0 0-1,1 0 1,-1 0-1,0 0 1,0 0-1,0 0 1,1 0-1,-1 0 1,0 0-1,0 0 1,0 0-1,0-1 1,1 1-1,-1 0 1,0 0-1,0 0 1,0 0-1,-3 10-11,0 0-1,-1 0 1,0 0 0,-9 14-1,-3 7 39,11-21-33,-6 15-30,-16 44-1,25-62 61,1 0-1,-1-1 0,1 1 0,0 0 1,1 0-1,-1-1 0,1 1 1,1 0-1,-1 0 0,1 0 1,0 0-1,3 8 0,-3-13 7,-1-1-1,1 0 1,-1 0-1,1 1 0,0-1 1,0 0-1,-1 0 1,1 0-1,0 0 0,0 1 1,0-1-1,0-1 1,0 1-1,0 0 1,1 0-1,-1 0 0,0 0 1,0-1-1,0 1 1,1-1-1,-1 1 0,0-1 1,1 1-1,-1-1 1,1 0-1,-1 0 1,0 0-1,1 0 0,-1 0 1,1 0-1,-1 0 1,0 0-1,1 0 0,-1 0 1,1-1-1,-1 1 1,0-1-1,3 0 1,4-3 95,1 0 1,-1 0 0,0-1 0,12-9 0,-12 9-45,10-9-30,0 0 0,-1-1 0,-1 0 0,22-27 0,-15 11-171,36-59 1,-59 90 106,0-1 0,0 0 0,1 1 0,-1-1 0,0 0 0,1 1 0,-1-1 0,1 0 0,-1 1 1,1-1-1,-1 1 0,1-1 0,-1 1 0,1-1 0,-1 1 0,1-1 0,0 1 0,-1 0 0,1-1 1,0 1-1,0-1 0,0 2 3,-1-1 0,0 1 0,1-1 0,-1 1 0,0-1 0,0 1 0,1-1 0,-1 1 0,0-1 1,0 1-1,0-1 0,1 1 0,-1-1 0,0 1 0,0-1 0,0 1 0,0-1 0,0 1 0,0-1 0,0 2 0,-3 34-187,-3-12 137,3-15 69,0 1 0,1-1 0,1 0-1,0 0 1,0 1 0,0-1 0,1 1 0,2 14 0,-1-22 8,-1-1 0,0 0 0,1 1 0,-1-1 0,1 0 0,-1 1 0,1-1 0,-1 0 0,1 0 0,0 0 0,0 1 0,0-1 0,-1 0 0,1 0 0,0 0 0,0-1 0,1 1 0,-1 0 0,0 0 0,0 0 0,0-1 0,0 1 0,1-1 0,-1 1 0,0-1 0,1 1 0,-1-1 0,0 0 0,1 1 0,-1-1 0,0 0 0,1 0 0,-1 0 0,1 0 0,-1-1 0,0 1 0,1 0 0,-1 0 0,3-2 0,7-2 74,0-2 0,0 0 1,0 0-1,-1 0 0,0-2 0,15-13 1,3-1-83,-3 4 13,-1-2 0,0 0 0,-2-2 0,27-32 1,-1-10 36,41-72 1,30-81-229,-107 196 177,-8 14-53,0 1-1,-1 0 0,0-1 1,0 1-1,0-1 1,-1 0-1,0 0 1,1-8-1,-6 17-331,-2 5 248,-5 19 71,1-1-1,2 1 1,0 0 0,-4 51-1,8-61 97,-2 21-11,2-1 0,1 1 0,1 0 0,3-1 0,10 66 0,-10-90 41,1 0 0,1 0 1,0-1-1,1 1 0,0-1 0,0 0 1,1 0-1,14 18 0,-18-26-31,1 0 1,0 0-1,0 0 0,0 0 1,0 0-1,0-1 0,0 0 0,1 1 1,-1-1-1,1 0 0,0-1 1,0 1-1,-1-1 0,1 1 1,0-1-1,0 0 0,0-1 0,0 1 1,1-1-1,-1 1 0,0-1 1,0 0-1,0-1 0,0 1 0,0-1 1,0 0-1,0 0 0,0 0 1,6-3-1,-1 0-23,-1 0 1,1-1 0,-1 0-1,0-1 1,0 1-1,-1-2 1,13-12-1,-11 9-1832,-2 1 0,14-22 0,-8 14-387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2:15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22 248 7552,'-22'-15'3424,"39"7"-2976,6 0 1440,4 0-1120,31-12 1056,10 0-1089,13-9 353,-1 1-640,-4 2-256,-7 6-128,-6-5 128,-10 10-96,-3-2-96,-9 9-32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2:15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36 7296,'-10'0'3328,"5"16"-2912,1-7 2112,8 2-1472,-4 1 1055,0 5-1215,-4-6 288,4 6-704,-5-6-128,10 1-224,-5-7 416,0-2-320,4-3 128,6 0-224</inkml:trace>
  <inkml:trace contextRef="#ctx0" brushRef="#br0" timeOffset="1">356 16 7136,'-23'-15'3232,"9"23"-2816,1-4 2272,8 4-1568,-13 0 256,10-1-833,-6 1-223,6 5-192,3-6-640,10 1 257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2:16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11648,'0'20'5247,"0"-8"-4543,0-9 736,0 2-128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2:18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6 615 2912,'-1'0'111,"1"0"0,0 0 1,0 0-1,0 0 0,0 0 0,-1 0 0,1 0 1,0 0-1,0 0 0,0 0 0,0 0 1,-1 0-1,1 0 0,0 0 0,0 0 0,0 0 1,0 1-1,-1-1 0,1 0 0,-1 0 668,1 1-668,0-1 0,0 0 0,0 0 1,0 0-1,0 0 0,0 0 0,0 1 1,0-1-1,0 0 0,0 0 0,0 0 0,0 0 1,-1 1-1,1-1 0,0 0 0,0 0 0,1 0 1,8 1 2002,23-3-1338,-27 2-346,11-2-97,1 0-1,-1-2 1,0 0 0,0-1 0,0 0-1,-1-1 1,0-1 0,18-11 0,14-11 53,49-41 0,-37 25-153,0 7 58,103-49-1,-150 82-273,208-95 345,-137 69-242,87-20 0,-80 32-139,106-8 0,99-4 105,-13 12-55,-235 16-25,266-6 165,-34 21-195,-216-5 94,1 3 0,79 24 0,-116-26-54,1 2 0,-2 1 0,1 2 0,-1 0 0,-1 2 0,-1 0 0,0 2 0,36 33 0,14 11 302,143 92-1,-105-76-88,-58-43 241,-53-34-408,1 1 1,0-1 0,0 1 0,0-1-1,0 0 1,-1 0 0,1 0-1,0 0 1,0 0 0,0 0 0,0-1-1,-1 1 1,1-1 0,0 1-1,0-1 1,-1 0 0,1 1-1,0-1 1,2-2 0,13-4-91,-7 6 55,-49-17 218,-39-15-101,30 15-83,-78-43-1,106 50-2,0-2 1,0-1-1,1 0 0,1-1 0,-29-31 0,42 39-47,1 0 1,0 0 0,0 0-1,0 0 1,1 0 0,0-1-1,-3-13 1,1 4 7,4 16-18,1 0 1,0 0 0,-1 0 0,1 0-1,0 0 1,0 0 0,-1 0-1,1 0 1,0 0 0,0-1-1,0 1 1,1 0 0,-1 0 0,0 0-1,0 0 1,1 0 0,-1 0-1,1-2 1,0 2-3,-1 1 0,1-1 0,-1 0 0,1 1 1,0-1-1,0 1 0,-1-1 0,1 1 0,0-1 0,0 1 0,0-1 0,0 1 0,0 0 0,-1-1 0,1 1 0,0 0 1,2 0-1,4-1-3,0 1 1,1 1 0,-1-1 0,13 4 0,-4-2 61,-10-1-69,-1 0 1,0 0-1,0 0 0,0 0 0,1 1 0,-1 0 0,-1 0 0,1 0 0,0 1 1,0-1-1,-1 1 0,0 0 0,1 1 0,-1-1 0,0 1 0,-1 0 0,1 0 1,-1 0-1,0 0 0,0 1 0,0-1 0,0 1 0,-1-1 0,4 9 0,-5-8 9,0 0-1,0 0 1,0 0-1,-1 0 1,0 0-1,0 8 1,0-9 2,0 0 0,0 0 0,0 0 0,0 0 0,1 0 1,-1 0-1,1 0 0,0 0 0,0 0 0,1 0 0,-1-1 0,3 5 0,-3-7 4,8 13 57,0 0 0,1-1 0,1 0 1,16 15-1,-13-16-33,-2-1-55,19 13-1,-16-13 169,17 15-1,-22-18-121,1 1 0,-1-1 0,21 11 0,-31-19-9,1 0 0,-1 0 0,1 0 0,-1 1-1,0-1 1,1 0 0,-1 0 0,1 0-1,-1 1 1,0-1 0,1 0 0,-1 1 0,0-1-1,0 0 1,1 1 0,-1-1 0,0 0-1,0 1 1,1-1 0,-1 0 0,0 1 0,0-1-1,0 1 1,1-1 0,-8 5 104,-17-1-30,-22-1 56,0-2 0,-52-6 0,-89-18 164,187 23-303,-154-22 90,133 23 0,30 4 69,-5-5-126,0-1 0,-1 0-1,1 1 1,0-2 0,-1 1 0,1 0 0,0 0 0,-1-1 0,0 0 0,1 0 0,-1 0 0,0 0 0,4-4 0,4-3 38,-1-1 1,10-12 0,5-8 57,34-51-1,-50 66-120,0 0-1,-1-1 0,-1 0 1,0-1-1,8-29 0,-8 19-52,-4 21 11,-1-1 1,-1 1-1,1-1 0,0-12 0,-2 19 30,0-1-1,1 1 1,-1 0-1,0 0 1,0 0-1,0 0 0,0-1 1,0 1-1,0 0 1,0 0-1,0 0 1,0-1-1,0 1 1,0 0-1,0 0 1,0 0-1,0-1 1,0 1-1,0 0 0,-1 0 1,1 0-1,0 0 1,0-1-1,0 1 1,0 0-1,0 0 1,0 0-1,0 0 1,-1 0-1,1-1 0,0 1 1,0 0-1,0 0 1,0 0-1,0 0 1,-1 0-1,1 0 1,0 0-1,0 0 1,0-1-1,0 1 0,-1 0 1,1 0-1,0 0 1,0 0-1,0 0 1,-1 0-1,1 0 1,0 0-1,0 0 1,0 0-1,-1 0 1,1 0-1,0 1 0,0-1 1,0 0-1,0 0 1,-1 0-1,0 0-10,1 1-1,-1-1 0,1 1 1,-1-1-1,1 1 1,-1 0-1,1-1 0,-1 1 1,1-1-1,-1 1 1,1 0-1,0-1 0,-1 1 1,1 0-1,-1 0 1,0 9 30,0-1 0,0 0 0,1 16 0,1-16 20,-1 0 0,-1 0 1,1 0-1,-3 11 0,2-18-33,0 0-1,0-1 1,0 1 0,0 0-1,0-1 1,0 1-1,0-1 1,0 0 0,-1 1-1,1-1 1,0 0 0,-1 0-1,1 1 1,-1-1 0,0 0-1,1-1 1,-1 1 0,0 0-1,1 0 1,-1-1-1,0 1 1,0-1 0,0 0-1,1 1 1,-1-1 0,-3 0-1,-5 1 16,1-1 0,-1 0-1,1-1 1,-13-2 0,17 2-2,0-1 0,0 1 0,0-1 0,0 0 0,1-1 1,-6-2-1,-16-8 10,24 12-120,5 4 104,10 2 90,11 1-194,1 1 1,45 20 0,-14 1-2229,0 1-3455,-14-6-1711,-10-7 2854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2:19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69 4224,'-11'-17'1365,"10"17"-1248,1-1-1,0 0 1,0 0 0,-1 0-1,1 0 1,0 0-1,0 0 1,0 1 0,0-1-1,0 0 1,0 0 0,0 0-1,0 0 1,1 0-1,-1 0 1,0 1 0,0-1-1,1 0 1,-1 0 0,1 0-1,-1 1 1,0-1-1,1 0 1,-1 0 0,1 1-1,0-1 1,-1 0-1,1 1 1,0-1 0,3-1 134,1 0 0,-1 1 0,0-1 0,1 1 0,-1 0-1,0 0 1,1 1 0,-1-1 0,1 1 0,-1 0 0,1 0 0,-1 1 0,1-1 0,4 2 0,12 3 378,32 10 0,-49-13-537,12 4 177,0 1 0,0 0 0,-1 1 0,0 1 0,21 17 0,64 61 651,-87-75-878,-4-4 82,-1 0 0,0 1 0,0 0 0,-1 0-1,0 1 1,0 0 0,-1 0 0,7 16 0,-12-17 48,-5-10-99,-7-9-41,-61-134 328,69 137-395,-2-3 45,-1 1 0,1 0 0,-2 0 0,1 0 0,-1 1 0,-11-10 0,4 5-39,-1 1 1,-25-16-1,30 21 26,-1 2-1,-12-6 1,23 11 2,0 0 0,-1 0 0,1-1 0,0 1 0,0 0 0,-1 0 0,1 0 0,-1 0 0,1 0 0,0 0 0,-1 0 0,1-1 0,0 1 0,-1 0 0,1 0 0,0 0 1,-1 1-1,1-1 0,-1 0 0,1 0 0,0 0 0,-1 0 0,1 0 0,0 0 0,-1 0 0,1 1 0,0-1 0,-1 0 0,1 0 0,0 0 0,0 1 0,-1-1 0,1 0 0,0 0 0,0 1 0,-1-1 0,1 0 0,0 1 0,0-1 0,0 0 1,0 1-1,-1-1 0,1 0 0,0 1 0,0-1 0,0 0 0,0 1 0,0-1 0,0 0 0,0 1 0,0-1 0,0 0 0,0 1 0,0-1 0,0 1 0,0 0 0,6 20-67,2-2 89,1-1-1,1 0 0,19 26 1,43 44 295,-55-68-207,65 69 450,-44-50-937,-26-26 31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2:20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83 161 3392,'-4'-30'1088,"4"21"-651,2 5-425,-1 1 308,1 1 0,-1-1 0,1 0 0,-1 1-1,1 0 1,0-1 0,0 1 0,4-4 0,47-45 4000,-43 40-2544,-5 8-379,5-8-363,-9 9-994,0 1 1,1-1-1,-1 1 1,0-1-1,1 1 1,-1 0-1,1-1 1,2 0-1,-3 2-38,-1-1-1,1 1 1,0 0-1,-1 0 1,1 0-1,0 0 1,0 0-1,-1 0 1,1 0-1,0 0 1,-1 0-1,1 0 1,0 1-1,-1-1 1,1 0-1,0 0 1,-1 1-1,1-1 1,0 0-1,-1 1 1,1-1 0,-1 1-1,1-1 1,-1 1-1,1-1 1,-1 1-1,1-1 1,-1 1-1,1-1 1,-1 2-1,13 15 63,-1 1-1,-1 1 1,-1 0-1,0 1 1,9 29-1,-3-9 308,-3-10 242,19 29 1,-32-59-607,0 0 1,0 0-1,0 0 0,0 0 1,0 0-1,0 0 0,0 0 1,0 0-1,1 0 1,-1 0-1,0 0 0,0 0 1,0 0-1,0 0 1,0 0-1,0 0 0,0 0 1,0 0-1,0 0 1,0 0-1,0 0 0,1 0 1,-1 0-1,0 0 1,0 0-1,0 0 0,0-1 1,0 1-1,0 0 0,0 0 1,0 0-1,0 0 1,0 0-1,0 0 0,0 0 1,0 0-1,0 0 1,0 0-1,0 0 0,0 0 1,0-1-1,0 1 1,0 0-1,0 0 0,0 0 1,0 0-1,0 0 0,0 0 1,0 0-1,0 0 1,0 0-1,0 0 0,0 0 1,0-1-1,0 1 1,0 0-1,0 0 0,0 0 1,0 0-1,0 0 1,0 0-1,0 0 0,1-13 245,-1-18-47,-2 2-114,-6-39-215,8 63 76,-2-1 0,1 1 1,-1-1-1,1 1 0,-2 0 0,1 0 0,0 0 0,-1 0 0,-5-6 0,8 11 43,0-1-1,-1 1 1,1 0-1,0 0 1,0 0-1,-1 0 0,1 0 1,0 0-1,-1 0 1,1 0-1,0 0 1,0 0-1,-1 0 0,1 0 1,0 0-1,0 0 1,-1 1-1,1-1 1,0 0-1,0 0 0,-1 0 1,1 0-1,0 0 1,0 0-1,-1 1 1,1-1-1,0 0 0,0 0 1,0 0-1,0 1 1,-1-1-1,1 0 1,0 0-1,0 1 0,0-1 1,0 0-1,-1 1 1,1-1-2,-1 4-3,0 0 0,-1 0-1,1 0 1,0 0 0,1 0 0,-1 1 0,1 6 0,2 31-11,3-3 94,2-1 0,12 40 0,-17-67-29,2 6 32,-2-12 82,0-5 145,-1-1-278,-1 0 0,0 0 0,1-1 0,-1 1 0,0 0 0,0-1-1,0 1 1,0 0 0,0-1 0,0 1 0,-1 0 0,1 0 0,0-1-1,-1-1 1,-8-21 31,8 21-15,-9-19-53,-1 1 0,0 0 0,-2 1 0,-25-30 0,25 32 61,7 11-58,1 1-1,-1-1 1,0 1 0,0 1-1,-1-1 1,1 1-1,-1 1 1,-9-5 0,14 8-10,0 0 1,0 0-1,0 0 0,0 0 1,-1 1-1,1-1 1,0 1-1,0 0 0,-1-1 1,1 1-1,0 0 1,-1 0-1,1 1 0,0-1 1,-3 1-1,3 0 6,0 0 1,0 0-1,0 0 1,1 0-1,-1 0 0,0 1 1,0-1-1,1 1 0,-1-1 1,1 1-1,0 0 0,-1-1 1,1 1-1,0 0 1,0 0-1,0 0 0,0 0 1,0 0-1,0 2 0,-4 11-34,1 0 0,1 0 0,-2 24 0,3-20 128,-9 33 0,8-37 21,-2 0 0,0 0 0,-1 0 0,0-1 0,-1 0 0,-1 0 0,-13 19 0,14-25-39,-1 2 245,19-15 35,3-2-320,1 0 0,0 1 0,17-5 0,-5 1 24,79-24 49,-103 33-82,2-1-8,-7 1-47,-3 3 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7:39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678 11 7232,'-8'-10'10262,"-15"29"-8637,3-6-1009,-25 11 0,-5 4 12,2 2-1,-53 42 1,50-28-83,-79 91 0,112-115-456,-134 175 972,148-190-997,1 0 0,-1 0 0,1 0 0,0 0 0,0 1 0,1-1 0,0 1 0,0 0 0,0 0 0,1 0 0,-2 11 0,3-16-32,0 0-1,0 1 1,1-1 0,-1 0 0,0 0-1,0 1 1,1-1 0,-1 0-1,1 0 1,-1 0 0,1 0 0,0 0-1,-1 0 1,1 1 0,0-2-1,0 1 1,0 0 0,0 0 0,0 0-1,0 0 1,0 0 0,1 0 0,1 1 45,1-1 0,-1 1 0,1-1 0,-1 0 0,1 0 0,-1 0 1,1 0-1,4 0 0,24 1 175,0-2 1,0-1-1,35-5 0,100-22 22,-119 19-229,366-69-685,-400 74 218,20-2-1083,-32 6 1150,1 0-1,-1 0 1,0 0 0,1 0 0,-1 0 0,1 0-1,-1 0 1,0 1 0,1 0 0,2 0-1,-2 1-453,0 0-1,0 1 1,-1-1-1,1 0 0,-1 1 1,1 0-1,-1-1 1,0 1-1,0 0 0,2 3 1,-1 0-856,10 17-1476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2:5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4896,'0'0'95,"0"-1"0,0 0 1,0 0-1,0 0 0,0 0 0,0 0 1,0 0-1,0 0 0,0 1 0,1-1 1,-1 0-1,0 0 0,1 0 0,-1 0 1,0 1-1,1-1 0,-1 0 0,1 0 1,-1 1-1,2-2 0,-1 2-13,0-1-1,0 1 1,1 0-1,-1 0 1,0 0-1,0 0 1,0 0 0,1 0-1,-1 0 1,0 0-1,0 1 1,1-1-1,-1 0 1,0 1-1,0-1 1,2 2-1,31 11 1535,0 1 0,0 2 0,32 22 0,-52-29-1282,0 0-1,-1 2 0,0-1 1,-1 2-1,0 0 0,-1 0 1,0 1-1,-1 0 0,10 18 0,-8-7 45,-1 0-1,-1 1 0,12 45 0,5 80 621,-18-17-448,-9-112-539,-1 0 1,-1 0 0,-1-1-1,-8 28 1,9-42-218,0 1 0,-1-1-1,1 1 1,-2-1 0,1 0 0,-5 6-1,5-8-721,-1 0 0,1 0 0,-1 0-1,-7 6 1,10-10 611,0 1 0,0 0 0,1-1 0,-1 1 0,0-1 0,0 1 0,0-1 1,0 1-1,0-1 0,0 0 0,0 1 0,0-1 0,0 0 0,0 0 0,0 0 0,-1 1 0,1-1 0,0-1 1,0 1-1,0 0 0,0 0 0,0 0 0,0 0 0,0-1 0,-2 0 0,-14-6-3672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2:21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66 2816,'-18'-10'917,"17"10"-893,0-1 0,1 1 0,-1 0 1,1-1-1,-1 1 0,1 0 0,0-1 0,-1 1 0,1-1 0,-1 1 0,1-1 0,0 1 0,-1-1 0,1 1 0,0-1 0,0 1 1,-1-1-1,1 1 0,0-1 0,0 0 0,0 1 0,0-1 0,-1 0 0,1-2 177,0 3-44,-1-1 1,1 1-1,0-1 0,0 0 1,0 1-1,0-1 0,0 0 1,0 0-1,0 1 0,0-1 1,0 0-1,0 1 0,0-1 1,0 0-1,0 1 1,1-1-1,-1 0 0,0 1 1,0-1-1,1 1 0,-1-1 1,0 0-1,1 0 0,1-1 103,-1 1-1,1-1 0,0 1 1,-1-1-1,1 1 0,0-1 1,3-1-1,-2 1-38,0 1 0,0 0-1,0-1 1,0 1 0,0 0 0,0 0 0,1 1 0,-1-1-1,0 1 1,0-1 0,7 1 0,2 2 530,-9-2-663,-1 0 1,1 1-1,-1-1 1,1 1 0,-1 0-1,1-1 1,-1 1-1,0 0 1,1 0-1,-1 1 1,4 2-1,6 5-21,0 2 0,0-1 0,-1 2 0,-1 0 0,0 0 0,0 1 0,-1 0 0,13 25 0,-14-20 27,0 0-1,-2 0 1,0 0 0,0 1-1,-2-1 1,3 30 0,-5-41-59,-1 16 468,-1-21 335,-17-6-10737,8 3 6945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2:22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4800,'2'0'160,"0"-1"0,0 1 1,0 0-1,0 0 0,0 1 1,0-1-1,0 0 0,0 1 1,0-1-1,0 1 0,0-1 0,0 1 1,0 0-1,0 0 0,1 1 1,-1-1-108,4 3 298,0 0 0,0 1 0,0 0 1,0 1-1,-1-1 0,0 1 0,0 0 0,-1 0 0,1 1 0,5 12 0,7 16 597,-1 0 0,-3 2 1,13 47-1,-21-65-843,22 57 583,-21-63 42,-2-6-5700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2:22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3808,'0'0'34,"0"1"1,0-1-1,0 0 0,0 0 1,0 0-1,0 0 1,0 0-1,0 0 0,0 0 1,0 0-1,0 0 1,0 0-1,0 0 0,0 1 1,0-1-1,0 0 1,0 0-1,0 0 0,0 0 1,0 0-1,0 0 1,0 0-1,0 0 0,-1 0 1,1 0-1,0 0 1,0 0-1,0 0 0,0 0 1,0 0-1,0 0 1,0 0-1,0 0 0,0 0 1,0 0-1,0 0 1,-1 0-1,1 0 0,0 0 1,0 0-1,0 0 1,0 0-1,0 0 0,0 0 1,0 0-1,0 0 1,0 0-1,0 0 0,0 0 1,0 0-1,-1 0 1,1 0-1,0 0 0,0 0 1,0 0-1,0 0 1,0 0-1,0-1 0,0 1 1,0 0-1,0 0 1,0 0-1,0 0 0,0 0 1,0 0-1,2 11 1347,6 14 301,34 92 2655,-32-87-3698,7 11 39,1-1 0,32 50-1,-15-27-262,-24-43-478,-5-10-247,0 1 1,-1-1-1,5 16 1,-8-22-247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2:23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280 113 3712,'-10'-36'2170,"8"29"-1047,1 5 198,-1 5-220,-4 4-768,-11 10 261,5-4-104,0 0 0,-11 15 0,-14 34 730,-8 10 157,3-6-117,-10 13-24,38-62-173,14-16-1040,-1-1 0,1 0 0,0 0 1,0 0-1,0 0 0,0 0 1,0 0-1,0 0 0,0 0 0,0 0 1,0 0-1,0 1 0,0-1 0,-1 0 1,1 0-1,0 0 0,0 0 0,0 0 1,0 0-1,0 0 0,0 0 0,0 0 1,0 0-1,-1 0 0,1 0 1,0 0-1,0 0 0,0 0 0,0 0 1,0 0-1,0 0 0,0 0 0,-1 0 1,1 0-1,0 0 0,0 0 0,0 0 1,0 0-1,0 0 0,0-1 0,0 1 1,-1 0-1,3-10 367,8-20-61,25-47 1,-27 61-301,9-17-127,2 1 1,25-34-1,-33 54-62,-11 12 153,0 0 1,0 0 0,0 0 0,0 0-1,0 0 1,0 0 0,0 0-1,0 0 1,0 0 0,0 0 0,0 0-1,0 0 1,0 0 0,0 0-1,0 1 1,0-1 0,0 0 0,0 0-1,0 0 1,0 0 0,0 0-1,0 0 1,0 0 0,0 0 0,0 0-1,0 0 1,0 0 0,0 0-1,0 0 1,0 0 0,0 0 0,0 0-1,0 0 1,0 0 0,0 0-1,0 1 1,0-1 0,1 0 0,-1 0-1,0 0 1,0 0 0,0 0-1,0 0 1,0 0 0,0 0 0,0 0-1,0 0 1,0 0 0,0 0-1,0 0 1,0 0 0,0 0 0,0 0-1,0 0 1,0 0 0,0 0-1,1 0 1,-1 0 0,0 0 0,0 0-1,0 0 1,-2 6-20,-18 37 27,-72 144 382,90-183-161,3-5-44,7-10 46,47-88 330,-53 95-549,161-235 17,-151 223-70,-6 9-64,0 0 0,-1 0 0,7-13 0,-12 20 106,0 0 0,0 0 0,0 0 1,0 0-1,0 0 0,0 1 0,0-1 0,0 0 0,0 0 0,0 0 1,0 0-1,0 0 0,1 1 0,-1-1 0,0 0 0,0 0 0,0 0 1,0 0-1,0 0 0,0 0 0,0 1 0,0-1 0,1 0 0,-1 0 1,0 0-1,0 0 0,0 0 0,0 0 0,0 0 0,0 0 0,1 0 0,-1 0 1,0 0-1,0 0 0,0 0 0,0 0 0,1 0 0,-1 0 0,0 0 1,0 0-1,0 0 0,0 0 0,0 0 0,1 0 0,-1 0 0,0 0 1,0 0-1,0 0 0,0 0 0,0 0 0,0 0 0,1 0 0,-1 0 1,0-1-1,0 1 0,0 0 0,0 0 0,0 0 0,0 0 0,0 0 1,1 0-1,-1 0 0,0-1 0,0 1 0,0 0 0,0 0 0,5 15 60,-4-12-51,4 10 5,0 0-1,1-1 1,1 0 0,0-1 0,15 19-1,7 12 86,-17-21-33,16 23 48,-2 3 0,21 51 0,-43-89-68,2 5 141,-1-1 0,0 0 0,-1 1 0,-1 0 0,0 0-1,2 28 1,-5-42-177,0 0 0,0 0 0,0 0-1,0 0 1,0 0 0,0 0 0,0 0 0,0 0-1,-1 0 1,1 0 0,0 0 0,0 0-1,0 0 1,0 0 0,0 0 0,0 0 0,0 0-1,0 0 1,0 0 0,0 0 0,0 0-1,0 0 1,0 0 0,0 0 0,0 0 0,0 0-1,0 0 1,0 0 0,0 0 0,0 0-1,0 0 1,0 0 0,-1 0 0,1 0 0,0 0-1,0 0 1,0 0 0,0 0 0,0 0 0,0 0-1,0 0 1,0 0 0,0 0 0,0 0-1,0 0 1,0 0 0,0 0 0,0 1 0,0-1-1,0 0 1,0 0 0,0 0 0,0 0-1,0 0 1,0 0 0,0 0 0,0 0-1,-4-6 151,-3-8-57,6 11-522,0 0 0,-1 0 0,0 0 0,0 0 1,0 1-1,0-1 0,0 1 0,0-1 0,-1 1 1,-3-3-1,2 2 226,-1 1-1,1-1 1,-1 1 0,1 0-1,-1 0 1,-5-1 0,-6-1 256,0 1 0,0 1 0,-19 0 0,19 1-505,-23 0 823,0 2-1,-1 1 1,-74 16-1,101-15-158,0 1 0,1 0 0,-1 1 0,1 0 0,-16 10 0,24-11 78,13-3-993,3-1 272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4:17.4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523 0 992,'6'1'8517,"-12"2"-5866,-10 6-1598,-26 10 1,-6 2 28,26-9-860,1 0-1,1 2 1,0 0 0,1 1-1,0 1 1,1 1 0,-16 21-1,12-11-37,1 0 0,2 2 0,1 1 0,-21 44 0,-39 123 500,66-158-479,1 0 0,2 1 0,-3 46 0,10-66-114,2 1 1,0 0-1,1-1 0,1 1 1,2-1-1,0 1 0,0-1 1,2 0-1,11 26 0,-5-20 7,2 0-1,0-1 0,2 0 1,0-1-1,2-1 0,21 22 1,-12-18-93,-18-20 58,-1 2 0,0-1 1,0 1-1,-1 0 1,0 0-1,-1 1 0,6 12 1,-8-15-471,-2-3-1118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4:18.3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97 30 3488,'5'-25'2727,"-1"21"-678,-3 15 513,-2 26 232,-9 60 1,-1-40-1902,-27 86 1,12-31-435,20-81-417,1-2 291,0 1-1,0 40 1,7-56-675,-1-11-1226,-1-6-213,1-11-1883,8-3 1142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4:18.7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16 208 5632,'-1'-1'257,"-1"0"1,1 0-1,0 0 1,-1-1-1,1 1 1,0 0-1,0-1 0,0 1 1,0-1-1,0 0 1,0 1-1,0-4 1,1 4-104,0 0 1,0 0-1,0 0 1,0 0-1,0 0 1,0 1 0,0-1-1,1 0 1,-1 0-1,0 0 1,1 0-1,-1 0 1,1 0-1,-1 0 1,1 1-1,-1-1 1,1 0-1,0 0 1,-1 1 0,1-1-1,0 0 1,0 1-1,-1-1 1,3 0-1,43-30 2474,84-43 0,-92 54-2460,-23 13-23,0-1 0,1 2-1,25-8 1,-33 12-423,0 1 0,0-1 0,15 1-1,-17 1-575,-1 1-1,1-1 0,-1 1 0,0 0 1,0 1-1,9 3 0,4 2-1742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4:19.8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263 17 4800,'5'-16'1557,"-5"16"-1470,0 0 0,0 0-1,0 0 1,0 0 0,0 0 0,0 1-1,0-1 1,0 0 0,0 0 0,0 0-1,0 0 1,0 0 0,0 0-1,0 0 1,1 1 0,-1-1 0,0 0-1,0 0 1,0 0 0,0 0 0,0 0-1,0 0 1,1 0 0,-1 0 0,0 0-1,0 0 1,0 0 0,0 0 0,0 0-1,1 0 1,-1 0 0,0 0 0,0 0-1,0 0 1,0 0 0,0 0 0,0 0-1,1 0 1,-1 0 0,0 0-1,0 0 1,0 0 0,0 0 0,0 0-1,1 0 1,-1 0 0,0 0 0,0 0-1,0-1 1,0 1 0,0 0 0,0 0-1,0 3 227,0 0 0,0 0 0,-1 1-1,0-1 1,-1 6 0,-3 6 600,-8 41 801,-36 95 0,-35 48-369,27-67-524,18-14-237,18-49 427,20-66-635,4-6-95,7-12 66,0 0-199,11-11-201,1 0 1,2 1-1,0 2 1,2 0-1,33-23 1,-55 43-42,1 0 0,-1 1 0,1-1 0,-1 1 0,1-1 0,0 2 0,7-3 0,-11 4 80,0 0 0,0-1 0,0 1 0,0 0 0,0 0 0,1 0 0,-1 0 0,0 1 0,0-1 0,0 0 0,0 0 0,1 1 0,-1-1 0,0 1 0,0-1 0,0 1 0,0-1 0,0 1 0,0 0 0,0-1 0,-1 1 0,1 0 0,0 0 0,0 0 0,0 0 0,-1 0 0,1 0 0,0 0 0,-1 0 0,1 0 0,-1 0 0,1 0 0,-1 0 0,0 0 0,1 0 0,-1 0 0,0 0 0,0 1 0,0 0 0,2 11 7,-1 0 0,0-1 0,-3 21 0,1-18 134,1 0-1,2 23 1,0-27-47,0-1 0,1 1 0,0-1 0,0 1 0,10 18 0,-11-26-38,0 0 0,-1 0 0,1-1-1,0 1 1,1-1 0,-1 0 0,0 1-1,1-1 1,-1 0 0,1 0 0,2 1-1,-3-2-6,0 0 0,0 0 0,1-1 0,-1 1 0,0-1 0,0 1 0,0-1 0,1 0 0,-1 0 0,0 0 0,0 0 0,1 0 0,-1 0 0,0-1 0,0 1 0,0-1 0,4-1 0,2-1 33,0-1 0,0-1 0,-1 1 1,1-1-1,-1 0 0,11-11 0,35-41 47,-39 42-51,-2-1 0,0-1 0,-1 1 0,-1-2 0,13-28 0,-22 44-102,0-1 0,-1 0 0,1 1 0,0-1 0,-1 0 0,0 1 1,1-1-1,-1-3 0,0 6 26,0-1 0,-1 1 0,1 0-1,0-1 1,0 1 0,0 0 0,0-1 0,0 1 0,0 0 0,0-1 0,0 1-1,-1 0 1,1 0 0,0-1 0,0 1 0,0 0 0,0 0 0,-1-1 0,1 1-1,0 0 1,0 0 0,-1 0 0,1-1 0,0 1 0,-1 0 0,1 0 0,-1 0-1,1 0-5,-1 0-1,0 0 0,0 0 0,0 0 0,0 0 0,0 1 1,1-1-1,-1 0 0,0 1 0,0-1 0,0 0 1,1 1-1,-1-1 0,0 1 0,0 0 0,-4 3-18,0 0 0,1 1 0,0-1 0,0 1 0,0 0 0,0 0 0,1 0 0,0 0 0,0 1 0,-2 5 0,3-8 51,1 0 1,0 0 0,0 0 0,0 0 0,1 0 0,-1 0 0,1 1 0,-1-1 0,1 0 0,0 0-1,0 0 1,0 0 0,1 1 0,-1-1 0,1 0 0,0 0 0,0 0 0,0 0 0,0 0 0,0 0-1,3 3 1,-3-5 2,0 0 1,0 0-1,0 1 0,0-1 0,0 0 0,1 0 0,-1 0 0,0 0 0,1 0 1,-1-1-1,1 1 0,-1 0 0,1-1 0,-1 1 0,1-1 0,-1 1 0,1-1 0,0 0 1,-1 1-1,1-1 0,0 0 0,-1 0 0,1 0 0,0-1 0,-1 1 0,1 0 1,-1-1-1,4 0 0,3-2 89,0-1-1,0 0 1,-1 0 0,11-8-1,-8 6-90,20-14 149,-10 7-51,41-22 0,33-11-417,-93 45 268,1 0 1,0 0-1,-1 0 1,1 1 0,0-1-1,0 1 1,0 0 0,0-1-1,-1 1 1,1 0-1,0 0 1,2 0 0,-3 0 24,-1 1 0,1-1 0,-1 1 0,1-1 0,-1 1 0,1-1 0,-1 1 0,1-1 0,-1 1 0,1 0 0,-1-1 0,0 1 0,1-1 0,-1 1 0,0 0 0,0-1 0,1 1 0,-1 0 0,0 0 0,0-1 0,0 1 0,0 0 0,0-1 0,0 1 0,0 0 0,0 0 0,-1 0 0,1 18 42,0-6 10,0 0 1,0-1-1,5 23 0,-4-32-12,0 1 0,0-1 1,0 0-1,0 1 1,1-1-1,-1 0 0,1 0 1,0 0-1,0 0 1,0 0-1,1 0 0,-1 0 1,1-1-1,-1 1 1,1-1-1,0 0 1,5 4-1,-5-5 21,1 1 0,-1-1 0,0 0 1,1 0-1,-1 0 0,0-1 0,1 1 0,-1-1 0,1 0 1,-1 1-1,1-2 0,-1 1 0,1 0 0,-1-1 1,7-1-1,2-2-7,0-1 0,22-11 0,-26 12-15,6-2 16,-1-1 0,0 0 0,-1-1 0,0 0 0,0-1 0,0-1 0,12-13 0,-9 7 48,10-13-43,-23 27-63,-1 0 0,0 0 0,1 0 0,-1-1-1,0 1 1,0-1 0,0 1 0,-1 0 0,1-1 0,-1 1 0,1-1-1,-1-2 1,0 4 7,0 1 0,0 0-1,0 0 1,0 0 0,0-1-1,-1 1 1,1 0 0,0 0-1,0-1 1,0 1 0,0 0-1,0 0 1,-1 0 0,1 0-1,0-1 1,0 1 0,0 0-1,-1 0 1,1 0 0,0 0-1,0 0 1,0 0 0,-1 0-1,1-1 1,0 1 0,0 0-1,-1 0 1,1 0 0,0 0-1,0 0 1,-1 0 0,1 0-1,0 0 1,0 0 0,-1 1-1,-8 0-165,1 3 134,0 0 1,0 1-1,0-1 1,0 2-1,1-1 1,-1 1-1,2 0 0,-1 1 1,1 0-1,0 0 1,0 0-1,-6 11 1,11-17 68,1 0-1,-1 1 1,1-1 0,-1 1 0,1-1 0,0 0 0,0 1 0,-1-1 0,1 1 0,0-1 0,0 1 0,1-1 0,-1 0 0,0 1 0,0-1 0,1 1 0,-1-1 0,1 1-1,-1-1 1,1 0 0,-1 0 0,1 1 0,0-1 0,0 0 0,-1 0 0,1 0 0,0 1 0,0-1 0,0 0 0,1 0 0,1 1 0,-1 0 30,1 0 0,0 0 0,1-1 0,-1 1 0,0-1 0,0 0 0,1 0 0,-1 0 0,0 0 0,1 0 0,-1-1 0,5 1 0,0-2 79,0 1-1,0-2 0,0 1 1,0-1-1,0 0 1,12-5-1,43-24-3404,-42 20-1855,1 1 748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4:28.2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189 642 3136,'18'-8'3786,"-11"0"-386,-7 8-3338,0 0 0,0-1 0,0 1 0,0 0 0,0 0 1,0 0-1,0 0 0,0-1 0,0 1 0,0 0 0,0 0 1,0 0-1,0 0 0,0-1 0,0 1 0,0 0 0,0 0 0,0 0 1,0 0-1,-1 0 0,1-1 0,0 1 0,0 0 0,0 0 1,0 0-1,0 0 0,0 0 0,0 0 0,-1-1 0,1 1 0,0 0 1,0 0-1,0 0 0,-2 0 13,0-1 1,1 1 0,-1 0-1,1 0 1,-1 0-1,1 0 1,-1 0-1,0 0 1,1 0 0,-1 0-1,1 1 1,-1-1-1,-1 1 1,-8 5 50,0 0 0,1 0 0,0 1 0,0 0 0,1 1 0,-10 9 0,12-10-16,-3 3 29,0 0-1,1 1 1,0 1 0,1 0-1,0 0 1,1 0 0,0 1-1,1 0 1,0 1 0,1-1-1,1 1 1,0 0 0,-3 29-1,7-42-96,0 1 1,0 0-1,0 0 0,0 0 0,0 0 1,0 0-1,1 0 0,-1 0 0,1 0 1,0 0-1,-1 0 0,1-1 0,0 1 1,0 0-1,0-1 0,2 3 0,-3-3-13,1-1 0,-1 1-1,1-1 1,0 1 0,0-1 0,-1 1-1,1-1 1,0 1 0,0-1 0,0 0-1,-1 1 1,1-1 0,0 0 0,0 0-1,0 1 1,0-1 0,0 0-1,0 0 1,-1 0 0,1 0 0,0 0-1,0-1 1,0 1 0,0 0 0,0 0-1,0 0 1,-1-1 0,1 1 0,0 0-1,0-1 1,0 1 0,-1-1-1,1 1 1,0-1 0,-1 1 0,2-2-1,4-5 123,0 1 0,0-1-1,5-7 1,1-3-18,26-37 201,49-90-1,-81 132-407,-1 1 1,1-1-1,-2 0 1,0 0-1,0 0 0,-1-1 1,0 1-1,-1-1 1,0-13-1,-2 26 61,0-1 0,0 1 0,0-1 0,0 1 0,0 0 0,0-1 0,0 1 0,0-1 0,0 1 0,0 0 0,0-1 0,0 1-1,0-1 1,0 1 0,-1 0 0,1-1 0,0 1 0,0 0 0,0-1 0,-1 1 0,1 0 0,0-1 0,0 1 0,-1 0 0,1-1 0,0 1 0,-1 0 0,1 0 0,0-1 0,-1 1 0,0 0-7,0 0 0,1 0 0,-1 0 0,0 0 0,0 0 0,1 1 0,-1-1 0,0 0 0,1 0 0,-1 1 0,0-1 0,1 0 0,-1 1 0,0-1 0,0 1 0,-2 2-12,0-1-1,0 1 1,0 0 0,-5 6 0,4-2 37,0 1 1,0-1-1,1 1 1,0 0-1,0 0 1,1 0-1,0 0 1,1 0-1,0 0 1,0 0-1,0 1 1,1-1-1,0 0 1,1 1-1,0-1 1,0 0-1,1 0 1,0 0-1,0 0 1,1 0-1,0 0 1,1-1-1,-1 1 1,2-1-1,-1 0 1,1 0-1,0 0 1,0-1-1,0 0 1,12 11-1,-13-15 39,0 1 0,0-1-1,0 0 1,0 0-1,0 0 1,0 0 0,1-1-1,-1 1 1,7 0 0,2-1-1,26 1 0,-36-2-38,3-1 22,0 0 0,0-1 0,0 0 0,0 0-1,0 0 1,0-1 0,0 0 0,-1 0-1,1 0 1,4-5 0,-2 3-66,20-13 276,0-1 0,45-44 0,-58 48-204,-1 0 1,0-2-1,-1 1 1,-1-2 0,18-33-1,-17 17 18,-1 0-1,13-61 1,-23 88-59,32-149-18,-28 117-4,-1 1-1,-1-41 1,-7 39-124,3 38 112,0-1 1,-1 1-1,0 0 1,1 0-1,-1-1 1,0 1-1,0 0 0,0 0 1,0 0-1,0 0 1,-1 0-1,1 0 1,-3-2-1,4 4 26,-1 0 0,0 0 0,1 0 0,-1 0 0,0-1 0,1 1-1,-1 0 1,1 0 0,-1 0 0,0 0 0,1 1 0,-1-1 0,0 0 0,1 0 0,-1 0 0,1 0-1,-1 1 1,0-1 0,1 0 0,-1 0 0,1 1 0,-1-1 0,1 1 0,-1-1 0,1 0 0,-1 1 0,1-1-1,-1 2 1,0-2-8,-2 3-6,0 1-1,1-1 0,-1 1 1,1-1-1,-1 1 0,1 0 0,-3 8 1,2-4-2,-23 49 13,4 1 1,1 1-1,4 1 0,2 1 1,-10 86-1,24-129 26,0 0-1,1 1 1,1-1-1,1 1 1,0-1-1,1 0 1,1 0-1,12 31 1,-14-44 50,0 0 1,0-1-1,1 1 0,-1-1 1,1 1-1,0-1 1,0 0-1,1 0 1,-1-1-1,6 5 0,-7-6-16,-1-1 0,1 0 0,0 0 0,0 0 0,0 0 0,0 0 0,0 0 0,0-1 0,1 1 0,-1-1 0,0 1 0,0-1 0,0 0 0,0 0-1,1 0 1,-1 0 0,0 0 0,0 0 0,0-1 0,1 1 0,-1-1 0,0 1 0,0-1 0,0 0 0,3-2 0,4-3 4,0 0 1,-1-1-1,0 0 1,0-1-1,-1 0 0,1 0 1,9-15-1,-14 18-19,11-13-88,0-1 0,13-26-1,-24 38 88,4-3-370,-3 26 68,-3-1 296,-1 0 1,0 1-1,-2-1 0,1 1 0,-8 26 1,0 6 40,8-40 3,0 1-1,-1 0 1,-1-1 0,1 0-1,-1 1 1,-1-1 0,-5 10-1,9-17-49,-1 0-1,1 0 1,-1-1-1,1 1 0,-1 0 1,1-1-1,-1 1 1,1 0-1,-1-1 1,1 1-1,-1-1 0,0 1 1,0-1-1,1 1 1,-1-1-1,0 1 0,0-1 1,1 0-1,-1 0 1,0 1-1,0-1 0,0 0 1,0 0-1,1 0 1,-1 0-1,-1 0 0,0 0 8,1-1 0,0 1 0,0-1 0,-1 0 0,1 0 0,0 1 0,0-1 0,0 0 0,0 0 0,0 0 0,0 0-1,0 0 1,1 0 0,-1 0 0,-1-2 0,-2-4-42,0-1 0,1 0 0,0 0 0,-4-14 0,6 12-38,10 10-38,0 2-58,2 0 164,1-1 0,0 1 1,-1-2-1,1 0 1,0 0-1,12-2 0,6-5 129,0 0 0,-1-2 0,51-22-1,-28 6-81,51-35-1,-94 55-48,2 0-57,-12 4-46,-6 2-75,2 1 148,0 0 1,0 0 0,0 0 0,0 1-1,0 0 1,0 0 0,1 0 0,0 1-1,-5 4 1,6-6 27,0 1 0,1-1 0,0 1 0,-1 0-1,1-1 1,0 1 0,1 0 0,-1 0 0,0 0 0,1 1 0,0-1 0,0 0-1,0 1 1,0-1 0,-1 5 0,2-6-10,0-1 1,1 1-1,-1-1 0,0 1 1,0-1-1,1 1 0,-1-1 1,0 1-1,1-1 1,-1 1-1,1-1 0,0 0 1,0 1-1,-1-1 0,1 0 1,0 0-1,0 0 0,0 1 1,2 0-1,-1 0 31,0-1 0,0 0 0,0 0 0,1 0 0,-1 0 0,0 0-1,0-1 1,0 1 0,1-1 0,-1 1 0,5-1 0,-3 0 27,0 0-1,0 0 1,1-1-1,-1 1 0,0-1 1,0 0-1,0 0 1,0 0-1,0-1 1,0 0-1,0 1 1,-1-1-1,6-4 1,-4 2-18,0-1 0,-1 0 0,1-1 0,-1 1 0,0 0 1,-1-1-1,4-6 0,-6 10-26,0 0 0,0 0 0,0 1 0,-1-1 0,1 0 0,-1 0 0,1 0 0,-1 0 0,1 0 0,-1 1 0,0-1 0,0 0 0,0 0 1,0 0-1,-1 0 0,1 0 0,0 0 0,-1 0 0,1 0 0,-1 1 0,0-1 0,1 0 0,-1 0 0,0 1 0,0-1 0,0 0 0,0 1 0,-3-3 0,1 2-33,0 0 0,0 0 0,0 1 0,0-1 0,-1 1-1,1 0 1,-1 0 0,1 0 0,-1 0 0,0 0 0,1 1 0,-1 0 0,-6 0-1,-13-2-160,18 1 123,-1 1-1,0 0 1,1 0 0,-1 0 0,-8 2 0,14-2 65,0 0 0,1 0 0,-1 0 0,0 0 0,0 0 0,0 1 0,1-1 0,-1 0 0,0 0 0,0 0 0,0 0 0,1 0 0,-1 0 0,0 1 0,0-1 0,0 0 0,0 0 0,0 0 0,1 1 0,-1-1 0,0 0 0,0 0 0,0 0 0,0 1 0,0-1 0,0 0 0,0 0 0,0 0 0,0 1 0,0-1 0,0 0 0,0 0 0,0 1 0,0-1 0,0 0 0,0 0 0,0 1 0,0-1 0,0 0 0,0 0 0,0 0 0,0 1 0,0-1 0,0 0 0,-1 0 0,1 0 0,0 1 0,0-1 0,0 0 0,0 0 0,0 0 0,-1 0 0,1 1 0,0-1 0,0 0 0,0 0 0,-1 0 0,1 0 0,0 0 0,0 0 0,0 0 0,-1 0 0,1 1 0,27 2 208,1-1 0,-1-2 0,1 0 1,35-6-1,-43 3-124,32-10 0,-16 3-66,4-2-983,-10 2-1704,4 3-4039,-7 7 3021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4:33.6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85 2976,'4'-14'454,"0"-3"5171,-13 32-3256,3 2-2084,1-1 0,1 1 1,0 0-1,1 0 0,-1 30 1,0-17 4,2-6-25,-1 39 0,3-56-154,0-1 0,1 0 0,0 0 0,0 0 1,1 0-1,-1 0 0,1 0 0,0-1 1,1 1-1,-1-1 0,6 9 0,-7-13-69,0 0 0,0 1 1,0-1-1,0 0 0,0 0 0,0 0 0,0 0 0,0 0 0,0-1 0,0 1 1,0 0-1,0 0 0,1-1 0,-1 1 0,0-1 0,1 1 0,-1-1 0,0 1 0,1-1 1,-1 0-1,1 0 0,-1 0 0,0 0 0,1 0 0,-1 0 0,1 0 0,-1 0 1,0 0-1,1-1 0,-1 1 0,1-1 0,-1 1 0,0-1 0,0 1 0,1-1 0,-1 0 1,0 1-1,2-3 0,19-13 367,-1 0 0,31-33-1,9-8-322,-27 30-99,62-56 63,-89 76-114,-1-1 0,-1 1-1,8-14 1,-12 20 60,-1 0-236,-3 3 127,-4 6 23,-5 13 44,5-8 65,-10 21 1,16-30-14,-1 1 1,1-1-1,0 1 1,0-1 0,0 1-1,1 0 1,-1-1 0,1 1-1,1 5 1,0-1 22,0-1-1,1 0 1,0 0 0,0 0 0,1 0-1,0 0 1,0 0 0,5 8 0,-6-14 15,-1 0 1,0 0-1,1 0 1,-1 0-1,1 0 1,0 0-1,0-1 0,0 1 1,0 0-1,0-1 1,0 0-1,0 1 1,0-1-1,0 0 1,1 0-1,-1 0 1,0 0-1,1-1 1,-1 1-1,1-1 0,-1 1 1,1-1-1,-1 0 1,1 0-1,-1 0 1,1 0-1,-1 0 1,1-1-1,-1 1 1,3-2-1,6-1 88,-1-1 1,0-1-1,0 1 1,0-2-1,14-10 0,43-38 125,-8 5-449,-43 36 151,-14 10 20,1 1-1,-1 0 1,0 0-1,1 0 1,0 0-1,0 0 1,-1 0-1,1 1 1,0-1-1,0 1 1,0 0 0,1 0-1,-1 0 1,5-1-1,-7 2 16,-1 1 0,1-1-1,-1 0 1,1 0 0,0 1 0,-1-1-1,1 0 1,-1 1 0,1-1 0,-1 0 0,0 1-1,1-1 1,-1 1 0,1-1 0,-1 1-1,0-1 1,1 1 0,-1-1 0,0 1 0,0 0-1,1-1 1,-1 1 0,0-1 0,0 1-1,0 0 1,0-1 0,0 1 0,0-1 0,0 1-1,0 0 1,0 0 0,0 25 32,0-20-40,0 11 38,-1-1-1,-4 30 0,8-46 811,5-8-401,16-17-282,0 0-129,-12 12-41,1 1 0,0 1 0,1 0 0,0 1 0,0 0 0,1 1 0,1 1 0,17-8 0,-27 14 0,-3 1-48,1-1-1,-1 1 1,1 0 0,0 0-1,-1 0 1,1 1 0,4-1-1,-8 1 56,1 0 1,0 0-1,-1 0 1,1 1-1,0-1 0,-1 0 1,1 0-1,0 1 0,-1-1 1,1 0-1,0 0 1,-1 1-1,1-1 0,-1 1 1,1-1-1,-1 1 0,1-1 1,0 1-1,-1 0 17,1 1 1,-1-1-1,1 0 1,-1 0-1,1 0 0,-1 1 1,1-1-1,-1 0 0,0 1 1,0-1-1,0 0 0,0 3 1,0 6 11,-2 1 1,-2 14 0,2-18 22,1 0 1,0 1-1,0-1 0,1 0 1,-1 1-1,2 9 1,-1-15-16,1-1 0,-1 1 0,0-1 0,1 1 1,-1-1-1,0 1 0,1-1 0,0 1 0,-1-1 0,1 0 0,0 1 1,0-1-1,1 2 0,-1-3-4,0 1-1,0-1 1,0 1-1,0-1 1,0 0 0,0 0-1,0 0 1,0 1-1,0-1 1,1 0-1,-1 0 1,0-1 0,0 1-1,0 0 1,0 0-1,0 0 1,0-1 0,0 1-1,0 0 1,0-1-1,2 0 1,19-10 167,1 0 1,-1-2-1,32-24 1,-33 22-341,-1 1 1,2 1 0,29-14 0,-50 27 149,1 0-1,-1 0 0,1-1 0,-1 1 1,1 0-1,-1 1 0,1-1 0,-1 0 1,1 0-1,-1 0 0,1 1 0,-1-1 1,1 1-1,2 1 0,-3-2 16,0 1 0,0 0 0,1-1 0,-1 1 0,0-1 0,1 1 0,-1-1 0,0 0 0,1 1 0,-1-1 0,0 0 0,1 0 0,-1 0 0,1 0 0,-1 0 0,0-1 0,1 1 0,-1 0 0,1-1 0,-1 1 0,0-1 0,1 1 0,-1-1 0,0 1 0,0-1 0,0 0 0,1 0 0,0-1 0,0 0-17,0 0-1,0-1 0,-1 1 1,1-1-1,-1 1 0,2-5 1,4-5 132,-6 9-105,1 0-1,-1 0 1,1 0-1,-1 0 1,0-1-1,0 1 1,-1 0-1,1 0 1,-1-1-1,1 1 1,-1-5-1,-1-2-90,0 0-1,-3-15 0,4 24 61,-1 0 0,1 1 0,0-1 0,0 0 0,0 0 0,-1 0-1,1 0 1,0 1 0,-1-1 0,1 0 0,0 0 0,-1 1 0,1-1-1,-1 0 1,1 1 0,-1-1 0,0 1 0,1-1 0,-1 0 0,0 1 0,1-1-1,-1 1 1,0 0 0,0-1 0,-1 0 0,1 1-15,0 0 0,0 0 0,-1 0 1,1 1-1,0-1 0,-1 0 0,1 0 0,0 1 1,0-1-1,-1 1 0,1-1 0,0 1 0,0-1 0,-2 2 1,-3 3-80,-1 0 1,1 0-1,1 1 1,-8 7-1,7-6 85,0 0-1,1 0 1,0 1 0,0 0-1,1 0 1,-5 9 0,9-15 18,-1 0 0,0 1 0,1-1 1,-1 0-1,1 0 0,-1 1 0,1-1 0,0 0 1,0 1-1,0-1 0,0 0 0,1 1 0,-1-1 1,1 0-1,-1 0 0,1 1 0,0-1 0,0 0 1,0 0-1,0 0 0,0 0 0,0 0 0,1 0 0,-1 0 1,1 0-1,-1-1 0,1 1 0,0-1 0,3 4 1,-1-3 29,-1 1 1,1-1 0,0 0-1,0 0 1,0-1 0,1 1-1,-1-1 1,0 1-1,0-1 1,1-1 0,-1 1-1,1-1 1,-1 0 0,1 1-1,-1-2 1,0 1 0,1-1-1,-1 1 1,5-3 0,7-2 38,0 0 1,0-2 0,25-14 0,-1 1-353,-37 19 262,1 0 0,-1 0 0,0 0 0,1 0 0,-1 0 0,1 1 0,-1 0 0,1-1 0,-1 1 0,0 1 0,5-1 0,-7 1 15,1 0 0,-1 0 0,0 0 0,1 0 0,-1 0 0,0 0 0,0 0 1,0 1-1,0-1 0,0 0 0,0 0 0,0 1 0,1 1 0,10 20 5,-8-15-16,-1 0 0,2 0 0,-1-1 0,1 1 1,0-1-1,7 7 0,-9-11 79,0 0 0,0 0 0,1 0 0,-1 0 1,1-1-1,0 1 0,-1-1 0,1 0 0,0 0 1,1 0-1,-1-1 0,0 1 0,8 0 0,-8-1-196,-1-1-1,1 0 0,-1 0 1,0 0-1,1 0 1,-1 0-1,0-1 0,1 0 1,-1 1-1,0-1 1,0-1-1,0 1 0,1 0 1,-1-1-1,0 1 1,-1-1-1,1 0 0,3-3 1,12-7-5848,22-13-1,-17 15 2372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2:5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63 8640,'0'0'145,"-1"0"292,1 0-292,0-1 1,0 1-1,0 0 1,-1 0 0,1 0-1,0 0 1,0-1-1,0 1 1,0 0-1,0 0 1,0-1-1,0 1 1,0 0-1,0 0 1,0 0-1,0-1 1,0 1-1,0 0 1,0 0-1,0-1 1,0 1 0,0 0-1,0 0 1,0 0-1,0-1 1,0 1-1,0 0 1,0 0-1,0-1 1,1 1-1,-1 0 1,0 0-1,0-1 292,1 1-292,-1 0 1,0 0 0,0 0-1,0 0 1,0 0-1,1 0 1,-1-1-1,0 1 1,0 0-1,1 0 1,-1 0-1,0 0 1,21-3 5885,-3 0-6213,111-15 1041,-18 4-1297,-109 13 374,79-11-3001,-27 9-2349,-52 3 4981,15 2-3326,-17-2 3637,1 0-1,-1 0 0,1 0 0,-1 0 0,0 1 0,1-1 0,-1 0 1,1 0-1,-1 1 0,0-1 0,1 0 0,-1 1 0,1-1 0,-1 0 1,0 1-1,0-1 0,1 0 0,-1 1 0,0-1 0,0 1 0,1-1 1,-1 0-1,0 1 0,0-1 0,0 1 0,0-1 0,0 1 0,1-1 1,-1 1-1,0 0 0,-6 15-3429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4:33.9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598 7 5632,'-1'-1'115,"1"1"-1,-1-1 1,1 1 0,0-1-1,-1 1 1,1 0 0,-1-1 0,1 1-1,-1-1 1,1 1 0,-1 0 0,0 0-1,1-1 1,-1 1 0,1 0 0,-1 0-1,0 0 1,1-1 0,-1 1-1,0 0 1,1 0 0,-1 0 0,0 0-1,1 0 1,-1 0 0,1 1 0,-1-1-1,0 0 1,1 0 0,-1 0-1,0 1 1,1-1 0,-1 0 0,1 0-1,-2 1 1,-22 16 1372,20-14-1238,-47 34 1571,-80 43 0,-38 26-185,69-26-1094,86-67-477,1 0-1,0 1 1,1 0-1,-20 30 0,30-39-75,0-1 0,0 0-1,0 1 1,0 0-1,-1 4 1,3-9-36,0 0 1,0 0 0,0 0-1,0 1 1,0-1 0,0 0-1,0 0 1,0 0 0,0 0-1,0 0 1,0 0 0,0 0-1,0 0 1,0 1-1,0-1 1,0 0 0,0 0-1,0 0 1,0 0 0,1 0-1,-1 0 1,0 0 0,0 0-1,0 0 1,0 0 0,0 1-1,0-1 1,0 0 0,0 0-1,0 0 1,0 0-1,1 0 1,-1 0 0,0 0-1,0 0 1,0 0 0,0 0-1,0 0 1,0 0 0,0 0-1,0 0 1,1 0 0,-1 0-1,0 0 1,0 0-1,0 0 1,0 0 0,0 0-1,0 0 1,0 0 0,0 0-1,1 0 1,-1 0 0,0 0-1,6-3-1006,16-10-3234,4 1 1334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4:37.3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313 543 4736,'0'0'98,"1"-1"1,-1 1-1,0 0 1,0-1-1,1 1 1,-1 0-1,0-1 1,0 1-1,1-1 1,-1 1-1,0-1 1,0 1-1,0 0 1,0-1-1,0 1 1,0-1-1,0 1 1,0-1-1,0 1 1,0-1-1,0 1 1,0-1-1,0 1 1,0 0-1,0-1 1,0 0-1,-1 1 31,1 0 0,-1-1 0,1 1 0,-1 0 0,1 0 0,-1 0 0,1 0 0,-1 0 0,0 0 0,1 0 0,-1 0 0,1 0 0,-1 0 0,1 0 0,-1 0 0,1 0 0,-1 1 0,0-1 0,-26 13 1907,-5 7-1293,-83 50 1464,99-61-1937,0 1 0,1 0 0,-20 18 0,30-25-207,1 1-1,0 1 1,0-1 0,0 1 0,1 0 0,-1-1 0,1 2-1,0-1 1,1 0 0,-1 0 0,1 1 0,0 0-1,1-1 1,-1 1 0,0 7 0,2-10-19,0 0 0,0 1-1,0-1 1,1 0 0,-1 1 0,1-1 0,0 0 0,0 0 0,0 1-1,0-1 1,0 0 0,1 0 0,0 0 0,-1-1 0,1 1 0,0 0 0,0-1-1,1 1 1,-1-1 0,0 0 0,1 1 0,0-1 0,-1 0 0,1-1-1,0 1 1,0 0 0,0-1 0,0 0 0,0 0 0,0 0 0,1 0 0,-1 0-1,0 0 1,0-1 0,1 0 0,-1 1 0,0-1 0,1 0 0,4-1-1,1-2 32,0 0 0,0 0-1,-1-1 1,1 0-1,-1-1 1,13-8-1,46-41 292,-19 15-256,1 1-38,85-84-1,-109 95-44,0-2 0,-3 0 0,0-2-1,27-51 1,36-113-179,-24 49-69,-61 146 217,1-3-56,0 1-1,1-1 0,-1 1 1,-1-1-1,1 0 0,0 0 1,-1 0-1,1-3 0,-1 6 56,0 0 0,0 0 0,0 0-1,0 0 1,0 0 0,0-1 0,0 1-1,0 0 1,0 0 0,0 0 0,0 0-1,0 0 1,0 0 0,0 0 0,0 0-1,0-1 1,0 1 0,0 0 0,0 0-1,0 0 1,0 0 0,0 0-1,0 0 1,0 0 0,0 0 0,0 0-1,0 0 1,0-1 0,-1 1 0,1 0-1,0 0 1,0 0 0,0 0 0,0 0-1,0 0 1,0 0 0,0 0 0,0 0-1,0 0 1,-1 0 0,1 0 0,0 0-1,0 0 1,0 0 0,0 0 0,0 0-1,0 0 1,-7 4-110,-8 14 18,-7 21 28,1 1 0,-21 58 0,-1 3 276,1-16 8,-47 110 530,76-163-555,6-16 14,1 0-1,-8 31 0,14-46-189,0-1-1,0 0 0,-1 0 1,1 1-1,0-1 0,0 0 0,0 1 1,0-1-1,0 0 0,0 1 1,0-1-1,0 0 0,0 1 1,0-1-1,0 0 0,0 1 0,0-1 1,0 0-1,0 1 0,1-1 1,-1 0-1,0 1 0,0-1 1,0 0-1,0 1 0,1-1 0,-1 0 1,0 0-1,0 1 0,0-1 1,1 0-1,-1 0 0,0 1 1,1-1-1,-1 0 0,0 0 0,0 0 1,1 0-1,-1 1 0,0-1 1,1 0-1,-1 0 0,0 0 1,1 0-1,15-4 316,-11 2-206,77-30 324,-64 24-575,1 0 0,-1 1 1,1 1-1,39-8 0,-57 14 115,1 0-1,-1 0 1,0 0-1,0 0 1,0 0-1,0 0 1,0 0 0,0 0-1,1 0 1,-1 0-1,0 1 1,0-1-1,0 0 1,0 1 0,0-1-1,0 1 1,0-1-1,0 1 1,0 0-1,0-1 1,0 1-1,0 0 1,-1 0 0,1 0-1,0-1 1,0 1-1,-1 0 1,1 0-1,-1 0 1,1 0 0,-1 0-1,1 0 1,-1 0-1,1 1 1,-1 0-1,1 5-25,0-1-1,-1 1 0,1 0 0,-1 0 1,-2 7-1,1 5 127,1-13-71,1 0-1,-1 1 1,1-1-1,0 0 1,3 10-1,-3-13 16,0-1-1,0 1 0,0-1 1,0 0-1,1 0 0,-1 1 0,1-1 1,-1 0-1,1 0 0,0-1 1,0 1-1,0 0 0,0 0 0,0-1 1,0 1-1,3 0 0,-3-1-8,0 0-1,0-1 1,0 0-1,1 1 1,-1-1-1,0 0 1,0 0-1,0 0 0,1 0 1,-1-1-1,0 1 1,0 0-1,0-1 1,0 0-1,3-1 1,33-15 251,-32 14-159,23-14-82,30-22 0,0 0-176,-50 33 100,-4 4 65,0-1 0,0 0-1,-1 0 1,1 0 0,-1-1 0,5-5-1,-9 9-23,0 0 0,0 0 0,0 0 0,1 0 0,-1 0 0,0 0 0,0 0 0,0 0 0,0 0 0,0 0 0,0 0 0,0 0 0,0 0 0,0 0 0,0-1 0,1 1 0,-1 0 0,0 0 0,0 0 0,0 0 0,0 0 0,0 0 0,0 0 0,0 0 0,0 0 0,0 0-1,0-1 1,0 1 0,0 0 0,0 0 0,0 0 0,0 0 0,0 0 0,0 0 0,0 0 0,0-1 0,0 1 0,0 0 0,0 0 0,0 0 0,0 0 0,0 0 0,0 0 0,0 0 0,0 0 0,0 0 0,0-1 0,0 1 0,-1 0 0,1 0 0,0 0 0,0 0 0,0 0 0,0 0 0,0 0 0,0 0 0,-8 2-139,-11 9 62,5-1 78,-1 0 0,2 2 1,-1 0-1,2 0 0,-1 1 1,2 1-1,0 0 0,0 1 1,2 0-1,0 0 0,0 1 1,2 0-1,0 1 0,0-1 1,-7 35-1,13-45 36,0 1 1,1-1-1,0 1 0,0 10 0,1-15-1,-1 0-1,0 1 1,1-1-1,-1 0 0,1 1 1,0-1-1,1 2 1,-2-3-19,1 0 0,-1-1 0,0 1 0,1-1 0,-1 1 0,1-1 0,-1 1 0,1-1 0,-1 1 0,1-1 0,-1 0 0,1 1 0,-1-1 0,1 0 1,-1 1-1,1-1 0,0 0 0,-1 0 0,1 1 0,0-1 0,-1 0 0,1 0 0,1 0 0,1-1 18,-1 0 1,1-1-1,0 0 1,0 1-1,-1-1 1,1 0-1,-1 0 1,1 0-1,-1-1 1,3-3-1,3-5 31,0-1-1,-1-1 0,11-24 0,-5 7-39,22-34 97,-16 30-132,18-47 0,-25 57-248,-11 22-69,-6 16 220,0 0 127,0 0 0,1 0 1,1 1-1,0 0 1,1-1-1,0 1 0,1 0 1,2 25-1,-1-39 1,0 0 0,0 1 1,1-1-1,-1 0 0,0 0 0,0 0 1,1 0-1,-1 0 0,1 0 0,-1 0 0,1 1 1,-1-1-1,1-1 0,-1 1 0,3 2 0,-3-3-4,1 1 0,-1-1 0,1 0 0,-1 0 0,1 1 0,0-1 0,-1 0 0,1 0 0,-1 0-1,1 1 1,0-1 0,-1 0 0,1 0 0,0 0 0,-1 0 0,1 0 0,0-1 0,-1 1-1,1 0 1,0 0 0,4-2 55,0 0-1,0-1 1,-1 1 0,1-1-1,6-6 1,-2 3-52,31-21 149,46-22 0,-63 38-250,-1 1-1,2 1 0,45-12 1,-68 21 77,0 0 1,0-1-1,0 1 1,0 0-1,1 0 1,-1 0 0,0 0-1,0 0 1,0 0-1,0 0 1,0 0-1,0 0 1,0 1-1,0-1 1,0 0-1,0 1 1,0-1-1,0 1 1,0-1-1,0 1 1,0-1-1,0 1 1,0 0-1,-1-1 1,1 1-1,0 0 1,0 0-1,-1 0 1,1-1-1,0 1 1,-1 0-1,1 0 1,-1 0-1,1 0 1,-1 0-1,0 0 1,1 0-1,-1 0 1,0 0-1,0 0 1,0 2-1,1 4-38,0 0-1,-1 1 1,-1-1-1,-1 14 1,1-15 38,-15 68 205,3-16 24,13-50-102,4-7 58,10-13 59,37-51 148,10-10-265,-49 59-111,-10 11-46,1-1 1,-1 1 0,1 0-1,0 0 1,0 0-1,0 0 1,1 1 0,-1-1-1,1 1 1,-1 0 0,1 0-1,0 0 1,6-1 0,-10 2 23,1 1 0,-1 0 1,1 0-1,0 0 1,-1 0-1,1 0 1,-1 0-1,1 0 0,0 0 1,-1 0-1,1 0 1,0 0-1,-1 0 0,1 1 1,-1-1-1,1 0 1,-1 0-1,1 1 1,0-1-1,-1 0 0,1 1 1,-1-1-1,1 0 1,-1 1-1,0-1 1,1 1-1,-1-1 0,1 1 1,-1-1-1,0 1 1,1-1-1,-1 1 0,0-1 1,0 1-1,1 0 1,-1-1-1,0 1 1,0-1-1,0 1 0,0 1 1,1 2-26,-1 1 0,0 0 0,0 0 0,-1 7 0,1-8 67,-5 134 86,5-122-72,0-13-11,0 3 27,0 0-1,1 0 1,1 9-1,-2-14-53,0-1-1,0 1 1,0-1-1,0 1 1,0 0-1,1-1 1,-1 1-1,0 0 1,0-1-1,1 1 1,-1-1-1,0 1 1,1-1-1,-1 1 1,0-1-1,1 1 0,-1-1 1,1 1-1,-1-1 1,1 1-1,-1-1 1,1 0-1,-1 1 1,1-1-1,-1 0 1,1 1-1,0-1 1,-1 0-1,1 0 1,-1 0-1,1 1 1,0-1-1,-1 0 1,1 0-1,0 0 1,-1 0-1,1 0 1,0 0-1,-1 0 1,2-1-1,4-2 22,1 0 0,-1 0-1,0-1 1,0 0 0,-1 0-1,1-1 1,-1 0 0,9-10-1,11-9 12,28-21 74,78-52 0,-114 87-108,27-19 25,-41 27-40,1-1 1,0-1 0,-1 1 0,0 0 0,0-1-1,0 0 1,0 1 0,3-8 0,-5 11 4,-1-1 0,0 0 1,1 1-1,-1-1 0,0 0 0,1 1 1,-1-1-1,0 0 0,0 0 0,0 1 1,0-1-1,1 0 0,-1 1 0,0-1 1,0 0-1,-1 0 0,1 1 1,0-1-1,0 0 0,0 0 0,0 1 1,-1-1-1,1 0 0,0 1 0,-1-1 1,1 0-1,0 1 0,-1-1 0,1 1 1,-1-1-1,1 0 0,-1 1 0,1-1 1,-2 0-1,1 1-14,0-1 0,-1 0 1,1 1-1,-1-1 1,0 1-1,1 0 0,-1-1 1,1 1-1,-1 0 0,0 0 1,1 0-1,-1 0 0,1 0 1,-4 1-1,-7 2-1,1 1-1,0 0 1,-1 0 0,1 1-1,1 0 1,-1 1 0,1 1-1,0-1 1,0 2 0,1-1-1,0 1 1,0 1 0,1 0-1,0 0 1,1 0 0,0 1-1,0 0 1,1 0 0,0 1-1,-7 19 1,12-26 32,0 1 1,0-1-1,0 1 1,1 0-1,0-1 0,0 1 1,0-1-1,0 1 1,1 0-1,1 7 1,-2-11-6,0 0 0,1 0 0,-1 1 0,1-1 0,-1 0 0,1 0 0,-1 0 0,1 0 0,0 0 0,-1 0 0,1 0 0,0 0 0,0 0 0,0 0 0,0 0 0,0 0 0,0 0 0,0-1 0,0 1 0,0 0 0,0-1 0,0 1 1,0-1-1,0 1 0,1-1 0,-1 0 0,0 1 0,0-1 0,1 0 0,-1 0 0,0 0 0,0 0 0,1 0 0,-1 0 0,0 0 0,0 0 0,1-1 0,-1 1 0,0 0 0,2-1 0,3-2 34,1 0 0,-1-1 0,1 0 0,-1 0 0,-1 0 0,1-1 0,8-8 0,-7 7-33,0 0 1,0 0-1,0 1 1,12-7 0,-19 12-16,0-1 1,1 1-1,-1 0 1,0-1-1,1 1 1,-1 0-1,1 0 1,-1 0-1,0-1 1,1 1 0,-1 0-1,1 0 1,-1 0-1,1 0 1,-1 0-1,1 0 1,-1 0-1,0 0 1,1 0-1,-1 0 1,1 0 0,-1 0-1,1 0 1,-1 0-1,1 0 1,-1 0-1,1 0 1,-1 1-1,0-1 1,1 0-1,-1 0 1,1 0 0,-1 1-1,0-1 1,1 0-1,-1 1 1,0-1-1,1 0 1,-1 1-1,0-1 1,0 0-1,1 1 1,-1-1 0,0 1-1,0-1 1,0 0-1,1 1 1,-1-1-1,0 1 1,0-1-1,0 1 1,0-1-1,0 1 1,0-1-1,0 1 1,0 0 0,0 4-40,-1 0 1,1 0 0,-1 1 0,-1 4 0,1-6 51,-9 37-74,-2 0 0,-2 0 0,-34 70 0,18-54 108,-72 99 1,97-149-12,-23 28 342,26-33-336,0 0 0,0 0-1,0 0 1,0-1 0,0 1 0,0-1-1,0 1 1,-1-1 0,1 0 0,-1 0-1,1 0 1,-6 1 0,7-1-23,0-1 0,-1 0 0,1 0 0,0 0 0,-1 0 0,1 0 0,0 0 0,0-1 0,0 1 0,-1 0 0,1-1 0,0 1-1,0-1 1,0 1 0,0-1 0,-1 1 0,1-1 0,0 0 0,0 0 0,0 1 0,1-1 0,-1 0 0,0 0 0,0 0 0,0 0 0,1 0 0,-1 0 0,0 0 0,1 0 0,-1-1 0,1 1 0,-1 0 0,1 0 0,0 0 0,-1-1 0,1 1 0,0-1 0,-1-3-14,1 1 1,0 0-1,0 0 1,0 0-1,0 0 1,1 0-1,0 0 1,-1 0-1,1 0 1,2-4-1,0 1-17,-1 0 1,1 1-1,0 0 0,1-1 0,0 1 1,0 0-1,0 1 0,1-1 0,-1 1 1,2 0-1,-1 0 0,0 0 0,1 1 1,0-1-1,0 2 0,8-6 0,38-14 117,92-31-1,-56 24-65,-67 22-52,0-1 1,0-1-1,-1-1 0,-1-1 0,28-21 1,-35 23 24,0-1 1,-1 0 0,0-1 0,-1 0 0,-1 0 0,0-1 0,0 0 0,11-26 0,-15 28 10,0-1 1,-1 1-1,3-16 0,-6 23-36,0 0-1,-1 0 1,1 0-1,-1-1 1,0 1-1,-1 0 1,1 0-1,-1-1 1,1 1-1,-1 0 1,0 0-1,-3-6 1,3 8 14,0 1 1,0-1-1,0 1 0,0 0 1,0-1-1,-1 1 1,1 0-1,0 0 1,-1 0-1,1 0 1,-1 0-1,1 0 1,-1 0-1,0 1 1,1-1-1,-1 0 1,0 1-1,-3-1 1,2 0-14,-1 0 0,0 1 1,0 0-1,0 0 0,0 0 1,-5 1-1,4 0 15,0 0 1,0 0-1,1 1 0,-1-1 0,1 1 1,-1 1-1,1-1 0,0 0 0,0 1 0,0 0 1,0 0-1,0 0 0,1 1 0,-6 5 0,7-6 0,0-1 0,0 1 0,1 0 0,-1 0-1,1 1 1,-1-1 0,1 0 0,0 0 0,0 1-1,0-1 1,1 0 0,-1 1 0,1-1-1,0 1 1,0-1 0,0 1 0,1-1 0,-1 1-1,1-1 1,1 7 0,2-1 32,0 1 1,1-1-1,0 0 1,0 0-1,1-1 0,0 0 1,0 0-1,12 11 1,-3-5 25,0 0 0,1-1 0,22 12 0,-31-20-16,1 0 1,0-1 0,0-1-1,0 1 1,0-1 0,1 0 0,12 2-1,-15-4-18,0-1 0,-1 0-1,1 0 1,0 0-1,0-1 1,-1 1 0,1-2-1,0 1 1,-1 0 0,1-1-1,-1 0 1,8-4 0,6-5 1,0-1 1,19-15 0,3-2 45,-35 25-131,3-5-28,-3 0 229,18-16-182,-2 4 119,45-45 36,10-10-410,-78 76 300,1 0-1,0 0 1,0 0-1,0 0 1,0 0 0,0 0-1,0 0 1,0 0 0,-1 0-1,1 0 1,0 0 0,0 0-1,0 0 1,0 0-1,0 0 1,0 0 0,0 0-1,0 0 1,0 0 0,0 0-1,-1-1 1,1 1 0,0 0-1,0 0 1,0 0-1,0 0 1,0 0 0,0 0-1,0 0 1,0 0 0,0 0-1,0-1 1,0 1 0,0 0-1,0 0 1,0 0-1,0 0 1,0 0 0,0 0-1,0 0 1,0 0 0,0-1-1,0 1 1,0 0-1,0 0 1,0 0 0,0 0-1,0 0 1,0 0 0,0 0-1,0 0 1,0-1 0,0 1-1,0 0 1,0 0-1,1 0 1,-1 0 0,0 0-1,0 0 1,0 0 0,0 0-1,0 0 1,0 0 0,-15 6-72,-6 7 39,1 2 0,0 1 1,2 0-1,-1 1 0,2 1 0,0 1 0,2 0 1,-19 30-1,24-35 13,1 1 1,1 0-1,0 0 1,1 1-1,1 0 1,-8 28-1,14-42 34,-1 0 0,1-1 0,0 1 0,0 0 1,0 0-1,0 0 0,0 0 0,0 0 0,0 0 0,1 0 0,-1 0 0,1 0 1,0 0-1,-1 0 0,3 2 0,-3-2 1,1-1 0,0 0 0,1 0 0,-1 0 0,0 0 0,0 0 1,0 0-1,0 0 0,1-1 0,-1 1 0,0 0 0,1-1 0,-1 1 0,1-1 0,-1 1 0,2-1 0,3 1 1,-1-1-1,1 0 0,-1 0 0,1 0 1,-1-1-1,1 0 0,-1 0 0,1 0 1,6-3-1,-2 0 5,1-1 0,-1-1-1,0 1 1,0-1 0,-1-1 0,1 0 0,-2 0 0,16-17-1,-2-1 58,32-48-1,58-119 53,-91 149-169,-2-2-1,-2 0 1,15-66 0,-31 108 43,2-15-221,-3 18 215,0 0 0,0 0 0,0 0 0,0 0 0,0 0 1,0 0-1,0 0 0,-1-1 0,1 1 0,0 0 0,0 0 0,0 0 0,0 0 0,0 0 0,0 0 1,0 0-1,0 0 0,0 0 0,0 0 0,0 0 0,0-1 0,0 1 0,0 0 0,0 0 0,0 0 1,0 0-1,-1 0 0,1 0 0,0 0 0,0 0 0,0 0 0,0 0 0,0 0 0,0 0 0,0 0 1,0 0-1,0 0 0,-1 0 0,1 0 0,0 0 0,0 0 0,0 0 0,0 0 0,0 0 0,0 0 1,0 0-1,0 0 0,0 0 0,-1 0 0,-8 8-198,-4 8 180,0 1 0,2-1-1,0 2 1,0 0-1,2 0 1,0 1 0,1 0-1,1 0 1,-6 31 0,9-35-98,1 0 0,1 0 1,1 0-1,0 1 0,1-1 1,1 1-1,0-1 1,1 0-1,1 0 0,0 0 1,1 0-1,0 0 0,11 22 1,0-11-879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4:54.9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38 731 3392,'0'0'1088,"-10"9"858,-14 9 3368,20-14-3350,20-13-1247,-6 3-587,20-14 124,-9 1-92,-2 0-1,0-2 1,0 0 0,22-37 0,51-101-14,-48 79 68,39-82 436,-36 67-99,-6 29-537,-52 128 630,-25 80-575,-21 70 2,44-173-5,-2-1 0,-1-1 0,-32 52 0,-93 117 374,132-194-291,-1-1 0,-17 16 0,22-23-66,1 0-1,-1 0 0,0-1 0,0 0 0,0 0 1,-1 0-1,1-1 0,-12 4 0,16-5-83,1-1 1,-1 0-1,1 0 1,-1 0-1,1 0 0,-1 0 1,1 0-1,-1 0 1,1 0-1,-1 0 0,1 0 1,-1 0-1,1 0 1,-1 0-1,1 0 0,-1 0 1,1-1-1,-1 1 1,1 0-1,-1 0 0,0-1 1,1 1-8,0 0 0,0-1 0,-1 1 0,1-1 0,0 1 0,0 0 1,0-1-1,0 1 0,0-1 0,0 1 0,0 0 0,0-1 0,0 1 0,0-1 0,0 1 0,0 0 1,0-1-1,0 1 0,0-1 0,0 0 0,1-2-26,1 0 1,-1 0-1,1 1 0,-1-1 1,1 0-1,2-2 0,5-6-33,2 0-1,-1 0 0,2 1 0,19-13 1,55-30-10,-26 17 78,-20 8-17,-2-1 0,47-45 0,58-79-141,-90 98 413,-35 38-111,-13 12-51,-5 7-65,-9 16-41,1-5 64,-5 13-116,2 1 0,0 0 0,2 0 1,-10 50-1,18-73 48,0 1 1,1 0 0,0 0 0,0 0-1,0-1 1,0 1 0,1 0 0,0 0-1,0 0 1,0-1 0,4 9-1,-4-10 26,0-1-1,0 0 0,1 0 1,-1 0-1,1 1 0,0-2 1,0 1-1,0 0 0,0 0 1,0 0-1,0-1 0,0 1 1,0-1-1,0 0 0,1 0 1,-1 1-1,1-1 0,-1-1 1,1 1-1,-1 0 0,1-1 1,4 1-1,0 0 36,-1-1 1,1-1-1,-1 1 1,1-1-1,-1 0 0,0 0 1,1-1-1,-1 0 0,0 0 1,0-1-1,0 1 1,0-1-1,0-1 0,-1 1 1,1-1-1,8-7 0,-12 9-15,0 0 0,0-1-1,0 1 1,0 0 0,0-1 0,0 1-1,-1-1 1,1 0 0,-1 1-1,0-1 1,1 0 0,-1 0-1,-1 0 1,1 0 0,0 0-1,-1 0 1,1 0 0,-1 0 0,0 0-1,-1-6 1,1 4-14,-1 1 0,-1-1 0,1 1 0,-1-1 0,1 1 0,-1 0 0,0-1 0,-1 1 0,1 0 0,-1 0 0,0 1 0,0-1 0,-3-3 0,-20-17-151,16 15-49,-18-21 1,26 28 129,-9-5-75,11 7 124,-1 0-2,1 0 0,0 0 0,0-1-1,0 1 1,0 0 0,0 0-1,0 0 1,-1 0 0,1 0 0,0 0-1,0 0 1,0 0 0,0 0-1,0 0 1,0-1 0,0 1 0,0 0-1,0 0 1,0 0 0,-1 0-1,1 0 1,0 0 0,0-1 0,0 1-1,0 0 1,0 0 0,0 0 0,0 0-1,0 0 1,0-1 0,0 1-1,0 0 1,0 0 0,0 0 0,0 0-1,0 0 1,1 0 0,-1-1-1,0 1 1,0 0 0,0 0 0,0 0-1,0 0 1,0 0 0,0 0-1,0-1 1,0 1 0,0 0 0,1 0-1,8-7-149,17-4-71,141-54 91,-100 38 185,-7-3-15,-42 20-82,31-12 0,-39 17 35,-8 4 33,0 0 1,1 0-1,-1 0 1,0 0-1,1 1 1,-1-1-1,1 0 1,3 1-1,-5 0-10,0-1-1,0 1 0,0 0 0,1 0 1,-1 0-1,0 0 0,0 0 1,0 0-1,1 1 0,-1-1 0,0 0 1,0 1-1,0-1 0,0 1 0,0-1 1,0 1-1,0-1 0,0 1 1,0 0-1,0-1 0,0 1 0,0 0 1,0 0-1,0 0 0,0 0 0,-1 0 1,1 0-1,0 0 0,-1 0 0,1 0 1,-1 0-1,1 0 0,-1 0 1,1 3-1,3 5 62,-1-1-26,0 0-1,-1 1 0,0-1 0,0 1 1,-1 0-1,0-1 0,0 14 0,0-1 20,0 2-31,-2 26-1,0-35-32,0 1-1,1 0 0,1-1 1,0 1-1,5 20 0,-6-33 9,0-1-1,0 0 1,1 1-1,-1-1 0,1 0 1,-1 0-1,1 0 1,-1 1-1,1-1 1,-1 0-1,1 0 0,0 0 1,0 0-1,0 0 1,0 0-1,-1 0 0,1-1 1,0 1-1,0 0 1,1 0-1,-1-1 0,0 1 1,0 0-1,0-1 1,0 0-1,1 1 1,-1-1-1,0 1 0,0-1 1,1 0-1,-1 0 1,0 0-1,1 0 0,-1 0 1,0 0-1,0 0 1,1 0-1,-1-1 1,0 1-1,0 0 0,1-1 1,-1 1-1,0-1 1,2 0-1,2-2 46,0-1 0,0 1-1,0-1 1,0 0 0,4-5 0,2-1-25,4-5 39,0 0 0,-1-2 0,18-26 0,-1 2-47,-13 10-14,-4 8-99,-14 23 88,0 0-1,0 0 1,0 0-1,0 0 1,0 0-1,0 0 1,1 0-1,-1 0 1,0 0 0,0 0-1,0 0 1,0 0-1,0 0 1,0 0-1,0 0 1,0 0-1,0 0 1,0 0 0,0 0-1,0 0 1,0 0-1,1 0 1,-1 0-1,0 0 1,0 0-1,0 0 1,0 0-1,0 0 1,0 0 0,0 0-1,0 0 1,0 1-1,0-1 1,0 0-1,0 0 1,0 0-1,0 0 1,0 0 0,0 0-1,0 0 1,0 0-1,0 0 1,0 0-1,0 0 1,0 0-1,0 0 1,0 1 0,0-1-1,0 0 1,0 0-1,0 0 1,0 0-1,0 0 1,0 0-1,0 0 1,0 0 0,0 0-1,0 0 1,0 0-1,0 0 1,0 0-1,0 0 1,0 1-1,0-1 1,0 0-1,0 0 1,0 0 0,0 0-1,0 11-137,-3 14 20,-1 4 25,1-13 52,1 1 1,1-1 0,0 1 0,2 23 0,-1-36 51,1 0 1,-1-1 0,1 1-1,0 0 1,1 0 0,-1 0 0,1 0-1,-1-1 1,1 1 0,0-1 0,0 1-1,1-1 1,-1 0 0,1 0-1,0 0 1,-1 0 0,1 0 0,1-1-1,-1 1 1,0-1 0,0 0 0,1 0-1,5 2 1,-5-2 16,0-1 0,0 0 1,0 0-1,1-1 0,-1 1 0,0-1 0,0 0 1,1 0-1,-1 0 0,0-1 0,0 0 1,0 1-1,6-3 0,-5 1-2,1 0 0,0 0 0,-1-1 0,0 1 0,1-1 1,-1 0-1,0-1 0,-1 1 0,6-6 0,-1-1 11,0-1 0,0 0-1,-2 0 1,1 0 0,-1-1 0,6-17-1,-3 4 43,0 0 0,6-32-1,-13 30-259,-2 20-96,-1 20-37,2 0 264,1 1-1,0-1 1,0 1-1,1-1 1,11 22-1,-12-27 46,1 3-4,2 0 0,-1 0 0,1 0 0,13 15 0,-17-23 36,0 1 0,1-2-1,0 1 1,-1 0 0,1 0 0,0-1 0,1 0-1,-1 0 1,0 0 0,1 0 0,-1 0 0,1 0 0,-1-1-1,1 0 1,0 0 0,-1 0 0,1 0 0,7 0-1,-9-1-5,-1 0-1,1-1 0,0 1 1,0-1-1,0 1 0,0-1 1,0 0-1,-1 0 0,1 0 1,0 0-1,-1 0 0,1 0 1,-1 0-1,1-1 0,-1 1 1,1 0-1,-1-1 0,1-1 1,1 0-7,-1-1 1,0 1-1,1-1 1,-2 1-1,1-1 1,0 0 0,-1 0-1,2-5 1,0-17 83,0-1 0,-2 1 0,-1 0 1,0 0-1,-9-44 0,9 67-123,0 0 0,-1 0 0,0 0 0,1 0 0,-1 0 0,0 0 0,-1 0 0,-1-4 0,3 6 17,-1 1 0,1 0 1,0 0-1,0-1 0,0 1 1,0 0-1,0-1 1,0 1-1,-1 0 0,1-1 1,0 1-1,0 0 0,0-1 1,0 1-1,0 0 0,0 0 1,0-1-1,1 1 1,-1 0-1,0-1 0,0 1 1,0 0-1,0-1 0,0 1 1,0 0-1,0 0 0,1-1 1,-1 1-1,0 0 1,0 0-1,0-1 0,1 1 1,-1 0-1,0 0 0,0-1 1,1 1-1,-1 0 0,0 0 1,1 0-1,-1 0 1,0 0-1,0-1 0,1 1 1,16-6-248,-15 6 278,16-4-36,0 1 1,1 1 0,-1 1 0,1 0 0,20 3 0,4-1 11,-18-2-25,0 2-1,0 1 0,35 8 1,-58-10 40,0 0 1,0 1-1,-1 0 1,1-1-1,0 1 1,0 0 0,-1 0-1,1 0 1,2 2-1,-3-2-1,-1-1-1,0 1 0,1-1 1,-1 1-1,0-1 1,1 1-1,-1-1 1,0 1-1,0-1 1,0 1-1,1 0 0,-1-1 1,0 1-1,0-1 1,0 1-1,0 0 1,0-1-1,0 1 1,0-1-1,0 1 0,0 0 1,0-1-1,-1 1 1,1-1-1,0 1 1,0-1-1,-1 1 0,1-1 1,0 1-1,0-1 1,-1 1-1,0 0 1,-18 25-6,-38 40 0,-6 6-111,54-61 62,1 1 0,1 0 1,0 0-1,-10 23 0,15-30 18,0 0 9,0 0 0,1 0 0,-1 0 0,0 8 0,2-12 23,-1 0-1,1 0 1,0 0 0,1 0 0,-1 1 0,0-1 0,0 0 0,0 0 0,1 0-1,-1 0 1,0 0 0,1 0 0,-1 1 0,1-1 0,-1 0 0,1 0-1,0-1 1,-1 1 0,1 0 0,0 0 0,0 0 0,0 0 0,-1 0 0,3 0-1,-1 1 20,0-1 1,1-1-1,-1 1 0,0 0 0,0 0 0,1-1 0,-1 1 0,1-1 0,-1 0 0,0 0 1,1 0-1,-1 0 0,1 0 0,-1 0 0,0-1 0,1 1 0,-1-1 0,0 0 0,0 1 0,1-1 1,-1 0-1,0 0 0,4-3 0,-1 0 12,0 1 1,0-1 0,0 0-1,0 0 1,-1-1-1,0 1 1,0-1-1,6-8 1,0-5 110,0 0-1,12-34 1,-18 40-207,0 0 1,-1-1 0,0 1-1,-1-1 1,1-21 0,-6 24-130,3 10 185,0 0-1,0 0 0,0 0 0,0 0 1,-1 0-1,1 0 0,0 0 0,0 0 0,0 0 1,-1 0-1,1 0 0,0 0 0,0 0 1,0 0-1,0 0 0,-1 0 0,1 0 0,0 0 1,0 0-1,0 0 0,0 0 0,-1 0 1,1 0-1,0 1 0,0-1 0,0 0 0,0 0 1,0 0-1,-1 0 0,1 1 0,-10 15-180,7-7 132,0 0 0,0 0-1,1 1 1,0 0 0,0-1 0,2 1 0,-1 0-1,1 12 1,1-17 51,0 0-1,0 0 0,0 0 1,1 0-1,-1 0 0,1 0 1,1 0-1,-1 0 1,0-1-1,1 1 0,0-1 1,0 0-1,1 1 1,-1-2-1,1 1 0,7 6 1,-8-8 24,0 0 0,0 0 1,0-1-1,0 1 0,1-1 0,-1 1 1,1-1-1,-1 0 0,1 0 1,-1-1-1,1 1 0,0-1 0,-1 0 1,1 0-1,-1 0 0,1 0 1,0-1-1,-1 1 0,1-1 1,-1 0-1,1 0 0,-1 0 0,1-1 1,-1 1-1,3-3 0,6-2 20,-1 0 0,0-2 0,-1 1 1,1-1-1,16-18 0,-11 7-8,-1-1 1,24-40-1,-5 7-11,-20 36-26,-10 14-15,-2 0-1,1-1 1,0 1 0,-1 0-1,1-1 1,-1 1 0,0-1-1,0 0 1,0 0-1,-1 0 1,1 0 0,0-6-1,1 15-86,-3-5 105,0 0 0,0 0 0,1 1 0,-1-1 0,0 0 0,0 1 0,0-1 0,1 1 0,-1-1 0,0 0 0,0 1 0,0-1 0,0 0 0,0 1 0,0-1 0,0 1 0,1-1-1,-1 0 1,0 1 0,-1 0 0,2 8-9,0 1 0,1-1 1,3 16-1,4 17-63,-7-21 107,0-2 35,5 29 0,-5-41-60,1 1-1,-1-1 1,1 0-1,0 0 1,1 0-1,0-1 1,5 8-1,-8-12-6,1-1 1,-1 0-1,0 1 0,1-1 0,0 0 0,-1 0 0,1 0 1,0 0-1,-1-1 0,1 1 0,0 0 0,0-1 0,0 1 0,0-1 1,0 0-1,0 1 0,-1-1 0,1 0 0,0 0 0,0 0 0,0-1 1,0 1-1,0 0 0,0-1 0,0 1 0,2-2 0,7-1 50,1-2-1,-1 1 0,11-7 1,-20 9-44,26-13-11,-1-1 0,37-31 0,43-45 235,-29 22-28,-58 52-144,-15 12-89,-13 10-173,-6 9 109,-1 1 0,2 0 0,0 1 0,-14 20 0,21-27 73,-14 18-21,-43 61 46,57-78-44,1 0 0,1 1 0,-1-1 0,1 1 1,1 0-1,0 0 0,-4 20 0,7-28 46,0 0 0,0 0-1,0 0 1,0 0-1,0 0 1,0 0 0,0 0-1,1 0 1,-1-1-1,1 1 1,-1 0 0,1 0-1,0 0 1,-1 0-1,1-1 1,0 1 0,0 0-1,1-1 1,-1 1 0,0-1-1,0 1 1,1-1-1,-1 0 1,1 1 0,-1-1-1,1 0 1,0 0-1,-1 0 1,1 0 0,3 1-1,-1-1 22,1 0-1,-1 0 0,0 0 0,1-1 1,-1 0-1,0 1 0,1-1 0,-1-1 1,0 1-1,1-1 0,-1 0 0,0 0 1,5-1-1,2-3-22,0 0 1,-1 0-1,0-1 1,0 0-1,0-1 1,-1 0-1,0-1 0,-1 0 1,1 0-1,-1-1 1,-1 1-1,0-2 0,10-15 1,3-10 114,-2-1 1,21-58-1,-28 63-45,12-61 0,-16 60-70,-4 18-47,15-82 32,-17 87-1,0-1 1,-1 1-1,0-1 0,0 0 0,-1 1 0,0-1 0,-1 1 1,-3-11-1,5 19-4,-1 0 1,1 0-1,0 0 1,-1 0 0,1 0-1,-1 0 1,1 0-1,-1 0 1,0 1-1,1-1 1,-1 0 0,0 0-1,0 0 1,1 1-1,-1-1 1,0 0-1,0 1 1,0-1 0,0 1-1,0-1 1,0 1-1,0-1 1,0 1 0,0 0-1,0-1 1,0 1-1,0 0 1,0 0-1,0 0 1,0 0 0,0 0-1,0 0 1,-1 0-1,1 0 1,0 0-1,0 1 1,0-1 0,0 0-1,0 1 1,0-1-1,0 0 1,0 1-1,-1 0 1,-12 7-118,-23 18 0,35-25 124,-6 6-19,0 0-1,0 0 1,1 0 0,0 1-1,1 0 1,-1 1 0,1-1-1,1 1 1,0 0 0,0 1-1,1-1 1,0 1 0,1 0-1,0 0 1,0 0 0,1 0-1,-1 12 1,1-1 15,2 0 0,0 0 0,1 0 1,1 0-1,1 0 0,1 0 0,9 28 0,-10-39 34,1 0 0,0 0 0,0 0 0,1 0 0,0-1-1,1 0 1,9 12 0,-13-18-165,1 0-1,0 0 1,0 0-1,0 0 1,1 0-1,-1-1 1,1 0-1,0 1 1,-1-1-1,1-1 1,0 1-1,0 0 1,0-1-1,0 0 1,0 0-1,1 0 1,-1 0 0,0-1-1,0 0 1,1 0-1,-1 0 1,5-1-1,38-12-4773,2-2 1440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4:58.6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1181 4480,'0'0'37,"0"0"-1,0 1 1,0-1 0,0 0 0,0 0 0,0 0-1,0 0 1,0 0 0,0 0 0,0 0 0,0 0-1,0 0 1,0 0 0,0 0 0,0 0 0,0 1-1,0-1 1,0 0 0,0 0 0,0 0 0,0 0-1,0 0 1,0 0 0,0 0 0,0 0 0,0 0-1,0 0 1,0 0 0,0 0 0,0 1 0,0-1-1,0 0 1,1 0 0,-1 0 0,0 0 0,0 0-1,0 0 1,0 0 0,0 0 0,0 0 0,0 0-1,0 0 1,0 0 0,0 0 0,0 0 0,0 0-1,0 0 1,0 0 0,1 0 0,-1 0 0,0 0-1,0 0 1,0 0 0,0 0 0,0 0 0,0 0-1,0 0 1,0 0 0,0 0 0,0 0-1,0 0 1,1 0 0,-1 0 0,0 0 0,11 0 1697,13-3 476,-19 2-1957,0 0 0,0-1 1,0 0-1,0 0 0,0 0 1,0 0-1,0-1 0,-1 0 0,6-4 1,3-4 402,19-21 0,-21 19-431,0 0-1,-1-1 1,-1 0 0,0 0 0,9-20-1,27-82 499,-15 38-80,19-43 739,-34 76-1260,-13 50-151,0-1-1,-1 1 0,1-1 0,-1 1 0,0 0 0,0-1 0,0 6 0,0 38 0,-1-39 43,0 24 11,0 37 207,-9 81 0,4-111-142,2-13 295,-8 34 1,11-60-359,0 0-1,-1 0 1,1 1-1,0-1 1,-1 0-1,1 0 0,-1 0 1,1 0-1,-1 0 1,1 0-1,-1 0 1,0 0-1,0 0 1,1 0-1,-1 0 0,0 0 1,0 0-1,0-1 1,-2 2-1,2-2-13,1 0 0,-1 1 0,0-1 0,0 0 0,0 0 0,0-1 0,1 1 0,-1 0 1,0 0-1,0 0 0,0 0 0,1-1 0,-1 1 0,0 0 0,0-1 0,1 1 0,-1-1 0,0 1 0,1-1 0,-1 1 0,-1-1 0,-2-4 6,0 1 0,0-1 1,0 1-1,1-1 0,0 0 0,-6-11 1,-43-105-542,49 116 68,4 14 291,6 18 4,-3-20 132,-1-1 0,2 1 0,-1-1 0,1 0 0,0 0 0,6 5 0,-7-7 24,0 0-1,0-1 1,0 0 0,0 0-1,1 0 1,0 0 0,-1 0-1,1-1 1,10 3-1,-5-3 26,0-1-1,1 0 0,-1-1 0,1 0 0,-1-1 0,0 0 0,1-1 0,-1 0 1,0 0-1,0-1 0,0 0 0,0-1 0,-1 0 0,15-9 0,8-6 129,-2-2-1,49-41 0,7-15-98,-44 37-203,55-39 0,-95 77 148,0 1 1,0 0-1,-1 0 0,1 0 0,0 0 0,0 0 1,0 0-1,0 0 0,0 1 0,0-1 1,0 1-1,0-1 0,0 1 0,0 0 0,1 0 1,-1 0-1,0 0 0,0 0 0,0 1 1,4 0-1,-3 0 9,0 1-1,0 0 1,0 0 0,1 0 0,-2 0-1,1 0 1,0 1 0,0-1 0,-1 1 0,4 4-1,-4-4 36,1-1-1,-1 1 1,0 0-1,0 0 1,0 0-1,0 0 1,-1 0-1,1 0 1,-1 0-1,0 0 1,0 1-1,0-1 1,1 7-1,-2-10-24,0 0 1,-1 0-1,1 0 0,0 0 0,0 1 0,0-1 1,0 0-1,-1 0 0,1 0 0,0 0 1,0 0-1,0 0 0,-1 0 0,1 0 1,0 0-1,0 0 0,0 0 0,-1 0 1,1 0-1,0 0 0,0 0 0,0 0 1,0 0-1,-1 0 0,1 0 0,0 0 1,0 0-1,0 0 0,-1 0 0,1 0 1,0-1-1,0 1 0,0 0 0,0 0 1,-1 0-1,-13-6 157,1 0-60,2 2-84,0 0 0,0 1 0,0 0 0,-14-1 0,17 4-41,1 0-1,-1 0 1,1 1-1,0-1 1,-1 2-1,1-1 1,0 1-1,-9 3 1,5 0-31,0 0 0,0 1-1,1 0 1,0 1 0,0 0 0,0 1-1,1-1 1,0 2 0,1 0 0,-9 10 0,8-8-4,1 0 1,1 1-1,0 0 1,0 0-1,1 0 1,1 1 0,0 0-1,-5 25 1,8-33 31,2 1 1,-1 0 0,1 0 0,0 0 0,0 0-1,0 0 1,1-1 0,0 1 0,0 0-1,1 0 1,-1-1 0,1 1 0,5 9 0,-3-8 23,1 0 0,0 0 0,0 0 0,0-1 0,1 0 0,0 0 0,0 0 0,0-1 1,8 5-1,-2-2 36,0-1 0,1-1 0,0 1 1,0-2-1,0 0 0,1-1 0,0 0 0,0-1 1,0 0-1,0-1 0,15-1 0,-11-1 10,-1-2 1,1 0-1,0-1 0,-1-1 0,23-8 0,81-37 96,-81 31-99,106-52 83,-123 57-120,-1-1 0,-1-1 0,0-1-1,22-22 1,66-78 120,-103 107-31,0 0-1,-1 0 0,6-11 1,-11 20-106,0 0 0,1-1 0,-1 1 1,0 0-1,0-1 0,0 1 0,1 0 1,-1-1-1,0 1 0,0-1 0,0 1 1,0 0-1,0-1 0,0 1 0,0-1 1,0 1-1,0 0 0,0-1 0,0 1 1,0-1-1,0 1 0,0 0 0,0-1 1,0 1-1,0-1 0,-1 1 0,1 0 1,0-1-1,0 1 0,0 0 0,-1-1 1,1 1-1,0 0 0,-1-1 0,1 1 1,0 0-1,0 0 0,-1-1 0,1 1 1,0 0-1,-1 0 0,1 0 0,-1-1 1,1 1-1,0 0 0,-1 0 0,1 0 1,-1 0-1,1 0 0,0 0 0,-1 0 1,1 0-1,-1 0 0,1 0 0,0 0 1,-1 0-1,1 0 0,-1 0 0,1 0 1,0 0-1,-1 0 0,1 1 0,-1-1 1,-10 8-91,0 0 1,0 0 0,1 1 0,0 1-1,1 0 1,-13 16 0,3-2 26,-135 157 77,152-178-17,-7 8-44,0 0 0,-9 17 0,17-26 56,-1 0-1,1 1 0,0-1 0,0 1 1,0-1-1,0 1 0,0 0 1,1-1-1,-1 1 0,1-1 0,-1 1 1,1 0-1,0 0 0,0-1 0,1 1 1,-1 0-1,0-1 0,1 1 0,0 3 1,0-5 13,-1 0 1,1 0-1,0 0 1,-1-1 0,1 1-1,0 0 1,0 0-1,-1 0 1,1 0-1,0-1 1,0 1-1,0 0 1,0-1 0,0 1-1,0-1 1,0 1-1,0-1 1,0 0-1,0 1 1,0-1 0,0 0-1,1 0 1,-1 0-1,0 0 1,1 0-1,3 0 27,-1 0 0,0-1 0,0 1 0,0-1 0,6-2 0,-2-1-22,0 1 1,0-1 0,0-1-1,-1 1 1,0-1 0,0-1-1,0 0 1,0 1-1,10-14 1,-1 0 40,0-2-1,14-24 0,-5 0 7,-3-1 0,30-85-1,-29 69-70,-20 54-1,-2 6-38,0-1 0,0 1 1,0 0-1,-1-1 0,1 1 1,-1-1-1,1-3 0,-1 4-155,-1 4 52,0 7-27,-3 14 28,-5 38-84,2-21 134,3 1 0,-1 49 0,6-74 111,-1 1-10,1-1-1,0 0 1,5 21-1,-5-34 6,0 1 0,0-1 0,0 0 1,0 0-1,0 0 0,1 0 0,-1 0 0,1 0 0,0 0 0,0-1 0,0 1 0,0-1 0,0 1 0,1-1 0,-1 0 1,1 0-1,-1 0 0,1 0 0,0 0 0,0 0 0,6 2 0,-7-4 4,0 0 0,0 0 0,0 1 0,1-1 0,-1-1 1,0 1-1,0 0 0,0 0 0,1-1 0,-1 1 0,0-1 0,0 0 0,0 0 0,0 1 0,0-1 1,0-1-1,0 1 0,-1 0 0,1 0 0,0-1 0,-1 1 0,3-3 0,5-5 41,0-1 0,11-18-1,-11 16-31,63-87 54,43-56 120,-80 115-132,100-133-127,-106 126 12,-1-3 0,-3 0-1,-3-1 1,-1-1 0,26-108 0,-45 148-127,-3 11 169,1 1 0,0 0-1,0 0 1,0 0 0,0 0-1,0 0 1,0 0 0,0 0-1,-1 0 1,1 0 0,0 0 0,0 0-1,0 0 1,0 0 0,0 0-1,0 0 1,-1 0 0,1 0-1,0 0 1,0 0 0,0 0-1,0 0 1,0 0 0,0 0-1,-1 0 1,1 0 0,0 0-1,0 0 1,0 0 0,0 0-1,0 0 1,0 0 0,0 0-1,0 0 1,-1 1 0,1-1 0,0 0-1,0 0 1,0 0 0,0 0-1,0 0 1,0 0 0,0 0-1,0 1 1,0-1 0,-18 25-249,-35 67-24,-85 165-36,125-226 287,1-1-1,1 1 1,2 1 0,1 0 0,2 0 0,-4 62-1,9-80 62,0 7-49,1 1 0,6 43 0,-5-60 45,0 0 0,0 0-1,0 0 1,1 0 0,-1 0-1,1-1 1,1 1 0,-1 0 0,1-1-1,0 1 1,0-1 0,0 0-1,0 0 1,1 0 0,-1-1-1,1 1 1,0-1 0,6 4-1,-7-6-7,-1 0-1,1 0 0,0 0 1,0 0-1,1 0 0,-1-1 0,0 1 1,0-1-1,0 0 0,0 0 1,0 0-1,0 0 0,0-1 1,1 1-1,-1-1 0,0 0 1,0 0-1,0 0 0,-1 0 0,1-1 1,0 1-1,0-1 0,-1 1 1,5-4-1,2-2-31,0-1 1,0 0-1,-1 0 1,0 0 0,9-14-1,45-70 49,75-144 0,-14-40 29,-120 269-69,37-90 24,35-134 0,-74 225-71,6-28-113,-7 33 128,0 0 1,0-1 0,0 1 0,0-1 0,0 1 0,0-1-1,0 1 1,0-1 0,-1 1 0,1 0 0,0-1 0,-1 1-1,1-1 1,-1 1 0,0 0 0,1-1 0,-1 1 0,-1-2-1,1 3 17,0 0 0,0-1 0,0 1 0,0-1 0,-1 1 0,1 0 0,0 0 0,0 0 0,0 0 0,0 0 0,0 0 0,0 0 0,0 0 0,-1 0 0,1 0 0,0 0 0,0 1 0,0-1-1,0 0 1,0 1 0,0-1 0,0 1 0,0 0 0,0-1 0,0 1 0,0-1 0,-1 3 0,-3 1-14,0 1 1,1-1-1,0 1 0,0 0 0,0 0 1,0 1-1,1-1 0,0 1 1,-3 6-1,3-6 7,-16 37-33,2 1 0,2 1 0,-11 54 0,18-65 141,-15 60-9,4 0-1,-11 170 1,33-126 141,-1-115-175,-2-17 1,0 1 0,1 0 0,0 0 0,1-1 0,0 1 0,0-1 0,5 13 0,-6-17-17,0 0 1,1 0-1,-1 0 1,0-1-1,1 1 1,0 0-1,-1 0 1,1-1-1,0 1 1,0-1-1,0 0 0,0 1 1,0-1-1,0 0 1,0 0-1,0 0 1,1-1-1,-1 1 1,0 0-1,1-1 1,-1 0-1,0 1 1,1-1-1,-1 0 0,0 0 1,5-1-1,9-1-53,0-1 0,0-1 0,0 0 0,0-1 0,-1-1 0,0-1 0,0 0 0,16-10 0,18-15 248,63-50 0,-99 70-155,0 1 0,0-2 0,-2 1 0,1-2 0,-2 1 0,0-2 0,0 1 0,-2-1 0,10-21 0,-17 34-65,0-1 0,0 0 0,0 0-1,-1 1 1,1-1 0,-1 0 0,0 0 0,0 0-1,0 0 1,0 0 0,-1-5 0,1 7-21,0 0 0,-1 0 0,1-1 0,-1 1 0,1 0 0,-1 0 0,0 0 1,1 0-1,-1 0 0,0 1 0,0-1 0,1 0 0,-1 0 0,0 0 0,0 1 0,0-1 1,0 0-1,0 1 0,0-1 0,0 1 0,0-1 0,0 1 0,-1 0 0,1-1 0,0 1 1,-2 0-1,-3-1-50,0 0 1,0 1-1,-10 1 1,9-1 39,0 2 0,0-1-1,0 1 1,0 0 0,0 0 0,0 1 0,1 0 0,-10 5 0,4 0-17,0 1 0,-21 18 0,23-17 20,0 0-1,1 1 1,1 0 0,0 0 0,1 1 0,0 0 0,0 0 0,1 1 0,1 0-1,0 0 1,1 0 0,0 1 0,1-1 0,1 1 0,0 0 0,1-1-1,0 1 1,1 0 0,3 19 0,-3-27 48,1-1-1,1 1 1,-1 0 0,1-1-1,0 1 1,0-1 0,1 1-1,-1-1 1,1 0 0,0 0-1,1 0 1,-1-1 0,1 1-1,0-1 1,0 0 0,1 0-1,-1 0 1,1 0-1,0-1 1,0 0 0,0 0-1,0 0 1,0-1 0,1 1-1,-1-1 1,1-1 0,-1 1-1,1-1 1,0 0 0,0 0-1,-1-1 1,11 0 0,-5 0 28,0 0-1,0-2 1,-1 1 0,1-1 0,0-1 0,-1 0 0,1-1 0,13-6 0,-10 2-20,0 1 1,-1-2-1,0 0 1,-1-1-1,14-13 1,7-13 31,-2 0-1,49-78 1,-69 97-26,3-6 19,12-28-1,-16 31 56,-9 19-115,-1 0 0,0-1 0,0 1 0,1 0 0,-1 0 0,0 0 0,0 0 0,0 0 0,0-1 1,0 1-1,-1 0 0,1 0 0,0 0 0,-1-2 0,0-4 4,3 4-786,1 4 619,1 2 120,-2-2 39,-1 0-1,1 1 1,0-1-1,-1 1 0,1 0 1,-1 0-1,0 0 1,1-1-1,-1 1 1,0 0-1,0 0 0,-1 0 1,2 5-1,6 31 55,-6-29-25,3 27-21,18 88-103,-19-111 96,0-1 1,0 1-1,2-1 1,-1 1-1,1-2 1,1 1-1,9 12 1,-13-20 35,0-1 1,0 0 0,0 0-1,0 0 1,0-1-1,1 1 1,-1-1 0,1 0-1,0 0 1,-1 0-1,1 0 1,0-1 0,6 3-1,-4-3-1,0 0-1,0-1 0,-1 1 0,1-1 0,0 0 1,0-1-1,0 1 0,0-1 0,5-2 1,-1 0-2,1 0 1,-2-1-1,1-1 1,0 1-1,-1-2 1,0 1-1,0-1 1,0 0 0,-1-1-1,12-12 1,3-9 127,-2 0-1,35-61 1,-52 81-146,0 0-1,-1 0 1,1 0-1,-2-1 0,1 1 1,-1-1-1,0 0 1,-1 1-1,0-16 0,0 23-12,-1 0-1,0 0 1,0 0-1,0 0 1,0 1 0,0-1-1,-1 0 1,1 0-1,0 0 1,0 1-1,0-1 1,-1 0-1,1 0 1,0 0-1,-1 1 1,1-1-1,-1 0 1,1 1 0,-1-1-1,1 0 1,-1 1-1,0-1 1,1 1-1,-1-1 1,1 1-1,-1-1 1,0 1-1,0-1 1,1 1-1,-1 0 1,0-1 0,0 1-1,0 0 1,1 0-1,-1-1 1,0 1-1,0 0 1,0 0-1,1 0 1,-1 0-1,0 0 1,0 0-1,0 0 1,-1 1-1,-2 0-35,0 0-1,0 0 0,0 0 0,1 1 0,-1-1 0,0 1 0,-6 4 0,-3 4 9,0 0 0,0 2 0,1-1 0,0 2 0,1-1 0,0 2 0,1-1 0,1 1 0,0 1 0,-8 20 0,14-29 10,1-1-1,0 1 1,0 0-1,1 0 1,0 0-1,0 0 1,0 0-1,1 11 1,0-13 33,0-1-1,1 0 1,-1 1 0,1-1-1,0 0 1,0 1 0,0-1-1,1 0 1,-1 0 0,1 0 0,0 0-1,-1 0 1,1-1 0,1 1-1,-1 0 1,0-1 0,5 4-1,-2-3 9,0 1-1,0-2 1,0 1-1,0 0 1,0-1-1,1 0 1,-1 0 0,1-1-1,0 1 1,-1-1-1,1-1 1,0 1-1,0-1 1,0 0-1,0 0 1,11-2-1,0-2 41,1 0 0,-1-1 0,0 0 0,21-11 0,109-60 68,-74 37-106,-36 20 8,79-45 212,-109 60-214,-5 2 0,1 0 0,0 1 0,-1-1 1,1 0-1,-1 0 0,0 0 0,1 0 0,2-5 0,-5 7-24,0 0 0,0 0-1,1 0 1,-1-1 0,0 1 0,0 0 0,0 0 0,0-1-1,0 1 1,1 0 0,-1 0 0,0-1 0,0 1 0,0 0-1,0-1 1,0 1 0,0 0 0,0 0 0,0-1 0,0 1-1,0 0 1,0-1 0,0 1 0,0 0 0,0 0 0,0-1-1,0 1 1,0 0 0,-1-1 0,1 1 0,0 0 0,0 0-1,0-1 1,0 1 0,-1 0 0,1 0 0,0 0 0,0-1-1,0 1 1,-1 0 0,1 0 0,0 0 0,0 0 0,-1-1-1,0 1-12,-1 0 0,1-1 0,0 1 0,-1 0 0,1 0 0,0 0 0,-1 0 0,1 0 0,0 0 0,-1 0 0,-2 1 0,-3 1-39,-1 1-1,1 0 1,-1 0-1,1 1 0,0 0 1,-7 5-1,-41 34-135,55-43 186,-12 10-50,2 1 0,-1 0 0,1 1 0,1 0 0,0 1 1,1-1-1,0 2 0,1-1 0,0 1 0,-4 15 0,10-24 67,-1-1-1,1 1 1,1-1-1,-1 1 1,1 0-1,-1-1 1,2 10 0,-1-12-15,0-1 1,0 1 0,0-1 0,1 0 0,-1 1 0,0-1-1,1 1 1,-1-1 0,1 0 0,0 0 0,-1 1 0,1-1-1,0 0 1,0 0 0,-1 0 0,1 0 0,0 1 0,0-1-1,1-1 1,-1 1 0,0 0 0,0 0 0,0 0 0,0-1-1,1 1 1,-1 0 0,0-1 0,1 1 0,-1-1 0,2 1-1,2-1 42,1 0 0,-1 0 0,1-1 0,-1 1 1,0-1-1,0 0 0,1 0 0,-1-1 0,0 0 0,0 0 0,7-3 0,1-3 30,1 0 0,23-19 0,-5-3-18,-1-1 1,35-47-1,-39 44-22,-1-1 1,-3-1-1,31-62 1,-40 69-23,-2-2-1,-1 0 1,-1 0-1,-2 0 0,6-43 1,-13 65-60,0 0 0,-1 0 0,0 1 0,-1-13 0,1 20 44,0 1 0,0 0 0,0-1 0,0 1 0,0 0 0,0-1 1,0 1-1,-1 0 0,1-1 0,0 1 0,0 0 0,0 0 0,0-1 0,0 1 1,-1 0-1,1-1 0,0 1 0,0 0 0,0 0 0,-1-1 0,1 1 0,0 0 1,0 0-1,-1 0 0,1-1 0,0 1 0,0 0 0,-1 0 0,0 0 0,-8 4-71,-10 18-30,18-21 99,-14 20-8,1 1 0,1 1 0,2 0 0,0 1 1,1 0-1,1 1 0,1 0 0,-4 30 0,8-31 38,3 1 0,0-1 0,1 1 0,1 0 0,1-1-1,8 35 1,-6-43 56,1 1-1,0-1 0,13 26 1,-15-35-69,1 0 1,0 0 0,0-1 0,0 1 0,1-1-1,0 0 1,0-1 0,1 1 0,12 9 0,-15-14-270,1 1 0,-1-1 0,1 0 1,-1 0-1,1 0 0,0 0 0,-1 0 0,1-1 1,0 0-1,0 1 0,0-2 0,-1 1 1,1 0-1,0-1 0,0 1 0,-1-1 0,1 0 1,0-1-1,-1 1 0,1 0 0,-1-1 1,6-3-1,18-12-2178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4:58.9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41 339 6560,'-40'-6'2976,"48"9"-2592,10-6 224,5 3-416,67-14 1312,13 3-800,77-13 448,-1 4-672,50-19-192,-21 2-192,30-14 608,-27 6-352,1-7-3136,-32 12 1504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5:02.7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98 899 4992,'-7'1'2783,"15"-5"-756,-3 0-1642,1-1-1,-1-1 0,0 1 1,0-1-1,7-11 1,18-35 560,-27 46-863,66-105 1016,-51 83-1014,-18 27-86,0 1 0,1 0 0,-1 0 0,0 0-1,0 0 1,0-1 0,0 1 0,0 0 0,0 0 0,0 0 0,0 0 0,0 0 0,1 0 0,-1-1 0,0 1 0,0 0 0,0 0 0,0 0 0,0 0 0,0 0 0,1 0 0,-1 0 0,0 0-1,0 0 1,0 0 0,0 0 0,1 0 0,-1 0 0,0 0 0,0 0 0,0 0 0,0 0 0,1 0 0,-1 0 0,0 0 0,0 0 0,0 0 0,0 0 0,0 0 0,1 0 0,-1 0 0,0 0-1,0 0 1,0 0 0,0 0 0,0 0 0,1 1 0,-1-1 0,0 0 0,0 2 8,0 0 1,0 0-1,0 0 0,0 0 0,0 0 1,0 0-1,-1 0 0,0 3 1,-15 75 40,-75 297 450,45-221 122,-46 143 596,83-270-770,2-10 993,14-56-1202,2 1 0,1 0 0,23-54 0,-7 22-151,72-216-85,-80 229-47,6-21-170,59-128 1,-39 125-66,-38 69 170,1 0 0,1 0 0,0 1 0,0 0 0,11-9-1,-17 17 114,0-1 0,1 0 0,-1 1-1,1-1 1,-1 1 0,1 0 0,0 0 0,-1 0-1,1 0 1,0 0 0,0 1 0,0-1-1,-1 1 1,1 0 0,3 0 0,-5 0 5,0 0 1,0 0 0,1 1 0,-1-1 0,0 0 0,0 1-1,0-1 1,0 0 0,0 1 0,0 0 0,0-1 0,0 1-1,-1 0 1,1-1 0,0 1 0,1 1 0,-1 0-12,0-1 0,0 1 0,-1-1 0,1 1 0,0-1 0,-1 1 0,0 0 0,1-1 0,-1 1 0,0 0 0,0-1 0,1 1 0,-1 0 0,-1 2 0,-1 11 110,-1 0 1,-1 0 0,0 0 0,-7 15-1,2-7-68,-12 34 336,-53 104 1,53-133-234,18-24-119,0 0 0,0 0 0,0 0 0,0 0 1,1 0-1,-4 8 0,7-13-24,-1 1 0,0 0 0,0 0 1,0 0-1,0 0 0,0 0 0,0 0 1,0 0-1,0 0 0,0 0 0,0 0 1,0 0-1,1 0 0,-1-1 0,0 1 1,0 0-1,0 0 0,0 0 0,0 0 1,0 0-1,0 0 0,0 0 0,1 0 1,-1 0-1,0 0 0,0 0 0,0 0 1,0 0-1,0 0 0,0 0 0,0 0 1,0 0-1,1 0 0,-1 1 0,0-1 1,0 0-1,0 0 0,0 0 0,0 0 1,0 0-1,0 0 0,0 0 0,0 0 1,0 0-1,0 0 0,1 0 0,-1 0 1,0 0-1,0 1 0,0-1 0,0 0 1,0 0-1,0 0 0,0 0 0,0 0 1,0 0-1,0 0 0,0 0 0,0 1 1,0-1-1,0 0 0,37-36-109,101-90 352,47-2-294,-98 71-20,-55 37 170,-21 13-50,1 1 0,-1-2-1,-1 0 1,1 0 0,-1-1-1,14-17 1,-21 20 57,-8 7-87,-11 12-178,11-6 126,1-1 0,0 1-1,0 0 1,0 0-1,1 0 1,0 1 0,0-1-1,1 1 1,0 0-1,0-1 1,0 15-1,1-9 39,0 1-1,2-1 1,-1 1-1,2-1 1,0 0-1,5 18 1,-6-26 24,1 1 0,0-1 0,1 0 1,-1 0-1,1 0 0,0 0 0,1 0 1,5 7-1,-7-10-9,-1-1 0,1 1 0,-1-1 0,1 1 0,0-1-1,-1 0 1,1 0 0,0 0 0,0 0 0,0 0 0,0 0 0,0 0 0,0-1 0,0 1 0,0-1 0,0 1 0,0-1 0,0 0 0,1 0 0,-1 0-1,0 0 1,0 0 0,0 0 0,0-1 0,0 1 0,4-2 0,2-2 5,0-1 0,0-1 0,0 1-1,0-1 1,-1-1 0,11-12 0,2 0 44,53-44 117,19-18 183,-91 80-367,0 0-1,0 0 1,0 0-1,0 0 1,0 0-1,0 0 1,0 0-1,0 0 1,0-1-1,-1 1 1,1 0-1,-1-1 1,1 1-1,-1 0 1,1-1-1,-1 1 1,0-3-1,1 4-1,-1 0 0,0-1 0,-1 1 0,1 0 0,0 0 0,0-1 0,0 1 0,0 0 0,0 0 0,0 0 0,0-1 0,0 1 0,0 0 0,0 0 0,0 0 0,-1-1 0,1 1 0,0 0 0,0 0 0,0 0 0,0 0 0,-1-1 0,1 1 0,0 0 0,0 0 0,0 0 0,-1 0 0,1 0 0,0 0 0,0 0 0,0-1 0,-1 1 0,1 0 0,0 0 0,0 0 0,0 0 0,-1 0 0,1 0 0,0 0 0,0 0 0,-1 0 0,1 0 0,0 0 0,0 1 0,-1-1 0,1 0 0,0 0 0,0 0 0,0 0-1,-1 0 1,1 0 0,0 1 0,-14 6-159,12-6 148,-8 6-11,0 1 0,0 1 0,0 0 0,1 0 1,1 1-1,-1 0 0,1 0 0,1 1 0,0 0 0,1 0 0,0 1 0,1 0 0,0 0 0,1 0 0,0 0 0,1 1 0,0 0 0,1-1 0,0 1 0,1 0 0,1 19 0,0-30 44,0-1 0,0 0-1,0 1 1,1-1 0,-1 1 0,0-1 0,1 0-1,-1 1 1,1-1 0,-1 0 0,1 0 0,0 1-1,-1-1 1,1 0 0,0 0 0,0 0 0,0 0-1,0 0 1,0 0 0,1 1 0,-1-1-9,0-1 0,1 0 0,-1 1 0,0-1 0,0 0 0,0 0 0,1 0 0,-1 0 0,0 0 0,0 0 0,0 0 0,1 0 0,-1 0 0,0 0 0,0-1 0,0 1 0,0 0 0,1-1 0,-1 1 0,0-1 0,0 0 0,0 1 0,1-2 0,6-4 67,0 0 0,-1 0 1,0-1-1,0 0 0,-1-1 0,7-8 1,29-52 170,-14 9-35,-26 53-200,1 1 0,-1-1 0,0 0 0,-1 0 0,0 0 0,0 0 0,0 0 0,0-9 0,-1 11-16,-1 0-1,1 0 0,-1 0 0,0 0 0,0 0 0,0 1 0,0-1 0,-1 0 0,0 1 0,0-1 1,0 1-1,0-1 0,0 1 0,-5-5 0,5 6-29,0-1-1,-1 1 1,1 0-1,0 0 1,-1 0 0,0 1-1,1-1 1,-1 1-1,0-1 1,0 1 0,0 0-1,0 0 1,0 0-1,0 0 1,0 1 0,0-1-1,0 1 1,-6 0-1,5 1-154,-12 4-20,15-5 205,1 1 1,0-1-1,-1 0 0,1 1 1,0-1-1,0 0 1,-1 1-1,1-1 0,0 0 1,0 1-1,0-1 1,-1 1-1,1-1 0,0 0 1,0 1-1,0-1 0,0 1 1,0-1-1,0 0 1,0 1-1,0-1 0,0 1 1,0-1-1,0 1 0,0-1 1,0 0-1,0 1 1,1-1-1,-1 1 0,0-1 1,0 0-1,0 1 0,1-1 1,-1 0-1,0 1 1,0-1-1,1 1 0,-1-1 18,1 1 0,-1-1-1,0 0 1,1 1-1,-1-1 1,1 1 0,-1-1-1,1 0 1,-1 1 0,1-1-1,-1 0 1,1 0-1,-1 1 1,1-1 0,-1 0-1,1 0 1,0 0-1,-1 0 1,1 0 0,-1 0-1,1 0 1,-1 0 0,1 0-1,0 0 1,-1 0-1,1 0 1,0-1 0,5 1-233,-5 0 464,0 1-454,2 1 160,-2-1-27,9 1 99,-10-1-23,1-1-1,0 1 1,0-1 0,0 0 0,0 0-1,0 1 1,0-1 0,0 0 0,-1 0-1,1 0 1,0 0 0,0 0 0,0 0-1,0 0 1,0 0 0,0 0 0,1-1-1,48-12 170,-1 1 39,-24 3-216,-1 0 1,1-2-1,-2-1 0,0-1 1,23-16-1,-32 19 23,-1-1 1,0-1-1,0 0 0,-2-1 1,1 0-1,-2 0 0,1-2 0,13-25 1,83-197 52,-100 220-125,4-12 258,14-51-1,-25 69-250,0 11 45,0 0-1,-1 0 1,1 0 0,0 0-1,0 0 1,0 0 0,0 0-1,-1 0 1,1 0-1,0 0 1,0 0 0,0 0-1,-1 0 1,1 0 0,0 0-1,0 0 1,0 0-1,0 0 1,-1 0 0,1 1-1,0-1 1,0 0-1,0 0 1,0 0 0,-1 0-1,1 0 1,0 0 0,0 1-1,0-1 1,0 0-1,0 0 1,0 0 0,-16 22-145,-2 17 71,2-1-1,-17 63 1,8-23 57,10-28 21,2 1 0,-9 67 0,20-100 1,0 0 1,1 28-1,1-41 25,0 1 0,1-1 0,-1 1 0,1-1 0,1 0 0,-1 1 0,1-1 0,0 0 0,0 0 0,0 0 0,1 0 0,3 5 0,-4-8 4,0-1 0,-1 1 1,1-1-1,0 1 0,0-1 0,0 0 1,0 0-1,0 0 0,0 0 0,0 0 1,0-1-1,0 1 0,1 0 1,-1-1-1,0 0 0,0 1 0,0-1 1,1 0-1,-1 0 0,0-1 0,1 1 1,-1 0-1,0-1 0,0 1 1,0-1-1,4-1 0,3-2 30,1 0-1,-1 0 0,0-1 1,11-8-1,11-12-93,-24 18 31,0 1-1,0 1 1,10-6-1,-17 11 2,0 0-1,0 0 0,0 0 0,0 0 0,0 0 1,0 0-1,0 0 0,0 0 0,0 1 1,0-1-1,0 0 0,0 0 0,0 0 1,0 0-1,0 0 0,0 0 0,0 0 0,0 0 1,0 0-1,0 0 0,0 1 0,0-1 1,0 0-1,0 0 0,0 0 0,1 0 0,-1 0 1,0 0-1,0 0 0,0 0 0,0 0 1,0 0-1,0 0 0,0 0 0,0 0 1,0 0-1,1 0 0,-1 0 0,0 0 0,0 0 1,0 0-1,0 0 0,0 0 0,0 0 1,0 0-1,0 0 0,0 0 0,1 0 1,-1 0-1,0 0 0,0 0 0,0 0 0,0 0 1,0 0-1,0 0 0,0 0 0,0 0 1,0-1-1,-6 15-100,-4 6-31,7-9 48,-1 2-35,1 0-1,-3 26 0,6-36 129,-1 0-1,1 0 1,0 0-1,1 0 1,-1 0 0,0-1-1,1 1 1,0 0-1,0 0 1,0 0-1,0 0 1,0-1-1,0 1 1,0-1 0,1 1-1,0-1 1,-1 1-1,1-1 1,3 3-1,-3-4 16,-1 0 0,1 0 0,0 0 0,-1 0 0,1 0 0,0 0 0,0-1 0,0 1 0,0-1 0,0 1 0,0-1 0,0 0 0,0 0 0,-1 0 0,1 0 0,0 0 0,0 0 0,0-1 0,0 1 0,0-1 0,0 1 0,0-1 0,0 0 0,-1 1 0,1-1 0,3-2 0,5-3 85,-1-1-1,1 0 0,11-11 1,-16 14-71,1-2 1,0 0 0,0 0 0,0 0 0,8-15 0,-12 19-26,-1 0 1,1-1-1,-1 1 0,0-1 1,0 1-1,0-1 0,0 0 1,0 1-1,-1-1 0,1 0 1,-1 0-1,0 0 0,0 1 1,0-1-1,0 0 0,0 0 1,-1 0-1,0-3 0,0 4-26,0 0-1,0 1 1,0-1-1,0 0 1,0 0 0,0 1-1,-1-1 1,1 1-1,0-1 1,-1 1-1,1 0 1,-1 0-1,0-1 1,1 1 0,-1 0-1,0 0 1,0 1-1,0-1 1,0 0-1,0 1 1,0-1-1,-3 0 1,-5 0-42,0 0 0,0 1-1,-15 0 1,6 1 33,15-2-47,7-1 39,8-2 13,37-11-34,1 3 1,0 2 0,0 2 0,90-3-1,-125 11 23,-1 1-1,1 1 1,-1 0-1,0 0 1,0 2-1,25 9 1,-36-13 36,-1 0 0,0 1 1,1-1-1,-1 1 0,1 0 0,-1 0 1,0-1-1,0 1 0,1 0 0,-1 0 1,0 0-1,0 0 0,0 0 0,0 0 1,0 1-1,0-1 0,0 0 0,-1 0 0,1 1 1,0-1-1,-1 0 0,1 1 0,-1-1 1,1 1-1,-1-1 0,0 1 0,0-1 1,1 1-1,-1-1 0,0 1 0,0-1 1,-1 1-1,1-1 0,-1 3 0,-1 2 26,0 1-1,-1-1 1,0-1-1,0 1 0,0 0 1,-5 5-1,5-7 22,-16 26 613,21-32-636,0 0 1,-1 1-1,1-1 0,0 1 0,0-1 0,0 1 1,0 0-1,0 0 0,4-2 0,8-4 31,14-12-20,-19 12-102,0 1-1,0 0 1,1 1-1,17-8 0,-26 12 44,1 1 0,-1 0 0,0-1 0,0 1 0,0 0 0,1-1 0,-1 1 0,0 0-1,1 0 1,-1 0 0,0 0 0,0 0 0,1 1 0,-1-1 0,0 0 0,0 1 0,1-1 0,-1 1-1,0-1 1,0 1 0,0-1 0,0 1 0,0 0 0,0-1 0,0 1 0,0 0 0,0 0 0,2 2-1,0 1 22,-1 1-1,0-1 1,0 1-1,0 0 1,0 0-1,1 5 1,-2-4 30,1-1 0,-1 0 0,1 0 1,4 7-1,-5-10-22,0-1 0,0 0 0,0-1 0,1 1 0,-1 0 0,0 0 0,0 0 0,0-1 0,1 1 0,-1 0 0,0-1 0,1 1 0,-1-1 0,0 0 0,1 1 0,-1-1 0,1 0 0,-1 0 0,0 0 0,1 0 0,-1 0 0,1 0 0,-1 0 0,0-1 1,1 1-1,-1 0 0,2-1 0,6-2 94,0-1 0,17-7 0,-22 9-84,79-44 427,-48 26-576,66-28 0,-100 48 117,0-1 0,0 0 1,1 1-1,-1 0 0,0-1 0,1 1 0,-1 0 0,0-1 0,1 1 0,-1 0 0,0 0 0,1 0 1,-1 0-1,0 1 0,1-1 0,-1 0 0,0 1 0,1-1 0,-1 0 0,0 1 0,2 1 0,-2-1 12,0 0 0,0 0 0,0 0-1,-1 0 1,1 0 0,0 0 0,-1 1-1,1-1 1,-1 0 0,0 0 0,1 1 0,-1-1-1,0 0 1,0 1 0,0-1 0,0 0-1,0 1 1,0-1 0,0 0 0,-1 3-1,-2 9 7,0-1-1,-1 0 0,-1 0 0,0 0 1,-1 0-1,-13 20 0,7-11-44,2-3 38,-3 6 210,-2 0-1,-20 26 1,35-49-196,0-1-1,-1 1 1,1-1-1,-1 1 1,1-1 0,-1 1-1,1-1 1,-1 1 0,1-1-1,-1 1 1,0-1-1,1 0 1,-1 1 0,0-1-1,1 0 1,-2 1 0,2-2-9,0 0 1,0 1 0,0-1-1,0 1 1,1-1 0,-1 0-1,0 1 1,0-1 0,0 1 0,1-1-1,-1 1 1,0-1 0,0 1-1,1-1 1,-1 1 0,1-1-1,-1 1 1,0-1 0,1 1-1,-1 0 1,1-1 0,0 0 0,14-14 47,0 0 0,1 1 1,1 1-1,0 0 1,1 1-1,26-12 1,123-50-1908,-133 61 448,-27 10 683,32-13-4522,-17 2-2568,-16 10 4507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5:03.0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20 7136,'-35'-20'3232,"70"32"-2816,-7-7 0,7 2-320,28-7 320,10 0-224,38-4 160,2 4-192,9-3 768,-9 3-512,-2-5-6592,-16 2 3328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5:04.7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297 667 3072,'0'-2'210,"0"0"0,0 0 0,0 0 0,0 0 1,0 0-1,-1 0 0,1 0 0,-1 0 0,1 1 0,-1-1 0,0 0 0,0 0 1,0 1-1,0-1 0,0 0 0,0 1 0,0-1 0,0 1 0,-1-1 0,1 1 1,-1 0-1,1-1 0,-1 1 0,1 0 0,-1 0 0,0 0 0,1 0 0,-1 1 1,0-1-1,0 0 0,0 1 0,0-1 0,0 1 0,0 0 0,1-1 0,-1 1 1,0 0-1,0 0 0,-3 1 0,-3-1-32,0 1 1,1 0-1,-1 1 1,0 0-1,0 0 1,1 1-1,-1 0 0,1 0 1,0 1-1,0 0 1,0 0-1,1 1 1,-8 5-1,-2 4-5,0 1 0,1 0-1,-22 29 1,31-36-156,0 0-1,1 0 1,0 0-1,0 0 1,1 1-1,0 0 1,0 0-1,1 0 1,0 0-1,-2 14 1,5-21-6,-1-1 0,1 1 0,0-1 0,0 0 0,0 1 0,0-1 0,0 1 0,0-1 1,1 0-1,-1 1 0,0-1 0,1 0 0,-1 1 0,1-1 0,-1 0 0,1 0 1,0 1-1,-1-1 0,1 0 0,0 0 0,0 0 0,0 0 0,0 0 0,0 0 0,0 0 1,0 0-1,0 0 0,0-1 0,0 1 0,1 0 0,-1-1 0,0 1 0,1-1 0,-1 1 1,0-1-1,1 0 0,-1 1 0,0-1 0,1 0 0,-1 0 0,0 0 0,2 0 1,3 0 42,0-1 1,0 0 0,0 0-1,0 0 1,0-1 0,-1 0 0,1 0-1,7-3 1,-1-2 13,-1-1-1,0 0 1,0 0-1,0-1 1,-1 0 0,-1-1-1,1 0 1,-2-1-1,1 0 1,-2 0-1,10-17 1,-8 10 30,0-1 0,-1 0 0,-1 0 0,-1 0 0,-1-1 0,0 1 0,1-22 0,-7 18 60,-2 17-104,3 6-54,-1 1 1,1-1-1,-1 0 1,1 0 0,0 0-1,-1 0 1,1 0-1,-1 1 1,1-1-1,0 0 1,-1 0 0,1 1-1,0-1 1,0 0-1,-1 0 1,1 1-1,0-1 1,0 0 0,-1 1-1,1 0 1,-6 9-18,1 0 0,0 0 0,1 0 0,0 1-1,1-1 1,0 1 0,-1 12 0,-1 0-12,1-8 45,1 0-1,1 0 0,-1 23 0,3-34 26,0-1-1,0 1 1,1 0 0,-1 0-1,1 0 1,-1 0 0,1-1 0,0 1-1,1 0 1,-1-1 0,0 1-1,1-1 1,0 1 0,0-1 0,0 0-1,0 0 1,1 0 0,-1 0-1,5 3 1,-5-4-10,0-1 0,1 1 0,-1-1 0,1 0 0,0 0 0,-1 0 0,1 0 0,0-1 0,-1 1 0,1-1 0,0 1 0,0-1 0,0 0-1,-1 0 1,1 0 0,0 0 0,0-1 0,2 0 0,6-2 30,-1 0-1,0-1 1,13-7 0,-23 11-60,21-10 50,-1-2 1,-1 0-1,29-24 0,46-51 32,-59 53-35,1 4-17,-33 28-24,0-1-1,0 1 1,1 0-1,-1 1 1,1-1-1,-1 0 1,1 1-1,-1 0 1,6-1-1,-8 2 4,0 0 0,0 0 0,0 0 0,0 0-1,0 0 1,0 0 0,0 0 0,0 1 0,0-1 0,0 0 0,0 1 0,0-1-1,0 1 1,0-1 0,0 1 0,0-1 0,-1 1 0,1-1 0,0 1-1,0 0 1,-1 0 0,1-1 0,0 1 0,-1 0 0,1 0 0,0 1 0,1 2 54,-1 0 1,1 0 0,-1 0-1,2 7 1,-2-5 44,1 3-27,-1 0 0,0-1 0,0 1 0,-1 0 0,0 0 0,-2 12 0,-13 53 461,6-34-124,8-22-125,1-17-263,0 0-1,0-1 1,0 1 0,0 0 0,-1-1-1,1 1 1,1 0 0,-1-1 0,0 1-1,0-1 1,0 1 0,0 0 0,0-1-1,0 1 1,1 0 0,-1-1 0,0 1-1,1-1 1,-1 1 0,0-1 0,1 2-1,18-23 98,20-32 88,24-30-309,-55 74 78,1-1-23,-1 1 1,1-1-1,1 1 0,14-10 1,-22 17 29,0 1 0,0 0-1,0 0 1,0 0 0,0 0 0,0 0 0,0 0 0,0 0 0,0 0 0,1 1 0,-1-1 0,0 1 0,0 0 0,1 0 0,-1 0 0,0 0 0,0 0 0,1 0-1,-1 0 1,0 1 0,0-1 0,1 1 0,-1 0 0,0 0 0,0-1 0,0 1 0,0 1 0,0-1 0,0 0 0,0 0 0,-1 1 0,3 2 0,-1-1 6,0 0 1,0 1 0,0-1 0,-1 1 0,0 0-1,1 0 1,-2 0 0,1 0 0,0 0 0,-1 0 0,0 1-1,2 6 1,-2 3 0,0 1 0,-1 22 1,-1-24-13,1 1 0,1 0 0,2 16 0,-2-27 26,-1-1-1,1 0 0,0 1 1,0-1-1,0 0 0,0 1 0,0-1 1,1 0-1,-1 0 0,0 0 1,1 0-1,0 0 0,-1 0 1,1-1-1,0 1 0,0 0 1,0-1-1,0 0 0,0 1 0,1-1 1,-1 0-1,0 0 0,0 0 1,1 0-1,3 0 0,4 1 28,0-1 0,0-1 0,0 0 1,0 0-1,-1-1 0,1 0 0,0-1 0,0 0 0,0 0 0,-1-1 0,1 0 0,-1-1 0,0 0 0,0 0 0,12-9 0,-6 2-19,1 0-1,-2-1 1,0 0-1,0-1 1,-1-1-1,-1 0 1,13-19 0,71-132-79,-92 158 73,18-53-31,-32 77-111,0 1 1,1 0-1,1 0 1,-8 28-1,-5 8 83,-38 72-47,58-122 85,-1 0 0,1 0 1,0 0-1,0 0 0,0 0 1,0 1-1,1-1 0,0 0 0,0 0 1,0 0-1,0 1 0,1-1 0,-1 0 1,3 6-1,-3-8 17,1-1-1,0 1 1,0-1 0,0 1 0,0-1 0,0 1 0,0-1 0,0 1-1,0-1 1,0 0 0,1 0 0,-1 0 0,0 0 0,1 0-1,-1 0 1,1 0 0,0 0 0,-1 0 0,1-1 0,-1 1 0,1 0-1,0-1 1,0 0 0,-1 1 0,1-1 0,0 0 0,0 0-1,-1 0 1,1 0 0,0 0 0,0 0 0,-1-1 0,1 1-1,3-2 1,-1 1 6,-1 0 0,1-1 0,-1 1 1,0-1-1,1 0 0,-1 0 0,0 0 0,0 0 0,0-1 0,0 1 0,-1-1 0,1 0 0,-1 0 0,3-3 0,0-1 10,7-7 24,-1-1 0,-1-1 1,-1 0-1,13-29 0,21-72 147,-33 86-140,-4 12-35,64-210 98,-40 89-137,-24 103-106,2-69-1,-8 101 74,0 0-1,-1 0 1,1 0 0,-3-7 0,-3 2-95,6 10 138,0 0 1,0 0-1,-1 0 0,1 0 0,0 0 0,0 0 1,-1 0-1,1 0 0,0 0 0,0 0 1,-1 0-1,1 0 0,0 0 0,-1 0 0,1 0 1,0 0-1,0 0 0,-1 0 0,1 0 1,0 0-1,0 0 0,-1 1 0,1-1 1,0 0-1,-13 15-266,5 0 202,1 0 0,0 0 0,1 0 0,1 1-1,-5 23 1,-10 84 83,20-117-10,-18 175 36,16-137 10,2-1 0,7 53 1,-5-85-168,0 1 0,0-1 1,1 0-1,0-1 1,5 12-1,-5-17-120,-1-1 0,1 1-1,0 0 1,0-1 0,0 0 0,1 1 0,0-1-1,-1-1 1,1 1 0,1 0 0,-1-1-1,10 6 1,-5-5-810,1 0 0,0-1 0,14 4 0,31 5-1858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5:06.9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17 864 2976,'-13'21'1329,"12"-20"-1212,1 0 1,-1 0-1,1-1 1,0 1-1,-1 0 1,1 0-1,0 0 1,0-1-1,-1 1 1,1 0-1,0 0 1,0 0-1,0 0 1,0 0-1,0 0 1,0-1-1,0 1 1,1 0-1,-1 0 1,0 0-1,0 0 1,1-1-1,-1 1 1,0 0-1,1 0 1,0 0-1,0 0 43,1 0 0,-1 0 0,1-1 0,-1 1 0,1-1-1,-1 0 1,1 1 0,-1-1 0,1 0 0,0 0 0,-1 0 0,1 0 0,-1 0-1,1 0 1,0 0 0,-1-1 0,1 1 0,-1-1 0,1 1 0,-1-1 0,2 0 0,4-2 199,-1 0 0,0 0 0,12-8 1,-7 1-132,0-1 0,-1 0 0,0-1 0,-1 0 0,15-24 0,-14 21-71,92-163 782,-81 136-695,31-60 250,-40 82-425,1-1-1,24-29 1,-35 48-88,-1 1 6,0 0 0,0 0 0,0-1 0,0 1 0,0 0 0,0 0 0,1 0 0,-1 0 0,2 0 0,-3 1 14,1 0 1,-1 0 0,1 0-1,-1 0 1,1 0-1,0 0 1,-1 0-1,1 0 1,-1 1 0,1-1-1,-1 0 1,1 0-1,-1 1 1,0-1-1,1 0 1,-1 1 0,1-1-1,-1 0 1,0 1-1,1-1 1,-1 0 0,0 1-1,1-1 1,-1 1-1,0-1 1,1 1-1,-1-1 1,0 1 0,0 0-1,3 4 4,-1-1 0,-1 1 0,1 0 0,-1 0 0,0 0 0,0 0 0,0 0-1,0 8 1,0 0-11,4 46 291,-2 0 0,-3 0 0,-12 97 1,10-139-126,-2 0 0,0 0 0,-10 29 1,11-41-86,1 0 0,-1 0 0,0 0 0,0 0 0,0-1 0,-7 8 0,8-10-15,-1 1-1,1-2 1,-1 1-1,1 0 1,-1 0-1,0-1 1,0 1-1,1-1 1,-1 0 0,0 0-1,0 0 1,0 0-1,-4 0 1,-2-1-4,1 0-1,-1 0 1,1-1 0,-1 0 0,1 0-1,-1-1 1,1 0 0,0-1 0,-1 0 0,1 0-1,1 0 1,-13-8 0,-2-3-81,0-1 0,-35-31 0,39 26-743,32 35 299,-7-10 412,0 0-1,0-1 1,1 0 0,-1 0-1,1-1 1,14 4-1,-9-2 76,4-1 32,-1 0 0,1 0-1,0-2 1,0 0 0,0-1 0,1 0 0,-1-2-1,32-4 1,-34 2-5,0 0-1,0-1 1,0 0 0,-1-2 0,0 0-1,0 0 1,0-1 0,0-1-1,-1 0 1,-1-1 0,15-13-1,-8 5-7,-2 0 0,0-1 0,-1-1 0,-1-1 0,-1 0 0,15-29 0,-7 9 205,16-45 1,-38 85-246,0-1 1,0 1-1,1-1 0,-1 1 0,0-1 1,0 1-1,0-1 0,1 1 0,-1-1 1,0 1-1,0-1 0,1 1 0,-1 0 1,0-1-1,1 1 0,-1-1 0,0 1 1,1 0-1,-1-1 0,1 1 0,-1 0 1,1 0-1,0-1 0,-1 2-7,1-1-1,-1 1 0,1 0 1,-1-1-1,0 1 1,1 0-1,-1-1 1,0 1-1,0 0 0,0 0 1,1 0-1,-1-1 1,0 1-1,0 0 1,0 0-1,0-1 1,0 1-1,-1 1 0,0 20 31,-7 33 0,1-14 42,2-3-40,0-11-33,0 41-1,4-60 57,2-1-1,-1 1 1,1-1 0,0 1-1,1-1 1,0 1 0,0-1-1,0 0 1,1 0 0,4 9-1,-6-14-17,1 0-1,-1 0 0,1 0 0,0 0 1,-1 0-1,1-1 0,0 1 0,0 0 1,0-1-1,0 1 0,0-1 0,0 0 1,1 0-1,-1 0 0,0 0 0,1 0 1,-1 0-1,0 0 0,1-1 0,-1 0 1,4 1-1,4-1 44,-1 0 0,0-1 0,0 0 0,13-4 0,-13 4-59,18-6 20,0 0 0,0-2 0,-1-1-1,0-1 1,-1-1 0,-1-1 0,1-1 0,-2-1 0,0-2 0,-1 0-1,-1-1 1,-1-1 0,22-26 0,-31 32-30,48-60 30,-49 58 17,0 0 0,0-1 0,7-18 0,-15 27-39,-5 6-30,-7 9-74,1 3 18,1 0 0,-8 15 0,-8 10-17,3-7 68,-58 74-193,78-102 214,-13 13-51,2 1-1,0 0 0,0 1 0,-13 24 1,24-38 60,1 0 1,-1 0 0,0 0 0,1 0-1,-1 0 1,1 0 0,-1 0 0,1 0-1,0 0 1,0 0 0,0 1 0,1 2-1,-1-3 6,0-1 1,1 0-1,-1 1 0,1-1 0,-1 0 0,1 0 1,0 0-1,-1 0 0,1 1 0,0-1 0,0 0 1,0 0-1,0-1 0,0 1 0,2 2 0,0-2 10,0 1-1,0-1 0,0 0 0,0 0 0,1 0 0,-1 0 1,0-1-1,1 1 0,-1-1 0,0 0 0,1 0 0,-1 0 0,0 0 1,6-2-1,-2 1 0,-1-1 0,0-1 0,0 1 0,1-1 0,-1 0 0,-1-1 0,1 1 0,-1-1 1,1 0-1,-1-1 0,0 1 0,6-8 0,0-1 16,0 0 0,-1-2 1,14-24-1,31-66 35,47-80 79,-9 30-166,-71 113 55,29-78-1,-43 100-42,-4 10-26,0 0 0,-1-1 0,0 0-1,-1 1 1,2-22 0,-3 32 26,-1 0-1,0-1 0,0 1 0,0-1 0,0 1 0,0 0 1,0-1-1,0 1 0,0-1 0,0 1 0,-1-1 0,1 1 1,0 0-1,0-1 0,0 1 0,0-1 0,-1 1 0,1 0 1,0-1-1,0 1 0,-1 0 0,1-1 0,0 1 0,0 0 1,-1-1-1,0 1-3,1 0 1,-1 0-1,1 0 1,-1 0-1,1 0 1,-1 0-1,1 0 1,-1 1-1,1-1 1,-1 0-1,1 0 1,-1 0-1,1 1 1,0-1-1,-1 0 1,1 1-1,-1-1 1,0 1-1,-20 23-222,0 1 138,1 1 0,2 1-1,1 1 1,1 0 0,-20 49-1,21-30 62,3 0 0,2 0 0,1 1 0,-3 95 0,11-125 57,1 1 0,1 0 0,1-1 0,0 1 0,1-1 0,10 31 0,-11-44 28,0 1-1,0-1 1,1 0 0,-1 0 0,1 0-1,1 0 1,-1 0 0,1-1 0,-1 1 0,1-1-1,0 0 1,1 0 0,-1 0 0,1-1-1,0 0 1,-1 0 0,2 0 0,-1 0 0,0-1-1,0 0 1,1 0 0,-1 0 0,1-1-1,0 0 1,5 1 0,-6-1-13,0-1 0,0 0 0,0 0 0,0 0 0,0-1 0,0 0 0,0 0 0,-1 0 0,1 0 0,0-1 0,-1 0 0,1 0 0,-1 0 0,1 0 0,-1-1 0,0 1 0,6-6 0,-5 2-10,0 0 1,0 0-1,-1 0 1,0-1-1,0 1 0,0-1 1,-1 0-1,0 0 0,-1 0 1,0 0-1,2-8 1,-1 2-36,-2 0 0,1 1 0,-1-1 1,-1 0-1,-2-24 0,1 33-18,1 0 0,-1 0 0,-1-1 1,1 1-1,0 0 0,-1 0 0,-3-6 0,4 9 14,1 1 0,0-1 0,-1 0 0,1 1 0,-1-1 0,1 0 0,-1 1 0,1-1 0,-1 1 0,0-1 0,1 1 0,-1-1 0,0 1 0,1 0 0,-1-1 0,0 1 0,0 0 0,1-1 0,-1 1 0,0 0 0,0 0 0,1 0 0,-1 0 0,0 0 0,0 0 0,0 0 0,1 0 0,-1 0 0,0 0 0,0 0 0,0 0 0,1 0 0,-1 1 0,0-1 0,0 0 0,1 1 0,-1-1 0,0 0 0,1 1 0,-1-1 0,0 1 0,1-1 0,-1 1 0,1-1 0,-1 2 0,-3 1-24,1 1 1,0 0-1,0 0 0,1 0 1,-1 0-1,1 1 1,0-1-1,0 1 1,0-1-1,0 1 1,1 0-1,0-1 0,0 1 1,0 7-1,0-2 15,1 1 0,0-1 0,0 0 0,1 0 0,5 21-1,-4-22 77,2 0-1,-1-1 1,1 1 0,1-1-1,-1 0 1,2 0-1,-1 0 1,1-1-1,0 1 1,0-2-1,1 1 1,0-1 0,0 1-1,1-2 1,-1 1-1,12 5 1,-9-6-211,1 0 1,0 0 0,0-1-1,0 0 1,0-1-1,22 4 1,-23-6-606,-1 0 1,1-1-1,-1 0 0,1-1 1,9-2-1,0-3-2991,-5-1 1253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5:07.3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 29 6048,'-76'-28'2752,"21"28"-2400,37 0-160,9 0-192,18 0-416,22 0-1216,11 3 896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2:58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15 196 10464,'-15'-12'4736,"25"8"-4096,-1-5 767,9-2-895,8-9 768,24-9-736,22-2-544,14-1-32,-4 4-2880,-11 8 1633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5:10.4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1219 5824,'-27'-7'1866,"27"6"-1805,-1 1 0,0 0-1,0-1 1,1 1-1,-1 0 1,0 0-1,0 0 1,0 0 0,1 0-1,-1 0 1,0 0-1,0 0 1,0 0-1,1 0 1,-1 0-1,0 1 1,0-1 0,-1 1-1,-4 1 1168,16-12 1721,13-8-2125,-8 8-539,-1 0 1,0-1-1,-1-1 0,19-22 1,3-16 387,49-93 1,-78 132-565,19-37 180,25-45 366,65-90 1,-113 179-658,1 0 1,0 0-1,1 0 1,-1 1 0,1-1-1,0 1 1,0-1-1,0 1 1,0 1-1,5-4 1,-9 6 1,1 0-1,-1 0 1,1 0 0,-1 0 0,1 0 0,-1 0 0,1 0 0,0 0-1,-1 0 1,1 0 0,-1 0 0,1 0 0,-1 0 0,1 1-1,-1-1 1,1 0 0,-1 0 0,1 0 0,-1 1 0,1-1-1,-1 0 1,0 1 0,1-1 0,-1 0 0,1 1 0,-1-1 0,0 1-1,1-1 1,-1 0 0,0 1 0,0-1 0,1 1 0,-1-1-1,0 1 1,0-1 0,1 2 0,5 22 1,-5-18-2,3 16 5,-1-1 0,0 1 0,-2 0 0,-2 33 0,-15 88 199,15-134-180,-8 41 274,-1-1 0,-25 66-1,32-106-191,0 0 0,-1-1-1,-1 0 1,1 0-1,-10 12 1,11-16-33,0 0-1,0-1 1,-1 1 0,1-1 0,-1 0-1,0 0 1,0 0 0,0-1-1,0 1 1,-1-1 0,-8 3-1,9-4-38,1-1 0,-1 0 0,0 0 0,1 0 0,-1 0 0,0-1 0,1 0 0,-1 1 0,1-1 0,-1-1 0,1 1 0,-1 0 0,1-1 0,0 0 0,-5-3 0,-4-3-5,1 1 1,-17-17 0,9 3-197,18 21 151,1-1 0,-1 1 1,1-1-1,-1 1 0,1-1 1,-1 1-1,1-1 1,0 0-1,-1 1 0,1-1 1,0 0-1,0 1 1,-1-1-1,1 0 0,0 1 1,0-1-1,0 0 0,0 1 1,0-1-1,0 0 1,0 0-1,0 1 0,0-1 1,0 0-1,0 1 1,0-1-1,1 0 0,-1 1 1,1-2-1,-1 2-7,1-1-1,-1 1 1,1 0 0,0-1 0,-1 1-1,1 0 1,-1 0 0,1 0-1,0-1 1,-1 1 0,1 0 0,0 0-1,0 0 1,-1 0 0,1 0 0,0 0-1,-1 0 1,1 0 0,0 1-1,-1-1 1,2 0 0,18 8-135,-9-3 84,-2-2 73,1-1 0,-1 0 0,1-1 0,-1 0 0,17 0 0,49-8 77,-58 5-31,28-5 96,0-2 0,-1-2 0,63-25 0,-82 26-114,0-1 0,0-1 0,41-28-1,-26 10-127,41-39-1,-75 63 79,1 1 1,-1 0-1,1 0 0,0 0 0,1 1 0,-1 0 0,10-4 0,-14 7 19,-1 1 0,1-1 0,0 0-1,-1 1 1,1-1 0,0 1 0,-1 0 0,1 0 0,0 0-1,-1 0 1,1 1 0,0-1 0,-1 1 0,1-1 0,0 1 0,-1 0-1,1 0 1,-1 0 0,1 1 0,-1-1 0,0 0 0,0 1-1,1 0 1,-1-1 0,0 1 0,2 3 0,27 30 261,-31-34-134,-23-20 716,-4-6-728,20 18-95,1 0-1,-2 0 1,1 1-1,-9-5 0,14 9-33,0 1 0,0 0-1,-1 0 1,1 0 0,0 0-1,-1 1 1,1-1-1,0 0 1,-1 1 0,1 0-1,-1 0 1,1-1 0,-1 2-1,1-1 1,-1 0 0,1 0-1,-1 1 1,1-1-1,0 1 1,-4 1 0,-1 2-21,0 0 0,0 0 0,1 0 0,-1 1 1,1 0-1,0 0 0,1 1 0,-1 0 0,1 0 1,0 0-1,0 1 0,-5 9 0,5-6 7,0 0 0,0 1 0,0-1 0,2 1-1,-1 0 1,1 0 0,1 0 0,-2 13 0,4-16 33,-1-1 0,2 1 0,-1 0 0,1 0 0,0 0 1,0 0-1,1 0 0,0-1 0,1 1 0,-1-1 0,6 9 1,-5-10 34,0-1 0,0-1 0,1 1 0,0 0 1,0-1-1,0 0 0,0 0 0,1 0 1,0 0-1,-1-1 0,1 0 0,0 0 0,1 0 1,-1-1-1,10 4 0,-6-4 27,0 0 1,0 0-1,0-1 1,1 0-1,-1-1 1,0 0-1,18-2 1,64-17 127,-52 10-32,13-3-208,-1-3 0,96-40 1,-111 39 139,0-1 1,-1-3 0,-2 0-1,56-45 1,-80 57-59,0 0 0,14-20 0,-20 23-28,-7 7-87,-7 8-99,8-6 163,-6 8 42,0 0 0,-2 0 0,1-1 0,-15 11 0,-104 77-45,102-81-40,1 0-1,1 2 0,-40 40 1,49-38 139,15-21-69,1-1 0,0 1 0,-1-1 0,1 1 0,0-1 0,0 1 0,0-1 0,-1 1 0,1-1 0,0 1 0,0-1 0,0 1 0,0-1 0,0 1 0,0-1 0,0 1 0,0-1 0,0 1 0,0 0 0,0-1 0,1 1 0,-1-1 0,0 1 0,0-1 0,0 1 0,1-1 0,-1 1 0,0-1 0,1 1 0,-1-1 0,0 0 0,1 1 0,-1-1 0,0 1 0,1-1 0,-1 0 0,1 1 0,-1-1 0,1 0 0,-1 0 0,1 1 0,0-1 0,2 1 36,1 0 0,0-1 0,-1 1 0,1-1 1,0 0-1,-1 0 0,1 0 0,0 0 0,4-1 0,34-10 111,-38 10-138,11-3 33,-1-2 0,0 0 0,-1 0 0,1-1-1,-1-1 1,16-12 0,65-63 3,-62 53-124,-31 29 58,-1 1 0,1-1-1,-1 1 1,1-1 0,-1 1 0,1 0 0,-1-1 0,1 1-1,-1 0 1,1-1 0,-1 1 0,1 0 0,0 0 0,-1-1-1,1 1 1,-1 0 0,1 0 0,0 0 0,-1 0-1,1 0 1,0 0 0,0 0 0,0 0 5,-1 0 0,0 1 0,1-1 0,-1 0 0,1 1 0,-1-1 0,1 1 0,-1-1 0,0 0 0,1 1 0,-1-1-1,0 1 1,0-1 0,1 1 0,-1-1 0,0 1 0,0-1 0,0 1 0,1 0 0,-1 3-13,1 0-1,-1 0 1,1 0 0,-1 0-1,-1 4 1,-1 12 22,0-13-7,2 1 1,-1 0-1,1 13 0,0-19 13,0 0-1,1 0 1,-1 0 0,1 0 0,-1 0 0,1 0-1,0 0 1,0 0 0,0 0 0,0 0-1,0-1 1,0 1 0,0 0 0,0 0 0,1-1-1,-1 1 1,1-1 0,1 2 0,-1-2 9,-1-1 1,1 1 0,-1-1 0,1 0-1,-1 1 1,1-1 0,-1 0 0,1 0-1,-1 0 1,1 0 0,-1 0 0,1 0-1,-1-1 1,1 1 0,-1 0 0,0-1-1,1 1 1,-1-1 0,1 1 0,2-3-1,33-18 65,-26 13-92,21-13 33,-2-2 0,0-1 1,-2-2-1,0-1 0,25-32 0,17-28 74,72-115 0,-106 139-135,-3 0 1,27-75-1,-51 117 43,3-15-168,-12 36 160,0 0 0,1 0 0,-1 0 0,0 0 0,0-1 0,0 1 0,0 0 0,0 0 1,0 0-1,0 0 0,0 0 0,0 0 0,0 0 0,0 0 0,0-1 0,0 1 0,0 0 0,0 0 0,0 0 0,0 0 1,0 0-1,0 0 0,0 0 0,0-1 0,0 1 0,0 0 0,0 0 0,0 0 0,0 0 0,0 0 0,0 0 1,0 0-1,0 0 0,-1 0 0,1-1 0,0 1 0,0 0 0,0 0 0,0 0 0,0 0 0,0 0 0,0 0 1,0 0-1,0 0 0,-1 0 0,1 0 0,0 0 0,0 0 0,0 0 0,0 0 0,0 0 0,0 0 0,0 0 0,-1 0 1,1 0-1,0 0 0,0 0 0,0 0 0,0 0 0,0 0 0,0 0 0,0 0 0,0 0 0,-1 0 0,1 0 1,0 0-1,0 0 0,-16 17-296,3 0 243,1 1 0,-16 30 0,-26 58 53,5 1 1,-40 127-1,67-152-65,19-71 68,2-1 0,-1 2 1,2-1-1,-1 0 0,3 15 0,-2-23 15,0-1 0,0 0 0,1 0-1,-1 1 1,1-1 0,0 0 0,-1 0 0,1 0 0,0 0 0,0 0 0,1 0 0,-1 0 0,0 0 0,0 0 0,1-1 0,-1 1 0,1-1 0,0 1 0,-1-1 0,1 1 0,0-1 0,0 0 0,0 0 0,3 2 0,-2-3 15,0 1 1,1 0 0,-1-1-1,0 0 1,0 0-1,0 0 1,0 0 0,1 0-1,-1-1 1,0 0 0,0 1-1,0-1 1,0 0-1,0 0 1,0-1 0,0 1-1,0-1 1,2-1 0,6-5-16,0 0 0,-1 0 1,0-1-1,-1 0 1,0-1-1,9-11 1,42-70 33,89-173 27,-1-37 101,-148 300-176,130-282-198,-124 270 164,-4 9 3,0 1 1,0-1-1,-1 0 1,0 0-1,0 0 1,0 1-1,0-1 0,0-6 1,-1 10 26,0-1 1,0 1-1,0 0 0,0 0 1,0 0-1,0 0 0,0 0 1,0 0-1,0-1 0,0 1 1,0 0-1,0 0 0,0 0 1,0 0-1,0 0 0,0 0 1,0 0-1,0-1 0,0 1 1,0 0-1,0 0 1,0 0-1,0 0 0,0 0 1,0 0-1,0 0 0,-1 0 1,1-1-1,0 1 0,0 0 1,0 0-1,0 0 0,0 0 1,0 0-1,0 0 0,0 0 1,-1 0-1,1 0 0,0 0 1,0 0-1,0 0 0,0 0 1,-6 3-77,-7 11-40,-9 18 14,2 1 0,1 1 1,-15 41-1,9-21 123,-3 5-65,3 1 0,-18 69 0,-15 114 146,48-179-29,-4 123-1,14-186-64,0 16 54,1-1 1,0 1-1,3 16 0,-3-30-18,0 1 1,0-1-1,0 1 0,0-1 0,0 1 0,1-1 0,-1 0 0,1 0 0,0 0 1,0 0-1,0 0 0,1 0 0,-1 0 0,1 0 0,-1-1 0,1 0 1,0 1-1,0-1 0,5 3 0,-4-4-4,0 0 1,0 0-1,0 0 1,0-1-1,0 1 0,0-1 1,0 0-1,0 0 0,0 0 1,0-1-1,0 1 1,0-1-1,6-2 0,6-2 35,27-13 0,-26 11-28,0-1 1,-1 0-1,0-1 1,-1-1-1,24-20 1,-26 17-25,-2-1 0,0 0 1,0-1-1,-1 0 0,-1 0 1,0-1-1,-2 0 0,0-1 0,0 0 1,-2 0-1,0 0 0,4-24 1,-8 32-23,-1-1 1,1 0 0,-1 1-1,-1-1 1,0 1 0,-3-13 0,4 19-10,-1 0 1,0 0 0,0 0 0,0 0 0,0 0 0,0 1 0,0-1 0,-1 0 0,0 1-1,1-1 1,-1 1 0,0-1 0,0 1 0,0 0 0,-3-2 0,3 3 0,0 0 0,0 0 0,0 0-1,0 0 1,0 0 0,0 0 0,0 1 0,0-1 0,0 1 0,0 0 0,0 0 0,0-1 0,-1 1 0,1 1-1,0-1 1,0 0 0,0 0 0,0 1 0,0-1 0,-3 2 0,-2 1-15,1 0 1,-1 1-1,1 0 1,0 0-1,0 1 0,0-1 1,1 1-1,-1 0 1,-7 10-1,-2 4-47,0 1 0,1 1 0,2 0-1,0 0 1,1 1 0,-16 47 0,23-58 64,1 0 0,0 0 0,1 0 1,0 1-1,0 21 0,2-30 28,0 1 0,0-1-1,0 1 1,1-1 0,-1 0 0,1 1-1,0-1 1,0 1 0,0-1 0,0 0-1,1 0 1,0 0 0,-1 0 0,1 0-1,0 0 1,0 0 0,1 0 0,-1-1 0,0 1-1,1-1 1,0 0 0,5 4 0,-3-3 2,0-1 0,1 0 0,-1 0 0,0-1 0,1 0 0,-1 0 0,1 0 0,5 0 1,47-3 113,-46 1-98,5-1-15,0 0-1,0-1 0,-1-1 1,1-1-1,-1 0 0,0-2 1,0 1-1,-1-2 0,0 0 1,0-1-1,-1 0 0,0-1 1,-1-1-1,0 0 0,0-1 1,-1 0-1,-1-1 0,0 0 1,-1-1-1,11-19 0,6-12-49,-2-2-1,26-68 1,-50 113 26,1-4 4,0-1 1,1 1-1,0 0 1,4-6 0,-7 49-424,1-13 340,1 0 21,0 1 0,2-1 0,11 37 0,-12-49 68,1 0-1,0 0 1,1-1-1,0 1 1,1-1-1,8 12 1,-12-19 3,2 0-1,-1 0 1,0 0 0,1 0-1,0-1 1,-1 0 0,1 0 0,1 0-1,-1 0 1,0 0 0,1-1-1,-1 0 1,1 0 0,0 0 0,0-1-1,0 1 1,6 0 0,2-1 33,-1 0 0,0-1 0,0-1 0,0 0 0,0 0 0,0-1 0,0 0 0,0-2 0,0 1 0,-1-1 0,1-1 0,-1 0 0,0 0 0,-1-1 0,16-12 0,-18 12-23,-1 0 0,-1-1 1,1 0-1,-1 0 0,-1-1 1,1 0-1,-1 0 1,0 0-1,-1-1 0,0 1 1,4-15-1,-4 13-29,-2 1-1,0-1 1,0 1-1,0-1 1,-1 0-1,-1 0 1,1 0-1,-2 1 1,1-1-1,-2 0 1,-1-11-1,2 19 6,1 0 0,-1 0 1,0 0-1,0 0 0,0 0 0,0 0 0,0 0 0,0 1 0,0-1 1,-1 0-1,1 0 0,-1 1 0,1-1 0,-1 1 0,0 0 0,1-1 0,-1 1 1,0 0-1,0 0 0,0 0 0,0 0 0,0 0 0,0 0 0,0 1 0,0-1 1,0 1-1,-3-1 0,1 1-15,0 0 1,0 0-1,0 1 1,0-1-1,0 1 1,0 0-1,0 0 1,0 0-1,0 0 1,0 1-1,1-1 1,-1 1-1,-5 4 1,-1 1-31,0 1 0,1 0 0,0 1 0,0 0 0,1 0-1,0 1 1,-11 18 0,14-19 30,1-1 0,-1 1-1,2 0 1,-1 0-1,1 1 1,0-1 0,1 1-1,0 0 1,1-1 0,-1 12-1,2-17 44,0 1 1,1-1-1,-1 0 0,1 0 0,0 0 1,0 0-1,0 0 0,0 0 0,1-1 0,-1 1 1,1 0-1,0-1 0,1 1 0,-1-1 1,4 6-1,-2-6-15,1 1 0,-1 0 0,0-1 0,1 0 0,0 0 0,0 0 0,0-1 0,0 1 0,0-1 0,8 2 0,0-1-8,0-1-1,0 0 0,0-1 1,0 0-1,0-1 1,0 0-1,1-1 0,-1-1 1,13-3-1,-8 0-5,1-1 1,-1 0-1,0-2 0,-1 0 0,21-14 1,78-59 184,-101 70-169,-6 2-7,-20 23-32,0 0 0,0 1 0,1 0 0,-8 18 0,5-8-98,1 2-1,-12 37 0,23-61 122,0 1 0,0 0 0,1 0 0,-1 0-1,1 0 1,0 0 0,0 0 0,1 7 0,0-10 11,-1 0 0,0-1 0,0 1 0,0 0 0,1 0 0,-1-1 0,0 1 0,1 0 0,-1-1 0,1 1 0,-1 0 0,1-1 0,-1 1 0,1-1 0,-1 1 0,1-1 0,0 1 0,-1-1 0,2 1 0,-1-1 3,0 1-1,0-1 0,0 0 0,0 0 0,0 0 0,0 0 1,0 0-1,0 0 0,0 0 0,0 0 0,0 0 0,0-1 1,0 1-1,0 0 0,0-1 0,0 1 0,0-1 0,1 0 1,4-3 25,0 0 1,0 0-1,0-1 1,-1 1-1,0-1 1,0 0-1,0-1 0,7-10 1,2-6 5,11-24 0,-17 31-53,66-134 39,5-7 101,-56 113-164,-1-1 0,-3 0 0,18-60 0,-26 67-5,-2 0 0,8-66 0,-18 84 7,0 18 30,1 1 1,0 0-1,0-1 0,0 1 0,0-1 0,-1 1 1,1-1-1,0 1 0,0-1 0,-1 1 1,1 0-1,0-1 0,-1 1 0,1 0 1,0-1-1,-1 1 0,1 0 0,-1 0 1,1-1-1,-1 1 0,0 0 0,0 0-4,-1 0 0,0 0-1,1 1 1,-1-1 0,0 0-1,1 1 1,-1 0 0,1-1 0,-1 1-1,1 0 1,-1 0 0,1 0-1,0 0 1,-1 0 0,1 0-1,0 0 1,0 0 0,0 1 0,-2 1-1,-17 21-44,1 2 0,0 0-1,2 0 1,-14 31 0,10-14 38,3 1 1,1 1 0,-18 76-1,-6 140 195,40-254-316,-4 77 437,9-44-1688,-3-34 596,1-1 0,-1 0 0,1 0 0,0 0 0,3 5 0,1-3-2963,2-3 1285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5:10.8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64 6720,'-37'0'3040,"60"3"-2624,12-3 896,10 0-800,37-3 1536,-1 3-1120,62-9 256,-4 6-705,24-9-287,-20-1-128,2-2 192,-24 7-128,-5 4-3615,-21 4 1855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5:16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51 806 1248,'-19'10'389,"18"-10"-370,0 1 0,0-1-1,0 0 1,0 1 0,0 0-1,1-1 1,-1 1 0,0-1-1,0 1 1,0 0 0,1 0-1,-1-1 1,1 1 0,-1 0-1,0 0 1,0 2 0,-1 0 218,-6 7 2125,1-3 1169,21-21 3639,1-2-6520,15-22-1,53-104 1,-45 74-415,-6 12-85,70-112 612,-100 163-714,1 1 0,0 0 0,1 0 0,-1 1 0,9-8 0,-12 11-41,0 0 0,1 0 0,-1 0-1,1 0 1,-1 0 0,1 0 0,-1 0-1,0 0 1,1 0 0,-1 0 0,1 0 0,-1 0-1,1 0 1,-1 0 0,0 0 0,1 0-1,-1 0 1,1 1 0,-1-1 0,0 0-1,1 0 1,-1 1 0,1-1 0,-1 0-1,0 0 1,0 1 0,1-1 0,-1 0-1,0 1 1,1-1 0,-1 0 0,0 1-1,0-1 1,0 1 0,1-1 0,-1 0-1,0 1 1,0-1 0,0 1 0,0-1-1,0 0 1,0 1 0,0-1 0,0 2-1,2 9 104,-1 1 0,-1 0-1,0 0 1,-1-1-1,0 1 1,-3 13-1,0 4 20,-33 253 762,33-263-838,-2 21 71,5-37-83,1-1 1,0 1-1,0-1 1,0 1-1,1-1 0,-1 0 1,0 1-1,1-1 0,0 0 1,-1 1-1,1-1 0,2 4 1,-3-6-24,1 0 0,-1 1 0,0-1 1,1 0-1,-1 0 0,0 1 1,1-1-1,-1 0 0,0 0 0,1 0 1,-1 0-1,0 0 0,1 0 0,-1 1 1,0-1-1,1 0 0,-1 0 0,1 0 1,-1 0-1,0 0 0,1 0 1,-1 0-1,1-1 0,-1 1 0,0 0 1,1 0-1,-1 0 0,0 0 0,1 0 1,-1-1-1,0 1 0,1 0 0,-1 0 1,0 0-1,1-1 0,-1 1 0,0 0 1,0-1-1,1 0 0,11-14 32,-1-2 1,-1 1-1,0-1 0,13-34 0,-13 30-18,4-11 5,-1 2-103,1 1 1,33-52-1,-46 80 59,0 0 0,-1 0 0,1 0-1,0-1 1,0 1 0,0 0 0,0 0 0,0 0 0,1 1 0,-1-1-1,0 0 1,0 0 0,1 0 0,-1 1 0,0-1 0,2 0 0,-2 1 0,0 1-1,0-1 1,0 0 0,0 0 0,0 1 0,0-1 0,0 1 0,0-1 0,-1 1 0,1-1 0,0 1 0,0-1-1,-1 1 1,1 0 0,0-1 0,-1 1 0,1 0 0,0 0 0,-1-1 0,1 1 0,-1 0 0,0 0 0,1 0-1,0 1 1,4 12 34,0 0-1,0 0 1,-1 0-1,-1 1 1,-1 0-1,0-1 1,0 17-1,1-5-9,6 31 0,-6-45-2,0 1 0,1-1 0,0 0 0,10 18 0,-13-27 19,1 1 1,0-1-1,1 0 1,-1 0-1,0 0 1,1-1-1,-1 1 1,1-1-1,0 1 1,0-1-1,0 0 1,0 0 0,0 0-1,1 0 1,-1-1-1,1 1 1,-1-1-1,1 0 1,-1 0-1,6 1 1,0-2-6,-1 0 1,0 0 0,0-1-1,1 0 1,-1 0 0,0-1-1,0 0 1,0 0 0,0-1 0,-1 0-1,15-8 1,-11 4 4,1 0 1,-1-1-1,-1 0 1,1-1-1,-2 0 1,14-15-1,-16 15-25,0-1 0,-1 0 0,0 0 0,-1-1 0,0 1-1,0-1 1,-1 0 0,-1-1 0,3-12 0,-3 7 20,-1 1 0,0-1-1,-2 0 1,1 0 0,-5-27-1,4 37-44,-2 1 0,1-1 0,-1 0 0,0 1 0,0-1 0,-6-9 0,8 15 4,-1 0 0,0 0 1,1 0-1,-1 0 0,1 0 0,-1 0 0,0 0 0,0 1 0,0-1 0,1 0 0,-1 1 0,0-1 0,0 0 0,0 1 1,0-1-1,0 1 0,0 0 0,0-1 0,0 1 0,0 0 0,0-1 0,0 1 0,0 0 0,0 0 0,0 0 1,-1 0-1,1 0 0,0 0 0,0 0 0,0 1 0,0-1 0,0 0 0,0 0 0,0 1 0,0-1 0,0 1 0,0-1 1,0 1-1,0-1 0,0 1 0,-1 1 0,-3 1-18,1 1 0,-1 0 0,1 0 1,-1 1-1,1-1 0,-4 8 0,-2 2-2,2 1 0,0 1 0,1 0 0,0 0 0,-8 33 0,12-38 6,1-1 0,0 1 0,0 0 0,1-1 0,1 1 0,1 20 0,0-25 35,0-1 0,0 1 1,1 0-1,-1 0 0,1 0 0,1-1 0,-1 1 1,1-1-1,0 0 0,0 0 0,1 0 0,-1 0 0,10 8 1,-7-7 10,1 0 1,-1-1-1,2 1 1,-1-1-1,1-1 0,-1 0 1,1 0-1,0 0 1,1-1-1,-1 0 1,0-1-1,1 0 1,0 0-1,0-1 1,-1 0-1,1 0 1,0-1-1,0 0 1,0-1-1,-1 0 1,1 0-1,0-1 0,-1 0 1,1 0-1,-1-1 1,1 0-1,-1-1 1,0 0-1,-1 0 1,11-7-1,-2-2 66,0-1-1,-1 0 0,23-27 1,32-54 59,-49 65-109,34-58 71,-66 114-217,-12 38 1,3-8 72,8-24 76,0-4-38,2 1 0,1 1 0,-6 31-1,15-60 12,0 0-1,0-1 0,-1 1 1,1 0-1,0-1 0,0 1 1,0 0-1,0 0 1,1-1-1,-1 1 0,0 0 1,0-1-1,0 1 0,0 0 1,1-1-1,-1 1 0,1 1 1,-1-2-2,1 0 1,-1 1-1,0-1 1,1 0-1,-1 0 0,1 1 1,-1-1-1,0 0 1,1 0-1,-1 0 1,1 0-1,-1 0 0,1 0 1,-1 0-1,0 0 1,1 1-1,-1-2 1,1 1-1,-1 0 1,1 0-1,0 0 0,3-1 48,0-1-1,0 1 0,1-1 1,5-4-1,-4 3-68,19-11 52,0-1 0,-2-2 0,0 0 0,23-23 1,79-88-245,-92 92 120,-32 35 86,22-20-2,-23 21-3,1-1-1,-1 1 0,1-1 1,-1 1-1,1-1 1,0 1-1,-1 0 1,1-1-1,-1 1 0,1 0 1,0-1-1,0 1 1,-1 0-1,1 0 1,0 0-1,-1 0 0,1 0 1,0 0-1,0 0 1,-1 0-1,1 0 1,0 0-1,-1 0 0,1 0 1,0 0-1,0 0 1,-1 1-1,1-1 1,0 0-1,-1 1 0,1-1 1,-1 0-1,1 1 1,0-1-1,-1 1 1,1 0-1,1 1-12,-1 1 1,0-1-1,0 1 1,0-1-1,0 1 1,0 0-1,-1-1 0,1 1 1,-1 0-1,1-1 1,-1 5-1,-3 34 14,2-36 6,-9 55 107,5-35-149,-2 35-1,6-52 28,1-1 0,0 1 0,1-1 0,0 1 0,0-1 0,1 1 0,0-1-1,0 0 1,4 9 0,-6-15 19,1 0-1,0 0 1,-1 1-1,1-1 1,0 0-1,0 0 1,0 0-1,0 0 1,0 0-1,0 0 1,0 0-1,0-1 0,0 1 1,0 0-1,0-1 1,1 1-1,-1 0 1,0-1-1,0 1 1,1-1-1,-1 0 1,0 0-1,1 1 1,-1-1-1,0 0 1,1 0-1,-1 0 1,1 0-1,-1 0 1,0-1-1,1 1 1,-1 0-1,0-1 1,0 1-1,1-1 0,-1 1 1,2-1-1,3-2 15,-1 0 0,1-1-1,-1 1 1,1-1-1,-1 0 1,6-5-1,-2-2-15,0 1-1,0-1 0,-1 0 0,0-1 1,10-22-1,23-65 42,-39 94-43,12-34 17,62-151-87,-37 107 115,-10 24 0,29-84 0,-37 56-166,-17 66 66,-3 18 31,-1 1-1,0 0 1,1-1 0,-1 1-1,0 0 1,0-1-1,0 1 1,-1 0 0,1-1-1,-1-1 1,1 4 10,0 0 0,0-1 1,0 1-1,0 0 0,-1 0 0,1 0 0,0-1 1,0 1-1,0 0 0,0 0 0,0 0 1,0 0-1,-1 0 0,1-1 0,0 1 1,0 0-1,0 0 0,0 0 0,-1 0 0,1 0 1,0 0-1,0 0 0,0 0 0,-1 0 1,1 0-1,0 0 0,0 0 0,0 0 1,-1 0-1,1 0 0,0 0 0,0 0 0,0 0 1,-1 0-1,1 0 0,0 0 0,0 0 1,-2 1-25,1-1 1,0 1 0,0 0 0,0 0-1,0 0 1,0 0 0,0 0-1,0 0 1,-1 3 0,-13 18-47,0 2 1,2 0-1,1 0 0,1 1 0,2 1 1,0 0-1,-9 45 0,7-5 110,3 0-1,0 68 0,7-92-6,5 51 0,-3-79-11,1-1 1,1 0-1,0 0 1,0 0-1,1 0 0,1 0 1,12 23-1,-14-32 8,-1 0 0,1-1 0,0 0 0,0 1 1,0-1-1,0 0 0,0-1 0,1 1 0,-1 0 0,1-1 0,0 0 0,0 0 1,-1 0-1,2 0 0,-1-1 0,0 1 0,0-1 0,0 0 0,1 0 0,-1-1 1,0 1-1,1-1 0,-1 0 0,0 0 0,8-2 0,2 0 14,0 0-1,-1-1 1,1-1-1,-1 0 0,1-1 1,-1 0-1,-1-1 1,1-1-1,-1 0 0,20-16 1,-12 5-22,0-1 0,-2-2-1,-1 1 1,0-2 0,-1-1 0,-2 0 0,0 0-1,-2-1 1,13-33 0,5-17 126,-29 64-255,-1 9 111,0 1 0,0-1-1,0 1 1,0-1 0,0 0 0,0 1 0,0-1 0,1 0 0,-1 1-1,0-1 1,0 1 0,1-1 0,-1 1 0,0-1 0,1 1 0,-1-1 0,0 1-1,1-1 1,0 0-4,-1 0 0,1 1 0,0-1-1,-1 1 1,1-1 0,0 1 0,0-1-1,-1 1 1,1-1 0,0 1 0,0 0-1,0-1 1,0 1 0,-1 0 0,1 0-1,0 0 1,0 0 0,0 0 0,0 0-1,0 0 1,0 0 0,-1 0 0,1 0 0,0 0-1,1 1 1,-1-1 2,1 1-1,-1 0 1,0 0 0,0 0-1,0 0 1,0-1 0,0 1-1,0 1 1,0-1-1,-1 0 1,1 0 0,0 0-1,0 0 1,-1 1 0,1-1-1,-1 0 1,1 0 0,-1 1-1,0-1 1,1 2 0,3 22-117,-2-1 0,0 33 1,-1-27 72,0 30 92,-2-37 0,1 0-1,1-1 0,9 43 1,-10-63-35,1 0 0,0 1 0,0-1 0,0 1 0,0-1 0,0 0 0,0 0 0,0 0 1,1 1-1,0-1 0,1 2 0,-2-4-4,0 1 0,0 0 0,0 0 0,0-1 0,0 1 0,1 0 0,-1-1 0,0 1 0,0-1 1,0 0-1,1 1 0,-1-1 0,0 0 0,0 0 0,1 0 0,-1 0 0,0 0 0,0 0 0,1 0 0,-1 0 0,0 0 0,1-1 1,1 0-1,12-6 47,-1 0 0,0-2 0,0 1 1,-1-2-1,23-20 0,-31 26-46,201-192 51,-199 191-69,-6 6 12,-1-1 0,0 0 0,0 1 0,0-1 0,0 0 0,0 1 0,0-1 0,1 0 0,-1 1 0,0-1 0,0 0 0,0 1 0,0-1 0,0 0 0,-1 1 0,1-1 0,0 0 0,0 1 0,0-1 0,0 0 0,0 1 0,0-1 0,0 0 0,-1 1 0,1-1 0,0 1 0,-31 65 3,16-37-5,2 2-1,-15 47 1,27-74 6,0 1 0,0-1 0,1 0 0,-1 0 0,1 1 0,0-1 0,1 0 0,-1 1 1,2 6-1,-1-9-13,-1 0 1,1 0 0,0 0 0,-1 0 0,1 0 0,0-1-1,0 1 1,1 0 0,-1-1 0,0 1 0,1-1 0,-1 1-1,0-1 1,1 1 0,0-1 0,-1 0 0,1 0 0,0 0-1,0 0 1,-1 0 0,5 1 0,-2-1 37,1 0-1,0 0 1,0 0 0,0-1-1,0 0 1,0 0 0,0 0 0,0 0-1,0-1 1,0 0 0,0 0-1,-1 0 1,1-1 0,0 1 0,-1-1-1,1 0 1,-1-1 0,1 1-1,-1-1 1,0 0 0,0 0 0,0 0-1,-1 0 1,1-1 0,-1 1-1,0-1 1,0 0 0,0 0-1,0 0 1,-1-1 0,1 1 0,-1-1-1,0 1 1,-1-1 0,1 0-1,-1 0 1,0 1 0,1-7 0,-2 1-39,0 0 1,-1 0 0,0 0 0,0 0-1,-1 0 1,0 1 0,-1-1-1,0 0 1,-1 1 0,0 0 0,0 0-1,-1 0 1,0 1 0,-1-1 0,0 1-1,0 0 1,-1 1 0,0-1 0,-15-11-1,16 15-54,0 0-1,0 0 1,-1 1-1,-11-5 1,-16-8-108,33 16 171,1 0 1,0 0-1,0-1 0,-1 1 0,1 0 1,0 0-1,0 0 0,0 0 0,-1 0 1,1-1-1,0 1 0,0 0 0,0 0 1,0 0-1,-1-1 0,1 1 0,0 0 0,0 0 1,0-1-1,0 1 0,0 0 0,0 0 1,0-1-1,0 1 0,0 0 0,0 0 1,0-1-1,0 1 0,0 0 0,0 0 0,0-1 1,0 1-1,0 0 0,0 0 0,0-1 1,8-6-61,14-3 71,4 3-60,0 0 0,0 2-1,1 1 1,-1 1 0,1 1-1,0 1 1,42 5 0,-64-3 79,0-1 1,-1 1 0,1 0-1,0 0 1,0 0 0,-1 1-1,1-1 1,-1 1 0,0 0-1,1 1 1,-1-1 0,0 1-1,0 0 1,0 0 0,-1 0-1,1 0 1,-1 1 0,0-1-1,0 1 1,0 0 0,0 0-1,0 0 1,-1 0 0,0 0-1,0 1 1,0-1 0,0 1-1,1 7 1,0 7 36,0-1 1,-1 1-1,0 0 1,-2 0-1,0 0 1,-2-1 0,0 1-1,0 0 1,-2-1-1,-10 32 1,11-42-53,2-7-6,0 1 0,0-1 0,1 0 0,-1 1 0,1-1 0,-1 1 0,1 0 0,0-1 0,-1 1 0,1-1 0,0 1 0,0-1 0,0 1 0,0 0 0,0-1 0,1 1 0,0 2 0,-1-4 2,0 0 0,0 0 0,1 0 0,-1 0 0,0 0 0,1 0 0,-1 0 0,0 0 0,0 0 0,1 0 0,-1 0 0,0 0 0,1 0 0,-1-1 0,0 1 0,0 0 0,1 0 0,-1 0 0,0 0 0,0 0-1,0-1 1,1 1 0,-1 0 0,0 0 0,0 0 0,0-1 0,1 1 0,-1 0 0,0 0 0,0-1 0,0 1 0,0 0 0,0 0 0,0-1 0,0 1 0,1 0 0,-1-1 0,10-16 149,24-52-123,20-33 72,-43 84-115,0 1-1,2 0 1,20-23-1,-29 36 2,0 0-1,1 0 0,-1 1 1,1-1-1,0 1 0,0 0 1,0 0-1,6-2 1,-9 4-1,-1 1 0,1-1 0,0 1 0,0-1 0,0 1 0,0 0 0,0 0 0,-1 0 1,1 0-1,0 0 0,0 0 0,0 0 0,0 1 0,0-1 0,-1 1 0,1-1 0,0 1 1,0 0-1,-1-1 0,1 1 0,0 0 0,-1 0 0,1 0 0,-1 1 0,1-1 1,-1 0-1,0 1 0,2 0 0,2 5 10,-1 0 0,0 0 0,0 1 0,-1-1 1,0 1-1,0-1 0,-1 1 0,2 13 0,3 6 31,6 29 57,4 14-13,-15-63-72,1 1 1,0-1-1,1 0 0,-1 0 1,1 0-1,8 11 1,-10-17 19,-1 1 0,1-1 0,0 0 0,-1 1 0,1-1 0,0 0 0,0 0 0,0 0 0,0 0 0,0 0 0,0-1 0,0 1 0,0 0 0,0-1 1,1 0-1,-1 0 0,0 1 0,0-1 0,0 0 0,1-1 0,-1 1 0,0 0 0,0-1 0,0 1 0,0-1 0,0 1 0,0-1 0,3-2 0,2 0 34,0 0 0,0-1 0,-1 0 0,0 0 0,1-1-1,8-8 1,-7 4-12,1-1 0,-2 0 0,1 0 1,-2-1-1,8-13 0,21-57 42,-26 57-109,56-143-212,-63 163 185,0-1 0,0 1 0,0-1 0,1 1 0,5-7 0,-8 11 46,0 0-1,0-1 1,0 1 0,0 0-1,1 0 1,-1 0 0,0-1-1,0 1 1,1 0 0,-1 0-1,0 0 1,0 0-1,0 0 1,1-1 0,-1 1-1,0 0 1,1 0 0,-1 0-1,0 0 1,0 0 0,1 0-1,-1 0 1,0 0-1,0 0 1,1 0 0,-1 0-1,0 0 1,0 0 0,1 0-1,-1 1 1,7 6-32,1 17 14,-3 15 19,0 0 1,-3 68-1,-2-74 115,-8 56 1,7-79-54,-1 0 0,0 0 0,-1-1 0,0 1 0,0-1 0,-1 0 0,0 0 0,-1 0 0,-11 16 0,14-23-35,0 1 0,-1-1 1,1 0-1,0 0 1,-1 0-1,1-1 1,-1 1-1,0 0 0,1-1 1,-1 0-1,0 0 1,0 0-1,0 0 1,0 0-1,0 0 0,0-1 1,-4 1-1,2-1-9,0 0 0,0-1 1,0 1-1,1-1 0,-1 0 0,0 0 0,0-1 0,1 0 0,-1 1 0,-4-4 0,7 4-17,1 0 0,-1 0 0,0 0 1,1 0-1,-1 0 0,1 0 0,0 0 0,-1-1 0,1 1 0,0-1 0,0 1 0,0-1 0,0 1 0,0-1 1,0 1-1,0-1 0,0 0 0,1 0 0,-1 1 0,1-1 0,-1-3 0,1 4-7,0-1 0,0 1-1,0-1 1,1 1 0,-1-1 0,0 1-1,1-1 1,-1 1 0,1 0 0,-1-1-1,1 1 1,0-1 0,0 1 0,-1 0-1,1 0 1,0 0 0,0 0 0,0-1-1,0 1 1,1 0 0,-1 1 0,0-1-1,0 0 1,1 0 0,1-1-1,6-2-17,-1 1 0,1 0 0,0 0 0,-1 1 0,16-2 0,47 0-44,-25 2 163,-29 0-119,67-6-2727,-32-2-4713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5:16.4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40 177 6464,'-26'-45'2944,"12"17"-2560,14 13 1344,9 7-1024,4-9 1408,10 9-1216,12 1 927,10 2-1087,45-3 64,9 4-480,36-4-64,-14 8-160,32-8-256,-13 1 64,17-1-6143,-17 8 3391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5:16.8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0 6720,'0'0'2170,"4"1"-1322,2 0-776,-1 0 465,1 1 0,0-1 0,-1 1 0,0 0 0,1 0 0,-1 1 0,7 3 0,2 4 391,0 1 0,0 0 0,-1 0 0,-1 1 0,0 1 0,0 0 0,17 27 0,-15-14-344,-1 1 0,-1 1 0,-1 0 0,-2 0 0,10 45 0,-10-21 65,-2 0 0,1 69 0,-8-77-463,-1-1 1,-3 0-1,-1 0 1,-22 81 0,-30 55-597,42-142-1310,-21 39-1,25-57-363,-25 33 0,27-40-222,-1-2 1,0 0-1,-17 14 0,-25 14-4238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7:1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3712,'-1'0'242,"0"1"0,0 0 1,0-1-1,0 1 0,-1-1 0,1 1 1,0-1-1,0 0 0,-1 0 0,0 1 1250,1 0-1125,0 0-1,0 1 0,0-1 0,1 1 0,-1-1 0,0 1 0,1-1 0,-1 1 0,0 1 0,-4 12 43,2-9-252,1-1 0,0 1-1,0 0 1,0 0 0,1 0 0,0 0 0,0 0 0,1 0 0,0 7 0,0 11 418,5 23 1,40 388 2655,-35-159-2676,-13-253-24,3-23-585,0 1 1,0-1-1,0 0 1,0 1-1,0-1 1,0 0-1,0 1 1,0-1-1,0 0 1,0 1-1,0-1 0,0 0 1,-1 1-1,1-1 1,0 0-1,0 0 1,0 1-1,0-1 1,-1 0-1,1 1 1,0-1-1,0 0 1,-1 0-1,1 0 1,0 1-1,0-1 1,-1 0-1,1 0 1,0 0-1,-1 1 1,1-1-1,0 0 1,0 0-1,-1 0 1,1 0-1,0 0 1,-1 0-1,1 0 1,0 0-1,-1 0 1,1 0-1,0 0 1,-1 0-1,0-1-175,1 1-1,-1-1 0,1 1 1,-1-1-1,1 1 0,0-1 1,-1 0-1,1 1 0,0-1 1,-1 0-1,1 1 0,0-1 1,0 0-1,0 1 0,0-1 1,0 0-1,0 0 0,0 1 1,0-1-1,0-1 0,0 1-301,3-15-1693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7:1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16 323 3904,'-13'-46'2176,"12"42"-1799,0 0 0,1 0 0,-1 0 1,1 0-1,0-1 0,1 1 0,-1 0 0,1 0 0,1-6 1,2-3 410,9-22 1,-3 13-249,0 1-1,23-35 1,-27 48-403,0 0-1,0 1 1,1 0 0,0 0 0,0 1-1,1 0 1,-1 0 0,1 1 0,17-9 0,-20 12-105,-1 0 0,1 1 1,0 0-1,0 0 1,0 0-1,0 1 1,0-1-1,0 1 1,0 0-1,0 1 1,0-1-1,0 1 0,0 0 1,0 0-1,0 0 1,0 1-1,-1 0 1,1 0-1,-1 0 1,1 1-1,4 2 1,5 5 74,0 0 1,-1 1 0,0 0 0,22 26 0,-22-21 8,0 0 1,-1 1-1,-1 0 0,0 1 1,-1 0-1,-2 1 0,1 0 0,-2 0 1,-1 1-1,0 0 0,-2 0 1,0 1-1,-1-1 0,-1 1 1,-1 39-1,-3-32 59,-1-1 1,0 1-1,-3-1 0,0 0 0,-1 0 1,-19 42-1,16-45-21,-1-1 1,-1-1 0,-1 0-1,0 0 1,-2-2 0,-1 1-1,0-2 1,-2 0 0,-28 24-1,37-36-99,0 0-1,0 0 1,0-1-1,-1 0 1,0-1-1,0 0 1,0-1 0,-17 6-1,11-7-31,-24 11 0,16-3-2512,24-11 2364,-1 1 1,1-1-1,0 0 0,-1 0 0,1 0 0,0 0 0,-1 1 0,1-1 0,0 0 0,0 0 0,-1 0 0,1 1 0,0-1 0,0 0 0,0 0 0,-1 1 0,1-1 0,0 0 0,0 1 0,0-1 1,0 0-1,0 1 0,-1-1 0,1 0 0,0 1 0,0-1 0,0 0 0,0 1 0,0-1 0,0 0 0,0 1 0,0-1 0,0 0 0,0 1 0,1-1 0,-1 0 0,0 1 0,0-1 0,0 0 0,0 0 1,1 1-1,7 8-2099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7:1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9152,'0'0'4128,"3"20"-3584,-3-13 1024,5 6-960,-5 2 767,0 5-831,-5-3 160,2 3-416,-2-4-32,5-1-160,-5-3 160,5 1-160,-5-9 96,1-1-96,-5-10-4991,9 2 2687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7:1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121 110 3232,'-1'-5'3606,"2"-2"-290,-17 87-2921,-26 208 1975,33-204-2068,0 177 1032,9-211-967,-3-12-63,-1-23 397,4-15-662,0 0 0,-1 0 1,1 1-1,0-1 0,0 0 1,0 0-1,0 0 0,0 0 0,-1 0 1,1 1-1,0-1 0,0 0 1,0 0-1,0 0 0,-1 0 1,1 0-1,0 0 0,0 0 0,0 0 1,-1 0-1,1 0 0,0 0 1,0 0-1,0 0 0,-1 0 0,1 0 1,0 0-1,0 0 0,0 0 1,-1 0-1,1 0 0,0 0 0,0 0 1,0 0-1,-1 0 0,1 0 1,0 0-1,0-1 0,0 1 0,0 0 1,0 0-1,-1 0 0,1 0 1,0 0-1,0 0 0,0-1 0,0 1 1,-1-1-19,0 0-1,1 0 1,-1 0 0,1 0-1,-1 0 1,1 0 0,0 0 0,-1 0-1,1-1 1,0 1 0,0 0-1,-1 0 1,1-2 0,0-1 30,-8-45 258,-4-66 1,9-78-150,4 161-232,1 0 0,2-1 0,11-46 0,-5 44-93,1-1 1,30-65-1,-32 83 79,1 0 1,1 1-1,0 0 0,2 0 1,0 1-1,29-28 0,-36 40 61,-1-1-1,1 1 0,0 0 1,0 0-1,0 1 1,0 0-1,1 0 0,0 0 1,10-2-1,-13 4 5,0 0 1,0 1 0,0 0-1,0 0 1,0 0-1,0 0 1,0 1 0,0-1-1,0 1 1,0 0-1,0 0 1,0 0 0,0 1-1,-1-1 1,1 1-1,-1 0 1,7 4-1,-1 2 19,0-1 0,-1 1 0,0 0-1,0 1 1,-1 0 0,0 0-1,-1 1 1,0 0 0,0 0-1,-1 0 1,6 15 0,-9-19 77,0 0 0,0 1 0,-1-1 0,0 0 1,0 0-1,0 1 0,0-1 0,-1 1 0,0-1 1,-1 1-1,0-1 0,0 0 0,0 1 0,0-1 1,-1 0-1,0 0 0,-1 0 0,1 0 0,-1 0 1,0-1-1,-6 9 0,4-9 9,0 0 0,0 0 0,-1-1 0,1 0 0,-1 0 0,0-1 0,0 1 0,0-1 0,-1 0 0,1-1 0,-13 4 0,-1-2-15,1 0 0,-1-1 1,-20 1-1,-92 1-479,127-3-2188,4 5 711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7:1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1107 5312,'-18'7'2960,"37"-12"838,30-9-2706,-34 6-974,0 0-1,-1 0 1,0-2-1,-1 0 1,1 0-1,-2-1 0,21-23 1,-1-6 556,33-51-1,-64 88-618,11-16 517,16-40 1,1 0 31,-29 59-611,0-1 1,0 1-1,0 0 1,0 0-1,0 0 1,0 0-1,0 0 1,0 0-1,0 0 1,0 0-1,0 0 1,0 0-1,0 0 1,0 0-1,0 0 0,0 0 1,1 0-1,-1 0 1,0 0-1,0 0 1,0 0-1,0 0 1,0 0-1,0 0 1,0 0-1,0 0 1,0 0-1,0 0 1,0 0-1,0 0 1,0 0-1,0 0 1,0 0-1,1 0 1,-1 0-1,0 0 1,0 0-1,0 0 1,0 0-1,0 0 1,0 0-1,0 0 0,0 1 1,0-1-1,0 0 1,0 0-1,0 0 1,0 0-1,0 0 1,0 0-1,0 0 1,0 0-1,0 0 1,0 0-1,0 0 1,0 0-1,0 0 1,0 0-1,0 0 1,0 0-1,0 1 1,0-1-1,3 9-168,3 22 190,0 2-138,6 24 173,-7-33-101,9 30-1,-6-25-30,-8-23 88,2-1-1,-1 0 1,1 0 0,3 7-1,-4-10 10,0 1-1,1-1 0,0 0 1,-1 0-1,1 0 1,0 0-1,0-1 0,0 1 1,0 0-1,0-1 1,0 0-1,5 3 0,-4-3 31,0 1-1,0-1 0,0 0 0,0 0 0,1 0 1,-1 0-1,1-1 0,-1 0 0,0 1 0,1-1 0,5-1 1,-1 0 62,0-1 1,1 0-1,9-4 1,-8 2-39,8-3 10,-1 0 0,0-2 0,0 0 1,30-22-1,-16 7-29,38-40 0,-65 60-82,0 0 0,0 1 0,0-1 0,1 1 0,-1 0 0,10-5 0,-13 8 16,-1 0 0,1 0 0,-1 0 0,1 0 0,-1 0 0,0 0 0,1 0 0,-1 0 0,1 0 0,-1 0 0,0 1 0,1-1 0,-1 0 0,1 0 0,-1 0 0,0 0 0,1 1 0,-1-1 0,0 0 0,1 0 0,-1 1 0,0-1 0,1 0 0,-1 1 0,0-1 0,1 0 0,-1 1 0,0-1 0,0 0 0,0 1 0,1-1 0,-1 1 0,0-1 0,0 0 0,0 1 0,0 0 0,4 18-95,-4-15 88,1 7-31,-1 0 0,0-1 0,-3 22 0,1-19 39,1 0 0,1 25 0,1-24 48,3 21-26,-3-32 17,-1-1 0,1 0 0,0 0 0,0 0 0,0 0 0,0 1 0,0-1 0,0 0 0,1-1 0,-1 1 0,0 0 0,4 3 0,0-1-37,-2-1 122,0-1 0,0 0 0,0 1-1,0-1 1,0 0 0,5 2 0,-7-4-92,0 0-1,0 0 1,-1 0-1,1 0 1,0 0-1,0 0 1,-1 0-1,1 0 1,0 0-1,0 0 1,-1 0-1,1 0 1,0 0-1,0-1 1,-1 1-1,1 0 1,0-1-1,-1 1 1,1 0-1,0-1 1,-1 1-1,1-1 1,-1 1-1,1-1 1,0 1-1,-1-1 1,0 0-1,1 1 1,-1-1 0,1 1-1,-1-1 1,0 0-1,1 1 1,-1-1-1,0 0 1,1-1-1,3-8 24,-1-1-1,0 1 1,-1-1 0,0 0-1,-1 1 1,0-1-1,0 0 1,-1 0 0,-1 0-1,1 0 1,-2 0 0,0 0-1,-6-20 1,-2 0 63,9 24-166,-1 1-1,0-1 1,-1 0-1,0 0 0,0 1 1,0-1-1,-9-11 0,11 17 42,0 0 0,0 0-1,0 0 1,0 0-1,0 0 1,0 0 0,-1 0-1,1 0 1,0 0-1,0 1 1,-1-1-1,1 0 1,0 1 0,-1-1-1,1 1 1,-3-1-1,3 1 14,0 0 0,0 0-1,0 1 1,0-1-1,0 0 1,0 0-1,0 1 1,0-1 0,-1 1-1,1-1 1,0 1-1,1-1 1,-1 1 0,0 0-1,0-1 1,0 1-1,0 0 1,0 0-1,0 2-387,7 3 234,-6-6 173,1 0 0,0 0 0,-1 1 0,1-1 0,0 0 0,0 0 0,-1 0 0,1 0 0,0 0 0,0 0 0,-1 0 0,1-1 0,0 1 0,0 0 0,-1 0 0,1 0 0,0-1 0,-1 1 0,1 0-1,0-1 1,3-1 32,2 1 4,-1-1-1,1 0 1,-1 0-1,0-1 1,0 0 0,0 0-1,0 0 1,4-4-1,38-36 59,-24 21-15,238-182 407,-236 185-397,0-1 0,23-23 1,-36 30-96,0-1 1,-1 0-1,0-1 1,-1 0 0,10-21-1,-8 7-5,0-1-1,-3 0 1,9-38 0,-5 19-49,3-10-40,-15 52 28,0 1 1,0-1-1,-1 1 1,0-1-1,0 0 1,-2-10-1,2 16 49,0 1-1,0 0 0,0-1 1,0 1-1,0 0 1,0 0-1,0-1 0,0 1 1,0 0-1,0 0 1,0-1-1,0 1 0,0 0 1,0 0-1,-1-1 1,1 1-1,0 0 1,0 0-1,0-1 0,0 1 1,0 0-1,-1 0 1,1 0-1,0-1 0,0 1 1,0 0-1,-1 0 1,1 0-1,0 0 0,0 0 1,0-1-1,-1 1 1,1 0-1,0 0 1,0 0-1,-1 0 0,1 0 1,0 0-1,-1 0 1,1 0-1,0 0 0,0 0 1,-1 0-1,1 0 1,0 0-1,0 0 0,-1 0 1,1 0-1,0 0 1,0 0-1,-1 0 1,1 0-1,0 1 0,0-1 1,-1 0-1,1 0 1,0 0-1,0 0 0,0 1 1,-1-1-1,-10 14-288,-51 102 116,-20 10 54,-10 14 45,80-120 81,1 2 0,1-1 0,1 2 0,0-1 0,2 1 0,1 0 0,-4 26 1,8-31 34,0 0 0,1 0 0,1 0 1,1 0-1,1 0 0,0 0 1,1-1-1,1 1 0,12 32 0,-13-42 11,0 0-1,1-1 1,0 0-1,1 0 1,-1 0-1,1 0 1,11 10-1,-14-14 15,1 0 0,0-1 1,1 1-1,-1-1 0,0 0 0,1 0 0,-1 0 0,1-1 0,0 1 0,-1-1 0,1 0 1,0 0-1,0 0 0,0 0 0,0-1 0,0 0 0,0 1 0,5-2 0,-2 0-11,0 0 0,0-1 0,0 0-1,0 0 1,-1-1 0,0 0-1,1 0 1,-1-1 0,0 1 0,0-1-1,-1 0 1,1-1 0,8-8-1,2-6 15,0 0-1,20-32 0,-15 20-7,11-12-283,-34 49 82,0 1 0,0 0 1,1-1-1,-1 11 1,-1 3 103,0-1-29,0 1 0,1 36 0,3-45 104,-1-1 1,2 0 0,0 1-1,0-1 1,0 0 0,2 0-1,4 11 1,-5-14 47,6 12 224,-9-18-280,1 0 0,-1-1 0,1 1 0,-1 0 0,1-1 0,-1 1 1,1 0-1,0-1 0,-1 1 0,1-1 0,-1 0 0,1 1 0,0-1 0,0 1 1,-1-1-1,1 0 0,0 1 0,0-1 0,0 0 0,-1 0 0,2 0 0,-1 0 2,0 0 0,0 0 0,0-1 0,0 1 0,0-1 0,0 1 0,0-1 0,0 1 0,0-1 0,-1 1 0,1-1 0,0 0 0,0 0 0,0 1 0,-1-1 0,1 0 0,-1 0 0,1 0 0,0 0 0,0-2 0,1 0 27,-1 0-1,1-1 1,-1 1-1,0-1 0,1-5 1,0-8-36,-2 0 1,0 0 0,-1 0-1,-1 0 1,0 0 0,-1 0-1,-10-30 1,12 43-37,-1 0 0,0 0 1,0 1-1,0-1 0,0 0 0,0 1 0,-1 0 0,0 0 1,0 0-1,0 0 0,0 0 0,0 0 0,0 1 1,-5-3-1,8 5 23,0-1 0,0 1 0,0 0 0,0 0 0,0 0 0,0 0 0,0 0 0,0 0 0,0-1 0,-1 1 0,1 0 0,0 0 0,0 0 0,0 0 0,0-1 0,0 1 0,0 0 0,0 0 0,0 0-1,0 0 1,0-1 0,1 1 0,-1 0 0,0 0 0,0 0 0,0 0 0,0 0 0,0-1 0,0 1 0,0 0 0,0 0 0,0 0 0,0 0 0,0 0 0,1 0 0,-1 0 0,0-1 0,0 1 0,0 0 0,8-8 7,-4 3-9,-1 3-4,0-1 0,0 0 0,1 1 0,-1-1 0,1 1 0,-1 0 0,1 0-1,7-2 1,14-8-19,-15 6 101,-1 0-67,-1 1 0,1 0 0,0 1 0,0 0-1,0 0 1,0 1 0,1 1 0,-1-1 0,16-1 0,-20 4-18,0-1 0,-1 1 0,1 0 0,0 1 0,0-1 0,0 1 0,-1 0 0,1 0 0,0 1 0,4 1 0,-6-2 9,-1 1 0,0-1 0,0 1-1,0-1 1,0 1 0,0 0 0,0 0 0,0 0 0,-1 0 0,1 0 0,-1 0 0,1 1 0,-1-1 0,0 0 0,0 1-1,0-1 1,0 1 0,0-1 0,-1 1 0,2 4 0,-1 4 40,0 0-1,-1 0 1,0 0 0,-2 16-1,-11 47 158,5-33-78,-2-1 127,11-25 1,-1-14-233,0-1 1,0 0 0,0 1-1,0-1 1,0 0 0,0 1-1,1-1 1,-1 0 0,0 1-1,0-1 1,0 0 0,0 1-1,1-1 1,-1 0 0,0 0-1,0 1 1,1-1 0,-1 0-1,0 0 1,0 0 0,1 1-1,-1-1 1,0 0 0,1 0-1,-1 0 1,0 0 0,1 0 0,-1 0-1,0 1 1,1-1 0,-1 0-1,0 0 1,1 0 0,-1 0-1,0 0 1,1 0 0,-1 0-1,0-1 1,1 1 0,-1 0-1,0 0 1,1 0 0,-1 0-1,0 0 1,1-1 0,10-6 182,0-1 0,-1 0 0,18-17 0,-21 18-175,7-7 0,35-32-39,77-58-1,-124 102-4,1 1 1,-1-1-1,0 1 0,0 0 0,1 0 1,-1 0-1,1 0 0,-1 0 0,1 1 1,-1-1-1,1 1 0,-1-1 1,1 1-1,3 0 0,-5 0 12,0 1-1,1-1 1,-1 0 0,0 1-1,0-1 1,1 1-1,-1 0 1,0-1 0,0 1-1,0 0 1,0 0-1,0 0 1,0 0 0,0 0-1,0 0 1,0 0-1,0 0 1,0 0 0,-1 0-1,1 0 1,0 1 0,-1-1-1,1 0 1,-1 1-1,1-1 1,-1 0 0,0 1-1,0-1 1,1 2-1,8 89 10,-3-27-22,-3-23-14,-3-30 102,1-1 0,0 0 0,1 1 0,0-1 0,1 0 0,0 0 0,8 19 0,-4-16-141,-4-8 230,-1-1 0,1 0 1,0 0-1,0 0 0,7 7 0,-9-11-226,0 0-1,0 0 1,-1-1 0,1 1 0,0 0 0,0-1 0,1 1-1,-1-1 1,0 1 0,0-1 0,0 1 0,0-1 0,0 0-1,0 0 1,1 0 0,-1 1 0,0-1 0,0 0-1,0 0 1,1 0 0,-1-1 0,0 1 0,0 0 0,0 0-1,0-1 1,1 1 0,-1-1 0,0 1 0,0-1 0,0 1-1,0-1 1,1-1 0,-1 2-206,0-1-1,0 0 1,0 1-1,0-1 1,0 0 0,-1 0-1,1 0 1,0 0-1,-1 0 1,1 0-1,0 0 1,-1 0 0,0 0-1,1 0 1,-1 0-1,1 0 1,-1-1-1,2-5-1378,7-9-1408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2:5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5 207 4480,'-1'-2'199,"1"0"-1,-1 1 1,0-1 0,1 0-1,-1 0 1,1 0-1,0 0 1,0 1 0,-1-1-1,1 0 1,1 0 0,-1 0-1,0 0 1,0 0 0,1 0-1,-1 1 1,1-1 0,-1 0-1,1 0 1,0 0 0,-1 1-1,1-1 1,0 0 0,0 1-1,1-1 1,-1 1 0,2-2-1,-3 2-28,0 1-1,0 0 0,0-1 0,0 1 0,1-1 0,-1 1 1,0 0-1,1-1 0,-1 1 0,0-1 0,1 1 1,-1 0-1,0-1 0,1 1 0,-1 0 0,0 0 0,1-1 1,-1 1-1,1 0 0,-1 0 0,1 0 0,-1 0 1,1-1-1,-1 1 0,0 0 0,1 0 0,-1 0 0,1 0 1,-1 0-1,1 0 0,0 0 0,0 2-22,0-1-1,0 0 0,0 0 1,0 0-1,0 1 0,0-1 1,-1 0-1,1 1 0,0-1 1,0 3-1,3 10 459,1 1-1,-2 0 0,2 22 1,5 20 172,-7-46-400,-1 1 0,0-1 1,0 14-1,-2-24-4,0-7 523,4-27-48,1 7-688,-3-7-20,1-8-46,2-1 0,12-52 0,-16 90-43,0-1 1,1 1 0,-1 0-1,1 0 1,0 0 0,0 1-1,0-1 1,1 0 0,-1 1 0,1 0-1,0-1 1,0 1 0,0 0-1,0 0 1,0 1 0,1-1-1,-1 1 1,1-1 0,0 1-1,0 0 1,0 1 0,0-1-1,0 1 1,0-1 0,7 0 0,10-2 73,0 1 0,34-1 1,-44 4-321,1 1 0,-1 0 1,0 0-1,1 1 0,-1 1 1,16 5-1,-26-8-201,0 0 1,0 1-1,1-1 1,-1 1-1,0 0 1,0-1-1,0 1 1,0 0-1,0 0 1,0 0-1,0 0 1,0-1-1,0 1 1,0 1-1,0-1 1,0 0-1,-1 0 0,1 0 1,0 0-1,-1 1 1,1-1-1,-1 0 1,0 0-1,1 1 1,-1 1-1,0-1-319,0 0-1,0 0 1,0 0-1,-1 0 0,1 0 1,-1 0-1,0 0 1,1 0-1,-1 0 1,0-1-1,0 1 0,0 0 1,0 0-1,0-1 1,-3 3-1,-5 4-1449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7:20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5216,'0'-17'2368,"22"14"-2048,-4 0 1376,9-2-992,36-7 1344,10 0-1184,22-4-128,-6 7-480,4-2-160,-11 3-64,7-4 224,-7 9-128,3-2-3072,-12 10 1600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7:20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15 128 3072,'-11'-16'1490,"10"15"-1377,1 0 1,0 1 0,-1-1 0,1 1 0,0-1 0,-1 0 0,1 1-1,0-1 1,0 0 0,0 1 0,-1-1 0,1 0 0,0 0 0,0 1-1,0-1 1,0 0 0,0 1 0,1-1 0,-1 0 0,0 0 0,0 0-1,1 0 264,-1 0 0,0 0-1,1 0 1,-1 0 0,0 0-1,0 0 1,0 0 0,0 0-1,0 0 1,0 0-1,0-2 1,1-5 202,0 7-487,-1 0 0,1 0-1,0 0 1,0 1 0,0-1 0,0 0-1,0 1 1,1-1 0,-1 1 0,0-1-1,0 1 1,0 0 0,0 0 0,3-1 0,22-2 922,-17 2-450,0 0-215,13-1 167,0-2 1,0 0 0,28-9-1,-25 4-522,0 1-1,0 2 0,49-7 1,-47 13-448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7:2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148 222 3648,'-5'-16'5434,"5"21"-4372,0-2-1180,-9 126 1880,0-13-798,9 41-384,-3 71 957,3-227-1509,-5 28 488,5-28-471,0 0 0,0 0 0,0 0 1,-1-1-1,1 1 0,0 0 0,-1 0 0,1-1 0,0 1 1,-1 0-1,1-1 0,-1 1 0,1 0 0,-1-1 0,1 1 1,-1-1-1,0 1 0,1-1 0,-1 1 0,0-1 1,1 1-1,-1-1 0,0 0 0,0 1 0,1-1 0,-1 0 1,0 0-1,0 0 0,0 0 0,1 1 0,-1-1 0,0 0 1,-1 0-1,-1-1 35,1 0 1,-1 0 0,0-1-1,0 1 1,1-1-1,-1 1 1,1-1-1,-1 0 1,1 0 0,0 0-1,0 0 1,0 0-1,0 0 1,0-1-1,0 1 1,-1-3 0,-3-5-17,1 1 0,1-1 0,-5-11 0,2 1 23,1-1 0,1 1-1,1-2 1,-2-24 0,3-88 98,3 132-185,-1-20-53,2 0-1,1-1 1,1 1 0,0 0-1,2 0 1,1 1 0,10-28-1,3 6-146,33-52 0,-39 75 103,0 1 0,2 0 0,0 1 0,29-26 0,-41 40 86,11-8-85,-1 1-1,1 0 1,30-17-1,-40 25 60,0 1-1,1 0 1,-1 1-1,1-1 1,0 1-1,-1-1 1,1 2-1,0-1 1,0 0-1,0 1 1,-1 0-1,1 0 1,0 0-1,0 1 1,0 0-1,0 0 1,-1 0-1,1 0 1,8 4-1,-6-1 20,0 0-1,0 1 0,0 0 1,0 1-1,-1-1 0,0 1 0,0 0 1,0 1-1,-1-1 0,0 1 0,0 0 1,0 1-1,5 13 0,-4-8 65,-1 0 1,-1 1-1,0-1 0,-1 1 0,0-1 0,-1 1 0,1 25 0,-3-34 32,-1 0 1,1 0-1,-1 1 0,0-1 0,0 0 0,-1 0 1,1 0-1,-1 0 0,0 0 0,-1-1 1,1 1-1,-1 0 0,0-1 0,0 0 0,0 0 1,-1 0-1,1 0 0,-1 0 0,0-1 1,0 1-1,0-1 0,0 0 0,-1-1 0,0 1 1,1-1-1,-11 4 0,1-3 53,1-1 0,-1 0 0,0-1 0,-19-1 0,-57-6 313,70 3-474,1-1 1,0 0 0,-22-9-1,29 6-1424,12 7 1388,0 0-1,0-1 1,0 1 0,-1 0 0,1 0 0,0 0 0,0 0 0,0 0 0,0-1 0,0 1-1,0 0 1,0 0 0,0 0 0,0 0 0,0 0 0,0 0 0,0-1 0,0 1 0,0 0-1,0 0 1,0 0 0,1 0 0,-1 0 0,0-1 0,0 1 0,0 0 0,0 0 0,0 0-1,0 0 1,0 0 0,0 0 0,0 0 0,0 0 0,1-1 0,-1 1 0,0 0 0,0 0-1,0 0 1,0 0 0,0 0 0,0 0 0,1 0 0,-1 0 0,22-5-4077,4 4 2058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7:2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1192 5408,'19'-12'4282,"-16"9"-3973,13-10 459,-2-1 1,1-1-1,22-31 0,50-98 744,-44 71-474,59-77 1,-90 135-920,0 0 0,25-22 0,-36 37-124,-1 0 0,0 0 0,0 0 0,0 0-1,0 0 1,0 0 0,0 0 0,0 0 0,0 0 0,0 0-1,0 0 1,1 0 0,-1 1 0,0-1 0,0 0 0,0 0-1,0 0 1,0 0 0,0 0 0,0 0 0,0 0 0,0 0 0,0 0-1,0 0 1,0 1 0,0-1 0,0 0 0,0 0 0,0 0-1,0 0 1,0 0 0,0 0 0,0 0 0,0 0 0,0 1 0,0-1-1,0 0 1,0 0 0,0 0 0,0 0 0,0 0 0,0 0-1,0 0 1,0 0 0,0 0 0,0 1 0,0-1 0,0 0 0,-1 0-1,1 0 1,0 0 0,0 0 0,0 0 0,0 0 0,0 0-1,0 0 1,0 0 0,0 0 0,-1 0 0,-54 174 63,48-148 4,-3 29-1,9-46-7,0 0 1,1 0 0,0 1 0,0-1 0,1 0 0,3 17 0,-3-24-17,-1 0 0,1 0 0,-1 0 0,1 0 0,0 0 0,0 0 0,0 0 0,0 0 0,0 0 0,0 0 0,1 0 0,-1-1 0,1 1 0,-1 0 0,1-1 0,0 0 0,-1 1 0,1-1 0,0 0 0,0 0 0,0 0 0,0 0 0,0 0 0,0 0 0,0-1 0,0 1 0,0 0 0,0-1 0,1 0 0,-1 0 0,2 0 0,6-1 46,0-1 1,0 0-1,0-1 0,-1 0 0,1 0 0,-1-1 1,15-9-1,60-42 170,-47 26-92,41-43 0,-7 5-257,-64 61 55,0 0 0,-1-1 0,1 0 0,-1 0 0,5-9 0,-7 12-305,-2 6 100,-1 13-19,-6 29 134,4-38 85,-1 11 24,-13 112-44,14-102 89,0-1-1,6 48 0,-5-72 8,0-1-1,0 1 0,1-1 1,-1 1-1,0-1 0,1 1 1,-1-1-1,1 0 1,0 1-1,-1-1 0,1 0 1,0 1-1,0-1 1,0 0-1,0 0 0,0 0 1,0 0-1,2 2 0,-2-3-5,0 1-1,0-1 0,0 0 0,0 1 1,0-1-1,1 0 0,-1 0 1,0 0-1,0 0 0,0 0 0,0 0 1,0 0-1,0 0 0,0-1 0,0 1 1,0 0-1,1-1 0,-1 1 0,0-1 1,0 1-1,-1-1 0,1 1 1,0-1-1,2-1 0,-1 0 20,0 0-1,0 0 1,1 0 0,-1 0 0,0 0-1,-1-1 1,1 1 0,0-1-1,-1 0 1,0 1 0,2-5 0,8-34 275,-9 32-283,2-12-15,-1 0-1,-1 0 1,0 0 0,-2-1-1,0 1 1,-2 0 0,-3-22-1,4 39-76,0 0 0,0 0 0,0 0 0,0 0-1,0 1 1,-1-1 0,0 0 0,0 1 0,0-1-1,0 1 1,0 0 0,-6-6 0,7 8 40,-1 0 1,1 1 0,-1-1-1,1 1 1,0-1 0,-1 1-1,0 0 1,1-1 0,-1 1 0,1 0-1,-1 0 1,1 0 0,-1 0-1,1 0 1,-1 1 0,1-1-1,-1 0 1,1 1 0,-1-1-1,1 1 1,-3 1 0,1-1 4,-1 0-1,1 1 1,0 0 0,0 0 0,0 0 0,0 0 0,1 0 0,-4 3-1,5-4-2,1 0-1,-1 0 1,0 0-1,1 0 0,-1 0 1,0 0-1,1 0 1,-1 1-1,1-1 0,0 0 1,-1 0-1,1 0 1,0 1-1,0-1 0,0 0 1,0 0-1,0 1 0,0-1 1,0 0-1,0 0 1,0 1-1,1 1 0,0-2 16,0 1 0,0-1 0,0 1 0,0-1 0,0 0 0,0 1 0,0-1 0,0 0-1,1 0 1,-1 0 0,0 0 0,1 0 0,-1 0 0,1 0 0,-1 0 0,1 0 0,2 0-1,-2 0 21,0-1 0,0 0-1,1 1 1,-1-1-1,0 0 1,0 0-1,0 0 1,1 0-1,-1-1 1,0 1-1,0-1 1,0 1 0,0-1-1,0 0 1,0 1-1,0-1 1,0 0-1,0-1 1,0 1-1,2-2 1,3-3 69,1 0 0,-1-1 0,7-7 0,-11 11-50,50-50 270,66-51-1,-79 71-306,-2-2 0,49-58 0,-67 67 0,-1 0 0,-1-1 0,-2-1 0,0 0 0,11-33 0,54-159-105,-79 213 15,0 0 0,0 0 0,-1 0 0,0 0 0,1-9 0,-4 13-303,-1 6 146,-7 11 25,5-7 154,-110 179-451,63-97 371,25-42 172,-31 70 0,45-86-21,2 1 1,2 0 0,-9 51-1,3 57 151,14-112-95,1 1-1,8 54 0,-7-76-8,1 1 0,0-1 0,0 0 0,0 1 0,1-1-1,0 0 1,1-1 0,0 1 0,0-1 0,0 1 0,0-1-1,1-1 1,8 9 0,-9-11-6,0 0 1,0 0-1,0-1 1,0 1-1,0-1 0,0 0 1,1 0-1,-1-1 0,1 1 1,-1-1-1,1 0 1,0 0-1,-1-1 0,1 1 1,0-1-1,0 0 0,-1 0 1,1-1-1,0 1 1,0-1-1,-1 0 0,6-2 1,0-1 2,0 0 1,-1 0 0,0-1 0,1-1 0,-2 0-1,1 0 1,-1 0 0,14-14 0,3-7 15,25-33 1,-45 53-65,84-120-306,-84 122-107,-3 12 274,-5 14 93,-2 2 10,1 0 1,1 1-1,1-1 1,1 0-1,1 1 1,4 34-1,-2-49 56,0-1 0,0 0 1,1 0-1,5 10 0,-7-14 11,1-1 0,0 1 0,0-1 0,0 1 0,0-1 0,1 0 0,-1 0 0,1 0 1,0 0-1,6 4 0,-8-6-3,0-1 0,0 0 0,0 1 0,0-1 0,0 0 1,0 1-1,1-1 0,-1 0 0,0 0 0,0 0 0,0 0 0,0 0 1,0 0-1,1 0 0,-1-1 0,0 1 0,0 0 0,0-1 0,0 1 1,0-1-1,0 1 0,2-2 0,0 0 43,1 0-1,-1-1 1,0 1-1,6-7 1,-3 1-54,0 0 1,-1 0 0,0-1 0,-1 0 0,0 1 0,3-11-1,-3 9 22,-1 0 0,0 0 0,-1 0 0,0 0 0,-1 0 0,0 0 0,-1 0-1,0-1 1,0 1 0,-1 0 0,-3-13 0,4 21-60,0-1-1,-1 0 1,0 1 0,0-1 0,0 1-1,0-1 1,0 1 0,0-1-1,-1 1 1,1 0 0,-1 0 0,0 0-1,0-1 1,1 2 0,-1-1 0,0 0-1,-1 0 1,1 1 0,0-1-1,0 1 1,-1 0 0,1-1 0,-1 1-1,1 0 1,-1 0 0,-3 0-1,3 0 0,-1 1 0,1 0 0,0 0 0,-1 0 0,1 0-1,0 0 1,-1 1 0,1-1 0,0 1 0,-1 0 0,1 0-1,0 0 1,0 0 0,0 1 0,0-1 0,0 1 0,0 0 0,0 0-1,1 0 1,-4 3 0,-1-1 140,6-5-13,4-1-41,2-1-37,1 1 0,-2-1-1,1-1 1,0 1 0,-1-1-1,6-5 1,24-18-54,-7 12 25,0 1 0,1 1 0,1 2 0,0 0 0,0 2 0,1 1 0,0 2 0,48-5 0,-73 11-9,0 0 1,0 0-1,0 0 0,0 1 0,0-1 0,0 1 0,0 0 0,0 1 0,-1-1 0,1 1 0,0 0 1,-1 0-1,1 1 0,6 4 0,-8-5 11,0 1 0,0 0-1,0-1 1,-1 1 0,0 0 0,1 0 0,-1 0 0,0 0 0,0 1 0,-1-1-1,1 0 1,-1 1 0,1-1 0,-1 1 0,0 0 0,-1-1 0,1 1 0,-1 0-1,1 5 1,-2 11 121,-4 22-1,2-24 316,0 21-1,7-48-117,1-1 1,0 0-1,8-12 0,-3 5-166,7-13-193,18-30-278,-31 54 277,1 0 0,0 0 0,0 0 1,1 1-1,-1 0 0,14-9 0,-18 13 29,0 1 0,0-1 0,0 1-1,0-1 1,0 1 0,0-1 0,0 1-1,0 0 1,0 0 0,0-1 0,1 1-1,-1 0 1,0 0 0,0 0 0,0 0-1,0 1 1,0-1 0,1 0 0,-1 0-1,0 1 1,0-1 0,0 0 0,0 1-1,0-1 1,0 1 0,0 0 0,0-1-1,0 1 1,0 0 0,0-1 0,-1 1-1,1 0 1,0 0 0,0 0-1,-1 0 1,1 0 0,0 1 0,4 5 12,-1 1 1,0-1-1,-1 1 0,3 9 1,-3-10 56,2 8 6,3 8-1,1 0 0,1-1 0,1 0-1,18 27 1,-26-46-19,0 0-1,0 1 0,0-1 1,0 0-1,0 0 0,0-1 0,1 1 1,-1-1-1,1 1 0,0-1 1,0 0-1,0 0 0,0-1 1,0 1-1,0-1 0,0 0 1,1 0-1,-1-1 0,0 1 1,1-1-1,-1 0 0,0 0 1,1 0-1,-1-1 0,0 1 1,1-1-1,-1 0 0,0 0 0,7-4 1,3-1-541,-1 0 1,1-1 0,-1-1-1,-1-1 1,1 0-1,-2 0 1,13-12-1,4-4-1631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7:2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5408,'5'-12'2432,"40"4"-2112,-9 0 1664,-1 4-1152,60-7 800,4-3-960,31-5-32,-4 4-352,14-5-192,-11 3-64,3 0 320,-16 6-192,-13-4-4288,-17 7 2240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7: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1258 3136,'-2'0'1271,"2"6"-439,0-5-646,0 0 0,0 0-1,1 0 1,-1 0 0,1 0-1,-1 0 1,1 0 0,-1 0-1,1 0 1,0 0 0,-1 0-1,2 1 1,0-1 36,-1 0 1,1 0-1,0 0 0,0 0 0,-1-1 1,1 1-1,0-1 0,0 1 1,0-1-1,0 0 0,0 0 0,-1 0 1,1 0-1,0 0 0,0 0 0,0 0 1,0-1-1,3 0 0,2-1 196,0 0-1,0-1 1,11-5-1,-5 0 22,0-1-1,-1 0 0,1 0 1,-2-1-1,18-20 0,-11 9-141,0-1 0,16-29-1,40-87 21,-18 28-213,2-5 1011,-58 115-1121,0 0 1,0 0-1,0 0 0,0 0 0,0 0 0,0 0 1,0 0-1,0 0 0,0 0 0,0 0 0,0 0 1,0 0-1,0 0 0,0 0 0,0 0 0,0 0 1,0 0-1,-1 0 0,1 0 0,0 0 1,0 0-1,0 0 0,0 0 0,0-1 0,0 1 1,0 0-1,0 0 0,0 0 0,0 0 0,0 0 1,0 0-1,0 0 0,0 0 0,0 0 0,0 0 1,0 0-1,0 0 0,0 0 0,0 0 1,0 0-1,0 0 0,0 0 0,0 0 0,0 0 1,0 0-1,0 0 0,0 0 0,0 0 0,0-1 1,0 1-1,0 0 0,0 0 0,0 0 1,0 0-1,0 0 0,0 0 0,0 0 0,0 0 1,0 0-1,0 0 0,0 0 0,0 0 0,0 0 1,0 0-1,0 0 0,-5 3-116,-7 8 71,5-2 25,1 1-1,1 0 1,0 0-1,0 1 1,1 0-1,0 0 1,1 0-1,-2 12 0,1-6-6,-4 9 61,2 0 0,1 1-1,1 0 1,2 0-1,0 47 1,2-70 18,1 0 0,-1-1 1,1 1-1,0 0 0,0-1 0,0 1 1,0-1-1,1 1 0,3 5 1,-4-7-9,0-1 0,1 1 1,-1-1-1,0 0 0,1 1 1,-1-1-1,1 0 0,-1 0 1,1 0-1,0 0 1,-1 0-1,1-1 0,0 1 1,0 0-1,-1-1 0,1 1 1,0-1-1,0 0 0,0 0 1,0 1-1,2-2 0,4 1 50,0-1 0,0 0 0,0-1 0,0 0 0,0 0 0,-1-1 0,1 0 0,11-6 0,2-3 105,32-23 1,80-80 67,-61 49-207,-45 40 0,-20 18-89,1 1 1,0-1 0,1 1 0,14-9-1,-22 16 22,0-1-1,-1 1 1,1-1-1,0 1 1,0 0-1,0-1 1,0 1-1,0 0 1,0 0-1,0-1 1,0 1-1,1 0 0,0 0 1,-1 1 5,-1-1 1,1 0-1,-1 0 1,1 0-1,-1 1 1,1-1-1,-1 0 0,0 0 1,1 1-1,-1-1 1,1 0-1,-1 1 1,0-1-1,1 0 0,-1 1 1,0-1-1,1 1 1,-1-1-1,0 1 1,1 0-1,0 2-9,-1 0 0,1 1-1,0-1 1,-1 1 0,0-1 0,1 6-1,-1 2 82,2 17 196,-2 0-1,-1 0 1,-1-1-1,-1 1 1,-8 31-1,11-60-236,0 1-1,0 0 0,0 0 0,0 0 1,0 0-1,0 0 0,1 0 0,-1 0 1,0 0-1,0 0 0,0 0 0,0 0 1,0 0-1,0 0 0,0 0 0,0 0 0,0 0 1,0 0-1,1 0 0,-1 0 0,0 0 1,0 0-1,0 0 0,0 0 0,0 0 1,0 0-1,0 0 0,0 0 0,0 0 1,0 0-1,0 1 0,0-1 0,1 0 1,-1 0-1,0 0 0,0 0 0,0 0 1,0 0-1,0 0 0,0 0 0,0 0 1,0 0-1,0 0 0,0 0 0,11-14 448,12-22-303,9-23-229,-21 35 28,1 1 0,2 0-1,0 1 1,1 1 0,20-22 0,-33 41-26,0 0 0,0 0 0,0 1 0,0-1 0,1 1 0,-1-1 0,5-1 0,-7 3 50,1 0-1,-1 0 0,1-1 1,-1 1-1,1 0 0,0 0 1,-1 0-1,1 0 0,-1 0 1,1 0-1,0 0 0,-1 0 1,1 0-1,-1 1 0,1-1 1,0 0-1,-1 0 0,1 0 1,-1 1-1,1-1 0,-1 0 1,1 1-1,-1-1 0,1 0 0,-1 1 1,1-1-1,-1 1 0,0-1 1,1 1-1,-1-1 0,0 1 1,1-1-1,-1 1 0,0-1 1,1 1-1,-1-1 0,0 1 1,0-1-1,0 1 0,0 0 1,3 11 0,-2-1 1,1 1 0,-2 0 0,0-1-1,0 1 1,-3 19 0,0 18 47,2-37 32,1 0 0,1 0 0,0-1 0,0 1 0,1 0 1,6 18-1,-7-29-57,-1-1 0,0 1 0,0 0 0,1 0 0,-1-1 0,1 1-1,-1 0 1,1-1 0,-1 1 0,1 0 0,-1-1 0,1 1 0,-1-1 0,1 1 0,0-1 0,-1 1 0,1-1 0,0 1 0,-1-1 0,1 0 0,0 1 0,0-1 0,-1 0 0,1 0 0,0 0 0,0 1 0,0-1 0,-1 0 0,1 0 0,0 0 0,0 0 0,0 0 0,-1-1 0,1 1 0,0 0 0,0 0 0,0 0 0,-1-1 0,1 1 0,0 0 0,0-1 0,1 0 0,3-2 43,1-1 0,-1 0 1,1 0-1,5-7 1,-7 7-81,138-135 445,-43 40-314,-78 77-101,0 0 0,-2-2 1,-1 0-1,-1-2 0,-1 0 1,-2 0-1,0-2 0,10-30 1,5-28 32,24-119 1,-50 194-59,0-2-36,-1 3-36,0 0-1,0-1 0,1-20 1,-3 31 73,0-1 0,0 1 0,0-1 0,0 1 0,0-1 1,0 1-1,0-1 0,0 1 0,0-1 0,0 1 0,0 0 0,0-1 1,-1 1-1,1-1 0,0 1 0,0-1 0,0 1 0,-1 0 1,1-1-1,0 1 0,0-1 0,-1 1 0,1 0 0,-1-1 0,1 1 1,-1 0 0,1 0-1,0 1 1,-1-1-1,1 0 1,-1 0-1,1 0 1,0 1-1,-1-1 1,1 0 0,-1 1-1,1-1 1,0 0-1,-1 1 1,1-1-1,0 0 1,0 1-1,-1 0 1,-15 28-256,5-4 144,-9 40-1,3-12 48,-15 34 13,-26 85 68,55-158 13,0 0 1,1 0-1,0 0 0,1 0 0,0 0 0,1 0 0,1 0 0,0 0 0,1 0 0,1 0 0,0 0 0,1-1 0,0 1 1,9 16-1,-12-26 18,1-1 1,0 1-1,0-1 1,0 0-1,1 1 1,-1-1 0,1-1-1,0 1 1,0 0-1,0-1 1,0 1-1,0-1 1,0 0-1,8 4 1,-9-5-4,1 0 0,-1 0 0,1-1 0,0 1 0,-1-1 0,1 1-1,0-1 1,0 0 0,-1 0 0,1 0 0,0 0 0,0-1 0,-1 1 0,1-1 0,0 1 0,-1-1 0,1 0 0,0 0 0,-1 0-1,1-1 1,3-1 0,19-14 114,-1-1-1,0-1 1,-1 0-1,-1-2 0,20-25 1,-38 42-145,-1 0 0,0 0 0,0-1 0,-1 0 1,1 0-1,-1 1 0,0-1 0,0-1 0,-1 1 0,2-8 0,-3 12-8,0 0 0,0 1 0,0-1-1,0 1 1,0-1 0,0 1 0,-1-1-1,1 1 1,0-1 0,0 0 0,0 1-1,-1-1 1,1 1 0,0 0 0,-1-1 0,1 1-1,0-1 1,-1 1 0,1-1 0,-1 1-1,1 0 1,-1-1 0,1 1 0,-1 0-1,1 0 1,-1-1 0,1 1 0,-1 0-1,1 0 1,-1 0 0,1-1 0,-1 1 0,1 0-1,-1 0 1,0 0 0,1 0 0,-1 0-1,1 0 1,-1 0 0,1 0 0,-1 1-1,0-1 1,1 0 0,-2 1 0,-1-1-39,0 1 1,0 0-1,0 0 1,0 0-1,0 1 1,0-1-1,-3 4 1,-1 0 15,0 0 0,0 1 1,1 0-1,0 0 0,0 1 1,1 0-1,0 0 0,0 0 1,1 0-1,-1 1 0,2 0 1,-1 0-1,1 0 0,0 0 1,1 0-1,0 1 0,0-1 1,1 1-1,0 0 0,0-1 1,2 13-1,-1-11 59,2-1-1,-1 1 1,1-1 0,0 0-1,1 1 1,0-1 0,1-1-1,0 1 1,8 13 0,-10-18 5,1-1-1,-1 1 1,1-1 0,0 0 0,0 0 0,0 0-1,1 0 1,-1-1 0,1 1 0,-1-1 0,1 0-1,0 0 1,0 0 0,0-1 0,0 1 0,0-1-1,0 0 1,1 0 0,-1 0 0,0-1 0,0 1-1,1-1 1,4 0 0,-1-1 21,1-1 0,-1 1 0,0-1 0,0-1-1,0 1 1,15-8 0,41-29 69,-41 24-48,223-169 355,-237 177-442,-1-1 0,1 1 0,-2-2 0,9-10 0,-13 16-17,0 1 1,0 0-1,0-1 0,0 1 0,0 0 1,0 0-1,1 1 0,-1-1 0,7-1 0,-7 2-65,-2 0 89,-1 1 0,1 0 0,-1 0 0,1 0 1,-1-1-1,1 1 0,-1 0 0,1 0 0,-1 0 0,1 0 1,0 0-1,-1 0 0,1 0 0,-1 0 0,1 1 1,-1-1-1,1 0 0,0 0 0,-1 0 0,1 0 1,-1 1-1,1-1 0,-1 0 0,1 1 0,-1-1 0,0 0 1,1 1-1,-1-1 0,1 1 0,-1-1 0,0 0 1,1 1-1,-1-1 0,0 1 0,1-1 0,-1 1 0,0-1 1,0 1-1,0 0 0,1-1 0,-1 1 0,3 22-186,-4-16 179,0 0 0,0 0 0,0 0 0,-1 0 0,0 0 0,-5 9 0,-3 14 16,8-18 3,0 0-1,1 1 0,0-1 1,1 0-1,1 1 1,0-1-1,0 0 0,4 13 1,-4-23 11,-1 0 1,0-1 0,0 1 0,1-1 0,-1 1 0,1-1-1,-1 0 1,1 1 0,0-1 0,0 0 0,-1 1-1,1-1 1,0 0 0,0 0 0,0 1 0,0-1 0,1 0-1,-1 0 1,0 0 0,0-1 0,1 1 0,-1 0 0,2 1-1,-1-2 3,0 0 0,0 1 0,0-1 0,0 0 0,0 0 0,0 0 0,0 0 0,0-1 0,0 1 0,0 0 0,0-1-1,-1 1 1,1-1 0,0 0 0,0 0 0,0 0 0,-1 0 0,3-1 0,42-28 119,107-59 59,8 18-202,44-22 8,-184 83-518,-36 22 354,0 0 1,-29 19-1,-11 7 118,38-25 7,1 1 0,1 1 1,1 0-1,0 1 0,-18 26 1,26-31 51,0-1 1,0 1 0,1 0 0,0 0 0,1 0 0,0 1-1,1 0 1,0-1 0,1 1 0,1 0 0,-1 14 0,2-21 19,0 1 0,1-1 0,0 0 0,1 6 1,-2-10-20,0 0 0,1 0 1,-1 0-1,0 0 1,0 0-1,1 0 1,-1 0-1,1 0 0,-1-1 1,1 1-1,-1 0 1,1 0-1,-1 0 0,1-1 1,0 1-1,0 0 1,-1 0-1,1-1 1,0 1-1,0-1 0,0 1 1,0-1-1,-1 1 1,1-1-1,0 0 0,0 1 1,2-1-1,1-1 23,0 0-1,0-1 0,0 1 1,0-1-1,0 0 0,0 0 1,-1 0-1,1-1 0,-1 0 1,6-5-1,17-17 95,-1-1-1,-1-1 1,27-40 0,50-96-318,-95 148-232,-6 15 413,0 0-1,0 0 1,-1 0 0,1 0 0,0 0-1,0 0 1,0 0 0,0 0-1,0 0 1,0 1 0,0-1 0,0 0-1,0 0 1,0 0 0,0 0 0,0 0-1,0 0 1,0 0 0,0 0 0,0 0-1,0 0 1,0 0 0,0 0 0,0 0-1,0 0 1,0 0 0,0 0-1,0 0 1,0 0 0,-1 0 0,1 0-1,0 0 1,0 0 0,0 0 0,0 0-1,0 0 1,0 0 0,0 0 0,0-1-1,0 1 1,0 0 0,0 0 0,0 0-1,0 0 1,0 0 0,0 0-1,0 0 1,0 0 0,0 0 0,0 0-1,0 0 1,0 0 0,0 0 0,0 0-1,0 0 1,0 0 0,0 0 0,0 0-1,0 0 1,0 0 0,0 0 0,0 0-1,0 0 1,0 0 0,0-1-1,0 1 1,-7 9-200,4-4 176,0 1 0,0 0 0,0 0 0,0 0-1,1 0 1,0 1 0,1-1 0,-2 10 0,2-14 43,1 1 1,0-1-1,0 0 0,0 1 1,0-1-1,0 0 1,0 1-1,1-1 0,-1 0 1,1 1-1,0-1 0,-1 0 1,1 0-1,0 1 1,0-1-1,0 0 0,1 0 1,-1 0-1,0 0 1,1-1-1,0 1 0,-1 0 1,1-1-1,0 1 0,0-1 1,0 1-1,0-1 1,2 1-1,-1 0 14,0-1 0,0 0 0,1-1 0,-1 1 0,1-1 0,-1 1 0,0-1 0,1 0 0,-1 0 0,1 0 0,-1-1 0,4 0 0,7-2 51,21-8 0,-19 6-73,417-104 254,-306 81-499,-122 27 206,21-3-193,-26 4 223,0 0 1,0 0 0,0-1-1,0 1 1,1 0 0,-1 0-1,0 0 1,0 1 0,0-1-1,0 0 1,1 0 0,-1 0-1,0 0 1,0 0 0,0 0-1,0 0 1,0 0 0,1 0-1,-1 0 1,0 0 0,0 0-1,0 0 1,0 1 0,0-1-1,0 0 1,1 0 0,-1 0-1,0 0 1,0 0 0,0 0-1,0 1 1,0-1 0,0 0-1,0 0 1,0 0 0,0 0-1,0 0 1,0 1 0,0-1-1,-8 11-28,-8 2-26,-20 13-1,-17 15-24,43-32 72,-1 1-1,2 1 1,-1 0-1,-10 16 1,18-23 21,-1 0-1,1 1 1,0-1-1,0 1 1,1-1 0,-1 1-1,0 6 1,2-9 8,-1 1-1,1-1 1,0 1 0,0 0 0,1-1 0,-1 1-1,0 0 1,1-1 0,0 1 0,-1-1-1,1 1 1,0-1 0,0 0 0,2 4 0,-1-4-8,-1-1 0,0 1 1,1 0-1,-1-1 1,1 1-1,0-1 0,-1 0 1,1 1-1,0-1 1,0 0-1,0 0 0,0 0 1,0 0-1,0-1 1,0 1-1,0 0 0,0-1 1,0 1-1,0-1 1,0 0-1,1 0 0,-1 0 1,4 0-1,1-1 30,1 0-1,0-1 1,-1 0 0,1 0-1,8-4 1,9-6 100,0 0 0,35-26 0,15-7-127,4 6-4,52-29 135,-102 50-134,-1-1 1,-2-2 0,0 0-1,-1-2 1,34-39-1,-31 26-5,-2-1-1,-1-1 0,31-66 1,51-106-12,-102 199-72,0-1 1,-1 1-1,-1-1 0,4-20 0,-7 31 70,1 1 0,-1-1 0,0 1-1,0-1 1,0 1 0,0-1 0,0 0 0,0 1 0,0-1 0,0 0 0,0 1 0,0-1-1,0 1 1,0-1 0,-1 1 0,1-1 0,0 0 0,-1 0 0,1 1 1,-1-1 1,0 1-1,1 0 1,-1 0 0,0-1-1,1 1 1,-1 0-1,0 0 1,1 0-1,-1 0 1,0 0 0,1 0-1,-1 0 1,0 0-1,0 0 1,1 1 0,-1-1-1,0 0 1,0 1-1,-3 0-20,1 0 0,-1 1 0,1 0 0,-1 0 0,1 0 0,-1 0 0,1 0 0,-5 5 0,-20 23-167,15-13 140,0 1 1,-13 23-1,14-21 39,-173 329-454,172-321 492,2 1 1,-13 42 0,22-63 9,0 0-1,1-1 1,0 1 0,0 0 0,0 0 0,1 0 0,1 0 0,-1 0 0,1 0 0,0-1 0,1 1 0,0 0 0,0 0 0,6 13 0,-6-19 7,0 1 0,0-1 0,0 1 0,0-1 1,0 0-1,0 0 0,0 0 0,1 0 0,-1 0 0,1 0 0,0 0 0,-1-1 1,1 0-1,0 1 0,0-1 0,0 0 0,0 0 0,0-1 0,0 1 0,0-1 1,0 1-1,0-1 0,0 0 0,5-1 0,5 0 23,0-1-1,0 0 1,0-1-1,14-5 1,-25 8-56,102-39-31,-7 3-150,-97 35 163,1 1 0,-1 0-1,1-1 1,-1 1 0,1 0-1,-1 0 1,1 0 0,-1 0-1,1-1 1,-1 1 0,1 0-1,-1 0 1,1 0 0,-1 0 0,1 0-1,-1 0 1,1 0 0,-1 0-1,1 0 1,0 0 0,-1 1-1,1-1 1,-1 0 0,1 0-1,-1 0 1,0 1 0,1-1-1,-1 0 1,1 1 0,-1-1-1,1 0 1,-1 1 0,0-1 0,1 0-1,-1 1 1,0-1 0,1 1-1,-1 0 1,0 1-15,1 0-1,-1 0 1,0 0-1,0 1 1,0-1 0,-1 0-1,0 4 1,-1 5 22,-2 28-55,-8 104 236,12-139-160,0 0 0,0-1 0,0 1 0,1 0 0,0-1 1,0 1-1,0 0 0,1 3 0,-1-6-8,-1 0-1,1-1 1,-1 1-1,1 0 1,-1 0-1,1 0 1,0-1 0,-1 1-1,1 0 1,0-1-1,0 1 1,0 0-1,-1-1 1,1 1 0,0-1-1,0 0 1,0 1-1,0-1 1,0 0-1,0 1 1,0-1 0,0 0-1,0 0 1,0 0-1,0 0 1,0 0-1,0 0 1,0 0 0,0 0-1,0 0 1,0-1-1,1 1 1,11-4 60,-1-1-1,0 0 1,0 0 0,16-11 0,9-4 19,229-116 72,-253 130-151,86-49-439,-96 54 196,-6 7 144,-11 10 8,6-9 63,0 1 0,1 1-1,0-1 1,1 1 0,-1 0-1,2 1 1,-1-1 0,1 1-1,-5 17 1,7-19 32,0 1 0,1 0 1,1 0-1,-1 0 0,1 0 0,1 0 0,0 0 1,0 0-1,0 0 0,1 0 0,1 0 1,3 12-1,-4-18 11,0 1 1,1-1-1,-1 0 0,1 0 1,0 0-1,0 0 1,0-1-1,0 1 0,0 0 1,5 3-1,-5-5-14,-1 0-1,0 0 1,0 0-1,1 0 1,-1 0 0,0 0-1,1-1 1,-1 1-1,1-1 1,-1 1-1,1-1 1,-1 1 0,1-1-1,0 0 1,-1 0-1,1 0 1,-1 0 0,1 0-1,-1 0 1,1 0-1,0 0 1,-1-1-1,1 1 1,-1-1 0,3 0-1,1-2 33,0-1-1,0 1 1,-1-1 0,0 0-1,0 0 1,0 0-1,0 0 1,0-1-1,-1 0 1,5-8 0,1-4 84,-2 1 1,8-21 0,-13 31-148,0-1 0,-1 0 1,1 1-1,-1-1 0,-1 0 1,1 0-1,-1 0 0,0 1 1,-2-13-1,1 15-1,0 0 0,0 1-1,0-1 1,0 1 0,0-1 0,-1 1 0,0 0-1,1-1 1,-1 1 0,-1 0 0,1 0 0,0 0-1,-1 1 1,1-1 0,-1 0 0,0 1-1,0 0 1,0 0 0,-5-3 0,-2 0-4,0 1 0,-1 1 1,1 0-1,-1 0 0,0 1 0,1 0 1,-1 1-1,0 0 0,-14 1 0,-5 2-66,-58 12-1,87-14 93,1 0 0,0 0 0,0 0 0,0 0 0,0 0 0,0 0 0,-1 0 0,1 0 0,0 0 0,0 0 0,0 0 0,0 0 0,0 0 0,-1 0 0,1 0 0,0 0 0,0 0 0,0 0 0,0 0 0,0 1 0,-1-1 0,1 0 0,0 0 0,0 0 0,0 0 0,0 0 0,0 0 0,0 0 0,0 0 0,0 1 0,-1-1 0,1 0 0,0 0 0,0 0 0,0 0 0,0 0 0,0 0 0,0 1 0,0-1 0,0 0 0,0 0 0,0 0 0,0 0 0,0 0 0,0 1 0,0-1 0,0 0 0,0 0 0,0 0 0,0 0 0,0 0 0,0 1 0,0-1 0,0 0 0,0 0 0,0 0 0,0 0 0,1 0 0,-1 0 0,0 1 0,0-1 0,9 5 75,11-2-24,1-1 1,0-1-1,23-2 1,64-8 99,-34-2-173,-39 5-76,62-3 0,-94 9 91,1 0 0,0 0 1,-1 1-1,1-1 0,-1 1 1,1 0-1,5 2 0,-8-3-3,0 1-1,0-1 0,0 1 1,0-1-1,0 1 0,0 0 1,-1 0-1,1-1 0,0 1 1,0 0-1,-1 0 0,1 0 1,0 0-1,-1 0 0,1 0 1,-1 0-1,1 0 0,-1 0 1,1 0-1,-1 0 0,0 0 1,0 0-1,1 0 0,-1 0 1,0 0-1,0 1 0,0-1 1,0 0-1,-1 2 0,-42 248 283,42-248-244,-2 8 44,3-11-56,0 1 0,0-1 0,0 0-1,0 0 1,0 0 0,0 0 0,0 1-1,0-1 1,0 0 0,0 0 0,0 0-1,0 1 1,0-1 0,0 0 0,0 0-1,0 0 1,0 0 0,0 1 0,0-1-1,0 0 1,0 0 0,1 0 0,-1 0-1,0 1 1,0-1 0,0 0 0,0 0-1,0 0 1,0 0 0,0 0 0,1 1-1,-1-1 1,0 0 0,0 0 0,0 0-1,0 0 1,1 0 0,4-11 416,10-12-277,2 1-1,23-26 1,-7 14-162,50-39 1,-68 62-76,0 1 0,0 0 0,1 1 0,0 0 0,1 2 0,28-10 0,-45 17 62,1 0 1,0-1-1,0 1 0,0 0 1,-1 0-1,1 0 0,0 0 0,0 0 1,0 0-1,0 0 0,-1 0 1,1 0-1,0 0 0,0 0 0,0 1 1,-1-1-1,1 0 0,0 1 1,0-1-1,-1 0 0,1 1 0,1 0 1,-1 0 9,0 0 0,0 0 0,-1 1 0,1-1 0,0 0 0,0 0 0,-1 1 0,1-1 0,-1 1 0,1-1 0,-1 0 0,1 3 0,0 6 35,0 0 0,-1 0 0,-1 14 0,1-3-96,1 2 123,1 0 0,1 0 0,10 37 1,-11-52-12,1 0 0,0-1 0,0 0 0,0 1 0,1-1 1,0-1-1,0 1 0,1 0 0,0-1 0,0 0 0,1 0 1,-1-1-1,1 1 0,10 6 0,-13-10-37,1 0 1,0-1-1,0 1 0,0-1 1,0 1-1,0-1 0,0 0 0,0-1 1,0 1-1,0-1 0,1 0 0,-1 0 1,0 0-1,0 0 0,0-1 1,1 0-1,-1 1 0,0-2 0,0 1 1,0 0-1,4-3 0,-1 1-475,-1-1 0,1 1 0,-1-1 0,10-8 0,-10 6-951,0 0-1,0 0 0,8-11 0,-12 13 253,1 0-1,-1 0 0,0 0 0,0-1 0,0 1 1,1-8-1,-1 7-127,7-16-2856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7:31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8480,'-19'0'7456,"29"3"-7136,-1-3-384,4 5 32,-3-5 288,3 0-161,-4 0-702,1 4 319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7:3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8384,'0'0'3808,"40"-3"-3328,2-2 1440,2 5-1152,38-4 543,-2 4-767,9-3-160,-7 6-256,4-3-96,-14 0 0,-1 0-128,-13 0 64,-8 0-2943,-5 0 1631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7:3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95 7296,'-5'-9'3328,"14"9"-2912,0-3 992,9 3-864,14-3 544,8-2-608,9-3 576,6 4-608,22-7 63,-1 2-319,17-7-96,-7 9-64,-4-6 32,-16 6-32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7:3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69 6816,'-58'-37'3072,"53"34"-2656,0 0 320,10 3-480,4-14 128,9 3-256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0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8 4384,'-7'-3'422,"6"3"-368,0-1 1,0 0-1,0 1 0,0-1 0,0 1 1,0 0-1,0-1 0,0 1 0,0 0 0,0-1 1,0 1-1,0 0 0,0 0 0,0 0 0,-1 0 1,1 0-1,0 0 0,0 0 0,0 1 1,0-1-1,0 0 0,0 1 0,0-1 0,0 0 1,0 1-1,0-1 0,0 1 0,-1 1 0,-29 19 1472,21-15-845,1 0 1,0 0-1,1 1 1,0 0 0,0 1-1,0-1 1,1 1-1,0 1 1,-7 11 0,5-3-392,0 1 0,2 0 0,0 1 0,2 0 0,0 0 0,0 0 0,2 0 0,1 1 0,0-1 0,1 1 0,1 0 1,3 20-1,-1-24-523,1-1 1,0 0 0,1 0-1,1 0 1,0 0-1,1-1 1,0 0 0,1 0-1,1 0 1,1-1 0,-1 0-1,2-1 1,0 0 0,0 0-1,22 17 1,-29-26-284,1 0-1,0 0 1,0 0 0,0-1-1,1 1 1,-1-1 0,1 0-1,-1 0 1,1-1 0,0 1 0,-1-1-1,1 0 1,0 0 0,0-1-1,0 1 1,0-1 0,0 0-1,0-1 1,-1 1 0,9-3 0,31-11-1943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7:56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88 1664,'-1'-1'435,"-2"-5"-735,10 5 5637,-3 13-4388,-3-6-848,-1 0 0,0 0 0,0 0-1,0 0 1,-1 0 0,0 0 0,0 0 0,-1 0 0,-2 8-1,-4 14 156,5-10-137,1-5 97,0-1-1,-1 1 1,-7 19-1,1-10 37,6-10 70,-2-1 0,0 0 0,-8 15 0,12-24-235,0 0 1,-1 0 0,1 0 0,-1 0 0,0 0 0,1-1-1,-1 1 1,0 0 0,0-1 0,0 1 0,0-1 0,0 0 0,0 0-1,-1 0 1,1 0 0,0 0 0,-1 0 0,1 0 0,-1-1 0,1 1-1,-5-1 1,5 0-31,-1 0 0,1-1 0,-1 1 0,1-1-1,0 0 1,-1 0 0,1 0 0,0 0 0,0 0 0,-1 0-1,1 0 1,0-1 0,-2-1 0,-21-22 267,18 17-348,1-1 0,0 0-1,0 0 1,1-1-1,0 0 1,1 1 0,0-2-1,0 1 1,1 0 0,1-1-1,-1 1 1,0-14 0,3 16-30,-1 1 1,1-1-1,1 0 1,-1 1-1,1-1 1,0 1-1,1-1 1,0 1-1,0 0 1,1-1-1,0 1 1,0 0-1,1 1 0,-1-1 1,2 1-1,-1-1 1,1 1-1,5-6 1,-3 6 18,0-1-1,0 1 1,1 0 0,0 1-1,0-1 1,1 2 0,0-1-1,-1 1 1,1 1 0,0-1-1,1 1 1,-1 1 0,1 0-1,-1 0 1,16 0 0,-22 2 60,-1 0 0,1 0 0,0 1 0,-1-1 0,1 1 0,-1-1-1,1 1 1,-1 0 0,1 0 0,-1 0 0,1 0 0,-1 1 0,0-1 0,0 1 0,0-1 0,1 1 0,-2 0 0,1 0 0,0-1 0,0 1 0,0 1 0,-1-1 0,0 0 0,1 0 0,-1 1 0,0-1 0,0 0 0,0 1 0,0-1 0,0 4 0,2 6 58,-1 0-1,-1 0 1,0-1-1,0 1 0,-2 19 1,-36 308 1288,28-297-966,-1 0 0,-24 61 0,32-96-368,-6 9 794,8-15-818,0-1 0,0 0 0,-1 0 0,1 0 0,0 1 0,0-1 0,0 0 0,-1 0 0,1 0 0,0 0 0,0 0 0,-1 1 0,1-1 0,0 0 0,0 0 0,-1 0 0,1 0 0,0 0 1,0 0-1,-1 0 0,1 0 0,0 0 0,-1 0 0,1 0 0,0 0 0,0 0 0,-1 0 0,1 0 0,0 0 0,0 0 0,-1 0 0,1-1 0,0 1 0,0 0 0,-1 0 0,1 0 0,0 0 0,0-1 0,0 1 0,-1 0 0,1 0 1,0 0-1,0-1 0,0 1 0,0 0 0,-1 0 0,1-1 0,0 0 2,-1 1 0,1-1 0,0 0 1,-1 0-1,1 0 0,0 0 0,0 1 0,0-1 1,0 0-1,0 0 0,0 0 0,0 0 1,0 0-1,0 1 0,0-1 0,0 0 0,0 0 1,0 0-1,1 0 0,0-1 0,-1 1 18,39-133 176,14-43-238,-39 138-62,1 0 1,30-51 0,-36 75-3,1 0 1,1 0-1,23-25 0,-30 36 49,0 0 1,0 0-1,1 0 0,0 0 0,-1 1 0,1-1 1,1 1-1,-1 1 0,0-1 0,1 1 0,-1 0 0,1 0 1,0 0-1,0 1 0,10-1 0,-14 2 39,-1 0-1,1 0 0,0 1 1,0-1-1,-1 1 1,1 0-1,0-1 0,-1 1 1,1 0-1,-1 0 1,1 0-1,-1 0 0,1 0 1,-1 0-1,0 1 1,0-1-1,1 0 0,-1 1 1,0-1-1,0 0 1,0 1-1,-1 0 0,1-1 1,0 1-1,0-1 1,0 4-1,2 4 8,0 1 0,-1-1-1,2 19 1,-1 8 15,-2 1 0,-1-1 1,-2 1-1,-1-1 0,-9 37 0,2-28 273,-2 0 1,-2-1-1,-30 68 0,37-102 658,12-22-579,63-130-68,68-128-484,-134 267 183,17-30-96,1 0 0,42-53 0,-59 83 18,-1 1 1,1-1-1,-1 1 0,1 0 1,0 0-1,0 0 1,6-3-1,-9 5 70,1 0-1,0 0 1,-1-1 0,1 1-1,-1 0 1,1 0 0,0 0-1,0 0 1,-1 0 0,1 0-1,0 0 1,-1 0 0,1 0-1,0 0 1,-1 0 0,1 1-1,0-1 1,0 0 0,0 1 7,0 0-1,-1-1 1,1 1 0,0 0 0,-1-1 0,1 1 0,-1 0-1,1 0 1,-1 0 0,1 0 0,-1-1 0,0 1 0,1 0-1,-1 0 1,0 0 0,0 0 0,1 1 0,0 13-24,0 0 1,-1 0 0,0 0 0,-6 27-1,3-18-3,-31 168-166,9-62 372,24-121-182,-2 4 36,1 1 0,0-1-1,1 1 1,1 0 0,1 14-1,-1-26-2,1 1-1,-1-1 1,1 1-1,-1-1 1,1 0 0,0 1-1,0-1 1,0 0-1,0 1 1,0-1-1,0 0 1,1 0-1,-1 0 1,1 0-1,-1 0 1,1 0-1,0-1 1,0 1-1,0 0 1,0-1-1,0 0 1,0 1-1,0-1 1,0 0-1,1 0 1,-1 0-1,0 0 1,1-1-1,-1 1 1,1-1-1,-1 1 1,1-1-1,-1 0 1,5 0-1,3-1 13,0 0 0,0 0 0,-1-1 0,1 0 0,-1-1 1,0 0-1,0-1 0,0 0 0,0 0 0,0-1 0,9-6 0,-4 0-32,0 1 1,-1-1-1,0-1 1,-1 0-1,17-22 1,-17 19 44,-6 8 7,0-1 0,0 0 0,8-17 0,-11 16-189,-7 13-121,-9 16-72,10-14 303,-7 13-50,1 1 0,1 0 0,1 0 0,-9 40 0,16-57 66,0 0-1,0 0 1,0 0-1,0 0 0,0 0 1,1 0-1,-1 0 0,1 0 1,0 0-1,0 0 0,0 0 1,0-1-1,0 1 1,1 0-1,-1 0 0,1-1 1,0 1-1,0-1 0,0 0 1,0 0-1,0 1 1,0-1-1,1 0 0,-1-1 1,5 4-1,-2-2 37,0-1-1,1 1 1,-1-1-1,1 0 1,-1 0-1,1-1 1,0 1 0,0-1-1,0 0 1,0-1-1,0 0 1,6 0-1,-5-1 26,0 0-1,0-1 1,-1 0-1,1 0 1,-1 0-1,1-1 0,-1 0 1,0 0-1,0-1 1,6-4-1,-8 6-30,-1 0 1,0-1-1,0 1 1,-1-1-1,1 0 0,0 0 1,-1 0-1,0 0 1,0 0-1,0 0 0,0-1 1,0 1-1,-1-1 1,1 1-1,-1-1 0,0 0 1,0 0-1,0 1 1,0-5-1,-2 4-20,1-1 0,-1 1 1,0 0-1,0 0 0,0 0 0,-1 0 1,0 1-1,1-1 0,-1 0 0,-1 1 1,1-1-1,0 1 0,-1 0 0,0 0 1,0 0-1,-5-5 0,0 1-48,0 1 0,-1 0-1,1 0 1,-1 0 0,-13-4 0,20 9 23,-1 0 0,0 0 0,1 1 1,-1 0-1,0-1 0,0 1 1,1 0-1,-1 0 0,0 1 0,-4 0 1,-6 0-451,30-8 318,-1 6 160,0 0 1,0-1-1,0-1 1,-1-1-1,1 0 1,22-10-1,88-47 230,-112 54-221,12-8-103,39-31-1,-1 1-69,-30 28 4,-34 17 148,0 0 0,1 0 0,-1 0 0,0 0 0,1 0 0,-1 0 0,1 0 0,-1 0 0,0 0 0,1 0 0,-1 0 0,1 0 0,-1 0 0,0 0 0,1 0 0,-1 1 0,0-1 0,1 0 0,-1 0 0,0 0 0,1 1 0,-1-1 0,0 0 0,1 0 0,-1 1 0,0-1 0,0 0 0,0 1 0,1-1 0,-1 0 0,0 1 0,0-1 0,0 0 0,1 1 0,-1-1 0,0 0 0,0 1 0,0-1 0,0 1 0,0 0 0,3 20 8,-3-15-11,2 18 22,-1 0-1,-2-1 0,-3 29 0,2-28-56,0 1 0,3 41 0,1-40 72,-1-16-38,0-1 0,0 1 0,5 17 0,-6-24 31,2 0 0,-1-1 1,0 1-1,0 0 0,1-1 0,0 1 1,-1-1-1,1 0 0,0 1 0,0-1 1,0 0-1,0 0 0,1 0 0,-1 0 1,1-1-1,4 3 0,-4-2 12,0-1 0,0 0 0,-1-1 0,1 1-1,0 0 1,0-1 0,0 0 0,0 0 0,1 0 0,-1 0 0,0 0 0,0 0 0,0-1-1,0 0 1,0 1 0,-1-1 0,5-2 0,5-2 91,0-1 1,19-13-1,-8 5 86,1 1-146,0-1 0,38-29 1,-56 37-45,1 0 0,-1-1 0,0 1 0,0-1 0,-1 0 0,1 0 0,-2-1 0,1 1 0,-1-1 0,0 0 0,-1-1 1,4-12-1,-7 20-30,1-1 0,-1 1 1,1-1-1,-1 0 0,0 1 0,0-1 1,0 0-1,0 1 0,0-1 1,0 0-1,-1 1 0,1-1 0,0 0 1,-1 1-1,1-1 0,-1 1 1,0-1-1,1 0 0,-1 1 0,0 0 1,0-1-1,-1-1 0,0 2-6,1 0-1,-1 0 1,0 0 0,0 0-1,1 0 1,-1 0-1,0 0 1,0 0-1,0 1 1,0-1 0,0 1-1,0 0 1,0-1-1,0 1 1,0 0 0,0 0-1,0 0 1,-3 1-1,-2 0-28,0 0 0,1 1 0,-1 0 0,1 0 0,-1 1 0,1 0 0,0 0 0,0 0 0,0 1 0,1 0 0,-9 7 0,7-5 6,1 0 1,1 0-1,-1 0 1,1 1-1,0 0 1,0 0-1,1 0 0,0 0 1,-4 10-1,8-15 27,-1-1 0,1 1-1,0-1 1,-1 1 0,1-1 0,0 1-1,0-1 1,0 0 0,0 1-1,0-1 1,0 1 0,0-1 0,0 1-1,1-1 1,-1 1 0,1-1-1,-1 1 1,1-1 0,1 3 0,-1-2 21,1 0 0,0 0 0,0 1 1,0-1-1,0-1 0,0 1 0,1 0 1,-1 0-1,5 2 0,3 0 88,0 0 0,0 0 0,1-1 0,15 3 0,16 0 80,0-1 1,0-3-1,1-1 1,66-8-1,-99 6-131,1-1 0,17-5 1,3-3-2825,-13 5 933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8:02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295 890 4800,'0'-2'234,"0"1"-93,0 1 0,0-1 0,0 0-1,0 0 1,0 0 0,0 0 0,0 1 0,-1-1 0,1 0 0,0 0 0,0 0 0,-1 1 0,1-1-1,0 0 1,-1 0 0,0 0 0,-2-3 1703,2 2-1674,0 1 1,0-1-1,0 1 0,0-1 0,0 1 0,0-1 0,-1 1 0,1 0 0,0-1 1,-1 1-1,0 0 0,1 0 0,-1 0 0,1 1 0,-1-1 0,0 0 0,-3 0 1,0 0-129,-1 1 0,0 0 1,0 0-1,1 0 1,-1 1-1,0 0 1,1 0-1,-1 1 0,0 0 1,-8 4-1,-5 3-74,-28 19-1,38-22 5,-7 4-19,0 1 0,-25 23 0,37-31 26,0 0 0,1 1 0,0 0 0,0 0 1,0 0-1,0 0 0,0 0 0,1 1 0,0-1 0,0 1 0,0-1 0,0 1 0,1 0 1,0 0-1,0 0 0,0 6 0,1-8 32,1 0 1,-1 1-1,1-1 1,0 0-1,0 0 1,0 0-1,0 1 1,1-1 0,-1 0-1,1-1 1,0 1-1,0 0 1,0 0-1,0-1 1,1 1-1,-1-1 1,1 0-1,-1 0 1,1 0-1,0 0 1,-1 0-1,5 1 1,2 2 126,0-1 0,0 1 0,1-2 0,-1 0 1,1 0-1,10 2 0,-5-4 62,1 1 0,-1-2-1,0 0 1,0-1 0,0 0 0,1-1 0,-1-1 0,-1-1-1,27-9 1,6-6 79,70-40 0,-100 50-216,-1 0-2,0 0 0,15-14 1,-26 20-25,-1-1 1,1 0-1,-1 0 1,0-1-1,0 1 1,0-1 0,-1 0-1,1 0 1,-1 0-1,2-7 1,-4 12-38,-1 0 0,0-1 0,0 1 0,0-1 1,1 1-1,-1 0 0,0-1 0,0 1 0,0-1 0,0 1 0,0-1 1,0 1-1,0-1 0,0 1 0,0 0 0,0-1 0,0 1 0,0-1 1,0 1-1,0-1 0,0 1 0,-1 0 0,1-1 0,0 1 1,0-1-1,0 1 0,-1 0 0,1-1 0,0 1 0,-1-1 0,1 1 1,0 0-1,-1 0 0,1-1 0,0 1 0,-1 0 0,1 0 0,0-1 1,-1 1-1,1 0 0,-1 0 0,1 0 0,-1 0 0,1-1 1,0 1-1,-1 0 0,1 0 0,-1 0 0,0 0 0,-2 0-3,0 0-1,1 1 0,-1-1 1,0 0-1,0 1 1,1 0-1,-4 1 0,-7 3-36,0 1 0,1 1 0,0 1 0,1-1 0,-1 2 1,1-1-1,1 2 0,0-1 0,-12 16 0,17-20 8,2 0 0,-1 0 0,1 1 0,-1-1 0,1 1 1,1-1-1,-4 11 0,5-14 37,1-1 0,-1 1-1,1 0 1,0 0 0,0-1 0,0 1 0,0 0-1,0 0 1,0 0 0,0-1 0,1 1-1,-1 0 1,0 0 0,1-1 0,0 1 0,-1 0-1,1-1 1,0 1 0,0-1 0,0 1 0,0-1-1,0 1 1,0-1 0,0 0 0,1 1-1,-1-1 1,0 0 0,1 0 0,-1 0 0,1 0-1,2 1 1,5 2 57,0 0-1,0-1 1,1 0-1,-1-1 1,1 0-1,0 0 1,-1-1 0,1 0-1,15-1 1,-4-1 150,0-1 1,0-1 0,29-8 0,-42 10-137,-1-2 0,0 1 0,1-1 0,-1 0 0,0-1 0,0 1 0,-1-1 0,1-1 0,-1 1 0,0-1 0,8-8 0,-13 11-65,0-1 1,1 1 0,-1-1-1,0 1 1,0-1-1,0 1 1,-1-1 0,1 0-1,-1 1 1,1-1-1,-1 0 1,0 0 0,0 1-1,0-1 1,-1 0-1,1 0 1,0 1 0,-1-1-1,0 0 1,0 1 0,0-1-1,0 1 1,0-1-1,0 1 1,-1-1 0,1 1-1,-1 0 1,1 0-1,-1-1 1,0 1 0,0 1-1,0-1 1,-3-2-1,0 1-30,-1 0 1,1 1-1,-1-1 0,0 1 0,0 0 0,0 1 0,-1-1 0,1 1 0,0 1 0,0-1 0,-1 1 0,-11 1 0,-3 1-82,0 1 0,-34 11 0,41-11 56,1 1 0,1 0 0,-1 1 0,1 0 0,-1 1 0,-12 9 0,17-10-2,1-1 25,15-4 91,25-6 101,0-2 0,-1-1 0,34-14 0,-35 12-183,19-8-27,0-1 0,-2-3 0,60-37 0,-99 54 18,40-23-32,-44 27 76,1-1-1,-1 1 1,1 0-1,0 0 1,0 0-1,10-1 1,-15 3-11,0 0-1,1 0 1,-1 0 0,1 0 0,-1 0 0,0 0 0,1 1 0,-1-1-1,1 0 1,-1 1 0,0-1 0,1 1 0,-1-1 0,0 1-1,0 0 1,1-1 0,-1 1 0,0 0 0,0 0 0,0 0 0,0 0-1,0 0 1,0 0 0,0 0 0,0 0 0,-1 1 0,1-1-1,0 0 1,-1 0 0,1 1 0,-1-1 0,1 0 0,-1 1 0,0-1-1,1 1 1,-1-1 0,0 2 0,1 6 47,-1-1-1,0 1 1,0 0 0,-3 14-1,3-21-53,-5 20 174,0 0 0,-12 31 0,1-7-24,9-28-62,6-16-13,0 1 1,0 0 0,0 0 0,0-1 0,0 1 0,0 5-1,1-8-63,0 0-1,0 0 0,0 0 0,0 0 1,0 0-1,0 0 0,0-1 0,0 1 1,0 0-1,0 0 0,0 0 0,0 0 1,1 0-1,-1 0 0,0 0 0,0 0 1,0 0-1,0 0 0,0 0 0,0 0 0,0 0 1,0 0-1,0 0 0,0 0 0,0 0 1,0 0-1,0 0 0,0 0 0,1 0 1,-1 0-1,0 0 0,0 0 0,0 0 1,0 0-1,0 0 0,0 0 0,0 0 1,0 0-1,0 0 0,0 0 0,0 0 1,0 0-1,1 0 0,-1 0 0,0 0 1,0 0-1,0 0 0,0 0 0,0 0 1,0 0-1,0 0 0,0 1 0,0-1 1,3-6 46,10-13-39,1 0 1,1 1 0,1 0-1,25-22 1,-28 27-84,-4 5 15,0 0 0,0 1 0,1 0 1,0 1-1,0 0 0,18-8 0,-28 14 33,1-1 1,0 1 0,-1 0 0,1-1 0,0 1-1,-1 0 1,1 0 0,0 0 0,-1 0-1,1-1 1,0 1 0,-1 0 0,1 0-1,0 0 1,0 0 0,-1 0 0,1 1-1,0-1 1,-1 0 0,1 0 0,0 0 0,-1 1-1,1-1 1,0 0 0,-1 1 0,1-1-1,1 1 1,-2 0 9,1 0 1,0 1-1,-1-1 0,1 0 0,0 0 0,-1 1 1,0-1-1,1 0 0,-1 0 0,0 1 1,0-1-1,1 0 0,-1 3 0,0 3 13,-1 0-1,0-1 0,0 1 1,0 0-1,-3 6 0,-14 50 60,17-58-74,1 3 519,8-15 68,-5 5-552,104-97 321,-92 83-383,1 0 0,1 2 0,0 0 0,1 1-1,24-14 1,-41 27 16,1-1 0,0 0 0,0 0 0,0 1-1,0-1 1,0 1 0,0-1 0,0 1 0,0 0-1,0 0 1,0 0 0,0 0 0,0 0 0,2 0-1,-3 1 3,1-1 0,-1 1-1,0 0 1,1-1-1,-1 1 1,0 0 0,0-1-1,0 1 1,0 0-1,1 0 1,-1 0 0,0 0-1,-1 0 1,1 0-1,0 1 1,0-1 0,0 0-1,-1 0 1,1 1-1,-1-1 1,1 2 0,4 13-26,-1 0 0,-1 0 0,-1 0 0,0 1 0,-1 16 0,-1-16 49,1 0 1,1 0-1,1 0 1,7 29-1,-9-46 14,-1 1-1,0 0 0,1 0 1,-1 0-1,1-1 0,-1 1 1,1 0-1,-1 0 0,1-1 1,-1 1-1,1 0 0,0-1 1,-1 1-1,1-1 0,0 1 1,0-1-1,-1 1 0,1-1 1,0 1-1,0-1 0,0 0 1,0 1-1,0-1 0,-1 0 1,1 0-1,0 0 0,0 0 1,0 0-1,0 0 0,0 0 0,0 0 1,0 0-1,0 0 0,1-1 1,1 1 1,0-2-1,0 1 1,1 0 0,-1 0 0,0-1 0,0 0 0,-1 1-1,5-5 1,5-4 15,-2 0-1,0-1 1,16-21-1,23-42-16,-26 37-12,-5 10-173,36-42-1,-53 67 154,0 1 0,0 0 0,0 0 0,0-1 0,0 1 0,0 0-1,1 0 1,-1 0 0,0 1 0,1-1 0,-1 0 0,1 0 0,-1 1 0,1-1 0,-1 1 0,1-1 0,-1 1 0,1 0-1,-1-1 1,4 1 0,-4 0 6,-1 1-1,1-1 0,0 0 1,-1 1-1,1-1 0,0 0 0,-1 1 1,1-1-1,0 1 0,-1-1 1,1 1-1,-1-1 0,1 1 1,-1-1-1,1 1 0,-1 0 1,1 0-1,0 1-2,0 0 0,0 1 0,-1-1 0,1 0 1,0 0-1,-1 1 0,1 3 0,-1 10 11,0 1 0,-1 0 0,0-1 0,-5 21 0,-20 69 4,18-76-75,-83 428 114,72-350 971,18-106-353,-1-6-529,-1-8-135,5-45 145,9-63-1,-2 69-136,28-87 0,-33 126-14,84-221-49,-60 176-40,57-89-1,-73 128-21,21-23 0,-27 34 86,0 1-1,0 0 0,1 1 1,0-1-1,0 1 1,12-6-1,-17 10 18,0 0 0,0 0 0,0 0 0,0 0 0,0 1 0,0-1 1,0 1-1,0 0 0,1-1 0,-1 1 0,0 0 0,0 0 0,0 0 0,0 1 0,0-1 0,1 0 1,-1 1-1,0-1 0,0 1 0,0 0 0,0 0 0,0 0 0,0 0 0,-1 0 0,1 0 0,0 0 0,0 1 1,-1-1-1,3 4 0,0-1-22,0 1 1,0 0-1,-1 1 0,0-1 1,0 1-1,-1-1 0,1 1 1,-1 0-1,2 9 1,1 14-10,-1 0 0,0 57 1,-4-74 84,-1-1 0,0 0 1,-1 1-1,0-1 0,0 0 1,-1 0-1,-1 0 0,-8 19 1,9-25-1,1 0 1,-1-1-1,0 0 1,0 1-1,-1-1 1,1 0 0,-1 0-1,0-1 1,0 1-1,0-1 1,-1 0-1,1 0 1,-1 0-1,1-1 1,-1 1-1,0-1 1,0 0 0,0-1-1,0 1 1,-10 0-1,3-1 6,-1 0-1,1-1 0,0-1 0,-1 0 1,1-1-1,-22-6 0,11 1-65,0-1 0,-33-16 1,39 13-210,11 6-34,6 3-105,7 8 100,-4-4 239,1 0 22,0 0 1,1-1-1,-1 1 1,0-1-1,1 0 1,-1 0-1,1-1 0,4 1 1,6 1 2,6-1 42,0 0 0,0-1 0,1-1 0,-1-1 0,21-5 0,-24 4-38,1-2 0,-1 0 0,0-2-1,0 0 1,-1-1 0,0 0 0,0-1 0,-1-1-1,0-1 1,-1 0 0,24-24 0,12-20 71,45-63 1,-32 36 136,-8 14-222,52-84 0,-92 126-13,-1 0 0,-1-1 0,-2-1 0,-1 0 0,-1 0 0,-1-1 0,5-33 0,-11 42 6,0-1 1,-2 0-1,0 0 0,-1 1 1,-4-28-1,3 46 7,1 0 1,0 0-1,-1 0 1,0 0-1,0 0 1,1 0-1,-1 0 0,0 1 1,0-1-1,-1 0 1,1 0-1,0 1 1,-3-4-1,3 5 3,-1-1 1,1 0-1,0 1 1,0-1-1,0 1 1,-1-1-1,1 1 1,0-1-1,0 1 1,-1 0-1,1 0 1,0 0-1,-1 0 0,1 0 1,0 0-1,-1 0 1,1 0-1,0 0 1,-1 0-1,1 1 1,0-1-1,0 1 1,-1-1-1,1 1 1,-2 0-1,-4 4-26,1-1-1,-1 1 1,1 1 0,-1-1-1,2 1 1,-1 0-1,0 0 1,1 1 0,1-1-1,-6 11 1,-7 12-96,-14 34 0,6-7 65,3 0-1,2 1 0,3 2 1,3-1-1,-11 87 0,22-116 72,-6 54 22,4 126 0,5-199 4,1 1 1,0 0-1,1-1 0,0 1 1,1-1-1,0 1 0,6 13 1,-8-22-16,0-1 1,0 1-1,0-1 1,0 0-1,0 0 1,0 1 0,0-1-1,1 0 1,-1 0-1,0 0 1,1 0-1,-1-1 1,0 1-1,1 0 1,0 0-1,-1-1 1,1 1 0,-1-1-1,1 0 1,0 1-1,-1-1 1,1 0-1,-1 0 1,1 0-1,0 0 1,-1 0 0,1 0-1,0-1 1,-1 1-1,4-1 1,3-2 53,1 0 0,-1-1 0,0 1 0,10-8 0,-13 8-69,22-12 41,-1-1-1,-1-1 1,0-1 0,-2-1 0,0-2 0,22-24 0,-27 23-35,73-93-89,-86 106-6,-1 2-110,-5 15 58,-16 71 26,-12 68-87,28-140 201,1-1 0,0 1 0,0-1 1,0 1-1,3 11 0,-3-16 11,1-1-1,-1 0 1,0 0 0,0 0 0,1 0-1,-1 1 1,1-1 0,-1 0 0,1 0 0,-1 0-1,1 0 1,0 0 0,-1 0 0,1 0-1,0 0 1,0 0 0,0-1 0,-1 1 0,1 0-1,0 0 1,0-1 0,0 1 0,1-1-1,-1 1 1,0-1 0,0 1 0,0-1 0,0 0-1,0 1 1,0-1 0,1 0 0,-1 0-1,0 0 1,0 0 0,0 0 0,1 0 0,-1 0-1,0 0 1,0-1 0,1 1 0,20-8 168,27-13 1,-23 8-193,-8 4 62,30-20 0,-32 18-84,1 1 1,19-9 0,-31 17 0,11-5 27,0 1 1,29-8 0,-37 12 16,2 1 7,-1-2-1,12-3 0,-19 5 5,0 0 0,0 0 0,0 0 0,0 0 0,0 0 0,-1 0 0,1 0 0,0-1 0,-1 1 0,1-1 0,-1 1 0,1-1-1,-1 0 1,0 1 0,2-5 0,-2 5-19,-1 0 1,0 0-1,0 0 0,0 0 0,0 0 1,0 0-1,0 0 0,0 0 0,0 0 0,0 0 1,-1 0-1,1 0 0,0 0 0,-1 0 0,1 0 1,0 1-1,-1-1 0,1 0 0,-1 0 1,0 0-1,1 0 0,-1 1 0,0-1 0,1 0 1,-1 1-1,0-1 0,0 0 0,1 1 0,-1-1 1,0 1-1,0-1 0,0 1 0,0 0 1,0-1-1,-1 1 0,0-1-9,-1 0 0,1 0 0,-1 0 0,1 0 0,-1 1 0,1-1 0,-1 1 0,1 0 0,-1 0 0,1 0 0,-1 0 0,1 0 0,-1 1 0,1-1 0,-3 1 0,-4 3-25,1 1 0,0 0-1,0 0 1,0 0 0,1 1 0,-1 0-1,2 1 1,-1 0 0,-7 10 0,-5 8-121,-22 41 1,38-61 129,-2 4 17,1 0 0,0 0 0,0 1 0,1-1 0,0 1 0,1 0 1,0 0-1,1 0 0,-1 11 0,2-19 14,0-1 0,0 1 0,1-1 0,-1 1-1,0-1 1,0 1 0,1-1 0,-1 0 0,1 1 0,-1-1 0,1 0 0,0 1 0,0-1 0,-1 0 0,1 0-1,0 1 1,0-1 0,0 0 0,0 0 0,0 0 0,1 0 0,-1-1 0,0 1 0,0 0 0,1 0-1,-1-1 1,0 1 0,1-1 0,-1 1 0,0-1 0,1 1 0,-1-1 0,1 0 0,-1 0 0,3 0 0,3 1 13,0-1 0,0-1 0,0 1 0,0-1 0,0 0 0,8-3 0,229-68 96,-9-21-154,-138 36 192,-68 39-86,-21 13-86,-1 0 0,1-1 0,-1 0 0,0 0 0,7-9 1,-28 34-45,-2 1 1,-1-2 0,-23 21 0,-67 52 34,65-53-63,39-35 86,-1 0 0,2 0 0,-1 1 0,0-1 0,0 1 0,1 0 0,0 0 0,0 0 0,0 0-1,-1 5 1,3-8 9,-1-1 0,1 1 0,0 0 0,0 0 0,0 0 0,0 0 0,0-1 0,0 1 0,0 0 0,0 0 0,0 0 0,0 0-1,0-1 1,1 1 0,-1 0 0,0 0 0,0 0 0,1-1 0,-1 1 0,1 0 0,-1-1 0,1 1 0,-1 0 0,1-1 0,-1 1 0,1 0 0,-1-1 0,1 1 0,0-1-1,-1 1 1,1-1 0,0 0 0,0 1 0,-1-1 0,1 0 0,0 1 0,0-1 0,0 0 0,-1 0 0,1 0 0,1 1 0,2-1 38,-1 0 0,1 0 0,-1 0 0,1-1 0,-1 1 0,1-1 0,-1 1 0,5-3 0,0-1-2,1 0 0,-1 0 0,0-1 0,0-1 0,0 1 1,-1-1-1,0 0 0,10-12 0,-4 3 38,0-1 0,20-34-1,-24 33-126,10-26 0,-10 20-211,-19 82-414,7-49 644,0 0-1,0 0 0,1 0 1,0 1-1,1 0 0,0-1 1,2 13-1,-1-16 20,0-2 19,1 0 0,-1 0 0,1 0 0,0 0 0,3 8-1,-3-12 5,0 1-1,-1-1 0,1 0 0,0 1 1,0-1-1,0 0 0,0 0 0,1 0 0,-1 1 1,0-1-1,0 0 0,1-1 0,-1 1 0,0 0 1,1 0-1,-1-1 0,1 1 0,-1 0 1,1-1-1,-1 1 0,4-1 0,-2 0 17,0 0 0,1 0-1,-1-1 1,1 1 0,-1-1-1,0 0 1,1 0-1,-1 0 1,0 0 0,0-1-1,0 0 1,5-3 0,4-1 22,15-9-57,0-1 1,-1-2 0,0-1 0,38-37-1,-25 18 76,-3-1 0,54-75 1,-45 53-65,-4-2 0,-3-2 0,-2-2 0,-3-1 0,27-83 0,-39 89-100,24-121 0,-45 178 20,1 0 0,-1 1 0,0-1 1,-1-6-1,1 11 62,0-1-1,0 1 1,0-1 0,0 1-1,0-1 1,0 1 0,0 0 0,-1-1-1,1 1 1,0-1 0,0 1-1,0-1 1,-1 1 0,1 0-1,0-1 1,-1 1 0,1 0-1,0-1 1,-1 1 0,1 0 0,-1-1-1,1 1 5,-1 0-1,0 0 1,1 0-1,-1 0 1,1 1-1,-1-1 1,1 0 0,-1 0-1,0 0 1,1 1-1,-1-1 1,1 0-1,-1 1 1,1-1-1,0 0 1,-1 1-1,1-1 1,-1 1-1,1-1 1,0 1 0,-1-1-1,0 2 1,-6 9-9,0 0 1,1 0-1,0 1 1,1 0-1,-7 23 1,0-1-74,-100 240-417,95-227 497,2 2 1,2-1-1,3 2 1,1-1 0,3 1-1,0 78 1,6-113 38,1 0 0,0 1 0,1-1 0,0 0 0,2 0 0,0 0 0,7 17 0,-10-28-14,1 1 0,0-1-1,1 1 1,-1-1 0,1 0 0,0 0 0,0 0-1,0-1 1,1 1 0,-1-1 0,1 0 0,0 0-1,0 0 1,0 0 0,0 0 0,0-1 0,0 0-1,1 0 1,-1 0 0,1-1 0,0 1 0,0-1-1,-1 0 1,1 0 0,0-1 0,6 1 0,3-1-27,0-1 1,19-3-1,-27 2 29,0 1-1,-1-1 0,1 1 0,-1-1 0,0-1 0,1 1 0,-1-1 0,7-5 0,23-18 56,20-15 144,-49 35-193,0 0-1,0-1 1,0 0 0,0 0 0,7-14-1,-9 15 7,0-2-1,-1 1 0,0 0 1,-1-1-1,0 1 0,0-1 1,0 0-1,0-15 1,-1 20-41,-1-1 1,-1 0 0,1 0 0,-1 1 0,1-1 0,-1 0 0,0 1 0,0-1 0,-1 1 0,1-1 0,-1 1 0,0-1 0,0 1 0,0 0 0,0 0 0,0 0 0,-1 0 0,1 0 0,-1 1 0,-4-4 0,5 5 1,1 0 0,-1 0 1,0 0-1,1 0 1,-1 1-1,0-1 0,0 1 1,1-1-1,-1 1 1,0 0-1,0 0 1,0 0-1,1 0 0,-1 0 1,0 0-1,0 0 1,0 1-1,1-1 0,-1 0 1,0 1-1,0 0 1,1-1-1,-1 1 0,0 0 1,1 0-1,-3 2 1,-3 1-41,0 2 0,0-1 1,-11 12-1,6-2 2,0 0-1,1 1 1,1 0-1,0 1 1,1 0 0,1 0-1,1 1 1,-7 22-1,12-34 40,0 0-1,1 0 1,0 0-1,0 0 1,1 0-1,0 0 1,0 0 0,0 0-1,0 0 1,1 0-1,0 1 1,1-2-1,-1 1 1,1 0-1,3 6 1,-3-8 24,-1-1 1,2 1-1,-1-1 1,0 1-1,1-1 1,0 0 0,-1 0-1,1 0 1,0 0-1,1-1 1,-1 1-1,0-1 1,1 0-1,-1 0 1,1 0-1,0-1 1,0 1-1,-1-1 1,1 0-1,0 0 1,0 0 0,0 0-1,6 0 1,8-1 59,0 0 0,0-2 0,0 0 1,29-7-1,69-25 35,-102 30-107,20-7 59,-2-2 1,60-32 0,-70 32-25,-1-1 1,0-1 0,-2-1-1,32-31 1,-31 24-78,16-16-142,-33 36 162,1 0 0,0 0 0,-1 0 1,1 1-1,0-1 0,0 1 0,0 0 0,8-2 0,-12 4 11,1 0 1,-1 0-1,1 0 0,-1 0 0,1 0 0,-1 0 0,1 0 0,-1 0 1,1 0-1,-1 0 0,1 0 0,-1 0 0,1 1 0,-1-1 0,0 0 1,1 0-1,-1 0 0,1 1 0,-1-1 0,0 0 0,1 1 0,-1-1 1,0 0-1,1 1 0,-1-1 0,0 1 0,0-1 0,1 0 1,-1 1-1,0-1 0,0 1 0,1 0 0,4 18-140,-3-14 158,0 5 36,1 0-1,-1-1 1,-1 1 0,1 11 0,-3-21-40,1 0-1,0 1 1,0-1-1,0 0 1,0 0-1,0 1 1,0-1-1,0 0 1,0 0-1,-1 1 0,1-1 1,0 0-1,0 0 1,0 1-1,-1-1 1,1 0-1,0 0 1,0 0-1,-1 1 1,1-1-1,0 0 1,0 0-1,-1 0 1,1 0-1,0 0 1,-1 1-1,1-1 1,0 0-1,0 0 0,-1 0 1,1 0-1,0 0 1,-1 0-1,1 0 1,0 0-1,-1 0 1,1 0-1,0 0 1,0-1-1,-1 1 1,1 0-1,0 0 1,-1 0-1,-18-6 163,13 3-196,-3 2 9,1-1 0,-1 2 0,1-1 0,-1 1-1,1 0 1,-1 1 0,1 0 0,-16 3 0,0 3-45,-41 16 1,43-13-35,-23 13 0,38-19 54,0 0 0,0 1-1,0 0 1,1 0 0,0 1 0,-11 12 0,17-17 45,-1 0-1,0 0 1,1 0 0,-1 0-1,0 0 1,1 0 0,-1 0-1,1 0 1,-1 1 0,1-1-1,0 0 1,0 0 0,0 1 0,-1-1-1,1 0 1,0 0 0,0 1-1,1-1 1,-1 0 0,0 0-1,1 2 1,0-1 1,0 0 0,0 0-1,0 0 1,0 0 0,0-1 0,1 1 0,-1 0-1,0-1 1,1 1 0,0-1 0,2 2 0,3 2 7,1-1 0,0 0 1,0 0-1,14 4 1,-8-4 46,0 0 1,0-1-1,0 0 1,25 0-1,-32-2-23,0-2 0,0 1-1,-1-1 1,1 0 0,-1 0-1,1-1 1,-1 0 0,1 0-1,-1-1 1,0 1 0,0-2-1,9-5 1,-8 3 12,1 0 1,-2 0 0,1-1-1,-1 0 1,9-13-1,23-42-1,-35 57-49,128-277 159,-109 228-129,46-144-106,-48 118-29,17-133 0,-37 207 98,1 0 0,-1 0 1,0 0-1,0 0 1,-2-8-1,2 13 5,0 0 0,0 0-1,0 1 1,-1-1 0,1 0-1,0 1 1,-1-1 0,1 0-1,0 1 1,-1-1 0,1 1-1,-1-1 1,1 0 0,-1 1-1,1-1 1,-1 1 0,1-1-1,-1 1 1,1 0 0,-1-1-1,-1 0 1,1 1-9,0 0 1,-1 0-1,1 0 1,0 0-1,0 1 0,0-1 1,-1 0-1,1 0 1,0 1-1,0-1 0,0 1 1,0-1-1,-1 1 1,1-1-1,0 1 0,0 0 1,0 0-1,-1 0 1,-5 6-42,0-1 1,0 1-1,1 0 1,0 0-1,-6 9 1,-26 44-46,31-46 92,-16 23-2,3 1 1,1 1-1,2 1 0,2 0 1,1 1-1,2 1 0,-11 76 1,19-83 62,1 0 1,2 1-1,1-1 0,2 0 1,13 67-1,-13-92-29,1-1-1,1 1 1,0-1 0,0 0-1,1 0 1,0 0-1,0 0 1,1-1-1,9 10 1,-10-12 20,0-1 1,1 0-1,-1 0 0,2-1 1,-1 1-1,0-1 0,1 0 1,-1-1-1,1 0 1,0 0-1,0 0 0,15 2 1,-11-3-167,1-1 1,0 0 0,0-1-1,-1-1 1,1 0 0,0 0-1,0-1 1,-1 0 0,16-6-1,-11 2-1206,0-1 0,0 0-1,0-1 1,-1-1-1,22-15 1,4-9-1892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8:02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17 6400,'-58'3'2880,"45"10"-2496,8-9 1120,10 4-896,-2-8 544,10 3-672,29-3 576,11 5-608,37-10 192,4 5-352,9-8 96,-8 5-224,0-9 127,-11 4-159,3-4-480,-16 7 161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8:02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52 9568,'-40'-11'4320,"40"7"-3776,0-1 0,9 5-416,9-8-256,5 1 64,17-6 352,5 10-128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8:05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1265 1984,'-15'0'640,"14"0"-580,1 0-1,-1 0 1,1 1 0,-1-1-1,1 0 1,-1 0 0,1 1-1,-1-1 1,1 0 0,-1 1-1,1-1 1,-1 1 0,1-1-1,0 0 1,-1 1 0,1-1-1,-1 1 1,1-1 0,0 1 0,-1 0-1,2 0 489,0 0 0,0 0-1,0 0 1,0-1 0,0 1 0,0 0-1,0-1 1,0 1 0,2 1-1,3-3-276,-1 0-1,0 0 1,0-1-1,0 1 0,0-1 1,0 0-1,0-1 1,0 1-1,5-4 0,3-3-54,1 0-1,-1 0 1,-1-2-1,17-16 1,103-130 445,-90 106-501,-2 3 53,-3-2 1,55-95-1,91-236 32,-161 331-262,-4 9 58,-1 0 1,19-75-1,-36 115-72,0 0 0,0-1 0,0 1 0,1 0 0,-1-1-1,-1 1 1,1 0 0,0-1 0,0 1 0,0-1 0,-1-1 0,0 3 16,1-1 0,0 1 0,0 0 0,-1-1-1,1 1 1,0 0 0,-1-1 0,1 1 0,0 0 0,-1 0 0,1-1-1,0 1 1,-1 0 0,1 0 0,0 0 0,-1 0 0,1 0-1,-1-1 1,1 1 0,0 0 0,-1 0 0,1 0 0,-1 0 0,1 0-1,-1 0 1,1 0 0,0 0 0,-1 1 0,1-1 0,-1 0 0,1 0-1,0 0 1,-1 0 0,1 0 0,0 1 0,-1-1 0,1 0 0,-1 0-1,1 1 1,0-1 0,0 0 0,-1 1 0,-3 2-18,0 1 0,0 0 0,0 0 0,0 0 0,1 0 0,0 0-1,-1 1 1,2-1 0,-5 10 0,-12 27 27,1 1 0,-15 61-1,-16 97-73,39-156 131,3-9 44,-5 47 0,11-63-10,1 0-1,0 1 1,1-1 0,5 23 0,-5-36-16,1 0 1,-1 0 0,6 11 0,-6-15-23,0 0 0,0 0 0,0 0-1,0-1 1,1 1 0,-1 0 0,0-1 0,1 1 0,-1-1 0,1 1 0,-1-1-1,1 0 1,0 1 0,0-1 0,3 1 0,-1-2 76,-1 1 0,1-2 0,0 1 0,0 0 0,0-1 1,-1 0-1,1 1 0,0-1 0,0-1 0,-1 1 0,7-4 0,41-19 172,-2-3-1,0-1 1,67-53 0,-97 65-284,-1-2 0,-1 0 0,0 0 0,-2-2 1,26-40-1,50-115 84,-80 151-76,107-279 88,-116 296-142,0-1-1,0 1 1,-1-1 0,2-12 0,-16 27-280,8-2 289,0 1 0,0-1 0,1 1 0,0 0 0,0 0 0,0 1 0,1-1 0,0 1 0,0 0 0,-2 8 0,1-5 8,-54 153-121,-50 120 251,-38 69 747,107-260 384,40-90-712,3-8-193,10-17-10,-10 17-272,13-20-45,0 0-1,2 1 1,42-42 0,-43 48-85,14-13-98,-29 30 143,-1 0 0,1 0 0,-1 1 0,1-1 0,0 1-1,-1-1 1,1 1 0,0 0 0,0 0 0,5-1 0,-7 2 16,0-1-1,0 1 1,0 0-1,0 0 1,0 0-1,0 0 1,0 0-1,0 0 1,0 1-1,-1-1 1,1 0-1,0 0 1,0 1-1,0-1 1,0 1-1,0-1 0,0 1 1,-1-1-1,1 1 1,0-1-1,0 1 1,-1-1-1,1 1 1,0 0-1,-1 0 1,1-1-1,0 1 1,-1 0-1,0 0 1,1 0-1,-1 0 1,1-1-1,-1 1 1,1 1-1,0 3-15,0 1 0,-1-1-1,1 0 1,-1 0 0,0 7 0,-1-4 59,1 26 41,1 40 35,0-64-45,0 0 0,1 0 0,0 0 0,1-1 1,4 13-1,-6-20-43,-1-1 0,1 0 0,-1 1 0,1-1 0,0 1 0,-1-1-1,1 0 1,0 0 0,0 0 0,0 1 0,0-1 0,0 0 0,0 0 0,0 0 0,1 0 0,-1-1 0,0 1 0,0 0 0,1 0 0,-1-1 0,0 1 0,1-1 0,-1 1 0,1-1 0,-1 0 0,1 1 0,-1-1 0,1 0 0,-1 0 0,1 0 0,-1 0 0,1 0 0,-1-1 0,0 1-1,1 0 1,-1-1 0,3 0 0,19-9 113,-1-1 0,-1-1 0,0 0-1,29-24 1,-18 13-134,95-51 55,-27 18 104,-87 46-73,-13 10-85,1 0 0,-1 0-1,0 0 1,0 0 0,1-1-1,-1 1 1,0 0 0,0 0-1,0 0 1,1-1 0,-1 1-1,0 0 1,0 0 0,0-1 0,0 1-1,0 0 1,1 0 0,-1-1-1,0 1 1,0 0 0,0 0-1,0-1 1,0 1 0,0 0-1,0 0 1,0-1 0,0 1 0,0 0-1,0-1 1,0 1 0,0 0-1,0 0 1,0-1 0,0 1-1,-1-1 1,0 1-1,1 0 1,-1 0-1,0 0 0,0 0 0,0 0 1,0 0-1,0 0 0,0 0 0,0 0 1,0 1-1,1-1 0,-1 0 1,0 1-1,0-1 0,-1 1 0,0 0 4,-13 5-18,2 1 0,-1 0-1,1 1 1,0 1 0,0 0-1,1 0 1,-11 12 0,9-7-34,2 0-1,-1 0 1,2 1 0,-14 24 0,9-11 83,-20 51 0,33-71 7,-1 1 1,2 0 0,-1 0 0,-1 12-1,4-19-21,0-1 0,0 1 0,-1-1 0,1 1 0,0-1 0,0 1 0,0 0 0,1-1 0,-1 1 0,0-1 0,1 1 0,-1-1 0,0 1 0,1-1 0,0 1 0,-1-1 0,1 1 0,0-1 0,0 0 0,0 1 0,0-1 0,0 0 0,0 0 0,0 0 0,0 0 0,1 0 0,-1 0 0,0 0 0,1 0 0,-1 0 0,0-1 0,1 1 0,1 0 0,-1 0 8,1-1 1,-1 0-1,0 0 0,0 0 0,0 0 0,0 0 0,0 0 0,0-1 0,0 1 0,0-1 0,-1 0 1,1 1-1,0-1 0,0 0 0,0 0 0,0 0 0,2-2 0,4-3 70,-1 0 0,12-12 0,12-16 110,40-59 0,20-46-218,-63 86-399,-32 61 373,1 0 0,0 0 0,0 1 0,1-1 0,0 1 0,0 0 0,1-1 0,0 11 0,0-4 26,1 1 0,1-1 1,0 0-1,5 24 1,-5-35 32,0 0 0,1 0 1,-1 0-1,1 0 0,0 0 0,0 0 1,0-1-1,0 1 0,0-1 0,6 7 0,-6-9 6,-1 0 0,1 0 0,-1 0 0,1 0 0,-1 0 0,1 0 0,0 0 0,0 0 0,-1-1-1,1 1 1,0-1 0,0 1 0,0-1 0,0 0 0,-1 0 0,1 0 0,0 0 0,0 0 0,0 0-1,0 0 1,0 0 0,0-1 0,-1 1 0,1-1 0,0 0 0,0 1 0,2-2 0,7-5 47,0 0 0,0-1-1,-1 0 1,0-1 0,0 0 0,9-12 0,10-8-58,-10 10-79,2 1 1,0 0-1,44-25 0,-59 39 31,-3 2 8,0 0 1,0 1-1,0-1 1,0 1-1,0 0 1,6-2-1,-8 3 22,-1 0 0,1 0-1,-1 0 1,1 0 0,-1 0-1,1 0 1,-1 0 0,1 0 0,-1 0-1,1 0 1,-1 0 0,1 1 0,-1-1-1,0 0 1,1 0 0,-1 1-1,1-1 1,-1 0 0,1 0 0,-1 1-1,1 0 1,-1 0 3,1 0 1,-1 0-1,1 0 0,-1 0 1,1 0-1,-1 0 0,0 0 0,1 0 1,-1 0-1,0 0 0,0 1 0,0-1 1,0 2-1,-1 8 25,0 0 0,-5 19 1,-1 8-15,3 4 60,-8 57 597,12-95-317,1-6-113,7-16-6,3-6-145,-6 14-125,0 0 0,1 0 0,0 1 0,1 0 0,10-11 0,-15 18 32,1 0 0,-1 0 0,1 0-1,0 0 1,-1 1 0,1-1 0,0 1 0,0-1-1,0 1 1,0 0 0,0 0 0,0 1 0,0-1-1,0 1 1,1-1 0,-1 1 0,0 0 0,0 0-1,0 0 1,1 1 0,-1-1 0,0 1-1,4 1 1,61 21-192,-36-11 283,0-2-1,39 7 1,-62-15-151,1-1 1,-1 0-1,0 0 1,0-1-1,0-1 1,0 0 0,0 0-1,0 0 1,0-1-1,0 0 1,0-1-1,15-7 1,-8 2-1318,37-21-3452,-47 25 3328,0 0 0,-1-1 0,8-6 0,0-3-1027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8:06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0 268 5152,'14'-23'2336,"35"6"-2048,-17 6 640,0-1-576,47-20 640,8 4-576,29-17-64,-8 10-224,18-1 544,-9 8-384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8:22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98 2240,'-12'-14'720,"11"14"-699,1-1 0,-1 0-1,1 1 1,0-1 0,-1 1 0,1-1 0,0 0-1,0 1 1,-1-1 0,1 0 0,0 1 0,0-1-1,0 0 1,0 0 0,0 1 0,0-1 0,0 0-1,0 1 1,0-1 0,0 0 0,0 1 0,1-2-1,-1 0 137,0-11 1180,0 9-777,-1 0-1,1 0 1,1-1-1,-1 1 0,1 0 1,-1 0-1,3-8 1,-2 12-468,-1 0 1,0-1-1,0 1 1,1 0-1,-1-1 0,0 1 1,0-1-1,0 1 1,1 0-1,-1-1 1,0 1-1,0-1 1,0 1-1,0-1 1,0 1-1,0-1 0,0 1 1,0 0-1,0-1 1,0 1-1,0-1 1,0 1-1,-1-1 1,1 1-1,0-1 1,0 2-51,-1 0 1,1 0 0,0 0 0,0 0-1,-1 0 1,1 0 0,0 0 0,0 0-1,0 0 1,1 0 0,-1 0 0,0 0-1,0 0 1,1 2 0,13 107 988,-5-32-499,39 217 966,-46-274-1119,0-1 0,-1 22-1,-1-40-303,0-2-111,0 0 0,0 0 0,0 0-1,0 1 1,0-1 0,0 0 0,0 0 0,0 1 0,0-1 0,0 0 0,0 0 0,0 1-1,0-1 1,0 0 0,0 0 0,0 1 0,0-1 0,-1 0 0,1 0 0,0 0 0,0 1 0,0-1-1,0 0 1,0 0 0,-1 0 0,1 1 0,0-1 0,0 0 0,0 0 0,0 0 0,-1 0 0,1 0-1,0 1 1,0-1 0,-1 0 0,1 0 0,0 0 0,-1 0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8:23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20 4736,'-3'-14'1530,"3"14"-1507,0 0 0,0 0 0,0 0 0,0-1 0,0 1 0,0 0 0,0 0 0,0 0-1,0 0 1,0 0 0,0 0 0,0-1 0,0 1 0,0 0 0,0 0 0,0 0-1,0 0 1,0 0 0,0 0 0,0-1 0,0 1 0,0 0 0,0 0 0,0 0 0,0 0-1,0 0 1,0 0 0,0-1 0,0 1 0,0 0 0,0 0 0,0 0 0,0 0-1,1 0 1,-1 0 0,0 0 0,0 0 0,0-1 0,0 1 0,0 0 0,0 0 0,0 0-1,1 0 1,-1 0 0,0 0 0,0 0 0,0 0 0,0 0 0,0 0 0,0 0-1,1 0 1,-1 0 0,0 0 0,0 0 0,0 0 0,0 0 0,0 0 0,1 0 0,-1 0-1,0 0 1,0 0 0,0 0 0,0 0 0,0 0 0,0 1 0,0-1 0,1 0-1,-1 0 1,0 0 0,8 6 486,-7-6-508,15 11 413,-1 0-1,0 1 0,0 1 1,-1 0-1,-1 1 0,0 1 1,15 21-1,-13-11-114,0 1 0,-1 0 1,17 46-1,19 88 550,-49-156-815,18 67 542,-3 1 0,-3 0 0,4 78 0,-15-99-347,-2 0 1,-2 0-1,-2 0 0,-3-1 1,-15 61-1,18-97-142,0 1 1,-1-1 0,-1 0-1,0 0 1,-1 0-1,-9 12 1,11-19-75,0 0 0,-1-1 0,0 1 1,0-1-1,0-1 0,-1 1 0,1-1 0,-1 0 0,0-1 0,-1 0 1,1 0-1,-11 4 0,-28 4-1912,4-3 481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8:27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30 2496,'2'-9'2404,"-1"19"-904,-4 1-1235,0 1 1,-8 19 0,3-9 51,-15 36 362,-1 0 0,-3-2-1,-40 63 1,32-65-329,-46 84 751,78-130-932,1-4 108,1-1 1,0 0 0,-1 0-1,1 0 1,-1 0-1,-4 4 1,17-14-21,0 0 0,-1-1 0,-1 0 0,1-1 0,-1 1 1,-1-2-1,1 1 0,12-22 0,8-29-197,40-122-1,-68 178-60,40-131-288,-19 60-116,-20 69 351,1-4-32,0 1-1,0-1 1,1 1 0,8-15 0,-12 24 76,0 0 0,0 0 1,1 0-1,-1-1 0,0 1 0,0 0 1,0 0-1,0 0 0,0 0 1,0 0-1,0-1 0,1 1 0,-1 0 1,0 0-1,0 0 0,0 0 0,0 0 1,0 0-1,1 0 0,-1 0 0,0 0 1,0 0-1,0-1 0,0 1 0,1 0 1,-1 0-1,0 0 0,0 0 1,0 0-1,0 0 0,1 0 0,-1 0 1,0 0-1,0 1 0,4 5-154,0 18 127,-3-17 46,14 174 741,-10-108-392,24 136 0,1-102 153,-10-38 55,-14-49-35,-4-14-191,-2-13-1024,-7-39-7540,6 30 5606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8:27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5312,'-11'0'1701,"9"0"-1024,16 2 2171,0 2-2431,0 0-1,0-1 1,0-1-1,1 0 0,26-1 1,-12 1-196,-4-1 290,43-4-1,-28-2-3803,-9 1 1107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00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5728,'0'0'69,"1"0"1,-1-1-1,0 1 1,0 0-1,0 0 0,0 0 1,1-1-1,-1 1 1,0 0-1,0 0 1,0 0-1,1 0 1,-1-1-1,0 1 0,0 0 1,1 0-1,-1 0 1,0 0-1,0 0 1,1 0-1,-1 0 0,0 0 1,1 0-1,-1 0 1,0 0-1,0 0 1,1 0-1,-1 0 1,0 0-1,0 0 0,1 0 1,-1 0-1,0 0 1,1 0-1,-1 0 1,0 0-1,0 0 0,1 1 1,14 3 95,-13-3 210,21 7 932,18 5 660,0 2 0,54 28-1,-83-36-1709,0 0 0,-1 1-1,0 0 1,0 1 0,-1 0-1,0 1 1,0 0 0,-1 0-1,-1 1 1,1 0 0,10 22-1,-4-2 129,-2 1 0,-1 0 0,-2 1 0,-1 0 0,9 65 0,-16-82-335,-1 0 1,-1-1 0,0 1 0,-1 0-1,-1 0 1,-5 22 0,4-28-302,0 0-1,-1 0 1,0 0 0,-6 10 0,5-12-677,0 0 0,-1 0 0,0-1 0,-13 14 0,-38 30-8544,29-30 5536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8:31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277 766 2912,'0'-1'153,"1"1"1,-1-1-1,0 0 1,0 1-1,0-1 0,0 0 1,0 1-1,-1-1 1,1 1-1,0-1 0,0 0 1,0 1-1,0-1 1,-1 1-1,1-1 1,0 1-1,-1-1 0,1 0 1,0 1-1,-1-1 1,1 1-1,-1 0 0,1-1 1,-1 1-1,1-1 1,-1 1-1,1 0 0,-1-1 1,1 1-1,-1 0 1,1-1-1,-1 1 1,1 0-1,-1 0 0,0 0 1,1 0-1,-1 0 1,0-1-1,1 1 0,-1 0 1,1 0-1,-1 0 1,0 1-1,1-1 1,-1 0-1,0 0 0,-3 1-104,1 0 0,-1 0 0,1 0 0,-1 1 0,1-1 0,0 1 0,-6 3 0,2-1-14,-35 19 159,-46 26 86,78-42-241,0 0 1,1 0 0,0 1 0,0 1-1,1-1 1,-9 12 0,15-18 22,0 1 1,1 0-1,-1 0 1,0 0-1,1 0 1,0 0-1,-1 0 0,1 0 1,0 0-1,1 0 1,-1 0-1,1 1 1,-1-1-1,1 0 0,0 0 1,0 5-1,1-7-27,-1-1 0,0 1-1,0 0 1,0-1 0,0 1-1,0 0 1,1-1-1,-1 1 1,0-1 0,1 1-1,-1 0 1,0-1 0,1 1-1,-1-1 1,1 1 0,-1-1-1,0 1 1,1-1 0,-1 0-1,1 1 1,0-1 0,-1 1-1,1-1 1,1 1 0,-1-1 45,1 1 0,0-1 0,-1 0 0,1 0 0,0 0 0,0 0 1,-1 0-1,1 0 0,3-1 0,1 0 154,0-1 0,0 0 0,0 0 0,11-6 0,-4 0-89,-1 0 1,1-1-1,-2 0 1,1-1-1,-1-1 1,-1 0 0,10-12-1,-7 6-75,-1-1-1,-1-1 1,-1 0-1,11-25 1,-1-14-157,-2-2 0,15-87 0,-22 91 89,-1 12-67,-5 26-16,-1 0 0,0-1 0,0-28 0,-3 43-27,-2 1 1,1 0 0,0 0 0,-1 0 0,1-1 0,-1 1 0,0 0 0,-2-4 0,3 7 81,0-1 0,0 1 0,0 0 0,0 0 0,0-1 0,-1 1 0,1 0 0,0 0 0,0 0-1,-1-1 1,1 1 0,0 0 0,0 0 0,-1 0 0,1-1 0,0 1 0,0 0 0,-1 0 0,1 0 0,0 0 0,-1 0 0,1 0 0,0 0 0,0 0-1,-1 0 1,1 0 0,0 0 0,-1 0 0,1 0 0,0 0 0,-1 0 0,1 0 0,-1 0 0,0 1-6,0 0 0,-1 0 0,1 0 0,0 0-1,0 0 1,0 0 0,0 0 0,0 1 0,0-1 0,0 0 0,-1 3 0,-9 18-56,1 0 1,1 1-1,1 1 0,-7 36 1,10-41 82,-10 55 109,-9 100 0,23-159-41,0 1-1,1 0 0,0-1 0,4 26 1,-3-36 10,0-1 0,0 1 0,1 0 0,-1-1 0,1 1 1,0 0-1,0-1 0,0 0 0,1 1 0,0-1 0,-1 0 0,2-1 1,-1 1-1,0 0 0,1-1 0,-1 0 0,1 0 0,5 4 1,-6-6-6,1 1 1,-1-1-1,1 0 1,-1 0-1,0 0 0,1-1 1,0 1-1,-1-1 1,1 0-1,-1 0 1,1 0-1,-1 0 1,6-2-1,5-1 32,0 0 0,14-7 0,-19 7-63,38-15 41,0-2-1,-1-2 0,-1-2 1,-1-2-1,79-63 0,-113 83-98,-9 5-1,0 1 1,1-1 0,-1 0 0,0 0-1,0 0 1,0 0 0,0 0-1,0 0 1,2-2 0,-16 7-214,-126 94-408,90-62 577,29-21 13,-31 29 0,45-38 63,-1 1 0,2 0 0,-1 0 0,1 0 0,0 0 0,1 1 0,0 0 0,-4 9 0,8-17 21,-1 1 0,1 0-1,0 0 1,0 0 0,-1-1 0,1 1 0,0 0 0,0 0-1,0 0 1,0 0 0,0 0 0,0 0 0,0-1 0,0 1-1,0 0 1,0 0 0,1 1 0,0-2-15,-1 1 1,0-1-1,0 0 0,1 1 1,-1-1-1,1 0 0,-1 1 1,0-1-1,1 0 0,-1 0 1,1 0-1,-1 1 0,1-1 1,-1 0-1,0 0 0,1 0 1,-1 0-1,1 0 0,-1 0 1,1 0-1,-1 0 0,1 0 1,0 0-1,3-1 69,0 0 0,-1 0-1,1 0 1,0 0 0,6-4 0,-6 3-35,96-52 720,-85 44-736,0 0 1,-1-1-1,0-1 0,17-19 1,-5-1-25,-1-2 1,32-58 0,-23 23-23,-3-1 0,28-92 0,-55 152 10,0-4-24,6-29 1,-9 37-92,0 0 0,0 0 0,-1 1 0,0-1 0,-1 0 0,1 0 1,-3-10-1,2 15 104,1 1 1,0 0 0,-1-1-1,1 1 1,-1 0-1,1-1 1,0 1 0,-1 0-1,1-1 1,-1 1-1,1 0 1,-1 0 0,0 0-1,1 0 1,-1 0-1,1-1 1,-1 1 0,1 0-1,-1 0 1,1 0-1,-1 0 1,1 0 0,-1 1-1,1-1 1,-1 0-1,0 0 1,1 0 0,-1 0-1,1 1 1,-1-1-1,1 0 1,0 0 0,-1 1-1,0-1 1,-17 10-120,11-5 103,0 0 0,1 0 0,0 0 0,0 1 0,1 0-1,-9 13 1,-22 41-8,33-56 38,-25 53 28,2 1-1,-33 110 1,53-149-62,1-1 1,1 1-1,0 0 0,-1 39 1,5-52 59,0 0-1,1 0 1,-1 0 0,1 0 0,1 0 0,-1 0-1,1 0 1,0 0 0,1 0 0,-1-1 0,1 1 0,0-1-1,0 0 1,1 1 0,-1-2 0,1 1 0,1 0 0,-1-1-1,8 6 1,-8-7 52,0 0 1,0-1-1,0 0 0,1 0 1,-1 0-1,1-1 0,0 1 0,-1-1 1,1 0-1,0 0 0,0-1 0,0 0 1,0 1-1,-1-2 0,1 1 1,0 0-1,0-1 0,0 0 0,-1 0 1,1-1-1,5-1 0,1-2-27,0 1 0,-1-1 0,0-1 0,0 0 0,-1 0 0,1-1 0,15-15 0,4-11 62,-20 21-299,19-17 0,-27 32 114,0-1 0,0 0 0,-1 0 1,1 0-1,-1 1 0,0-1 0,0 0 0,0 0 0,0 1 0,0 2 1,1 39-95,-1-25 205,-1-11-15,0-1 0,1 1 1,1 0-1,-1 0 1,1 0-1,1 0 0,0-1 1,0 1-1,5 14 0,-6-22 1,-1 1-1,0-1 1,1 1-1,-1-1 0,1 1 1,-1-1-1,1 1 0,-1-1 1,1 1-1,0-1 0,-1 1 1,1-1-1,-1 0 0,1 1 1,0-1-1,-1 0 0,1 0 1,0 0-1,-1 1 0,1-1 1,0 0-1,0 0 1,-1 0-1,1 0 0,0 0 1,0 0-1,20-6 476,-17 4-423,14-5-21,0-2-1,-1 0 0,23-16 0,45-38 110,-78 58-151,17-16 9,1-1 1,-2-2 0,-1 0-1,-2-1 1,0-1 0,-1-1-1,24-47 1,174-386-14,-215 454-23,3-5-43,-1 1 0,0 0 1,-1-1-1,0 0 0,-1 0 1,1-11-1,-5 14-214,-2 14 61,-7 20-57,9-19 207,-10 17-75,0-1-1,-23 31 1,-7 13 0,16-12 183,-32 95 0,34-84-118,-63 221 110,83-272 38,-2 25-1,6-36-51,0 0 0,0 0 0,0-1 0,0 1 0,0 0 0,1-1 0,0 1 0,0 0 0,0-1 0,0 1 0,0-1 0,3 5 0,-4-7 4,1 0-1,0 0 1,-1-1 0,1 1-1,0 0 1,0 0 0,0-1-1,0 1 1,0 0 0,-1-1-1,1 1 1,0-1 0,0 1-1,0-1 1,0 1 0,1-1-1,-1 0 1,0 1-1,0-1 1,0 0 0,1 0-1,23-4 268,-16 2-179,5-1-67,-1-1 0,0 0 1,-1-1-1,1 0 0,12-8 0,2-3-79,26-21-1,-23 17-40,-28 19 37,1-1 1,-1 1-1,0 1 0,0-1 1,0 0-1,0 0 0,1 1 0,-1-1 1,0 1-1,1 0 0,-1 0 1,4 0-1,-5 0 13,1 1 0,-1-1 0,0 1 0,0-1-1,0 1 1,0-1 0,0 1 0,0-1 0,-1 1 0,1 0 0,0 0-1,0 0 1,0-1 0,-1 1 0,1 0 0,0 0 0,-1 0 0,1 0 0,-1 0-1,1 0 1,-1 0 0,1 2 0,5 26-190,-5-22 163,1 8 19,-2-11 52,0 0 1,1 0-1,-1 0 0,1 0 1,0 0-1,0 0 1,2 5-1,-2-9-13,-1 1 0,1 0 0,-1-1 0,1 1 0,-1 0 0,1-1 0,-1 1 0,1-1 1,-1 1-1,1-1 0,0 1 0,-1-1 0,1 0 0,0 1 0,0-1 0,-1 0 0,2 1 0,0-1 13,-1 0 0,1 0-1,0 0 1,-1 0 0,1 0-1,-1 0 1,1-1 0,-1 1 0,1 0-1,-1-1 1,1 1 0,1-2-1,30-15 289,50-35 0,10-8-513,-84 54 206,3-2-262,-11 10 51,-7 7-25,0-1 153,-1 0 1,-14 13-1,12-13 48,1 0 1,-8 11-1,12-14 14,1-2 19,-1 1 0,1 0 0,1 0 0,-1 1 0,1-1 0,-1 0 0,1 1 0,1 0-1,-1-1 1,1 1 0,-1 0 0,0 7 0,2-11 4,0-1-1,0 1 1,0-1 0,0 1-1,0-1 1,0 1 0,1-1-1,-1 1 1,0-1 0,0 1 0,0-1-1,0 1 1,1-1 0,-1 1-1,0-1 1,0 0 0,1 1-1,-1-1 1,0 1 0,1-1-1,-1 0 1,0 1 0,1-1-1,-1 0 1,1 1 0,-1-1-1,0 0 1,1 0 0,0 1-1,0-1 28,1 0-1,-1 0 1,1 1-1,-1-1 1,1 0-1,-1-1 0,1 1 1,-1 0-1,0 0 1,3-1-1,3-1 91,0-1 0,12-6 0,-14 6-97,0 0 0,-1 0 0,1 0-1,-1 0 1,0-1 0,0 0 0,0 0 0,0 0 0,-1-1-1,5-6 1,-7 9-25,0 0-1,0 0 0,0 0 1,0-1-1,0 1 0,-1 0 0,1 0 1,-1 0-1,1-1 0,-1 1 1,0 0-1,0-1 0,0 1 1,0 0-1,0-1 0,-1 1 1,1 0-1,0-1 0,-1 1 1,0 0-1,0 0 0,0 0 0,0 0 1,0 0-1,0 0 0,0 0 1,-1 0-1,-2-3 0,1 2-37,-1 0 0,0 0 0,1 0 0,-1 1 0,0 0-1,-1 0 1,1 0 0,0 0 0,-7-1 0,2 0-10,0 1 1,1 1-1,-1 0 1,-11-1-1,0 5-111,35-5 170,24-4 1,-15 1 3,118-7 90,-82 9-204,-46 2 29,1 1 0,-1 1 0,23 3 0,-31-3 56,0 0-1,1 1 1,-2 0 0,1 0-1,0 0 1,0 1 0,-1-1-1,1 2 1,-1-1 0,9 7-1,-12-8 16,-1-1 0,0 1 0,0 0-1,0-1 1,0 1 0,0 0 0,0-1-1,0 1 1,0 0 0,-1 0 0,1 0-1,-1 0 1,0 0 0,1 0-1,-1 0 1,0 0 0,0-1 0,0 1-1,-1 4 1,1-3 12,-1 1 0,0-1-1,0 1 1,0-1 0,0 1-1,0-1 1,-1 0 0,0 0-1,1 0 1,-4 4 0,3-4 43,-1 0 1,0 0 0,0 0-1,0 0 1,0 0-1,0-1 1,-1 1 0,-5 2-1,24-16 449,21-20-1,46-37-616,-79 65 72,0 0 0,0 1 0,0-1-1,1 1 1,-1 0 0,1 0 0,-1 1-1,1-1 1,6-1 0,-9 2 19,0 1-1,0 0 1,0 0 0,0 0 0,0 0-1,0 0 1,0 0 0,0 0 0,0 0 0,0 1-1,0-1 1,0 0 0,0 1 0,0-1-1,0 0 1,0 1 0,1 0 0,-1 0 7,0 0 1,0 0 0,0 1-1,0-1 1,0 0 0,0 0-1,-1 1 1,1-1-1,0 0 1,-1 1 0,1-1-1,-1 1 1,1-1-1,-1 0 1,0 3 0,1 1-21,-1 1 0,0 0 0,0 0 0,0-1 0,-3 10 0,2-9 56,0 0 0,0 0 1,1-1-1,0 1 0,1 8 0,-1-2-36,0-12 27,0 1 1,0 0 0,0-1 0,0 1-1,0 0 1,0-1 0,0 1-1,0 0 1,0-1 0,0 1 0,0 0-1,0-1 1,1 1 0,-1-1-1,0 1 1,1 0 0,-1-1-1,0 1 1,1-1 0,-1 1 0,0-1-1,1 1 1,-1-1 0,1 1-1,-1-1 1,1 0 0,-1 1-1,1-1 1,-1 1 0,1-1 0,-1 0-1,2 1 1,1 1 18,-2-2 75,14-2 171,11-7-199,0-1 1,-1 0-1,24-15 1,-23 11-108,37-15-16,-27 12 69,43-25 0,-149 85-558,35-24 443,13-8 55,0 1 0,1 1 0,1 0 0,-21 19 0,35-26-57,-4 5 540,10-11-428,1 0 1,0 0-1,0 0 0,0 0 1,-1 0-1,1 0 1,0 0-1,0 0 0,0 0 1,-1 0-1,1 0 1,0-1-1,0 1 0,0 0 1,-1-1-1,1 1 1,0 0-1,0-1 0,26-11 221,46-27-1,-22 11-416,-26 11 165,-21 14-9,-1 0 1,1 1-1,0-1 1,-1 1-1,1 0 1,0 0-1,8-3 1,-11 5-1,-1 0 0,1 0 1,-1 0-1,1 0 0,-1 0 1,1 0-1,-1 0 1,1 0-1,-1 0 0,1 0 1,-1 1-1,1-1 0,-1 0 1,1 0-1,-1 0 0,1 1 1,-1-1-1,0 0 1,1 0-1,-1 1 0,1-1 1,-1 0-1,0 1 0,1-1 1,-1 1-1,0-1 0,1 0 1,-1 1-1,0-1 1,0 1-1,1-1 0,-1 1 1,0-1-1,0 1 0,4 22-257,-2-8 182,0-10 96,0-1-1,0 1 1,1-1 0,0 1-1,-1-1 1,2 0-1,-1 0 1,0-1 0,1 1-1,0-1 1,8 6 0,-7-5 26,1 0 0,0-1 0,0 0 0,0 0 1,0-1-1,0 0 0,1 0 0,8 2 0,-8-4 14,-1 0 0,1 0-1,-1 0 1,1-1-1,-1 0 1,0 0 0,1 0-1,-1-1 1,0 0 0,0 0-1,0-1 1,0 0-1,-1 0 1,1 0 0,-1-1-1,1 1 1,6-8 0,-4 3-16,-1-1 1,0 0 0,0 0-1,-1 0 1,-1-1 0,9-17-1,21-71-12,-24 61 16,5-10 33,76-249-86,-90 289-21,-1 0-1,0 1 0,0-1 1,0 0-1,-1 1 0,0-1 1,-1-8-1,1 13 13,0 1 1,-1-1-1,1 0 0,0 1 1,-1-1-1,1 1 0,-1-1 1,1 1-1,-1-1 0,0 1 1,1-1-1,-2-1 0,1 3 16,0-1-1,1 1 0,-1 0 1,0-1-1,1 1 0,-1 0 1,0 0-1,0-1 1,1 1-1,-1 0 0,0 0 1,0 0-1,1 0 0,-1 0 1,0 0-1,0 0 0,1 0 1,-1 1-1,0-1 0,0 0 1,1 0-1,-1 0 0,0 1 1,1-1-1,-1 0 0,0 1 1,1-1-1,-1 1 0,1-1 1,-2 1-1,-3 3 0,0 0 1,1 0-1,-1 1 1,1-1-1,-1 1 0,2 0 1,-1 0-1,0 0 1,1 1-1,-5 10 0,-2 9 1,-10 33 0,18-50-1,-14 43 28,3 1-1,2 0 1,-7 91 0,17-50 54,2-58-3312,-1-19 1211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8:31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14 5984,'-8'-5'2688,"21"2"-2336,-3-2-32,7 10-256,14-5 32,6 0-32,-1 0 384,-1 3-256,-3 2 128,-1 2-192,-12 1-3584,-6 0 1888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8:31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86 4896,'-13'-11'2208,"71"11"-1920,-18-3 1120,6-2-832,21-7 416,1 4-608,21-7-64,1 3-192,8-1 64,-7 9-128,-11 1 480,-7 6-320,-19-3-576,-15 4 160,-20 1-3808,-6 6 2208</inkml:trace>
  <inkml:trace contextRef="#ctx0" brushRef="#br0" timeOffset="1">19 188 5472,'-19'-13'2496,"19"18"-2176,10-10-160,4 5-160,17-4 416,9 4-224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8:35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683 561 3904,'2'-13'769,"-1"0"0,0 0 0,0-16 0,-1 27-619,0-8 318,-1 1-1,0-1 1,0 0-1,-1 1 1,0-1-1,-1 1 1,-6-15-1,7 18-341,-2 0-1,1 0 1,-1 0-1,0 0 1,0 1-1,0-1 0,-1 1 1,0 0-1,0 1 1,0-1-1,-1 1 1,-6-4-1,-6-1 63,-1 1 1,0 1-1,-1 1 1,0 0-1,-31-4 1,22 5-70,-1 2 1,1 1-1,-44 3 1,53 1-97,-1 1 1,1 0-1,-1 2 0,1 0 1,-31 14-1,42-16-48,1 2 0,1-1 0,-1 1-1,1 0 1,-1 0 0,1 1 0,1 0 0,-1 0-1,-10 14 1,10-10 18,1 0 0,0 0 0,0 1-1,1 0 1,0 0 0,-5 20 0,5-10 61,1-1-1,1 1 1,1 0 0,1 0 0,0 0-1,2 0 1,1 0 0,4 24 0,-3-32 12,0 0 0,1 0 0,0 0 0,1 0 0,1-1 0,0 0 1,9 14-1,-11-19 17,2 0 0,-1 0 0,1-1 1,0 1-1,0-1 0,1 0 0,0-1 0,0 0 0,0 0 1,1 0-1,-1-1 0,13 5 0,-4-4 73,0 0 1,1-1-1,25 2 0,53 0 206,-69-5-266,0-2 1,0 0-1,0-2 1,0-1-1,35-10 0,-48 10-51,0 0 0,0-1-1,-1-1 1,0 0 0,0 0-1,0-1 1,-1-1 0,1 0-1,-2 0 1,1-1 0,17-20-1,-28 28-43,2-1-1,1-1 1,-1 1-1,0-1 1,0 0-1,-1 0 0,1 0 1,-1 0-1,1 0 1,-1 0-1,0 0 0,1-5 1,-22 27-428,13-12 358,-43 50-20,46-51 90,-1 0 0,2 0 0,-1 1 0,1-1 0,0 1 0,0 0 0,0 0 0,-1 7 0,4-10 17,0-1 1,0 0 0,0 1-1,0-1 1,0 1-1,1-1 1,-1 0-1,1 1 1,0-1 0,0 0-1,0 1 1,1-1-1,-1 0 1,1 0-1,0 0 1,-1 0 0,1-1-1,1 1 1,-1 0-1,4 2 1,-4-2 35,0-1 0,1 0 0,-1 0 0,1 0 0,0 0 0,0 0 0,0-1 0,0 1 0,0-1 0,0 0 0,0 0 1,0 0-1,0 0 0,0-1 0,1 1 0,-1-1 0,0 0 0,1 0 0,-1 0 0,5-1 0,-2 0-6,-1 0 0,0-1 0,0 0 0,0 0 0,0 0 0,0 0 0,-1-1 0,1 0 0,-1 0 0,1 0 0,-1-1 0,0 1 0,5-7 0,-6 6-38,-1 0 0,0 1 1,0-1-1,0 0 1,0-1-1,0 1 0,-1 0 1,0 0-1,0-1 0,0 1 1,-1 0-1,1-1 1,-1 1-1,0-1 0,0 1 1,-2-8-1,2 5 5,-1 0 0,-1 1 0,1-1 0,-1 0 0,-1 1 0,-4-10 0,6 14-31,0 0-1,-1 0 1,1 0-1,-1 0 1,0 0-1,1 0 1,-1 0-1,0 0 1,0 1 0,0-1-1,0 1 1,-1-1-1,1 1 1,0 0-1,-1 0 1,1 0-1,0 0 1,-1 1 0,-4-2-1,4 2-6,0 0 0,-1-1 1,1 1-1,0 1 0,0-1 0,-1 0 0,1 1 1,0-1-1,0 1 0,0 0 0,0 0 0,0 1 0,0-1 1,0 0-1,0 1 0,0 0 0,-3 2 0,6-4 23,0 0 0,0 0-1,0 0 1,0 1-1,0-1 1,0 0-1,0 0 1,0 0-1,0 0 1,0 0-1,0 1 1,0-1-1,0 0 1,0 0 0,0 0-1,0 0 1,0 0-1,0 0 1,0 1-1,0-1 1,0 0-1,0 0 1,0 0-1,0 0 1,0 0 0,0 1-1,0-1 1,0 0-1,0 0 1,0 0-1,0 0 1,0 0-1,0 0 1,0 0-1,0 1 1,1-1 0,-1 0-1,0 0 1,0 0-1,0 0 1,0 0-1,0 0 1,0 0-1,1 0 1,-1 0-1,0 0 1,0 0 0,0 0-1,0 0 1,0 0-1,0 0 1,1 0-1,-1 0 1,0 0-1,0 0 1,12 4 104,-9-3-55,12 3 46,0-1 0,0-1 0,0 0 0,25 0 0,64-7-107,-89 3-8,47-3 91,-1-3 0,94-25 0,-142 29-71,1 1 0,-1 1 0,23-2 0,-35 4 1,-1 0 1,0 0-1,0 0 0,1 0 0,-1 1 0,0-1 0,0 0 0,0 0 0,1 0 0,-1 1 0,0-1 0,0 0 1,0 0-1,1 0 0,-1 1 0,0-1 0,0 0 0,0 0 0,0 1 0,0-1 0,0 0 0,0 1 0,0-1 1,0 0-1,0 0 0,1 1 0,-1-1 0,0 0 0,-1 0 0,1 1 0,0-1 0,0 0 0,0 1 0,0-1 1,0 0-1,0 0 0,0 1 0,0-1 0,-5 16 63,-1-4-48,-1 0-1,-1 0 1,-16 21-1,16-23 31,0 0 0,1 0 0,1 1 0,0-1 0,0 1 0,-5 15 0,10-25-25,1 0 0,0 0 0,0 0 0,-1-1 0,1 1 0,0 0 0,0 0 0,0 0 0,0 0 0,0 0 0,0 0-1,0 0 1,0 0 0,1-1 0,-1 2 0,0-1-2,1-1 0,-1 1 0,0-1 0,1 0 0,-1 1 0,0-1 0,1 0 0,-1 0 0,0 1 0,1-1 0,-1 0 0,0 0 0,1 1 0,-1-1 0,1 0 0,-1 0 0,1 0 0,-1 0 0,0 0 0,1 0 0,0 1 0,3-2 87,0 1 1,0 0-1,-1-1 1,1 0-1,6-2 1,-2 1-70,1-1 28,1 0 0,0-1 0,-1 0 0,0-1-1,10-6 1,40-32-37,-55 40-34,1-2 28,1 0 0,-2 0 0,1-1 0,7-11 0,-8 11-109,0 0 0,1 1 0,-1-1 0,7-4 0,-11 10 82,0 0 0,0 0 1,0 0-1,0 0 0,0 0 1,0-1-1,0 1 0,0 0 0,0 0 1,1 0-1,-1 0 0,0 0 1,0 0-1,0 0 0,0 0 1,0 0-1,0 0 0,0 0 1,0 0-1,0 0 0,0 0 0,1 0 1,-1 1-1,0-1 0,0 0 1,0 0-1,0 0 0,0 0 1,0 0-1,0 0 0,0 0 1,0 0-1,0 0 0,0 0 1,0 0-1,0 0 0,1 0 0,-1 0 1,0 0-1,0 1 0,0-1 1,0 0-1,0 0 0,0 0 1,0 0-1,0 0 0,0 0 1,0 0-1,0 0 0,0 0 1,0 0-1,0 1 0,1 8-132,0 13 20,-1-20 92,-4 42-48,3-36 76,0 0-1,0 0 1,1 0 0,0 0 0,1 0-1,-1 0 1,1 0 0,3 10 0,-3-16 14,-1-1 0,1 0 0,-1 0 1,1 1-1,-1-1 0,1 0 0,0 0 1,0 0-1,-1 0 0,1 0 0,0 0 1,0 0-1,0 0 0,0-1 0,0 1 1,0 0-1,0 0 0,0-1 0,1 1 1,-1-1-1,0 1 0,0-1 0,0 1 1,1-1-1,-1 0 0,0 0 0,0 0 1,1 1-1,-1-1 0,0 0 0,1-1 1,-1 1-1,0 0 0,0 0 0,3-1 1,3-1 59,0-1 0,0 1-1,0-1 1,0-1 0,6-4 0,20-13-2,0-3 0,-2 0 0,-1-2 0,50-56 0,-21 12 47,51-81 0,5-39-54,-98 154-68,-1 0 1,-1-1-1,14-62 0,0-35-202,-26 114 31,-3 20 166,0 1-1,0-1 1,0 0 0,-1 0 0,1 0-1,0 0 1,0 0 0,0 0 0,0 0-1,0 0 1,0 0 0,0 0 0,-1 0-1,1 0 1,0 0 0,0 0 0,0 0-1,0 0 1,0 0 0,0 0 0,0 0-1,-1 0 1,1 0 0,0 0 0,0 0-1,0 0 1,0 0 0,0 0 0,0 0-1,0 0 1,0-1 0,0 1 0,-1 0-1,1 0 1,0 0 0,0 0 0,0 0-1,0 0 1,0 0 0,0 0 0,0 0-1,0 0 1,0-1 0,0 1 0,0 0-1,0 0 1,0 0 0,0 0 0,0 0-1,0 0 1,0 0 0,0-1 0,0 1-1,0 0 1,0 0 0,0 0 0,0 0-1,0 0 1,0 0 0,0 0-1,0 0 1,0-1 0,0 1 0,0 0-1,0 0 1,0 0 0,0 0 0,0 0-1,-6 9-159,-98 153-326,68-105 326,-50 102 0,63-104 139,-29 100 0,46-131 42,2 0 1,0 0-1,1 1 1,1-1 0,1 1-1,6 46 1,-4-63 6,0-1 0,1 1 0,0-1 1,0 0-1,0 0 0,1 0 0,6 10 1,-7-13 3,1 0 0,0-1 1,0 0-1,0 1 1,0-1-1,0 0 1,1-1-1,-1 1 1,1 0-1,0-1 1,0 0-1,0 0 1,6 2-1,-2-1 15,1-1 0,-1 1 0,1-2 0,0 0 0,-1 0 0,1 0 0,0-1-1,0 0 1,-1-1 0,1 0 0,0 0 0,0-1 0,-1 0 0,0-1 0,1 1 0,8-6 0,-8 4-30,0-1 1,0 0 0,-1-1 0,1 0-1,-1 0 1,0-1 0,-1 0 0,0-1-1,0 1 1,0-1 0,-1-1-1,0 1 1,6-13 0,-6 9 5,-4 10-39,0-1-1,-1 1 1,1-1-1,-1 0 0,0 0 1,0 1-1,0-1 1,0 0-1,0-4 1,-1 7 6,0 0 1,-1 0 0,1 0 0,0 0 0,-1 0 0,1 0 0,0 0-1,-1 0 1,1 0 0,0 0 0,-1 0 0,1 0 0,0 0-1,-1 0 1,1 0 0,0 1 0,0-1 0,-1 0 0,1 0-1,0 0 1,-1 0 0,1 1 0,0-1 0,0 0 0,-1 0-1,1 1 1,0-1 0,0 1 0,-5 3-11,1 0-1,0 1 1,0 0-1,1 0 1,-1 0 0,-3 9-1,-17 37-17,23-49 24,-1 4-15,-1 1 0,1-1 0,1 1-1,-1 0 1,1 0 0,0-1 0,1 1 0,0 13 0,0-18 47,0 0 1,0 0-1,1 0 1,-1 0-1,1 0 0,-1 0 1,1 0-1,0-1 1,-1 1-1,1 0 0,0 0 1,0-1-1,0 1 1,0-1-1,1 1 1,-1-1-1,0 1 0,1-1 1,-1 0-1,1 1 1,-1-1-1,1 0 1,0 0-1,-1 0 0,1 0 1,0-1-1,0 1 1,-1 0-1,1-1 0,0 1 1,0-1-1,0 0 1,0 0-1,0 1 1,3-2-1,-1 1 24,1-1 1,-1 1-1,1-1 1,-1-1-1,1 1 1,-1-1-1,0 1 1,0-1-1,1 0 1,-1-1-1,-1 1 0,1-1 1,0 0-1,3-3 1,4-4-11,-1-1 1,0 0-1,9-13 1,-17 20-31,0 1 0,0-1 0,0 1 0,0-1 0,0 1 0,-1-1 0,0 0 0,0 0 0,0 0 1,0 0-1,-1 0 0,1 0 0,-1-5 0,0 8-6,0-1 0,-1 1-1,1-1 1,0 1 0,-1-1 0,1 1 0,-1-1 0,1 1 0,-1 0 0,0-1-1,1 1 1,-1 0 0,0-1 0,0 1 0,0 0 0,0 0 0,0 0 0,0 0-1,0 0 1,-1 0 0,1 0 0,0 0 0,0 1 0,-1-1 0,1 0 0,-1 1 0,1-1-1,-1 1 1,1-1 0,0 1 0,-1 0 0,0 0 0,1-1 0,-1 1 0,1 0-1,-3 1 1,-12 0 19,0 1 0,0 0-1,0 1 1,-23 8-1,101-44 7,-31 22-37,1 2 0,-1 1-1,1 1 1,1 1 0,-1 2-1,49 0 1,-71 4-17,0 0 1,-1 1-1,1 0 1,16 5-1,-23-6 32,-1 1 0,1 0 0,-1 0 0,1 0 0,-1 0 0,1 1 0,-1-1 0,0 1 0,0-1 0,0 1 0,0 0 0,0 0 0,0 0 0,0 0 0,-1 0 0,1 0 0,-1 0 0,1 1 0,-1-1 0,0 0 0,2 5 0,-3-4 7,1 0 1,-1-1-1,0 1 1,0 0-1,0 0 1,-1 0-1,1-1 1,-1 1-1,1 0 0,-1-1 1,0 1-1,0 0 1,0-1-1,0 1 1,0-1-1,-1 0 1,1 1-1,-1-1 1,-3 4-1,-5 5 25,-1 0 0,-16 14 0,12-12 11,10-9-14,0 1 105,-1 0 1,1 0 0,-1-1-1,0 1 1,-9 4 0,49-30 575,-1 5-732,118-59-110,-146 73 100,0 0-1,0 1 0,0-1 1,0 1-1,1 0 0,-1 1 1,0-1-1,8 1 0,-12 0 34,0 0 0,1 0 0,-1 0 0,0 0 0,0 0 0,0 1 0,0-1 0,0 0 0,0 1 0,0-1 0,0 0 0,1 1 0,-1-1-1,0 1 1,-1 0 0,1-1 0,0 1 0,0 0 0,0 0 0,0-1 0,0 1 0,-1 0 0,1 0 0,0 0 0,-1 0 0,1 0 0,-1 0 0,1 0 0,-1 0 0,1 0 0,-1 0 0,0 0-1,0 0 1,1 1 0,-1-1 0,0 0 0,0 0 0,0 0 0,0 0 0,0 0 0,-1 1 0,1 1 0,-1 1 12,-1 1 1,1 0-1,-1-1 0,0 1 1,0-1-1,-1 0 1,1 1-1,-5 4 0,-4 7 28,8-8 393,4-6-154,11-10-52,18-21-159,-5 0 5,-14 15-95,1-1-1,1 2 1,0 0-1,27-20 1,-39 32 8,0 0 0,0 1 0,0-1 0,0 1 1,0-1-1,0 1 0,0-1 0,0 1 1,0-1-1,0 1 0,0 0 0,1 0 0,-1 0 1,0 0-1,0 0 0,0 0 0,0 0 0,0 0 1,1 0-1,0 1 0,-1-1 3,0 1 0,0-1 0,-1 1 0,1-1 0,0 1 0,0 0 1,0 0-1,-1-1 0,1 1 0,0 0 0,-1 0 0,1 0 0,-1 0 0,1 0 0,-1 0 0,1 0 0,-1 1 0,2 3-12,-1 0 0,0 0 0,-1 0 0,1 0-1,-1 0 1,0 0 0,-1 7 0,0 1-2,0-7 28,1 0 0,-1-1 0,0 1 0,-1 0-1,-2 7 1,1-6 2,1-1 0,0 0 0,-2 13 0,-2 5 0,4-18 7,2-5 76,1 11 94,-1-12-92,16 5-170,-13-4 112,0 0-1,0 0 1,0 0 0,0 0-1,0-1 1,4 1 0,6-2 39,-1-1 1,0-1 0,1 0-1,-1-1 1,0 0 0,22-11 0,-33 15-65,33-16 32,0-1-1,45-30 1,-61 32-18,0 0 0,-1-1 0,0 0 0,-2-2 0,0 0 0,-1 0 0,15-27 0,4-13 32,29-75 0,-34 61-106,21-83-1,-49 154 44,1 0 0,-1 0-1,0 0 1,0 0 0,1 0 0,-1 0 0,0 0 0,0 0-1,0-1 1,0 1 0,0 0 0,-1 0 0,1 0 0,0 0-1,0 0 1,-1-1 0,-4 1-231,-3 8 9,2 0 176,2 0 0,-1 0 1,1 0-1,0 1 1,-6 15-1,-9 44-51,13-42 54,-19 73-3,-19 149 0,44-242 71,-3 9 83,2 0 1,0 0 0,1 1 0,0-1 0,1 0-1,3 19 1,-4-32-79,1 0 0,-1 0-1,0 0 1,0 0-1,1-1 1,-1 1 0,0 0-1,1 0 1,-1 0 0,1-1-1,-1 1 1,1 0-1,-1 0 1,1-1 0,-1 1-1,1-1 1,0 1 0,-1 0-1,1-1 1,0 1-1,1 0 1,-1-1-1,-1 0 0,1 0 0,0 0 0,0 0 0,-1-1-1,1 1 1,0 0 0,-1 0 0,1 0 0,0-1 0,-1 1 0,1 0 0,-1-1 0,1 1-1,0-1 1,-1 1 0,1 0 0,-1-1 0,1 1 0,0-2 0,2-2 54,1-1 0,-1 1 0,0-1 1,4-8-1,11-22 35,-8 17-200,11-31 0,-20 44 74,1 1 0,0 0-1,-1 0 1,2 0 0,-1 0-1,0 1 1,5-7 0,-6 9 10,0 0-1,1 0 1,-1 0 0,0 0 0,0 0-1,0 1 1,1-1 0,-1 0 0,0 1-1,1-1 1,-1 1 0,1-1 0,-1 1-1,0 0 1,1-1 0,-1 1 0,1 0-1,-1 0 1,1 0 0,-1 0 0,1 0-1,-1 1 1,1-1 0,-1 0 0,0 1-1,3 0 1,30 16 5,-26-12-23,0-1 0,14 6 0,14 0 58,0-1-1,1-2 1,60 3 0,-4 0-2484,-65-5-1293,35 9 0,-31-3 598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8:11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128 231 3392,'-11'-14'1463,"10"14"-1363,1 0 1,0-1 0,0 1-1,-1 0 1,1-1 0,0 1-1,0 0 1,-1-1 0,1 1-1,0 0 1,0-1 0,0 1-1,0 0 1,0-1 0,-1 1-1,1-1 1,0 1 0,0 0-1,0-1 1,0 1-1,0-1 1,0 1 0,0 0-1,0-1 1,1 0 0,0-9 2579,-1 6-2145,-1 8 68,0 16-452,-1 0 0,-1 0 0,-12 39 0,-3 26 648,-9 191 204,16-147-721,11-78 55,1-20 980,-1-31-1305,0 0 1,0 0 0,0 0-1,0 0 1,0 0 0,-1 0 0,1 0-1,0 0 1,0 0 0,0 0 0,0 0-1,0 0 1,0 0 0,0 0-1,0 0 1,-1 0 0,1 0 0,0 0-1,0 0 1,0 0 0,0 0 0,0 0-1,0 0 1,0 0 0,0 0-1,0 0 1,-1 0 0,1 0 0,0 0-1,0 0 1,0 0 0,0 0 0,0 0-1,0 0 1,0 0 0,0 0-1,0 1 1,0-1 0,0 0 0,0 0-1,-1 0 1,1 0 0,0 0 0,0 0-1,0 0 1,0 0 0,0 0 0,0 1-1,0-1 1,0 0 0,0 0-1,0 0 1,0 0 0,0 0 0,0 0-1,0 0 1,0 0 0,0 1 0,0-1-1,0 0 1,0 0 0,1 0-1,-1 0 1,0 0 0,0 0 0,0 0-1,0 0 1,0 1 0,-7-12 572,-5-14-315,8 3-132,0-1-1,-1-41 1,4 46-103,0-124-30,4 85-77,21-107 0,-18 133 256,-1 0 0,-1-1 0,-1-45 0,-3 77-193,0 0 0,0 0 0,0-1 0,0 1 0,0 0 0,0 0 0,0 0 0,0-1 0,0 1 0,0 0-1,0 0 1,0-1 0,0 1 0,0 0 0,0 0 0,0-1 0,0 1 0,0 0 0,1 0 0,-1 0 0,0-1 0,0 1 0,0 0 0,0 0 0,0 0 0,0 0 0,1-1 0,-1 1-1,0 0 1,0 0 0,0 0 0,1 0 0,-1 0 0,0-1 0,0 1 0,8 6-114,12 21 228,-14-17-12,28 36-38,69 97-130,-78-104 317,36 77 0,39 104 206,-92-197-143,-8-19-289,1-1 0,0 1 0,0-1 0,1 0 0,2 5-1,-3-7 28,0 8 545,4-12-172,4-15-42,-9 17-371,4-12 49,0 0-1,-1 0 0,0-1 0,1-24 0,0 2 35,22-110 31,25-38-319,-36 134 260,-3 3-52,-8 29 28,1 1-1,11-30 1,-11 36-11,-1-1 1,-1 0 0,0 0-1,2-15 1,-3 13-700,1 1 0,9-27 0,-9 33-54,0 1-1,1 0 1,5-9-1,2-1-2848,-9 13 1510,2 2 704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8:11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7 2656,'-5'-1'827,"1"1"-1,-1 0 1,0 1-1,1-1 1,-1 1 0,0 0-1,1 0 1,-1 0 0,1 0-1,-9 5 1,21-9-237,1 1-1,-1 1 1,0-1 0,1 1-1,9 1 1,8-2-213,11-2-146,0 2 0,54 4 0,30 13 265,-111-11-208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8:12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6 5568,'-6'-6'1633,"3"7"495,1 15 845,1-5-3531,-4 13 1305,-1 0 0,-16 43 0,0 1 398,11-27-475,-11 75-1,-6 157 909,11-161-335,15-105-714,3-13-1650,2-14-2271,5 5 1654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8:12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24 109 5888,'-18'-19'1898,"18"18"-1825,-1 1 0,1 0 1,-1-1-1,1 1 0,-1-1 0,1 1 0,0-1 0,-1 0 0,1 1 0,0-1 0,0 1 0,-1-1 0,1 0 0,0 1 0,0-1 0,0 1 0,0-1 0,0 0 0,0 1 0,0-1 0,0 0 0,0 1 0,0-1 0,0 0 0,0 1 0,0-1 0,0 1 0,1-1 0,-1 0 0,0 1 0,1-1 0,-1 1 0,0-1 1,1 1-1,-1-1 0,0 1 0,1-1 0,-1 1 0,1-1 0,-1 1 0,1-1 0,-1 1 0,1 0 0,-1-1 0,1 1 0,0 0 0,-1 0 0,2-1 0,20-13 987,-16 10-908,0 0 0,0 0-1,0 1 1,11-5 0,7 1 93,-1 1 1,1 2-1,0 0 1,0 1 0,0 1-1,0 2 1,1 0 0,46 7-1,-50-3 45,-1 1 1,1 0-1,-1 2 0,0 0 0,-1 1 0,0 1 0,0 1 1,-1 1-1,0 0 0,24 21 0,-37-28-118,0 1 0,0-1 0,0 1 0,-1 0 0,0 0 0,0 1 0,0-1 0,3 8 0,-6-11-75,0 1-1,0 0 1,-1 0-1,1-1 0,-1 1 1,1 0-1,-1 0 1,0 0-1,0 0 1,0 0-1,-1-1 0,1 1 1,-1 0-1,1 0 1,-1 0-1,0-1 1,0 1-1,0-1 0,0 1 1,-3 3-1,0 0 48,0 0-1,0-1 0,-1 0 0,1 0 0,-1 0 0,-8 5 1,-36 24 183,24-18-238,-61 41-77,49-34-4280,27-15 2001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8:41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1290 2400,'-16'2'1564,"28"-4"2653,-2-1-3718,-1 0 0,1 0 1,-1-1-1,1 0 0,-1-1 0,0 0 0,-1 0 1,1-1-1,7-7 0,13-14 30,0-2-1,33-44 1,39-70-63,-80 113-299,77-135 355,-79 124-279,-17 38-231,-1 0 0,0 1-1,-1-1 1,1 0 0,0 0 0,-1 0 0,0 0 0,0-1 0,1 1 0,-2-6 0,1 9-16,-1-1 0,1 1 0,0 0 0,0-1 0,-1 1 1,1 0-1,0-1 0,-1 1 0,1 0 0,-1-1 0,1 1 1,0 0-1,-1 0 0,1-1 0,-1 1 0,1 0 1,0 0-1,-1 0 0,1-1 0,-1 1 0,1 0 0,-1 0 1,1 0-1,-1 0 0,1 0 0,-1 0 0,1 0 1,-1 0-1,1 0 0,-1 0 0,1 0 0,-1 1 0,1-1 1,0 0-1,-1 0 0,1 0 0,-1 1 0,1-1 1,0 0-1,-1 1 0,-19 10-143,12-4 117,1 1 0,0 0 0,0 0 0,1 0 0,0 1 0,0 0 0,-7 15 0,2-3 30,-5 8 40,1 0 1,-14 40-1,24-56-7,0 1 0,2 0 0,0 0-1,0 0 1,2 0 0,-1 0 0,2 25 0,1-34 12,0 0 1,-1 1 0,2-1 0,-1 0 0,1 0-1,4 9 1,-5-11-22,0-1 0,1 0 0,-1 0 0,1 1 0,0-1 0,-1 0 0,1 0 0,0-1 0,0 1 0,1 0 0,-1-1 0,0 1 0,0-1 0,1 1 0,2 0-1,2 0 50,-1-1-1,0 0 0,1 0 0,-1 0 1,1-1-1,-1 0 0,1 0 0,-1 0 0,1-1 1,-1 0-1,0 0 0,8-3 0,0-1 67,0 0 0,0-1-1,-1 0 1,15-9-1,-7 1-54,0-1-1,-1-1 1,35-35-1,43-64-19,-52 59-174,-42 52 76,0 0-1,-1 0 0,1 0 1,1 1-1,6-5 0,-11 8 36,0 0-1,1-1 1,-1 1-1,0 0 1,0 0-1,0 0 1,1 0-1,-1 0 1,0 0-1,0 0 1,1 0-1,-1 0 1,0 0-1,0-1 1,1 1-1,-1 0 1,0 0-1,0 0 1,0 1-1,1-1 1,-1 0-1,0 0 1,0 0-1,1 0 1,-1 0-1,0 0 1,0 0-1,1 0 1,-1 0-1,0 0 1,0 1-1,0-1 1,0 0-1,1 0 1,-1 0-1,0 0 1,0 1-1,0-1 0,0 0 1,1 0-1,-1 0 1,0 1-1,0-1 1,0 0-1,0 0 1,0 1-1,0-1 1,0 0-1,0 0 1,0 0-1,0 1 1,0-1-1,0 0 1,0 19 146,0-14-145,-6 36 60,-20 82 0,13-71 38,1 5 444,12-57-535,0-1 0,0 1 0,0 0 0,0 0 1,0 0-1,1 0 0,-1 0 0,0 0 0,0 0 0,0 0 0,0 0 0,0 0 0,0 0 0,1 0 0,-1 0 0,0 0 0,0 0 0,0 0 0,0 0 0,0 0 0,0 0 0,0 0 0,1 0 0,-1 0 0,0 0 0,0 0 0,0 0 0,0 0 0,0 0 0,0 1 0,0-1 0,1 0 0,-1 0 0,0 0 0,0 0 0,0 0 0,0 0 0,0 0 0,0 0 0,0 0 0,0 1 0,0-1 0,0 0 0,0 0 0,0 0 0,0 0 0,0 0 0,0 0 0,0 0 0,0 1 0,0-1 1,0 0-1,14-13 350,-1-4-221,0 0 1,15-29-1,8-12-100,-15 30-129,1 1 1,1 0-1,30-24 0,-50 48 55,0 0-1,1 1 1,-1 0-1,1-1 1,4-1-1,-7 3 31,-1 1 0,1 0-1,-1 0 1,1-1 0,-1 1 0,1 0 0,-1 0 0,1 0 0,0 0-1,-1 0 1,1 0 0,-1 0 0,1 0 0,-1 0 0,1 0-1,-1 0 1,1 0 0,-1 0 0,1 0 0,-1 1 0,1-1 0,-1 0-1,1 0 1,-1 1 0,1-1 0,-1 0 0,1 1 0,-1-1-1,0 0 1,1 1 0,-1-1 0,0 0 0,1 1 0,-1-1 0,0 1-1,1-1 1,-1 1 0,0-1 0,0 1 0,1-1 0,-1 1-1,0-1 1,0 1 0,0-1 0,0 1 0,0-1 0,0 1 0,0-1-1,0 1 1,0 0 0,0 11-1,0 0 0,-1-1 0,-1 1 0,0 0 0,-6 19 0,-2 13 65,9-39-35,0-1-17,0 0 0,0 0 0,1 0 0,-1 0 0,1 0 0,0 0-1,0 0 1,1 0 0,-1 0 0,1 0 0,-1 0 0,1 0 0,1 0 0,-1-1 0,2 5-1,-2-7 10,-1-1 0,1 1 0,-1-1-1,1 1 1,0 0 0,-1-1 0,1 1-1,0-1 1,0 0 0,-1 1 0,1-1-1,0 0 1,0 1 0,0-1 0,-1 0-1,1 0 1,0 0 0,0 0 0,0 0-1,0 0 1,0 0 0,-1 0-1,1 0 1,0 0 0,1 0 0,23-9 188,-10-1-172,-1 0 1,0-1-1,-1 0 1,0-1-1,13-16 0,-23 26-27,-2 1-2,117-133 71,-10-21 161,-87 118-219,-2 0-1,27-73 1,11-79-113,-52 170 83,2-3-71,-2-2-1,0 1 1,-2-1-1,1-28 1,-4 52 77,0-1 0,0 1 1,0-1-1,0 1 0,0-1 0,0 1 0,0-1 0,0 1 1,0-1-1,0 1 0,0-1 0,0 1 0,0-1 1,-1 1-1,1-1 0,0 1 0,0-1 0,0 1 0,-1-1 1,1 1-1,0-1 0,-1 1 0,0-1 0,1 1 1,-1 0 0,1 0 0,0 0 0,-1 1 0,1-1 0,-1 0 0,1 0 0,-1 0-1,1 1 1,0-1 0,-1 0 0,1 1 0,0-1 0,-1 0 0,1 1 0,0-1 0,-1 0-1,1 1 1,-1 0 0,-14 25-199,-8 31 15,-30 113 1,20-58 120,25-84 72,0 1 0,2 0 0,1 0-1,1 0 1,1 1 0,3 54 0,3-54 61,14 57 0,-13-73-3,0 0 0,1-1 1,0 1-1,2-1 0,-1 0 0,10 12 0,-14-22-35,0 1 0,0-1-1,1 0 1,-1-1 0,1 1-1,0 0 1,-1-1 0,1 1-1,0-1 1,1 0 0,-1 0 0,0 0-1,1-1 1,-1 1 0,1-1-1,-1 1 1,1-1 0,0-1-1,-1 1 1,1 0 0,0-1-1,0 0 1,-1 0 0,7 0-1,-1-2 24,-1-1-1,0 0 1,0 0-1,0 0 1,-1-1-1,1 0 1,-1-1-1,13-9 1,2-5 71,25-26 1,-36 33-81,0-1-1,0 0 0,-1-1 1,-1 0-1,0 0 0,11-28 1,-18 38-48,-1 0 1,1-1 0,-1 1-1,0-1 1,0 1 0,-1-1-1,1-8 1,-1 12-2,0 0 0,0 0 0,0-1 0,0 1 0,0 0-1,0 0 1,-1 0 0,1 0 0,0 0 0,-1 0 0,1 0 0,0 0 0,-1 0 0,1 0 0,-1 1-1,0-1 1,1 0 0,-1 0 0,0 0 0,0 0 0,1 1 0,-1-1 0,0 0 0,0 1 0,0-1-1,0 1 1,-1-1 0,0 0-4,1 1-1,-1-1 1,0 1-1,1 0 0,-1 0 1,0 0-1,1 0 1,-1 0-1,0 0 1,0 0-1,1 0 1,-1 1-1,0-1 1,-2 2-1,0 0 2,1 0 0,-1 0 0,1 0 0,0 0 1,0 1-1,0 0 0,0 0 0,-5 6 0,1-2 6,-4 5-9,1 0 0,1 0 1,0 1-1,1 0 1,0 0-1,1 1 0,0 0 1,1 0-1,1 1 0,0 0 1,1 0-1,0 0 1,2 0-1,0 1 0,0-1 1,2 23-1,0-34 37,0 0-1,1 0 1,0-1-1,0 1 1,0 0-1,0-1 0,0 1 1,1-1-1,-1 0 1,1 1-1,0-1 1,0 0-1,1 0 1,-1 0-1,1 0 1,-1 0-1,1-1 1,0 1-1,0-1 1,0 0-1,0 0 1,7 4-1,-4-4 24,0 0-1,0 0 0,0 0 0,0-1 1,0 0-1,0 0 0,1 0 0,-1-1 1,0 0-1,0 0 0,1-1 0,-1 1 1,8-3-1,3-2-21,0 0 1,0-2-1,-1 0 0,1 0 1,-2-2-1,1 0 0,-1 0 1,-1-2-1,19-16 0,-7 3 57,-2-2-1,0-1 0,33-50 1,-41 51-30,17-35 1,-23 40-45,-5 8-38,7-22 1,-10 29 41,-1-1-213,-1 6 196,0 0 0,1 0 0,-1 1 0,0-1 0,0 0 0,0 0 0,0 1 0,1-1 0,-1 0 0,0 0 0,1 1 0,-1-1 0,0 0 1,1 1-1,-1-1 0,1 1 0,-1-1 0,1 0 0,-1 1 0,1-1 0,0 1 0,-1 0 0,1-1 0,0 1 0,-1-1 0,1 1 0,0 0 0,-1-1 0,1 1 0,0 0 0,0 0 0,-1 0 0,1 0 0,0 0 0,0 0 1,-1 0-1,1 0 0,1 0 0,8 0-13,-1 1 1,1 0 0,-1 1-1,0 0 1,1 0 0,14 6-1,-21-6 17,0 0 1,0 1-1,1-1 0,-1 0 0,-1 1 0,1 0 0,0-1 0,-1 1 0,1 0 1,-1 0-1,0 1 0,0-1 0,0 0 0,0 1 0,-1-1 0,1 1 0,-1 0 1,0-1-1,0 1 0,-1 0 0,1 5 0,0 5 24,-1 1 1,0 0-1,-1 0 1,-4 16-1,5-26-19,-21 106-43,16-85 159,2-15-124,1 1 1,0-1-1,0 15 1,2-23 30,0 0 0,0-1 0,0 1 0,1 0 1,-1-1-1,1 1 0,-1-1 0,1 1 0,0-1 0,0 1 1,0-1-1,0 1 0,1-1 0,-1 0 0,1 0 1,-1 0-1,1 0 0,0 0 0,3 3 0,-3-4-3,0 0 1,1 0-1,-1 0 0,0 0 0,1 0 0,-1 0 0,1-1 0,-1 1 0,1-1 0,-1 0 1,1 0-1,-1 0 0,1 0 0,-1 0 0,1-1 0,3 0 0,7-2 33,23-8 1,-28 8-33,40-16 7,-2-1 0,0-3 0,-2-1 0,0-3 1,-2-1-1,75-66 0,31-24 47,-130 103-55,-16 10-51,-12 6-28,0 3 43,0 0 0,0 1 0,1 0 0,0 0 0,0 1 0,1 1 0,-1-1 0,-9 12-1,12-13 8,-2 2-31,-108 100 23,94-85-7,1 2-1,1 1 1,-18 27-1,34-45 28,0 0 1,0 0-1,1 0 0,0 1 1,0 0-1,-2 11 0,4-18 7,1 1-1,0-1 1,-1 1-1,1-1 1,0 1-1,0-1 0,0 1 1,0-1-1,0 1 1,0-1-1,1 1 1,-1-1-1,0 1 1,1-1-1,-1 1 0,1-1 1,0 1-1,-1-1 1,1 0-1,0 1 1,0-1-1,0 0 1,0 0-1,0 0 0,0 0 1,0 0-1,0 0 1,0 0-1,1 0 1,-1 0-1,0 0 1,1-1-1,-1 1 1,0 0-1,1-1 0,-1 1 1,1-1-1,-1 0 1,1 1-1,1-1 1,2 0 20,1 1-1,-1-2 1,0 1 0,0 0 0,0-1 0,1 0 0,-1 0 0,0-1 0,0 1 0,0-1 0,-1 0 0,7-4-1,0 0 1,-1-1-1,1 0 1,18-17-1,-12 6 14,-1-1 0,-1-1 0,0 0-1,-2-1 1,15-31 0,-2 7-33,-8 8-78,-12 24-23,14-21-1,-20 34 89,0 0 0,0 1-1,0-1 1,0 0 0,0 0 0,0 0-1,0 0 1,0 0 0,0 0-1,0 0 1,0 0 0,0 0-1,0 0 1,0 0 0,0 0 0,0 0-1,0 0 1,0 0 0,0 0-1,1 0 1,-1 0 0,0 0 0,0 0-1,0 0 1,0 0 0,0 0-1,0 0 1,0 0 0,0 0-1,0 0 1,0 0 0,0 0 0,0 0-1,0 0 1,0 0 0,1 0-1,-1 0 1,0 0 0,0 0 0,0 0-1,0 0 1,0 0 0,0 0-1,0 0 1,0 0 0,0 0 0,0 0-1,0 0 1,0 0 0,0 0-1,0 0 1,0 0 0,0 0-1,0-1 1,0 1 0,0 0 0,0 0-1,0 0 1,0 0 0,0 0-1,1 0 1,-1 0 0,0 0 0,-1 9-122,-5 14-4,1-5 95,1 1-1,-3 27 0,6-37 61,0 0-1,1 1 1,0-1-1,1 1 1,0-1-1,4 17 1,-4-24-21,-1 1-1,1-1 1,0 0 0,0 0 0,0 0-1,1 0 1,-1 0 0,0-1 0,1 1-1,-1 0 1,1-1 0,0 1 0,-1-1-1,1 1 1,0-1 0,0 0 0,0 0-1,0 0 1,0 0 0,0 0 0,0 0-1,1 0 1,-1-1 0,0 1 0,0-1-1,1 0 1,-1 1 0,5-1 0,4-1 12,0 0 1,0 0 0,0-1 0,17-5 0,-17 4 22,75-21 84,-1-3 1,148-70-1,-213 87-170,82-44-100,-99 53 124,-4 5 47,-7 6 9,-80 79-264,-8 8 60,88-87 179,0 0 0,-8 12 0,14-20 3,0 1 0,1 0 0,-1 0 0,1 0 0,-1 0-1,1 1 1,0-1 0,1 0 0,-1 0 0,0 1 0,1-1 0,0 7 0,0-9-3,0 0-1,0 0 1,0 0 0,1 0 0,-1 0 0,0 0 0,1 0 0,-1 0 0,1 0 0,-1 0 0,1 0-1,-1 0 1,1 0 0,0 0 0,-1-1 0,1 1 0,0 0 0,0 0 0,0-1 0,0 1 0,1 1 0,1-1 11,-1-1 1,0 1-1,0 0 1,0-1-1,1 1 1,-1-1-1,0 0 1,0 0-1,1 0 1,2 0-1,2-1 37,1 0 0,-1-1 0,0 0 0,1 0-1,12-6 1,1-4-54,-1-1-1,-1-1 1,0-1 0,0 0-1,16-20 1,-3 5 29,162-136 342,-177 153-350,22-17 9,-1-1-1,62-65 1,-69 56 3,-1-1 0,-2-2 0,34-66 0,60-150-153,-120 255 97,10-21-194,15-51 0,-27 76 208,0 0-1,0 0 1,0 0 0,0 0-1,0 0 1,0 1 0,-1-1-1,1 0 1,0 0 0,0 0-1,0 0 1,0 0 0,0 0 0,-1 0-1,1 0 1,0 0 0,0 0-1,0 0 1,0 0 0,0 0-1,0-1 1,-1 1 0,1 0-1,0 0 1,0 0 0,0 0-1,0 0 1,0 0 0,0 0-1,0 0 1,-1 0 0,1 0 0,0 0-1,0-1 1,0 1 0,0 0-1,0 0 1,0 0 0,0 0-1,0 0 1,0 0 0,0 0-1,0-1 1,0 1 0,0 0-1,0 0 1,0 0 0,0 0-1,0 0 1,0-1 0,0 1-1,0 0 1,0 0 0,0 0 0,0 0-1,0 0 1,0 0 0,0-1-1,0 1 1,0 0 0,0 0-1,0 0 1,0 0 0,0 0-1,0 0 1,0 0 0,0-1-1,0 1 1,1 0 0,-13 10-139,1 6 119,0 1 0,1-1-1,1 1 1,1 1 0,-11 31-1,1-3 9,-111 249-211,104-239 253,-32 112 0,19 28 269,38-195-289,-2 11 69,1 1 0,0-1 0,2 16 0,-1-25-45,0 0 1,1 0-1,0 0 0,0 0 0,0 0 0,0 0 1,0 0-1,2 3 0,-3-5-6,1 0 1,0 0-1,0 0 1,0 0-1,0 0 1,0 0-1,0 0 1,0 0-1,0 0 1,1 0-1,-1 0 1,0-1-1,0 1 1,1 0-1,-1-1 1,1 0-1,2 1 1,0 0 9,0-1 0,0 0 1,1 0-1,-1 0 0,0-1 0,0 1 1,1-1-1,-1 0 0,0 0 0,0-1 1,0 1-1,0-1 0,0 0 0,-1 0 0,6-4 1,5-4-1,0-1-1,18-18 1,-29 27-24,62-69 27,13-11-321,-76 80 278,0 0 1,-1 1-1,1-1 1,0 1 0,1-1-1,-1 1 1,0 0-1,4-1 1,-6 1 4,0 1 1,0 0 0,1 0-1,-1 0 1,0 0 0,0 0-1,1 0 1,-1 0 0,0 0-1,0 0 1,0 0 0,1 1-1,-1-1 1,0 0 0,0 0 0,0 0-1,1 0 1,-1 0 0,0 0-1,0 0 1,0 0 0,1 1-1,-1-1 1,0 0 0,0 0-1,0 0 1,0 0 0,0 1-1,1-1 1,-1 0 0,0 0-1,0 1 1,0 13-57,-5 10-52,-13 73-40,16-83 177,1 1 0,1 0-1,0-1 1,3 26 0,-2-39-20,-1-1 0,0 1 0,0 0 0,0-1 1,1 1-1,-1 0 0,0 0 0,1-1 0,-1 1 0,1-1 0,-1 1 0,1 0 0,-1-1 1,1 1-1,-1-1 0,1 1 0,-1-1 0,1 1 0,0-1 0,-1 0 0,1 1 0,0-1 1,-1 0-1,1 1 0,0-1 0,0 0 0,-1 0 0,1 0 0,0 1 0,0-1 0,-1 0 1,1 0-1,0 0 0,0 0 0,0-1 0,5 1 30,-1-1-1,0 0 1,1-1-1,4-1 1,-4 1-2,32-11-32,-2-2 1,0-1-1,40-24 0,-49 24-14,-2-1-1,0-2 1,-1 0-1,35-36 1,-55 48-133,-17 17 82,-5 4-13,-64 55 16,72-59 25,0 1 0,0 0 0,1 1-1,1 0 1,-10 18 0,16-26 45,0-1 1,1 0-1,0 1 0,0 0 0,0-1 1,0 1-1,1 0 0,-1 0 1,1-1-1,0 1 0,0 0 1,1 5-1,-1-7 3,0 0 0,1 0 0,-1 0 0,1 0 0,0 0 0,0 0 0,0 0 0,0 0 0,0 0-1,0-1 1,0 1 0,1 0 0,-1-1 0,0 1 0,1-1 0,0 1 0,-1-1 0,1 0 0,0 0 0,-1 1 0,1-1 0,4 1 0,1 0 1,0 0-1,0 0 1,1-1 0,-1 0-1,0-1 1,1 1 0,-1-1 0,1-1-1,-1 1 1,0-2 0,1 1-1,10-4 1,-12 3 11,0 1 1,-1-2-1,1 1 0,-1-1 1,0 1-1,0-2 0,0 1 0,0 0 1,-1-1-1,1 0 0,-1 0 0,0 0 1,0-1-1,0 1 0,-1-1 1,5-8-1,-4 5-14,0-1 0,-1 0 1,0 1-1,-1-1 0,0 0 1,0 0-1,-1-1 0,0-8 1,-1 13-19,0 0 0,0 0-1,-1 0 1,0 0 0,1 1 0,-2-1 0,1 0 0,-1 0 0,1 1 0,-1-1 0,-1 1 0,1 0 0,-1 0 0,1 0 0,-1 0 0,0 0 0,0 0 0,-5-3 0,-1 0-11,1 2-1,-1-1 1,0 1 0,0 0 0,0 1-1,-1 0 1,0 1 0,0 0 0,-15-3-1,-1 2-32,0 1 0,-42 0 0,52 3 24,2 1 83,14-1-31,7-3-20,67-11-91,137-10 1,-179 21 89,69-2-32,-86 5-8,1 0 0,0 2 1,-1 0-1,20 5 0,-33-7 33,0 1-1,0 0 1,-1 0-1,1-1 1,0 1-1,0 1 1,0-1-1,-1 0 1,1 0-1,0 1 1,-1-1-1,1 1 1,-1-1-1,0 1 1,0 0-1,1-1 1,-1 1-1,0 0 1,0 0-1,0 0 1,-1 0-1,1 0 1,0 0-1,-1 0 1,0 0-1,1 0 1,-1 0-1,0 0 1,0 0-1,0 0 1,0 0-1,-1 4 1,-1 6 19,0 0 0,-1 0 0,0 0 0,-6 15 0,7-22-13,-45 108 68,32-77-147,10-17 311,5-19-230,0 1-1,0-1 1,0 0 0,0 0 0,0 0 0,0 0 0,0 0 0,0 0 0,0 0 0,1 0 0,-1 0 0,0 1 0,0-1 0,0 0 0,0 0 0,0 0 0,0 0-1,1 0 1,-1 0 0,0 0 0,0 0 0,0 0 0,0 0 0,0 0 0,0 0 0,1 0 0,-1 0 0,0 0 0,0 0 0,0 0 0,0 0 0,0 0 0,1 0-1,-1 0 1,0 0 0,0 0 0,0 0 0,0 0 0,0-1 0,0 1 0,0 0 0,1 0 0,-1 0 0,0 0 0,0 0 0,0 0 0,0 0 0,0 0 0,0-1-1,0 1 1,0 0 0,0 0 0,0 0 0,9-10 37,-1 0-1,-1-1 1,9-15 0,7-11-11,-10 18-1,1 1 0,0 0 0,1 1 0,1 1 1,23-19-1,-25 24-103,-10 7 32,0 1 0,0 0 0,0 0 1,6-3-1,-9 6 31,-1 0 0,1-1 0,-1 1 0,1 0 0,0 0 0,-1 0 0,1-1 0,0 1 0,-1 0 0,1 0 0,0 0 0,-1 0 1,1 0-1,0 0 0,-1 0 0,1 1 0,0-1 0,-1 0 0,1 0 0,-1 0 0,1 1 0,0-1 0,-1 0 0,1 1 0,-1-1 0,1 0 1,-1 1-1,1-1 0,-1 1 0,1-1 0,-1 1 0,1-1 0,-1 1 0,1 0 0,0 1-8,0 1 0,1-1 0,-2 1-1,1-1 1,0 1 0,0 4 0,1 7 18,-1 1 1,-2 27-1,0 13 223,2-41-212,1 0 0,0 0 1,8 22-1,-8-31 38,-1 1 0,1-1 0,1 0 0,-1 0 0,1 0 0,0 0 0,0-1 0,1 1 0,-1-1 0,1 0 0,0 0 1,5 4-1,-7-7-96,1 1 0,-1-1 1,1 1-1,0-1 1,0 0-1,-1 0 1,1-1-1,0 1 1,0-1-1,5 1 1,-7-1-161,0 0 1,1 0-1,-1 0 1,0 0 0,1 0-1,-1 0 1,0 0-1,0-1 1,1 1-1,-1 0 1,0-1 0,0 1-1,0-1 1,0 0-1,1 1 1,-1-1 0,0 0-1,0 0 1,0 1-1,0-1 1,-1 0-1,1 0 1,0 0 0,0 0-1,0 0 1,0-2-1,1-18-4267,-2-4 1445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8:41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1007 16 6304,'-40'-15'2848,"14"18"-2464,16-3 1056,5 5-864,1-5 416,8 0-768,6 4-128,-2-4-544,2 3 224</inkml:trace>
  <inkml:trace contextRef="#ctx0" brushRef="#br0" timeOffset="1">27 44 6304,'-27'-8'2848,"51"5"-2464,6-1 1472,11 8-1088,31-8 192,-1 4-576,24-5-32,-6 2-224,19-5 352,-3 8-256,-2-4-1888,-13 4 928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0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1728,'5'8'22490,"-4"-8"-22397,0-1 0,-1 1 0,1-1 0,0 0 0,0 0 0,0 1 0,-1-1 0,1 0 0,0 0 0,-1 0 0,2-1 0,2-4 194,8-5-165,0 1 0,0 0 0,1 1 0,0 1 0,0 0 1,1 0-1,0 2 0,1 0 0,-1 0 0,21-4 1,12 2-47,0 2 0,70 0 0,43-6-75,-65-8 68,-85 18-73,6-3-3048,-41 28-18563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8:41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60 6400,'-13'-13'4288,"21"13"-3904,6-4 1120,4 4-864,18-8 64,4 5-416,37-9 0,7 7-160,11-3 0,-5 8-64,-9-7 384,-13 7-256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8:42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15 5632,'-126'-15'2560,"94"30"-2208,24-15-128,8 5-192,35-13-288,15 0 128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9:41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16 214 1888,'-13'-5'12514,"11"4"-11476,4-7 2321,33 9-3439,294-10 1030,-74-6-342,-181 6-548,-39 4 14,49-2 0,-61 5 9,-19 1-54,-1 1 0,1 0 1,0-1-1,0 1 0,0 0 0,4 1 1,-6 0-38,0-1 1,0 0 0,0 0-1,0 0 1,0 0-1,-1 0 1,1 0 0,0-1-1,0 1 1,0-1-1,0 1 1,2-2 0,0 1 28,5 1 96,-8 0-159,12 5 106,15-5 560,-28 0-475,0-1-88,0-1 0,-1 1-1,1 0 1,-1 0 0,1-1 0,-1 1-1,1 0 1,-1 0 0,0 0 0,0 0-1,0 0 1,0-1 0,0 2 0,0-1-1,0 0 1,-1-1 0,-20-13 37,22 14-88,-43-25 196,-82-37-1,36 35-738,149 36-84,-22-4 551,66 14 61,-88-14 25,1 0 0,-1 2 1,-1 0-1,20 10 0,-33-15 10,1 0 1,-1 1-1,1 0 1,-1-1-1,0 1 0,0 0 1,0 0-1,0 0 1,0 1-1,0-1 0,0 0 1,-1 1-1,1-1 0,-1 1 1,0-1-1,2 6 1,-2-6-3,-1 0 0,0 0 0,0 1 0,0-1 0,0 0 0,0 0 0,0 0 0,-1 0 0,1 0 0,-1 0 0,1 1 0,-1-1 0,0 0 0,0 0 0,0-1 0,0 1 0,0 0 0,0 0 0,0 0 0,-1-1 0,1 1 0,-1-1 0,-3 4 0,-9 6 33,-1-1 0,-1 0 0,0-1-1,0 0 1,-29 9 0,-33 19-5503,66-29 1464,3 0 1258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8:51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0 112 2400,'1'-4'776,"1"7"257,2 13 8260,-3-16-9160,5-2 1280,3-7-845,0-1-426,0 1 0,0-1 1,1 2-1,0-1 1,1 1-1,17-9 1,-18 10-149,1 1 0,0 1 0,0 0 0,0 1 0,0 0 0,1 0 0,-1 1-1,1 1 1,0 0 0,0 0 0,0 1 0,0 1 0,0 0 0,23 4 0,-32-4 13,0 1 0,-1 0 1,1 0-1,0 0 0,-1 0 0,1 0 0,-1 0 0,0 1 1,1-1-1,-1 1 0,0 0 0,0 0 0,0 0 0,0 0 1,0 0-1,0 0 0,-1 0 0,1 0 0,-1 1 0,0-1 0,1 1 1,-1-1-1,0 1 0,0-1 0,-1 1 0,1 0 0,0 0 1,-1-1-1,0 1 0,1 0 0,-1 0 0,-1-1 0,1 1 1,0 0-1,0 0 0,-1-1 0,0 4 0,-9 23 19,-1-1 0,-1 0 0,-21 33 1,18-32-9,-22 43 98,-96 161 216,58-133 201,75-99-517,-1-1 0,1 0 0,0 0 0,-1 1 0,1-1 1,0 0-1,0 1 0,-1-1 0,1 0 0,0 1 0,0-1 0,0 0 0,-1 1 0,1-1 0,0 1 0,0-1 0,0 0 0,0 1 0,0-1 0,0 1 0,0-1 1,0 0-1,0 1 0,0-1 0,0 1 0,0-1 0,0 0 0,0 1 0,0-1 0,1 1 0,-1-1 0,0 0 0,0 1 0,0-1 0,0 0 0,1 1 0,-1-1 1,0 0-1,1 1 0,-1-1 0,0 0 0,0 1 0,1-1 0,-1 0 0,0 0 0,1 0 0,-1 1 0,1-1 0,-1 0 0,0 0 0,1 0 0,-1 0 1,0 0-1,2 1 0,26-1 392,-20 0-308,105-6 351,-65 3-482,64 2 0,-87 3 59,-9-1 339,32 5 1,-35-5-95,-13-1-325,0 0 1,1 0 0,-1 0 0,0 0 0,0 0 0,1 0 0,-1 0 0,0 0 0,0 0 0,1 0 0,-1 0 0,0-1 0,0 1 0,1 0 0,-1 0 0,0 0 0,0 0-1,0 0 1,1-1 0,-1 1 0,0 0 0,0 0 0,0 0 0,0 0 0,1-1 0,-1 1 0,0 0 0,0 0 0,0-1 0,0 1 0,0 0 0,0 0 0,0-1 0,0 1-1,0-4-1020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8:51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46 4896,'15'-31'1584,"-15"31"-1559,0-1 0,1 1 1,-1-1-1,0 1 0,0-1 1,0 1-1,1 0 0,-1-1 1,0 1-1,0 0 0,1-1 1,-1 1-1,0 0 0,1-1 1,-1 1-1,0 0 0,1-1 1,-1 1-1,1 0 0,-1 0 1,1 0-1,-1-1 0,1 1 1,3-1 107,0-1 0,0 1 1,0 0-1,0 0 0,0 1 1,0-1-1,1 1 0,-1 0 1,0 0-1,0 0 0,0 1 1,0 0-1,1-1 0,-1 1 1,0 1-1,0-1 0,6 3 1,-5 0 8,0-1 0,0 1 1,0 0-1,-1 0 0,1 0 1,-1 1-1,0-1 0,0 1 1,6 10-1,0 3 401,12 31 0,-19-41-407,14 35 326,-1 0 0,-2 1 1,-2 1-1,-2 0 0,4 52 0,-4 24 578,-12 204-1,-5-234-507,-4 0 0,-44 168 0,45-224-315,-1 1 1,-2-2 0,-2 0-1,-35 61 1,47-89-305,-1-1 1,0 1-1,0-1 1,-1 0-1,-8 7 1,12-11-85,-1 0 0,0 1 0,0-1 0,0 0 0,0 0-1,0 0 1,0 0 0,0-1 0,0 1 0,0-1 0,-1 1 0,1-1 0,0 0 0,0 1 0,0-1 0,-1 0 0,1-1 0,0 1-1,0 0 1,0-1 0,-4 0 0,2-1-573,1 0-1,-1 1 0,1-1 1,0-1-1,-1 1 0,1 0 1,-3-4-1,-18-21-3436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8:58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83 254 1984,'0'-1'171,"0"0"-1,0-1 1,0 1 0,1 0-1,-1 0 1,1 0 0,-1-1 0,1 1-1,0 0 1,-1 0 0,1 0-1,0 0 1,0 0 0,1-2 0,-1 2 97,0-1 0,1 1 0,-1-1 0,0 1 0,0-1 0,0 0 0,0 0 0,-1 0 0,1 1 0,1-5 0,2-9 1939,-2 12-1736,-1 0 1,0 0-1,-1 0 0,1-1 0,0-4 1,-1 8-476,0 0 0,0 0 0,0 0 1,0 0-1,0 0 0,0 0 0,0 0 1,0 0-1,0 0 0,0 0 1,0 0-1,0 1 0,0-1 0,0 0 1,0 0-1,0 0 0,0 0 0,0 0 1,0 0-1,0 0 0,0 0 0,0 0 1,-1 0-1,1 0 0,0 0 0,0 0 1,0 0-1,0 0 0,0 0 0,0 0 1,0 0-1,0 0 0,0 0 1,0 0-1,0 0 0,0 0 0,0 0 1,0 0-1,0 0 0,0 0 0,-1 0 1,1 0-1,0 0 0,0 0 0,0 0 1,0 0-1,0 0 0,0 0 0,0 0 1,0 0-1,0 0 0,0 0 1,0 0-1,0 0 0,0 0 0,0 0 1,0 0-1,0 0 0,0 0 0,0-1 1,0 1-1,0 0 0,0 0 0,0 0 1,-1 0-1,1 0 0,0 0 0,0 0 1,-3 4-219,0 9 185,0 0 1,1 0-1,0-1 1,1 1-1,1 14 1,-2 6 121,-15 100 747,4-38-330,-27 324 1178,39-410-1612,0-6 5,1-1 1,-1 0 0,1 0-1,0 1 1,0-1-1,0 0 1,0 1 0,2 3-1,-5-9 193,2 0 0,-1-1 0,0 1 0,1-1 0,-1 1 0,-1-8-1,-4-59-156,4-121-1,4 108-165,1 43 40,9-55 0,13-38-391,-13 85 306,27-75 1,-33 108 77,1-1-1,1 1 0,0 1 1,1 0-1,1 0 1,14-19-1,-20 29 3,1 0 0,0 0 0,-1 0 0,1 1 0,1-1-1,-1 1 1,0 0 0,1 0 0,0 1 0,0 0 0,-1-1 0,1 2-1,0-1 1,1 0 0,-1 1 0,0 0 0,0 0 0,1 1 0,-1-1 0,0 1-1,1 0 1,-1 1 0,0-1 0,6 2 0,-2 1 4,-1 0 0,1 0 0,-1 0 0,0 1 0,0 1 0,0-1 1,-1 1-1,0 1 0,0-1 0,0 1 0,0 0 0,5 8 0,1 1 26,-1 1 0,-1 0 1,0 0-1,12 28 0,-19-36 37,0 0 0,-1 0 1,-1 0-1,1 0 0,-1 1 1,0-1-1,-1 1 0,0-1 1,-1 15-1,0-17 26,-1 0 0,0 0-1,0 0 1,-1-1 0,0 1 0,0 0-1,0-1 1,0 0 0,-1 1 0,0-1-1,0 0 1,-1 0 0,1-1 0,-8 8-1,3-5 31,0 0 0,0-1 0,-1 0-1,0 0 1,0-1 0,-1 0 0,1-1-1,-1 0 1,-13 4 0,-8 0 206,-56 8 0,63-14-229,-33-2 0,27-1-170,38 1-5220,11 0 1872,2 0 1323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9:01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11 881 2976,'0'0'63,"-1"0"-1,1 0 1,-1 1 0,1-1 0,-1 0 0,1 0-1,-1 0 1,1 0 0,0 0 0,-1 0-1,1 1 1,-1-1 0,1 0 0,0 0 0,-1 0-1,1 1 1,0-1 0,-1 0 0,1 1-1,0-1 1,0 0 0,-1 1 0,1-1 0,0 0-1,0 1 1,-1-1 0,1 1 0,0-1-1,0 0 1,0 1 0,0-1 0,0 1 0,-1-1-1,1 1 1,0-1 0,0 0 0,0 1-1,0-1 1,0 1 0,0-1 0,1 1-1,-1-1 1,0 0 0,0 1 0,0-1 0,0 1-1,1 0 1,-1-1 48,0 0-1,1 0 0,-1 0 1,0 0-1,0 0 1,1 0-1,-1 0 0,0 0 1,1 0-1,-1 0 1,0 0-1,1 0 0,-1 0 1,0 0-1,0 0 1,1 0-1,-1 0 0,0 0 1,1 0-1,-1 0 1,0 0-1,0 0 0,1-1 1,-1 1-1,0 0 1,0 0-1,1 0 0,-1-1 1,0 1-1,0 0 1,0 0-1,1-1 0,14-12 1781,-7 6-1409,10-10 354,19-25 0,-12 13-545,200-222 706,-217 241-968,2 1 1,-1 0-1,1 1 0,1 0 1,21-13-1,-32 21-30,1 0 1,-1 0-1,0 0 1,1-1-1,-1 1 1,0 0-1,1 0 1,-1 0-1,0 0 1,1 0-1,-1 0 1,1 0-1,-1 0 0,0 0 1,1 0-1,-1 0 1,0 0-1,1 0 1,-1 0-1,1 0 1,-1 0-1,0 0 1,1 1-1,-1-1 1,0 0-1,1 0 1,-1 0-1,0 1 1,0-1-1,1 0 1,-1 0-1,0 1 0,0-1 1,1 0-1,-1 0 1,0 1-1,0-1 1,0 0-1,1 1 1,-1-1-1,0 0 1,0 1-1,0-1 1,0 0-1,0 1 1,0-1-1,0 1 1,0-1-1,0 0 1,0 1-1,0-1 0,0 0 1,0 1-1,0 0 1,-2 25-8,1-22 8,-13 78 135,7-48-3,1 1 1,-1 48 0,7-74-28,1 0 0,0 0 0,0 0 0,1-1 0,0 1 0,5 11 0,-6-17-39,0 0 0,1 0 1,-1 0-1,1-1 0,0 1 1,0-1-1,0 1 0,0-1 1,3 3-1,-4-4-35,1 0 0,-1 0 1,0 0-1,1 0 0,-1-1 0,1 1 0,-1-1 0,1 1 0,-1-1 1,1 1-1,-1-1 0,1 0 0,-1 0 0,1 0 0,-1 0 1,1 0-1,0 0 0,-1 0 0,3-1 0,0 0 29,1-1 1,-1 0-1,0 0 0,1 0 1,-1 0-1,0-1 0,0 0 0,5-4 1,26-28 118,-28 28-165,18-23 64,40-60 1,-65 89-87,0 1 0,0 0 0,0 0 0,0 0 0,0 1-1,0-1 1,0 0 0,0 0 0,0 0 0,0 0 0,0 0-1,0 0 1,1 0 0,-1 0 0,0 1 0,0-1-1,0 0 1,0 0 0,0 0 0,0 0 0,0 0-1,0 0 1,0 0 0,0 0 0,0 0 0,1 0-1,-1 0 1,0 0 0,0 0 0,0 0 0,0 0 0,0 0-1,0 0 1,0 0 0,0 1 0,1-1 0,-1 0-1,0 0 1,0-1 0,0 1 0,0 0 0,0 0-1,0 0 1,0 0 0,0 0 0,1 0 0,-1 0-1,0 0 1,0 0 0,0 0 0,0 0 0,0 0-1,0 0 1,0 0 0,0 0 0,0 0 0,0 0 0,1 0-1,-1-1 1,0 1 0,0 0 0,0 18-279,-5 26 279,4-38 52,-13 78-168,13-73 152,1 0 1,0 0-1,1 0 1,0-1-1,4 20 0,-5-28 9,1 0 0,-1-1 1,1 1-1,-1 0 0,1-1 0,0 1 0,0-1 0,-1 1 0,1-1 0,0 1 0,0-1 0,1 0 0,-1 0 0,0 1 0,0-1 0,1 0 0,-1 0 0,0 0 0,1 0 0,-1 0 0,1-1 0,2 2 0,-3-2-3,0 0 0,1 0 0,-1 0 0,0 0 0,0 0 0,1 0 0,-1 0 0,0-1 0,0 1 0,1 0 0,-1-1 0,0 1 0,0-1 0,0 0 0,0 1 0,0-1 0,1 0 0,-1 1 0,0-1 0,-1 0 0,1 0 0,0 0 0,0 0 0,0 0 0,0 0 0,-1 0 0,1 0 0,-1-1 0,2-1 0,1-4 4,0 0 0,0-1 0,-1 1-1,0-1 1,0 0 0,-1 0 0,0 0-1,-1 0 1,1 0 0,-2-14 0,-1 8-46,0 1 0,-1-1 0,0 1 0,-1 0 0,-9-22 0,7 18-31,-9-18-117,14 33 132,0 0 0,-1 1 0,1-1 0,0 0 0,0 1 0,-1-1 0,1 1 0,-1 0 0,1-1 0,-1 1 0,1 0 0,-1 0 0,0 0 1,0 0-1,1 0 0,-4 0 0,5 1 16,0 0 0,-1-1-1,1 1 1,0 0 0,-1 0 0,1 0 0,-1 0 0,1 0 0,0 0 0,-1 0 0,1 0 0,0 0 0,-1 0-1,1 1 1,0-1 0,-1 0 0,1 0 0,0 0 0,-1 0 0,1 0 0,0 1 0,-1-1 0,1 0 0,0 0 0,0 0-1,-1 1 1,1-1 0,0 0 0,0 1 0,0-1 0,-1 0 0,1 1 0,-2 14-193,3-11 182,-1 0 1,1-1-1,0 1 1,0 0-1,0 0 1,3 5-1,-2-5 18,1-1-1,0 1 1,-1-1-1,2 1 1,-1-1-1,0 0 1,0 0-1,1 0 1,0-1-1,5 4 1,-6-4 8,0-1 0,0 0 1,0 1-1,0-1 0,0 0 1,0-1-1,0 1 1,0-1-1,0 1 0,0-1 1,1 0-1,-1 0 1,0 0-1,0 0 0,6-2 1,3-2 74,0-1 1,0 0 0,0-1 0,-1 0-1,0-1 1,0 0 0,13-12 0,65-68 168,-46 42-119,9-10-7,48-67 1,-90 108-131,-1-1 0,0 0 1,12-29-1,11-50-48,-24 71 55,-1 0-40,0-1 0,-2 0-1,-1 0 1,2-35-1,-7 52-76,-1 7-35,-5 14-89,6-12 226,-16 34-257,-29 69 76,30-67 95,-37 64 1,36-73 75,2 2 0,0 0 0,2 1 0,-10 39 0,17-48 58,0 1 1,2 0-1,1 0 1,1 0-1,1 0 1,3 40-1,0-55-7,-1 0 0,1-1 1,1 0-1,-1 1 0,1-1 0,1 0 0,0 0 1,7 12-1,-9-17-2,0-1 1,-1 1-1,1-1 1,0 0 0,0 1-1,0-1 1,0 0-1,1 0 1,-1-1-1,1 1 1,-1 0-1,1-1 1,-1 1 0,1-1-1,0 0 1,0 0-1,-1 0 1,1 0-1,0-1 1,0 1 0,0-1-1,0 1 1,0-1-1,0 0 1,0 0-1,0-1 1,0 1 0,4-2-1,-1 0 20,0 0 0,-1-1-1,1 1 1,-1-1 0,0-1 0,0 1 0,0-1 0,-1 0-1,6-5 1,6-8 51,14-21 1,-20 24-26,3-4-52,-1-1-1,-1 0 0,0-1 0,9-24 0,-18 32-232,-15 67-547,4-21 737,2 1 0,1 0-1,-1 37 1,7-65 86,0 1-1,1 0 1,2 11 0,-3-16-46,1-1 0,0 0 1,0 1-1,-1-1 0,1 0 1,1 0-1,-1 0 0,0 0 1,0 0-1,1 0 0,-1 0 1,1 0-1,0 0 0,0-1 0,3 3 1,-5-3-6,1-1 0,0 0 0,0 1 0,-1-1 0,1 0 0,0 0 0,0 1 0,0-1 0,0 0 0,0 0 0,-1 0 0,1 0-1,0 0 1,0 0 0,0 0 0,0 0 0,0 0 0,-1-1 0,1 1 0,1-1 0,0 0 11,0 0-1,0 0 0,0 0 0,0 0 0,0-1 1,0 1-1,2-3 0,1-1 32,-1 0 0,0 0 0,0-1-1,6-10 1,-4 3-34,0 1 0,-1-2 0,0 1 0,-1-1 0,-1 1 0,0-1 0,0 0 0,-2 0 0,0 0-1,0-1 1,-1 1 0,-1 0 0,-1 0 0,-3-19 0,4 30-35,0 1 0,0-1 0,-1 0-1,1 0 1,0 1 0,-1-1 0,0 0 0,0 1-1,1 0 1,-2-1 0,1 1 0,0 0 0,0 0 0,-1 0-1,1 0 1,-3-1 0,3 2 3,0 0 1,0 0-1,0 0 0,0 0 1,0 1-1,0-1 0,0 1 1,0-1-1,0 1 0,0 0 0,0 0 1,0-1-1,0 2 0,0-1 1,0 0-1,0 0 0,-1 1 1,1-1-1,0 1 0,0-1 0,0 1 1,1 0-1,-3 1 0,-7 1 12,11-2 0,5-2 0,0 1 9,0-1 1,0 0-1,-1 0 0,1 0 0,0-1 0,-1 0 0,8-4 0,11-4-103,0 4 94,-1 0 0,1 2 0,0 1 0,46-2 0,-66 5-11,0 0-1,-1 0 1,1 1 0,0-1-1,-1 0 1,1 1 0,-1 0 0,1-1-1,-1 1 1,1 0 0,-1 1-1,1-1 1,-1 0 0,0 1-1,1-1 1,-1 1 0,0-1-1,0 1 1,0 0 0,-1 0 0,1 0-1,2 4 1,-2-3-5,0 1-1,-1 0 1,0-1-1,1 1 1,-1 0-1,-1 0 1,1 0-1,0-1 1,-1 1 0,0 0-1,0 0 1,0 0-1,0 0 1,-2 6-1,-2 10 45,-1 0 0,-1-1 0,-9 22 0,11-31 202,2 2-1,-2 11 0,50-72 206,-24 25-472,1 0 1,1 1-1,49-35 0,-70 55-1,1 1-1,0 0 0,0 0 0,-1 1 0,1-1 0,0 1 1,0 0-1,1 0 0,6-1 0,-10 2 27,1 0 0,0 0 0,0 1-1,0-1 1,-1 0 0,1 1 0,0-1 0,0 1 0,-1-1 0,1 1-1,0 0 1,-1 0 0,1-1 0,-1 1 0,1 1 0,-1-1 0,1 0 0,-1 0-1,0 0 1,1 1 0,-1-1 0,0 1 0,0-1 0,0 1 0,1 1-1,1 5 3,-1-1-1,1 1 1,-2 0 0,1-1-1,-1 1 1,0 0-1,0 10 1,3 20-88,0-5 209,-3-25-54,-1 0 0,2 0-1,-1 0 1,1 0 0,0-1 0,0 1 0,7 12-1,-9-19-38,1-1-1,0 0 0,-1 1 0,1-1 1,0 1-1,-1-1 0,1 0 1,0 1-1,-1-1 0,1 0 0,0 0 1,0 0-1,-1 0 0,1 0 1,0 0-1,0 0 0,0 0 0,-1 0 1,1 0-1,0 0 0,0 0 0,-1 0 1,1-1-1,0 1 0,0 0 1,-1 0-1,1-1 0,1 0 0,20-12 245,-18 9-259,-1 0 0,1-1 1,-1 0-1,0 0 0,0 0 0,0 0 0,-1-1 0,3-7 1,7-14-12,1 7 15,-11 17-8,0 1 0,0-1 0,-1 0 1,1 0-1,0 1 0,-1-1 0,0 0 0,0 0 1,0 0-1,0 0 0,-1 0 0,1-1 1,-1 1-1,1-5 0,-1 4 10,1 0 0,-1 1-1,1-1 1,0 0 0,0 1 0,1-1-1,-1 1 1,1-1 0,3-5 0,7-18 4,-8 17-75,1-1 0,9-13 0,-14 23 50,0 1 0,1 0 0,-1-1 0,0 1 0,1-1 0,-1 1 0,1 0 0,-1-1 1,0 1-1,1 0 0,-1-1 0,1 1 0,-1 0 0,1 0 0,-1 0 0,1-1 0,-1 1 1,1 0-1,-1 0 0,1 0 0,-1 0 0,1 0 0,-1 0 0,1 0 0,0 0 0,0 2-12,-1 1 0,0-1 0,1 0 0,0 1 0,0-1 0,0 0 0,1 4 0,5 14 56,-5 0-53,-1 0 0,-3 25 0,1 0 95,0-36-15,0 0 1,-1 0-1,1 0 1,-2 0-1,-5 15 1,3-9-6,4-14-27,0 1 0,0-1 0,0 0 0,-1 0 1,1 0-1,0 1 0,-1-1 0,1 0 0,0 0 1,-1-1-1,1 1 0,-1 0 0,1 0 1,-1-1-1,0 1 0,1-1 0,-1 1 0,0-1 1,1 0-1,-4 1 0,-29 0-303,33-1 178,121 3 297,-39-1-8,89-8 0,-158 5-878,0-2 0,0 1 1,0-1-1,12-6 0,-23 9 519,0 0 1,-1 0-1,1 0 1,0 0 0,-1-1-1,1 1 1,0 0-1,-1 0 1,1-1-1,0 1 1,-1 0 0,1-1-1,-1 1 1,1-1-1,-1 1 1,1-1-1,-1 1 1,1-1 0,-1 1-1,1-1 1,-1 1-1,0-1 1,1 0-1,-1 1 1,0-1 0,0 0-1,1 1 1,-1-1-1,0 0 1,0 1-1,0-1 1,0-1 0,4-9-2009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9:01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19 129 5824,'-18'-3'2624,"36"-1"-2272,5-1 576,4 5-576,44-8 480,6 5-480,31-9 32,0 0-224,36-13 192,-9 9-224,-1 1 448,-21 7-320,-10-4-4288,-21 7 2208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9:03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456 61 3488,'0'-1'169,"0"1"-1,0-1 1,0 1 0,0 0-1,0-1 1,0 1 0,0-1-1,0 1 1,1-1 0,-1 1 0,0 0-1,0-1 1,0 1 0,0-1-1,1 1 1,-1 0 0,0-1-1,0 1 1,1-1 0,-1 1-1,0 0 1,1 0 0,-1-1 0,0 1-1,1 0 1,-1 0 0,1-1-1,-1 1 1,0 0 0,1 0-1,1-1 1168,-7-1 538,-3 1-1753,-8 5 147,-1 0 1,1 1-1,0 1 0,-25 13 1,36-17-225,-26 15 91,0 2-1,1 1 0,1 1 1,-43 41-1,53-44-62,0 1 1,2 1-1,-16 22 0,24-28 31,0 0 0,1 1 0,0 0 0,1 0 0,-9 29 0,15-41-53,1-1 1,-1 1-1,1-1 1,-1 1-1,1 0 1,0-1-1,0 1 0,0 0 1,0-1-1,1 1 1,-1-1-1,1 1 1,1 3-1,-2-5-6,1 1 0,0-1 0,0 0 0,-1 0 0,1 0 0,0 0 1,0 1-1,0-1 0,0-1 0,1 1 0,-1 0 0,0 0 0,0 0 0,1 0 0,-1-1 0,0 1 0,1-1 0,-1 1 0,0-1 0,1 1 1,-1-1-1,1 0 0,-1 0 0,3 0 0,4 1 93,0-2 0,-1 1 1,1-1-1,0 0 0,0-1 1,0 0-1,9-4 0,2-1 61,29-18-1,-35 18-178,0-1-1,-1-1 0,0 0 1,-1-1-1,0 0 1,18-21-1,-16 14 38,-1-1 1,-1 1-1,-1-2 0,12-26 1,-13 23-57,0 0 0,-1-1 0,-1 0 0,4-28 0,-11 48-10,1 1 1,-1 0 0,0 0-1,0 0 1,-1 0 0,1 0-1,0 0 1,-1 0-1,1 0 1,-1 0 0,0 0-1,-1-3 1,2 4 0,-1 1 0,1-1 1,0 1-1,-1 0 0,1-1 0,0 1 0,-1 0 1,1-1-1,0 1 0,-1 0 0,1 0 0,-1-1 0,1 1 1,0 0-1,-1 0 0,1 0 0,-1-1 0,1 1 1,-1 0-1,1 0 0,-1 0 0,0 0-1,0 0 0,0 1 0,0-1 0,0 0 1,0 1-1,0-1 0,0 0 0,1 1 0,-1-1 0,0 1 0,0-1 0,1 1 0,-1 0 0,0-1 0,0 2 0,-4 3-8,1 0-1,1 0 1,-1 1 0,1 0-1,0-1 1,0 1 0,1 0-1,-1 1 1,0 6 0,-1 0 13,1 1 0,1 0 0,-1 15 0,3-18 29,0-1-1,1 1 1,0 0-1,1-1 1,0 1-1,1-1 1,0 0-1,1 0 1,6 14-1,-8-20 26,1-1 0,-1 1 1,0-1-1,1 0 0,0 0 0,0 0 0,0-1 0,0 1 0,4 2 0,-5-4-11,0 1-1,0-1 0,0 0 1,1 0-1,-1 0 0,0 0 0,1 0 1,-1-1-1,1 1 0,-1-1 1,1 0-1,-1 1 0,0-1 0,1 0 1,3-1-1,0 0 29,0-1 1,0 0-1,-1-1 0,1 1 0,0-1 1,-1 0-1,0-1 0,1 1 0,-1-1 1,-1 0-1,6-6 0,6-7 4,22-29 0,-32 38-56,93-123-67,-29 53-91,-70 78 140,0 0-1,0 0 0,0-1 1,1 1-1,-1 0 1,0 0-1,0 0 1,0 0-1,1 0 1,-1 0-1,0 0 1,0 0-1,1 0 0,-1 0 1,0 0-1,0 0 1,1 0-1,-1 0 1,0 0-1,0 0 1,0 0-1,1 0 1,-1 0-1,0 0 0,0 0 1,1 0-1,-1 0 1,0 0-1,0 1 1,0-1-1,1 0 1,-1 0-1,0 0 1,0 0-1,0 0 0,0 1 1,1-1-1,-1 0 1,0 0-1,0 0 1,0 1-1,0-1 1,0 0-1,0 0 1,0 0-1,0 1 0,1-1 1,-1 0-1,0 0 1,0 1-1,0-1 1,0 0-1,0 1 1,5 19 89,-4-15-32,3 16-53,1-1 0,1 1-1,0-1 1,19 36-1,-22-50 34,1 1 0,0-1 0,0-1 0,0 1 0,1 0 0,0-1 0,0 0 0,1 0 0,-1-1 0,1 1 0,0-1 0,0 0 0,0-1 0,1 1 0,-1-1 0,1-1-1,0 1 1,8 1 0,-7-3 15,-1 0-1,1-1 0,-1 0 1,1 0-1,-1 0 0,1-1 1,-1 0-1,1-1 0,-1 0 1,0 0-1,8-4 0,0 0 42,-1-1 1,0 0-1,0-1 0,16-13 0,-14 6-40,0-1 1,0 0-1,-2-1 1,0 0-1,-1-2 1,19-34-1,-28 46-17,0-1-1,0-1 0,4-13 1,-7 19-55,-1 1 0,1-1 0,-1 0 0,1 0 0,-1 0 0,0 0 0,0 0 0,0 0 0,0 0 0,-1 1 0,1-1 0,-1 0 1,0 0-1,-1-4 0,1 7 8,1-1-1,-1 0 1,1 1 0,-1-1 0,0 1 0,1-1 0,-1 0 0,0 1 0,1 0 0,-1-1 0,0 1 0,0-1-1,1 1 1,-1 0 0,0 0 0,0-1 0,0 1 0,1 0 0,-1 0 0,0 0 0,0 0 0,0 0-1,0 0 1,1 0 0,-1 0 0,0 0 0,0 0 0,0 1 0,1-1 0,-1 0 0,0 0 0,0 1-1,0-1 1,0 1 0,-5 2-15,-1 0-1,2 1 1,-8 4-1,4-1 38,0 0 0,1 1 0,1 0 1,-1 0-1,1 0 0,0 1 0,1 0 0,0 1 0,1-1 1,0 1-1,0 0 0,1 0 0,0 1 0,-3 16 0,5-20 30,1-1-1,0 1 1,0-1-1,1 1 1,0 0-1,0-1 1,0 1-1,1 0 1,0-1-1,0 1 1,1-1-1,0 1 1,0-1-1,0 0 1,1 0-1,0 0 1,0 0-1,1 0 1,-1-1-1,1 1 1,1-1-1,-1 0 1,1 0-1,-1-1 1,9 6-1,-9-6 21,1-1 0,-1-1 0,1 1 0,0-1-1,0 1 1,0-2 0,0 1 0,0 0 0,0-1 0,1 0 0,-1 0 0,0-1-1,1 1 1,-1-1 0,11-1 0,-7-1-63,1 0 0,-1-1-1,0 0 1,0 0 0,0-1-1,0 0 1,0-1 0,8-5-1,14-12-1673,1 2 448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9:07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1167 3232,'-5'0'2033,"11"7"808,-5-7-2651,-1 1-1,0 0 1,1 0-1,0 0 1,-1-1-1,1 1 0,-1 0 1,1-1-1,0 1 1,-1 0-1,1-1 1,0 1-1,0-1 0,-1 1 1,1-1-1,0 0 1,0 1-1,0-1 1,0 0-1,0 1 1,0-1-1,-1 0 0,1 0 1,0 0-1,0 0 1,0 0-1,0 0 1,0 0-1,0 0 0,0 0 1,0 0-1,0-1 1,-1 1-1,1 0 1,0-1-1,0 1 0,0 0 1,0-1-1,0 0 1,4-2 51,0-1-1,-1 0 1,1 1 0,7-10 0,-11 11-138,13-15 95,-1-1-1,0-1 0,-2 0 0,15-32 0,8-17-100,-3 22 19,1 2-1,44-48 1,-37 40 692,-25 32-758,-15 19-431,-4 3 290,-7 6 73,6-3-10,1 1 1,0 0 0,1 0 0,-1 1-1,1-1 1,1 1 0,-4 8-1,-1 4-20,-9 31 0,14-38 73,0-1 0,1 1 0,0 0-1,1 0 1,1-1 0,0 1 0,2 16 0,-2-23 0,1-1 1,0 0 0,0 1-1,0-1 1,0 0 0,1 0-1,0 0 1,0 0 0,0 0-1,0-1 1,1 1 0,-1 0 0,1-1-1,0 0 1,0 1 0,0-1-1,0-1 1,1 1 0,-1 0-1,1-1 1,0 0 0,7 4-1,-3-3 22,0-1 0,0 0-1,0-1 1,0 1-1,0-2 1,0 1-1,0-1 1,0 0-1,0-1 1,16-2 0,-6-2 7,0 0 1,0 0-1,25-13 1,-10 1 26,-2-2 0,-1-1 0,53-45 0,-51 39-70,0 1 0,60-34 0,-77 51-17,123-61-73,-120 60 76,-12 5 44,-6 2-20,-8 3-68,0 0 0,0 0 0,0 1 0,1 0 0,-11 5 1,4-2-20,-7 3 43,1 0 1,1 1-1,-1 1 0,1 1 0,1 1 1,-20 17-1,24-18 14,1 1 0,0 0 0,1 1 0,1 1 0,0 0 0,1 0 0,0 1 0,-8 17 0,16-27 35,0 1-1,0-1 1,1 1 0,-1 0-1,1 0 1,0-1-1,0 9 1,1-13-16,0 1 0,0 0 0,0-1 0,0 1 0,0 0-1,0-1 1,1 1 0,-1 0 0,1-1 0,-1 1 0,1-1 0,-1 1 0,1-1 0,0 1 0,0-1-1,0 1 1,-1-1 0,2 0 0,-1 1 0,0-1 0,0 0 0,0 0 0,0 0 0,1 0 0,-1 0 0,1 0-1,-1 0 1,1 0 0,-1-1 0,3 2 0,-2-2 7,1 0 0,0 0 1,-1 0-1,1 0 0,0 0 0,-1-1 0,1 1 1,-1-1-1,1 0 0,0 0 0,-1 1 0,1-2 1,-1 1-1,0 0 0,1 0 0,-1-1 0,2-2 1,8-5 94,19-19 0,-23 20-81,48-44 108,86-62 0,-140 112-139,24-15 45,-1-1-1,-1-1 1,-1-1 0,37-42 0,-48 45-12,0 0 0,-1-1 0,12-29 0,20-59 133,8-55-185,-42 124-40,-2 0-1,3-51 1,-10 85 36,1 1-1,-1-1 1,0 0-1,0 1 1,0-1 0,-1 0-1,1 1 1,0-1 0,-1 0-1,0 1 1,0-1-1,-1-3 1,2 6 13,-1-1 0,1 0 0,-1 1 0,1-1 0,-1 1 0,1-1 0,-1 0 0,1 1 0,-1-1 0,1 1-1,-1-1 1,0 1 0,1 0 0,-1-1 0,0 1 0,1-1 0,-1 1 0,0 0 0,1 0 0,-1 0 0,0-1 0,0 1 0,0 0 0,1 0 0,-1 0 0,0 0 0,0 0 0,1 0 0,-1 0 0,0 0 0,-1 1-1,-1 0-12,0 0-1,0 0 0,1 1 0,-1-1 0,0 1 1,0 0-1,-4 3 0,-5 7-54,-1 0 0,2 1 0,-1 0 0,2 1 0,0 1 0,-12 21 0,-41 101 107,53-112-38,1 0 0,2 1 0,0 0 1,-4 33-1,10-46 2,0 0 1,1 1-1,0-1 0,1 0 1,1 0-1,0 0 0,0-1 0,1 1 1,1 0-1,9 21 0,-6-21 22,1 0-1,0 0 0,1 0 0,0-1 0,15 16 0,-16-20 58,1 0-1,0 0 0,0 0 1,1-2-1,0 1 1,0-1-1,17 7 0,-21-11-27,0 0-1,0-1 0,0 0 0,0 0 1,0-1-1,0 1 0,0-1 0,0 0 0,0-1 1,0 0-1,0 0 0,0 0 0,0-1 1,-1 1-1,1-1 0,0-1 0,-1 1 0,0-1 1,10-6-1,1-2 79,-1 0 1,-1-1 0,1-1-1,23-28 1,-33 34-126,0 1 0,0 0 0,-1-1 0,0 0 0,0 0 0,-1-1 1,0 1-1,0-1 0,-1 1 0,1-1 0,-2 0 0,2-15 0,-2 22-10,-1 0 0,0 1 0,0-1 0,0 0-1,0 0 1,0 0 0,0 1 0,-1-1 0,1 0-1,0 0 1,0 1 0,-1-1 0,1 0 0,0 1-1,-1-1 1,1 0 0,0 1 0,-1-1 0,1 0-1,-1 1 1,1-1 0,-1 1 0,0-1 0,0 0-2,0 1 1,1 0 0,-1 0-1,0 0 1,0 0 0,1 0 0,-1 0-1,0 0 1,0 0 0,0 0 0,1 0-1,-1 0 1,0 0 0,0 1-1,1-1 1,-1 0 0,0 1 0,0 0-1,-6 3-66,1 0 0,0 0 0,-9 10-1,10-10 62,-6 6-21,0 0-1,0 1 1,1 0-1,1 1 1,0 0-1,1 1 1,-13 24-1,17-29 58,1 1 0,0 0 0,0 0-1,1 0 1,0 0 0,0 0-1,1 1 1,1-1 0,-1 0-1,1 1 1,1-1 0,0 0-1,3 16 1,-3-22 7,0-1 1,0 1-1,0 0 1,0 0-1,1 0 1,3 4-1,-5-6-7,1 0 0,-1-1 0,1 1 0,0 0 0,-1-1 0,1 1 0,0 0 0,0-1 0,-1 1 1,1-1-1,0 1 0,0-1 0,0 1 0,0-1 0,0 0 0,-1 1 0,1-1 0,0 0 0,0 0 0,0 0 0,0 0 0,0 0 0,0 0 0,0 0 0,0 0 0,0 0 0,0 0 0,1-1 0,6-3 59,0-1 0,0 1 0,0-2 0,-1 1-1,13-13 1,1 0-6,8-3-80,1 0 0,0 2 1,2 1-1,0 1 0,1 2 1,1 2-1,0 1 0,52-12 1,-75 22-41,-8 1 39,1 0-1,-1 0 1,1 1 0,-1-1 0,1 1 0,-1-1-1,1 1 1,0 1 0,-1-1 0,1 0 0,4 2-1,-8-2 11,0 0 0,1 1-1,-1-1 1,0 0 0,1 0-1,-1 1 1,0-1-1,1 0 1,-1 1 0,0-1-1,1 0 1,-1 1 0,0-1-1,0 1 1,0-1 0,1 1-1,-1-1 1,0 0 0,0 1-1,0-1 1,0 1-1,0-1 1,0 1 0,0-1-1,0 1 1,0-1 0,0 0-1,0 1 1,0-1 0,0 1-1,0-1 1,0 1 0,0-1-1,-1 1 1,1-1-1,0 0 1,-1 1 0,-11 19 67,8-14-73,-40 66-29,37-60 231,8-10 55,12-14 208,0 1-360,24-17-126,81-45 0,-116 72 2,1 0-1,-1 0 1,1 0 0,-1 0 0,1 0 0,0 1 0,5-1 0,-8 1 24,1 0 0,-1 0 0,1 0 0,0 0 0,-1 0 0,1 0 0,0 0 0,-1 0-1,1 0 1,-1 1 0,1-1 0,-1 0 0,1 1 0,0-1 0,-1 0 0,1 1 0,-1-1 0,1 0 0,-1 1 0,0-1 0,1 1 0,-1-1 0,1 1 0,-1-1 0,0 1 0,1-1 0,-1 1 0,0 0 0,0-1 0,0 1 0,1-1 0,-1 1 0,0 0 0,0-1 0,0 1 0,0-1-1,0 1 1,0 0 0,0-1 0,0 2 0,0 16-91,4 24 0,-4-35 93,2-1 0,-1 0 0,1 0 0,0 0-1,0 0 1,0 0 0,7 10 0,-9-15 10,1 0 0,0 0 0,-1 0 0,1 0 0,0 0 0,0-1 0,0 1 0,0 0 0,0 0 0,0-1 0,0 1 0,0-1 0,0 1 0,0-1 0,0 1 0,1-1 0,-1 0 0,0 1 0,0-1 0,0 0 0,0 0 0,1 0 0,-1 0 0,0 0 0,0 0 0,1 0 0,-1 0-1,0-1 1,0 1 0,0 0 0,0-1 0,0 1 0,1-1 0,-1 1 0,0-1 0,0 1 0,1-3 0,6-2 86,0-1 0,0-1 0,12-13 0,-11 10-53,60-54 72,-40 39-122,-1-2 0,47-59 0,-35 24 100,-3-1 0,30-73 0,-27 55-96,-21 42-9,6-8-60,31-88-1,-56 134 60,1 0 0,-1 0 0,0 0 0,1 0 0,-1 0 0,0 0 0,0 0 0,0 0 0,1 0 0,-1 0 0,-1 0 0,1 0 0,0 0 0,0-1 0,0 1 0,-1-1 0,1 1-1,-1 1-1,1 0 1,0 0 0,0 0-1,-1-1 1,1 1 0,-1 0-1,1 0 1,0 0 0,-1 0-1,1-1 1,0 1 0,-1 0-1,1 0 1,-1 0-1,1 0 1,0 0 0,-1 0-1,1 0 1,-1 0 0,1 0-1,0 0 1,-1 0 0,1 1-1,-1-1 1,1 0 0,0 0-1,-1 0 1,-4 3-60,1-1 1,0 0-1,0 1 1,0 0-1,-6 5 1,-3 5 26,2 0 0,-1 0-1,2 1 1,-15 23 0,10-8 30,-18 43-1,13-22 65,3 0-1,2 1 0,-11 69 1,24-104-49,0 1 0,1-1 1,0 1-1,2 0 1,3 24-1,-4-36 11,1 0 0,0 0 0,1 0 0,-1 0-1,1-1 1,0 1 0,0 0 0,0-1 0,1 1 0,-1-1 0,1 0-1,0 0 1,1 0 0,-1 0 0,1-1 0,-1 1 0,1-1 0,0 0 0,0 0-1,1 0 1,-1 0 0,5 1 0,-3-2 62,0-1 1,0 1-1,0-1 1,0-1-1,0 1 1,0-1-1,0 0 1,0 0-1,0-1 1,7-1-1,0-1 7,0 0 0,-1 0 0,21-10 0,-21 8-87,0-2 0,-1 1 1,0-1-1,0-1 1,-1 0-1,1 0 0,-2-1 1,1-1-1,13-17 1,-22 25-324,-1 5 133,-3 12 67,-6 25 41,4-12 49,3-21 41,0 1-1,1 0 1,0 0-1,0 11 1,1-17 26,0 0-1,0 0 1,0-1 0,1 1 0,-1 0 0,1-1-1,-1 1 1,1 0 0,0-1 0,-1 1-1,1 0 1,0-1 0,0 1 0,0-1-1,0 0 1,0 1 0,1-1 0,-1 0-1,0 0 1,1 0 0,-1 1 0,1-2-1,-1 1 1,3 2 0,-1-3 17,-1 1 0,1-1 0,-1 0 0,1 1 0,0-1 0,-1 0 0,1 0-1,-1-1 1,1 1 0,-1-1 0,1 1 0,-1-1 0,6-2 0,32-15 69,2-4-86,1 3 0,46-15 0,93-21 237,-179 54-258,122-31-361,-97 26 268,-21 5 84,0 0 1,0-1 0,8-3-1,-13 4 67,-6 0-9,-12 2 12,-24 4-193,-10 6 76,2 2 0,0 3-1,0 1 1,-62 34 0,103-48 22,0 1 1,1 0-1,-1 1 1,-6 6-1,11-9 30,1-1 0,-1 1 0,0 0 0,1 0 0,0 0 0,-1 0 0,1 0 0,0 0 0,0 0 0,0 1-1,0-1 1,0 0 0,1 1 0,-1-1 0,1 0 0,-1 5 0,1-5 5,1-1 0,-1 0-1,0 0 1,1 1 0,-1-1 0,1 0-1,-1 0 1,1 0 0,-1 0 0,1 0-1,0 0 1,0 0 0,-1 0 0,1 0 0,0 0-1,0 0 1,0 0 0,0 0 0,0-1-1,0 1 1,0 0 0,0-1 0,1 1 0,0 0-1,4 1 10,-1 0 1,1 0-1,0-1 0,6 2 0,10 0 83,-1-2 0,0 0-1,1-1 1,39-5 0,86-24 180,-110 21-316,31-11 96,-1-3 1,92-42 0,-45 15-105,-102 44-7,10-5-165,-21 10 116,-12 7 46,-34 17-65,-38 22-24,75-41 149,1 1-1,-1 0 1,1 0 0,0 0 0,0 1-1,1 0 1,-9 13 0,13-16 0,1-1 0,-1 0 0,1 0 0,0 1 0,0-1 0,0 5 0,0-7 9,1 0 1,0 0-1,0 0 1,0 0-1,0 0 1,0 0-1,0 0 1,1 0-1,-1 0 1,0-1-1,0 1 1,1 2-1,-1-3-4,1 0-1,-1 1 1,0-1-1,1 0 1,-1 1-1,0-1 1,1 0 0,-1 0-1,0 1 1,1-1-1,-1 0 1,1 0-1,-1 0 1,1 1-1,-1-1 1,0 0 0,1 0-1,-1 0 1,1 0-1,-1 0 1,1 0-1,-1 0 1,1 0-1,-1 0 1,0 0 0,1 0-1,0 0 1,8-3 70,0 0 0,0-1 0,-1 1 0,1-2 0,-1 1 1,0-1-1,-1-1 0,9-6 0,8-5-41,-13 10-41,41-29 76,-46 31-87,-1 0 0,1 0-1,-1 0 1,0-1 0,0 0 0,3-6-1,-8 12 13,0 0 0,0 0 0,0 0 0,0 0 0,-1 0-1,1 0 1,0 0 0,0 0 0,0 0 0,0 0 0,0 0 0,0 0-1,0 0 1,-1 0 0,1 0 0,0 0 0,0 0 0,0 0 0,0 0-1,0 0 1,0-1 0,-1 1 0,1 0 0,0 0 0,0 0 0,0 0-1,0 0 1,0 0 0,0 0 0,0 0 0,0 0 0,0-1 0,0 1-1,0 0 1,0 0 0,-1 0 0,1 0 0,0 0 0,0 0 0,0 0-1,0-1 1,0 1 0,0 0 0,0 0 0,0 0 0,0 0 0,0 0 0,0 0-1,0-1 1,0 1 0,0 0 0,1 0 0,-1 0 0,0 0 0,0 0-1,0 0 1,0-1 0,0 1 0,0 0 0,0 0 0,0 0 0,0 0-1,0 0 1,0 0 0,1 0 0,-1 0 0,0 0 0,0 0 0,0-1-1,-15 7-161,-17 12 68,28-15 74,0 1 0,0-1 1,1 1-1,-1 0 0,1 0 1,-6 8-1,8-11 24,1 0 0,-1 1 1,1-1-1,-1 0 0,1 0 0,-1 0 0,1 0 0,0 0 1,0 1-1,0-1 0,0 0 0,-1 0 0,2 1 0,-1-1 0,0 0 1,0 0-1,0 0 0,0 0 0,1 1 0,-1-1 0,1 0 1,-1 0-1,1 0 0,-1 0 0,1 0 0,0 0 0,-1 0 0,1 0 1,0 0-1,0 0 0,0 0 0,0 0 0,-1-1 0,1 1 0,2 1 1,3 1 12,0 0 1,0 0-1,0-1 1,0 1 0,0-1-1,0-1 1,1 1 0,-1-1-1,10 1 1,1-1 31,1-1 0,23-2 1,-23 0 6,0-1 1,0 0 0,-1-1 0,0-1-1,30-13 1,-35 12-34,0 0 0,0-2-1,-1 1 1,1-1 0,-2-1 0,1 0-1,-1 0 1,13-17 0,12-25 13,-1-1 0,25-58 0,-12 21-15,51-97-34,-94 180 24,5-9-16,-1-1-1,8-20 1,-16 34-10,1-1 1,0 1-1,0 0 0,-1-1 1,0 1-1,1-5 1,-1 6-7,0 0-1,-1 0 1,1 0 0,0 0-1,0 1 1,-1-1 0,1 0-1,-1 0 1,1 0 0,-1 0-1,1 1 1,-1-1 0,1 0 0,-1 0-1,0 1 1,0-2 0,0 2 10,1 0 1,-1-1-1,1 1 1,-1-1-1,1 1 1,-1 0-1,1-1 1,-1 1-1,1 0 1,-1 0-1,1-1 1,-1 1-1,1 0 1,-1 0-1,0 0 1,1 0 0,-1 0-1,1 0 1,-1 0-1,-1 0 1,-3 1-5,0 0 1,0 1-1,0-1 1,1 1 0,-1 0-1,0 0 1,1 1-1,-1-1 1,1 1 0,0 0-1,0 0 1,0 1-1,0-1 1,-3 5 0,-5 6-21,1-1 0,1 1 0,-11 19 0,-2 13 40,2 1 0,1 1 1,-23 90-1,33-100-173,2 0 0,1 1 0,-3 77 0,15-89-2244,-1-4-7290,-4-20 6586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0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 3648,'-2'-26'20801,"4"33"-21565,1 1 929,-1 1 0,0 0 0,0 0 0,-1 0 0,0 0 0,-1 0 0,-1 15 1,1 12 107,1-24-229,6 261 888,-2-212-1438,-8-53-1956,2-8 2268,1 0 1,0 0 0,0 0-1,-1 0 1,1 0-1,0 0 1,0 0 0,-1 0-1,1 0 1,0 0-1,-1 0 1,1 0 0,0 0-1,0 0 1,-1 0-1,1 0 1,0 0 0,-1 0-1,1 0 1,0 0-1,0 0 1,-1 0 0,1 0-1,0 0 1,0-1-1,-1 1 1,1 0 0,0 0-1,-2-2-1160,2 2 1161,0 0 0,0 0-1,0-1 1,0 1 0,0 0-1,0-1 1,0 1-1,0 0 1,0 0 0,0-1-1,-1 1 1,1 0-1,0-1 1,1 1 0,-6-18-7055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9:07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40 6816,'-76'-40'3072,"58"43"-2656,13-3-96,5 5-256,5-5-160,8 0 32,5 0-1440,9 9 800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9:08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1956 196 6464,'-10'-8'2944,"52"1"-2560,-8-1 864,11 0-768,42-21 288,7 10-448,14-13 32,-5 7-224,-5-2 224,-11 11-224,-16 4-4064,-8 7 2144</inkml:trace>
  <inkml:trace contextRef="#ctx0" brushRef="#br0" timeOffset="1">27 193 6656,'-26'-5'3008,"39"-10"-2624,18 3-192,4-1-192,42-7 0,9 9 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9:10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1 608 3904,'1'-12'1257,"3"19"153,5 10 1011,-8-15-2073,0 0 1,1 0 0,-1 0 0,1-1-1,-1 1 1,1 0 0,0-1 0,0 0-1,3 3 1,-4-4-258,0 1-1,0-1 1,0 0 0,0 1-1,0-1 1,0 0 0,0 0-1,0 0 1,0 0 0,0 0 0,0 0-1,0 0 1,0 0 0,0 0-1,0-1 1,0 1 0,0 0-1,0-1 1,0 1 0,0-1-1,0 1 1,0-1 0,0 1-1,0-1 1,0 0 0,-1 1 0,1-1-1,1-1 1,48-61 1570,-28 35-1328,121-128 777,9-12-556,-120 127-404,44-79-1,-71 111-162,-3 4-20,0 0-1,1 1 1,0-1-1,0 1 1,0-1-1,0 1 1,1 0-1,6-5 0,-10 8 26,0 1-1,0 0 0,0 0 0,1 0 0,-1 0 0,0 0 1,0 0-1,0 0 0,1 0 0,-1 0 0,0 0 0,0-1 1,0 1-1,1 0 0,-1 0 0,0 0 0,0 0 0,1 1 1,-1-1-1,0 0 0,0 0 0,1 0 0,-1 0 0,0 0 1,0 0-1,0 0 0,1 0 0,-1 0 0,0 0 0,0 1 1,0-1-1,0 0 0,1 0 0,-1 0 0,0 0 0,0 1 1,0-1-1,0 0 0,0 0 0,1 0 0,-1 1 0,0-1 1,0 0-1,0 0 0,0 0 0,0 1 0,0-1 0,4 16-274,-3-11 265,3 18 35,-1 0 0,0 0 1,-2 0-1,-1 0 0,-1 0 0,-1 0 0,0 0 0,-2 0 0,-1 0 1,-1-1-1,0 0 0,-2 0 0,-18 36 0,24-55 16,0 0 0,0 0 0,0 0 0,0 0-1,-1 0 1,1-1 0,-1 1 0,1-1 0,-1 0 0,0 0 0,0 0 0,0 0-1,0 0 1,-1-1 0,1 1 0,0-1 0,-1 0 0,1 0 0,-1 0 0,1-1-1,-1 1 1,1-1 0,-1 1 0,1-1 0,-1-1 0,-4 1 0,-9-3 128,0 0 1,1-1 0,-1-1 0,-20-8 0,13 4-264,-11-5 6,20 7 51,-25-6-1,37 12-4,0 1 1,0-1-1,0 1 1,-1 0-1,1 1 0,0-1 1,0 0-1,-6 2 0,9-2 42,-1 0-1,0 1 1,1-1-1,-1 0 1,0 0-1,0 0 1,1 1-1,-1-1 1,0 0-1,1 1 1,-1-1 0,1 1-1,-1-1 1,0 0-1,1 1 1,-1-1-1,1 1 1,-1 0-1,1-1 1,-1 1-1,1-1 1,0 1-1,-1 0 1,1-1-1,0 1 1,0 0-1,-1-1 1,1 1-1,0 0 1,0 0-1,0-1 1,0 1-1,0 0 1,0 0-1,0-1 1,0 1-1,0 0 1,0-1-1,0 1 1,0 0-1,1 0 1,-1-1-1,0 1 1,0 0-1,1 0 1,0 0 11,0 0 0,0 1 0,0-1 0,0 0 1,0 0-1,0 0 0,0 0 0,0 0 0,1 0 0,-1-1 1,0 1-1,1 0 0,-1-1 0,0 1 0,1-1 0,2 2 1,25 2 87,-23-3-76,17 0-23,1-1 0,-1 0 0,37-7-1,-27 3 26,8-2 57,0-2 1,-1-1 0,0-3-1,0-1 1,-1-2 0,-1-2-1,63-37 1,-97 51-97,1 1 1,0-1-1,1 1 0,7-3 1,-12 5 14,0 0 0,0 0 0,0-1 0,0 1-1,0 0 1,0 0 0,0 0 0,-1 0 0,1 0 0,0 0 0,0 0 0,0 0 0,0 0 0,0 0 0,0 1 0,0-1 0,0 0 0,0 1 0,-1-1-1,1 1 1,0-1 0,0 1 0,0-1 0,-1 1 0,1-1 0,0 1 0,-1 0 0,1-1 0,0 1 0,-1 0 0,1 0 0,-1-1 0,1 1 0,-1 0-1,1 1 1,0 4-20,0-1 0,-1 1-1,0-1 1,0 1 0,0 0 0,-1-1-1,1 1 1,-1-1 0,-1 1-1,-3 10 1,1-1-3,-35 159 107,-54 192 182,74-316 445,-25 48 0,37-86-144,7-12-551,0 0 1,0 0-1,-1 1 1,1-1-1,0 0 1,0 0-1,0 0 1,0 0-1,0 0 1,0 0-1,0 0 1,0 0-1,0 0 1,0 0-1,0 0 1,0 0-1,0 0 1,0 0-1,-1 0 1,1 0 0,0 0-1,0 0 1,0 0-1,0 0 1,0 0-1,0 0 1,0 0-1,0 0 1,0 0-1,0 0 1,-1 0-1,1 0 1,0 0-1,0 0 1,0 0-1,0 0 1,0 0-1,0 0 1,0 0-1,0 0 1,0 0-1,0 0 1,0 0-1,0 0 1,-1 0-1,1 0 1,0 0-1,0 0 1,0 0 0,0-1-1,0 1 1,0 0-1,0 0 1,0 0-1,0 0 1,0 0-1,0 0 1,0 0-1,0 0 1,0-4 76,0 1 0,0 0 0,0 0 0,1 0 0,-1 0 0,2-5 0,24-70-38,11-55 19,-10 31-107,-5 30 40,44-99 1,-44 127-36,1 1 0,2 1 0,37-48 0,-52 77-29,1 1 0,0 0 0,23-19 0,-29 27 21,-1 1 0,1 0 0,0 0 0,1 0 0,-1 1 0,7-3 0,-9 5 14,0-1 1,0 0 0,-1 1-1,1 0 1,0-1 0,0 1-1,0 0 1,0 1-1,0-1 1,0 0 0,-1 1-1,1-1 1,4 3-1,-5-2 21,0-1 0,0 1-1,0 1 1,0-1 0,0 0-1,-1 0 1,1 1 0,0-1-1,-1 1 1,1-1 0,-1 1-1,1 0 1,-1 0 0,0-1-1,0 1 1,0 0 0,2 4-1,-2-2 10,0 1 0,0-1 0,0 0 0,-1 1 1,1-1-1,-1 1 0,0-1 0,-1 7 0,-1 1-7,-1-1 0,1 0 0,-2 0 1,0 0-1,0 0 0,-6 11 0,0-5 55,0-1 0,-1 0 0,0 0 0,-1-1 0,-1-1 0,0 0 0,-1 0 1,-1-2-1,-18 14 0,30-25-32,1 1 0,-1 0 1,0-1-1,0 1 0,0-1 1,0 0-1,-1 0 1,1 0-1,0 0 0,0-1 1,-1 1-1,1-1 0,0 0 1,0 0-1,-1 0 0,1-1 1,0 1-1,-1-1 1,1 1-1,0-1 0,0 0 1,0 0-1,0-1 0,0 1 1,0-1-1,0 1 0,0-1 1,0 0-1,1 0 0,-1 0 1,1 0-1,0-1 1,-1 1-1,1-1 0,0 1 1,0-1-1,1 0 0,-1 0 1,0 0-1,1 0 0,0 0 1,0 0-1,0 0 1,0 0-1,0 0 0,0-5 1,-1-3-84,2 9 43,-1 0-1,1 0 0,0-1 1,-1 1-1,1 0 0,0 0 1,0 0-1,1-5 0,0 6 15,-1 1-1,1-1 1,-1 0-1,1 1 1,-1-1-1,1 0 1,-1 1-1,1-1 0,0 1 1,-1-1-1,1 1 1,0-1-1,0 1 1,-1 0-1,1-1 1,0 1-1,0 0 1,-1-1-1,1 1 1,0 0-1,0 0 1,0 0-1,0 0 1,-1 0-1,1 0 1,0 0-1,0 0 1,1 0-1,9 1-41,0 0 0,0 1-1,-1 0 1,12 4 0,17 3 24,-2-2 131,1-2 0,0-2-1,0-1 1,0-2-1,0-1 1,63-11 0,-90 9-90,-1 0 0,1-1 0,-1 0 0,1 0 0,-1-1 0,-1 0 0,1-1 1,-1 0-1,0-1 0,0 0 0,8-8 0,2-5 28,-2 0-1,0-2 1,20-31 0,-31 41-149,-2 5-234,-5 15 213,-14 44-177,-8 40 352,21-82-16,1 0 0,0-1 0,1 1 0,0-1 0,1 1-1,0 0 1,3 15 0,-4-24-11,0 0 1,1 0-1,-1 0 0,0 0 0,1 0 1,-1-1-1,0 1 0,1 0 1,-1 0-1,1 0 0,0 0 0,-1-1 1,1 1-1,0 0 0,-1 0 1,1-1-1,0 1 0,0-1 1,-1 1-1,1-1 0,0 1 0,0-1 1,0 1-1,0-1 0,0 0 1,0 1-1,0-1 0,0 0 0,0 0 1,0 0-1,0 0 0,0 0 1,0 0-1,0 0 0,0 0 0,1 0 1,3-2 34,1 1 0,0-1 1,-1 0-1,0-1 1,6-2-1,0-1 3,56-24-22,80-34-34,-97 43 131,-29 11-142,0 1 0,35-9 0,-52 17-20,0 0 0,1 0 0,-1 1-1,0-1 1,1 1 0,-1 0 0,0 1-1,1-1 1,-1 1 0,8 2 0,-10-3 24,-1 1 0,1 0 0,-1-1 0,0 1 0,0 0 0,1 0 0,-1 0 0,0 0 0,0 0 0,0 0 0,0 1 0,0-1 0,0 0 0,-1 0 0,1 1 0,0-1 0,-1 0 0,1 1 0,0-1 0,-1 1 0,0-1 1,1 1-1,-1-1 0,0 1 0,0-1 0,0 1 0,0-1 0,0 1 0,0-1 0,0 1 0,-1-1 0,1 3 0,-2 2-11,0 1 1,0 0-1,-1-1 1,0 1-1,-6 9 0,-4 9 409,61-49 476,-18 4-812,-18 11-97,24-13 0,-32 21-1,-1-1-1,1 0 0,0 1 1,0 0-1,0 0 0,0 0 1,0 0-1,1 1 0,-1 0 1,0-1-1,5 2 0,-5 0 25,0 1-1,-1-1 1,1 1 0,-1 0-1,0 0 1,1 0-1,-1 1 1,0-1-1,0 1 1,0 0 0,-1-1-1,5 7 1,1-1 46,-1 0 31,-1 0-1,0 0 1,0 1-1,0 0 1,7 17-1,14 48-877,-12-28-4934,-11-34 3651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9:10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27 5216,'-60'-26'2368,"47"29"-2048,5-3-256,13 0-32,3 4 0,10 4-224,9 3 96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9:11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28 4224,'1'-2'406,"7"-14"673,-7 16-960,-1-1-1,1 0 1,-1 1 0,1-1-1,-1 1 1,1-1-1,-1 0 1,1 1 0,-1-1-1,1 1 1,0-1-1,-1 1 1,1 0-1,0-1 1,-1 1 0,1 0-1,0-1 1,1 1-1,-1 0-40,-1 0 0,1 0 0,-1 0 0,1 1 0,-1-1 0,0 0 0,1 0 0,-1 1 0,1-1 0,-1 0 0,0 1 0,1-1 0,-1 1 0,0-1 0,1 0 0,-1 1 0,0-1 0,1 1 0,-1-1 0,0 1 0,0-1 0,0 1-1,0-1 1,1 1 0,-1-1 0,0 1 0,0-1 0,0 2 0,0 18 787,-3 3-68,-24 131 2166,3-34-2174,21-103-626,2 0-1,0 0 1,1 0 0,1 0-1,3 19 1,-3-32-81,0 0 0,0 0-1,0 1 1,1-1 0,-1 0 0,1 0 0,4 7 0,-5-10-217,0 0 0,0 0 0,0 0 0,0 0 0,0 0 0,0 0-1,0 0 1,0 0 0,1-1 0,1 2 0,-1-1-321,-1-1-1,1 1 1,-1-1-1,1 0 1,-1 0-1,1 0 0,-1 0 1,1 0-1,0 0 1,-1 0-1,3 0 1,4-1-1912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9:11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11 108 5216,'-1'0'91,"1"-1"1,0 1-1,-1 0 1,1 1-1,-1-1 1,1 0-1,0 0 0,-1 0 1,1 0-1,-1 0 1,1 0-1,0 0 1,-1 1-1,1-1 1,0 0-1,-1 0 0,1 1 1,0-1-1,-1 0 1,1 0-1,0 1 1,0-1-1,-1 0 1,1 1-1,0-1 0,0 0 1,-1 1-1,1-1 1,0 1-1,1-1 84,-1 1-1,1-1 0,-1 0 0,1 0 1,0 1-1,0-1 0,-1 0 1,1 0-1,0 0 0,-1 0 0,1 0 1,0 0-1,0 0 0,-1 0 1,1 0-1,0 0 0,-1 0 0,1 0 1,1-1-1,81-10 3984,-14 2-3207,46-7-1,280-48-263,-370 57-628,-20 5-402,-1 1 0,0 0 0,1 0 0,-1 0 0,9 0 0,-13 1 272,0 0 0,-1 0 1,1 0-1,0 0 1,0 1-1,0-1 1,0 0-1,0 0 0,-1 0 1,1 0-1,0 1 1,0-1-1,0 0 1,0 0-1,0 0 0,0 1 1,0-1-1,0 0 1,0 0-1,0 1 1,0-1-1,0 0 0,0 0 1,0 0-1,0 1 1,0-1-1,0 0 1,0 0-1,0 0 0,0 1 1,0-1-1,0 0 1,1 0-1,-1 0 1,0 1-1,0-1 0,0 0 1,0 0-1,0 0 1,0 0-1,1 1 1,-1-1-1,0 0 1,0 0-1,0 0 0,1 0 1,-1 0-1,0 0 1,0 0-1,0 0 1,1 1-1,-1-1 0,0 0 1,0 0-1,0 0 1,1 0-1,-1 0 1,0 0-1,0 0 0,1 0 1,-1 0-1,0 0 1,0 0-1,0-1 1,1 1-1,-1 0 0,0 0 1,0 0-1,-5 10-2067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9:12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11 4480,'-30'-5'1445,"29"5"-1351,0 0 1,0 0-1,0 0 0,0 0 1,0 0-1,0 0 0,0 1 0,0-1 1,0 0-1,0 0 0,0 1 1,0-1-1,1 0 0,-3 1 0,1 1 972,4-3 241,0 0-1011,1-1 0,-1 1 1,0 0-1,0 0 0,0 1 1,1-1-1,-1 0 1,0 1-1,1-1 0,-1 1 1,4 0-1,33-1 268,-31 1-231,5 0-177,0 1 0,0 0 0,0 0 0,0 2 0,0-1 0,0 2 0,16 6 0,-25-8-116,1 0 0,-1 0 0,0 0 0,0 1 0,0-1 0,-1 1 0,1 0-1,-1 0 1,1 0 0,-1 1 0,0-1 0,0 1 0,0 0 0,-1 0-1,0 0 1,1 0 0,-1 0 0,-1 1 0,1-1 0,0 0 0,-1 1 0,0-1-1,0 1 1,0 5 0,-1-1 7,-1-1-1,0 1 1,0-1-1,-1 1 1,0-1 0,0 0-1,-1 1 1,0-1-1,-1 0 1,1-1-1,-1 1 1,-8 9 0,-4 7 35,-2-1 1,-27 28-1,25-32 131,0 0-1,-1-1 0,0-1 1,-46 26-1,45-30 1521,34-16-1225,-6 2-403,31-7 130,75-8-1,38 9-217,-117 6-65,73 1-32,-53 0-2574,-18-4-2596,-14 0 2237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9:15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33 860 3488,'-15'-4'1115,"15"4"-1106,0 0 0,0 0 0,0 0 0,0 0 0,0 0 0,0 0 0,-1 0 0,1-1 0,0 1 0,0 0 0,0 0 0,0 0 0,0 0 0,0 0 0,-1 0 0,1 0 0,0 0 0,0 0 0,0 0 0,0 0 0,0 0 0,0 0 0,0 1 0,-1-1 0,1 0 0,0 0 0,0 0 0,0 0 1,0 0-1,0 0 0,0 0 0,0 0 0,0 0 0,-1 0 0,1 0 0,0 0 0,0 1 0,0-1 0,0 0 0,0 0 0,0 0 0,0 0 0,0 0 0,0 0 0,0 0 0,0 1 0,0-1 0,0 0 0,-3 6 492,1 0-1,-1 0 1,2 0-1,-3 7 1,4-12-302,0 0 1,0 0-1,0 0 0,0 0 1,0 0-1,0 1 1,0-1-1,0 0 0,0 0 1,0 0-1,1 0 0,-1 0 1,0 0-1,2 2 0,-2-3-100,1 1-1,-1-1 1,1 0-1,-1 1 1,1-1-1,-1 1 1,1-1-1,0 0 1,-1 0-1,1 1 1,-1-1-1,1 0 1,0 0-1,-1 0 1,1 0-1,0 0 0,-1 0 1,1 0-1,0 0 1,-1 0-1,1 0 1,0 0-1,-1 0 1,1-1-1,0 1 1,-1 0-1,2-1 1,2 0 150,1-1 1,-1 0-1,0 0 1,0-1 0,0 1-1,0-1 1,-1 0-1,5-3 1,25-31 515,-5 5-497,83-83 410,-92 95-608,-13 13-106,-1 1 0,2 0 0,-1 0 0,0 0 0,1 1 0,14-9 0,-21 14 32,0 0 0,1 0 0,-1 0 0,0 0 0,0-1 0,0 1 0,0 0 0,1 0 0,-1 0 0,0 0-1,0 0 1,0 0 0,1 0 0,-1 0 0,0 0 0,0 0 0,0 0 0,1 0 0,-1 0 0,0 0 0,0 0-1,0 0 1,1 0 0,-1 0 0,0 0 0,0 0 0,0 0 0,1 0 0,-1 0 0,0 1 0,0-1-1,0 0 1,0 0 0,1 0 0,-1 0 0,0 0 0,0 0 0,0 1 0,0-1 0,0 0 0,0 0 0,1 0-1,-1 0 1,0 1 0,0-1 0,0 0 0,0 0 0,0 0 0,0 1 0,0-1 0,0 0 0,0 0 0,0 0-1,0 1 1,0-1 0,0 0 0,0 0 0,0 0 0,0 1 0,0-1 0,0 0 0,0 0 0,0 1 0,-5 14-23,4-12 17,-30 85-89,-13 43 65,-103 283 199,69-234 1845,76-175-1344,5-11-190,4-7-204,25-49 128,33-141-242,-63 193-151,11-36-25,1 0 0,3 2 0,1 0-1,25-42 1,-8 28-76,2 2 0,63-70 0,-45 64 3,2 2 0,74-58 1,-122 111 38,0 0 1,0 0 0,1 1 0,0 1-1,0 0 1,18-7 0,-25 11 29,-1 1 1,1-1-1,0 0 1,-1 1 0,1-1-1,0 1 1,-1 0-1,1 0 1,0 0-1,0 0 1,-1 1-1,1-1 1,0 1 0,-1-1-1,1 1 1,0 0-1,-1 0 1,1 0-1,-1 0 1,0 1-1,1-1 1,-1 1 0,0-1-1,0 1 1,0 0-1,0 0 1,0 0-1,0 0 1,0 0-1,-1 0 1,1 1 0,1 3-1,0 1 8,0 0 0,-1 0 0,0 1 1,0-1-1,-1 0 0,0 1 0,0-1 0,-1 1 0,0 8 0,-1 0 20,0 0-1,-1 0 0,-5 18 1,5-25 25,-1 0 1,-1-1 0,1 1-1,-1 0 1,-1-1 0,1 0-1,-2 0 1,1-1-1,-1 1 1,-7 6 0,3-4 33,0-2 0,0 1 0,-1-1 0,0-1 1,0 0-1,-18 8 0,4-5 68,-1-1-1,1-2 1,-2 0 0,1-1 0,-1-2-1,-34 2 1,48-5-112,8-1-6,0 1 0,-1-1 1,1 0-1,0-1 0,0 1 1,-6-2-1,8-1-1,7 0-28,9-2-34,22-3 109,65-7 1,-40 7-126,457-115-22,-405 86 149,-75 25-104,28-18 3,-56 29 32,-11 6-35,-12 8-56,-8 3 81,-2-1 1,-44 20-1,19-10-70,20-8 85,1 0-1,0 2 1,-49 44 0,70-55 58,0-1 0,1 1 0,0 0 0,0 0 0,1 1 0,0-1 0,1 1 0,0 0 0,-5 17 0,9-26-39,-1 1 0,1 0-1,0-1 1,0 1-1,0 0 1,-1-1 0,1 1-1,0 0 1,0 0-1,0-1 1,0 1 0,0 0-1,0-1 1,1 1-1,-1 0 1,0 0-1,0-1 1,0 1 0,1 0-1,-1-1 1,0 1-1,1 0 1,0 0 10,-1-1-1,1 0 1,0 1 0,-1-1 0,1 0-1,-1 0 1,1 1 0,0-1-1,-1 0 1,1 0 0,0 0-1,-1 0 1,1 0 0,0 0-1,-1 0 1,1 0 0,0 0 0,1 0-1,4-2 115,0 0 0,-1 0 0,12-6 0,-16 8-147,69-36 111,-2-2 1,66-50 0,-89 54-286,42-41 0,-150 131-426,36-35 668,-36 40-1,60-56-55,-1-1-1,1 1 1,0-1-1,0 1 1,1 0-1,-4 8 0,5-11 3,1 0 0,-1 1-1,0-1 1,1 0 0,0 1-1,-1-1 1,1 1 0,0-1-1,0 1 1,0-1-1,1 1 1,-1-1 0,1 1-1,-1-1 1,1 0 0,1 3-1,-1-4 12,0 1-1,-1-1 0,1 0 0,0 0 0,0 0 1,0 0-1,1 0 0,-1 0 0,0 0 0,0 0 1,0-1-1,1 1 0,-1 0 0,0-1 0,1 1 1,-1-1-1,1 1 0,-1-1 0,1 0 1,-1 1-1,1-1 0,-1 0 0,0 0 0,4-1 1,3 1 64,1-1 0,-1 0 0,9-3 0,-12 3-47,22-6 70,-1-1 1,45-21-1,47-33-56,-64 25-252,-36 23 182,26-14-1,-34 21-74,-9 6 63,-1 1 1,1-1-1,0 0 1,0 1 0,0-1-1,0 1 1,0-1 0,0 1-1,0 0 1,0-1-1,1 1 1,-1 0 23,-1 0-1,1 1 1,-1-1-1,0 0 1,1 1-1,-1-1 1,0 0-1,1 1 1,-1-1-1,0 1 1,1-1 0,-1 1-1,0-1 1,0 1-1,0-1 1,1 1-1,-1-1 1,0 1-1,0-1 1,0 1-1,0-1 1,0 1 0,0 0-1,0-1 1,0 1-1,0-1 1,0 1-1,0-1 1,-1 1-1,0 40 1,0-20-10,1-1 0,3 29 0,-3-45 27,1-1 1,0 0 0,0 0-1,0 0 1,0 0 0,0 0-1,0 0 1,1 0-1,0 0 1,-1 0 0,1-1-1,0 1 1,0-1 0,1 1-1,-1-1 1,3 2 0,-1-1 14,-1-1 1,1 0 0,0 0 0,0 0 0,1 0 0,-1-1-1,0 1 1,0-1 0,1-1 0,6 2 0,4-2 44,0 0 0,0-1 0,0 0 0,0-1 0,28-8 0,0-1 46,70-29-1,-99 34-88,0-1 0,0-1 0,0 0 0,-1-1 1,-1 0-1,0-1 0,0 0 0,14-17 0,-12 10 5,-1-1 0,18-33 0,-20 32-22,139-255 193,-46 83-576,-100 183 336,-2 5-3,0 0 1,0 0 0,0-1-1,-1 1 1,1-1-1,-1 1 1,1-7 0,-2 10 31,0-1 0,0 1 0,0-1 0,0 1 0,0-1 0,0 1 0,0-1 0,0 1 0,0 0 0,0-1 0,0 1 0,0-1 0,0 1 0,-1-1 1,1 1-1,0-1 0,0 1 0,-1 0 0,1-1 0,0 1 0,0 0 0,-1-1 0,1 1 0,-1 0 0,1-1 0,0 1 0,-1 0 0,1-1 0,0 1 0,-1 0 1,1 0-1,-1 0 0,1-1 0,-1 1 0,-1 0-8,1 0 1,-1 0-1,1-1 1,-1 2-1,1-1 1,-1 0-1,1 0 1,-1 0-1,1 1 1,-1-1-1,-1 1 1,-4 2-15,0 0 1,1 1 0,0 0 0,0 0 0,0 0-1,0 1 1,1 0 0,-1 0 0,-8 11 0,1 2-39,0 1 0,-12 23 0,-4 17 25,-37 110 1,44-108 36,-64 206 497,84-258-502,0-5-5,1 1 1,0-1-1,0 1 1,0 0-1,0 0 1,1-1-1,-1 1 1,1 0-1,1 0 1,0 6-1,-1-25-7987,-1 1 4870,-4-19-1,-20-64 513,12 50 2809,0-3 721,4 18 605,2 1 0,0-1 0,-1-38 0,7 60-1147,1 1 0,1-1 0,0 0 0,0 0 0,1 1 0,0-1 0,0 1 0,1 0 0,0-1 0,6-10 1,-7 15-319,0 0 1,1 0 0,-1 0 0,1 1-1,0-1 1,0 1 0,1 0 0,-1 0-1,1 0 1,-1 0 0,1 0 0,0 1-1,0-1 1,0 1 0,0 0 0,1 1-1,-1-1 1,1 1 0,-1 0 0,10-2-1,-3 3-71,1 0 1,0 1-1,-1 0 0,1 1 0,-1 0 0,1 1 0,-1 0 0,0 1 0,0 0 0,0 1 0,14 8 0,-6-1-221,0-1 0,-2 2-1,1 1 1,-2 0 0,18 20 0,-25-24 113,0 0 1,0 1-1,-2 0 0,1 1 1,-1-1-1,-1 1 0,6 17 1,-10-23 107,0 0 0,0 0 0,-1 0 1,0 0-1,0 0 0,0 0 0,-1 0 0,0 0 1,0 0-1,-1 0 0,0 1 0,0-1 1,0 0-1,-1 0 0,0-1 0,0 1 0,-5 10 1,-8 7 100,-1-1 0,-1 0 0,-1-2 0,-22 21 1,2-1-556,29-31-276,48-47-7562,4-8 5671,-6 6 4332,46-39 0,-75 72-1389,4-3-51,1 0 1,0 0 0,26-13 0,-35 21-266,1 0-1,-1 0 1,1 1 0,0-1 0,0 1 0,-1 1 0,1-1-1,0 0 1,0 1 0,0 0 0,0 0 0,0 1 0,0 0 0,0-1-1,-1 1 1,10 4 0,3 1-73,0 1 0,22 13 0,-33-17 130,-1 0 0,-1 1 0,1-1 0,0 1 0,-1 0 0,0 1 0,0-1-1,0 1 1,0-1 0,-1 1 0,4 8 0,-6-11 103,0 0 0,-1 0 0,1 0 1,-1 1-1,1-1 0,-1 0 0,0 1 0,0-1 0,0 0 0,0 0 0,-1 1 0,1-1 1,-1 0-1,1 0 0,-1 1 0,0-1 0,0 0 0,0 0 0,0 0 0,0 0 1,-2 3-1,-3 3 496,-1 1 1,1-1-1,-11 9 1,13-14-347,-38 33 1614,31-27-1267,-1 0-1,-11 13 0,22-21-553,-1 1 0,1 0 0,0 0 0,-1-1 0,1 1 1,0 0-1,0 0 0,0 0 0,1 0 0,-1 0 0,0 0 0,1 0 1,0 1-1,-1-1 0,1 0 0,0 0 0,0 0 0,0 0 0,0 1 1,0-1-1,1 3 0,0-4-26,-1 1 1,1-1-1,0 1 1,0-1-1,-1 1 1,1-1-1,0 0 1,0 0 0,0 1-1,0-1 1,1 0-1,-1 0 1,0 0-1,0 0 1,1 0-1,-1-1 1,0 1-1,1 0 1,-1 0-1,1-1 1,-1 1-1,1-1 1,-1 0-1,1 1 1,0-1-1,-1 0 1,1 0 0,2 0-1,14-2 25,0 0 1,0-2-1,-1 0 1,0 0-1,30-14 0,-34 13-71,67-18-73,-80 23 10,0 0-18,-17 1 4,25-4 168,0 0 1,0 0 0,13-8 0,10-4-17,50-24-79,-80 38-11,15-8 13,0-2 0,0 0 1,-1-1-1,0 0 0,15-17 1,-7 5 47,-1-1 1,26-37-1,28-61 69,52-128-188,-89 171-17,-34 70-16,0-1 1,-1 1-1,5-19 0,-8 18-64,-4 7-64,1 5 183,0-1 0,0 1 0,0-1-1,0 1 1,0 0 0,0 0 0,0 0 0,1 0 0,-3 2-1,-9 5-25,0 1-1,1 0 0,-16 16 1,-10 16-75,1 3 0,-40 62 0,43-53 158,-29 60 1,50-85 28,1 1 0,1 0 0,2 1 0,-7 34 0,15-57-18,0 1-1,0 0 0,1 0 0,0 0 0,0 0 1,1-1-1,2 14 0,-2-16 6,1-1-1,-1 1 1,1-1 0,0 0-1,0 0 1,0 0 0,0 0 0,1 0-1,0 0 1,0-1 0,0 1-1,0-1 1,0 0 0,5 3-1,1 0 23,1 0-1,-1-1 0,1-1 0,0 0 0,0 0 0,1-1 1,-1 0-1,1-1 0,0 0 0,-1 0 0,1-1 0,0-1 1,21-1-1,-20 0-27,0-1 0,0 0-1,-1 0 1,1-1 0,-1-1 0,1 0 0,-1-1 0,-1 0 0,1 0 0,-1-1 0,0 0-1,16-13 1,-20 12-66,0 0 0,0 0 0,8-14-1,-9 12-47,-1 1 9,-8 4-73,3 3 129,0 1 0,0 0 1,0 0-1,-1 1 1,1-1-1,0 0 1,0 0-1,0 1 0,0-1 1,0 0-1,0 1 1,0-1-1,0 1 1,-2 0-1,-10 8-40,1 1 0,0 0 1,1 1-1,0 0 0,-11 14 0,19-21 76,1 0-1,0 0 0,0 0 0,0 0 1,0 1-1,1-1 0,-1 1 1,1-1-1,0 1 0,1-1 0,-1 1 1,1-1-1,0 1 0,0 7 1,0-10 2,1 0 1,-1 0-1,0 0 1,0 0-1,1 0 1,-1 0-1,1-1 1,0 1-1,0 0 1,-1 0 0,1-1-1,0 1 1,0 0-1,1-1 1,-1 1-1,0-1 1,0 1-1,1-1 1,-1 0-1,1 0 1,-1 1 0,1-1-1,0 0 1,-1 0-1,1-1 1,0 1-1,0 0 1,-1 0-1,1-1 1,0 1-1,0-1 1,0 0 0,0 1-1,0-1 1,0 0-1,0 0 1,2-1-1,5 0 33,0-1-1,-1-1 1,1 0-1,-1 0 1,0 0-1,0-1 1,0 0-1,9-7 1,14-6 34,284-136-71,-314 153-13,28-13-73,-27 13 43,1-1 0,-1 0 0,0 1 0,0-1 1,1 1-1,-1 0 0,0-1 0,0 1 0,5 1 0,-6-1 18,-1 1-1,0-1 1,0 1 0,1-1-1,-1 1 1,0-1-1,0 1 1,0-1-1,0 1 1,0-1 0,1 1-1,-1-1 1,0 1-1,0-1 1,0 1 0,0-1-1,0 1 1,-1-1-1,1 1 1,0-1-1,0 1 1,0-1 0,0 1-1,-1-1 1,1 1-1,0-1 1,0 1-1,-1-1 1,1 1 0,-8 9-43,0 1 0,0-2 0,-1 1 0,-1-1 0,-14 11 0,-11 11-20,-9 15 163,-41 56 1,60-71-51,23-28-36,-1 1 63,0 0 1,0-1-1,-1 1 1,1-1 0,-1 1-1,-6 4 1,9-8-51,0 0 0,1 1 0,-1-1 0,0 1 0,1-1 0,-1 0 0,0 0 0,1 1 0,-1-1 0,0 0 0,0 0-1,1 0 1,-1 0 0,0 0 0,-1 0 0,2 0-10,-1 0 1,1 0-1,-1 0 0,1-1 0,0 1 0,-1 0 1,1 0-1,0 0 0,-1-1 0,1 1 0,0 0 0,0-1 1,-1 1-1,1 0 0,0-1 0,0 1 0,-1 0 0,1-1 1,0 1-1,0 0 0,0-1 0,-1-1 8,1 0 0,0 0 1,-1 0-1,1 0 0,0 0 0,0 0 0,1 0 1,-1 0-1,0 1 0,1-1 0,0-3 0,1 0-24,0 0-1,0 0 0,1 0 1,0 0-1,0 0 0,0 1 1,0-1-1,1 1 1,0 0-1,6-6 0,-2 4 18,-1 1-1,1 0 0,0 0 0,0 1 0,16-7 1,-3 4 8,0 2 1,1 0 0,-1 1-1,38-2 1,-34 4 29,0 1 0,43 5 0,-60-3-573,1 1 1,-1 0 0,1 1-1,14 6 1,-18-7-241,-1 0-1,1 1 1,-1 0 0,1 0-1,-1 0 1,0 1 0,0-1 0,-1 1-1,4 5 1,12 17-2615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9:17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54 128 2720,'-16'-5'891,"15"5"-746,1 0 0,-1 0 0,0 0 0,0 0 0,0 0 0,0 0 0,0 1 0,0-1 0,0 0 0,1 0 0,-1 1 0,0-1 0,0 1 0,0-1 0,0 0 0,1 1 0,-1-1 0,0 1 1,1 0-1,-1-1 0,0 1 0,1 0 0,-2 1 0,0 0 832,-9 2 1428,13-3-1533,-5 0 174,0 0-2,5-1-395,-1 0-249,13 0 363,1 1-670,0 1 1,0 0-1,16 5 0,14 2 78,50 2 241,-1-4 0,101-6 1,-35-9-363,50 0 92,-125 3 82,-84 5-199,0 0 0,0 0 1,0 0-1,0 0 0,0 0 0,0 0 1,0 0-1,0 0 0,0-1 0,0 1 1,0 0-1,0-1 0,0 1 1,-1-1-1,2 0 0,-2 1-8,1 0-1,-1-1 1,0 1 0,0 0-1,0 0 1,0-1-1,0 1 1,1 0 0,-1-1-1,0 1 1,0 0-1,0-1 1,0 1 0,0 0-1,0-1 1,0 1 0,0 0-1,0-1 1,0 1-1,0 0 1,0-1 0,-1 1-1,1 0 1,0-1-1,0 1 1,0 0 0,0-1-1,-1 1 1,0-2 13,-1-1 1,0 1-1,1 1 1,-1-1-1,0 0 1,0 0-1,0 1 1,-1-1-1,1 1 1,-5-3-1,-117-46 175,17 8-378,98 38 149,1 0 0,-1-1 0,-10-8 0,19 13 22,0 0-1,0 0 1,0 0-1,0 0 1,0 0 0,0 0-1,0 0 1,-1 0-1,1 0 1,0 0 0,0-1-1,0 1 1,0 0-1,0 0 1,0 0 0,0 0-1,0 0 1,0 0-1,0 0 1,0 0-1,0-1 1,-1 1 0,1 0-1,0 0 1,0 0-1,0 0 1,0 0 0,0 0-1,0 0 1,0-1-1,0 1 1,0 0 0,0 0-1,0 0 1,0 0-1,0 0 1,1 0 0,-1-1-1,0 1 1,0 0-1,0 0 1,0 0-1,0 0 1,0 0 0,0 0-1,0 0 1,0 0-1,0 0 1,0-1 0,0 1-1,1 0 1,-1 0-1,0 0 1,0 0 0,0 0-1,0 0 1,0 0-1,0 0 1,0 0-1,1 0 1,-1 0 0,0 0-1,14-3-106,16 3-46,1 3 130,0 2 0,-1 0 0,0 2 1,0 2-1,33 13 0,-57-19 19,1 0 1,0 0 0,-1 1 0,0-1-1,0 1 1,0 1 0,0-1-1,6 8 1,-9-9 2,-1-1-1,0 1 1,0 0 0,-1-1-1,1 1 1,0 0 0,-1 0-1,0 0 1,0 0 0,0 1 0,0-1-1,0 0 1,-1 0 0,1 1-1,-1-1 1,0 0 0,0 1-1,0-1 1,0 0 0,-1 4-1,-6 16 85,0-1-1,-1 1 1,-2-1-1,-23 40 1,31-59-78,-96 160 66,98-163-58,-5 8-870,1-1 1,0 1-1,1-1 0,-4 11 1,5 2-1638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9:18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137 245 6048,'0'1'208,"-1"-1"1,1 1 0,-1-1-1,1 1 1,-1 0-1,1-1 1,0 1 0,-1 0-1,1 0 1,0-1-1,-1 1 1,1 0 0,0 0-1,0-1 1,0 1-1,0 0 1,0 0 0,0-1-1,0 1 1,0 0-1,0 1 1,-3 31 481,2-25-284,-34 235 2880,20-157-2689,-6 30-76,-12 83 472,32-191-897,-2 13 544,3-21-619,0 1 1,0-1 0,0 0 0,0 0 0,0 1 0,0-1 0,0 0-1,0 0 1,0 0 0,0 1 0,0-1 0,0 0 0,0 0 0,0 1 0,0-1-1,0 0 1,-1 0 0,1 0 0,0 1 0,0-1 0,0 0 0,0 0-1,-1 0 1,1 0 0,0 1 0,0-1 0,0 0 0,-1 0 0,1 0 0,0 0-1,0 0 1,0 0 0,-1 0 0,1 0 0,0 0 0,0 0 0,-1 0-1,1 1 1,0-1 0,0-1 0,-1 1 0,1 0 0,0 0 0,0 0 0,-1 0-1,1 0 1,0 0 0,0 0 0,0 0 0,-1 0 0,0-2 14,0 0 1,0 1-1,0-1 1,0 0-1,0 1 0,1-1 1,-1 0-1,1 0 1,-1 1-1,1-1 1,0 0-1,0 0 0,-1 0 1,2-3-1,-2 1 84,-1-36 48,1-1 0,6-45 0,-4 62-154,4-27-57,1 1 0,17-65 0,-15 83 103,2 0-1,2 1 1,1 1 0,29-51 0,-25 54-102,1 0-1,1 2 0,35-35 1,-19 22 12,42-39-158,-61 62 116,0 2 0,1 0-1,19-11 1,-32 22 60,0-1-1,0 1 1,0 1 0,0-1-1,0 1 1,0-1 0,1 1-1,-1 1 1,1-1 0,-1 0-1,0 1 1,1 0 0,-1 0-1,1 1 1,-1-1-1,1 1 1,-1 0 0,0 0-1,1 0 1,-1 0 0,6 4-1,-4-2 0,-1 1-1,1-1 0,-1 1 0,1 1 1,-1-1-1,0 1 0,-1 0 0,1 0 1,-1 1-1,0-1 0,0 1 1,-1 0-1,4 8 0,-2-4 53,0 1 0,-1 0 0,0 0 0,-1 1-1,0-1 1,-1 1 0,0-1 0,-1 1 0,0 0 0,-1 0 0,0-1-1,-1 1 1,-1 0 0,1 0 0,-2-1 0,0 1 0,0-1-1,-1 0 1,0 0 0,-10 16 0,5-10 159,-2-1 0,0-1 0,-18 21 0,22-29-140,0 0 1,0-1-1,-1 0 0,1-1 1,-1 1-1,-1-1 1,1-1-1,-1 1 1,-9 2-1,3-3-17,1 0 0,0-1-1,-1-1 1,1 0 0,-1-1 0,-28-2 0,4-3 208,-54-12 0,65 6-887,24 9 123,1-1 1,-1 1 0,0 0 0,0 0 0,1 0 0,-1 0-1,-7 0 1,0 4-4238,9 4 1462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0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36 3136,'13'-7'5190,"-12"6"-4702,0 0 0,0 1 0,0-1 0,0 0 0,0 0 1,0 0-1,0 1 0,0-1 0,-1 0 0,1 0 0,0 0 0,-1 0 0,1-1 0,-1 1 0,1 0 0,0-2 0,-2-7 4023,0 13-2094,-6 14-1958,2-10-313,-1 2-10,1 0-1,0 0 0,0 1 0,1-1 1,0 1-1,-3 12 0,1 10 1,0 1-1,2 0 1,2 0-1,2 58 1,2-69-53,0-1 1,1 1-1,2-1 1,0 0-1,1 0 1,1-1-1,1 1 1,13 24 0,-14-34-4,0-1 1,0 0 0,1 0 0,0-1 0,1 0 0,0 0 0,1-1 0,-1 0 0,2-1 0,-1 0 0,1-1 0,0 0 0,0 0 0,0-1 0,1-1 0,13 4-1,-19-7-41,-1 0-1,0 0 0,1-1 0,-1 0 0,1 0 0,-1 0 0,1-1 0,-1 1 0,1-1 1,-1-1-1,8-2 0,-1 0 109,0-2 0,-1 1 0,20-14 0,-25 14-143,0 0 1,0-1-1,0 1 1,-1-1-1,1 0 1,-1-1-1,-1 0 1,7-11-1,0-4 56,13-36 0,-12 20-27,10-50 1,-7 19 85,17-71-199,-28 119-56,-2 1-1,1-39 0,-3 58 106,-1 1-1,1-1 1,-1 0 0,0 0 0,0 1-1,1-1 1,-1 0 0,0 1 0,0-1-1,0 1 1,0-1 0,0 1 0,0-1 0,0 1-1,0 0 1,0-1 0,0 1 0,0 0-1,-2 0 1,0-1 31,16 1 118,-12 0-87,12-1 60,-10 0-92,-8-2-45,3 3 8,-1 0-1,1 0 1,0 0 0,-1 0 0,1 1-1,0-1 1,-1 1 0,1-1 0,0 1 0,-4 1-1,-4 1-138,-6 1 69,-1-1 0,-31 2-1,48-5-120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9:20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272 744 2656,'7'-6'955,"1"0"-1,-1 1 1,13-7 0,-4 3 1204,-10 2-918,-5 5-522,-5 4-145,-77 39 844,55-23-924,1 0 0,-37 36 0,-38 54 547,94-101-969,0 0 0,1 1 0,-7 11-1,11-17-15,0 0 0,-1 1 0,1-1 0,0 1 0,1-1 0,-1 1 0,0-1-1,1 1 1,-1-1 0,1 1 0,0 0 0,0-1 0,0 1 0,0 0-1,1-1 1,0 5 0,-1-6-23,1 0 0,-1 0 0,1-1 0,-1 1 0,1 0 0,0 0 0,-1 0 0,1 0 0,0-1 0,-1 1 0,1 0 0,0-1 0,0 1 0,0 0 0,0-1 0,0 1 0,0-1 0,0 1 0,0-1 0,0 0 0,0 0 0,0 1 0,0-1 0,0 0 0,0 0 0,0 0 0,0 0 0,0 0 0,0 0 0,0 0 0,0 0 0,0 0 0,0-1 0,0 1 0,0 0 0,2-1 0,2-2 62,1 1 0,0 0 0,0-1 0,8-6 0,21-15-35,-1 0-1,-1-3 0,-2-1 1,-1-1-1,-1-1 1,34-45-1,-54 59-12,0 1 1,8-18-1,0-2-56,-13 28-1,-4 6-10,1 1 0,-1-1-1,1 0 1,-1 1 0,1-1 0,-1 0-1,1 0 1,-1 1 0,0-1 0,0 0-1,1 0 1,-1 0 0,0 1 0,0-1 0,0 0-1,0 0 1,0 0 0,0 0 0,0 1-1,0-1 1,0 0 0,0 0 0,-1-1-1,1 2 16,0 0 1,0 0-1,0 0 0,0 0 0,0 0 0,0 0 0,0 0 0,0 0 0,0 0 0,0-1 0,0 1 0,-1 0 0,1 0 0,0 0 0,0 0 0,0 0 0,0 0 0,0 0 0,0 0 0,0 0 0,0 0 0,0 0 0,0 0 0,-1 0 0,1 0 0,0 0 0,0 0 0,0 0 0,0 0 0,0 0 0,0 0 0,0 0 0,0 0 0,-1 0 0,1 0 1,0 0-1,0 0 0,0 0 0,0 0 0,0 0 0,0 0 0,0 0 0,0 0 0,0 0 0,-1 0 0,1 0 0,0 0 0,0 0 0,0 1 0,0-1 0,0 0 0,0 0 0,0 0 0,0 0 0,0 0 0,0 0 0,0 0 0,0 0 0,-6 4-48,1 0 0,-1 0 1,1 1-1,1 0 0,-1-1 0,0 2 0,1-1 0,-3 6 0,-33 53 129,29-44-97,3-6-10,0 0-1,2 0 1,-1 0 0,-4 19 0,9-28 69,1 1 0,0-1 0,0 0 0,1 1 0,-1-1 0,1 1 0,0-1 0,1 0 0,-1 1 1,1-1-1,0 1 0,1-1 0,-1 0 0,1 0 0,4 8 0,-5-10 11,1 0 1,0-1-1,0 1 0,0 0 0,0-1 0,1 0 1,-1 1-1,1-1 0,-1 0 0,1 0 0,0-1 1,-1 1-1,5 1 0,-1 0 46,0-1-1,-1-1 1,1 1-1,0-1 1,0 0-1,10 0 1,3-1 108,-1-1 1,1-1 0,29-7-1,-33 6-172,0-2 0,0 0-1,-1-1 1,1 0-1,-1-1 1,-1 0 0,1-1-1,-1-1 1,-1 0 0,21-20-1,-12 8-27,-2-1 0,-1-1 0,0-1 0,25-47 0,-27 37 0,-14 27-32,1 1 0,0-1-1,0 1 1,1-1-1,0 1 1,7-9 0,-9 15-104,-2 5 68,-2 6-31,-50 191 192,49-189 4,0-1 0,1 1 0,-1 24 0,2-36-68,1 1 0,0-1-1,0 0 1,1 0 0,-1 0 0,0 0-1,0 1 1,0-1 0,1 0-1,-1 0 1,1 0 0,-1 0-1,1 0 1,-1 0 0,1 0 0,0 1-1,0-1-6,-1-1 1,1 1-1,0-1 0,-1 0 0,1 0 0,-1 1 1,1-1-1,-1 0 0,1 0 0,0 1 1,-1-1-1,1 0 0,0 0 0,-1 0 0,1 0 1,0 0-1,-1 0 0,1 0 0,-1 0 0,1 0 1,0-1-1,3 0 39,-1 0 0,0-1 0,1 1 0,-1-1 0,0 0 0,0 0 0,5-4 0,101-100-60,-40 38 2,-51 50 42,-14 13-95,0 0-1,1 0 1,0 1 0,0-1 0,0 1 0,12-6 0,-17 10 39,0-1 1,0 1-1,0 0 1,1 0-1,-1 0 1,0-1-1,1 1 1,-1 0-1,0 0 1,0 0-1,1 0 1,-1 0-1,0 0 1,1 0-1,-1-1 1,0 1 0,0 0-1,1 0 1,-1 0-1,0 0 1,1 0-1,-1 0 1,0 1-1,1-1 1,-1 0-1,0 0 1,0 0-1,1 0 1,-1 0-1,0 0 1,1 0-1,-1 1 1,0-1-1,0 0 1,1 0-1,-1 0 1,0 1-1,0-1 1,0 0 0,1 0-1,-1 0 1,0 1-1,0-1 1,0 0-1,0 1 1,0-1-1,1 0 1,-1 0-1,0 1 1,0-1-1,0 0 1,0 1-1,0-1 1,0 0-1,0 1 1,0-1-1,-4 19-108,3-16 109,-28 75-44,16-46 10,-9 35 0,21-65 56,1 0 1,-1 0-1,1 0 1,0-1-1,0 1 1,-1 0-1,1 0 1,0 0-1,1 0 1,-1-1-1,0 1 1,0 0-1,1 0 1,-1 0-1,1-1 1,0 1-1,-1 0 0,3 2 1,-2-3 14,0 0 0,0 0-1,1 1 1,-1-1 0,0 0 0,1-1 0,-1 1 0,1 0-1,0 0 1,-1-1 0,1 1 0,-1-1 0,1 1 0,0-1-1,-1 1 1,1-1 0,0 0 0,0 0 0,2 0 0,11-2 36,-1 0 1,1 0 0,-1-1-1,1-1 1,-1-1 0,-1 0-1,16-8 1,-14 6-63,0-1 0,0-1 0,-1 0 1,-1-1-1,0-1 0,0 0 0,-1 0 0,0-1 0,-1-1 1,0 0-1,9-16 0,10-20 27,45-100 1,-43 80 52,48-82-34,24-54-89,-90 174-15,-6 13 26,0 0 1,-1 0-1,-1-1 1,7-37-1,-13 55 9,0-1 1,1 0-1,-1 0 1,0 1-1,0-1 1,-1 0 0,1 0-1,-1-2 1,1 4 11,0 0 0,0 0 1,0 0-1,0 0 1,0-1-1,0 1 0,0 0 1,-1 0-1,1 0 1,0 0-1,0 0 1,0-1-1,0 1 0,0 0 1,-1 0-1,1 0 1,0 0-1,0 0 1,0 0-1,-1 0 0,1 0 1,0 0-1,0 0 1,0 0-1,0 0 1,-1 0-1,1 0 0,0 0 1,-1 0-1,-9 5-189,3 1 148,0 0 0,0 1-1,0 0 1,1 1 0,-7 10 0,-26 47-81,19-30-34,0 2 143,1 0 0,1 1 0,3 1 0,1 1 0,2 0 0,1 1 0,-6 57 0,13-72 87,-3 25-38,-2 70 0,9-106 7,1 0-1,0 0 1,1 0-1,0-1 0,2 1 1,-1 0-1,2-1 1,0 0-1,9 18 1,-13-30 12,1 1-1,0 0 1,-1-1 0,1 1 0,0-1 0,0 0 0,0 1 0,1-1 0,-1 0 0,3 2-1,-3-4-34,-1 1-1,1 0 0,0 0 1,-1-1-1,1 1 0,0-1 1,-1 1-1,1-1 0,0 0 1,-1 0-1,1 0 0,0 0 1,0 0-1,-1 0 0,1 0 1,0-1-1,0 1 0,-1 0 1,3-2-1,10-4 71,-1 0 1,0-1-1,21-14 0,35-33 19,-47 36-30,129-110-318,-150 127 238,0 0 0,0 0-1,0 0 1,1 0 0,-1 0 0,0 1-1,0-1 1,0 0 0,1 1 0,-1-1-1,0 1 1,1-1 0,-1 1-1,0 0 1,1 0 0,-1-1 0,0 1-1,2 0 1,-2 1-4,0-1 0,0 1 0,0 0 1,-1-1-1,1 1 0,0 0 0,0-1 0,-1 1 0,1 0 1,-1 0-1,1 0 0,0-1 0,-1 1 0,1 0 0,-1 0 1,0 0-1,1 0 0,-1 0 0,0 0 0,0 0 0,0 0 1,1 0-1,-1 0 0,0 2 0,1 18-90,-2 43-1,0-49 176,0 1-1,1 0 1,1-1 0,0 1 0,1-1-1,5 19 1,-5-27-508,2 8 1604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9:20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26 6560,'-19'-12'2976,"1"4"-2592,10 3 160,3 10-384,-8-5-64,8 3-64,-9-3-608,9 8 320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9:21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35 233 4064,'0'0'74,"0"0"1,0 0 0,-1 0-1,1 0 1,0-1-1,-1 1 1,1 0-1,0 0 1,-1 0-1,1 0 1,0 0 0,0 0-1,-1 0 1,1 1-1,0-1 1,-1 0-1,1 0 1,0 0-1,-1 0 1,1 0-1,0 0 1,0 0 0,-1 1-1,1-1 1,0 0-1,0 0 1,-1 0-1,1 1 1,0-1-1,0 0 1,0 0 0,0 1-1,-1-1 1,8 7 1737,17 5 267,-21-11-1939,0-1 0,0 0 0,0 0-1,0 0 1,0 0 0,0 0 0,0-1 0,-1 1-1,1-1 1,0 1 0,0-1 0,0 0-1,0-1 1,-1 1 0,5-3 0,1-1 65,-1 0 0,1-1-1,9-9 1,-7 4-6,0 0-1,0-1 0,-1 0 1,13-24-1,-19 31-183,-1 0 0,0 0 0,0 0-1,0-1 1,-1 1 0,0-1 0,0 1 0,0-1 0,0 1-1,-1-1 1,-1-10 0,1 13-37,0 1 1,-1-1-1,1 1 0,-1-1 0,1 1 0,-1-1 1,0 1-1,0-1 0,0 1 0,-1 0 1,1 0-1,-1 0 0,1-1 0,-1 1 1,1 1-1,-1-1 0,0 0 0,0 0 1,0 1-1,0-1 0,0 1 0,-1-1 0,1 1 1,0 0-1,0 0 0,-1 0 0,1 0 1,-4 0-1,2 0 13,1 1 0,-1 0 0,1 0 1,-1 0-1,1 0 0,-1 1 0,1 0 0,0-1 0,-1 1 0,1 0 1,0 1-1,-1-1 0,1 0 0,0 1 0,0 0 0,0 0 1,1 0-1,-1 0 0,0 0 0,-3 4 0,-4 4 38,1 1 0,1-1 0,-14 22 1,15-19 81,-1 0 0,1 0 0,1 1 0,1 0 0,0 0 0,0 0 0,1 1 0,1 0 1,1-1-1,0 1 0,1 0 0,0 0 0,1 0 0,1 0 0,1 0 0,0 0 0,6 22 1,-6-32-16,-1 1 1,2-1 0,-1 0-1,0 0 1,1 0 0,0-1-1,0 1 1,1 0 0,-1-1-1,1 0 1,0 0 0,0 0 0,0-1-1,0 1 1,1-1 0,0 0-1,-1 0 1,1 0 0,0-1-1,0 0 1,1 0 0,9 2-1,-6-2-42,0-1-1,1-1 1,-1 0-1,0 0 1,1-1-1,10-2 1,3-2 65,28-9 1,-24 4-63,-1-1 0,0-1 0,-1-1 0,25-18 0,87-72 95,-96 66-134,-33 28-83,1 0 0,1 1-1,-1 0 1,1 1 0,20-12 0,-29 19 63,0-1-1,0 1 1,0 0 0,0-1 0,0 1-1,0 0 1,0 0 0,0 0 0,0 0-1,0 0 1,0 0 0,0 0 0,0 0-1,0 1 1,0-1 0,0 0 0,0 0-1,0 1 1,0-1 0,0 1 0,0-1-1,0 1 1,-1-1 0,1 1 0,0 0-1,0-1 1,0 1 0,-1 0 0,1 0-1,0-1 1,-1 1 0,1 0 0,-1 0-1,1 0 1,-1 0 0,1 1 0,2 4 21,-1 0-1,1 1 1,-1-1 0,1 9 0,-2-11-14,8 41 162,-6-26-2,0-1 0,2 1 0,0-1 0,12 25 0,-13-34-52,0 0-1,1-1 1,1 1 0,-1-1 0,10 10 0,-12-16-60,-1 1 1,1-1-1,0 1 0,0-1 1,0 0-1,1 0 0,-1 0 1,0-1-1,1 1 0,-1-1 1,1 0-1,-1 0 0,1 0 1,0 0-1,0 0 0,7-1 1,4 0-8,1-1 0,-1 0-1,21-5 1,-1-5-3872,-18 7 1608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9:21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796 1 6560,'-9'0'793,"6"1"-523,0-1-1,0 1 1,-1-1-1,1 1 1,0 0-1,0 0 1,-4 2-1,-25 10 730,1 0 0,-39 24 0,27-10 73,3 2 0,-59 52 0,25-8-379,-158 137 27,149-148-254,48-39-3390,22-13 451,8 1-2729,5 0 1816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9:24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248 868 3712,'7'-20'1978,"-6"17"-1482,0 0 1,0 0 0,0 1 0,-1-1 0,1 0 0,0-3 0,-1 5-435,0 0 0,0 1 0,0-1 0,0 0 0,0 0 0,0 0 1,0 1-1,0-1 0,0 0 0,0 0 0,-1 0 0,1 1 0,0-1 0,-1 0 0,1 0 1,0 1-1,-1-1 0,1 0 0,-1 1 0,1-1 0,-1 1 0,1-1 0,-1 0 1,0 1-1,1-1 0,-1 1 0,1-1 0,-1 1 0,0 0 0,0-1 0,1 1 0,-1 0 1,0 0-1,0-1 0,1 1 0,-1 0 0,0 0 0,0 0 0,0 0 0,1 0 1,-3 0-1,-1 0 75,0 1 0,0 0 0,0 0 0,0 1 0,0-1 0,-5 3 0,1 1 29,0-1 1,0 1 0,1 0 0,0 1 0,0 0 0,-12 12 0,2 2 157,-14 24 0,12-18-119,5-8-30,2 1 1,0 0-1,-11 25 1,20-37-123,1 0 0,-1-1 0,2 2 0,-1-1 0,1 0 0,-1 7 0,2-9 9,0-1 1,0 0-1,1 0 0,-1 0 0,1 0 0,0 1 0,0-1 0,0 0 0,1 0 0,-1-1 0,4 7 1,-3-6-19,1 0 0,-1-1 0,1 1-1,0-1 1,0 1 0,0-1 0,0 0 0,0 0 0,1 0 0,-1 0 0,1-1 0,0 0 0,0 1 0,0-1 0,0-1 0,0 1 0,1-1 0,-1 1 0,0-1 0,1 0 0,-1-1 0,1 1 0,-1-1 0,0 0 0,1 0 0,-1 0 0,6-2 0,20-4 112,0-3 0,0 0 0,-1-2-1,41-21 1,-33 13-107,0-2-1,-2-2 1,-1-1 0,46-41-1,-27 14-25,76-93-1,-97 101 42,53-91 1,9-53-96,-35 69 61,-18 41-131,58-78-1,-93 145 69,19-29-256,-24 38 247,0-1 0,0 1 1,0-1-1,0 0 0,-1 0 1,1 1-1,-1-1 0,1 0 1,-1 0-1,0 0 0,0 1 1,0-1-1,0 0 0,0 0 1,0 0-1,0 0 0,0 1 0,-2-4 1,2 5 34,0 0 1,0 0-1,0-1 1,0 1-1,0 0 0,-1 0 1,1 0-1,0 0 1,0-1-1,0 1 1,0 0-1,-1 0 0,1 0 1,0 0-1,0 0 1,0 0-1,-1 0 1,1 0-1,0 0 1,0 0-1,-1 0 0,1 0 1,0 0-1,0 0 1,0 0-1,-1 0 1,1 0-1,0 0 0,0 0 1,-1 0-1,1 0 1,0 0-1,0 0 1,0 0-1,-1 0 0,1 0 1,0 0-1,0 1 1,-6 1-14,1 0 0,-1 1 0,1 0 0,0 0 0,0 1 0,0-1 0,0 1 0,1 0 0,0 0 0,-1 1 0,-3 4 0,-5 9-23,0 0 0,-10 19 1,-6 19 35,-30 80 1,-14 67 210,71-197-193,-18 59 155,2 1-1,3 1 0,3 1 1,-5 98-1,17-115 161,0-48-271,1 0 1,-1 0-1,0 1 0,1-1 1,0 0-1,0 0 0,0 0 1,0 0-1,1 0 0,-1 0 1,1 0-1,2 3 0,-4-6-36,1 1 0,0-1 0,-1 1 0,1-1 0,0 1 0,-1-1 0,1 0 0,0 0-1,0 1 1,-1-1 0,1 0 0,0 0 0,0 0 0,0 0 0,-1 0 0,1 0 0,0 0 0,0 0-1,0 0 1,-1 0 0,2 0 0,16-7 179,-4-5-55,0 0 1,-1 0 0,21-26 0,-15 15-42,39-38-219,124-102-1,-180 162 80,-1 1 1,0-2-1,0 1 0,0 0 0,0 0 0,0 0 0,0 0 0,0-1 0,1-1 0,-4 4-172,-8 9 85,-4 9 101,1 0 0,1 1 0,1 1 0,1 0 0,0 0 0,2 1 0,-10 39 0,15-50 99,-4 23 23,7-33-73,0 1 0,0-1 0,0 0 0,0 0 1,0 1-1,0-1 0,0 0 0,1 1 0,-1-1 0,0 0 0,1 0 0,-1 1 0,1-1 0,-1 0 0,1 0 1,0 0-1,0 0 0,-1 0 0,1 0 0,0 0 0,2 2 0,-2-3 0,0 1 0,1-1 0,-1 0 0,0 1 0,0-1 0,1 0 0,-1 0 0,0 0 0,1 0 0,-1 0 0,0 0 0,1 0 0,-1-1-1,0 1 1,1 0 0,-1-1 0,0 1 0,0-1 0,0 1 0,1-1 0,-1 0 0,0 0 0,0 1 0,0-1 0,2-2 0,4-1 99,19-14-40,0-1-1,-1-1 0,35-36 0,2-2-69,-13 11 39,-31 29-298,24-20 0,-35 35 76,-5 7 23,-4 12-19,0-9 181,-5 49-54,2-1 1,2 67 0,4-118 99,-1 1 0,1-1 0,-1 0 0,1 0 0,0 0 0,3 5-1,-4-9-49,0 1 0,0-1 0,1 1-1,-1-1 1,0 1 0,1-1 0,-1 1-1,1-1 1,-1 1 0,0-1-1,1 1 1,-1-1 0,1 0 0,-1 1-1,1-1 1,-1 0 0,1 0-1,0 1 1,-1-1 0,1 0 0,0 0 0,0 0-1,0 0 1,0 0 0,-1 0 0,1-1 0,0 1 0,0 0 0,0 0-1,-1-1 1,1 1 0,0-1 0,0 1 0,-1-1 0,1 1 0,0-1 0,-1 1-1,1-1 1,-1 1 0,1-2 0,9-10 61,-1 0 0,-1-1-1,0 0 1,8-19 0,7-11 27,-8 17-102,1 1 0,1 0 0,2 1 0,0 1 0,1 1 0,1 1 0,39-30 0,-58 49-43,0 0 1,1 1-1,-1-1 1,1 1-1,-1-1 1,1 1-1,-1 0 0,1 0 1,0 0-1,0 0 1,-1 1-1,1-1 1,4 1-1,-7 0 37,1 0-1,-1 1 1,0-1 0,0 0 0,0 1-1,1-1 1,-1 1 0,0-1 0,0 1-1,0-1 1,0 1 0,0-1-1,0 0 1,0 1 0,0-1 0,0 1-1,0-1 1,0 1 0,0-1 0,0 1-1,-1-1 1,1 0 0,0 1-1,0-1 1,0 1 0,-1-1 0,1 0-1,-1 2 1,-28 62-81,2 2 0,-26 96 0,46-139 90,1 1 237,-2-1 0,-16 35 0,24-57-227,0 0 0,0 0 0,-1 0 0,1-1 0,0 1 0,-1 0 0,1 0 0,-1-1 0,1 1 0,-1 0 0,1-1 0,-1 1-1,0 0 1,1-1 0,-1 1 0,0-1 0,1 1 0,-1-1 0,0 0 0,0 1 0,1-1 0,-1 0 0,0 1 0,0-1 0,0 0 0,1 0 0,-1 0 0,0 0 0,0 1 0,0-1 0,0-1 0,0 1 0,1 0 0,-1 0 0,0 0-1,0 0 1,0 0 0,0-1 0,1 1 0,-1 0 0,0-1 0,0 1 0,1-1 0,-1 1 0,0-1 0,1 1 0,-1-1 0,0 1 0,1-1 0,-1 0 0,1 1 0,-1-1 0,1 0 0,-1 0 0,-2-4 22,1 1 1,-1 0-1,1 0 0,0-1 1,0 1-1,1-1 1,-3-8-1,0-4 20,-20-72 223,-3-13-702,28 106 180,5 15 133,1-1 0,0 0 0,14 26 0,-17-38 130,0-1 0,0 0 0,1 0 0,0 0 1,-1-1-1,2 1 0,-1-1 0,0 0 0,1-1 1,-1 1-1,1-1 0,0 0 0,0-1 0,8 3 1,-6-3 13,1-1 0,-1 0 1,0 0-1,0 0 1,0-1-1,0-1 0,1 1 1,-1-1-1,0-1 1,0 1-1,12-5 0,3-3-33,-1 0 0,0-2 1,0 0-1,20-15 0,79-63-6,-115 85 9,47-41 98,-3-2-1,45-54 1,-77 82-213,-12 15 53,-6 5 49,0-1-1,0 0 1,0 0-1,0 0 1,0 0-1,0 0 1,0 0-1,0 0 1,0 0 0,0 0-1,0 0 1,0 0-1,0 0 1,0 0-1,0 0 1,0 0-1,0 1 1,0-1-1,0 0 1,0 0-1,0 0 1,0 0-1,0 0 1,0 0-1,0 0 1,0 0-1,0 0 1,0 0-1,0 0 1,0 0-1,0 0 1,0 0-1,1 0 1,-1 1 0,0-1-1,0 0 1,0 0-1,0 0 1,0 0-1,0 0 1,0 0-1,0 0 1,0 0-1,0 0 1,0 0-1,0 0 1,0 0-1,0 0 1,0 0-1,0 0 1,1 0-1,-7 9-9,0 1 0,1 0 0,0 0-1,1 1 1,0-1 0,-5 19-1,5-14-29,-6 27 162,1-1-1,3 2 0,-2 45 1,7-80-39,1-2 21,-1 1 0,1-1 1,0 1-1,1 7 0,-1-13-72,1 0 0,-1 0 0,0 0 0,0 0-1,0 0 1,1 0 0,-1 0 0,0 0 0,1 0 0,-1 0 0,1-1 0,-1 1 0,1 0 0,-1 0 0,1-1 0,0 1 0,-1 0-1,1-1 1,0 1 0,-1 0 0,1-1 0,0 1 0,0-1 0,0 1 0,0-1 0,0 0 0,-1 1 0,1-1 0,0 0 0,0 1-1,0-1 1,0 0 0,0 0 0,0 0 0,0 0 0,1 0 0,1-1-6,1 0 0,-1 0 0,0 0 0,0 0 1,0 0-1,0-1 0,0 1 0,0-1 0,3-2 0,26-22-23,-18 14-27,71-51 252,170-94 0,-242 151-257,-1-1-1,-1-1 1,18-14 0,-25 17-74,-6 3 27,-15 5-67,5 0 108,2 1-1,-1 0 0,0 1 0,1 0 1,0 1-1,0 0 0,1 0 1,-1 1-1,1 0 0,-15 16 1,19-17 53,0 1 1,0-1 0,1 1-1,0-1 1,0 1 0,0 0 0,1 1-1,0-1 1,1 1 0,-1-1-1,2 1 1,-1 0 0,1 0 0,0-1-1,0 1 1,2 16 0,-1-21 9,0 0 1,1 1 0,-1-1-1,1 0 1,0 0 0,0 0 0,0 1-1,0-1 1,0 0 0,1 0-1,0 0 1,-1-1 0,1 1-1,0 0 1,0-1 0,1 1 0,-1-1-1,1 0 1,-1 1 0,1-1-1,-1 0 1,1-1 0,0 1-1,0 0 1,0-1 0,0 0 0,0 1-1,0-1 1,1-1 0,-1 1-1,0 0 1,1-1 0,-1 0-1,0 1 1,1-1 0,-1 0 0,5-2-1,2 1 22,-1-2-1,0 1 1,0-2-1,0 1 0,-1-1 1,1 0-1,-1-1 1,0 0-1,10-8 1,-3 1 11,-1 0 0,-1-1 0,23-28 0,-32 35-38,1 0-1,-1 0 1,-1-1-1,1 1 1,-1-1 0,0 0-1,3-11 1,-5 16-19,-1-1 0,1 0 0,-1 1 0,0-1 0,0 1 0,0-1 0,0 0 0,0 1 0,0-1 0,-1 0 0,1 1 0,-1-1 0,0 1 0,0-1 0,0 1 0,0-1 0,0 1 0,0 0 0,-1-1 0,1 1 0,-1 0 0,0 0 0,1 0 0,-1 0 0,-3-2 0,-2-1-21,-1 1 0,1 0 0,-1 0 0,0 0-1,0 1 1,0 0 0,-14-2 0,-60-9 81,55 12-78,-33 2 0,25 1 19,130-11 180,-21 1-68,-22 7-141,0 1 1,84 11-1,-130-9-6,1 0 0,-1 1 0,0-1 0,0 1 0,0 0 0,7 4 0,-11-5 39,0 0 0,0 0 1,0 1-1,0-1 0,0 1 0,0-1 1,0 1-1,0 0 0,0 0 0,-1 0 0,1 0 1,-1 0-1,1 0 0,-1 0 0,0 1 1,0-1-1,0 0 0,1 4 0,-1 3 1,-1 0-1,-1 0 1,1 0-1,-1-1 1,0 1-1,-4 10 1,2-4 57,-20 100 750,23-107-587,4-9 51,8-13 85,-9 11-358,8-12 11,1 0-1,1 0 0,1 2 1,24-21-1,-11 16 62,1 0-1,0 2 1,31-12-1,-41 21-121,0 0 1,1 2-1,0 0 0,0 1 0,1 0 0,21 0 1,-35 4 43,0 0 1,0 0-1,0 1 1,0-1 0,-1 1-1,1 1 1,0-1 0,-1 1-1,1 0 1,-1 0-1,1 0 1,-1 1 0,0 0-1,0 0 1,5 4 0,-4-1 36,0 0 1,0 0 0,0 1 0,-1 0 0,0 0-1,-1 0 1,1 0 0,-1 1 0,5 14 0,36 109 494,-39-112-431,-3-10-567,1 1-1,6 11 1,-11-21 345,1 0 1,0 0 0,0 0 0,0 0-1,-1 0 1,1 0 0,0 0 0,0 0-1,0 0 1,-1 0 0,1 0 0,0 0-1,0 0 1,0 0 0,0 0 0,-1 0-1,1 0 1,0 0 0,0 0-1,0 0 1,-1 0 0,1 1 0,0-1-1,0 0 1,0 0 0,-2 2-1433,2-2 1433,0 0-1,0 0 1,0 0 0,0 1 0,0-1-1,0 0 1,0 0 0,0 0 0,0 1-1,0-1 1,0 0 0,0 0 0,0 0-1,0 0 1,0 1 0,0-1 0,1 0-1,-1 0 1,0 0 0,0 1 0,0-1-1,0 0 1,-18-8-6865,16 6 6512,-17-7-3682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9:24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65 8640,'-44'-48'3904,"25"40"-3392,9 4-64,7-1-352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9:51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384 386 2912,'8'-10'14249,"-16"13"-13757,-22 6-216,-1 3 0,1 0 0,-51 30 0,48-23-162,-46 34 1,68-44-78,0 0 1,1 0-1,0 1 0,1 0 1,0 1-1,1 0 0,-12 20 1,18-28-21,0 1 0,1-1-1,-1 1 1,1-1 0,0 1 0,0 0 0,0-1 0,1 1 0,-1 0 0,1 0 0,0 3 0,0-5 15,1 0 1,-1 0-1,0-1 1,1 1 0,0 0-1,-1-1 1,1 1-1,0-1 1,0 1 0,0-1-1,0 1 1,0-1 0,0 1-1,0-1 1,0 0-1,1 0 1,-1 1 0,0-1-1,1 0 1,-1 0-1,1 0 1,-1-1 0,1 1-1,0 0 1,2 0-1,2 1 38,0-1-1,0 0 0,1 0 1,-1 0-1,0-1 0,1 0 1,-1 0-1,1-1 0,-1 0 1,0 0-1,1 0 0,7-4 1,3-1 68,0 0 1,0-2 0,16-9-1,-20 9-72,-1 0 0,1-1 1,-2-1-1,1 0 0,-1 0 0,-1-1 0,0-1 0,11-15 0,-15 17-64,0 1 1,0-1-1,-1-1 1,0 1-1,-1 0 1,-1-1-1,1 0 1,-2 0-1,1 0 0,-1 0 1,0-18-1,-4 14-161,-1 8-19,3 7 171,0 0-1,0 0 1,0 0-1,-1 0 1,1 0-1,0 0 1,0 0-1,0 0 1,0 0-1,0 0 1,0 0-1,0 0 1,0 0-1,-1 0 1,1 0-1,0 0 1,0 0-1,0 0 1,0 0-1,0 0 1,0 0-1,0 0 1,0 0-1,-1 0 1,1 0-1,0 0 1,0 0-1,0 0 1,0 0 0,0 1-1,0-1 1,0 0-1,0 0 1,0 0-1,0 0 1,0 0-1,0 0 1,-1 0-1,1 0 1,0 0-1,0 1 1,0-1-1,0 0 1,0 0-1,0 0 1,0 0-1,0 0 1,0 0-1,-5 10 9,1 1 0,0-1-1,0 1 1,1-1 0,1 1-1,0 0 1,0 0-1,1 0 1,0 14 0,1-18 55,1 0 0,0 0 1,0 1-1,1-1 0,-1 0 0,2 0 1,-1 0-1,1-1 0,0 1 0,0-1 1,1 1-1,0-1 0,0 0 0,0 0 1,9 8-1,-7-8-21,20 17 79,-25-22-62,1 1-1,0-1 0,0 0 0,0-1 0,0 1 1,0 0-1,0 0 0,0-1 0,0 0 0,0 1 1,0-1-1,1 0 0,-1 0 0,3 0 0,-1-1-2,0 0-1,0 0 1,0 0-1,0 0 1,0-1-1,-1 1 1,1-1-1,-1 0 0,1 0 1,-1-1-1,0 1 1,5-5-1,2-3 17,0-1-1,9-15 0,4-3-65,-8 11-64,-6 7-54,0 0 0,20-17 0,-29 28 115,0 0 0,0-1-1,1 1 1,-1 0 0,0 0 0,1 0-1,-1-1 1,0 1 0,0 0-1,1 0 1,-1 0 0,1 0-1,-1 0 1,0-1 0,1 1 0,-1 0-1,0 0 1,1 0 0,-1 0-1,0 0 1,1 0 0,-1 0 0,0 0-1,1 0 1,-1 0 0,1 1-1,-1-1 1,0 0 0,1 0-1,-1 0 1,0 0 0,1 0 0,-1 1-1,0-1 1,1 0 0,0 2-7,-1-1 1,1 0-1,0 0 1,-1 0 0,1 0-1,-1 1 1,1-1-1,-1 0 1,1 0-1,-1 2 1,3 31-62,-4-19 137,-1 1-1,0 0 1,-7 22 0,2-5 76,6-19-105,2-3 317,0-11-341,-1 0-1,0 0 1,1 0-1,-1 0 0,0 0 1,0 0-1,1 0 1,-1 0-1,0 0 1,0 0-1,1 0 1,-1 0-1,0 0 0,0-1 1,1 1-1,-1 0 1,0 0-1,0 0 1,1 0-1,-1 0 0,0-1 1,0 1-1,0 0 1,0 0-1,1 0 1,-1 0-1,0-1 1,0 1-1,0 0 0,0 0 1,1-1-1,13-12 38,-7 6-42,34-27 42,1 3 1,48-28 0,-86 56-106,1 0 0,0 0 1,-1 1-1,1 0 0,0 0 0,0 0 1,0 0-1,1 1 0,-1 0 0,8-1 1,-12 2 53,0 0 0,0 1 0,-1-1 0,1 1 0,0-1 1,0 0-1,0 1 0,0 0 0,-1-1 0,1 1 0,0-1 1,0 1-1,-1 0 0,1 0 0,0-1 0,-1 1 0,1 0 0,-1 0 1,1 0-1,-1 0 0,0 0 0,1-1 0,-1 1 0,0 0 1,0 0-1,1 2 0,1 25-28,-2-25 3,0 7 48,0 1 1,1-1-1,0 0 0,3 12 0,-3-20-6,-1 1-1,1-1 1,0 0-1,0 1 0,0-1 1,0 0-1,0 0 0,1 1 1,-1-1-1,1 0 1,-1 0-1,1-1 0,0 1 1,0 0-1,0 0 1,0-1-1,0 1 0,0-1 1,0 0-1,0 0 0,1 0 1,2 1-1,1-1 23,-1 0-1,1 0 0,-1-1 0,1 0 1,0 0-1,-1 0 0,1-1 1,-1 0-1,1 0 0,-1-1 0,7-1 1,1-1 2,-7 2-27,1-1 0,-1 0-1,1 0 1,-1 0 0,0-1 0,-1 0 0,1 0-1,-1 0 1,0-1 0,7-7 0,-1 0 63,-2 0 1,1 0-1,10-21 1,-8 9-47,-2-1 0,0 0 0,-2 0 0,8-42 0,-8 31-25,47-224-72,-52 248 19,0-6-63,-1 1 0,1-29 0,-15 66-491,6-4 608,1 0 0,0 0 0,2 0-1,0 1 1,0 0 0,1 33 0,0-14 25,-3 21 110,-1 16-15,4 98 0,4-133 33,-2-24-24,0 0-1,1 0 1,1 0 0,6 24-1,-7-37-116,-1-1 0,0 1 0,0 0 0,1-1 0,-1 1 1,0-1-1,1 1 0,-1-1 0,1 1 0,-1-1 0,0 1 0,1-1 0,-1 0 0,1 1 0,0-1 0,-1 0 0,1 1 0,-1-1 0,1 0 0,-1 0 0,1 1 0,0-1 0,-1 0 1,1 0-1,0 0 0,-1 0 0,1 0 0,-1 0 0,1 0 0,0 0 0,-1 0 0,1 0 0,0 0 0,-1 0 0,1 0 0,-1-1 0,1 1 0,0 0 0,-1-1 0,1 1 0,0-1 0,2 0 20,0-1-1,0 0 0,0 0 1,0 0-1,-1 0 1,5-4-1,1-5-40,13-21 0,-7 10-20,4-2-173,-17 21 122,13 35-362,-6-19 457,-1-1 1,2-1 0,0 0 0,0 0 0,1-1 0,0 0 0,1 0 0,0-1 0,0-1 0,1 0 0,0 0 0,1-1 0,19 8 0,-30-15-490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9:52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26 9376,'-18'-12'4256,"14"4"-3680,-1 3 224,10 10-544,4-2-3680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9:52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83 8640,'-64'-23'3904,"59"23"-3392,5-5 1984,10 5-1473,12-8 705,15 1-992,12-6-96,5 10-352,4-9-64,2 7-128,6-2-256,-3 7 64,9 0-1312,-9 4 800,-5-1-4063,-3 10 2591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9:57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1159 4640,'-1'2'8365,"7"-4"-5149,12-6-1256,-12 2-1687,1 0 1,-1-1-1,0 1 1,-1-1-1,0-1 0,0 1 1,0 0-1,3-10 1,27-70 749,-35 87-1019,9-29 403,8-51 1,-5 19-130,-8 46-278,-1-1 0,-1 0 0,2-25 0,-3 38-181,1 9 128,3 12 52,2 20 169,-1-1-1,-2 1 1,-1 0-1,-5 69 1,1-101-121,0 0 0,1 0 0,-2 0 1,1 0-1,-1-1 0,-3 8 0,5-11-39,-1-1-1,0 0 1,1 0 0,-1 1-1,0-1 1,0 0-1,0 0 1,0 0-1,0 0 1,0 0 0,0 0-1,0 0 1,-1 0-1,1-1 1,0 1-1,0 0 1,-1-1 0,1 1-1,-1-1 1,1 1-1,0-1 1,-1 0-1,1 1 1,-1-1 0,1 0-1,-1 0 1,1 0-1,-1 0 1,1-1-1,-3 1 1,-4-2-138,0-1 0,0 0 1,0 0-1,0-1 0,0 0 0,1 0 1,0-1-1,-8-6 0,14 10 99,0 0 1,0 0-1,0 0 1,0 0-1,0 0 1,0 0-1,0 0 0,0-1 1,0 1-1,1 0 1,-1-1-1,1 1 1,-1 0-1,1-1 1,-1 1-1,1-4 0,0 5 13,-1-1-1,1 1 1,0-1-1,0 1 1,0-1-1,0 1 1,0-1-1,1 0 0,-1 1 1,0-1-1,0 1 1,0-1-1,0 1 1,1-1-1,-1 1 1,0-1-1,0 1 1,1-1-1,-1 1 0,0-1 1,1 1-1,-1 0 1,1-1-1,-1 1 1,0 0-1,1-1 1,-1 1-1,1 0 1,-1-1-1,1 1 0,-1 0 1,1 0-1,-1-1 1,1 1-1,-1 0 1,1 0-1,0 0 1,-1 0-1,1 0 1,0 0-1,14 1-60,0 0 0,0 1 0,-1 1 0,16 4 0,-21-5 206,-1-1 1,1 0-1,-1-1 0,1 1 0,0-2 0,-1 1 0,1-1 0,10-3 0,6-2 397,36-13 0,-46 12-509,0-1 0,0 0 0,0-1 0,24-20 0,-24 16 12,-1-1-1,-1 0 1,0 0 0,-1-1-1,14-24 1,-25 39-42,-1-1 1,0 1-1,0-1 0,1 0 1,-1 1-1,0-1 0,0 1 1,0-1-1,0 1 0,0-1 1,0 1-1,0-1 0,0 1 1,0-1-1,0 0 0,0 0 1,-2 0-29,0 6 106,-3 14-111,1 0 0,2 1 0,-1 0 0,2 24 1,1-37 85,0 0 0,1 0 0,0 0 1,0 0-1,0 0 0,1 0 0,0 0 1,1-1-1,-1 1 0,1-1 1,0 1-1,1-1 0,0 0 0,0 0 1,5 5-1,-7-9 10,0 0 1,-1-1-1,1 1 1,0-1-1,0 0 1,1 1-1,-1-1 1,0 0-1,0 0 1,0 0-1,1-1 1,-1 1-1,0-1 1,1 1-1,-1-1 1,1 0-1,-1 1 1,1-1-1,-1-1 1,0 1-1,1 0 1,-1-1-1,1 1 1,-1-1-1,0 1 1,1-1-1,-1 0 1,0 0-1,0 0 1,0-1-1,3-1 1,2-1 39,-1-1 0,0 0 1,0-1-1,0 1 0,0-1 1,-1-1-1,0 1 0,5-9 1,7-15-118,-1-1 1,16-44-1,-16 43-253,-12 40-76,-5 9 326,-1 0 0,0 0 0,-1-1 0,-6 20-1,-25 64 186,28-85-177,-27 69 219,-87 156 0,118-236-175,-14 23 28,-20 27 0,30-47-19,1 0 0,-1-1 1,0 0-1,0 0 1,-1-1-1,1 1 1,-1-1-1,-1-1 1,-7 5-1,13-8-12,-1 0-1,1 0 1,0 0-1,0-1 1,-1 1-1,1-1 1,-1 1-1,1-1 1,0 0-1,-1 0 1,1 0-1,0 0 1,-1 0-1,1-1 1,-1 1-1,1-1 1,0 1-1,0-1 1,-3-1-1,2 0-44,0 0 0,0 0 0,0 0 0,0-1 1,1 1-1,-1-1 0,1 1 0,-1-1 0,1 0 0,0 0 0,-2-5 0,-2-3-113,1 0 0,1-1 0,0 0 0,0 0 0,1 0 0,-1-16 0,1 7 28,1-43-1,2 57 95,0 0-1,1 0 0,0 0 1,0 0-1,1 0 1,0 0-1,1 0 0,-1 1 1,1-1-1,4-6 1,-3 6 3,0 0 1,0 1-1,1 0 1,0 0-1,0 0 0,1 0 1,-1 1-1,1 0 1,1 0-1,11-8 1,5 3-27,0 2 0,35-10 0,52-6 56,-110 24-14,20-5 41,-1-1 1,0-1-1,21-11 1,-11 6 37,28-19 229,-39 20-269,-13 8-14,0-1 1,1 1-1,-2-1 0,9-8 1,9-8 71,14-8-73,56-40-98,-74 56 132,1 1 0,0 0-1,26-9 1,-36 17-21,1 1-1,0-1 0,0 2 0,0-1 1,-1 1-1,1 1 0,0 0 0,0 0 1,18 3-1,-24-2-14,0 0-1,-1 1 1,1-1 0,-1 1-1,1-1 1,-1 1 0,0 0-1,0 0 1,0 1 0,0-1-1,0 1 1,0-1 0,0 1-1,-1 0 1,0 0 0,1 0-1,-1 0 1,0 0 0,0 1-1,-1-1 1,1 1 0,-1-1-1,0 1 1,0 0 0,0-1-1,0 1 1,-1 0 0,1 0-1,-1-1 1,0 1 0,-1 7-1,0-5 42,-1 0 1,0 1-1,0-1 0,-1 0 1,0 0-1,0 0 0,0-1 0,-1 1 1,-5 6-1,6-8-2,-1 2 159,7-12-41,8-12-109,30-34-115,43-48-193,-78 94 229,-3 3-24,0-1-1,0 1 0,1 0 0,-1 0 1,1 1-1,6-5 0,-10 7 27,1 0-1,0 0 0,-1 0 1,1-1-1,0 1 1,-1 0-1,1 0 1,0 0-1,0 0 1,-1 0-1,1 0 0,0 0 1,-1 0-1,1 0 1,0 0-1,-1 1 1,1-1-1,0 0 1,0 1-1,1 0 1,-1 0-1,0 0 1,0 0-1,0 0 0,-1 0 1,1 0-1,0 0 1,0 0-1,0 0 1,-1 0-1,1 1 1,-1-1-1,1 3 1,1 4 30,-1 0-1,0 0 1,-1 1 0,0-1 0,0 1-1,-1-1 1,-3 16 0,3-19 24,-2 10 35,-2 9 147,5-24-227,0 0 0,0 0 0,0 0 0,0 0 1,0 0-1,0 0 0,0 0 0,0 0 0,0 0 1,0 0-1,0 0 0,0 0 0,0 1 0,0-1 1,0 0-1,0 0 0,0 0 0,0 0 0,0 0 1,0 0-1,0 0 0,0 0 0,0 0 0,0 0 1,1 0-1,-1 0 0,0 0 0,0 1 0,0-1 1,0 0-1,0 0 0,0 0 0,0 0 0,0 0 1,0 0-1,0 0 0,0 0 0,0 0 0,0 0 1,0 0-1,0 0 0,1 0 0,-1 0 0,0 0 1,0 0-1,0 0 0,0 0 0,0 0 0,0 0 1,0 0-1,0 0 0,0 0 0,0 0 0,0 0 1,0 0-1,1 0 0,-1 0 0,0 0 0,0 0 1,0 0-1,8-10 129,8-17-221,17-39 0,-22 41 29,2 0 0,22-33 1,-35 58 54,0-1 0,1 0 0,-1 1 0,0-1 0,1 1 1,-1-1-1,0 1 0,1-1 0,-1 1 0,1 0 0,-1-1 1,1 1-1,-1-1 0,1 1 0,-1 0 0,1-1 1,-1 1-1,1 0 0,0 0 0,-1 0 0,1-1 0,-1 1 1,1 0-1,0 0 0,-1 0 0,1 0 0,0 0 1,-1 0-1,1 0 0,-1 0 0,1 0 0,0 0 0,-1 1 1,1-1-1,0 0 0,-1 0 0,1 0 0,-1 1 1,1-1-1,-1 0 0,1 1 0,0 0 0,0 0 2,0 0 0,1 1 0,-1-1 0,0 1 0,0-1-1,0 1 1,0 0 0,-1-1 0,1 1 0,0 0 0,-1 0 0,1 3 0,5 61 12,-4-40-23,5 33 0,-6-56 48,0 0 0,0 0 0,0-1 0,1 1-1,-1-1 1,1 1 0,1 2 0,3 4 51,-5-9-82,-1 1-1,0-1 1,0 1 0,1-1 0,-1 0-1,0 1 1,1-1 0,-1 0 0,0 1-1,1-1 1,-1 0 0,1 1 0,-1-1-1,1 0 1,-1 0 0,0 1 0,1-1-1,-1 0 1,1 0 0,-1 0 0,1 0-1,-1 0 1,1 0 0,-1 0 0,1 0 0,-1 0-1,2 0 1,-2 0 8,3 0 15,0 1 1,0-1 0,-1-1-1,1 1 1,0 0 0,0-1 0,-1 1-1,1-1 1,0 0 0,0 0 0,-1 0-1,1 0 1,-1 0 0,1-1-1,-1 1 1,0-1 0,5-3 0,2-4 2,0 0 0,13-16 0,-14 16-48,99-121-65,-100 121 39,0 1-13,0 0 0,0 0 0,1 1 0,14-12 0,-10 11-14,-11 7 87,-1 0 0,1 0 0,0 1 0,0-1 0,0 0 0,0 1 0,0-1 0,0 0 0,0 1-1,0 0 1,0-1 0,0 1 0,0-1 0,0 1 0,1 0 0,-1 0 0,0 0 0,1-1 0,-1 2-11,0-1 1,0 0 0,0 0-1,-1 0 1,1 0-1,0 0 1,0 0-1,0 0 1,0 0-1,0 0 1,-1-1 0,1 1-1,0 0 1,0 0-1,1-1 1,-2 0-11,1 1 1,0 0-1,-1 0 0,1-1 1,0 1-1,0 0 0,-1 0 1,1 0-1,0 0 0,-1 0 1,1 0-1,0 0 0,0 0 1,1 0-1,0 1-3,0-1-1,0 0 1,0 1 0,0-1 0,0 0-1,0 0 1,4-1 0,-5 1 2,0-1 1,1 1-1,-1 0 1,0 0-1,1 0 1,-1 0-1,0 0 1,0 0-1,1 0 1,-1 1 0,0-1-1,0 0 1,1 1-1,-1-1 1,0 1-1,0-1 1,0 1-1,0-1 1,1 1 0,-1 0-1,0 0 1,0-1-1,1 3 1,1 1 4,0 1-1,-1-1 1,0 1 0,0-1-1,0 1 1,-1 0 0,1 0-1,-1 0 1,0 0 0,-1 0 0,1 0-1,-1 0 1,0 0 0,0 0-1,0 0 1,-1 0 0,-2 10-1,-3 7 46,-1 1 1,-14 33-1,16-45 35,0 1-21,-1 0-1,-11 15 1,1-1-21,15-24-24,0 0 0,-1 0-1,1 0 1,0 0 0,-1 0-1,1-1 1,-3 3 0,47-63 314,-4 2-411,-32 45 84,0-1-1,2 1 1,-1 1 0,2-1 0,-1 2 0,19-17 0,-27 27-13,0-1 1,-1 0 0,1 1-1,0-1 1,0 1-1,0-1 1,0 1 0,0 0-1,0-1 1,0 1-1,0 0 1,0 0 0,0 0-1,0-1 1,0 1 0,0 0-1,1 0 1,-1 1 3,-1-1 1,1 1 0,0-1 0,0 0-1,-1 1 1,1-1 0,0 1-1,-1 0 1,1-1 0,-1 1-1,1-1 1,-1 1 0,1 0 0,-1-1-1,1 1 1,-1 0 0,0 0-1,1-1 1,-1 1 0,0 0-1,0 0 1,1 0 0,1 11 28,-1 0 0,1-1 0,-2 1 0,0 0 0,0 0 0,-1-1 0,-5 24 0,5-22 87,1-13-103,0 0-1,0 0 1,0 0 0,0 0 0,0 0 0,0 0 0,0 0-1,0 1 1,0-1 0,0 0 0,0 0 0,0 0-1,1 0 1,-1 0 0,0 0 0,0 0 0,0 0-1,0 0 1,0 0 0,0 0 0,0 0 0,0 0-1,0 0 1,0 0 0,0 1 0,0-1 0,0 0 0,0 0-1,0 0 1,0 0 0,1 0 0,-1 0 0,0 0-1,0 0 1,0 0 0,0 0 0,0 0 0,0 0-1,0 0 1,0 0 0,0 0 0,0 0 0,0 0-1,1 0 1,-1 0 0,0 0 0,0 0 0,0 0-1,0 0 1,0-1 0,0 1 0,0 0 0,0 0 0,0 0-1,0 0 1,0 0 0,0 0 0,0 0 0,0 0-1,1 0 1,12-20 43,-11 17-71,10-18-27,11-24-1,-15 27 8,0 2 0,18-27 0,-15 31-71,-11 12 113,0-1 1,1 1-1,-1 0 1,0 0 0,0 0-1,0-1 1,1 1-1,-1 0 1,0 0-1,0 0 1,1 0-1,-1-1 1,0 1-1,0 0 1,1 0 0,-1 0-1,0 0 1,0 0-1,1 0 1,-1 0-1,0 0 1,1 0-1,-1 0 1,0 0 0,0 0-1,1 0 1,-1 0-1,0 0 1,1 0-1,-1 0 1,0 0-1,0 0 1,1 1-1,-1-1 1,0 0 0,0 0-1,1 0 1,-1 0-1,0 1 1,0-1-1,0 0 1,1 0-1,-1 0 1,0 1-1,0-1 1,0 0 0,0 0-1,1 1 1,-1-1-1,0 0 1,0 1-1,0-1 1,0 1-1,3 16-60,2 114 123,-5-120-48,1 0 0,2 15 0,-2-23 1,-1 1-1,1 0 1,1 0 0,-1 0-1,0-1 1,1 1-1,0 0 1,0-1 0,4 6-1,-5-8 5,0 0 0,0 0-1,1 0 1,-1-1 0,0 1-1,0 0 1,1-1 0,-1 1-1,0-1 1,1 0 0,-1 1-1,0-1 1,1 0 0,-1 0 0,1 0-1,-1 0 1,0 0 0,3 0-1,26-5 114,-24 3-156,4 0 40,1-1-1,-1-1 0,0 1 1,0-2-1,-1 0 0,1 0 1,9-7-1,-13 8-8,-1-1-1,1 0 1,0 0 0,-1 0-1,0-1 1,0 0-1,-1 0 1,0 0 0,0 0-1,5-12 1,-4 5-66,0 1 1,4-18 0,-8 25 53,0 1 1,-1-1-1,1 1 1,-1-1-1,0 0 1,-1 1-1,1-1 1,-1 1-1,1-1 1,-4-7-1,4 12-7,0-1 0,-1 0 0,1 0-1,0 0 1,-1 0 0,1 1 0,-1-1-1,0 0 1,1 0 0,-1 1 0,0-1 0,1 0-1,-1 1 1,0-1 0,0 1 0,1-1 0,-1 1-1,0 0 1,0-1 0,0 1 0,0 0 0,0-1-1,1 1 1,-1 0 0,0 0 0,0 0-1,0 0 1,0 0 0,0 0 0,0 0 0,0 0-1,0 0 1,0 0 0,0 0 0,0 1 0,1-1-1,-1 0 1,0 1 0,0-1 0,-1 1-1,-2 1-5,0 0 0,1 0-1,-1 0 1,0 1 0,1 0-1,-1-1 1,-3 6 0,-1 0 35,2 1 0,-1 0 0,1 1 1,1-1-1,0 1 0,-6 17 1,8-20 3,0 1 0,1-1 0,1 1 1,-1 0-1,1 0 0,0 0 0,1-1 1,0 1-1,2 16 0,-1-21-11,0 0 0,0 0 0,0 1 1,0-1-1,1 0 0,-1 0 0,1 0 0,0 0 0,0-1 0,0 1 0,0 0 0,1-1 0,-1 0 0,1 1 0,-1-1 1,1 0-1,0 0 0,0 0 0,0-1 0,0 1 0,0-1 0,0 0 0,1 1 0,-1-1 0,4 0 0,5 2 46,0-2 0,0 1 0,0-1 0,0-1 0,24-2 0,-24 0-32,0 1 0,0-2 0,0 0 0,0 0 0,-1-1 0,1 0 0,-1-1 0,0-1 0,0 0 0,-1 0 0,1-1 0,-1 0 0,-1-1 0,0 0 0,0 0 0,0-1 0,9-13 0,6-14 48,0-1 1,26-60-1,-19 26-89,-2-2-1,-4 0 1,-3-2-1,-3 0 1,12-108-1,-25 147-62,-3 15-19,2-35-1,-6 40-37,1 16 136,0 0 1,0 0-1,0 0 1,0 0-1,0 0 1,0 0-1,-1 0 1,1 0 0,0 0-1,0 0 1,0 0-1,0 0 1,0 0-1,0-1 1,0 1-1,0 0 1,0 0-1,0 0 1,0 0-1,0 0 1,0 0-1,0 0 1,0 0 0,0 0-1,0 0 1,-1 0-1,1 0 1,0 0-1,0 0 1,0 0-1,0 0 1,0 0-1,0 0 1,0 0-1,0 0 1,0 0 0,0 0-1,0 0 1,0 0-1,-1 0 1,1 0-1,0 0 1,0 0-1,0 0 1,0 0-1,0 0 1,0 0-1,0 0 1,0 0-1,0 0 1,0 1 0,0-1-1,0 0 1,-6 10-160,-13 42 9,-23 91 0,0 64 145,42-204 6,-11 61 174,4 1-1,2 0 1,6 93-1,-1-147-149,1 0 27,0 1 0,2 12-1,-2-22-29,-1 0-1,1 0 0,-1 0 0,1 0 0,0 0 1,-1 0-1,1 0 0,0 0 0,0-1 0,1 1 1,-1 0-1,0-1 0,1 1 0,-1 0 0,1-1 1,-1 0-1,1 1 0,1 0 0,-2-1-6,0-1 0,0 0 0,1 1 1,-1-1-1,0 0 0,0 0 0,0 1 0,0-1 0,0 0 0,1 0 0,-1 0 0,0-1 0,0 1 0,0 0 1,0 0-1,1 0 0,-1-1 0,0 1 0,0-1 0,0 1 0,2-2 0,18-16 42,-18 15-46,37-41 69,51-74 0,-71 90-68,-10 15-29,-1-1-1,0 0 1,9-21 0,-18 34 17,1-1 0,-1 1 0,0 0 0,0-1 0,0 1 0,0-1 0,0 1 0,0-1 0,0 1 0,0 0 0,0-1 0,-1 1 0,0-3 0,1 4-3,0-1 1,0 0 0,-1 1 0,1-1 0,0 0 0,0 1-1,0-1 1,0 0 0,0 0 0,0 1 0,0-1 0,0 0 0,0 0-1,0 1 1,1-2 0,1-4 26,-1 4-89,6 2 11,3 1 46,0 0 0,14-2-1,-14 0-15,1 1-1,19 2 1,-23 0 12,1-1 0,-1 1 0,1 0 0,-1 1 1,0-1-1,0 1 0,0 1 0,0 0 0,11 8 0,-13-8 15,0 1 0,-1-1 0,1 1 0,-1 0 0,0 1 0,-1-1 0,1 1 0,-1-1 0,0 1 0,0 0 0,3 13 0,-1-1 3,-1 1 0,-1-1-1,-1 1 1,0 0 0,-2 23 0,0-31 9,0 2 42,0-1-1,3 21 0,-2-30-41,-1-1 1,1 0-1,-1 1 0,1-1 1,0 0-1,0 1 0,0-1 0,0 0 1,0 0-1,0 0 0,1 0 1,-1 0-1,1 0 0,-1 0 0,1-1 1,0 1-1,-1 0 0,1-1 1,0 0-1,3 2 0,-4-2-3,0-1-1,0 0 0,0 0 1,0 1-1,0-1 1,0 0-1,0 0 1,0 0-1,0 0 0,0 0 1,1 0-1,-1 0 1,0 0-1,0-1 1,0 1-1,0 0 0,0-1 1,0 1-1,0-1 1,0 1-1,0-1 1,0 1-1,0-1 0,0 0 1,0 0-1,3-3 39,0 0 1,-1 1-1,0-1 0,4-5 0,-6 7-38,17-27 68,21-41-1,-11 17-50,31-42-62,-56 92-212,-2 7 172,-4 10 155,2-9-60,-12 177 452,14-168-446,-1 0 0,2 0 0,3 19 0,-4-31-10,-1-1 0,1 0 0,-1 0 0,1 0 1,0 1-1,-1-1 0,1 0 0,0 0 0,0 0 0,0 0 0,-1 0 1,1 0-1,0 0 0,0-1 0,1 1 0,-1 0 0,0 0 1,0-1-1,0 1 0,0-1 0,1 1 0,-1-1 0,0 1 0,1-1 1,-1 0-1,0 0 0,0 0 0,2 1 0,5-1-68,-1 0-1,0-1 0,14-2 1,-12 2 11,22-4-784,-7-10-4979,-13 7 5831,3-2 151,-1-1-1,13-12 1,16-13 481,9 0 111,72-37 0,-111 67-550,-8 3-164,1 1-1,0-1 1,-1 1-1,1 0 0,10-3 1,-15 5-38,0 1 0,1-1 0,-1 0 0,0 1 0,0-1 0,0 0 0,0 0 0,0 1 0,0-1 0,0 0 0,0 1 0,0-1 0,0 0 0,0 0 0,0 1 0,0-1 0,0 0 0,-1 0 0,1 1 0,0-1 0,0 0 0,0 0 0,-1 1 0,-56 75 1031,39-54-865,0 2 0,1 0 1,-23 46-1,37-65-159,1 1 0,0 0 1,0-1-1,0 1 0,1 0 0,-2 11 0,3-15-16,0 0 0,0 0-1,0 0 1,1 1-1,-1-1 1,0 0-1,1 0 1,0 0-1,-1 0 1,1 0 0,0 0-1,0 0 1,0-1-1,0 1 1,0 0-1,1 0 1,-1-1-1,0 1 1,1-1 0,0 1-1,-1-1 1,1 0-1,2 2 1,5 2-199,0 0 0,0-1 0,0 0 0,1 0 0,-1-1 0,1-1 0,0 0 0,0 0 0,0 0 0,0-1 0,0-1 0,0 0 0,0 0 0,15-3 0,43-8-8464,-67 11 8306,0 0 0,1 0 1,-1 0-1,0-1 0,0 1 0,1-1 0,-1 1 0,0-1 0,0 1 1,0-1-1,0 0 0,0 1 0,0-1 0,0 0 0,0 0 0,0 0 1,0 0-1,0 0 0,0 0 0,-1 0 0,1 0 0,0 0 0,-1 0 1,2-3-1,3-12-3266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09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20 7968,'-17'-1'994,"11"1"-624,1 0 0,-1 0 0,1-1 0,0 0 0,-1-1 0,-5-1 0,5 2-1453,-10-1 9775,27 1-6510,83-3-1238,31 1-6272,-76 9-4202,-39-10 5141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09:57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1543 165 8960,'-58'-16'4064,"36"16"-3520,12 0 2048,5-4-769,5 0-3071,5 4 641,0-4-2881,3 4 1952</inkml:trace>
  <inkml:trace contextRef="#ctx0" brushRef="#br0" timeOffset="1">41 145 10816,'-40'-24'4864,"45"24"-4224,17-4 159,14-1-575,54-6 1120,9-1-768,58-8-32,-8 8-352,21-7-352,-18 2 96,6 5-3999,-23 4 2207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0:12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10 749 3808,'0'0'96,"-1"-1"-1,1 1 1,0 0 0,-1 0 0,1 0 0,0 0-1,0-1 1,-1 1 0,1 0 0,0 0-1,0 0 1,-1-1 0,1 1 0,0 0 0,0 0-1,0-1 1,0 1 0,-1 0 0,1-1-1,0 1 1,0 0 0,0-1 0,0 1 0,0 0-1,0-1 1,0 1 0,0 0 0,0-1-1,0 1 1,0 0 0,0-1 0,0 1 0,0 0-1,0-1 1,0 1 0,0 0 0,0 0 0,0-1-1,1 1 1,-1 0 0,0-1 0,0 1-1,0 0 1,0 0 0,1-1 0,-1 1 0,0 0-1,0 0 1,1-1 0,-1 1 0,0 0-1,1 0 1,1-2 737,-2 2-784,0 0 1,0-1-1,0 1 0,0 0 0,-1 0 1,1 0-1,0 0 0,0-1 1,0 1-1,0 0 0,0 0 0,0 0 1,0 0-1,0 0 0,-1-1 1,1 1-1,0 0 0,0 0 0,0 0 1,0 0-1,0 0 0,-1 0 1,1 0-1,0 0 0,0 0 0,0-1 1,-1 1-1,1 0 0,0 0 1,0 0-1,0 0 0,0 0 0,-1 0 1,1 0-1,0 0 0,0 0 1,0 0-1,0 1 0,-1-1 0,1 0 1,0 0-1,-5-1 2796,6 1-1907,7 0-550,-2 0 1333,-7 12-3,-3 16-1112,0 0 1,2 0-1,3 55 0,1-23-226,-2-45-256,0 0 0,4 15 0,-3-24-61,0 0-1,1 0 0,-1-1 1,1 1-1,1-1 0,-1 1 1,1-1-1,4 6 0,-6-10-48,-1-1-1,0 1 0,1-1 0,-1 1 1,0 0-1,1-1 0,-1 0 0,1 1 0,-1-1 1,1 1-1,-1-1 0,1 0 0,0 1 1,-1-1-1,1 0 0,-1 0 0,1 1 1,0-1-1,-1 0 0,1 0 0,0 0 1,-1 0-1,1 0 0,1 0 0,-1 0 6,0 0-1,0-1 0,0 1 0,0-1 0,0 1 1,0-1-1,0 0 0,0 1 0,0-1 0,0 0 0,0 0 1,0 1-1,0-2 0,4-5 61,-1 1 0,0-1-1,5-10 1,-6 12-46,18-43 28,30-95 0,-38 99 35,6-16-1354,-19 98 1445,2 0 1,11 59-1,-10-82-97,0 0-1,1-1 0,1 1 1,1-1-1,0 0 0,1-1 1,0 1-1,1-1 0,13 16 1,-17-24-30,0-1 1,0 1 0,0-1 0,1 0 0,-1-1-1,1 1 1,9 4 0,-12-7-39,1 0 0,-1 0 0,0 0 0,1-1 0,-1 1 0,0-1 0,1 1 0,-1-1 0,1 0 0,-1 0 0,1 0 0,-1 0 0,0-1 0,1 1 0,-1-1 0,1 1 0,-1-1 0,0 0 0,0 0 0,1 0 0,1-1 0,1-1 27,-1-1 1,0 1-1,0-1 0,-1 0 0,1 0 0,-1 0 0,0 0 1,0-1-1,0 1 0,-1-1 0,5-8 0,-3 2-24,0-1 0,0 1 0,-1 0 0,1-15 0,-3 11-48,0-1 0,-1 0 0,-1 0 0,-1 1 1,0-1-1,-1 0 0,-1 1 0,0 0 0,-1 0 0,-1 0 0,0 1 1,-1-1-1,-13-19 0,14 21-269,6 13 283,0-1-1,0 1 1,0 0-1,0-1 1,0 1-1,1 0 1,-1 0-1,0-1 1,0 1-1,0 0 1,0 0-1,0-1 1,0 1-1,1 0 1,-1 0-1,0-1 1,0 1-1,0 0 1,1 0-1,-1 0 1,0-1-1,0 1 1,1 0-1,-1 0 1,0 0-1,0 0 1,1 0-1,2-1-29,0 0-1,0 1 0,0 0 1,0 0-1,0 0 0,5 1 1,-1-1 53,95 12-34,-64-7 135,0-1 0,61-1 0,-76-5-19,0 0 0,0-2 0,-1 0 0,31-11 0,-21 1 464,-45 16-544,-6 15-61,5-3 69,4-5 13,0 1 1,1 0 0,0 0 0,0 1 0,1 0 0,1 0 0,-8 16 0,11-20-2,1 0-1,0 1 1,1-1 0,-1 1 0,2-1 0,-1 1 0,1 0 0,0 0 0,0 0 0,1-1 0,0 1 0,1 0 0,0 0 0,2 8 0,-3-15-17,0 0-1,1 1 1,-1-1-1,1 0 1,-1 0-1,1 1 1,-1-1-1,1 0 1,0 0-1,0 0 1,0 1-1,0-1-9,-1-1-1,0 0 0,1 0 0,-1 1 1,0-1-1,1 0 0,-1 0 0,0 0 1,1 0-1,-1 1 0,1-1 0,-1 0 1,0 0-1,1 0 0,-1 0 0,1 0 1,-1 0-1,1 0 0,-1 0 0,0 0 1,1 0-1,-1 0 0,1-1 0,1 1 11,-1-1-1,0 0 1,1 0-1,-1 0 0,0 0 1,0 0-1,0 0 1,0 0-1,0 0 0,0-1 1,0 1-1,0 0 1,0 0-1,0-1 0,0-1 1,10-24 104,-2 0 1,8-36-1,-14 52-157,-2 3-33,1 0 0,-1 1 1,0-9-1,13 58-370,3 23 307,-15-59 165,0 0-1,1-1 1,0 1 0,0 0-1,0-1 1,0 0-1,1 1 1,4 4-1,-7-9-21,0-1-1,0 1 1,0 0-1,-1 0 0,1 0 1,0-1-1,0 1 1,0 0-1,0-1 1,1 1-1,-1-1 1,0 0-1,0 1 1,0-1-1,0 0 1,0 1-1,0-1 0,1 0 1,-1 0-1,0 0 1,0 0-1,0 0 1,1 0-1,-1-1 1,0 1-1,0 0 1,0 0-1,0-1 1,0 1-1,2-2 0,1 0 35,0-1-1,0 0 0,-1 0 0,1-1 1,6-7-1,-4 5-33,26-32 60,-2-1 0,32-52 0,-53 73-151,-3 8-345,-6 27 183,-6 36 234,2-27 41,1 1 0,1 0-1,2 33 1,1-46 29,-1-12-41,-1 1 0,1-1 0,0 1-1,1-1 1,-1 1 0,0-1 0,1 1-1,-1-1 1,1 1 0,0-1 0,0 0-1,0 1 1,0-1 0,2 3-1,-3-5-11,1 1 0,-1-1 0,1 1 0,-1-1 0,1 0 0,-1 1 0,1-1-1,-1 0 1,1 1 0,-1-1 0,1 0 0,-1 0 0,1 1 0,-1-1 0,1 0-1,0 0 1,-1 0 0,1 0 0,-1 0 0,1 0 0,0 0 0,-1 0-1,1 0 1,-1 0 0,2 0 0,0-1 9,-1 0-1,1 0 0,-1 1 1,1-1-1,-1 0 1,1 0-1,-1 0 1,3-3-1,1-1 8,0-1 0,-1 0 0,5-7 0,26-44 10,41-65-53,-19 50-347,-50 64 241,-7 7 112,1 1 1,-1 0 0,0 0-1,1-1 1,-1 1-1,1 0 1,-1 0-1,1 0 1,-1 0 0,1 0-1,-1-1 1,1 1-1,-1 0 1,1 0 0,-1 0-1,1 0 1,-1 0-1,1 1 1,-1-1-1,1 0 1,-1 0 0,1 0-1,-1 0 1,1 0-1,-1 1 1,0-1-1,1 0 1,-1 0 0,1 1-1,-1-1 1,0 0-1,1 1 1,-1-1 0,0 0-1,1 1 1,-1 0-1,19 20 27,-9-10-64,-1-2 117,-1-1-15,1 0 0,-1-1 0,1 0 0,1 0 0,12 7 0,-19-13-40,-1 0-1,1 0 1,0 0 0,0 0 0,0 0-1,0-1 1,0 1 0,0-1 0,0 0-1,1 0 1,-1 0 0,0 0-1,0-1 1,0 1 0,0-1 0,0 0-1,0 1 1,0-1 0,0-1-1,-1 1 1,1 0 0,0-1 0,-1 1-1,5-4 1,0 0-10,0 0 1,0 0-1,-1 0 0,0-1 1,1 0-1,-2-1 0,1 1 1,-1-1-1,0 0 0,5-9 1,-10 15-14,1 0 1,-1 0-1,0 0 0,1 1 1,-1-1-1,0 0 0,1 0 1,-1 0-1,0 0 1,0 0-1,0 0 0,0 1 1,0-1-1,0 0 1,0 0-1,0 0 0,0 0 1,0 0-1,0 0 0,-1 0 1,1 0-1,0 1 1,-1-1-1,1 0 0,-1 0 1,1 0-1,-1 1 1,1-1-1,-1 0 0,1 1 1,-1-1-1,0 0 0,1 1 1,-1-1-1,0 1 1,1-1-1,-3 0 0,1 0 6,0 0 0,-1 1 0,1-1 0,0 1-1,-1 0 1,1 0 0,0-1 0,-1 1 0,1 1 0,0-1-1,-1 0 1,1 1 0,-4 0 0,2 1-8,0-1 1,0 1 0,0 0-1,0 0 1,0 0-1,1 1 1,-1 0 0,1-1-1,0 1 1,0 0-1,0 0 1,0 1-1,0-1 1,1 1 0,-1-1-1,1 1 1,0 0-1,0 0 1,0 0 0,1 0-1,-1 0 1,1 0-1,0 0 1,0 1 0,1-1-1,-1 0 1,1 1-1,0-1 1,0 0-1,0 1 1,1-1 0,0 0-1,1 7 1,1-2 27,0 0-1,1 0 1,0-1 0,8 14 0,-10-19-6,0 0-1,0-1 1,0 1 0,0-1 0,1 0-1,-1 0 1,5 4 0,-5-6 4,-1 1 0,0 0 0,1-1 1,-1 1-1,1-1 0,-1 1 0,1-1 0,-1 0 1,1 1-1,-1-1 0,1 0 0,-1 0 0,1 0 1,-1 0-1,1-1 0,-1 1 0,3-1 0,5-3 23,0 0-1,1-1 1,-2 0-1,1 0 1,0-1-1,-1 0 0,11-11 1,11-8-27,25-14 77,-25 19-66,-1-1 0,-2-2 0,44-43 1,-54 44 9,0 0 0,-1-1-1,-1-1 1,-2 0 0,12-28 0,6-28-204,28-116 1,-56 174-67,-4 20-12,0 14 100,-7 42-56,-3 0 0,-28 87 0,-52 98 315,61-165-21,-27 65 274,-111 196-1,140-286-371,-25 40 493,51-85-425,-1-1 1,0 1-1,0-1 0,0 1 0,0-1 1,-8 5-1,11-7-60,-1 0 1,0-1-1,0 0 0,0 1 1,0-1-1,0 0 1,0 1-1,1-1 0,-1 0 1,0 0-1,0 0 0,0 0 1,0 0-1,0 0 1,0 0-1,0 0 0,0 0 1,0 0-1,0 0 0,0-1 1,0 1-1,0 0 1,0-1-1,1 1 0,-1-1 1,0 1-1,0-1 0,0 1 1,1-1-1,-1 1 1,0-1-1,0 0 0,1 0 1,-1 1-1,1-1 1,-1 0-1,1 0 0,-1 0 1,1 1-1,-1-3 0,-1 1-10,1 0 0,0 0 0,-1-1 0,1 1 0,0 0 0,0-1 0,0 1 0,1-1 0,-1 1 0,1-1 0,-1 0 0,1 1 0,0-1 0,0 1 0,0-1 0,0 0 0,1 1 0,-1-1 0,0 1 0,1-1 0,0 1 0,0-1 0,0 1 0,0-1 0,0 1 0,0 0 0,1-1 0,-1 1 0,1 0 0,-1 0 0,3-2 0,3-3-2,0 0-1,1 1 1,-1-1-1,1 2 0,0-1 1,13-5-1,57-25-75,-47 23 76,-9 3 11,90-44-39,-92 43 34,-1 0 1,-1-2-1,28-24 1,-18 9 94,-1-2 0,42-57 0,35-76 216,-98 154-296,15-27-12,21-33-46,-40 66 33,0 0-1,0 0 0,-1 0 0,1 0 1,-1-1-1,0 1 0,0-1 0,1-4 0,-2 6-40,-4 12-433,-6 42 416,4-28 120,2 0 0,0 1 0,0 47 0,4-54-13,1 0-1,1 0 1,0 0-1,1 0 1,2-1-1,6 19 0,-11-33-12,2 0-1,-1 0 0,0-1 0,0 1 1,1-1-1,-1 1 0,1-1 0,0 1 1,3 2-1,-5-5-10,1 1 0,0-1 1,0 1-1,0-1 0,-1 0 0,1 1 1,0-1-1,0 0 0,0 0 0,0 0 1,0 0-1,-1 0 0,1 0 1,0 0-1,0 0 0,0 0 0,0 0 1,0 0-1,-1-1 0,1 1 0,0 0 1,0 0-1,0-1 0,-1 1 0,1-1 1,0 1-1,0-1 0,-1 1 1,1-1-1,0 1 0,-1-1 0,1 0 1,-1 1-1,1-1 0,0-1 0,13-14 41,-1-1-1,0 0 0,13-26 0,1 0-27,-1 5-35,2 2 1,1 1 0,50-46-1,-73 74-42,6-2-151,-12 9 202,1 0 0,-1 0-1,0 0 1,1 0-1,-1 1 1,1-1-1,-1 0 1,1 0 0,-1 0-1,0 1 1,1-1-1,-1 0 1,0 1-1,1-1 1,-1 0-1,0 1 1,1-1 0,-1 0-1,0 1 1,0-1-1,0 0 1,1 1-1,-1-1 1,0 1-1,0-1 1,0 1 0,0-1-1,0 1 1,0-1-1,0 0 1,1 1-1,-1-1 1,-1 1 0,1 0-1,4 24 28,-1 0 0,-2 1-1,-1 27 1,-1-25 113,2-1-1,5 43 1,-4-62-100,-1-2 6,0 0 0,0 0 1,1 0-1,0-1 0,3 9 0,-5-14-30,1 1-1,-1-1 0,0 0 0,0 0 1,1 1-1,-1-1 0,0 0 0,1 0 0,-1 0 1,0 1-1,1-1 0,-1 0 0,1 0 0,-1 0 1,0 0-1,1 0 0,-1 0 0,0 0 1,1 0-1,-1 0 0,1 0 0,-1 0 0,0 0 1,1 0-1,-1 0 0,0 0 0,1 0 1,-1 0-1,1-1 0,-1 1 0,0 0 0,1 0 1,-1 0-1,0-1 0,1 1 0,-1 0 1,0 0-1,0-1 0,1 1 0,12-13 73,-12 12-52,16-19 6,-1-1 1,17-29-1,18-22-37,-41 59-93,0 2-1,1-1 1,21-16 0,-32 28 81,1-1 1,-1 1 0,1-1 0,0 1-1,-1 0 1,1-1 0,-1 1-1,1 0 1,0-1 0,-1 1-1,1 0 1,0 0 0,-1 0 0,1 0-1,0-1 1,-1 1 0,1 0-1,0 0 1,-1 0 0,1 0-1,0 0 1,0 1 0,0-1 7,-1 1 0,1-1 0,-1 1 0,1-1 0,-1 1 1,1-1-1,-1 1 0,0-1 0,1 1 0,-1-1 0,0 1 0,1 0 1,-1-1-1,0 1 0,0-1 0,0 1 0,0 0 0,0-1 0,1 2 0,-1 5 11,0 1 0,0-1-1,-3 11 1,2-7-54,-7 49 62,4-44 90,2 1 1,-1 17-1,5-35-68,1-1 0,-1 1-1,0-1 1,0 0 0,0 1 0,0-1-1,-1 0 1,4-4 0,34-42 4,40-42-285,-43 57 169,-32 30 38,0 1 0,0-1-1,0 0 1,0 1 0,1 0-1,-1 0 1,9-2 0,-13 4 30,1 0 0,-1 0 0,0 0 0,1 0 0,-1 0 0,0 0 0,1 0 0,-1 0 0,0 0 0,1 0 0,-1 0 0,0 0 0,0 0 0,1 0 0,-1 0 0,0 0 0,1 0 0,-1 1 0,0-1 0,0 0 0,1 0 0,-1 0 0,0 1 0,0-1 0,1 0 0,-1 0 0,0 0 0,0 1 0,0-1 0,1 1 0,1 12-102,-6 20 94,3-26 36,-4 21 22,-6 54 101,10-70-106,1 1 1,0 0-1,1 0 0,3 17 0,-4-28-31,0-1-1,1 0 0,-1 0 1,0 0-1,1 0 0,-1 1 1,1-1-1,-1 0 0,1 0 1,0 0-1,0 0 0,-1 0 1,1 0-1,0 0 1,0-1-1,0 1 0,0 0 1,0 0-1,0-1 0,0 1 1,0 0-1,0-1 0,0 1 1,0-1-1,0 0 0,1 1 1,-1-1-1,0 0 0,0 0 1,0 1-1,1-1 0,-1 0 1,2-1-1,2 1 22,-1-1-1,1 0 1,0 0 0,-1 0 0,1 0-1,-1-1 1,8-3 0,6-5 12,-1-1 1,24-18-1,-9 5-33,129-105-183,-136 110 188,-20 17-27,-1-1 0,1 0 1,-1 0-1,0-1 0,0 1 0,-1-1 0,4-4 0,-7 8 10,0 0-1,0 0 1,0 0-1,0 0 1,0 0-1,0 0 1,0 0-1,0 0 1,0 0-1,-1 0 0,1 0 1,0 1-1,0-1 1,0 0-1,0 0 1,0 0-1,0 0 1,0 0-1,0 0 1,0 0-1,0 0 1,-1 0-1,1 0 1,0 0-1,0 0 1,0 0-1,0 0 1,0 0-1,0 0 1,0 0-1,0 0 1,0-1-1,0 1 1,-1 0-1,1 0 1,0 0-1,0 0 1,0 0-1,0 0 1,0 0-1,0 0 1,0 0-1,0 0 1,0 0-1,0 0 1,0 0-1,0 0 1,0-1-1,0 1 1,0 0-1,0 0 1,0 0-1,0 0 1,-1 0-1,1 0 1,0 0-1,0 0 1,0 0-1,0 0 1,0-1-1,0 1 1,1 0-1,-1 0 1,0 0-1,0 0 1,0 0-1,0 0 1,-7 3-133,-1 5 139,1 0 0,-10 18 0,7-11 7,-2 3 26,1 0 0,1 1 1,0 0-1,1 1 1,2 0-1,0 0 0,1 1 1,-7 40-1,13-57-25,0-1 0,0 1 1,0 0-1,0-1 0,1 1 0,-1-1 0,1 1 0,0-1 1,0 1-1,0-1 0,1 1 0,-1-1 0,1 0 0,-1 0 0,1 0 1,0 0-1,5 5 0,-6-6 3,1-1-1,0 1 1,0-1 0,0 1 0,1-1-1,-1 0 1,0 0 0,0 0-1,1 0 1,-1 0 0,1 0-1,-1-1 1,1 1 0,-1-1 0,1 1-1,-1-1 1,1 0 0,-1 0-1,1-1 1,-1 1 0,1 0 0,-1-1-1,1 1 1,-1-1 0,4-1-1,3-2 5,0-1-1,0 1 1,0-2-1,-1 1 0,1-1 1,-2 0-1,1-1 1,8-9-1,7-10-12,22-32-1,-17 20-7,18-16-16,65-58 0,-53 56-70,-41 38 42,-1-2 1,0 0-1,-1-1 0,16-30 1,36-89-67,63-184-322,-129 323 431,1-5-41,0 0 0,0 0 0,0 0 0,-1 0-1,0 0 1,0-7 0,-1 13 42,1 0 0,-1 0 0,0 0 0,0-1 0,0 1-1,0 0 1,0 0 0,0 0 0,0 0 0,0-1 0,0 1 0,0 0 0,0 0-1,0 0 1,0 0 0,0-1 0,0 1 0,0 0 0,0 0 0,0 0 0,0 0 0,0 0-1,-1-1 1,1 1 0,0 0 0,0 0 0,0 0 0,0 0 0,0 0 0,0 0-1,0-1 1,0 1 0,-1 0 0,1 0 0,0 0 0,0 0 0,0 0 0,0 0 0,0 0-1,0 0 1,-1 0 0,1 0 0,0 0 0,0 0 0,0 0 0,0 0 0,-1 0-1,1 0 1,-8 7-121,-5 13 7,-12 35 99,-29 89-1,34-86 19,-4 7 66,-50 148 304,66-187-283,1-1 0,1 1-1,2 1 1,0-1-1,2 1 1,1 31-1,1-56-67,0 0 1,0-1-1,0 1 0,0-1 0,0 1 0,0 0 0,1-1 0,-1 1 0,1-1 0,-1 1 0,1-1 0,-1 1 0,1-1 1,0 1-1,0-1 0,0 0 0,0 1 0,0-1 0,0 0 0,2 2 0,-1-2-4,0-1 1,0 0-1,-1 1 1,1-1-1,0 0 0,0 0 1,0 0-1,-1 0 1,1 0-1,0-1 0,0 1 1,-1 0-1,1-1 1,0 1-1,0-1 1,-1 0-1,1 0 0,2-1 1,19-10-55,-1-2 0,21-15 0,-23 14-49,1 1-1,38-18 0,-59 31 84,1 1 0,-1 0 0,0-1 0,1 1 1,-1 0-1,1 0 0,-1-1 0,1 1 0,-1 0 0,1 0 0,-1 0 0,1 0 0,-1-1 0,1 1 0,-1 0 1,1 0-1,-1 0 0,1 0 0,0 0 0,-1 1 0,1-1 0,-1 0 0,1 0 0,-1 0 0,1 0 0,-1 0 1,1 1-1,-1-1 0,1 0 0,-1 0 0,0 1 0,1-1 0,-1 0 0,1 1 0,-1-1 0,0 1 0,1-1 0,-1 0 1,0 1-1,1-1 0,-1 1 0,0-1 0,0 1 0,1-1 0,-1 1 0,0-1 0,0 1 0,0 0 0,1 4-8,-1-1 0,0 0 0,-1 1 0,1-1-1,-2 5 1,1 0-8,0 2 53,1 0-1,0 1 1,0-1 0,1 0 0,0 1 0,1-1 0,1 0 0,-1 0 0,9 19-1,-10-29-20,-1 1 0,1 0 0,0 0 0,0-1-1,0 1 1,0-1 0,0 1 0,0-1 0,0 0 0,0 1-1,1-1 1,-1 0 0,1 0 0,-1 0 0,1 0-1,-1 0 1,1 0 0,-1 0 0,1 0 0,2 0-1,-1 0 12,-1-1-1,1 0 0,0 0 0,-1 0 0,1 0 0,0-1 1,-1 1-1,1-1 0,0 1 0,-1-1 0,1 0 0,-1 0 1,4-2-1,9-6-4,0-1-1,-1 0 1,0-1 0,0-1 0,21-23-1,-8 7-70,-5 4 48,-15 16-63,0 1-1,0 0 1,13-11-1,-50 66-285,20-29 390,1 0-1,1 0 1,0 1-1,2 1 1,1-1-1,0 1 1,1 0-1,2 0 1,-1 28-1,3-45-12,0 0-1,0 0 0,1 0 1,-1 0-1,1 0 0,0 0 1,1-1-1,-1 1 0,0 0 1,1 0-1,2 3 0,-3-6-13,0 0 0,0 0 0,0 0 0,-1 0-1,1 0 1,0 0 0,0 0 0,0-1 0,1 1-1,-1 0 1,0-1 0,0 1 0,0-1 0,0 1-1,0-1 1,1 0 0,-1 1 0,0-1 0,0 0 0,1 0-1,-1 0 1,0 0 0,1 0 0,-1 0 0,0 0-1,0 0 1,1-1 0,-1 1 0,0 0 0,0-1 0,0 1-1,1-1 1,-1 1 0,0-1 0,0 0 0,0 0-1,0 1 1,1-2 0,7-5 21,-1 0 0,1 0 0,-2-1 0,1 0 0,-1 0-1,0-1 1,-1 0 0,10-18 0,-7 11-44,-1-1-1,-1 0 1,-1-1-1,5-24 1,-9 36-9,-1-1 0,0 1 0,0-1 0,-1 0 1,0 1-1,0-1 0,-2-7 0,2 11 12,-1 0 0,0-1 0,0 1 1,0 0-1,0 0 0,-1 0 0,1 1 0,-1-1 0,0 0 0,1 0 0,-1 1 0,-1-1 1,1 1-1,0 0 0,0 0 0,-5-4 0,-6-1-47,0 1 1,0 0-1,-18-6 0,3 2 48,27 10 13,1 0 1,-1 0-1,1 0 0,0 0 1,-1 0-1,1 0 0,0-1 0,-1 1 1,1 0-1,0 0 0,-1 0 1,1 0-1,0-1 0,-1 1 1,1 0-1,0 0 0,0-1 0,-1 1 1,1 0-1,0-1 0,0 1 1,-1 0-1,1-1 0,0 1 1,0 0-1,0-1 0,0 1 0,0 0 1,0-1-1,-1 1 0,1 0 1,0-1-1,0 1 0,0 0 1,0-1-1,0 1 0,0-1 0,0 1 1,1 0-1,-1-1 0,0 1 1,0 0-1,0-1 0,0 1 1,0 0-1,0-1 0,1 1 0,-1 0 1,0-1-1,0 1 0,1 0 1,-1-1-1,0 1 0,0 0 1,1 0-1,-1-1 0,0 1 0,1 0 1,0 0-1,21-14 30,6 4-91,0 2-1,0 0 1,50-6-1,-58 11 84,8-2-8,94-12 29,-102 15 4,1 2 0,0 0 0,37 5 0,-54-5-26,-1 1 0,1 0 0,-1 0 0,1 0 0,-1 0 0,0 1 0,1-1 0,-1 1 0,0 0 0,0 0 0,0 0 0,5 5 0,-6-5-1,-1 0 0,0 0 0,1-1 0,-1 1 0,0 0 1,0 0-1,0 0 0,0 0 0,-1 1 0,1-1 0,-1 0 1,1 0-1,-1 0 0,0 1 0,0-1 0,0 0 0,0 0 1,0 1-1,0-1 0,0 0 0,-1 0 0,0 3 0,-3 5 37,0 1-1,-7 13 0,8-18-20,0 0 1,0 1-1,0-1 0,1 1 0,0 0 1,0 0-1,-1 12 0,26-33 279,15-17-295,-26 21-52,-1 1 0,1 0 0,1 0 0,0 1 1,0 1-1,21-9 0,-32 15 20,0 1 0,0-1 0,-1 1 0,1-1 0,0 1 0,0 0 0,0 0 0,0 0 0,0 0 0,-1 0 0,1 1 0,0-1 0,0 0 0,0 1 0,0-1 0,-1 1 0,1 0 0,2 1 0,-2-1 23,1 1 0,-1 0 0,0 0 0,0 0 0,0 0 0,0 1 0,0-1 0,-1 0 0,1 1 0,1 4 0,2 5 83,0 1 0,-1-1 0,-1 1 1,2 15-1,-3-18-74,42 185-1471,-37-175-2315,-5-16 2199,-1 0 0,0 0 0,1 0 0,-1 0 0,-1 1 0,2 5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0:12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986 160 8544,'-72'-20'3872,"62"17"-3360,7 0 576,6 6-704,7-6-160,3 3-128,9-5-3136,1 2 1664</inkml:trace>
  <inkml:trace contextRef="#ctx0" brushRef="#br0" timeOffset="1">29 137 11552,'-29'-25'5215,"53"30"-4511,2-5 1632,11 0-1408,53-8 1824,8 0-1568,33-7-736,-10 1-320,9-6-1568,-12 9 800,-2-12-6943,-13 6 4191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0:24.5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16 491 1984,'0'0'3829,"-6"-9"1046,-2-2-2353,8 10-2506,0 1-1,-1 0 0,1-1 1,0 1-1,0 0 0,0-1 1,0 1-1,0-1 0,0 1 1,0 0-1,0-1 1,0 1-1,0-1 0,0 1 1,0 0-1,0-1 0,0 1 1,0-1-1,0 1 0,0 0 1,0-1-1,0 1 0,0 0 1,1-1-1,-1 1 1,0-1-1,0 1 0,1-1 1,10-16 92,-8 12-64,37-49 217,-12 10 27,4-7-84,2 2 0,40-45-1,-62 81-161,1 0 0,0 0 0,1 2 0,0-1 0,1 2 0,0 0 0,0 1 0,1 0 0,0 2 0,1 0 0,23-7 0,-38 13-26,1 1 1,-1-1-1,1 1 1,-1 0 0,1 0-1,-1 0 1,1 0-1,0 0 1,2 1 0,-4-1-11,0 1 1,0-1 0,0 0 0,0 1-1,0-1 1,0 1 0,-1-1 0,1 1-1,0-1 1,0 1 0,0 0 0,0-1-1,-1 1 1,1 0 0,0 0-1,-1-1 1,1 1 0,0 0 0,-1 0-1,1 0 1,-1 0 0,0 0 0,1 0-1,-1 0 1,1 2 0,-1 5 25,1 1-1,-2-1 1,-1 16 0,0-5 1,-13 90 66,-1 13-137,14-100 76,1 0 0,1 1 0,5 30 0,-4-46-2,1 1 0,0-1 0,0 1 0,1-1 0,0 0 0,1 0 0,-1 0 0,1-1 0,0 1 0,1-1 0,0 0 0,0 0 0,0-1 0,0 1 0,11 7 0,-11-10 43,-1 0 0,1 0 1,-1 0-1,1-1 0,0 0 1,0 0-1,1 0 0,-1 0 1,0-1-1,0 0 0,1 0 1,-1 0-1,1-1 0,-1 0 0,1 0 1,-1 0-1,0 0 0,1-1 1,-1 0-1,1 0 0,-1-1 1,9-3-1,-6 1-19,0-1 0,0 0-1,-1-1 1,0 0 0,0 0 0,0 0 0,-1-1-1,0 0 1,0 0 0,0 0 0,4-10-1,3-5 8,-1-2 0,16-39-1,5-34 106,16-39-315,-40 114 74,2 1-1,0 0 0,1 1 0,17-21 0,-26 37 25,0 1 0,0 0 0,0 0 0,0 0 0,0 0 0,1 1 0,-1-1-1,8-3 1,-9 6 28,0-1 0,-1 0 0,1 1-1,0-1 1,-1 1 0,1 0 0,0-1-1,0 1 1,-1 0 0,1 0 0,0 0-1,0 0 1,-1 1 0,1-1 0,0 0-1,0 1 1,-1-1 0,1 1 0,0 0-1,-1-1 1,1 1 0,-1 0 0,1 0-1,1 1 1,3 4 20,1 0 1,-2 0-1,1 1 0,-1-1 0,1 1 1,-2 1-1,1-1 0,5 13 1,1 8 104,10 32 1,-17-46-84,47 172 391,-39-142-2619,-8-27 860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0:24.9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14 4736,'-15'-14'3936,"15"34"-2838,0 43 358,-8 597 3254,6-554-4170,5 1 0,23 151 1,-24-249-520,-2-5-144,1 0 0,-1-1 1,1 1-1,1 0 1,-1 0-1,0-1 0,4 8 1,0-6-549,-3-6-529,-3-13-1869,0 9 2142,0-20-2123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0:27.9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1017 3712,'-1'0'98,"1"0"0,-1 1 0,1-1 0,0 0 0,-1 1 0,1-1 1,-1 0-1,1 1 0,0-1 0,-1 0 0,1 1 0,0-1 0,-1 0 0,1 1 0,0-1 0,0 1 0,-1-1 1,1 1-1,0 0 0,0-1 7,0 1 0,0-1 0,0 0 0,1 0 0,-1 0 1,0 1-1,0-1 0,0 0 0,0 0 0,1 0 0,-1 1 0,0-1 1,0 0-1,1 0 0,-1 0 0,0 0 0,0 0 0,1 0 0,-1 0 1,0 1-1,0-1 0,1 0 0,-1 0 0,0 0 0,1 0 0,1 0 288,1 0 0,0 0 0,0 0 0,-1 0-1,1 0 1,4-2 0,0-1 0,1 0-1,-1 0 1,0-1-1,0 0 1,0 0 0,-1-1-1,1 0 1,-1 0-1,0-1 1,6-8 0,5-5-9,-2-1 0,13-23 1,-4 0-65,24-59 0,-27 55-128,29-48 0,-50 95-192,3-6-39,1 1-1,0-1 1,0 1 0,7-8 0,-10 12 30,0 1 0,0-1 1,-1 0-1,1 1 0,0-1 1,0 0-1,0 1 0,-1-1 0,1 1 1,0 0-1,0-1 0,0 1 1,0 0-1,0-1 0,0 1 1,0 0-1,0 0 0,0 0 0,0 0 1,0 0-1,0 0 0,0 0 1,0 0-1,0 0 0,0 1 1,0-1-1,0 0 0,0 1 1,0-1-1,0 0 0,0 1 0,-1-1 1,1 1-1,0-1 0,0 1 1,0 0-1,-1-1 0,1 1 1,1 1-1,5 9 4,0 0 1,-1 0-1,0 1 0,-1-1 1,7 20-1,-9-20-15,14 35 60,17 81 1,-29-101 113,-1 1 1,-1-1-1,-2 0 1,-3 49-1,1-70-65,1-1 0,-1 1 0,0 0 0,0-1 1,-2 6-1,3-9-59,-1-1 0,1 1 1,-1 0-1,1 0 0,-1 0 0,1 0 1,-1 0-1,0-1 0,1 1 1,-1 0-1,0-1 0,1 1 0,-1 0 1,0-1-1,0 1 0,0-1 1,0 1-1,0-1 0,1 1 1,-1-1-1,0 0 0,0 0 0,0 1 1,0-1-1,0 0 0,0 0 1,0 0-1,0 0 0,0 0 0,0 0 1,-1 0-1,-4-2 55,1 1-1,0-1 1,0 0 0,1 0 0,-1-1-1,-6-3 1,-31-23 95,29 19-174,-2-1-76,1 0 1,-24-23 0,31 27-11,0 1 0,-1 0 0,-8-6 0,13 11-511,7 6 354,10 6 67,35 16 160,-27-17 36,19 8-26,-24-12-9,2 0 77,22 4 0,-34-8 38,-1-1 0,1-1 1,0 0-1,0 0 0,0 0 0,13-2 0,-11 0-39,-1-1 0,0 1 0,0-1 1,0-1-1,-1 1 0,1-1 1,-1-1-1,0 1 0,0-1 0,0-1 1,-1 1-1,1-1 0,-2 0 0,9-11 1,3-7-40,-1 0 1,24-52-1,-22 39-104,-14 31 44,-1-1-1,1 0 1,0 1-1,1 0 1,0 0-1,0 0 1,0 1-1,0 0 1,7-5-1,-9 8 23,-1 0-1,1 1 1,0 0-1,0-1 1,0 1-1,0 0 1,0 0-1,0 0 1,0 1 0,0-1-1,0 1 1,0 0-1,0 0 1,0 0-1,0 0 1,1 0-1,-1 1 1,0-1-1,0 1 1,0 0 0,0 0-1,0 0 1,-1 0-1,7 4 1,6 4 45,23 18 1,-11-7 47,-18-12 5,-1 0 229,-8-8-289,0 0 0,0 0-1,0 0 1,0 0 0,0-1-1,0 1 1,0 0 0,0 0 0,0 0-1,0 0 1,0 0 0,0 0-1,1 0 1,-1 0 0,0 0 0,0 0-1,0 0 1,0 0 0,0 0-1,0 0 1,0 0 0,0 0 0,0 0-1,0 0 1,0 0 0,0 0-1,0 0 1,0 0 0,0 0 0,0 0-1,-3-5-4,0 1 0,0 0 0,0 0 0,-1 0 0,0 1 0,0-1 0,0 1 0,0 0 0,-1 0 0,1 1 0,-6-4 0,-6-1-58,-32-8 1,47 14 30,-3 0-21,0 1 0,0-1 1,0 1-1,1 0 0,-1 0 0,0 0 1,0 0-1,0 1 0,0 0 0,0 0 1,1 0-1,-1 0 0,0 0 0,1 1 1,-1-1-1,1 1 0,0 0 0,-1 0 1,1 1-1,0-1 0,0 0 0,-4 6 0,1-2-11,0 0-1,1 1 0,0 0 0,0 0 0,0 0 0,1 1 0,0-1 1,-5 17-1,6-14 9,0 1 1,1-1-1,0 1 1,1 0 0,1 0-1,0-1 1,1 15-1,-1-21 39,1 1-1,-1-1 1,1 0-1,0 1 1,1-1-1,-1 0 0,1 0 1,-1 0-1,1 0 1,0 0-1,1-1 1,-1 1-1,1-1 1,0 1-1,-1-1 1,1 0-1,1 0 1,-1 0-1,0 0 0,1-1 1,4 3-1,-6-4 33,1 0 0,0 0 0,0-1 0,0 1-1,0-1 1,-1 0 0,1 1 0,0-1 0,0-1-1,0 1 1,0 0 0,0-1 0,3 0 0,41-15 269,-34 11-370,27-10 242,118-38-171,-121 41-20,53-26-1,-55 23-25,-14 7-63,1 0 0,29-4 0,-44 10 69,1 1 1,0 0-1,0 1 0,0 0 1,0 0-1,0 0 0,15 4 1,-22-4 27,0 1 1,0-1-1,0 0 1,0 1-1,-1-1 1,1 1-1,0-1 1,0 1-1,0-1 0,0 1 1,-1 0-1,1-1 1,0 1-1,-1 0 1,1-1-1,0 1 1,0 2-1,0-2 170,-6-19 528,3 16-709,0 1 1,0-1 0,0 0-1,0 1 1,0 0 0,0-1 0,-1 1-1,1 0 1,0 0 0,-1 0-1,1 1 1,-1-1 0,1 0 0,-1 1-1,1 0 1,-1-1 0,1 1-1,-1 0 1,1 0 0,-1 1-1,0-1 1,1 0 0,-1 1 0,1 0-1,0 0 1,-1-1 0,-2 3-1,-4 0-42,1 1-1,-1 1 0,1 0 1,0 0-1,0 0 0,-9 9 0,9-7-1,0 1 0,0 1-1,0-1 1,1 1 0,-7 13 0,12-19 51,0 0 0,0 1 0,1-1 0,-1 1 0,1 0 0,0-1 1,0 1-1,1 0 0,-1 4 0,1-6 20,0 0 0,0 0 0,0 1 0,1-1 0,-1 0 1,1 1-1,0-1 0,-1 0 0,1 0 0,0 0 0,0 0 0,0 0 0,1 0 0,-1 0 0,0 0 0,3 2 0,-3-2 12,1-1 0,0 1 0,0-1-1,-1 1 1,1-1 0,0 0 0,0 0 0,0 0-1,0 0 1,1 0 0,-1 0 0,0-1 0,0 1-1,0-1 1,1 1 0,-1-1 0,0 0 0,1 0-1,-1 0 1,0 0 0,0 0 0,1-1 0,-1 1-1,0-1 1,0 1 0,0-1 0,1 0-1,-1 0 1,0 0 0,3-2 0,1-1 16,0 0 1,0 0-1,0-1 1,0 0-1,-1 0 0,0 0 1,0-1-1,7-9 1,-4 0-68,1-1 1,-2 0 0,0-1-1,-1 0 1,0 0 0,4-26-1,-9 40-309,-1 6 83,-1 16-49,-3 25 112,3-34 168,1 0 0,0 0 0,0 0 0,1 0 1,4 20-1,-5-28 35,1 0 1,0 1-1,0-1 1,0 1 0,0-1-1,1 0 1,-1 0-1,1 0 1,-1 0 0,1 0-1,0 0 1,0 0-1,-1 0 1,1 0 0,1-1-1,-1 1 1,0-1-1,0 0 1,0 0-1,1 0 1,-1 0 0,1 0-1,-1 0 1,1 0-1,-1-1 1,1 1 0,-1-1-1,1 0 1,-1 0-1,1 0 1,-1 0 0,1 0-1,0 0 1,3-2-1,7-2 21,-1-1-1,0-1 0,0 0 0,-1-1 0,0 0 0,0 0 1,0-1-1,-1-1 0,0 0 0,11-13 0,3-7 62,0-1 0,23-40 0,82-161-9,-41 39-51,-74 154-62,-1 1 0,-2-2 0,8-51 0,-18 69-43,-2 13-154,1 8 210,0 1 0,0-1 0,0 0 0,0 0 0,0 0 0,0 0 1,0 0-1,0 0 0,0 0 0,0 0 0,0 0 0,0 0 0,0 0 0,0 0 0,0 0 1,0 0-1,0 0 0,0 0 0,0 1 0,0-1 0,0 0 0,0 0 0,0 0 0,0 0 1,0 0-1,0 0 0,0 0 0,0 0 0,0 0 0,0 0 0,0 0 0,-1 0 0,1 0 0,0 0 1,0 0-1,0 0 0,0 0 0,0 0 0,0 0 0,0 0 0,0 0 0,0 0 0,0 0 1,0 0-1,0 0 0,0 0 0,0 0 0,0 0 0,-1 0 0,1 0 0,0 0 0,0 0 1,0 0-1,0 0 0,0 0 0,0 0 0,0 0 0,0 0 0,0-1 0,0 1 0,0 0 0,0 0 1,0 0-1,0 0 0,0 0 0,0 0 0,-33 51-387,-10 18 429,18-22-136,2 1-1,-28 84 1,39-92 90,2 1 0,2-1 0,-5 83 0,12-104 33,1-1 1,0 0 0,2 1-1,0-1 1,8 32-1,-9-45 10,1 0 0,0 0-1,1 0 1,-1 0-1,1-1 1,0 1 0,0-1-1,0 1 1,1-1-1,4 5 1,-5-7 8,1 1 1,-1-1-1,1 0 0,-1 0 1,1 0-1,0 0 0,0-1 0,0 1 1,0-1-1,0 0 0,0 0 1,0 0-1,0-1 0,9 0 1,-7 1-22,1-1 0,-1-1 1,1 1-1,-1-1 1,1-1-1,-1 1 1,0-1-1,1 0 0,-1 0 1,0-1-1,0 1 1,-1-1-1,1-1 1,9-6-1,-5-1 3,-1 0 0,0 0 1,0-1-1,-1 0 0,8-15 0,-8 13-18,13-28 79,-1-1 0,23-75-1,7-16-40,21-23-40,-53 117-9,48-121 50,-57 134-215,11-36-94,-19 51 170,-5 16-185,-6 19-51,-31 69 219,24-55 63,-23 68 0,22-31 83,3 0 0,3 0-1,-2 98 1,12-135 7,0 5 89,3 44-1,0-73-67,1-1-1,0 0 0,0 0 1,1 0-1,1-1 0,0 1 0,0-1 1,8 13-1,-11-21-172,1-1 1,-1 0-1,1 0 0,-1 1 0,1-1 1,0 0-1,0-1 0,-1 1 1,1 0-1,1-1 0,-1 1 1,0-1-1,0 1 0,1-1 0,-1 0 1,0 0-1,1 0 0,-1 0 1,1-1-1,-1 1 0,5 0 1,-4-1-568,1 0 0,-1-1 1,0 1-1,0-1 1,0 0-1,0 1 1,0-1-1,0-1 1,0 1-1,0 0 0,-1-1 1,1 1-1,0-1 1,-1 0-1,1 0 1,-1 0-1,3-3 0,8-7-2849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0:28.3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61 154 8128,'-55'-20'3680,"50"20"-3168,15-5 1120,8 2-992,30-9 640,7-1-736,26-7 351,-1 8-543,20-8-96,-5 8-160,8-4 128,-14 4-128,1 4 192,-14 8-192,-12 5-5023,-15 7 2655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0:30.8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72 2976,'-2'-1'154,"1"0"1,-1 0-1,1 1 1,-1-1-1,1 1 0,-1-1 1,0 1-1,-3-1 1,-15 1 4971,8 1 59,7 4-1372,-2-5-2474,17 0-694,74-8 150,-60 7-765,87-10 388,-60 5-380,66-1 0,-34 4 328,-17-3-333,39-2 137,-104 8-239,1 0-1,-1 0 1,1 0-1,-1 0 1,0 0 0,1-1-1,-1 1 1,0 0-1,1-1 1,-1 1 0,0-1-1,0 0 1,1 1 0,-1-1-1,0 0 1,0 0-1,2-2 1,4-5-5140,-3 4 3385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0:31.2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53 4480,'-4'-1'476,"-17"-6"569,14 1 1816,7 6-2741,-1 0-1,1-1 0,0 1 1,0 0-1,0 0 0,0 0 1,0 0-1,0 0 0,0-1 1,0 1-1,0 0 0,0 0 1,1-2 1789,0 2-1790,3-2 677,0 1 0,1 1-1,-1-1 1,1 1-1,-1 0 1,1 0 0,7 1-1,21-1 595,101-15 854,-76 7-2302,1 3-1,63 2 1,-37 3-5840,-61 0 3610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0:31.7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78 15 5568,'-2'-15'5751,"0"23"-1401,-2 3-2824,0 1 1,-3 24-1,0-3-303,-8 34-43,-7 87 0,8 67-1124,14-142 250,0-56-2824,0-1-3904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7:40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11040,'-13'3'5024,"8"22"-4385,1-13 1697,-1-1-1408,-13 6 1248,5 0-1248,-14 3 448,9 0-832,-4-5-288,7 1-160,-1-8-672,6 4 320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1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1824,'0'-1'174,"1"-1"0,0 0 1,-1 0-1,1 0 0,0 1 0,0-1 0,0 0 1,0 0-1,0 1 0,0-1 0,0 1 0,1-1 1,-1 1-1,0 0 0,1 0 0,-1-1 1,1 1-1,3-2 0,6-5 1902,7-6 658,-14 12-1701,-1 0 0,0 0-1,0-1 1,0 0-1,0 1 1,5-7 2736,-8 23-2047,-9 60-228,10-38-1041,7 55 0,-5-64-184,-1 38 0,-2-64-263,0 0 165,3-2-135,0 1 1,-1-1 0,1 0-1,0 0 1,0 0-1,-1-1 1,1 1-1,-1-1 1,1 1 0,-1-1-1,0 0 1,1 0-1,-1 0 1,3-3-1,9-7-13,-3 3-80,1 2 0,-1 0 0,2 0 1,-1 1-1,1 0 0,18-4 0,-26 8 64,1 1-1,-1 0 0,0 0 1,1 0-1,-1 1 0,0-1 0,1 1 1,-1 1-1,1-1 0,-1 1 0,0 0 1,1 0-1,-1 1 0,0-1 0,0 1 1,0 0-1,0 1 0,0-1 0,5 5 1,-8-5 26,1 0 0,-1 1 0,1-1 0,-1 1 1,0 0-1,0 0 0,-1 0 0,1 0 0,0 0 1,-1 0-1,0 0 0,0 1 0,0-1 1,0 1-1,0 3 0,0-4 29,-1 0 0,0 0 0,1 0 0,-1 0 0,0 0 0,-1 0 0,1 0 0,-1 0 0,1 0 0,-1 0 0,0 0 0,0 0 0,0-1 0,0 1 0,-1 0 0,1-1 0,-3 4 1,1-2-20,0-1 0,-1 0 0,1-1 0,-1 1 1,1 0-1,-1-1 0,0 0 0,0 0 0,0 0 1,0 0-1,0-1 0,-1 0 0,1 0 0,0 0 1,-1 0-1,1 0 0,0-1 0,-1 0 0,1 0 1,-1 0-1,1-1 0,0 1 0,-7-3 0,-7-1-196,0-2 1,0-1-1,1 0 0,-19-10 0,31 14-2,-10-6-1045,-28-19 0,8 0-3408,33 27 4236,1 0 0,0 0 0,0 0 1,0 0-1,0 0 0,0 0 0,0-1 0,0 1 0,1 0 0,-1-1 0,0 1 0,0-3 1,1 4 182,0-1 1,0 0-1,0 1 0,0-1 1,0 0-1,0 1 1,0-1-1,0 0 1,0 1-1,0-1 1,0 0-1,1 1 1,-1-1-1,0 1 1,1-1-1,-1 0 1,0 1-1,1-1 1,-1 1-1,0-1 0,1 1 1,-1-1-1,1 1 1,-1-1-1,1 1 1,-1-1-1,1 1 1,0 0-1,0-1 1,23-7-4964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0:32.1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40 144 7456,'-26'0'2421,"13"1"-780,12 0-1066,3-2 718,-2 1-1218,17-4 2149,-8 3-1488,331-45 4325,-177 26-4138,15-1-391,141-21-750,-274 34-3318,-34 6 891,-3 2 443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0:32.7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14 104 7552,'-13'-3'6096,"21"11"-2011,-2-2-3766,0 0 0,0 0 0,-1 1 0,1 0 0,-2 0 0,1 0 0,-1 1 0,0 0 0,0-1 0,2 12 0,3 10 70,7 45 0,-11-50-106,21 101 475,-27-156 10,2 1 0,9-58 0,-4 54-820,2 1 1,16-44 0,-20 65 54,1 0 1,1 1 0,0-1-1,1 1 1,0 1 0,0-1-1,1 1 1,0 1 0,17-16-1,-20 21 32,1 1-1,-1-1 0,1 1 1,0 0-1,0 0 1,0 0-1,1 1 0,-1 0 1,1 0-1,-1 1 1,1 0-1,-1 0 0,1 1 1,0-1-1,9 2 1,-8 0-63,0 0 0,0 0 0,0 1 0,0 0 0,0 1 0,-1 0 0,1 0 0,-1 0 0,0 1 0,0 0 0,0 1 0,8 6 0,-3 1-909,-3-3-3648,3 0-5055,0-2 5256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0:39.0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332 302 3488,'1'0'354,"0"0"0,-1 0 0,1 0 0,0 0 0,0-1 1,-1 1-1,1 0 0,0 0 0,-1 0 0,1-1 0,0 1 0,-1 0 0,1-1 1,0 1-1,-1-1 0,1 1 0,-1-1 0,1 1 0,-1-1 0,1 1 0,-1-1 0,1 0 1,0-1-66,0 0 0,0 0 1,-1 0-1,1 1 1,0-1-1,-1 0 1,0 0-1,1-3 0,-1-3 217,0-1 0,-1 1 0,-2-12 0,0 4-13,-1 0 0,-1 0 1,0 1-1,-1 0 0,0 0 0,-10-16 0,11 23-343,-1 0 0,0 0-1,0 0 1,0 1-1,-1 0 1,0 0 0,0 1-1,-1 0 1,1 0-1,-2 0 1,1 1-1,-9-4 1,13 7-126,-1 0 1,1 0-1,0 0 1,-1 1-1,1 0 1,0 0-1,-1 0 0,0 0 1,1 1-1,-1-1 1,1 1-1,-1 0 0,0 1 1,1-1-1,-1 1 1,1 0-1,-1 0 1,-4 2-1,2 0-42,0 1 0,1 0-1,-1 0 1,1 0 0,0 0 0,0 1-1,1 0 1,-1 1 0,1-1 0,0 1-1,-4 6 1,4-3 35,0-1-1,1 1 1,0 1 0,0-1-1,1 0 1,0 1-1,0 0 1,0 10 0,0-5 7,2 0 0,0 0 0,1 0 0,0 0 0,1 0 0,1 0 0,0 0 0,1 0 0,6 17 0,9 11 323,26 49 1,2 6 167,-35-69-341,-1 1 0,-1 0 0,-2 0 1,-2 1-1,0 0 0,-2 0 0,-1 1 0,-2-1 0,-1 0 0,-5 33 0,2-43-76,-13 38 0,9-31-43,6-25-140,1 0 1,-1 0 0,1-1-1,-1 1 1,0 0 0,0-1 0,0 1-1,0-1 1,-2 2 0,-10 6-2759,13-10 2537,1 0 0,-1 0 0,1 0 0,-1 0 0,1 1 0,-1-1 0,1 0 0,-1 0 0,1 0 0,-1 0 0,1 0-1,-1 0 1,1 0 0,-1 0 0,1-1 0,-1 1 0,1 0 0,0 0 0,-1 0 0,1 0 0,-1-1 0,0 1 0,-2-8-2958,-4-15-1771,6-3 1686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0:39.3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26 9216,'-16'-5'2996,"24"4"200,31 3-125,-18-1-2530,230 14 3008,-173-14-2981,97-11 1,-137 5-488,-21 2-719,30-2 0,-47 5 334,0 0 0,0-1 1,0 1-1,1-1 0,-1 1 0,0 0 0,0-1 0,0 1 0,0 0 0,0-1 0,0 1 0,0-1 0,0 1 0,0 0 0,-1-1 0,1 1 0,0 0 0,0-1 1,0 1-1,-1-2-912,1 1 735,-1-4-2191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0:40.0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185 148 4736,'-3'-4'539,"-3"-7"1050,0 18 2341,-18 10 913,16-7-4130,1 0 0,0 1 0,0 0 0,-9 22 1,0 0-142,3-6-241,1 0-1,1 1 0,2 0 0,0 1 1,-5 41-1,6-13 76,-1 107 1,10-137-287,0 1 0,8 44-1,-7-62-10,1 0 0,0 0-1,0 0 1,1 0-1,0-1 1,0 0-1,1 1 1,1-1 0,12 16-1,-17-23-63,1 0-1,1 0 1,-1 0-1,0-1 1,0 1-1,1 0 0,-1-1 1,1 1-1,-1-1 1,1 0-1,0 0 1,-1 0-1,1 0 1,0-1-1,0 1 0,-1-1 1,1 1-1,6-1 1,-3-1 17,0 0-1,-1 0 1,1 0 0,0-1 0,0 0-1,-1 0 1,10-5 0,-4 1-13,0-1 1,-1 0-1,0 0 1,-1-1-1,0-1 1,17-18 0,-7 3 91,25-41 0,-41 60-140,31-50 97,31-70 1,-52 95-33,-1 0 1,-2-1 0,7-34 0,-13 47-65,-2 1 0,0-1 0,-1 0 0,-1 0-1,0 0 1,-2 0 0,-4-25 0,1 21-57,0 2 1,-2-1-1,0 1 0,-2 0 0,0 0 0,-15-24 0,19 36-28,-1 0 0,1 0 0,-2 1 0,1 0 0,-1 0-1,0 0 1,-1 1 0,1 0 0,-1 0 0,0 1 0,-1 0 0,0 1-1,1-1 1,-1 2 0,0-1 0,-15-3 0,21 7-21,0 0-1,1 0 1,-1-1 0,0 2-1,0-1 1,1 0 0,-1 0-1,0 1 1,0 0 0,1-1-1,-1 1 1,1 0 0,-1 0-1,1 0 1,-1 1 0,1-1-1,-1 1 1,1-1 0,-3 4-1,2-2-529,0 0-1,0 0 1,1 0-1,-1 0 1,1 0-1,0 1 0,0-1 1,0 1-1,0 0 1,1-1-1,0 1 1,-2 7-1,1 13-2047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0:40.3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41 8640,'-1'0'280,"-1"0"-1,1 0 1,0-1 0,0 1 0,0-1 0,0 1 0,0-1-1,0 1 1,0-1 0,0 1 0,0-1 0,0 0 0,0 0-1,0 0 1,0 1 0,0-3 0,-1 0 2005,6 4-327,13 0-4,95-13 1561,-48 5-3419,81 1 0,-128 4-1495,3 0-2299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0:40.7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518 8 7456,'-18'-7'2421,"18"7"-2391,0 0 1,0 0-1,-1 0 1,1-1-1,0 1 1,-1 0-1,1 0 1,0 0-1,-1 0 1,1 0-1,0 0 0,0 0 1,-1 0-1,1 0 1,0 0-1,-1 0 1,1 0-1,0 1 1,-1-1-1,1 0 0,0 0 1,0 0-1,-1 0 1,1 0-1,0 1 1,0-1-1,-1 0 1,1 0-1,0 0 1,0 1-1,-4 1 24,-2 2 377,-1 0 0,1 0 0,0 1 0,1 0 0,-9 9 0,-35 56 2381,-7 9-1166,10-23-666,-30 41 190,67-85-1013,-21 29 618,-45 83-1,55-81-557,3 1-1,1 1 1,3 1-1,-16 92 1,25-111-184,2 1 0,0 43 0,3-59-39,1 1 1,0-1-1,0 0 0,1 0 1,0 0-1,1 0 0,1 0 1,6 11-1,-1-6-84,1 0 1,1-1-1,1 0 1,0-1-1,1 0 0,0-1 1,26 19-1,-16-16-1069,0-1 0,1-1 0,0-1 0,46 17 0,-59-26 31,1-1-1,-1-1 1,1 0 0,0-1-1,0 0 1,23 0 0,15-2-2152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0:41.0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6400,'0'0'2058,"4"0"-1258,-2 1-832,3-1 307,-1 1 1,0 0-1,0 0 1,0 0-1,0 1 1,0-1-1,0 1 0,0 0 1,0 0-1,-1 1 1,1-1-1,-1 1 1,4 3-1,3 5 197,-1 0-1,-1 1 1,0 0-1,-1 1 1,6 13-1,27 72 1015,-23-51-884,15 39 244,-5 1 0,-3 2 0,-4 0 0,-3 2 0,-5 0 0,-4 0 0,-5 143 0,-7-179-718,-2-1 0,-21 80 0,15-84-958,-3 0 0,-28 63 0,20-59-584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0:43.1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62 148 2240,'-21'-5'12613,"35"17"-8560,-3-6-3722,0 0 0,0-1 0,0 0 0,0-1 0,18 4 1,60 6 529,-75-13-764,0-1 0,0 0 0,0-1 0,0-1 0,0 0 0,0-1 0,0-1 1,-1 0-1,1-1 0,-1 0 0,0-1 0,-1 0 0,1-1 0,18-14 0,-27 18-46,0-1 0,-1 1 0,1-1 1,0 0-1,-1-1 0,0 1 0,0 0 0,0-1 0,-1 0 0,0 0 0,0 0 1,0 0-1,0 0 0,-1 0 0,1 0 0,-1-6 0,-1 9-60,0 0-1,-1-1 1,1 1-1,-1 0 1,0 0-1,1 0 1,-1 0-1,0 0 1,0 1-1,0-1 1,0 0-1,-1 0 1,1 1-1,-1-1 1,1 0-1,-1 1 1,1-1-1,-1 1 1,0 0-1,1 0 1,-1 0-1,0 0 1,0 0 0,0 0-1,0 0 1,-2 0-1,-4-2-64,1 1 1,-1 0-1,0 0 0,0 0 0,-9 1 1,-2 1 88,1 1 0,-1 0 0,0 2 1,1 0-1,0 1 0,-20 7 0,19-5 83,1 0 0,0 1 0,1 1 0,0 1-1,0 1 1,1 0 0,0 1 0,-18 16 0,26-20-66,1 0 0,0 0 0,1 1 0,-1 0 0,2 0 0,-1 1 0,1 0-1,0 0 1,1 0 0,0 0 0,1 1 0,-1-1 0,2 1 0,0 0 0,0 0 0,0 0 0,1 14 0,1-15 12,0-1 0,1 1 0,0 0 0,0-1 0,1 1 0,1-1 0,-1 1 0,1-1 0,0 0 0,1 0 0,0 0 0,0 0 0,1-1 0,0 0 0,0 0 0,1 0 0,0-1 0,0 1 0,0-1 0,1-1 0,0 1 0,0-1 0,12 6 0,-1-1 53,1-2 1,-1 0-1,2-1 0,-1 0 0,1-2 1,27 4-1,-19-5-722,0-2 1,0-1-1,0-1 0,29-4 1,-55 4 530,2-1-812,0 1 0,0-1-1,0 1 1,0-1 0,7-3 0,2-1-1504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0:43.7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255 12 2976,'4'-11'10154,"-5"10"-9885,0 1-1,0 0 1,0 0-1,0 0 1,0 0-1,0 0 1,0 1-1,0-1 0,0 0 1,0 0-1,0 1 1,0-1-1,-1 1 1,1 0-55,-14 4 505,1 2-1,-1 0 0,1 1 0,1 0 1,0 1-1,-14 12 0,13-9-533,1 1 0,0 0 0,1 1 0,0 1 0,1-1 0,1 2 1,0 0-1,-12 29 0,19-38-170,0 0 1,1 0 0,0 1-1,1-1 1,-1 1-1,1-1 1,1 1 0,0-1-1,0 1 1,0 0 0,3 11-1,-2-13 1,0-1 1,1 1-1,0-1 0,0 1 1,1-1-1,-1 0 0,1 0 0,0 0 1,1 0-1,-1-1 0,1 1 0,0-1 1,0 0-1,0 0 0,8 5 1,-1-2-188,0 0 1,0-1-1,1 0 1,-1-1-1,22 7 1,-25-10-878,0-1 1,0 1 0,0-1 0,0 0-1,15-1 1,-1-1-1171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1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8 6816,'-1'-1'179,"0"0"0,0 0 0,0 1 0,0-1 0,0 1 0,0-1 0,-1 1 0,1-1 0,0 1 0,0-1 0,0 1 0,-1 0 0,1 0 1,0 0-1,0 0 0,-1 0 0,1 0 0,0 0 0,-1 0 0,1 0 0,-1 1 0,-3 1 785,1 0 0,1 0 0,-1 0-1,0 1 1,-5 3 0,-13 12 1542,-32 30-1,46-39-2192,0 1-1,0 0 1,0 0 0,2 1 0,-1-1-1,-5 14 1,-3 19 135,1 0 0,2 0 0,2 2 0,-6 66 0,12-63-16,4 91 0,1-125-332,1 0 1,1-1-1,0 1 1,1-1-1,9 24 0,-11-34-117,0 0-1,0 1 0,0-1 0,0 0 0,0 0 0,1-1 0,4 6 0,8 1-2910,-14-8 2154,1-1 0,-1 1 0,0-1 1,0 0-1,0 0 0,0 1 0,1-1 1,-1 0-1,0 0 0,0 0 0,3-1 1,11-4-3094,10-2-2298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0:44.1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24 7232,'-18'-15'3264,"18"10"-2848,0 1 512,0 8-608,5-4-992,0 0 352,-2 0-544,7 5 512,4-5-3136,-1 3 1920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0:46.4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127 9 6464,'-8'-9'8608,"-5"19"-4737,4 3-3465,1 0 0,1 1 0,0 0 0,0 0 0,2 1 0,0 0 0,0 0 0,-3 23 0,-10 86 549,-4 148 1,17-191-611,6-4 1111,1-83-1003,1-14-341,-1-7-71,9-48 1,-5 45-82,-2 6 31,1 1 0,1 0 1,14-35-1,-15 46-17,1 0 0,0 1 1,1 0-1,0 1 0,1-1 0,0 2 0,0-1 1,13-10-1,-9 9-9,1 1-1,0 1 1,0 0 0,1 1-1,22-10 1,-28 14-4,0 1 0,1 1-1,-1-1 1,1 2 0,0-1 0,-1 1-1,1 0 1,0 1 0,0 0 0,0 0-1,15 3 1,-22-3 31,0 1 0,0-1 0,0 1 0,0 0 0,0-1 0,0 1 0,0 0 0,0 0 0,0 0 0,0 0 0,-1 0 0,1 1 0,0-1 0,-1 1 0,1-1 0,-1 1 0,0-1 0,1 1 0,-1 0 0,0 0 0,0-1 0,0 1 0,0 0 0,0 0 0,-1 0 0,1 0 0,-1 0 0,1 0 0,0 3 0,-2 1 8,0-1 0,0 0 0,-1 0 0,1 0 0,-1 0 0,0 0 0,0 0 0,-1 0 0,0-1 0,0 1 0,-4 5 0,2-3 0,-8 11 61,-1-1-1,-1 0 1,0-1 0,-1 0-1,-23 16 1,15-14-11,-1-1 1,0-2-1,-40 19 1,42-27-49,21-7-1,0 1 0,0-1-1,0 1 1,0 0 0,0-1 0,0 1-1,0 0 1,-1 1 0,3-2 0,-1 1 0,1-1-1,0 0 1,0 0 0,0 0 0,0 0 0,0 0 0,0 1 0,0-1-1,0 0 1,0 0 0,0 0 0,0 0 0,0 1 0,0-1 0,0 0-1,0 0 1,0 0 0,0 0 0,0 0 0,0 1 0,0-1 0,0 0-1,0 0 1,0 0 0,0 0 0,0 1 0,0-1 0,0 0 0,1 0-1,-1 0 1,0 0 0,0 0 0,0 1 0,11 6 61,4 0 73,1 0 0,-1-2 0,18 5 1,8 2 48,116 42-72,-137-49-912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0:47.1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14 3808,'-4'-8'1151,"4"8"-978,0-1 0,0 1 1,0 0-1,0-1 0,-1 1 1,1 0-1,0 0 0,0 0 1,0-1-1,-1 0 867,1 1-866,0 0-1,-1 0 0,1-1 1,0 1-1,0 0 1,-1 0-1,1 0 0,0 0 1,0 0-1,-1 0 0,1 0 1,0 0-1,0 0 0,-1 0 1,1 0-1,0 0 1,0 0-1,-1 0 0,1 0 1,22 20 7361,-16-16-7117,1-1-1,0 1 1,0-1-1,0-1 1,0 1-1,0-1 1,0-1-1,9 2 1,7-1 229,29-1 0,-37-1-371,374-21-644,-388 21 238,1 0-329,-1 0 0,1-1 0,0 1 0,0 0 1,-1 0-1,1 0 0,0 1 0,0-1 0,-1 0 1,1 1-1,0-1 0,-1 1 0,1-1 0,0 1 0,-1 0 1,4 1-1,4 5-1994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0:47.4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1 9632,'-1'2'458,"-1"1"1,1-1-1,0 1 1,0 0 0,0 0-1,1 0 1,-1-1-1,1 1 1,-1 0 0,1 5-1,0-2-206,-11 51 5299,8-44-4763,1-1 0,0 1 0,-1 15 0,6-13-265,-2-19-2196,-1-1 1,0 1-1,1-1 0,0 1 1,0-1-1,1 1 1,2-8-1,13-8-2284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0: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70 7872,'9'12'3742,"-3"10"-2715,-2-8 609,22 79 3076,-5-11-2758,-11-48-1112,-9-25-491,2 0 0,-1-1-1,1 1 1,0 0 0,1-1 0,0 0-1,9 14 1,-13-22-332,0 1-1,0-1 0,0 0 1,1 0-1,-1 1 0,0-1 0,0 0 1,0 0-1,0 0 0,0 1 1,1-1-1,-1 0 0,0 0 1,0 0-1,0 0 0,1 1 1,-1-1-1,0 0 0,0 0 1,1 0-1,-1 0 0,0 0 1,0 0-1,1 0 0,-1 0 1,0 0-1,0 0 0,1 0 1,-1 0-1,0 0 0,1 0 0,-1 0 1,0 0-1,0 0 0,1 0 1,-1 0-1,0 0 0,0 0 1,1 0-1,-1 0 0,0 0 1,0-1-1,0 1 0,1 0 1,-1 0-1,0 0 0,0 0 1,1-1-1,0-1 88,0 0-1,0 0 1,0 0 0,-1 0 0,1-1 0,-1 1-1,1-4 1,37-172 431,-22 105-546,-12 53-83,11-27-1,-13 41 83,1 0 0,-1 0-1,2 0 1,-1 0 0,0 0 0,1 1-1,0-1 1,6-5 0,-7 9 20,-1 1 1,0-1 0,0 1-1,0 0 1,1 0-1,-1 0 1,1 0-1,-1 0 1,1 0-1,-1 1 1,1 0 0,-1-1-1,1 1 1,0 0-1,-1 0 1,1 0-1,4 1 1,6 1 69,0 1 1,18 7-1,-2-1 28,-14-7-716,-1 0 1,1-1 0,18-2 0,-17 1-3359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0:48.3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82 11456,'-32'-22'5215,"45"19"-4543,1 0 1120,4 6-1120,22-6 1760,15-2-1376,8-4-64,-5 3-608,5-8-352,-10 8-32,2-2-224,-10 3 128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1:27.1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1080 2912,'-2'1'65,"2"-1"-17,-1-1 1,1 1-1,-1 1 0,1-1 1,-1 0-1,1 0 0,-1 0 0,1 0 1,0 0-1,-1 0 0,1 0 0,-1 1 1,1-1-1,-6 10 8592,16-29-4955,47-78-1864,-33 54-1521,56-75 0,-29 58-66,-19 25 41,37-56 0,-30 25-85,53-117-1,-51 93 9,30-76 303,-62 136-35,10-53 1,-18 80-440,0-4 37,-2 9-96,-5 9 26,1-1 24,1 0-1,0 1 0,-6 20 0,-1 7 32,-81 187 441,-14-32 91,29-58-287,-74 184 236,112-234-319,-13 46 214,47-118-348,-2 3 97,0 0 1,-1-1 0,-15 22-1,6-21-65,8-11-195,9-5 84,0 0 0,0 1-1,0-1 1,0 0 0,0 0 0,0 0 0,0 0 0,0 0-1,-1 0 1,1 0 0,0 0 0,0 0 0,0 0-1,0 0 1,0 0 0,0 0 0,0 0 0,0 0 0,-1 0-1,1 0 1,0 0 0,0 0 0,0 0 0,0 0-1,0 0 1,0 0 0,0-1 0,0 1 0,0 0 0,0 0-1,-1 0 1,1 0 0,0 0 0,0 0 0,0 0-1,0 0 1,0 0 0,0 0 0,0 0 0,0 0 0,0-1-1,0 1 1,0 0 0,0 0 0,0 0 0,0 0-1,0 0 1,0 0 0,0 0 0,0 0 0,0-1 0,1-4-37,1 1 1,0-1-1,0 0 0,0 1 1,0-1-1,1 1 1,3-5-1,-3 5 28,24-34 28,60-64 1,-77 90-27,167-162-209,-10 43 205,3-2 122,-124 87-45,-45 45-75,0 1 26,0-1-1,-1 1 0,1-1 1,0 1-1,-1-1 0,1 1 0,0-1 1,-1 0-1,1 1 0,-1-1 1,1 0-1,-1 0 0,1 1 0,-1-1 1,1 0-1,-1 0 0,0 0 0,0 0 1,1 1-1,-1-1 0,0-2 1,-1 7 20,0-1 1,0 0 0,0 0-1,0 0 1,0 0 0,-1-1-1,1 1 1,-4 3 0,-6 14 43,5-5-164,3-10 92,0 0-1,1 0 1,0 1 0,0-1-1,0 1 1,1 0-1,0 0 1,0-1 0,0 1-1,1 0 1,0 6-1,3 21-128,-2-22 128,0-1 0,0 1 0,3 10 0,-3-17 9,1-1-1,-1 0 0,0 0 0,1 0 0,-1 1 1,1-2-1,0 1 0,0 0 0,0 0 1,1-1-1,-1 1 0,1-1 0,3 4 1,-4-5-20,-1-1 1,1 1-1,-1 0 1,1-1-1,-1 1 1,1-1-1,0 0 1,-1 1-1,1-1 1,-1 0-1,1 0 1,0 0-1,-1 0 1,1 0-1,0-1 1,-1 1-1,1 0 1,-1-1-1,1 1 1,-1-1-1,1 0 1,-1 1-1,1-1 1,1-1-1,4-2 40,0-1 0,0 0-1,6-7 1,-11 11 3,2-3-12,-1 1 1,1-1 0,-1 0 0,0 0 0,0 0 0,0 0 0,-1-1-1,0 1 1,0-1 0,0 1 0,0-1 0,0 0 0,-1 1 0,0-1-1,0 0 1,-1 0 0,1 0 0,-1 0 0,0 0 0,0 0 0,-1 0-1,1 0 1,-1 0 0,-2-5 0,1 1-50,-1 0 1,0 0-1,-1 1 1,0 0-1,0 0 1,-1 0-1,0 0 1,-1 1-1,1-1 1,-1 1-1,-1 1 1,-8-8-1,12 11 3,1 1-1,-1 0 1,0 0-1,0 0 0,-1 1 1,-5-3-1,2 2-423,19 3 344,7 0 31,-9-1 69,0 0 0,18-2 0,103-13 108,-52 7-99,-70 7 23,63-6-106,-62 7 188,-1 0 0,1 1-1,-1 0 1,1 0 0,12 4-1,-20-4-66,0 0 0,0 0-1,0 0 1,0 0-1,0 0 1,0 1 0,0-1-1,-1 1 1,1-1 0,-1 1-1,1 0 1,-1-1 0,1 1-1,-1 0 1,0 0 0,0 0-1,0 0 1,0 0 0,0 0-1,-1 1 1,1-1-1,0 2 1,1 6 96,-1 0-1,0 0 0,0 16 1,-1-20-126,0-1 0,0 1 0,1-1 0,-1 0 0,1 1 0,1-1 0,-1 0 0,1 0 0,0 0 0,0 0 1,0 0-1,1 0 0,0 0 0,0-1 0,0 1 0,0-1 0,1 0 0,-1 0 0,8 5 0,-9-7-31,0-1-1,0 1 1,1-1-1,-1 0 1,1 0-1,-1 0 1,1 0-1,0 0 1,-1-1-1,1 1 1,0-1-1,-1 0 1,1 1-1,0-1 1,0-1-1,-1 1 1,1 0-1,0-1 1,-1 1-1,1-1 1,0 0-1,-1 1 1,1-1-1,2-2 1,7-3-1195,0-1 1,0-1-1,18-14 1,-16 11-1190,18-14-4077,4-1 2017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1:18.9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548 38 2144,'6'-4'18471,"-6"4"-18435,0 0 1,0 0-1,0 0 1,-1 0-1,1 0 1,0 0-1,0 0 0,0 0 1,0 1-1,0-1 1,0 0-1,0 0 1,0 0-1,0 0 1,0 0-1,0 0 1,0 0-1,0 0 0,-1 0 1,1 0-1,0 0 1,0 0-1,0 0 1,0 0-1,0 0 1,0 0-1,0 0 1,0 0-1,0 0 0,0 0 1,0 0-1,-1 0 1,1 0-1,0 0 1,0 0-1,0 0 1,0 0-1,0 0 1,0 0-1,0 0 0,0 0 1,0 0-1,0 0 1,0-1-1,0 1 1,-1 0-1,1 0 1,0 0-1,0 0 0,0 0 1,0 0-1,0 0 1,0 0-1,0 0 1,0 0-1,0-1 1,3 6 2228,-2-4-2226,0 1-1,0-1 1,0 1 0,-1-1 0,1 1-1,0-1 1,0 1 0,-1 0 0,1-1 0,-1 1-1,1 3 1,4 45 470,-3-40-362,-1 1 0,0 0 1,0 0-1,-1-1 0,-1 13 0,-17 72 323,17-88-438,-1 1 1,0-1 0,0 0 0,0-1 0,0 1 0,-1 0-1,0-1 1,-1 1 0,0-1 0,0 0 0,0 0 0,-8 8 0,8-10-26,-1 0 0,0 0 0,0-1 0,0 1 0,0-1 0,-1 0 0,1-1 0,-1 1 0,0-1 0,1 0 0,-1-1 1,0 1-1,0-1 0,-12 0 0,1 1-12,0-1 0,1-1 1,-1-1-1,1-1 0,-1 0 1,1-1-1,-32-10 0,-48-28 59,78 31-2,-53-32 63,63 37-102,1 0-1,0-1 1,0 0 0,0 0-1,1-1 1,-8-11 0,12 16-12,1 0 0,0 0 1,0-1-1,0 1 0,0 0 1,0-1-1,1 1 0,-1-1 1,1 1-1,-1-1 0,1 1 0,0-1 1,0 1-1,0-1 0,0 1 1,1 0-1,-1-1 0,1 1 0,-1-1 1,1 1-1,0-1 0,0 1 1,0 0-1,0 0 0,0 0 1,1-1-1,-1 1 0,1 0 0,3-3 1,2-2 1,0-1 0,1 1 1,0 1-1,0 0 0,18-10 0,5 0 63,0 1 0,1 2-1,1 2 1,0 0-1,0 2 1,37-4-1,-43 7-26,1 2-1,-1 1 1,45 2 0,68 2 346,-79-2-194,88-5 38,-138 4-260,0 0 1,12-4-1,7-2 16,-29 8-48,0 0 0,0 0 0,0-1 0,0 1 0,0 0-1,0 0 1,0 0 0,0 0 0,0 0 0,0 1-1,1-1 1,0 0 0,2 10-7654,-3-2 3610,-1 3 1340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1:20.3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141 103 3072,'0'-2'452,"0"0"1,1 0-1,-1 1 1,1-1-1,-1 0 0,1 0 1,-1 1-1,1-1 1,0 0-1,1-1 1,-1 2 1,0-1 0,0 1 1,-1 0-1,1 0 0,-1 0 1,1 0-1,-1-1 0,1 1 1,-1 0-1,0 0 0,1-1 1,-1 1-1,0 0 1,0-1-1,0 1 0,0 0 1,0-1-1,0 1 0,-1 0 1,1 0-1,0-1 0,-1 1 1,1 0-1,-1-2 0,0 3-253,-1-1 0,1 1-1,0-1 1,0 1 0,0 0-1,0-1 1,0 1-1,-1 0 1,1 0 0,0 0-1,0 0 1,0 0-1,0 0 1,-1 0 0,1 0-1,0 0 1,0 1 0,-2 0-1,1-1-99,-1 1 0,1-1 0,0 1 0,-1 0 0,1 0 0,0 0 0,-1 0 0,1 0 0,0 0 0,-3 3 0,0 2 7,0 0 0,1 1 0,0-1 0,0 1 1,1 0-1,0 0 0,-5 14 0,-10 57 341,11-44-291,-20 141 507,18-106-578,7-39 190,1 59 0,3-37 182,-2-45-394,1 0-1,0-1 1,0 1 0,1 0-1,0 0 1,0-1 0,0 1-1,1-1 1,0 0 0,0 0-1,1 0 1,0 0 0,0-1-1,0 1 1,9 7 0,-1 0-22,-10-11-2,0 0-1,0 0 0,0 0 0,0 0 0,0-1 0,0 1 0,0 0 0,0-1 0,1 0 0,-1 1 1,1-1-1,-1 0 0,1 0 0,0 0 0,-1-1 0,5 2 0,0-2 17,-1 0 0,1 0 0,-1-1 0,1 0 1,-1 0-1,1 0 0,6-3 0,43-18 203,-42 16-257,17-8 56,-1-1-1,0-2 1,-1-1 0,35-29-1,-53 38-70,0 0 0,-1-1-1,0 0 1,-1-1-1,-1 0 1,1 0-1,-2-1 1,1 0-1,-2 0 1,0-1 0,7-19-1,-7 7-31,-1-1 0,-1 1 0,1-31 0,-4-75-85,-2 109 6,-2 0-1,0 0 0,-10-37 0,11 53 96,0 1 0,0-1 0,-1 0 0,0 1 0,0-1 0,0 1 0,-1 0 0,0 0 0,0 0 0,0 0 0,0 1 0,-6-5 0,4 5-16,-1-1 1,0 1 0,0 0 0,0 1 0,0 0-1,-1 0 1,1 0 0,-12-2 0,-1 2-43,-1 1 0,0 1 0,0 0 0,1 2 0,-1 0 0,-23 5 0,25-4-144,7 0-716,-1 0-1,-13 4 1,22-5 171,1 1-1,-1-1 1,1 1 0,-1-1 0,1 1 0,-5 4 0,7-5 390,0 0-1,1 0 1,-1 0 0,0 0 0,0 0 0,1 0 0,-1 0-1,1 0 1,-1 0 0,1 0 0,0 0 0,-1 1-1,1-1 1,0 0 0,0 0 0,-1 0 0,1 2 0,4 16-2495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1:20.8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11 105 5312,'-10'-8'17548,"17"11"-15822,-3-2-1405,0-1 1,0 1 0,0-1-1,0 0 1,0 0-1,0 0 1,6-1-1,-3 0-93,16-2-50,-1-1 0,0-2 0,32-10-1,4-2-206,13 0-603,126-17 1,-171 38-4078,-18 1-421,-22 6-6236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1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28 7808,'-3'0'459,"1"-1"-205,0 0 0,0 0 0,0 1 0,0-1 1,0 1-1,0 0 0,-3-1 0,5 1-146,-1 0 1,1 1-1,-1-1 0,1 0 0,-1 0 0,1 0 0,-1 0 1,1 1-1,-1-1 0,1 0 0,0 1 0,-1-1 0,1 0 0,-1 1 1,1-1-1,0 0 0,-1 1 0,1-1 0,0 1 0,-1-1 1,1 0-1,0 1 0,0-1 0,0 1 0,-1-1 0,1 1 1,0-1-1,0 1 0,0-1 0,0 1 0,0-1 0,0 1 0,0 0 1,0-1-1,0 1 0,0-1 0,0 1 0,-5 90 6271,9 13-3756,-2-88-2284,1 0-1,0 0 0,0-1 0,10 24 0,-9-29 128,-3-8 312,-1-3 44,4-17-424,30-77-476,21-52 412,-51 137-267,0 1-5,0 0-1,0 0 1,1 0-1,6-8 1,-9 15-51,-1 0 1,0 1-1,1-1 1,0 0-1,-1 1 1,1 0-1,0-1 1,0 1-1,0 0 1,0 0-1,0 0 1,0 0-1,0 0 1,0 0-1,0 0 1,0 1-1,1-1 1,-1 1-1,0 0 1,0 0-1,1 0 1,-1 0-1,3 0 1,2 2-23,-1 0 1,1 1 0,-1-1-1,0 2 1,1-1 0,-1 0-1,-1 1 1,1 0 0,0 1-1,6 6 1,7 4-100,-9-4-123,-9-10-84,0 0 1,0 0-1,0 0 1,1 0-1,-1 0 0,0 0 1,0 0-1,3 1 0,1 0-1841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1:21.3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418 14 6816,'-1'-1'254,"0"0"-1,0 0 1,1 0 0,-1 0 0,0 0-1,0 0 1,0 0 0,0 0 0,0 0-1,0 0 1,-2-1 0,2 2-86,1 0 0,-1 0 1,0 0-1,1 0 0,-1 0 1,0 0-1,1 0 0,-1 0 0,1 0 1,-1 0-1,0 0 0,1 0 1,-1 0-1,1 0 0,-1 1 1,0-1-1,1 0 0,-1 0 0,1 1 1,-1-1-1,1 0 0,-1 1 1,1-1-1,-1 0 0,1 1 1,-1 0-1,-19 17 2817,-32 22 1,1-1-1651,36-25-1011,0 1-1,1 1 1,1 0 0,0 1-1,-11 20 1,-3 5 101,3 2 1,2 0 0,2 2 0,1 0-1,-22 90 1,35-105-356,1 1 0,1 0 0,2 1 0,1-1 0,1 0 0,2 0 0,1 0 0,2 0 0,1 0 0,2-1 0,1 0 0,1 0 0,1-1 0,2 0 0,1-1 0,26 39 0,-29-51-490,2-1 1,-1-1 0,2 0-1,24 21 1,-29-28-312,0-1 1,1 0-1,0-1 1,0 0-1,0-1 0,1 0 1,0-1-1,0 0 1,15 4-1,11-1-1647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1:21.7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8 8800,'12'-6'4128,"3"5"-4003,-8 1 475,-5-1-270,1 1-1,0 1 1,-1-1 0,1 0-1,0 0 1,-1 1 0,1 0 0,-1-1-1,1 1 1,-1 0 0,5 3-1,23 16 1814,-20-12-1528,4 1-98,0 2-1,-1-1 0,0 1 0,-1 1 0,0 1 0,-1-1 0,0 2 0,9 15 1,-12-13-241,0 1 1,-1 0-1,-1 1 0,5 22 1,-2-3 226,2 42 1,-9-48-334,-1-1 1,-1 0-1,-2 0 1,-1 0-1,-7 32 1,-6 3-51,-30 78 1,5-22-129,-48 122-2827,22-102-3302,19-52-1720,7-19 2812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1:31.2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24 743 5408,'9'5'9114,"9"3"-6563,-14-6-2473,-1-1 0,1 0-1,0 0 1,-1 0 0,1 0-1,0-1 1,0 1 0,0-1-1,6 0 1,-4-2 47,0 1 1,0-1-1,0 0 0,0-1 1,-1 0-1,1 1 0,-1-2 0,1 1 1,-1-1-1,0 1 0,-1-1 1,1-1-1,-1 1 0,8-10 1,-9 10-34,-1 0 0,1 0 0,0 0 0,-1-1 1,0 1-1,0-1 0,0 0 0,-1 1 1,0-1-1,0 0 0,0 0 0,0 0 1,-1 0-1,0 0 0,0 0 0,0 0 1,0 0-1,-2-7 0,1 10-53,0-1 0,0 1-1,1-1 1,-2 1 0,1 0 0,0-1-1,0 1 1,-1 0 0,1 0 0,-1 0-1,0 0 1,0 0 0,0 0 0,0 1-1,-2-3 1,2 3-33,1 1 0,-1-1-1,1 0 1,-1 0 0,1 1-1,-1-1 1,0 1 0,1 0-1,-1-1 1,0 1 0,1 0 0,-1 0-1,0 0 1,1 0 0,-1 0-1,0 1 1,1-1 0,-1 0-1,1 1 1,-1-1 0,1 1 0,-1 0-1,0-1 1,-1 3 0,-10 5 44,1 1 0,0 0 1,0 1-1,1 0 1,1 1-1,0 0 1,0 1-1,1 0 0,1 0 1,-8 15-1,13-20-32,1 0 0,-1 0 0,2 0 0,-1 0 0,1 1 0,0-1 0,0 0-1,1 11 1,1-6 8,0 0-1,1 0 1,0 0-1,6 16 0,-4-13-16,2-1-1,0 1 1,11 19-1,-13-28 28,0 0 0,0-1-1,0 1 1,1-1 0,0-1-1,0 1 1,0-1 0,1 1 0,-1-1-1,10 4 1,-12-6-17,-1-1 1,1-1-1,0 1 1,0 0-1,-1-1 0,1 1 1,0-1-1,0 0 1,0 0-1,0 0 0,0 0 1,-1 0-1,1-1 1,0 1-1,3-2 0,4-1 47,0-1-1,16-8 1,12-10-51,0-1 0,38-33 0,-23 17 148,-11 9-49,-4 5-28,-2-2 0,-1-1 0,35-37 0,-46 36 27,-23 27-102,1 0 0,-1-1 0,0 1 0,0 0 0,0-1 0,0 1 1,0-1-1,0 1 0,0-1 0,0-4 0,-1 7-12,0 0-1,0-1 1,0 1 0,0 0 0,-1 0-1,1-1 1,0 1 0,0 0 0,0 0-1,0-1 1,0 1 0,-1 0-1,1 0 1,0 0 0,0-1 0,0 1-1,-1 0 1,1 0 0,0 0 0,0 0-1,0-1 1,-1 1 0,1 0 0,0 0-1,0 0 1,-1 0 0,1 0 0,0 0-1,0 0 1,-1 0 0,1 0-1,0 0 1,-1 0 0,1 0 0,0 0-1,0 0 1,-1 0 0,1 0 0,0 0-1,0 0 1,-1 0 0,1 0 0,0 0-1,0 1 1,-1-1 0,1 0 0,-16 6-219,14-5 190,-3 2 23,0 0 1,0 0 0,0 0 0,0 1 0,0-1 0,1 1 0,-1 0 0,1 0-1,0 1 1,-4 6 0,3-3-7,0 0 0,0 0 0,1 0 0,1 1 0,0-1 0,-4 14 0,5-12-4,0-1-1,0 1 1,1-1 0,0 1 0,1 0 0,0-1-1,1 1 1,0 0 0,0-1 0,1 1-1,0-1 1,1 0 0,7 17 0,-6-18 42,1 0 1,0 0-1,0 0 0,0-1 1,1 0-1,9 9 1,-12-14-21,0 0 0,0 1 0,0-1 0,0 0-1,0 0 1,0-1 0,0 1 0,1-1 0,-1 1 0,1-1 0,-1 0 0,1-1 0,-1 1 0,1 0 0,0-1 0,-1 0 0,1 0 0,4 0 0,-2-1 13,1-1 0,-1 1 1,1-1-1,-1-1 1,0 1-1,0-1 1,0 0-1,0 0 1,0-1-1,0 1 1,-1-1-1,0-1 0,9-8 1,0-3 59,-1-1 0,-1-1-1,11-18 1,16-24-13,60-52-212,-72 84 193,0-2 0,-2 0 0,31-49 1,-17 9 27,-3-1 1,32-95 0,-59 139-60,6-38 0,-13 55-13,-1 7-26,-1 0 0,1-1 1,-1 1-1,0-1 1,0 1-1,0-1 0,-1-3 1,0 6 8,1 1 0,0-1 0,0 1 0,0-1 0,-1 0 0,1 1 0,0-1 0,0 1 0,-1-1 0,1 1 1,0-1-1,-1 1 0,1-1 0,-1 1 0,1-1 0,-1 1 0,1 0 0,-1-1 0,0 1 0,0-1-7,0 1 0,1 0-1,-1 0 1,0 0 0,0 0-1,0 0 1,1 0 0,-1 0 0,0 0-1,0 1 1,0-1 0,1 0-1,-1 0 1,0 1 0,0-1-1,1 0 1,-1 1 0,0-1 0,0 1-1,-6 4-33,0 0 0,1 1-1,-1-1 1,2 1 0,-1 1-1,0-1 1,-5 10 0,-30 57-76,26-45 74,-29 60-56,-59 176-1,92-226 106,-13 72 0,20-86 21,2 1 1,1-1-1,0 1 0,4 25 0,-2-43 28,0 0 0,1 0 0,-1 0 0,2-1 0,4 13 0,-7-18-30,1 1 1,-1-1-1,1 0 0,0 0 0,-1 0 1,1 0-1,0 0 0,0 0 1,-1 0-1,1 0 0,0 0 0,0 0 1,0-1-1,0 1 0,0 0 0,0-1 1,0 1-1,0 0 0,1-1 0,-1 1 1,0-1-1,0 0 0,0 1 0,1-1 1,-1 0-1,0 0 0,0 0 1,1 0-1,-1 0 0,0 0 0,0 0 1,1 0-1,-1 0 0,0-1 0,0 1 1,1-1-1,-1 1 0,0 0 0,0-1 1,1 0-1,12-9 42,-2 0 0,1-1 0,-1 0 0,14-17 0,-14 14-83,9-9 1,120-133 66,-125 135-55,-1 0 1,-1-1 0,-1-1-1,-1-1 1,-1 1 0,10-35 0,24-91-152,-25 77 233,-1 5 10,19-62 19,-36 126-75,4-17 150,-5 19-176,-1 0-1,0 1 0,0-1 1,1 0-1,-1 0 1,0 0-1,0 0 1,0 0-1,0 0 1,0 0-1,0 0 0,0 0 1,0 1-1,0-1 1,-1 0-1,1-1 1,-1 3 3,0-1 1,1 1-1,-1 0 1,0 0 0,1 0-1,-1 0 1,1 0 0,-1 0-1,1 0 1,0 0-1,-1 0 1,1 0 0,0 1-1,-1 0 18,-14 48 201,-11 58 0,16-57-159,0-9-71,-3 22 213,-2-2-1,-30 75 1,-76 136 82,107-235-311,7-20 52,-9 19 0,10-26 124,0 0 70,9-25-94,1 2-89,0 0 0,1 0 0,0 0 0,1 1 0,0 0 1,1 0-1,12-14 0,-9 12-112,2 1 0,-1 0 0,1 1 0,1 1 0,20-14 0,-31 23 74,0-1 0,0 1 0,0 0 0,0 0 0,0 0 0,0 0 1,1 1-1,-1-1 0,0 0 0,0 1 0,0 0 0,1 0 0,-1-1 0,0 1 0,1 0 0,-1 1 1,0-1-1,0 0 0,1 1 0,1 0 0,0 1-5,-1-1 1,0 1-1,0 0 0,0 0 1,0 1-1,-1-1 0,1 0 1,0 1-1,-1 0 0,0-1 1,0 1-1,3 5 0,10 21 35,-12-22 1,0 0-1,1-1 0,0 1 0,0-1 1,6 9-1,-8-14-19,-1 0-1,0 0 1,1 0 0,-1 0 0,0 0 0,1 0 0,-1 0-1,1 0 1,-1-1 0,1 1 0,0 0 0,-1-1 0,1 0-1,0 1 1,-1-1 0,1 0 0,0 0 0,0 0-1,-1 0 1,1 0 0,0 0 0,-1 0 0,1 0 0,0-1-1,0 1 1,-1-1 0,4-1 0,1-2 50,0 0-1,0-1 1,0 1 0,0-1 0,-1 0-1,0-1 1,0 1 0,0-1 0,5-10-1,2 0-131,-2 3 75,1 1 115,-2-1 0,11-17 0,-18 26-121,0 0 0,0 0 1,0-1-1,-1 1 0,0 0 1,0-1-1,0 1 0,0 0 0,0-1 1,-1 1-1,0-1 0,-1-7 1,1 11-5,0-1 0,0 0 0,-1 1 0,1-1 0,0 1 0,-1-1 0,0 1 0,1-1 0,-1 1 0,0-1 0,0 1 0,0 0 0,1-1 0,-2 1 0,1 0 0,0 0 1,0-1-1,0 1 0,0 0 0,-1 0 0,1 0 0,0 1 0,-1-1 0,1 0 0,-1 0 0,1 1 0,-1-1 0,0 1 0,1-1 0,-1 1 0,1 0 0,-1 0 0,0 0 1,1 0-1,-1 0 0,1 0 0,-1 0 0,0 0 0,1 1 0,-1-1 0,1 0 0,-1 1 0,0-1 0,1 1 0,0 0 0,-1 0 0,1 0 0,-1-1 0,1 1 0,0 0 1,0 1-1,-1-1 0,1 0 0,0 0 0,0 0 0,-1 2 0,-3 5-61,1 1 0,-6 13 0,9-19 71,0 1 1,1-1-1,-1 1 0,0-1 1,1 1-1,0-1 0,0 1 1,0-1-1,1 7 1,1 13 35,-2-18-24,0 0 1,0 1-1,1-1 1,1 8-1,-1-11 3,-1-1 0,0 0 0,1 0 0,-1 0 1,1 0-1,0 0 0,-1 0 0,1 0 0,0 0 0,-1-1 0,1 1 0,0 0 0,0 0 0,0 0 0,0-1 0,0 1 1,0 0-1,0-1 0,0 1 0,0-1 0,0 1 0,0-1 0,0 0 0,0 1 0,2-1 0,1 0 11,-1 0 0,1 0-1,-1 0 1,1 0 0,-1 0-1,1-1 1,-1 0 0,1 0-1,-1 0 1,0 0 0,4-2-1,35-22 287,-26 15-337,11-6 78,0 1 0,1 1 0,1 2 0,56-16 0,-81 27-46,0 0 0,0 1 0,0-1 0,0 1-1,0 0 1,0 0 0,0 1 0,0-1 0,6 2-1,32 14 134,-21-8-70,-12-4 18,0 1 1,-1 0 0,1 0 0,11 10 0,-11-8-40,1 0 0,11 5 1,-8-6 14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1:32.2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16 131 6976,'-13'-5'2256,"12"5"-2219,1 0 0,0-1 0,0 1 0,0 0-1,0 0 1,0 0 0,-1 0 0,1 0 0,0-1 0,0 1 0,0 0 0,0 0 0,0 0 0,0-1 0,0 1 0,0 0 0,0 0 0,0 0 0,0 0 0,-1-1 0,1 1 0,0 0 0,0 0-1,1 0 1,-1-1 0,0 1 0,0 0 0,0 0 0,0 0 0,0-1 0,0 1 0,0 0 0,0 0 0,0 0 0,0-1 0,0 1 0,0 0 0,1 0 0,-1 0 0,0 0 0,0 0 0,0-1-1,1 1 1,4-6 1660,9 0 384,1 0 1,21-6-1,68-9-2215,-61 13 589,108-23-955,-51 8-3805,-68 18 2407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1:32.5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55 116 9632,'-45'-25'4384,"35"6"-3840,15 4-1120,9 3 192,12-13-1024,6 5 768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1:52.0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13 929 5888,'-13'-5'10815,"19"6"-9759,-2 0-943,0 1 0,0-1 0,0 0 0,1 0 0,-1 0 0,0 0 0,1-1 0,-1 0 0,1 0 0,-1 0 0,1-1 0,-1 1 0,0-1 0,1 0 0,-1 0 0,0 0 0,0-1 0,0 0 0,0 0 0,0 0 0,4-2 0,4-5 27,-1 0 0,0 0 1,0-1-1,-1-1 0,0 0 1,-1 0-1,-1 0 0,10-17 1,-5 5 142,0-1 0,-2-1-1,14-43 1,0-34 58,-1 4-95,-23 97-246,-1 0 0,0 1 0,0-1 0,1 0 0,-1 0 0,1 0 0,-1 1 0,1-1 0,-1 0 0,1 0 1,-1 1-1,1-1 0,1 0 0,-2 1-1,0-1 1,0 1-1,1 0 0,-1 0 1,0 0-1,1 0 1,-1 0-1,0 0 0,1 0 1,-1 0-1,1 0 1,-1 0-1,0 0 1,1 0-1,-1 0 0,0 0 1,1 0-1,-1 0 1,0 1-1,1-1 0,-1 0 1,0 0-1,0 0 1,1 0-1,-1 1 1,0-1-1,1 0 0,-1 0 1,0 1-1,0-1 1,0 0-1,1 0 1,-1 1-1,0-1 0,0 0 1,0 1-1,1-1 1,2 6 54,0 1 1,1-1 0,-2 0 0,1 1 0,-1 0 0,2 9-1,6 48 384,-5-30-187,-1-17-181,-2 0 1,-1 0 0,0 0-1,-1 0 1,0 0 0,-2 0-1,0 0 1,-1 0 0,0 0-1,-2 0 1,-10 27 0,14-43-44,1 1 0,-1-1 1,0 0-1,0 1 1,1-1-1,-1 0 1,0 0-1,0 1 1,0-1-1,0 0 0,0 0 1,-1 0-1,1 0 1,0-1-1,0 1 1,-1 0-1,1 0 0,0-1 1,-1 1-1,1-1 1,-1 1-1,1-1 1,-1 1-1,1-1 1,-1 0-1,1 0 0,-1 0 1,1 0-1,-1 0 1,1 0-1,-1 0 1,1-1-1,-1 1 1,1 0-1,-1-1 0,1 1 1,-2-2-1,-6-2-78,1 0 1,0-1-1,0 0 0,-14-12 0,12 9-55,0 1-86,-1 0 0,1 1 0,-20-9 0,30 15 163,-1 0-1,1 0 1,0-1-1,-1 1 1,1 0-1,0 0 1,0 0 0,-1 0-1,1 0 1,0 0-1,0 0 1,-1 0-1,1 0 1,0 0-1,-1 0 1,1 0-1,0 0 1,-1 0-1,1 0 1,0 0 0,0 0-1,-1 0 1,1 0-1,0 0 1,0 1-1,-1-1 1,1 0-1,0 0 1,0 0-1,-1 0 1,1 1-1,0-1 1,-1 0 0,1 11-724,9 9 177,-4-13 661,0 0 0,0-1 1,1 0-1,0 0 0,11 9 0,-14-13-15,1 0 0,0 0 0,0 0-1,0 0 1,0-1 0,0 1 0,0-1-1,1 0 1,-1-1 0,0 1 0,1-1-1,5 1 1,7-2 70,-1-1 0,1 0 0,0-1-1,30-9 1,62-30 110,-90 34-244,68-31 3,-73 32-38,1-1 0,-1-1 0,22-19 0,-30 23 33,-1 0 0,1 1 0,0 0 0,0 0 0,13-7 0,-16 10-11,-1 1 0,0-1 0,1 0 0,-1 1 0,0-1 0,1 1 0,-1 0 0,1 0 0,-1 0-1,1 0 1,-1 0 0,0 0 0,1 1 0,-1-1 0,1 1 0,-1-1 0,0 1 0,0 0 0,1 0 0,-1 0 0,0 1 0,2 0 0,8 8 4,-1-1 1,17 21 0,-6-7 62,-22-23-45,0 0 1,0 1 0,1-1-1,-1 0 1,0 1-1,0-1 1,1 0 0,-1 0-1,0 1 1,1-1-1,-1 0 1,0 0-1,1 1 1,-1-1 0,0 0-1,1 0 1,-1 0-1,1 0 1,-1 0 0,0 1-1,1-1 1,-1 0-1,1 0 1,-1 0-1,0 0 1,1 0 0,0 0-1,-1-1 8,0 1 0,0-1 1,1 1-1,-1-1 0,0 1 0,0-1 0,0 1 0,1-1 1,-1 1-1,0-1 0,0 1 0,0-1 0,0 1 0,0-1 0,0 0 1,0 1-1,0-1 0,-6-32 395,4 28-494,2 1 66,-1 0 1,0 0 0,0 1 0,-1-1 0,1 0 0,-1 1 0,1-1 0,-1 1 0,0 0 0,0 0 0,-1-1 0,1 1 0,-1 1 0,1-1 0,-1 0 0,0 1 0,0-1 0,0 1 0,-1 0 0,1 0-1,0 0 1,-1 0 0,1 1 0,-1-1 0,0 1 0,1 0 0,-1 0 0,0 1 0,0-1 0,0 1 0,1-1 0,-6 2 0,-3 0-36,0 2 0,0 0 0,0 0 0,1 1 0,-1 1 0,-18 9 0,24-11 37,1 1 0,-1-1 0,1 1-1,0 0 1,0 0 0,0 0 0,1 1 0,0 0 0,0 0-1,0 0 1,0 0 0,1 1 0,0-1 0,-4 10 0,5-10 17,1 0 1,1 0 0,-1 0 0,1 0 0,-1 0 0,1 0 0,1 0 0,-1 0 0,1 0 0,0 0 0,0 0-1,0 0 1,1 0 0,0 0 0,0-1 0,3 7 0,3 4 13,1-1 0,1-1 1,18 22-1,-23-29 1,1 0 0,0-1 1,0 1-1,0-1 0,0-1 1,1 1-1,0-1 0,0 0 1,13 5-1,-14-7-7,-1-1 0,0 1 0,1-1-1,-1 0 1,1-1 0,-1 0 0,1 0 0,0 0 0,-1 0 0,1-1-1,-1 0 1,1 0 0,-1 0 0,10-4 0,10-7-14,45-28 1,-43 23-5,39-17 0,110-30 101,-119 44-93,46-15-23,-73 26-20,4-2-19,-33 11 64,-1 0 0,0 0 0,1-1 0,-1 1 0,1 0 0,-1 0 0,0 0 0,1 0 0,-1-1 0,1 1-1,-1 0 1,0 0 0,1-1 0,-1 1 0,0 0 0,1 0 0,-1-1 0,0 1 0,0 0 0,1-1 0,-1 1 0,0-1 0,0 1 0,0 0 0,1-1-1,-1 1 1,0-1 0,0 1 0,0-1 0,-1 1 1,1-1-1,-1 1 0,0 0 1,1 0-1,-1 0 0,0 0 1,1 0-1,-1 0 0,0 0 1,1 0-1,-1 0 0,0 0 1,1 0-1,-1 1 0,1-1 1,-1 0-1,0 0 0,1 1 1,-1-1-1,0 1 0,-103 38-308,75-30 315,0 1 0,1 2 0,-29 16 1,48-22 2,-4 1-53,0 1-1,0 1 1,-15 13-1,26-19 27,-1-1 0,1 0-1,0 1 1,0 0 0,0-1-1,0 1 1,0 0 0,0 0-1,1 0 1,-1 0 0,1 0-1,0 1 1,0-1 0,0 0-1,1 0 1,-1 1 0,1-1-1,-1 0 1,1 1 0,1 5-1,-1-7 13,0-1 0,0 1-1,1-1 1,-1 1 0,0-1-1,1 1 1,0-1 0,-1 0 0,1 1-1,0-1 1,-1 0 0,1 1-1,0-1 1,0 0 0,0 0 0,0 0-1,0 0 1,0 0 0,1 0-1,-1 0 1,0 0 0,0 0-1,1 0 1,-1-1 0,1 1 0,-1-1-1,0 1 1,1-1 0,-1 1-1,1-1 1,-1 0 0,1 0 0,-1 0-1,1 1 1,0-2 0,-1 1-1,1 0 1,-1 0 0,1 0 0,1-1-1,6-2 83,0 1 0,0-1-1,0-1 1,15-8 0,-24 12-85,19-11 35,-1 0 1,-1-1 0,18-15 0,43-46-26,-9 8-180,-69 64 166,0 1 1,0 0-1,0 0 0,0 0 1,0 0-1,0 0 0,0 0 1,0 0-1,1-1 0,-1 1 1,0 0-1,0 0 0,0 0 1,0 0-1,0 0 0,0 0 1,0 0-1,1 0 0,-1 0 1,0 0-1,0 0 0,0 0 1,0 0-1,0 0 0,1 0 1,-1 0-1,0 0 0,0 0 1,0 0-1,0 0 0,0 0 1,1 0-1,-1 0 0,0 0 1,0 0-1,0 0 0,0 0 1,0 0-1,0 0 0,1 0 1,-1 0-1,0 0 0,0 0 1,0 0-1,0 1 0,0-1 1,0 0-1,0 0 1,1 10-177,-6 19-120,4-23 272,1-1 8,-1 1 1,1-1-1,0 1 0,1-1 0,-1 0 0,1 1 0,0-1 0,1 0 1,-1 1-1,1-1 0,0 0 0,0 0 0,1 0 0,5 8 1,-7-11 25,1-1 0,-1 1 1,0-1-1,1 0 1,0 1-1,-1-1 1,1 0-1,0 0 1,-1 0-1,1 0 1,0 0-1,0 0 0,0-1 1,0 1-1,0-1 1,0 1-1,0-1 1,0 0-1,0 0 1,0 1-1,0-1 1,0-1-1,0 1 0,0 0 1,3-1-1,0 0 2,-1 0-1,1-1 1,0 0 0,-1 1-1,1-1 1,-1-1-1,1 1 1,-1-1-1,0 0 1,5-4 0,11-12-11,-1 0 1,0-2 0,-2 0 0,24-37 0,113-258-538,-110 219 465,7 3 158,-22 43-269,-28 49 135,1 0 1,-1-1 0,0 1 0,0 0 0,0-1 0,-1 1 0,1 0 0,-1-1 0,1-4 0,-3 3-276,-3 7 108,-8 12 23,-3 8 235,2 1 0,0 0 0,1 1 0,2 1 0,-10 33 0,4-1 57,-13 82 1,26-116-91,1 1 1,0-1 0,2 1 0,1 0 0,6 44 0,-6-66 6,1 1 0,0 0-1,1 0 1,-1 0 0,0-1 0,1 1 0,0-1 0,0 1 0,0-1-1,3 5 1,-3-7 7,-1 0 0,0 1-1,1-1 1,-1 0-1,1 0 1,-1 0 0,1 0-1,0-1 1,-1 1 0,1 0-1,0-1 1,0 1-1,-1-1 1,1 1 0,0-1-1,0 0 1,0 0 0,-1 0-1,1 0 1,0 0-1,0 0 1,0 0 0,0-1-1,2 0 1,10-2-43,-1-1-1,1 0 1,-1-1 0,0-1-1,0 0 1,-1-1 0,1 0-1,-2-1 1,19-15 0,-14 7-21,0-1 0,-2-1 0,0 0 0,-1-1 1,19-38-1,-8 4-102,19-62 0,-27 69 123,65-203 117,-77 234-26,-1 0 0,0 0 1,-1-1-1,-1-16 1,0 31-73,-1 0 1,0 0 0,0 0 0,0 0-1,0 0 1,0 0 0,-1 0 0,1 1 0,0-1-1,0 0 1,0 0 0,-1 0 0,1 0-1,-1 0 1,0-1 0,1 2-2,-1 0 0,1 0 0,0 0 0,-1 0 1,1 0-1,0 0 0,-1 0 0,1 0 0,0 0 0,-1 0 0,1 0 0,0 1 1,-1-1-1,1 0 0,0 0 0,0 0 0,-1 0 0,1 1 0,0-1 0,0 0 0,-1 0 1,1 1-1,0-1 0,0 0 0,0 0 0,-1 1 0,1-1 0,0 1 0,-19 32-61,16-26 136,-11 22 105,2 2 0,0-1 0,-10 48 1,-12 101 186,24-118-456,-6 17 186,5-29 14,-6 73-1,17-114-104,-1 5 56,0 0 0,1 0 0,1 0 0,0-1 0,3 14-1,-3-22-36,0 0-1,0-1 1,1 1-1,0 0 0,-1-1 1,1 1-1,1-1 1,-1 0-1,0 0 0,1 0 1,0 0-1,-1 0 0,1 0 1,0-1-1,1 1 1,-1-1-1,0 0 0,1 0 1,-1 0-1,7 2 1,-4-2-17,0 0 0,0-1 1,0 1-1,1-1 1,-1 0-1,0-1 1,1 0-1,-1 0 1,0 0-1,1-1 1,-1 0-1,0 0 1,1 0-1,-1-1 0,0 0 1,0 0-1,7-4 1,-2 0-54,0 0 1,0-1-1,-1 0 0,0-1 1,0 0-1,-1 0 0,15-18 1,-21 23 28,0-1-1,0 0 1,0 0-1,-1 0 1,0 0 0,0-1-1,0 1 1,0 0 0,-1-1-1,0 0 1,1 1 0,-2-1-1,1 0 1,-1 1 0,1-1-1,-1 0 1,0 0-1,-1 1 1,1-1 0,-1 0-1,0 1 1,0-1 0,-1 0-1,1 1 1,-1 0 0,-2-5-1,3 8 12,0-1-1,1 1 0,-1 0 0,0-1 1,0 1-1,0 0 0,0 0 1,0 0-1,0 0 0,0 0 1,0 0-1,0 0 0,0 0 0,0 0 1,-1 1-1,1-1 0,0 0 1,-1 1-1,1-1 0,-1 1 1,1-1-1,-2 1 0,1 0-17,1 0 0,-1 1 1,1-1-1,-1 0 0,1 1 0,-1-1 0,1 1 0,-1 0 0,1 0 0,-1-1 1,1 1-1,0 0 0,0 0 0,-1 0 0,1 0 0,-2 3 0,-1 1-45,0 0 0,0 1 0,1-1 0,0 1 0,0 0 0,0 0-1,0 0 1,-2 11 0,3-7 94,0 1-1,1-1 0,0 1 1,1-1-1,2 20 0,-2-27 0,1 1 0,-1-1-1,1 0 1,0 0-1,0 1 1,0-1-1,0 0 1,1 0-1,-1 0 1,1 0-1,0 0 1,0-1-1,0 1 1,0 0-1,0-1 1,1 0 0,-1 1-1,1-1 1,-1 0-1,1 0 1,6 3-1,-6-4 44,0 0-1,0-1 1,0 1 0,0 0-1,0-1 1,0 0-1,1 0 1,-1 0-1,0 0 1,0 0 0,0-1-1,0 1 1,6-3-1,3-1 31,-1 0 1,13-7-1,-20 9-79,35-20-7,0-2 0,-2-1 1,63-56-1,-50 37 119,-46 41-128,-2 1-38,-1 1-1,1 0 0,0 0 1,-1 0-1,1 0 0,0 0 0,3-1 1,-4 2 31,0 0 1,0 0-1,0 0 1,0 0 0,0 0-1,0 0 1,0 0 0,-1 1-1,1-1 1,0 0 0,0 1-1,0-1 1,0 0 0,-1 1-1,1-1 1,0 1 0,0 0-1,-1-1 1,1 1 0,1 0-1,3 5 22,-1-1-1,1 1 0,-1-1 1,0 1-1,0 1 0,-1-1 1,1 0-1,-2 1 0,1 0 1,-1-1-1,0 1 1,0 0-1,1 8 0,0 13 103,-1-1 0,-1 30-1,-1-44-117,0-12 11,0 1 1,0-1 0,0 1 0,0-1 0,0 1 0,1-1 0,-1 0 0,0 1 0,1-1 0,-1 1 0,1-1 0,-1 1 0,1-1 0,0 0 0,0 0 0,-1 1 0,1-1 0,0 0 0,0 0 0,0 0 0,0 0 0,1 0-1,-1 0 1,0 0 0,0 0 0,0 0 0,1-1 0,-1 1 0,1 0 0,-1-1 0,0 1 0,1-1 0,-1 0 0,1 1 0,-1-1 0,1 0 0,-1 0 0,1 0 0,1 0 0,3-1 12,-1 1 0,1-1 1,-1 0-1,0 0 1,1-1-1,-1 0 0,0 0 1,0 0-1,9-5 1,11-11-98,40-37 1,-42 34 81,12-17 7,-26 28 9,18-18 1,-26 27-22,0 1 1,-1 0-1,1-1 1,-1 0 0,1 1-1,-1-1 1,1 1-1,-1-1 1,1 0-1,-1 1 1,1-1-1,-1 0 1,0 1 0,1-1-1,-1 0 1,0 0-1,0 1 1,0-1-1,1 0 1,-1 0-1,0 0 1,0 1 0,0-2-1,1-1-148,7-2 18,-7 4 113,0 0 0,0-1 0,0 1 0,0 0 0,0-1 0,0 1-1,-1-1 1,1 1 0,-1-1 0,1 1 0,-1-1 0,1 1 0,-1-1 0,0 1 0,0-1 0,0 1-1,0-1 1,0 0 0,0 1 0,0-1 0,-1 1 0,1-1 0,0 1 0,-1-1 0,1 1 0,-1-1-1,0 1 1,1-1 0,-1 1 0,0 0 0,0-1 0,0 1 0,0 0 0,0 0 0,0 0 0,0-1-1,-1 1 1,1 0 0,0 1 0,-1-1 0,1 0 0,0 0 0,-1 1 0,1-1 0,-1 0 0,1 1-1,-1 0 1,1-1 0,-1 1 0,0 0 0,1 0 0,-1 0 0,1 0 0,-1 0 0,1 0 0,-1 0-1,0 0 1,-1 1 0,-2 1-47,0 1 0,1 0 0,-1 0 0,1 0 0,-1 0 0,1 0 0,0 1 0,0 0 0,0 0 0,-3 5 0,2-2 53,1-1 1,-1 1 0,2 0-1,-1 0 1,1 0-1,0 1 1,-2 9 0,3-12 26,1 0 1,0 0 0,1 0 0,-1 0-1,1 0 1,0 1 0,1-1-1,-1 0 1,1 0 0,0 0 0,2 7-1,-2-9-7,0 0 0,1 0 1,0 1-1,-1-1 0,1 0 0,0-1 0,1 1 0,-1 0 0,0 0 0,1-1 0,0 0 0,-1 1 0,1-1 0,0 0 0,0 0 0,0-1 0,6 3 0,-4-2 49,0 0 0,1-1 1,-1 1-1,0-1 0,1 0 1,0-1-1,-1 0 0,8 0 1,7-2 47,19-4 1,-9 1-76,7-2-9,0-2 1,39-16-1,20-4-181,-65 16 240,-27 11-73,0 0 0,1 0-1,0 0 1,-1 0 0,1 1 0,0-1 0,9 0 0,-15 4-71,-6 3-115,-14 7-134,-36 14 174,-18 10 120,67-31 8,0 0-1,-1 0 1,2 1-1,-1 0 0,1 1 1,-9 9-1,15-14 9,-1 0 0,1 0 0,-1 0-1,1 1 1,0-1 0,0 0 0,0 1-1,0-1 1,0 1 0,1-1 0,-1 4 0,1-5 2,0 0 1,-1 1 0,2-1 0,-1 0 0,0 0 0,0 0-1,0 0 1,0 0 0,1 0 0,-1 0 0,0 0 0,1 0-1,-1 0 1,1-1 0,-1 1 0,1 0 0,0 0-1,-1 0 1,1 0 0,0-1 0,0 1 0,-1 0 0,1-1-1,0 1 1,0 0 0,0-1 0,0 1 0,0-1 0,0 0-1,1 1 1,3 1 33,0-1-1,0 0 1,0 0 0,1 0-1,-1-1 1,0 0 0,0 0-1,1 0 1,-1-1-1,0 0 1,0 1 0,0-2-1,0 1 1,0-1 0,0 0-1,6-2 1,6-6 102,1 0 1,29-23-1,-46 33-135,8-7 10,-1-1-1,0 1 1,0-1-1,0-1 0,-1 1 1,6-11-1,-1-1 23,17-38 0,-7 1-21,-2-1-1,-2-1 1,16-107-1,-22 106 114,-5 33-62,-2 0 0,3-54 0,-8 80-78,1-1 1,-2 1-1,1-1 1,0 0-1,0 1 0,0-1 1,-1 1-1,1-1 1,-1 1-1,1-1 1,-2-1-1,2 3 11,0 0 0,0 0 0,0 0 0,0 0 0,0 0 0,0 0 0,0 0 0,0 0 0,0 1 0,0-1 0,0 0 0,0 0 0,0 0 0,0 0 0,0 0 0,0 0 1,0 0-1,0 0 0,0 0 0,0 0 0,0 0 0,0 0 0,0 0 0,0 0 0,0 0 0,0 0 0,0 0 0,0 0 0,0 1 0,0-1 0,0 0 0,0 0 0,-1 0 0,1 0 0,0 0 0,0 0 0,0 0 0,0 0 0,0 0 0,0 0 0,0 0 0,0 0 0,0 0 0,0 0 0,0 0 0,0 0 0,0 0 0,0 0 0,0 0 0,0 0 0,-1 0 0,1 0 0,0 0 0,0 0 0,0 0 0,0 0 0,0-1 0,0 1 0,0 0 0,-7 17 61,0 1 0,1-1 0,1 1 0,-6 36 0,-1 75-109,11 17-161,2-76-417,1-17-1989,0-32-956,-2 37 0,-4-30-1100,4 0 1526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1:52.4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32 169 7456,'-32'-12'3392,"35"4"-2944,7 4 2016,9-1-1440,12-6 1407,9 2-1375,42-11 832,7 1-1056,38-5 320,-3 4-672,12 0-288,-19 12-96,12 0-96,-16 8 0,-5 0-1568,-13 8 864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1:53.6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248 108 3712,'-2'-1'211,"2"1"-180,-1 0 0,1 0 0,0 0 0,0 0 0,0 0 0,0 0 1,-1 0-1,1 0 0,0 0 0,0 0 0,0 0 0,-1 0 0,1 0 0,0 0 0,0 0 1,0 0-1,0 0 0,0 0 0,-1 0 0,1 0 0,0-1 0,0 1 0,0 0 0,0 0 0,0 0 1,0-12 10268,0 12-10071,-10-2 3072,-16 6-1794,5 0-1055,0 1-1,0 0 1,1 2 0,0 0 0,1 2 0,-33 18-1,49-26-464,1 1 1,-1 0-1,1 1 0,-1-1 0,1 0 0,0 1 1,0-1-1,0 1 0,0 0 0,0 0 0,-1 3 0,2-4 7,0 0 0,1 0 0,0-1 0,-1 1 0,1 0 0,0 0 0,0 0 0,0 0 0,0-1 0,0 1 0,0 0 0,0 0 0,1 0 0,-1-1 0,1 1 0,-1 0 0,1-1 0,0 1 0,0 0 0,0-1 0,0 1 0,0-1 0,1 3 0,2 0 28,0 1 0,1-1 1,-1 0-1,1-1 1,0 1-1,-1-1 1,2 0-1,-1 0 0,0 0 1,1-1-1,-1 1 1,1-2-1,0 1 0,-1 0 1,1-1-1,0 0 1,0-1-1,0 1 1,0-1-1,8-1 0,-6 1 19,-1-1 0,0-1 0,0 1 0,0-1 0,0 0 0,-1 0 0,1-1 0,0 0 1,-1 0-1,0-1 0,0 0 0,0 0 0,0 0 0,0-1 0,-1 0 0,8-9 0,-9 8 12,0 1-1,-1-2 1,1 1 0,-1 0 0,-1-1 0,1 1 0,-1-1 0,0 0 0,-1 0 0,0 0 0,0 0 0,0-9 0,-1 14-51,0-1 0,0 1 0,-1 0 1,1 0-1,-1 0 0,1 0 1,-1 0-1,0 0 0,0 0 1,0 0-1,0 0 0,0 0 0,0 0 1,-2-2-1,-2-1 4,1 0 0,-1 1 0,-7-5 0,9 6-27,-1 1 0,1 0 1,0-1-1,1 0 0,-1 1 0,0-1 1,1 0-1,-1-1 0,-2-5 0,5 8 2,-1 0-1,1 1 1,0-1-1,0 0 1,0 0 0,0 0-1,0 0 1,0 1-1,0-1 1,0 0-1,1 0 1,-1 0-1,0 1 1,0-1 0,1 0-1,-1 0 1,1 0-1,-1 1 1,0-1-1,1 0 1,-1 1 0,1-1-1,0 0 1,-1 1-1,1-1 1,-1 1-1,1-1 1,0 1-1,0-1 1,0 0 0,2 0 16,0-1 0,0 0 1,0 1-1,0 0 0,6-2 1,0 1 83,0 0 0,0 0 0,0 1 0,0 1 0,0-1 0,0 1 0,0 1 0,0 0 0,0 0 0,0 1 0,0 0 0,-1 0 0,1 1 0,11 5 1,-17-6 2,0 1 1,0-1 0,0 1 0,0-1 0,0 1 0,-1 0 0,1 0 0,-1 0-1,0 0 1,0 1 0,0-1 0,0 0 0,-1 1 0,2 3 0,3 9 464,5 33 1,-7-30-331,-3-17-205,1 10 45,1 1 1,1-1-1,0 0 0,7 14 0,-9-22-57,-1-1-1,1 0 1,0 0-1,0 0 1,1-1-1,-1 1 1,1 0-1,-1-1 1,1 1-1,0-1 1,0 0-1,0 0 1,0 0-1,0 0 1,0-1-1,0 1 1,1-1-1,-1 0 1,1 0-1,5 1 1,4-1-91,-1-1 0,0 0-1,1 0 1,-1-1 0,0-1 0,24-6 0,-17 2-862,-1 0 1,1-1-1,32-19 0,8-14-4729,-1 3 1697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1:58.0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1033 4160,'-20'2'1577,"13"0"2408,35 5 2437,-20-6-6100,0 0 1,0-1 0,0 0 0,0-1 0,0 1 0,1-2-1,-1 1 1,-1-1 0,1 0 0,0-1 0,0 0 0,-1 0-1,0-1 1,8-4 0,7-7 49,-1-1-1,-1 0 1,-1-2 0,23-25-1,-13 9 65,42-66 1,-21 5 214,-36 66-438,-3-1-53,-9 25-140,-1-1 0,1 1 0,1-1 0,-1 1 0,1 0 0,0 0 0,6-8 0,-9 13-24,0 0-1,1 0 1,-1 0 0,0 0 0,1 0 0,-1 0 0,0 0 0,1 1 0,-1-1 0,0 0 0,1 0 0,-1 0 0,0 0 0,1 0 0,-1 0 0,0 1 0,0-1 0,1 0-1,-1 0 1,0 1 0,0-1 0,0 0 0,1 0 0,-1 1 0,0-1 0,0 0 0,0 0 0,1 1 0,-1-1 0,0 0 0,0 1 0,0-1 0,0 0 0,0 1 0,0-1-1,0 0 1,0 1 0,5 14 25,-2 6-1,-1-1-1,-1 1 1,0 0 0,-5 33-1,2-16 123,-1-2 62,-2 0 0,-2 0 0,-12 39 0,16-65-137,0 0 0,-1-1-1,-1 0 1,0 0 0,-9 13-1,13-20-57,1-1 0,-1 0 0,0 0-1,0 0 1,1 0 0,-1-1 0,0 1 0,0 0-1,0 0 1,0 0 0,0-1 0,0 1 0,0 0-1,-1-1 1,1 1 0,0-1 0,0 0 0,0 1-1,-1-1 1,1 0 0,0 0 0,-3 1 0,2-2 3,0 1 0,0-1 0,0 1 0,0-1 1,0 0-1,0 0 0,0 0 0,0 0 0,0 0 0,0 0 1,1 0-1,-3-3 0,-2-2-93,0 0 1,0 0-1,1 0 1,0-1-1,-8-14 1,8 10-84,-1 1 0,2 0 1,-1-1-1,2 0 1,-1 0-1,2 0 1,-1-1-1,0-14 1,3 25 157,0 0 1,0 1-1,0-1 1,0 0 0,0 1-1,0-1 1,0 1-1,0-1 1,1 0 0,-1 1-1,0-1 1,0 0-1,1 1 1,-1-1 0,0 1-1,1-1 1,-1 1-1,1-1 1,-1 1 0,0-1-1,1 1 1,-1-1-1,1 1 1,0-1 0,-1 1-1,1 0 1,-1-1-1,1 1 1,-1 0 0,1 0-1,0-1 1,-1 1-1,1 0 1,0 0 0,-1 0-1,1 0 1,0 0-1,-1 0 1,1 0 0,0 0-1,-1 0 1,1 0-1,0 0 1,0 1 0,5 0 0,0 0 0,-1 1 0,1 0 1,5 3-1,-7-3 21,1 0 3,1 1 0,0-1 0,0 0 0,1 0 0,-1 0 0,0-1 0,1 0 0,-1 0 0,1-1 0,-1 1 0,0-2 0,1 1 0,-1-1 0,1 0 0,6-2 0,20-8 134,50-25 1,-21 7-125,-27 15 48,82-32 2,-100 41-118,1 0 0,0 2 1,-1 0-1,37-2 1,-45 6 40,0 1 0,1-1 0,-1 1 1,0 1-1,0 0 0,14 6 0,-1-1 79,17 9 239,-39-17-288,0 0 0,0 0-1,0 0 1,0 0 0,0-1 416,0 1-416,-9-5 506,-13-6-270,8 6-249,-1 0 0,0 1 0,-1 1 0,1 0 0,0 1 0,-32 0 0,23 2-98,0 1 0,-25 5 0,42-5 79,0 0 0,0 1 1,1 0-1,-1 0 0,1 0 0,-1 1 0,1 0 1,0 0-1,0 1 0,1 0 0,-1 0 0,-7 7 1,11-9-10,1-1 1,0 1-1,-1 0 1,1 0-1,0 0 1,0 0-1,0 0 1,0 0 0,0 1-1,0-1 1,1 0-1,-1 0 1,1 1-1,-1-1 1,1 5-1,0-3 8,1 0-1,-1 0 0,1 0 0,0 0 0,0 0 0,0 0 1,1 0-1,2 5 0,2 1 23,0 0 0,1 0-1,0-1 1,1 0 0,11 11 0,-10-11-11,0-1 0,1 0 1,0 0-1,1-1 0,0-1 1,0 0-1,0 0 0,1-1 1,-1-1-1,17 5 0,-18-7 2,0 0 0,0-1 0,-1 0 1,1-1-1,0 0 0,0-1 0,0 1 0,0-2 0,0 0 0,0 0 0,-1 0 0,1-1 0,12-6 1,87-47 123,43-18-406,144-28 36,-261 97 441,-33 5-176,-3 0-19,-9 1-46,-1 1 0,1 0 0,-1 0 1,-19 8-1,9-3 11,-7 1 35,1 1-1,0 1 1,1 2-1,-38 22 1,53-27-17,1 0 0,0 0 0,1 1 0,0 0 0,0 0 0,0 1 1,1 0-1,1 1 0,0 0 0,0 0 0,1 1 0,0-1 0,-5 15 1,9-20-11,0 1 0,1-1 0,0 1 0,0-1 0,0 1 0,1-1 0,0 1 0,0 0 0,1 6 0,-1-10 25,1-1 0,-1 1 0,0 0 0,1-1 0,-1 1 0,1-1 0,-1 1 0,1-1-1,0 1 1,0-1 0,0 0 0,0 1 0,0-1 0,0 0 0,0 0 0,0 1 0,0-1 0,0 0 0,1 0 0,-1 0 0,0 0 0,1-1-1,-1 1 1,1 0 0,-1-1 0,1 1 0,-1-1 0,1 1 0,0-1 0,-1 0 0,1 1 0,-1-1 0,1 0 0,0 0 0,1 0 0,3-1 12,0-1 1,0 1-1,0-1 1,0 0 0,-1 0-1,1-1 1,-1 0 0,1 0-1,-1 0 1,8-6-1,48-45 58,-55 48-78,165-167-55,-164 164-21,-7 9 57,0 0-1,0 0 1,0 0 0,0 0 0,0 0 0,0 0 0,0 0-1,0 0 1,0 0 0,0 0 0,0 0 0,0 0 0,0 0-1,0 0 1,0 0 0,0 0 0,0 0 0,0 0 0,0 0-1,0 0 1,0 0 0,0 0 0,0 0 0,0 0 0,0 0-1,-12 15-453,10-10 470,0-1 1,0 1-1,0 0 1,1 0-1,0-1 1,-1 1-1,2 0 1,-1 0 0,1 0-1,-1 0 1,1 0-1,1 0 1,0 9-1,0-12 1,0 1 1,-1 0-1,1 0 0,0-1 0,1 1 1,-1-1-1,0 1 0,1-1 0,-1 0 1,1 1-1,0-1 0,0 0 0,0 0 1,0 0-1,0 0 0,0-1 0,1 1 1,-1 0-1,1-1 0,-1 0 0,1 0 1,-1 1-1,1-1 0,0-1 0,-1 1 1,4 0-1,-1 0 19,0 0 1,0-1-1,0 0 1,0 0-1,0-1 1,-1 1-1,1-1 1,0 0-1,0 0 1,0 0-1,-1-1 0,1 0 1,-1 0-1,1 0 1,-1 0-1,0-1 1,6-4-1,5-6-63,0 0 0,-1-1 0,14-16 0,3-4-77,-6 7-45,-1-1 0,22-34 0,33-63-189,39-99 287,-73 134 163,-27 57-68,-12 24-44,-1-1 0,0 1 0,0-1 0,-1 0 0,4-15 0,-8 24 12,1 1 0,-1-1 1,0 1-1,0-1 0,0 1 0,0-1 0,1 1 1,-1-1-1,0 1 0,0-1 0,0 0 0,0 1 1,0-1-1,0 1 0,0-1 0,-1 1 0,1-1 1,0 1-1,0-1 0,0 1 0,-1-1 1,1 1-1,0-1 0,0 1 0,-1-1 0,1 1 1,0 0-1,-1-1 0,1 1 0,0-1 0,-1 1 1,1 0-1,-1 0 0,1-1 0,-1 1 0,1 0 1,-1-1-1,1 1 0,-1 0 0,1 0 0,-1 0 1,1 0-1,-1 0 0,1-1 0,-1 1 1,1 0-1,-1 0 0,1 0 0,-1 0 0,1 1 1,-1-1-1,0 0 0,-3 1-34,1-1-1,-1 1 1,1 1-1,-1-1 1,-5 3-1,2 1 26,0-1-1,1 1 1,0 0-1,0 1 1,0-1-1,0 1 1,1 0-1,0 1 0,0-1 1,-4 10-1,5-11 15,-17 28 5,2 1-1,-15 37 1,-22 72 12,43-108-16,-5 14 24,-12 57 0,26-86 17,0 0 1,2 0-1,0 0 0,1 1 1,4 36-1,-3-53-10,1 0 0,-1 0-1,1 0 1,1 0 0,-1 0 0,0 0-1,1-1 1,0 1 0,3 4-1,-4-6-8,0-1-1,0 0 0,0 0 1,0 0-1,0 0 0,0 0 1,1 0-1,-1 0 0,0 0 0,1 0 1,-1-1-1,1 1 0,-1 0 1,1-1-1,-1 1 0,1-1 1,-1 0-1,1 0 0,-1 1 0,1-1 1,-1 0-1,1 0 0,0 0 1,2-1-1,6-1-24,-1-1 0,0 0 0,0 0 0,-1-1 0,1 0 0,11-8 0,46-35-343,-55 38 320,7-5-3,-1 0 0,-1-2 1,-1 0-1,0-1 0,12-19 0,-1-2-96,26-55-1,87-229 98,-76 142 299,-53 143-56,-9 34-226,-1 1 0,1 0 0,-1-1 0,0 1 0,0-1 0,0 0 0,0 1 1,0-1-1,-1 1 0,0-5 0,0 7-2,1 0 0,-1 0 0,1 0 0,0 0 0,-1 0 0,1 0 0,-1 0 0,1 0 0,0 0 0,-1 1 1,1-1-1,0 0 0,-1 0 0,1 0 0,-1 0 0,1 0 0,0 1 0,-1-1 0,1 0 0,0 0 0,0 1 0,-1-1 0,1 0 0,0 1 0,-1-1 0,1 0-2,-8 8 36,1 1 0,0-1 0,0 1 0,1 0 0,0 1 0,-5 10 0,-26 65 428,24-53-281,-98 288 319,91-256-459,11-37 60,-7 43 0,15-62-64,0 0 0,0 0 0,1 0 0,0 0 0,0 1 0,1-1 0,0 0 0,0 0 0,1 0 0,4 10 1,-4-13 0,0-1 1,1 0-1,-1 0 1,1 0-1,0 0 1,0-1-1,1 1 1,-1-1-1,1 0 1,0 1-1,0-2 1,0 1-1,0 0 1,0-1 0,0 0-1,1 0 1,-1 0-1,1-1 1,0 1-1,-1-1 1,1 0-1,6 0 1,-2 0-14,1 0 0,-1-1 1,1 0-1,-1-1 1,0 0-1,1 0 0,-1-1 1,0 0-1,0-1 0,16-6 1,-14 2-48,0 0 1,0-1-1,-1 0 1,-1 0-1,1-1 1,13-18-1,-16 18 9,0 0 0,-1 0-1,9-17 1,-14 23 22,0 1 1,0-1-1,0 1 1,0-1-1,0 0 0,0 1 1,-1-1-1,0 0 1,1 0-1,-1 1 0,0-1 1,0 0-1,-1 1 1,1-1-1,0 0 1,-1 0-1,0 1 0,1-1 1,-3-3-1,2 4-13,0 1 0,1 0 0,-1 0 0,0-1 0,0 1 0,-1 0 0,1 0 0,0 0 0,0 0 0,-1 0 0,1 0 0,0 0 0,-1 1 0,1-1-1,-1 0 1,1 1 0,-1-1 0,1 1 0,-1 0 0,1-1 0,-1 1 0,1 0 0,-1 0 0,0 0 0,1 0 0,-1 0 0,1 0 0,-1 1 0,1-1 0,-1 0 0,0 1 0,1-1 0,-3 2 0,-2 1 12,0 0 1,0 0 0,0 1 0,1 0 0,-1 0 0,1 0 0,0 1 0,0-1 0,1 1 0,-6 8 0,3-5 47,1 2 1,0-1 0,1 1 0,0 0-1,-6 15 1,10-21-51,0 0 1,0 0-1,0 0 0,0 0 0,1 1 0,-1-1 1,1 0-1,0 0 0,1 1 0,-1-1 0,1 0 0,-1 0 1,4 8-1,-3-9 34,0 0 0,1 0-1,0-1 1,-1 1 0,1 0 0,0-1 0,1 1 0,-1-1 0,0 0-1,1 1 1,-1-1 0,1 0 0,0-1 0,-1 1 0,1 0 0,0-1-1,0 0 1,5 2 0,-4-2 20,-1 0 0,0 0 0,1-1 0,-1 1 0,0-1 0,1 0 0,-1 0 0,1 0 0,-1-1 0,0 1 0,1-1 0,-1 0 0,3-1 0,5-2-49,0-1-1,14-9 0,0 1 66,30-17-190,84-59 1,-127 80 99,-4 5 79,-1-1 0,0-1 1,0 1-1,0-1 0,10-13 0,-16 11-116,-1 7-284,0 7 117,0 9 272,1 1 0,0-1 0,1 0-1,0 1 1,7 19 0,-7-29-28,0-1 0,0 1 1,1-1-1,-1 0 0,1 0 0,0 0 1,1 0-1,-1-1 0,1 1 0,0-1 0,0 0 1,1 0-1,-1 0 0,1-1 0,0 1 1,-1-1-1,9 3 0,-10-4 11,1-1-1,0 1 0,0-1 1,0 0-1,0-1 1,0 1-1,0-1 0,0 1 1,0-1-1,0-1 1,7 0-1,-4 0 24,0-1-1,-1 0 1,1 0 0,-1-1 0,1 0-1,6-4 1,5-4-1,-1-1 1,-1-1-1,22-22 0,59-60-191,-102 128 144,0 1 235,-15 54-1,17-78-168,0 0-1,1 1 0,0-1 0,-1 12 0,3-22-62,0 1 0,0-1 0,0 0 0,0 0 1,0 1-1,0-1 0,0 0 0,0 0 0,0 1 0,0-1 1,0 0-1,0 0 0,0 1 0,1-1 0,-1 0 0,0 0 1,0 1-1,0-1 0,0 0 0,0 0 0,0 0 0,1 1 1,-1-1-1,0 0 0,0 0 0,0 0 0,0 1 0,1-1 1,-1 0-1,0 0 0,0 0 0,1 0 0,-1 0 0,0 0 1,0 0-1,1 1 0,-1-1 0,0 0 0,0 0 0,1 0 1,-1 0-1,0 0 0,0 0 0,1 0 0,-1 0 0,0 0 1,0 0-1,1 0 0,-1 0 0,0-1 0,0 1 0,1 0 1,-1 0-1,0 0 0,0 0 0,0 0 0,1 0 0,-1-1 1,0 1-1,0 0 0,1 0 0,15-13 146,-14 11-158,20-16-159,1 0 0,44-25-1,57-18 114,-121 59 35,-1 1-1,1 0 1,0 0 0,0 1-1,0-1 1,0 0 0,0 1 0,5 0-1,-7 0 23,0 0 0,-1 0-1,1 0 1,-1 0-1,1 0 1,-1 0-1,1 1 1,-1-1-1,1 0 1,-1 0 0,1 1-1,-1-1 1,1 0-1,-1 1 1,1-1-1,-1 0 1,0 1 0,1-1-1,0 1 1,-1 0 4,0 0 1,1 0 0,-1 0-1,0-1 1,0 1-1,0 0 1,0 0 0,0 0-1,0 0 1,0 0-1,0-1 1,0 1 0,0 0-1,0 0 1,-1 0 0,1 0-1,-1 0 1,0 3 10,-1 0 0,0 0 0,-1 0 1,1-1-1,0 1 0,-1-1 0,0 0 1,-4 4-1,3-3 1,1 0 0,-1 0 0,1 0 0,-5 9 0,8-13-19,-1 0-1,1 0 1,0 0-1,0 0 1,0 1 0,0-1-1,0 0 1,0 0-1,0 0 1,0 0-1,0 0 1,1 0-1,-1 1 1,0-1 0,0 0-1,0 0 1,0 0-1,0 0 1,0 0-1,0 0 1,0 0 0,0 1-1,0-1 1,0 0-1,0 0 1,0 0-1,1 0 1,-1 0 0,0 0-1,0 0 1,0 0-1,0 0 1,0 0-1,0 0 1,0 1 0,1-1-1,-1 0 1,0 0-1,0 0 1,0 0-1,0 0 1,0 0 0,1 0-1,-1 0 1,0 0-1,0 0 1,0 0-1,0 0 1,0 0 0,0-1-1,1 1 1,-1 0-1,0 0 1,9-1 14,96-34-150,-75 23 71,0 2-1,51-11 1,-80 21 66,0 0 0,1-1 0,-1 1 0,0 0 0,0 0 0,0 0 0,1 0 0,-1 0 0,0 0 0,0 1 0,0-1 0,1 0 0,-1 1 0,0-1 0,0 0 0,0 1 0,0 0 0,0-1 0,0 1 0,0 0 0,0-1 0,0 1 0,0 0 0,0 0 0,0 0 0,-1 0 0,1 0 0,0 0 0,-1 0 0,1 0 0,0 2 0,1 2 0,0 1 0,-1-1 0,0 1 0,0 0 0,0 9 0,-1-10 0,0 0 0,1-1 0,0 1 0,1 7 0,-1-11 1,0 1 0,-1-1 0,1 0 0,0 0 0,0 0 0,-1 0 0,1 0 0,0 0 0,0 0 0,0-1 0,0 1 0,0 0 0,1 0 0,-1-1-1,0 1 1,0-1 0,0 1 0,1-1 0,-1 1 0,0-1 0,0 0 0,1 0 0,-1 1 0,0-1 0,1 0 0,-1 0 0,0 0 0,1-1 0,-1 1 0,0 0 0,3-1 0,2-1 0,1 0 0,0 0 1,-1 0-1,11-6 0,-1-1-30,-1-1 0,0-1-1,0 0 1,-1 0 0,0-2-1,-1 0 1,-1 0 0,0-1-1,15-24 1,-22 30-1,-8 6-137,-12 9-73,7-2 224,1 0 0,-1 0-1,1 1 1,0 0 0,1 0 0,-1 0 0,1 1 0,-8 13 0,-2 4 104,-16 37 1,23-43-72,-11 31-1,18-44-34,1 0 0,-1 1 0,1-1 0,0 1 0,1 0 0,-1-1 0,1 1 0,0 0 0,0-1 0,3 12-1,-3-16 18,0 0-1,0 0 1,0 0-1,1-1 0,-1 1 1,0 0-1,1 0 1,-1 0-1,1 0 0,-1 0 1,1 0-1,-1-1 1,1 1-1,0 0 0,-1 0 1,1-1-1,0 1 1,-1 0-1,1-1 0,0 1 1,0-1-1,0 1 0,0-1 1,-1 1-1,1-1 1,0 0-1,0 1 0,0-1 1,0 0-1,0 0 1,0 0-1,0 0 0,0 0 1,0 0-1,0 0 1,0 0-1,0 0 0,0 0 1,0 0-1,0-1 0,0 1 1,0 0-1,-1-1 1,1 1-1,0-1 0,0 1 1,0-1-1,0 1 1,-1-1-1,1 1 0,0-1 1,0-1-1,9-7-36,-1-1-1,11-15 1,-12 15 39,0 1 0,15-15 0,-13 17-1,-5 7 0,-5 4 0,1 2 10,-1 1 1,0-1-1,0 0 0,0 1 0,-1-1 0,-3 13 0,1 0 36,-3 20 18,-3 0 0,0 0 0,-3-1 0,-23 53 0,22-65-44,-1-1 0,-1 0 0,-1 0 0,-2-2 0,0 0 0,-1-1 0,-29 25 0,3-9 99,-1-1 1,-82 49-1,108-74-96,-27 12 1,42-22-42,-1 1 0,1-1 0,-1-1 0,0 1 0,0-1 0,0 0-1,0 0 1,0-1 0,-11 0 0,14 0 2,1-1 0,-1 0-1,0 1 1,1-1-1,-1 0 1,1 0-1,0-1 1,-1 1-1,1 0 1,0-1-1,0 0 1,0 1-1,0-1 1,0 0-1,0 0 1,0 0-1,0 0 1,1 0-1,-1-1 1,1 1 0,0 0-1,-2-4 1,1 0 3,0 0 0,0 1 0,1-1 0,0 0 0,0 0 0,0 0-1,1 0 1,0-9 0,1 8 17,0-1 0,1 1 0,0 0 0,0-1 0,1 1 0,0 0 0,0 1 0,0-1-1,1 1 1,0-1 0,8-8 0,2-2 39,1 1 0,26-22 0,0 4-128,1 3 0,50-30-1,116-68-3246,-140 83-1260,-2-2-4032,-53 39 6048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1:58.3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9 248 9056,'-8'-23'4096,"39"-5"-3552,-4 0 1536,10 13-1249,52-18 1281,14 6-1216,50-6-160,-3 13-480,24-3-512,-16 6 128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1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9376,'-2'-2'3697,"8"2"-2581,-4 0-864,0 0 0,0 1 0,0-1 0,0 1 1,0 0-1,-1 0 0,1 0 0,2 1 0,42 31 2887,56 46-180,-89-67-2697,0 0 0,-1 2 0,0-1 0,-1 1-1,11 18 1,-4 2 215,0 0 0,-3 0 0,18 54 0,-26-63-330,-1 0-1,-1 0 1,-1 1-1,-1 0 1,-1-1-1,-2 29 0,-1-37-118,-2 0-1,0 0 1,-1 0-1,-1-1 1,0 1-1,-1-1 0,-12 21 1,-7 8-1079,-34 45 0,43-66-117,14-21 1106,-21 31-3942,-33 38 1,20-37 350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02.8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169 547 4160,'0'-3'237,"0"2"83,0 0-1,0 0 1,-1 0-1,1 0 1,1 0-1,-1 0 1,0 0 0,0 0-1,0 0 1,0 0-1,1 0 1,-1 0-1,1 0 1,-1 0-1,0 1 1,2-3-1,-8 9 1268,1 1 0,-1 0 0,1 0 0,1 1 0,-6 9 0,2 3-462,-11 30 0,-17 99-1597,34-140 852,-50 270 916,34-176-811,17-93 346,1-19-415,3-18-228,15-148-167,-9 107-146,18-74-1,-16 99 166,2-1 0,22-49 1,-24 68-27,2 1 1,0 1-1,1 0 1,1 1 0,21-22-1,-30 37-40,1 1-1,0 0 0,0 0 1,1 0-1,0 1 0,0 0 1,0 1-1,0 0 0,1 0 1,-1 0-1,1 1 0,0 1 1,0 0-1,1 0 0,17-1 1,-18 2 53,-1 1 0,1 1 0,-1-1 1,1 1-1,-1 1 0,0 0 0,1 0 1,-1 0-1,0 1 0,0 0 0,-1 1 1,1 0-1,-1 0 0,1 0 0,-1 1 1,-1 0-1,11 10 0,-10-7 38,0 0 0,-1 1 0,0 0 0,0 0 0,-1 0 0,0 1 0,-1 0 0,0 0 0,0 0 0,-1 0 0,-1 0 0,3 15 0,-3-8 10,-1-1 0,-1 1 0,0-1 0,-1 1 0,-1 0 0,0-1 0,-7 22 1,7-30-54,0-1 0,-1 1 1,0-1-1,0 1 1,-1-1-1,0 0 1,0 0-1,-1-1 0,0 1 1,0-1-1,0 0 1,-1-1-1,0 1 1,0-1-1,0 0 1,-1 0-1,0-1 0,0 0 1,0 0-1,0-1 1,0 0-1,-1 0 1,0 0-1,1-1 0,-1 0 1,0-1-1,0 0 1,-9 0-1,5-1 5,0-1 0,0-1-1,0 0 1,1 0 0,-1-1-1,1-1 1,0 0 0,0-1-1,-19-10 1,20 10-46,-24-15 69,32 19-71,0 0 1,1-1-1,-1 1 1,0 0-1,1-1 1,-1 1-1,1-1 1,0 1-1,-1-1 1,1 0-1,0 0 1,0 0-1,-1-3 1,2 5 9,0 0 0,-1-1 0,1 1 1,0 0-1,0-1 0,0 1 0,0 0 0,0-1 0,0 1 1,0-1-1,1 1 0,-1 0 0,0-1 0,0 1 0,0 0 1,0-1-1,0 1 0,0 0 0,1-1 0,-1 1 0,0 0 1,0-1-1,1 1 0,-1 0 0,0 0 0,0-1 0,1 1 1,-1 0-1,0 0 0,1 0 0,-1-1 0,0 1 0,1 0 0,-1 0 1,15-3-151,-11 3 130,102-5-125,18-1 222,-89 0-56,1-2 1,35-12 0,67-30-60,-17 5-212,-45 18 278,77-22 180,-139 45-130,-4 2-64,-1 0 0,1-1 0,-1 0 0,1 0 0,10-6 0,-14 6-42,-5 3 55,-1 0-1,0 0 1,1 0 0,-1 0 0,0 0-1,0 0 1,1 0 0,-1 0 0,0 0-1,0 0 1,1 0 0,-1 0 0,0-1-1,0 1 1,1 0 0,-1 0 0,0 0-1,0 0 1,0-1 0,1 1 0,-1 0-1,0 0 1,0 0 0,0-1 0,0 1 0,1 0-1,-1 0 1,0-1 0,0 1 0,0 0-1,0 0 1,0-1 0,0 1 0,0 0-1,0 0 1,0-1 0,-6 0 3,-1 1-1,0 0 1,-13 1 0,-6 7 107,2 2 0,-25 11 0,31-12-58,1 1 0,0 1 0,1 1 0,0 0 0,0 1-1,1 0 1,1 2 0,-23 29 0,24-26-103,0 1 0,2 0 0,0 0 0,1 1 0,1 1 0,1 0 0,-9 38 0,15-53 24,1 1 4,-1 0 0,1 0 0,-1 13 0,2-19 7,0 0 0,0 0 0,0 0 0,0 0 0,0 0-1,0 0 1,0 0 0,0 0 0,1 0 0,-1 0 0,0 0 0,1 0 0,-1-1 0,0 1-1,1 0 1,-1 0 0,1 0 0,0 0 0,-1 0 0,1-1 0,0 1 0,-1 0 0,1-1-1,0 1 1,0 0 0,-1-1 0,1 1 0,0-1 0,0 1 0,0-1 0,0 0 0,0 1-1,0-1 1,2 1 0,-1-1 2,1-1 0,0 1 0,0 0 0,-1-1 0,1 1 0,0-1 0,-1 0 0,1 0-1,0 0 1,-1 0 0,1 0 0,-1-1 0,5-3 0,2-2 31,16-16 1,-17 15-11,25-26 112,53-74 0,-57 69-139,57-59 0,-66 76-51,-15 15 25,1 0-1,0 1 0,1 0 1,7-5-1,-14 11 35,0 0 0,0-1 0,1 1 1,-1 0-1,0 0 0,0 0 0,0 0 1,1 0-1,-1 0 0,0-1 0,0 1 0,0 0 1,1 0-1,-1 0 0,0 0 0,0 0 1,1 0-1,-1 0 0,0 0 0,0 0 0,1 0 1,-1 0-1,0 0 0,0 0 0,0 0 0,1 1 1,-1-1-1,0 0 0,0 0 0,0 0 1,1 0-1,-1 0 0,0 0 0,0 0 0,0 1 1,1-1-1,-1 0 0,0 0 0,0 0 0,0 1 1,0-1-1,0 0 0,1 0 0,-1 0 1,0 1-1,0-1 0,0 0 0,0 0 0,0 0 1,0 1-1,1 12-35,-1-12 28,1 27-9,0 1-1,7 35 1,-5-51 32,0 0 0,0 0 0,2-1 0,-1 1 0,2-1 0,-1 0 0,10 13 0,-14-23-16,1 1 1,0-1-1,-1 0 1,1 0-1,0 0 1,1 0-1,2 2 1,-4-3-6,0 0 0,-1-1 1,1 0-1,0 1 1,0-1-1,0 1 0,0-1 1,0 0-1,1 0 1,-1 0-1,0 1 0,0-1 1,0 0-1,0 0 1,0 0-1,0-1 0,0 1 1,0 0-1,0 0 1,0-1-1,0 1 0,0 0 1,2-2-1,2-2-4,1 0 1,0-1-1,-1 0 0,0 0 0,0-1 1,-1 1-1,1-1 0,-1 0 0,6-12 0,3-4 32,37-64-3,-5 7 106,-24 41-124,-21 38-9,1-1 0,-1 1 0,0-1-1,1 1 1,-1 0 0,1-1 0,-1 1 0,0-1 0,1 1 0,-1 0 0,1 0 0,-1-1 0,1 1 0,-1 0 0,1 0-1,0 0 1,-1-1 0,1 1 0,-1 0 0,1 0 0,-1 0 0,1 0 0,-1 0 0,1 0 0,0 0 0,-1 0-1,1 0 1,-1 1 0,1-1 0,-1 0 0,1 0 0,-1 0 0,1 1 0,-1-1 0,1 0 0,-1 0 0,1 1 0,-1-1-1,1 1 1,1 0 16,0 1 0,-1-1 0,0 0-1,1 1 1,-1-1 0,0 1 0,0 0 0,1-1-1,-1 1 1,0 0 0,-1-1 0,2 4-1,4 18-50,4 42 0,3 14 134,-11-70-113,0 0 0,1 0-1,1-1 1,-1 0 0,1 0-1,8 13 1,-9-18 16,-1 1-1,1-1 1,0 0-1,0 0 1,0 0 0,0 0-1,0-1 1,1 1-1,0-1 1,-1 0 0,1 0-1,0 0 1,0 0-1,0-1 1,0 0-1,0 1 1,0-1 0,0-1-1,0 1 1,0-1-1,1 0 1,-1 1-1,0-2 1,0 1 0,1-1-1,-1 1 1,0-1-1,0 0 1,5-2-1,7-5 41,0 0-1,-1-1 0,0-1 0,27-22 0,-13 6 43,31-36-1,-33 30-99,-1-1 0,-1-1-1,-2-1 1,-1-1 0,-2-1-1,-2-1 1,22-64 0,2-41 145,-35 116-149,-2 0-1,-1 0 0,1-41 1,-6 60-105,-3 10 98,-5 14 1,-2 15-108,2 0-1,-9 62 1,4-21 218,4-26-52,2 1 0,2-1 0,3 2 0,1 49-1,2-91-23,0-1-1,1 0 1,0 1-1,0-1 1,0 0-1,0 1 1,1-1-1,0 0 0,0 0 1,0 0-1,4 5 1,-5-9 0,-1-1 1,1 1-1,-1 0 0,1-1 1,-1 1-1,1 0 0,-1-1 1,1 1-1,0-1 1,-1 1-1,1-1 0,0 1 1,-1-1-1,1 0 0,0 1 1,0-1-1,0 0 1,-1 1-1,1-1 0,0 0 1,0 0-1,0 0 0,0 0 1,-1 0-1,1 0 1,0 0-1,0 0 0,0 0 1,0 0-1,1-1 0,2-1 18,0 1-1,-1-1 0,1 0 0,0-1 0,3-2 0,1-1-28,73-51 22,44-25-11,-125 82-1,1 0-1,-1 0 1,0 0-1,0 0 1,0 0 0,0 0-1,0 0 1,0 0-1,0 0 1,0 0-1,1 0 1,-1 0-1,0 0 1,0 0-1,0 0 1,0 0-1,0 0 1,0 0-1,0 0 1,0 0-1,1 0 1,-1 0-1,0 0 1,0 0-1,0 0 1,0 0-1,0 0 1,0 1-1,0-1 1,0 0-1,0 0 1,0 0-1,0 0 1,0 0-1,0 0 1,1 0-1,-1 0 1,0 0-1,0 1 1,0-1-1,0 0 1,0 0-1,0 0 1,0 0-1,0 0 1,0 0-1,0 0 1,0 0-1,0 1 1,0-1-1,0 5 16,-3 0-8,0 0 1,0-1 0,-1 1-1,1-1 1,-8 7-1,5-4-20,0-1 0,-7 12 0,7-8-58,0 1-1,-7 20 0,11-25 73,0 0-1,0 0 0,1 0 0,0 0 0,0 0 0,1 0 0,0 10 0,0-14-5,0-1 1,0 0-1,0 0 1,0 0-1,1 0 1,-1 0-1,0 0 1,1 0-1,-1 0 1,1 0-1,-1 0 1,1 0-1,-1 0 0,1 0 1,0 0-1,0 0 1,-1-1-1,1 1 1,0 0-1,0 0 1,1 0-1,0 0-3,0-1-1,-1 1 0,1 0 1,0-1-1,0 1 0,0-1 1,0 0-1,0 0 1,0 0-1,0 0 0,2 0 1,6-2-20,0 0 0,-1 0 0,0-1 0,10-4 0,52-19-58,98-42 180,-100 41-54,-50 20-20,1 0 1,33-19-1,-48 23 126,-9 7-9,-10 10-74,7-3-134,0-2 21,0 1 0,1-1 0,-9 20 0,14-25 31,-1-1-1,1 0 1,1 1-1,-1-1 1,0 1-1,1-1 1,0 1-1,0-1 1,0 1-1,0-1 1,1 6-1,-1-7 15,1-1 0,-1 0 0,1 0 0,-1 1 0,1-1 0,-1 0 0,1 0-1,0 0 1,-1 0 0,1 0 0,0 0 0,0 0 0,0 0 0,0 0 0,0 0 0,0-1 0,0 1 0,0 0 0,0-1-1,0 1 1,1 0 0,-1-1 0,0 1 0,0-1 0,0 0 0,1 0 0,-1 1 0,0-1 0,1 0 0,-1 0-1,0 0 1,1 0 0,-1 0 0,2-1 0,3 0 5,-1 0 1,0 0-1,0-1 0,1 0 0,-1 0 0,-1 0 1,1-1-1,7-4 0,36-31 51,-15 12-36,32-13-103,-44 28 22,37-27 0,-32 16 60,-1-1 0,-1-1 0,-2-1 0,30-40-1,-23 22 6,28-54 0,-43 69 16,-2-1-1,0-1 1,8-34-1,-18 58 11,-2 3-51,1 1 0,0-1 0,-1 1 0,1-1 0,-1 1 0,0-1 0,0 1 0,0-1 0,0 0 0,-1-2 0,1 5 15,0 0 0,0-1 0,0 1 0,0-1 0,0 1 0,0 0 0,0-1-1,0 1 1,0 0 0,-1-1 0,1 1 0,0 0 0,0 0 0,0-1 0,-1 1 0,1 0 0,0-1 0,-1 1-1,1 0 1,0 0 0,0 0 0,-1-1 0,1 1 0,0 0 0,-1 0 0,1 0 0,0 0 0,-1 0 0,1-1-1,0 1 1,-1 0 0,1 0 0,-1 0 0,1 0 0,0 0 0,-1 0 0,1 0 0,0 0 0,-1 0 0,1 1-1,0-1 1,-1 0 0,1 0 0,0 0 0,-1 0 0,1 0 0,0 1 0,-1-1 0,-3 2-19,1 0 0,0 0 1,0 0-1,0 1 0,-3 3 1,-16 18 33,1 1-1,1 2 1,-20 36 0,10-18 46,19-28 7,-67 108 150,67-105-214,1 1 0,0 0 0,2 0-1,-8 32 1,14-44 6,0 1 0,1-1 0,0 1 0,1-1 0,0 1 0,1-1 0,-1 0 0,2 1 0,2 10 0,-2-14 18,0-1 0,0 1 0,0-1 0,0 1 0,1-1 1,0 0-1,1 0 0,-1 0 0,1 0 0,-1-1 0,2 1 1,-1-1-1,0 0 0,1-1 0,7 6 0,-5-5-17,0 0 0,0-1 0,0 0 0,0 0 0,0-1-1,1 0 1,-1 0 0,1-1 0,0 0 0,-1 0 0,1-1 0,8 0 0,-4-1 4,0-1 1,-1 0 0,1-1 0,-1 0-1,1-1 1,-1 0 0,12-7-1,5-5 46,0-2 0,0-1 0,-2-1 0,41-40-1,-60 54-10,-3 3-40,-1-1 1,1 1-1,-1-1 0,1 0 1,-1 0-1,0 0 0,4-7 1,-13 20 62,0-1-2,0 0-1,1 1 1,1 0-1,-7 15 1,10-17-54,0 1 0,0-1 1,0 1-1,1-1 1,1 1-1,-1-1 0,1 1 1,0-1-1,1 1 0,-1-1 1,2 0-1,-1 0 0,1 0 1,0 0-1,0 0 0,5 6 1,-6-10-56,-1-1-1,1 1 1,0-1 0,0 0-1,0 1 1,0-1 0,0 0 0,1-1-1,-1 1 1,0 0 0,1 0 0,0-1-1,-1 0 1,4 2 0,-1-2-266,0 1 0,0-1 1,0 0-1,0-1 0,0 1 0,0-1 1,9-1-1,4-1-2035,0-1 0,-1-1 1,29-11-1,-38 13 1113,14-5-4298,-4 5 1825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03.1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77 7968,'-18'-17'3616,"31"14"-3136,-3-6 448,-2 6-608,5-9-480,6 4 64,-1-5-1280,0 10 768,-9-6-3456,4 9 2240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03.5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32 188 8960,'-32'-5'4064,"72"2"-3520,-3-6 672,3 6-768,36-17 608,5 3-609,46-11-319,-1 5-96,12-5-384,-17 8 193,5 0-5793,-13 8 3264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04.0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13 228 4896,'7'-11'4346,"46"-13"870,-35 15-4183,20-13 0,-1 1-448,-35 20-562,9-4 120,-1 0-1,-1-1 0,1 0 1,-1 0-1,0-1 1,0 0-1,8-10 0,-15 16-103,-1 0-1,0 0 1,-1 0-1,1 0 1,0-1-1,0 1 1,0 0-1,-1-1 1,1 1-1,-1-1 1,1 1-1,-1-1 1,0 1-1,1-1 1,-1 1-1,0-1 1,0 1-1,0-1 1,0 1-1,-1-4 1,1 3-8,-1 0 0,0 1 1,0-1-1,0 0 0,0 0 1,0 1-1,0-1 0,-1 0 0,1 1 1,-1 0-1,1-1 0,-1 1 0,-2-2 1,-2-1-21,1 1 1,-1 0-1,0 0 0,0 1 1,0 0-1,0 0 1,0 0-1,-12-1 1,9 3-194,1 0 0,-1 1 0,1 0 0,-1 0 1,1 1-1,0 0 0,0 0 0,0 1 0,0 0 0,0 0 1,0 1-1,1 0 0,-1 0 0,1 1 0,0 0 0,1 0 1,-1 1-1,1 0 0,0 0 0,-7 10 0,11-13-213,1 0 0,-1 0-1,1-1 1,0 1 0,0 0-1,0 0 1,0 0 0,0 0-1,1 0 1,0 1 0,-1-1-1,1 0 1,0 0 0,0 0-1,2 6 1,6 22-2554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05.5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17 888 4992,'-16'8'5851,"19"-7"-4385,7-5-703,30-23 774,-1-1 1,69-68 0,55-84-829,-124 129-293,64-106 0,-57 78 643,53-129-1,-97 205-997,-1 0 0,1-1 0,-1 1-1,0-1 1,0 1 0,0-1-1,-1 1 1,1-1 0,-1 0 0,0 1-1,0-1 1,-1-6 0,1 9-53,0 0 0,0 1 0,-1-1 1,1 0-1,0 1 0,0-1 0,0 0 0,-1 1 1,1-1-1,0 1 0,0-1 0,-1 1 0,1-1 1,-1 1-1,1-1 0,-1 1 0,1-1 1,0 1-1,-1-1 0,0 1 0,1 0 0,-1-1 1,1 1-1,-1 0 0,1-1 0,-1 1 1,0 0-1,1 0 0,-1 0 0,1 0 0,-1-1 1,-1 1-1,1 1-6,-1-1-1,0 0 1,1 1 0,-1-1 0,1 1 0,-1 0 0,1 0-1,-1-1 1,1 1 0,-1 0 0,1 0 0,0 0 0,0 0-1,-2 2 1,-3 4 37,1-1-1,-1 2 1,1-1 0,0 1-1,1-1 1,-6 15-1,-18 54 263,-40 151 595,55-182-805,3 1-1,-7 66 1,14-83-78,2 1 1,1-1-1,1 0 0,2 0 1,6 30-1,-7-51 35,-1-1 0,1 1 0,1 0 0,0-1 0,0 0 0,0 0 0,1 0 0,4 7 0,-6-12-36,0 0 1,0 0 0,0 0-1,0 0 1,1 0 0,-1-1 0,0 1-1,1-1 1,-1 1 0,1-1 0,0 0-1,-1 0 1,1 0 0,0 0 0,0-1-1,-1 1 1,1-1 0,0 0-1,0 1 1,0-1 0,0-1 0,0 1-1,-1 0 1,1-1 0,5-1 0,8-2 0,1-2 0,-1 0 1,25-13-1,45-31 8,103-83 161,-187 131-176,4-2-13,-1 0 0,1-1-1,-1 0 1,0 0 0,0 0 0,-1 0-1,1-1 1,4-9 0,-9 15 5,0 0 1,1-1 0,-1 1-1,0 0 1,0-1-1,0 1 1,0 0-1,0-1 1,0 1-1,0 0 1,0-1 0,0 1-1,0 0 1,0-1-1,-1 1 1,1 0-1,0-1 1,0 1-1,0 0 1,0-1 0,0 1-1,-1 0 1,1 0-1,0-1 1,0 1-1,0 0 1,-1 0-1,1-1 1,0 1 0,0 0-1,-1 0 1,1 0-1,0-1 1,-1 1-1,1 0 1,0 0-1,0 0 1,-1 0 0,1 0-1,0 0 1,-1 0-1,1 0 1,0-1-1,-1 1 1,1 0 0,0 0-1,-1 1 1,1-1-1,0 0 1,-1 0-1,1 0 1,-1 0-1,-18 2 74,11 1-85,0 0 1,-1 1 0,1-1 0,0 2 0,1-1 0,-1 1-1,-9 8 1,-2 3-56,-21 24-1,30-31 62,1 2-1,0 0 1,1 0 0,0 0 0,0 1-1,1 0 1,1 1 0,0-1-1,1 1 1,-5 19 0,9-28 9,1-1 1,-1 1-1,1 0 0,0 0 1,0 0-1,1 0 1,-1-1-1,1 1 0,-1 0 1,1 0-1,1-1 1,-1 1-1,0 0 0,1-1 1,0 1-1,0-1 0,0 0 1,0 0-1,0 0 1,1 0-1,-1 0 0,1 0 1,0 0-1,0-1 1,0 0-1,0 1 0,0-1 1,0 0-1,1-1 1,-1 1-1,1 0 0,-1-1 1,1 0-1,0 0 0,-1 0 1,1 0-1,4 0 1,1-1 31,1 0 0,-1-1 0,0 0 0,0 0 0,1-1 0,-1 0 0,0 0 1,0-1-1,14-7 0,-15 5-13,0 0-1,0 0 1,-1-1-1,0 0 1,0 0 0,0-1-1,-1 0 1,0 0 0,0 0-1,-1-1 1,0 0 0,0 0-1,-1 0 1,0 0-1,5-18 1,-7 19-14,0 1 0,0-1 0,-1 0 0,0 0 0,-1 0 0,1-1 0,-1 1 1,-1 0-1,-1-11 0,1 13-27,0 1 0,-1-1 1,1 1-1,-1 0 0,0 0 0,0 0 1,0 0-1,-1 0 0,1 0 1,-1 0-1,0 1 0,0-1 0,-1 1 1,1 0-1,-6-4 0,6 5-6,-1 0 0,1 0-1,-1 0 1,1 1 0,-1-1-1,-6-1 1,-15-6-179,25 9 199,-1 0 1,1-1-1,-1 1 0,1-1 1,-1 1-1,1 0 0,-1-1 1,1 1-1,-1 0 0,0 0 1,1 0-1,-1-1 0,0 1 1,1 0-1,-1 0 0,0 0 1,1 0-1,-1 0 0,1 0 1,-1 0-1,0 0 0,1 0 1,-1 1-1,0-1 1,1 0-1,-1 0 0,0 0 1,1 1-1,-1-1 0,1 0 1,-1 1-1,0 0 0,1-1 4,0 0-1,0 0 0,0 0 1,0 0-1,0 1 0,0-1 1,0 0-1,0 0 0,0 0 1,0 1-1,0-1 1,0 0-1,0 0 0,0 0 1,0 0-1,0 1 0,0-1 1,0 0-1,0 0 0,0 0 1,1 0-1,-1 0 1,0 1-1,0-1 0,0 0 1,0 0-1,0 0 0,0 0 1,1 0-1,-1 0 0,0 1 1,0-1-1,0 0 1,0 0-1,0 0 0,1 0 1,-1 0-1,7 3-14,1 0 15,1-1 0,-1 0 0,1-1 0,0 1 0,14-2 0,48-3 4,-49 1-3,8 0-298,39-10 1,-6-2-3709,-40 8 1379,-17 5 1826,-5 1 666,-1 0-1,1 0 1,-1 0 0,0 0 0,1 0-1,-1 0 1,0 0 0,1 0-1,-1 0 1,0 0 0,1 0 0,-1 0-1,1 0 1,-1 0 0,0-1-1,1 1 1,-1 0 0,0 0 0,1 0-1,-1-1 1,0 1 0,0 0-1,1 0 1,-1-1 0,0 1 0,0 0-1,1-1 1,-1 1 0,0 0-1,0-1 1,0 1 0,0 0-1,1-1 1,-1 1 0,0 0 0,0-1-1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05.8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15 102 8544,'-15'-25'3872,"47"22"-3360,-4-2 352,4 2-576,26-6 544,0 6-512,37-8-64,3 6-160,23-7-160,-3 4 32,-2-4-4544,-13 7 2496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09.0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72 4992,'-15'-7'1589,"14"7"-1556,1 0 1,0 0-1,0 0 1,0 0-1,-1-1 0,1 1 1,0 0-1,0 0 0,0 0 1,-1 0-1,1 0 0,0 0 1,0 0-1,-1 0 0,1 0 1,0 0-1,0 0 0,0 0 1,-1 0-1,1 0 0,0 0 1,0 0-1,-1 0 1,1 0-1,0 1 0,0-1 1,0 0-1,-1 0 0,1 0 1,0 0-1,0 0 0,0 1 1,0-1-1,-1 0 0,1 0 1,0 0-1,0 0 0,0 1 1,0-1-1,0 0 0,0 0 1,0 0-1,-1 1 1,1-1-1,0 0 0,0 0 1,0 1-1,0-1 0,0 8 1640,2-5-1248,0 0 0,0 0 1,0 0-1,0 0 0,0 0 1,1-1-1,0 1 0,-1-1 1,1 1-1,0-1 0,0 0 0,0 0 1,5 2-1,2 1-47,0-1 0,0 0 0,13 3 0,-11-4-157,0-1 0,1 0-1,-1-1 1,1 0 0,-1-1 0,0-1-1,18-2 1,-12-1-9,0 0 0,-1 0 0,0-2 1,24-11-1,-38 16-168,-1 0 1,0 0-1,1 0 0,-1 0 1,0-1-1,0 1 1,0-1-1,1 1 1,-2-1-1,1 0 1,0 0-1,0 0 0,-1 0 1,1 0-1,-1 0 1,1-1-1,-1 1 1,0 0-1,0-1 1,0 1-1,0-1 0,-1 1 1,1-1-1,-1 1 1,1-1-1,-1-3 1,0 5-29,0-1-1,-1 1 1,1-1 0,0 0 0,-1 1 0,1-1 0,-1 1-1,0-1 1,0 1 0,1 0 0,-1-1 0,0 1 0,0 0-1,0-1 1,0 1 0,-1 0 0,1 0 0,0 0 0,0 0-1,-1 0 1,1 0 0,0 0 0,-3 0 0,-2-2 39,1 1 0,-1 0 0,0 0 0,-11-2 1,2 2-20,1 1 1,-1 0 0,0 1 0,0 0 0,1 2 0,-1 0-1,-19 5 1,12-1 67,0 0 0,1 2-1,-40 20 1,51-21-71,0-1 0,1 1 0,-1 1 0,2 0-1,-1 0 1,1 0 0,1 1 0,-1 1 0,2-1 0,-1 1 0,1 0 0,1 1 0,-1-1-1,2 1 1,0 0 0,0 0 0,1 0 0,0 1 0,1 0 0,0-1 0,1 1 0,1 0-1,-1-1 1,2 1 0,0 0 0,0 0 0,1-1 0,0 1 0,6 13 0,-6-19-5,1 0 0,0-1 1,0 1-1,0 0 1,1-1-1,-1 0 0,1 0 1,1 0-1,-1 0 1,1-1-1,0 0 0,7 5 1,-4-4 26,0-1 0,0 0 1,0 0-1,0-1 0,1 0 1,-1 0-1,1-1 0,10 1 1,-1-1-15,0-1 0,0-1 0,0 0 0,0-2 0,0 0 0,0-1 1,-1 0-1,27-10 0,-23 5-26,0-2 1,-1 0-1,0-1 1,33-23-1,66-64 61,-78 61-75,68-46 0,83-28 63,-184 106-51,0 0 1,1 1-1,0 0 1,0 0 0,0 1-1,0 0 1,0 1 0,12-1-1,-21 3-4,0 0 0,1 0 0,-1 0 0,0 0 0,0 0 0,1 0-1,-1 0 1,0 0 0,1 0 0,-1 1 0,0-1 0,1 0 0,-1 0 0,0 0-1,0 1 1,1-1 0,-1 0 0,0 0 0,0 1 0,0-1 0,1 0 0,-1 0 0,0 1-1,0-1 1,0 0 0,0 1 0,0-1 0,0 0 0,0 1 0,1-1 0,-1 0-1,0 1 1,0-1 0,0 0 0,0 1 0,0-1 0,0 0 0,0 1 0,-1-1 0,1 0-1,0 1 1,0-1 0,0 0 0,0 0 0,0 1 0,0-1 0,-1 0 0,1 1-1,0-1 1,-1 0 0,-10 23 458,9-19-379,-59 88 329,28-45-343,15-20-38,-35 50 157,49-70-210,8-7 42,15-14 15,5-10-67,1 2 0,38-27 0,62-31 12,-72 47-54,-48 29 61,6-2-2,0-1 0,12-4-1,-20 9 11,-1 1 0,1 0 0,0 1-1,-1-1 1,1 0 0,0 1 0,-1-1-1,1 1 1,0 0 0,-1 0 0,1 0-1,0 0 1,-1 1 0,1-1 0,0 1-1,2 0 1,-3 0 6,-1 0-1,0 0 0,0 0 1,0 1-1,0-1 0,0 0 1,0 0-1,0 1 0,0-1 1,0 1-1,0-1 1,-1 1-1,1-1 0,-1 1 1,1-1-1,-1 1 0,0-1 1,1 1-1,-1 0 0,0-1 1,0 1-1,0-1 1,0 1-1,-1 2 0,0 10 59,-1-1 0,-3 12 1,3-15-45,-25 87 133,17-65-118,-10 54 1,20-86-37,-1 1 1,1-1-1,0 1 1,0-1-1,0 0 0,0 1 1,0-1-1,0 1 1,0-1-1,0 0 0,-1 1 1,1-1-1,0 1 1,1-1-1,-1 0 1,0 1-1,0-1 0,0 1 1,0-1-1,0 1 1,0-1-1,0 0 0,1 1 1,-1-1-1,0 0 1,0 1-1,1-1 1,-1 0-1,1 1 0,0-2-9,0 0 0,0 0 0,0 0 0,0 0 0,0 0 0,0 0-1,-1 0 1,1-1 0,0 1 0,0 0 0,-1-1 0,1-1 0,26-57-25,13-27 15,-33 73-16,2-1 1,0 2-1,19-24 0,-15 21-73,14-15-48,-26 29 157,0 1 1,1-1-1,-1 1 0,1 0 1,-1-1-1,1 1 0,0 0 1,0 0-1,-1 0 0,1 1 1,0-1-1,0 0 0,0 1 1,3-2-1,-5 2 1,1 1 1,0-1 0,-1 0-1,1 0 1,0 0 0,-1 0-1,1 0 1,0 1-1,-1-1 1,1 0 0,-1 1-1,1-1 1,0 0-1,-1 1 1,1-1 0,-1 1-1,1-1 1,-1 0 0,1 1-1,-1-1 1,1 1-1,-1 0 1,0-1 0,1 1-1,-1-1 1,0 1-1,0 0 1,1-1 0,-1 1-1,0 0 1,2 22 150,-2-22-141,-6 94 162,3-69-176,1 0 0,1 0-1,5 50 1,-2-64-41,0 0-1,1 0 0,8 20 1,-10-29 46,0 0 0,1 1 1,0-1-1,0 0 0,0 0 1,0 0-1,0 0 0,1 0 1,-1-1-1,1 1 0,0-1 1,-1 0-1,1 1 1,0-1-1,1 0 0,5 2 1,-2-1 46,1-1 1,-1 0-1,1-1 1,0 0-1,-1 0 1,11 0 0,46-7-23,-52 5-76,3-2 48,0 0 1,-1-1 0,1 0-1,-1-1 1,0-1 0,0-1-1,0 0 1,-1 0-1,0-1 1,-1-1 0,0 0-1,0-1 1,14-15 0,70-80 1,-79 83-24,0 0 0,-2-1 0,14-28 0,-25 43 27,0-1-1,-1 0 1,5-16 0,-7 21-13,-1 0-1,1 0 1,-1-1 0,1 1 0,-1 0 0,-1-1 0,1 1 0,0 0 0,-1 0 0,-2-8-1,2 11-7,1 0-1,-1 0 0,1 0 0,-1 0 0,0 0 0,0 0 0,1 0 0,-1 0 0,0 0 0,0 1 0,0-1 0,0 0 0,0 1 0,0-1 0,0 0 0,0 1 0,0-1 0,0 1 0,0 0 0,-1-1 0,1 1 0,0 0 0,0 0 0,0-1 0,0 1 0,-1 0 0,1 0 0,0 1 0,0-1 0,0 0 0,-1 0 0,1 0 0,-2 1 0,-1 0-20,0 1-1,0-1 0,1 0 0,-1 1 1,0 0-1,0 0 0,1 0 0,-7 5 1,3 1 17,0 0 1,0 0-1,1 0 1,0 1-1,0 0 1,1 0-1,0 0 1,1 1-1,0 0 1,1 0-1,0 0 1,0 0 0,1 0-1,-2 21 1,3-16 32,1 0 0,0 0 0,1 0 0,0-1 0,1 1 0,1 0 0,0 0 0,1-1 0,12 27 0,-13-34 2,0 0 0,1-1-1,0 0 1,0 0 0,0 0 0,1-1 0,0 1 0,0-1-1,11 8 1,-13-11 6,0 0-1,0 0 1,0-1-1,1 1 1,-1-1-1,0 0 1,1 0-1,-1 0 1,0 0-1,1-1 1,-1 1-1,1-1 1,-1 0-1,1 0 1,-1 0-1,1 0 1,-1-1-1,1 1 1,-1-1-1,1 0 1,-1 0-1,5-3 1,12-7 3,-1 0 0,0-2 0,18-16 0,-18 14-105,71-62 62,-55 45 56,125-131 130,-157 161-161,-1 0 1,1 0 0,-1 0 0,1 0 0,4-2-1,-6 4-12,1-1 0,-1 0 0,1 0 0,-1 1-1,0-1 1,0 0 0,0 0 0,1 0 0,-1 0-1,0 0 1,0-1 0,1-1 0,-2 3 6,0 0 0,0 0 1,0 0-1,0 0 0,0 0 1,0 0-1,0 0 0,1-1 1,-1 1-1,0 0 0,0 0 1,0 0-1,0 0 0,0 0 0,0 0 1,0 0-1,0 0 0,0 0 1,0 0-1,1 0 0,-1 0 1,0 0-1,0 0 0,0 0 1,0 0-1,0 0 0,0 0 0,0 0 1,0 0-1,0 0 0,1 0 1,-1 0-1,0 0 0,0 0 1,0 0-1,0 0 0,0 1 1,0-1-1,0 0 0,0 0 1,0 0-1,0 0 0,0 0 0,0 0 1,0 0-1,1 0 0,-1 0 1,0 0-1,0 0 0,0 0 1,0 1-1,0-1 0,0 0 1,3 4-1,0 0 1,0 0 0,0 0 0,0 0 0,-1 1 0,1-1 0,-1 1 0,-1 0 0,4 9-1,-1 6 41,3 24-1,-1-2 60,-5-35-107,3 15 25,13 40 0,-15-56-6,1 0 0,-1-1 0,1 0 0,0 1 0,0-1 1,0 0-1,1-1 0,-1 1 0,1-1 0,1 1 0,-1-1 0,6 4 0,-8-6-5,0-1-1,0 0 1,0 0-1,0 0 1,1-1-1,-1 1 1,0 0-1,0-1 0,0 0 1,1 1-1,-1-1 1,0 0-1,0 0 1,1 0-1,-1 0 1,0-1-1,0 1 1,0 0-1,1-1 1,-1 0-1,4-1 1,3-3 47,-1 0 1,1 0 0,14-12 0,-6 4-27,61-42-128,167-87-1,-219 129 180,1-1 1,28-20-1,-54 33-65,1 0 1,-1 0-1,0 0 0,0 0 1,0 0-1,0 0 0,0-1 1,0 1-1,0 0 1,0-1-1,1-1 0,-2 2-13,0 1-1,0 0 0,0 0 0,0 0 1,0 0-1,0 0 0,0-1 1,0 1-1,0 0 0,0 0 1,0 0-1,0 0 0,0 0 0,0-1 1,0 1-1,0 0 0,0 0 1,0 0-1,0 0 0,0 0 0,-1 0 1,1-1-1,0 1 0,0 0 1,0 0-1,0 0 0,0 0 1,0 0-1,0 0 0,-1 0 0,1 0 1,0 0-1,0 0 0,0 0 1,0-1-1,-1 1 0,-10 1-48,-17 7-76,1 0 1,0 2-1,1 1 0,-27 16 0,34-15 129,0 0 0,1 1 0,1 2 0,0-1 0,1 2 0,0 0 0,2 1-1,0 0 1,1 1 0,0 1 0,2 0 0,0 1 0,1 0 0,-12 37 0,19-48-3,0 1-1,1 0 1,-1 10 0,3-18 10,0 1 0,-1-1-1,1 1 1,0-1 0,1 0 0,-1 1 0,0-1-1,1 1 1,-1-1 0,1 1 0,0-1-1,0 0 1,0 1 0,0-1 0,0 0 0,2 3 0,-2-4-5,0 0 0,1-1 0,-1 1 0,0 0 0,1 0 0,-1-1 0,0 1 0,1-1 0,-1 1 0,0-1 0,1 1 0,-1-1 0,1 0 0,-1 0 1,1 0-1,-1 0 0,1 0 0,-1 0 0,1 0 0,-1 0 0,1 0 0,-1-1 0,1 1 0,-1-1 0,3 0 0,1-2-2,1 1 0,-1-1 0,0 0 0,1 0 0,5-5 0,-3 1 1,0-1 0,0 0 0,-1 0 1,11-16-1,23-42 108,-24 37-60,45-90-181,-55 99 185,-7 20-58,0 0-1,0 0 1,0 0 0,0 0-1,0 0 1,0 0-1,0 0 1,0 0 0,0 0-1,0 0 1,0 0 0,0 0-1,0 0 1,0 0-1,0 0 1,0 0 0,0 0-1,0 0 1,-1 0-1,1 0 1,0 0 0,0 0-1,0 0 1,0 0-1,0 0 1,0 0 0,0 0-1,0 0 1,0 0 0,0 0-1,0 0 1,0 0-1,0 0 1,0 0 0,0 0-1,0 0 1,0 0-1,0 0 1,0 0 0,0 0-1,0 0 1,0-1-1,0 1 1,0 0 0,0 0-1,-6 13-98,-41 122-5,-5 14 237,-116 274 641,146-372-464,20-48-288,2-2-13,0-1 0,0 1 0,0 0 1,0-1-1,-1 1 0,1 0 0,0-1 0,0 1 0,-1 0 1,1-1-1,-1 1 0,1-1 0,0 1 0,-1-1 1,1 1-1,-1-1 0,1 1 0,-1-1 0,1 1 1,-1-1-1,0 0 0,1 1 0,-1-1 0,0 0 0,1 1 1,-1-1-1,0 0 0,1 0 0,-1 0 0,0 0 1,1 0-1,-1 0 0,0 0 0,0 0-9,0 0 1,0 0-1,0 0 0,0-1 0,1 1 0,-1 0 0,0-1 1,0 1-1,1-1 0,-1 1 0,0-1 0,1 1 1,-1-1-1,0 1 0,1-1 0,-1 0 0,1 1 1,-1-1-1,1 0 0,-1 0 0,1 1 0,0-1 1,-1 0-1,1-1 0,-2 0-16,-5-13-91,0-1 0,1 1 1,-4-18-1,4 14 53,2 6 29,0 0-1,1 1 0,-4-26 0,7 34-5,0-1 0,0 1-1,1 0 1,-1-1 0,1 1-1,0-1 1,0 1 0,0 0-1,1 0 1,-1 0 0,1 0-1,0 0 1,0 0 0,6-7-1,-2 4 18,0-1-1,1 1 0,1 1 0,-1-1 0,1 1 0,0 0 0,0 1 0,1 0 0,9-5 1,11-2 10,48-13 0,-59 20 35,5-2-1,117-38 51,-107 33-65,0-2 0,39-24 1,-38 16-4,-2-1 0,0-2 0,48-48 1,72-99 476,-142 161-460,-1 0-1,0-1 1,-1 0 0,-1 0-1,0-1 1,0 0 0,8-24-1,-15 37-28,0-1 0,0 0 1,1 0-1,-1 0 0,0 0 0,0 0 0,0 1 0,0-1 0,0 0 0,0 0 0,0 0 0,0 0 0,0 0 0,-1 1 0,1-1 0,0 0 0,0 0 0,-1 0 0,1 0 0,-1 1 0,1-1 0,-1 0 0,1 0 0,-1 1 0,1-1 0,-1 0 0,-1 0 0,1 0-7,-1 0 0,0 0 0,0 1 0,1-1 0,-1 1 0,0-1 1,0 1-1,0-1 0,0 1 0,0 0 0,0 0 0,-2 0 0,-3 1 39,-1 0 0,1 0-1,-1 0 1,1 1 0,-12 4 0,14-3 17,0 0 1,0 0-1,0 1 1,1-1-1,-1 1 1,1 0-1,0 0 1,0 1-1,0-1 1,1 1-1,0 0 1,-1 0-1,2 0 1,-1 0-1,1 0 1,-1 1-1,1-1 1,1 1-1,-1-1 1,0 10-1,0-3-19,1-1-1,0 1 1,1-1-1,0 1 0,1-1 1,0 1-1,1-1 0,0 0 1,5 17-1,-4-22-29,-1-1-1,1 1 1,-1-1-1,2 1 1,-1-1-1,0 0 1,1 0-1,0 0 1,0-1-1,1 1 1,-1-1 0,1 0-1,6 4 1,-2-3-20,-1-1 1,1 0 0,-1 0-1,1-1 1,0 0 0,0 0 0,18 2-1,4-3-458,1 0-1,0-2 1,62-9-1,2-11-2897,-72 14 1069,-1 1 1,1 0 0,41-1-1,-26 9-103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10.3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243 597 4736,'4'-3'545,"0"0"1,0 0-1,0 1 0,0-1 1,0 1-1,0 0 0,0 0 1,1 1-1,-1-1 1,6 0-1,11-4 3866,-19 3-2548,-7 1-292,-10-1 184,2 4-1605,0 0 0,1 0 0,-1 2 0,1-1-1,-1 2 1,1 0 0,0 0 0,1 1 0,-1 0-1,1 1 1,0 0 0,0 1 0,1 1-1,0-1 1,0 2 0,1-1 0,0 1 0,0 1-1,1-1 1,0 1 0,1 1 0,-9 15 0,9-14-133,1 1 0,0 0 0,1 0 1,0 0-1,1 0 0,1 1 0,0-1 0,1 1 1,0 0-1,1 0 0,0 0 0,3 23 1,-1-34 17,-1 0 1,1 0 0,0 0 0,0-1-1,0 1 1,2 4 0,-3-6-25,1-1 0,-1 1 0,1 0 0,-1-1 0,1 1 0,-1 0 0,1-1 0,-1 1 0,1-1 0,-1 1 0,1-1 0,0 1 0,-1-1 0,1 0 0,0 1 0,0-1 0,-1 0 0,1 1 0,0-1 0,0 0 0,-1 0 0,1 0 0,0 0 0,0 0 0,-1 0 0,1 0 0,0 0 0,0 0 0,0 0 0,-1 0 0,2-1 0,3-1 10,0 0-1,-1 0 1,0 0-1,1-1 1,-1 0-1,0 0 0,4-4 1,27-28 9,-23 23-26,84-96 161,-10 11-42,-73 82-65,0 0 1,12-21 0,-23 32-42,-1 4-21,-1 0-1,0 0 1,1-1 0,-1 1-1,0 0 1,0 0 0,1-1 0,-1 1-1,0 0 1,0-1 0,0 1-1,1 0 1,-1-1 0,0 1-1,0 0 1,0-1 0,0 1-1,0-1 1,0 1 0,0 0 0,0-1-1,0 1 1,0 0 0,0-1-1,0 1 1,0-1 0,0 1-1,0 0 1,0-1 0,-1 1-1,1 0 1,0-1 0,0 1 0,-1-1-1,1 1-1,0 0-1,-1 0 0,1 0 1,-1 0-1,1 0 1,0 0-1,-1 0 1,1 0-1,-1 0 0,1 0 1,0 1-1,-1-1 1,1 0-1,0 0 1,-1 0-1,1 0 0,-1 1 1,1-1-1,0 0 1,0 0-1,-1 1 1,1-1-1,-1 1 0,1-1 0,-4 3-14,0 1 1,1 0-1,-1 0 0,1 0 1,0 1-1,0-1 1,0 1-1,0-1 0,1 1 1,0 0-1,0 0 1,0 0-1,0 6 0,0-4 18,1 0 0,0 1 0,0-1-1,1 1 1,0-1 0,1 1-1,0 0 1,0-1 0,2 8 0,-1-8 23,0-1-1,0 0 1,1 1 0,0-1 0,0 0 0,0 0 0,1 0 0,0-1 0,0 0 0,5 6 0,-5-7 12,0-1-1,-1 0 0,1 0 0,0 0 1,1-1-1,-1 1 0,0-1 1,1 0-1,-1 0 0,1-1 1,0 1-1,-1-1 0,1 0 1,8 1-1,-4-2-17,-1 0 0,0-1 1,1 0-1,-1 0 0,0-1 1,0 0-1,0 0 0,0-1 0,0 0 1,0 0-1,-1-1 0,12-7 1,6-7 26,-1 0 0,26-26 0,-9 7 18,4-1-6,-11 12 15,-2-2 0,-2-1 0,48-57 0,-47 42-38,-2-1-1,-2-1 0,-2-1 1,-2-1-1,26-82 0,-44 114 41,-2 0-1,4-33 0,-7 46-55,1 1-7,-1 0 0,1 1 1,-1-1-1,0 0 0,0 1 0,0-1 0,0 0 0,0 1 0,0-1 0,-1 0 0,1 1 1,-1-1-1,1 1 0,-1-1 0,1 0 0,-1 1 0,0-1 0,0 1 0,1 0 1,-1-1-1,-2-2 0,2 4-6,0-1 0,1 1 0,-1-1 0,1 1 0,-1-1 1,0 1-1,1 0 0,-1-1 0,0 1 0,0 0 0,1-1 0,-1 1 0,0 0 1,0 0-1,1 0 0,-1 0 0,0 0 0,0 0 0,1 0 0,-1 0 0,0 0 1,0 0-1,0 0 0,0 0 0,-17 10 8,12-6-9,-1 1 16,-1 1 0,1 1 1,0 0-1,0-1 0,1 2 0,-1-1 0,2 1 0,-1 0 0,-5 12 1,8-15-3,-23 42 182,3 1 1,1 1-1,3 1 0,-16 62 0,27-84-190,2 1-1,0 0 0,2 0 1,1 0-1,1 49 0,15 74-53,-8-126-143,0 0 1,2 0-1,18 45 1,-21-62-464,0 0 0,1-1 1,0 0-1,0 0 0,1 0 1,8 9-1,-13-16 463,-1-1-1,1 1 1,-1-1 0,1 1 0,-1-1-1,1 1 1,0-1 0,-1 0-1,1 1 1,0-1 0,-1 0 0,1 1-1,0-1 1,-1 0 0,2 0-1,-2 0 104,1 0 0,-1 0-1,0 0 1,0 0 0,1 0-1,-1 0 1,0 0 0,1-1-1,-1 1 1,0 0 0,0 0-1,1 0 1,-1 0 0,0-1-1,0 1 1,0 0 0,1 0-1,-1 0 1,0-1 0,0 1-1,0 0 1,0 0 0,0-1-1,1 1 1,1-19-3379,-2-1 945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10.6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57 8128,'-26'-11'4192,"26"6"-2208,10 5-1184,11-3 1279,6 6-1183,9-6 544,4 3-864,23-4 352,0 8-576,27-8-320,0 4-32,10-8-32,-16 3 32,-7-7-3264,-9 4 1792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11.2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291 69 5568,'-5'-59'4698,"3"50"-1936,-1 8-23,-8 16-485,-81 175 2043,75-150-3677,-65 141 975,68-151-1451,1 1 0,2 0 0,1 1 0,1 0 0,2 1 0,-5 60 0,10-59 92,3 56 1,0-81-174,0-1 1,0 1 0,1 0-1,0 0 1,1-1 0,0 1-1,0-1 1,0 0 0,1 0-1,1 0 1,9 13 0,-12-18-30,0-1-1,1 1 1,-1-1 0,1 0 0,-1 1-1,1-1 1,0-1 0,0 1 0,0 0-1,0-1 1,0 1 0,0-1 0,1 0-1,-1 0 1,0-1 0,1 1 0,-1 0-1,0-1 1,1 0 0,5 0 0,-3-1-4,-1 0 1,0-1 0,1 1 0,-1-1 0,0 0 0,0 0-1,0-1 1,0 0 0,-1 1 0,1-2 0,-1 1-1,9-8 1,89-96-159,-49 49 224,9-5 0,59-67 59,-93 93-174,-1-1 0,-2-1 1,20-45-1,-36 67 22,-2 0 0,0-1 0,-1 1 1,-1-1-1,0-1 0,-2 1 0,0-1 0,-1 1 0,-1-1 0,0 0 0,-3-22 0,1 34-51,0 1-1,0-1 1,0 1-1,-1 0 1,0 0-1,0 0 1,-1 0-1,0 0 0,0 1 1,0-1-1,0 1 1,-1 0-1,0 0 1,0 0-1,-1 0 1,1 0-1,-1 1 0,-10-7 1,7 7-48,-1 0 1,1 0-1,-1 1 0,0 0 1,0 1-1,0 0 1,0 0-1,0 1 0,0 0 1,0 1-1,-1 0 1,1 0-1,0 1 0,-14 3 1,12-1-204,-1 0-1,1 0 1,0 1 0,0 1 0,0-1 0,1 2 0,0 0 0,0 0-1,0 1 1,0 0 0,-10 11 0,10-8-762,1 0 1,0 1-1,1 1 0,0-1 1,-6 14-1,-2 14-4313,10-2 1870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15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80 2560,'10'-4'13578,"-11"16"-12425,0-1 0,-1 0-1,-5 15 1,0 7-292,3-14-589,0-1 0,-1 1 0,-1-1 1,-1 0-1,-16 31 0,15-37-129,1 0-1,-2-1 1,0 0 0,0-1-1,0 0 1,-2 0 0,1-1 0,-23 15-1,18-13-102,-1-2-1,0 0 1,-1-1-1,1 0 1,-32 8-1,43-14 33,-2-1 0,1 0 0,0 0 0,0 0 0,0-1 0,0 0 0,0 0 0,-1-1 0,1 0 0,0 0 0,0 0 0,0 0 0,0-1 0,0 0 0,1-1 0,-1 1 0,1-1 0,-1 0 0,1-1 1,-9-6-1,7 3-51,0 0 1,0 0 0,1-1 0,0 0 0,1 0 0,-1 0 0,2-1 0,-1 0 0,1 0 0,0 0 0,-3-14 0,4 12 38,1-1 0,0 0 0,0 0 0,1 0 0,1 1 0,0-1 0,1 0 0,0 0 0,3-13 1,-2 19-29,0 1 0,0 0 0,0 1 0,0-1 0,1 0 0,0 1 1,0-1-1,0 1 0,0 0 0,1 0 0,0 0 0,-1 0 0,2 1 1,-1-1-1,0 1 0,1 0 0,-1 0 0,1 1 0,0 0 0,7-3 1,10-3 85,0 1 1,0 1 0,32-3-1,-37 6 2,105-16 521,37-6 56,-133 19-1183,-1-1-1,1-2 0,28-13 1,-47 19-2217,-9 16-8236,-3 17 3307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11.6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6 108 9728,'-5'-8'4384,"18"8"-3808,1-5 1823,4 5-1439,27-7 1440,8-1-1376,38-12-448,-1 3-384,13-6-320,-13 3 64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16.4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24 310 2976,'-1'1'181,"0"-1"1,0 1-1,0-1 1,0 1-1,0-1 0,0 1 1,0-1-1,0 1 1,0 0-1,0 0 1,0-1-1,0 1 0,0 0 1,1 0-1,-1 0 1,0 0-1,0 0 1,1 0-1,-1 0 0,1 0 1,-1 0-1,1 0 1,0 0-1,-1 1 1,1-1-1,0 0 0,0 0 1,-1 2-1,0 2 492,1-1-1,-1 1 0,1 0 1,0-1-1,0 1 0,1 5 1,2 8 1459,-3-15-1896,0 0 1,1 0-1,-1 0 1,1 1-1,0-1 0,0 0 1,0 0-1,0 0 0,0 0 1,1-1-1,-1 1 1,1 0-1,0 0 0,0-1 1,3 4-1,2 0 52,1 0 1,-1-1-1,1 0 1,0-1-1,10 4 0,-13-5-178,1-1 0,-1 0-1,1-1 1,0 1-1,0-1 1,-1 0 0,1-1-1,0 0 1,6 0 0,-9 0-53,0-1 1,0 0 0,0 0 0,0 0 0,-1 0 0,1 0-1,0-1 1,-1 1 0,1-1 0,-1 0 0,0 0-1,0 0 1,3-2 0,1-3 29,0 0 0,0-1 0,6-10 0,25-50 504,48-126 0,-53 118-136,4-13 249,-35 88-635,0 5 5,-1 5 39,-5 27-18,2 1 0,2 0 1,1-1-1,2 1 0,11 66 0,-12-98-60,0 1-1,1-1 1,0 1-1,-1-1 1,2 0 0,-1 0-1,5 7 1,-7-11-21,1 0 0,0-1 1,-1 1-1,1 0 0,0 0 1,0 0-1,0-1 0,0 1 0,0 0 1,0-1-1,0 1 0,0-1 1,0 1-1,0-1 0,0 0 0,0 1 1,2-1-1,-1 0 1,-1 0 0,1 0 1,0-1-1,0 1 0,-1 0 1,1-1-1,0 1 0,-1-1 0,1 0 1,-1 1-1,1-1 0,-1 0 1,1 0-1,-1 0 0,2-2 1,8-7 24,0-1 1,0 0-1,10-16 1,13-14-75,-6 13 4,41-32 0,-52 46-13,2 2 1,-1 0 0,38-17-1,-51 26 39,0 2 1,0-1-1,1 0 0,-1 1 0,0 0 0,0 1 1,1-1-1,-1 1 0,0 0 0,1 0 1,9 2-1,-13-2 3,1 1 0,0 0 0,-1 0 0,1 0 0,-1 0 0,0 0 0,1 0 0,-1 1 1,0-1-1,0 1 0,0-1 0,0 1 0,0 0 0,0 0 0,0 0 0,-1 0 0,1 0 0,-1 1 0,0-1 0,1 0 0,-1 1 1,0-1-1,0 1 0,0-1 0,0 6 0,4 24 76,-2 0-1,-2 0 1,0 0 0,-2 0-1,-8 44 1,8-65-63,-1 0 1,-1 0-1,0 0 0,-1-1 1,0 1-1,0-1 1,-8 12-1,10-18-2,0-1 0,0 0 1,-1 0-1,1 0 0,-1-1 0,0 1 0,1-1 0,-1 1 1,-1-1-1,-4 3 0,5-4 3,1 0 0,-1 0 0,0 0 0,1-1 0,-1 1 0,1-1 0,-1 0 0,0 1 0,0-1 0,1 0 0,-1-1 0,0 1 0,1 0 0,-1-1 0,1 0 0,-5-1 0,1-1 12,0 0 1,1 0 0,-1-1-1,1 1 1,0-1 0,0-1-1,0 1 1,1-1-1,-1 1 1,1-1 0,0-1-1,-6-9 1,3 3-61,1-1 1,0 1-1,1-1 0,-8-26 1,11 33-6,1-1-1,0 1 1,0 0 0,1-1 0,0 1 0,0 0-1,0-1 1,2-10 0,-1 13 27,0 1-1,0 0 1,1-1 0,-1 1 0,1 0 0,-1 0-1,1 0 1,0 0 0,1 0 0,-1 0-1,0 1 1,1-1 0,-1 1 0,1-1 0,0 1-1,5-4 1,11-3-101,0 0-1,0 2 1,1 0-1,26-6 0,-26 7-128,86-14-4234,-38 8-1413,-66 12 5479,0 0 1,0 0 0,0 0-1,0 0 1,0 0 0,-1 0-1,1 0 1,0 1 0,0-1-1,0 1 1,0-1 0,-1 1-1,1 0 1,0 0 0,-1 0-1,1 0 1,-1 0 0,1 0-1,-1 0 1,1 0 0,-1 1-1,0-1 1,1 0 0,-1 1-1,0-1 1,0 1 0,0 0-1,0-1 1,-1 1 0,1 0-1,0 0 1,0 2 0,1 18-1265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16.7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130 43 10304,'-63'-43'3808,"42"43"-2944,-3 3-256,16-3-960,0 0 64,3 0-320,13 5-4608,5-1 2976,-3-4-1824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3:20.7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226 140 2400,'1'-2'211,"0"0"1,0 0-1,0 0 1,0 0-1,0 0 0,1 0 1,-1 0-1,1 0 1,2-2-1,-3 3 54,1 0 0,-1-1 0,0 1 0,1 0 0,-1-1 0,0 1 0,0-1 0,0 0 0,0 1 0,0-1 0,-1 0 0,1 1 0,0-1 0,-1 0-1,1 0 1,-1-3 0,0-12 1182,-1 12-1157,1 0 1,0-1-1,0 1 0,0 0 1,0 0-1,1 0 0,0 0 0,0 0 1,1 0-1,2-6 0,-4 11-233,0-1 0,0 1 0,0 0-1,1 0 1,-1 0 0,0 0 0,0-1-1,0 1 1,0 0 0,0 0 0,1 0-1,-1-1 1,0 1 0,0 0 0,0 0-1,0 0 1,0-1 0,0 1 0,0 0 0,0 0-1,0-1 1,0 1 0,0 0 0,0 0-1,0 0 1,0-1 0,0 1 0,0 0-1,0 0 1,0 0 0,0-1 0,0 1-1,-1 0 1,1 0 0,0 0 0,0-1-1,0 1 1,0 0 0,0 0 0,-1 0 0,1-1-1,-1 1-23,1 1-1,0-1 0,-1 0 0,1 0 0,-1 1 1,1-1-1,-1 0 0,1 1 0,0-1 0,-1 0 1,1 1-1,-1-1 0,1 1 0,0-1 1,0 0-1,-1 1 0,1-1 0,0 1 0,0-1 1,0 1-1,-1-1 0,1 1 0,0 0 0,-26 72 1378,-11 33-350,22-54-616,-5 19 107,-2-1-1,-34 68 1,44-112-404,-33 59 170,42-81-305,1 0-1,1 0 1,-1 0 0,0 0 0,-1 7 0,1-2 77,2-9-96,0 0 1,0 0 0,0 1-1,0-1 1,0 0 0,0 0-1,0 0 1,0 0-1,0 1 1,0-1 0,0 0-1,0 0 1,0 0 0,-1 1-1,1-1 1,0 0 0,0 0-1,0 0 1,0 0 0,0 1-1,0-1 1,-1 0-1,1 0 1,0 0 0,0 0-1,0 0 1,0 0 0,0 0-1,-1 1 1,1-1 0,0 0-1,0 0 1,0 0 0,-1 0-1,1 0 1,0 0-1,0 0 1,0 0 0,-1 0-1,1 0 1,0 0 0,0 0-1,0 0 1,-1 0 0,1 0-1,0 0 1,0 0 0,0 0-1,0-1 1,-1 1-1,1 0 1,0 0 0,0 0-1,0 0 1,-1 0 0,1-1-95,0 1 1,0 0-1,0-1 1,0 1-1,0 0 0,0-1 1,-1 1-1,1 0 1,0 0-1,0-1 1,0 1-1,0 0 1,0-1-1,0 1 1,0 0-1,1-1 0,-1 1 1,0 0-1,0-1 1,0 1-1,0 0 1,0-1-1,0 1 1,1 0-1,-1 0 1,0-1-1,0 1 0,0 0 1,1 0-1,-1-1 1,0 1-1,0 0 1,1 0-1,-1 0 1,0-1-1,0 1 1,1 0-1,-1 0 0,27-20-8944,-14 16 4299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3:21.1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10 276 2400,'-1'-3'442,"-1"0"0,1 0 0,0 0 0,0 0 0,0 0 0,0 0 0,0-7-1,0-11 7442,7 17-5024,1-2-2428,0 1 0,0-1 0,1 1 0,-1 0 0,9-3 0,45-19-29,-48 22-212,287-94 593,-216 74-691,-10 2 31,-68 21-70,0 1 0,0 0 1,0 0-1,0 0 0,11 1 1,-16 0-12,-10 9-2026,1-4 122,-10 7-4489,5-1 421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3:21.6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30 4480,'-27'9'6400,"27"-9"-6215,0 1-1,0-1 1,0 1 0,1-1 0,-1 1 0,0-1 0,0 1 0,0-1 0,0 1 0,1-1 0,-1 0 0,0 1 0,0-1-1,1 1 1,-1-1 0,0 0 0,1 1 0,-1-1 0,1 0 0,-1 1 0,0-1 0,1 0 0,-1 0 0,1 1 0,0-1-1,17 4 1496,22-6-858,-38 2-654,95-15 1149,-24 3-906,-3 2-6,75 0 0,-115 8-235,-22 2-103,1-1 1,-1 1-1,0 0 1,11 2-1,1-1 88,-18-1-129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3:22.4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84 3328,'0'0'37,"-1"0"0,1-1-1,0 1 1,-1 0 0,1 0 0,0-1 0,0 1 0,-1 0-1,1 0 1,0-1 0,0 1 0,0 0 0,0-1-1,-1 1 1,1 0 0,0-1 0,0 1 0,0 0 0,0-1-1,0 1 1,0 0 0,0-1 0,0 1 0,0 0 0,0-1-1,0 1 1,0-1 0,0 1 0,0 0 0,0-1 0,0 1-1,0 0 1,0-1 0,1 1 0,10-12 910,-1 3 1643,-8 7-1733,-1 1-434,1 0-1,-1 0 1,0-1 0,0 1 0,1 0-1,-1-1 1,0 1 0,0-1-1,0 0 1,-1 1 0,1-1 0,1-3 890,-3 4-1225,1 1 0,0 0 1,-1-1-1,1 1 0,-1 0 0,1 0 0,0-1 1,-1 1-1,1 0 0,-1 0 0,1 0 0,-1 0 1,1 0-1,-1 0 0,1 0 0,-1 0 1,1 0-1,-1 0 0,1 0 0,-1 0 0,1 0 1,-1 0-1,1 0 0,0 0 0,-1 1 1,1-1-1,-1 0 0,1 0 0,-1 0 0,1 1 1,0-1-1,-1 0 0,1 1 0,0-1 0,-1 0 1,0 1-1,-13 17 89,10-13 142,-4 5-206,2 0 1,-1 1 0,2-1-1,-1 1 1,1 1 0,-6 22-1,8-27-96,2 1 0,-1 0 0,1 0 0,0 0-1,1 0 1,0 1 0,0-1 0,0 0 0,1 0-1,1 0 1,2 9 0,-4-15 7,1 0 0,-1 0 0,1-1 0,0 1 0,-1 0 0,1 0 0,0-1 0,0 1 0,0-1 0,0 1-1,1-1 1,-1 1 0,0-1 0,1 0 0,-1 1 0,1-1 0,-1 0 0,1 0 0,-1 0 0,1 0 0,0-1 0,2 2 0,-2-2-7,-1 0 1,1 0-1,0 0 0,0 0 1,0-1-1,0 1 1,-1 0-1,1-1 0,0 1 1,0-1-1,-1 0 1,1 0-1,-1 1 0,1-1 1,0 0-1,-1 0 0,1-1 1,-1 1-1,0 0 1,1 0-1,1-4 0,8-8 75,-2 0-1,1-1 0,-1-1 1,-1 1-1,-1-1 0,0-1 1,8-25-1,-14 35-103,0 0 1,0-1-1,0 1 1,0 0-1,-1 0 1,0 0-1,-1-1 1,1 1-1,-1 0 0,0 0 1,-1 0-1,1 0 1,-1 0-1,0 0 1,-1 0-1,0 1 1,-4-8-1,4 8-38,3 5 38,0-1-1,0 1 1,0-1-1,0 1 1,0 0 0,-1-1-1,1 1 1,0 0-1,0-1 1,0 1-1,-1 0 1,1-1-1,0 1 1,-1 0 0,1 0-1,0-1 1,-1 1-1,1 0 1,0 0-1,-1-1 1,1 1-1,-1 0 1,0 0-73,12 3-70,65 3 174,-47-4 174,-1 1-1,39 8 1,-59-9-46,1 1-1,-1 0 1,0 0-1,0 0 1,0 1-1,-1 1 1,1-1-1,-1 1 0,0 0 1,0 1-1,-1-1 1,7 9-1,-8-9-22,1 3-17,0-1 1,0 0 0,1-1 0,-1 1-1,2-2 1,-1 1 0,0-1 0,13 7 0,-2-6-210,0 0 1,0-1 0,1 0-1,28 2 1,-33-5-2866,-1 1 0,1 0 0,22 10 0,-11-4 126,22 5-2476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18.5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453 81 5312,'0'0'88,"0"0"-1,-1 0 1,1 0 0,0 0 0,0-1 0,-1 1 0,1 0-1,0 0 1,-1-1 0,1 1 0,0 0 0,0-1-1,0 1 1,-1 0 0,1 0 0,0-1 0,0 1 0,0 0-1,0-1 1,-1 1 0,1 0 0,0-1 0,0 1 0,0-1-1,0 1 1,0 0 0,0-1 0,3-13 2382,-1-4 3955,3-4 524,0 46-6421,-4-20-461,1 0 0,-2 0 1,1 0-1,0 7 0,0 14 137,5 24 0,-3-24 0,1 28 0,-4-31-119,-5 130 604,1-103-618,2-25 60,0 1 0,-8 29 0,8-44-95,1-5 43,0 0-1,-1 0 1,1-1-1,-1 1 1,0 0-1,-4 7 1,5-11-60,1-1 1,-1 1 0,0 0 0,1-1 0,-1 1 0,0-1 0,1 1 0,-1-1 0,0 1-1,0-1 1,1 1 0,-1-1 0,0 0 0,0 1 0,0-1 0,0 0 0,-1 0-1,0 0 2,1 0 0,-1 0 0,1 0 0,-1 0 0,1-1 0,-1 1 0,0-1 0,1 1 0,0-1 0,-1 0 0,1 0 0,-1 1 0,-1-3 0,-13-10 18,-1-2 0,2 0 0,0-1 0,0-1 0,-12-21 0,2 7-17,-2-4-3,-98-118-262,103 129 192,1 2-6,1-2-1,-29-42 0,48 64 47,0-1 0,0 1 0,0 0 0,0 0 0,0 0 0,0 0 1,0-1-1,1 1 0,-1 0 0,1-1 0,0 1 0,0-1 0,0 1 0,0 0 0,0-1 0,0 1 1,1-1-1,0-3 0,1 3-4,-1 0 0,1 0 0,-1 1 1,1-1-1,0 1 0,0-1 0,0 1 1,0-1-1,1 1 0,-1 0 0,0 0 0,5-2 1,4-2-5,0 1 1,-1 0-1,2 0 1,-1 1 0,0 1-1,18-3 1,16-1 64,1 2 0,89 3 0,93 20 226,-158-11 48,203 34 160,-262-39-609,0 0-1,20 1 0,-29-3-1182,-15 0-6464,0-6 602,-1-7 4900,9 7 896,-18-24-3347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19.3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352 52 2656,'0'0'35,"0"0"0,0 0 0,0-1 0,-1 1 0,1 0 0,0 0 0,0 0 0,0-1 0,0 1 0,0 0 0,0 0 0,0 0 0,0-1 0,0 1 0,0 0 0,0 0 0,0 0 0,0-1 0,0 1 0,0 0 0,0 0 0,0 0 0,0-1 0,0 1 0,0 0 0,0 0 0,0 0 0,0-1 0,0 1 0,0 0 0,0 0 0,0 0-1,1-1 1,-1 1 0,9-7 2437,20-7 2886,-18 9-4108,1-5 2857,-12 9-4041,0 1 0,0 0 0,0 0 1,0 0-1,1 0 0,-1 0 1,0 0-1,0 0 0,0 0 0,0 0 1,0-1-1,1 1 0,-1 0 1,0 0-1,0 0 0,0 0 0,0 0 1,0-1-1,0 1 0,0 0 1,0 0-1,0 0 0,0 0 0,1-1 1,-1 1-1,0 0 0,0 0 1,0 0-1,0-1 0,0 1 1,0 0-1,0 0 0,0 0 0,-1 0 1,1-1-1,0 1 0,0 0 1,0 0-1,0 0 0,0 0 0,0-1 1,0 1-1,0 0 0,0 0 1,0 0-1,-1 0 0,1 0 0,0-1 1,0 1-1,0 0 0,0 0 1,0 0-1,-1 0 0,1 0 0,0 0 1,0 0-1,0 0 0,0 0 1,-1 0-1,1 0 0,0 0 0,0-1 1,0 1-1,-1 0 0,-13 11 1342,-20 10-512,19-12-686,0 0-1,0 1 1,1 0-1,0 1 1,0 1-1,-18 21 1,16-11-24,1 0 1,2 2-1,-20 40 1,-23 82 250,42-108-393,-48 145 341,53-148-376,1-1 0,2 1 0,-4 51 0,9-32 164,9 100 1,-4-129-117,1 0 1,0 0 0,2-1 0,1 1 0,1-2 0,13 28 0,-19-45-178,0-1 0,0 1 0,1-1 0,-1 0 0,1 0 0,0 0 0,0-1 0,1 1 0,-1-1 0,1 0 0,10 7 0,-13-11-1197,2-14-5420,-3 6 3783,8-19-1019,3-8-2160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20.2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221 41 5888,'-13'-10'11045,"12"15"-10664,0 1 1,0-1 0,0 1-1,-1-1 1,0 0 0,0 0-1,-3 5 1,-4 9 239,-12 40 343,-16 38 40,16-52-654,-6 10 362,-29 85 0,51-122-647,0 0 0,1 0 0,1 0-1,1 0 1,0 1 0,1-1-1,1 1 1,1-1 0,4 25 0,-2-32-55,0-1 1,0 1-1,1-1 1,0 0-1,0 0 1,1-1-1,10 14 1,-11-16 3,2 0-1,-1-1 1,0 0 0,1 0-1,0-1 1,1 1 0,-1-1-1,1-1 1,0 1 0,10 4-1,-13-7 1,1-1 0,0 1 0,-1-1 0,1 0-1,0 0 1,-1-1 0,1 1 0,0-1 0,0 0 0,0 0 0,-1-1-1,1 1 1,0-1 0,0 0 0,-1 0 0,1-1 0,-1 1-1,1-1 1,-1 0 0,0-1 0,6-3 0,1-1 43,-1-1 0,0-1 0,0 0 0,-1 0 0,0-1 0,13-19 0,8-9-4,2 2 0,54-49-1,4-4 62,-75 73-85,-2-1 0,0 0-1,-1-1 1,-1 0 0,0-1-1,-2 0 1,0 0 0,8-28-1,-13 32-10,0 1-1,-1-1 1,-1 0-1,0 0 1,-1 0-1,0 0 1,-2 0-1,0 0 1,0 1-1,-1-1 1,-1 0-1,-8-23 1,9 31-20,-1 0 0,0 1 0,-1-1 0,0 1 0,0 0 0,0 0 0,-1 0 0,0 1 0,0-1 1,0 1-1,-1 0 0,1 0 0,-1 1 0,-1 0 0,1 0 0,0 1 0,-1-1 0,0 1 1,0 1-1,0-1 0,-8-1 0,6 2-22,0 1 0,0 0 0,0 0 0,0 1 0,0 0 0,0 0-1,0 1 1,0 0 0,0 1 0,0 0 0,1 0 0,-1 1 0,1 0 0,-1 1 0,1 0 0,0 0 0,-8 6 0,4-1-275,1 0-1,1 0 1,0 1 0,0 1 0,-9 12 0,-20 33-3810,38-54 3613,0 0 0,-1 1 0,1-1 0,0 0 0,0 1 0,1-1 0,-1 1-1,0 0 1,1-1 0,-1 4 0,1 7-4340,-8-11-2241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15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7232,'-1'-11'6856,"5"15"-3861,-2-2-2841,0 2 299,0-1 0,0 1 0,0 0 0,0 0 0,-1 0 0,0 0 0,0 0 0,0 0 0,0 0 0,0 7 0,1 4 142,2 13-213,-2 1 0,-2 54-1,-1-32-630,1-33-474,0 4-589,1-5-2621,2-9 334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20.7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10 5888,'-37'0'11002,"39"0"-10010,60 4 3365,5 0-3679,35-12-103,2 0-292,-57 7-313,40 1-2663,-76 1 125,1 0 0,21 7 1,-14-2-1102,-7-5-1691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21.4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175 9 4480,'-5'-2'-309,"-13"-4"6527,18 6-6162,0 0 0,0 0 1,0 0-1,0 0 0,0 0 0,0 0 1,0 1-1,0 0 844,0-1-844,7 10 2202,-2-4-1499,2 0-1,-1-1 1,0 0 0,13 8 0,8 6 657,-11-4-1025,0 0-1,-1 1 1,-1 1-1,-1 0 0,0 1 1,-1 1-1,-1-1 0,0 2 1,7 20-1,5 23 437,25 106 0,-40-131-466,-1 0 0,-2 1 0,0 64 0,-7-38 13,-14 90 0,10-119-334,-2-1 0,0 0 1,-18 43-1,20-63-58,-1 1-1,-1-1 1,0 0 0,-1-1 0,-1 0-1,0 0 1,0-1 0,-2 0-1,-14 13 1,1-7-499,-1 0 0,-39 21-1,-60 23-7882,95-49 4507,9-12-3205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22.5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55 3552,'-8'5'21253,"9"-4"-21229,1-1 0,-1 1 0,1-1 1,-1 1-1,1-1 0,-1 0 0,1 1 1,-1-1-1,1 0 0,1 0 0,20-2 36,-1 0 0,28-6 0,0-1-5,183-11-18,-127 13-15,51-1 228,-105 7-98,-30 1-192,-12-1-698,-11-1 196,-22-2-14209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22.9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7 109 5408,'-7'-5'8407,"14"7"-5913,80-9 4970,44-16-5662,-54 9-1415,49-7-198,-1 0-800,-43 7-2956,-41 8-97,-32 7 659,0 0 0,13 3 0,-22-4 2991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27.5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2 2976,'0'0'95,"0"0"1,0 0-1,1 0 1,-1 0-1,0 0 1,0 0-1,0-1 1,0 1-1,0 0 1,0 0-1,0 0 1,1 0-1,-1 0 1,0 0-1,0 0 1,0 0-1,0 0 0,0-1 1,1 1-1,-1 0 1,0 0-1,0 0 1,0 0-1,0 0 1,0 0-1,1 0 1,-1 0-1,0 0 1,0 0-1,0 0 1,0 0-1,1 0 1,-1 1-1,0-1 1,0 0-1,0 0 1,0 0-1,0 0 0,1 0 1,-1 0-1,0 0 1,0 0-1,0 0 1,0 0-1,0 1 1,0-1-1,0 0 1,0 0-1,1 0 1,-1 0-1,1 1 373,0 0 1,0 0-1,0 0 0,0 0 0,0 0 1,0 0-1,-1 0 0,1 0 0,1 2 1,1 3 258,-1-1 0,0 1 0,0-1 0,-1 1 0,2 7 0,-2 3-46,0 0 1,-1 17 0,0-8-215,-8 542 4503,1 5-3124,7-571-1890,0-1-1,0 0 1,0 1 0,0-1 0,0 1 0,0-1-1,0 1 1,0-1 0,0 0 0,0 1-1,0-1 1,0 1 0,0-1 0,0 0 0,-1 1-1,1-1 1,0 1 0,0-1 0,0 0-1,-1 1 1,1-1 0,0 0 0,-1 1 0,1-1-1,0 0 1,0 1 0,-1-1 0,1 0 0,-1 0-1,1 0 1,0 1 0,-1-1 0,-1 0-327,1 0-1,0 0 1,-1 0 0,1-1 0,0 1 0,0 0 0,-1-1 0,1 1 0,0-1 0,-2 0 0,-15-10-5650,10 7 741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28.6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398 297 3808,'2'6'615,"-2"-6"-330,1 0-1,-1 0 1,1 0-1,-1 0 1,0 0 0,1 0-1,-1 0 1,1 0-1,-1 0 1,6-4 4838,-6 4-4839,0-1 1,0 1 0,1-1-1,1-5 239,0-1 0,0 0 0,-1 0 0,1 1 0,-1-1 0,-1 0 0,0 0 0,0 0 0,-1-10 0,0-9 439,1 13-625,-1 0 0,0 0 0,-1 0 0,0 0 0,-7-20 1,7 26-253,-1 1 0,0-1 0,0 0 0,-1 1 1,0 0-1,0-1 0,0 2 0,-1-1 1,0 0-1,0 1 0,-9-8 0,12 12-70,-1-1 0,1 1 0,0-1 0,-1 1-1,0 0 1,1 0 0,-1 0 0,1 0 0,-1 0-1,0 1 1,0-1 0,1 1 0,-1 0 0,-4 0-1,2 1-6,1-1 0,-1 1-1,1 0 1,-1 0 0,1 1 0,0 0-1,0-1 1,-5 4 0,-5 4 8,1 0 1,0 1 0,-21 21-1,29-26 5,-30 28 26,-36 46 1,60-66-25,1 0 1,1 1-1,0 1 1,1-1-1,1 1 1,0 1-1,-5 17 1,11-28-15,0-1 1,1 1-1,-1-1 1,1 1-1,0-1 1,1 1-1,-1-1 1,1 1-1,0-1 1,0 1-1,0-1 1,0 0 0,1 0-1,0 1 1,0-1-1,0 0 1,0 0-1,1-1 1,-1 1-1,4 3 1,7 8 62,1-1 1,0-1-1,21 16 1,-28-24-19,4 4 37,0 0 1,-1 0 0,0 1 0,-1 0-1,0 1 1,0 0 0,-1 1-1,0 0 1,-1 0 0,-1 0 0,0 1-1,-1 0 1,0 0 0,5 24 0,-6-17 59,-1 1 0,0-1 0,-2 1 0,-1 0 0,0 0 0,-2-1 0,0 1 0,-8 33 1,7-48-142,1 1 1,-1 0 0,0 0 0,-1-1-1,1 0 1,-1 0 0,-1 0 0,-7 9-1,7-10-452,1-1-1,0 0 0,-1-1 0,0 1 0,0-1 1,-9 4-1,13-6 198,1-1 0,-1 1 0,1-1 0,-1 0 0,1 1-1,-1-1 1,0 0 0,1 0 0,-1 0 0,1 1 0,-1-1 0,0 0 0,1 0 0,-1 0 0,0 0 0,1 0-1,-1 0 1,0 0 0,1 0 0,-1 0 0,1-1 0,-1 1 0,0 0 0,1 0 0,-1 0 0,1-1 0,-1 1 0,0 0-1,1-1 1,-1 1 0,1-1 0,-1 1 0,1 0 0,-1-1 0,1 1 0,0-1 0,-1 0 0,0-2-768,0 0 0,0 1-1,0-1 1,1 0 0,-1 0 0,1 0 0,0-3 0,-1-5 1018,-7-25-3738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29.0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47 7040,'-11'-4'4864,"38"4"1442,-1 0-4874,358-27 2733,-332 20-4172,12 0-962,-22 5-9782,-33 4 7060,4 8-1050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29.7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449 0 3648,'-1'5'10055,"-2"5"-4821,-20 52-3249,6-23-1459,-2-2 0,-29 42 1,19-37-134,-2-1-1,-41 40 1,-3 4 146,59-64-473,1 1-1,1 1 1,1 0 0,1 1-1,1 0 1,1 1 0,1 0-1,1 1 1,2 0 0,0 0-1,2 0 1,1 0 0,1 1-1,1 0 1,4 49 0,-2-67-48,1 0 0,-1-1 0,1 1 0,1 0 0,-1-1 1,2 1-1,-1-1 0,1 0 0,0 0 0,1 0 1,0-1-1,0 0 0,0 0 0,1 0 0,0 0 0,1-1 1,-1 0-1,1 0 0,0-1 0,1 0 0,11 7 1,-13-10-636,-1 1 0,1-1 0,-1 0 0,1 0 0,0-1 0,0 0 0,0 0 1,-1 0-1,1 0 0,0-1 0,9-1 0,8-1-3495,-2 2 1318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30.6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141 59 3136,'-33'-9'14072,"11"46"-11819,11-17-1615,1 1 0,1 0 0,-12 43-1,11-20-262,-6 46 0,11-33-137,1 0 0,6 64 1,-2-113-205,0 5 59,1 0-1,1-1 1,4 20-1,-5-30-66,-1 1 0,1-1 0,0 0 0,0 1 0,0-1-1,0 0 1,0 1 0,0-1 0,1 0 0,-1 0 0,1 0-1,0 0 1,-1 0 0,1-1 0,0 1 0,0 0 0,0-1-1,0 0 1,1 1 0,-1-1 0,0 0 0,0 0 0,1 0-1,2 1 1,-3-2-10,0 0 0,0 0-1,1 0 1,-1 0 0,0 0 0,0-1-1,0 1 1,0 0 0,0-1 0,0 0-1,0 0 1,0 1 0,2-3-1,25-16 88,-20 12-68,186-150 167,-147 112 9,76-92 0,-114 125-180,-1-1 1,-1 0 0,0 0 0,-1-1-1,6-16 1,-9 20-37,-1-1 0,0 1 0,-1-1-1,0 1 1,0-1 0,-1 0 0,-1 0 0,0-13 0,-1 18 13,0 1 0,0-1 0,0 1 0,-1-1 0,0 1 1,0 0-1,0-1 0,-1 1 0,0 0 0,0 1 0,0-1 0,0 0 1,-1 1-1,0 0 0,0 0 0,0 0 0,0 0 0,-1 0 1,-6-3-1,4 2-30,-1 1 1,0 0-1,0 1 0,0 0 1,0 0-1,-1 1 1,1 0-1,-1 0 1,0 1-1,1 0 0,-1 1 1,-9 0-1,-6 2-101,0 1 0,0 0 0,0 2-1,0 2 1,1 0 0,0 1 0,1 1 0,-1 1-1,-33 21 1,48-25-814,0 0-1,1 1 0,0-1 0,0 2 1,-6 8-1,12-15 312,0 1 1,0-1 0,0 0-1,0 1 1,0-1-1,0 1 1,1-1 0,-1 1-1,1-1 1,-2 4-1,2-4 329,0-1 0,0 1 0,0 0 0,1 0 1,-1-1-1,0 1 0,0 0 0,0 0 0,0-1 0,1 1 0,-1 0 0,0-1 0,1 1 0,-1 0 0,1-1 0,-1 1 0,1-1 0,-1 1 0,1-1 0,-1 1 0,1-1 0,-1 1 0,1-1 0,1 1 0,10 7-2412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31.0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61 7456,'0'0'111,"-1"-1"1,1 1-1,0 0 0,0 0 1,-1-1-1,1 1 1,0 0-1,0-1 1,-1 1-1,1 0 0,0 0 1,0-1-1,0 1 1,0 0-1,0-1 0,-1 1 1,1-1-1,0 1 1,0 0-1,0-1 1,0 1-1,0 0 0,0-1 1,0 1-1,0 0 1,0-1-1,0 1 0,1 0 1,-1-1-1,0 1 1,0 0-1,0-1 1,12-11 4173,-8 9-3476,1 0 0,-1 1 0,1-1 0,-1 1 0,7-2-1,17-2 318,0 1 0,48-3-1,58 7-2992,-82 1-1781,-47 0 2784,0 0 1,-1 0-1,1 0 1,-1 1 0,1 0-1,0 0 1,-1 0-1,0 0 1,7 4-1,9 10-4442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1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6880,'5'5'8010,"-5"-1"-7328,-1 1-1,-1 0 1,1-1 0,-1 1-1,1 0 1,-1-1 0,-1 0-1,1 1 1,-4 4 0,4-6-219,0 4 672,8-7-129,8-6-352,-8 1-552,0-1 0,0 1-1,7-11 1,-9 12 227,-7 10-453,0 1 0,-1-1 0,0 0 1,-7 8-1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31.7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266 8 6304,'-7'-7'6970,"12"9"-6527,-1 0 0,0 0 0,-1 1 0,1-1 0,0 1 0,-1 0 0,1 0 0,-1 0 0,0 1 1,0-1-1,0 1 0,2 4 0,4 8 149,13 30 1,-11-22 115,4 12-389,-2 0-1,-1 1 0,-1 0 0,-3 0 0,-1 1 1,-1 0-1,-2 1 0,-2-1 0,-2 1 0,-1-1 1,-10 60-1,5-60-162,-2-1 0,-15 44 0,17-65-158,-1 0 0,0 0 1,-1-1-1,-1 0 0,0 0 0,-1-1 0,-16 17 0,8-12-279,-2-1 0,0-1 0,-38 25 0,-73 34-5828,117-69 4830,5-2-157,-8 4-1736,16-9 2987,1 0 0,-1 1 0,1-1 0,-1 1 0,1-1 0,-1 1 0,1-1 0,-1 1 0,1-1 0,-1 1 0,1-1 0,-1 1 0,1 0 0,0-1 0,0 1 0,-1 0 0,1-1 0,0 1-1,-1 1 1,2-2-51,-1 1-1,0-1 1,0 0-1,0 1 1,1-1-1,-1 1 1,0-1-1,0 1 1,1-1-1,-1 0 1,0 1-1,1-1 1,-1 0-1,0 1 1,1-1-1,-1 0 0,1 1 1,-1-1-1,1 0 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32.6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113 11 4992,'2'-10'13250,"-4"15"-11845,-3 9-822,1 1-1,1-1 0,0 1 0,-2 27 0,2-12-250,-1 1-13,-14 153 781,5 8-500,-6 175 224,20-263-513,-6 156-57,-14-148-2572,11-69-436,6-32 422,1 1 1,0 17-1,1-27 1951,0-1 206,0-1-1,0 0 1,0 0-1,0 1 1,0-1-1,0 0 1,0 0-1,0 1 1,0-1-1,0 0 1,0 1-1,0-1 1,0 0-1,0 0 1,0 1-1,1-1 1,-1 0-1,0 0 1,0 1-1,0-1 1,0 0-1,1 0 1,-1 1-1,0-1 1,0 0-1,0 0 1,1 0-1,-1 1 1,0-1-1,1 0 1,8-2-2561,-7 1 2502,18-6-3030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33.6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91 4800,'-3'0'250,"0"0"-1,0 0 1,0 0 0,0 0-1,1 0 1,-1 0 0,0 1-1,0-1 1,0 1 0,-4 2-1,5-3 695,0 1-1,-1-1 0,1 0 0,0 0 0,0 0 0,0 0 0,-3 0 0,-3-1 3101,11-3-1230,3 0-2241,37-12-156,1 0 337,48-13 0,-60 18-689,-26 8-43,1 1 1,-1 0-1,0 0 0,14-2 0,-16 3-16,4 0-24,0 1 0,1 0 0,-1 0 0,12 2 0,-18-2 19,-1 0 0,1 0-1,-1 0 1,1 1 0,-1-1 0,1 1-1,-1-1 1,0 1 0,1 0 0,-1-1-1,0 1 1,0 0 0,1 0 0,-1 0-1,0 0 1,0 0 0,0 0 0,0 0-1,0 0 1,0 0 0,-1 1 0,1-1-1,0 0 1,-1 1 0,1-1 0,0 0-1,-1 1 1,0-1 0,1 1 0,-1-1-1,0 1 1,0-1 0,0 2 0,0 5 32,-1-1 1,0 0-1,-1 1 1,0-1-1,-4 10 1,1-1 5,-17 56 94,-45 128 790,62-187-781,-6 24 0,10-33-103,0 1 0,0 0 0,1-1-1,-1 1 1,1 0 0,1-1 0,-1 1 0,2 8 0,-1-12-12,-1 1 0,1-1 1,0 1-1,-1-1 0,1 0 0,0 1 0,0-1 0,0 0 0,0 0 0,0 0 1,1 0-1,-1 0 0,0 0 0,0 0 0,1 0 0,-1 0 0,0 0 1,1-1-1,-1 1 0,1-1 0,-1 1 0,1-1 0,-1 1 0,1-1 0,-1 0 1,1 0-1,1 0 0,6 1 15,1-1-1,-1-1 1,13-1 0,-17 1-19,118-23-1572,-55 9-2588,-38 10-519,-10 4 1473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36.6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80 4992,'-5'-3'13785,"5"3"-13713,-1 0 0,1 0 0,0 0 0,0 0 0,0 0 0,0 0 0,0-1 0,0 1-1,0 0 1,0 0 0,0 0 0,0 0 0,0 0 0,0 0 0,0-1 0,0 1 0,0 0 0,0 0 0,0 0 0,0 0 0,0 0 0,0 0 0,0 0 0,0-1 0,0 1 0,0 0 0,0 0 0,1 0 0,-1 0 0,0 0 0,0 0 0,0 0 0,0 0 0,0-1 0,0 1 0,0 0 0,0 0 0,0 0 0,1 0 0,-1 0-1,0 0 1,0 0 0,0 0 0,0 0 0,1-1-44,0 1 0,0 0-1,0-1 1,0 1 0,0 0-1,1 0 1,-1 0 0,0 0-1,0 0 1,0 0 0,0 0 0,0 0-1,2 0 1,4 1 134,10-2 58,0-1 0,28-6 1,4-1 62,245-17 386,-107 13-160,-47 5 19,-94 7-528,-29 1 0,23-3 0,-21 3-12266,-15 12 2533,-3 4 7445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37.2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30 2144,'-8'-10'803,"3"5"1023,9-10 8876,-4 15-10519,3 6 352,0 0 1,0 0-1,-1 1 0,0-1 0,0 0 0,-1 1 1,0 0-1,1 10 0,-3 58 1057,0-54-1089,-2 110 870,-7 107-282,7-198-1023,-11 92-408,13-118-1140,9-27-9239,-8 11 9818,0-1 0,0 1 1,0-4-1,-4-45-3654,-8-1 1558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39.7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24 3072,'0'0'17,"0"0"0,0 0 1,0 0-1,0 0 0,0 0 0,-1 0 1,1 0-1,0 0 0,0 0 1,0 0-1,0 0 0,0 0 0,0 0 1,-1 0-1,1 0 0,0 0 0,0 0 1,0 0-1,0 0 0,0 0 0,-1 0 1,1-1-1,0 1 0,0 0 0,0 0 1,0 0-1,0 0 0,0 0 1,0 0-1,0 0 0,-1 0 0,1 0 1,0-1-1,0 1 0,0 0 0,0 0 1,0 0-1,0 0 0,0 0 0,0 0 1,0-1-1,0 1 0,0 0 0,0 0 1,0 0-1,0 0 0,5-7 1876,13-7 8144,-19 15-9889,0 0 1,1 0-1,-1 0 0,1 0 1,-1 0-1,1 0 0,-1 0 1,1 0-1,0 0 0,0 0 1,-1 1-1,1-1 1,0 0-1,0 0 0,0 2 1,0-1 165,-12 44 1120,5-10-710,-4 61 0,7-52-422,-20 404 2282,21 2-1434,3-322-900,3-113-1716,-6-28-7788,-2 0 3386,-10-19 211,-6 2 3129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41.1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284 204 1664,'-2'2'82,"7"-3"3001,5 0 4856,-9 1-7852,-1 0 0,0-1 1,1 1-1,-1 0 1,0 0-1,1 0 1,-1-1-1,0 1 1,0 0-1,1 0 0,-1-1 1,0 1-1,0 0 1,1 0-1,-1-1 1,0 1-1,0 0 0,0-1 1,0 1-1,0 0 1,1-1-1,-1 1 1,0-1-1,0 1 0,0 0 1,0-1-1,0 1 1,0 0-1,0-1 1,0 1-1,0-1 1,-2-14 1183,-2-1-533,-1 1 0,0-1 0,-16-29 1,16 36-537,0 1 0,-1-1 0,0 1 0,-1 0 1,0 0-1,0 1 0,-13-11 0,17 17-186,0-1-1,1 1 0,-1-1 1,0 1-1,0 0 1,0 0-1,0 1 0,0-1 1,1 1-1,-1-1 0,-1 1 1,1 0-1,0 0 0,0 0 1,0 0-1,0 1 1,0-1-1,0 1 0,1 0 1,-1 0-1,0 0 0,0 0 1,-3 2-1,-2 1 43,0 1 0,0 0-1,0 0 1,1 0 0,0 1 0,-10 10 0,10-8-36,0 0 1,1 0 0,-1 1 0,2 0 0,-1 0-1,1 1 1,1 0 0,0-1 0,0 1 0,-2 12-1,4-14-6,1 0 0,0 0 0,0 0 0,1 1 0,0-1 0,0 0 0,1 1 0,0-1 0,0 0 0,1 0 0,0 0 0,1 0 0,5 13 0,59 140 1211,-62-146-1061,0 2 1,-1-1-1,-2 0 1,2 18 0,0 67 408,-6-74-232,-5 35 0,0-3-106,6-51-236,-1 1 1,0-1 0,0 0-1,-4 10 1,-1 3 48,6-17-95,-2 3-722,-8-11-2357,11 4 2860,0 0 0,-1-1-1,1 1 1,-1-1-1,1 1 1,0-1-1,-1 1 1,1-1 0,0 1-1,0-1 1,-1 0-1,1 1 1,0-1 0,0 1-1,0-1 1,0 0-1,0 1 1,0-1 0,0 1-1,0-1 1,0 0-1,0 1 1,0-2 0,5-19-4677,-2 7 2665,2-15-2593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41.5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23 5984,'-9'-3'5207,"22"3"1280,-2 0-6966,235-10 7113,4 0-5961,-123 10-1807,-100 0-2924,-1 0-3512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43.7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382 13 1152,'0'0'149,"1"-1"1,-1 1-1,0-1 1,0 1 0,1-1-1,-1 1 1,0 0-1,1-1 1,-1 1-1,0-1 1,1 1-1,-1 0 1,1-1-1,-1 1 1,1 0-1,-1-1 1,1 1-1,-1 0 1,1 0-1,-1-1 1,1 1-1,0 0 1,14-5 9345,-22 7-7352,-1 3-1734,0 0 0,0 0 1,1 0-1,-1 1 0,1 0 1,1 1-1,-1 0 0,1 0 1,0 0-1,1 0 0,-8 15 1,-63 132 896,-42 80 161,98-197-1316,3 2 1,1 0-1,1 1 0,3 0 1,1 1-1,2 0 0,-6 79 1,14-102-28,0 1 0,2-1 1,0 1-1,1-1 1,1 1-1,0-1 0,7 20 1,-6-27-59,0-1 1,1 1 0,0-1-1,0 0 1,1 0-1,1-1 1,-1 1 0,2-1-1,-1-1 1,1 1 0,0-1-1,16 11 1,-16-14-109,32 22 375,-36-25-441,0-1 0,0 1 0,0 0-1,1-1 1,-1 0 0,0 0 0,0 0-1,9 0 1,-12-1-65,0 0-1,0 0 1,0 0-1,0 0 1,0 0-1,0-1 1,0 1-1,0 0 1,0 0-1,-1-1 1,1 1-1,0-1 1,0 1 0,0-1-1,-1 1 1,1-1-1,0 0 1,0 1-1,-1-1 1,1 0-1,-1 1 1,2-2-1,7-21-7891,-8 19 6793,6-12-5720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44.6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11 3552,'18'-10'17620,"-18"10"-17273,-1 16 429,0 0 0,-8 29-1,-1 13 216,9-45-907,1-3 115,-2-1 0,1 1 0,-5 16 0,-3 8-349,-4-1 252,9-23-166,0-1 0,0 0 0,-7 12 0,7-14 137,3-6-418,0 1 1,0 0 0,0-1 0,-1 1 0,1 0 0,0-1 0,-1 0 0,-1 3 0,2-1-2416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16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38 6880,'2'20'9113,"-3"16"-6618,-4 40-1288,1-39-15,-16 66-1,-19 35 341,33-123-1345,-14 30 0,1-6 116,19-38-291,0-1-1,0 1 1,0 0 0,0-1-1,0 1 1,-1-1 0,1 1-1,0-1 1,0 1-1,-1-1 1,1 1 0,0-1-1,-1 1 1,1-1-1,0 1 1,-1-1 0,1 0-1,-1 1 1,1-1-1,-1 0 1,1 1 0,-1-1-1,1 0 1,-1 1-1,1-1 1,-1 0 0,1 0-1,-1 0 1,1 0 0,-1 1-1,1-1 1,-1 0-1,0 0 1,1 0 0,-1 0-1,1 0 1,-1 0-1,0 0 1,1-1 0,-1 1-1,1 0 1,-1 0-1,1 0 1,-1-1 0,1 1-1,-1 0 1,1 0-1,-1-1 1,1 1 0,-1 0-1,1-1 1,-1 1 0,1-1-1,0 1 1,-1-1-1,1 1 1,0-1 0,-1 0-1,-3-4-68,1 0 0,-1 0 0,1-1 0,-3-5 0,-1-8-49,0-1-1,2 0 1,0 0 0,-3-32-1,4 23 47,-33-169-281,28 154 487,5 28-61,1 0 0,1-1 0,-1-18-1,3 6 444,0 29-512,0 0 0,1-1 0,-1 1 0,0 0 0,1-1 0,-1 1-1,0 0 1,1-1 0,-1 1 0,0 0 0,1 0 0,-1-1 0,0 1 0,1 0-1,-1 0 1,1 0 0,-1 0 0,1-1 0,-1 1 0,0 0 0,1 0 0,-1 0-1,1 0 1,-1 0 0,1 0 0,-1 0 0,1 0 0,-1 0 0,1 0 0,-1 1 0,0-1-1,1 0 1,0 0 0,17 4 292,5 5 294,123 41 1276,-103-38-1451,63 9 0,-82-19-362,1 0 0,-1-1 0,1-1 0,30-5 0,-48 4-147,0 0 1,1-1 0,-1 0-1,0-1 1,9-4 0,-5 1-1291,0 0 1,13-10-1,-22 14 889,0 0-1,0 0 1,0 0-1,-1 0 1,1 0-1,0 0 0,-1-1 1,1 1-1,-1-1 1,1-2-1,7-11-6698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45.2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21 3488,'-6'-8'1121,"12"4"886,3-2 1579,-9 6-3384,0 0-1,1 0 1,-1-1-1,1 1 1,-1 0-1,0 0 1,1 0-1,-1-1 1,1 1-1,-1 0 1,0 0-1,1 0 0,-1 0 1,1 0-1,-1 0 1,1 0-1,-1 0 1,1 0-1,-1 0 1,0 0-1,1 0 1,-1 0-1,1 0 1,-1 0-1,1 0 1,-1 1-1,0-1 1,1 0-1,-1 0 1,1 0-1,0 1 0,0 0 72,-1 1-1,1-1 0,0 0 0,0 0 0,-1 0 1,1 1-1,0-1 0,-1 1 0,1-1 0,-1 2 1,2 5 330,-1-1 1,0 0-1,-1 9 1,0 1-80,-2-1-1,-5 23 1,3-19-168,-1 24 0,-8 71-367,11-97-67,1 33 1,1-42-243,-1-9 143,1 0 0,0 0 0,0 0 0,-1 0 0,1 0 0,0 0 0,0 0 0,-1 0 0,1 0 0,0 0 0,0-1 0,-3-2-2833,3 3 2832,0-1 1,0 1 0,0 0 0,0 0 0,0-1 0,0 1 0,0 0 0,0 0 0,0-1 0,1 1 0,-2-12-3098,-3-2-2927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45.9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5 137 3392,'-4'-1'7756,"12"4"-1852,-2-2-6157,9-1 2506,25-4 0,-24 1-1907,0-1-1,0 0 1,17-8-1,72-25 316,26-10 326,-128 45-974,9-3 100,0 0-1,1 1 0,-1 0 1,17-3-1,-25 6-76,0 1 1,0 0-1,0 0 0,0 0 0,0 1 1,0-1-1,0 1 0,0 0 0,0 0 1,-1 0-1,1 0 0,0 1 1,-1-1-1,1 1 0,-1 0 0,0 0 1,1 1-1,3 3 0,-2-2 93,-1 1-1,-1 0 1,1 0 0,-1 0-1,0 0 1,4 9-1,-5-10-43,-1-1 0,1 1 0,0-1-1,0 1 1,0-1 0,0 0 0,1 0-1,-1 0 1,1 0 0,0 0-1,-1 0 1,1-1 0,1 0 0,-1 1-1,5 2 1,-4-4-38,-1-1 0,0 1 0,0-1-1,0 0 1,1 0 0,-1 0 0,0 0 0,0 0 0,0-1-1,5-1 1,31-10 326,-36 11-370,19-8-13,-7 3-36,28-7 0,-40 12-150,0 1 0,0-1-1,0 0 1,-1 0-1,1 0 1,0 0-1,-1 0 1,1-1 0,-1 1-1,1-1 1,2-2-1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46.8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29 576,'-30'3'592,"2"-3"21999,78-8-21743,16 7 203,114-18 0,-143 17-708,-1 1-793,-39 1 14,1 1 1,0 0-1,0 0 1,0 0-1,0 1 1,0-1-1,-3 2 1,-1 1-1292,0-1 678,-7 5-5448,8 3 3116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48.0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248 17 1728,'0'-13'10928,"-8"10"-5531,6 3-5196,-1 1-1,1 0 1,0 0 0,0 0 0,0 0 0,0 0 0,0 0 0,0 1-1,0-1 1,0 1 0,0-1 0,0 1 0,1 0 0,-1-1-1,1 1 1,-1 0 0,-1 4 0,-7 6 194,-23 22 591,11-12-515,1 2 1,-23 32-1,34-42-377,1 1-1,1 1 0,-10 22 1,12-21-42,0 0 1,2 1-1,0-1 0,1 1 1,-2 33-1,5-37 8,0 0 0,2-1 0,-1 1 0,2-1 0,0 1-1,0-1 1,1 0 0,8 17 0,-9-23-48,0 1-1,1-1 1,0 0-1,0 0 1,1-1 0,0 1-1,0-1 1,0 0 0,1 0-1,9 7 1,-10-9 18,1 0 1,-1 0-1,1-1 0,0 0 0,0 0 1,0 0-1,0-1 0,0 1 1,1-2-1,-1 1 0,1-1 1,-1 0-1,1 0 0,0-1 1,-1 1-1,1-2 0,0 1 1,10-3-1,-4 1-6,0 0 1,-1-1-1,1-1 1,-1 0-1,21-10 1,-25 9 8,0 0 0,0 0-1,-1-1 1,0 1 0,0-2 0,0 1 0,0-1 0,10-14 0,-8 8 15,0-1 1,0 1 0,-2-1-1,0-1 1,0 1 0,-1-1-1,6-26 1,-6 9-54,-1 1-1,-2-1 1,-1 0 0,-4-61-1,1 83-6,-1 1 1,0-1-1,0 1 0,-1 0 1,0-1-1,0 1 0,-1 1 1,-1-1-1,-9-15 0,11 20 4,0 0 1,0 1-1,-1-1 0,1 0 0,-1 1 0,0 0 0,0 0 0,0 0 0,-1 1 0,1-1 0,-1 1 1,1 0-1,-1 0 0,0 1 0,0-1 0,0 1 0,0 0 0,0 0 0,0 1 0,-6-1 1,-15 2-173,0 1 0,-29 6 1,33-5-1198,8-2-3763,22 18-6426,-12-13 6599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48.4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10 4224,'-22'-4'17626,"28"6"-17364,-1-1-1,0 0 1,1 0 0,-1 0-1,1-1 1,-1 0 0,1 0-1,6-1 1,9 0 183,292-7-1272,-298 7-91,-11 1 131,0-1 1,0 1-1,-1 0 0,1 0 0,0 0 0,-1 1 0,1 0 0,3 0 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49.1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6 6048,'-6'-6'1176,"10"9"1530,11 13 2516,-8-6-4465,-1 1 0,-1-1 1,6 16-1,11 21 581,-1-15-585,2-1 1,1-2-1,37 37 0,-29-33-57,47 63 1,-73-87-581,0 1 0,-1 0 0,0 0 0,0 1 0,-1-1 0,-1 1 0,0 0 0,0 0 0,-1 0 0,0 0 0,-1 1 1,0-1-1,-1 0 0,0 1 0,-1-1 0,-4 17 0,-1 9 9,-3-1-1,-1 0 1,-2-1 0,-1 0-1,-1-1 1,-2-1 0,-41 62-1,45-78-159,-1-1 0,-28 27 0,24-28-1523,-17 12 0,32-25 1118,0-1 0,0 0 0,0 0 0,0 1 0,0-1 0,0-1 0,-1 1 0,1 0 0,0 0 0,0-1 0,-1 1 0,1-1 0,-5 0 0,-7 0-2354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50.4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167 44 2496,'5'-7'731,"-4"7"-410,0-1-1,-1 0 0,1 0 1,0 1-1,-1-1 0,1 0 1,0 0-1,-1 0 0,1 0 1,-1 0-1,0 0 0,1-2 1,4-20 13102,-5 30-13119,-17 320 2428,7-206-2024,-18 175 162,23-231-573,-13 142 94,11-159-233,-2 0 0,-18 58 0,21-88-183,-1 2 131,-6 30 0,12-42-42,1-8-104,0 1 0,0-1 0,0 0 1,0 1-1,0-1 0,-1 1 0,1-1 0,0 0 1,0 1-1,0-1 0,-1 0 0,1 1 0,0-1 1,-1 0-1,1 1 0,0-1 0,-1 0 0,1 0 1,0 1-1,-1-1 0,1 0 0,0 0 0,-1 1 1,1-1-1,-1 0 0,1 0 0,0 0 0,-1 0 1,0 0-1,-13 1-3350,14-1 3137,-1 0-103,1 0 0,-1 0 1,0 0-1,1 0 1,-1-1-1,1 1 0,-1 0 1,0 0-1,1-1 0,-1 1 1,1-1-1,-1 1 1,1 0-1,-1-1 0,1 1 1,-1-1-1,1 1 0,-1-1 1,1 1-1,0-1 1,-1-1-1,0-5-5377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2:51.9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93 1568,'-2'0'107,"1"0"-87,1 0 0,0-1 0,-1 1 0,1 0 0,0 0-1,-1 0 1,1 0 0,0 0 0,-1 0 0,1 0 0,0 0 0,-1 0-1,1 0 1,0 0 0,-1 0 0,1 0 0,0 1 0,0-1-1,-1 0 1,1 0 0,0 0 0,-1 0 0,1 1 0,0-1-1,0 0 1,-1 0 0,1 0 0,0 1 0,-2 5 5590,-7 3-95,0-8 1223,4-7-4767,5 6-1944,0-1-1,0 0 1,0 0 0,0 0-1,0 1 1,0-1 0,0 0-1,1 0 1,-1 1 0,0-1-1,0 0 1,0 0 0,1 1-1,-1-1 1,1 0-1,-1 1 1,0-1 0,1 0-1,-1 1 1,2-2 0,2-1 62,-1 1 1,1-1 0,1 1-1,-1 0 1,0 0 0,6-2-1,5-2-151,19-8 162,1 1 0,0 1 0,54-9 0,-74 19 29,0 1 1,29 0-1,-24 1-37,-17 0-50,11 3 156,-13-2-194,0-1 1,-1 0-1,1 1 1,0-1-1,0 1 1,0-1-1,0 1 1,0-1-1,-1 1 0,1 0 1,0 0-1,-1-1 1,1 1-1,0 0 1,-1 0-1,1 0 1,-1-1-1,1 1 1,-1 0-1,1 0 0,-1 0 1,0 0-1,0 0 1,1 0-1,-1 0 1,0 0-1,0 0 1,0 0-1,0 0 1,0 0-1,0 0 0,0 0 1,0 0-1,-1 0 1,1 0-1,0 0 1,-1 0-1,1 0 1,0 0-1,-1 0 1,1-1-1,-1 1 0,0 1 1,-3 5 55,-1-1 0,1 0 1,-1 0-1,-7 7 0,10-11-34,-22 21 88,-1-2 1,-30 21 0,-20 17-75,60-47 12,-19 18 156,-56 62 1,75-75-128,11-14-101,0 1 0,1 0 0,0 0 0,-1 1 0,2-1 0,-5 7 0,6-8 52,0-1-1,0 0 0,0 1 1,0-1-1,-1 0 0,1 0 1,-4 3-1,5-5 145,-1 0-144,-3 0-5,4 0 149,19-9 122,-7 4-184,0-1 0,1 2-1,0-1 1,0 2 0,19-3-1,71-5 380,-64 8-367,48-4 95,95-10-255,-128 14-1043,-57 10-4282,-7 9-4716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3:42.7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449 548 2496,'-4'8'5003,"3"-7"-4760,0 0 1,-1 0-1,1 0 1,0 0-1,-1 0 0,1 0 1,-1 0-1,1 0 1,-1-1-1,1 1 1,-1-1-1,0 1 0,1-1 1,-1 0-1,0 1 1,-2-1-1,-7 1 417,0 0 0,1 0 0,-16 5 0,0 1 350,-47 6-1,52-11-781,0 2-1,0 0 1,1 2 0,-27 9-1,36-10-158,1 0 0,0 1 0,0 0-1,0 1 1,1 0 0,0 0 0,0 1 0,-14 17 0,20-21-54,0 0 0,0 0 1,0 1-1,1-1 0,-1 0 0,1 1 1,0 0-1,1-1 0,-1 1 1,1 0-1,0 0 0,0 0 1,0 0-1,1 0 0,0 0 0,0 0 1,0 0-1,1 0 0,-1 0 1,1 0-1,0 0 0,1 0 1,1 5-1,-1-4 33,1-1 0,-1 1 0,1-1-1,0 0 1,1 0 0,-1 0 0,1-1 0,0 1 0,5 4 0,-7-7-21,0-1 0,1 1 0,-1-1 0,0 0 0,1 1 0,-1-1-1,1 0 1,-1-1 0,1 1 0,-1 0 0,1-1 0,0 1 0,-1-1 0,1 0 0,0 0 0,-1 0 0,1 0 0,0-1-1,-1 1 1,1-1 0,-1 1 0,1-1 0,3-1 0,12-6 78,-1 0-1,1-1 1,31-22 0,45-44 232,-41 31-117,-39 34-176,-1 0 0,-1-2 0,0 1 0,0-2 0,-1 0 0,-1 0 0,0-1 0,-1 0 0,-1 0 0,0-1 0,8-20 0,-2-6-8,16-81 0,-4-46 43,-24 160-70,3-48-270,-1-65-1,-7 102-337,3 18 588,0 1-1,0 0 0,0 0 1,0 0-1,0 0 0,0 0 0,0 0 1,0 0-1,0-1 0,-1 1 1,1 0-1,0 0 0,0 0 0,0 0 1,0 0-1,0 0 0,0 0 1,0 0-1,0-1 0,-1 1 0,1 0 1,0 0-1,0 0 0,0 0 1,0 0-1,0 0 0,0 0 0,-1 0 1,1 0-1,0 0 0,0 0 1,0 0-1,0 0 0,0 0 0,0 0 1,-1 0-1,1 0 0,0 0 1,0 0-1,-6 10-121,1 4 267,1 1-1,0 0 0,-1 25 1,2-20-28,2-18-103,-49 302 757,29-179-394,19-101-196,0 0 0,2 0 0,3 32-1,-1-44-91,2 1-1,-1 0 0,2-1 1,-1 1-1,9 14 0,-11-24-47,0 0-1,0 0 0,0 0 0,0 0 0,1-1 0,-1 1 1,1-1-1,-1 1 0,1-1 0,6 3 0,-8-4-20,1 0 0,-1 0-1,1 0 1,-1-1-1,1 1 1,-1-1 0,1 1-1,0-1 1,-1 0 0,1 0-1,-1 0 1,1 0-1,0 0 1,-1 0 0,1 0-1,0 0 1,-1 0 0,1-1-1,-1 1 1,1-1-1,0 1 1,-1-1 0,2-1-1,4-3 42,0 0 1,-1 0-1,0-1 0,0 0 0,0 0 0,-1-1 0,8-12 0,0-4 64,12-26 1,-21 41-124,-2 4 18,1-1 0,-1 1 1,-1 0-1,1-1 0,-1 1 0,0-1 1,0 1-1,1-10 0,3-29-462,-5 43 336,-9 16-123,6-4 231,1 0 1,1 0-1,0 1 1,0-1 0,1 1-1,3 16 1,-1 11 122,-1-28-131,0 0 1,4 24-1,-3-27 18,-1-2 53,1 1-1,0-1 1,6 13-1,-8-19-44,0 0-1,1 0 0,-1 0 0,1 0 1,-1-1-1,0 1 0,1 0 0,0 0 1,-1-1-1,1 1 0,-1 0 1,1-1-1,0 1 0,-1-1 0,1 1 1,0-1-1,0 1 0,-1-1 1,1 1-1,0-1 0,0 0 0,0 1 1,0-1-1,0 0 0,0 0 0,-1 1 1,1-1-1,0 0 0,0 0 1,0 0-1,0 0 0,0 0 0,0-1 1,0 1-1,0 0 0,-1 0 1,1-1-1,0 1 0,0 0 0,1-1 1,7-5 54,0-1 1,-1 0 0,0 0-1,0-1 1,0 0-1,11-16 1,6-5-136,-6 9 118,101-104 100,-119 122-162,0 1 1,1 0-1,-1 0 0,1 0 1,-1 0-1,1 0 1,-1 0-1,1 0 0,0 0 1,-1 0-1,1 1 1,0-1-1,0 1 0,-1-1 1,1 1-1,0 0 0,0 0 1,0 0-1,-1 0 1,1 0-1,0 0 0,0 0 1,0 1-1,0-1 0,-1 0 1,1 1-1,2 0 1,-1 1-16,0 0-1,0 1 1,0-1 0,0 1 0,0-1 0,0 1 0,0 0 0,-1 0 0,0 0 0,1 0-1,2 7 1,-2-3 57,0 0-1,0 0 0,-1 0 0,0 0 1,0 0-1,-1 0 0,0 1 1,0-1-1,-1 12 0,-1 6 122,-6 34-1,7-55-142,-2 3 10,1-1-1,0 1 1,-1-1 0,0 1 0,-1-1 0,-5 11 0,7-16-2,0 1 1,0 0-1,0-1 0,0 1 0,0-1 0,0 1 1,-1-1-1,1 0 0,-1 1 0,1-1 0,-1 0 0,1 0 1,-1 0-1,0 0 0,1 0 0,-1 0 0,0-1 1,0 1-1,0-1 0,0 1 0,1-1 0,-1 1 1,0-1-1,0 0 0,0 0 0,-2 0 0,-3-2 9,0 1-1,0-1 0,0-1 1,0 1-1,0-1 1,1 0-1,0-1 0,-1 0 1,-8-6-1,3 0 13,1 0 0,0-1 0,-13-16 0,-5-8-251,29 35 213,-1-1 0,1 1 0,0-1 1,0 1-1,-1 0 0,1-1 0,0 1 1,0-1-1,-1 1 0,1 0 1,0-1-1,0 1 0,0-1 0,0 1 1,0-1-1,0 1 0,0-1 0,0 1 1,0-1-1,0 0 0,7-2-182,12 8-76,-4 2 287,0 0 0,0-1-1,27 6 1,-32-10-15,-1 0 0,1-1-1,0 0 1,-1-1 0,1 0 0,0-1 0,15-2 0,1-3 22,0-2 0,-1 0 0,-1-1 0,1-2 0,36-22 0,-46 24-4,0-2 0,-1 1 0,-1-2 0,20-20 0,40-59-162,-64 78 88,0 0-1,-1-1 1,-1-1-1,10-26 1,14-64 78,-23 72-134,24-110 59,-30 122-11,0 1 0,-1-1 0,-1 0 0,-1 1 1,-3-22-1,4 42 34,0-1 0,0 0 0,0 1 1,0-1-1,0 1 0,0-1 0,-1 0 1,1 1-1,0-1 0,0 1 1,0-1-1,-1 1 0,1-1 0,0 0 1,-1 1-1,1-1 0,0 1 0,-1 0 1,1-1-1,-1 1 0,1-1 0,-1 1 1,1 0-1,-1-1 0,1 1 1,-1 0-1,1-1 0,-1 1 0,1 0 1,-1 0-1,0-1 0,1 1 0,-1 0 1,1 0-1,-1 0 0,0 0 0,1 0 1,-1 0-1,1 0 0,-1 0 1,0 0-1,0 1 0,-1-1 10,1 1 0,-1 0 0,1-1 0,-1 1 0,1 0 0,0 0 0,-1 0 1,1 0-1,0 0 0,0 1 0,0-1 0,-1 0 0,1 1 0,1-1 0,-3 3 0,-7 20 16,1 1-1,1 0 1,1 0 0,-5 39-1,-5 16 69,0-2 292,-16 155 1,30-201-246,1-20-86,1-1 1,1 0 0,0 1-1,2 21 1,0-15-108,-3-16 99,1 0 0,0 0 0,0-1 0,1 1-1,-1 0 1,0 0 0,1 0 0,-1 0 0,1 0 0,-1 0-1,1-1 1,0 1 0,0 0 0,1 2 0,0-2 6,-1-1 1,0 1 0,0-1-1,1 1 1,-1-1 0,1 0 0,-1 0-1,1 0 1,0 0 0,-1 0-1,1 0 1,0 0 0,2 1-1,-3-2-35,1 0 0,0 0 0,-1-1-1,1 1 1,0 0 0,-1 0-1,1-1 1,0 1 0,-1-1 0,1 0-1,-1 1 1,1-1 0,-1 0-1,1 0 1,1-1 0,31-20 161,-1-1 0,33-31 1,-59 47-111,0-1 1,0 0 0,9-16 0,-10 15-107,0 0 0,14-15 0,-17 13-134,-2 9 2,-2 7 129,1 0 48,-1-1 1,0 1-1,0-1 0,0 0 0,0 1 0,-1-1 0,0 0 0,-4 7 0,-5 15 39,2-4 101,7-16-145,0 0 0,0-1 0,0 1 0,1 0 0,-1 0 0,1 0 1,0 7-1,1 0-7,-1-10 38,1 0-1,0 0 0,0 0 1,0-1-1,0 1 1,0 0-1,0 0 1,1 0-1,0 0 0,-1 0 1,1-1-1,0 1 1,0 0-1,1-1 0,-1 1 1,0-1-1,1 1 1,0-1-1,3 5 1,-2-5-59,18 16 38,-20-17 29,-1-1 0,1 1 1,0 0-1,0-1 0,0 1 1,0-1-1,0 1 1,0-1-1,0 0 0,0 1 1,0-1-1,0 0 0,0 0 1,0 1-1,0-1 0,0 0 1,0 0-1,0 0 1,2-1-1,29-14 61,-1-1-1,37-27 1,-29 20-137,-27 16 81,0-1-1,19-15 1,-7 0 15,10-9-113,-31 30 61,0-1 0,1 1 0,-1 0 1,1 0-1,-1 0 0,1 1 0,0 0 0,7-3 1,-1 2-139,-9 2 149,0-1-1,1 1 1,-1 0 0,1-1-1,-1 1 1,1 0-1,-1 0 1,1 0 0,1 0-1,-2 0 2,-1 1 0,1-1 0,-1 0 0,1 1 0,-1-1 0,1 1 0,-1-1 0,0 0 0,1 1 0,-1-1 0,0 1 0,1-1 0,-1 1 0,0-1 0,1 1 0,-1-1 0,0 1 0,0-1 0,0 1 0,0 0 0,0-1 0,1 1 0,-1-1 0,0 1 0,0 0 0,0-1 0,0 1 0,-1-1 0,1 1 0,0 10 22,1-1 0,2 13 0,-3-21-25,1-1 1,-1 0-1,0 1 0,-1-1 0,1 0 0,0 1 0,0-1 0,0 0 0,-1 1 1,1-1-1,-1 0 0,1 0 0,-1 1 0,1-1 0,-2 1 0,-5 16 43,7-15-35,-1 0 1,0 0-1,0 0 0,0 0 0,0 0 1,-1 0-1,1 0 0,-3 3 1,-7 13 123,11-17-66,0-3-64,0 1-1,-1 0 1,1 0 0,0 0 0,0 0-1,0 0 1,0-1 0,0 1 0,0 0-1,0 0 1,-1 0 0,1 0 0,0 0-1,0 0 1,0 0 0,0 0 0,0-1-1,-1 1 1,1 0 0,0 0 0,0 0-1,0 0 1,0 0 0,-1 0 0,1 0-1,0 0 1,0 0 0,0 0 0,0 0-1,-1 0 1,1 0 0,0 0 0,0 0-1,0 0 1,0 0 0,-1 0 0,1 1-1,0-1 1,0 0 0,0 0 0,0 0-1,0 0 1,-1 0 0,1 0 0,0 0-1,0 0 1,0 1 0,0-1 0,0 0-1,0 0 1,0 0 0,0 0 0,-1 0-1,1 1 1,0-1 0,0 0 0,0 0-1,0 0 1,0 0 0,0 1 0,0-1-1,0 0 1,0 0 0,0 0 0,0-1 1,0 0 0,0 0 0,0 0 0,0 0 0,0 0 0,0 0 0,0 0 0,0-1 0,0 1 0,0 0 0,1 0 0,-1 0 0,1 0 0,-1 0 0,1-1 0,8-16 121,-3 2-150,-6 14 19,1 0 1,-1 0 0,1 0-1,-1 1 1,1-1 0,0 0-1,0 0 1,0 1 0,2-3-1,45-58-177,-45 59 188,0 0 1,-1 0 0,1 1-1,0-1 1,1 1-1,4-3 1,-5 3 8,0 0 0,1 0 0,-1-1 0,0 1 0,0-1 1,3-3-1,-5 5-16,0 0 0,-1 0 0,1 0 1,0 0-1,0 0 0,0 1 0,0-1 1,0 0-1,0 1 0,0-1 0,0 0 1,0 1-1,0 0 0,0-1 0,0 1 1,1 0-1,1-1 0,-2 1 48,4 12-59,-5-8 3,0 0 1,-1 0-1,0 0 1,0 0-1,-1 4 1,-3 16-68,-11 43 107,14-57-41,2-6 24,-1-1-1,1 0 1,-1 0-1,1 1 0,0-1 1,0 0-1,1 0 0,-1 1 1,2 4-1,-2-7-2,0-1 0,0 1 1,0-1-1,1 1 0,-1-1 0,0 1 1,0-1-1,1 0 0,-1 1 0,0-1 1,0 0-1,1 1 0,-1-1 0,0 0 1,1 1-1,-1-1 0,1 0 0,-1 1 1,1-1-1,-1 0 0,0 0 0,1 0 1,-1 1-1,2-1 0,13-2-18,20-16-166,-25 12 189,12-4-74,0 1-1,27-8 1,-17 7-7,6-1 38,40-6 0,-21 5-29,-37 7 55,-7 3-15,1-2-1,-1 0 1,0 0-1,19-9 1,-20 7 46,-11 6-24,0 0 0,0-1 1,0 1-1,0 0 0,0-1 1,0 1-1,0-1 0,0 1 0,0-1 1,-1 0-1,1 1 0,0-1 1,0 0-1,0 0 0,-1 1 0,1-1 1,0 0-1,-1 0 0,1 0 1,-1 0-1,1 0 0,-1 0 0,1 0 1,-1 0-1,0 0 0,1 0 1,-1 0-1,0 0 0,0 0 0,0 0 1,0 0-1,0-2 0,0 3-4,0-1 0,-1 1 0,1 0 0,0-1 0,0 1 0,-1-1 0,1 1 0,0 0 0,-1-1 0,1 1 0,-1 0 0,1 0 0,0-1 0,-1 1 0,1 0 0,-1 0 0,1-1 0,-1 1 0,1 0 0,0 0 0,-1 0 0,1 0 0,-1 0 0,1 0 0,-1 0-1,1 0 1,-1 0 0,0 0 0,-20-1-113,17 1 81,-4 2-35,0-1 0,0 1 0,0 0 0,1 0 0,-1 1 0,-7 4 0,-8 2 35,8-3 77,1 0 0,-1 0 1,1 2-1,0 0 0,-16 12 0,24-15-43,0 0-1,1 1 0,-1-1 1,1 1-1,0 0 0,0 0 1,1 1-1,0-1 0,0 1 1,0 0-1,1 0 0,-4 13 1,6-15 5,0 0 0,1 0-1,-1 1 1,1-1 0,0 0 0,0 0 0,1 0 0,0 0 0,0 0 0,0 0 0,0 0 0,1 0 0,3 8 0,-4-12 13,0-1 0,-1 1 0,1 0 1,0 0-1,0-1 0,-1 1 0,1 0 0,0-1 0,0 1 0,0-1 0,0 1 1,0-1-1,0 1 0,0-1 0,0 0 0,0 0 0,0 1 0,0-1 1,0 0-1,0 0 0,0 0 0,0 0 0,0 0 0,0 0 0,0 0 1,0-1-1,0 1 0,0 0 0,0 0 0,2-2 0,1 1 24,0-1-1,1 0 0,-1 0 1,0 0-1,6-5 1,-3 1-31,-1 0 1,0-1-1,0 0 1,0 0-1,4-9 1,-1 3-60,-3 4 56,1 0 0,-2 0 0,1 0 0,-1-1 0,-1 1 0,0-1 0,5-20 0,-8 28-18,-1 0 1,0 0-1,1 0 0,-1 0 1,1 1-1,0-1 1,2-3-1,-3 3-4,1 0 0,0 1 0,0-1 0,0 0 0,-1 0 0,1 0 0,-1 0 0,0 0 0,1 0 0,-1 0 0,0-2 0,-2 32 55,-1 0 1,-1-1-1,-1 1 1,-13 37 0,13-47-24,-6 24 68,-2 0 1,-2-1-1,-25 48 1,33-77-63,0 0-1,-1 0 1,-1-1-1,1 0 1,-21 18 0,22-23-24,-1 0 1,1-1-1,-1 0 1,0 0-1,0-1 1,-1 0-1,1 0 1,-1-1 0,0 0-1,-9 1 1,9-2 47,0 0 1,0-1 0,0-1 0,-10 0 0,17 0-79,-1 0 0,0 0 1,0-1-1,0 1 0,1-1 0,-1 0 1,0 0-1,1 0 0,-1 0 0,1-1 1,-1 1-1,1 0 0,-1-1 0,1 0 1,0 0-1,-2-2 0,-1 0-33,3 1 41,0 1-1,-1 0 1,1-1 0,0 1 0,0-1-1,1 1 1,-1-1 0,0 0 0,1 0-1,0 0 1,0 0 0,0 0 0,0 0-1,0 0 1,0 0 0,1-1 0,-1-4-1,1 2-1,1 0 1,0-1-1,0 1 0,0 0 0,0 0 0,1 0 0,0 0 1,0 0-1,1 0 0,0 1 0,0-1 0,0 1 1,1-1-1,5-5 0,0 0 33,0 2 1,0-1-1,1 1 0,0 1 0,1 0 1,-1 0-1,25-11 0,0 3 37,51-16 0,9-3 81,-14 3-169,-43 18 84,69-36 1,-87 38-33,-9 7 54,0-2 0,0 0 0,0 0 0,-1-1 1,10-10-1,-8 6-5,47-48-193,-50 50 187,-9 10-54,0 0 0,0 0 1,0 0-1,0 0 0,0 0 1,1 0-1,-1 0 1,0 0-1,0 0 0,0 0 1,0 0-1,0-1 1,0 1-1,0 0 0,0 0 1,0 0-1,1 0 0,-1 0 1,0 0-1,0-1 1,0 1-1,0 0 0,0 0 1,0 0-1,0 0 1,0 0-1,0 0 0,0-1 1,0 1-1,0 0 0,0 0 1,0 0-1,0 0 1,0 0-1,0-1 0,0 1 1,0 0-1,0 0 1,0 0-1,-1 0 0,1 0 1,0 0-1,0-1 0,0 1 1,0 0-1,0 0 1,0 0-1,0 0 0,0 0 1,-1 0-1,1 0-15,-1 1-21,-12 24-50,9-20 100,1 1 0,0 0 0,1-1 1,-4 10-1,-11 42-184,10-26 258,4-20-59,0 1-1,1-1 1,-1 22-1,3-9 32,0-22 0,1-2-42,0 0 0,0 0 0,-1-1 1,1 1-1,0 0 0,0 0 0,0-1 1,-1 1-1,1 0 0,0-1 0,-1 1 1,1 0-1,0-1 0,-1 1 0,1-1 1,0 0-1,11-17-76,0 0 1,0 1-1,2 0 0,0 1 1,1 1-1,32-26 0,119-63 81,-147 91 116,-19 13-139,0 1-1,0-1 1,0 0 0,0 0-1,0 0 1,0 0-1,0 0 1,0 0 0,0 0-1,0 0 1,0 0-1,0 0 1,0 0 0,0 0-1,0 0 1,0 0-1,0 1 1,0-1 0,0 0-1,0 0 1,1 0 0,-1 0-1,0 0 1,0 0-1,0 0 1,0 0 0,0 0-1,0 0 1,0 0-1,0 0 1,0 0 0,0 0-1,0 0 1,0 0-1,0 0 1,1 0 0,-1 0-1,0 0 1,0 0-1,0 0 1,0 0 0,0 0-1,0 0 1,0 0-1,-3 8-52,-32 38 340,-5 9-133,35-48-122,0 1 0,1 0-1,0 0 1,1 1 0,-4 11 0,7-18-44,0 1-1,-1-1 1,1 0 0,0 1 0,0-1-1,1 0 1,-1 0 0,0 1-1,1-1 1,-1 0 0,1 0 0,0 0-1,0 0 1,0 0 0,0 1-1,0-2 1,0 1 0,2 2 0,0 1 100,-2-4-71,1 0 1,-1 0 0,1-1 0,0 1 0,0 0-1,-1 0 1,1-1 0,0 1 0,0-1 0,0 0-1,2 1 1,0-1-42,4 2 37,1-1 0,-1 0 0,1 0 0,0-1 0,-1 0 0,11-2 0,14 0 74,-28 2-59,0-1 0,0 0 0,-1 0 0,1-1 0,0 1 0,-1-1 0,1 0 0,5-4 0,19-6-190,-21 9 205,1-1 0,-1 1 0,-1-2 0,10-5 0,15-9 31,-29 17-64,0 1 0,0-1 0,-1 0-1,1-1 1,-1 1 0,1 0 0,-1-1 0,0 1 0,0-1 0,0 0 0,2-4 0,7-6 60,-10 11-67,1 1 0,-1 0 0,0-1 0,1 1 0,-1-1 0,0 0 0,2-3 0,2-4-77,-4 8 78,0 0 1,-1 0 0,1 0 0,0 0 0,-1 0 0,1 0 0,-1 0-1,1-1 1,-1 1 0,0 0 0,1 0 0,-1 0 0,0-3 0,5-7-24,-4 11 18,-1-1 0,1 0 0,-1 0 0,1 0 0,-1 0 0,1 0 1,-1 0-1,0 0 0,1 0 0,-1 0 0,0-1 0,0 1 39,-9 18-341,6-11 282,2 0 0,-1 0-1,1 0 1,-1 7 0,-3 17 16,3-19 54,0 0-1,0 0 1,1 0 0,1 0-1,1 18 1,0-2-190,-1-25 154,0 0-1,0 0 1,1 0 0,-1 0 0,0 0-1,1 1 1,-1-1 0,1-1-1,0 1 1,0 0 0,0 0 0,0 0-1,2 3 1,-2-5-3,-1 1 0,0-1 0,1 0-1,-1 1 1,1-1 0,-1 0 0,1 1 0,-1-1 0,1 0-1,-1 0 1,1 1 0,-1-1 0,1 0 0,-1 0-1,1 0 1,-1 0 0,1 0 0,-1 0 0,1 0 0,0 0-1,0 0 1,0 0-5,0-1-1,0 1 1,0 0-1,0-1 1,0 0-1,0 1 1,0-1-1,0 1 1,0-1-1,0 0 1,-1 0-1,1 0 1,0 1-1,1-3 1,42-49-111,-38 46 144,0-1 0,7-12-1,7-9-157,-16 23 95,0-1 0,0 1 0,3-9-1,-4 9 22,-1 0 1,1 0-1,1 0 0,-1 1 0,0-1 0,5-3 1,-1 3-79,-6 4 69,0 0 0,1 0 0,-1 0 0,0 0 0,1 0 0,-1 0 0,0 0 1,0 0-1,0-1 0,0 1 0,0 0 0,0-1 0,0-1 0,-1 2-199,1 3 15,0-1 171,0 1 0,0 0-1,0-1 1,0 1 0,-1 0 0,1-1 0,-1 1-1,1 3 1,1 9 33,-2 0-1,0 27 1,-1-10-81,1-21 71,-1 0 0,1 0 1,-2 1-1,1-1 1,-1 0-1,-1-1 1,0 1-1,-7 17 1,9-27-1,1 1 0,0 0 0,-1-1 1,1 1-1,-1-1 0,1 1 0,-1-1 1,1 1-1,-1-1 0,1 1 0,-1-1 1,0 0-1,1 1 0,-1-1 0,0 0 1,1 0-1,-1 1 0,0-1 0,1 0 1,-1 0-1,0 0 0,1 0 0,-1 0 1,0 0-1,0 0 0,1 0 0,-1 0 1,0 0-1,1 0 0,-1 0 0,0 0 1,1-1-1,-1 1 0,0 0 0,1 0 1,-1-1-1,0 1 0,1-1 0,-1 1 1,1 0-1,-2-2 0,-1 0-9,0 0-1,0-1 1,0 0 0,1 0 0,-1 0-1,-3-4 1,-5-9-60,3 4-54,0 0 0,-9-18 1,15 20-193,8 10 32,14 12 10,-13-7 376,1-1-22,-1-1 0,1 1 0,0-1 1,1-1-1,-1 0 0,0 0 1,18 2-1,-12-4-5,0 0 1,1 0-1,-1-2 0,17-3 1,3-3-37,-1-2 0,0-1 1,33-17-1,-49 21-78,-1-2 0,1 0-1,-1 0 1,18-16 0,-26 19 24,-2 0 0,1-1-1,-1 0 1,0 0 0,0 0 0,-1-1 0,0 0 0,-1 0 0,1 0-1,3-13 1,9-32-130,-3-1 0,-2 0 0,9-108 0,-20 99 221,-2 38-82,1 21-16,-2 6-69,-1 9-27,-12 122 245,-10 51 563,16-143-524,-3 0 1,-29 69 0,30-83-5,9-19-96,-1 0 0,0-1 1,-1 1-1,0-1 0,0 0 1,-10 13-1,23-40-31,-4 11-126,1 0-1,0 0 0,0 1 1,1 0-1,0 0 0,1 1 1,0 0-1,0 0 0,0 1 1,1 0-1,12-6 0,8-2-102,-27 14 209,-1 1 1,0-1-1,-1 1 1,1 0-1,0-1 1,0 1-1,0 0 0,0-1 1,0 1-1,-1 0 1,1 0-1,0 0 1,-1 0-1,1 0 1,0 0-1,-1 0 0,1 1 1,3 9 142,-1 1 0,0-1 0,1 13 0,0 2 78,0 12-183,-4-32-42,0 0 0,0 0 0,1 0 0,-1 0 0,2-1 1,-1 1-1,0 0 0,4 5 0,-5-10-4,0-1-1,0 1 1,1-1 0,-1 1 0,0-1-1,1 0 1,-1 1 0,0-1 0,1 1-1,-1-1 1,0 0 0,1 1 0,-1-1-1,1 0 1,-1 0 0,1 1 0,-1-1-1,1 0 1,-1 0 0,1 0 0,-1 0-1,1 0 1,-1 0 0,1 1 0,-1-1-1,1 0 1,0-1 0,1 1 4,0 0-1,-1-1 1,1 1-1,0-1 1,-1 0 0,1 1-1,0-1 1,1-2 0,5-2-59,0-1 0,9-10 0,-13 12-77,13-9 20,0 0 0,0 2 0,1 0-1,27-12 1,-32 17 79,78-32 52,2 0 268,-93 38-281,0 0 0,1 0 0,-1 0-1,0 0 1,1-1 0,-1 1 0,0 0-1,0 0 1,1 0 0,-1 0 0,0-1-1,0 1 1,1 0 0,-1 0 0,0-1-1,0 1 1,1 0 0,-1 0 0,0-1-1,0 1 1,0 0 0,0-1 0,0 1 0,1-1-1,-7-2 259,-13 0 4,7 4-220,-1-1 0,1 2 0,0 0 0,0 0 0,0 1 0,0 0 0,-22 10 0,26-9-15,1 0 0,-1 0 0,1 1 0,0 0 0,1 0 0,-1 0-1,1 1 1,0 0 0,0 0 0,1 1 0,0 0 0,-7 11 0,8-10 13,0 0-1,0 0 1,1 1-1,1-1 1,-1 1-1,-1 16 1,4-25-44,0 0 0,0 0 0,1 1 0,-1-1 0,0 0 0,1 0 0,-1 0 0,0 0 1,1 1-1,-1-1 0,1 0 0,-1 0 0,0 0 0,1 0 0,-1 0 0,0 0 0,1 0 0,-1 0 0,1 0 0,-1 0 0,0 0 0,1 0 1,-1 0-1,0 0 0,1 0 0,-1-1 0,1 1 0,-1 0-5,4-2-48,-1 1 1,1-1 0,-1 0 0,1-1 0,-1 1 0,0 0 0,0-1 0,0 0 0,5-5 0,8-8-208,19-15-339,-9 9 217,47-33 1,-73 55 394,0 1-1,1-1 1,-1 0 0,0 0 0,1 0 0,-1 0-1,0 1 1,0-1 0,1 0 0,-1 0 0,0 1-1,0-1 1,0 0 0,1 0 0,-1 1 0,0-1-1,0 0 1,0 1 0,0-1 0,0 0 0,0 1-1,1-1 1,-1 0 0,0 1 0,0-1 0,0 0-1,0 1 1,0-1 0,0 0 0,0 1 0,-1-1-1,1 0 1,0 1 0,0-1 0,0 17 246,0-16-239,0 15 32,0-1 0,1 1 0,1-1 0,0 1 0,1-1 0,1 0 0,8 21 0,-11-33-42,0-1-1,0 0 1,0 0 0,0 1-1,0-1 1,1 0-1,-1 0 1,1-1 0,-1 1-1,1 0 1,0 0-1,-1-1 1,1 1 0,0-1-1,0 1 1,0-1-1,0 0 1,1 0 0,-1 0-1,3 1 1,-2-2-20,1 1 0,-1-1 0,1 0 0,-1 0 0,1-1 0,-1 1 0,0-1 0,1 1 0,-1-1 0,0 0 0,1 0 0,-1-1 0,6-2 0,10-7-257,-1-1-1,0-1 1,-1 0-1,0-1 1,19-21-1,-22 21 183,7-9-30,0-2 0,18-28 0,-23 31 42,-8 10 67,-1 1 0,-1-1 0,0 0 1,0-1-1,5-20 0,13-69 13,-18 74-59,-6 27 45,7-34 154,-1 1 0,3-52 0,-7 71-29,-1 13-103,-1 1 1,0-1 0,1 0 0,-1 0 0,0 1-1,0-1 1,0 0 0,0 0 0,0-3 0,-3 4-101,1 5 90,-2 12 174,4-14-142,-45 227 938,26-154-721,8-35-89,-8 51 0,11-46-49,5-27-34,0 0-1,-1 27 0,4-44-91,0-1 0,0 0-1,0 0 1,0 0-1,0 1 1,0-1-1,0 0 1,0 0-1,0 0 1,0 0-1,0 1 1,0-1 0,0 0-1,0 0 1,0 0-1,0 1 1,0-1-1,1 0 1,-1 0-1,0 0 1,0 0-1,0 0 1,0 1-1,0-1 1,0 0 0,0 0-1,1 0 1,-1 0-1,0 0 1,0 0-1,0 1 1,0-1-1,1 0 1,-1 0-1,0 0 1,0 0 0,0 0-1,1 0 1,6-4-223,9-14-423,-8 4 297,1-1 0,1 1 0,1 1 0,0 0 0,12-12 1,-1 13 192,-21 11 533,9 19-26,-7-16-360,0 0 0,0-1 0,0 1 0,0-1 0,1 0 0,3 1 0,7-1 27,0 0 0,0-2 0,0 1 0,0-2 0,0 0 0,24-6 0,-30 6 11,113-26-68,-103 25 33,9-2 100,0-1 0,46-15 0,-66 18-77,1-1 0,-1 1 0,0-1 0,0 0-1,0-1 1,0 1 0,-1-2 0,0 1 0,0 0 0,-1-1 0,1 0 0,-1-1-1,0 1 1,4-8 0,-1-3 1,0-1 0,0 0 0,-2 0 0,0-1 0,3-23 0,8-95-2,-17 128 51,3-34 308,-3 40-328,0-1 0,-1 1 0,1-1 0,-1 1 0,1-1 0,-1 1 0,0 0 0,-3-6 1,4 8-42,0 1 0,0-1 0,-1 1 0,1-1 0,0 1 0,0 0 1,0-1-1,-1 1 0,1 0 0,0-1 0,-1 1 0,1 0 0,0-1 1,-1 1-1,1 0 0,0 0 0,-1-1 0,1 1 0,-1 0 0,1 0 1,0 0-1,-1-1 0,1 1 0,-1 0 0,1 0 0,-1 0 0,1 0 1,0 0-1,-1 0 0,1 0 0,-1 0 0,1 0 0,-1 0 0,1 0 1,-1 0-1,1 1 0,0-1 0,-1 0 0,1 0 0,-1 0 1,1 0-1,0 1 0,-1-1 0,1 0 0,-1 1 0,1-1 0,0 0 1,0 0-1,-1 1 0,-14 21 6,13-19 5,-73 141 289,20-36-124,47-92-130,0 1 0,1 0 0,1 0 0,0 1 0,2-1 0,0 1-1,-2 27 1,5-39-35,1 0 0,1 0 0,0 0-1,-1 0 1,2 0 0,-1 0-1,1 0 1,0 0 0,3 7-1,2 0 31,0 0 0,15 21 0,-16-26-15,0-1 0,1 0-1,-1 0 1,1 0 0,1-1-1,-1 0 1,1-1 0,0 0-1,0 0 1,11 4-1,-14-7-57,1-1 0,0 0 0,-1 0 0,1 0-1,0-1 1,0 0 0,0 0 0,0 0-1,-1-1 1,1 0 0,0 0 0,0 0-1,-1-1 1,1 0 0,-1 0 0,0 0-1,1-1 1,-1 0 0,0 0 0,0 0-1,8-8 1,-6 5 5,-1 0-1,1-1 0,-1 0 1,0 0-1,-1-1 0,1 1 1,-2-1-1,1-1 1,-1 1-1,0 0 0,-1-1 1,0 0-1,2-10 1,-4 17 33,-1 0 0,0 0 1,0 0-1,0 1 0,0-1 1,0 0-1,0 0 0,0 0 1,0 0-1,-1-2 1,1 4-4,0 0 0,-1-1 0,1 1 0,0 0 1,0 0-1,0 0 0,0 0 0,0 0 0,0 0 1,0 0-1,0 0 0,0 0 0,0-1 0,0 1 1,0 0-1,-1 0 0,1 0 0,0 0 0,0 0 1,0 0-1,0 0 0,0 0 0,0 0 0,0 0 1,-1 0-1,1 0 0,0 0 0,0 0 0,0 0 0,0 0 1,0 0-1,0 0 0,0 0 0,-1 0 0,1 0 1,0 0-1,0 0 0,0 0 0,0 0 0,0 0 1,0 0-1,0 0 0,0 1 0,-1-1 0,1 0 1,0 0-1,0 0 0,0 0 0,0 0 0,-7 13 209,3-2-94,1 0 1,0 0 0,1 0-1,0 0 1,1 1 0,0-1-1,2 23 1,1-10-34,2 1 0,9 36 0,-10-51-105,0 0-1,0-1 1,0 0-1,10 16 1,-12-22-97,1 0 1,0-1 0,0 1 0,0-1 0,1 1 0,-1-1 0,0 0 0,1 0-1,0 0 1,-1 0 0,1 0 0,0-1 0,0 1 0,0-1 0,0 0 0,0 0-1,0 0 1,5 1 0,-1-1-697,1-1 0,-1 1-1,1-1 1,-1-1 0,1 1 0,14-4-1,-19 3 297,0 1-1,0-1 0,0 0 1,0 0-1,0-1 0,0 1 0,-1 0 1,1-1-1,0 0 0,-1 0 1,1 0-1,-1 0 0,0 0 1,1 0-1,-1 0 0,0-1 1,-1 1-1,4-5 0,1-18-5590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3:44.0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 7296,'0'-13'3328,"5"21"-2912,4-3 1568,5-2-1184,2 6 1855,8-1-1503,7-5 704,1-3-1088,4 0 0,13-3-448,0-2 0,10-3-192,-1 1-192,-4-1 0,-4-1-3008,-5 6 1696,-5 3-5503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17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49 7040,'-3'-1'799,"3"1"-667,-1 0-1,1 0 1,-1 0-1,1 0 0,-1 0 1,1-1-1,0 1 1,-1 0-1,1 0 1,-1 0-1,1-1 0,-1 1 1,1 0-1,0 0 1,-1-1-1,1 1 1,-1 0-1,1-1 0,0 1 1,-1-1-1,1 1 1,0 0-1,0-1 1,3-4 4116,6 1-3040,-8 4-800,12-7 524,1 2 0,0 0-1,0 0 1,1 2 0,23-4-1,-33 6-819,0 1 0,0 0 1,0 0-1,0 1 0,1 0 0,-1-1 0,0 2 0,8 2 0,-10-3-44,0 0-1,0 1 0,0 0 1,0 0-1,-1 0 1,1 0-1,0 0 1,-1 0-1,0 1 0,1-1 1,-1 1-1,0 0 1,0-1-1,2 6 1,-2-4 22,-1 0 0,1 1 1,-1 0-1,0-1 1,0 1-1,0 0 0,-1-1 1,0 1-1,0 0 0,0-1 1,0 1-1,-2 5 1,-1 10 333,-11 29 1,10-36-305,-4 8 123,0-1 0,-16 28 0,2-5 281,21-42-479,1 1 0,-1-1 0,0 1 0,1 0 1,-1-1-1,1 1 0,-1 0 0,1-1 0,0 1 0,0 0 1,0 0-1,0-1 0,0 1 0,0 0 0,0 0 0,1 2 0,0-3-8,-1 0 0,1 0 0,0 0-1,-1 0 1,1-1 0,0 1 0,-1 0-1,1 0 1,0-1 0,0 1 0,0-1-1,0 1 1,0-1 0,0 1 0,0-1 0,0 1-1,0-1 1,0 0 0,0 1 0,0-1-1,0 0 1,0 0 0,0 0 0,0 0-1,0 0 1,2 0 0,3 0-6,1-1-1,-1 0 1,1 0 0,-1 0 0,1-1 0,-1 0-1,12-5 1,0-3-2048,20-13 0,-32 20 1224,-2 1-562,0 0 1,1 0-1,-1 0 1,0 1-1,1 0 1,0 0-1,-1 0 1,1 0 0,0 1-1,-1 0 1,1 0-1,5 1 1,2-1-1304,2 0-585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3:48.7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109 526 3712,'5'-3'1151,"-5"3"-1115,0 0-1,0 0 1,1 0 0,-1 0-1,0 0 1,0 0-1,0 0 1,1 0-1,-1 0 1,0 0 0,0-1-1,0 1 1,1 0-1,-1 0 1,0 0-1,0 0 1,0-1 0,2-2 3217,4 24 1654,-8 4-3715,0 0 1,-11 40-1,4-25-610,-72 295 1578,77-321-1962,-10 20-1,15-45 1945,4-10-2028,-1 5-26,0-1 0,3-22 0,-1-2 37,9-36 6,19-79 314,-27 130-273,2 1 0,0 0 0,26-47 0,-26 58-131,1 0-1,1 0 1,0 1-1,0 0 1,15-11-1,-2 3-52,49-31 0,-60 44 47,1 0 0,-1 1 0,1 0-1,17-5 1,-27 11-35,0-1-1,0 1 0,0 1 1,0-1-1,0 0 0,0 1 1,0 0-1,0 0 0,0 0 1,0 0-1,0 1 0,0 0 1,0 0-1,0 0 1,0 0-1,0 0 0,0 1 1,0 0-1,-1 0 0,1 0 1,3 3-1,0 1 61,0 1 1,-1 0-1,0 0 0,0 0 0,0 1 1,-1 0-1,0 0 0,-1 1 1,0-1-1,0 1 0,-1 0 1,0 0-1,0 0 0,-1 1 1,0-1-1,-1 0 0,0 1 0,-1-1 1,0 1-1,0-1 0,-1 1 1,0-1-1,0 1 0,-1-1 1,-5 13-1,3-9 88,0 0 1,-1-1-1,-1 0 0,-9 17 1,13-26-129,-1 1 1,0-1 0,1 0-1,-1 1 1,-1-1 0,1-1 0,0 1-1,-1 0 1,1-1 0,-1 0-1,0 0 1,0 0 0,0 0 0,0-1-1,0 1 1,0-1 0,-7 1 0,3-1-5,1-1 0,0 0 0,-1 0 1,1-1-1,-1 0 0,1 0 1,0 0-1,-13-5 0,2-1-93,0-1 0,-19-11-1,36 19 73,1 0 0,-1 0 0,1 0 0,0-1 0,-1 1 0,1 0 0,-1 0 0,1 0 0,0-1 0,-1 1 0,1 0 0,-1 0 0,1-1 0,0 1 0,-1 0 0,1-1 0,0 1 0,0 0 0,-1-1 0,1 1 0,0-1 0,0 1 0,-1 0 0,1-1 0,0 1 0,0-1 0,0 1 0,0-1 0,0 1 0,0 0 0,0-1 0,0 1 0,0-1 0,0 1 0,0-1 0,0 1 0,0-1 0,0 1 0,0-1 0,0 1 0,0 0 0,1-1 0,-1 1 0,0-1 0,0 1 0,1 0 0,-1-1 0,0 1 0,0 0 0,1-1 0,-1 1 0,0 0 0,1-1 0,-1 1 0,1 0 0,-1 0 0,0-1 0,1 1 0,-1 0 0,1 0 0,-1 0 0,1-1 0,0 1 0,30-11-54,-31 10 76,224-55-219,-164 41 132,109-16-146,-88 18 176,24-3 205,59-12 176,-96 12-341,-67 15 9,0 1 0,0 0 0,0 0 0,0-1 0,0 1 0,0-1 0,0 1 0,0-1 0,0 1 0,-1-1 0,1 0 0,1 0 1,-1 0 70,-16 2-16,-69 32-169,47-19 212,-42 21 0,67-30-100,1 2-1,1 0 0,-1 0 0,1 1 1,1 0-1,-1 1 0,-15 18 0,17-15-43,-1 1 0,1 0 0,1 0 0,-9 25 0,12-29 27,1 0-1,1-1 0,0 1 0,0 0 0,1 0 0,0 0 1,0 1-1,1-1 0,1 11 0,0-18 14,-1 0 0,0 0 0,1 0 0,-1 0 0,1 0 0,0 0 0,0 0 0,-1-1 0,1 1 0,0 0 0,1 0-1,-1-1 1,0 1 0,0 0 0,1-1 0,-1 1 0,1-1 0,2 2 0,-2-2 16,1 0 1,-1 0-1,1 0 1,-1 0-1,1 0 1,0 0-1,-1-1 0,1 0 1,0 1-1,0-1 1,-1 0-1,5-1 0,2 0 18,-1 0-1,1-1 0,-1-1 0,0 1 0,0-1 0,1-1 0,11-7 0,-1-1-53,0-1-1,-2-1 0,0 0 1,0-2-1,27-33 0,60-97-33,-99 138 64,12-19-130,24-53 0,-40 78-48,-2 3-6,-1 3 183,0 0 0,0 0 0,0 0 1,0 0-1,1 0 0,-1 0 0,1 0 0,0 1 1,1-1-1,-1 5 0,0 49 102,1-36-122,0-4 48,-1-12-27,1 0 1,-1 1 0,2-1-1,-1 1 1,1-1-1,0 0 1,0 1 0,1-1-1,4 11 1,-6-17-8,0 1 0,1-1 0,-1 1 0,0-1 0,1 1 0,-1-1 0,0 1 0,1-1 0,-1 0 0,1 1 0,-1-1 0,1 0 1,-1 1-1,1-1 0,0 0 0,-1 1 0,1-1 0,-1 0 0,1 0 0,-1 0 0,1 0 0,0 0 0,-1 0 0,1 0 0,-1 0 0,1 0 0,0 0 0,-1 0 0,1 0 0,-1 0 1,1 0-1,0 0 0,-1-1 0,1 1 0,-1 0 0,1 0 0,-1-1 0,1 1 0,-1 0 0,1-1 0,-1 1 0,1-1 0,4-3 8,0 0 0,-1 0 0,7-8 0,-4 4-16,23-20-18,1 1 0,2 1 0,38-23 0,-55 39-28,1 1 0,-1 1 1,1 0-1,20-5 0,-35 12 43,0 1 0,0 0 0,1-1 1,-1 1-1,0 0 0,0 0 0,0 0 1,0 1-1,0-1 0,0 0 1,0 1-1,0 0 0,0-1 0,-1 1 1,1 0-1,0 0 0,0 0 0,0 0 1,2 2-1,2 2 2,0 1 0,0 0-1,8 10 1,-1-2 47,0 2-51,0 1 0,-1 1 1,-1 0-1,17 36 1,-17-31 22,1 0 0,22 31 1,-33-52-12,1 0 0,-1-1 1,1 1-1,-1 0 1,1-1-1,-1 1 1,1-1-1,0 1 1,0-1-1,0 0 1,0 0-1,0 0 1,0 0-1,0 0 1,0 0-1,0 0 0,0-1 1,1 1-1,-1-1 1,0 0-1,0 1 1,1-1-1,-1 0 1,0 0-1,0-1 1,1 1-1,-1 0 1,0-1-1,0 1 1,1-1-1,-1 0 0,0 0 1,0 0-1,0 0 1,3-2-1,1-2-27,1 0-1,-1 0 1,1 0-1,-1-1 1,-1 0 0,1-1-1,-1 1 1,7-12-1,12-23-4,61-90-324,-66 104 334,12-14-17,-2 0 1,43-86-1,-69 120 35,21-44 73,-3 0 1,17-66-1,-37 112-101,0-1 0,0 1-1,0 0 1,0-1 0,-1 1-1,0-1 1,-1-8 0,1 14 26,0 0 1,0 0 0,0-1 0,0 1 0,0 0 0,0 0 0,0 0-1,-1 0 1,1 0 0,0-1 0,0 1 0,0 0 0,0 0 0,0 0 0,0 0-1,0 0 1,0 0 0,0-1 0,-1 1 0,1 0 0,0 0 0,0 0 0,0 0-1,0 0 1,0 0 0,0 0 0,-1 0 0,1 0 0,0 0 0,0 0 0,0 0-1,0 0 1,0 0 0,-1 0 0,1 0 0,0 0 0,0 0 0,0 0-1,0 0 1,-1 0 0,1 0 0,0 0 0,0 0 0,0 0 0,0 0 0,0 0-1,-1 0 1,1 0 0,0 0 0,0 0 0,0 1 0,-8 5 1,1 3 6,1 0 0,0 1 0,0-1 0,-5 13 0,-18 46 48,19-41-43,-52 136 201,50-127-119,2 1 0,-9 54 1,17-78-31,0 0 1,1 0 0,2 24 0,-1-30-51,1-1 0,0 1 0,1 0 0,-1-1 0,1 1 0,1-1 0,-1 1 0,1-1 0,4 7 0,-5-12 0,-1 1-1,1 0 0,-1-1 1,1 1-1,-1-1 0,1 1 1,0-1-1,0 0 0,0 0 1,-1 0-1,1 0 0,0 0 0,1 0 1,-1 0-1,0-1 0,0 1 1,0-1-1,0 0 0,0 1 1,1-1-1,-1 0 0,0 0 1,0 0-1,0-1 0,1 1 0,2-1 1,7-2 27,0 0 1,0-1 0,17-9-1,-11 6-60,180-90 41,-95 42-204,-90 47 219,-31 45-79,15-31 38,-1 0 0,1 0 1,1 1-1,-1 0 0,1-1 1,0 1-1,0 0 0,1 0 1,0 0-1,0 0 0,1 0 1,0 0-1,0 0 0,0 0 1,3 10-1,-3-14 12,1-1 0,-1 0-1,1 0 1,0 0 0,-1 0-1,1-1 1,0 1 0,0 0-1,0 0 1,1 0 0,-1-1-1,0 1 1,1 0 0,-1-1-1,0 1 1,1-1 0,0 0 0,-1 1-1,1-1 1,0 0 0,0 0-1,0 0 1,0 0 0,0-1-1,0 1 1,0-1 0,0 1-1,0-1 1,0 1 0,0-1 0,0 0-1,0 0 1,0 0 0,0 0-1,0 0 1,1-1 0,-1 1-1,0-1 1,0 1 0,0-1-1,0 0 1,2-1 0,96-49-227,37 7-292,-82 28 468,84-19 10,-122 29-35,-16 4-39,-10 2-27,0 2 115,0 1-1,0 0 0,1 0 1,-13 6-1,-3 2 65,8-5-30,2 1 0,-1 0 0,1 1 1,0 1-1,0 0 0,-18 17 0,25-19-15,0 1 0,0-1 0,0 2 0,1-1 0,0 1 0,1 0 0,0 0 0,0 1 0,1-1 0,0 1 0,-3 14 1,6-22 2,1 1 1,-1-1-1,1 0 1,0 1-1,0-1 1,-1 0-1,1 1 1,1-1-1,-1 0 1,0 1-1,1-1 1,-1 0-1,1 0 1,0 1-1,0 1 1,0-3 5,0 0 1,0 0-1,0 1 0,0-1 1,0 0-1,0-1 1,0 1-1,1 0 0,-1 0 1,0 0-1,0-1 0,1 1 1,-1-1-1,0 1 0,1-1 1,-1 1-1,0-1 1,1 0-1,-1 0 0,1 1 1,-1-1-1,1 0 0,-1 0 1,1-1-1,-1 1 0,2 0 1,16-4 18,1-1 0,-1-1 0,-1 0 0,27-13 1,-15 6-170,12-4-115,0-3 0,70-45 0,-90 49 169,-1 1 0,-1-2 0,0-1 0,-1-1 1,-2 0-1,23-30 0,-27 31 95,-1 0 0,-1-1 0,-1-1 0,0 1 0,10-31 0,-18 42-17,8-21 18,-2-1-1,8-57 0,-16 77-18,1 0 0,-1 0 0,-1 0 0,0 0 0,0 1 0,-5-20 1,6 28 6,0 1 0,0 0 0,0-1 0,0 1 0,0-1 0,0 1 0,-1 0 0,1-1 1,0 1-1,0-1 0,0 1 0,0 0 0,-1-1 0,1 1 0,0 0 0,0-1 0,0 1 0,-1 0 1,1-1-1,0 1 0,-1 0 0,1 0 0,0-1 0,-1 1 0,1 0 0,0 0 0,-1 0 1,1-1-1,0 1 0,-1 0 0,1 0 0,-1 0 0,1 0 0,0 0 0,-1 0 0,1 0 1,-1 0-1,1 0 0,0 0 0,-1 0 0,1 0 0,-1 0 0,1 0 0,0 0 0,-1 0 0,1 1 1,-1-1-1,1 0 0,0 0 0,-1 0 0,1 1 0,0-1 0,-1 0 0,1 0 0,0 1 1,0-1-1,-1 0 0,1 1 0,-2 1-8,0 1 1,0 0-1,0-1 0,0 1 1,1 0-1,-3 4 0,-10 32 121,-13 65 0,6-19 38,14-58-73,1 0 0,1 1-1,1-1 1,2 1 0,1 0-1,3 36 1,-1-55-29,1 1 0,-1-1 1,2 1-1,0-1 0,0 0 0,0 0 0,1 0 1,7 11-1,-9-18-38,0 0 0,-1-1 1,1 1-1,0-1 0,0 1 0,-1-1 1,1 0-1,0 0 0,0 0 0,1 0 1,-1 0-1,0 0 0,0 0 1,0-1-1,0 1 0,1-1 0,-1 0 1,0 0-1,1 1 0,-1-2 0,0 1 1,0 0-1,1 0 0,1-1 0,7-1 30,-1-1 0,0 1-1,18-9 1,-3 0-46,24-9-71,-2-1 0,55-36 0,-99 55 72,0 0 0,0-1-1,0 1 1,-1-1 0,1 1 0,-1-1 0,0 0 0,0 0 0,0 0 0,3-7 0,-4 9 5,-1 0 0,1 0 0,-1-1 0,1 1 0,-1 0 0,0-1 0,0 1 0,1 0 1,-1-1-1,0 1 0,0-1 0,0 1 0,-1 0 0,1-1 0,0 1 0,-1 0 0,1-1 1,0 1-1,-1 0 0,1 0 0,-1-1 0,0 1 0,1 0 0,-1 0 0,0 0 0,0 0 1,0 0-1,0 0 0,0 0 0,0 0 0,-2-1 0,0 1-32,0 0 1,0 0-1,0 0 0,0 1 0,0-1 1,0 1-1,0 0 0,0-1 0,0 2 1,0-1-1,0 0 0,0 0 0,-4 2 1,-4 0 9,6-2 31,1 0 0,-1 1 0,1 0 0,-1 0 0,1 0 0,0 1 0,0-1 0,0 1 0,0 0 0,0 0 0,0 0 0,0 1 0,0 0 0,1-1 0,0 1 0,-5 5 0,6-5 12,0 0 0,0 0 0,0 0 0,1 0 0,-1 1 0,1-1 0,-1 1 0,1-1 0,1 1 0,-1-1 0,0 1 0,1-1 0,0 1 0,-1 0 0,1-1 0,1 1 0,-1 0 0,1-1 0,-1 1 0,3 5 0,-1-4 6,0 1 0,0-1 1,0 1-1,1-1 1,0 0-1,0 0 1,0 0-1,1-1 1,0 1-1,0-1 1,0 1-1,0-1 1,1-1-1,-1 1 1,1-1-1,7 4 0,-6-3 8,0-1 0,1-1 0,0 1-1,-1-1 1,1 0 0,0-1-1,0 1 1,0-1 0,0-1-1,0 1 1,0-1 0,1 0-1,7-2 1,-3-1-41,-1 0-1,0 0 1,1-1-1,-1 0 1,19-12-1,48-36-25,-11-3 71,-53 43-90,-6 3 17,-7 7 23,1 0 0,-1 1 0,0-1 0,0 1 1,1 0-1,-1-1 0,1 1 0,-1 0 0,1 0 0,0 0 0,0 0 0,-1 0 0,1 0 0,2 0 0,-5 10 61,-2 3 11,0 0 0,-1 0-1,0 0 1,-1-1 0,-12 21-1,3-6 106,7-12-62,-16 23-1,21-34-99,-1 1 0,0-1 0,0 0 0,0 0 0,0-1 0,0 1-1,0-1 1,-1 1 0,1-1 0,-1 0 0,-7 2 0,1-1-33,20-5 136,25 4 206,-26-1-278,-1 0 0,1 0 1,-1-1-1,1-1 1,-1 0-1,14-3 0,-8 1-170,30-10-1282,-17 2-3963,-46 24-9687,13-11 14069,0-1 0,-10 2 0,-31 1-1805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3:49.1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13 11712,'-3'-12'4352,"6"17"-3393,2-10 1313,4 5-1696,1 0 416,3 0-608,5 0-256,4 0-128,6 0-768,-6 0 384,1 5-2496,-6-2 1601,-3 1-4513,-5-4 3232,-4-7-1984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3:49.4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45 223 12800,'-45'-20'4735,"45"25"-3679,17-5-288,11 0 64,20-5-608,20-4 1600,14-5-1024,12-6-192,49-5-384,5-7-1312,-8 4 576,-22 0-5280,8 4 3201,-10 1-5377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3:54.8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30 4736,'0'-22'2544,"2"15"2181,0 14 1109,-3 6-5023,0 0 0,-1 0-1,0 0 1,-6 18 0,7-29-785,0 0 0,1 0 1,-1 1-1,1-1 0,0 0 1,0 0-1,0 1 0,0-1 1,0 0-1,0 0 0,0 1 1,1 2-1,1 7 64,-2 18 534,0-28-75,0-1-741,0 4 203,1-4-27,-1-1 0,0 0 1,1 0-1,-1 0 1,0 1-1,1-1 0,-1 0 1,0 0-1,1 0 0,-1 0 1,1 0-1,-1 0 1,0 0-1,1 0 0,-1 0 1,0 0-1,1 0 0,-1 0 1,1 0-1,-1 0 1,0 0-1,1 0 0,-1-1 1,0 1-1,1 0 1,-1 0-1,1-1 0,-1 0-198,3-11-2733,-9 1-2467,-10-6-2234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4:06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59 3136,'-1'-1'258,"1"0"-1,0-1 1,0 1 0,-1 0 0,1-1 0,0 1-1,0 0 1,0-1 0,0 1 0,0 0-1,1-1 1,-1 1 0,0 0 0,1-1-1,-1 1 1,1 0 0,-1 0 0,1-1 0,-1 1-1,1 0 1,0 0 0,0 0 0,1-2-1,-2 3-175,0 0-1,0 0 1,0 0-1,-1 0 1,1 0 0,0 0-1,0 0 1,0 0-1,0 0 1,-1 0-1,1 0 1,0 0-1,0 0 1,0 0-1,-1 0 1,1 0-1,0 0 1,0 0-1,0 0 1,0 0-1,-1 0 1,1 0-1,0-1 1,0 1-1,0 0 1,0 0-1,-1 0 1,1 0-1,0 0 1,0 0 0,0-1-1,0 1 1,0 0-1,0 0 1,0 0-1,-1 0 1,1-1-1,0 1 1,0 0-1,0 0 1,0 0-1,0 0 1,0-1-1,0 1 1,0 0-1,0 0 1,0 0-1,0-1 1,0 1-1,0 0 1,0 0-1,0 0 1,0-1 0,0 1-1,0 0 1,1 0-1,-1 0 1,0 0-1,0-1 1,0 1-1,0 0 1,0 0-1,0 0 1,0 0-1,1 0 1,-1-1-1,0 1 1,0 0-1,0 0 1,-35 48 2446,21-27-2049,0 1 0,1 0 0,2 1 0,-15 41 0,10-24 0,-43 134 764,49-143-921,6-20-175,1-1 1,0 1-1,0 0 0,1-1 0,-1 18 0,-4-43 1027,3-12-1068,1 0 1,2 0-1,2-32 1,0 10 43,0 30-82,1 0 0,1 0 0,10-35 0,-8 39-89,1 1 1,0 0 0,1 0-1,1 0 1,0 0 0,1 1-1,0 1 1,1 0 0,1 0-1,0 1 1,0 0 0,1 1-1,0 0 1,1 1 0,15-9-1,-18 14 31,-1 0-1,1 0 1,0 1 0,0 0-1,0 0 1,0 1 0,0 1-1,12-1 1,-14 2 0,0-1 0,-1 2 0,1-1 0,0 1 0,-1 1 1,1-1-1,-1 1 0,1 0 0,-1 1 0,0 0 0,11 5 0,-10-2-21,0-1 0,0 1 1,-1 0-1,0 0 0,0 1 0,0 0 0,6 9 0,-11-12 26,1-1 0,-1 1 0,0 0 0,-1-1 0,1 1 0,0 0 0,-1 0 0,0 0 0,0 1 0,0-1 0,-1 0 0,1 0 0,-1 0 0,0 1 0,0-1 0,-1 0 0,1 0 0,-3 8 0,1-6 25,0 0 0,-1-1 1,0 1-1,0 0 1,0-1-1,-1 0 0,0 0 1,0 0-1,0 0 1,0-1-1,-1 1 0,0-1 1,0 0-1,0-1 1,0 1-1,-1-1 0,1 0 1,-11 4-1,-9 2 64,0-1-1,0-1 1,-29 5-1,48-11-84,-106 15 234,90-13-282,8-1-10,7-1 132,13-3-46,6 1-107,0 0 1,0 0-1,-1 1 0,1 1 1,17 2-1,-5 0 141,-9-2-139,1 0 1,-1 2 0,0 0 0,0 1 0,25 10 0,-35-12 63,-1 0 1,1 0-1,-1 1 1,1 0-1,-1 0 0,0 0 1,0 0-1,0 1 1,0 0-1,-1 0 1,1 0-1,-1 0 0,0 0 1,-1 1-1,1-1 1,-1 1-1,1 0 0,-2-1 1,1 1-1,2 8 1,-3-7 29,0 1 1,-1 0 0,1 0-1,-1 0 1,-1 0 0,1 0 0,-1-1-1,-1 1 1,1 0 0,-1 0-1,0-1 1,0 1 0,-1-1 0,0 0-1,0 0 1,0 0 0,-9 10 0,7-9-15,-1 0 1,-1 0-1,1-1 1,-1 0-1,-1 0 1,1 0-1,-1-1 1,1-1-1,-1 1 1,-1-1-1,1-1 1,-1 1-1,-9 1 1,2-1-3,0-1 1,0-1-1,-1 0 1,1-1-1,-1-1 1,1-1-1,-1 0 1,1-1-1,0-1 1,-1-1-1,1 0 1,-20-8-1,11 2-70,15 6-121,0 0 0,1 0-1,0 0 1,0-1 0,-10-7 0,19 11-147,-1 1 0,0 0 0,1-1 0,-1 1 0,1-1 0,-1 1 0,0-1 0,1 0 0,-1 1 0,1-1 0,-1 1 0,1-1 0,0 0 0,-1 1 0,1-1 0,0 0 0,-1 0 0,1 1 0,0-1 0,-1-1 0,2 1-108,0 0-1,-1 0 0,1 0 1,0 1-1,0-1 0,-1 0 1,1 1-1,0-1 1,0 0-1,0 1 0,0-1 1,0 1-1,0-1 0,0 1 1,0 0-1,0-1 1,0 1-1,2 0 0,25-7-3071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4:08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41 310 4224,'3'2'12999,"-1"10"-5764,-3-2-9464,-15 52 3502,10-42-947,-6 31 0,8-28-172,2-14-99,0 0 0,1 0 0,0 0 0,0 0 0,1 0 0,2 17 0,-2-26-44,0 1-1,0 0 1,0-1 0,0 1 0,0-1 0,0 1 0,1 0 0,-1-1 0,0 1 0,0 0 0,1-1 0,-1 1 0,0-1-1,1 1 1,-1-1 0,0 1 0,1-1 0,-1 1 0,1-1 0,-1 1 0,1-1 0,-1 1 0,1-1 0,-1 0 0,1 1 0,0-1-1,-1 0 1,1 0 0,-1 1 0,1-1 0,0 0 0,-1 0 0,1 0 0,0 0 0,-1 0 0,1 0 0,0 0 0,-1 0 0,1 0-1,0 0 1,-1 0 0,1 0 0,0-1 0,-1 1 0,1 0 0,0-1 0,4-1 132,0-1 0,-1 0 0,1 0 1,6-6-1,-5 4-87,96-88 116,-83 75-179,39-32 202,-35 31-672,-20 20 441,-2 5 86,0 10 90,-1-15-134,0 25 217,2 58-12,-1-76-196,0 0 0,1 0 0,-1-1 1,2 1-1,-1 0 0,1-1 0,0 1 0,5 7 0,-6-13 1,-1 0 0,0-1 0,0 1-1,1 0 1,-1-1 0,1 1 0,-1-1-1,1 1 1,0-1 0,0 0 0,0 0-1,-1 1 1,1-1 0,0-1 0,0 1 0,1 0-1,-1 0 1,2 0 0,0-1 3,-1 0 0,1 0 0,-1 0 0,1 0 0,-1-1 0,1 1 0,-1-1-1,1 0 1,-1 0 0,5-2 0,3-2 4,-1 0 0,1-1 0,-1-1 0,0 1 0,14-14 0,-3-1 119,19-23 0,-8 8-53,2-1 17,-2-3 1,-2 0 0,28-49-1,-46 65-84,-2 0-1,0-1 0,-2 0 1,0 0-1,7-47 0,-12 17-645,-35 172 509,7-33 497,14-33-306,2 0-1,2 1 1,3 0-1,2 0 1,7 81-1,-4-112-168,-1-15-401,0 0 0,1 0 0,-1-1 0,1 1 0,1 0 0,1 6 0,8-13-4845,-10 0 4720,1-1-1,-1 0 1,0 0-1,1 0 1,-1 0-1,0 0 1,0 0-1,0 0 1,-1 0-1,1 0 1,0-1-1,0-2 1,6-25-5546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4:08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 10048,'-16'-4'2766,"9"5"2158,65 9 1219,-34-5-5591,40 3 1,8-6-137,64 4-2389,-120-7 745,-14 1 640,1 0 0,-1 0-1,0-1 1,0 1-1,0 0 1,0 1 0,0-1-1,0 0 1,0 1 0,0-1-1,0 1 1,0-1-1,0 1 1,3 2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4:27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1 861 1888,'10'1'4618,"-10"20"-943,0-20-2720,0 1 437,1 5 2442,1-6-3752,-1 0-1,1-1 0,-1 1 1,1-1-1,0 0 0,-1 1 1,1-1-1,0 0 0,-1 0 1,1 0-1,0 0 0,-1 0 1,1-1-1,0 1 0,-1 0 1,1-1-1,-1 1 0,1-1 1,0 0-1,-1 1 0,1-1 1,-1 0-1,0 0 0,1 0 1,-1 0-1,2-2 0,5-3 132,-1-1 0,0-1 0,7-8 0,-11 13-98,4-7 10,-1 1 0,0-1 0,0 0 0,4-13 0,9-15 156,1 1-99,9-14-86,11-19 289,-12 20 136,-28 50-513,0 0 0,-1 0 0,1 0 1,0 0-1,0 0 0,0 0 0,0 0 0,0 0 0,0 0 0,0 0 0,0 0 0,0 0 0,0 0 0,0 0 0,0 0 0,0 0 0,0 0 0,0 0 0,0 0 0,0 0 0,0 0 0,0 0 0,0 0 0,0 0 1,0 0-1,0 0 0,-1 0 0,1 0 0,0 0 0,0 0 0,0-1 0,0 1 0,0 0 0,0 0 0,0 0 0,0 0 0,0 0 0,0 0 0,0 0 0,0 0 0,0 0 0,0 0 0,0 0 0,0 0 0,0 0 0,0 0 1,0 0-1,0 0 0,0 0 0,1 0 0,-1 0 0,0-1 0,0 1 0,0 0 0,0 0 0,0 0 0,0 0 0,0 0 0,0 0 0,0 0 0,0 0 0,0 0 0,0 0 0,0 0 0,-6 3 208,-5 4-165,4 0-3,1-1 1,-1 1-1,1 0 1,0 0 0,1 1-1,-1 0 1,1 0-1,-6 14 1,3-4 68,5-14-46,1 1-1,0-1 0,0 1 0,1-1 0,-2 8 1,0 4-29,1 0 1,1-1 0,1 1-1,0 0 1,1 0 0,4 21-1,-5-35-16,1 0-1,0 0 1,1 0-1,-1 0 1,0 0-1,0 0 1,1-1-1,-1 1 1,1 0-1,0-1 1,-1 1-1,5 1 1,8 11 122,-13-13-139,0 0-1,0 0 1,1 0-1,-1 0 1,1 0-1,-1-1 1,1 1-1,-1 0 1,1-1-1,-1 0 0,1 1 1,0-1-1,-1 0 1,1 1-1,-1-1 1,3 0-1,-1-1 14,1 0 0,-1 0 0,0 0 0,0 0 0,0-1 0,0 1 0,0-1 0,0 0-1,0 0 1,-1 0 0,1 0 0,2-2 0,30-31 72,14-24 47,29-33-154,-70 84-91,1 1 0,0-1 0,12-7 0,-5 5-88,-14 9 154,1-1 0,0 1 0,0 0 0,-1 0 0,1 1-1,0-1 1,0 0 0,0 1 0,0 0 0,0 0 0,0 0 0,0 0 0,4 0 0,0 1-9,0 0 0,-1 1 0,1-1 0,11 6 0,46 16 74,-63-23-20,0 1 43,0-1 0,0 1 1,1-1-1,-1 0 0,0 1 0,0-1 0,1 0 0,-1 0 0,0 0 0,2 0 0,-2-1-36,-1 1 1,1 0-1,-1-1 1,1 1-1,-1 0 0,1-1 1,-1 1-1,0-1 1,1 1-1,-1-1 0,0 1 1,1-1-1,-1 1 1,0-1-1,0 1 0,1-1 1,-1 0-1,0 1 1,0-1-1,0 1 0,0-1 1,0 0-1,0 1 1,0-1-1,0 1 0,0-1 1,0 0-1,0 0 1,0 0-27,-1 0 0,1 0 0,0 0 1,0 0-1,-1 0 0,1 0 0,-1 0 1,1 0-1,-1 0 0,0 0 0,1 0 1,-1 0-1,0 0 0,1 0 0,-1 0 1,0 1-1,0-1 0,0 0 0,0 1 1,0-1-1,0 0 0,0 1 0,0-1 1,0 1-1,0 0 0,0-1 0,0 1 1,0 0-1,0 0 0,-1-1 0,1 1 1,-2 0-1,-5 0-93,-1-1 0,1 1 1,-10 2-1,16-2 96,-17 3 27,0 0-1,1 1 1,-1 1 0,1 1 0,0 0 0,1 2 0,0 0 0,0 1 0,0 0 0,-15 13 0,24-16 51,0 1 0,1 0 0,0 0 0,1 0 0,-1 1 0,1 0 0,1 0 0,-9 15 0,12-18-50,-1 1 1,1-1 0,1 0-1,-1 1 1,0-1 0,1 1-1,0 0 1,1-1-1,-1 1 1,1 0 0,0-1-1,1 1 1,-1 0 0,1-1-1,0 1 1,3 7 0,-3-10-4,0 0 0,0 0 0,0-1 0,1 1 0,-1 0 0,1-1 0,0 1 0,-1-1 0,1 0 0,0 0 0,1 1 0,-1-1 0,0-1 0,1 1 0,-1 0 1,1 0-1,-1-1 0,1 0 0,0 1 0,-1-1 0,1 0 0,0 0 0,0-1 0,0 1 0,0-1 0,0 1 0,0-1 0,0 0 0,0 0 0,0 0 0,0 0 0,3-2 1,8 0 44,-1-2 0,0 1 0,0-2 0,0 0 0,20-11 0,-6 1-125,-1-1 0,-1-2 0,0 0 0,-2-1 0,40-42 0,-51 46-96,0 0 0,0-2 1,-2 1-1,0-1 1,-1 0-1,-1-1 0,0 0 1,-1 0-1,7-35 0,-2-10-55,7-102-1,-17 146 228,1-27-228,-5-91 0,1 60-56,1 76 258,0 1 0,0-1 1,0 0-1,0 1 1,0-1-1,0 1 1,0-1-1,0 1 0,0-1 1,0 0-1,0 1 1,0-1-1,0 1 1,0-1-1,-1 1 0,1-1 1,0 1-1,0-1 1,-1 1-1,1-1 1,0 1-1,-1-1 0,1 1 1,-1-1-1,1 1 0,-1 1-1,0-1 0,1 0 1,-1 0-1,1 1 0,-1-1 1,1 0-1,0 1 0,-1-1 1,1 1-1,-1-1 0,1 0 1,-1 1-1,1-1 0,0 1 1,0-1-1,-1 2 0,-15 30-155,8-7 269,1 1 0,-5 46 0,-1-2 10,-62 299 1027,73-360-1102,0-1 1,1 1 0,0 0 0,1 0 0,0 0 0,0 0 0,1 0-1,0 0 1,1 0 0,0 0 0,0 0 0,1-1 0,0 1-1,6 10 1,3 3 161,-7-12-94,0 0 0,1 0 0,0-1-1,11 13 1,-14-19-86,-1-1-1,0 0 1,1 0-1,0 0 0,-1 0 1,1 0-1,0-1 1,0 1-1,0-1 1,0 0-1,0 0 1,0 0-1,0 0 0,0 0 1,0-1-1,1 0 1,-1 1-1,0-1 1,0 0-1,5-1 1,-3 0-13,-1 0 1,0 0-1,0 0 1,0-1 0,0 0-1,0 1 1,0-1-1,0-1 1,-1 1 0,1-1-1,-1 1 1,1-1-1,2-4 1,6-5-64,-2-1 0,11-16 0,-9 12-18,-5 7-75,0 0 0,8-17 0,-13 22 122,0 0-1,0 0 1,0 0-1,-1 0 1,0-1 0,0 1-1,0 0 1,-1-7-1,0 9 21,0-1-1,0 1 1,0 0-1,-1 0 0,1 0 1,-1 0-1,0 0 1,-2-5-1,3 7-23,-1-1 1,0 1-1,0-1 0,0 1 1,0 0-1,-1 0 0,1 0 1,0 0-1,0-1 0,-1 2 1,1-1-1,-1 0 1,1 0-1,-1 0 0,1 1 1,-1-1-1,1 0 0,-3 1 1,3 0 24,-1 0 1,0 0 0,1 0-1,-1 1 1,0-1 0,0 1-1,1-1 1,-1 1 0,1 0-1,-1 0 1,1-1 0,-1 1 0,1 0-1,-1 0 1,1 1 0,0-1-1,0 0 1,-2 2 0,-1 1 85,0 1-1,0-1 1,0 1 0,-3 5 0,3-2 13,1 0 0,0 0 0,0 0 0,1 0-1,0 0 1,0 0 0,1 1 0,0-1 0,1 0 0,0 1-1,0-1 1,2 11 0,0-7-51,0 0-1,1-1 1,0 0-1,1 1 1,1-1 0,0-1-1,0 1 1,7 9 0,-10-17-10,-1 0-1,1-1 1,0 1 0,0-1 0,0 0 0,1 0 0,-1 0 0,1 0 0,-1 0 0,1 0 0,-1-1 0,1 1 0,0-1 0,0 0 0,0 0 0,0 0 0,0 0 0,0 0 0,0-1 0,0 1 0,0-1 0,0 0 0,0 0 0,1 0 0,-1 0 0,0 0 0,0-1 0,0 0 0,0 1-1,6-3 1,3-2 41,-1-1-1,1 1 0,-1-2 0,0 1 0,0-2 0,11-9 1,220-165-128,-227 172 35,-10 6 39,0 0 0,0 1 0,0 0-1,1 0 1,0 0 0,10-3 0,-9 5 1,-6 1-13,-1 0 0,0 0 0,0 1 0,1-1-1,-1 0 1,0 0 0,1 0 0,-1 1 0,0-1 0,0 0 0,1 0 0,-1 1 0,0-1 0,0 0 0,1 0-1,-1 1 1,0-1 0,0 0 0,0 1 0,0-1 0,0 0 0,1 1 0,-1-1 0,0 0 0,0 1 0,0-1-1,0 0 1,0 1 0,1 10-1,-1-10 3,-1 9 33,-1 0 0,0 0 1,0 0-1,-7 17 1,3-7 41,-7 8 181,13-27 38,4-10-145,5-4-236,-3 3-18,0 0-1,1 1 1,0-1-1,1 1 1,0 1-1,0 0 1,1 0-1,12-9 1,-14 12 72,-1 0-461,-6 5 483,0 0-1,0 0 1,1 0-1,-1 0 0,0 0 1,0 0-1,1 0 0,-1 1 1,0-1-1,0 0 1,0 0-1,0 0 0,1 0 1,-1 0-1,0 1 0,0-1 1,0 0-1,0 0 1,0 0-1,1 0 0,-1 1 1,0-1-1,0 0 0,0 0 1,0 0-1,0 1 1,0-1-1,0 0 0,0 0 1,0 1-1,0-1 0,0 0 1,0 1-1,2 10 65,-1 0 0,-1 0 0,0 1-1,0-1 1,-3 13 0,1-1-2,0 1 1,2 0-1,0 0 1,6 32 0,-6-54-35,1 0 0,-1 1 1,1-1-1,0 0 0,-1 0 1,1 0-1,0 0 0,0 0 1,1 0-1,-1 0 0,2 3 0,-2-5-15,-1 0-1,0 1 0,1-1 0,-1 0 0,1 1 0,-1-1 0,1 0 0,-1 0 0,0 0 0,1 1 0,-1-1 0,1 0 0,-1 0 0,1 0 0,-1 0 0,1 0 0,-1 0 0,1 0 0,-1 0 0,1 0 0,-1 0 0,1 0 0,0-1 7,0 1 1,0-1-1,0 1 0,0-1 0,0 1 1,0-1-1,0 0 0,-1 0 0,1 1 1,0-1-1,0 0 0,-1 0 0,2-2 1,20-29 125,28-45-467,75-86-1,-107 142 306,-1-1 1,-1 0-1,-2-2 0,23-45 0,27-107 121,-37 96-126,13-47 8,-37 116-60,-1 1 0,0-1 0,1-17 0,-3 28 79,0 0 0,0 0 0,0 0 0,0-1 0,0 1 1,0 0-1,0 0 0,0 0 0,0 0 0,0-1 0,0 1 0,0 0 0,0 0 0,0 0 0,0 0 0,0 0 0,0-1 0,0 1 0,0 0 0,0 0 0,0 0 0,0 0 0,0-1 0,0 1 0,0 0 0,0 0 1,0 0-1,0 0 0,-1 0 0,1 0 0,0-1 0,0 1 0,0 0 0,0 0 0,0 0 0,0 0 0,-1 0 0,1 0 0,0 0 0,0 0 0,0 0 0,0 0 0,0 0 0,-1 0 0,1 0 0,0 0 1,0 0-1,0-1 0,0 2 0,0-1 0,-1 0 0,1 0 0,0 0 0,0 0 0,0 0 0,0 0 0,-1 0 0,1 0 0,0 0 0,0 0 0,0 0 0,0 0 0,-1 0 0,-7 9 57,1 4-134,1 1 1,0 0-1,0 0 0,-6 29 1,4-13 124,-12 39 198,4-11-221,-29 69 0,22-75 221,-30 100 1,52-146-242,-1 1 1,2-1-1,-1 0 1,1 0-1,0 0 1,0 0-1,1 1 1,0-1-1,3 12 0,-3-16 16,-1 0-1,1 1 0,0-1 0,0 0 1,0 0-1,0 0 0,0 0 0,1 0 1,-1 0-1,1 0 0,-1 0 0,1 0 0,0-1 1,-1 1-1,1-1 0,0 1 0,0-1 1,0 0-1,0 1 0,0-1 0,1 0 1,-1-1-1,0 1 0,0 0 0,1-1 0,-1 1 1,0-1-1,5 1 0,4-2 46,1 0-1,-1 0 1,0-1 0,0 0-1,0-1 1,16-6 0,60-33 91,-58 26-104,-17 9-48,-1 0-1,-1-1 0,1 0 1,-1-1-1,-1 0 0,1-1 1,7-11-1,-9 13-65,-7 8 48,0-1 1,0 0 0,-1 0 0,1 1-1,0-1 1,-1 0 0,1 0-1,0 0 1,-1 0 0,1 1 0,-1-1-1,1 0 1,-1 0 0,0 0 0,1 0-1,-1 0 1,0 0 0,0 0-1,1 0 1,-1-2 0,-10 14-30,8-8 46,-3 6 34,1 0 1,-1 0 0,1 0-1,1 1 1,0-1-1,0 1 1,1 0 0,0 0-1,0 15 1,2-20-24,0-1 0,0 1 0,1-1 0,0 1 0,0-1 0,0 1 0,3 6 0,0-4 60,-3-6-31,0 0 5,1 0-29,-1-1 0,1 1-1,-1-1 1,1 1 0,0-1-1,-1 0 1,1 0 0,-1 0-1,1 0 1,0 0 0,-1 0-1,1 0 1,1-1 0,1 0-13,-1 0 0,1-1 0,-1 1 0,1-1 1,3-3-1,0 0 24,1-1 1,-1-1-1,7-7 1,16-13-79,12-13-80,-29 31 106,-11 7 1,1-1 0,-1 1-1,1 0 1,0 1 0,-1-1 0,1 0-1,0 1 1,0 0 0,0-1 0,0 1-1,0 0 1,1 1 0,-1-1-1,6 0 1,-9 1 23,1 0 0,0 0 0,0 0 0,0 0 0,0 0-1,-1 0 1,1-1 0,0 1 0,0 0 0,-1 0 0,1-1 0,0 1 0,0 0 0,-1-1-1,1 1 1,0-1 0,0 0-45,7 6-58,-15-4 72,1 0-1,-1 0 1,1 1-1,-1 0 1,-8 4-1,-5 0-187,13-3 235,-1 0 0,1 0 1,0 1-1,-1 0 0,1 0 0,1 1 1,-1 0-1,1 0 0,0 0 1,0 1-1,0 0 0,1 0 1,0 0-1,0 1 0,-5 10 1,9-16-3,0 0 1,0 1-1,0 0 0,1-1 1,-1 1-1,1-1 1,-1 1-1,1 0 1,0-1-1,-1 1 0,1 0 1,0-1-1,0 1 1,0 0-1,1-1 0,-1 1 1,0 0-1,1-1 1,-1 1-1,0 0 0,1-1 1,0 1-1,-1-1 1,1 1-1,0-1 0,0 1 1,0-1-1,0 0 1,0 1-1,0-1 1,1 0-1,-1 0 0,0 0 1,1 0-1,-1 0 1,0 0-1,1 0 0,-1 0 1,1-1-1,-1 1 1,1 0-1,0-1 0,-1 1 1,1-1-1,0 0 1,-1 0-1,1 1 0,0-1 1,-1 0-1,1 0 1,3-1-1,16-4-3,29-11 1,9-3-30,2 5-65,5 0-155,0-3 0,83-34-1,-119 36 163,-29 14-92,-6-1-399,2 2 573,-1 1-1,1-1 0,0 1 1,0 0-1,0 0 0,-6 3 0,-3 2-26,0-2 33,-6 2 39,1 0 0,-1 2-1,1 0 1,-17 12 0,25-15 47,6-3-66,0 0-1,0 0 1,0 0-1,1 0 1,-1 1 0,0-1-1,1 1 1,-1-1-1,1 1 1,0 0-1,0 0 1,0 0 0,-1 4-1,2-7-27,1 1-1,0-1 1,0 0 0,0 1-1,0-1 1,0 1-1,0-1 1,-1 0 0,1 1-1,0-1 1,0 1-1,0-1 1,0 0 0,0 1-1,1-1 1,-1 1-1,0-1 1,0 0 0,0 1-1,0-1 1,0 1-1,1-1 1,-1 0 0,0 1-1,0-1 1,0 0-1,1 1 1,-1-1 0,0 0-1,1 1 1,-1-1-1,0 0 1,1 0 0,-1 1-1,0-1 1,1 0-1,-1 0 1,0 0 0,1 0-1,-1 1 1,1-1-1,-1 0 1,0 0 0,1 0-1,-1 0 1,1 0-1,-1 0 1,1 0 0,-1 0-1,0 0 1,1 0-1,-1 0 1,1-1 0,24-5 0,-3-3-179,0-2-1,-1-1 0,34-23 0,-14 8-16,-41 26 185,0 1 1,1 0-1,-1 0 0,0-1 1,0 1-1,1 0 0,-1 0 1,0 0-1,1 0 0,-1 0 1,1-1-1,-1 1 0,0 0 1,1 0-1,-1 0 0,0 0 1,1 0-1,-1 0 0,0 0 1,1 0-1,-1 0 0,0 0 1,1 1-1,-1-1 0,1 0 1,-1 0-1,0 0 0,1 1 1,4 10 66,-5 26 280,0-20-253,3 0-25,0-1 1,2 1 0,0 0 0,1-1-1,0 0 1,14 24 0,-19-37-43,1 0 0,0 1 0,0-1 1,0 0-1,1 0 0,-1 0 0,1-1 0,-1 1 0,5 3 1,-6-6-13,0 1 1,0 0 0,0-1 0,0 1-1,1-1 1,-1 0 0,0 1-1,0-1 1,0 0 0,1 0 0,-1 1-1,0-1 1,0 0 0,1 0 0,-1 0-1,0-1 1,0 1 0,1 0 0,-1 0-1,0-1 1,0 1 0,0-1-1,0 1 1,1-1 0,-1 1 0,0-1-1,0 0 1,0 0 0,0 1 0,0-1-1,0 0 1,0-1 0,7-6-29,-1 0 1,-1 0 0,1 0-1,5-13 1,22-41-296,-23 39 222,6-10-64,9-17 38,35-93 0,-50 110 96,30-103 23,-37 116 69,0 1 1,-1-1 0,-1 1-1,-1-1 1,-2-22-1,1 41-65,0 0-1,0 0 1,0 0-1,0 0 1,0 0-1,-1 0 1,1 0-1,0 0 1,-1 1-1,1-1 1,0 0-1,-1 0 1,1 0-1,-1 0 1,1 1-1,-1-1 1,0 0-1,1 0 1,-2 0-1,1 0-7,0 1-1,1 0 1,-1 0-1,0 0 1,0 0-1,1 0 1,-1 0-1,0 0 1,1 0-1,-1 0 1,0 1-1,1-1 1,-1 0-1,0 0 1,1 1-1,-1-1 1,0 0-1,1 1 1,-1-1-1,1 0 1,-1 1-1,1-1 1,-1 1-1,1-1 1,-1 1-1,1 0 1,-1-1-1,0 2 1,-6 8 12,1 0-1,0 0 1,1 1 0,0 0 0,0 0-1,-5 23 1,2-10 39,-67 221 711,74-242-757,-5 23 19,1 0 1,1 1-1,2 0 0,0 28 1,2-49-225,1 0 0,-1-1-1,1 1 1,0 0 0,3 7 0,7 10-7577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4:27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26 8736,'-13'-12'3232,"8"7"-2528,10 5-192,0 0 1056,3 0-960,1 0 543,5-3-671,0-2-640,-1 5 96,0 0-2079,1 0 1183,-6 0-3488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4:28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1273 148 11552,'-15'-12'4288,"15"16"-3361,5-11-223,5 7 576,7-5-832,11 2 1024,12-6-832,31 6-448,16-5-160,-3-1-832,-7 1 416,-19 5-2688,-8-2 1665,-14 2-3809,-9 6 2944</inkml:trace>
  <inkml:trace contextRef="#ctx0" brushRef="#br0" timeOffset="1">40 91 10464,'-40'-14'4736,"40"5"-4096,9 1-1344,9 0 256,14-4-1728,26-3 1216,31-10-5472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1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61 7040,'0'-1'224,"-1"1"-1,0-1 1,0 1 0,0-1 0,0 1 0,1-1 0,-12 1 9371,16 1-9117,-1 1 0,0-1 0,1 0 0,-1 0 0,1 0 0,-1 0-1,1-1 1,6 1 0,34-2 819,-25 0-762,369-36 809,-339 25-2679,-36 8-1143,1 1 1,23-4-1,-15 7-4385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4:31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18 1408,'-1'-1'249,"0"1"0,1 0 0,-1-1 1,1 1-1,-1 0 0,1 0 0,0-1 0,-1 1 0,1-1 1,-1 1-1,1-1 0,0 1 0,-1 0 0,1-1 0,0 1 1,-1-1-1,1 0 0,0 1 0,0-1 0,-1 1 0,1-1 0,0 1 1,0-7 5688,2 22 2258,-6 20-7011,1 0-1057,-5 249 2016,3-115-1296,6-140-728,-1-17-82,1 1 0,-4 22 1,2-33-84,1-1 37,-1-1 0,1 1 1,0 0-1,0-1 0,-1 1 0,1-1 0,0 1 0,0-1 0,0 1 1,0 0-1,0-1 0,0 1 0,0-1 0,0 1 0,0-1 1,0 1-1,0 0 0,0-1 0,0 1 0,0-1 0,0 1 0,1 0 1,-1-1-1,0 1 0,0-1 0,1 1 0,-1-1 0,1 1 1,0 1-340,-3-21-8875,1 16 8429,0 0 0,1 1 0,-1-1 0,1 0 0,0 0 0,0 0 0,0 0 0,1 1 0,0-7 0,10-14-2646,3 2 596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4:32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33 164 6400,'-5'-8'713,"-17"-34"1796,21 40-2071,0-1 0,0 1 0,0-1 0,1 0 0,-1 0 0,1 0 0,-1 1 0,1-1 0,0 0 0,0 0 0,0 0 0,1 0 0,0-4 0,0 5-189,0-1 0,1 1-1,-1 0 1,1 0 0,-1 0-1,1 0 1,0 0 0,0 0 0,0 0-1,0 1 1,3-3 0,26-13 1411,-16 11-1494,1 1 0,-1 0 1,1 2-1,-1 0 0,1 0 0,0 2 0,0 0 0,0 0 0,0 2 0,0 0 0,23 4 0,-27-2-120,0 0 0,0 1-1,0 0 1,0 0 0,-1 1 0,0 1-1,0 0 1,0 0 0,0 2 0,-1-1 0,-1 1-1,1 0 1,-1 1 0,0 0 0,7 11 0,-10-12 86,0 2 0,0-1 0,0 1 0,-2 0 0,1 0 1,-1 0-1,-1 1 0,5 20 0,-7-27-76,-1 1 0,1 0 1,-1-1-1,0 1 0,0 0 0,-1 0 1,0-1-1,1 1 0,-2 0 0,1-1 0,0 1 1,-1-1-1,0 1 0,0-1 0,0 0 0,0 0 1,-1 0-1,0 0 0,0 0 0,0-1 1,0 1-1,0-1 0,-5 4 0,-4 1 118,-1 1 0,1-2 0,-2 1 0,1-2 0,-25 9 0,-73 15-231,92-27-580,-28 2-1,6-1-1666,19-3-1783,14-1-1335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4:32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 6048,'0'0'1952,"0"0"-1795,1 0 0,-1 0 0,0 0 0,1 0 0,-1 1 0,0-1 0,0 0 1,1 0-1,-1 0 0,0 1 0,0-1 0,0 0 0,1 0 0,-1 1 0,0-1 0,0 0 0,0 1 1,0-1-1,0 0 0,1 0 0,-1 1 0,0-1 0,0 0 0,0 1 0,0-1 0,0 0 0,0 1 1,0-1-1,0 0 0,0 1 0,0-1 0,0 0 0,0 0 0,-1 1 0,-18 76 4843,-6 33-4187,16-73-1825,-1 6-3639,5-12-2523,1-19 3484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4:33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3 3648,'0'-3'11168,"-6"8"-10394,1-1 0,-1 1 0,-13 6 0,14-9-671,0 1 0,0 0 0,0 1 0,0-1 0,1 1 0,0 0 0,-8 8-1,12-11-97,0-1 0,-1 1 0,1-1 0,0 1 0,0-1 0,-1 1-1,1 0 1,0-1 0,0 1 0,0 0 0,0-1 0,0 1-1,0-1 1,0 1 0,0 0 0,0-1 0,0 1 0,0-1 0,0 1-1,1 0 1,-1-1 0,0 1 0,0-1 0,1 1 0,-1-1 0,0 1-1,1 0 1,14 15 359,-8-9-208,10 13 391,-11-12-221,0-1 1,10 9-1,-6-8 116,-1 1 1,13 17-1,-19-23-294,-1 0 0,1 0 0,-1 1-1,0-1 1,-1 1 0,1-1-1,0 1 1,-1 0 0,0 0-1,0 0 1,0 0 0,0 5 0,-1-7-123,0 0 1,0-1 0,0 1 0,0-1 0,-1 1 0,1-1-1,-1 1 1,1-1 0,-1 0 0,1 1 0,-1-1 0,0 0-1,1 1 1,-1-1 0,0 0 0,0 0 0,0 1 0,0-1-1,0 0 1,-1 0 0,1 0 0,0 0 0,0-1-1,-1 1 1,1 0 0,0 0 0,-1-1 0,1 1 0,-1-1-1,-1 1 1,-4 1-250,-1-1-1,1 0 0,-1 0 0,-12-1 1,15 0 56,-176-8-8637,139 8 6288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4:47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459 20 2144,'-1'0'778,"-14"0"10103,24 0-10562,-47-15 3702,14 13-3708,0 0-1,0 1 1,-1 2-1,1 0 1,0 2-1,0 1 0,0 0 1,0 2-1,1 1 1,0 1-1,-33 15 1,48-18-227,0 0 1,0 0-1,1 1 1,0 0 0,0 0-1,0 1 1,1-1 0,-8 12-1,11-15-61,1 1 0,0-1 1,0 1-1,0-1 0,0 1 0,0 0 0,0 0 1,1-1-1,0 1 0,0 0 0,0 1 0,1-1 0,-1 0 1,1 0-1,0 0 0,0 0 0,0 0 0,0 0 0,1 1 1,0-1-1,1 5 0,-1-7 0,0 0-1,0 1 1,1-1 0,-1 0 0,0 0-1,1 0 1,-1 0 0,1 0-1,0-1 1,-1 1 0,1 0 0,0-1-1,0 1 1,0-1 0,0 0 0,1 0-1,1 2 1,0-2 5,-1 0 0,1 0 0,0-1 1,0 1-1,-1-1 0,1 0 0,0 0 0,0 0 0,0 0 1,4-1-1,3-2 60,1 0 0,0-1 0,-1 0 0,1-1 0,19-12 0,-23 13-65,-1 0 0,0-1 0,0 0 0,0-1 0,-1 1 0,0-1-1,0-1 1,0 1 0,-1-1 0,0 0 0,0 0 0,-1-1 0,0 1 0,0-1 0,-1 0-1,0 0 1,2-8 0,-4 12-23,2-9-13,-1 0 0,0-1 0,0-14 0,-2 28 20,0 0 0,0-1-1,0 1 1,0-1 0,0 1 0,0-1 0,0 1 0,0 0 0,0-1 0,0 1 0,0-1 0,0 1 0,0 0 0,0-1 0,0 1 0,0-1 0,-1 1 0,1 0 0,0-1 0,0 1 0,0 0 0,-1-1 0,1 1 0,0 0 0,-1-1 0,1 1 0,0 0 0,-1-1 0,1 1 5,-1 1 1,0-1-1,1 0 1,-1 0 0,1 0-1,-1 1 1,1-1-1,-1 0 1,1 1-1,-1-1 1,1 1-1,0-1 1,-1 0 0,1 1-1,-1-1 1,1 2-1,-16 22 109,16-24-135,-4 9 37,0-1 0,0 1 0,1 0 0,0 0-1,1 0 1,0 0 0,1 0 0,0 0 0,0 1 0,1 12 0,0-18-1,1 0 0,-1 0 0,1 0 0,0 0 0,0-1 0,0 1 0,1 0 0,-1-1 0,1 1 0,0-1 0,4 7 0,-3-8-4,-1 0-1,0 1 0,1-1 1,-1 0-1,1-1 0,-1 1 1,1 0-1,0-1 0,0 0 1,0 1-1,0-1 0,0 0 1,0-1-1,0 1 0,0 0 1,6-1-1,7 0 48,1-1 1,0 0-1,0-1 1,-1-2-1,30-8 1,-37 9-73,2 0 7,-1-2 1,0 1-1,0-2 1,-1 1-1,1-1 1,-1-1-1,-1 1 1,1-2-1,-1 1 1,0-1-1,-1 0 1,0-1-1,0 0 1,9-16-1,-9 16 40,-6 8-56,0-1 1,1 0-1,-1 1 1,0-1-1,0 1 1,0-1-1,0 0 1,0 0-1,-1 0 1,2-3 0,-7 25 13,4-9 25,2 1 1,-1 0 0,1 0 0,1-1 0,0 1 0,6 18 0,-5-22-37,1 0 0,-1 0 0,1-1-1,1 1 1,-1-1 0,10 11 0,-12-15 47,1 0 0,-1-1-1,1 1 1,0-1 0,0 0-1,0 1 1,0-1 0,0-1 0,1 1-1,-1 0 1,1-1 0,-1 0 0,1 1-1,-1-1 1,1-1 0,0 1-1,6 0 1,20-3 51,-1-1 0,0-2 0,33-9 0,-21 5-88,-12 2-14,33-11 0,-52 14 43,0 0 0,0-1 0,-1 0 0,1 0-1,-1-1 1,13-11 0,-21 16-22,1 0 0,-1-1 0,1 1-1,-1 0 1,0-1 0,0 1 0,1-1 0,-1 1-1,0-1 1,0 0 0,-1 0 0,1 1 0,0-1-1,-1 0 1,1 0 0,-1 0 0,1 1 0,-1-1-1,0 0 1,0 0 0,0 0 0,0 0 0,0-3-1,-1 3-20,0 0-1,0 0 1,0 1-1,0-1 1,0 0-1,0 1 0,0-1 1,-1 1-1,1-1 1,0 1-1,-1 0 1,0-1-1,1 1 1,-1 0-1,0 0 0,1 0 1,-1 0-1,0 0 1,0 1-1,0-1 1,0 1-1,-3-1 0,-1 0-7,0 0-1,0 1 1,0 0-1,0 0 1,0 1-1,0-1 1,0 1-1,0 1 1,0-1-1,-9 4 1,-2 2-37,1 0 1,-22 13-1,32-16 120,1-1 0,0 1 1,-1 0-1,2 0 0,-1 0 0,0 1 0,1 0 0,-5 6 0,8-9-32,-1 0 0,1 0 0,0 0 0,0 0-1,0 0 1,1 0 0,-1 1 0,0-1-1,1 0 1,0 0 0,-1 1 0,1-1-1,0 0 1,0 1 0,0-1 0,1 0-1,-1 0 1,0 1 0,1-1 0,0 0-1,-1 0 1,1 0 0,0 1 0,0-1-1,0 0 1,2 3 0,2 1 82,1 1 0,-1-1 0,1 0 0,1 0 0,-1-1 0,1 0 0,-1 0 0,1-1 1,14 8-1,-1-4 42,0 0 0,33 9 0,-37-13-75,1-1-1,0 0 1,-1-2 0,1 0-1,0 0 1,33-4 0,-37 1-470,0-1 1,0 0 0,21-8-1,-24 6-921,0 0-1,0 0 1,0-1-1,15-11 1,0-3-4809,5 0 1932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4:56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0 811 2976,'0'0'190,"9"0"5938,-2 0-5101,1-1 0,0 1 0,8-3 0,15-7 331,-2-2-1,0 0 0,28-17 0,-16 8-709,-22 12-347,20-13 0,-33 18-231,0 0 0,-1-1-1,1 0 1,-1 0 0,0 0 0,0 0 0,5-8-1,2-4 61,-2-1-1,1 0 0,10-27 1,-18 37 56,-1 1 1,1-1 0,-1 1-1,-1-1 1,2-14 0,-3 22-181,0-1 0,0 1 0,0-1 0,0 1 1,0 0-1,0-1 0,0 1 0,0-1 0,0 1 1,0-1-1,0 1 0,0 0 0,-1-1 0,1 1 1,0-1-1,0 1 0,0 0 0,-1-1 0,1 1 1,0 0-1,0-1 0,-1 1 0,1 0 0,0-1 0,-1 1 1,1 0-1,-1-1 0,1 1 2,-1 0 1,1 0-1,-1 0 0,1 0 0,0 1 1,-1-1-1,1 0 0,0 0 0,-1 0 1,1 0-1,-1 1 0,1-1 1,0 0-1,0 0 0,-1 0 0,1 1 1,0-1-1,-1 0 0,1 1 0,0-1 1,0 0-1,0 1 0,-1-1 0,1 0 1,0 1-1,0-1 0,0 0 0,0 1 1,-1 0-1,-9 27 758,-12 56 1,10-34-369,11-47-378,1 0 0,0 0 1,-1 0-1,1 0 1,1 0-1,-1 0 1,0 0-1,1 0 0,0 0 1,-1-1-1,1 1 1,0 0-1,1 0 1,-1-1-1,0 1 0,1-1 1,0 1-1,-1-1 1,4 4-1,-3-4 16,0 1 1,0-1-1,0 0 0,1 0 0,-1 0 1,1 0-1,0 0 0,-1 0 0,1-1 1,0 1-1,0-1 0,0 0 1,0 0-1,0 0 0,1 0 0,-1 0 1,4 0-1,4-2 2,0-1 0,-1 0 0,1-1 0,-1 0 1,0 0-1,0-1 0,0 0 0,16-10 0,15-6 131,11 1-277,-26 9 165,-1 0 1,28-16-1,-12 4 154,21-14-33,-61 35-119,-2 10 154,-2 1-146,0 0 0,0-1 1,-1 1-1,-1-1 0,-9 16 0,2-8-34,-27 29 1,36-43 62,0 0 1,0 0 0,0-1 0,0 1 0,-4 2 0,98-57 239,-22 12-619,-23 13 333,17-9-244,-62 36 189,0-1 0,0 1-1,0-1 1,0 1 0,0-1 0,0 1-1,0 0 1,0 0 0,1-1-1,-1 1 1,0 0 0,0 0 0,0 0-1,1 0 1,-1 1 0,1-1 0,-1 0-1,-1 1 1,1-1 0,-1 0 0,1 1 0,-1-1 0,1 1 0,-1-1 0,1 1-1,-1-1 1,1 1 0,-1-1 0,1 1 0,-1-1 0,0 1 0,1-1 0,-1 1-1,0 0 1,0-1 0,1 1 0,-1 1 0,1 4-17,-1 0 1,0 0-1,0-1 0,0 1 1,-2 8-1,0 6 72,2 1-38,-1-14 31,1 0 1,-1 0-1,2 0 1,-1 0 0,1 0-1,0 0 1,0 0 0,1 0-1,3 8 1,-4-14-38,-1-1 1,1 1-1,-1 0 1,1 0-1,0-1 1,0 1 0,-1-1-1,1 1 1,0-1-1,0 1 1,0-1-1,0 1 1,0-1-1,-1 0 1,1 1-1,0-1 1,0 0-1,0 0 1,0 0-1,0 0 1,0 0-1,0 0 1,0 0 0,0 0-1,0 0 1,0 0-1,0 0 1,0-1-1,0 1 1,1-1-1,6-1 16,0-1 0,13-7-1,-12 6 58,183-63-151,-95 36 27,-77 24 51,91-35 68,-104 39-89,-5 3 9,0-1 0,0 0 0,0 0 0,0 0 0,0 0 0,0 0 1,0 0-1,0 0 0,0-1 0,2-1 0,-14 5-126,6 0 61,-81 31-115,44-19 147,1 2 0,-51 29-1,79-37 44,0 0-1,1 1 1,0 0-1,1 0 1,0 2-1,-14 16 0,19-21-10,0 1 0,1 0 0,0 0 0,0 0 0,1 0-1,-1 1 1,2-1 0,-1 1 0,1 0 0,0 0 0,1 0-1,-1 13 1,2-18 19,0 0 0,0 0 0,0 1 0,1-1 1,-1 0-1,1 0 0,0 0 0,0 0 0,0 1 0,1-2 0,-1 1 0,1 0 0,-1 0 0,3 3 0,-2-5-11,-1 0 0,0 0 0,1 1 0,-1-1 0,1 0 0,-1 0 0,1 0 0,0-1 0,-1 1 0,1 0 0,0 0 0,-1-1 0,1 1 0,0-1 0,0 0 0,0 0 0,0 1 0,-1-1 0,1 0 0,0-1 0,0 1 0,0 0 0,-1 0 0,1-1 0,0 1 0,2-2 0,27-9 47,0-1 0,35-20 0,58-40 151,-78 44-174,-29 18-25,-2-1 0,1-1 0,-2 0 0,1-1 0,-2 0 0,0-1 0,0-1 0,-1 0 0,-1-1 0,-1 0 0,0-1 0,-1 0 0,-1 0 0,0-1 0,-2 0 0,7-24 0,-4 7-44,-1-1 1,-2 1-1,-2-1 0,1-39 0,-5 50 54,1 6-89,-4-32 1,3 46 70,-1 0 0,0 0 0,-1-1 0,1 1 0,-1 0 1,0 1-1,0-1 0,-1 0 0,1 1 0,-7-9 0,9 12-1,-1 0 1,0 0-1,0 0 0,0 0 1,0 0-1,0 0 1,0 1-1,-1-1 0,1 0 1,0 1-1,0-1 1,-1 0-1,1 1 0,0 0 1,0-1-1,-1 1 0,1 0 1,-1 0-1,1-1 1,0 1-1,-1 0 0,1 0 1,0 1-1,-1-1 1,1 0-1,0 0 0,-1 1 1,1-1-1,0 0 1,-1 1-1,1 0 0,0-1 1,0 1-1,-1 0 1,1-1-1,0 1 0,-1 1 1,-4 3-21,0 1 0,0-1 0,1 1 0,0 0 0,-5 7-1,-8 16 14,1 0 0,1 1 0,1 1 0,2 0 0,-16 56 1,20-54 29,-11 60 1,18-80 7,1 0 0,1 1 1,0-1-1,0 1 0,1-1 1,1 0-1,5 21 0,-5-27 2,1 1-1,0-1 0,1 0 0,-1 0 0,1 0 0,1 0 0,-1-1 0,11 11 0,-12-13 12,1 0-1,0-1 1,0 0 0,0 0 0,1 0-1,-1 0 1,1 0 0,0-1-1,-1 0 1,1 0 0,0 0-1,0-1 1,11 2 0,-4-2-10,0-1 1,1-1-1,-1 0 0,0-1 1,0 0-1,0-1 0,18-6 1,-24 7 27,4-2-44,0 0 1,-1-1 0,0-1-1,0 1 1,0-1 0,13-13-1,14-9 126,-14 13-39,0-2 0,23-22 0,-80 99-421,29-49 344,1-1 0,1 1 0,0 1 0,0-1 0,2 0 0,-4 23 0,6-30 8,0 1-1,0-1 0,0 0 0,1 1 1,0-1-1,2 6 0,-3-8-19,0-1 1,1 1-1,-1-1 0,1 1 0,-1-1 0,1 1 0,0-1 1,0 0-1,-1 1 0,1-1 0,0 0 0,0 0 0,1 0 1,-1 1-1,0-1 0,0 0 0,0 0 0,1-1 0,-1 1 0,0 0 1,2 0-1,3 0 15,-1 0 0,0-1 1,0 0-1,0 0 1,1-1-1,-1 1 0,0-1 1,0 0-1,0-1 0,6-2 1,9-4 43,22-12 0,-23 11-66,31-17 139,61-42 0,-85 47-181,0-1-1,-1-1 1,33-39 0,-54 57-3,7-5-231,-10 11 264,-1-1-1,0 1 1,0 0-1,0 0 0,1-1 1,-1 1-1,0 0 1,0-1-1,0 1 0,0 0 1,0 0-1,-1-1 1,1 1-1,0 0 0,0-1 1,0 1-1,0 0 1,-1 0-1,0 0 0,0 4 12,1 0 0,-1-1 0,1 1-1,0 7 1,0-7 1,0 0 0,0 0 1,0 1-1,-2 6 0,-1-1 16,0 1-1,-1-1 1,-1 0-1,1 0 1,-11 16-1,13-23 1,-1 0-1,0 0 1,0-1-1,0 1 1,0-1 0,0 1-1,-1-1 1,1 0-1,-1 0 1,0-1-1,0 1 1,0-1 0,0 0-1,-1 0 1,1 0-1,0-1 1,-7 2-1,-5-1-25,0 0-1,0-1 0,0-1 1,0-1-1,0 0 0,1-1 1,-1-1-1,0 0 0,-19-8 1,-6-4 20,35 14-170,6 3-111,9 5 174,57 34 256,-39-23-134,34 17-1,-43-26-12,-7-3 1,1 0-1,0-1 0,22 6 1,-30-10 7,1 0 0,0-1 0,0 1 0,-1-1 0,1 0 0,0 0 0,0-1 0,0 1 0,-1-1 0,1 0 0,0-1 0,-1 1 0,9-5 0,2-2 8,-1-1 1,-1-1 0,0 0 0,0-1-1,-1 0 1,18-21 0,0 1-33,-9 7 4,-1-1 0,28-44 1,-20 26 9,4-8-32,-2-1-1,-2-1 1,-3-2 0,-2 0 0,23-89-1,-15 19 50,-30 102-262,-2 23 212,0 0 0,0 0-1,1 0 1,-1 0 0,0 0-1,0 0 1,0 0 0,0 0-1,0 0 1,1 1 0,-1-1-1,0 0 1,0 1 0,0-1-1,0 1 1,-8 4 46,0 0-1,1 1 1,0 0 0,0 0-1,1 1 1,-1 0 0,-5 9-1,3-3-58,0 1-1,1 0 0,1 1 0,-12 29 0,-18 65 216,-24 125-225,52-192 167,7-32-101,2 1 1,-1 14 0,-1 9-3,3-29-27,0 0 0,1 0 1,-1 1-1,1-1 0,0 0 0,1 0 1,-1-1-1,1 1 0,0 0 1,5 8-1,-5-11 58,0 0 0,1 0 0,-1 0 1,1-1-1,0 1 0,-1-1 0,1 1 0,4 0 0,0-1-48,0 0-1,0-1 0,0 0 0,0 0 0,1 0 0,-1-1 0,9-2 0,50-17 168,-26 7-59,-28 8-133,23-11 0,-21 9-67,1-2 125,0 0-1,-1-1 0,-1 0 1,16-15-1,-20 17-83,8-11-120,-16 18 180,-10 8-202,-27 27-18,24-23 195,0 0-1,1 1 1,-12 16-1,21-25 29,-1 1 0,1-1-1,0 1 1,0 0 0,1 0 0,-1-1-1,1 1 1,0 1 0,0-1 0,0 0-1,0 0 1,1 0 0,-1 0 0,1 0-1,0 1 1,1-1 0,0 6 0,0-8-15,0 0 0,-1 0 0,1-1 0,0 1 0,1 0 0,-1 0 0,0 0 0,0-1 0,1 1 0,-1 0 1,1-1-1,-1 1 0,1-1 0,0 0 0,0 0 0,-1 1 0,1-1 0,0 0 0,0-1 0,0 1 0,3 1 0,0-1 17,0 1 0,0-1 0,-1 0 0,1-1-1,0 1 1,0-1 0,0 0 0,7 0-1,-1-3 28,0 0 0,0-1 0,0 0-1,0-1 1,-1 0 0,14-9-1,-5 4-29,-9 3 36,-1 0-1,1 0 1,11-11-1,13-11-146,11-3 104,-45 32-15,0 0-1,0 0 1,0 0-1,1 0 0,-1-1 1,0 1-1,0 0 0,0 0 1,1 0-1,-1 0 0,0 0 1,0 0-1,1 0 1,-1 0-1,0 0 0,0 0 1,1 0-1,-1 0 0,0 0 1,0 0-1,0 0 1,1 0-1,-1 0 0,0 0 1,0 0-1,1 0 0,-1 0 1,0 0-1,0 1 0,0-1 1,1 0-1,-1 0 1,0 0-1,0 0 0,0 0 1,1 1-1,-1-1 0,0 0 1,0 0-1,3 13-14,-5 17 59,-12 15 153,13-44-178,1 0 0,0 1 0,-1-1 1,1 1-1,-1-1 0,1 0 0,-1 1 0,0-1 0,0 0 0,1 0 1,-1 0-1,-1 2 0,-1-2 91,7-5-42,0 0-24,0 0-1,0-1 0,-1 1 0,5-8 0,10-11-124,-4 9 40,1 2 0,1-1-1,0 2 1,26-15 0,-8 15-40,-34 11 86,0 0 0,1 0 0,-1 0 0,0 0 0,0 0 0,0 0 0,1 0 0,-1 0 1,0 0-1,0 0 0,0 1 0,1-1 0,-1 0 0,0 0 0,0 0 0,0 0 0,0 0 0,1 0 0,-1 1 0,0-1 0,0 0 0,0 0 0,0 0 0,0 1 0,0-1 0,1 0 0,-1 0 0,0 0 0,0 1 0,0-1 0,0 0 0,0 0 0,0 0 0,0 1 0,0-1 0,0 0 0,0 0 0,0 0 0,0 1 0,1 9-20,-32 62-87,29-67 126,0 0-1,1 0 0,0 1 1,0-1-1,0 0 0,1 1 0,0-1 1,0 1-1,0-1 0,0 1 1,2 6-1,-1-11-14,0 1 0,-1 0 1,1 0-1,0 0 0,0 0 0,0-1 1,0 1-1,0-1 0,0 1 0,1-1 1,-1 1-1,0-1 0,1 1 0,-1-1 1,1 0-1,-1 0 0,1 0 0,0 0 1,0 0-1,-1 0 0,1 0 0,0-1 1,0 1-1,0-1 0,0 1 1,0-1-1,0 0 0,0 0 0,0 1 1,0-2-1,0 1 0,0 0 0,-1 0 1,4-1-1,48-8 79,66-20 0,-71 16-32,-15 4-34,36-15 0,-57 19-2,0-1 0,0 0 1,0-1-1,-1 0 0,20-17 1,-27 20-5,-1 1 0,1-1 0,-1 0 0,0 1 0,0-2 0,-1 1 0,3-5 0,-5 8-16,1 1 0,-1-1 0,0 0 0,0 0 0,1 1 0,-1-1 0,0 0 0,0 0 1,0 0-1,0 0 0,0 1 0,0-1 0,0 0 0,-1-1 0,1 1 4,0 1 0,0 0 0,-1 0 0,1 0 0,0 0 0,0 0 0,0-1 0,-1 1 0,1 0 0,0 0-1,0 0 1,-1 0 0,1 0 0,0 0 0,0 0 0,-1 0 0,1 0 0,0 0 0,0 0 0,-1 0 0,1 0 0,0 0 0,0 0 0,-1 0 0,1 0 0,0 0 0,0 0-1,-1 0 1,1 0 0,0 0 0,0 1 0,0-1 0,-1 0 0,1 0 0,0 0 0,0 0 0,0 1 0,-1-1 0,1 0 0,0 0 0,0 0 0,0 1 0,0-1 0,-1 0-1,-9 8-40,-1-1-1,0 0 1,0 0-1,-14 4 0,-14 8-39,20-8 33,-3 2 51,0 0 1,-20 17 0,36-26 7,1 1 1,0 0 0,0 0-1,0 0 1,1 0-1,0 1 1,0 0-1,0 0 1,1 0-1,0 0 1,0 0-1,-3 10 1,6-14-5,-1-1 0,1 0 0,0 1 0,0-1 0,0 0 0,0 1 0,0-1 1,0 0-1,0 1 0,1-1 0,-1 0 0,0 0 0,1 1 0,-1-1 0,1 0 0,-1 0 0,1 0 1,-1 1-1,1-1 0,0 0 0,0 0 0,0 0 0,0 0 0,-1 0 0,1 0 0,1 0 0,-1-1 1,2 2-1,-1-1 7,0 1 0,0-1 1,0-1-1,0 1 0,0 0 1,1 0-1,-1-1 0,0 1 1,0-1-1,1 0 0,-1 0 1,0 0-1,1 0 0,-1 0 1,4-1-1,8-4 15,0-1 1,-1 0-1,1 0 0,-1-2 1,-1 0-1,0 0 0,12-11 1,3-7 56,1 0-219,-25 24 116,0-1 0,0 0 0,0 0 0,0 0 0,3-6-1,-5 5-45,-1 5 40,-1 1 0,0 0 0,0-1 0,0 1 0,0-1-1,0 0 1,0 1 0,0-1 0,-2 2 0,-8 10 48,-39 90-99,29-67 80,-2 0-1,-41 47 0,47-64 5,-1 0 0,-1-1 0,-1 0 0,0-2 0,-29 17-1,41-28 37,-6 4 9,0-1-1,-22 9 0,30-15-27,0-1 1,1 1-1,-1-1 1,0 0 0,0 0-1,0-1 1,0 0-1,1 0 1,-1 0-1,-7-2 1,4 1 0,-20-5 25,27 6-62,1-1 1,-1 1-1,1-1 1,-1 1-1,1-1 1,0 0-1,-1 0 0,1 1 1,0-1-1,-1 0 1,1 0-1,0-1 1,0 1-1,-1-1 0,1 1 7,1 0 0,0 1 0,-1-1 0,1 0 0,0 1 0,0-1 0,0 0 0,0 1 0,0-1-1,-1 0 1,1 1 0,1-1 0,-1 0 0,0 1 0,0-1 0,0 0 0,0 1 0,0-1 0,0 0 0,1 1-1,-1-1 1,0 0 0,1 1 0,-1-1 0,0 1 0,1-1 0,-1 1 0,1-1 0,-1 1 0,1-1-1,0 0 1,19-12-32,-17 11 30,27-12 47,0 1 0,1 1 1,56-13-1,-13 4-111,-39 9 129,0-1 1,45-24-1,-59 24-23,1 0 0,-2-1 0,0 0-1,29-29 1,-12 6-10,52-51 89,-60 58-42,-20 20-88,1 1-1,19-17 1,64-51 3,-92 76 16,8-5-55,-6 4 11,-7 5 10,-20 18 31,1 2 0,-25 31-1,38-41 7,1 0-1,0 1 0,1 0 0,0 0 0,1 1 0,-7 22 0,5-14 14,7-18-1,0 0-1,0 0 1,0 1-1,1-1 1,0 1-1,-1 7 0,2-13-6,0 0 0,0 1 0,0-1 0,0 0 0,0 1 0,0-1 0,0 0 0,0 1 0,0-1 0,0 0 0,0 0 0,0 1 0,0-1 0,0 0 0,0 0 0,1 1 0,-1-1 0,0 0 0,0 0 0,0 1 0,0-1 0,1 0 0,-1 0 0,0 1 0,0-1 0,1 0 0,-1 0 0,0 0 0,0 0 0,1 1 0,9-3 84,10-12-10,29-23-68,73-42 0,-65 45 54,8-2-150,-39 23-50,-22 11 113,-2 1 13,-1 1-1,0-1 1,0 0-1,0 1 1,1-1-1,-1 0 1,0 0-1,0 0 1,0 0-1,-1 0 1,1 0 0,0 0-1,0 0 1,0 0-1,0-3 1,-35 71-234,33-65 252,0 0 0,0 0 1,0 1-1,0-1 0,1 0 1,-1 0-1,1 1 0,0-1 1,0 0-1,0 1 0,0-1 1,0 0-1,0 1 0,0-1 1,1 0-1,-1 1 0,1-1 1,0 0-1,-1 0 0,1 1 1,0-1-1,0 0 0,1 0 1,1 3-1,-1-3 8,-1 0 0,1 0 0,0 0 0,-1-1 0,1 1 0,0 0 0,0-1 0,0 1 0,0-1 0,0 0 0,1 0 0,-1 0 0,0 0 0,1 0 0,-1 0 0,0 0 0,1-1 0,-1 0 0,1 1 0,-1-1 0,1 0 0,3 0 0,5-2-3,-1 0 0,0-1 0,1 0 0,-2-1 0,1 0 0,0-1 0,-1 0 0,1 0 0,7-7 0,4-4-8,-2 0 0,27-30 0,-44 44-9,1-1 0,1-1 0,-1 1 0,0-1 0,0 0 0,-1 0 0,1 0 0,1-4 0,10-19 59,-11 15-302,-6 23 111,-6 20 123,-13 50 61,20-71-45,1 0 1,0 1-1,1-1 0,0 0 0,2 21 1,-2-30 3,0 0 0,0 0 0,1 0 0,-1 0 0,0 0 0,1-1 0,-1 1 0,0 0 0,1 0 0,-1 0 0,1 0-1,-1 0 1,1-1 0,0 1 0,-1 0 0,1-1 0,0 1 0,-1 0 0,1-1 0,0 1 0,0-1 0,0 1 0,0-1 0,-1 1 0,1-1 0,0 0 0,0 1 0,0-1 0,0 0 0,0 0 0,0 1 0,0-1 0,0 0 0,0 0 0,0 0 0,0 0 0,0-1 0,0 1 0,0 0 0,0 0 0,0-1 0,0 1 0,1-1 0,3-1 21,1 0 0,-1 0 1,0-1-1,0 0 0,0 0 1,5-4-1,133-95 63,-68 50-147,-34 20 20,-37 29-36,2-1-262,-7 14 152,0-4 183,-1 0-1,0-1 1,0 1 0,-1 0 0,0-1-1,0 0 1,0 1 0,0-1 0,-7 6-1,-4 5-30,-23 19 1,0 0-3,34-32 49,0 0-1,0 0 1,-1 0 0,1 0 0,0-1 0,-1 0 0,0 1-1,1-1 1,-1-1 0,-6 3 0,7-3-20,0 0 0,-1-1 0,1 0 1,-1 1-1,1-1 0,0 0 0,-1-1 0,1 1 0,-1-1 0,1 1 1,0-1-1,0 0 0,-4-2 0,2 1-67,0 0 1,0 0-1,0-1 1,0 1-1,1-1 0,-1 0 1,1-1-1,0 1 1,-8-8-1,11 10-9,0 3 52,4 1 57,4 4 3,-7-7-42,9 6-8,0 1 0,0-2 0,1 1 0,0-1 0,0-1 0,0 0 0,0 0 0,1-1 0,-1 0 0,19 2 1,-12-3 33,0-1 0,0-1 0,0-1 0,0 0 0,0-1 0,20-5 0,-8 1 23,0-2 0,0-1 0,-1-1-1,49-26 1,-69 31-53,0-1 0,0 0 0,-1 0 0,1-1 0,-2 0 0,1 0 0,-1-1 0,0 1 0,0-1 0,-1-1 0,0 1 0,4-11 0,2-9 34,0-1 0,10-47-1,9-81-76,7-23 67,-33 162-122,-1 0 1,0 0-1,0-32 0,-5 50 34,-2 6 16,-4 12 6,-33 150 15,6-18-19,-67 157 503,89-268-464,7-20 120,-12 27 0,24-52 309,6-12-239,-5 6-207,1-1 0,1 2 0,0-1 0,11-10 0,3-3 161,-18 19-183,1 0 1,-1 1 0,1 0-1,13-8 1,-19 12-64,1 3 103,0-1-1,-1 0 0,1 1 0,-1-1 0,0 1 0,1-1 0,-1 1 0,0-1 1,0 3-1,1 0-39,1 11 55,-1-6 43,0 1-1,1-1 1,0 0-1,4 10 1,-5-18-28,0 1 0,-1 0 0,1-1 0,0 1 0,0-1 0,-1 1 0,1-1 0,1 0 0,-1 1-1,0-1 1,0 0 0,0 0 0,1 0 0,-1 0 0,0 0 0,1 0 0,-1 0 0,1 0 0,-1-1 0,1 1 0,-1 0 0,1-1 0,0 1 0,-1-1 0,1 0 0,0 0 0,-1 1 0,1-1-1,2 0 1,23-5-19,40-10-1,-22 4 68,243-65 6,-287 75-72,17-4-32,-1 0 0,0-1-1,17-10 1,-53 21-144,-16 6 113,-86 46 63,103-47 68,0 1-1,1 2 1,0-1-1,-20 21 1,26-20-1,11-9-4,8-5-24,13-7-69,-1 0 0,0-2 0,-1 0 1,34-24-1,-32 19-105,0 2 0,0 1 1,32-13-1,-52 24 130,0 1-1,0-1 1,1 1-1,-1 0 1,0-1-1,0 1 1,1 0-1,-1 0 1,0 0-1,0 0 1,1 0-1,-1 0 1,0 0-1,1 0 1,-1 0-1,0 1 1,0-1-1,1 0 1,-1 1-1,0-1 1,0 1-1,0 0 1,0-1-1,0 1 1,0 0-1,0-1 1,0 1-1,0 0 1,0 0-1,0 0 1,0 0-1,0 0 1,0 1-1,2 4 28,0 0-1,-1 0 0,0 0 1,0 0-1,2 10 0,1 6 86,-3-17-83,1 5 66,1 0 1,0 0-1,7 13 1,-10-21-70,0 0 1,0-1-1,0 1 1,0-1-1,0 1 1,1-1-1,-1 1 1,0-1-1,1 0 1,-1 1-1,1-1 1,-1 0-1,1 0 1,0 0-1,-1 0 1,1-1-1,0 1 0,0 0 1,-1-1-1,1 1 1,0-1-1,0 0 1,0 1-1,0-1 1,0 0-1,2 0 1,0-1-21,0 0 0,-1 0 1,1 0-1,0-1 0,-1 1 1,1-1-1,-1 0 0,1 0 1,5-5-1,25-26 38,-16 14 51,19-19-227,-1-2 0,-3-1-1,-1-2 1,40-73 0,-21 20-13,45-124-1,-91 209 127,10-31 29,-14 39-20,0-1 1,0 1 0,0-1-1,-1 0 1,1 1 0,-1-1 0,0 0-1,-1-6 1,1 10 16,0-1 0,0 1 0,-1-1 0,1 0 0,0 1 0,0-1 0,0 1 0,-1-1 0,1 0 0,0 1 0,-1-1 0,1 1 0,-1-1 0,1 1 0,-1-1-1,1 1 1,-1 0 0,1-1 0,-1 1 0,1 0 0,-1-1 0,1 1 0,-1 0 0,0-1 0,1 1 0,-1 0 0,1 0 0,-1 0 0,0 0 0,1 0 0,-1 0 0,0 0 0,1 0 0,-1 0 0,1 0 0,-1 0 0,0 0 0,1 0 0,-1 0 0,0 0-1,1 1 1,-1-1 0,0 1 0,-3 0-4,0 1-1,-1 0 0,1 0 0,-7 6 0,-1 2 35,0 1-1,0 1 1,1-1-1,0 2 0,1 0 1,-10 15-1,-46 90 37,56-97-73,-30 58 229,3 1-1,-27 89 1,56-141-132,1 0 0,-5 44-1,10-62-45,2-8-26,-1 0 0,1-1 0,0 1 0,0 0 0,-1 0 0,1-1 0,0 1 0,1 0 1,-1 0-1,0 0 0,0-1 0,1 1 0,-1 0 0,2 2 0,-2-4-4,1 0 1,-1 0-1,1 0 1,-1 0-1,1 0 1,-1 0-1,1 0 0,-1 0 1,1 0-1,-1-1 1,1 1-1,-1 0 1,1 0-1,-1-1 0,0 1 1,1 0-1,-1 0 1,1-1-1,-1 0 1,2 1 26,50-35 62,29-17-428,-37 27 263,60-34-92,-95 55-201,-8 10 228,-2 1 217,1-5-79,-1-2-8,1 1 0,0-1 0,0 1 0,0-1 0,0 1 0,0 0 0,0-1 0,0 1 0,0-1 0,0 1 0,0 0 0,0-1 0,0 1 0,0-1 0,0 1 0,1 0 0,-1-1 0,0 1 0,0-1-1,1 1 1,-1 0 0,1 1 9,0 0 0,0 0-1,1 1 1,-1-1 0,0 0-1,1 0 1,0-1 0,-1 1 0,1 0-1,0 0 1,0-1 0,0 1-1,0-1 1,0 0 0,0 1-1,0-1 1,0 0 0,1 0-1,-1-1 1,0 1 0,1 0-1,-1-1 1,3 1 0,8 1 4,1 0 1,26-1-1,-33-1 24,4-1-22,1 0 0,-1 0 0,0-1 1,0 0-1,1-1 0,-2 0 0,1-1 0,0 0 1,-1-1-1,0 0 0,0-1 0,0 0 0,-1 0 1,0-1-1,0-1 0,0 1 0,-1-1 1,0 0-1,-1-1 0,0 0 0,8-13 0,5-15-65,24-55 0,-14 25 27,13-18-51,43-100-96,-83 178 160,8-27-144,-11 33 147,0 0-1,1 0 1,-1 0-1,0 0 1,0 0-1,0 0 1,0 0-1,0 0 1,0 0-1,0 0 0,0-1 1,-1 1-1,1 0 1,0 1-1,0-1 1,-1 0-1,1 0 1,-1 0-1,1 0 1,-1 0-1,1 0 1,-1 0-1,0 1 1,1-1-1,-1 0 0,0 0 1,-1 0-1,1 0-3,-1 1-1,0 0 1,1 0-1,-1 0 1,0 0-1,1 0 1,-1 0-1,1 0 1,-1 1-1,1-1 1,-1 1-1,0-1 1,1 1-1,-1-1 1,1 1-1,0 0 1,-1 0-1,1 0 1,-2 1-1,-1 0-13,-5 4 11,1-1-1,0 1 0,0 1 1,1 0-1,0 0 1,0 0-1,1 1 1,-8 11-1,-2 6 43,-19 42 0,-48 151-59,63-160 116,14-40-55,-24 76 263,27-82-226,1 0 0,0 1 0,0-1 1,2 1-1,0 20 0,0-30-36,1 0 1,-1 0-1,1 1 0,0-1 1,-1 0-1,1 0 1,1 1-1,-1-1 0,0 0 1,1 0-1,0-1 1,0 1-1,4 5 0,-4-6-17,0-1 0,0 1 0,0-1 0,0 1-1,0-1 1,1 0 0,-1 0 0,1 0 0,-1 0-1,1-1 1,-1 1 0,1 0 0,-1-1 0,1 0-1,-1 0 1,1 0 0,0 0 0,2 0 0,14-3-1,0-1 0,0-1 1,-1 0-1,0-1 0,30-15 1,-16 7 9,-6 4-58,60-29-41,-85 39 67,-1-1 0,1 1-1,0 0 1,-1 0 0,1-1-1,0 1 1,-1-1 0,1 1-1,-1 0 1,1-1 0,-1 1-1,1-1 1,-1 1 0,1-1-1,-1 1 1,1-1 0,-1 0-1,0 1 1,1-1 0,-1 1-1,0-1 1,0 0 0,1 1-1,-1-2 1,-1 2 4,1-1 1,-1 1-1,1 0 0,-1-1 0,1 1 0,-1 0 1,1 0-1,-1 0 0,0-1 0,1 1 0,-1 0 1,1 0-1,-1 0 0,0 0 0,1 0 0,-1 0 1,1 0-1,-1 0 0,0 0 0,1 0 0,-1 1 1,1-1-1,-1 0 0,1 0 0,-2 1 0,-10 2-41,1 1-1,-1 0 1,1 1-1,-12 7 1,18-10 91,1 1 0,0 0 0,0-1 0,0 2 1,1-1-1,-1 0 0,1 1 0,0-1 0,0 1 0,0 0 0,0 0 0,1 0 1,-4 7-1,6-9-24,-1 0 0,1 0 0,0 0 0,-1 0 0,1 0 0,0 0 0,0 0 0,0 0 0,0 0 0,1 0 0,-1 0 1,1 0-1,-1 0 0,1 0 0,0 0 0,-1 0 0,1 0 0,0 0 0,0 0 0,0 0 0,1-1 0,-1 1 0,2 2 0,3 1 2,-1 0 1,1 0-1,0 0 0,0 0 0,10 4 0,4 1-33,2 0 0,-1-2 0,1-1 0,0-1 0,30 4 0,-19-5-954,1-1 1,0-2 0,38-3-1,-62 0-113,0 0-1,15-3 1,-11 0-2022,-1 0 0,19-10 1,-31 14 2851,13-8-5603,-14 4 2839,-9 0 522,-19 0-580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4:57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 9056,'-10'-4'3360,"20"4"-2624,11 0-192,-2 4 2016,4-1-1505,8 2 1217,9-2-1344,13 2 96,29-2-640,13 1-448,-1-4 32,-12 0-224,-16 5 128,-11-2-2880,-15 2 1632,-9-5-3647,-4 0 2847,-9 7-3488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4:58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52 12384,'-71'-52'4575,"63"52"-2815,16 0-1856,0 0-96,7 0-256,2 4 256,6 4-3167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4:58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82 160 11808,'-60'-85'4352,"43"70"-3361,12 3-287,10 4-2591,12-4 895,11-1-2688,7 1 2080,41 9-3904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2:50.0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1 24575,'0'289'0,"-1"-275"0,-1 0 0,0 0 0,-1 0 0,0-1 0,-11 26 0,9-25 0,0 0 0,1 0 0,0 1 0,-2 26 0,6-39 0,-1 1 0,1-1 0,1 0 0,-1 0 0,0 0 0,0 1 0,1-1 0,0 0 0,-1 0 0,1 0 0,0 0 0,0 0 0,0 0 0,0 0 0,0 0 0,0-1 0,1 1 0,2 3 0,-1-3 0,0 0 0,-1 0 0,1 0 0,0-1 0,0 1 0,0-1 0,1 0 0,-1 0 0,0 0 0,0 0 0,5 0 0,5 0 0,-1 0 0,1-1 0,-1-1 0,1 0 0,20-5 0,125-19 0,-139 19 0,0 0 0,-1-1 0,28-15 0,1-1 0,-21 12 190,-13 4-578,0 2-1,1-1 0,15-2 0,-10 4-6437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8:23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198 318 2656,'0'-1'109,"1"0"0,-1 1 0,0-1 1,1 0-1,-1 0 0,1 0 0,-1 0 0,1 1 0,0-1 1,-1 0-1,1 1 0,0-1 0,-1 0 0,1 1 0,0-1 1,0 1-1,0-1 0,-1 1 0,1-1 0,0 1 1,2-1-1,2-1 1697,-14 14 1628,-10 14-2943,11-17-291,-5 5 360,-21 18 1,30-29-391,-1 1 0,0-1 1,0 0-1,0 0 0,0-1 1,-1 1-1,1-1 0,-1 0 1,-6 1-1,10-3-115,-1 0-1,1 0 1,0 0 0,0-1-1,-1 1 1,1-1 0,0 1-1,0-1 1,0 0 0,0 0 0,0 0-1,0 0 1,0 0 0,0-1-1,0 1 1,1 0 0,-1-1-1,0 1 1,1-1 0,-1 0-1,1 1 1,0-1 0,-1 0-1,0-3 1,-2-1-28,0-1-1,0 0 0,1 0 1,0 0-1,0 0 0,-2-12 1,3 9-35,1-1 0,1 0 1,0 1-1,0-1 0,1 0 1,0 1-1,1-1 0,0 0 1,1 1-1,7-19 0,-4 13-17,1 1 0,1 1 0,0 0-1,1 0 1,0 0 0,18-18 0,-23 27 25,1 0 1,1 1-1,-1-1 1,0 1-1,1 0 1,0 1-1,0-1 1,0 1-1,0 1 1,1-1-1,-1 1 0,1 0 1,0 0-1,-1 1 1,12-1-1,-13 2 22,0 0 0,-1 0-1,1 1 1,0-1 0,0 1-1,-1 0 1,1 1 0,-1-1-1,1 1 1,-1 0 0,1 0 0,-1 0-1,0 1 1,0-1 0,0 1-1,0 0 1,-1 0 0,1 0-1,-1 1 1,0-1 0,0 1-1,0 0 1,3 5 0,-3-3 45,0 1 0,0-1 0,-1 1 0,1 0 0,-2 0 0,1 0 0,-1 0 0,0 0 0,0 0 0,-1 0 0,0 0 0,-1 9 0,-3 12 189,-12 47 0,12-57-232,-157 478 1496,161-494-1513,-10 19 787,10-21-775,0 0 0,0 1 0,0-1 0,-1 0 0,1 0 0,0 1 0,0-1 0,0 0 0,0 0 0,-1 1 0,1-1 0,0 0 0,0 0 0,0 0 0,-1 0 0,1 1 0,0-1 0,0 0 0,-1 0 0,1 0 0,0 0 0,0 0 0,-1 0 0,1 0 0,0 0 0,-1 0 0,1 0 0,0 0 0,0 0 0,-1 0 1,1 0-1,0 0 0,-1 0 0,1 0 0,0 0 0,0 0 0,-1 0 0,1 0 0,0 0 0,0 0 0,-1 0 0,1-1 0,0 1 0,0 0 0,-1 0 0,1 0 0,0-1 0,0 1 0,0 0 0,-1-1 0,-1-7 269,1-1-202,1 0 1,0 0-1,0 0 1,3-12-1,3-17-33,3 0-1,0 1 1,3 0-1,1 1 1,2 0-1,33-59 1,-1 26-206,4 2 1,60-61-1,-73 85-72,-29 33 105,0 0 0,0 1 0,1 0 0,0 1 0,18-12 0,-27 19 97,0 1 0,0-1-1,0 1 1,0-1 0,0 1-1,0-1 1,0 1 0,0 0-1,0-1 1,0 1 0,0 0-1,0 0 1,0 0-1,1 0 1,-1 0 0,0 0-1,0 0 1,0 0 0,0 1-1,0-1 1,0 0 0,0 1-1,0-1 1,0 1 0,2 0-1,-1 1 10,-1-1 0,1 1 0,-1 0 0,0 0 0,1-1 0,-1 1 0,0 0 0,0 0 0,0 0 0,0 0 1,0 0-1,0 3 0,1 5 26,0 1 1,0-1 0,-1 1-1,0 12 1,-3 8 0,-2 0-1,0 0 1,-11 34 0,2-11 32,-50 273 307,59-282-107,4-34-145,-1 0 0,-3 18-1,3-14 42,2-5 22,13 2 40,-12-11-212,-1 0 0,0 0 0,0 0 0,1 0 1,-1 0-1,1-1 0,-1 1 0,1-1 0,-1 1 1,3 0-1,14 5 132,-13-3-90,0-1 0,1 0-1,-1-1 1,1 1-1,-1-1 1,1 0 0,0 0-1,-1-1 1,1 0-1,0 0 1,0 0-1,-1-1 1,1 1 0,0-1-1,-1-1 1,1 1-1,6-4 1,-4 2 26,0-2 0,0 0 1,0 0-1,0 0 0,-1-1 0,1 0 0,-2 0 1,1-1-1,8-11 0,-2 2 2,-2-1 1,0 0-1,10-24 0,-13 22-31,0 1 0,-2-1-1,0-1 1,-2 1-1,0-1 1,-1 0 0,0 0-1,-2-21 1,0 36-92,-2 0-1,1 1 1,0-1 0,-1 0-1,0 1 1,0-1-1,0 1 1,-1-1 0,1 1-1,-1 0 1,0-1 0,-3-3-1,4 7 46,1 1-1,-1-1 0,0 1 0,1-1 1,-1 1-1,0-1 0,0 1 1,0-1-1,1 1 0,-1 0 0,0 0 1,0-1-1,0 1 0,0 0 1,0 0-1,0 0 0,1 0 0,-1 0 1,0 0-1,0 0 0,0 0 0,0 0 1,0 1-1,1-1 0,-1 0 1,0 1-1,0-1 0,0 0 0,0 1 1,1-1-1,-1 1 0,0-1 1,1 1-1,-1-1 0,0 1 0,1 0 1,-2 1-1,-2 2-17,0 0 0,1 0 0,-1 1 0,-3 5 0,0 4-51,0 0-1,0 1 0,1-1 0,-6 28 0,-9 62 89,18-85-9,1 0 0,0 0-1,2 32 1,0-45 31,1 0 0,0 0 0,0 0 0,1 0 1,-1 0-1,1 0 0,1 0 0,-1-1 0,1 1 1,0-1-1,0 0 0,0 0 0,1 0 0,0 0 1,7 7-1,-8-10 25,0 0 1,0 0-1,0 0 1,1 0 0,-1-1-1,0 1 1,1-1-1,-1 0 1,1 0 0,-1 0-1,1-1 1,0 1-1,6-1 1,4 0 92,0-1 0,17-3 0,-3 0-75,-1-2 1,1-1-1,-1-1 1,-1-1 0,38-19-1,-49 21-43,-1-2 1,0 0-1,0 0 0,-1-1 0,-1-1 1,1 0-1,-2-1 0,1 0 0,-2-1 0,16-24 1,-15 18 29,-1 0 0,0-1 1,9-29-1,-16 36-86,1 0-1,-1 1 1,-1-1-1,0 0 1,-1 0-1,-1-1 0,0-12 1,0 25 13,0 0-1,0 0 1,0 0-1,-1 0 1,1-1 0,0 1-1,0 0 1,0 0-1,-1 0 1,1 0 0,-1 0-1,1 0 1,-1 0-1,1 0 1,-1 0 0,0 0-1,1 0 1,-1 1-1,0-1 1,1 0 0,-1 0-1,0 1 1,-1-2-1,1 2 4,0 0 0,0 0 0,0 0 0,0 0 0,-1 0 0,1 0 0,0 0 0,0 0 0,0 0-1,0 0 1,0 1 0,0-1 0,0 0 0,0 1 0,0-1 0,0 1 0,0-1 0,-1 2-1,-4 2-36,0 0-1,1 1 1,0-1-1,0 1 0,-8 12 1,-1 3 21,2 0 1,0 1 0,1 1 0,1 0-1,1 1 1,-9 35 0,16-47 35,0-1 0,0 1-1,1 0 1,0 0 0,1 0 0,2 20 0,-1-25 18,1 0 0,-1 0 0,1 0 0,0 0 0,0-1 0,1 1 0,0-1 0,0 1 1,0-1-1,0 0 0,1 0 0,0 0 0,6 6 0,-7-9 23,1 1 0,-1-1 1,1 0-1,-1 0 0,1 0 0,0-1 0,-1 1 0,1-1 1,0 0-1,0 0 0,0 0 0,0-1 0,0 1 1,0-1-1,0 0 0,1 0 0,-1 0 0,0-1 1,0 1-1,7-3 0,0 0 0,0 0 0,0-1 0,-1-1 0,1 0 0,-1 0 0,12-8 0,180-152 39,-95 72-99,-97 82-214,-9 8 120,-4 6-49,-38 46-192,13-17 235,-39 61-1,65-91 112,-33 61-34,31-54 54,0 1 0,0-1 0,1 1 0,-4 19-1,7-27-11,0-1-1,-1 0 1,1 0-1,0 1 0,0-1 1,0 0-1,0 1 1,0-1-1,0 0 0,1 0 1,-1 1-1,0-1 1,1 0-1,-1 0 0,1 1 1,-1-1-1,1 0 1,-1 0-1,1 0 0,0 0 1,1 2-1,-1-3 15,0 1 0,0 0 0,0-1 0,0 1 0,1-1 0,-1 1 0,0-1 0,1 0 0,-1 1 0,0-1 0,0 0 0,1 0 0,-1 0 0,0 0 0,1 0 0,2-1 0,5-1 88,0 0-1,0-1 1,-1 0 0,14-6 0,-20 8-104,19-11 57,-1 0 0,0-1-1,-1-1 1,0 0 0,-1-2-1,-1 0 1,18-23 0,-9 7 24,-1-1 1,-2-2-1,27-53 0,-47 82-80,27-48-25,-3-1 1,31-87 0,-47 105-15,9-51 1,-18 71-32,0 0-1,-1 0 1,0 0 0,-2 1-1,-3-29 1,3 42 20,1 0 0,-1-1-1,0 1 1,0 0 0,0 0 0,-3-4 0,4 6 27,-1 1 0,1-1 0,0 0 0,-1 1 0,1-1 0,-1 1 0,1-1 0,-1 1 1,1 0-1,-1-1 0,0 1 0,1-1 0,-1 1 0,1 0 0,-1 0 0,0-1 0,1 1 0,-1 0 1,0 0-1,1 0 0,-1 0 0,0 0 0,0 0 0,1 0 0,-1 0 0,0 0 0,1 0 0,-1 0 1,0 0-1,1 0 0,-1 1 0,0-1 0,1 0 0,-1 0 0,0 1 0,0 0 0,-6 3-16,1 0 0,0 0-1,0 1 1,0 0 0,0 1 0,1-1-1,0 1 1,-6 9 0,-33 57-154,35-56 226,-5 8-85,1 2 0,1 0 0,1 0 0,-11 42 0,10-15 107,-10 101-1,20-124 6,1 0-1,2 1 0,1-1 0,11 60 1,-11-83-35,0 0 0,0 0 0,1-1 0,0 1 0,0 0 0,1-1 0,0 0 0,0 0 0,0 0 0,0 0 0,1-1 0,0 1 0,9 6 0,-9-8 9,0-1 0,1 1 0,-1-1 1,1-1-1,0 1 0,0-1 0,0 0 0,0 0 0,0 0 0,0-1 1,0 0-1,0 0 0,1-1 0,-1 0 0,13-1 0,-8 0 2,0 0 1,1-2-1,-1 1 0,0-1 0,0-1 0,-1 0 0,1-1 0,-1 0 0,0 0 0,0-1 1,11-8-1,-3-1 20,-1 0 1,31-35 0,-41 41-45,-1 0 1,1-1 0,-1 0-1,-1 0 1,0 0-1,0 0 1,6-23 0,-9 25-10,-1 0 1,0 0-1,0 0 1,-1 0-1,0-16 0,-1 21-33,1 0-1,0 0 1,-1 0-1,0 1 1,1-1-1,-1 0 0,0 0 1,0 0-1,-1 1 1,1-1-1,-1 0 0,1 1 1,-1 0-1,0-1 1,0 1-1,0 0 0,0 0 1,-3-3-1,4 5 17,1 0 0,-1 0 0,0-1 0,1 1 0,-1 0 0,0 0 0,0 0 0,1 0 0,-1 0 0,0 0 0,1 0 0,-1 0 0,0 0 0,1 1 0,-1-1 0,0 0 0,1 0 0,-1 0 0,0 1 0,1-1 0,-1 0 0,0 1 0,1-1 0,-1 1 0,1-1 0,-1 1 0,0 0 0,-14 15-163,13-14 139,-3 6 32,0 0 1,0 1-1,1-1 1,0 1-1,0 0 0,1 0 1,0 1-1,-1 10 1,-1-3-7,1 1-6,0-1 0,1 0 0,1 1 0,1-1-1,2 32 1,-1-45 39,0-1-1,1 1 0,0 0 1,0-1-1,0 1 0,0-1 1,0 1-1,1-1 0,0 1 1,-1-1-1,1 0 0,3 3 1,-4-4 2,1 0 0,0-1 0,-1 1 0,1-1 1,0 0-1,0 0 0,0 1 0,0-1 0,0 0 1,0-1-1,0 1 0,0 0 0,0 0 0,0-1 1,0 1-1,1-1 0,-1 0 0,0 0 0,0 0 0,4 0 1,17-4 132,-1 0 0,1-2 0,38-15-1,-26 9-148,17-7-46,76-37-1,-99 40 107,-1-1 1,0-1-1,47-41 0,-59 46-52,-11 9-62,0 0 0,0 0-1,-1-1 1,6-5 0,-15 17-299,-6 10 163,-24 30-1,-12 0 214,23-24-14,1 1 1,-30 41-1,51-62-3,0-1 0,0 1-1,1 0 1,-1 1 0,1-1 0,0 0 0,0 0 0,0 1 0,0-1-1,0 6 1,1-8-6,0 1 0,0-1-1,0 0 1,1 0 0,-1 0-1,0 0 1,1 0 0,-1 0 0,1 0-1,-1 1 1,1-1 0,-1 0-1,1-1 1,0 1 0,0 0-1,-1 0 1,1 0 0,0 0 0,0-1-1,0 1 1,0 0 0,0-1-1,0 1 1,0 0 0,0-1-1,0 1 1,0-1 0,0 0 0,0 1-1,0-1 1,1 0 0,-1 0-1,0 0 1,0 0 0,0 0 0,2 0-1,1 0 30,0 0 0,0 0 0,1 0 0,-1-1 0,0 1 1,0-1-1,0 0 0,0-1 0,0 1 0,0-1 0,0 1 0,0-1 0,-1 0 0,1-1 0,-1 1 0,1-1 0,3-4 0,3-2 3,-2 0 0,1-2 0,-1 1-1,8-15 1,6-13 26,-2 0 0,22-59 0,18-84-100,-42 124-17,-6 19 28,-1-1 1,-2 0 0,-1 0-1,-3-1 1,2-40-1,-10 52-433,3 27 441,0 1 0,0 0 0,0-1 0,0 1 0,0 0 0,0-1 0,0 1 1,-1 0-1,1-1 0,0 1 0,0 0 0,0-1 0,-1 1 0,1 0 0,0 0 0,0-1 0,-1 1 0,1 0 0,0 0 0,-1 0 1,1-1-1,-1 1-1,1 0 1,-1 0 0,1 0 0,-1 0 0,1 1-1,0-1 1,-1 0 0,1 0 0,-1 0 0,1 0-1,0 1 1,-1-1 0,1 0 0,-1 0-1,1 1 1,0-1 0,-1 0 0,1 1 0,0-1-1,0 0 1,-1 1 0,-5 7-47,1-1 0,1 1 0,-1 0 0,1 0 1,1 0-1,-1 1 0,-1 8 0,-1-1 27,-3 12 50,1 2-1,1-1 1,2 1 0,-3 41-1,10 122 237,0-164-64,1 0 0,10 39 0,-10-56-482,0-1 0,1 0 0,0 0 0,1 0 0,0 0 0,1-1 1,0 0-1,13 16 0,-16-23-284,0 0 0,0 0 0,1 0-1,-1 0 1,1 0 0,0-1 0,-1 0 0,1 0 0,0 0 0,0 0 0,0 0 0,1-1 0,-1 0 0,5 1 0,28 5-3572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1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74 7808,'-5'-5'2880,"15"10"-2240,-5-5-160,4 0 2208,4-5-1568,5 1 1855,4-4-1695,9 5 192,14-2-864,0 1-448,10 0-128,13-3-448,-2-1 192,-2 3-5087,-10 1 2911,-14-12-5504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2:59.5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1 24575,'-2'1'0,"0"0"0,0 0 0,0 0 0,0 1 0,0-1 0,0 0 0,0 1 0,1 0 0,-1-1 0,1 1 0,-1 0 0,1 0 0,0 0 0,-1 0 0,1 0 0,-1 3 0,-4 5 0,0-3 0,1 0 0,0 1 0,1 0 0,0-1 0,0 1 0,1 0 0,0 1 0,0-1 0,1 1 0,0-1 0,0 1 0,1 0 0,0 12 0,3 217 0,3-209 0,-5-29 0,0 1 0,0-1 0,1 0 0,-1 1 0,0-1 0,0 0 0,0 1 0,0-1 0,1 0 0,-1 0 0,0 1 0,0-1 0,1 0 0,-1 0 0,0 1 0,0-1 0,1 0 0,-1 0 0,0 0 0,1 0 0,-1 1 0,0-1 0,1 0 0,-1 0 0,0 0 0,1 0 0,0 0 0,0-1 0,-1 1 0,1 0 0,0-1 0,0 1 0,-1-1 0,1 1 0,0-1 0,-1 1 0,1-1 0,0 1 0,-1-1 0,1 0 0,-1 1 0,1-1 0,0-1 0,23-35 0,-16 24 0,1 0 0,0 0 0,0 1 0,1 1 0,18-17 0,-23 24 0,0-1 0,-1 0 0,1 0 0,-1 0 0,0-1 0,0 0 0,-1 1 0,0-1 0,0-1 0,0 1 0,3-10 0,-2-1 0,-1 1 0,0 0 0,1-25 0,-3 48 0,0 0 0,1 0 0,0-1 0,0 1 0,6 11 0,-1 1 0,9 26 0,-10-24 0,1 0 0,1 0 0,1 0 0,1-1 0,1-1 0,21 31 0,-16-29 0,19 33 0,-5-7 0,-18-28-1365,-2-3-5461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3:02.8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24575,'0'4'0,"1"1"0,-1-1 0,1 0 0,0 1 0,1-1 0,1 5 0,5 19 0,57 243 0,-36-165 0,-7 12 0,1-2 0,1-49 0,-18-53 0,-1 0 0,0 0 0,0 1 0,-2 0 0,3 16 0,-5-2 0,-1-20 0,0-1 0,1 0 0,0 1 0,0-1 0,3 9 0,-4-17 0,0 1 0,0 0 0,1 0 0,-1-1 0,0 1 0,0 0 0,1-1 0,-1 1 0,0 0 0,1-1 0,-1 1 0,1-1 0,-1 1 0,1 0 0,-1-1 0,1 1 0,-1-1 0,1 0 0,-1 1 0,1-1 0,0 1 0,-1-1 0,1 0 0,0 1 0,0-1 0,0 0 0,0-1 0,-1 1 0,1 0 0,0 0 0,-1-1 0,1 1 0,-1 0 0,1-1 0,0 1 0,-1-1 0,1 1 0,-1-1 0,1 1 0,-1-1 0,1 1 0,-1-1 0,1 1 0,0-2 0,16-34 0,-9 8 0,-1 0 0,-1 0 0,-2-1 0,2-39 0,-4 43 0,-2 22 0,0 0 0,0 0 0,0 0 0,1 0 0,-1 0 0,1 0 0,0 0 0,0 0 0,0 0 0,0 0 0,1 1 0,-1-1 0,1 0 0,-1 1 0,1-1 0,0 1 0,0 0 0,0-1 0,0 1 0,1 0 0,-1 0 0,1 0 0,-1 1 0,1-1 0,0 1 0,-1-1 0,1 1 0,0 0 0,0 0 0,0 0 0,0 0 0,0 1 0,0-1 0,0 1 0,0 0 0,3 0 0,3-1 0,-1 1 0,0 0 0,1 1 0,-1-1 0,0 2 0,0-1 0,0 1 0,0 1 0,0-1 0,0 1 0,0 1 0,-1-1 0,1 1 0,-1 1 0,0-1 0,-1 1 0,1 0 0,-1 1 0,0 0 0,0 0 0,-1 0 0,1 1 0,-1-1 0,-1 1 0,6 10 0,-5-6 0,0 0 0,-1 0 0,0 0 0,-1 0 0,0 0 0,-1 1 0,0 0 0,0 16 0,-1 3 0,-2 0 0,-4 30 0,4-57 0,1 0 0,-1 1 0,0-1 0,-1 0 0,1 0 0,-1 0 0,0 0 0,0 0 0,0 0 0,0 0 0,-1-1 0,0 1 0,1-1 0,-1 0 0,-4 4 0,-4 1 0,0 0 0,0-1 0,-19 10 0,-13 7 0,32-16 62,2-2 3,1 0 0,-1-1-1,-10 5 1,17-9-149,0 0-1,-1 0 1,1-1 0,0 1-1,0 0 1,-1-1 0,1 0 0,0 0-1,-1 1 1,1-1 0,0 0-1,-1-1 1,1 1 0,0 0-1,0-1 1,-1 1 0,1-1 0,0 0-1,-3-1 1,-6-6-6742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3:06.5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9 24575,'-5'121'0,"-6"0"0,-35 156 0,39-230 0,1 1 0,1 85 0,5-535 0,1 160 0,-1 233 0,0 0 0,1 0 0,0-1 0,0 1 0,3-9 0,-3 16 0,0-1 0,0 1 0,0 0 0,0-1 0,0 1 0,0 0 0,1 0 0,-1 0 0,1 0 0,0 0 0,-1 0 0,1 0 0,0 1 0,0-1 0,0 1 0,1-1 0,-1 1 0,0 0 0,0 0 0,1 0 0,-1 0 0,1 0 0,2 0 0,5-2 0,1 2 0,0 0 0,-1 0 0,1 1 0,-1 0 0,1 0 0,0 2 0,12 2 0,4 3 0,49 20 0,-62-22 55,1-1 1,-1 0-1,1-1 0,0-1 0,15 2 0,76-4-1022,-82 0 238,0-1-6097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3:08.3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24575,'5'0'0,"6"0"0,5 0 0,4 0 0,4 0 0,2 0 0,5 0 0,2 0 0,0 0 0,-1 0 0,-2 0 0,-6 0-8191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3:10.5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57 24575,'-2'101'0,"5"112"0,-3-210 0,1 1 0,-1-1 0,1 0 0,0 0 0,0 0 0,0 0 0,0 0 0,1 0 0,2 4 0,-4-6 0,1-1 0,-1 1 0,1 0 0,-1-1 0,1 1 0,-1-1 0,1 1 0,-1-1 0,1 0 0,-1 1 0,1-1 0,0 1 0,-1-1 0,1 0 0,0 0 0,-1 1 0,1-1 0,0 0 0,-1 0 0,1 0 0,0 0 0,0 0 0,-1 0 0,1 0 0,0 0 0,-1 0 0,1 0 0,0 0 0,0 0 0,-1 0 0,1-1 0,0 1 0,-1 0 0,1-1 0,0 1 0,-1 0 0,1-1 0,-1 1 0,1-1 0,0 1 0,-1-1 0,1 1 0,-1-1 0,0 1 0,2-2 0,2-5 0,1 1 0,-1-2 0,-1 1 0,1 0 0,-1-1 0,0 1 0,-1-1 0,0 0 0,0 0 0,1-10 0,3-10 0,3-18 0,6-76 0,-14 110 0,-1 7 0,1 0 0,-1 1 0,1-1 0,0 1 0,1-1 0,-1 1 0,1 0 0,0 0 0,0-1 0,0 1 0,0 0 0,1 1 0,-1-1 0,1 0 0,0 1 0,7-6 0,-5 5 0,0 0 0,1 1 0,-1 0 0,1 1 0,0-1 0,0 1 0,0 0 0,0 0 0,0 1 0,0 0 0,12-1 0,88 2-822,-97 0 279,14 1-6283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3:28.8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293 29 24575,'-10'0'0,"-1"0"0,1 1 0,0 0 0,0 1 0,0 0 0,0 1 0,0 0 0,0 0 0,1 1 0,-1 0 0,1 1 0,0 0 0,0 1 0,1 0 0,0 0 0,0 0 0,0 1 0,-6 8 0,-1 1 0,0 1 0,2 0 0,-18 29 0,26-37 0,0 1 0,1-1 0,0 1 0,0 0 0,1 1 0,1-1 0,0 1 0,0-1 0,0 15 0,1-9 0,0-5 0,1 0 0,0 0 0,3 21 0,-2-30 0,-1 1 0,1-1 0,-1 0 0,1 1 0,0-1 0,0 0 0,0 0 0,1 0 0,-1 0 0,0 0 0,1 0 0,-1 0 0,1 0 0,0 0 0,-1 0 0,1-1 0,0 1 0,0-1 0,0 0 0,0 1 0,0-1 0,5 2 0,-1-1 0,0-1 0,0 1 0,0-1 0,0 0 0,0 0 0,0-1 0,1 0 0,-1 0 0,0 0 0,0-1 0,0 0 0,0 0 0,0 0 0,0-1 0,0 0 0,0 0 0,0-1 0,-1 0 0,1 0 0,-1 0 0,0 0 0,9-8 0,-5 3 0,-1 0 0,0-1 0,-1 0 0,0-1 0,0 0 0,-1 0 0,0 0 0,0-1 0,-1 1 0,-1-1 0,4-13 0,-1 5 0,1 0 0,0 1 0,14-21 0,-4 5 0,-14 28 0,15-27 0,-18 31 0,0 0 0,0 1 0,1-1 0,-1 0 0,0 1 0,1-1 0,-1 1 0,1 0 0,0 0 0,-1-1 0,1 1 0,0 0 0,0 0 0,3 0 0,-5 1 0,1 0 0,0 0 0,-1 0 0,1 0 0,0 0 0,0 0 0,-1 0 0,1 1 0,0-1 0,-1 0 0,1 1 0,0-1 0,-1 0 0,1 1 0,-1-1 0,1 1 0,0-1 0,-1 1 0,1-1 0,-1 1 0,0-1 0,1 1 0,-1 0 0,1-1 0,-1 1 0,0-1 0,1 1 0,-1 0 0,0-1 0,0 1 0,0 0 0,1 0 0,-1 0 0,5 32 0,-4-25 0,-1-5 0,6 46 0,3 1 0,17 54 0,-24-98 0,1 0 0,0-1 0,0 0 0,0 1 0,0-1 0,1 0 0,0-1 0,0 1 0,0-1 0,1 0 0,0 0 0,-1 0 0,1 0 0,1-1 0,-1 0 0,0 0 0,1 0 0,0-1 0,-1 0 0,1 0 0,0 0 0,0-1 0,0 0 0,0 0 0,7 0 0,-7 0 0,1-1 0,0 0 0,0 0 0,-1-1 0,1 0 0,0 0 0,-1 0 0,1-1 0,-1 0 0,1 0 0,-1-1 0,0 0 0,0 0 0,0 0 0,-1-1 0,1 1 0,-1-2 0,1 1 0,-1 0 0,-1-1 0,1 0 0,5-8 0,-6 7 0,0-1 0,-1 0 0,0 0 0,0-1 0,-1 1 0,0-1 0,0 1 0,1-11 0,-1-5 0,-2-33 0,-1 44 0,0-1 0,1 1 0,1 0 0,0-1 0,1 1 0,0 0 0,0 0 0,2 0 0,5-15 0,-6 23 0,-1 0 0,1 1 0,0-1 0,0 1 0,0-1 0,1 1 0,-1 1 0,1-1 0,0 0 0,-1 1 0,1 0 0,1-1 0,-1 2 0,0-1 0,0 0 0,1 1 0,-1 0 0,0 0 0,1 0 0,-1 1 0,1-1 0,0 1 0,-1 0 0,7 1 0,-6-1 0,0 0 0,1 1 0,-1 0 0,0 0 0,0 0 0,0 0 0,0 1 0,0 0 0,-1 0 0,1 0 0,0 1 0,-1-1 0,0 1 0,1 0 0,-1 0 0,0 1 0,-1-1 0,1 1 0,-1 0 0,7 8 0,-7-3 0,0-1 0,0 1 0,0 0 0,-1-1 0,-1 1 0,1 0 0,-1 17 0,-5 67 0,1-66 0,4-72 0,-1 18 0,1-1 0,6-39 0,-6 62 0,0-1 0,1 1 0,-1 0 0,1-1 0,0 1 0,0 0 0,1 0 0,0 0 0,0 0 0,5-6 0,-5 8 0,0 0 0,1 1 0,-1-1 0,0 1 0,1 0 0,-1 0 0,1 0 0,0 1 0,-1-1 0,1 1 0,0 0 0,0 0 0,0 0 0,0 1 0,7-1 0,-5 1 0,0-1 0,1 1 0,-1 0 0,0 1 0,0 0 0,1 0 0,-1 0 0,0 1 0,0 0 0,0 0 0,0 0 0,-1 1 0,1 0 0,0 0 0,-1 0 0,0 1 0,0-1 0,0 1 0,0 1 0,-1-1 0,1 1 0,-1-1 0,-1 1 0,1 1 0,0-1 0,-1 0 0,0 1 0,-1 0 0,1-1 0,-1 1 0,2 9 0,-2-1 0,0 1 0,-1-1 0,-1 0 0,-2 16 0,1-17 0,0-1 0,1 0 0,1 0 0,0 1 0,3 15 0,-4-28 0,0 1 0,0-1 0,0 0 0,0 1 0,0-1 0,0 1 0,1-1 0,-1 0 0,0 1 0,0-1 0,0 0 0,0 1 0,0-1 0,1 0 0,-1 1 0,0-1 0,0 0 0,1 1 0,-1-1 0,0 0 0,0 0 0,1 1 0,-1-1 0,0 0 0,1 0 0,-1 1 0,0-1 0,1 0 0,-1 0 0,1 0 0,0 0 0,7-9 0,9-30 0,-14 29 0,35-90 0,15-36 0,-50 132 0,-1 0 0,0 0 0,1 1 0,0-1 0,0 1 0,0 0 0,0 0 0,1 0 0,-1 0 0,1 1 0,0-1 0,-1 1 0,1 0 0,0 0 0,1 0 0,-1 1 0,0-1 0,0 1 0,1 0 0,-1 0 0,0 1 0,1-1 0,-1 1 0,1 0 0,-1 0 0,1 1 0,-1-1 0,0 1 0,7 2 0,-8-2 0,0 1 0,0 0 0,0 0 0,-1 0 0,1 0 0,-1 0 0,1 0 0,-1 1 0,0-1 0,0 1 0,0 0 0,0 0 0,-1 0 0,1-1 0,-1 1 0,2 4 0,2 6 0,-1-1 0,5 22 0,-5-4 0,-1 0 0,-2 0 0,-3 49 0,2 39 0,0-115 0,1 1 0,-1-1 0,1 1 0,0-1 0,0 1 0,0-1 0,1 1 0,-1-1 0,1 0 0,0 0 0,0 1 0,0-1 0,0-1 0,0 1 0,1 0 0,-1 0 0,1-1 0,0 0 0,-1 1 0,1-1 0,0 0 0,1 0 0,-1-1 0,0 1 0,0-1 0,1 1 0,-1-1 0,1 0 0,3 0 0,11 2 0,0 0 0,1-2 0,-1 0 0,28-3 0,-28 2 0,76-1 0,50-3 0,-140 4 0,-1 0 0,1-1 0,-1 0 0,1 0 0,-1 0 0,0 0 0,1-1 0,-1 1 0,0-1 0,0 0 0,0 0 0,0 0 0,0 0 0,-1 0 0,1-1 0,-1 1 0,1-1 0,-1 0 0,0 0 0,0 0 0,0 0 0,0 0 0,-1 0 0,1 0 0,-1 0 0,0-1 0,0 1 0,1-7 0,2-8 0,-2 1 0,0-2 0,-1 1 0,-3-25 0,2 23 0,-1-42 0,-2-54 0,3 113 0,0 0 0,-1 0 0,1 0 0,-1 0 0,0 0 0,0 0 0,0 0 0,0 0 0,0 1 0,-1-1 0,1 0 0,-1 1 0,0-1 0,0 1 0,0 0 0,0-1 0,0 1 0,0 0 0,-1 0 0,1 1 0,-1-1 0,1 0 0,-1 1 0,0 0 0,0-1 0,1 1 0,-1 0 0,-5-1 0,1 1 0,-1 0 0,0 0 0,0 0 0,0 1 0,0 0 0,0 1 0,1 0 0,-1 0 0,0 0 0,-8 4 0,11-3 0,1 0 0,-1 0 0,1 1 0,-1 0 0,1 0 0,0 0 0,0 0 0,0 1 0,1-1 0,-1 1 0,1 0 0,0 0 0,0 1 0,0-1 0,1 0 0,-1 1 0,1 0 0,0 0 0,0-1 0,1 1 0,-2 6 0,-1 8 0,0 1 0,1-1 0,1 0 0,1 27 0,0 19 0,5 106 0,-4-169 0,0 0 0,1 0 0,-1 0 0,0 1 0,1-1 0,0 0 0,-1 0 0,1 0 0,0 0 0,0 0 0,0 0 0,0 0 0,1 0 0,-1-1 0,0 1 0,1 0 0,-1-1 0,1 1 0,1 1 0,2-1 0,-1 0 0,1 0 0,-1 0 0,1 0 0,0-1 0,7 2 0,24 8 0,-21-4 0,1 0 0,0-1 0,0-1 0,1-1 0,-1 0 0,1-2 0,0 1 0,29-1 0,11-1 0,138-5 0,-184 3 0,-1-1 0,0 0 0,0 0 0,0-1 0,0 0 0,0-1 0,0 0 0,-1 0 0,0-1 0,0-1 0,0 1 0,-1-1 0,9-9 0,-10 9-136,-1-1-1,1 1 1,0 0-1,0 1 1,1 0-1,0 0 1,0 1-1,0-1 0,11-3 1,5 1-6690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4:0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922 1 24575,'-20'1'0,"1"0"0,-1 2 0,1 0 0,0 2 0,-32 10 0,-91 46 0,80-32 0,61-29 0,-112 55 0,98-46 0,1 1 0,0 0 0,0 1 0,1 0 0,-15 17 0,-7 10 0,-55 46 0,65-61 0,-35 41 0,-6 7 0,58-65 0,1 1 0,1-1 0,-1 1 0,1 1 0,1-1 0,-1 1 0,1 0 0,0 0 0,1 0 0,0 1 0,1 0 0,-1 0 0,2 0 0,-1 0 0,1 0 0,0 0 0,1 1 0,0-1 0,1 12 0,0-6 0,0-2 0,0 0 0,1-1 0,0 1 0,4 16 0,-4-26 0,0 1 0,0-1 0,1 1 0,-1-1 0,1 0 0,0 0 0,-1 0 0,2 0 0,-1 0 0,0 0 0,0 0 0,1-1 0,0 1 0,-1-1 0,1 0 0,0 0 0,0 0 0,0 0 0,7 3 0,30 8 0,1-2 0,0-2 0,83 9 0,-23-11 0,121-8 0,-88-1 0,4 2-1365,-116 0-5461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4:06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24575,'0'804'0,"0"-825"0,-1-29 0,12-93 0,-1 65 0,-3-150 0,-5 196 0,1 1 0,1 0 0,10-34 0,-14 63 0,1 0 0,-1 0 0,1-1 0,-1 1 0,1 0 0,0 0 0,0 0 0,0 1 0,0-1 0,0 0 0,1 0 0,-1 0 0,1 1 0,-1-1 0,1 1 0,-1-1 0,1 1 0,0 0 0,-1-1 0,1 1 0,0 0 0,0 0 0,0 0 0,0 1 0,0-1 0,0 0 0,0 1 0,1-1 0,-1 1 0,0 0 0,0 0 0,0 0 0,0 0 0,1 0 0,-1 0 0,0 0 0,0 1 0,0-1 0,0 1 0,0 0 0,0-1 0,0 1 0,0 0 0,0 0 0,0 0 0,0 1 0,0-1 0,2 2 0,44 30 0,-33-23 0,28 22 0,-38-28 0,0 1 0,-1 0 0,1 0 0,-1 0 0,-1 0 0,1 1 0,-1 0 0,0 0 0,3 6 0,-1 1 0,0-1 0,0-1 0,1 1 0,1-1 0,0 0 0,13 15 0,-16-22 0,-1-1 0,0 0 0,1 0 0,-1 0 0,1 0 0,0 0 0,0-1 0,0 0 0,0 0 0,0 0 0,0 0 0,1 0 0,-1-1 0,1 0 0,-1 0 0,1 0 0,-1-1 0,1 0 0,0 1 0,-1-2 0,8 0 0,-4 0 0,0-1 0,-1-1 0,1 0 0,-1 0 0,1 0 0,-1-1 0,0 0 0,0 0 0,0-1 0,-1 0 0,0 0 0,0-1 0,9-9 0,4-8 0,-1-1 0,19-35 0,-24 38 0,40-82 0,-40 73 0,1 1 0,22-33 0,-34 60 0,-1 0 0,1-1 0,0 1 0,0 0 0,0 0 0,0 0 0,0 1 0,1-1 0,-1 0 0,1 1 0,-1-1 0,1 1 0,-1 0 0,1 0 0,0 0 0,0 0 0,-1 0 0,1 1 0,0-1 0,0 1 0,0 0 0,0 0 0,0 0 0,-1 0 0,1 0 0,0 1 0,0-1 0,0 1 0,0 0 0,-1 0 0,1 0 0,4 2 0,4 3 0,0 0 0,-1 1 0,1 0 0,-1 0 0,-1 1 0,11 12 0,-5-5 0,-1 2 0,-1 0 0,0 1 0,-1 0 0,-1 0 0,13 32 0,38 127 0,-11-26 0,14-21 0,-45-97 0,-3 2 0,-1-1 0,18 58 0,-1 60 0,-29-138 73,1 0 1,8 16-1,-1 0-1658,-5-12-5241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4:0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24575,'-24'1'0,"0"0"0,0 2 0,0 0 0,1 2 0,-1 0 0,1 2 0,-35 14 0,53-18 0,0-1 0,1 1 0,-1 0 0,1 0 0,0 1 0,0-1 0,0 1 0,1 0 0,-1-1 0,1 2 0,0-1 0,0 0 0,0 1 0,1-1 0,0 1 0,-1 0 0,2 0 0,-1 0 0,0 0 0,1 0 0,-1 6 0,0 11 0,1 0 0,0 0 0,5 41 0,-1-17 0,-3 42 0,3 32 0,20-1 0,-19 129 127,-6-144-1619,2-80-5334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4:1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24575,'5'0'0,"10"0"0,11 0 0,6 0 0,11 0 0,3 0 0,-3 0 0,-3 0 0,-5 0 0,-3 0 0,-3 0 0,-7 0-8191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21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1 339 3072,'1'0'3188,"9"-4"5041,-3 0-3225,-3-7-2995,1 1-1469,13-85 1273,-16 87-1733,4-16-58,1 0 1,1 1-1,1 0 1,13-26-1,-17 42 8,-2 0-99,1 0 1,1 1-1,-1-1 0,1 1 0,7-7 1,-11 12 96,0 0 0,0 0 0,0 0-1,0 0 1,1 1 0,-1-1 0,0 0 0,0 1 0,1-1 0,-1 1 0,0-1 0,1 1 0,-1 0 0,0-1 0,1 1 0,-1 0-1,1 0 1,-1 0 0,0 0 0,1 0 0,-1 0 0,1 1 0,-1-1 0,0 0 0,1 1 0,-1-1 0,0 1 0,1-1 0,-1 1-1,0 0 1,0-1 0,0 1 0,1 0 0,-1 0 0,0 0 0,1 1 0,17 15 220,-9-9-820,-1 0 0,-1 1 0,1-1 0,-1 2 0,9 14 0,6 9-5486,-9-14-310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4:13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24575,'0'423'0,"3"-381"0,-3-40 0,0 0 0,0 0 0,1 0 0,-1 0 0,1 0 0,0 0 0,0 0 0,-1-1 0,1 1 0,0 0 0,1 0 0,-1 0 0,0-1 0,0 1 0,1-1 0,-1 1 0,3 1 0,-4-3 0,1 0 0,0 0 0,0 1 0,-1-1 0,1 0 0,0 0 0,0 0 0,-1 0 0,1 0 0,0 0 0,0 0 0,-1 0 0,1-1 0,0 1 0,0 0 0,-1 0 0,1-1 0,0 1 0,-1 0 0,1-1 0,0 1 0,-1-1 0,1 1 0,-1-1 0,1 1 0,-1-1 0,1 1 0,-1-1 0,1 1 0,-1-1 0,1 0 0,-1 1 0,1-2 0,13-24 0,-14 25 0,9-20 0,-2 0 0,0 0 0,6-42 0,2-70 0,-14 122 0,-1 3 0,1 1 0,1 0 0,-1 0 0,1-1 0,0 1 0,1 1 0,0-1 0,0 0 0,0 1 0,1-1 0,0 1 0,0 0 0,1 0 0,-1 1 0,1-1 0,11-8 0,14-20 0,9-7 0,-35 38 0,0 0 0,0 0 0,0 1 0,0-1 0,1 1 0,-1 0 0,1 0 0,-1 1 0,10-3 0,9 2-1365,-2 1-5461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4:1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394 231 24575,'-73'-1'0,"-84"3"0,151-2 0,0 1 0,0 0 0,1 0 0,-1 1 0,1-1 0,-1 1 0,1 1 0,0-1 0,0 1 0,0-1 0,0 2 0,0-1 0,1 0 0,-1 1 0,1 0 0,-7 8 0,2 0 0,1 0 0,0 0 0,1 1 0,0 0 0,-7 22 0,10-26 0,1 0 0,1 0 0,0 0 0,0 0 0,0 0 0,1 15 0,0-22 0,1 1 0,1-1 0,-1 1 0,0-1 0,0 0 0,1 1 0,-1-1 0,1 1 0,0-1 0,0 0 0,0 1 0,0-1 0,0 0 0,1 0 0,-1 0 0,0 0 0,1 0 0,0 0 0,-1 0 0,1-1 0,0 1 0,0 0 0,0-1 0,0 0 0,0 1 0,0-1 0,1 0 0,3 1 0,-4-1 0,0-1 0,0 1 0,-1-1 0,1 0 0,0 0 0,0 0 0,0 0 0,0 0 0,0 0 0,0 0 0,0-1 0,0 1 0,0-1 0,0 1 0,0-1 0,-1 0 0,4-2 0,-1 1 0,0-1 0,-1 0 0,1 0 0,-1 0 0,0 0 0,0-1 0,4-4 0,0-3 0,-1 0 0,0 0 0,0 0 0,7-22 0,-9 17 0,0-1 0,-2-1 0,2-25 0,-2 19 0,-2 21 0,1 0 0,-1 1 0,1-1 0,-1 0 0,1 1 0,0-1 0,0 0 0,0 1 0,0 0 0,1-1 0,-1 1 0,4-4 0,-5 5 0,0 1 0,1-1 0,-1 1 0,1 0 0,-1-1 0,1 1 0,-1 0 0,1-1 0,-1 1 0,1 0 0,0 0 0,-1 0 0,1 0 0,-1-1 0,1 1 0,-1 0 0,1 0 0,0 0 0,-1 0 0,1 0 0,-1 0 0,1 0 0,0 1 0,1-1 0,-1 1 0,0 0 0,0-1 0,1 1 0,-1 0 0,0 0 0,0 0 0,0 0 0,0 0 0,0 0 0,0 0 0,0 1 0,1 1 0,74 133 0,-71-128 0,0-1 0,1 1 0,0-1 0,0 0 0,11 9 0,-13-13 0,0-1 0,1 1 0,-1-1 0,1 1 0,0-1 0,0-1 0,-1 1 0,1-1 0,0 1 0,1-2 0,8 2 0,-2-2 0,-1 1 0,1-2 0,0 0 0,0 0 0,0-1 0,13-4 0,-19 4 0,0 1 0,-1-2 0,1 1 0,-1 0 0,1-1 0,-1 0 0,0-1 0,0 1 0,0-1 0,0 0 0,-1 0 0,0 0 0,0-1 0,5-5 0,15-23 0,1 1 0,2 1 0,32-29 0,16-18 0,-24 26 0,18-22 0,-65 69 0,0 1 0,0 0 0,1 0 0,-1 0 0,1 0 0,0 1 0,0 0 0,0 0 0,10-4 0,-13 6 0,-1 0 0,1 1 0,0-1 0,0 1 0,0-1 0,-1 1 0,1 0 0,0-1 0,0 1 0,0 0 0,0 0 0,0 1 0,-1-1 0,1 0 0,0 0 0,0 1 0,0-1 0,-1 1 0,1 0 0,0 0 0,0-1 0,-1 1 0,1 0 0,-1 0 0,1 1 0,-1-1 0,1 0 0,-1 0 0,0 1 0,1-1 0,-1 1 0,0-1 0,0 1 0,1 1 0,6 14 0,-5-10 0,0-1 0,0 0 0,1 0 0,0-1 0,6 9 0,-9-13 0,0 0 0,1 1 0,0-1 0,-1 0 0,1 0 0,0 0 0,-1 0 0,1 0 0,0 0 0,0 0 0,0-1 0,0 1 0,0-1 0,0 1 0,0-1 0,0 0 0,0 0 0,0 0 0,0 0 0,0 0 0,0 0 0,0-1 0,3 0 0,90-37 0,-90 37 0,0 0 0,0 0 0,0 0 0,0 1 0,0 0 0,1 0 0,-1 0 0,0 0 0,7 2 0,-10-1 0,0-1 0,0 1 0,0 0 0,0 0 0,0 0 0,0 0 0,-1 1 0,1-1 0,0 0 0,0 1 0,-1-1 0,1 1 0,-1 0 0,0-1 0,1 1 0,-1 0 0,0 0 0,0 0 0,0 0 0,0 0 0,0 0 0,-1 0 0,1 0 0,0 3 0,1 15 0,-1-14 0,-1 0 0,1 1 0,0-1 0,1 0 0,3 10 0,-5-15 0,0-1 0,1 1 0,-1-1 0,0 1 0,1 0 0,-1-1 0,1 1 0,-1-1 0,1 1 0,-1-1 0,1 1 0,-1-1 0,1 0 0,0 1 0,-1-1 0,1 1 0,-1-1 0,1 0 0,0 0 0,-1 1 0,3-1 0,-2 0 0,0 0 0,1-1 0,-1 1 0,1 0 0,-1-1 0,0 1 0,1-1 0,-1 1 0,0-1 0,1 0 0,-1 1 0,0-1 0,0 0 0,0 0 0,2-1 0,1-3 0,1 0 0,-1-1 0,0 0 0,0 1 0,-1-1 0,0 0 0,0-1 0,0 1 0,2-11 0,15-28 0,-20 45 0,1-1 0,-1 1 0,0-1 0,0 1 0,1-1 0,-1 1 0,0-1 0,1 1 0,-1 0 0,1-1 0,-1 1 0,0-1 0,1 1 0,-1 0 0,1-1 0,-1 1 0,1 0 0,-1 0 0,1 0 0,-1-1 0,1 1 0,-1 0 0,1 0 0,-1 0 0,1 0 0,-1 0 0,1 0 0,0 0 0,-1 0 0,1 0 0,-1 0 0,1 0 0,-1 0 0,1 0 0,-1 0 0,1 0 0,-1 1 0,1-1 0,-1 0 0,1 0 0,-1 1 0,1-1 0,-1 0 0,1 1 0,-1-1 0,0 1 0,1-1 0,-1 0 0,0 1 0,1 0 0,17 29 0,-13-20 0,5 6 0,0 0 0,1-1 0,1 0 0,0-1 0,1-1 0,1 0 0,29 22 0,-32-27 0,1-1 0,1 0 0,-1 0 0,1-1 0,0-1 0,1 0 0,-1-1 0,1-1 0,0 0 0,0 0 0,16-1 0,14 0 0,0-2 0,1-2 0,55-10 0,-84 9 0,1-1 0,0 0 0,-1-2 0,0 0 0,0 0 0,-1-2 0,0 0 0,0-1 0,0 0 0,-1-1 0,19-18 0,-30 25 0,-1 0 0,1 0 0,-1 0 0,1 0 0,-1-1 0,0 1 0,0-1 0,0 1 0,-1-1 0,1 0 0,-1 0 0,0 0 0,0 0 0,0 0 0,-1 0 0,1 0 0,-1-7 0,-1 8 0,1 1 0,0-1 0,-1 1 0,0-1 0,1 1 0,-1 0 0,0-1 0,0 1 0,-1 0 0,1 0 0,0 0 0,-1 0 0,1 0 0,-1 0 0,0 0 0,1 0 0,-1 1 0,0-1 0,0 1 0,0-1 0,0 1 0,-1 0 0,1 0 0,0 0 0,0 0 0,-1 0 0,1 0 0,-1 1 0,-3-2 0,-18-1 0,-1 1 0,1 1 0,-40 4 0,18-1 0,40-2 0,0 0 0,1 1 0,-1-1 0,0 1 0,1 0 0,-1 1 0,-8 3 0,12-4 0,0 0 0,0 0 0,0 1 0,0-1 0,0 1 0,0 0 0,0-1 0,1 1 0,-1 0 0,1 0 0,-1 0 0,1 0 0,0 0 0,0 0 0,0 0 0,0 1 0,0-1 0,1 0 0,-1 0 0,0 1 0,1 2 0,-2 16 0,0 0 0,2 0 0,3 29 0,0-6 0,-3-39 0,0 1 0,0-1 0,1 0 0,0 0 0,0 0 0,0 0 0,1 0 0,2 6 0,-3-9 0,0 0 0,1 0 0,-1 0 0,1 0 0,0 0 0,-1 0 0,1-1 0,0 1 0,0-1 0,0 1 0,0-1 0,0 0 0,0 0 0,1 0 0,-1 0 0,0 0 0,0 0 0,1-1 0,-1 1 0,4 0 0,29 2 0,0-1 0,71-6 0,-18 0 0,276 5-1365,-340-1-5461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4:22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23 24575,'-1'0'0,"-1"0"0,1 1 0,-1-1 0,1 1 0,0-1 0,-1 1 0,1 0 0,0 0 0,0 0 0,-1-1 0,1 1 0,0 0 0,0 1 0,0-1 0,0 0 0,0 0 0,-1 2 0,-16 26 0,14-22 0,-1 2 0,0 0 0,1 1 0,0 0 0,-5 18 0,8-24 0,1-1 0,-1 0 0,1 0 0,0 0 0,0 1 0,0-1 0,0 0 0,1 0 0,0 4 0,-1-6 0,1 1 0,0-1 0,-1 1 0,1-1 0,0 0 0,-1 1 0,1-1 0,0 0 0,0 0 0,0 1 0,0-1 0,1 0 0,-1 0 0,0 0 0,0 0 0,1-1 0,-1 1 0,0 0 0,3 1 0,-3-2 0,0 0 0,0 1 0,0-1 0,0 1 0,0-1 0,0 0 0,0 0 0,0 0 0,0 0 0,1 0 0,-1 0 0,0 0 0,0 0 0,0 0 0,0 0 0,0 0 0,0-1 0,0 1 0,0 0 0,0-1 0,0 1 0,0-1 0,0 0 0,2 0 0,-2-1 0,1 0 0,0 0 0,-1 0 0,1 0 0,-1 0 0,0 0 0,0 0 0,0 0 0,0 0 0,1-5 0,1-4 0,-1 0 0,0 0 0,1-20 0,-4-52-1365,1 60-5461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4:2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2019 24575,'2710'0'0,"-2665"-2"0,56-10 0,-55 5 0,51 0 0,22 9 0,90-4 0,-62-20 0,-54 8 0,-60 8 0,44-3 0,-54 8 0,0-1 0,0-1 0,0-1 0,0-1 0,-1-1 0,37-15 0,-20 2 0,-1-2 0,51-35 0,-49 29 0,65-33 0,-80 48 0,3-1 0,1 0 0,58-17 0,17-1 0,193-86 0,-252 99 0,1 2 0,49-10 0,95-12 0,-137 29 0,-3-2 0,-25 5 0,42-4 0,-48 8 0,0-1 0,0 0 0,0-2 0,-1 0 0,1-1 0,27-13 0,4-2 0,1 3 0,101-24 0,-133 38 0,2 1 0,-1-2 0,0-1 0,32-13 0,60-25 0,6-2 0,-102 38 0,0 0 0,-1-2 0,0 0 0,0 0 0,14-14 0,1-1 0,0 3 0,2 0 0,1 2 0,1 1 0,38-15 0,82-26 0,-73 30 0,134-65 0,-74 30 0,-102 46 0,-1-2 0,49-36 0,-45 28 0,56-29 0,25 6 0,18-10 0,-57 8 0,-66 41 0,1 0 0,1 1 0,0 1 0,0 1 0,37-13 0,74-10 0,-122 30 0,0 0 0,0 0 0,0-1 0,-1 0 0,0 0 0,11-9 0,-8 6 0,0 1 0,16-8 0,15 2 0,-35 11 0,0-1 0,0 1 0,0-2 0,0 1 0,0-1 0,0 0 0,-1 0 0,0-1 0,11-7 0,-2-2 0,-12 11 0,1-1 0,-1 1 0,1-1 0,-1 0 0,0 0 0,0-1 0,0 1 0,-1 0 0,1-1 0,-1 0 0,4-6 0,-6 9 0,0 0 0,0 0 0,-1 1 0,1-1 0,0 0 0,0 0 0,0 1 0,-1-1 0,1 0 0,0 0 0,-1 1 0,1-1 0,-1 0 0,1 1 0,-1-1 0,1 1 0,-1-1 0,1 1 0,-1-1 0,1 1 0,-1-1 0,0 1 0,1-1 0,-1 1 0,0 0 0,0-1 0,1 1 0,-1 0 0,0 0 0,0-1 0,1 1 0,-1 0 0,0 0 0,-1 0 0,-31-4 0,30 4 0,-247 1 0,90 1 0,515-2 0,-330 0 0,-25 0 0,0 0 0,1 0 0,-1 0 0,0 0 0,1 0 0,-1 0 0,0 0 0,0 0 0,1 0 0,-1 0 0,0 0 0,0 0 0,1 0 0,-1 0 0,0 1 0,1-1 0,-1 0 0,0 0 0,0 0 0,0 0 0,1 0 0,-1 1 0,0-1 0,0 0 0,1 0 0,-1 0 0,0 1 0,0-1 0,0 0 0,0 0 0,0 1 0,1-1 0,-1 0 0,0 0 0,0 1 0,0-1 0,0 0 0,0 1 0,0-1 0,0 0 0,0 0 0,0 1 0,0-1 0,0 0 0,0 0 0,0 1 0,0-1 0,0 0 0,0 1 0,0-1 0,0 0 0,-1 0 0,1 1 0,0-1 0,0 0 0,0 0 0,0 1 0,0-1 0,-1 0 0,1 0 0,0 1 0,-17 15 0,13-12 0,-20 19-1365,0 2-5461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4:3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24575,'441'0'0,"-407"1"0,56 11 0,16 1 0,326-10 0,-224-5 0,-166 0 0,-1-1 0,80-17 0,76-33 0,-79 20 0,-83 25 0,1 1 0,-1 2 0,39 0 0,108 6 0,-62 2 0,656-3 0,-533-14 0,-25 2 0,703 11 0,-441 2 0,1621-1-1365,-2086 0-5461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4:32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24575,'1'-1'0,"-1"0"0,0-1 0,1 1 0,-1 0 0,1-1 0,0 1 0,-1 0 0,1 0 0,0-1 0,0 1 0,0 0 0,0 0 0,0 0 0,0 0 0,0 0 0,0 1 0,0-1 0,0 0 0,3-1 0,25-12 0,-14 9 0,0 1 0,21-4 0,-25 7 0,0-1 0,0-1 0,-1 0 0,1-1 0,-1 1 0,0-2 0,12-6 0,38-33 0,-44 31 0,0 0 0,1 2 0,0 0 0,25-11 0,34-8-1365,-56 25-5461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4:3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24575,'92'1'0,"101"-3"0,-189 1 0,1 1 0,-1-1 0,1-1 0,-1 1 0,0 0 0,1-1 0,-1 0 0,0 0 0,0 0 0,0-1 0,0 1 0,-1-1 0,7-6 0,2-3 0,-1-1 0,15-22 0,-17 22 0,1 0 0,18-19 0,0 4-260,-1-2 0,24-35 0,-43 54-325,11-14-6241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4:4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24575,'5'3'0,"0"1"0,1-1 0,-1 0 0,1 0 0,0-1 0,-1 0 0,1 0 0,0 0 0,11 1 0,17 7 0,-15-2 0,0 0 0,0 2 0,0 0 0,-1 1 0,-1 1 0,0 0 0,-1 2 0,0 0 0,-1 0 0,0 2 0,-2 0 0,0 0 0,14 23 0,2 7 0,-19-32 0,-1-1 0,0 2 0,-2-1 0,1 1 0,-2 0 0,0 1 0,0 0 0,2 17 0,-4 5-40,-2 0-1,-3 49 0,0-43-1202,1-16-5583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4:4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24575,'-5'6'0,"0"1"0,0-1 0,0 1 0,1 0 0,0 1 0,1-1 0,-1 1 0,2 0 0,-1-1 0,1 1 0,0 0 0,-1 10 0,-1 14 0,1 55 0,3-77 0,2 403 0,-2-408 0,0 0 0,0 0 0,0 0 0,0-1 0,1 1 0,0 0 0,0 0 0,0 0 0,1 0 0,-1-1 0,1 1 0,0-1 0,1 1 0,-1-1 0,1 0 0,0 0 0,0 0 0,0 0 0,0 0 0,1-1 0,-1 0 0,1 1 0,0-1 0,0 0 0,0-1 0,1 1 0,7 2 0,-2 0 0,0-1 0,0 0 0,1-1 0,-1 0 0,1 0 0,0-1 0,18 1 0,81-5 0,-54 0 0,-29 3 0,-14-1 0,-1 1 0,0-2 0,1 0 0,17-3 0,-28 3 0,1 1 0,0-1 0,0 0 0,0 0 0,-1-1 0,1 1 0,-1 0 0,1-1 0,-1 0 0,0 1 0,1-1 0,-1 0 0,0 0 0,0 0 0,0-1 0,-1 1 0,1 0 0,0-1 0,-1 1 0,1-1 0,-1 1 0,0-1 0,0 0 0,1-3 0,1-16 0,0-1 0,-1 0 0,-1 0 0,-1 0 0,-5-30 0,1-18 0,3 56 0,0 1 0,-1 0 0,-1 0 0,0 0 0,-1 0 0,-10-23 0,-45-76 0,33 67 0,22 39 0,-1 1 0,1-1 0,-1 1 0,-1 0 0,1 1 0,-1-1 0,0 1 0,-11-8 0,-6-1 0,-31-15 0,10 6 0,32 17-136,0 1-1,-1 0 1,0 0-1,0 1 1,0 1-1,0 0 1,-1 1-1,1 0 0,-25 1 1,15 1-6690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4:4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24575,'5'0'0,"5"0"0,6 0 0,5 0 0,3 0 0,1 0 0,7 0 0,1 0 0,0 0 0,-1 0 0,-6 0-8191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2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3 364 5312,'-2'-10'10303,"2"9"-10094,10-11 2030,-5 3-1663,0-1-1,0-1 0,-1 1 1,-1 0-1,1-1 0,-2 0 0,2-13 1,0 6-384,4-21 105,15-40 0,-18 65-285,0 0 1,1 1 0,1 0-1,0 0 1,1 1 0,13-17 0,-21 29 2,0 0 0,0 0 0,1 0 0,-1 0 0,0 0 0,0 0 0,0 0 0,0 0 0,0-1 0,0 1 0,1 0 0,-1 0 0,0 0 0,0 0 0,0 0 0,0 0 1,0 0-1,1 0 0,-1 0 0,0 0 0,0 0 0,0 0 0,0 0 0,1 0 0,-1 0 0,0 0 0,0 0 0,0 0 0,0 1 0,0-1 0,1 0 0,-1 0 0,0 0 0,0 0 0,0 0 0,0 0 1,0 0-1,0 0 0,1 1 0,5 7 307,4 13-105,-10-20-196,8 19-787,4 20 0,5 14-5782,-8-27-603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4:52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0 384 24575,'2'-6'0,"0"0"0,0 1 0,1-1 0,-1 1 0,1 0 0,0 0 0,7-8 0,21-28 0,27-40 0,-45 59 0,1 0 0,11-26 0,-21 40 0,-1-1 0,0 0 0,-1 0 0,1 0 0,-2 0 0,2-16 0,-3-15 0,-1 82 0,0-26 0,0 0 0,1 0 0,0 0 0,6 29 0,-5-41 0,0 0 0,0 0 0,0 0 0,1 0 0,0-1 0,-1 1 0,1 0 0,1-1 0,-1 0 0,0 1 0,1-1 0,-1 0 0,1 0 0,0-1 0,0 1 0,0 0 0,1-1 0,-1 0 0,1 0 0,-1 0 0,1 0 0,0 0 0,-1-1 0,1 0 0,5 2 0,7 0 0,0-1 0,1-1 0,-1 0 0,0-1 0,1 0 0,-1-2 0,0 0 0,0-1 0,27-7 0,-39 8 0,0-1 0,0 1 0,0-1 0,-1 0 0,1 0 0,-1 0 0,1 0 0,-1 0 0,0-1 0,0 0 0,-1 1 0,1-1 0,-1 0 0,0 0 0,0-1 0,0 1 0,0 0 0,-1-1 0,1-4 0,3-10 0,-1 0 0,-1 1 0,1-26 0,-3 3 0,-1 54 0,1 1 0,0 0 0,1 0 0,1-1 0,0 1 0,6 15 0,0-6 0,12 46 0,-19-64 0,0-1 0,0 1 0,0 0 0,1-1 0,0 1 0,0-1 0,0 0 0,0 0 0,1 0 0,-1-1 0,1 1 0,0-1 0,0 0 0,0 0 0,6 3 0,19 17 0,-24-19-170,0 0-1,0 0 0,0 0 1,1 0-1,0-1 0,-1 0 1,12 4-1,1-2-6655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5:18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1992 24575,'32'0'0,"639"0"0,-625-2 0,51-9 0,4 0 0,49 10 0,12-1 0,-71-11 0,-54 7 0,44-2 0,25 8 0,-58 2 0,-1-3 0,72-9 0,122-23 0,-166 20 0,-24 4 0,69-5 0,-86 13 0,-1-1 0,1-2 0,-1-2 0,0 0 0,58-21 0,-72 20 0,-1 0 0,1 2 0,1 0 0,-1 1 0,1 1 0,37-1 0,-41 3 0,-1 0 0,0-1 0,0-1 0,0 0 0,-1-1 0,26-10 0,-14 5 0,0 2 0,1 1 0,34-4 0,31-6 0,-5-6 0,191-43 0,-250 57 0,0-1 0,42-20 0,-39 15 0,45-13 0,228-44 0,-245 58 0,-44 9 0,0-1 0,0-1 0,-1 0 0,24-14 0,-27 14 0,0 0 0,0 0 0,1 1 0,-1 0 0,1 1 0,0 1 0,1 0 0,12-2 0,-14 4 0,-4 1 0,-1 0 0,0 0 0,0-1 0,0 0 0,1-1 0,-1 1 0,0-1 0,-1 0 0,1 0 0,0-1 0,0 0 0,6-5 0,12-7 0,1 1 0,43-17 0,7-4 0,63-28 0,-42 24 0,-12 6 0,-47 16 0,-2-3 0,0 0 0,38-31 0,42-21 0,-28 21 0,-13 4 0,2 3 0,119-48 0,-147 70 0,61-38 0,24-12 0,81-36 0,-138 68 0,246-138 0,-167 91 0,-138 76 0,-1 0 0,21-19 0,5-3 0,-41 32 0,1 0 0,-1 0 0,0 0 0,1 0 0,-1 0 0,0 0 0,0 0 0,0 0 0,0-1 0,0 1 0,0 0 0,0-1 0,0 1 0,-1-1 0,2-1 0,-2 2 0,-1 0 0,1 0 0,0 0 0,-1 1 0,1-1 0,-1 0 0,1 0 0,-1 1 0,1-1 0,-1 0 0,1 1 0,-1-1 0,0 1 0,1-1 0,-1 1 0,0-1 0,1 1 0,-1-1 0,0 1 0,0 0 0,0-1 0,1 1 0,-1 0 0,0 0 0,0 0 0,0 0 0,0-1 0,1 1 0,-1 0 0,-2 1 0,-6-3 0,0 1 0,-1 0 0,1 1 0,-1 0 0,1 1 0,-1 0 0,1 1 0,0-1 0,0 2 0,-1-1 0,1 1 0,1 1 0,-1 0 0,0 0 0,1 0 0,0 1 0,0 1 0,1-1 0,-14 13 0,20-17 0,0 0 0,0 0 0,0 0 0,0 0 0,1-1 0,-1 1 0,0 0 0,1 0 0,-1 1 0,1-1 0,-1 0 0,1 0 0,-1 0 0,1 0 0,0 0 0,-1 1 0,1-1 0,0 0 0,0 0 0,0 0 0,0 1 0,0 1 0,1-2 0,0 0 0,-1 0 0,1-1 0,0 1 0,-1 0 0,1 0 0,0 0 0,0 0 0,0-1 0,0 1 0,0 0 0,0-1 0,0 1 0,0-1 0,0 1 0,0-1 0,0 1 0,2-1 0,7 3 0,-1-2 0,1 1 0,-1-1 0,12-1 0,-11 0 0,37 3 0,-45-3 0,1 1 0,-1-1 0,1 1 0,-1-1 0,0 1 0,0 0 0,1 0 0,-1 0 0,0 1 0,0-1 0,0 0 0,0 1 0,0-1 0,0 1 0,-1 0 0,3 2 0,-3-3-54,0 0-1,-1 0 0,0 0 1,1 0-1,-1 0 1,0 0-1,1 0 0,-1 0 1,0 0-1,0 0 1,0 0-1,0 0 0,0 0 1,0 0-1,0 1 0,0-1 1,0 0-1,-1 0 1,1 0-1,0 0 0,-1 0 1,1 0-1,-1-1 1,0 2-1,-7 9-6771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5:25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8885 54 24575,'-673'0'0,"644"-1"0,-56-11 0,53 7 0,-41-3 0,-302 8 0,179 1 0,169-2 0,1-2 0,-33-7 0,30 5 0,-45-3 0,-386 7 0,218 2 0,-598-1 0,800 2 0,0 1 0,0 2 0,-48 12 0,-117 41 0,107-28 0,-12 1 0,-115 36 0,198-54 0,0 0 0,0 3 0,1 0 0,-45 37 0,40-28 0,-1-2 0,-38 20 0,-87 56 0,110-66 0,-97 49 0,81-55 0,29-13 0,0 1 0,-62 40 0,59-30 0,-1-3 0,-1-1 0,-50 20 0,19-15 0,-79 19 0,120-38 0,-16 4 0,0 1 0,1 3 0,-68 31 0,85-30 0,-2-2 0,1 0 0,-2-2 0,0-2 0,0 0 0,-37 5 0,26-6 0,0 1 0,0 1 0,1 3 0,1 1 0,0 2 0,-65 39 0,-87 50 0,-80 48 0,168-99 0,70-40 0,2 2 0,-44 30 0,-61 47 0,24-18 0,76-50 0,9-5 0,-54 30 0,-20 1 0,-125 70 0,30-17 0,179-98 0,0-1 0,0 0 0,-21 3 0,20-5 0,0 1 0,-29 12 0,-56 27 0,41-18 0,-70 40 0,116-55 0,0-2 0,-1 0 0,0-1 0,0-1 0,-1 0 0,0-2 0,0 0 0,-31 5 0,43-10 0,0 1 0,0 0 0,0 1 0,0-1 0,0 1 0,1 0 0,-1 0 0,-8 5 0,1 2 0,1 0 0,-13 11 0,18-14 0,-6 3 0,0-1 0,-1-1 0,0 1 0,0-2 0,-1 0 0,0-1 0,0-1 0,0 0 0,0-1 0,-27 3 0,41-6 0,1 0 0,-1 0 0,0 0 0,1 0 0,-1 0 0,1 1 0,-1-1 0,1 0 0,-1 0 0,1-1 0,-1 1 0,1 0 0,-1 0 0,1 0 0,-1 0 0,1 0 0,-1 0 0,1-1 0,-1 1 0,1 0 0,-1 0 0,1-1 0,-1 1 0,1 0 0,0-1 0,-1 1 0,0-1 0,7-11 0,19-9 0,-10 12 0,0-1 0,-1-1 0,-1 0 0,1-1 0,-2 0 0,0-1 0,0-1 0,-2 1 0,15-25 0,-20 31 0,0 0 0,0 0 0,1 0 0,10-8 0,-10 9 0,0-1 0,0 0 0,10-13 0,-12 12 0,1-1 0,0 1 0,0 0 0,0 0 0,1 0 0,0 0 0,1 1 0,14-12 0,-25 22 0,1 0 0,-1 1 0,1-1 0,0 1 0,-4 7 0,-6 7 0,-8 6 0,-61 78 0,72-89 0,2 1 0,0 0 0,0 0 0,2 1 0,0 0 0,-5 16 0,9-21 0,-1-1 0,0 1 0,0-1 0,-1 0 0,0 0 0,-1 0 0,0 0 0,0-1 0,-1 0 0,0 0 0,-1-1 0,-9 10 0,5-5 0,0 0 0,1 0 0,1 1 0,-13 21 0,-2 5 0,23-38 0,-1 1 0,1 1 0,0-1 0,-1 0 0,1 0 0,0 0 0,0 1 0,1-1 0,-1 1 0,0-1 0,0 4 0,2-5 0,-1 0 0,0 0 0,0 0 0,1 0 0,-1 0 0,1 0 0,-1 0 0,1 0 0,-1 0 0,1 0 0,0 0 0,-1-1 0,1 1 0,0 0 0,0-1 0,0 1 0,-1 0 0,1-1 0,0 1 0,0-1 0,0 1 0,0-1 0,0 1 0,0-1 0,0 0 0,0 0 0,0 1 0,0-1 0,2 0 0,5 2 0,-1-1 0,1 0 0,0 0 0,0-1 0,0 0 0,-1 0 0,1-1 0,11-2 0,2-3 0,35-14 0,-47 17 0,9-3 0,1 1 0,-1 1 0,1 0 0,32-1 0,-33 4 0,-15 1 0,0-1 0,0 1 0,0 0 0,0-1 0,0 0 0,0 0 0,0 0 0,0 0 0,0 0 0,0-1 0,0 1 0,-1-1 0,1 1 0,-1-1 0,1 0 0,-1 0 0,0-1 0,0 1 0,0 0 0,3-4 0,-3 1 0,0 0 0,0 0 0,0 0 0,0-1 0,-1 1 0,0 0 0,0-1 0,0 1 0,-1-1 0,0-8 0,-6-226-1365,6 216-5461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5:30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24575,'11'1'0,"0"-1"0,0 2 0,-1 0 0,1 0 0,0 0 0,13 7 0,58 29 0,-14-4 0,-39-25 0,-25-9 0,0 1 0,0 0 0,0 0 0,-1 0 0,1 1 0,0-1 0,-1 1 0,1 0 0,-1 0 0,0 0 0,0 0 0,1 0 0,-1 1 0,-1-1 0,4 4 0,3 10 0,-1 0 0,12 31 0,5 9 0,-19-43 0,-1 1 0,0 0 0,0 0 0,-1 0 0,-1 1 0,-1-1 0,2 19 0,-5 105 0,-2-65 0,3 30-1365,0-81-5461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5:3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3 24575,'-3'0'0,"1"0"0,-1 1 0,1 0 0,-1-1 0,1 1 0,0 0 0,-1 0 0,1 0 0,0 1 0,0-1 0,-1 1 0,1-1 0,0 1 0,1 0 0,-1-1 0,0 1 0,0 0 0,1 0 0,-2 3 0,-3 3 0,1 0 0,0 1 0,-5 14 0,-78 192 0,75-182 0,-34 90 0,42-104 0,0 1 0,1-1 0,1 1 0,-1 34 0,4-17 0,4 107 0,-4-140 0,1-1 0,0 1 0,0-1 0,0 1 0,0-1 0,1 1 0,-1-1 0,1 0 0,0 0 0,0 0 0,0 0 0,0 0 0,0 0 0,1-1 0,0 1 0,-1-1 0,1 1 0,0-1 0,0 0 0,0 0 0,0 0 0,1-1 0,-1 1 0,0-1 0,1 0 0,-1 0 0,1 0 0,3 1 0,12 1 0,0 0 0,0-1 0,0-1 0,20-2 0,-27 1 0,34 0 0,83-3 0,-124 2 0,1 0 0,0 0 0,-1 0 0,1 0 0,-1-1 0,0 0 0,1 0 0,-1-1 0,0 1 0,0-1 0,0 0 0,-1-1 0,9-6 0,-7 4 0,-1 0 0,1-1 0,-1 0 0,-1 0 0,1 0 0,-1 0 0,0-1 0,3-11 0,0-3 0,-1 0 0,-2 0 0,0 0 0,-1 0 0,-2-1 0,0-23 0,-4-295 0,3 335 0,-1 0 0,1 0 0,-1 0 0,0 0 0,-1 0 0,1 1 0,-1-1 0,0 1 0,-1-1 0,1 1 0,-1 0 0,0 0 0,-1 0 0,1 0 0,-1 0 0,-5-4 0,2 2 0,-1 0 0,0 1 0,0 0 0,-1 1 0,0-1 0,0 2 0,0-1 0,-16-4 0,-30-14 0,42 17 0,-1 0 0,1 1 0,-2 0 0,1 1 0,-18-2 0,-45 3-1365,54 3-5461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5:3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24575,'4'0'0,"7"0"0,5 0 0,5 0 0,2 0 0,3 0 0,6 0 0,1 0 0,0 0 0,-2 0 0,-1 0 0,-1 0 0,-6 0-8191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5:4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6:3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24575,'5'0'0,"5"0"0,6 0 0,5 0 0,2 0 0,3 0 0,5 0 0,3 0 0,-1 0 0,-2 0 0,0 0 0,-3 0 0,0 0 0,-1 0 0,3 0 0,2 0 0,-5 0-8191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6:3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24575,'9'0'0,"7"0"0,6 0 0,3 0 0,2 0 0,5 0 0,2 0 0,-1 0 0,-1 0 0,-2 0 0,-1 0 0,-2 0 0,-4 0-8191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6:2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2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28 4992,'-18'-6'5626,"18"-15"6726,-17 82-10128,0 53-1762,-19 115 703,29-183-956,2-1 1,2 54 0,3-97-146,0-22-9509,0 17 8387,0 0-1,-1 0 1,1 0 0,-1 1 0,0-1 0,0 0-1,0 1 1,0-1 0,-3-3 0,1 0-1021,-2-6-993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6:2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24575,'-4'0'0,"2"0"0,7 0 0,7 0 0,10 0 0,5 0 0,-1 5 0,-1 1 0,0 0 0,0-2 0,-4 0-8191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7:0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1 782 24575,'21'1'0,"-12"-2"0,8 5 0,1 1 0,-2 0 0,1 1 0,30 15 0,8 4 0,13 2 0,42 15 0,-91-36 0,0-2 0,0 0 0,1-1 0,20 1 0,349-2 0,-186-4 0,-178 1 0,0-2 0,0 0 0,39-10 0,73-29 0,-112 33 0,-13 5 0,0-2 0,19-11 0,-21 11 0,0 1 0,1 0 0,20-8 0,-16 9 0,0 0 0,0-2 0,20-9 0,-30 11 0,0 1 0,1-1 0,-1 0 0,0 0 0,-1 0 0,1 0 0,-1-1 0,0 0 0,0 0 0,0 0 0,4-9 0,14-27 0,24-48 0,-36 68 0,1 1 0,1 0 0,1 1 0,16-20 0,-14 21 0,-1-2 0,-1 0 0,19-38 0,-6-7 0,-18 40 0,2 1 0,0 0 0,2 1 0,18-28 0,-25 42-124,0 1 0,-1-1 0,0 0 0,-1 0 0,0 0 0,0-1-1,-1 1 1,0-1 0,-1 1 0,1-20 0,-1 6-6702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7:0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24575,'0'13'0,"0"13"0,13 43 0,5 18 0,-1 4 0,-3-10 0,0 17 0,-2 1 0,-4-12 0,-2-16 0,-3-16 0,-1-13 0,-2-13-8191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7:07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24575,'2'24'0,"1"0"0,1-1 0,1 1 0,15 43 0,2 8 0,-13-29 0,-2 1 0,1 56 0,-6-66 0,0-25 0,0 0 0,1 0 0,1-1 0,0 1 0,0-1 0,1 0 0,6 11 0,-3-8 0,-1 1 0,-1 0 0,4 18 0,-6-15-455,-1 1 0,0 24 0,-2-19-6371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7:13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1 468 24575,'1'-4'0,"-1"-1"0,1 1 0,0 0 0,1 0 0,-1-1 0,4-4 0,1-7 0,-1 2 0,1 0 0,1 1 0,0-1 0,0 2 0,1-1 0,1 1 0,19-21 0,7-1 0,42-32 0,-5 5 0,-45 35 0,-1 2 0,48-36 0,-70 57 0,-1 1 0,1 0 0,0 0 0,0 0 0,0 0 0,1 0 0,-1 1 0,0 0 0,1 0 0,-1 0 0,1 0 0,-1 1 0,0-1 0,1 1 0,6 1 0,-7 0 0,0 0 0,0 0 0,-1 1 0,1-1 0,0 1 0,-1 0 0,0 0 0,1 0 0,-1 0 0,0 1 0,0-1 0,0 1 0,0 0 0,-1 0 0,1 0 0,-1 0 0,4 6 0,0 5 0,1 0 0,-2 0 0,0 0 0,-1 0 0,0 1 0,-1 0 0,-1 0 0,0 0 0,0 17 0,7 48 0,-7-73 0,-1-1 0,2 0 0,-1 0 0,1 0 0,0 0 0,0 0 0,0-1 0,1 1 0,0-1 0,0 0 0,0 0 0,1 0 0,0-1 0,-1 0 0,2 1 0,-1-2 0,0 1 0,1-1 0,0 1 0,0-2 0,0 1 0,6 2 0,3 0 0,0-1 0,0 0 0,1-1 0,-1-1 0,1 0 0,0-1 0,-1-1 0,19-2 0,-30 2 18,-1 0 0,0-1 0,0 1 0,0-1 0,0 0 0,0 0 0,0 0 0,0 0 0,0 0 0,-1-1 0,1 1 0,0-1 0,-1 0 0,1 0 0,-1 0 0,0 0 0,1 0 0,1-4 0,-1 2-174,-1 0 1,0-1 0,0 1 0,0-1 0,0 0 0,-1 1 0,0-1-1,0 0 1,0 0 0,0-8 0,0-14-6671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7:14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24575,'23'0'0,"42"0"0,20 0 0,4 0 0,-5-5 0,2 0 0,-9-1 0,-14 2 0,-13 1 0,-15-4 0,-13 0-8191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7:19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81 24575,'-1'4'0,"0"1"0,0 0 0,0-1 0,-1 1 0,1-1 0,-1 0 0,0 1 0,-1-1 0,-4 7 0,-8 17 0,10-13 0,1 1 0,0-1 0,1 0 0,1 1 0,0 17 0,3 82 0,1-50 0,-3 8 0,0-38 0,1 0 0,7 62 0,-5-90 0,0 0 0,0 0 0,0 0 0,1 0 0,-1-1 0,2 1 0,-1-1 0,1 0 0,0 0 0,0 0 0,1 0 0,0-1 0,0 0 0,0 0 0,0 0 0,1-1 0,10 7 0,-5-5 0,0 0 0,0-2 0,0 1 0,0-1 0,1-1 0,0 0 0,-1-1 0,1 0 0,22 1 0,0-2 0,-15 1 0,0-2 0,1 0 0,-1-1 0,0 0 0,26-7 0,-38 5 0,0 0 0,-1 0 0,1-1 0,-1 0 0,1 0 0,-1-1 0,-1 0 0,1 0 0,-1 0 0,1-1 0,-2 1 0,1-1 0,-1-1 0,1 1 0,-2-1 0,1 1 0,-1-1 0,3-9 0,1-1 0,-1-1 0,-1-1 0,-1 1 0,-1-1 0,0 1 0,0-25 0,-6-167 0,2 202 0,1 0 0,-2 0 0,1 0 0,-1 0 0,0 1 0,-1-1 0,0 0 0,0 1 0,-1 0 0,0 0 0,0 0 0,0 0 0,-1 0 0,-10-10 0,-7-5 0,0 1 0,-41-28 0,37 30 0,-75-59 0,92 71 0,0 1 0,-1 0 0,0 1 0,0 0 0,-1 1 0,1 0 0,-1 0 0,0 1 0,0 1 0,-19-2 0,-10 0 0,-66 4 0,63 1 0,28-1 0,2 2 0,28 8 0,-6-4-341,0 0 0,0 0-1,9 9 1,-6-2-6485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7:2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24575,'498'0'-1365,"-474"0"-5461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8:25.2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0 201 24575,'0'645'0,"0"-1490"0,2 870 0,2 0 0,0 0 0,1-1 0,18 47 0,-7-17 0,-15-49 0,1-1 0,-1 1 0,0 0 0,1-1 0,0 1 0,0-1 0,1 1 0,-1-1 0,1 0 0,0 0 0,0 0 0,0 0 0,1-1 0,-1 1 0,1-1 0,0 0 0,7 5 0,8 5 0,-14-9 0,0-1 0,0 1 0,0-1 0,1 0 0,9 4 0,-14-7 0,0 0 0,0 0 0,0 1 0,0-1 0,0 0 0,0 0 0,1 0 0,-1 0 0,0 0 0,0 0 0,0-1 0,0 1 0,0 0 0,0-1 0,0 1 0,0 0 0,0-1 0,0 1 0,0-1 0,0 0 0,0 1 0,0-1 0,0 0 0,0 1 0,-1-1 0,1 0 0,0 0 0,0 0 0,-1 0 0,1 0 0,-1 0 0,1 0 0,-1 0 0,1 0 0,-1 0 0,1-1 0,2-8 0,0 0 0,0-1 0,-1 1 0,0 0 0,-1-1 0,0-11 0,-4-69 0,0 41 0,5 30 0,2 29 0,4 31 0,-2 3 0,-3 81 0,0-14 0,-1-98 0,0 1 0,1-1 0,0 0 0,1 0 0,7 16 0,-5-15 0,-1 0 0,-1 0 0,6 26 0,-7-20-682,8 29-1,-6-32-6143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8:28.8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55 111 24575,'0'489'0,"1"-550"0,-2-77 0,-16 44 0,10 57 0,-5-11 0,7 30 0,1 0 0,-3-33 0,6 38 0,0 3 0,1 0 0,0 0 0,0 0 0,1 0 0,2-12 0,-2 19 0,0 1 0,0-1 0,0 1 0,0 0 0,0-1 0,0 1 0,0 0 0,1 0 0,-1 0 0,1 0 0,0 0 0,-1 0 0,1 1 0,0-1 0,0 0 0,0 1 0,0 0 0,0-1 0,1 1 0,-1 0 0,0 0 0,1 0 0,-1 0 0,1 1 0,4-2 0,14 0 0,0 0 0,1 2 0,31 2 0,-8 1 0,-36-3 0,0 0 0,-1 1 0,1 1 0,-1 0 0,0 0 0,1 0 0,-1 1 0,0 0 0,0 1 0,0 0 0,8 6 0,-12-8 0,0 1 0,-1 0 0,1 0 0,-1 1 0,0-1 0,0 1 0,0 0 0,0-1 0,-1 1 0,1 0 0,-1 1 0,0-1 0,0 0 0,-1 1 0,1-1 0,-1 1 0,0-1 0,0 1 0,-1 0 0,1-1 0,-1 1 0,-1 5 0,1-6 0,0 1 0,0-1 0,-1 0 0,0 0 0,0 1 0,0-1 0,0 0 0,0 0 0,-1 0 0,0 0 0,0 0 0,0-1 0,0 1 0,-1 0 0,0-1 0,1 0 0,-1 1 0,0-1 0,-1-1 0,1 1 0,0 0 0,-1-1 0,0 1 0,1-1 0,-1 0 0,0 0 0,0-1 0,-6 2 0,-8 1 0,0 0 0,-1-2 0,0 0 0,1-1 0,-26-2 0,-12 1 0,54 0-72,0 0 1,0 1-1,0-1 0,0 0 0,0 1 0,0-1 0,0 1 0,0 0 1,0 0-1,0 0 0,0 0 0,0 0 0,0 0 0,0 0 0,1 0 1,-1 1-1,1-1 0,-3 3 0,-7 13-6754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2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8 175 3904,'-7'-12'9534,"7"12"-9304,9-3 6234,4 1-6943,-9 1 812,0 0 1,1-1-1,-1 1 1,0-1 0,0 0-1,0 0 1,0-1-1,6-3 1,-3 1 87,0 0 1,13-5-1,18-4 248,80-20 0,42 5-502,-102 19-205,61-7 316,-31 5-5361,-87 12 4372,5-1-909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8:34.3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61 24575,'0'568'0,"0"-1139"0,0 565 0,0 3 0,0 0 0,-1 0 0,1 0 0,1-1 0,-1 1 0,0 0 0,1 0 0,0 0 0,-1 0 0,1 0 0,0 0 0,1 0 0,-1 0 0,3-4 0,-4 7 0,1 0 0,-1-1 0,1 1 0,-1 0 0,0 0 0,1 0 0,-1 0 0,1 0 0,-1 0 0,1 0 0,-1 0 0,1 0 0,-1 0 0,0 0 0,1 0 0,-1 0 0,1 0 0,-1 0 0,1 0 0,-1 1 0,0-1 0,1 0 0,-1 0 0,1 0 0,-1 1 0,0-1 0,1 0 0,-1 1 0,0-1 0,1 0 0,-1 1 0,0-1 0,1 1 0,9 12 0,1 6 0,-5-7 0,0 0 0,1 0 0,0-1 0,1 0 0,1-1 0,0 0 0,0 0 0,14 11 0,-15-14 0,0 0 0,-1 1 0,0 0 0,0 0 0,-1 0 0,0 1 0,-1 0 0,0 0 0,6 15 0,12 19 0,-21-40 0,0-1 0,0 1 0,0 0 0,1-1 0,-1 1 0,1-1 0,-1 0 0,1 0 0,0 0 0,0 0 0,0 0 0,0-1 0,0 1 0,1-1 0,-1 0 0,0 0 0,1 0 0,4 0 0,-6-1 0,0 1 0,0-1 0,0 0 0,1 0 0,-1 0 0,0-1 0,0 1 0,0-1 0,0 1 0,0-1 0,0 1 0,0-1 0,0 0 0,0 0 0,0 0 0,-1 0 0,1 0 0,0-1 0,-1 1 0,1 0 0,-1-1 0,1 0 0,-1 1 0,1-1 0,-1 0 0,0 1 0,0-1 0,0 0 0,0 0 0,1-3 0,2-15 0,0 1 0,-2 0 0,0-1 0,-1 0 0,-1 1 0,-4-30 0,4 49 0,-1 39 0,0-18 0,3 37 0,-1-51 0,0-1 0,0 0 0,0 1 0,1-1 0,0 0 0,1 0 0,-1 0 0,1 0 0,0 0 0,7 9 0,36 33 0,-33-36 0,-2 0 0,13 15 0,-20-22 0,-1 1 0,1-1 0,-1 1 0,0 0 0,-1 0 0,1 1 0,-1-1 0,2 13 0,1 37 0,-5-47 0,0 1 0,1 0 0,0 0 0,0 0 0,1 0 0,1-1 0,-1 1 0,9 16 0,-7-19 0,8 18 0,-12-24 0,0-1 0,0 1 0,0 0 0,0-1 0,0 1 0,0 0 0,0-1 0,0 1 0,0-1 0,0 1 0,-1 0 0,1-1 0,0 1 0,0-1 0,0 1 0,-1-1 0,1 1 0,0-1 0,-1 1 0,1-1 0,0 1 0,-1-1 0,1 1 0,-1-1 0,1 1 0,-1-1 0,1 0 0,-1 1 0,1-1 0,-1 0 0,1 1 0,-1-1 0,1 0 0,-1 0 0,0 0 0,1 0 0,-1 1 0,1-1 0,-2 0 0,-16 2-1365,-2-2-5461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8:39.4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24575,'0'395'0,"0"-389"0,0-3 0,-1 0 0,1 1 0,0-1 0,0 0 0,1 0 0,-1 0 0,1 1 0,-1-1 0,1 0 0,0 0 0,0 0 0,0 0 0,1 0 0,2 4 0,-4-7 0,0 0 0,0 0 0,0 0 0,0 0 0,0 0 0,0 0 0,1 0 0,-1 0 0,0 0 0,0 0 0,0 1 0,0-1 0,0 0 0,1 0 0,-1 0 0,0 0 0,0 0 0,0 0 0,0 0 0,1 0 0,-1 0 0,0 0 0,0 0 0,0 0 0,0 0 0,0-1 0,1 1 0,-1 0 0,0 0 0,0 0 0,0 0 0,0 0 0,0 0 0,0 0 0,1 0 0,-1 0 0,0 0 0,0-1 0,0 1 0,0 0 0,0 0 0,0 0 0,0 0 0,0-1 0,5-9 0,-2-11 0,0-91 0,-2 13 0,-1 96 0,1 1 0,-1-1 0,1 1 0,-1-1 0,1 1 0,0-1 0,0 1 0,0-1 0,0 1 0,1 0 0,-1 0 0,1 0 0,-1 0 0,1 0 0,0 0 0,0 0 0,0 0 0,0 0 0,0 1 0,0-1 0,0 1 0,0 0 0,1-1 0,-1 1 0,0 0 0,1 1 0,-1-1 0,1 0 0,-1 1 0,5-1 0,9-1 0,-1 1 0,1 0 0,0 1 0,17 3 0,-7-1 0,-23-2 0,2 0 0,1 0 0,-1 1 0,1-1 0,-1 1 0,6 2 0,-10-3 0,0 1 0,-1-1 0,1 0 0,0 0 0,-1 1 0,1-1 0,-1 1 0,1-1 0,0 0 0,-1 1 0,1-1 0,-1 1 0,1-1 0,-1 1 0,1 0 0,-1-1 0,0 1 0,1-1 0,-1 1 0,0 0 0,1-1 0,-1 1 0,0 0 0,0-1 0,1 1 0,-1 0 0,0 0 0,0-1 0,0 1 0,0 0 0,0-1 0,0 1 0,0 0 0,-1 0 0,1-1 0,0 1 0,0 0 0,0-1 0,-1 1 0,1 0 0,0-1 0,-1 1 0,1 0 0,0-1 0,-1 1 0,1-1 0,-2 2 0,-5 7 0,0 1 0,-1-1 0,0 0 0,-11 7 0,-17 21 0,23-21 56,4-5 33,0-1 0,-17 17 0,22-24-229,0 0-1,0 0 0,-1-1 1,1 1-1,-1-1 0,1 0 0,-1 0 1,1-1-1,-1 1 0,0-1 1,-6 1-1,-9 0-6685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8:59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133 205 24575,'-2'22'0,"-1"0"0,0-1 0,-2 1 0,-10 30 0,-1 3 0,-21 62 0,23-78 0,2 1 0,-8 44 0,17-60 0,0 46 0,4-467 0,0 141 0,-1 248 0,0 1 0,1-1 0,0 1 0,1-1 0,-1 1 0,1-1 0,5-11 0,-6 17 0,0 0 0,-1 1 0,1-1 0,0 1 0,0-1 0,0 1 0,0-1 0,1 1 0,-1 0 0,0 0 0,0-1 0,1 1 0,-1 0 0,1 0 0,-1 0 0,1 1 0,-1-1 0,1 0 0,0 0 0,-1 1 0,1-1 0,0 1 0,0 0 0,-1-1 0,1 1 0,0 0 0,0 0 0,-1 0 0,1 0 0,0 0 0,0 1 0,0-1 0,-1 0 0,1 1 0,0 0 0,-1-1 0,1 1 0,3 1 0,3 4 0,1 0 0,0 1 0,-1 0 0,-1 0 0,1 0 0,-1 1 0,0 0 0,9 16 0,16 16 0,-24-32 0,4 4 0,-1 1 0,0 0 0,0 0 0,-1 1 0,-1 1 0,0-1 0,6 18 0,-10-21 0,-1-1 0,2 1 0,-1-1 0,2 0 0,-1 0 0,11 11 0,-14-17 0,0-1 0,1 1 0,0-1 0,-1 0 0,1 0 0,0 0 0,0 0 0,1-1 0,-1 0 0,0 0 0,1 0 0,0 0 0,-1-1 0,1 1 0,0-1 0,0 0 0,6 0 0,-9-1 0,1-1 0,-1 1 0,0 0 0,0-1 0,1 1 0,-1-1 0,0 0 0,0 1 0,0-1 0,0 0 0,0 0 0,0-1 0,0 1 0,0 0 0,-1-1 0,3-1 0,-1-1 0,1 0 0,-1 0 0,0 0 0,-1 0 0,1 0 0,-1-1 0,2-4 0,1-6 0,0 0 0,-1-1 0,3-24 0,21-171 0,-28 209 0,0 0 0,0-1 0,1 1 0,-1-1 0,1 1 0,0 0 0,0-1 0,-1 1 0,1 0 0,1 0 0,-1-1 0,0 1 0,0 0 0,1 0 0,-1 0 0,1 1 0,0-1 0,0 0 0,-1 1 0,1-1 0,0 1 0,0-1 0,0 1 0,1 0 0,-1 0 0,0 0 0,0 0 0,1 0 0,3 0 0,-2 0 0,-1 1 0,0 1 0,1-1 0,-1 0 0,1 1 0,-1 0 0,0 0 0,1 0 0,-1 0 0,0 0 0,0 1 0,0-1 0,0 1 0,0 0 0,0 0 0,-1 0 0,1 0 0,0 0 0,-1 1 0,4 4 0,6 11 0,0 0 0,-2 1 0,0 0 0,-1 1 0,-1 0 0,9 33 0,-7-14 0,5 41 0,-5-22 0,-3-15 0,-5-25 0,8 30 0,0-7-1365,-6-22-5461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8:5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24575,'4'0'0,"7"0"0,5 0 0,4 0 0,8-4 0,4-2 0,1-4 0,-2-1 0,-5-2 0,-2 0 0,-2 3 0,-4-1 0,-1 1 0,-3 1-8191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8:5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24575,'5'0'0,"5"0"0,7 0 0,3 0 0,4 0 0,2 0 0,1 0 0,0 0 0,0 0 0,1 0 0,-2 0 0,-4 0-8191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9:03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24575,'1'7'0,"0"0"0,1 0 0,0 1 0,0-1 0,1-1 0,3 8 0,1 4 0,8 25 0,-2 0 0,14 84 0,-10-52 0,-14-64 0,-3-11 0,0 0 0,0 0 0,0 0 0,0 0 0,0 0 0,1 0 0,-1 0 0,0 0 0,0 0 0,0 0 0,0 0 0,0 0 0,0 0 0,0 0 0,0 0 0,0 0 0,0 0 0,0 0 0,0 0 0,0 0 0,0 0 0,1 0 0,-1 0 0,0 0 0,0 0 0,0 0 0,0 0 0,0 0 0,0 0 0,0 0 0,0 0 0,0 0 0,0 0 0,0 0 0,0 0 0,0 0 0,1 0 0,-1 0 0,0 0 0,0 0 0,2-15 0,-1-22 0,-1-12 0,-3-1 0,-11-70 0,9 92 0,1 1 0,1-1 0,2 0 0,3-43 0,4 45 0,-6 26 0,0-1 0,1 1 0,-1-1 0,0 1 0,1 0 0,-1-1 0,1 1 0,-1-1 0,1 1 0,-1 0 0,1 0 0,-1-1 0,1 1 0,-1 0 0,1 0 0,-1-1 0,1 1 0,-1 0 0,1 0 0,-1 0 0,1 0 0,-1 0 0,1 0 0,0 0 0,-1 0 0,1 0 0,-1 0 0,1 0 0,-1 1 0,1-1 0,-1 0 0,1 0 0,-1 0 0,1 1 0,-1-1 0,1 0 0,-1 1 0,1-1 0,-1 0 0,1 1 0,7 3 0,0 0 0,0-1 0,0 0 0,0-1 0,0 0 0,1 0 0,-1 0 0,12-1 0,-8 1 0,-1-1 0,1 2 0,13 3 0,-23-6 0,0 1 0,0 0 0,0-1 0,0 1 0,0 0 0,0 0 0,0 0 0,0 0 0,0 1 0,-1-1 0,1 0 0,0 1 0,-1-1 0,1 1 0,-1 0 0,0-1 0,1 1 0,-1 0 0,0 0 0,0 0 0,0 0 0,0 0 0,-1 0 0,1 0 0,0 0 0,-1 0 0,1 0 0,-1 0 0,0 0 0,0 0 0,0 1 0,0-1 0,0 0 0,0 0 0,-2 4 0,0 1 0,0 0 0,-1-1 0,0 1 0,0 0 0,-1-1 0,0 0 0,0 0 0,-1 0 0,-6 6 0,-3 4-227,-2-1-1,0 0 1,0-2-1,-1 1 1,-23 12-1,19-15-6598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9:05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24575,'4'0'0,"0"-1"0,1 0 0,-1-1 0,0 1 0,0-1 0,0 1 0,0-1 0,0 0 0,4-4 0,9-3 0,18-7 0,109-46 0,-125 55 0,1 2 0,0 0 0,1 1 0,-1 1 0,34-1 0,-45 4 0,0 0 0,0-1 0,0 0 0,0-1 0,0 1 0,0-2 0,-1 1 0,1-1 0,-1 0 0,0-1 0,0 0 0,0-1 0,0 1 0,-1-1 0,1-1 0,9-9 0,-4 3 0,0-1 0,1 2 0,1 0 0,0 0 0,0 2 0,1 0 0,1 0 0,-1 2 0,1 0 0,0 1 0,1 1 0,-1 0 0,1 1 0,32-2 0,-42 6 0,11 0 0,0-1 0,1-1 0,-1 0 0,0-1 0,36-11 0,-33 6 0,0 2 0,1 1 0,-1 0 0,45-1 0,96 6 0,-74 2 0,-6-1-1365,-60-1-5461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9:0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24575,'102'-2'0,"111"5"0,-210-3 0,-1 0 0,1 1 0,0-1 0,-1 1 0,1 0 0,-1 0 0,1 0 0,-1 0 0,0 0 0,0 1 0,1-1 0,-1 0 0,0 1 0,0 0 0,0 0 0,0-1 0,-1 1 0,1 0 0,0 1 0,-1-1 0,1 0 0,-1 0 0,0 1 0,0-1 0,0 0 0,0 1 0,0-1 0,-1 1 0,1 0 0,0 3 0,1 10 0,-1-1 0,-1 1 0,0 0 0,-3 18 0,1-5 0,-1 104 0,1-126 0,0-1 0,0 1 0,-1 0 0,0-1 0,0 0 0,0 0 0,-1 0 0,0 0 0,-8 10 0,-5 8 0,9-12 0,1-1 0,-2-1 0,0 1 0,0-1 0,-1 0 0,0-1 0,0-1 0,-1 1 0,-1-2 0,1 1 0,-1-1 0,-18 7 0,20-9 0,1 1 0,-1 0 0,1 0 0,1 1 0,-1 1 0,1-1 0,0 2 0,1-1 0,0 1 0,0 0 0,1 0 0,0 1 0,-8 17 0,13-26 0,0 0 0,1 0 0,-1 0 0,1 0 0,0 1 0,-1-1 0,1 0 0,0 0 0,0 0 0,0 0 0,0 1 0,0-1 0,0 0 0,0 0 0,0 0 0,0 0 0,0 0 0,1 1 0,-1-1 0,0 0 0,1 0 0,-1 0 0,1 0 0,-1 0 0,1 0 0,0 0 0,-1 0 0,1 0 0,0 0 0,0 0 0,0-1 0,0 1 0,-1 0 0,1-1 0,0 1 0,0 0 0,0-1 0,0 1 0,1-1 0,-1 1 0,0-1 0,0 0 0,0 1 0,1-1 0,7 2 0,0-1 0,0 0 0,0 0 0,14-1 0,-17 0 0,12 0 0,-1-2 0,1 0 0,-1-1 0,0 0 0,0-2 0,0 0 0,-1-1 0,1 0 0,16-10 0,-2 3 0,1 2 0,1 1 0,0 2 0,47-7 0,-54 11 0,-4-1-1365,-6-2-5461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09:59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54 24575,'20'-1'0,"-1"-1"0,25-5 0,-3 0 0,24-2 0,23-4 0,129-2 0,258 32 0,-105-7 0,-355-9 0,-1 1 0,0 0 0,0 1 0,0 1 0,0 0 0,15 7 0,-12-5 0,0 0 0,0-2 0,25 5 0,154 25 0,-105-15 0,-43-8 0,-31-6 0,1-1 0,20 2 0,60 6 0,28 2 0,-11-1 0,-12-1 0,107-11 0,16 1 0,-217-2 0,-1 0 0,1 1 0,0 1 0,-1-1 0,1 2 0,-1-1 0,1 1 0,-1 0 0,0 1 0,0-1 0,-1 2 0,1-1 0,-1 1 0,0 0 0,0 1 0,0 0 0,-1 0 0,0 0 0,0 1 0,8 11 0,-1 1 0,1-1 0,1 0 0,1-1 0,29 25 0,-36-34 0,-2 0 0,1 0 0,-1 1 0,0 0 0,-1 0 0,0 0 0,0 1 0,-1 0 0,-1 0 0,1 0 0,-2 1 0,1-1 0,-2 1 0,3 15 0,0 13 0,-1 1 0,-3 64 0,-2-81 0,1-2 0,-1 0 0,-5 31 0,5-45 0,-1 0 0,0 1 0,-1-1 0,0 0 0,0 0 0,0-1 0,-1 1 0,0-1 0,-1 0 0,-7 9 0,-5 3 0,-1-1 0,-1-1 0,0-1 0,-2 0 0,-41 22 0,28-21 0,0-1 0,-1-1 0,-44 11 0,39-15 0,5-2 0,0 2 0,-44 19 0,-191 71 0,-9-23 0,198-56 0,62-14 0,0 1 0,0 0 0,0 2 0,1 0 0,0 1 0,-17 16 0,-4-1 0,-430 263 0,447-276 0,-98 55 0,-47 29 0,138-82 0,0-1 0,0-1 0,-1-1 0,-55 13 0,45-14 0,10-1 0,0 0 0,0 2 0,1 1 0,-28 17 0,45-21 0,1-1 0,0 2 0,-14 15 0,14-14 0,0 0 0,0-1 0,-13 9 0,-159 84 0,93-56 0,71-38 0,-1-1 0,1 0 0,-41 8 0,37-10 0,-14 10 0,37-16 0,0 0 0,0 0 0,-1 0 0,1 0 0,0 0 0,0 0 0,0 0 0,0 0 0,0 0 0,0 0 0,0 0 0,-1 0 0,1 0 0,0 0 0,0 0 0,0 0 0,0 0 0,0 0 0,0 0 0,0 0 0,-1 0 0,1 0 0,0 0 0,0 0 0,0 0 0,0 0 0,0 0 0,0-1 0,0 1 0,0 0 0,-1 0 0,1 0 0,0 0 0,0 0 0,0 0 0,0 0 0,0 0 0,0-1 0,0 1 0,0 0 0,0 0 0,0 0 0,0 0 0,0 0 0,0 0 0,0 0 0,0-1 0,0 1 0,0 0 0,0 0 0,0 0 0,0 0 0,0 0 0,0 0 0,0 0 0,0-1 0,0 1 0,0 0 0,4-13 0,9-13 0,11-5 0,1 1 0,40-38 0,-19 22 0,-32 31 0,-8 10 0,-1 0 0,1 0 0,-1-1 0,0 0 0,-1 0 0,1-1 0,-1 0 0,-1 1 0,1-1 0,-1 0 0,0-1 0,2-7 0,0-1 0,-11 39 0,-26 51 0,-7 23 0,35-85 0,-1-1 0,0 0 0,-1 0 0,0 0 0,-1-1 0,-7 10 0,-52 52 0,42-48 0,-21 28 0,36-39 0,1 0 0,-11 25 0,14-25 0,-2-1 0,1 0 0,-1-1 0,-9 12 0,11-17 0,-1 0 0,1-1 0,-13 10 0,16-13 0,0-1 0,1 0 0,-1 0 0,0 0 0,0 0 0,0 0 0,0 0 0,0-1 0,0 1 0,0-1 0,0 1 0,0-1 0,0 0 0,0 0 0,0 0 0,0 0 0,0 0 0,0 0 0,-3-1 0,5 1 0,0 0 0,-1 0 0,1 0 0,0 0 0,0 0 0,0 0 0,0 0 0,0 0 0,0 0 0,-1 0 0,1 0 0,0 0 0,0 0 0,0 0 0,0-1 0,0 1 0,0 0 0,-1 0 0,1 0 0,0 0 0,0 0 0,0 0 0,0 0 0,0 0 0,0 0 0,0-1 0,0 1 0,0 0 0,0 0 0,0 0 0,0 0 0,-1 0 0,1 0 0,0-1 0,0 1 0,0 0 0,0 0 0,0 0 0,0 0 0,0 0 0,0 0 0,0-1 0,0 1 0,0 0 0,1 0 0,-1 0 0,6-5 0,12-1 0,20 1 0,-1 2 0,1 1 0,44 4 0,60-3 0,-132-1-11,0 0 0,0 0-1,-1-1 1,1 0 0,-1-1 0,1 0-1,-1 0 1,-1-1 0,10-6 0,9-5-1242,-9 7-5573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0:09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4066 1914 24575,'-6'0'0,"-1"1"0,1 0 0,-1 1 0,-9 2 0,-18 4 0,-197 19 0,93-20 0,30-3 0,-1 15 0,-276-11 0,231-10 0,86 2 0,-78 10 0,-103 4 0,112-10 0,4 7 0,-36 2 0,-669-12 0,405-2 0,349 2 0,-96-3 0,97-10 0,-10 0 0,43 11 0,-34-2 0,76 2 0,-1 0 0,0-1 0,1 0 0,-1-1 0,1 0 0,0 0 0,-9-5 0,14 6 0,0 0 0,0-1 0,0 1 0,0-1 0,1 0 0,-1 0 0,1 0 0,0 0 0,-1 0 0,2 0 0,-1-1 0,0 1 0,1-1 0,-1 1 0,1-1 0,0 1 0,0-1 0,1 0 0,-1-5 0,-1-10 0,2 1 0,2-34 0,0 21 0,-2-6 0,0 14 0,4-28 0,-3 43 0,0 1 0,1-1 0,0 1 0,1-1 0,-1 1 0,1 0 0,7-11 0,9-13 0,27-32 0,-36 52 0,0 0 0,0 1 0,1 0 0,0 0 0,23-13 0,-7 6 0,1-1 0,-2-2 0,0 0 0,24-27 0,-32 31 0,0-1 0,27-16 0,9-7 0,-25 17 0,1 2 0,0 2 0,37-18 0,36-25 0,-69 40 0,71-34 0,115-30 0,-215 83 0,-1 0 0,1 0 0,0 0 0,-1 0 0,1-1 0,4-5 0,12-10 0,141-93 0,-134 95 0,1 2 0,1 1 0,0 1 0,33-9 0,-31 11 0,0-2 0,-1 0 0,-1-3 0,-1 0 0,0-2 0,27-21 0,176-137 0,-105 56 0,-121 114 0,1 0 0,1 0 0,-1 0 0,1 1 0,0 1 0,0-1 0,13-4 0,29-17 0,-44 22 0,43-33 0,-44 33 0,0 0 0,-1 0 0,0 0 0,0-1 0,0 0 0,-1 0 0,5-9 0,-7 14 0,-1-1 0,0 1 0,1-1 0,-1 1 0,0-1 0,0 0 0,0 1 0,0-1 0,1 1 0,-1-1 0,0 0 0,0 1 0,0-1 0,0 1 0,-1-1 0,1 0 0,0 1 0,0-1 0,0 1 0,0-1 0,0 1 0,-1-1 0,1 0 0,0 1 0,-1-1 0,1 1 0,-1-1 0,0 0 0,-1 0 0,1 0 0,0 0 0,-1 0 0,1 0 0,-1 1 0,1-1 0,-1 1 0,1-1 0,-3 0 0,-43-2 0,41 3 0,-431 3 0,842-32 0,-163 7 0,-230 21 0,0-1 0,1 1 0,0 1 0,26 3 0,-37-3 0,0 0 0,-1 0 0,1 1 0,0-1 0,0 0 0,-1 1 0,1-1 0,0 1 0,-1 0 0,1 0 0,0-1 0,-1 1 0,1 0 0,-1 0 0,0 1 0,1-1 0,-1 0 0,0 0 0,1 1 0,-1-1 0,0 1 0,0-1 0,0 1 0,0-1 0,-1 1 0,1-1 0,0 1 0,-1 0 0,1 0 0,-1-1 0,1 1 0,-1 0 0,0 0 0,0-1 0,0 1 0,0 3 0,-1-2 0,1 0 0,-1 0 0,0 0 0,0 0 0,0 0 0,0 0 0,-1 0 0,1 0 0,-1 0 0,0 0 0,0-1 0,0 1 0,0-1 0,0 1 0,0-1 0,-1 0 0,1 0 0,-1 0 0,-4 2 0,-6 3 0,0 0 0,-1-1 0,-17 5 0,18-7 0,1 1 0,-21 10 0,28-11 0,0 0 0,-1 1 0,2-1 0,-1 1 0,0 0 0,1 1 0,0-1 0,0 1 0,1 0 0,-1 0 0,1 0 0,1 0 0,-1 0 0,1 1 0,0-1 0,0 1 0,0 9 0,-2 12 0,1 0 0,3 51 0,0-63 0,2 66-1365,-2-59-5461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2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 5984,'-1'0'97,"1"-1"133,-1 0 0,0 0 0,1 1 0,-10-5 8587,10 13-6310,-1-3-2014,0 0 0,1 0 0,-2-1 0,-2 10 0,-2 5 28,-2 24 574,-5 81 1,11 43-175,2-123-625,6 61 78,-5-95-324,2 0 1,-1-1 0,1 1 0,0 0 0,1-1 0,1 1 0,-1-1 0,1 0-1,1-1 1,-1 1 0,1-1 0,10 9 0,-11-11 11,1 0 0,1-1 0,-1 1 0,1-1 0,0-1 0,0 0 0,0 0 0,1 0 0,-1-1 0,1 0 0,0 0 0,0-1 0,16 3 0,-10-4 54,0 0 1,0-1 0,1 0 0,-1-1 0,0-1 0,0-1 0,19-5-1,-7 1 57,0-2-1,26-12 0,-42 16-102,-1 0 0,0 0 0,0-1 0,0 0 0,-1 0 0,0-1 0,0-1 0,10-11 0,-6 3-73,-1-2 0,-1 1 0,0-1-1,-2-1 1,0 0 0,-1 0 0,0 0 0,3-24-1,0-14-133,5-93-1,-14 117 73,-1-32 1,-8 16-1534,6 41 126,0-1 0,-1 0 0,-6-10-1,9 18 1371,-6-7-4225,6 8 4210,0-1 0,0 1 0,0 0 0,0 0 0,0 0 1,-1 0-1,1 0 0,0 0 0,0 0 0,0 0 0,0 0 0,-1-1 0,1 1 0,0 0 1,0 0-1,0 0 0,0 0 0,-1 0 0,1 0 0,0 0 0,0 0 0,0 0 0,-1 0 1,1 1-1,0-1 0,0 0 0,0 0 0,0 0 0,-1 0 0,1 0 0,0 0 0,0 0 1,0 0-1,0 0 0,-1 0 0,1 1 0,0-1 0,0 0 0,0 0 0,0 0 0,0 0 1,0 1-1,0-1 0,-1 0 0,1 0 0,0 0 0,0 0 0,0 1 0,0-1 0,0 0 1,0 0-1,0 0 0,0 0 0,0 1 0,-4 13-5360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0:21.3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24575,'0'568'0,"0"-704"-1365,0 107-5461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0:3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 24575,'1'4'0,"1"1"0,-1-1 0,1 1 0,1-1 0,-1 0 0,1 0 0,-1 0 0,5 4 0,1 4 0,-1-3 0,-1 1 0,-1 0 0,0 0 0,0 0 0,-1 1 0,0-1 0,-1 1 0,0 0 0,0 0 0,-2 1 0,2 12 0,-5 213 0,0-225 0,-1-1 0,0 1 0,0-1 0,-1 0 0,0 0 0,-1 0 0,-1-1 0,-6 11 0,3-5 0,0 1 0,-6 17 0,11-25 57,0 0-1,0-1 1,-1 0 0,-1 0-1,-9 12 1,10-14-270,-1 1 0,1 0-1,1 0 1,-1 1 0,1-1 0,1 1 0,-4 9 0,2 3-6613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0:35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24575,'0'8'0,"-1"0"0,-1 0 0,1 1 0,-6 14 0,-5 25 0,-15 163 0,24-20 0,4-118 0,-1-67 0,0 0 0,0 0 0,1 0 0,0 0 0,0 0 0,0 0 0,1 0 0,0 0 0,5 10 0,-6-13 0,1-1 0,0 1 0,1-1 0,-1 1 0,0-1 0,1 0 0,-1 0 0,1 0 0,0 0 0,0 0 0,-1-1 0,1 1 0,0-1 0,0 0 0,1 0 0,-1 0 0,0 0 0,0 0 0,0-1 0,5 1 0,-3-1 0,0 0 0,0 0 0,0 0 0,0-1 0,-1 0 0,1 0 0,0 0 0,0 0 0,0-1 0,-1 0 0,1 0 0,-1 0 0,5-3 0,7-5 0,-1-2 0,16-14 0,14-11 0,-40 34 0,0 0 0,-1-1 0,1 1 0,-1-1 0,0 0 0,0-1 0,0 1 0,-1-1 0,1 1 0,-1-1 0,0 0 0,-1 0 0,1-1 0,-1 1 0,0 0 0,0-1 0,-1 1 0,1-1 0,-1 0 0,-1 1 0,1-1 0,-1-10 0,-1-135 0,-1 63 0,2 80 0,0 0 0,-1 0 0,0 0 0,-1 0 0,0 0 0,0 0 0,0 0 0,-6-11 0,5 14 0,0 0 0,0 0 0,0 1 0,0-1 0,-1 1 0,0 0 0,0 0 0,0 0 0,0 1 0,-1-1 0,1 1 0,-1 0 0,-6-3 0,7 5 0,-3-3 0,-1 1 0,1-1 0,0 0 0,0 0 0,0-1 0,0 0 0,1 0 0,0 0 0,-9-11 0,12 13 74,-7-10 168,10 13-275,0 0-1,0 0 0,0 0 1,-1-1-1,1 1 0,0 0 1,0 0-1,0 0 1,-1 0-1,1 0 0,0-1 1,0 1-1,0 0 0,-1 0 1,1 0-1,0 0 1,0 0-1,-1 0 0,1 0 1,0 0-1,0 0 0,-1 0 1,1 0-1,0 0 1,-1 0-1,1 0 0,0 0 1,0 0-1,0 0 0,-1 0 1,1 1-1,0-1 1,0 0-1,-1 0 0,1 0 1,0 0-1,0 0 0,0 1 1,-1-1-1,1 0 1,0 0-1,0 0 0,0 1 1,0-1-1,0 0 0,-1 0 1,1 0-1,0 1 1,0-1-1,-3 9-6792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0:3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24575,'4'0'0,"7"0"0,5 0 0,4 0 0,4 0 0,2 0 0,-4 0-8191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0:41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2855 0 24575,'1'74'0,"1"-32"0,-2-1 0,-8 62 0,3-82 0,-1 0 0,-1-1 0,0 0 0,-2 0 0,0 0 0,-19 29 0,6-7 0,16-30 0,1 0 0,-2-1 0,1 0 0,-10 11 0,-93 87 0,63-51 0,21-26 0,0-1 0,-36 32 0,29-32 0,22-21 0,0 1 0,-1-1 0,-1-1 0,0 0 0,0-1 0,-14 8 0,-69 29 0,-95 41 0,100-43 0,-6 3 0,83-41 0,-1-1 0,0 0 0,1-1 0,-1-1 0,-25 2 0,-14-3 0,12-1 0,-55 7 0,-152 26 0,166-24 0,0-4 0,-96-7 0,54 0 0,-480 2 0,598 0 0,0 0 0,0 0 0,-1-1 0,1 0 0,-9-2 0,12 2 0,1 0 0,0 0 0,0 0 0,0-1 0,0 1 0,0 0 0,0-1 0,0 1 0,0-1 0,0 0 0,1 0 0,-1 0 0,1 1 0,-1-1 0,1-1 0,0 1 0,-1-2 0,-14-30 0,10 19 0,0 1 0,-1 1 0,-1-1 0,0 1 0,-1 0 0,-13-15 0,6 13-682,-28-23-1,26 25-6143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0:4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24575,'-2'122'0,"5"136"0,-2-249-124,0 0 0,1-1 0,1 1 0,-1-1 0,2 1 0,-1-1-1,1 0 1,0 0 0,0-1 0,8 11 0,10 12-6702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0:48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24575,'0'4'0,"0"6"0,0 6 0,0 5 0,0 3 0,0 1 0,0 7 0,0 1 0,0 0 0,0-6-8191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0:50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24575,'4'4'0,"-1"0"0,1 0 0,0-1 0,0 1 0,0-1 0,1 0 0,-1 0 0,1 0 0,0-1 0,0 0 0,0 1 0,0-2 0,10 3 0,25 3 0,0-3 0,1-1 0,78-6 0,-35 1 0,-71 1 0,0 2 0,0-1 0,-1 1 0,1 1 0,0 1 0,-1-1 0,0 2 0,0 0 0,23 10 0,-24-9 0,0-1 0,0 0 0,0-1 0,20 3 0,-28-5 158,-7 0 23,-9-2-1514,12 1 962,-16 0-6455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0:52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24575,'-5'0'0,"-5"4"0,-6 7 0,-5 1 0,2 2 0,-1 0 0,3 1 0,0-1 0,3 1 0,4 2 0,3 3 0,4 3 0,1-3-8191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0:5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24575,'2'-1'0,"0"0"0,0 0 0,0 0 0,0 0 0,0-1 0,-1 1 0,1-1 0,0 1 0,-1-1 0,1 1 0,-1-1 0,0 0 0,0 0 0,1 0 0,-1 0 0,1-3 0,5-6 0,2-2 0,1 1 0,0 0 0,1 1 0,17-14 0,-21 20 0,0 0 0,0 1 0,0 0 0,1 0 0,0 0 0,0 1 0,0 0 0,0 1 0,14-3 0,20 2 272,-34 3-476,0 0-1,0-1 0,-1 0 1,1 0-1,0-1 0,0 0 1,10-4-1,1-5-6621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3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 5312,'-1'-9'17690,"-2"11"-17583,1-1-1,-1 1 1,1 0-1,0 0 1,-1 0-1,1 0 1,0 0-1,0 0 1,1 0-1,-1 1 1,0-1-1,-1 4 1,-15 35 429,16-36-457,1 0 3,-1-1 0,1 1-1,0 0 1,0 0 0,0 0 0,1 0 0,0 0 0,0 0 0,0 0 0,0 0-1,1 0 1,0 0 0,2 6 0,-3-9-67,1 0 1,0 0 0,0-1-1,0 1 1,0 0-1,0 0 1,0 0-1,0-1 1,1 1-1,-1-1 1,0 1-1,1-1 1,0 1-1,-1-1 1,1 0-1,0 0 1,0 0 0,-1 0-1,1 0 1,0 0-1,0 0 1,0-1-1,0 1 1,0-1-1,0 1 1,1-1-1,-1 0 1,0 0-1,0 0 1,0 0-1,0 0 1,3-1 0,7-2-1211,0 0 1,21-8-1,-5 0-2283,-1 3 332,-1-3-3163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0:5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57 24575,'0'27'0,"0"-1"0,-2 1 0,-1 0 0,-1-1 0,-2 0 0,-12 40 0,-24 66 0,35-110 0,0 0 0,1 1 0,2 0 0,0 0 0,1 1 0,2-1 0,0 0 0,4 41 0,-2-62 0,-1 1 0,1 0 0,-1-1 0,1 1 0,0-1 0,0 1 0,0-1 0,1 1 0,-1-1 0,0 0 0,1 0 0,0 1 0,-1-1 0,1 0 0,0 0 0,0-1 0,0 1 0,0 0 0,1-1 0,-1 1 0,0-1 0,1 0 0,-1 1 0,1-1 0,-1 0 0,1-1 0,-1 1 0,1 0 0,5 0 0,8 1 0,-1-1 0,1-1 0,0 0 0,17-3 0,-4 1 0,-22 2 0,0-1 0,0 1 0,0-1 0,0-1 0,0 1 0,0-1 0,0-1 0,0 1 0,-1-1 0,1 0 0,7-6 0,-10 7 0,-1-1 0,0 0 0,1-1 0,-1 1 0,0-1 0,0 1 0,-1-1 0,1 0 0,-1 0 0,0 0 0,0 0 0,0-1 0,-1 1 0,1 0 0,-1-1 0,0 1 0,0-1 0,0-7 0,0-212 0,-4 100 0,4 77 0,1 26 0,-2-1 0,-1 1 0,-5-40 0,5 57 14,0 0-1,0 0 0,-1 0 1,1 0-1,-1 0 1,0 0-1,0 1 0,0-1 1,0 0-1,-1 1 1,0 0-1,1 0 0,-1 0 1,0 0-1,-1 0 1,1 0-1,0 1 0,-1 0 1,1-1-1,-1 1 0,0 1 1,0-1-1,0 0 1,-5 0-1,-7-2-198,1 2 1,-1 0-1,0 1 1,0 1-1,-17 2 1,13-2-409,-3 1-6233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0:5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1:0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24575,'4'0'0,"7"0"0,5 0 0,4 0 0,4 0 0,2 0 0,1 0 0,5 0 0,-3 0-8191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1:0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603 1 24575,'-35'1'0,"-56"11"0,-13 1 0,96-13 0,-1 1 0,1 0 0,-1 1 0,1 0 0,-1 0 0,1 1 0,0 0 0,-13 7 0,9-2 0,-1 0 0,1 1 0,1 0 0,-14 15 0,-108 122 0,125-137 0,0 0 0,0 0 0,1 1 0,1 0 0,0 1 0,0-1 0,1 1 0,0 0 0,1 0 0,0 1 0,1-1 0,0 1 0,1 0 0,0 0 0,1 0 0,0 0 0,2 16 0,0-22 0,0 0 0,0-1 0,1 1 0,0-1 0,0 1 0,1-1 0,-1 0 0,1 0 0,0 0 0,0 0 0,1-1 0,8 9 0,4 3 0,35 26 0,-39-33 0,39 25 0,-36-25 0,0 1 0,0 1 0,17 16 0,-28-22 0,0 0 0,0-1 0,0 2 0,0-1 0,-1 0 0,0 1 0,0 0 0,0-1 0,-1 1 0,0 0 0,0 0 0,0 1 0,0 8 0,2 37 0,-6 94 0,-1-45 0,3-93 0,0 0 0,0 0 0,-1-1 0,0 1 0,0 0 0,-1-1 0,0 1 0,0-1 0,-1 1 0,0-1 0,0 0 0,-1 0 0,0-1 0,-7 10 0,-20 23 0,-38 52 0,60-77 0,1 0 0,0 0 0,1 1 0,1 0 0,-5 18 0,3-10-1365,2-5-5461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1:1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24575,'100'-1'0,"110"3"0,-196 0 0,0 0 0,0 2 0,-1-1 0,24 11 0,-22-8 0,-1-1 0,0-1 0,28 5 0,7-7 213,13 2-188,-57-4-171,-1 1 0,1 0 1,-1 1-1,1-1 0,-1 1 1,1 0-1,-1 0 0,0 0 0,0 1 1,5 4-1,9 9-6680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1:1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0 24575,'-3'4'0,"1"-1"0,-1 1 0,1 0 0,0 0 0,0 0 0,0 0 0,1 1 0,-1-1 0,1 0 0,-1 10 0,-6 14 0,-15 29 0,-3-1 0,-3-2 0,-62 90 0,78-121 0,0 0 0,2 1 0,-16 46 0,22-57 0,-14 30 0,15-35 0,-1 0 0,2 0 0,-1 0 0,1 1 0,1 0 0,-3 16 0,2 169 0,5-106 0,-2-83 0,0 1 0,0 0 0,1-1 0,0 1 0,0-1 0,0 1 0,1-1 0,0 1 0,0-1 0,4 7 0,0-3 0,0-1 0,0 0 0,1 0 0,14 12 0,119 116 0,-114-114 142,-17-16-106,-1 1-1,-1 0 0,9 9 1,-13-12-174,-1-1 1,0 1-1,1-1 1,-1 1 0,-1 0-1,1 0 1,-1 0 0,1 0-1,-1 0 1,0 0-1,0 6 1,1 10-6689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1:1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24575,'-2'39'0,"-10"58"0,-1 27 0,12-105 0,3 143 0,-2-157 0,0-1 0,1 0 0,0 0 0,-1 0 0,1 0 0,1 1 0,-1-1 0,1-1 0,0 1 0,0 0 0,0 0 0,0-1 0,4 5 0,-2-4 0,0-1 0,0 1 0,0-1 0,1 0 0,0-1 0,-1 1 0,1-1 0,0 0 0,0 0 0,6 1 0,26 7 0,78 9 0,-67-13 0,-12-1 0,-1-1 0,1-2 0,52-4 0,-85 2 0,-1-1 0,1 1 0,-1-1 0,1 0 0,-1 0 0,1 1 0,-1-2 0,0 1 0,1 0 0,-1 0 0,0-1 0,0 1 0,0-1 0,0 0 0,0 0 0,0 0 0,-1 0 0,1 0 0,0 0 0,-1 0 0,0 0 0,1 0 0,-1-1 0,0 1 0,0-1 0,-1 1 0,1-1 0,0 1 0,0-5 0,1-8 0,-1 0 0,0 0 0,-2 0 0,-1-17 0,1 7 0,1 22 0,-1-12 0,1-1 0,-2 1 0,-6-29 0,6 39 0,1 0 0,-1 0 0,-1 0 0,1 1 0,-1-1 0,0 1 0,0-1 0,0 1 0,0 0 0,-1 0 0,1 0 0,-1 1 0,0-1 0,-1 1 0,-4-3 0,-57-42 0,42 29 0,-27-15 0,41 28 0,0 1 0,1 0 0,-2 1 0,1 1 0,0-1 0,-19-2 0,-13 2 41,0 1-1,-58 5 0,25 0-1526,52-2-5340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1:2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24575,'9'18'0,"7"6"0,6-2 0,3-3 0,2-6 0,5-5 0,2-4 0,-1-2 0,-1-2 0,-2-1 0,-1 0 0,-2 0 0,0 0 0,4 1 0,1-1 0,-6 1-8191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1:2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24575,'3'0'0,"-1"1"0,0 0 0,0 0 0,0 0 0,0 1 0,0-1 0,0 1 0,0-1 0,0 1 0,0-1 0,-1 1 0,3 2 0,3 4 0,2 0 0,0 2 0,-1-1 0,0 1 0,-1 1 0,0-1 0,0 1 0,-1 1 0,5 14 0,2 7 0,14 59 0,-5 44 0,-13-79 0,-3 1 0,-3 1 0,-5 85 0,0-39 0,2-41 0,-1 83 0,-1-119 0,-2 0 0,0 0 0,-10 33 0,4-32 0,0 0 0,-24 46 0,7-23 0,2 2 0,-21 68 0,38-99-1365,-1-4-5461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1:4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113 121 24575,'-7'0'0,"-1"0"0,1-1 0,-1 2 0,0-1 0,1 1 0,-1 1 0,-7 1 0,13-2 0,-1 0 0,1 1 0,0-1 0,0 0 0,0 1 0,0-1 0,0 1 0,0 0 0,0-1 0,1 1 0,-1 0 0,0 0 0,1 0 0,0 0 0,-1 1 0,1-1 0,0 0 0,0 0 0,0 1 0,1-1 0,-1 1 0,0 2 0,-3 21 0,1 0 0,2 1 0,0-1 0,5 38 0,-1 4 0,-3-63 0,0 1 0,0-1 0,1 0 0,0 0 0,0 0 0,0 0 0,0 0 0,3 6 0,-2-9 0,-1 0 0,0 0 0,1 0 0,-1 0 0,1 0 0,-1-1 0,1 1 0,0 0 0,0-1 0,0 0 0,0 1 0,0-1 0,0 0 0,0 0 0,0 0 0,1 0 0,-1-1 0,0 1 0,0 0 0,5-1 0,19 3 0,1-1 0,-1-2 0,1-1 0,-1-1 0,31-6 0,-46 5 0,0 0 0,0 0 0,-1-1 0,1 0 0,-1-1 0,0 0 0,0-1 0,-1 0 0,14-10 0,-3-2 0,0-1 0,31-38 0,-42 48 0,1 0 0,0 1 0,0 0 0,1 0 0,0 1 0,1 0 0,15-6 0,-11 5 0,0-1 0,27-20 0,-12 3 0,-21 16 0,0 1 0,1 0 0,0 1 0,1 0 0,0 1 0,23-11 0,-14 11 0,1 1 0,-1 0 0,2 2 0,-1 0 0,0 2 0,43 0 0,-39 3 0,-22-1 0,-16 0 0,-51 0 0,-55 1 0,114 0 0,1-1 0,-1 1 0,0-1 0,1 1 0,-1 0 0,1 0 0,-1 1 0,1-1 0,-1 1 0,1 0 0,0-1 0,0 1 0,0 1 0,0-1 0,0 0 0,0 1 0,1 0 0,-1-1 0,1 1 0,0 0 0,0 0 0,0 1 0,0-1 0,0 0 0,1 1 0,-1-1 0,1 0 0,0 1 0,-1 5 0,-1 9 0,1 0 0,0 1 0,2-1 0,2 33 0,-1-22 0,-1-23 0,1 1 0,-1 0 0,1 0 0,0-1 0,1 1 0,3 11 0,-4-16 0,0 0 0,1 0 0,-1 0 0,0 0 0,1 0 0,0 0 0,-1 0 0,1 0 0,0-1 0,0 1 0,0 0 0,0-1 0,0 0 0,0 1 0,0-1 0,1 0 0,-1 0 0,0 0 0,1-1 0,-1 1 0,5 0 0,2 1 0,0-1 0,0-1 0,0 0 0,0 0 0,0 0 0,0-1 0,18-4 0,-22 3 0,1 0 0,0 0 0,-1 0 0,1 0 0,-1-1 0,0 0 0,0 0 0,0 0 0,0-1 0,-1 0 0,1 0 0,-1 0 0,5-6 0,5-9 0,21-38 0,-31 49 0,0-1 0,-1 1 0,0-1 0,0 0 0,-1 0 0,0 0 0,0-16 0,-2-6 0,0-15 0,0 43 0,0 0 0,1 1 0,-1-1 0,1 0 0,0 1 0,0-1 0,0 1 0,0-1 0,0 1 0,0-1 0,0 1 0,1 0 0,1-3 0,-2 5 0,0-1 0,1 0 0,-1 0 0,0 1 0,0-1 0,0 1 0,0-1 0,1 1 0,-1 0 0,0-1 0,0 1 0,1 0 0,-1 0 0,0 0 0,1 0 0,-1 0 0,0 0 0,0 0 0,1 0 0,-1 0 0,0 1 0,0-1 0,1 0 0,-1 1 0,0-1 0,0 1 0,0 0 0,0-1 0,1 1 0,-1 0 0,0 0 0,0-1 0,-1 1 0,3 2 0,4 4 0,1 0 0,-1 1 0,7 9 0,-10-12 0,20 28 0,22 40 0,-26-39 0,34 42 0,-51-72 0,1-1 0,0 1 0,-1-1 0,1 0 0,1 0 0,-1-1 0,0 1 0,1-1 0,-1 0 0,1 0 0,0 0 0,-1-1 0,1 0 0,0 0 0,7 1 0,9 0 0,-1-2 0,32-2 0,-18 0 0,-31 2 0,13 0 0,-1-1 0,29-5 0,-39 5 0,1-1 0,-1 0 0,1 0 0,-1-1 0,0 0 0,0 1 0,0-2 0,0 1 0,0 0 0,7-9 0,-3 2 0,0-1 0,0-1 0,-2 0 0,1 0 0,-2 0 0,1-1 0,-2 0 0,7-22 0,-10 30 0,2-4 0,0 0 0,1 0 0,0 1 0,1 0 0,-1 0 0,2 0 0,7-8 0,13-17 0,-23 27 0,0 0 0,-1 0 0,0-1 0,3-8 0,-5 10 0,1-1 0,0 1 0,0 0 0,1 0 0,0 1 0,0-1 0,5-6 0,-7 10 0,1 0 0,-1 0 0,1 0 0,-1 0 0,1 0 0,0 0 0,0 0 0,-1 0 0,1 1 0,0-1 0,0 1 0,0-1 0,0 1 0,0 0 0,0 0 0,0 0 0,0 0 0,-1 0 0,1 0 0,0 1 0,0-1 0,0 0 0,0 1 0,0 0 0,0-1 0,1 2 0,3 1 0,0 0 0,-1 1 0,0-1 0,0 1 0,0 0 0,0 0 0,-1 0 0,1 1 0,-1 0 0,0 0 0,-1 0 0,4 6 0,1 1 0,-2 1 0,0-1 0,0 1 0,6 20 0,-8-17 0,-1 0 0,0 0 0,-1 0 0,-1 1 0,-1 19 0,0-30 0,0 0 0,-1-1 0,1 1 0,-1-1 0,0 1 0,-1-1 0,1 1 0,-1-1 0,-1 0 0,1 0 0,0 0 0,-1 0 0,0 0 0,0 0 0,-1-1 0,1 0 0,-1 1 0,-7 5 0,7-7 0,-1-1 0,1 0 0,0 0 0,-1 0 0,1 0 0,-1-1 0,0 1 0,0-1 0,1-1 0,-1 1 0,0 0 0,-6-1 0,-4-1 0,0-1 0,-23-5 0,-6 0 0,43 7 0,1 0 0,-1 0 0,0-1 0,1 1 0,-1 0 0,0 0 0,1 0 0,-1 1 0,0-1 0,0 0 0,1 0 0,-1 0 0,0 0 0,1 0 0,-1 1 0,1-1 0,-2 1 0,3 7 0,19 8 0,-5-8 0,0-2 0,0 0 0,1-1 0,-1-1 0,1 0 0,1-1 0,23 2 0,121-5 0,-81-2 0,335 2 0,-411 0 0,1 0 0,0 0 0,-1 0 0,1-1 0,0 1 0,-1-1 0,1 0 0,-1-1 0,1 1 0,-1-1 0,1 0 0,-1 0 0,0 0 0,0-1 0,0 1 0,0-1 0,-1 0 0,1 0 0,-1 0 0,1-1 0,-1 1 0,0-1 0,-1 0 0,1 1 0,0-1 0,-1-1 0,0 1 0,0 0 0,0 0 0,-1-1 0,0 1 0,1-1 0,-2 0 0,2-6 0,0-19 0,0-1 0,-6-53 0,1 13 0,3 66 0,0 1 0,0-1 0,-1 1 0,1-1 0,-1 1 0,0-1 0,0 1 0,-1 0 0,1-1 0,-3-3 0,2 5 0,0 1 0,1 0 0,-1 0 0,0 1 0,0-1 0,0 0 0,0 1 0,0-1 0,0 1 0,-1-1 0,1 1 0,0 0 0,-1 0 0,1 0 0,-1 0 0,1 1 0,-1-1 0,-4 0 0,-3 0 0,1 0 0,0 1 0,0-1 0,0 2 0,0-1 0,0 1 0,0 1 0,0 0 0,0 0 0,0 1 0,-9 3 0,14-3 0,-1-1 0,1 0 0,0 1 0,0-1 0,1 1 0,-1 0 0,0 1 0,1-1 0,0 1 0,0-1 0,0 1 0,0 0 0,1 0 0,-1 0 0,1 1 0,0-1 0,0 0 0,1 1 0,-1-1 0,1 1 0,0 0 0,-1 8 0,0 31 0,5 55 0,0-20 0,-3-71 0,0 1 0,1-1 0,0 1 0,1-1 0,0 0 0,0 0 0,5 12 0,-5-15 0,1-1 0,-1 1 0,1-1 0,0 1 0,0-1 0,1 0 0,-1 0 0,1 0 0,0-1 0,0 1 0,0-1 0,0 0 0,7 3 0,10 5 0,2-1 0,0-1 0,0-1 0,0-1 0,37 6 0,-6-8 0,0-2 0,64-6 0,-23 1 0,-65 2-1365,-3 0-5461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3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22 111 5312,'0'-1'89,"0"1"1,0 0 0,-1 0-1,1-1 1,0 1 0,0 0-1,0 0 1,-1 0 0,1-1-1,0 1 1,0 0-1,-1 0 1,1 0 0,0 0-1,0 0 1,-1 0 0,1 0-1,0-1 1,0 1 0,-1 0-1,1 0 1,0 0 0,-1 0-1,1 0 1,0 0-1,0 0 1,-1 0 0,1 0-1,0 1 1,-1-1 0,1 0-1,0 0 1,0 0 0,-1 0-1,1 0 1,0 0-1,0 1 1,-1-1 0,1 0-1,0 0 1,0 0 0,0 0-1,-1 1 1,1-1 0,0 0-1,0 0 1,0 1-1,0-1 1,-1 0 0,1 0-1,0 1 1,0-1 0,0 0-1,0 1 1,0-1 0,0 0-1,0 0 1,0 1-1,1 22 4486,0-12-4433,-1 83 3516,0-54-2202,-4-51 535,-1-10-1955,3-10-23,1-1-1,2 1 1,5-44-1,-1 34 34,-5 38-9,0 1 0,1-1 0,-1 1 0,1 0 0,-1-1 0,1 1 1,0 0-1,0-1 0,0 1 0,0 0 0,1 0 0,-1 0 0,3-3 0,-4 5-10,1-1 0,-1 1 0,1-1 0,0 1 0,-1 0 0,1-1 0,-1 1 0,1 0 0,0-1 0,0 1 0,-1 0 0,1 0 0,0 0 0,-1-1 0,1 1 0,0 0 0,0 0 0,1 0 0,-1 1 12,0-1 0,0 0-1,1 1 1,-1-1-1,0 1 1,0 0 0,0-1-1,1 1 1,-1 0 0,0 0-1,0 0 1,0-1 0,1 3-1,48 48 405,-48-49-479,-1-1 0,1 1 0,-1-1 0,1 1 0,-1-1 0,0 1 0,2 3 0,-3-5-25,0 0 0,1 1 1,-1-1-1,0 0 0,1 1 0,-1-1 0,0 0 0,1 0 1,-1 1-1,1-1 0,-1 0 0,1 0 0,-1 0 1,0 1-1,1-1 0,-1 0 0,1 0 0,0 0 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1:41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1:4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 24575,'-5'0'0,"0"1"0,0 0 0,0 0 0,0 0 0,0 0 0,1 1 0,-1-1 0,0 1 0,1 1 0,-6 3 0,-42 33 0,29-21 0,-16 10 0,27-21 0,0 1 0,1 1 0,-1 0 0,2 0 0,-1 1 0,1 0 0,1 1 0,-13 19 0,16-19 0,1 1 0,0-1 0,1 1 0,0 0 0,1 0 0,-3 23 0,4 0 0,1 39 0,1-65 0,0 46 0,-1-20 0,5 43 0,-3-68 0,0 0 0,1 0 0,1-1 0,0 1 0,0-1 0,1 1 0,0-1 0,10 16 0,26 26 0,-27-36 0,-1 1 0,14 22 0,-20-27 0,-1 1 0,0-1 0,-1 1 0,0 1 0,-1-1 0,-1 0 0,0 1 0,1 12 0,-4 108 0,-1-68 0,1 81-1365,1-123-5461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1:45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24575,'551'0'-1365,"-528"0"-5461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1:4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24575,'-1'3'0,"0"1"0,0-1 0,-1 0 0,1 1 0,-1-1 0,1 0 0,-1 0 0,0 0 0,-4 4 0,-6 12 0,-19 42 0,18-36 0,1 0 0,1 0 0,-13 44 0,-35 114 0,50-160 0,3-5 0,1 0 0,1 0 0,1 0 0,-2 34 0,6 75 0,1-56 0,-1-57 0,0 1 0,1 0 0,0-1 0,1 1 0,7 19 0,3-1 0,18 34 0,-25-57 0,1 0 0,-1 0 0,2-1 0,8 9 0,-7-8 0,0 1 0,9 14 0,53 73-1103,-68-94 841,7 9-6564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1:5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24575,'0'552'-1365,"0"-530"-5461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1:5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24575,'0'467'-1365,"0"-442"-5461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1:5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24575,'24'-26'0,"-12"14"0,24-22 0,-31 30 0,1 0 0,0 1 0,-1 0 0,1 0 0,0 0 0,0 0 0,1 1 0,8-2 0,33-6 0,0 1 0,91-3 0,-74 11 0,-34-1 0,0 2 0,0 1 0,0 1 0,0 1 0,40 11 0,-50-5-1365,-6 0-5461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2:0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24575,'5'0'0,"5"0"0,6 0 0,5 0 0,3 0 0,1 0 0,2 0 0,1 0 0,-1 0 0,0 0 0,0 0 0,0 0 0,-1 0 0,1 0 0,-1 0 0,0 0 0,0 0 0,-4 0-8191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2:04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66 24575,'-10'11'0,"0"1"0,1 1 0,0-1 0,1 2 0,1-1 0,-9 22 0,6-8 0,1 0 0,-8 44 0,-4 21 0,12-57 0,1 1 0,-5 63 0,12 78 0,2-90 0,-1-82 0,0 0 0,0 0 0,1-1 0,-1 1 0,1 0 0,0 0 0,0-1 0,4 9 0,-4-11 0,1 0 0,-1 0 0,1 0 0,-1 0 0,1-1 0,-1 1 0,1 0 0,0-1 0,0 1 0,0-1 0,0 0 0,0 0 0,0 0 0,0 0 0,0 0 0,1 0 0,-1 0 0,0-1 0,0 1 0,4-1 0,3 2 0,1-1 0,-1 0 0,1-1 0,-1 0 0,1-1 0,-1 1 0,1-2 0,12-3 0,-17 4 0,1-1 0,0-1 0,-1 1 0,0-1 0,0 0 0,1 0 0,-1 0 0,-1-1 0,1 0 0,-1 0 0,1 0 0,-1 0 0,0-1 0,4-6 0,-2 1 0,-1 0 0,-1 0 0,0-1 0,0 1 0,-1-1 0,0 0 0,-1 0 0,0 0 0,-1 0 0,0-22 0,1 2 0,10-38 0,-8 48 0,4-35 0,-6-256 0,-4 159 0,2 146-273,0-1 0,-1 0 0,0 0 0,-2-8 0,-3-1-6553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2:0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24575,'5'0'0,"5"0"0,7 0 0,3 0 0,4 0 0,6 0 0,3 0 0,0 0 0,-1 0 0,-2 0 0,-1 0 0,-6 0-8191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3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6 7296,'-3'-1'276,"-1"0"-87,1 0 0,-1 1 0,1-1-1,-1 0 1,1 1 0,-1 0-1,1 0 1,-1 0 0,0 0-1,1 1 1,-1-1 0,1 1 0,-1 0-1,1 0 1,-6 3 0,-7 4 363,1 1 0,0 1 0,1 0 0,0 1 0,1 1 0,0 0 0,1 0 0,0 1 0,1 1 0,1 0 0,0 1 0,0 0 0,2 0 0,-8 19 0,10-19-374,1-1 0,0 0 0,1 1 1,1 0-1,-3 29 0,6-37-233,0 1-1,0-1 1,0 1 0,1-1 0,0 0 0,1 1-1,-1-1 1,2 0 0,-1 0 0,1 0 0,0 0-1,0-1 1,1 1 0,-1-1 0,2 0 0,-1 0 0,1 0-1,0 0 1,0-1 0,0 0 0,1 0 0,9 6-1,2 2-1847,29 16 0,-38-25 892,0 0 1,1-1-1,-1 0 1,1 0 0,0 0-1,12 1 1,7-3-3230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2:10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24575,'0'2'0,"1"0"0,0 0 0,0 0 0,0 0 0,0 0 0,0 0 0,0-1 0,0 1 0,0-1 0,1 1 0,-1 0 0,1-1 0,-1 0 0,1 1 0,2 0 0,6 7 0,9 14 0,0 1 0,21 36 0,-22-31 0,32 40 0,-37-56 0,-2 1 0,0 0 0,0 1 0,-2 0 0,0 1 0,0 0 0,-2 0 0,10 28 0,7 40 0,24 92 0,-40-139 0,-2 1 0,2 67 0,-7-67 0,-4 129 0,2-163-105,0 0 0,0 0 0,0 0 0,0 0 0,-1 0 0,0-1 0,1 1 0,-1-1 0,-1 1 0,1-1 0,0 0 0,-5 5 0,-3 4-6721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2:1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24575,'-2'0'0,"0"1"0,0-1 0,0 1 0,0 0 0,0 0 0,0-1 0,0 2 0,0-1 0,1 0 0,-1 0 0,0 0 0,1 1 0,-1-1 0,-2 3 0,-21 27 0,20-25 0,-8 11 0,0 0 0,-11 21 0,20-30 0,1 0 0,0-1 0,0 1 0,0 1 0,1-1 0,0 0 0,1 1 0,-1 10 0,1-11 0,1 0 0,0 0 0,1 0 0,-1 0 0,1 0 0,1 0 0,0-1 0,4 15 0,-4-19 0,0 0 0,0 0 0,0 0 0,0 0 0,0 0 0,0-1 0,1 1 0,-1 0 0,1-1 0,0 0 0,0 0 0,0 0 0,0 0 0,0 0 0,0-1 0,1 1 0,-1-1 0,1 0 0,-1 0 0,0 0 0,7 0 0,11 2-241,-1-2 0,36-2 0,-46 0-401,13 0-6184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2:1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24575,'-51'48'0,"35"-35"0,0-1 0,1 2 0,1 0 0,0 1 0,1 0 0,1 1 0,0 0 0,1 1 0,-16 32 0,21-34 0,0 0 0,0 0 0,1 0 0,1 0 0,1 1 0,0 0 0,-1 21 0,4-27 0,-1 0 0,1 0 0,0 0 0,1 1 0,0-1 0,3 10 0,-3-17 0,-1-1 0,1 1 0,0-1 0,1 1 0,-1-1 0,0 0 0,1 1 0,-1-1 0,1 0 0,-1 0 0,1 0 0,0 0 0,0-1 0,0 1 0,0 0 0,0-1 0,1 1 0,-1-1 0,0 0 0,1 0 0,-1 0 0,1 0 0,-1 0 0,5 1 0,14 0 0,1 0 0,0-1 0,-1-1 0,1-1 0,27-5 0,-45 6 0,-1-1 0,1 1 0,-1-1 0,1 0 0,0 0 0,-1 0 0,0-1 0,1 1 0,-1-1 0,0 0 0,0 0 0,0 0 0,0 0 0,0-1 0,0 1 0,-1-1 0,4-3 0,-3 1 0,0 0 0,-1 0 0,0 0 0,1-1 0,-2 1 0,1-1 0,-1 1 0,1-1 0,-1 1 0,0-9 0,-1-173 0,-3 88 0,3 121 0,2 1 0,7 39 0,0-18 0,-5-23 0,10 32 0,-12-48 0,0 1 0,1 0 0,0-1 0,0 1 0,0-1 0,0 0 0,1 0 0,0 0 0,8 7 0,87 68-1365,-84-70-5461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2:2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24575,'-1'5'0,"-1"0"0,1 0 0,-1-1 0,0 1 0,-1-1 0,1 1 0,-1-1 0,0 0 0,0 0 0,0 0 0,0-1 0,-7 6 0,-3 6 0,-51 57 0,40-46 0,1 0 0,-24 36 0,42-52 0,0 0 0,0 1 0,1 0 0,0-1 0,1 1 0,1 1 0,-1-1 0,2 0 0,0 1 0,0-1 0,1 1 0,0-1 0,1 1 0,2 12 0,-2-20 0,0-1 0,0 1 0,0-1 0,1 1 0,-1-1 0,1 0 0,0 0 0,0 1 0,0-1 0,0-1 0,1 1 0,-1 0 0,4 2 0,2 2 0,1 0 0,0-1 0,10 5 0,-13-8 0,0 0 0,-1 0 0,1 0 0,-1 1 0,0-1 0,0 2 0,0-1 0,-1 0 0,0 1 0,1 0 0,-2 0 0,1 0 0,5 9 0,-5-3 0,0 1 0,-1-1 0,0 0 0,-1 1 0,0 0 0,-1-1 0,0 20 0,-1-27 0,0-1 0,-1 1 0,1 0 0,0 0 0,-1 0 0,0 0 0,0-1 0,0 1 0,-1 0 0,1-1 0,-1 1 0,0-1 0,0 0 0,0 1 0,0-1 0,0 0 0,-1 0 0,0 0 0,1-1 0,-1 1 0,0-1 0,0 1 0,0-1 0,-1 0 0,1 0 0,-5 2 0,-15 2-1365,0-4-5461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12:2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32 191 24575,'75'1'0,"83"-3"0,-155 2 0,0-1 0,0 1 0,-1-1 0,1 1 0,0-1 0,-1 0 0,1 0 0,-1 0 0,1 0 0,-1-1 0,0 1 0,1-1 0,-1 1 0,0-1 0,0 0 0,0 0 0,0 0 0,0 0 0,-1 0 0,1 0 0,-1 0 0,1-1 0,-1 1 0,0-1 0,0 1 0,0-1 0,2-4 0,-2 0 0,0 1 0,0 0 0,0-1 0,-1 1 0,0 0 0,0-1 0,-1 1 0,0 0 0,0-1 0,0 1 0,-3-7 0,3 10 0,-1-1 0,0 1 0,0 0 0,0 0 0,0 0 0,0 0 0,-1 0 0,1 0 0,-1 0 0,0 1 0,0-1 0,0 1 0,0 0 0,0 0 0,0 0 0,-1 0 0,1 1 0,0-1 0,-1 1 0,0 0 0,1 0 0,-1 0 0,-7 0 0,-9-1 0,0 1 0,0 0 0,-27 4 0,22-1 0,20-2 0,0 0 0,0 0 0,0 1 0,0 0 0,0 0 0,0 1 0,0-1 0,1 1 0,-1 0 0,0 0 0,-7 5 0,9-4 0,-1 0 0,1 0 0,1 1 0,-1-1 0,0 0 0,1 1 0,-1 0 0,1-1 0,0 1 0,0 0 0,1 0 0,-1 0 0,1 1 0,-1 3 0,-3 22 0,2-1 0,1 0 0,1 1 0,4 45 0,0 4 0,-4-11 0,3 68 0,-2-130 0,1-1 0,0 1 0,0-1 0,0 0 0,1 0 0,-1 0 0,1 0 0,0 0 0,1 0 0,-1 0 0,1-1 0,0 1 0,0-1 0,1 0 0,-1 0 0,1 0 0,4 4 0,0-3 0,-1 0 0,1-1 0,0 1 0,0-1 0,1-1 0,-1 0 0,1 0 0,0-1 0,12 3 0,31 5 0,0-2 0,77 2 0,-66-10-1365,-36-1-5461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6:46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271 95 3072,'-1'-4'445,"0"0"0,1 0 1,-1 0-1,1 0 0,0 0 1,0 0-1,1 0 0,-1 0 1,2-6-1,-1 6 174,-1 1-373,1 1 0,-1 0 0,1 0 1,0 0-1,0 0 0,0 0 0,1-2 0,-1 3-154,-1 0 0,1 1 0,-1-1 0,0 0 0,1 0-1,-1 1 1,1-1 0,-1 0 0,0 0 0,0 1 0,1-1 0,-1 0-1,0 0 1,0 0 0,0 0 0,0 1 0,0-1 0,0 0 0,0 0-1,0 0 1,0 0 0,-1 1 0,1-1 0,0 0 0,0 0 0,-1 1-1,1-1 1,0 0 0,-2-1 0,2 2-90,0 0 1,0 0-1,0 0 1,-1 0-1,1 0 1,0 0 0,0 0-1,0 0 1,0 0-1,-1 0 1,1 0-1,0 0 1,0 0-1,0 0 1,-1 0-1,1 0 1,0 0-1,0 0 1,0 0-1,0 0 1,0 0-1,-1 1 1,1-1-1,0 0 1,0 0-1,0 0 1,0 0-1,0 0 1,0 0-1,-1 1 1,1-1-1,0 0 1,0 0-1,0 0 1,0 0-1,0 1 1,0-1-1,0 0 1,0 0-1,0 0 1,-5 9 5,5-8 4,-5 10 130,-45 86 953,26-54-614,2 1-1,-29 80 1,-11 100 82,37-137-319,15-54 141,-10 49-1,19-69-336,1-13-60,0 0 0,0 0 0,0 0 0,0 0-1,0 0 1,0 0 0,0 1 0,0-1-1,0 0 1,0 0 0,1 0 0,-1 0 0,0 0-1,0 0 1,0 0 0,0 1 0,0-1-1,0 0 1,0 0 0,0 0 0,0 0 0,0 0-1,0 0 1,1 0 0,-1 0 0,0 0-1,0 0 1,0 0 0,0 0 0,0 0 0,0 0-1,0 1 1,1-1 0,-1 0 0,0 0-1,0 0 1,0 0 0,0 0 0,0 0 0,0 0-1,1 0 1,-1-1 0,0 1 0,0 0-1,0 0 1,0 0 0,0 0 0,0 0 0,0 0-1,1 0 1,-1 0 0,0 0 0,5-3-508,3-9-1247,0 0 0,0 0 0,6-17 0,-12 26 1437,16-34-1616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6:47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10 253 5632,'-1'-2'342,"-1"0"0,1-1 0,0 1 1,0 0-1,0-1 0,0 1 0,1-1 0,-2-3 0,2 5-235,0 0 0,0 1 0,0-1 0,0 0 0,1 1 0,-1-1 0,0 0 0,0 1 0,0-1 0,1 0-1,-1 1 1,0-1 0,1 0 0,-1 1 0,0-1 0,1 1 0,-1-1 0,1 1 0,-1-1 0,1 1 0,-1-1-1,1 1 1,-1-1 0,1 1 0,-1-1 0,1 1 0,0 0 0,-1 0 0,1-1 0,0 1 0,-1 0-1,1 0 1,1-1 0,28-5 955,36-2-1,-38 5-562,54-12-1,-8-10-77,76-36-1,-69 26-295,-64 29-264,31-15 711,-45 19-786,1 0 0,-1 0 0,0 0 0,0 0 0,0 0 0,0-1 0,0 1 0,0-1 0,3-5 0,-11 7-4038,2 1 3555,-6 3-1399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6:47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70 4384,'-57'16'1424,"57"-16"-1391,-1 0 1,0 0 0,0 1-1,0-1 1,0 0-1,1 0 1,-1 1-1,0-1 1,0 0-1,1 1 1,-1-1 0,0 0-1,0 1 1,1-1-1,-1 1 1,0 0-1,1-1-44,-9 14 636,9-14-580,0 0 1,0 0-1,-1 1 1,1-1-1,0 0 0,0 1 1,0-1-1,-1 0 0,1 1 1,0-1-1,0 0 1,0 1-1,0-1 0,0 1 1,0-1-1,0 0 1,0 1-1,0-1 0,0 1 1,0-1-1,0 0 0,0 1 1,0-1-1,0 0 1,0 1-1,0-1 0,0 0 1,1 1-1,-1-1 1,0 0-1,0 1 0,0-1 1,1 0-1,-1 1 0,0-1 1,0 0-1,1 1 1,-1-1-1,0 0 0,0 0 1,1 0-1,-1 1 1,0-1-1,1 0 0,-1 0 1,1 0-1,21-1 2491,-6-2-1765,9 0-11,103-11 911,132-34-1,-88 6-1830,-163 40-815,17-4-1661,-7 8-2761,-4 5 2288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6:48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303 125 5216,'0'-2'367,"0"-2"96,0 1-1,0 0 0,0-1 1,0 1-1,-1 0 0,0-1 0,-1-3 1,2 6-388,-1 0 1,1 0 0,-1 0 0,0 0 0,0 1-1,1-1 1,-1 0 0,0 0 0,0 1-1,0-1 1,0 0 0,0 1 0,0-1 0,0 1-1,0-1 1,0 1 0,0 0 0,0-1-1,0 1 1,0 0 0,0 0 0,0-1 0,0 1-1,0 0 1,0 0 0,-2 1 0,-7-1 45,1 1 1,-1 0 0,1 1 0,0 0 0,-1 1 0,1 0-1,0 0 1,0 1 0,1 0 0,-1 1 0,1 0 0,-14 10 0,6-2 6,1 1 1,0 0 0,1 1 0,1 0 0,-13 20 0,20-25-90,0-1 1,1 1-1,0-1 1,1 1-1,0 1 1,0-1-1,-3 20 1,6-25 16,1 0 0,-1-1 0,1 1 0,0 0 1,1 0-1,-1 0 0,1 0 0,2 9 0,-2-11-17,1 0 0,-1 0-1,1-1 1,-1 1 0,1 0-1,0-1 1,0 1 0,0-1-1,0 1 1,0-1 0,0 0-1,1 0 1,-1 0 0,1 0-1,2 1 1,6 2 90,0 0 1,-1-1-1,2 0 1,-1-1 0,16 3-1,-6-3 55,1 0-1,21-1 1,-36-2-129,0 0 0,0-1 1,0 1-1,0-1 0,0-1 1,-1 1-1,1-1 0,0-1 1,-1 1-1,1-1 0,-1 0 0,0 0 1,0-1-1,0 1 0,-1-2 1,1 1-1,-1 0 0,7-9 0,-10 11-35,0-1 0,0-1 0,0 1 0,0 0-1,0 0 1,0-1 0,-1 1 0,0-1 0,0 1 0,0-1-1,0 0 1,0-5 0,0 3-15,-1-1 0,-1 1 0,1-1 1,-1 1-1,0 0 0,-3-11 0,-2 1 17,0 1 1,-1-1-1,-1 1 0,-14-22 1,-20-24 249,29 45 17,10 14-310,1-1 0,0 1 1,-1-1-1,1 0 0,0 0 0,1 0 0,-4-4 0,5 6 13,0 0 0,0 1 0,0-1 0,0 0 0,0 1 0,0-1 0,0 0 0,0 1 0,0-1 0,0 0 0,0 1 0,0-1 0,0 0 0,0 1 0,1-1 0,-1 1-1,1-2 1,0 1 5,-1 0-1,1-1 0,0 1 0,0 0 0,1 0 0,-1 1 0,0-1 0,0 0 0,0 0 0,0 0 0,3 0 0,17-8 122,29-8 0,-1 1-183,-19 7 22,0 1 1,49-7-1,-75 15 46,0-1 0,0 1 0,0 0-1,0 0 1,0 1 0,0-1 0,-1 1 0,1 0 0,0 0 0,0 0-1,0 0 1,-1 1 0,1-1 0,4 4 0,-6-3 17,-1 0 0,0 1 0,0-1 0,0 1 0,0-1 0,0 1 1,0 0-1,-1-1 0,1 1 0,-1 0 0,0-1 0,0 5 0,0 1 71,0-3-62,0 0 0,0 0 0,0 0 0,1 0 0,-1 0 0,1 0 0,0 0 0,4 9 0,-2-7-37,-1 0 1,0 0-1,0 0 0,-1 0 0,0 0 0,0 0 1,0 13-1,1 11 134,-1 19-65,-2-40-25,1-1-1,0 1 1,1-1-1,0 1 1,1-1-1,3 13 0,0 7 59,-5-25-114,0 1 0,1 0 0,0-1-1,0 1 1,0-1 0,3 8-1,2 1 136,-3-6-52,1-1 0,-1 1 0,7 8 0,-9-14-51,1 1-1,-1 0 0,1-1 1,-1 1-1,1-1 1,0 1-1,0-1 0,0 0 1,0 0-1,0 0 1,0 0-1,0 0 1,0 0-1,1 0 0,1 0 1,19 2 174,-18 1-202,-5-3 224,2-1-75,6 1-74,-6 3-1242,1-1-1,1 0 0,-1 0 1,0 0-1,1 0 0,0 0 0,7 4 1,3 3-2467,8 6-94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6:52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1203 3072,'-15'4'976,"14"-3"-866,1-1 1,-1 1-1,1-1 1,0 1 0,-1-1-1,1 1 1,0-1-1,0 1 1,-1-1-1,1 1 1,0-1-1,0 1 1,0 0-1,0-1 1,0 1-1,0-1 1,0 1-1,0 0 1,0-1 0,0 1-1,0-1 1,0 1-1,0-1 1,0 1-1,0 0 1,0-1-1,1 1 1,-1 2 906,4-3-559,0-1 0,0 0 0,-1 0 0,1-1 1,5-2-1,9-3 249,9-3-177,0-2 1,-1 0 0,38-25-1,64-57 345,-111 78-727,0 0 1,-1-1 0,-1-1-1,-1 0 1,21-34-1,45-106 689,-77 151-812,0 1 0,-1-1 1,1 0-1,-1 0 0,-1-1 1,1 1-1,0-13 0,-4 19-233,0 5 99,-6 12 45,4-7 3,-4 7-9,1 1 1,0 0-1,-8 34 1,-4 57 283,17-94-226,1-1 1,1 1 0,1 18-1,0-24 48,0-1 0,0 0-1,1 1 1,0-1 0,0 0-1,1 0 1,6 11 0,-7-15-8,0 1-1,0-1 1,1-1 0,-1 1 0,1 0-1,0-1 1,0 1 0,0-1-1,0 0 1,0 0 0,0 0 0,1 0-1,-1 0 1,1-1 0,-1 0 0,1 0-1,-1 0 1,7 1 0,-5-1 12,1-1 0,0 1 0,-1-1 0,1-1 0,0 1 0,-1-1 0,1 0 0,0 0 1,-1 0-1,1-1 0,7-4 0,-3 1-7,-1 0 1,13-12 0,5-2 46,-15 11-9,-1 0 0,-1-1 0,0-1 0,18-20 0,32-51 27,-47 63-98,6-9 4,1 1 0,2 1 0,0 1 0,2 1-1,0 1 1,28-19 0,-45 37-20,1-1 0,-1 2-1,0-1 1,1 1 0,0 0-1,0 0 1,12-2 0,-3 3 22,0 0 0,26 1 0,-38 0-27,-3 1 26,-1-1 0,1 1 0,-1 0 0,1 0 0,-1 0 0,1 0 0,0 0 0,-1 1 0,1-1 0,-1 0 0,1 1 0,-1-1 0,1 1 0,0 0-1,0 0 204,-9-5 283,2 3-472,1 0-1,0 1 1,-1 0-1,1 0 1,0 0-1,-1 0 1,1 1-1,-7 1 1,-5 1 22,2-1-42,0 2 0,0-1 0,1 2 0,0 0 0,0 0 0,-17 10-1,7-1-31,1 0 0,-33 28 0,38-26-5,1 0 0,1 1-1,0 1 1,1 1-1,1 0 1,1 0 0,0 1-1,2 1 1,-12 32-1,19-47 42,1 1-1,0 0 1,1 0-1,0 0 1,0 1-1,0-1 1,1 0-1,0 0 0,1 8 1,0-12 13,-1-1 0,1 1 1,-1 0-1,1-1 0,0 1 1,0 0-1,0-1 0,0 1 1,1-1-1,-1 1 0,1-1 0,-1 0 1,1 0-1,0 0 0,0 0 1,0 0-1,0 0 0,0 0 0,0-1 1,1 1-1,-1-1 0,0 1 1,1-1-1,-1 0 0,5 1 0,1 0 31,0 0 0,0-1 1,1-1-1,-1 1 0,0-1 0,1-1 0,-1 0 0,0 0 0,0 0 0,0-1 0,0 0 0,0-1 0,0 1 0,8-6 0,-2 2-17,-1-2-1,0 0 1,0 0 0,-1-1 0,0 0 0,0-1 0,11-14-1,-2 0 31,-1-2 0,-1 0 0,-1-1-1,17-36 1,-3-6-25,-2-2-1,-4-1 1,30-127 0,-50 166-50,44-266 19,-49 227-157,-1 49 87,-3 8-86,3 14 144,0 1-1,0 0 0,0 0 1,-1 0-1,1-1 1,0 1-1,0 0 1,0 0-1,0 0 0,-1 0 1,1-1-1,0 1 1,0 0-1,0 0 0,-1 0 1,1 0-1,0 0 1,0 0-1,0 0 1,-1 0-1,1 0 0,0-1 1,0 1-1,-1 0 1,1 0-1,0 0 1,0 0-1,-1 1 0,1-1 1,0 0-1,-1 0 1,0 1-15,0-1 0,-1 1 0,1 0 0,0 0 0,0 0 1,0 0-1,-1 0 0,1 1 0,0-1 0,0 0 0,1 0 0,-1 1 1,-1 1-1,-3 8-20,1-1 1,0 1 0,0 0-1,1 1 1,-2 12 0,-4 14-46,-91 335-296,92-341 380,1 1-1,2 0 0,1 0 0,1 0 0,2 0 1,2 0-1,1 1 0,1-1 0,8 33 0,-8-53-11,1 0-1,1 0 0,6 16 1,-8-25 44,-1 1 1,0-1 0,1 1-1,0-1 1,0 0 0,0 0-1,1 0 1,-1-1 0,1 1-1,0-1 1,7 5 0,-8-7-3,-1 0 0,1 0 0,0 0 0,0 0-1,-1 0 1,1-1 0,0 0 0,0 1 0,0-1 0,0 0 0,0 0 0,0-1 0,-1 1 0,1-1 0,0 1 0,0-1 0,0 0 0,-1 0 0,1 0 0,0 0 0,-1-1 0,1 1 0,-1-1 0,4-2-1,4-4 27,0-1 0,-1 1-1,0-1 1,8-11-1,5-9 27,0 0 0,23-44 0,-33 51-45,-1-1 0,-1 1 1,-2-2-1,9-32 0,-16 53-26,-1-1-1,1 1 1,-1-1-1,0 1 1,1-1 0,-2 1-1,1-1 1,-1-4-1,1 7-16,0 0-1,-1 0 0,1 0 1,0 0-1,-1 0 1,1 0-1,0 0 1,-1 0-1,1 0 0,-1 0 1,1 0-1,-1 0 1,0 1-1,1-1 1,-1 0-1,0 0 1,0 1-1,1-1 0,-1 1 1,0-1-1,-1 0 1,0 0-7,0 1 0,0-1 0,1 1 0,-1 0 0,0-1 0,0 1 0,1 0 0,-1 0 0,0 0 0,0 0 0,-2 1 0,-1 0-32,0 1-1,0-1 1,1 1-1,-1 0 1,1 0-1,-1 1 1,-6 4-1,5-2 18,1 0 1,0 0-1,0 1 1,0 0-1,1 0 0,0 0 1,0 0-1,-5 11 1,1 2-56,-10 35-1,16-43 97,-1 0-1,1 0 0,1 0 0,0 0 0,0 0 0,1 1 0,2 14 0,-1-19 8,1 1 1,-1 0-1,1-1 1,1 1-1,-1-1 0,1 1 1,1-1-1,-1 0 1,1-1-1,1 1 0,6 8 1,-10-13-5,1 0 1,0 0 0,0-1-1,0 1 1,1 0-1,-1-1 1,0 1 0,0-1-1,1 0 1,-1 0-1,1 0 1,0 0 0,-1 0-1,4 0 1,-1 0 21,-1-1 0,1 0-1,0 0 1,-1 0 0,1-1 0,-1 1 0,9-4 0,1-1 34,1 0 0,-1-2 0,-1 0 0,14-8 0,79-58 82,-15 9-338,-89 63 181,0 0-1,0-1 0,0 1 1,1 0-1,-1 0 0,0 0 1,1 0-1,-1 1 0,0-1 1,5 0-1,-6 1-1,0 1 1,0-1-1,0 0 0,0 0 1,0 1-1,0-1 0,0 0 1,0 1-1,0-1 0,0 1 1,0-1-1,0 1 0,-1 0 0,1-1 1,0 1-1,0 0 0,-1 0 1,1-1-1,-1 1 0,1 0 1,0 0-1,-1 0 0,0 0 1,1 0-1,-1 0 0,1 0 1,-1 0-1,0 2 0,2 5-3,-1 1-1,-1 0 0,1 0 1,-2 0-1,1 0 0,-1 0 1,-3 13-1,2-8 18,-4 17 185,-11 40-1,17-71-181,0 0 0,0 0 0,0 0 0,-1 0 0,1 0 0,0 0 0,0 0 0,0 1 0,0-1 0,0 0 0,0 0 0,0 0 0,0 0 0,0 0 0,0 1 0,-1-1 0,1 0 0,0 0 0,0 0 0,0 0 0,0 0 0,0 1 0,0-1 0,0 0 0,0 0 0,0 0 0,0 0 0,0 0 0,0 1 0,1-1 0,-1 0 0,0 0 0,0 0 0,0 0 0,0 0 0,0 1 0,0-1 0,0 0 0,0 0 0,0 0 0,0 0 0,1 0 0,-1 0 0,0 0 0,0 0 0,0 1 0,0-1 0,0 0 0,0 0 0,1 0 0,-1 0 0,8-7 338,10-14-121,22-38-194,-19 28-103,26-31 1,-44 59 42,-3 1 12,1 1 1,0 0-1,0 0 0,0 0 0,1 0 0,-1 0 1,0 0-1,0 0 0,0 0 0,3-1 0,-4 2 8,1 0 0,-1 1-1,0-1 1,1 0-1,-1 0 1,0 0 0,1 0-1,-1 1 1,0-1 0,0 0-1,1 0 1,-1 1-1,0-1 1,0 0 0,0 0-1,1 1 1,-1-1-1,0 0 1,0 1 0,0-1-1,0 0 1,1 0 0,-1 1-1,0-1 1,0 0-1,0 1 1,0-1 0,0 0-1,0 1 1,0-1 0,0 1-1,0-1 1,0 0-1,0 1 1,0-1 0,0 3-43,3 15 1,-1 1 0,-1-1-1,-1 1 1,-3 29 0,2-36 68,1 0 1,0 0-1,0 0 0,1-1 1,1 1-1,0 0 0,4 13 1,-6-25-11,0 1 1,1-1 0,-1 1 0,0-1-1,0 0 1,0 1 0,1-1 0,-1 1-1,0-1 1,1 1 0,-1-1 0,0 0-1,1 1 1,-1-1 0,0 0-1,1 1 1,-1-1 0,1 0 0,-1 1-1,1-1 1,-1 0 0,0 0 0,1 0-1,-1 0 1,1 1 0,-1-1-1,1 0 1,-1 0 0,1 0 0,-1 0-1,1 0 1,-1 0 0,1 0 0,-1 0-1,1 0 1,-1 0 0,1-1 0,-1 1-1,1 0 1,-1 0 0,1 0-1,-1-1 1,1 1 0,-1 0 0,1 0-1,-1-1 1,0 1 0,1-1 0,20-18 250,-20 18-239,9-13 60,0 0-1,0-1 1,-1-1 0,11-29 0,1 2-95,9-10 30,2 1-1,3 1 0,47-52 1,-50 60 58,40-66 0,-49 65-68,-2 0-1,-2-1 1,-1-2 0,-3 1 0,-2-2 0,9-55-1,-22 101-39,1-1 0,-1 0 1,0 1-1,0-1 0,0 0 0,0 1 0,-1-1 0,0-2 0,1 4 23,0 1 1,0 0-1,0 0 1,0-1-1,0 1 0,0 0 1,0 0-1,-1 0 1,1-1-1,0 1 1,0 0-1,0 0 0,0 0 1,0-1-1,-1 1 1,1 0-1,0 0 1,0 0-1,0 0 0,-1 0 1,1-1-1,0 1 1,0 0-1,-1 0 1,1 0-1,0 0 0,0 0 1,-1 0-1,1 0 1,0 0-1,-1 0 1,1 0-2,-1 1 1,0-1 0,0 0-1,0 1 1,0-1 0,1 1-1,-1-1 1,0 1 0,1 0 0,-1-1-1,0 1 1,1 0 0,-2 1-1,-7 11-56,0 2-1,1-1 1,0 1 0,-9 28-1,0-3-3,-67 171-250,75-179 328,0-1 0,3 1 0,0 0 0,-2 64 0,15 37 50,-5-115-47,1 0 1,0-1 0,2 0 0,0 1 0,11 22 0,-12-29 125,-2-6-37,0-1 1,0 0-1,0 0 1,6 7 0,-8-10-79,1 0 1,0 0-1,-1-1 1,1 1-1,0-1 1,-1 1-1,1 0 1,0-1-1,0 1 1,0-1-1,0 0 1,0 1-1,-1-1 1,1 0-1,0 1 1,0-1-1,0 0 1,0 0-1,0 0 1,0 0-1,0 0 1,0 0-1,0 0 1,0 0-1,0 0 1,0-1-1,0 1 1,1-1-1,2-1 11,1 0-1,-1-1 1,1 1-1,-1-1 1,0 0-1,0 0 1,-1-1-1,1 1 1,-1-1 0,5-6-1,5-8 47,11-22 1,-11 17-56,67-125-25,-75 138 9,-3 4-108,1 0 1,0 1 0,0-1 0,8-9 0,-10 36-484,-2 27 561,3 1-1,15 85 0,-16-131 37,1 8 77,0 0 0,1 0 1,0-1-1,1 1 0,8 14 1,-12-24-70,0-1 1,1 1-1,0 0 1,-1 0-1,1-1 1,-1 1 0,1-1-1,0 1 1,0 0-1,-1-1 1,1 1-1,0-1 1,0 0-1,0 1 1,-1-1-1,1 1 1,0-1-1,0 0 1,0 0 0,0 0-1,0 0 1,0 1-1,0-1 1,0 0-1,-1 0 1,1-1-1,0 1 1,0 0-1,0 0 1,0 0 0,0-1-1,0 1 1,0 0-1,-1-1 1,1 1-1,0-1 1,0 1-1,0-1 1,1 0-1,1-2 14,0 1-1,0-1 0,0 1 1,0-1-1,-1 0 0,1 0 0,3-5 1,-4 1-801,1 1 1,-1-1-1,0 1 0,0-1 1,-1 0-1,0-7 1,3-7-2209,1-1 593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3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6304,'11'4'763,"-1"0"0,0 1 0,0 1 0,0-1 0,-1 2 0,0-1 0,0 1 0,11 12 0,4 7 629,27 37 0,-30-36-809,-20-26-558,126 167 3533,-100-129-2514,-3 1 0,29 63 0,-49-95-956,-1 1 0,0 0 1,0 0-1,-1 0 0,0 1 1,-1-1-1,1 11 1,-2-16-198,0 0 0,0-1 0,-1 1 0,1 0 0,-1 0 0,0 0 0,0-1 0,0 1 0,0 0 0,-1-1 0,0 1 0,0-1 0,1 0 0,-2 1 0,1-1 0,0 0 1,-1 0-1,1 0 0,-6 3 0,3-2-672,-1-1 1,1 0-1,-1 0 1,0 0-1,0-1 1,-1 0-1,1 0 0,0 0 1,-1-1-1,1 0 1,-1 0-1,1-1 1,-1 0-1,1 0 1,-1 0-1,-12-3 1,-10-5-3988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6:53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26 5312,'-10'-13'2400,"6"9"-2080,-1-1 1376,-4 2-864,9 6-480,-4-3-544,8 0 96,1 0-1248,8 9 800,5-1-4128,0 9 2560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6:53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201 689 4576,'-7'-12'4042,"-41"41"-1023,24-9-2047,-37 38 0,54-50-864,0 0 1,1 0 0,0 1 0,0 0-1,1 0 1,0 1 0,1 0 0,-7 19 0,10-26-71,1 0 1,-1 0 0,0 0 0,1 0-1,0 0 1,0 1 0,0-1 0,0 0-1,0 0 1,1 0 0,-1 0-1,1 0 1,0 1 0,0-1 0,0 0-1,1-1 1,-1 1 0,0 0 0,1 0-1,0-1 1,0 1 0,0 0 0,0-1-1,0 0 1,0 0 0,1 1 0,-1-2-1,1 1 1,-1 0 0,1 0 0,0-1-1,0 1 1,4 1 0,3-1 18,1 0 0,-1-1 1,1 0-1,0 0 0,0-1 0,-1-1 1,1 0-1,0 0 0,-1-1 0,1 0 1,14-6-1,11-5 50,63-34-1,-77 35-57,-5 4-28,0-2 1,-1 0-1,0-1 0,-1 0 1,21-21-1,-33 29 3,-1 0-1,1 0 0,1 1 1,-1-1-1,7-3 1,-9 5-26,-1 1-2,0 0 0,0 0 1,1 0-1,-1 0 0,0 0 0,0 0 1,0 1-1,1-1 0,-1 0 0,0 0 1,0 0-1,0 0 0,0 0 1,1 0-1,-1 0 0,0 0 0,0 0 1,0 1-1,0-1 0,0 0 0,1 0 1,-1 0-1,0 0 0,0 0 1,0 1-1,0-1 0,0 0 0,0 0 1,0 0-1,0 1 0,0-1 0,0 0 1,1 0-1,-1 0 0,0 1 0,0-1 1,0 0-1,0 0 0,-1 1 0,1 4 27,-1 0-1,0 0 1,-1 0-1,1 0 0,-5 9 1,1 1 93,-14 31 93,14-35-129,0 1-1,0-1 1,1 1 0,1 0 0,0 1 0,0-1 0,0 17 0,3-28-66,0 0 0,0 0-1,0 0 1,0-1 0,0 1-1,0 0 1,0 0 0,1 0-1,-1 0 1,0 0 0,1 0 0,-1 0-1,0 0 1,1 0 0,-1-1-1,1 1 1,0 1 0,0-2 6,-1 0 0,1 1 1,-1-1-1,1 0 0,-1 1 1,1-1-1,-1 0 0,1 0 1,0 0-1,-1 0 0,1 0 0,-1 0 1,1 0-1,-1 0 0,1 0 1,0 0-1,-1 0 0,1 0 1,-1 0-1,2 0 0,1-2 64,0 1 0,0 0 0,0-1 0,0 0 0,0 0-1,0 0 1,4-3 0,2-5-13,1 0 0,-2 0 0,0-1 0,0 0-1,8-16 1,29-64-64,-39 77-2,5-22-319,-18 53 120,1-1 1,1 1 0,-5 32-1,9-41 210,0-1 0,1 0 0,0 1 0,1-1 0,-1 0 0,3 10 0,-2-14-10,0-1 1,-1 0-1,1 0 0,0 1 0,0-1 1,0 0-1,1 0 0,-1 0 0,1 0 1,-1 0-1,1 0 0,-1-1 0,1 1 0,0 0 1,0-1-1,0 1 0,0-1 0,0 0 1,0 0-1,0 0 0,0 0 0,1 0 1,3 1-1,0-1 52,0 0 0,0 0-1,1 0 1,-1-1 0,1 0 0,-1 0 0,1-1 0,-1 0 0,8-2 0,-3 0-9,0 0 1,0-1-1,0-1 1,15-9-1,0-2 56,-2-2 0,43-39 0,-37 29-128,-1-2 0,42-56 0,37-78 268,-93 134-222,-1-2 1,-1 0-1,-1 0 1,7-38-1,-16 58-23,10-38-40,-3-1 0,-2-1 0,2-97 0,-10 144-14,0 1 1,0-1-1,-1 1 0,0-1 0,1 1 0,-2-1 0,1 1 0,-2-5 0,3 9 46,0 0 0,0-1 0,0 1-1,0-1 1,0 1 0,-1-1 0,1 1 0,0 0-1,0-1 1,0 1 0,-1-1 0,1 1 0,0 0 0,0-1-1,-1 1 1,1 0 0,0-1 0,-1 1 0,1 0-1,0 0 1,-1-1 0,1 1 0,0 0 0,-1 0 0,1 0-1,-1 0 1,1-1 0,-1 1 0,1 0 0,0 0-1,-1 0 1,1 0 0,-1 0 0,1 0 0,-1 0 0,1 0-1,0 0 1,-1 0 0,1 0 0,-1 0 0,1 1-1,-1-1 1,1 0 0,0 0 0,-1 0 0,0 1 0,-1 1-14,0 0 1,0 0 0,0 0-1,0 0 1,1 0 0,-1 1 0,-2 4-1,-6 15-18,1 2 0,1-1-1,-10 45 1,15-54 41,-36 169-102,36-165 148,1 0 1,1 0-1,1 0 0,1 0 0,0 0 1,5 24-1,-3-29 7,0-1 0,0 0 0,2 0-1,-1 0 1,2 0 0,-1 0 0,2-1 0,-1 0 0,14 16-1,-17-24-594,0 0-1,0 0 1,0 0-1,0-1 1,0 1-1,0-1 1,1 0-1,-1 0 1,1 0-1,-1 0 1,1-1-1,0 1 1,0-1-1,4 1 1,14 6-2600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6:54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18 156 3392,'-4'-16'1088,"-5"7"-332,4 6-152,6 0 1305,52-11-22,78-12-1,-104 22-1627,446-72-264,-421 71-763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6:54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49 6656,'-36'-33'3008,"41"26"-2624,-2 2-352,10 2-96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6:59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1 804 2720,'0'0'3820,"10"-2"-2291,85-49 1468,38-23-2197,-131 74-829,-1-1 0,0 0 0,0 1 0,1 0 0,-1-1 0,1 1 0,-1 0 0,0-1 0,1 1 0,-1 0 0,1 0 0,-1 0 0,3 0 0,-3 1 18,0-1 1,-1 0 0,1 1-1,0-1 1,-1 0-1,1 1 1,0-1 0,-1 1-1,1-1 1,0 1 0,-1 0-1,1-1 1,-1 1-1,1-1 1,-1 1 0,1 0-1,-1-1 1,1 2 0,0 2 11,0 0 1,0 0 0,0 0-1,0 0 1,-1 0 0,0 0 0,0 0-1,0 0 1,-1 6 0,-8 51 389,-3-1 1,-3 0-1,-2-1 0,-24 57 1,-58 116 1112,88-202-1245,8-21 38,0 0 1,0-1-1,-1 0 1,0 0-1,0 0 1,-10 13-1,9-17 686,9-12-416,1-3-378,19-51 189,25-66-403,49-108 146,-62 168-139,50-71-1,-64 105-64,52-72-140,-53 78 83,40-41-1,-56 65 85,0-1 0,0 1-1,0 0 1,0 1-1,1-1 1,-1 1 0,1 0-1,9-3 1,-13 5 40,0 0 0,0 1 1,0-1-1,0 1 0,0 0 0,0 0 0,0 0 1,0 0-1,0 0 0,0 0 0,0 1 0,0-1 1,0 0-1,0 1 0,0 0 0,0-1 0,-1 1 1,1 0-1,0 0 0,0 0 0,-1 0 0,1 0 1,0 1-1,-1-1 0,0 0 0,1 1 1,-1-1-1,0 1 0,3 3 0,-2-1 17,0 0 1,0 1-1,-1 0 0,1-1 0,-1 1 0,0 0 1,0 0-1,-1-1 0,1 1 0,-1 0 0,0 0 1,0 0-1,-1 0 0,-1 8 0,-1 2 32,-1 1 0,0-1 0,-8 17-1,5-16 63,0-1 0,-1 1 0,-1-2 0,-20 28 0,24-36-21,0 0 1,-1-1 0,0 1-1,0-1 1,0 0 0,0-1 0,-1 0-1,0 0 1,0 0 0,0-1-1,0 0 1,-13 4 0,17-6-64,0-1-1,0 0 1,1 1 0,-1-1 0,0-1 0,0 1 0,1 0-1,-1 0 1,-3-2 0,-9 0 25,11 4-194,12-1-31,17-2 116,-1-2 0,0-1-1,26-8 1,2 0 153,10 1-98,279-63 350,-298 60-248,0-1 0,60-32-1,-94 42-85,-1 0 0,0 0 0,0-1 0,9-8-1,-18 15-53,-59 54-202,49-45 248,1-1 1,0 1-1,-14 20 0,9-12-5,5-6 26,1 0-1,0 1 0,1 0 1,-10 21-1,15-27 14,1-1 1,-1 1-1,1-1 0,1 1 1,-1-1-1,1 1 0,1 0 1,-1 0-1,1 0 0,0 0 1,0 0-1,3 9 0,-3-15 3,0 0-1,0 0 0,0 0 0,0 0 0,1 0 0,-1 0 0,0-1 0,1 1 1,-1 0-1,1 0 0,-1 0 0,1 0 0,-1-1 0,1 1 0,-1 0 0,1-1 0,0 1 1,-1 0-1,1-1 0,0 1 0,0-1 0,-1 1 0,1-1 0,0 1 0,1-1 1,-1 0 1,0 0 1,1 0 0,-1 0 0,0 0 0,1 0 0,-1 0 0,0-1 0,1 1 0,-1 0 0,0-1-1,0 1 1,0-1 0,1 0 0,-1 1 0,1-2 0,4-3 57,0 0 1,0 0-1,0-1 0,7-8 1,1-6-15,21-39 1,-3 4-37,-6 19-37,-15 22-48,-2 0 0,1-1 0,10-23 0,-16 28-402,-8 19 120,-9 19 169,10-20 172,0 0 1,1 0-1,-1 0 1,2 0-1,-1 1 1,1-1-1,0 10 1,1-13 16,0 0 0,0 0 0,1-1 0,0 1 0,0 0 0,0-1 1,1 1-1,-1-1 0,1 1 0,0-1 0,0 0 0,1 0 0,-1 0 0,4 5 0,-5-9-10,0 1 0,0 0 0,0 0 0,0-1 0,0 1 0,0-1 0,0 1 0,0-1 0,0 1 0,0-1 0,0 0 0,0 1 0,0-1 0,0 0 0,0 0 0,1 0 0,-1 0 0,0 0 0,0 0 0,0 0 0,0 0 0,0 0 0,1-1-1,-1 1 1,1-1 0,5-1 90,0-1-1,12-6 0,-8 4-12,9-5 5,274-113 52,-265 110-150,-24 10-18,0 1-1,1-1 1,-1 1-1,1 0 1,-1 0 0,1 1-1,8-2 1,-13 3 5,-1 1 0,0-1 0,1 0-1,-1 0 1,0 0 0,0 0 0,0 1 0,1-1 0,-1 0 0,0 0 0,0 0 0,0 1 0,1-1 0,-1 0 0,0 0 0,0 1 0,0-1 0,0 0 0,0 0 0,1 1 0,-1-1 0,0 0 0,0 0 0,0 1-1,0-1 1,0 0 0,0 1 0,0-1 0,0 0 0,0 0 0,0 1 0,0-1 0,0 0 0,-1 1 0,-1 14-120,1-12 67,0 10 51,1 0 0,0-1 0,1 1 0,1 0 0,-1 0 0,8 23 0,-8-34 16,-1 1 16,1 0 1,0 0-1,0-1 0,0 1 1,1 0-1,-1-1 0,0 0 1,1 1-1,0-1 0,-1 0 1,1 1-1,0-1 0,0 0 1,0-1-1,1 1 0,-1 0 1,0 0-1,1-1 0,-1 0 1,1 1-1,-1-1 0,1 0 0,0 0 1,0 0-1,-1-1 0,1 1 1,0-1-1,0 1 0,0-1 1,-1 0-1,1 0 0,0 0 1,0-1-1,0 1 0,0-1 1,-1 1-1,1-1 0,3-1 1,3-2 30,-1-1 1,0 1-1,-1-1 1,1-1-1,12-11 1,-2 2 85,142-114 201,-133 105-326,-1-1 1,-2-1-1,0-1 1,26-42-1,66-125 43,-109 181-46,22-45-87,30-82 0,-58 139 47,-1-1 0,1 1 0,-1 0 1,1-1-1,-1 1 0,0-1 1,1 1-1,-1-1 0,0 1 0,0-1 1,0-2-1,0 4 24,0 0 0,-1 0 0,1 0-1,0 0 1,0-1 0,0 1 0,-1 0 0,1 0-1,0 0 1,0 0 0,0 0 0,-1 0 0,1 0 0,0 0-1,0 0 1,-1-1 0,1 1 0,0 0 0,0 0 0,-1 0-1,1 0 1,0 0 0,0 1 0,0-1 0,-1 0 0,1 0-1,0 0 1,0 0 0,-1 0 0,1 0 0,0 0 0,0 0-1,0 0 1,-1 1 0,1-1 0,0 0 0,0 0 0,-1 1-1,-4 2-57,0 2 0,-1-1 0,-6 9 0,-8 12 17,0 1 0,2 1 0,1 0-1,-16 38 1,21-41 93,-9 17-106,2 0-1,-16 54 1,28-72 62,2-1 1,0 1 0,1 0 0,2 0-1,0 0 1,2 30 0,1-42 21,0-1 1,1 1-1,0 0 0,0 0 0,1-1 1,1 1-1,5 12 0,-7-20 24,0 1 0,0-1 0,0 0 0,0 0 0,0 0 0,1 0 0,-1 0 0,1-1 0,0 1 1,-1-1-1,1 0 0,0 0 0,1 0 0,-1 0 0,0 0 0,1-1 0,-1 1 0,0-1 0,1 0 0,0 0 0,-1 0 0,1-1 0,0 1 0,5-1 0,-2 0 2,1-1-1,0 0 1,-1-1-1,1 0 1,-1 0 0,0 0-1,1-1 1,10-6-1,55-36-37,-49 28 0,64-47-30,-87 64 7,-1 0 0,1-1-1,-1 1 1,1 0 0,-1-1 0,1 1 0,-1-1 0,1 1-1,-1-1 1,1 1 0,-1-1 0,0 1 0,1-1-1,-1 0 1,0 1 0,1-2 0,-1 2 5,-1 0 0,1 0 0,0 0 0,0 0 0,0 0 0,-1 0 0,1 0 0,0 0 0,0 0 0,0 0 0,0 0 1,-1 0-1,1 1 0,0-1 0,0 0 0,0 0 0,0 0 0,-1 0 0,1 0 0,0 0 0,0 1 0,0-1 0,0 0 0,0 0 0,0 0 0,-1 0 0,1 1 0,0-1 0,0 0 0,0 0 0,0 0 1,0 0-1,0 1 0,0-1 0,0 0 0,0 0 0,0 0 0,0 1 0,0-1 0,0 0 0,-14 28-298,9-19 290,0 0-1,1 0 1,0 1-1,-3 12 0,0 26 101,7-44-60,0-1 1,0 1-1,0 0 1,0-1 0,1 1-1,0-1 1,0 1-1,0-1 1,0 1-1,2 4 1,-2-6 10,0-1 0,0 1 1,0 0-1,0-1 0,0 1 1,0-1-1,0 0 0,0 1 1,1-1-1,-1 0 0,1 1 1,-1-1-1,4 1 0,-4-1-14,1-1-1,-1 0 0,1 0 0,-1 0 0,1 0 0,0 0 0,-1 0 1,1 0-1,-1-1 0,1 1 0,-1-1 0,1 1 0,-1-1 1,4-1-1,15-7 35,35-24 1,10-4 6,-1 11 13,136-34 0,-101 33-46,-73 21 2,-21 6-42,0-1 0,0 0 1,-1 0-1,1 0 0,-1 0 0,9-5 0,-19 13-332,3-4 332,1 1 0,-1-1 0,0 0 0,0-1 0,-5 4 0,-47 31-324,43-28 336,1 1 0,0 0 0,1 1 0,-15 18 0,22-23 7,-1-1 0,0 1 0,1 0 0,0 0 0,1 0 0,0 1 0,0-1 0,0 1 0,0-1 0,1 1 0,0 0 0,0 8 0,1-13 5,0 0 0,0 1 0,0-1 0,0 0 0,1 0 0,-1 0 0,1 0 0,-1 0 0,1 0 0,0 0 0,-1 0 0,1 0 0,0-1 0,0 1 0,1 0 0,-1 0 0,0-1 0,0 1 0,1-1 0,-1 1 0,1-1 0,0 1 0,-1-1 0,1 0 0,0 0 0,0 0 0,0 0 0,-1 0 0,1 0 0,0-1 0,0 1 0,0-1 0,0 1 0,1-1 0,1 1 0,5-1 20,-1 0-1,1 0 0,-1-1 0,1 0 1,-1 0-1,0-1 0,12-3 0,4-5 22,0-1-1,-1-1 0,0-1 0,23-17 0,-26 16-14,25-15 33,78-49 109,-90 60-167,-1-1 1,-1-2 0,-1-1 0,28-28 0,-26 17-13,-1-3-1,-1 0 1,29-49 0,66-130 167,-115 198-189,1-2-58,-1 0 0,-1 0 0,-1-1 0,7-23 0,-14 42 61,-1 0 1,0-1-1,1 1 1,-1 0-1,0-1 1,0 1-1,0 0 1,0-1-1,0 1 1,0 0 0,-1 0-1,1-1 1,-1-1-1,1 3 9,0-1-1,0 1 1,-1 0 0,1-1-1,0 1 1,-1 0-1,1-1 1,0 1-1,-1 0 1,1 0 0,0-1-1,-1 1 1,1 0-1,-1 0 1,1 0 0,0 0-1,-1-1 1,1 1-1,-1 0 1,1 0 0,-1 0-1,1 0 1,-1 0-1,1 0 1,-1 0-1,-3 1-40,0 0-1,0 0 1,0 1-1,1-1 1,-1 1-1,-6 4 1,-1 0 21,1 2 0,0 0 0,0 0 0,1 0 0,0 1 0,-11 14 0,-40 63-157,10-8 106,3 3 0,-58 137 0,100-204 77,1-1 1,0 0-1,0 1 1,2 0-1,0 0 1,0 0-1,1 26 1,1-35 25,0 0 0,1 1 0,0-1 1,0 0-1,0 0 0,1 0 1,0 0-1,0 0 0,0 0 0,0 0 1,1 0-1,0-1 0,0 1 1,0-1-1,0 0 0,1 0 0,0 0 1,0 0-1,0-1 0,0 0 0,0 1 1,1-2-1,5 4 0,-1-2 25,-1-1 1,1-1-1,0 1 0,0-2 0,0 1 0,0-1 0,0 0 0,16-2 0,-2 0 23,1-2 0,26-6 0,-33 6-25,0-2 0,0 0 0,-1-1 0,1-1 0,-1 0 0,-1-1 0,1-1 0,-1 0 0,-1-1 1,0-1-1,0 0 0,-1-1 0,12-14 0,-23 24-60,-1-1 0,1 1 0,-1-1 0,0 1 0,1-1 0,-1 1 0,0-1 0,-1 0 0,1 1 0,0-1 0,-1 0 0,1-4 0,-1 6 1,0 0 0,0 1 0,0-1 0,-1 0 0,1 0 0,0 1-1,0-1 1,0 0 0,-1 1 0,1-1 0,0 0 0,0 1 0,-1-1-1,1 1 1,-1-1 0,1 0 0,-1 1 0,1-1 0,-1 1 0,1-1 0,-1 1-1,0-1 4,-1 1 0,1-1 0,0 1-1,0 0 1,0-1 0,0 1-1,-1 0 1,1 0 0,0 0-1,0 0 1,0 0 0,-1 0-1,1 1 1,0-1 0,0 0 0,0 1-1,-2 0 1,-3 1-24,0 0 0,-1 1 0,1 0 0,0 0-1,0 1 1,1 0 0,-1 0 0,1 0 0,0 1 0,0-1 0,0 1 0,1 0 0,0 1-1,0-1 1,-4 8 0,4-6 22,1 0 0,-1 1 0,1-1 0,1 1-1,0 0 1,0 0 0,0 0 0,1 0 0,0 0-1,1 0 1,0 0 0,1 14 0,0-11 62,1-1-1,0 0 1,1 0-1,0 0 1,8 18-1,-10-25-15,0-1-1,1 0 1,-1 1 0,1-1-1,-1 0 1,1 0-1,0 0 1,0 0-1,0 0 1,0 0 0,0 0-1,0 0 1,0-1-1,1 0 1,-1 1-1,0-1 1,1 0 0,-1 0-1,1 0 1,0 0-1,-1-1 1,1 1-1,0-1 1,-1 1 0,1-1-1,0 0 1,5-1-1,-2 0 20,0 0 0,0-1 0,0 0-1,0 0 1,-1 0 0,1-1 0,9-6 0,38-29 144,-20 13-118,146-94 107,-70 48-281,-52 38-167,-57 32 246,0 1 0,0 0 0,1 0 0,-1-1 0,0 1 0,0 0-1,1 0 1,-1 0 0,0-1 0,1 1 0,-1 0 0,0 0 0,0 0-1,1 0 1,-1 0 0,0 0 0,1 0 0,-1 0 0,0 0 0,1 0 0,-1 0-1,0 0 1,1 0 0,-1 0 0,0 0 0,1 0 0,-1 0 0,1 0 0,-1 9-253,-8 13 125,-1-7 97,-1 0 0,0-1 0,-18 20 0,5-8 166,-2 6 11,-44 41 0,60-65-30,0 0 1,-1 0-1,0 0 1,-1-2-1,0 1 0,0-1 1,0-1-1,0 0 1,-13 3-1,23-7-90,0-1-1,0 1 1,0-1-1,0 0 1,0 0 0,0 0-1,0 0 1,0 0 0,-1 0-1,1 0 1,0 0 0,0 0-1,0 0 1,0 0 0,0-1-1,0 1 1,0 0 0,0-1-1,0 1 1,-1-2-1,2 2-11,0 0 0,0 0 0,0-1 0,-1 1 0,1 0-1,0 0 1,0-1 0,0 1 0,0 0 0,0 0-1,0-1 1,0 1 0,0 0 0,0-1 0,0 1 0,0 0-1,0 0 1,0-1 0,0 1 0,0 0 0,0-1-1,0 1 1,0 0 0,0 0 0,0-1 0,1 1 0,9-11-73,0 5 38,-1 1-1,2 0 1,-1 1-1,0 0 1,1 0-1,0 1 1,21-3-1,6-2-30,55-13-364,20-5-3936,-82 16 897,-8 4 1135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6:59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60 5888,'-37'-31'2688,"55"22"-2336,-4 6-352,9-2-64,8-3-256,1 5 192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00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5 280 8320,'-5'-20'3744,"60"5"-3232,-15-2-992,5 6 160,63-23 608,10 3-128,43-17 32,-8 8-96,18 0 192,-13 17-160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01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168 114 4896,'12'-13'6445,"-17"18"-4896,-3 1-1429,0 1 0,-1-1 1,1-1-1,-11 5 0,-16 12-17,27-16-88,0 1 0,1 0-1,0 0 1,0 0 0,1 1 0,0 0-1,0 1 1,1-1 0,0 1 0,-5 12-1,8-15 48,0 0 0,0 1 0,0-1 0,0 1 0,1-1-1,0 1 1,1 0 0,-1-1 0,1 1 0,1 0 0,-1-1 0,1 1 0,0 0-1,1-1 1,4 13 0,-5-16-2,0-1 0,0 1 0,1 0 0,-1-1 0,1 1 0,0-1-1,0 0 1,0 0 0,0 1 0,0-1 0,0-1 0,1 1 0,-1 0 0,1 0-1,-1-1 1,1 0 0,0 1 0,-1-1 0,1 0 0,0 0 0,0 0 0,0-1 0,0 1-1,0-1 1,0 0 0,0 1 0,-1-1 0,1-1 0,0 1 0,0 0 0,0-1-1,0 1 1,0-1 0,4-2 0,4-1 45,-1 0-1,1-1 1,-2-1-1,1 0 1,0 0-1,-1-1 1,0 0-1,-1-1 1,13-14 0,3-7 118,32-51 1,-9 12-298,-41 60 124,-1 1-432,-9 14-44,2-3 401,0 0-1,1 0 0,-1 0 1,1 1-1,0-1 0,0 1 1,1-1-1,-1 1 0,1-1 0,0 1 1,0-1-1,0 1 0,2 4 1,-1-4 47,0 1 0,0-1 0,0 0 0,1 0 0,0 0 0,0 0 0,0 0 0,1 0 0,0 0 0,0-1-1,4 6 1,-5-9 19,0 0-1,-1 1 0,1-1 1,0 0-1,0 0 0,0 0 1,0 0-1,0-1 0,0 1 0,0-1 1,0 1-1,0-1 0,0 1 1,0-1-1,1 0 0,-1 0 0,0 0 1,0 0-1,0-1 0,0 1 1,0-1-1,0 1 0,3-2 0,5-1 161,0-1-1,20-10 0,-27 13-168,20-13 312,37-26 0,-45 28-347,-2 0 0,0-1 0,0-1 0,-1 0 0,-1 0 0,11-18 0,-21 29-28,0 1-1,0-1 1,0 1-1,-1-1 1,1 1 0,-1-1-1,1 1 1,-1-4-1,0 5-197,2 2 112,0-1 0,0 1-1,0 0 1,-1 0 0,1 0 0,0 1 0,3 2-1,1 0 37,18 10 106,1-2 0,33 13-1,-44-20 41,-4-1 20,1-1 0,-1 0 1,0-1-1,1 0 0,0-1 0,-1 0 0,1-1 1,0 0-1,0-1 0,-1 0 0,1 0 0,-1-1 0,1-1 1,11-3-1,-15 3-52,1 0 0,-1 0 0,0 0 0,-1-1 0,1 0 1,0 0-1,-1-1 0,0 0 0,0 0 0,-1 0 0,1-1 0,-1 0 0,0 0 1,0 0-1,-1 0 0,0-1 0,0 0 0,-1 0 0,0 0 0,3-8 0,-6 14-40,1-1-1,-1 1 0,0 0 1,0 0-1,1 0 0,-1-1 1,0 1-1,0 0 1,0 0-1,0-1 0,0 1 1,-1 0-1,1 0 0,0 0 1,0-1-1,-1 1 0,1 0 1,-1 0-1,1 0 0,-1 0 1,0 0-1,0-1 0,1 1-3,-1 1-1,1-1 0,-1 1 0,1-1 1,0 1-1,-1 0 0,1-1 0,-1 1 1,1 0-1,-1-1 0,1 1 0,-1 0 1,1 0-1,-1-1 0,1 1 0,-1 0 1,1 0-1,-1 0 0,1 0 0,-1 0 1,0 0-1,1 0 0,-1 0 0,0 0 1,-17 6-244,-13 14-50,18-11 319,1 2 1,1 0-1,0 0 0,0 1 0,-12 18 0,21-26 22,0 0 1,0 0-1,0 1 0,1-1 0,-1 1 0,1-1 0,0 1 0,0-1 0,1 1 0,-1-1 0,1 1 0,0 0 0,0-1 0,1 1 0,-1 0 0,1-1 0,0 1 0,0-1 0,1 1 0,0-1 0,-1 0 0,1 1 0,1-1 1,-1 0-1,0 0 0,1-1 0,0 1 0,3 3 0,2-1 73,0 0 0,1 0 1,-1-1-1,1-1 1,0 1-1,0-1 0,1-1 1,-1 0-1,1 0 0,0-1 1,0 0-1,17 1 0,10-2 75,0-1 0,41-7 0,-73 7-179,87-16-199,-33 1-3148,-21 7 1118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03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12 4064,'-4'-10'1307,"3"8"-801,0 11 1243,-2-2-1389,1 0 0,0 1 0,0 0 0,-1 8 0,-5 24 336,-10 15 223,-3-1-1,-39 74 1,-70 99 885,106-187-1510,-24 48 311,16-28 1307,32-60-1897,0 0 0,0 0 0,0 0 0,0 0 0,0 0 0,0 0 1,0 0-1,1 0 0,-1 0 0,0 0 0,0 1 0,0-1 0,0 0 0,0 0 0,0 0 1,0 0-1,0 0 0,0 0 0,0 0 0,0 0 0,0 0 0,0 0 0,0 0 1,0 0-1,0 0 0,0 0 0,0 0 0,0 0 0,0 0 0,0 0 0,0 1 0,0-1 1,0 0-1,0 0 0,0 0 0,1 0 0,-2 0 0,1 0 0,0 0 0,0 0 0,0 0 1,0 0-1,0 0 0,0 0 0,0 0 0,0 0 0,0 1 0,0-1 0,0 0 0,0 0 1,0 0-1,0 0 0,0 0 0,0 0 0,0 0 0,0 0 0,0 0 0,0 0 0,0 0 1,0 0-1,0 0 0,0 0 0,0 0 0,0 0 0,-1 0 0,1 0 0,0 0 1,7-4 510,9-9-187,7-7-297,1 1 1,0 1-1,30-15 0,-24 14-99,45-24-348,-74 42 376,1 0-1,-1 1 1,1-1 0,0 1 0,-1-1 0,1 1 0,-1-1-1,1 1 1,0 0 0,-1 0 0,1 0 0,1 0-1,-2 0 20,0 0 0,-1 0 0,1 1 0,-1-1-1,1 0 1,-1 0 0,1 1 0,-1-1 0,1 0-1,-1 1 1,1-1 0,-1 0 0,1 1 0,-1-1-1,0 1 1,1-1 0,-1 1 0,0-1 0,1 1-1,-1-1 1,0 1 0,1 0 0,0 4 1,-1-1 1,1 0-1,-1 0 1,0 1-1,0-1 1,0 0-1,-2 6 1,1 0 76,-3 25-84,1-22 92,1 0-1,1 1 1,0-1 0,2 24-1,0-35-38,-1 1 0,0-1-1,1 1 1,0-1-1,-1 1 1,1-1 0,0 1-1,1-1 1,-1 0 0,0 1-1,0-1 1,1 0 0,0 0-1,-1 0 1,1 0 0,0 0-1,0 0 1,0-1 0,0 1-1,0-1 1,0 1 0,0-1-1,1 0 1,-1 0-1,1 0 1,-1 0 0,0 0-1,1 0 1,4 0 0,-3-1 15,-1 0 1,1 0 0,-1 0 0,0 0-1,1-1 1,-1 1 0,1-1-1,-1 0 1,6-2 0,30-16 174,-25 12-171,256-128 350,-255 128-434,2-1 22,0 0 0,0-1 0,-1-1-1,21-16 1,-36 26 3,-1 0-1,0 0 1,0 0-1,0 0 1,0 0 0,0 0-1,0 0 1,0 0-1,0 0 1,1 0 0,-1 0-1,0-1 1,0 1-1,0 0 1,0 0 0,0 0-1,0 0 1,0 0-1,0 0 1,0 0 0,0 0-1,0-1 1,0 1-1,0 0 1,1 0 0,-1 0-1,0 0 1,0 0-1,0 0 1,0 0 0,0-1-1,0 1 1,0 0-1,0 0 1,0 0 0,0 0-1,0 0 1,-1 0-1,1 0 1,0-1 0,0 1-1,0 0 1,0 0-1,0 0 1,0 0 0,0 0-1,0 0 1,0 0-1,0 0 1,0 0 0,0-1-1,0 1 1,-1 0-1,1 0 1,0 0 0,0 0-1,0 0 1,0 0-1,0 0 1,0 0 0,0 0-1,0 0 1,-1 0-1,1 0 1,0 0 0,0 0-1,0 0 1,0 0-1,-12 2-67,0 0-1,1 0 1,0 1-1,-1 1 0,1 0 1,-19 11-1,15-8 85,0 0 0,1 2 1,0 0-1,0 0 0,-21 20 0,29-23 6,0 0 0,0 1-1,1 0 1,0 0 0,0 0 0,1 0-1,0 1 1,0 0 0,1 0-1,-1 0 1,2 0 0,-1 0 0,-1 12-1,4-16 5,-1 0 0,1 0 0,0 0 0,0 1 0,0-1 0,1 0 0,-1 0 0,1 0 0,0 0 0,0 0 0,0 0 0,1 0 0,0 0 0,-1 0 0,5 5 0,-4-6 15,0-1-1,0 0 0,0 0 1,0 0-1,1 0 0,-1 0 1,0-1-1,1 1 0,0-1 1,-1 1-1,1-1 0,0 0 1,0 0-1,-1 0 0,1 0 1,0-1-1,0 1 0,0-1 1,0 0-1,0 0 0,0 0 1,0 0-1,4-1 0,4-1 33,0 0-1,0-1 0,-1 0 0,1-1 1,-1 0-1,0 0 0,17-11 0,63-50 209,-68 48-187,-8 5-68,0 0 0,-1 0 0,0-1 0,-1-1 0,0 0 0,-1-1 0,-1 0-1,-1 0 1,14-29 0,-23 43-43,1 1 0,-1-1 0,0 0 1,1 1-1,-1-1 0,0 0 0,0 0 0,0 1 0,0-1 0,1 0 0,-1 0 0,0 0 0,0 1 0,0-1 0,-1 0 0,1 0 0,0 1 0,0-2 0,-1 1 3,1 1-1,0 0 0,0 0 0,-1-1 0,1 1 1,0 0-1,-1 0 0,1 0 0,0-1 0,-1 1 1,1 0-1,-1 0 0,1 0 0,0 0 1,-1 0-1,1 0 0,-1-1 0,1 1 0,0 0 1,-1 0-1,1 0 0,-1 0 0,1 1 0,-1-1 1,-2 0-40,0 1 1,1 0 0,-1 0-1,0 0 1,1 0-1,-1 0 1,-4 3 0,3-1 47,1 0 0,-1 0 0,0 0 1,1 0-1,0 0 0,0 1 0,0 0 1,0-1-1,0 1 0,-2 7 0,3-8 14,1 0 0,0 1-1,0-1 1,1 1 0,-1-1-1,1 1 1,0-1-1,0 1 1,0-1 0,0 1-1,0 0 1,1-1 0,0 1-1,1 3 1,1 2-5,0 1 0,1-1 0,0 1 0,10 14 0,-10-18 56,0-1 1,0 0 0,0 0 0,0 0 0,1 0 0,0-1 0,0 0 0,7 5 0,-10-8-18,0 0 0,0 0-1,1 0 1,-1-1 0,0 1 0,0-1 0,1 1 0,-1-1-1,0 0 1,0 0 0,1 0 0,-1 0 0,0 0 0,0-1-1,1 1 1,-1-1 0,0 1 0,0-1 0,0 0 0,0 0-1,0 0 1,0 0 0,3-2 0,3-2 67,1-2 1,-1 1 0,12-14-1,-12 13-40,28-30 5,-1-1 0,32-44 0,9-21-263,-63 92-132,-13 11 311,0-1-1,1 1 1,-1 0 0,0 0 0,0 0 0,0 0 0,1 0 0,-1 0 0,0 0 0,0 0 0,0 0 0,1 0-1,-1 0 1,0 0 0,0 0 0,0 0 0,1 0 0,-1 0 0,0 0 0,0 0 0,0 1 0,1-1 0,-1 0-1,0 0 1,0 0 0,0 0 0,0 0 0,1 0 0,-1 1 0,0-1 0,0 0 0,0 0 0,0 0 0,0 0-1,0 1 1,1-1 0,-1 2-23,1 1 0,-1-1 0,0 0 0,0 0 0,0 1 0,0-1 0,0 0 0,0 1 0,0-1 0,-2 4 0,-14 55-17,9-35 113,1-1 0,0 1 0,-2 51 0,8-75-28,0 0 0,0-1 0,0 1 0,0 0 0,0 0 1,0-1-1,1 1 0,-1 0 0,1-1 0,-1 1 0,1 0 1,0 1-1,0-3-8,0 1-1,-1-1 1,1 1 0,0-1 0,-1 0-1,1 1 1,0-1 0,-1 0 0,1 0-1,0 0 1,-1 0 0,1 1 0,0-1-1,0 0 1,-1 0 0,1 0 0,0-1-1,-1 1 1,1 0 0,0 0 0,0 0-1,-1 0 1,1-1 0,0 1 0,-1 0-1,1-1 1,0 1 0,-1 0 0,2-1-1,14-8 185,-1-1-1,25-19 0,-4 3-114,6-3-200,46-42 1,-82 66 142,-1 1-81,0-1 0,0 1 0,0 0 0,0 0 1,8-3-1,-11 6 17,-1 1 1,1-1-1,-1 1 1,1-1-1,-1 1 1,1 0-1,-1-1 1,1 1-1,0 0 1,-1 0-1,1 0 1,-1 0-1,1 1 1,-1-1-1,1 0 1,-1 1-1,1-1 1,-1 1-1,1-1 1,-1 1-1,1 0 1,-1-1-1,1 1 1,-1 0-1,0 0 1,0 0-1,2 1 1,21 26-128,6 4 193,-25-27-2,1 0 0,0-1 0,1 0 1,-1 0-1,1 0 0,0-1 1,-1 0-1,1 0 0,1-1 0,-1 0 1,0 0-1,10 1 0,-8-3 8,1 0-1,-1 0 1,0-1-1,1 0 1,-1 0-1,0-1 1,0 0-1,0-1 1,14-6-1,-4 0 29,0 0 0,-1-2-1,0 0 1,22-17 0,-29 19-76,-1-1 1,1 0-1,-2 0 1,1-1-1,-2 0 1,1-1-1,8-16 1,-16 27-12,0-1 1,-1 1-1,1 0 0,0-1 1,-1 1-1,1-1 0,-1 1 1,1-1-1,-1 1 0,0-1 1,0 0-1,0 1 0,0-1 1,0 1-1,0-1 0,0 1 1,0-1-1,-1-2 0,0 4 2,1-1 1,0 1-1,-1-1 0,1 1 0,0 0 0,-1-1 0,1 1 0,-1-1 0,1 1 0,-1 0 0,1-1 0,-1 1 0,1 0 1,-1 0-1,1-1 0,-1 1 0,1 0 0,-1 0 0,0 0 0,0 0 0,-1-1-18,0 1-1,0 0 1,0 1 0,0-1-1,0 0 1,0 1 0,-1-1-1,-1 2 1,-5 1-7,0 1 1,1 1-1,0 0 0,0 0 1,0 0-1,1 1 0,0 0 1,0 0-1,-12 15 0,10-10 45,0 0 0,1 1-1,1 0 1,0 1-1,0 0 1,-5 14-1,11-24 10,0-1 0,1 1 0,-1 0 0,0-1 0,1 1-1,0 0 1,-1 0 0,1-1 0,0 1 0,0 0 0,1 0 0,-1-1-1,1 1 1,-1 0 0,1-1 0,0 1 0,0 0 0,0-1 0,0 1-1,0-1 1,1 0 0,-1 1 0,1-1 0,0 0 0,0 0 0,-1 0-1,1 0 1,0 0 0,1 0 0,-1-1 0,0 1 0,0-1 0,1 1-1,-1-1 1,1 0 0,3 1 0,4 1 66,0 1-1,0-2 1,1 0-1,0 0 1,15 0 0,-10 0 4,37 1 98,0-1 0,80-9-1,-32-7-3683,-64 6 1462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05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0 803 2144,'0'0'699,"14"12"3370,-11-12-3741,-1 0 0,1 0 0,0 0 1,0 0-1,-1 0 0,1 0 0,0-1 0,0 1 1,-1-1-1,1 0 0,-1 0 0,1 0 0,-1 0 1,1 0-1,2-3 0,6-3 763,19-16-1,-26 19-874,18-17 370,-1-2 1,-1 0 0,-1-1-1,28-47 1,22-53 349,18-26-854,-84 146-100,-1 1 0,0 0 0,0-1 0,0 1 0,0-1 0,0 0 0,-1 0-1,0 0 1,2-7 0,-3 10 107,1-1-12,2 0-24,6-17 331,-5 13-374,-1-1 0,0 0 1,4-9-1,4-10 77,1 3 22,6-9-80,-1-1 1,16-47-1,-32 78-48,-1 0 0,1 0 0,-1 0 0,0 0 0,1 0 0,-1 0 0,0 0 0,0 0 0,-1 0 0,1 0 0,-1-2 0,1 3 7,0 1-1,0-1 0,-1 1 0,1-1 1,0 1-1,-1-1 0,1 1 1,0-1-1,-1 1 0,1-1 0,0 1 1,-1 0-1,1-1 0,-1 1 1,1 0-1,-1-1 0,1 1 0,-1 0 1,1 0-1,-1-1 0,1 1 1,-1 0-1,1 0 0,-1 0 0,1 0 1,-1 0-1,0 0 0,1 0 1,-1 0-1,1 0 0,-1 0 0,1 0 1,-1 0-1,1 0 0,-1 0 1,1 1-1,-1-1 0,1 0 0,-1 0 1,1 1-1,-1-1 0,1 0 1,-1 0-1,0 2 0,-9 3-73,1 1-1,0 0 0,1 1 1,-1 0-1,1 0 1,0 1-1,-12 16 0,7-5 34,0 1-1,-16 33 1,7-5 39,2 2 0,3 1 0,1 0 0,-9 59 0,22-96 60,1-1-1,0 1 0,1 0 0,0 0 0,3 17 0,-2-28-13,0 0 0,1 0 0,-1 0 0,1 1-1,0-1 1,0 0 0,0 0 0,1 0 0,-1 0 0,1-1 0,0 1-1,-1 0 1,1-1 0,0 1 0,1-1 0,-1 1 0,0-1 0,1 0-1,-1 0 1,1 0 0,-1-1 0,1 1 0,0 0 0,0-1 0,0 0-1,0 0 1,6 2 0,7 0 120,-1-1 0,1 0 0,-1-1 0,1-1 0,25-3 0,-13 0-40,1-2 0,32-11 0,-35 7-65,0-1 1,-1-1-1,0-2 0,0 0 0,-2-2 0,38-29 1,-35 25-182,-56 70-676,23-42 832,1 2-1,0-1 1,-5 13 0,10-20-7,0 0-1,0 0 1,0 0-1,0 1 1,1-1-1,-1 0 1,1 1-1,0-1 1,0 0 0,0 1-1,0-1 1,1 0-1,-1 1 1,1-1-1,2 6 1,-3-8 23,1 1 0,0-1 1,0 1-1,0-1 0,0 0 0,0 1 1,0-1-1,0 0 0,1 0 1,-1 0-1,0 0 0,1 0 1,-1 0-1,1 0 0,-1 0 0,1 0 1,-1-1-1,1 1 0,0-1 1,-1 1-1,1-1 0,3 1 0,-4-1-7,0 0 0,0 0-1,0 0 1,0 0 0,0 0-1,0-1 1,1 1 0,-1 0-1,0 0 1,0-1 0,0 1-1,0-1 1,0 1-1,0-1 1,0 1 0,0-1-1,-1 0 1,1 1 0,0-1-1,0 0 1,0 0 0,-1 0-1,1 1 1,0-1 0,-1 0-1,1 0 1,-1 0 0,1 0-1,-1 0 1,0 0-1,1 0 1,-1 0 0,0-1-1,0 1 1,1-2 0,-1-2-28,0 0 1,0 0-1,0 0 0,0 0 1,-1 0-1,0 0 1,0 1-1,0-1 0,-1 0 1,1 0-1,-1 1 1,0-1-1,-4-6 1,0 2-88,0 1 0,0 0 1,-1 0-1,0 1 1,-13-11-1,19 18 83,1 0-1,0-1 0,0 1 1,0 0-1,0 0 0,0 0 1,0 0-1,0 0 0,0 0 1,0-1-1,0 1 1,0 0-1,0 0 0,0 0 1,0 0-1,0-1 0,0 1 1,0 0-1,0 0 0,0 0 1,0 0-1,0 0 0,0 0 1,0-1-1,1 1 0,-1 0 1,0 0-1,0 0 0,0 0 1,0 0-1,0 0 1,0 0-1,0-1 0,0 1 1,1 0-1,-1 0 0,0 0 1,0 0-1,0 0 0,0 0 1,0 0-1,1 0 0,-1 0 1,0 0-1,0 0 0,0 0 1,0 0-1,0 0 0,1 0 1,-1 0-1,0 0 1,0 0-1,0 0 0,9-2-53,6 0 79,23 1-1,12 0 26,176-35-187,-223 36-126,2-1-249,-1 0 0,1-1 0,-1 1 0,8-4 0,-12 4 401,1 1 0,-1 0-1,0 0 1,1-1 0,-1 1 0,1 0-1,-1-1 1,0 1 0,1-1 0,-1 1 0,0 0-1,1-1 1,-1 1 0,0-1 0,0 1-1,1-1 1,-1 1 0,0-1 0,0 1 0,0-2-1,0 2-80,0-1-1,0 0 0,0 1 0,-1-1 0,1 0 1,0 0-1,-1 1 0,1-1 0,0 1 0,-1-1 1,1 0-1,-1 1 0,1-1 0,-1 1 1,1-1-1,-1 1 0,1-1 0,-1 1 0,-1-1 1,-21-13-3215,-3 1 1184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8:25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14 862 4480,'-13'0'2554,"29"-4"5519,5-6-5910,22-15-1556,-14 4-243,0-2 0,-2-1 0,46-51 0,-4-1-167,109-162 0,-155 204-179,1-3 85,0 0-1,20-47 1,-35 62-48,0-1 1,-2 0-1,0-1 1,4-37-1,-10 57-75,-1 2-20,0 1 0,1 0-1,-1-1 1,0 1 0,0 0 0,0-1 0,-1 1 0,1 0 0,-1-3 0,1 4 37,0 0 0,0 0 0,0 0 0,0 0-1,0 0 1,0 0 0,0 0 0,0 0 0,0 0 0,0 0 0,0 0 0,0-1 0,0 1 0,0 0 0,0 0 0,0 0 0,0 0 0,0 0 0,0 0 0,0 0 0,0 0 0,0 0 0,0 0 0,-1 0 0,1 0 0,0 0-1,0 0 1,0 0 0,0 0 0,0 0 0,0 0 0,0 0 0,0 0 0,0 0 0,0 0 0,0 0 0,0 0 0,0 0 0,0 0 0,-1 0 0,1 0 0,0 0 0,0 0 0,0 0 0,0 0 0,0 0 0,0 0-1,0 0 1,0 0 0,0 1 0,0-1 0,0 0 0,0 0 0,0 0 0,0 0 0,0 0 0,0 0 0,0 0 0,0 0 0,0 0 0,0 0 0,0 0 0,0 0 0,0 0 0,0 0 0,0 0 0,0 1 0,0-1 0,0 0-1,-10 10-123,2 0-1,-1 0 0,1 1 1,-10 20-1,11-20 94,-15 26 28,2 1 0,2 1 0,-22 67 0,31-75 39,1 0 1,1 1-1,2 0 1,2 0-1,0 51 0,3-71 71,1 0 0,1-1 0,-1 1 0,2 0 0,0-1-1,0 0 1,10 22 0,-11-30-52,0 1 0,0 0 0,0-1 0,1 0 0,-1 1 0,1-1 0,-1 0 0,1 0 0,0-1 0,0 1 0,1 0 0,-1-1 0,0 0 0,1 0 0,0 0 0,-1 0 0,1-1 0,0 1 0,0-1 0,0 0 0,0 0 0,0 0 0,0-1 0,0 1 0,0-1 0,6 0 0,-3-1 5,-1-1 0,0 1 0,-1-1 0,1 0 0,0 0 0,-1-1 1,1 0-1,-1 0 0,1 0 0,8-7 0,5-6 33,22-24 1,-38 37-79,47-52-92,47-67 0,-96 122-341,-4 5 135,-7 19 6,-7 14 179,5-7 117,2 1 0,0 1 0,3 0 0,-5 36 0,12-62 57,0-1-1,0 1 0,1-1 1,0 1-1,0-1 0,0 1 1,1-1-1,0 0 0,0 0 1,1 0-1,-1 0 0,1 0 1,1 0-1,-1-1 0,9 11 1,-11-15-23,1 0 0,-1 0 0,1 0 0,-1 0 0,1 0-1,0 0 1,0 0 0,-1 0 0,1-1 0,0 1 0,0-1 0,0 1 0,-1-1 0,1 0 0,0 0 0,0 1 0,0-2 0,0 1 0,0 0 0,0 0 0,0 0 0,-1-1 0,4 0 0,-2 0-14,-1 0 0,1-1 0,-1 1 0,0 0 0,1-1 0,-1 1 0,0-1 0,0 0 0,0 0 0,0 0 0,0 0 0,-1 0 1,1 0-1,-1 0 0,3-5 0,-1 0-12,-1 0 1,0 0 0,0 0 0,-1-1-1,0 1 1,1-14 0,-2 5-40,-4-31 1,1 30-76,0-1 0,-9-27 0,11 40 44,-1 0 0,0 0-1,0 0 1,-1 0 0,0 1 0,0-1-1,0 1 1,0 0 0,0 0-1,-1 0 1,0 0 0,0 1 0,-6-5-1,10 8 43,-1-1 0,1 1-1,-1 0 1,1 0-1,-1-1 1,0 1 0,1 0-1,-1 0 1,0-1-1,1 1 1,-1 0 0,1 0-1,-1 0 1,0 0-1,1 0 1,-1 0 0,0 0-1,1 0 1,-1 0-1,0 1 1,1-1-1,-1 0 1,1 0 0,-1 0-1,0 1 1,1-1-1,-1 1 1,1-1 1,-1 0 0,1 0 0,0 1 0,0-1 0,0 0 0,0 0 0,0 1 0,-1-1 0,1 0 0,0 0 0,0 1 0,0-1 0,0 0 0,0 0 0,0 1 0,0-1 0,0 0 0,0 0 0,0 1 0,0-1 0,0 0 0,0 1 0,0-1 0,0 0 0,0 1 0,9 9 135,-3-6-76,1-1 0,-1 1 1,1-1-1,0 0 0,0-1 0,0 0 0,9 2 1,6 1 112,27 0 1,-14-2 0,1-2-1,66-8 0,-83 5-120,0-2-1,0 0 1,-1-1-1,1-1 1,-1-1 0,32-17-1,-42 19-1064,0-1-1,15-13 1,-17 13-2140,1 0 0,15-9 0,-5 6-438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3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625 167 3552,'7'-3'6845,"-6"2"-6442,4-35 5847,-6 30-5705,0 0-1,0 0 1,0 0 0,-1 0-1,0 1 1,-1-1 0,-4-9-1,4 10-281,-1-1 0,1 1-1,-1 0 1,0 0 0,0 0-1,-1 1 1,-8-8 0,6 8-238,0 1 1,0 0 0,0 0-1,-1 1 1,1-1-1,-1 2 1,1-1 0,-1 1-1,0 0 1,1 1 0,-1-1-1,0 2 1,-9 0 0,-12 4-51,-1 0 0,-30 11 0,32-9 269,5 0-180,0 0 0,-27 14 1,38-16-50,1 2 0,-1-1 0,1 2-1,1-1 1,-18 17 0,24-19 34,0-1-1,0 1 1,1 1-1,-5 7 1,5-6-9,1-5-30,1 1 1,0-1-1,1 1 1,-1-1-1,0 1 1,1-1-1,-1 1 1,1 0-1,0-1 1,0 1-1,0 0 1,0-1-1,0 1 1,1 0-1,-1-1 1,1 1-1,1 4 1,0-2 7,1 0 0,-1 0 1,1 0-1,0-1 1,0 1-1,0-1 0,7 8 1,13 9 38,1-2 0,45 28 0,-6-3-105,67 57 165,-111-87-152,-2 1 1,0 1-1,0 0 0,-2 2 1,18 23-1,-27-33 78,0 1-1,-1 0 1,6 12-1,-9-17 10,-1-1 0,0 1-1,0 0 1,0-1-1,0 1 1,0 0-1,-1 0 1,0 0 0,0 0-1,0 0 1,-1 7-1,0-10-17,1 1 0,-1-1 0,0 0 0,0 0-1,1 1 1,-1-1 0,0 0 0,0 0 0,-1 0 0,1 0 0,0 0-1,0 0 1,0 0 0,-1 0 0,1-1 0,0 1 0,-1-1-1,1 1 1,0 0 0,-1-1 0,1 0 0,-2 1 0,-36 5 534,38-6-555,-33 2 290,1-3 0,-56-6 0,35 1-215,-22 1-180,-114-13-1693,182 16 852,-20-2-1611,11-2-2784,12 1 2262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06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27 208 6304,'-27'-15'2848,"37"3"-2464,4 4 416,4 0-512,30-12-32,7 0-160,48-8-96,5 8 32,18-4 224,-9 8-128,-1-4 384,-11 8-288,-7 7-4608,-12 10 2368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08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304 561 3232,'9'-8'1559,"6"-8"4108,-16 16-5617,1 0 0,0-1 0,0 1 0,0 0 1,0 0-1,-1-1 0,1 1 0,0 0 0,0 0 0,-1-1 0,1 1 0,0 0 0,0 0 0,-1 0 0,1 0 0,0-1 0,0 1 0,-1 0 0,1 0 0,0 0 0,-1 0 0,1 0 0,0 0 0,-1 0 0,1 0 0,0 0 0,-1 0 0,1 0 0,0 0 0,-1 0 0,1 0 1,0 0-1,-1 0 0,1 0 0,0 0 0,-1 0 0,1 1 0,-13 2 22,-97 53 386,82-42-302,1 0 0,0 2-1,1 2 1,-38 31 0,62-47-116,0 0 0,0 0 0,0 0 1,0 0-1,1 1 0,-1-1 0,1 1 0,-1-1 1,1 1-1,-2 5 0,3-7-10,-1 0 0,1 1 1,0-1-1,0 0 0,0 1 0,0-1 1,0 0-1,0 1 0,0-1 0,1 0 1,-1 1-1,0-1 0,1 0 0,-1 0 1,1 1-1,0-1 0,-1 0 0,1 0 1,0 0-1,-1 0 0,1 0 0,0 0 1,0 0-1,0 0 0,0 0 0,1 1 1,2 0 72,1 1 1,-1-1 0,0 0 0,1-1-1,-1 1 1,1-1 0,-1 1-1,1-1 1,0-1 0,-1 1 0,1-1-1,0 0 1,-1 0 0,1 0 0,6-1-1,9-2 169,1-1 0,19-7-1,-30 8-196,0 0-1,0-1 1,-1-1-1,1 0 0,-1 0 1,-1 0-1,1-1 1,-1-1-1,0 0 1,7-7-1,-10 9-71,0-1 0,0 1 0,-1-1 0,0 0-1,0 0 1,0 0 0,-1-1 0,0 1 0,-1-1-1,1 0 1,-1 0 0,0 0 0,-1 0 0,0 0-1,1-11 1,-2 18-14,0 0 0,0-1 0,0 1 0,0-1 0,0 1 0,0-1 0,0 1 0,0-1 0,0 1 0,0 0 0,0-1 0,0 1 0,-1-1 0,1 1 0,0-1 0,0 1 0,0 0 0,-1-1 0,1 1 0,0 0 0,0-1 0,-1 1 0,1 0 0,0-1-1,-1 1 1,1 0 0,0 0 0,-1-1 0,1 1 0,-1 0 0,0 0-12,0 0 0,0 0 1,0 0-1,1 0 0,-1 0 0,0 0 0,0 0 0,0 0 0,0 1 0,0-1 0,1 0 0,-1 1 0,0-1 0,-1 1 0,-3 3-78,0-1-1,0 1 0,-6 7 0,4-4 96,1 0-1,0 0 1,0 1 0,1 0 0,0 0-1,0 0 1,1 1 0,-3 9 0,6-14 30,-1-1 0,2 1-1,-1 0 1,0 0 0,1 0 0,0 0 0,0 0 0,0-1-1,0 1 1,1 4 0,0-5 7,-1-1 0,1 1 0,0-1 1,0 1-1,1-1 0,-1 1 0,0-1 0,1 0 0,-1 0 0,1 1 0,0-1 0,0-1 0,0 1 1,0 0-1,4 3 0,-1-2 68,-1-1-1,1 1 1,0-1 0,0 0 0,0-1 0,1 1 0,-1-1-1,0 0 1,0 0 0,1 0 0,-1-1 0,11 0 0,3-2 60,0-1 0,24-6 0,-31 6-140,119-25 46,103-27-36,-186 41 61,-1-2-1,81-40 1,-115 49-179,54-25-46,-74 35 71,1 0 0,0 1 1,0-1-1,1 1 0,-7 5 1,-22 16 61,1-6-34,-105 67 162,133-82-137,0 0-1,1 1 1,-1-1-1,1 1 1,-5 8-1,8-12 12,0 0-1,1 0 0,-1 0 1,1 1-1,-1-1 0,1 0 1,-1 0-1,1 0 1,0 0-1,0 1 0,-1-1 1,1 0-1,0 0 1,0 0-1,0 2 0,1-2 17,-1-1-1,1 1 1,-1 0-1,0-1 0,1 1 1,-1 0-1,1-1 1,-1 1-1,1-1 0,0 1 1,-1-1-1,1 1 1,0-1-1,-1 0 0,1 1 1,0-1-1,-1 0 0,1 1 1,0-1-1,-1 0 1,1 0-1,0 0 0,0 1 1,0-1-1,-1 0 1,1 0-1,1 0 0,6 0 81,1 0 0,0-1 0,0 0 0,-1 0 0,1-1 0,-1 0 0,10-3 0,-3-1-55,0 0 1,0 0-1,13-10 1,-7 2-15,-1-2 1,0 0-1,-1-1 0,-1-1 1,-1-1-1,20-28 1,-9 7 12,-2 0 0,24-50 0,-33 57-27,99-205 51,-113 231-104,0 0 0,-1 0 0,2-13-1,-3 18 13,-1-1-1,0 1 0,0-1 0,0 0 0,0 1 0,0-1 0,-1 1 0,1-1 0,-1 1 0,1-1 0,-1 1 1,0-1-1,-1-2 0,1 4 13,1 0 1,-1 0 0,0 1-1,1-1 1,-1 0-1,0 0 1,1 0 0,-1 1-1,0-1 1,0 0 0,1 1-1,-1-1 1,0 1 0,0-1-1,0 1 1,0-1-1,0 1 1,0 0 0,0 0-1,0-1 1,0 1 0,-1 0-1,0 0-6,0 0 0,0 0 0,0 1 0,0-1 0,0 1 0,0-1-1,0 1 1,0 0 0,0-1 0,-2 3 0,-4 2-23,1 0 0,1 0 0,-1 1 0,-6 7 0,5-5 3,0 2 0,1-1-1,0 1 1,-11 20-1,-14 44-115,25-55 144,-18 51-12,-29 142-1,54-211 30,-4 18 41,0 0 1,2 1-1,0 36 1,2-51-21,1 1 0,0-1 0,0 0 0,0 0 0,0 1 0,1-1 0,0 0 0,4 8 0,-4-11 7,-1 1 0,1-1 0,0 0 0,0 1-1,0-1 1,0 0 0,1 0 0,-1 0 0,1 0 0,-1-1 0,1 1 0,0-1 0,-1 1 0,1-1 0,0 0 0,4 1 0,1 0 66,1-1 1,-1 0 0,1 0-1,0-1 1,16-1 0,44-11 69,-55 10-147,35-8 138,78-27 0,-102 28-131,0-2 1,0-1-1,-1-1 1,36-26-1,-39 24-137,-2-1-1,0-1 0,32-39 1,-73 96-616,10-25 694,-2-1 0,1 0 0,-2-1 0,0-1 0,0 0 0,-20 11 0,16-11 36,1 1 1,0 1-1,1 0 0,-22 24 1,36-34-2,0 0 0,0 1 0,0-1 0,0 1 0,1-1 0,-1 1 0,1 0 0,-1 7 1,2-11 3,1 0 1,0 0 0,0 0-1,0 0 1,0 0 0,0 0 0,0 0-1,0 1 1,0-1 0,0 0 0,0 0-1,1 0 1,-1 0 0,0 0-1,1 0 1,-1 0 0,1 0 0,0 1-1,0-1 7,0 0-1,1 0 1,-1 0 0,0 0-1,0-1 1,1 1-1,-1 0 1,0-1-1,1 1 1,-1-1-1,1 0 1,-1 1-1,0-1 1,1 0 0,-1 0-1,1 0 1,-1 0-1,2 0 1,5-1 70,0 0 0,0-1 0,0 0 0,0 0 0,0-1 1,-1 0-1,1 0 0,13-8 0,-12 5-47,0 0-1,-1 0 1,0-1 0,0 0 0,0 0-1,-1-1 1,1 0 0,9-15 0,-4 3 7,-2-1 1,17-37-1,48-138 41,-16 39-154,-53 141 57,9-21-89,-2-1 0,-1-1 0,9-48 0,-21 81 70,1-12-75,-2 18 90,0-1 1,0 1 0,0 0 0,0-1 0,0 1 0,-1-1 0,1 1 0,0-1-1,0 1 1,0-1 0,0 1 0,-1-1 0,1 1 0,0 0 0,0-1 0,-1 1 0,1 0-1,0-1 1,-1 1 0,1-1 0,0 1 0,-1 0 0,1 0 0,0-1 0,-1 1-1,1 0 1,-1 0 0,0-1 0,1 1 3,-1 0 0,1 0 0,-1 0 0,1 0 0,-1 0-1,1 0 1,0 0 0,-1 0 0,1 1 0,-1-1 0,1 0 0,-1 0 0,1 0 0,0 0-1,-1 1 1,1-1 0,0 0 0,-1 0 0,1 1 0,-1-1 0,1 0 0,0 1 0,0-1 0,-1 0-1,1 1 1,-6 6-67,1 0 0,0 0 0,0 0 0,1 1 0,-7 14 0,1 5 9,2 1 0,0-1-1,-4 36 1,-7 91 73,9-5 214,11-125-126,0 0 0,1 0 0,1-1 0,8 31 0,-1-25 101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09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8 954 1728,'0'0'560,"-8"8"848,8-8-1318,0 1 0,0-1 0,0 1-1,0-1 1,0 0 0,0 1 0,0-1 0,0 1 0,0-1 0,0 1 0,1-1 0,-1 0-1,0 1 1,0-1 0,0 0 0,1 1 0,-1-1 0,0 1 0,0-1 0,1 0-1,-1 1 1,0-1 0,1 0 0,-1 0 0,0 1 0,1-1 0,-1 0 0,0 0 0,1 0-1,-1 1 1,0-1 0,1 0 0,-1 0 0,1 0 0,-1 0 0,1 0 0,-1 0 0,0 0-1,1 0 1,-1 0 0,1 0 0,20-5 2947,-16 3-2708,18-7 597,-1-1-1,36-22 1,0 1-194,-51 27-674,39-17 350,-2-3-1,77-52 0,-89 48-314,-1-1 0,-1-2 0,-1-1-1,34-49 1,126-199 370,-176 259-446,-1 4-76,-10 9-290,-2 8 341,0 0 0,-1 0 0,1 0 0,0 0 0,0 0 0,0 0-1,0 0 1,-1 0 0,1 0 0,0 0 0,0 0 0,0 0 0,-1 0 0,1 0-1,0 0 1,0 0 0,0 0 0,0 0 0,-1 0 0,1 0 0,0 0 0,0 0-1,0 0 1,-1 0 0,1 0 0,0 0 0,0 0 0,0 1 0,0-1 0,0 0-1,-1 0 1,1 0 0,0 0 0,0 0 0,0 1 0,0-1 0,0 0 0,0 0-1,0 0 1,0 0 0,-1 1 0,1-1 0,-6 8-44,1 0 1,0 0-1,0 0 1,0 1-1,-4 11 1,-39 96 49,5 2 0,-31 140 0,73-251 82,-1-3 17,1 0 0,0 0 0,0 0 0,0 0 0,0 0 0,1 0 0,0 1 0,0-1 1,0 0-1,0 0 0,1 1 0,0-1 0,0 0 0,1 5 0,-2-9-47,1 1 0,-1 0-1,1-1 1,-1 1 0,0 0-1,1-1 1,0 1 0,-1 0-1,1-1 1,-1 1 0,1-1 0,-1 1-1,1-1 1,0 0 0,0 1-1,-1-1 1,1 1 0,0-1-1,-1 0 1,1 0 0,0 0-1,1 1 1,0-1 17,0 0 0,0 0-1,0 0 1,0-1 0,0 1-1,0-1 1,0 1 0,0-1 0,2 0-1,4-3 69,0-1 1,0 1-1,8-7 0,-13 9-102,46-36 79,-2-3 0,63-68 0,67-99-104,-156 182-5,115-156-53,-105 134-48,50-102 0,-67 110-286,-57 116-565,-18 15 961,12-20 83,-45 80 161,-65 97 218,3-2 780,145-230-499,9-14-267,5-12 114,1 3-543,-1 0-1,1 0 1,0 1-1,0 0 1,1 0 0,10-10-1,37-30-180,-31 29 181,-20 17-60,37-29-205,-34 26 134,0 1 0,0-1 0,0 1 1,0 1-1,0-1 0,0 0 0,1 1 0,4-1 0,-8 2 51,0 0 0,0 0-1,1 0 1,-1 0 0,0 0-1,0 0 1,1 1-1,-1-1 1,0 0 0,0 1-1,0-1 1,0 1 0,0-1-1,0 1 1,0 0-1,0-1 1,0 1 0,0 0-1,0 0 1,0 0 0,0 0-1,0 0 1,-1 0 0,1 0-1,0 0 1,-1 0-1,2 2 1,1 3-31,-1 1 0,1 0 0,2 12 0,0-1-11,-3-13 84,1 0-1,-1 0 1,1-1-1,0 1 1,1-1-1,-1 0 1,1 0-1,-1 0 1,1 0-1,1 0 1,-1-1-1,0 0 1,1 0-1,0 0 1,0-1-1,9 5 1,-4-4 103,-1 0 0,1 0 0,0-1 1,0 0-1,0 0 0,0-2 0,0 1 0,12-1 1,-9-2-59,0 0 1,0-1-1,0 0 1,0-1-1,0-1 1,-1 0-1,0 0 0,0-1 1,0-1-1,-1 0 1,0 0-1,0-1 1,-1-1-1,16-17 1,-12 11-71,-1 0-1,-1-1 1,0 0 0,-1-1 0,-1 0-1,-1-1 1,-1 0 0,0-1 0,6-20-1,-12 32 9,-2 6-17,1-1 0,-1 1 0,1 0 0,-1 0 0,1-1 0,-1 1 0,0 0 1,1-1-1,-1 1 0,0 0 0,0-1 0,0 1 0,0 0 0,0-1 0,-1 1 0,1 0 0,0-1 0,-1 1 0,1 0 0,-1 0 0,1-1 0,-1 1 0,1 0 0,-2-2 0,1 2 2,1 1-1,-1-1 0,1 1 1,-1 0-1,1-1 0,-1 1 0,1 0 1,-1-1-1,0 1 0,1 0 1,-1 0-1,1-1 0,-1 1 1,0 0-1,1 0 0,-1 0 0,0 0 1,1 0-1,-1 0 0,0 0 1,1 0-1,-1 0 0,0 0 1,1 0-1,-2 1 0,-12 6-164,7-1 133,1 0-1,0 0 0,0 1 1,0-1-1,-4 9 1,7-11 27,-11 16 11,2 1-1,0 0 1,2 0 0,-10 28-1,18-45 26,1 1 0,-1-1 0,1 1 0,0 0 0,0-1 0,1 1-1,-1 0 1,1-1 0,0 1 0,0 0 0,1 0 0,0-1 0,-1 1-1,1 0 1,1-1 0,-1 1 0,1-1 0,0 1 0,0-1 0,0 0 0,0 0-1,1 0 1,0 0 0,0 0 0,0 0 0,0-1 0,0 1 0,1-1-1,0 0 1,0 0 0,-1-1 0,1 1 0,1-1 0,-1 0 0,0 0 0,1 0-1,-1 0 1,1-1 0,6 2 0,10 0 69,1 0 0,-1-2 0,1 0 0,35-4 0,4-4-2993,-43 4-218,32-10-1,-19 4 521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10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58 132 7040,'-58'-15'3200,"63"15"-2752,17-5-128,9 5-256,33-3 736,12-2-416,50-10 256,4 3-384,28-13-160,-10 10-32,9-5 288,-22 4-192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16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253 497 3072,'0'-1'165,"0"0"0,0 0 0,1-1 0,-1 1 0,0 0 0,0 0 0,1 0 0,-1 0-1,1 0 1,-1 0 0,1 0 0,-1 0 0,1 0 0,0 0 0,-1 0 0,1 0 0,0 1 0,0-1 0,0 0 0,0 0 0,0 1 0,0-1 0,-1 0 0,2 1 0,0-1 0,13-11 2820,-15 12-2923,0 0 0,0-1-1,1 1 1,-1 0 0,0-1-1,0 1 1,0 0 0,1-1 0,-1 1-1,0 0 1,0-1 0,0 1-1,0 0 1,0-1 0,0 1-1,0 0 1,0-1 0,1 1-1,-1 0 1,-1-1 0,1 1 0,0 0-1,0-1 1,0 1 0,0 0-1,0-1 1,0 1 0,0 0-1,0-1 1,-1 0 0,-10-4 990,8 5-986,0-1 1,0 1-1,0 0 0,0 0 1,-1 0-1,-3 1 1,-5 4 16,1 0 1,-1 0-1,1 1 1,1 0-1,-14 11 1,7-6 71,-15 9-56,-29 20-76,55-35 7,0 0 0,0 1-1,0 0 1,1 0 0,-1 0 0,-6 12-1,10-16 6,1 1 0,-1 0 0,1-1 0,0 1 0,0 0 0,0 0 0,0 0 0,1 0 0,-1 0 0,1 0 0,-1 0 0,1 0 0,0 0 0,0 0 0,0 0 0,1 0 0,-1 0 0,1 0 0,0 0 0,0 0 0,0-1 0,0 1 0,0 0 0,0 0 0,1-1 0,0 1 0,-1-1 0,1 1 0,0-1 0,0 0 0,0 0 0,4 3 0,-1-1 93,0 0 0,0-1 0,0 1 0,1-1 0,-1-1 1,1 1-1,0-1 0,0 0 0,0 0 0,0 0 1,0-1-1,0 0 0,0-1 0,11 1 0,-5-2-49,-1-1-1,1-1 0,-1 0 0,1 0 0,-1-1 0,-1-1 0,1 0 1,0 0-1,-1-1 0,0 0 0,-1-1 0,1 0 0,-1 0 0,-1-1 1,1-1-1,-1 1 0,-1-1 0,0 0 0,0-1 0,0 0 0,-2 0 1,7-14-1,-9 15-62,0 1 0,-1-1 0,0 1 0,-1-1 0,1 0 0,-2 0 0,1 0 0,-2 0 0,1 0 0,-2-11 0,2 20-32,-1-1 0,1 0 1,0 0-1,0 0 0,0 0 1,-1 0-1,1 0 0,0 0 1,-1 1-1,1-1 0,-1 0 1,1 0-1,-1 0 0,1 1 1,-1-1-1,1 0 1,-1 1-1,0-1 0,1 0 1,-1 1-1,0-1 0,0 1 1,1-1-1,-1 1 0,0-1 1,0 1-1,0 0 0,0-1 1,0 1-1,0 0 0,1 0 1,-1 0-1,0 0 0,0 0 1,0 0-1,0 0 0,-1 0 1,-1 1-1,1-1 1,0 1 0,-1 0-1,1 0 1,0 0 0,-1 1-1,1-1 1,0 1-1,0-1 1,0 1 0,1-1-1,-4 5 1,-3 3-6,1 0-1,0 1 1,0 0-1,1 0 0,1 1 1,-5 13-1,8-20 44,0 0 0,1 1-1,0-1 1,0 1 0,0-1-1,1 1 1,0-1 0,-1 1-1,2 0 1,-1-1 0,0 1-1,1-1 1,0 1 0,0-1-1,0 1 1,1-1 0,-1 0-1,1 1 1,4 5 0,-5-8 20,1 0 1,-1 0-1,1 0 1,0 0-1,0-1 1,0 1-1,-1-1 1,1 1-1,1-1 1,-1 0-1,0 1 0,0-1 1,0 0-1,1-1 1,-1 1-1,0 0 1,1-1-1,-1 1 1,1-1-1,4 0 1,4 0 138,0-1 1,0 0-1,17-4 0,-13 2-124,45-10 147,-2-2-1,67-26 0,-86 25-186,-1-1 0,-1-2-1,-1-2 1,38-28 0,-49 29-44,27-17-69,-51 36 84,0 0-1,0 0 1,1 1 0,-1-1-1,0 0 1,0 1 0,1-1 0,-1 1-1,1 0 1,-1-1 0,0 1-1,1 0 1,1 0 0,-2 0 4,0 0 0,-1 1 0,1-1 0,0 0 0,-1 0 1,1 0-1,0 1 0,-1-1 0,1 1 0,-1-1 0,1 0 0,0 1 1,-1-1-1,1 1 0,-1-1 0,0 1 0,1-1 0,-1 1 0,1 1 1,0 0-2,0 0 1,0 1 0,0-1 0,-1 0 0,1 1 0,-1-1 0,0 1 0,0-1 0,0 1 0,0-1 0,0 1 0,0-1-1,-1 4 1,-7 23 65,-2 1-1,-14 31 1,19-47 24,2-7 85,0 0 1,1 1-1,0 0 1,-1 14-1,3-22-152,0 0 0,0 1 0,0-1 0,0 0 0,0 0 0,0 0 0,0 0 0,0 0 0,0 0 0,0 0 0,0 1 0,0-1 0,0 0 0,0 0 0,0 0 0,0 0 0,0 0 0,0 0 0,0 0 0,1 0 0,-1 0 0,0 1 0,0-1 0,0 0 0,0 0 0,0 0 0,0 0 0,0 0 0,0 0 0,1 0 0,-1 0 0,0 0 0,0 0 0,0 0 0,0 0 0,0 0 0,0 0 0,0 0 0,1 0 0,-1 0 0,0 0 0,0 0 0,0 0 0,0 0 0,0 0 0,0 0 0,0 0 0,1 0 0,-1 0 0,0 0 0,10-5 370,6-9-191,86-70-277,-84 71-11,0 1 0,2 0 0,36-15 0,-50 24 44,0 1 1,1 0 0,-1 1-1,10-2 1,-15 2 41,0 1 1,0 0-1,0 0 0,0 0 0,0 0 1,0 0-1,1 0 0,-1 0 0,0 0 1,0 0-1,0 1 0,0-1 1,-1 0-1,1 0 0,0 1 0,0-1 1,0 1-1,0-1 0,0 1 0,0 0 1,0-1-1,-1 1 0,1 0 1,0-1-1,-1 1 0,1 0 0,0 0 1,-1-1-1,1 1 0,-1 0 0,1 0 1,-1 0-1,1 0 0,-1 0 1,0 0-1,0 0 0,1 0 0,-1 1 1,0 4-3,-1 0 0,1 0 1,-1 0-1,0 0 1,0 0-1,-1-1 0,0 1 1,0 0-1,0-1 1,-1 0-1,-5 9 0,-7 19-64,10-14 368,5-18-273,1-1 0,-1 0 1,0 0-1,0 0 0,1 1 0,-1-1 0,0 0 0,0 0 0,1 0 0,-1 0 0,0 0 0,0 1 0,1-1 0,-1 0 0,0 0 1,1 0-1,-1 0 0,0 0 0,1 0 0,-1 0 0,0 0 0,0 0 0,1 0 0,-1 0 0,0 0 0,1 0 0,-1-1 0,0 1 1,0 0-1,1 0 0,-1 0 0,0 0 0,1-1 0,-1 1 23,161-57 559,-150 52-675,0 1 0,0 0 0,0 1 0,22-4-1,-30 6 44,0 1-1,0 0 1,-1-1-1,1 1 0,0 0 1,0 1-1,0-1 0,-1 1 1,1-1-1,0 1 0,-1 0 1,1 0-1,0 0 0,-1 0 1,1 0-1,-1 1 0,0-1 1,1 1-1,-1-1 1,0 1-1,0 0 0,0 0 1,0 0-1,0 0 0,3 5 1,6 18-123,-10-20 192,1-1 0,-1 0 0,1 0-1,1 1 1,3 5 0,-5-9-11,0 0 1,1 0-1,-1 1 0,0-1 0,1 0 1,-1 0-1,0 0 0,1-1 0,0 1 1,-1 0-1,1 0 0,-1-1 0,1 1 0,0-1 1,-1 0-1,1 1 0,0-1 0,-1 0 1,4 0-1,2-1 26,1 0 0,-1 0 0,0-1 0,1 0 0,-1 0 0,0-1 0,-1 0 0,13-7 0,-12 6-103,-1 1-1,1-1 0,0 2 0,0-1 0,0 1 0,0 0 0,0 0 0,14-1 0,-20 3 34,1 0 0,-1 0 0,0 0 0,1 0 0,-1 0 0,0 1-1,1-1 1,-1 0 0,0 1 0,1-1 0,-1 1 0,0-1 0,0 1 0,0 0-1,1-1 1,-1 1 0,0 0 0,0 0 0,0 0 0,0 0 0,0 0 0,-1 0 0,1 0-1,0 0 1,0 0 0,-1 1 0,1-1 0,0 0 0,-1 0 0,1 3 0,0 1-17,0 1 1,0-1 0,-1 1 0,0-1-1,0 11 1,-10 76-54,-39 159 1,28-156 229,5-32 219,-24 62 0,34-111 308,6-20-351,7-23-175,56-214 89,-53 212-254,1 1 1,1 0-1,1 1 0,2 0 0,1 1 0,25-34 1,1 8-23,3 2 1,2 2 0,104-86-1,-146 132 24,8-6-45,0 0 1,24-14-1,-34 23 32,0-1-1,-1 1 0,1 0 1,0-1-1,0 1 1,0 0-1,0 1 1,0-1-1,0 1 0,0-1 1,0 1-1,0 0 1,0 0-1,0 0 0,0 0 1,0 1-1,0-1 1,0 1-1,0 0 1,5 2-1,-5-1 13,-1-1 0,0 1 0,1 0 0,-1 0 1,0 0-1,-1 0 0,1 0 0,0 1 0,0-1 0,-1 0 0,0 1 0,1 0 0,-1-1 1,0 1-1,0 0 0,0-1 0,-1 1 0,1 0 0,0 3 0,-1 2-8,1 0 1,-1-1-1,0 1 0,-1 0 0,-2 12 0,0-8 23,0 0 0,-1-1-1,0 0 1,-1 0-1,0 0 1,-1 0 0,-13 16-1,2-5 42,-1 0-1,-23 20 1,37-38-2,-1 1 0,0-1-1,0-1 1,0 1 0,0-1 0,-1 0 0,1 0-1,-1 0 1,0-1 0,0 0 0,0 0 0,-7 1-1,9-2 2,0-1 0,0 0 0,0 0 0,0 0 0,0 0 0,0-1-1,0 0 1,0 0 0,0 0 0,0 0 0,0 0 0,1-1 0,-1 0-1,0 0 1,1 0 0,0 0 0,-1 0 0,1-1 0,0 1-1,-3-4 1,3 2-17,-1 0 0,1 0 0,0 0 0,0 0-1,1-1 1,-1 1 0,-2-10 0,4 13-30,1 0 0,-1 0 0,1 0 0,0 0 0,0 0 0,-1 0 0,1 0 0,0 0 0,0 0 0,0 0 0,0 0 0,0 0 0,0 0-1,1 0 1,-1 0 0,0 0 0,0 0 0,1 1 0,-1-1 0,0 0 0,1 0 0,-1 0 0,1 0 0,-1 0 0,1 0 0,0 1 0,-1-1 0,1 0 0,0 0 0,0 1 0,-1-1 0,1 1 0,0-1 0,0 0 0,0 1 0,0 0 0,0-1 0,-1 1 0,1-1 0,0 1 0,0 0 0,0 0 0,0 0 0,0 0 0,0-1 0,0 1 0,2 1 0,26-2-17,0 1-1,0 1 1,38 8 0,-36-4 56,0-2 0,-1-1 1,37-2-1,-5-7 43,0-1 1,-1-4-1,-1-2 0,111-42 1,-155 50-59,-2-1 0,1 0-1,-1-1 1,0 0 0,-1-2 0,0 1 0,0-1-1,-1-1 1,13-14 0,-9 5-6,-1 0 0,-1-2 1,-1 1-1,-1-1 0,0-1 0,8-27 1,0-7 4,17-87 0,-28 94-168,-9 46 101,0-1 1,0 0-1,0 0 1,0 0-1,0 1 1,-1-1-1,-3-8 1,4 12 42,0 0 0,-1 0 0,1 0-1,0 1 1,-1-1 0,1 0 0,-1 1 0,0-1 0,1 0 0,-1 1 0,1-1 0,-1 1 0,0-1 0,0 1 0,1-1 0,-1 1 0,0-1 0,0 1 0,1 0 0,-1-1 0,0 1 0,0 0 0,0 0 0,0 0 0,0-1 0,1 1 0,-1 0 0,0 0 0,0 0 0,0 1 0,-1-1 0,-1 0-9,0 1 1,1 0-1,-1-1 1,0 1 0,0 0-1,-5 3 1,1 1-6,0 0 1,0 1-1,0-1 1,1 1 0,0 1-1,-8 8 1,-27 44-197,14-13 154,1 2 1,-32 84-1,49-107 44,-10 42-1,17-55 32,0 0 1,1 0-1,0 0 0,1 0 0,1 20 1,0-26 17,0-1 1,0 0 0,1 1 0,-1-1 0,1 0-1,0 0 1,1 0 0,-1 0 0,1 0-1,0 0 1,0-1 0,1 1 0,-1-1 0,1 0-1,0 0 1,0-1 0,0 1 0,0-1-1,6 4 1,-4-4 24,0 0 0,0-1 0,0 1-1,0-1 1,0-1 0,0 1 0,1-1-1,-1 0 1,1 0 0,-1-1 0,1 0 0,-1 0-1,1 0 1,-1-1 0,8-2 0,-3 0-12,0 0 0,-1-1 0,0 0 0,0-1 0,0 0 0,0-1 1,12-9-1,0-2-159,33-34 1,-54 50 108,0-1 0,1 1 1,0-1-1,-1 1 0,1 0 1,0 0-1,0-1 1,-1 1-1,1 0 0,4-1 1,-6 2-4,0 1 0,1-1 1,-1 0-1,0 0 0,0 0 1,0 1-1,0-1 0,1 0 1,-1 0-1,0 1 0,0-1 1,0 0-1,0 0 0,0 1 0,0-1 1,0 0-1,0 0 0,0 1 1,0-1-1,0 0 0,0 1 1,0-1-1,0 0 0,0 0 1,0 1-1,0-1 0,0 0 1,0 0-1,0 1 0,0-1 1,-1 0-1,1 1 5,-13 43-433,6-23 259,-7 37-1,13-52 245,1 1 0,-1-1 1,1 0-1,0 0 0,0 1 0,1-1 0,0 0 1,0 0-1,0 1 0,4 8 0,-4-14-33,0 0-1,-1 0 1,1-1 0,0 1-1,0 0 1,-1-1-1,1 1 1,0 0 0,0-1-1,0 1 1,0-1-1,0 1 1,0-1-1,0 0 1,0 1 0,0-1-1,0 0 1,0 0-1,0 0 1,0 0-1,0 0 1,0 0 0,0 0-1,0 0 1,0 0-1,0 0 1,2-1 0,32-8 138,-34 9-157,17-6 0,291-86 10,-281 86 48,-1-1 1,50-20-1,-67 22-49,0 0 1,0 0-1,-1-1 0,0 0 1,0-1-1,0 0 0,-1-1 1,0 0-1,0 0 0,8-13 1,26-38-216,-34 47-78,-15 17 206,0 1 294,6-5-283,1-1 37,0 0 19,0 0-1,0 0 1,0 0 0,0 0 0,0 0-1,0 0 1,1 0 0,-1 0 0,0 0 0,0 0-1,0 0 1,0 0 0,0 0 0,0 0-1,0 0 1,0 0 0,0 0 0,1 1 0,-1-1-1,0 0 1,0 0 0,0 0 0,0 0-1,0 0 1,0 0 0,0 0 0,0 0-1,0 0 1,0 0 0,0 1 0,0-1 0,0 0-1,0 0 1,0 0 0,0 0 0,0 0-1,0 0 1,1 0 0,-1 0 0,0 1 0,-1-1-1,1 0 1,0 0 0,0 0 0,0 0-1,0 0 1,0 0 0,0 0 0,0 1-1,0-1 1,0 1-39,0-1 43,0 0 0,0 0 0,1 0 1,-1 0-1,0 0 0,0 0 1,0 0-1,0 0 0,0 1 0,0-1 1,0 0-1,0 0 0,0 0 1,0 0-1,0 0 0,0 0 0,0 1 1,0-1-1,0 0 0,0 0 0,0 0 1,0 0-1,0 0 0,0 0 1,0 1-1,0-1 0,0 0 0,0 0 1,0 0-1,0 0 0,0 0 1,0 0-1,0 1 0,0-1 0,0 0 1,0 0-1,0 0 0,0 0 0,0 0 1,-1 0-1,1 0 0,0 0 1,0 0-1,0 1 0,0-1 0,0 0 1,0 0-1,-1 0 0,-2 4 1,-7 9-45,6-9 139,4-4-91,-1 1 1,1 0 0,-1-1 0,1 1-1,-1 0 1,1 0 0,-1-1-1,1 1 1,0 0 0,0 0-1,-1 0 1,1-1 0,0 1 0,0 2-1,0-3-74,-4 4 16,5-4-22,-8 2 115,7-2-39,0 0 0,0 0 0,0 0 0,0 0 0,0 0 0,0 0 0,0 0 0,0 0 0,1 0 0,-1 0 0,0 0 0,0 0 0,0 0 0,0 0 0,0 0 0,0 0 0,0 1 0,0-1 0,0 0 0,0 0 0,0 0 0,0 0 0,0 0 0,0 0 0,0 0 0,0 0 0,0 0 0,0 0 0,0 0 0,0 0 0,0 0 0,0 0 0,0 0 0,0 0 0,0 0 0,0 0 0,0 1 0,0-1 0,0 0 0,0 0 0,0 0 0,0 0 0,0 0 0,0 0 0,0 0 0,0 0 0,0 0 0,0 0 0,0 0 0,0 0 0,0 0 0,0 0 0,0 0 0,0 0 0,0 0 0,0 1 0,0-1 0,0 0 0,0 0 0,0 0 0,1 0 218,-1-7-198,0-3-15,0-2-60,0 0 182,0 9-190,0-2 0,0 5 64,0 0-1,0 0 0,0 0 1,0 0-1,0 1 1,0-1-1,0 0 1,0 0-1,0 0 1,0 0-1,0 0 0,0 0 1,0 0-1,0 0 1,0 0-1,0 0 1,0 0-1,0 0 0,0 0 1,0 0-1,0 0 1,0 0-1,0 0 1,0 0-1,0 0 1,0 0-1,0 0 0,0 0 1,-1 0-1,1 0 1,0 0-1,0 0 1,0 0-1,0 0 1,0 0-1,0 0 0,0 0 1,0 0-1,0 0 1,0 0-1,0 0 1,0 0-1,0 0 0,0-1 1,0 1-1,0 0 1,0 0-1,0 0 1,0 0-1,0 0 1,0 0-1,0 0 0,0 0 1,0 0-1,0 0 1,0 0-1,0 0 1,0 0-1,0 0 1,0 0-1,0 0 0,0 0 1,0 0-1,0 0 1,0 0-1,-1 0 1,1 0 0,0 0-1,0 0 1,0 0 0,0 0-1,0 0 1,-1 0-1,1 0 1,0 0 0,0 0-1,0 0 1,0 0 0,0 0-1,-1 0 1,1 0-1,0 0 1,0 0 0,0 0-1,0 0 1,0 0-1,-1 0 1,1 0 0,0 0-1,0 0 1,0 0 0,0 0-1,0 0 1,0 0-1,-1 0 1,1 0 0,0-1-1,0 1 1,0 0-1,0 0 1,0 0 0,0 0-1,0 0 1,0 0 0,0 0-1,0-1 1,-1 1-1,1 0 1,0 0 0,0 0-1,0 0 1,0 0-1,0-1 1,0 1 0,0 0-1,0 0 1,0 0 0,0 0-1,0 0 1,0-1-1,0 1 1,0 0 0,1 0-1,-1 0 1,0 0 0,0 0-1,0-1 1,0 1-1,0 0 1,-4-2-91,4 2 88,0 0 0,0 0 0,0 0 0,0 0 0,0 0 0,0 0 0,1 0 0,-1 0 0,0 0 0,0 0 0,0 0 0,0 0 0,0 0 0,0 0 0,0 0 0,0 0 0,0 0 0,0 0 0,0 0 0,0 0 0,0 0 0,0 0 0,1 0 0,-1 0 0,0-1 0,0 1 0,0 0 0,0 0 0,0 0 0,0 0 0,0 0 0,0 0 0,0 0 0,0 0 0,0 0 0,0 0 0,0 0 0,0 0 0,0 0 0,0 0 0,0-1 0,0 1 0,0 0 0,0 0 0,0 0 0,0 0 0,0 0 0,0 0 0,0 0 0,0 0 0,0 0 0,0 0 0,0 0 0,0 0 0,0 0 0,0 0 0,0-1 0,0 1 0,0 0 0,0 0 0,0 0 0,0 0 0,-1 0 0,1 0 0,0 0 0,-2-2-51,2 2 50,0 0 1,0 0 0,0 0 0,0 0 0,0 0 0,0 0 0,0 0 0,0 0-1,0 0 1,0 0 0,0 0 0,0 1 0,0-1 0,0 0 0,0 0 0,0 0-1,0 0 1,-1 0 0,1 0 0,0 0 0,0 0 0,0 0 0,0 0 0,0 0-1,0 0 1,0 0 0,0 0 0,0 0 0,0 0 0,0 0 0,0 0 0,0 0 0,-1 0-1,1 0 1,0 0 0,0 0 0,0 0 0,0 0 0,0 0 0,0 0 0,0 0-1,0 0 1,0 0 0,0 0 0,0 0 0,-1 0 0,1 0 0,0 0 0,0 0-1,0 0 1,0 0 0,0 0 0,0 0 0,0 0 0,0 0 0,0 0 0,0 0-1,0 0 1,0 0 0,0 0 0,0 0 0,0-1 0,0 1 0,0 0 0,0 0-1,-1 0 1,0 1-1,2-1 15,0 0 83,0-13-75,1 11-14,0-1 1,-1 0-1,1 0 0,-1 0 0,0 0 0,0 0 1,1-5-1,3-7 53,25-80 13,-27 86-18,2-13-41,3-30 0,-6 34-66,0 0-1,2 0 1,5-17-1,-7 30 23,0 0 1,0-1-1,-1 1 0,1-10 0,-3 15 0,0 1 0,0-1 1,0 1-1,0 0 0,0-1 1,0 1-1,1 0 0,-1-1 1,0 1-1,0 0 0,1 0 0,-1 0 1,-1 2-1,-10 23-95,2 1 1,0 0-1,-10 49 0,10-38 107,-1 4 2,-48 157-299,14-61 602,39-113-279,1-1 0,1 1 1,-1 44-1,5-67 16,0 0 0,0-1 1,0 1-1,0 0 0,0 0 0,1-1 0,-1 1 1,0 0-1,1-1 0,0 1 0,-1 0 1,1-1-1,0 1 0,0-1 0,0 1 0,0-1 1,0 0-1,0 1 0,0-1 0,0 0 1,3 2-1,-3-2-2,0-1 0,1 1 0,-1-1 0,1 1 0,-1-1 0,0 0 0,1 0-1,-1 0 1,1 0 0,-1 0 0,0 0 0,1 0 0,-1 0 0,1 0 0,-1-1 0,0 1 0,1-1 0,-1 1 0,0-1 0,1 1 0,-1-1 0,0 0 0,0 0 0,0 1 0,2-3 0,19-15 62,-1-1 1,-1-2 0,21-26-1,18-19-235,-47 54 106,-7 8-8,0 0 0,-1 0 0,0-1 0,5-7 0,-7 8-96,-4 7-49,-6 14 65,4 1 76,1-4 71,0 0 0,0 0 0,2 1 0,0-1 0,1 23 0,0-36-5,0 0 1,0 0-1,1 0 1,-1 0-1,0 0 1,1 0-1,-1 0 1,0 0-1,1 0 1,-1 0-1,1 0 1,-1-1-1,1 1 0,0 0 1,-1 0-1,1-1 1,0 1-1,0 0 1,-1-1-1,1 1 1,0-1-1,0 1 1,0-1-1,0 1 1,0-1-1,0 1 1,-1-1-1,1 0 0,0 0 1,0 1-1,0-1 1,0 0-1,0 0 1,0 0-1,0 0 1,0 0-1,0 0 1,0-1-1,0 1 1,0 0-1,1-1 1,6-1 12,0 0 1,-1-1 0,1 0 0,7-5 0,-9 6-18,52-26 135,124-66-34,-118 57-149,-69 41-40,1 0 0,-1 1 0,1-1 1,0 1-1,1-1 0,-1 1 0,1 0 0,0 1 1,-4 8-1,5-10 90,0 0 0,1 0 1,-1 0-1,1 0 0,0 0 1,0 0-1,0 0 0,1 1 0,0-1 1,-1 0-1,2 0 0,-1 1 1,0-1-1,1 0 0,0 0 1,1 6-1,-1-9 7,-1 0 0,1 0 0,0 0 1,-1 1-1,1-1 0,0 0 0,0 0 0,0 0 0,0 0 1,0 0-1,0-1 0,0 1 0,0 0 0,0 0 0,0-1 1,1 1-1,-1-1 0,2 1 0,0 0 12,0 0 1,0-1-1,0 1 0,0-1 1,1 0-1,-1 0 0,5 0 1,1-2 24,0 1 0,0-1 0,0-1 1,13-5-1,2-4-48,-1-1 1,37-29-1,-46 33-2,4-8-8,6-3 19,-11 13-26,1 0 0,0 1 0,0 0 1,1 1-1,23-5 0,77-8-63,-92 17-19,-16 3 104,-14 2 53,-95 25-333,82-22 270,0 0 0,1 2-1,0 0 1,0 1 0,1 0 0,-32 26-1,45-31 7,1-1-1,0 1 0,-1 0 1,2 0-1,-1 0 1,1 0-1,-1 1 0,-2 8 1,5-13 0,0 1 1,1 0 0,-1 0 0,0-1-1,1 1 1,0 0 0,-1 0 0,1-1-1,0 1 1,0 0 0,0 0 0,0-1-1,0 1 1,0 0 0,1 0-1,-1 0 1,1-1 0,-1 1 0,1 0-1,-1-1 1,1 1 0,0 0 0,0-1-1,0 1 1,0-1 0,0 1-1,0-1 1,0 0 0,1 1 0,-1-1-1,0 0 1,3 1 0,-3-1-1,1 0 1,-1 0 0,1-1-1,-1 1 1,1-1-1,0 1 1,-1-1 0,1 0-1,-1 0 1,1 1-1,0-1 1,-1 0-1,1 0 1,0-1 0,-1 1-1,1 0 1,0 0-1,-1-1 1,1 1-1,1-2 1,3-1-19,1 0 0,-1 0 0,9-7-1,-6 3 24,44-28 106,101-72 130,-133 89-243,1-1 1,-2 0 0,-1-2-1,30-41 1,-12 6-23,-3-2 0,-2-1 0,33-89 0,-60 133 18,-1 0 1,5-26-1,-9 39-10,1-1-1,-1 1 1,0 0 0,1 0-1,-1-1 1,0 1 0,0 0-1,-1 0 1,1-1 0,0 1-1,-1 0 1,1 0 0,-1 0-1,0-1 1,-1-1 0,2 4 1,0-1 1,0 1 0,-1-1-1,1 1 1,-1-1 0,1 1 0,0-1-1,-1 1 1,1-1 0,-1 1-1,1 0 1,-1-1 0,1 1 0,-1 0-1,0-1 1,1 1 0,-1 0-1,1 0 1,-1 0 0,0-1 0,1 1-1,-1 0 1,1 0 0,-1 0 0,0 0-1,1 0 1,-1 0 0,1 0-1,-1 0 1,0 1 0,1-1 0,-1 0-1,0 0 1,1 0 0,-2 1-1,-2 1-25,0 0-1,1 1 0,-1-1 0,-5 5 0,-3 4 17,0 1-1,1 0 1,0 0 0,2 1-1,-1 1 1,-11 21 0,2 2-83,-20 56 1,32-76 105,1 1-1,1 0 0,1 0 0,0 0 1,-1 27-1,5-35 3,0 0-1,1-1 1,0 1 0,0 0-1,1-1 1,0 1 0,1-1 0,0 0-1,1 1 1,0-1 0,0-1-1,6 10 1,-3-8 18,0 0 0,0 0 0,1-1 1,1 0-1,-1-1 0,1 0 0,1 0 0,0-1 0,0 0 1,0 0-1,22 9 0,-24-13 0,0 0-1,0 0 1,1-1 0,-1 0 0,1-1 0,-1 0-1,1 0 1,0-1 0,0 0 0,-1 0-1,1-1 1,0 0 0,-1-1 0,1 0 0,-1 0-1,0 0 1,12-6 0,-10 3 19,-1-1 0,1 0 1,-1 0-1,-1 0 0,11-11 0,-14 13-46,0-1 0,0-1 0,-1 1 0,0-1 0,0 1 0,0-1 0,-1 0 0,1-1 0,2-7 0,-6 13-6,0 0 0,1 0-1,-1 0 1,0 0 0,0 0 0,0 0-1,1 0 1,-1-1 0,0 1 0,0 0-1,-1 0 1,1 0 0,0 0-1,-1-1 1,1 1 5,0 1 1,0-1-1,-1 1 0,1 0 1,0-1-1,0 1 0,-1 0 1,1-1-1,0 1 0,-1 0 1,1 0-1,0-1 0,-1 1 1,1 0-1,-1 0 0,1 0 1,0-1-1,-1 1 0,1 0 0,-1 0 1,1 0-1,-1 0 0,0 0 1,-1 0-12,1 0 0,-1 0 0,0 1 0,1-1 0,-1 0 0,0 1 0,1 0 0,-1-1 0,1 1 0,-1 0 0,1 0 0,-1 0 0,1 0 0,-1 0 0,-1 2 0,-6 6-50,0 1 0,1-1 0,-12 20 1,17-23 44,0-1-1,1 1 1,-1-1 0,1 1 0,0 0 0,0 0-1,1-1 1,0 1 0,0 0 0,0 7 0,1 3 41,1 0 1,0 0 0,5 19-1,-5-30 5,0 0-1,1 0 1,0 0-1,-1 0 1,2 0 0,-1 0-1,0 0 1,1-1-1,0 0 1,0 1 0,1-1-1,-1 0 1,7 6-1,-8-9-10,0 0 0,0 0 0,0 0 0,0-1 0,0 1 0,0 0 0,0-1 0,0 1 0,1-1 0,-1 0 0,0 0 0,0 0 0,0 0 0,0 0 0,1 0 0,-1-1 0,0 1 0,0-1 0,3 0 0,6-3 45,-1 0 0,16-9-1,-15 7-7,182-98 77,-26 30-75,-142 63-79,-14 6-63,0 0 0,13-3 0,-24 8 85,0 0 1,0 0-1,0 0 1,0 0-1,0 0 1,0 0-1,0 0 1,0 0-1,0 0 1,0 0-1,0 0 1,0 0-1,0 0 1,0 0-1,0 0 0,0 1 1,0-1-1,0 0 1,0 0-1,0 0 1,0 0-1,0 0 1,0 0-1,0 0 1,0 0-1,0 0 1,0 0-1,0 0 1,0 0-1,0 0 1,0 0-1,0 0 1,0 0-1,0 0 0,0 0 1,0 1-1,0-1 1,0 0-1,0 0 1,0 0-1,0 0 1,0 0-1,0 0 1,0 0-1,0 0 1,0 0-1,0 0 1,1 0-1,-1 0 1,0 0-1,0 0 1,0 0-1,0 0 0,0 0 1,0 0-1,0 0 1,0 0-1,0 0 1,0 0-1,0 0 1,-6 7-73,-10 8-21,16-15 90,-20 16-27,-1-1 0,0-1 0,-27 13 0,8-4-27,-110 68 440,130-81-275,-5 4-91,25-14-10,0 0 1,0 0-1,0 1 1,0-1-1,0 0 0,0 0 1,0 0-1,0 0 1,0 1-1,0-1 0,0 0 1,0 0-1,1 0 1,-1 0-1,0 0 0,0 1 1,0-1-1,0 0 1,0 0-1,0 0 0,1 0 1,-1 0-1,0 0 1,0 1-1,0-1 0,0 0 1,0 0-1,1 0 1,-1 0-1,0 0 0,0 0 1,0 0-1,0 0 1,1 0-1,-1 0 0,0 0 1,0 0-1,0 0 1,1 0-1,-1 0 0,0 0 1,0 0-1,0 0 1,0 0-1,1 0 1,-1-1-1,109-8 131,-62 4-92,14-1-136,1-3-1,108-29 1,-152 33-691,-13 4 97,0-1 0,1 1 1,-1-1-1,0 0 0,0-1 0,6-3 0,-11 6 574,1 0 0,-1-1 0,0 1 0,1 0-1,-1 0 1,0 0 0,0 0 0,1 0 0,-1-1-1,0 1 1,0 0 0,1 0 0,-1-1-1,0 1 1,0 0 0,0 0 0,0-1 0,1 1-1,-1 0 1,0 0 0,0-1 0,0 1 0,0 0-1,0-1 1,0 1 0,0 0 0,0-1 0,0 1-1,0 0 1,0 0 0,0-1 0,0 1-1,0 0 1,0-1 0,-1 0-329,-1 0 0,1 0 0,-1 0 1,1 0-1,-1 0 0,1 0 0,-1 1 0,0-1 0,1 0 0,-3 0 0,-36-8-4031,-9 5 1482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16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46 3968,'-33'-9'1285,"31"8"-1116,0 0 0,0 1 0,0-1 0,0 1 0,0 0 0,0-1 0,0 1 0,0 0 0,0 0 0,0 0 0,0 0 0,0 1 0,0-1 0,0 0 0,-2 2 0,4-2-141,0 0 0,0 0 0,0 0 1,0 0-1,1 0 0,-1 0 0,0 0 394,0 0-394,0 0 0,0 0 0,0 0 0,0 0 0,0 0 0,0 0 1,0 0-1,0 0 0,0 0 0,0 0 0,0 0 0,0 1 0,0-1 0,0 0 1,0 0-1,0 0 0,0 0 0,0 0 0,0 0 0,0 0 0,0 0 394,0 0-394,0 0 0,0 0 0,0 0 0,0 0 1,0 0-1,0 0 0,6 2 1345,12-1 269,244-14 2107,-170 5-3616,187-10-48,-269 17-54,102 2-1981,-66 5 798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17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40 7648,'-8'-28'3456,"21"20"-3008,0 4-224,11 4-224,7 0 64,4 9-32,7-6-3456,-3 5 1856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21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137 261 2400,'-18'14'1371,"15"-12"175,6-1 1013,11-5-766,0-5-1409,-1-1 0,-1 0 0,1-1 0,19-24 1,-27 30-322,60-74 750,-41 49-378,-12 15-268,-4 5-38,0 1-1,-1-1 1,0 0 0,9-21 0,-24 39-105,-4 9-208,-6 14 206,5-10-19,1 1 0,-15 38 1,-1 18 61,-78 189 472,61-184-147,24-45-200,1 1 0,-27 72 0,44-99-108,0-1 1,-2 24-1,5-32-40,0 1-1,-1 0 1,1-1 0,1 1 0,-1 0-1,0 0 1,1-1 0,0 1 0,0 0-1,0-1 1,0 1 0,4 5 0,-4-8-11,-1 0 0,1 0 1,0 0-1,0 0 1,0-1-1,0 1 1,0 0-1,0 0 0,1-1 1,-1 1-1,0-1 1,0 1-1,0-1 1,0 1-1,1-1 1,-1 0-1,0 0 0,0 0 1,1 1-1,-1-1 1,0 0-1,1 0 1,-1-1-1,0 1 0,0 0 1,1 0-1,-1-1 1,0 1-1,2-2 1,4 0 68,-1-1 1,1-1-1,11-7 1,-16 9-71,14-10 78,-1 0 0,-1-1 0,0 0 0,0-1 0,15-23 0,-10 10-4,-1 0 0,19-41 0,-8-2-72,-19 43-58,-2-9-146,-2 8 56,-5 21-175,-4 5 24,3 3 256,-1-1 1,1 1 0,-1-1 0,1 1-1,0-1 1,-1 1 0,1-1 0,0 1-1,-1-1 1,1 1 0,0-1 0,0 1-1,0 0 1,0-1 0,-1 1 0,1-1-1,0 1 1,0 0 0,0-1 0,0 2-1,0 13-52,-1-10 72,1-1 0,0 1 1,0 0-1,1 0 0,-1 0 0,1-1 0,0 1 0,0 0 1,0-1-1,3 7 0,-1-6-8,-1 0 14,1 0 0,0 0 0,7 8 1,-9-11 6,1-1 0,0 1 1,0 0-1,0-1 1,0 1-1,0-1 0,1 0 1,-1 0-1,0 0 1,0 0-1,5 1 0,11 1 64,0-1-1,0-1 1,0 0-1,1-1 0,26-4 1,-21 2 41,1 0-19,0-1 0,-1-1-1,1-1 1,-1-2-1,24-8 1,2-1 89,-44 14-152,-5 1-39,0 1 1,0-1 0,0 1 0,-1 0-1,1-1 1,0 1 0,0 0 0,0 0 0,0 0-1,0-1 1,0 1 0,0 0 0,0 1-1,0-1 1,0 0 0,0 0 0,0 0-1,0 0 1,-1 1 0,3 0 0,-1-1 10,0 0 1,0 1 0,1-1-1,-1 0 1,0 0-1,0-1 1,0 1 0,0 0-1,0-1 1,0 1 0,0-1-1,0 0 1,0 0-1,0 0 1,4-2 0,-1 1 47,0-1 0,0 0 0,0-1 0,0 1 0,5-7 0,-7 8-47,-1-1 0,0 0 0,0 0 0,0 0 0,-1 0 0,1 0 0,-1 0-1,1 0 1,-1 0 0,0-1 0,0 1 0,-1 0 0,1-1 0,-1 1 0,1-1 0,-1 1 0,0-1 0,0 1 0,-1-1 0,1 1 0,-2-6 0,1 6-28,0 1-1,0 0 0,0 0 1,0 0-1,0-1 1,-1 1-1,1 0 1,0 1-1,-1-1 1,0 0-1,1 0 1,-1 1-1,0-1 1,0 1-1,0-1 1,0 1-1,0 0 1,0 0-1,-1 0 1,1 0-1,0 0 1,0 0-1,-1 1 1,1-1-1,-1 1 0,1-1 1,0 1-1,-1 0 1,1 0-1,-1 0 1,-2 1-1,-4 0-35,-1 1-1,1 1 1,0-1-1,0 1 0,1 1 1,-1 0-1,1 0 1,-13 9-1,8-5-19,0 2 1,1 0 0,1 0-1,-14 16 1,21-23 50,1 1 1,0 1-1,0-1 1,1 0 0,-1 1-1,1 0 1,0-1-1,0 1 1,0 0-1,1 0 1,-1 0-1,1 0 1,1 0-1,-1 9 1,1-10 25,0 0 0,1 0 0,-1 0-1,1-1 1,0 1 0,0 0 0,1-1 0,-1 1-1,1-1 1,0 1 0,-1-1 0,2 1 0,-1-1 0,0 0-1,1 0 1,-1 0 0,1-1 0,0 1 0,0-1 0,4 4-1,4 1 52,1-1-1,0 0 0,0 0 1,0-1-1,1-1 0,0 0 1,-1 0-1,1-2 0,1 1 1,-1-2-1,0 0 0,0 0 1,1-1-1,-1-1 0,25-4 1,-25 1 1,0 0 0,-1-1 0,1 0 0,-1-1 0,0-1-1,-1 0 1,1 0 0,-1-1 0,-1 0 0,18-18 0,3-7 29,46-64 1,-76 96-90,250-384 231,-241 369-234,-2 1-41,-1 3-65,0 1 0,1-1 1,0 1-1,11-11 0,-13 19-168,-6 7 55,-8 17-64,4-10 216,-85 200-86,52-126 167,-52 101-74,17-37 99,-9 47-1,-9 19 111,79-191-26,-2 0 1,0-1-1,-2 0 0,0-1 1,-2 0-1,-29 29 1,39-44 6,-1-1 1,-11 8 0,18-13-110,0 0-1,-1 0 1,1 0 0,-1-1-1,1 1 1,-1 0 0,1-1 0,-1 1-1,0-1 1,1 1 0,-1-1-1,0 0 1,1 0 0,-1 0-1,0 0 1,1 0 0,-1 0-1,0 0 1,1 0 0,-3-1-1,4 1-17,0-1-1,-1 1 1,1 0 0,0 0-1,-1-1 1,1 1-1,0 0 1,-1-1-1,1 1 1,0 0 0,0-1-1,-1 1 1,1 0-1,0-1 1,0 1-1,0-1 1,0 1 0,-1 0-1,1-1 1,0 1-1,0-1 1,0 1-1,0-1 1,0 1 0,0 0-1,0-1 1,0 1-1,0-1 1,0 1 0,1-1-1,-1 1 1,4-12 0,62-97-138,-46 79 104,68-102-36,-71 108 83,2 1-1,1 1 1,28-24-1,12 0-23,2 2 0,69-36 0,15-10-149,-107 65 140,70-52-9,-84 55-22,-39 42-18,-1 0-1,-28 28 1,-11 14 148,52-60-83,1-1 1,0 1 0,0-1 0,0 1-1,0 0 1,0-1 0,0 1 0,1 0-1,-1 0 1,0-1 0,1 1 0,-1 0-1,1 0 1,0 0 0,0 0 0,0 0-1,0-1 1,0 1 0,0 3 0,1-4 26,0 1 0,0 0 0,0 0 0,0-1 0,0 1 0,0 0 0,0-1 0,1 1 0,-1-1 1,1 0-1,-1 1 0,1-1 0,-1 0 0,1 0 0,0 0 0,0 0 0,-1 0 0,5 1 0,-2 0 10,1-1 1,0 0-1,-1 1 0,1-2 0,0 1 0,0 0 0,0-1 0,-1 0 0,1 0 0,0-1 1,0 1-1,0-1 0,-1 0 0,1 0 0,0-1 0,-1 1 0,1-1 0,-1 0 1,0 0-1,1-1 0,-1 1 0,0-1 0,0 0 0,-1 0 0,1 0 0,-1 0 0,1-1 1,-1 0-1,0 0 0,0 1 0,-1-1 0,1-1 0,-1 1 0,4-9 0,-6 8-36,1-1-1,-1 1 0,0 0 0,0-1 0,-1 1 1,0-1-1,1 1 0,-2 0 0,1-1 1,-1 1-1,0 0 0,0 0 0,-5-9 1,6 13-3,1 1 1,0 0 0,-1-1-1,1 1 1,0 0 0,-1-1-1,1 1 1,0-1-1,0 1 1,-1 0 0,1-1-1,0 1 1,0-1 0,-1 1-1,1-1 1,0 1 0,0-1-1,0 1 1,0-1 0,0 1-1,0-1 1,0 1-1,0-1 1,0 1 0,0-1-1,0 1 1,0-1 0,0 1-1,1-1 1,-1 1 0,0 0-1,0-1 1,1 0-11,0-2-1,0 0-1,0 1 1,0-1-1,1 0 1,-1 1 0,1-1-1,-1 1 1,1-1-1,0 1 1,0 0 0,0 0-1,1 0 1,-1 0 0,4-2-1,5-4-7,22-10 0,-27 15 42,16-7-21,1 1 0,-1 1-1,1 1 1,0 1 0,1 1 0,0 1 0,0 1-1,35 0 1,-49 3-32,0 1-1,0 0 0,0 0 0,0 1 0,0 1 0,0-1 1,18 9-1,-24-9 33,0 0 0,0 0-1,0 0 1,0 1 0,0 0 0,-1 0 0,1 0 0,-1 0 0,0 0-1,0 1 1,0-1 0,0 1 0,-1 0 0,1 0 0,-1 0 0,0 0-1,0 0 1,0 0 0,1 8 0,-1 1 14,0 1 0,-1 20 0,-1-21-53,0 0 1,5 24-1,-3-32 70,0 1 0,1-1 0,-1 0 1,1 0-1,0 0 0,0 0 0,1-1 0,0 1 0,-1-1 1,1 0-1,1 0 0,-1 0 0,1-1 0,-1 1 0,1-1 0,0 0 1,0 0-1,1-1 0,-1 0 0,0 0 0,1 0 0,-1 0 1,1-1-1,0 0 0,6 1 0,-4-3 33,1 0 1,-1 0-1,1-1 1,-1 0-1,0 0 1,0-1-1,0 0 0,0 0 1,0-1-1,-1 0 1,1 0-1,-1-1 1,7-5-1,-5 2-2,-1 1 0,1-1 0,-2-1 0,1 1 0,-1-1 0,0-1 0,-1 1 0,0-1 1,5-11-1,-9 14-33,0 1 0,0 0 0,0-1 0,0-7 0,-2 10-44,1 1 0,-1-1-1,0 1 1,0-1 0,0 1 0,-1-1 0,1 1 0,-1-1 0,0 1-1,-1-4 1,1 6 2,1 0 0,0 1 0,-1-1 0,1 1 1,-1-1-1,1 1 0,-1-1 0,1 1 0,-1-1 0,1 1 0,-1 0 0,1-1 0,-1 1 0,0 0 0,1-1 0,-1 1 0,1 0 0,-1 0 0,0 0 0,1-1 0,-1 1 0,0 0 0,1 0 0,-1 0 0,0 0 1,1 0-1,-1 0 0,0 0 0,1 1 0,-1-1 0,0 0 0,1 0 0,-1 0 0,-1 1 0,-1 1-31,0-1-1,0 1 1,0-1 0,0 1 0,1 0-1,-4 3 1,-3 3 6,2 0 1,-1 0-1,1 1 1,1 0-1,0 1 1,0-1-1,0 1 1,-5 15-1,10-22 50,0 0 1,1-1-1,-1 1 0,1 0 0,0 0 0,0 0 1,0-1-1,0 1 0,0 0 0,1 0 0,-1 0 1,1-1-1,0 1 0,-1 0 0,1-1 0,1 1 1,-1 0-1,0-1 0,1 0 0,-1 1 0,1-1 1,0 0-1,-1 0 0,1 0 0,0 0 0,5 4 1,-1-2 31,0 1 0,0-1 1,0 0-1,1 0 0,0-1 1,0 0-1,0 0 1,0-1-1,9 3 0,10-1 215,0-1-1,1-1 1,-1-1-1,37-3 1,21-8-1650,-1-6-5469,-80 16 5819,10-2-611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25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13 516 2240,'-12'0'720,"17"3"3185,6 1-3229,-3-3-230,1 0 0,-1-1 0,0 0 0,0 0 0,0-1 0,1 0 0,-1-1 0,0 1 0,0-1 0,-1-1 0,1 0 0,0 0 0,9-5 0,-7 1-196,0 0 0,0 0 1,0 0-1,-1-1 0,0-1 0,0 0 0,-1 0 1,11-17-1,7-14 336,33-71 1,13-65 394,-68 166-970,-1 2-15,0 1 0,0-1 0,0 1 0,1 0-1,0 1 1,1-1 0,-1 1 0,8-8 0,-12 14-12,1-1 0,-1 1 0,1-1 1,-1 1-1,1 0 0,-1-1 0,1 1 0,-1 0 1,1-1-1,-1 1 0,1 0 0,-1 0 0,1 0 1,0-1-1,-1 1 0,1 0 0,0 0 0,-1 0 1,1 0-1,-1 0 0,1 0 0,0 0 0,-1 0 1,1 0-1,-1 1 0,1-1 0,0 0 0,-1 0 1,1 0-1,-1 1 0,1-1 0,-1 0 0,1 1 1,-1-1-1,1 1 0,-1-1 0,1 0 0,-1 1 1,1-1-1,-1 1 0,0-1 0,1 1 0,-1-1 1,0 1-1,1-1 0,-1 1 0,0 0 0,0-1 1,1 2-1,1 3-35,0 1 1,0 0-1,2 11 1,2 25-39,-1 1 0,-3 54 0,-2-65 209,-3-1 0,0 0 0,-2 0 0,-1 0 0,-11 33 0,14-57-7,0 1-1,0 0 1,-1-1-1,0 0 1,0 0-1,-1 0 1,0 0-1,0-1 1,-9 9-1,13-14-79,-1 0 0,0 0 0,0 1 0,0-1-1,0-1 1,0 1 0,0 0 0,0 0-1,-1-1 1,1 1 0,0-1 0,0 0-1,0 0 1,-1 0 0,1 0 0,0 0 0,0 0-1,0 0 1,-1-1 0,1 1 0,0-1-1,0 1 1,0-1 0,0 0 0,0 0-1,-2-1 1,-7-4-7,-1-1-1,1 0 0,-12-11 1,12 10 43,-3-3-78,9 7-69,0 0 0,0 1 0,0-1 0,-10-4-1,15 8 68,0 0-1,-1 0 0,1 0 0,0 0 0,0 0 0,0 0 0,0 0 0,0 0 0,0 0 0,0 0 1,-1 0-1,1 0 0,0 0 0,0 0 0,0 0 0,0 0 0,0 0 0,0 0 0,-1 0 1,1 0-1,0 0 0,0 0 0,0 0 0,0 0 0,0 0 0,0 0 0,-1 0 0,1 0 1,0 0-1,0 0 0,0 0 0,0 0 0,0 1 0,0-1 0,0 0 0,0 0 0,0 0 1,0 0-1,-1 0 0,1 0 0,1 8-315,-1-6 302,1 0 1,0 0 0,0 0 0,0-1 0,0 1 0,0 0 0,2 2-1,1-1 22,-1 0 1,0 0-1,1 0 0,0-1 0,0 1 0,0-1 0,0 0 0,0 0 0,0 0 0,0-1 0,1 0 0,-1 0 0,1 0 0,6 1 0,3-1 65,1-1 0,-1 0-1,20-4 1,26-5 76,0-3-1,-1-3 1,-1-2-1,112-50 1,-134 49-138,0-2 0,-2-1 0,0-1 0,-2-2 0,36-33 0,-42 33 1,99-94 467,-123 116-472,0 0 0,0-1 0,-1 1 0,1 0 0,0 0 0,-1-1 0,0 1 0,0-1 0,1 1 0,-1-1 0,0-3 0,-1 6 3,0-1 0,0 1-1,0 0 1,0 0-1,0 0 1,0-1 0,0 1-1,0 0 1,0 0-1,0 0 1,-1-1 0,1 1-1,0 0 1,0 0 0,0 0-1,0-1 1,-1 1-1,1 0 1,0 0 0,0 0-1,0 0 1,0 0-1,-1-1 1,1 1 0,0 0-1,0 0 1,-1 0-1,1 0 1,0 0 0,0 0-1,0 0 1,-1 0-1,1 0 1,0 0 0,0 0-1,-1 0 1,1 0-1,0 0 1,0 0 0,-1 0-1,1 0 1,0 0 0,0 0-1,0 0 1,-1 1-1,1-1 1,0 0 0,0 0-1,0 0 1,-1 0-1,1 1 1,-15 7-49,2 3 13,0 0 0,1 1 0,0 0 1,-12 17-1,-38 59-190,39-53 248,10-16-6,1 0 0,1 1-1,1 0 1,0 0 0,2 1-1,0 0 1,-4 24 0,11-42-9,1 1 0,0 0 1,0-1-1,0 1 1,0-1-1,0 1 0,1 0 1,0-1-1,0 1 0,0-1 1,2 5-1,-3-7 13,1 1 0,-1-1 0,1 0-1,0 1 1,0-1 0,0 0 0,0 0 0,0 0-1,0 1 1,0-1 0,0 0 0,0 0-1,0-1 1,0 1 0,1 0 0,-1 0 0,0-1-1,1 1 1,-1 0 0,1-1 0,-1 1-1,0-1 1,1 0 0,-1 0 0,1 1 0,-1-1-1,1 0 1,-1 0 0,3-1 0,0 1 22,-1-1 0,1 0 1,-1 0-1,1 0 0,-1-1 1,0 1-1,1-1 0,-1 0 1,0 0-1,0 0 0,0 0 1,0 0-1,-1-1 0,1 1 1,4-6-1,0-3 37,0 1 1,-1-1-1,7-15 0,-5 11 14,16-39 67,-2-1-1,29-112 0,-51 165-171,1 1-1,-1-1 1,0 0-1,1 1 1,-1-1-1,0 1 1,0-1-1,0 1 1,0-1-1,0 0 1,0 1-1,-1-1 1,1 1-1,0-1 1,-1 1-1,1-1 1,-1 1-1,-1-2 1,0 4-179,-2 4 126,1 1 1,1 0-1,-1 0 1,1-1-1,0 2 0,0-1 1,-1 8-1,-1 1 36,-89 254-311,93-269 341,-31 81 107,-6 18 127,-74 141 1,77-178 322,-68 90 1,79-117 274,62-71-746,-18 17-127,35-41 1,12-29 173,-28 34-124,2 2 0,49-47 0,95-57-41,-143 123 37,-1-3-1,-2-2 1,-2-1-1,-2-2 1,-1-1-1,32-54 1,-47 62 23,-15 25-55,0 0 0,1 0 0,0 0 1,1 1-1,0 0 0,12-12 0,-14 17-25,1 1-147,-8 17 66,2-14 133,-18 102-253,-35 112-1,49-199 349,0 1 0,1-1 0,0 1 0,-1 22 0,4-38-74,0 1 0,0 0 0,0 0 1,1 0-1,-1 0 0,0 0 0,0 0 0,0 0 0,1 0 1,-1-1-1,0 1 0,1 0 0,-1 0 0,1 0 0,-1-1 1,1 1-1,-1 0 0,1 0 0,-1-1 0,1 1 0,0 0 0,-1-1 1,1 1-1,0-1 0,0 1 0,-1-1 0,1 1 0,0-1 1,0 0-1,0 1 0,0-1 0,0 0 0,-1 0 0,1 0 1,2 1-1,-1-1 25,0 0 0,1 0 0,-1 0 0,0-1 1,1 1-1,-1-1 0,0 1 0,0-1 0,0 0 0,0 0 0,0 0 1,0 0-1,3-1 0,4-6 3,0-1 0,0 0-1,-1 0 1,0-1 0,-1 0 0,0 0 0,-1-1 0,7-14 0,-2 6-68,84-168 142,-35 66-150,-51 106-127,-7 12 59,0-1 0,0 1-1,0-1 1,-1 1 0,3-6 0,-5 23-15,-1 1-1,-1-1 1,-8 28 0,-1 2 39,7-9 34,1 1-1,0 56 1,4-81 49,0 0 0,1 0 0,1-1 0,-1 1 0,6 16 0,-6-24 15,0-1-1,0 1 1,0 0-1,0-1 1,1 1 0,-1-1-1,1 1 1,-1-1-1,1 1 1,0-1-1,0 0 1,0 0-1,0 0 1,1 0 0,-1-1-1,1 1 1,-1 0-1,1-1 1,-1 0-1,1 0 1,0 0-1,-1 0 1,1 0 0,0 0-1,4 0 1,1 0 58,-1-1 1,1-1-1,0 1 1,-1-1-1,1 0 1,-1-1-1,1 0 1,13-5-1,2-3-29,29-18 1,-41 23-65,12-9 0,-1-1 0,0-1 0,31-29 0,51-63 8,-23 20-218,-51 62 163,-28 24 30,1 0 1,0 0-1,0 0 0,0 1 0,0-1 1,0 1-1,1-1 0,5 0 0,-6 2 7,-1 0 0,0 0 0,0 1 0,0-1 0,0 1 0,0-1 0,-1 1 0,1 0 0,0 0 0,0 0 0,0 0 0,-1 0 0,1 0 0,0 1 0,-1-1 0,1 0 0,-1 1 0,1-1 0,-1 1 0,0 0 0,0-1 0,1 3 0,3 4 36,0-1 0,-1 1 1,6 14-1,-8-17 16,8 27-19,-9-29 11,-1-1 0,1 0 1,-1 0-1,0 1 0,1-1 0,-1 0 0,0 1 0,-1-1 0,1 0 0,0 0 0,-1 3 1,1-5-17,-1 0-1,1 1 1,0-1 0,0 0 0,0 0 0,-1 0 0,1 0 0,0 0 0,0 0 0,-1 1 0,1-1 0,0 0 0,0 0 0,-1 0-1,1 0 1,0 0 0,-1 0 0,1 0 0,0 0 0,0 0 0,-1 0 0,1-1 0,0 1 0,0 0 0,-1 0 0,1 0-1,0 0 1,0 0 0,-1 0 0,1 0 0,0-1 0,0 1 0,0 0 0,-1 0 0,-9-8 155,-1-2-49,6 4-120,-1 1 0,0 0 0,0 0 0,-6-4-1,10 8-6,1 0 0,0 1 0,-1-1 0,1 0 0,-1 1 0,0-1 0,1 1 0,-1-1 0,1 1 0,-1 0-1,0 0 1,1 0 0,-1 0 0,1 0 0,-1 0 0,0 0 0,1 0 0,-1 1 0,0-1 0,1 1 0,-1-1 0,1 1-1,-1-1 1,-1 2 0,-4 3-17,0 1 0,0 0-1,1 0 1,0 1 0,0 0-1,0 0 1,1 0 0,0 0-1,0 1 1,1 0 0,-4 8-1,-2 9-65,1 0-1,-8 37 0,14-53 116,2 0-1,-1-1 1,1 1-1,0 17 1,2-22-10,-1-1 0,0 1 1,1-1-1,0 0 0,0 1 0,0-1 0,0 0 1,0 0-1,1 0 0,-1 0 0,1 0 1,0 0-1,0 0 0,0-1 0,0 1 0,3 2 1,-4-4 4,0-1 1,0 1-1,0 0 1,0-1-1,0 1 1,0-1-1,1 1 1,-1-1-1,0 0 1,0 0-1,0 1 1,1-1 0,-1 0-1,0 0 1,0 0-1,1 0 1,-1 0-1,0-1 1,0 1-1,0 0 1,0 0-1,1-1 1,-1 1-1,0-1 1,0 1-1,0-1 1,0 0-1,0 1 1,0-1 0,2-1-1,1-1 9,0 0 0,-1-1 0,1 0 0,-1 1 0,1-1 1,4-8-1,2-5-9,-2-1 0,0 0 0,10-35 1,9-60-296,-26 111-7,-2 8 104,-5 40-107,5-43 279,0 19-78,0 1 0,1 0-1,6 41 1,-6-60 106,1-1-1,0 0 1,0 0-1,0 0 0,0 0 1,1 0-1,-1 0 1,1 0-1,3 5 1,-3-7-3,-1 1 1,0-1-1,1 0 1,-1 1-1,1-1 1,0 0-1,-1 0 1,1 0-1,0-1 1,0 1-1,-1 0 1,1-1-1,0 1 1,0-1 0,0 1-1,0-1 1,0 0-1,3 0 1,9 0 92,0-2 0,0 0 0,0 0 1,23-8-1,53-24-68,-70 24-13,1-1 0,-1 0 0,-1-2 0,0 0 0,0-1 1,-2-1-1,0-1 0,-1 0 0,0-1 0,-1-1 0,24-38 0,-38 53-32,1 1-1,-1-1 0,0 0 1,1 0-1,-2 0 0,1 0 1,0 0-1,0 0 0,-1 0 0,1-5 1,-2 2-26,1 0-1,-1-1 1,-1 1 0,-1-6 0,2 11 30,1 1 0,0 0 0,0 0 0,0-1 0,0 1 0,0 0 0,0 0 0,0 0 0,0-1 0,0 1 0,0 0 0,0 0 0,0-1 1,0 1-1,0 0 0,0 0 0,0 0 0,0-1 0,0 1 0,0 0 0,1 0 0,-1 0 0,0-1 0,0 1 0,0 0 0,0 0 0,0 0 0,0-1 1,1 1-1,-1 0 0,0 0 0,0 0 0,0 0 0,1 0 0,-1-1 0,0 1 0,0 0 0,0 0 0,1 0 0,-1 0 0,0 0 0,0 0 0,0 0 1,1 0-1,14 0-72,-3 1 1,-9-1 57,0 1 0,0-1 0,0 1-1,0 0 1,0-1 0,0 1 0,-1 1 0,1-1 0,0 0 0,-1 1 0,1-1-1,-1 1 1,1 0 0,-1 0 0,0-1 0,1 2 0,-1-1 0,0 0 0,3 5 0,-1 0-36,0 0 0,1 0 0,-2 0 0,1 1 0,4 16 0,-3-4 20,-1 1 0,0 0 0,-2 0 0,0 35 0,-2-35 29,1 1 0,1-1 0,0 0 0,7 21 0,-9-39 28,1 0 0,0-1 1,0 1-1,0-1 0,0 0 1,1 1-1,-1-1 0,1 0 1,-1 0-1,1 0 1,2 3-1,-3-4-10,1 0 0,-1 0 0,0-1 0,1 1 0,-1 0-1,0 0 1,1-1 0,-1 1 0,1-1 0,-1 1 0,1-1 0,0 0 0,-1 0 0,1 1 0,-1-1 0,1 0 0,-1 0-1,1-1 1,0 1 0,2-1 0,5-2 26,-1 0 0,1-1 0,-1-1 1,1 1-1,7-7 0,0 1 4,12-9 17,-1-1 1,-2-1-1,24-26 0,-36 35-33,114-121-356,-127 132 311,1 0-1,-1 1 0,1-1 1,-1 1-1,1-1 1,-1 1-1,1-1 0,0 1 1,-1-1-1,1 1 1,0-1-1,-1 1 0,1 0 1,0-1-1,1 0 1,-2 2 6,0-1 0,1 0 1,-1 0-1,0 0 0,0 0 1,0 0-1,1 0 0,-1 1 1,0-1-1,0 0 0,0 0 1,1 0-1,-1 1 1,0-1-1,0 0 0,0 0 1,0 0-1,0 1 0,1-1 1,-1 0-1,0 0 0,0 1 1,0-1-1,0 0 0,0 0 1,0 1-1,0-1 1,0 0-1,0 1 0,-2 27-324,2-22 327,-2 13-53,3 29 1,0-12 106,-1-31-34,0 1-1,1-1 1,-1 1 0,1 0-1,0-1 1,0 1 0,1-1-1,0 1 1,0-1 0,0 0-1,0 0 1,1 0 0,0 0-1,0 0 1,7 7 0,-8-10 19,1 0 0,-1-1 0,1 0 0,-1 1 0,1-1 0,0 0 0,0-1 0,-1 1 1,1 0-1,0-1 0,0 1 0,0-1 0,0 0 0,0 0 0,0 0 0,5-1 0,-2 0 10,0 0 0,0 0 0,-1-1 0,1 0 0,0 0 0,-1 0 0,10-5 0,0-3-9,-1-1 0,0-1-1,-1 0 1,0 0 0,14-18 0,50-76-10,-53 70-80,-21 32 38,33-44-47,-32 44 41,0-1 0,1 1 0,0-1 0,0 1 0,0 1 0,10-7 0,-15 10 18,1-1-1,-1 1 1,1 0-1,-1 0 1,1 0-1,-1-1 1,1 1 0,-1 0-1,1 0 1,-1 0-1,1 0 1,-1 0-1,1 0 1,-1 0-1,1 0 1,-1 0-1,1 0 1,-1 0-1,1 0 1,-1 0-1,1 0 1,-1 0 0,1 1-1,-1-1 1,1 0-1,-1 0 1,1 1-1,-1-1 1,0 0-1,1 1 1,-1-1-1,1 0 1,-1 1-1,0-1 1,1 0-1,-1 1 1,0-1 0,0 1-1,1-1 1,-1 1-1,0-1 1,0 1-1,0-1 1,1 1-1,-1-1 1,0 1-1,0-1 1,0 1-1,0-1 1,0 1-1,0 5-67,1 0 0,-1-1 0,-1 11-1,1-11 36,-4 21 57,0 0 0,-2 0 0,-15 42 0,10-32 128,4-19-38,6-14-74,0-1-1,-1 1 0,1 0 1,1 0-1,-1 0 0,0 5 1,1-8-23,0 0 0,0 1 0,0-1 0,0 0-1,1 0 1,-1 1 0,0-1 0,0 0 0,1 0 0,-1 1 0,0-1 0,0 0 0,1 0 0,-1 0 0,0 1 0,1-1 0,-1 0 0,0 0 0,1 0 0,-1 0 0,0 0 0,1 0 0,-1 0 0,0 0 0,1 0 0,-1 0 0,0 0 0,1 0 0,-1 0 0,0 0 0,1 0 0,-1 0 0,1 0 0,4-3 7,0 1 0,0-1-1,-1 0 1,1-1 0,-1 1 0,0-1 0,0 0-1,4-5 1,6-5 14,47-36-29,112-74-1,-165 118-25,1 1 0,1 1 0,15-7 0,-22 10 4,0 0 0,0 0 1,0 1-1,1-1 0,-1 1 0,0-1 0,0 1 0,1 0 0,-1 0 0,0 0 0,0 1 0,1-1 0,-1 1 0,0 0 0,4 1 1,-5 0 1,0-1 1,-1 0 0,1 1 0,-1-1 0,1 1-1,-1-1 1,1 1 0,-1 0 0,0 0-1,0 0 1,0 0 0,0-1 0,0 1 0,0 0-1,-1 1 1,1-1 0,-1 0 0,1 0 0,-1 3-1,1 3 19,0-1 0,-1 1 0,0-1 0,-2 12 0,-11 51 32,7-44-58,1 1 0,-2 47 1,7-72 41,0 0 1,0 0 0,0 0 0,0-1-1,0 1 1,1 0 0,-1 0 0,1-1 0,-1 1-1,1 0 1,0-1 0,-1 1 0,1 0-1,0-1 1,0 1 0,0-1 0,0 0 0,2 2-1,-1-2-7,-1 1 0,1-1 1,0 0-1,0 0 0,0-1 0,0 1 0,0 0 0,0 0 0,0-1 0,1 0 0,-1 1 0,0-1 0,0 0 0,4 0 0,0 0 2,0-1 0,0 0 0,1 0 0,-1-1 0,0 1 1,9-5-1,36-19-15,-42 20-18,256-147 425,-159 73-393,-88 63 14,0-1 1,-2 0-1,23-31 0,-37 45-32,0 1-1,0-1 1,0 0-1,-1 0 1,1 0-1,-1 0 1,0 0-1,0-1 1,0 1-1,0 0 1,0 0 0,-1-1-1,1-3 1,-1 6-4,0 0 1,0 0 0,0 0 0,0 0 0,-1 1 0,1-1 0,0 0 0,0 0 0,0 0 0,-1 1 0,1-1 0,-1 0 0,1 0 0,0 1 0,-1-1-1,1 0 1,-1 1 0,0-1 0,1 0 0,-1 1 0,0-1 0,1 1 0,-1-1 0,0 1 0,1-1 0,-1 1 0,0 0 0,-1-1 0,0 0-5,0 1 0,0 0 1,0-1-1,0 1 0,-1 0 1,1 0-1,0 0 0,0 0 1,0 1-1,0-1 1,-5 2-1,-8 3-11,-1 1 0,1 0 0,0 1 0,1 1 1,0 1-1,0 0 0,1 0 0,0 2 0,0-1 0,-19 24 0,13-11-3,1 0 0,1 1 0,1 1 0,1 1-1,-14 34 1,24-49 10,1 0-1,0 1 0,1-1 0,-3 19 1,5-23 38,1-1 0,0 1 0,0-1 0,0 1 0,1-1 1,-1 1-1,2-1 0,-1 1 0,1-1 0,2 7 0,-3-12-3,-1 1 1,1 0-1,0-1 0,0 0 0,0 1 0,0-1 0,0 1 1,0-1-1,0 0 0,0 0 0,1 1 0,-1-1 1,0 0-1,1 0 0,-1-1 0,1 1 0,-1 0 0,1 0 1,0-1-1,-1 1 0,1-1 0,-1 1 0,1-1 1,0 0-1,0 1 0,-1-1 0,1 0 0,0 0 0,-1 0 1,1-1-1,0 1 0,-1 0 0,4-1 0,4-2 78,-1 0-1,1-1 0,-1 0 1,15-9-1,-22 12-94,13-8 19,0-1 0,-1 0 0,-1-1 0,0-1 1,0 0-1,-1-1 0,-1 0 0,14-22 0,5-14-104,25-61 1,-39 77 65,-11 26 46,12-26-408,-14 30 241,0 3 10,-6 19-40,-64 188-110,18-58 362,-24 92-311,4-20 385,52-175-62,-1 0 0,-43 71-1,54-104-62,-1 0 1,0-1-1,-20 20 0,25-27-10,-1-1 0,0 0 0,-1 0 1,1-1-1,-1 1 0,1-1 0,-1 0 0,0-1 0,0 1 1,-1-1-1,-10 2 0,6-4 33,0 1 1,0-2-1,0 1 1,1-2-1,-1 1 1,0-1 0,1-1-1,-18-6 1,-1-1-14,13 5 6,1-1 0,0 0 0,-23-14 0,30 16-33,0-1 0,1-1 1,0 0-1,-10-8 0,15 11-9,-1 0 0,1 1 0,0-1 0,0 0-1,0 0 1,0 0 0,1-1 0,-1 1 0,1 0 0,0-1 0,0 1 0,0 0 0,0-1-1,0 1 1,1-6 0,0 0-17,1 0-1,1-1 0,-1 1 0,2 0 1,-1 1-1,1-1 0,1 0 1,-1 1-1,1-1 0,6-8 1,6-7-32,0 2-1,21-23 1,-18 24-23,1 1 0,0 2 0,1 0 0,1 1 0,37-22 0,-27 22 126,0 1 1,0 2-1,65-19 0,97-14-283,-171 43-566,-2-2-3401,-42 8-7782,2 5 8549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26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77 183 10560,'-44'-63'4768,"25"40"-4128,11 9-224,8 8-353,-5-11-158,10 5 31,0-4-96,8 4 64,5 1-576,9 2 384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3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10 248 4640,'-9'1'7766,"9"0"-7577,0-1 1,0 0-1,0 0 1,0 1-1,0-1 1,0 17 4456,1-4 1170,7-14-4083,-3-1-1518,0 0-1,-1 0 1,1-1 0,-1 1 0,1-1-1,-1 0 1,0 0 0,5-5 0,27-33 65,-17 16-208,17-31 0,-2 3 19,-21 33-166,-9 13 9,0 1 1,0-1-1,1 1 1,0 0-1,0 1 1,10-9-1,-15 13 53,1 0 0,0 1 0,-1-1-1,1 1 1,0 0 0,0-1 0,0 1-1,0-1 1,-1 1 0,1 0 0,0 0-1,0 0 1,0-1 0,0 1 0,0 0-1,0 0 1,0 0 0,0 0 0,0 0-1,0 1 1,-1-1 0,1 0 0,0 0-1,0 1 1,0-1 0,0 0 0,0 1-1,-1-1 1,1 1 0,0-1 0,0 1-1,-1-1 1,1 1 0,0 0-1,-1-1 1,1 1 0,0 0 0,-1-1-1,1 1 1,-1 0 0,1 0 0,-1 0-1,1 1 1,2 4 17,0 1-1,0 0 1,-1 0 0,2 10-1,32 171-13,-34-174-408,8 27 1,1-15-2777,-9-23 2168,-1-1-1,1 0 0,0 1 0,0-1 0,0 0 1,4 4-1,8 0-3394,-1-8-1963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26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1 10976,'-10'3'4960,"-17"14"-4321,9-10 1441,5 1-1280,-19 8 160,9-1-576,-9-1-32,11 1-224,-2-4-64,14 3-32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36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449 181 736,'0'0'25,"0"0"0,-1-1 0,1 1-1,-1 0 1,1 0 0,0-1 0,-1 1 0,1 0 0,0-1 0,-1 1-1,1 0 1,0-1 0,0 1 0,-1-1 0,1 1 0,0 0-1,0-1 1,-1 1 0,1-1 0,0 1 0,0-1 0,0 1 0,0 0-1,0-1 1,0 1 0,0-1 0,0 1 0,0-1 0,0 1 0,0-1-1,0 1 1,0-1 0,0 1 0,0 0 0,1-2 0,11-10 2144,-6 6-1174,0-3 1473,1 1 0,-2-1 0,1 0 0,5-13 0,-7 14 895,-8 17-1295,-10 21-1248,1-8-487,1 1 0,-18 49 0,21-50-185,-8 21-9,-81 179 234,80-190-141,-25 34 0,40-63-205,1 1 0,-1-1 0,0 0 0,0 0 0,-4 4 1,5-6-18,1 0 1,-1 0-1,0-1 1,1 1-1,-1 0 1,0-1-1,1 1 0,-1-1 1,0 1-1,0-1 1,1 0-1,-1 1 1,0-1-1,0 0 1,1 0-1,-3-1 1,0 0 17,0 1 1,1-1-1,-1 0 1,0-1-1,1 1 0,-1-1 1,1 1-1,0-1 1,-1 0-1,1-1 0,-5-3 1,3 0-6,-1 1-1,2-1 1,-1 0 0,1 0 0,-6-10 0,-1-6-2,2-1 0,-12-39 1,15 44 12,-33-118 92,33 105-145,0-1 0,-1-40 0,5 43 4,1 14-85,0 0-1,1 0 0,0 0 1,1 1-1,5-21 1,-6 33 105,1-1 0,0 1 0,0-1 0,0 1 0,0 0 0,0-1 0,1 1 0,-1 0 0,1 0 0,0 0 0,-1 0 0,1 0 0,0 0 0,0 1 0,3-3 0,-1 2 32,0 0-1,0 0 1,0 0 0,0 0-1,1 1 1,-1 0-1,0 0 1,6-1-1,7 1 135,1 0 0,-1 1 1,28 4-1,-34-2-135,35 4 97,-1 2 1,45 14-1,86 36 141,-144-47-271,-17-5 130,1-1-1,0-1 1,23 4-1,-35-8-385,0 1 0,0-1-1,0 0 1,0 0-1,0 0 1,-1-1-1,1 1 1,0-1 0,0 0-1,0 0 1,-1 0-1,1-1 1,0 1-1,-1-1 1,1 0 0,-1 0-1,0 0 1,0-1-1,5-3 1,5-8-1870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36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534 19 5888,'-3'-12'1967,"2"5"709,0 13 803,1-5-3278,0 1-1,-1-1 1,1 0-1,0 0 1,-1 0-1,1 0 0,-1 0 1,1 0-1,-1 1 1,0-1-1,1 0 1,-2 0-1,-6 12 703,-25 59 1513,9-26-1489,-3-2-1,-52 69 0,3-21-55,-29 40 205,80-94-933,1 1 0,2 2 0,2 0 1,-19 55-1,30-68-62,0 1 0,2 0 0,2 1 0,0 0 1,2 0-1,1 0 0,3 49 0,2-60-30,1 1 0,1-1 1,1 0-1,0 0 0,1-1 1,1 0-1,1 0 0,1-1 0,0 0 1,1 0-1,1-1 0,25 26 1,-32-37-358,1 0 1,0 0 0,0-1 0,0 1 0,0-1 0,1-1 0,0 1 0,7 2-1,-9-4-503,1 0 0,0-1 0,0 1 0,0-1 0,1-1 0,-1 1 0,0-1 0,0 0 0,12-1 0,15-7-2375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37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17 4992,'-3'-14'2890,"-5"24"4049,-34 26-3313,17-16-2063,-31 31 0,45-38-1297,0-1-1,1 1 1,0 1-1,-13 25 1,7-2-64,1 0 1,2 0 0,1 1-1,3 1 1,0 0 0,3 0-1,1 1 1,2 0 0,4 65-1,-1-95-102,1 0 0,0 0 1,1 0-1,0 0 0,1 0 0,4 10 0,-6-16-42,1 0 1,0-1 0,0 1-1,1 0 1,-1-1-1,1 0 1,-1 0-1,1 0 1,0 0-1,0 0 1,1 0 0,-1-1-1,0 1 1,1-1-1,-1 0 1,1 0-1,7 2 1,-3-2 10,0 0 0,1-1 0,-1 0 0,0 0 0,1-1 0,-1 0 0,1-1 0,-1 1 0,0-2 0,1 1 0,-1-1 0,0-1 0,8-2 0,3-3-49,-1 0 0,0-1 0,-1 0 0,22-16 0,-20 10-28,-1 0-1,-1-1 0,0-1 0,-1-1 0,-1 0 1,16-24-1,65-128 41,-91 161-24,57-124-39,-51 105-12,-1-1 0,10-53 0,-18 75-23,-1 0 0,-1 0 0,1 0 0,-1 0 0,0 0-1,-1 0 1,0 0 0,0 0 0,0 0 0,-1 0 0,0 1 0,0-1-1,-1 0 1,-5-9 0,7 15 51,0-1-1,0 0 1,-1 0-1,1 0 1,-1 1-1,0-1 1,1 1-1,-1-1 1,0 1-1,0-1 1,0 1-1,0 0 1,0 0-1,0 0 1,0 0-1,0 1 1,-1-1-1,1 1 1,0-1-1,-3 1 1,-2-1-4,0 1-1,0 0 1,0 1 0,-12 2 0,2 1-104,1 0 1,-31 12-1,24-7 6,3-2-750,1 1 1,0 1 0,0 0 0,-23 17 0,40-25 327,0 1 0,0-1 0,0 0 0,1 1 0,-1 0-1,0-1 1,1 1 0,-1 0 0,1 0 0,-1 0 0,1 0 0,0 0 0,0 0 0,0 0 0,0 1-1,0-1 1,1 0 0,-1 1 0,1-1 0,-1 0 0,1 1 0,0-1 0,0 5 0,4 13-3125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37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29 10560,'-22'3'4768,"30"-3"-4128,2 0 2111,7 0-1631,19-3 1024,9 3-1248,18-5 0,1 2-544,2-5-160,-6 8-96,-7-4-800,-8 4 416,-5-5-4224,-9 2 2496,6 3-6175,-6 8 4607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38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79 4736,'-3'-8'745,"-9"-18"596,11 25-1049,1-1 1,-1 1-1,1-1 1,0 1-1,-1 0 1,1-1-1,0 1 1,0-1-1,0 1 1,0-1-1,0 1 1,0-1-1,1-2 1,1-7 3095,1 2-333,-3 9-2979,1 0 0,-1-1 1,1 1-1,0 0 0,-1 0 1,1 0-1,-1 0 1,1 0-1,0 0 0,-1 0 1,1 0-1,-1 0 0,1 0 1,0 0-1,-1 0 0,1 0 1,-1 1-1,1-1 0,0 0 1,-1 0-1,1 1 0,11 3 284,0 0 0,-1 1 0,0 1 0,0 0 0,0 0 0,-1 1 0,17 14 0,1 7-13,0 1 1,-2 1-1,-2 1 0,28 45 0,-39-52-213,0 0-1,-1 1 1,-2 1 0,0 0-1,-2 1 1,-1-1 0,5 35 0,-7-7 209,-2 0 0,-8 93 0,2-112-69,-8 40 0,7-58-186,-1 0-1,-1 0 1,0 0 0,-11 20 0,7-18-246,-1 0 1,-1-1 0,-1 0 0,0-1 0,-2 0 0,1-1 0,-2-1 0,0-1-1,-1 0 1,-1-1 0,0 0 0,-30 14 0,48-26 115,-3 0-520,1 0 1,0 0-1,0 0 0,-1 0 1,1 0-1,0-1 0,-1 1 1,1-1-1,-5 1 0,-2-1-1998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39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34 2976,'-17'0'3335,"-6"1"15985,28 0-19158,0-1 0,0 1 0,0-1 1,0 0-1,0-1 0,0 1 0,0-1 0,4-1 0,13-1 38,136-14 384,159 4 0,-142 15-360,-111 7-491,-63-9 70,-5 12-8112,3-8 5967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40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7136,'2'0'14202,"42"-1"-9344,23-1-2728,18-1-1454,75-3-200,150 0-291,-256 7-465,26 1-720,-29 4-5976,-44-4 2203,0 5 1579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42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12 3136,'0'-11'9696,"-4"15"-6891,2 0-2348,-1 0 1,1 1-1,0-1 0,0 0 0,1 1 1,-1 0-1,-1 9 0,-2 39 911,3-32-848,-5 57 675,-7 126 885,11 140-85,15 27-577,-6-139-752,11 177 81,-17-370-1083,4-46-3797,6-49-3141,0 6 1951,6-2 1777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43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593 187 3552,'-8'-2'3104,"12"-4"558,4-7-988,-7 9-2325,0-1 1,0 0-1,-1 0 1,0 1-1,0-1 1,0 0 0,0 0-1,-1 1 1,0-1-1,0 0 1,0 1-1,-1-1 1,0 1 0,1-1-1,-2 1 1,-3-7-1,3 5-191,-1 1-1,0 0 1,0 0-1,0 0 0,0 0 1,-1 1-1,0 0 1,0 0-1,0 0 0,0 0 1,-1 1-1,-8-4 1,0 2-46,1 1 0,-1 1 0,0 0 0,0 1 0,0 0 0,-25 1 0,16 2-6,-1 1 1,0 1 0,1 1-1,0 1 1,-24 8 0,34-9-62,-12 4 92,0 0 0,1 2 0,-33 18 1,51-25-71,0 1 0,0 0 0,1 0 1,0 0-1,0 0 0,0 1 0,0 0 1,1 0-1,0 0 0,0 1 0,0-1 1,1 1-1,0 0 0,0 0 1,0 0-1,1 0 0,-1 1 0,-1 12 1,2 1 57,1 0 1,1 0 0,0 0 0,2 0-1,0 0 1,11 37 0,2-4 383,29 63 0,-2-35 132,-3-5 70,-34-65-593,-1-1-1,-1 1 1,1-1 0,-2 1 0,2 15 0,-3-19-75,-2 1 1,1-1-1,-1 0 0,0 0 1,0 0-1,-1 0 1,0 0-1,0 0 0,-1-1 1,0 1-1,0-1 0,-5 8 1,-7 10-64,-33 37 0,36-47-67,6-7-379,0 0-1,-11 9 1,0-5-4023,2-6-5398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37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 4224,'-1'-14'16873,"1"35"-14962,1 1-1816,-9 195 1649,2-117 91,3-57-3879,2-3-9341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43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69 8896,'-10'-10'2853,"18"10"988,8 1-1757,103-3 3189,61-9-2932,20 0-1662,-152 10-707,-7 0-512,1-1 0,40-8 0,-65 8-820,1-1-3537,-16 2 4074,-1 1 0,1 0-1,-1-1 1,0 0 0,1 1-1,-1-1 1,1 0 0,-1 0-1,2-1 1,5-6-3214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44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518 7 4384,'1'-1'314,"-1"1"-266,0-1 0,0 1 0,0 0 0,0 0-1,0 0 1,0 0 0,0 0 0,0-1 0,0 1 0,0 0 0,0 0 0,0 0 0,0 0 0,0-1-1,0 1 1,0 0 0,0 0 0,0 0 0,0 0 0,-1 0 0,1-1 0,0 1 0,0 0 0,0 0-1,0 0 1,0 0 0,0 0 0,0 0 0,0 0 0,-1-1 0,1 1 0,0 0 0,0 0 0,0 0-1,0 0 1,0 0 0,0 0 0,-1 0 0,1 0 0,0 0 0,0 0 0,0 0 0,0 0 0,0 0-1,-1 0 1,1 0 0,0 0 0,-2 1 928,0 1-1,0 0 1,0-1-1,0 1 1,1 0-1,-1 0 1,1 0-1,-3 4 1,-2 2-45,0 0 0,-12 12 0,-79 56 2036,69-56-2477,0 0 0,2 2 1,1 2-1,-27 29 1,29-22-210,0 1 1,3 1 0,-27 55 0,24-36 178,-30 102 1,47-132-318,1 0 0,1 0 0,1 0 0,0 0 1,2 1-1,3 38 0,0-31 24,2 0 0,1 0 0,1-1 1,2 0-1,16 42 0,16 12-16,-33-72-154,-1 0 0,2-1 0,-1 0 0,2 0 0,8 9 0,-7-9 22,-2-2-156,1-1 1,14 11-1,-21-17-205,1 1 1,-1-1-1,1 1 1,0-1-1,0 0 1,0 0-1,0 0 0,-1 0 1,1-1-1,0 1 1,0-1-1,0 0 1,1 0-1,2 0 1,-5 0 58,0 0 0,1-1 0,-1 1 1,0 0-1,0-1 0,1 1 0,-1-1 1,0 1-1,0-1 0,0 0 0,1 0 1,-1 1-1,0-1 0,0 0 0,0 0 1,-1 0-1,1 0 0,0 0 0,0 0 1,0 0-1,0-2 0,2 0-435,10-14-2268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45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17 4224,'-2'0'682,"0"0"0,0 1 0,0-1 0,0 0 0,0 1 0,0 0 0,0-1 0,0 1 0,1 0 0,-4 2 0,1 0 53,0 0 0,0 0 1,1 0-1,-5 5 0,1 1 87,0 0-1,1 1 0,-10 18 0,4-1 47,1 1 0,1 0 0,-7 37 0,-10 91 706,17-93-1073,5-24-52,1 0 1,2 0-1,3 52 0,0-82-324,0 0-1,0 0 1,1 0 0,0-1-1,1 1 1,0 0 0,6 12-1,-7-18-78,-1-1 0,1 1 0,-1-1-1,1 1 1,0-1 0,0 0 0,0 0-1,0 0 1,1 0 0,-1 0 0,1 0-1,-1-1 1,1 1 0,-1-1 0,1 0-1,0 1 1,0-1 0,0 0 0,-1-1-1,1 1 1,0 0 0,0-1 0,0 0-1,0 0 1,6 0 0,15-4 62,0 0-1,0-2 1,0-1 0,29-13 0,-28 10-98,5-1-5,0-1 1,44-26-1,-62 30-28,0 0 1,0-1-1,-1 0 1,0-1-1,-1 0 1,0-1-1,0 0 1,10-17-1,-3-1-13,-1-1 0,-2-1 0,-1 0 0,-1-1 0,-2 0 0,-1-1 0,8-62 0,-15 72 6,-1-1 0,-3-29 0,2 42-16,-1-1 0,-1 1 0,0-1 0,0 1 1,-6-15-1,6 22 22,0 0 0,0 0 1,0 0-1,0 0 0,-1 0 1,1 1-1,-1-1 0,0 1 1,-1-1-1,1 1 0,0 0 1,-1 0-1,1 1 0,-1-1 1,0 1-1,-5-3 1,-5 0-15,0 0 0,0 1 0,0 1 0,-1 0 0,1 0 0,-1 2 0,-20 0 0,2 1-387,1 3 0,-43 8 0,70-10 31,-1 0 1,1 0-1,-1 1 1,1 0-1,0 0 1,0 1-1,-7 4 0,9-6-238,1 1 0,-1 0-1,1 0 1,0 0 0,0 1-1,0-1 1,0 0 0,0 1-1,-1 2 1,-3 7-1890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45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12 7808,'-15'0'2506,"15"0"-2447,-1 0 0,1 0 0,0 0 0,0 0 0,0 0 0,0 0-1,0 0 1,-1 0 0,1 0 0,0 0 0,0 0 0,0 0 0,0 0 0,0 0-1,-1 0 1,1 1 0,0-1 0,0 0 0,0 0 0,0 0 0,0 0-1,0 0 1,0 0 0,0 0 0,-1 0 0,1 1 0,0-1 0,0 0 0,0 0-1,0 0 1,0 0 0,0 0 0,0 1 0,0-1 0,0 0 0,0 0 0,0 0-1,0 0 1,0 0 0,0 1 0,0-1 0,0 0 0,0 0 0,0 0 0,0 0-1,0 0 1,0 1 0,0-1 0,0 0 0,0 0 0,0 0 0,0 0-1,1 0 1,-1 0 0,0 1 0,0-1 0,5 7 2516,-5-7-2453,19 15 4260,-16-14-4112,0 1-1,1-1 0,-1 1 0,1-1 1,-1 0-1,1 0 0,-1 0 0,7 0 1,44 1 738,0-3 0,83-10 0,-13-7-2208,-41 1-7717,-61 11 5957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46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6 5888,'0'-1'112,"0"1"1,0 0-1,0 0 1,0 0 0,0-1-1,0 1 1,0 0-1,0 0 1,0 0-1,0-1 1,0 1-1,0 0 1,0 0 0,0 0-1,0-1 1,1 1-1,-1 0 1,0 0-1,0 0 1,0 0-1,0-1 1,0 1-1,1 0 1,-1 0 0,0 0-1,0 0 1,0 0-1,0 0 1,1 0-1,-1-1 1,0 1-1,0 0 1,0 0 0,0 0-1,1 0 1,-1 0-1,0 0 1,0 0-1,0 0 1,1 0-1,-1 0 1,12 4 2072,14 13-485,-23-15-1251,19 15 1005,0 0-1,-1 1 1,-1 2-1,29 35 1,-37-40-1055,-1 1 0,0 1-1,-1 0 1,-1 0 0,-1 0 0,-1 1-1,9 33 1,-6-6 177,-3 1 0,-1 0 0,-1 68 0,-6-89-415,-2 0-1,0 0 1,-1 0-1,-2-1 1,-13 39 0,-3-9 168,-37 67-1,-105 192-424,154-293-1194,-2 0-1,-16 20 1,5-11-972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48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25 3712,'4'-7'1086,"1"-10"10009,-12 29-4535,3-5-5968,1-1 0,1 1 0,-5 14 0,-11 179 1962,5-59-2279,-9 59 106,21-191-430,-1 1-522,-1-17-4153,-3-27-5947,9 21 7871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49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15 137 7968,'-10'-9'2369,"10"9"-2291,-1 0-1,1 0 0,0 0 1,0 0-1,-1 0 1,1-1-1,0 1 1,0 0-1,0 0 1,-1 0-1,1 0 1,0-1-1,0 1 1,0 0-1,0 0 0,-1 0 1,1-1-1,0 1 1,0 0-1,0 0 1,0-1-1,0 1 1,0 0-1,0 0 1,0-1-1,0 1 1,0 0-1,0-1 0,0 1 1,0 0-1,0 0 1,0-1-1,0 1 1,0 0-1,0 0 1,0-1-1,0 1 1,0 0-1,0 0 1,0-1-1,0 1 0,1 0 1,-1 0-1,0 0 1,0-1-1,0 1 1,0 0-1,1 0 1,-1 0-1,0-1 1,23-7 2962,26-6 1,66-9-91,-64 14-1832,104-17 599,214-10 0,-200 35-1911,-101 1-2086,-61 5-2958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49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14 140 5472,'-13'0'13402,"14"-5"-10357,5 3-2354,0 0 0,0 0 1,1 0-1,8-1 0,-2 1-253,169-29 2514,-23 5-2187,356-36-685,-503 61-154,36-1-659,-45 2 501,0 1 1,0-1-1,0 0 1,0 1 0,0-1-1,-1 1 1,1 0-1,0 0 1,0 0 0,-1 0-1,5 3 1,-6-3 98,-1-1 0,0 0 0,1 0-1,-1 1 1,0-1 0,0 0 0,0 0 0,1 1 0,-1-1 0,0 0 0,0 1 0,0-1 0,0 0-1,0 1 1,0-1 0,0 0 0,1 1 0,-1-1 0,0 0 0,0 1 0,0-1 0,0 1 0,0 7-1969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51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438 99 3808,'0'0'1227,"19"4"6090,-19-4-7175,0 0 0,0 0-1,0 0 1,1 0 0,-1 0 0,0 0 0,0-1 0,1 1 0,-1 0 0,0 0 0,0 0 0,0 0 0,0 0 0,1 0 0,0-1 710,-1 1-710,0 0 0,0 0-1,0-1 1,0 1 0,0 0 0,0 0 0,1 0 0,-1-1 0,0 1 0,0 0 0,0 0 0,0 0 0,0-1 0,0 1 0,0 0 0,0 0 0,0-1 0,-3-11 1711,-8-10-805,5 17-836,1 0 1,-1 1 0,0-1-1,0 1 1,0 0 0,0 1-1,-1-1 1,1 1 0,-13-4-1,2 3-98,1 0 0,-1 0-1,-19 0 1,17 2-5,1 1 0,0 1 0,-1 1 0,1 0 1,-1 1-1,-22 6 0,34-6-58,0 0-1,0 1 1,0 0 0,0 0 0,0 0-1,1 1 1,0 0 0,-1 0 0,1 1-1,1 0 1,-1 0 0,1 0-1,0 0 1,0 1 0,0 0 0,1 0-1,0 0 1,-6 13 0,6-7 76,0 0 0,1 0 0,0 0 0,0 1 1,2-1-1,0 0 0,0 1 0,1 0 0,2 16 0,2 8 184,18 67 0,-6-53 173,29 64-1,-6-17 497,-34-85-889,-1 0 1,-1 1-1,0-1 1,0 1-1,-1 0 1,-1-1-1,0 1 1,-1 0-1,-1 0 1,0-1-1,-1 1 1,-4 16-1,4-21-112,-6 22-37,-1 0 1,-2-1 0,-19 41-1,27-67-566,1 1 0,-1-1 0,0 0 0,0-1-1,0 1 1,-6 5 0,9-8 319,-1-1-1,1 0 1,-1 1 0,0-1 0,0 1-1,1-1 1,-1 0 0,0 1-1,1-1 1,-1 0 0,0 0 0,0 0-1,0 1 1,1-1 0,-1 0 0,0 0-1,0 0 1,0 0 0,0-1-1,0 1-148,0-1 0,0 1 0,0-1 0,0 1 0,0-1-1,0 0 1,0 0 0,0 1 0,0-1 0,1 0 0,-1 0-1,0 0 1,1 0 0,-1 0 0,1 0 0,-1 0-1,0-2 1,-6-15-4719,5-2 1776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51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17 7392,'-26'-10'2373,"36"9"6117,52 0-4442,46-1-947,54 0-575,-35 4-1650,66 4-1283,-139-4-3152,-37-4-943,0-1-3628,-5 2 3890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37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12 109 8736,'-11'-5'4062,"12"6"-3681,1-1-1,-1 0 0,1 1 0,-1-1 0,1 0 0,-1 0 0,1 0 0,-1 0 0,1 0 0,-1 0 0,3-1 0,36-5 2857,-26 5-2216,23-6 1,149-37 1101,-59 18-7600,-86 17-422,-1-2 1793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52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466 9 3552,'0'-9'6682,"-4"15"-3418,2-4-2944,1 0 0,0 0 0,0 0-1,-1 0 1,1 0 0,-1-1 0,1 1-1,-1 0 1,0-1 0,-3 3 0,-24 14 1528,14-10-1027,-10 8-116,-1 1 1,2 1 0,0 1 0,2 2 0,-21 22-1,19-12-295,2 1-1,1 1 1,2 1 0,-19 46-1,14-26 103,2 1 0,-30 115 0,47-139-423,1-1-1,2 1 1,1 0 0,1 0-1,2 0 1,1 0 0,14 58-1,-12-69-67,1 0-1,0-1 0,18 35 0,-20-47-413,0 0-1,0-1 1,1 1-1,0-1 1,0 0-1,1 0 1,0 0-1,-1-1 1,2 0-1,-1 0 1,1-1-1,12 7 1,8 1-1538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52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6816,'0'-24'2197,"3"14"397,-3 10-2552,0 0 1,0 0-1,0 0 0,0 0 1,0 0-1,0 0 0,0 0 1,0 0-1,0 0 0,0 0 1,0 0-1,0 0 0,-1 1 1,1-1-1,0 0 0,0 0 1,1 0-1,-1 0 0,0 0 1,0 0-1,0 0 0,0 0 1,0 0-1,0 0 0,0 0 1,0 0-1,0 0 0,0 1 1,0-1-1,0 0 0,0 0 1,0 0-1,0 0 0,0 0 1,0 0-1,0 0 0,0 0 1,0 0-1,0 0 0,0 0 1,0 0-1,1 0 0,-1 0 1,0 0-1,0 0 0,0 0 1,0 0-1,0 0 0,0 0 1,0 0-1,0 0 0,0 0 1,0 0-1,0 0 0,0 0 1,0 0-1,1 0 0,-1 0 1,0 0-1,0 0 0,0 0 1,0 0-1,0 0 0,0 0 1,0 0-1,0 0 0,0 0 1,0 0-1,0 0 0,1 4 958,-1 0-1,0-1 0,1 1 1,0 0-1,2 7 1,4 15 486,-2 137 4154,-15 2-4193,8-126-1381,-3 24-2201,3-56 556,1-3-1525,9-26-12719,5 10 12810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53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13 9632,'0'-1'287,"0"0"1,1 1 0,-1-1-1,0 0 1,1 0 0,-1 0-1,1 1 1,-1-1 0,1 0-1,0 1 1,-1-1 0,1 0-1,0 1 1,-1-1 0,1 1-1,1-1 1,-2 0-158,1 1 0,-1 0 0,1 0 0,-1 0 0,1 0 0,-1 0 0,1 0 0,-1 1 0,1-1 1,-1 0-1,1 0 0,-1 0 0,1 0 0,-1 1 0,1-1 0,-1 0 0,1 0 0,-1 1 0,0-1 0,1 0 0,-1 1 0,1-1 0,-1 1 0,0-1 0,1 0 0,-1 1 0,0-1 0,0 1 0,1-1 0,-1 1 0,0-1 0,0 1 0,0 0 0,5 8 518,-2 0 0,1 1 0,-1 0 0,-1 0 0,0 0 0,0 0 0,-1 0 0,-1 0 0,1 0 0,-2 11 0,-2 10 580,-12 61 0,-40 123-87,45-181-2955,9-30 525,1-4 1168,0 0 0,0 0 0,0 0 0,0 1 0,0-1 1,0 0-1,0 0 0,-1 0 0,1 1 0,0-1 1,0 0-1,0 0 0,0 0 0,0 0 0,0 1 1,0-1-1,0 0 0,0 0 0,-1 1-604,1-1 604,-1 0 1,1 0-1,0 0 0,0 0 0,0 0 0,0 0 0,-1 0 1,1 0-1,0 0 0,0 0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53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34 351 7808,'-23'-3'2506,"12"4"657,11-1-3118,0 0-1,0 0 1,1 0 0,-1 0 0,0 0 0,0 0 0,0 0 0,0 0-1,0 0 1,0 0 0,0 0 0,0 0 0,0 0 0,0 0 0,0 0-1,0 0 1,0 0 0,0 0 0,1 0 0,-1 0 0,0 0 0,0 0-1,0 0 1,0 0 0,0 0 404,0 0-405,0 0 1,0 0 0,1 0 0,-1 0 0,0 0 0,0 0 0,0 1-1,0-1 1,0 0 0,0 0 0,0 0 0,0 0 0,0 0 0,0 0-1,0 0 1,0 0 0,0 0 0,0 0 0,0 0 0,0 0 0,0 0-1,0 0 1,0 1 0,0-1 0,0 0 0,10 1 3175,-8-1-2988,0 0 1,-1 0-1,1 0 1,0 0-1,-1 0 0,1 0 1,-1 0-1,4-1 1,1-1 91,0 0 0,0 0 0,0-1 0,0 0 0,0 0 0,-1 0 0,9-7 0,33-33 943,-38 35-1057,32-33 412,-10 9-56,1 1 0,61-43 0,4 16 414,-83 52-838,0-1 1,0 2-1,1 0 1,0 1-1,17-3 0,-28 7-113,1-1 0,-1 1-1,0 0 1,1 0-1,-1 1 1,1-1-1,-1 1 1,1 0-1,-1 0 1,0 0 0,0 1-1,6 2 1,-4-1 14,-1 1 1,1 0-1,-1 0 0,0 0 1,0 0-1,-1 1 1,8 8-1,0 5 138,0 1 0,-1 0 1,17 39-1,-25-49-115,-2-8-72,5 14 170,1 0 0,0-1 0,1 0 0,16 20 0,-22-31-161,1-1 1,-1 1-1,1-1 1,0 1 0,0-1-1,0 0 1,0 0-1,0 0 1,0 0 0,1-1-1,3 2 1,-4-2-84,-1-1 0,1 1 0,0-1 0,-1 0 0,1 0 0,0 0 0,-1 0 1,1 0-1,0-1 0,-1 1 0,1-1 0,0 0 0,-1 0 0,1 0 0,-1 0 0,5-3 0,-4 2-1078,0 0 0,0-1 0,0 1 0,0-1 0,4-5 0,11-11-8400,0 9 4780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54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29 8800,'-16'5'15098,"28"-6"-13343,55-6 1841,-13 1-2675,97-9-121,-111 15-675,-3-1-1378,-15-3-5523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54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12 4480,'-11'0'10414,"8"13"-9266,-27 90 4092,-12 48-1865,2-4-1526,33-122-1579,1 0 0,1 0 1,1 1-1,2-1 0,0 1 0,2 0 0,1 0 1,6 43-1,-6-63-192,0-1 1,1 1-1,0-1 1,0 1-1,0-1 1,0 0-1,5 6 1,-6-9-60,0-1 0,0 1 0,0-1-1,0 0 1,0 1 0,0-1 0,1 0 0,-1 0 0,1 0 0,-1 0 0,1 0 0,-1 0 0,1 0-1,-1-1 1,1 1 0,0-1 0,-1 1 0,1-1 0,0 1 0,0-1 0,-1 0 0,1 0 0,0 0-1,0 0 1,-1 0 0,1 0 0,2-1 0,6-2-77,-1 0 0,0-1 0,0 0-1,0-1 1,-1 0 0,15-10 0,1-1-84,131-91-600,-137 91 715,0 1 0,0-2 0,-2 0-1,0-1 1,-1-1 0,-1-1-1,-1 0 1,0 0 0,-2-1 0,0-1-1,-2 0 1,0 0 0,-1-1-1,-2 0 1,0 0 0,4-37-1,-9 49-22,-1-1 0,0 0 0,0 1-1,-1-1 1,-1 1 0,-4-22-1,4 27 45,-1 0-1,1 0 1,-1 0-1,0 0 1,0 0-1,-1 1 0,0-1 1,0 1-1,0 0 1,0 0-1,-1 1 0,0-1 1,0 1-1,0 0 1,0 0-1,-1 1 0,1-1 1,-1 1-1,-8-3 1,-1 1-74,0 0-1,0 0 1,0 2 0,0 0 0,0 1 0,-1 0-1,-17 1 1,24 1-77,1 0-1,-1 1 1,0 0-1,1 1 1,-1 0-1,-15 5 0,20-5-350,0 0-1,0 0 0,0 0 1,1 1-1,-1-1 0,-5 6 1,6-5-281,1 0 1,0-1-1,0 1 1,0 0-1,0 0 0,0 1 1,1-1-1,-1 0 1,-1 5-1,-2 14-2485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55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23 107 8896,'-18'-6'2869,"14"5"-1744,13 0 4150,64-16 1498,-36 6-6816,81-26 1269,-79 23-4961,-1-2-4401,-25 12 4638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55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11 6400,'-1'-11'3520,"13"20"1591,-1 0-3737,-6-4-830,1 0-1,-1 1 1,0-1 0,0 1-1,0 0 1,-1 0 0,0 0-1,0 1 1,3 7 0,1 6 678,11 38 1,-5-1-423,-2 1 0,-3 0 0,-2 1 0,-3 0 0,-2 0 0,-11 104 0,0-107-642,-3 0 1,-19 53-1,18-72-160,0 0 1,-38 68 0,37-81-871,-26 31 1,25-37-1066,0 0 0,-21 16 1,6-12-2833,11-11-2137,8-3 1888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57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98 4800,'-1'-8'563,"1"7"-440,-1-1 0,1 1 0,0-1 0,0 0-1,0 1 1,0-1 0,0 0 0,1 1 0,-1-1-1,0 1 1,1-1 0,0-1 0,5-12 473,3-11 2667,-4 0 4467,-14 206-628,0-8-5351,30 555 566,-14-591-2165,-3-34-41,5 72-563,-8-134-2631,-1-35-652,4-10 196,5-22-1842,4-7 1797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7:58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11 7040,'-1'0'351,"1"-1"0,-1 0 0,1 0 0,-1 1 0,0-1-1,1 0 1,-1 1 0,0-1 0,1 0 0,-1 1 0,0-1 0,0 1 0,0 0 0,0-1 0,1 1 0,-1-1 0,0 1 0,0 0 0,0 0 0,0 0 0,0 0 0,0-1 0,0 1 0,0 0-1,0 0 1,0 1 0,1-1 0,-1 0 0,0 0 0,0 0 0,0 1 0,0-1 0,0 0 0,0 1 0,1-1 0,-1 1 0,0-1 0,0 1 0,0-1 0,-1 2 0,2-2-275,0 1-1,0-1 1,0 0 0,0 0 0,0 0 0,0 1 0,-1-1 0,1 0 0,0 0 0,0 1 0,0-1 0,0 0-1,0 0 1,0 1 0,0-1 0,0 0 0,0 0 0,0 1 0,0-1 0,0 0 0,0 0 0,0 0 0,1 1-1,-1-1 1,0 0 0,0 0 0,0 1 0,0-1 0,0 0 0,1 1 44,0 0 1,0-1-1,0 1 0,0-1 1,-1 1-1,1-1 1,0 1-1,0-1 0,0 0 1,0 0-1,0 1 0,0-1 1,2 0-1,21 3 426,0-2-1,1 0 0,44-5 1,11-1-200,-53 5-166,31 5 0,-51-4-168,0 0-1,0 0 1,0 1-1,0 0 1,0 0-1,-1 1 0,1 0 1,-1 0-1,10 6 1,-15-8-21,1 0 0,-1 0 0,0 1 0,1-1 0,-1 0 0,0 1 1,0-1-1,1 1 0,-1-1 0,0 1 0,-1-1 0,1 1 0,0 0 0,0-1 0,-1 1 0,1 0 1,-1 0-1,1 0 0,-1-1 0,0 1 0,0 0 0,0 0 0,0 0 0,0 0 0,0-1 0,0 1 1,-1 0-1,1 0 0,-1 0 0,1-1 0,-1 1 0,-1 2 0,-1 1 15,0 1-1,0-2 0,-1 1 1,0 0-1,0-1 0,0 1 1,0-1-1,-8 5 0,-64 40 112,57-39 54,2 1 0,-1 1 0,1 0-1,-22 22 1,34-29-118,-10 11 572,15-16-603,0 1 1,-1-1 0,1 0-1,0 0 1,0 1 0,-1-1-1,1 0 1,0 1 0,0-1-1,-1 0 1,1 1 0,0-1-1,0 1 1,0-1 0,0 0-1,0 1 1,0-1 0,0 1-1,0-1 1,0 0 0,0 1-1,0-1 1,0 1-1,0-1 1,0 0 0,0 1-1,0-1 1,0 1 0,0-1-1,0 0 1,1 1 0,-1-1-1,0 0 1,0 1 0,1 0-1,2 0 68,0 1 0,0-1 0,1 1 0,-1-1-1,1 0 1,-1 0 0,0 0 0,6 0 0,32 1-1,-33-1-112,48 1-889,0-3 0,80-10 0,-120 8-531,23-2-1988,-11 3-3572,-10 4 3057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39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28 2144,'0'-1'219,"0"0"0,0 0-1,0 0 1,0 1 0,0-1 0,18-21 19145,-21 26-19149,1 1 1,0 0 0,0 0 0,1 0-1,-1 0 1,1 1 0,-1 7 0,0 44 402,1-14-317,-6 143 551,1-4-88,1-113-633,-8 78 186,13-126-968,3-45-14122,2 8 10123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8:04.7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157 89 3904,'0'-1'160,"-1"0"1,1 0 0,0 0-1,-1 0 1,1 0-1,0-1 1,0 1-1,0 0 1,0 0-1,0 0 1,0 0 0,0-1-1,0 1 1,0 0-1,0 0 1,1 0-1,-1 0 1,1 0-1,-1 0 1,1 0 0,-1 0-1,1 0 1,0-2-1,22-25 4330,-10 12-2236,-11 13-2071,9-10 4595,-15 23-3867,-29 52 907,11-17-1098,-35 53-1,-3 6-814,47-75-305,2-4-1435,3-11-2170,16-34-6954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8:05.1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24 6464,'-18'-12'2944,"13"4"-2560,0 5 352,10 6-480,0 2-800,0-2 288,-2 2-448,10 2 416,6 6-2080,-1 2 1280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8:07.7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302 598 4576,'-9'-5'1102,"0"2"-1,0-1 1,0 1-1,0 1 1,-11-2 0,15 3-789,0 1 0,0 0-1,0 0 1,0 1 0,0-1 0,0 1 0,0 0 0,0 0-1,1 1 1,-1 0 0,0-1 0,-4 4 0,-4 3 380,1 0 0,-19 16 0,5-3 54,15-13-517,-2 1 75,1 1 0,-16 14 0,26-22-263,0 1-1,0-1 1,0 0 0,0 1-1,1-1 1,-1 1 0,0-1-1,1 1 1,0 0 0,0 0-1,0-1 1,0 1-1,0 0 1,0 0 0,1 0-1,-1 0 1,1 0 0,0 5-1,1-6-8,-1 0-1,1 0 0,-1 1 1,1-1-1,0 0 0,0 0 0,0 0 1,0 0-1,0 0 0,1 0 1,-1 0-1,1 0 0,-1-1 0,1 1 1,-1 0-1,1-1 0,0 1 1,0-1-1,0 0 0,0 0 0,0 0 1,0 0-1,0 0 0,0 0 1,1 0-1,2 0 0,1 1 23,0-1 0,0 0 0,0-1 0,0 0-1,1 0 1,-1 0 0,0 0 0,10-3 0,-6 1-17,-1-1 0,1-1 0,0 0 0,-1 0 0,0-1 0,0 0 0,12-9 0,-5 2 5,-1-1-1,24-25 1,-17 13-84,-2-1 1,-1-1 0,-1-1-1,23-48 1,-14 16 5,23-79 0,-41 114-27,-1-1 0,-2 0 0,-1-1 0,4-51 0,-8 75 36,-1 0 0,-1 0 0,1-1 0,0 1 0,-1 0 0,0 0 0,1 0 0,-1 0 0,0 0 0,-1 0 0,-2-6 0,3 8 14,0 0 1,-1-1-1,1 1 1,0 0-1,-1 0 1,1 0-1,0 0 0,-1 0 1,1 1-1,-1-1 1,0 0-1,1 1 1,-1-1-1,1 1 0,-1-1 1,0 1-1,1 0 1,-1 0-1,0 0 1,0 0-1,1 0 0,-1 0 1,0 0-1,1 0 1,-3 1-1,0 1 86,0-1-1,-1 1 1,1 0 0,0 0-1,0 0 1,0 0 0,0 1-1,1-1 1,-1 1 0,1 0-1,-1 0 1,1 1 0,0-1-1,0 1 1,1-1 0,-1 1-1,1 0 1,-3 5 0,-4 9 256,1 0-1,-11 36 1,10-21-81,1 0 0,2 1 0,-3 38 0,7-48-157,2 0 0,1 0-1,0-1 1,2 1 0,7 30 0,-9-47-73,1-1 0,0 0 0,0 0 0,1-1 0,-1 1 0,1 0 0,0-1 0,1 0 0,-1 0 0,1 0 0,0 0 0,1 0 0,-1-1 0,1 1 0,8 5 0,-6-6 21,1-1 0,0 1 1,0-1-1,0-1 0,0 0 1,1 0-1,-1 0 0,1-1 0,-1 0 1,12-1-1,-6 0-7,1-1 0,-1-1-1,1 0 1,-1-1 0,17-6 0,-20 5-26,0-1-1,0 0 1,-1-1 0,0 0-1,0 0 1,0-1-1,-1 0 1,0-1 0,0 0-1,8-11 1,-10 11-12,-1 0 1,1-1-1,-2 0 0,1 0 0,-1 0 0,-1-1 1,1 0-1,-2 0 0,1 0 0,-1 0 1,1-14-1,-3 22 6,-1-15-140,-3 12-26,-6 8-65,-3 7 214,0 0 1,1 0-1,0 1 0,0 1 1,-15 22-1,19-24 97,0 1 0,1 0 0,1 0 0,0 1 0,0-1 0,1 1 0,-5 22 0,8-30-16,1 0-1,-1 1 1,1-1-1,0 1 1,0-1 0,1 0-1,-1 1 1,1-1-1,0 0 1,0 1-1,1-1 1,-1 0-1,1 0 1,2 5 0,-2-6-40,0-1 1,-1 0-1,1 0 1,0 1 0,0-1-1,1-1 1,-1 1-1,0 0 1,1 0 0,-1-1-1,1 1 1,-1-1-1,1 0 1,-1 0 0,1 0-1,0 0 1,0 0-1,0-1 1,-1 1 0,1-1-1,0 0 1,3 0 0,1 0-12,0-1 0,0 0 0,0 0 0,0 0 0,0-1 0,12-5 0,38-22 122,-5 2-72,-34 20-89,-1 0 0,28-5 1,-44 11 36,-1 1 1,1 0-1,-1 0 1,1 0 0,0 0-1,-1 0 1,1 0 0,-1 0-1,1 0 1,0 0-1,-1 0 1,1 0 0,-1 0-1,1 1 1,-1-1 0,1 0-1,-1 0 1,1 1-1,-1-1 1,1 0 0,-1 1-1,1-1 1,-1 0 0,1 1-1,-1-1 1,1 1-1,-1 0-1,1 0 1,-1 0-1,1 0 0,-1 0 0,0 0 0,0 1 0,0-1 0,0 0 0,1 0 0,-1 0 0,-1 0 0,1 0 0,0 2 0,-1 1-14,0 0 0,0 0 0,0 0 0,-1 0 0,1-1 0,-5 8 0,-5 6 43,-10 15 315,66-55-275,-16 6-158,1 1-1,52-20 1,-78 35 47,0 0 1,0 0-1,0 0 0,-1 0 1,1 1-1,0 0 0,8 0 1,-11 0 22,0 0 0,0 0 1,0 0-1,1 1 0,-1-1 1,0 0-1,0 1 0,0-1 1,0 1-1,0-1 0,0 1 1,0 0-1,0-1 0,-1 1 1,1 0-1,0 0 1,0-1-1,0 1 0,-1 0 1,1 0-1,0 0 0,-1 0 1,1 0-1,-1 0 0,1 0 1,-1 0-1,0 0 0,1 0 1,-1 0-1,0 0 0,0 2 0,2 19 33,-2-14 4,0-1-1,1 1 1,0-1 0,3 10 0,-4-15-21,1 0 1,0 0-1,0 0 1,0 0 0,0 0-1,0 0 1,1 0-1,-1 0 1,1 0-1,-1-1 1,1 1-1,-1 0 1,1-1-1,0 1 1,0-1 0,0 0-1,0 0 1,4 2-1,-2-1 31,1-1 1,-1 0-1,0 0 0,1 0 1,-1-1-1,1 1 0,0-1 0,-1 0 1,1-1-1,6 0 0,3-2 16,0 0 0,14-6 0,-17 4-44,0 0-1,-1-1 0,1 0 0,-1 0 0,0-1 1,-1-1-1,0 0 0,0 0 0,0 0 0,12-18 0,-12 13-19,0-1 0,0 0 0,11-28 0,-12 25 8,175-371 177,-173 367-140,1-3-136,0 0 1,-2 0-1,8-33 0,-16 55 74,0 0 0,-1-1 0,1 1-1,-1 0 1,0-1 0,0 1-1,0 0 1,0-1 0,0 1 0,0-1-1,-1 1 1,1 0 0,-2-3-1,2 5 23,0-1-1,0 1 0,0 0 0,0 0 0,-1-1 0,1 1 0,0 0 1,0 0-1,-1-1 0,1 1 0,0 0 0,0 0 0,-1 0 0,1-1 1,0 1-1,0 0 0,-1 0 0,1 0 0,0 0 0,-1 0 0,1 0 1,0 0-1,-1 0 0,1 0 0,0 0 0,-1 0 0,1 0 0,0 0 1,-1 0-1,1 0 0,0 0 0,-1 0 0,-10 5-90,10-4 62,-8 5 42,0 0 0,1 1 0,0-1 0,1 2 0,0-1 0,0 1 0,0 0 0,1 0-1,0 1 1,1 0 0,0 0 0,0 0 0,-5 16 0,-2 9 197,2 1-1,-9 55 1,-8 84 263,23-133-389,2 1 0,3 50 0,-1-86-40,0-2-13,0 0-1,1 0 1,-1 0-1,0 0 1,1 0-1,0 0 1,0-1-1,0 1 1,1 0-1,-1-1 1,1 1-1,0-1 0,0 1 1,3 3-1,-4-7-14,0 1-1,0 0 1,0 0-1,0 0 1,0 0-1,0-1 1,0 1-1,0 0 1,0-1-1,1 1 1,-1-1-1,0 1 0,0-1 1,1 0-1,-1 0 1,0 1-1,0-1 1,1 0-1,-1 0 1,0 0-1,1 0 1,-1-1-1,0 1 0,1 0 1,-1-1-1,2 0 1,4-1 23,1-1 0,-1 0 1,10-6-1,-9 4-32,32-19 11,56-43 1,-63 42-44,-27 21-33,-1 0 0,1 0 0,0 0 0,12-4 0,-18 8 57,0-1-1,1 1 1,-1 0-1,0 0 1,0 0-1,1 0 1,-1-1-1,0 1 1,1 0-1,-1 0 1,0 0-1,1 0 1,-1 0-1,0 0 1,1 0-1,-1 0 1,0 0-1,1 0 1,-1 0-1,0 0 1,0 0-1,1 0 1,-1 0-1,0 0 1,1 1-1,-1-1 1,0 0-1,1 0 1,-1 0-1,0 0 1,0 1-1,1-1 1,-1 0-1,0 0 1,0 0-1,1 1 1,-1-1-1,0 0 1,0 1-1,0-1 1,0 0-1,1 0 1,-1 1-1,0-1 1,0 0-1,0 1 1,0-1-1,0 0 1,0 1-1,0-1 1,0 0-1,0 1 1,0-1-1,0 1 1,-5 17 70,4-16-41,-7 19-119,0-2 0,-1 1 0,-2-1 0,0-1 0,-24 32-1,15-25-2151,15-16-1668,13-12-3143,-1-2 6279,-1-1 1,1 0 0,-2 0 0,1-1 0,-1 1 0,1-1-1,6-14 1,24-55-54,-36 75 823,48-134 1733,-16 42 685,-26 74-2007,-4 12-300,1-1 0,0 1 0,6-12 0,-7 16-154,0 1 1,-1 0-1,1 0 0,0-1 0,0 2 0,0-1 0,1 0 0,-1 0 0,0 1 1,1-1-1,-1 1 0,1-1 0,0 1 0,3-1 0,3-1-421,1 1 0,-1 0 0,1 1-1,0 0 1,0 0 0,0 1 0,0 0 0,0 1-1,13 3 1,9 3-576,47 17-1,-12-3 3129,-57-19-1130,-5-1-370,-1 0 0,1 1 0,-1-1 0,0 1 1,0 0-1,7 3 0,-11-4-492,1-1 0,-1 0 0,0 1-1,1-1 1,-1 0 0,0 1 0,1-1 0,-1 0 0,0 1 0,0-1 0,0 1 0,1-1-1,-1 1 1,0-1 0,0 0 0,0 1 0,0-1 0,0 1 0,0-1 0,0 1 0,0-1-1,0 1 1,0-1 0,0 1 0,0-1 0,0 1 0,0-1 0,0 0 0,0 1-1,0-1 1,-1 1 0,1-1 0,0 1 0,0-1 0,-1 0 0,1 1 0,-1-1 0,-14 20 2381,7-11-1844,-35 46 2264,-24 35 255,60-78-2811,0 0 1,0 1 0,1 0-1,1 0 1,-7 25 0,11-35-301,1-1 0,-1 1-1,1 0 1,0-1 0,0 1 0,0-1 0,0 1 0,0 0 0,0-1-1,1 1 1,-1-1 0,1 1 0,0-1 0,-1 1 0,1-1 0,0 0 0,1 1-1,-1-1 1,0 0 0,3 3 0,-2-3-26,0 0 1,1 0-1,-1 0 1,1 0-1,-1-1 0,1 1 1,0-1-1,0 0 0,0 1 1,-1-1-1,1-1 1,0 1-1,0 0 0,1-1 1,-1 1-1,0-1 0,5 0 1,22-3-30,-1 0 1,1-2-1,49-15 0,-21 5-228,53-13-260,38-9-33,-85 22 394,-51 9-27,-22 15 237,6-4 8,-1 0 0,0 0 0,0-1 0,-1 1 0,0-1 0,1 0 0,-1-1 0,0 1 0,-1-1 0,1 0 0,-8 4 0,-43 14 422,30-12-386,0 1-1,0 1 1,1 2-1,-30 19 1,33-13 95,21-18-188,0 0 1,0 0-1,0-1 0,1 1 1,-1 0-1,0 0 0,1 0 1,-1 0-1,1 0 0,-1 0 0,1 1 1,-1-1-1,1 0 0,0 0 1,0 0-1,-1 0 0,1 0 1,0 1-1,0-1 0,0 0 0,1 2 1,-1-2-7,0-1 1,1 1-1,-1 0 1,1-1-1,-1 1 1,1-1-1,-1 1 1,1-1-1,0 0 1,-1 1 0,1-1-1,-1 0 1,1 1-1,0-1 1,-1 0-1,1 0 1,0 1-1,-1-1 1,1 0-1,0 0 1,0 0-1,-1 0 1,1 0-1,1 0 1,20-2 106,-20 2-101,13-2 38,1-1 0,0-1 0,-1 0 0,0-1 0,27-13-1,13-14-50,-47 26-6,0 1 0,-1-1 0,0 0 0,12-13 0,9-11-510,-42 63 326,12-30 207,1 0-1,0 0 0,0 0 0,0 0 0,1 0 0,-1 0 0,1 0 0,-1 0 0,1 0 0,0 1 0,0-1 0,1 0 0,-1 0 0,0 0 0,1 0 0,1 3 0,-1-4-2,-1 0-1,1 0 0,0 0 0,0 0 0,0-1 0,0 1 0,0-1 0,1 1 0,-1 0 0,0-1 0,1 0 0,-1 1 0,1-1 0,-1 0 0,1 0 1,0 0-1,-1 0 0,1 0 0,0 0 0,0-1 0,0 1 0,0 0 0,0-1 0,0 1 0,0-1 0,-1 0 0,1 0 0,3 0 0,1 0 13,1-1-1,0 0 0,-1 0 0,1-1 0,-1 0 0,1 0 0,-1 0 1,0-1-1,0 0 0,0 0 0,0 0 0,0-1 0,-1 0 0,6-5 0,3-4-16,-1 0 0,0-1-1,19-27 1,-4-1-36,-2-1 0,-2-2 0,-2 0 0,-2-1 0,-2-1 0,18-72 0,-34 111 16,0 0-1,-1-1 1,0 1 0,0-1-1,-1 1 1,0-1 0,-2-11-1,2 17 3,0 1-1,0 0 1,-1 0-1,1 0 1,-1-1-1,0 1 1,0 0-1,1 0 0,-1 0 1,-1 0-1,1 0 1,0 0-1,0 1 1,-1-1-1,1 0 1,-1 0-1,1 1 0,-1-1 1,0 1-1,0 0 1,1-1-1,-1 1 1,0 0-1,0 0 1,0 0-1,-4-1 1,3 2 16,0 0 1,0 0 0,0 0-1,1 0 1,-1 0 0,0 1-1,0-1 1,0 1 0,0 0 0,0 0-1,1 0 1,-1 0 0,0 0-1,1 0 1,-1 1 0,1-1 0,-1 1-1,1 0 1,0 0 0,-3 2-1,-5 7 45,1 0 0,0 0-1,0 1 1,2 0-1,-1 1 1,1 0 0,1 0-1,0 0 1,1 1-1,-4 18 1,-1 10-6,2-1 0,-4 57 0,11-74-167,0 1 1,2 0-1,0 0 0,2-1 1,7 31-1,-4-31-2410,10 25-1,-11-37-236,3 12-1525,-6-7-2346,-2-5 3004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8:08.0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0 10144,'-26'0'4576,"65"8"-3968,3-4 1439,3 4-1247,21-3-128,2 2-416,22-2-320,-5-2 0,5 2-2559,-4-2 1407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8:11.3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172 443 5728,'-6'-14'2547,"7"17"-1846,0 2-214,0 0-1,-1 0 1,1 0 0,-1 0 0,-1 0 0,1 0 0,-2 8-1,-1 8 468,-3 44 1658,-22 105 0,-31 61-284,34-141-1753,-20 59 1169,50-193-933,7-11-835,35-97-1,36-49 68,-59 144-16,72-141-87,-83 175 85,2 0 1,1 1-1,0 0 0,2 1 1,0 1-1,24-19 1,-40 37-7,-1 1 1,0 0 0,1 0-1,-1 0 1,1 0 0,0 0 0,-1 0-1,1 1 1,0-1 0,-1 0 0,1 1-1,0-1 1,0 1 0,-1 0-1,1 0 1,0 0 0,0-1 0,0 2-1,0-1 1,-1 0 0,1 0 0,3 1-1,-3 0-3,-1 0-1,1 0 1,0 0-1,-1 0 1,1 1-1,-1-1 1,0 0-1,1 0 1,-1 1-1,0-1 0,0 1 1,0 0-1,0-1 1,0 1-1,0 0 1,0-1-1,0 1 1,-1 0-1,1 0 1,0 3-1,1 7 64,-1-1-1,-1 1 0,1-1 0,-3 12 1,2-4 52,-2 6 47,0 0 1,-1 0 0,-2 0-1,-14 47 1,13-55-91,-1-1 1,0 0-1,-1 0 0,-1-1 1,-1 0-1,0-1 0,-23 26 1,22-30-72,-1-1 0,0-1-1,0 0 1,-1 0 0,-26 10 0,29-13 12,0-2 1,-16 5-1,22-7-21,-1 0 0,1-1 0,0 1 0,0-1 0,0 0 0,0 0 0,0 0 0,-7-2 0,11 2-8,0 0-1,0 0 1,0 0-1,0 0 1,0 0-1,0-1 1,0 1-1,0 0 1,0 0-1,0 0 1,0 0-1,1 0 1,-1 0-1,0 0 1,0 0-1,0 0 1,0 0-1,0-1 1,0 1-1,0 0 1,0 0-1,0 0 1,0 0-1,0 0 1,0 0-1,0 0 1,0 0-1,0 0 1,0-1-1,0 1 0,-1 0 1,1 0-1,0 0 1,0 0-1,0 0 1,0 0-1,0 0 1,0 0-1,0 0 1,0 0-1,0-1 1,0 1-1,0 0 1,0 0-1,0 0 1,0 0-1,-1 0 1,1 0-1,0 0 1,0 0-1,0 0 1,0 0-1,0 0 1,0 0-1,0 0 1,0 0-1,0 0 1,-1 0-1,1 0 1,0 0-1,0 0 1,0 0-1,0 0 1,0 0-1,11-4-5,-5 2-14,117-36-145,154-38 37,49-17 299,-285 79-139,-8 3 56,0-1 0,0-2 0,31-18 0,-61 30-152,-4 3 27,-10 8 8,-9 8-33,2 0 82,0-2 0,-33 23 0,-47 20 229,-4 4 300,84-50-436,5-5-24,-17 15-1,27-20-81,1 0 0,0 0-1,0 1 1,0-1 0,0 0-1,0 1 1,0-1 0,1 1 0,-1-1-1,1 1 1,0 0 0,0 0 0,-2 4-1,3-6 0,0 0-1,0 0 0,0 0 0,0 0 1,0 0-1,0 0 0,0 0 0,0 0 1,0 0-1,0 0 0,0 0 0,0 0 1,1 0-1,-1 0 0,1 0 0,-1 0 1,0 0-1,1-1 0,-1 1 0,1 0 1,0 0-1,0 1 0,0-2 5,1 1 0,-1 0 0,0 0 0,1 0 0,-1-1 0,1 1 0,-1-1 0,1 1 1,-1-1-1,1 1 0,-1-1 0,4 0 0,3 0 34,0 0 1,1-1-1,-1 0 0,9-2 1,-14 2-33,14-3-7,-1-1 1,0-1 0,0 0 0,-1-1-1,1-1 1,-2-1 0,1 0-1,-1 0 1,0-2 0,-1 0-1,-1 0 1,1-1 0,-2-1-1,20-27 1,32-54-1,-61 89-21,-1 3 1,0 1 0,0-1 0,0 0 0,1 0 0,-1 1 0,0-1 0,1 0 0,-1 1-1,1-1 1,-1 1 0,4-2 0,-5 3 1,0 1-1,1-1 1,-1 1 0,0-1 0,0 1-1,0-1 1,0 1 0,1-1-1,-1 1 1,0-1 0,0 1-1,0-1 1,0 1 0,0-1 0,0 1-1,0 0 1,-1-1 0,1 1-1,0-1 1,0 1 0,0 0-1,-16 48-75,-7 35 252,21-76-125,1 1 0,0-1 0,1 1 0,0-1 0,0 1 0,0-1 0,4 16 0,-3-19 49,1-1 0,-1 1 0,1-1 0,4 8-1,-6-11-75,1 0 0,-1 0 0,1 0-1,-1-1 1,1 1 0,0 0-1,0 0 1,0 0 0,-1-1 0,1 1-1,0 0 1,0-1 0,0 1-1,0-1 1,0 1 0,0-1 0,0 1-1,0-1 1,0 0 0,0 1 0,0-1-1,1 0 1,-1 0 0,2 0-1,2-1 0,0 0-1,1-1 1,-1 1-1,0-1 1,0 0-1,-1-1 1,1 1-1,0-1 1,-1 0-1,1 0 1,-1-1-1,0 1 1,5-6-1,6-8 47,24-34 0,-30 39-65,90-134-92,-57 82 193,-41 63-94,-1 0 0,1 0-1,0 0 1,0 0-1,-1 0 1,1 0-1,0 0 1,0 1-1,0-1 1,0 0-1,0 1 1,-1-1 0,1 1-1,1-1 1,-1 1-1,0-1 1,0 1-1,0 0 1,0-1-1,0 1 1,0 0 0,2 0-1,-1 0-7,0 0 0,0 1 0,0-1 0,0 1 0,0 0 0,-1-1 0,1 1 0,0 0 0,-1 0 0,1 0 0,-1 0 0,3 2 0,3 4-29,-1 0 0,1 0 1,-2 0-1,7 11 0,0 2 38,-2 1 1,0 0-1,-2 1 0,11 42 0,-8-27 6,-9-32-3,-1-1 1,1 0-1,-1 0 1,1-1 0,0 1-1,1 0 1,-1-1-1,1 1 1,-1-1-1,1 1 1,5 3 0,-6-5 10,1-1 1,-1 1-1,1 0 1,0-1-1,0 1 1,0-1-1,0 0 1,0 0-1,0 0 1,0-1-1,0 1 0,0-1 1,0 1-1,0-1 1,6 0-1,-2-1 6,1 0-1,-1-1 0,0 1 0,0-1 1,0-1-1,0 1 0,0-1 0,-1 0 1,1-1-1,-1 0 0,0 0 0,0 0 1,0-1-1,-1 1 0,1-2 0,5-5 1,11-20-37,-2 0-1,21-42 1,-16 28-62,116-178 90,-31 51-66,-105 165 62,28-53-85,-30 54 28,0-1 0,-1 1 0,0 0 0,0 0 0,-1-1 0,1 1 0,-1-12 0,-1 17 47,1 1 0,-1 0 0,0-1 0,0 1 0,0 0 0,0-1-1,0 1 1,0-1 0,0 1 0,0 0 0,0-1 0,0 1-1,0 0 1,0-1 0,0 1 0,-1 0 0,1-1 0,0 1 0,0 0-1,0-1 1,0 1 0,-1 0 0,1-1 0,0 1 0,0 0-1,0-1 1,-1 1 0,1 0 0,0 0 0,-1 0 0,1-1 0,0 1-1,-1 0 1,1 0 0,0 0 0,-1 0 0,1-1 0,0 1-1,-1 0 1,1 0 0,0 0 0,-1 0 0,1 0 0,0 0 0,-1 0-1,1 0 1,-1 0 0,1 0 0,0 0 0,-1 0 0,1 0 0,0 1-1,-1-1 1,-3 1-18,1 1 0,0 0 0,0 0 0,-1 0 0,-3 4 0,-9 7 59,1 1 0,0 1-1,1 0 1,0 0-1,1 2 1,1 0-1,1 0 1,-11 22-1,5-3 74,2 1-1,2 0 0,1 0 0,2 1 1,1 1-1,2 0 0,2 0 1,2 0-1,1 45 0,3-68-10,5 26 0,-5-37-67,0 1 0,1-1 0,0 1 0,0-1-1,0 0 1,1 0 0,5 8 0,-6-11-17,0 0 0,0 0 0,0 0 1,0-1-1,0 1 0,0-1 0,0 1 0,1-1 1,-1 0-1,0 0 0,1 0 0,-1 0 0,1 0 1,0-1-1,-1 1 0,1-1 0,-1 1 1,1-1-1,0 0 0,-1 0 0,1-1 0,0 1 1,-1 0-1,4-2 0,4 0 19,-1 0 0,1-1 1,-1-1-1,0 0 0,11-5 0,2-5-48,0 0 0,-1-1-1,0-1 1,32-33 0,62-84-242,-51 56-76,-64 76 320,1 0 1,-1 0-1,1 1 0,0-1 1,0 0-1,-1 0 1,1 1-1,0-1 1,0 0-1,0 1 1,0-1-1,2 0 0,-1 5-58,-5 8 55,-52 131 345,18-56 115,32-74-381,1 1-1,1-1 1,-1 1-1,2 0 1,0 0-1,0 20 1,2-32-63,0 1 0,0-1-1,1 0 1,-1 0 0,0 0 0,1 0 0,0 0 0,-1 1 0,1-1 0,0 0 0,0 0 0,0-1-1,0 1 1,0 0 0,1 0 0,-1 0 0,0-1 0,4 3 0,-3-2 0,1 0 0,1 0 0,-1 0 0,0 0 0,0-1 0,1 0 0,-1 1 0,0-1 0,1 0 0,5 0 0,1 0-23,-1 0 0,1-1 0,0-1 0,-1 1-1,1-2 1,-1 1 0,18-6 0,-11 1-33,0-2 1,0 0-1,18-12 0,-2 1 82,2-2-43,-16 9-97,27-12-1,14-4 46,-103 53-203,29-12 275,0 0-1,1 1 1,0 1 0,1 0-1,-16 25 1,28-39 0,0 1 0,0 0 0,0-1 0,1 1 0,-1-1 0,0 1-1,1 0 1,-1 0 0,1-1 0,0 1 0,-1 0 0,1 0 0,0-1 0,0 1 0,0 0 0,1 3 0,-1-4-1,0 0 1,1 0 0,-1 0 0,1-1 0,0 1-1,-1 0 1,1 0 0,0 0 0,-1 0 0,1-1-1,0 1 1,0 0 0,0-1 0,0 1 0,-1-1-1,1 1 1,0-1 0,0 1 0,0-1-1,0 1 1,0-1 0,0 0 0,0 0 0,0 1-1,1-1 1,-1 0 0,0 0 0,0 0 0,2-1-1,9 1 10,0-1 0,1-1 0,-1 0 0,16-5-1,48-20-106,-37 13 62,55-24-118,-81 31 120,0-1 1,0 0-1,-1-1 1,21-19-1,-3-4-86,-2-2-1,-1-2 1,36-62 0,-20 23-126,-3-2 0,-3-1 1,47-149-1,-83 224 220,0-1 0,0 1 0,0-1 0,0 0 0,-1 0 1,1 0-1,-1 1 0,0-1 0,-1-7 0,-2 3-98,-2 7 8,-7 14-5,-2 7 134,2 1 0,-13 27 0,20-38 10,-9 22 108,1 0-1,-11 46 1,-9 67 319,32-142-443,-9 54 266,-6 82 0,15-102-136,1 1-1,2 0 0,8 45 1,-9-78-107,0-1 1,0 0 0,0 1-1,0-1 1,1 0 0,0 0 0,0 0-1,0 0 1,0 0 0,1 0-1,-1-1 1,4 5 0,-3-6-17,-1 0 0,0-1-1,0 1 1,1-1 0,-1 0 0,1 1 0,-1-1 0,1 0 0,-1-1 0,1 1 0,0 0 0,0-1 0,-1 1 0,1-1 0,0 0 0,0 0 0,-1 0 0,1 0 0,0-1-1,0 1 1,3-2 0,6-1-10,0 0-1,0-2 0,-1 1 1,0-2-1,0 1 0,15-11 1,-1-2-51,33-30 1,-46 36 12,0 0 1,18-25-1,-24 29 11,-1 0-1,0 0 1,-1 0-1,0-1 1,0 0-1,3-12 1,-6 20 9,-1-1-1,1 0 1,-1 1-1,0-1 1,0 0-1,0 0 1,0 1-1,0-1 1,0 0 0,0 1-1,0-1 1,-1 0-1,1 0 1,-1 1-1,1-1 1,-1 1-1,0-1 1,1 0 0,-1 1-1,0-1 1,-2-1-1,2 2-1,-1-1-1,1 2 1,0-1 0,-1 0-1,1 0 1,0 0-1,-1 1 1,1-1 0,-1 1-1,1-1 1,-1 1-1,0-1 1,1 1 0,-1 0-1,1 0 1,-1 0-1,0 0 1,1 0 0,-1 0-1,1 0 1,-1 1-1,-1 0 1,-5 1-5,1 1 1,0 0-1,-1 0 1,1 1-1,1 0 1,-1 0-1,0 1 1,1 0-1,0 0 0,0 0 1,-6 8-1,-1 3 57,-1 0-1,-20 37 0,27-41 20,1-1 0,0 1 0,1 0 0,-6 22 0,10-30-21,0 1-1,0-1 0,1 1 1,-1-1-1,1 0 0,0 1 1,0-1-1,0 1 1,1-1-1,0 1 0,0-1 1,0 0-1,0 1 0,0-1 1,1 0-1,0 0 1,0 0-1,3 4 0,-3-6-16,0 0-1,0 1 1,0-1-1,1 0 1,-1 0-1,1-1 1,-1 1-1,1 0 1,0-1-1,0 0 1,0 0-1,0 1 1,0-2-1,0 1 1,0 0-1,0-1 1,6 1-1,5 0 35,0-2 0,25-2-1,-26 1-31,16-2 12,0-1-1,0-2 1,-1 0 0,1-2 0,39-19 0,-46 17-19,-2 0-1,1-1 1,-2-1-1,0-1 1,0-1-1,-1-1 1,22-24 0,57-88 6,-85 110-90,-12 17 66,1 0 1,-1 1 0,1-1-1,0 0 1,-1 1 0,1-1-1,-1 0 1,1 1 0,0-1-1,-1 1 1,1-1 0,0 1-1,0 0 1,-1-1 0,2 1-1,-1 0 2,-1 0-1,0 0 1,1 0-1,-1 0 1,0 0-1,0 1 1,1-1-1,-1 0 1,0 0-1,0 0 1,1 1-1,-1-1 1,0 0-1,0 0 1,0 1-1,1-1 1,-1 0 0,0 1-1,0-1 1,0 0-1,0 0 1,0 1-1,0-1 1,0 0-1,0 1 1,1-1-1,-1 0 1,0 1-1,0-1 1,0 0-1,-1 1 1,1-1-1,0 1 1,-2 16-108,2-12 60,-4 21 64,0-1-1,-2 0 1,0-1-1,-2 0 1,-1 0-1,-22 43 1,25-55 3,-2 0-1,1-1 1,-2 0 0,-11 14 0,17-22-17,-1 0 1,1 1-1,0-1 1,-1-1-1,0 1 0,1 0 1,-1-1-1,0 0 1,0 0-1,-1 0 1,1 0-1,0-1 0,-1 0 1,1 0-1,-10 1 1,14-2-1,0 0 1,0 0-1,0 0 0,0 0 1,-1 0-1,1 0 1,0 0-1,0 0 0,0 0 1,-1 0-1,1 0 1,0 0-1,0 0 0,0 0 1,0-1-1,-1 1 1,1 0-1,0 0 1,0 0-1,0 0 0,0 0 1,0-1-1,-1 1 1,1 0-1,0 0 0,0 0 1,0 0-1,0-1 1,0 1-1,0 0 1,0 0-1,0 0 0,0-1 1,0 1-1,0 0 1,0 0-1,0 0 0,0-1 1,0 1-1,0 0 1,0 0-1,0 0 0,0-1 1,0 1-1,0 0 1,0 0-1,0 0 1,0-1-1,1 1 0,-1 0 1,0 0-1,0 0 1,0 0-1,0 0 0,0-1 1,1 1-1,-1 0 1,7-10 6,1 4-3,0 0 0,0 0 0,0 1 0,1 0 0,14-5-1,47-16-6,4 10-1659,-38 9-2198,-2-1-3895,-20 6 4517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8:11.7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72 10208,'-41'-32'4640,"37"21"-4032,8 2 224,6 4-577,8-1-446,3 1 95,3 1-2272,2 4 1312,-17 4-4352,1 4 3040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8:12.0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77 11040,'21'-5'5024,"129"-7"-4385,-71 1 1921,3 6-1536,66-7-128,9 4-576,28-4-576,-19 4 128,-5 4-6399,-25 4 3583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8:20.4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396 2 640,'8'-1'15860,"-13"9"-15465,-14 28 1108,-29 74 0,-4 47-371,38-112-752,-74 261 583,-4 12-273,69-240-609,12-38-303,-28 69 0,39-109 123,0 1 0,-1 0 0,1-1 0,0 1 0,0 0 0,-1-1 0,1 1 0,0-1 0,-1 1-1,1 0 1,-1-1 0,1 1 0,-1-1 0,1 1 0,-1-1 0,1 0 0,-1 1 0,0 0 0,0-1-29,1-1 0,0 1 0,-1 0 0,1 0 0,0-1 0,0 1 0,-1 0 0,1-1 0,0 1 0,0 0 0,0-1 0,0 1 0,-1 0 0,1-1 0,0 1 0,0 0 1,0-1-1,0 1 0,0-1 0,0 1 0,0 0 0,0-1 0,1-29-4854,6 5 2646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8:21.2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385 63 4320,'-8'-11'1392,"10"4"2101,-6 13 1744,-68 104-228,-47 48-2231,-16 24-1461,122-161-1302,8-14 19,1 1 1,-1-1-1,0-1 0,-9 10 1,12-14-32,2-4-45,5-8-91,1 0 75,89-154-208,-60 111 297,3 0 0,1 3 0,3 1 0,2 3 0,93-78 0,-136 123-19,0 0 0,0 1 0,-1-1 1,1 1-1,0-1 0,0 1 0,0-1 0,0 1 0,0 0 0,-1-1 0,1 1 0,0 0 0,0 0 0,0 0 0,0 0 0,0 0 0,0 0 1,0 0-1,0 0 0,0 0 0,0 0 0,0 0 0,0 1 0,0-1 0,0 0 0,0 1 0,-1-1 0,1 0 0,0 1 0,0-1 0,0 1 1,-1 0-1,1-1 0,0 1 0,0 0 0,-1-1 0,1 1 0,-1 0 0,1 0 0,-1-1 0,1 1 0,0 1 0,3 6 48,0-1 0,-1 1 0,1 0 0,1 9-1,-2-7-55,44 149 134,-13-40-47,6 16 394,-40-135-449,0 0 0,0 0 0,0 0 0,0 1 0,0-1 0,0 0 1,0 0-1,0 0 0,0 0 0,0 0 0,0 0 0,0 1 0,0-1 0,0 0 0,0 0 0,0 0 0,0 0 0,0 0 0,0 0 0,0 1 0,0-1 0,0 0 0,0 0 0,0 0 0,0 0 0,0 0 0,0 0 0,0 1 0,0-1 0,-1 0 0,1 0 0,0 0 0,0 0 1,0 0-1,0 0 0,0 0 0,0 0 0,-1 0 0,-5 0 704,-17-10-307,10 3-185,-15-3-143,0 1 0,-36-7-1,-62-6 83,-63 1-1509,180 21 522,0-1 0,0 1 0,-17 2 0,10 5-822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8:28.8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28 2240,'9'-27'4570,"-9"46"-37,0 86-3956,7 234 2735,-1-55-2416,-14-335-12229,8 34 8522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4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19 161 5568,'-6'-14'1613,"5"13"-1445,0-1 0,0 0 0,0 1 0,1-1 0,-1 0 0,0 0 0,1 0 0,-1-3 0,-4-30 6227,5 32-6167,0 0 1,1 0 0,-1 0-1,1 0 1,0 1-1,0-1 1,0 0 0,0 0-1,0 1 1,1-1 0,-1 1-1,1-1 1,-1 1 0,1 0-1,0 0 1,0-1 0,0 1-1,0 1 1,1-1 0,-1 0-1,4-2 1,1 0 2,0 0-1,1 1 1,-1 0 0,1 0-1,-1 1 1,15-3 0,8 0 89,1 1 1,-1 2 0,0 1 0,1 1 0,37 5-1,-54-3-190,0 1 0,-1 0-1,1 0 1,-1 2-1,1-1 1,-1 2-1,-1 0 1,1 0-1,-1 1 1,0 1 0,0 0-1,-1 1 1,17 16-1,-25-22-31,0 0 0,-1 1-1,1-1 1,-1 1 0,0-1-1,0 1 1,0 0 0,0 0-1,-1 0 1,1 0 0,-1 0-1,0 0 1,-1 0 0,1 0-1,-1 0 1,1 1 0,-1-1-1,0 0 1,-1 0 0,1 1 0,-1-1-1,0 0 1,0 0 0,0 0-1,-2 5 1,0-4-69,0 0 1,0 1 0,0-1-1,0 0 1,-1-1-1,0 1 1,0 0-1,0-1 1,-1 0 0,1 0-1,-1 0 1,0-1-1,0 0 1,0 0-1,0 0 1,-1 0 0,-5 1-1,2-1-234,1-1 0,0-1 0,-1 1 0,1-1 0,-1-1 0,1 1 0,-1-2 0,0 1 0,1-1 0,-1 0 0,-15-5 0,8 1-1489,-25-11 0,-12-11-6207,44 25 4525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8:29.1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44 5056,'-37'-2'1642,"35"1"-1565,1 1-1,-1 0 0,0 0 0,1 0 0,-1 0 0,1 0 0,-1 0 0,1 0 0,-1 0 1,0 1-1,-1 0 0,-7 0 2824,12-1-1940,376-23 5341,-187 7-6005,15 12-179,-143 4-1637,-49 0 342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8:30.7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5 952 3648,'0'0'113,"0"0"-1,0 0 1,0 0-1,-1 0 1,1 0 0,0 0-1,-3-2 2705,3 2-2705,0 0 1,0 0 0,0 0-1,0 0 1,0 0 0,-1 0-1,1-1 1,0 1-1,0 0 1,0 0 0,0 0-1,0 0 1,0-1 0,0 1-1,0 0 1,0 0 0,0 0-1,0 0 1,1 0 0,-1-2 1013,1 2-1013,8-12 1611,-5 9-1447,32-34 538,2 2 0,52-37-1,50-46-95,-91 68-260,-44 44-352,0 0 1,9-14 0,4-3-160,-21 32-71,1 0 0,0 0 0,0 0-1,1 0 1,0 0 0,1 0-1,1 15 1,1-1 48,-2-17 98,0 0 1,1 0-1,0 0 0,2 9 1,-2-14 24,-1 1 1,1 0-1,0-1 1,0 1 0,0 0-1,0-1 1,0 1-1,0-1 1,0 0-1,0 1 1,1-1 0,-1 0-1,1 0 1,-1 0-1,1 0 1,-1 0-1,1 0 1,-1 0 0,3 1-1,-2-2 27,1 0 0,-1 1-1,1-1 1,-1 0 0,1 0-1,-1 0 1,0 0 0,1-1 0,-1 1-1,1-1 1,-1 0 0,0 1-1,1-1 1,-1 0 0,4-3 0,36-22 693,-41 26-759,67-54 492,-41 31-420,-7 8-42,-1-1 1,-1-1-1,0-1 1,27-37-1,-19 16-27,-1-1-1,20-47 1,29-94 60,-46 114-187,7-22-437,-32 85-82,-5 16 15,1 0 544,-6 59 3,-4 1 0,-3-2 0,-45 137 0,-64 94 285,-50 42 113,113-251 239,55-84-409,-2 0 0,-9 11 0,15-18-124,0 0 0,0 0 0,0 0 0,0 0 0,0 0 0,0 0 0,0-1 0,0 1 0,-1 0 0,1-1 0,0 1 1,-1 0-1,1-1 0,0 0 0,-1 1 0,1-1 0,0 0 0,-1 0 0,1 0 0,-1 1 0,1-1 0,0-1 0,-1 1 0,1 0 0,-2-1 0,2 1-12,0-1 0,0 0-1,0 0 1,0 0 0,0 0 0,0 0-1,0 0 1,1-1 0,-1 1-1,0 0 1,1 0 0,-1 0-1,1-1 1,-1 1 0,1 0 0,0-1-1,-1 1 1,1 0 0,0-1-1,0 1 1,0 0 0,0-1-1,0 1 1,1-3 0,6-31 90,-3 24-118,0 0-1,0 0 1,2 1 0,-1 0-1,1 0 1,1 0 0,11-13-1,-3 6-18,1 1-1,33-26 1,-8 14 22,1 1 1,63-29-1,-84 46-3,130-59-114,-85 44-2497,-43 18 1121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8:31.1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59 106 5888,'-35'-52'2688,"17"39"-2336,13 6-288,10 2-96,3-6-672,5 7 384,19-4 320,10 3 32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8:35.1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1067 3136,'-5'4'5360,"13"-6"-3126,-3 0-1896,0-1-1,-1-1 0,1 1 0,-1 0 1,0-1-1,0 0 0,0 0 1,-1 0-1,1 0 0,-1-1 0,4-7 1,5-9 323,11-30 0,-14 30-223,62-126 703,-52 104-897,3 2 0,48-72-1,-68 110-266,0 1-1,-1 0 1,1 0 0,0 0-1,0 0 1,0 0 0,1 1-1,-1-1 1,5-2 0,-6 4 8,0-1 1,0 1 0,0 0 0,0 0-1,0 0 1,0 0 0,0 0 0,0 0-1,0 0 1,0 0 0,0 0-1,0 0 1,0 1 0,-1-1 0,1 0-1,0 1 1,0-1 0,0 1 0,0-1-1,0 1 1,0-1 0,-1 1 0,1-1-1,0 1 1,0 0 0,-1 0 0,1-1-1,-1 1 1,2 1 0,4 6-9,-1 1-1,0-1 1,0 1 0,0 0 0,-1 1 0,-1-1 0,0 1-1,0-1 1,-1 1 0,0 0 0,0 0 0,-1 0 0,-1 19-1,-1 10 81,-3 0-1,-11 49 0,8-46-114,-11 47 177,14-75-22,-1 0 0,0 0-1,0 0 1,-9 12 0,13-23-59,0 0 0,-1-1 0,0 0 0,1 1 0,-1-1 0,0 0 0,0 0 0,-1 0 1,1 0-1,0 0 0,0 0 0,-1-1 0,1 1 0,-6 1 0,6-2-15,1 0 1,-1-1 0,1 1-1,-1-1 1,1 0-1,-1 0 1,0 1 0,1-1-1,-1 0 1,1 0-1,-1 0 1,0-1 0,1 1-1,-1 0 1,1-1-1,-1 1 1,1-1 0,-1 1-1,1-1 1,-1 0-1,1 1 1,0-1 0,-1 0-1,1 0 1,-2-2-1,-1 0 12,1-1 0,0 1-1,0-1 1,0 0 0,0 0-1,1-1 1,-3-4-1,-13-31-154,1 0-1,-17-67 0,34 97-223,4 11 40,9 15 130,-7-7 167,0-1-1,0 0 0,1 0 0,-1-1 0,10 8 0,-12-12 22,0 0 0,0 0 0,0-1 0,0 1 0,1-1 0,-1 0-1,1 0 1,-1-1 0,1 1 0,0-1 0,0 0 0,10 1 0,-2-2 46,1-1 0,0 0 0,-1-1 0,1 0 0,-1-1 0,1 0 0,-1-1 0,0-1 0,13-7 0,15-9 146,53-37 0,-11 6-253,-77 49 17,-1 0 0,1 0-1,-1 1 1,1 0 0,9-3 0,-14 5 20,0 0-1,0 0 1,0-1 0,0 1 0,0 0 0,1 0 0,-1 0 0,0 0-1,0 0 1,0 1 0,0-1 0,0 0 0,0 0 0,0 1 0,0-1 0,0 1-1,0-1 1,0 1 0,0-1 0,0 1 0,0 0 0,0-1 0,0 1 0,0 0-1,-1 0 1,1-1 0,0 1 0,-1 0 0,1 0 0,0 0 0,-1 0-1,1 0 1,-1 0 0,0 0 0,1 0 0,-1 0 0,0 0 0,1 0 0,-1 3-1,3 19-64,-1 0 0,-2 37-1,-9 51 62,2-64 56,-1 0-1,-3 0 0,-2-1 0,-2 0 0,-2-1 0,-31 57 0,45-95 150,-1 0-1,0-1 0,0 0 0,0 0 1,-10 10-1,14-16-175,0 0-1,0 0 1,-1 0 0,1 0 0,0 1 0,0-1 0,0 0 0,0 0-1,-1 0 1,1 0 0,0 0 0,0 0 0,0 0 0,-1 0 0,1 1-1,0-1 1,0 0 0,0 0 0,-1 0 0,1 0 0,0 0 0,0 0 0,-1 0-1,1 0 1,0 0 0,0 0 0,0-1 0,-1 1 0,1 0 0,0 0-1,0 0 1,0 0 0,-1 0 0,1 0 0,0 0 0,0 0 0,0-1-1,0 1 1,-1 0 0,1 0 0,0 0 0,0 0 0,0-1 0,0 1-1,0 0 1,0 0 0,0 0 0,-1-1 0,1 1 0,0 0 0,0 0-1,0 0 1,0-1 0,0 1 0,0 0 0,0 0 0,0 0 0,0-1 0,0 1-1,0 0 1,0 0 0,0 0 0,0-1 0,0 1 0,1 0 0,-1-16 294,3 0-220,0 1 0,7-20-1,2-5-44,50-192-2,-42 168-44,3 1-1,2 1 0,65-112 1,-83 162-84,0 1 0,2 0 1,13-15-1,-18 22 50,0 0 0,1 1-1,-1-1 1,1 1 0,0 0 0,0 0-1,0 0 1,0 0 0,0 1 0,10-3-1,-13 5 19,1-1-1,0 1 1,0 0-1,-1 0 0,1 0 1,0 0-1,-1 1 1,1-1-1,0 1 0,-1 0 1,1-1-1,0 1 1,-1 1-1,1-1 0,-1 0 1,0 0-1,1 1 1,-1-1-1,0 1 0,0 0 1,0 0-1,0 0 1,0 0-1,0 0 0,-1 0 1,1 0-1,-1 0 1,1 1-1,-1-1 0,0 1 1,0-1-1,0 1 1,0-1-1,-1 1 0,1 0 1,-1-1-1,1 1 1,-1 0-1,0 0 0,0 3 1,-1 4 37,-1 0 0,0-1 1,0 1-1,-1-1 0,0 1 1,-6 12-1,-33 53 278,26-48-105,13-21-150,-1-1 1,1 1-1,-1-1 1,-1 0-1,1 0 1,-10 9-1,12-13-20,0 0-1,0 1 1,0-1 0,0 0-1,0 0 1,0 0-1,0 0 1,0-1 0,-1 1-1,1 0 1,0-1-1,-1 0 1,1 1 0,0-1-1,-1 0 1,1 0-1,0-1 1,-1 1 0,1 0-1,0-1 1,0 1-1,-1-1 1,-3-2 0,2 2-10,0-1 0,0 1 0,1-1 0,-1 0 0,0-1 0,1 1 1,0-1-1,-1 1 0,1-1 0,-5-7 0,8 10-23,0 0 0,0 0-1,0-1 1,0 1 0,0 0 0,0 0-1,0 0 1,0-1 0,0 1 0,0 0-1,0 0 1,1-1 0,-1 1 0,0 0 0,0 0-1,0 0 1,0-1 0,0 1 0,0 0-1,1 0 1,-1 0 0,0 0 0,0-1-1,0 1 1,1 0 0,-1 0 0,0 0 0,0 0-1,0 0 1,1 0 0,-1 0 0,0-1-1,0 1 1,1 0 0,-1 0 0,0 0-1,0 0 1,1 0 0,-1 0 0,0 0-1,0 0 1,1 0 0,-1 0 0,0 1 0,21-3 34,-8 1-74,135-34 47,-62 13 77,-26 8 24,184-48-162,-230 58 179,2-1-59,0-1-1,24-11 0,-31 12-19,0 1-426,-18 15 59,-79 90 476,74-82-161,1 0-1,0 1 1,-15 35 0,25-48 25,-3 5 42,1 0 0,1 0 0,-6 24 0,10-36-36,0 1 0,0 0 0,-1 0-1,1-1 1,0 1 0,0 0 0,0 0 0,0-1 0,0 1-1,0 0 1,1 0 0,-1-1 0,0 1 0,0 0 0,0-1-1,1 1 1,-1 0 0,0-1 0,1 1 0,0 1 0,-1-2 1,1 0 1,-1 0-1,1 1 1,-1-1 0,1 0-1,0 0 1,-1 0-1,1 0 1,-1 0 0,1 0-1,-1 0 1,1 0 0,-1 0-1,1 0 1,-1 0-1,1 0 1,-1 0 0,1 0-1,-1 0 1,1-1 0,0 1-1,3-2 54,0 0-1,-1 0 1,1-1 0,-1 1-1,0-1 1,5-5 0,7-10 107,23-40 0,-18 27-150,-14 23-17,16-25 93,35-69 1,-25 37-541,-32 65 431,0 0 0,0 0 0,0 0 0,0 0 0,0 0 0,0 0 0,0 0 0,1 0 0,-1 0-1,0 1 1,0-1 0,0 0 0,0 0 0,0 0 0,0 0 0,0 0 0,0 0 0,0 0 0,0 0 0,0 0-1,0 0 1,0 0 0,0 0 0,0 0 0,0 0 0,0 0 0,0 0 0,0 0 0,0 0 0,0 0 0,0 0-1,0 0 1,1 0 0,-1 0 0,0 0 0,0 0 0,0 0 0,0 0 0,0 0 0,0 0 0,0 0 0,0 0-1,0 0 1,0 0 0,0 0 0,0 0 0,0 0 0,0 0 0,0-1 0,0 1 0,0 0 0,0 0 0,0 0-1,0 0 1,0 0 0,0 8-172,-2 9 121,0-4 3,-1 3 56,1-1 0,0 1 0,1-1 0,1 1 0,0 0 0,5 26 0,-4-39 30,0 0 0,0 1 0,0-2 0,0 1 1,1 0-1,2 3 0,-4-5-22,0-1 0,1 1 1,-1 0-1,1 0 0,-1-1 0,1 1 1,-1-1-1,1 1 0,-1-1 1,1 1-1,0-1 0,-1 1 0,1-1 1,0 1-1,0-1 0,-1 0 0,1 1 1,0-1-1,0 0 0,-1 0 0,1 1 1,0-1-1,0 0 0,0 0 0,0 0 1,-1 0-1,1 0 0,0 0 0,1-1 1,5-2 24,0-1 0,0-1 0,-1 1 0,1-1 1,-1 0-1,9-10 0,13-10 20,45-30 83,-37 30-37,37-35-1,-45 32-73,-1-1-1,-2-1 1,-1-2-1,28-47 1,-12 3-26,51-133 0,-83 188 11,-1 2-54,0 1 1,-1 0-1,-1-1 0,4-36 0,-6 19-325,-3 36 361,0 0-1,0-1 0,0 1 0,0 0 1,0 0-1,0 0 0,0-1 0,0 1 0,0 0 1,0 0-1,0 0 0,0-1 0,0 1 1,0 0-1,0 0 0,0 0 0,0 0 1,0-1-1,0 1 0,-1 0 0,1 0 1,0 0-1,0 0 0,0-1 0,0 1 1,0 0-1,0 0 0,-1 0 0,1 0 1,0 0-1,0 0 0,0 0 0,-1-1 0,1 1 1,0 0-1,0 0 0,0 0 0,0 0 1,-1 0-1,1 0 0,0 0 0,0 0 1,0 0-1,-1 0 0,-8 6-267,-1 4 199,1 1-1,0 0 1,1 0-1,0 1 0,1 0 1,-8 20-1,7-17 53,-28 57 1,3 2-1,3 2 1,3 0-1,-19 93 1,43-152 18,0 1-1,2-1 1,0 0-1,0 1 1,3 17-1,-1-26 40,0 0 1,1-1-1,0 1 0,0 0 1,1-1-1,0 0 0,1 0 0,0 0 1,0 0-1,0 0 0,9 10 1,-11-16-6,-1 0 0,1 0 1,0-1-1,0 1 0,0-1 0,0 1 1,0-1-1,0 0 0,0 1 1,1-1-1,-1 0 0,0-1 0,1 1 1,-1 0-1,4 0 0,-2-1 20,0 0 0,1 0 0,-1 0 0,0 0 0,0-1 0,0 0 0,0 0 0,6-2 0,5-3 71,-1-1 1,0 0-1,24-18 0,-34 22-118,119-82-514,-123 84 495,0 1 1,1 0 0,-1 0-1,0-1 1,1 1 0,-1 0 0,1 0-1,-1 0 1,1-1 0,-1 1-1,0 0 1,1 0 0,-1 0-1,1 0 1,-1 0 0,1 0-1,-1 0 1,1 0 0,-1 0 0,1 0-1,-1 0 1,1 0 0,-1 0-1,1 0 1,-1 1 0,1-1-1,0 1 4,-1-1-1,1 1 1,-1 0-1,1-1 0,-1 1 1,0 0-1,1-1 0,-1 1 1,0 0-1,1-1 1,-1 1-1,0 0 0,0 0 1,1 1-1,-1 5 7,1 0 1,-1 1-1,-1 6 0,1-5 23,-1 2-141,1-4 146,0 0-1,0 0 1,1 0-1,0 1 1,0-1-1,2 7 0,-3-13-1,1 1-1,0-1 0,-1 0 0,1 0 0,0 0 0,-1 1 1,1-1-1,0 0 0,0 0 0,0 0 0,0 0 0,0 0 0,0-1 1,0 1-1,2 1 0,-1-1-2,0-1 1,0 1-1,-1-1 0,1 1 1,0-1-1,0 0 0,0 0 1,0 0-1,-1 0 0,1 0 1,0 0-1,0-1 1,0 1-1,3-2 0,72-25 302,-11 2-198,279-78-152,-326 98 15,-8 2-221,-30 12 13,-28 11 186,24-10 32,-40 22-1,44-20-53,0 2 0,1 0-1,1 1 1,0 1 0,-23 29-1,36-40 103,1-1 1,-1 0-1,1 1 0,0-1 0,-3 6 0,6-9-30,-1 0-1,1 0 1,-1 0-1,1 0 0,0 0 1,-1 0-1,1 0 1,0 0-1,0 1 0,0-1 1,0 0-1,0 0 1,0 0-1,0 0 0,0 0 1,0 0-1,1 0 1,-1 0-1,0 0 0,1 0 1,-1 0-1,1 0 1,-1 0-1,1 0 0,-1 0 1,2 2-1,-1-3 2,0 1-1,0 0 1,0 0-1,0 0 1,0-1-1,0 1 1,0-1-1,1 1 1,-1-1 0,0 1-1,0-1 1,0 0-1,0 1 1,1-1-1,-1 0 1,0 0-1,3 0 1,-1 0 15,1-1 0,-1 1 0,1-1 0,-1 0 0,0 0 0,5-2 0,3-2 35,0 0-1,18-14 1,82-71 185,-71 56-228,-24 19-149,17-22-1,-40 40-377,-6 11 355,10-8 147,0 0 0,1 0 1,0 0-1,0 0 1,0 1-1,1-1 0,0 1 1,0-1-1,1 1 0,-1-1 1,1 1-1,2 10 1,-2-14 15,1 1 1,-1-1-1,1 0 1,0 1 0,0-1-1,0 0 1,0 0-1,1 0 1,-1 0 0,1 0-1,-1 0 1,1 0-1,0 0 1,0-1 0,1 1-1,-1-1 1,0 0 0,1 1-1,0-1 1,-1 0-1,1-1 1,0 1 0,0 0-1,0-1 1,0 1-1,4 0 1,-4-2 4,0 1-1,-1-1 1,1 0-1,0 0 1,0 0-1,0-1 1,0 1-1,-1-1 1,1 0 0,0 1-1,0-1 1,-1 0-1,1-1 1,-1 1-1,5-3 1,3-2 33,-1-1 1,12-11-1,-18 16-42,146-126 335,-126 107-329,-2-2 0,0-1-1,29-43 1,-21 23-27,28-63-1,-14 16-3,-4-3-1,45-160 1,-82 249-48,-1-1 0,0 0 1,0 0-1,0 0 0,0 0 1,-1 0-1,-1-6 0,1 12 57,0 0 0,0-1 0,0 1 0,0 0 0,0-1 0,0 1 0,0 0 0,0 0 0,0-1 0,0 1 0,0 0 0,0-1 0,0 1 0,0 0 0,0 0 0,-1-1-1,1 1 1,0 0 0,0 0 0,0-1 0,-1 1 0,1 0 0,0 0 0,0-1 0,0 1 0,-1 0 0,1 0 0,0 0 0,0 0 0,-1 0 0,1-1 0,0 1 0,-1 0 0,1 0 0,0 0 0,-1 0 0,1 0-1,0 0 1,0 0 0,-1 0 0,1 0 0,0 0 0,-1 0 0,1 0 0,0 0 0,-1 0 0,1 0 0,0 0 0,0 1 0,-1-1 0,1 0 0,0 0 0,0 0 0,-1 0 0,1 1 0,0-1 0,0 0-1,-1 0 1,1 1 0,-19 18-245,10-7 201,1 1 1,0 1-1,1 0 1,0 0-1,-5 16 1,1 6 42,-8 42 1,13-43 14,1 1-1,1 43 1,8 74 113,11-52 509,-1-4-4468,-14-94 3226,0 0-1,1 0 1,-1 0-1,-1-1 0,1 1 1,0 0-1,-1 0 1,1 0-1,-1 0 0,0 0 1,0-1-1,-1 4 1,-6 10-2744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8:35.5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21 6048,'-26'-12'2752,"42"15"-2400,-2-6 192,9 3-384,13-5-160,9 2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8:35.9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1 228 6880,'5'-32'3136,"35"12"-2720,1 4 32,9 1-320,48-14 512,10 5-352,45-8-64,0 9-128,13 3 256,-22 8-160,-9 7-5184,-32 13 2720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8:37.9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196 790 3232,'0'0'129,"-1"-1"0,1 1 0,0-1-1,0 0 1,0 1 0,0-1 0,0 1 0,0-1 0,0 0 0,0 1 0,0-1 0,0 1 0,0-1-1,0 0 1,0 1 0,0-1 0,0 1 0,1-1 0,-1 1 0,0-1 0,0 1 0,1-1 0,-1 1-1,0-1 1,1 1 0,-1-1 0,1 1 0,0-1 0,4-1 2089,-5 2-2141,0 1 1,1-1-1,-1 1 1,0-1-1,0 1 0,0 0 1,0-1-1,0 1 1,0-1-1,0 1 0,0-1 1,0 1-1,0-1 0,0 1 1,0-1-1,-1 1 1,1 0-1,-72 301 2711,-9 37-483,45-221-918,35-111-1132,1-6-197,0-1 0,0 1-1,0-1 1,0 1-1,0-1 1,-1 1 0,1 0-1,0-1 1,0 1 0,0-1-1,-1 1 1,1-1-1,0 1 1,0-1 0,-1 1-1,1-1 1,0 1-1,-1-1 1,1 0 0,-1 1-1,1-1 1,-1 0 0,1 1-1,-1 0 1,1-1-46,0 0 0,0 0 0,-1 0 1,1 0-1,0 0 0,0 0 0,0 0 0,0 0 1,0 0-1,0 0 0,0 0 0,0 0 0,0 0 1,0 0-1,0 0 0,0 0 0,-1 0 0,1 0 1,0 0-1,0 0 0,0 0 0,0 0 0,0 0 1,0-1-1,0 1 0,0 0 0,0 0 0,0 0 1,0 0-1,0 0 0,0 0 0,0 0 0,0 0 1,0 0-1,0 0 0,-1 0 0,1 0 0,0 0 1,0 0-1,0 0 0,0 0 0,0-1 0,0 1 1,0 0-1,0 0 0,0 0 0,0 0 0,0 0 1,0 0-1,0 0 0,0 0 0,0 0 1,0 0-1,0 0 0,0 0 0,0-1 0,0 1 1,1 0-1,-3-7 152,1 0 1,0 0 0,0 0 0,1 0-1,0 0 1,0 0 0,2-10-1,11-52-32,-8 48-45,34-130-130,-27 105 12,3 1 1,1 0-1,37-69 0,-34 81-3,2 0 0,49-57 0,60-50-61,-117 126 37,0 1 1,1 1-1,1 0 1,19-12-1,-31 22 39,1 0 0,0 0 0,0 0 0,-1 0 0,1 1 1,1-1-1,-1 1 0,0 0 0,0 0 0,0 1 0,1-1 0,-1 1 0,0 0 1,0 0-1,1 1 0,-1-1 0,0 1 0,0 0 0,1 0 0,-1 0 0,0 0 0,0 1 1,6 4-1,-7-5 15,-1 1 0,0-1 0,0 1 0,0 0 1,0 0-1,0 0 0,0 0 0,0 0 0,-1 0 0,1 1 0,-1-1 1,1 1-1,-1-1 0,1 4 0,-1-2-5,0 1 0,0-1 0,0 1 0,0 0 0,-1 0 0,0-1 0,-1 9 0,0-2 8,-1-1 0,0 1-1,-1-1 1,0 1 0,-1-1-1,-8 15 1,0-2 92,-1-1-1,0-1 1,-31 36 0,25-37 21,0 0 0,-39 27 1,46-38-17,-1 0-1,-1-1 1,1-1 0,-1-1 0,-1 1 0,-19 4 0,33-10-91,0-1-1,0 0 1,0 1 0,0-1 0,-1 0 0,1 0 0,0 0 0,0 0 0,0 0 0,0 0 0,0 0 0,0 0-1,-1-1 1,2 1-1,-1 0-1,1 0 1,0 0-1,0-1 1,0 1-1,0 0 0,0 0 1,0 0-1,0-1 1,-1 1-1,1 0 1,0 0-1,0 0 1,0-1-1,0 1 1,0 0-1,0 0 0,0-1 1,0 1-1,0 0 1,0 0-1,0 0 1,1-1-1,-1 1 1,0 0-1,0 0 0,0 0 1,0-1-1,0 1 1,0 0-1,0 0 1,0 0-1,1-1 1,-1 1-1,0 0 1,0 0-1,3-4 26,0 1-1,0 0 1,0 0-1,1 0 1,5-4 0,22-12-92,1 1 0,41-16 0,71-19 166,-30 18-92,199-34 0,-260 60 30,-1-3 0,0-1 1,65-27-1,-106 32 44,-10 6-85,-9 4-58,-73 36-78,34-16 74,16-7 6,1 1-1,1 2 0,-30 21 0,43-26 76,0 1 0,0 0-1,2 1 1,0 0 0,0 1 0,-11 19-1,20-27 13,1 0 0,0 0-1,0 0 1,1 0 0,0 1 0,-2 11-1,5-18-10,0 0 0,-1 0 0,1 0 1,0-1-1,0 1 0,0 0 0,1 0 0,-1 0 0,0 0 0,1 0 0,-1 0 0,1 0 0,0 0 0,1 3 0,-1-4-1,0 0 0,0 0 0,0 0 0,0 0 0,0 0 1,0 0-1,1-1 0,-1 1 0,0 0 0,1-1 0,-1 1 0,0 0 0,1-1 0,-1 0 0,1 1 0,-1-1 0,0 0 1,1 0-1,-1 0 0,1 0 0,-1 0 0,3 0 0,2-1 26,0 0 0,-1-1 0,0 1-1,1-1 1,-1 0 0,0 0 0,0-1 0,0 1 0,8-7 0,5-3 74,17-18 1,103-107 203,-115 110-327,-1-1 1,-2-1 0,25-44-1,-20 20-177,-21 47-178,-5 13 205,-5 16 86,0-6 67,0 0 1,1 0-1,1 1 1,0 0-1,1 0 1,2 0-1,-1 1 1,2-1-1,1 0 1,2 20-1,-3-36 18,1 0-1,-1 0 0,1-1 0,-1 1 1,1 0-1,-1 0 0,1-1 0,0 1 1,0-1-1,0 1 0,0-1 1,0 1-1,0-1 0,2 2 0,-2-2-1,0 0-1,0-1 0,0 1 1,0-1-1,0 1 0,0-1 1,1 0-1,-1 1 1,0-1-1,0 0 0,0 0 1,0 0-1,0 0 0,0 0 1,1 0-1,-1 0 0,1 0 1,4-2 28,-1 0 0,1 0 0,-1 0 1,0-1-1,1 1 0,-1-1 0,5-5 0,72-42 149,158-72 0,-195 102-362,5-3-12,-50 23 176,0 0-1,0 0 0,0 0 1,0 0-1,1 0 0,-1 0 1,0 0-1,0-1 0,0 1 1,0 0-1,0 0 1,0 0-1,1 0 0,-1 0 1,0 0-1,0 0 0,0 0 1,0 0-1,0 0 0,1 0 1,-1 0-1,0 0 0,0 0 1,0 0-1,0 0 0,1 0 1,-1 0-1,0 0 0,0 0 1,0 0-1,0 0 1,0 0-1,1 0 0,-1 0 1,0 0-1,0 0 0,0 0 1,0 1-1,0-1 0,1 0 1,-1 0-1,0 0 0,0 0 1,0 0-1,0 0 0,0 0 1,0 1-1,0-1 1,0 0-1,0 0 0,0 0 1,0 0-1,1 0 0,-1 1 1,0-1-1,0 0 0,0 0 1,0 0-1,0 0 0,0 1 1,0-1-1,0 0 0,-2 9-123,-12 21 211,7-17-112,1 0 1,-7 21-1,11-26 38,0 0-1,1 0 0,0-1 0,1 1 0,-1 0 1,1 0-1,1 0 0,0 0 0,2 10 0,-3-15 8,1 0 0,0 0 0,0 0 0,0 0 0,1 0-1,-1 0 1,1 0 0,-1 0 0,1-1 0,0 1-1,0-1 1,0 1 0,0-1 0,1 0 0,-1 1-1,1-1 1,-1 0 0,1-1 0,0 1 0,0 0 0,0-1-1,-1 0 1,1 0 0,1 1 0,2-1 0,-3 0 9,0-1 0,0 0 0,0 0 0,0 0 0,0 0 1,0-1-1,1 1 0,-1-1 0,0 0 0,-1 0 0,1 0 0,0 0 1,0 0-1,0-1 0,4-3 0,4-2 35,-1-1-1,14-14 1,-15 14-36,144-148 405,-96 84-558,53-88 0,-110 159 131,131-210 117,-106 169-138,6-11-91,46-111 0,-73 154-16,0-1 0,3-16 0,-8 19-123,-5 8 64,-13 13-25,6-3 159,1 1 1,0 1 0,1 0 0,-13 17-1,7-4 69,-24 47 0,6-1-36,4 3 0,3 0 0,-26 115 0,43-132 115,2 1 0,3 0-1,2 66 1,4-105-1,0 0 0,1-1 1,1 1-1,1-1 0,9 36 0,-11-53-148,-1 0 0,0 0 0,1 1-1,-1-1 1,1 0 0,0 0 0,-1 0-1,1 0 1,0 0 0,-1 0 0,1 0-1,0 0 1,0-1 0,2 3 0,-3-3-63,0 0 0,1 0 1,-1 0-1,1 0 0,-1 0 1,1 0-1,-1 0 0,0 0 1,1 0-1,-1 0 1,1 0-1,-1 0 0,0 0 1,1 0-1,-1-1 0,1 1 1,-1 0-1,0 0 0,1 0 1,-1 0-1,0-1 0,1 1 1,-1 0-1,0 0 1,1-1-1,-1 1 0,1-1 1,1-2-838,0 0 0,0 0 0,0 0 0,-1 0 0,1-1 0,-1 1 0,2-6 0,5-16-2134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8:38.3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29 8896,'-8'-13'4032,"16"6"-3520,2 2 1152,8 10-1024,17-5 95,7 0-447,29-5-64,0 5-128,19-3 96,-3 3-128,-16 0-32,-13 8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8:39.4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332 686 3808,'8'-6'288,"15"-12"3436,-22 18-3627,-1 0 0,0 0-1,1-1 1,-1 1 0,0 0 0,0-1 0,1 1-1,-1 0 1,0-1 0,0 1 0,1 0-1,-1-1 1,0 1 0,0 0 0,0-1 0,0 1-1,0-1 1,0 1 0,1-1 0,-1 1 0,0 0-1,0-1 1,0 1 0,0-1 0,-1 1-1,1 0 1,0-1 0,0 1 0,0-1 0,0 1-1,0 0 1,0-1 0,-1 1 0,1 0 0,0-1-1,0 1 1,0 0 0,-1-1 0,1 1-1,0 0 1,-1-1 0,1 1 0,0 0 0,-1 0-1,1-1 1,0 1 0,-1 0 0,1 0 0,0 0-1,-1-1 1,0 1 0,-4-2 93,-1 1 0,0-1 0,1 1 0,-1 0 0,0 0 0,0 1 0,0 0 0,1 0 0,-10 1 0,-52 11 47,65-12-187,-13 4 10,1 0 0,0 1 1,0 0-1,1 1 1,-1 0-1,1 1 1,-20 15-1,24-16-13,1 2-1,-1-1 1,1 1 0,1 1 0,-1-1-1,1 1 1,1 1 0,0-1-1,0 1 1,-6 14 0,11-20 8,-1 1 1,1-1-1,0 1 1,0 0-1,0-1 1,0 1-1,1 0 1,0 7-1,0-10-20,0 0 0,0 0 0,1 0 0,-1 0 0,1 0 0,0 0 0,-1 0-1,1 0 1,0 0 0,0 0 0,0 0 0,0 0 0,1 0 0,-1-1 0,0 1-1,1 0 1,0-1 0,-1 0 0,1 1 0,2 1 0,2 0 51,-1-1 1,1 1-1,0-1 0,0-1 1,-1 1-1,1-1 0,0 0 1,0 0-1,0-1 0,7 1 1,1-2 41,-1 0-1,1 0 1,19-6 0,-13 2-73,0-1-1,-1-1 1,0-1-1,0-1 1,0-1-1,-1 0 1,-1-1 0,0-1-1,0-1 1,-2 0-1,1-1 1,14-18-1,-26 28-49,-1 0 0,0 0-1,0 0 1,-1 0-1,1 0 1,-1-1-1,0 1 1,0-1-1,0 1 1,1-9 0,-3 10-13,1-1 1,-1 1-1,0 0 1,0-1-1,-1 1 1,1 0-1,-1-1 1,0 1-1,0 0 1,0-1-1,0 1 1,0 0-1,-1 0 1,1 0 0,-4-5-1,3 6-7,0 0 0,-1 0 0,1 0-1,0 0 1,0 0 0,-1 0 0,1 1 0,-1-1 0,0 1-1,1-1 1,-1 1 0,0 0 0,0 0 0,0 1 0,-3-2-1,-5 0-45,1 1 0,-21 0-1,1 5-70,28-4 113,0 1 1,0-1-1,1 1 0,-1 0 0,1-1 1,-1 1-1,0 0 0,1 0 1,-1 0-1,1 0 0,0 0 0,-1 0 1,1 0-1,0 0 0,-2 3 0,3-4 20,0 0-1,0 1 1,-1-1-1,1 0 1,0 1-1,0-1 0,0 0 1,0 1-1,0-1 1,0 0-1,0 1 0,0-1 1,0 0-1,0 1 1,0-1-1,0 1 1,0-1-1,0 0 0,0 1 1,0-1-1,0 0 1,0 1-1,1-1 1,-1 0-1,0 1 0,0-1 1,0 0-1,1 1 1,-1-1-1,0 1 0,13 4 192,-7-4-104,-1 0-1,0-1 1,10 0-1,-4-2-23,0 0 0,0 0-1,0-1 1,0 0 0,-1-1-1,1 0 1,15-9 0,-11 4-7,0-1 1,-1 0-1,-1-1 0,17-17 1,5-12 39,-2-1 1,37-59 0,-60 86-73,11-18 38,85-123 169,12 10-53,-115 140-232,1 1 0,0 1-1,0-1 1,0 0 0,0 1-1,8-5 1,-11 8 46,-1 0 1,0 0-1,0 0 0,0 0 0,0 0 1,1 0-1,-1 0 0,0 0 1,0 0-1,0 0 0,0 0 0,1 0 1,-1 0-1,0 0 0,0 0 1,0 0-1,1 0 0,-1 0 0,0 0 1,0 0-1,0 0 0,0 0 1,1 0-1,-1 0 0,0 1 0,0-1 1,0 0-1,0 0 0,0 0 0,0 0 1,1 0-1,-1 0 0,0 1 1,0-1-1,0 0 0,0 0 0,0 0 1,0 0-1,0 1 0,0-1 1,0 0-1,0 0 0,0 0 0,0 0 1,0 1-1,0-1 0,0 0 1,0 0-1,0 0 0,0 0 0,0 1 1,0-1-1,0 0 0,0 0 0,-3 17-98,3-16 101,-36 128-194,-42 95 282,22-64-8,5-8-50,-58 169-90,69-208 93,-48 128 195,60-173 252,-50 90 1,73-150-398,1 0 0,-1 0 0,-1 0 0,1-1 0,-1 1 0,0-1 0,-1-1 0,0 1 0,0-1 0,-9 6 0,14-11-57,1 0-1,-1 0 1,1 0 0,-1 0-1,0-1 1,1 1 0,-1 0-1,0-1 1,0 1 0,0-1-1,0 1 1,1-1 0,-1 0-1,0 0 1,0 0-1,0 0 1,0 0 0,0 0-1,0-1 1,1 1 0,-1-1-1,0 1 1,0-1 0,-2-1-1,1 0 8,0 0 0,1-1-1,0 1 1,-1-1-1,1 0 1,0 1 0,0-1-1,0 0 1,1 0 0,-1 0-1,1-1 1,0 1-1,0 0 1,-1-5 0,-1-2 6,1-1 0,1 0 0,0 1 0,0-1 0,2-20 0,1 14 21,1 0 0,8-34 0,-6 37-46,1 0-1,0 0 1,0 1 0,2 0-1,10-15 1,49-54-100,-54 67 74,4-4-9,1 2 0,1-1-1,0 2 1,2 1 0,-1 0-1,2 2 1,0 0 0,1 2-1,0 0 1,0 1 0,35-9-1,-18 8-156,0 2-1,49-6 1,-69 13-820,-1 1 0,1 1-1,-1 0 1,1 2 0,-1 0 0,38 9 0,-11 4-1787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8:41.1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1118 4224,'-9'6'1134,"9"-6"-1102,0 0 0,1 0 1,-1 1-1,0-1 0,0 0 1,0 0-1,0 0 0,0 0 0,0 0 1,0 0-1,1 0 0,-1 0 1,0 0-1,0 0 0,0 0 1,0 0-1,0 0 0,0 1 1,0-1-1,0 0 0,0 0 0,0 0 1,0 0-1,1 0 0,-1 0 1,0 0-1,0 1 0,0-1 1,0 0-1,0 0 0,0 0 1,0 0-1,0 0 0,0 0 0,0 1 1,0-1-1,0 0 0,0 0 1,0 0-1,0 0 0,0 0 1,-1 0-1,1 0 0,0 1 0,0-1 1,0 0-1,0 0 0,0 0 1,0 0-1,0 0 0,0 0 1,0 0-1,0 0 0,0 1 1,-1-1-1,1 0 0,0 0 0,0 0 1,6-4 1545,8 0-835,-1-1 0,1-1 0,-2 0 0,19-11 0,50-39 618,-78 54-1311,164-128 1444,-127 97-1234,7-5-106,-2-1 0,-2-3 0,-2-1-1,-1-3 1,59-89 0,107-205-42,-196 321-401,-10 17 121,-2 4 3,-21 37-162,-58 155 179,38-86 184,23-59-3,1 0 0,3 1 1,-18 98-1,31-129 34,-1 9 172,1 0 0,1 47 0,2-73-199,0 0 0,0 0 0,0 0-1,0-1 1,0 1 0,1 0 0,-1 0 0,1-1 0,0 1 0,-1 0 0,1-1 0,0 1 0,1 2-1,-1-4-15,-1 1-1,1-1 0,-1 0 0,0 0 1,1 1-1,-1-1 0,1 0 1,-1 0-1,1 1 0,-1-1 0,1 0 1,-1 0-1,1 0 0,-1 0 0,1 0 1,0 0-1,-1 0 0,1 0 0,-1 0 1,2 0-1,0-1 20,0 1 0,0-1 0,-1 0 0,1 0 0,0 0 0,0 0 0,0 0 0,1-2 0,87-73 463,-43 35-334,79-71 9,-99 87-169,0-1-1,-2-1 1,-1-2-1,-1 0 1,35-59-1,50-120 201,-27 47-386,-71 144 132,8-15 268,25-62 0,-42 88-387,-3 5 47,-9 10 3,-12 18 220,2 10 117,1 1 1,-19 49-1,-6 14 50,10-37-36,-73 104 0,52-95-69,-43 61 63,48-55 233,-49 105-1,91-164-156,28-50 338,41-51 0,-35 54-682,0 2 1,2 1 0,1 1-1,0 1 1,2 1 0,0 2-1,50-23 1,-78 41 7,-1 0 0,1 0 1,0 1-1,0-1 0,0 1 0,0-1 1,-1 1-1,1 0 0,0 0 0,0-1 1,0 1-1,0 1 0,0-1 0,0 0 1,0 0-1,0 1 0,0-1 0,2 2 1,-2-1 10,0 0 0,-1 0 0,1 1 1,0-1-1,-1 1 0,1-1 0,-1 1 1,1 0-1,-1 0 0,0-1 0,1 1 1,-1 0-1,0 0 0,0 0 0,1 4 1,13 49 29,5 12 207,-17-61-202,-1-1-1,1 1 1,0-1 0,0 1 0,1-1 0,-1 0 0,1 0 0,7 6 0,-10-9 4,1-1 0,0 0 0,0 1 0,0-1 0,0 0 0,0 0 1,0 0-1,0 0 0,0-1 0,0 1 0,0 0 0,1-1 0,-1 0 0,0 1 0,0-1 1,1 0-1,-1 0 0,0 0 0,0-1 0,1 1 0,-1 0 0,0-1 0,0 0 1,1 1-1,-1-1 0,0 0 0,2-1 0,5-3 63,-1-1 1,1 1-1,-1-1 0,11-11 1,-17 15-80,30-27 160,31-36 1,-53 54-140,-1 0 1,-1-1 0,0 0 0,-1 0 0,0-1 0,0 0 0,4-15 0,-10 23-45,1-1 1,-1 0 0,0 1 0,-1-1-1,1 0 1,-1 1 0,0-1 0,-1-9 0,1 14-2,0-1 1,-1 1 0,1-1 0,0 0 0,0 1 0,-1-1 0,1 1 0,-1-1 0,0 1 0,1-1-1,-1 1 1,0 0 0,0-1 0,-2-1 0,2 2-3,0 0 1,0 1-1,0-1 0,-1 1 1,1-1-1,0 1 0,0-1 1,-1 1-1,1 0 0,0 0 1,-1 0-1,1-1 1,0 1-1,-1 0 0,1 1 1,0-1-1,-1 0 0,1 0 1,0 1-1,-2 0 0,-4 1-11,0 0 0,1 1-1,0 0 1,0 1 0,0-1-1,0 1 1,0 0 0,1 1-1,0-1 1,0 1 0,0 0 0,0 0-1,1 1 1,0-1 0,0 1-1,0 0 1,1 0 0,0 1-1,0-1 1,-3 10 0,4-11 37,1 1 0,-1-1-1,1 1 1,0-1 0,0 1 0,0 0 0,1-1 0,0 1 0,0 0 0,1-1-1,-1 1 1,1 0 0,0-1 0,1 1 0,0-1 0,-1 1 0,2-1 0,-1 0-1,1 0 1,-1 0 0,1 0 0,1 0 0,-1 0 0,1-1 0,7 8 0,0-4 35,0-1 1,0 0-1,0 0 1,1-1-1,0-1 1,0 0-1,0-1 1,20 5-1,-10-4-170,1-2 0,-1 0-1,47-1 1,-54-3-733,0 0-1,0-1 0,1-1 0,23-8 0,2-2-1491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4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21 4992,'0'0'118,"-1"-1"1,1 1-1,-1 0 1,1 0-1,0 0 1,-1-1-1,1 1 1,-1 0-1,1-1 1,0 1 0,-1 0-1,1 0 1,0-1-1,0 1 1,-1-1-1,1 1 1,0 0-1,0-1 1,-1 1-1,8-14 12045,-8 17-11706,1 0 0,-1 0 0,0 0 0,0 0 0,-1-1 1,1 1-1,0 0 0,-4 4 0,-4 9 95,-3 10-294,2 1 1,1 1-1,0-1 0,-5 39 0,13-28-534,2-25-819,-1-12 45,24-4-10385,-7-2 5249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8:41.4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40 225 6048,'-40'-4'2752,"67"-1"-2400,9 2 672,4 0-640,32-14 608,-1 6-544,52-14-160,-2 1-192,22-7 192,-11 3-160,-3 3-192,-11 13 32,-2-8-6272,-18 3 3456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8:43.7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184 217 4224,'22'-20'6020,"-33"29"-4595,-21 18-584,3-4 34,-43 46 0,65-61-768,0 0 0,1 0 0,0 0-1,1 1 1,0 0 0,0 0-1,1 1 1,0-1 0,0 1-1,1 0 1,-2 11 0,5-17-51,-1 0 1,1 0-1,0-1 0,0 1 1,1 0-1,-1 0 1,1 0-1,0 0 0,1 4 1,-1-6-11,0 0 1,0 0-1,0 0 0,0 0 1,0-1-1,0 1 1,0 0-1,1 0 0,-1-1 1,1 1-1,-1-1 0,1 1 1,0-1-1,-1 0 1,1 1-1,0-1 0,0 0 1,2 1-1,1-1 43,-1 0 0,1 0-1,-1-1 1,1 1 0,0-1 0,-1 0 0,1-1-1,-1 1 1,1-1 0,0 1 0,7-4-1,2 0 30,0-1 0,17-9 0,4-6 22,-1-1 0,-1-2 0,45-40 0,-50 38-196,-1-1 0,-1-1 0,38-54 0,-73 95-18,0 0-1,1 1 1,1 0 0,0 0 0,-6 23-1,11-31 102,-1 0 0,2 0 0,-1 0 0,1 1 0,0-1-1,1 1 1,0-1 0,0 0 0,0 1 0,1-1 0,0 1-1,1-1 1,0 0 0,0 0 0,4 11 0,-4-16 7,-1 0 1,1 0-1,-1 0 1,1 0-1,0 0 1,0 0-1,0 0 1,0-1-1,0 1 1,0-1-1,1 1 1,-1-1-1,0 0 1,1 0-1,-1 0 1,1 0-1,-1 0 1,1 0-1,0-1 1,-1 1-1,1-1 1,-1 0-1,1 0 1,0 0-1,-1 0 0,1 0 1,0-1-1,3 0 1,3-1 50,1-1 0,-1 0 0,0 0 0,0-1 0,0 0-1,13-9 1,-9 5-41,-1-1-1,0 0 0,-1-1 0,0-1 0,0 1 1,-1-2-1,12-17 0,-17 22-39,0-1-1,-1 1 1,0-1-1,0 0 1,-1-1 0,0 1-1,-1 0 1,1-1 0,-2 0-1,1 1 1,-1-1-1,-1 0 1,1 0 0,-2-10-1,0 10-37,-3-19-78,3 27 82,1-1 0,0 1 0,-1-1 0,0 1 1,1-1-1,-1 1 0,0 0 0,1 0 0,-1-1 0,0 1 1,0 0-1,0 0 0,0 0 0,0 0 0,-2-1 0,19 10 14,1 0 0,0-1 0,1 0 0,0-2-1,0 0 1,0-1 0,35 4 0,133-4 154,-182-4-147,6 0 14,229-10 86,-175 5 138,109-25 1,-147 22-10,-16 3-15,-10 5-199,1-1 0,-1 1 0,0 0 0,0 0 0,0 0 0,0 0 0,0 0 0,0 0 0,1-1 0,-1 1 0,0 0 0,0 0 0,0 0 0,0 0 0,0 0 0,0-1 0,0 1 0,0 0 0,0 0 0,0 0 0,0 0 0,0-1 0,0 1 0,0 0 0,0 0 0,0 0 0,0 0 0,0-1 0,0 1 0,0 0 0,0 0 0,0 0 0,0 0 0,0-1 0,0 1 0,0 0 0,-1 0 0,1 0 0,0 0 0,0 0 0,0-1 0,-5 1 74,-58 18-194,-74 32-1,10 6 166,105-44-44,1 1 0,0 0 1,-28 26-1,41-33 26,1 1-1,1 1 0,0-1 1,-9 14-1,13-18 2,0 0 0,1 0 0,-1 0 0,1 0 0,0 1 0,0-1 0,-1 6 0,2-8-13,0 1 0,0-1 0,0 1 0,0-1 0,0 1 0,1-1 0,-1 0 0,0 1-1,1-1 1,-1 1 0,1-1 0,-1 0 0,1 1 0,-1-1 0,1 0 0,0 0 0,0 1 0,1 0 0,0-1 3,0 1 0,-1-1-1,1 0 1,0 0 0,0 0 0,0 0 0,0-1 0,0 1 0,1-1-1,-1 1 1,0-1 0,0 0 0,0 1 0,0-1 0,0 0-1,1-1 1,-1 1 0,0 0 0,0 0 0,0-1 0,4-1-1,8-2 87,0-1 0,15-7 0,-17 7-68,26-12 92,0-1-1,59-39 1,-80 44-124,1 0 1,-1-1-1,-1-1 1,-1 0 0,0-1-1,23-34 1,-20 22-33,-8 12-475,-20 36 184,2-6 303,0 1-13,0 0-1,1 1 1,-7 19 0,13-31 44,0 0 0,0 0 0,0 0 0,0 0 1,1 0-1,-1 0 0,1 0 0,0 0 0,1 0 0,-1 0 0,1 0 1,-1 0-1,1 0 0,1 0 0,-1 0 0,0-1 0,1 1 0,0 0 0,3 5 1,-4-7 17,1-1 1,-1 1-1,1 0 1,0-1-1,-1 1 1,1-1 0,0 1-1,0-1 1,0 0-1,0 0 1,0 0-1,0 0 1,1 0-1,-1 0 1,0 0 0,5 0-1,-3-1-2,0 0 1,1 0-1,-1 0 1,0 0-1,1-1 0,-1 0 1,0 0-1,8-2 0,-2-2-3,1 1-1,-1-2 1,0 1-1,0-2 0,0 1 1,11-12-1,-3 1 75,-1-1-1,29-40 0,23-48-48,-61 93-56,49-86-291,-49 89-198,-7 10 477,-1 0 1,0 1-1,0-1 0,0 0 0,1 0 1,-1 1-1,0-1 0,0 0 0,0 0 0,0 1 1,0-1-1,0 0 0,0 1 0,0-1 1,0 0-1,1 1 0,-1-1 0,-1 0 0,1 1 1,0-1-1,0 0 0,0 1 0,0-1 1,0 1-1,-6 31-132,6-32 139,-26 101 19,-12 58-114,37-152 122,0 0-1,0 0 1,1 0 0,1 9-1,-1-15-4,0 0 0,0 0 0,0 0-1,0 0 1,0 0 0,0 0 0,0 0 0,1-1 0,-1 1-1,0 0 1,1 0 0,-1 0 0,0 0 0,1-1 0,-1 1-1,1 0 1,-1-1 0,1 1 0,0 0 0,-1-1-1,1 1 1,0 0 0,-1-1 0,1 1 0,0-1 0,0 1-1,-1-1 1,1 0 0,0 1 0,0-1 0,0 0-1,0 0 1,0 1 0,-1-1 0,1 0 0,0 0 0,0 0-1,0 0 1,0 0 0,0 0 0,0 0 0,0-1-1,-1 1 1,1 0 0,2-1 0,18-7 94,0 0 1,-1-2-1,0 0 1,19-14-1,71-56-83,-65 40-97,-30 26-56,21-15 0,-36 28 112,1 0 0,0 1 0,0-1-1,0 0 1,0 1 0,0-1 0,0 1-1,1 0 1,-1-1 0,0 1 0,0 0-1,0 0 1,0-1 0,0 1 0,0 0-1,1 0 1,-1 0 0,0 1 0,0-1-1,0 0 1,0 0 0,0 0 0,0 1-1,1-1 1,-1 1 0,0-1 0,0 1-1,0-1 1,0 1 0,1 1 0,2 2-8,0-1 1,-1 1 0,0 1-1,1-1 1,3 7 0,0 1-74,-1-4 103,0 0 0,1 0-1,0-1 1,0 0-1,1 0 1,0 0 0,14 8-1,-19-13 10,0 0-1,1 0 1,-1-1-1,1 0 1,-1 0 0,1 0-1,-1 0 1,1 0-1,0-1 1,-1 1-1,1-1 1,0 0 0,-1 0-1,1 0 1,0-1-1,-1 0 1,1 1-1,0-1 1,-1 0 0,1-1-1,-1 1 1,0 0-1,7-5 1,-2 0 0,1 0 1,-1-1-1,-1 0 0,0 0 1,13-17-1,-14 16-24,-1-1 0,0 1 0,-1-1 1,1 1-1,-2-1 0,1-1 0,-2 1 0,1 0 0,-1-1 0,0 0 1,-1 1-1,0-1 0,-1 0 0,0-11 0,-1 19-15,1-1 0,0 1-1,-1-1 1,0 1 0,0 0-1,1-1 1,-1 1 0,-1 0-1,1 0 1,0-1 0,-3-2-1,3 4 6,1 0 1,-1 1-1,0-1 0,0 1 0,0-1 0,1 1 1,-1-1-1,0 1 0,0-1 0,0 1 1,0 0-1,0-1 0,0 1 0,0 0 0,1 0 1,-1 0-1,0 0 0,0 0 0,0 0 0,0 0 1,0 0-1,0 0 0,0 0 0,0 0 0,0 1 1,0-1-1,0 0 0,0 1 0,0-1 0,1 0 1,-1 1-1,0-1 0,0 1 0,0 0 1,1-1-1,-2 2 0,-9 7-25,0 1 1,1 0 0,0 1-1,1 0 1,0 0-1,-10 18 1,8-10 30,1 0 1,1 1-1,-12 36 1,20-52 28,-1 1 0,1-1 1,0 1-1,0 0 0,1 0 0,0-1 0,0 1 1,0 0-1,0 0 0,1 0 0,-1-1 0,1 1 0,0 0 1,1-1-1,-1 1 0,1-1 0,0 1 0,0-1 1,1 0-1,-1 0 0,1 0 0,0 0 0,0 0 1,0-1-1,0 1 0,1-1 0,-1 0 0,1 0 1,0 0-1,0 0 0,0-1 0,0 1 0,0-1 1,1 0-1,-1-1 0,7 2 0,1 0 21,1 0 0,1-2-1,-1 0 1,0 0 0,0-1 0,25-3-1,80-21 57,-81 15 79,-27 7-308,-1 0 1,0-1-1,0 0 0,0 0 0,9-6 1,-4 3-517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8:47.0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103 1216 2976,'-19'0'1339,"17"-2"210,6-1-70,10-5 484,-9 6-1829,18-11 886,29-15 574,74-53 0,-96 57-1335,-1-2 0,-1-2 0,41-50 0,60-104 476,-100 139-565,111-184 232,-118 184-390,-1-1-1,-3-1 0,20-71 1,-33 95-161,4-42-1,-8 55 98,0-8-69,-1 16 114,0-1 0,0 1 1,0 0-1,0-1 0,0 1 0,0 0 1,0-1-1,0 1 0,0 0 0,-1-1 1,1 1-1,0 0 0,0 0 0,0-1 1,0 1-1,-1 0 0,1 0 0,0-1 1,0 1-1,0 0 0,-1 0 1,1-1-1,0 1 0,0 0 0,-1 0 1,1 0-1,0 0 0,-1-1 0,1 1 1,0 0-1,0 0 0,-1 0 0,1 0 1,0 0-1,-1 0 0,0 0-3,0 0 1,1 1-1,-1-1 0,0 0 0,1 1 1,-1-1-1,1 0 0,-1 1 0,1-1 0,-1 1 1,1-1-1,-1 1 0,1-1 0,-1 1 1,1-1-1,-1 1 0,1 1 0,-16 21-75,2 1 0,1 0 0,-19 51 0,20-45 89,-52 140 71,13-50 301,-69 120 0,-105 140 562,-12 23 1286,229-388-2103,-12 16 276,19-29-348,-1 0 0,0 0 1,0 0-1,1 0 0,-1-1 1,0 1-1,0-1 0,-1 0 1,1 1-1,0-1 0,-4 2 1,5-3-40,0 0 0,1 0 0,-1 0 0,1 1 0,-1-1 0,1 0 0,-1 0 0,1 0 0,-1 0 0,1 0 0,-1 0-1,0 0 1,1 0 0,-1 0 0,1 0 0,-1-1 0,1 1 0,-1 0 0,1 0 0,-1 0 0,1-1 0,-1 1 0,1 0 0,-1-1 0,1 1 0,-1 0 0,1-1 0,0 1 0,-1 0 0,1-1 0,-1 1 0,1-1 0,0 1 0,0-1 0,-1 1 0,1-1 0,0 1 0,0-1 0,0 1 0,-1-1 0,1 1 0,0-1 0,0 0 0,0 1 0,0-1 0,0 1 0,0-1 0,0 1 0,0-2 0,1-4 42,-1-1 0,1 1 0,2-11-1,-2 15-43,4-20 8,1 1 0,1-1-1,1 1 1,1 0 0,1 1-1,1 0 1,0 1 0,1 0-1,2 1 1,0 0-1,0 1 1,2 0 0,0 1-1,36-26 1,102-59-27,-70 49-58,128-103 106,84-128-137,-287 274 62,4-6 46,-12 13-21,1 0 0,-1 0 0,1 0 0,0 0 0,0 0-1,0 0 1,0 0 0,0 1 0,0-1 0,0 1 0,4-2-1,-6 3 15,0 0-1,1 0 0,-1 0 0,0 0 1,0 0-1,1 0 0,-1 1 0,0-1 1,0 0-1,0 0 0,1 0 0,-1 0 1,0 0-1,0 1 0,0-1 0,1 0 1,-1 0-1,0 0 0,0 1 0,0-1 1,0 0-1,0 0 0,0 1 0,0-1 1,1 0-1,-1 0 0,0 1 0,0-1 1,0 0-1,0 0 0,0 1 0,0-1 1,0 0-1,0 0 0,0 1 0,0-1 1,0 0-1,0 0 0,-1 1 0,1-1 1,0 0-1,0 1 0,-18 27-209,10-16 162,-24 35 79,3 1 0,1 2 0,-33 83 0,58-126-4,1 1-1,0-1 1,0 1 0,0 0-1,0 9 1,2-16-8,0 1-1,0-1 1,0 0-1,0 1 1,0-1 0,0 1-1,0-1 1,1 1-1,-1-1 1,0 1 0,1-1-1,-1 0 1,1 1-1,0-1 1,-1 0-1,1 1 1,0-1 0,0 0-1,0 0 1,0 0-1,0 0 1,0 0 0,0 0-1,0 0 1,0 0-1,0 0 1,1 0-1,-1-1 1,0 1 0,0 0-1,1-1 1,-1 1-1,1-1 1,-1 0 0,1 1-1,2-1 1,8 1 93,0-1 1,0-1-1,0 0 1,0-1 0,0 0-1,0 0 1,0-1-1,12-6 1,0 0 22,-1-2-1,41-24 1,-48 24-142,0-1 0,-1 0 0,0-1 0,-1-1 0,22-28 0,49-85-94,-72 106 140,24-50 48,-22 40-235,-4 16-11,-4 11-33,-7 4 185,0 0 0,0 0 0,1 0 0,-1 0 0,0 0 0,0 0 0,0 0 0,0 0 0,1 0 0,-1 0 1,0 0-1,0 1 0,0-1 0,0 0 0,0 0 0,0 0 0,1 0 0,-1 0 0,0 1 0,0-1 0,0 0 0,0 0 0,0 0 0,0 0 1,0 1-1,0-1 0,0 0 0,0 0 0,0 0 0,0 0 0,0 1 0,0-1 0,0 0 0,0 0 0,0 0 0,0 0 0,0 1 1,0-1-1,0 0 0,-2 32-95,-2 1 0,-1-1 0,-9 31 0,-8 56 201,16-35 401,6-82-453,0 1 1,1-1-1,-1 1 1,1-1-1,-1 1 1,1-1-1,0 1 1,2 2-1,-3-5-36,0 1 1,0-1-1,0 1 0,1-1 0,-1 1 0,0-1 0,1 1 1,-1-1-1,0 0 0,1 1 0,-1-1 0,0 1 0,1-1 1,-1 0-1,1 1 0,-1-1 0,1 0 0,-1 0 0,1 1 1,-1-1-1,1 0 0,-1 0 0,1 0 0,-1 0 0,1 0 1,-1 0-1,1 1 0,-1-1 0,1 0 0,-1 0 0,1-1 1,-1 1-1,1 0 0,-1 0 0,1 0 0,-1 0 0,1 0 1,-1-1-1,1 1 0,-1 0 0,1 0 0,-1-1 0,1 1 0,-1 0 1,0-1-1,1 1 0,9-11 134,0 1-1,12-18 1,-4 4-76,100-108-163,-91 106-36,1 0 0,49-35 0,-73 58 105,0 1 1,0 0-1,0 0 1,0 0-1,0 0 1,0 1-1,0-1 1,1 1-1,-1 0 1,0 1-1,1-1 1,6 0-1,-9 2 13,-1-1 0,0 0 0,1 0 0,-1 1 0,0-1 0,1 0 0,-1 1 0,0-1 0,1 1 0,-1 0 0,0 0 0,0-1 0,0 1 0,0 0-1,0 0 1,0 0 0,2 2 0,-2-2 2,0 1-1,0 0 0,0 0 0,0 1 1,-1-1-1,1 0 0,0 0 0,-1 0 0,0 0 1,1 1-1,-1-1 0,0 0 0,0 1 1,-1 1-1,-1 15 2,-2-1 0,0 0 1,-1 0-1,-11 22 0,4-5 47,1-12 123,10-21-140,-1 0-1,1 0 1,0 0-1,0 0 1,0 1-1,0-1 1,0 0-1,1 1 1,-1-1 0,1 1-1,-1-1 1,1 1-1,0-1 1,0 5-1,1-6-13,-1 0 0,0-1 0,0 1 0,1-1 0,-1 1 0,0-1 0,1 1 0,-1-1 0,1 1 0,-1-1 0,1 1 0,-1-1 0,1 1 0,-1-1 0,1 0 0,-1 1 0,1-1 0,-1 0 0,1 1 0,0-1 0,-1 0 0,1 0 0,-1 0 0,1 0-1,0 0 1,-1 1 0,1-1 0,0 0 0,-1 0 0,1 0 0,0-1 0,-1 1 0,1 0 0,-1 0 0,1 0 0,0 0 0,0-1 0,4 0 34,0-1 0,-1 1 0,1-1-1,6-4 1,12-9 25,-1-1-1,0-1 1,-1-1-1,22-24 1,39-33-346,-79 72 280,1 0-22,1-1-1,0 1 1,0-1-1,0 1 1,6-2 0,-10 4 8,0 1 1,0 0 0,0-1-1,0 1 1,0 0-1,1 0 1,-1 0 0,0 0-1,0 0 1,0 0 0,0 0-1,0 0 1,0 0-1,0 0 1,0 0 0,0 1-1,0-1 1,0 0 0,0 1-1,0-1 1,0 1-1,0 0 1,0-1 0,0 1-1,0-1 1,0 1 0,-1 0-1,1 0 1,0 0-1,0-1 1,-1 1 0,1 0-1,-1 0 1,1 1 0,5 10-22,-2 1 1,0-1 0,0 1-1,-1 0 1,-1 0-1,2 21 1,-1-10 53,-2-15-6,-1-3 35,1 0 1,0-1-1,0 1 1,0 0-1,0 0 1,1-1 0,0 1-1,1-1 1,-1 1-1,1-1 1,5 9-1,-6-14-35,-1 1 0,0 0 0,0 0 0,1-1 0,-1 1 0,0 0 0,1-1 0,-1 0 0,1 1 0,-1-1 0,0 0 0,1 0 0,-1 0 0,1 1 0,-1-2 0,1 1 0,-1 0 0,1 0 0,-1 0 0,1-1 0,-1 1 0,2-1 0,34-13 111,-31 11-102,55-26 86,80-49 0,-51 30-134,-36 22-94,-46 22 133,0 1 0,1 0 0,-1 1 0,12-2-1,20-7-140,-61 46-23,-3-7 45,-1-1-1,-31 25 0,-22 22 146,75-70-36,-1-1 0,1 1-1,0 0 1,1 0 0,-1 0 0,1 0-1,0 1 1,0-1 0,-3 9 0,5-12 1,0 0-1,0 0 1,0 0 0,0 0 0,0 0-1,0 1 1,0-1 0,0 0 0,0 0 0,0 0-1,1 0 1,-1 0 0,0 0 0,1 0-1,-1 0 1,1 0 0,-1 0 0,2 2-1,0-2 10,-1 1-1,1-1 1,-1 0-1,1 0 1,0 0-1,0 0 1,-1 0-1,1 0 1,0-1-1,0 1 1,0 0-1,0-1 1,0 1-1,3-1 1,6 1 16,1 0 1,0-1 0,0 0 0,0-1 0,-1 0-1,1-1 1,0-1 0,-1 0 0,0 0-1,1-1 1,-2 0 0,1-1 0,11-7 0,2-2-2,-1-2 0,0 0 0,-2-2 0,29-28 0,1-6 0,89-83 75,-60 65-28,62-55-29,-114 97-60,-1-1 0,-1-1 1,-2-2-1,-1 0 0,-2-1 1,-1-1-1,17-41 0,34-97 152,-67 160-218,-1 2-92,1 0 0,0-1 0,7-10 0,-10 20 17,-1 5 31,-8 31-1,-2 0 0,-1-1 0,-24 47 0,-70 123 149,-5 8 47,91-168-58,1 2 0,-22 89 0,38-132 17,2 1 1,-1 0 0,0 0-1,1 0 1,0-1-1,0 1 1,0 0 0,0 0-1,0 0 1,1 0 0,0 0-1,0-1 1,0 1 0,3 6-1,-3-9-13,-1 1-1,1-1 0,0 0 1,0 0-1,0 0 0,0 0 1,1 0-1,-1 0 0,0 0 1,0 0-1,1 0 0,-1-1 1,0 1-1,1 0 0,-1-1 1,1 1-1,-1-1 0,1 0 1,-1 1-1,1-1 0,-1 0 1,1 0-1,-1 0 0,1 0 1,-1 0-1,2 0 0,2-1 5,0 0 1,0 0-1,0 0 0,-1-1 0,1 1 0,-1-1 0,9-5 1,4-4 46,-1 0 1,0-2 0,19-18-1,42-51-101,21-19-321,-97 100 354,21-15-187,-22 16 177,1 0 1,-1-1-1,1 1 0,-1 0 1,1-1-1,0 1 0,-1 0 0,1 0 1,-1 0-1,1-1 0,-1 1 0,1 0 1,-1 0-1,1 0 0,0 0 1,-1 0-1,1 0 0,-1 0 0,1 0 1,0 1-1,-1-1 0,1 0 0,-1 0 1,1 0-1,-1 1 0,1-1 1,-1 0-1,1 0 0,-1 1 0,1-1 1,-1 0-1,1 1 0,-1-1 0,0 1 1,1-1-1,-1 1 0,0-1 1,1 1-1,-1-1 0,0 1 0,1-1 1,-1 1-1,3 7-32,-1 1-1,-1-1 1,1 0 0,-1 0 0,0 1 0,-2 14-1,-6 56-131,3-42 102,2-20 157,1 1 0,1-1 0,1 0 1,0 1-1,5 18 0,-6-35-68,0 1-1,1-1 1,0 0 0,-1 0 0,1 1-1,0-1 1,-1 0 0,1 0-1,0 0 1,0 0 0,0 0 0,0 0-1,0 0 1,0 0 0,0 0 0,0-1-1,0 1 1,1 0 0,-1-1 0,0 1-1,0-1 1,1 1 0,-1-1-1,0 0 1,1 1 0,-1-1 0,1 0-1,-1 0 1,0 0 0,3 0-1,5-1 68,-1 1 0,1-1 0,14-4 0,-17 3-78,27-7 18,-1-1-1,1-2 1,-2-1 0,37-21-1,-10 0 29,61-47 0,-110 74-108,1 0 1,-1 0-1,-1-1 0,0 0 0,0-1 0,12-15 0,-22 26 16,0 0 0,0 0-1,0-1 1,0 1 0,0-1 0,0 1-1,0-1 1,-3 1 0,-8 7-29,-99 89-194,82-70 257,29-26 7,-50 49 26,47-46-4,0 0-1,0 0 0,1 0 1,-1 0-1,1 1 0,0 0 1,1-1-1,-4 13 0,6-17-8,-1 0-1,1 0 0,0 0 1,0 0-1,0 0 1,0 0-1,0 0 0,0 0 1,0 0-1,0 0 1,1 0-1,-1 0 1,0 0-1,1 0 0,-1 0 1,0 0-1,1 0 1,-1 0-1,1-1 0,0 1 1,-1 0-1,1 0 1,-1 0-1,1-1 0,0 1 1,0 0-1,0-1 1,-1 1-1,1-1 0,0 1 1,0-1-1,0 1 1,0-1-1,0 1 0,0-1 1,0 0-1,1 0 1,3 1 18,-1 0 0,1 0 0,0-1 0,0 0 0,0 0 0,8-1 0,-2-1-28,0 0 1,0-1-1,-1-1 0,1 1 1,-1-2-1,0 1 0,0-2 1,-1 1-1,0-1 0,0-1 1,15-12-1,-13 8 12,-1 0 0,0 0 0,-1-1 0,0 0 0,-1-1 0,-1 0 0,0 0 0,0 0 1,5-17-1,-9 22-41,0 1 0,-1-1 0,0 1 0,0-1 0,-1 0 0,0 1 0,0-1 0,0 0 0,-1 0 0,-1 0 0,-1-12 0,1 18 16,1 0 0,-1 1 0,0-1 0,0 0 0,0 0-1,0 0 1,0 1 0,0-1 0,-1 1 0,1-1 0,-1 1 0,1-1 0,-1 1 0,1 0 0,-1 0 0,0 0 0,1 0 0,-1 0 0,0 0 0,0 0 0,0 0 0,0 1 0,0-1 0,-3 0 0,-5 0 34,0 0 1,0 1-1,-18 1 0,10-1-48,94-26 198,-35 15-285,-10 2 54,55-8 0,-77 16 35,0 0 0,0 1-1,0 0 1,0 1 0,0-1-1,0 2 1,0-1 0,0 1-1,0 1 1,16 6 0,-22-7 16,1 0 0,0 0 1,0 1-1,-1-1 0,1 1 1,-1 0-1,0 0 1,0 0-1,0 0 0,0 1 1,-1-1-1,1 1 0,-1 0 1,0-1-1,0 1 0,2 6 1,-2-4 8,-1 0 1,0-1-1,0 1 1,0-1 0,-1 1-1,0 0 1,0 0-1,0-1 1,-1 1 0,0 0-1,0-1 1,-3 9-1,-6 13 81,-2 0-1,-1-1 0,-29 45 1,39-63 151,8-9-5,17-15 67,6-6-45,8-7-252,2 1 1,42-23-1,-72 46-32,7-4-33,1 1 1,0 1-1,27-9 0,-38 14 52,-1 1 1,1 0-1,-1 0 1,1 1 0,0 0-1,-1-1 1,1 1-1,0 1 1,0-1-1,-1 1 1,1 0-1,-1 0 1,1 0-1,-1 1 1,1-1-1,-1 1 1,0 0-1,0 0 1,5 4-1,-2-1-9,0 1 0,0 1 0,-1-1 0,0 1 0,0 1 0,0-1 0,-1 1 0,5 9 0,3 9-49,12 34-1,-24-56 69,9 26 292,-10-28-537,0 0 1,1 0-1,-1 0 0,0 0 1,0 0-1,0 1 1,0-1-1,0 0 1,0 0-1,-1 0 1,0 3-1,-3 6-1450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8:47.4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1107 73 7136,'-18'-13'3232,"41"13"-2816,-7 0-192,8 0-224,2 0 128,6 0-64</inkml:trace>
  <inkml:trace contextRef="#ctx0" brushRef="#br0" timeOffset="1">32 153 7392,'-32'-28'3360,"42"19"-2944,9 6 288,2-2-480,61-6 960,12-1-640,44-8-128,2 3-256,23-3 96,-11 9-160,-9-1-1440,-21 7 736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8:48.7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40 497 4224,'-22'-7'1365,"21"7"-1344,1 0 0,0 0-1,0 0 1,0 0 0,-1 0-1,1 0 1,0 0 0,0 0 0,-1-1-1,1 1 1,0 0 0,-1 0-1,1 0 1,0 0 0,0 0 0,-1 0-1,1 0 1,0 1 0,0-1 0,-1 0-1,1 0 1,0 0 0,0 0-1,-1 0 1,1 0 0,-11 6 448,20-4 4081,37 4-1740,-31-6-2522,1-1-1,-1 0 1,1-1-1,-1-1 1,1 0 0,-1-1-1,0-1 1,0-1 0,-1 0-1,0 0 1,0-1 0,0-1-1,-1-1 1,12-9-1,5-11-7,-2 0-1,31-43 0,-41 49-183,9-9 8,47-63 312,-59 73-344,0 0 0,15-36 0,-24 42-147,-6 10-18,-4 10-91,-11 19 78,0 1-1,2 0 1,0 1 0,-15 47 0,12-20 142,-15 82 0,29-125 64,1 0 1,0-1-1,0 1 1,1 0-1,1 13 0,0-20-57,-1 0 0,0 0-1,1 0 1,-1 0 0,1 0 0,0 0-1,0 0 1,0 0 0,0 0-1,0 0 1,0-1 0,0 1-1,1 0 1,-1-1 0,0 1-1,1-1 1,0 1 0,-1-1-1,1 0 1,0 0 0,0 1-1,-1-1 1,1 0 0,0-1-1,0 1 1,0 0 0,4 0-1,1 0 23,0 0 0,1-1-1,-1 0 1,0 0 0,0-1 0,0 0-1,0-1 1,10-2 0,-11 3-34,18-5 12,-1-2 0,0 0 0,0-1 0,-1-1 0,0-1 0,-1-1 0,0-1 0,-1-1 0,0-1 0,-1 0 1,-1-2-1,18-20 0,63-95 7,-67 84-182,48-52 0,-78 97 137,1 0-66,0 0 0,0 0 0,0 0 0,0 1 0,5-4 0,-7 5 48,-1 1 1,1 0-1,-1 0 1,1 0 0,-1-1-1,1 1 1,-1 0-1,0 0 1,1 0-1,-1 0 1,1 0 0,-1 0-1,1 0 1,-1 0-1,1 0 1,-1 0 0,1 0-1,-1 0 1,1 0-1,-1 1 1,0-1-1,1 0 1,0 1-1,0-1-1,-1 1 1,1 0 0,0 0-1,-1-1 1,1 1-1,-1 0 1,1 0 0,-1 0-1,0 0 1,1-1 0,-1 1-1,0 0 1,0 0-1,1 0 1,-1 1 0,1 12 0,-1-1 0,0 1 0,0 0-1,-1-1 1,-1 1 0,-4 15 0,3-12-7,-3 16-9,-2 0 1,0-1 0,-3 0-1,-15 33 1,21-53 79,-1-1-1,0 1 1,-1-1-1,-1-1 1,0 1-1,0-1 1,-1-1-1,0 0 1,0 0-1,-1 0 1,0-1-1,-1-1 1,-17 10-1,22-14-10,0 0 0,-1 0 0,1-1 0,-1 0 0,1 0 0,-1-1 0,-11 2 0,18-3-37,0 0-1,0 0 1,0 0-1,0 0 1,0 0-1,0 0 1,0 0 0,0 0-1,0 0 1,0 0-1,0 0 1,0 1-1,0-1 1,-1 0 0,1 0-1,0 0 1,0 0-1,0 0 1,0 0-1,0 0 1,0 0 0,0 0-1,0 0 1,0 0-1,0 0 1,0-1-1,0 1 1,0 0 0,-1 0-1,1 0 1,0 0-1,0 0 1,0 0-1,0 0 1,0 0 0,0 0-1,0 0 1,0 0-1,0 0 1,0 0-1,0 0 1,0 0 0,0 0-1,0 0 1,0 0-1,0 0 1,0-1-1,0 1 1,0 0 0,0 0-1,0 0 1,0 0-1,0 0 1,0 0-1,0 0 1,0 0 0,0 0-1,0 0 1,0 0-1,0 0 1,0 0-1,0-1 1,0 1-1,0 0 1,0 0 0,0 0-1,0 0 1,6-4 68,12-4-61,38-4-90,0 2 0,66-3 0,-20 8-3104,-52 4 1301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8:49.1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47 4640,'-45'-32'2112,"40"24"-1824,15 1-320,4 7-32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8:54.1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1300 1472,'-3'1'93,"3"-1"-63,-1 0-1,1 0 1,-1 0-1,1 0 1,0 0-1,-1 0 1,1 0-1,-1 0 1,1 0-1,-1 0 1,1 1-1,0-1 1,-1 0-1,1 0 1,0 1-1,-1-1 1,1 0-1,0 0 1,-1 1 0,1-1-1,0 0 1,-2 4 3541,3-4-3499,1-1-1,-1 1 0,1-1 1,-1 0-1,1 1 0,-1-1 0,0 0 1,1 0-1,-1 0 0,0 0 0,0 0 1,2-3-1,20-22 639,-11 12-144,78-100 3305,-43 51-3139,-10 14-300,126-169 1882,-113 137-1546,-29 42-586,23-63-1,-32 72-58,12-29-90,-3-2 1,15-68 0,-33 122-248,-2 7 208,-1 0-1,0 0 0,0 0 0,0 0 0,0 0 0,0 0 1,1 0-1,-1 0 0,0 0 0,0 0 0,0 0 0,0 0 0,0 0 1,1 0-1,-1 0 0,0 0 0,0 0 0,0 0 0,0 0 1,0 0-1,1 0 0,-1 1 0,0-1 0,0 0 0,0 0 1,0 0-1,0 0 0,0 0 0,1 0 0,-1 0 0,0 1 0,0-1 1,0 0-1,0 0 0,0 0 0,0 0 0,0 0 0,0 0 1,0 1-1,0-1 0,0 0 0,0 0 0,0 0 0,0 0 1,0 1-1,0-1 0,0 0 0,0 0 0,0 0 0,0 0 1,0 0-1,0 1 0,1 9-13,0 0 0,0 1 0,-2 14-1,0 8-95,4 53 236,-4-1 1,-16 113 0,13-176-3,-15 92 167,13-89-90,0 0-1,-16 35 1,21-56-170,-1 0 39,1 0 1,-1-1-1,0 1 0,-1 0 1,-1 3-1,3-7-44,0 1 0,1 0 1,-1 0-1,0-1 0,0 1 0,1-1 0,-1 1 1,0 0-1,0-1 0,0 0 0,0 1 0,1-1 1,-1 1-1,0-1 0,0 0 0,0 0 1,0 0-1,0 1 0,0-1 0,0 0 0,0 0 1,0 0-1,0 0 0,0-1 0,0 1 0,0 0 1,0 0-1,-1-1 0,0 0 0,-1-1 0,1 1-1,0-1 1,0 0 0,0 1-1,0-1 1,0 0 0,0 0-1,0 0 1,0-1 0,1 1 0,-2-3-1,-16-32 155,17 32-140,-25-57-183,-23-78-1,50 140 140,0 0-1,0 0 1,0 0-1,0 0 1,0-1-1,0 1 1,0 0-1,0 0 1,0 0-1,0 0 1,0 0-1,0 0 1,0 0-1,0 0 1,0 0-1,0-1 1,0 1-1,0 0 1,0 0-1,0 0 1,0 0-1,0 0 1,0 0-1,0 0 1,0 0-1,0-1 1,0 1-1,0 0 1,0 0-1,0 0 1,0 0-1,0 0 1,0 0-1,0 0 1,0 0-1,0 0 1,0 0-1,0-1 1,0 1-1,0 0 1,0 0-1,1 0 1,-1 0-1,0 0 1,0 0-1,0 0 1,0 0-1,0 0 1,6 3-156,6 9 94,-5-2 103,1-1 0,1-1 0,0 1 0,0-1-1,0-1 1,1 0 0,1 0 0,-1-1-1,1 0 1,0-1 0,0 0 0,13 4-1,-15-8 41,0 1-1,0-1 0,1-1 1,-1 0-1,0 0 0,0-1 0,18-3 1,-2-2 88,38-15-1,-41 13-121,121-48 300,-110 41-198,0-2-1,36-25 1,-42 23-79,44-40 1,-58 46-125,-1 0 0,0-1 1,-1 0-1,0-1 0,8-16 0,-5 11-42,-12 17 99,1 1 0,-1-1 1,0 0-1,0 0 0,-1 0 1,1 0-1,1-5 0,2-1 6,-5 8 6,1 0 1,0 0-1,-1 0 1,0 0-1,1 0 0,-1 0 1,1-1-1,-1 1 1,0 0-1,0 0 1,0 0-1,1-2 1,4-9-137,-2 8 179,-1 8 24,-3-1-79,0 0-1,0-1 1,0 1-1,-1 0 1,1-1-1,0 0 1,-4 5-1,-1 2 9,-10 17 33,-2-1-1,-1-1 0,-32 32 1,45-49-14,-10 9 66,1 1 0,-15 21 0,27-33-62,0-1 0,0 1 0,0 0-1,1 0 1,0 0 0,0 1 0,0-1-1,0 0 1,1 1 0,0-1-1,0 1 1,1 0 0,-1-1 0,1 8-1,0-11 7,1 0 0,-1 0 0,0 0 0,1 0 0,-1 0 0,1 0 0,0 0 0,-1 0 0,1 0 1,0-1-1,0 1 0,0 0 0,1-1 0,-1 1 0,0 0 0,1-1 0,-1 0 0,1 1 0,1 1 0,-1-2 11,1 0 1,-1 0-1,0-1 1,1 1-1,-1 0 0,0-1 1,1 1-1,-1-1 1,1 0-1,-1 0 1,1 0-1,-1 0 1,5-1-1,3-2 53,1 1-1,-1-2 0,1 0 1,-1 0-1,0-1 1,9-5-1,93-66 263,-18 11-632,-92 63 239,1 0 1,-1 1-1,1 0 1,0-1-1,0 1 1,0 0-1,0 0 1,0 1-1,0-1 1,0 1-1,0-1 1,5 1-1,-8 0 34,1 1 0,-1-1 0,0 0-1,0 0 1,1 1 0,-1-1 0,0 0 0,0 0-1,0 1 1,1-1 0,-1 0 0,0 1-1,0-1 1,0 0 0,0 1 0,0-1 0,0 0-1,0 1 1,0-1 0,0 0 0,0 1-1,0-1 1,0 0 0,0 1 0,0-1 0,0 0-1,0 1 1,0-1 0,0 0 0,-1 1-1,1-1 1,0 0 0,0 1 0,0-1-1,0 0 1,-1 0 0,1 1 0,0-1 0,0 0-1,-1 0 1,1 1 0,-1-1 0,-3 6 9,-4 4 4,2-1 1,-10 17-1,-48 107-273,32-66 222,14-31 59,-3-1 0,0-1 0,-3-1 0,-49 55 0,10-23 131,-77 58 1,85-76-137,-84 65 337,131-107-299,1 0 0,-1 0 0,0-1 0,0 0 0,0 0 0,-1-1 0,1 0 0,-10 1 0,16-3-32,1-1 1,-1 0-1,0 1 1,0-1-1,0 0 0,1 0 1,-1 0-1,0 0 1,0 0-1,0-1 1,0 1-1,1-1 1,-1 1-1,0-1 1,1 1-1,-1-1 1,0 0-1,1 0 0,-1 0 1,1 0-1,-1 0 1,1 0-1,-1 0 1,1-1-1,0 1 1,0-1-1,-2-2 1,1 2-10,1-1 0,0 0 0,0-1 1,0 1-1,0 0 0,1 0 1,-1 0-1,1 0 0,0-1 0,0 1 1,0 0-1,0 0 0,1 0 0,-1 0 1,2-6-1,3-7 5,0 0 0,1 0-1,0 1 1,2 0 0,-1 0 0,2 1 0,0 0-1,15-18 1,106-96 14,-100 100-170,31-28 0,71-49 0,-69 59 135,75-53 8,-102 76-8,1 1 0,41-16 0,175-70 81,-244 104-57,9-5-66,0 1 1,1 1 0,-1 0-1,2 1 1,27-4-1,-44 10 24,0 0 1,0 0-1,0 0 0,1 0 0,-1 1 0,0-1 0,0 1 0,0 0 1,0 0-1,5 2 0,-7-2 16,1-1 1,-1 1-1,1 0 1,-1 0-1,0 0 0,1 0 1,-1 1-1,0-1 1,0 0-1,0 0 1,0 1-1,0-1 0,0 0 1,0 1-1,0-1 1,-1 1-1,1 0 1,0-1-1,-1 1 1,1 2-1,-1 1 7,1 0 0,-1 0-1,-1-1 1,1 1 0,-1 0 0,0 0-1,0-1 1,0 1 0,0-1 0,-3 6 0,-3 5 16,-14 22 0,12-23 16,1 0 21,-15 17 1,5-9 333,18-22-380,0 0 0,0 0 1,0 0-1,0 0 1,0 0-1,0 0 1,1 0-1,-1 0 0,0 0 1,0 0-1,0 0 1,0 1-1,0-1 0,0 0 1,0 0-1,0 0 1,0 0-1,0 0 1,0 0-1,0 0 0,0 0 1,0 0-1,0 0 1,0 0-1,0 0 0,0 0 1,0 0-1,0 0 1,0 0-1,0 0 1,0 0-1,0 0 0,0 0 1,0 0-1,0 0 1,0 0-1,0 0 1,0 0-1,0 0 0,0 0 1,0 0-1,0 0 1,0 0-1,0 0 0,0 0 1,0 0-1,6-3 162,9-8 35,108-70 142,-67 46-434,-42 25 38,49-27-71,-57 33 55,1 1 1,0 0 0,1 1-1,-1-1 1,0 1-1,1 1 1,8-1 0,-14 1 43,0 1 0,0 0 1,0 1-1,-1-1 0,1 0 0,0 0 1,0 1-1,0-1 0,0 1 1,-1 0-1,3 1 0,-3-2 18,0 1 1,0-1-1,-1 1 0,1-1 1,0 1-1,-1-1 0,1 1 0,-1 0 1,1-1-1,-1 1 0,1 0 0,-1 0 1,1-1-1,-1 1 0,0 0 1,1 0-1,-1 0 0,0 0 0,0-1 1,1 1-1,-1 0 0,0 0 1,0 0-1,0 0 0,0 0 0,0 1 1,-3 9-2,0 0 0,0 0 0,-1-1 0,-1 1 0,1-1 0,-2 0 0,-6 9 0,2-2 123,-8 20 0,18-37-110,0 0 0,0 0 0,0 0 0,0 0-1,0 0 1,0 0 0,0 0 0,0 0 0,0 0 0,0 0-1,0 0 1,0 0 0,1 0 0,-1 0 0,0 0 0,0 0-1,0 0 1,0 0 0,0 0 0,0 0 0,0 0 0,0 0-1,0 0 1,0 0 0,0 0 0,0 0 0,0 0 0,0 0-1,0 0 1,0 0 0,0 0 0,0 0 0,0 0 0,0 0-1,0 0 1,0 0 0,0 0 0,0 0 0,0 0 0,0 0-1,0 0 1,1 0 0,-1 0 0,0 0 0,0 0 0,0 0-1,0 1 1,0-1 0,0 0 0,0 0 0,0 0 0,0 0-1,0 0 1,0 0 0,0 0 0,0 0 0,0 0 0,0 0-1,0 0 1,-1 0 0,1 0 0,0 0 0,0 0 0,0 0 0,0 0-1,0 0 1,0 0 0,0 0 0,7-3 234,14-11-148,-2 1-45,61-33 62,-67 40-165,-1 1 0,1 0 0,0 1-1,24-4 1,-35 7 33,-1 1 0,0 0 0,0 0 0,0 0 0,1 0 0,-1 0 1,0 0-1,0 0 0,0 0 0,0 1 0,1-1 0,-1 0 0,0 1 0,0-1 0,0 1 0,0-1 0,0 1 0,0-1 0,0 1 0,0 0 0,0 0 0,0-1 0,0 1 0,-1 0 0,1 0 0,0 0 0,0 0 0,-1 0 0,1 0 0,-1 0 0,1 0 0,-1 0 0,1 2 0,1 3 13,-1 0-1,0 0 1,0 0-1,-1 0 1,1 8-1,-1 3 57,1-12-35,0 1-1,0-1 1,0 0 0,0 0-1,1 0 1,0 0-1,0 0 1,1 0 0,-1 0-1,1-1 1,0 1 0,5 5-1,-6-7 10,1-1 0,0 1 0,-1-1 0,1 0 0,0 0 0,0 0 0,1 0 0,-1 0 0,0-1 0,1 1 0,-1-1 0,0 0 0,1 0 0,0-1-1,-1 1 1,1-1 0,-1 1 0,8-1 0,2-2 18,-1 0 1,0-1-1,0 0 0,0 0 0,0-2 0,0 1 0,-1-1 0,0-1 0,0 0 0,11-9 1,15-12-97,46-44 0,-78 66 34,130-117 300,-128 115-316,1 0 0,0 1 0,0 0 0,1 0 0,0 1 0,0 0 0,0 0 0,1 1 1,13-4-1,-23 8 26,1 0 1,0-1-1,0 1 1,0 0 0,0 0-1,0 0 1,0 0-1,0 0 1,0 0 0,0 0-1,0 0 1,0 1 0,0-1-1,0 0 1,0 0-1,0 1 1,0-1 0,0 1-1,0-1 1,0 1-1,-1-1 1,1 1 0,1 1-1,-1-1 1,-1 0 0,1 0 0,0 0 0,-1 1-1,1-1 1,-1 0 0,0 0 0,1 1 0,-1-1-1,0 0 1,0 1 0,0-1 0,0 0 0,0 3 0,-1 3-16,0-1 0,-1 1 1,0-1-1,0 0 1,-5 11-1,-7 7 2,0-1 0,-2-1 0,-22 24 0,-11 17 173,45-57-54,3-4-47,-1 0 1,1 1 0,-1-1 0,1 0-1,-1-1 1,1 1 0,-1 0-1,0 0 1,0-1 0,0 1-1,0-1 1,0 1 0,-3 0 0,5-2-41,0 0-1,0 0 1,-1 0 0,1 0 0,0 0 0,0 0 0,0 0 0,-1 0 0,1 0 0,0 0 0,0 0 0,0 0-1,-1 0 1,1-1 0,0 1 0,0 0 0,0 0 0,0 0 0,-1 0 0,1 0 0,0 0 0,0-1-1,0 1 1,0 0 0,0 0 0,0 0 0,0 0 0,-1-1 0,1 1 0,0 0 0,0 0 0,0 0 0,0-1-1,0 1 1,0 0 0,0 0 0,0 0 0,0-1 0,0 1 0,0 0 0,0 0 0,0 0 0,0-1 0,0 1-1,0 0 1,0 0 0,1 0 0,-1-1 0,0 1 0,5-14 83,-2 10-85,1-1 0,-1 1 1,1 1-1,0-1 1,0 1-1,0-1 1,8-4-1,40-19 5,-34 18-11,20-11-82,2 2 0,0 1-1,1 2 1,45-9 0,-82 23 43,1 0 0,0 1 0,0-1 0,0 1 0,8 1 0,-12-1 31,0 0 0,0 0 0,0 0 0,0 1 0,0-1 0,0 0-1,0 1 1,1-1 0,-1 1 0,0-1 0,-1 1 0,1-1 0,0 1-1,0 0 1,0-1 0,0 1 0,0 0 0,-1 0 0,1 0 0,0-1-1,-1 1 1,1 0 0,0 0 0,-1 0 0,1 0 0,-1 0 0,0 0-1,1 0 1,-1 0 0,0 2 0,1 0-1,-1 1 0,0-1 0,-1 0 1,1 1-1,0-1 0,-1 0 0,0 1 0,0-1 0,0 0 0,0 0 1,-1 1-1,1-1 0,-1 0 0,-3 4 0,-3 3 12,0 0 1,-15 14-1,5-5 281,12-8-147,6-11-131,0 0-1,0 0 0,0 0 1,0 0-1,0 1 0,0-1 1,0 0-1,-1 0 0,1 0 1,0 0-1,0 1 0,0-1 1,0 0-1,0 0 0,0 0 1,0 1-1,0-1 0,0 0 0,0 0 1,0 0-1,0 0 0,0 1 1,0-1-1,1 0 0,-1 0 1,0 0-1,0 1 0,0-1 1,0 0-1,0 0 0,0 0 1,0 0-1,0 0 0,1 1 0,-1-1 1,0 0-1,0 0 0,0 0 1,0 0-1,1 0 0,-1 0 1,0 0-1,0 0 0,0 1 1,0-1-1,1 0 0,-1 0 1,0 0-1,0 0 0,0 0 1,0 0-1,1 0 0,-1 0 0,0 0 1,0 0-1,0 0 0,1 0 1,-1 0-1,0-1 0,0 1 1,1 0-1,17-6 86,0-2 0,-1 0 0,1-1 0,-1-1 0,19-15-1,-12 9-258,42-22-1,-65 38 156,0-1 0,1 0 0,-1 1 1,0 0-1,0-1 0,0 1 0,1-1 0,-1 1 1,0 0-1,0 0 0,1 0 0,-1 0 0,0 0 0,1 0 1,-1 0-1,0 0 0,0 1 0,1-1 0,-1 0 1,0 1-1,2 0 0,-2 0 5,-1 0 0,1-1-1,0 1 1,0 0 0,-1 0 0,1 0 0,-1 0-1,1 0 1,-1 0 0,1 0 0,-1 0 0,0 0-1,1 1 1,-1-1 0,0 0 0,0 0 0,0 0-1,0 0 1,0 0 0,0 1 0,0-1 0,0 0-1,-1 2 1,-3 19-75,2-17 92,1 0-1,0-1 1,0 1-1,1 0 1,-1 0-1,1 0 1,0-1 0,0 1-1,1 0 1,0 0-1,0-1 1,2 8-1,-3-10 11,1-1-1,0 0 0,0 0 1,-1 0-1,1 0 0,0 0 0,0 0 1,0 0-1,0 0 0,0 0 1,1 0-1,-1 0 0,0-1 1,0 1-1,0 0 0,1-1 0,-1 1 1,0-1-1,1 0 0,-1 1 1,0-1-1,1 0 0,-1 0 1,1 0-1,-1 0 0,0 0 0,1 0 1,1 0-1,5-1 19,0-1-1,0 1 1,12-6 0,-14 6-39,151-55 406,-132 45-430,-1 0 0,-1-2 0,0 0 0,24-20 0,-32 17-145,-15 16 167,0 0 1,1 0 0,-1 0 0,0 0 0,0-1-1,0 1 1,0 0 0,0 0 0,0 0 0,0-1-1,0 1 1,0 0 0,0 0 0,0 0 0,0-1-1,0 1 1,0 0 0,0 0 0,0 0 0,0-1 0,0 1-1,0 0 1,0 0 0,0 0 0,0-1 0,0 1-1,0 0 1,0 0 0,-1 0 0,1 0 0,0-1-1,-12 0-278,5 3 272,0 0 0,0 0 0,0 1 0,-10 6 0,-5 1-67,9-5 32,1 1 0,-1 0 0,2 1 0,-16 11 0,21-14 52,0 1 0,1 0 0,0 0-1,0 1 1,0-1 0,1 1 0,0 0 0,0 1-1,-5 10 1,8-15 3,0-1-1,0 1 0,1-1 1,-1 1-1,1-1 0,-1 1 1,1-1-1,0 1 0,0-1 1,0 1-1,-1-1 0,1 1 1,1 0-1,-1-1 0,0 1 1,0-1-1,1 1 0,-1-1 1,0 1-1,1-1 1,0 1-1,-1-1 0,1 1 1,0-1-1,0 0 0,0 1 1,0-1-1,0 0 0,0 0 1,0 0-1,0 0 0,3 2 1,-1-1 12,1 0 1,-1-1 0,1 1 0,0-1-1,0 0 1,0 0 0,0 0 0,0 0-1,0-1 1,0 0 0,0 1 0,5-2-1,24-1 86,-1-2-1,0-2 0,62-18 1,-76 18-81,-1-1 1,0-1-1,0 0 1,-1-1-1,0-1 0,0-1 1,-1 0-1,23-22 1,10-22 9,63-92-1,102-138-123,-129 176 232,-43 49-415,-39 57 249,6-13-237,-8 16 254,0 0 1,0 0-1,0 0 0,0-1 1,0 1-1,0 0 0,0 0 1,0 0-1,0 0 0,0 0 1,0-1-1,0 1 0,0 0 1,0 0-1,0 0 0,0 0 1,0 0-1,0 0 0,-1-1 1,1 1-1,0 0 0,0 0 1,0 0-1,0 0 0,0 0 1,0 0-1,0 0 0,0 0 1,-1-1-1,1 1 0,0 0 1,0 0-1,0 0 0,0 0 1,0 0-1,0 0 0,-1 0 1,-10 2-255,10-1 247,-5 1-39,1 0 1,-1 0-1,1 1 1,0 0-1,0 0 1,0 0 0,0 1-1,0 0 1,-5 5-1,-15 19 40,1 2-1,1 0 0,2 1 0,-24 45 0,-56 145-83,80-172 98,8-19 8,0 2 0,-12 51 0,23-75 69,1 1-1,-1 16 0,2-24-60,0 1 0,-1-1-1,2 1 1,-1-1-1,0 1 1,0-1-1,0 1 1,1-1-1,-1 1 1,1-1-1,-1 0 1,1 1-1,-1-1 1,1 0-1,0 1 1,0-1 0,0 0-1,0 0 1,0 1-1,0-1 1,0 0-1,0 0 1,2 1-1,0-1 8,0 0 0,1 0-1,-1 0 1,0 0 0,1-1-1,-1 0 1,0 1 0,1-1-1,4-1 1,31-5 24,-32 4-41,77-17 94,127-46-1,-198 60-31,24-15 0,-29 15-116,0 0-1,0 1 0,0 0 0,1 1 1,-1 0-1,11-3 0,-16 6 20,0-1-1,1 1 0,-1-1 1,0 1-1,0 0 0,0 0 1,0 1-1,0-1 0,0 0 1,4 2-1,-5-1 17,-1 0-1,0-1 1,0 1 0,1 0 0,-1 0-1,0 0 1,0 0 0,0 0-1,0 0 1,0 0 0,0 0-1,-1 0 1,1 0 0,0 1 0,-1-1-1,1 0 1,0 1 0,-1-1-1,1 0 1,-1 1 0,0-1 0,0 1-1,1-1 1,-1 3 0,0 3 14,0-1 1,-1 1 0,1 0 0,-1 0 0,-1 0-1,1 0 1,-1-1 0,0 1 0,-1-1-1,-5 12 1,3-8 73,1 0 0,-6 21 0,10-31-54,0 1 0,0 0 0,-1-1 0,1 1 1,0 0-1,0-1 0,0 1 0,0 0 0,0 0 1,0-1-1,0 1 0,0 0 0,0-1 0,1 1 1,-1 0-1,0-1 0,0 1 0,1 0 0,-1-1 1,0 1-1,1 1 0,0-2-4,-1 0-1,1 0 1,0 1 0,-1-1-1,1 0 1,-1 0-1,1 1 1,0-1 0,-1 0-1,1 0 1,0 0 0,-1 0-1,1 0 1,-1 0 0,1 0-1,0 0 1,-1 0 0,1 0-1,0-1 1,5 0 60,0-1 0,0-1 1,10-5-1,-10 5-90,48-24 55,163-74-125,-216 101 51,-1 0 0,1-1 1,0 1-1,-1 0 0,1 0 1,0 0-1,0-1 0,-1 1 1,1 0-1,0 0 0,0 0 1,-1 0-1,1 0 0,0 0 1,0 0-1,-1 0 0,2 1 1,-2-1 24,0 0-1,0 1 1,1-1 0,-1 0 0,0 0 0,0 1 0,0-1 0,0 0 0,0 1-1,0-1 1,0 0 0,0 0 0,0 1 0,0-1 0,0 0 0,0 1 0,0-1 0,0 0-1,0 1 1,0-1 0,0 0 0,0 1 0,0-1 0,0 0 0,0 0 0,-1 1 0,1-1-1,-18 27 245,14-21-179,0-2-92,1 1 0,0 0-1,0 0 1,1 1 0,0-1 0,0 1 0,-3 10-1,5-14 49,-1-1 0,1 1 0,0 0 0,0 0 0,0 0 0,0-1 0,0 1-1,1 0 1,-1 0 0,0-1 0,1 1 0,0 0 0,-1-1 0,1 1 0,0 0-1,0-1 1,-1 1 0,1-1 0,1 1 0,-1-1 0,0 0 0,0 1 0,0-1-1,1 0 1,-1 0 0,1 0 0,-1 0 0,1 0 0,-1 0 0,4 1 0,0 0 16,0 0 1,1-1 0,-1 1 0,0-1-1,1-1 1,-1 1 0,0-1 0,7 0 0,46-5 143,-40 2-146,64-10 10,144-43 0,-118 25-221,-113 41 119,0 1 0,-1-1 0,0-1 0,-7 10 0,8-13 68,1-1-1,0 2 1,1-1 0,-1 0-1,1 1 1,0-1-1,1 1 1,0 0 0,0 0-1,0 0 1,0 10-1,1-7 12,1 0 0,0-1 0,0 1 0,1 0 0,1-1 0,0 1 0,0-1 0,4 10 0,-2-8 2,1 0-1,0 0 0,0-1 1,1 1-1,1-1 1,-1-1-1,2 1 0,-1-1 1,1-1-1,1 1 1,-1-1-1,2-1 0,-1 0 1,18 11-1,-17-13-9,0-1 1,0 0-1,0 0 0,1-1 0,-1 0 1,1-1-1,0 0 0,15 0 0,-19-2-397,-1 0-1,1 0 1,-1-1-1,0 0 1,1 0-1,-1-1 1,0 0-1,0 0 1,0 0-1,0-1 1,-1 1-1,1-1 1,0-1-1,-1 1 1,9-9-1,10-11-2005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8:54.5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18 6048,'-13'-9'2752,"86"6"-2400,-7-2 1440,11 10-1056,62-5 640,6 0-832,39 0-224,-14 0-192,37-5 224,-22 5-160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8:56.2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42 140 3072,'-10'-8'2138,"8"7"-1412,5 4 1412,-4-4-1560,0-1-1,0 1 0,-1 0 0,1 0 1,-1 0-1,1 0 0,-1 0 1,1 0-1,-3 0 0,3 0 93,-1 2 146,1-1-727,1 0 1,-1 0-1,1 0 0,-1 1 1,1-1-1,-1 0 0,1 0 1,-1 0-1,1 0 0,-1 0 1,1 0-1,-1 0 0,1 0 1,0-1-1,-1 1 0,1 0 1,-1 0-1,1 0 0,-1 0 1,1-1-1,-1 1 0,1 0 0,0 0 1,-1-1-1,1 1 0,0 0 1,-1-1-1,2 0 138,0 0 1,0 0-1,0 0 0,0 0 1,0 0-1,0 0 0,0 1 1,1-1-1,-1 0 0,0 1 1,1-1-1,-1 1 0,3-1 1,33-12-227,172-20 148,-7 2-79,8-1 196,-173 33-159,-37 0-223,0 0-1,1 0 1,-1 0 0,0 0 0,-1 0-1,1 0 1,0 0 0,0 0 0,0 0-1,-1 0 1,1 0 0,0 0-1,-2 2 1,2-2-496,-1 10-807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04.6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398 590 3712,'13'-3'11024,"-40"4"-9352,-30 5 0,27-2-1404,1 2 1,-41 13-1,59-14-237,-1 0 1,1 1-1,-1 0 0,2 0 1,-1 1-1,1 1 1,0 0-1,0 0 0,1 1 1,0 0-1,1 0 1,0 1-1,-10 17 0,11-15 3,0 1-1,1 0 1,0 0 0,1 0-1,1 1 1,0-1-1,1 1 1,0 0 0,1 0-1,1 0 1,0 26-1,2-34 42,-1-1-1,1 1 0,0-1 0,1 1 1,-1-1-1,4 9 0,-4-13-44,0 1 0,-1 0 0,1-1 0,0 1 0,0-1 0,0 0 0,0 1 0,0-1 0,0 0 0,1 1 0,-1-1 0,0 0 0,1 0 0,-1 0 0,0 0 0,1 0 0,0-1 0,-1 1 0,1 0 0,-1-1 0,1 1 0,0-1 0,-1 1 0,4-1 0,-2 0 13,1-1 0,-1 1 1,1-1-1,-1 0 1,0 0-1,1-1 0,-1 1 1,0-1-1,0 1 0,0-1 1,0 0-1,4-3 1,2-3 8,0 0 0,10-12 0,-4 2-75,-2 0 0,0 0 1,-1-2-1,-1 1 1,17-42-1,-18 33 4,-1 0 1,-1 0-1,-2-1 0,3-33 0,-9 61 8,1-16-79,-4 12-71,-3 10-158,4-3 332,0 1 1,1 0-1,0-1 0,-1 1 1,1 0-1,0 0 0,1 0 1,-1 0-1,0 0 0,1 0 1,-1 6-1,2 39 184,0-34-72,0 0-1,2 0 1,0 0-1,0-1 1,1 1-1,1-1 0,6 14 1,-8-21-46,0-1 0,0 0 1,1 1-1,0-2 0,0 1 1,0 0-1,0-1 0,7 6 0,-8-8-20,0 0-1,0 0 1,0 0-1,1-1 1,-1 1-1,0-1 1,1 0-1,0 0 1,-1 0-1,1 0 1,-1 0-1,1-1 1,0 0-1,7 0 1,-5-1-8,1 0-1,-1-1 1,0 0 0,1 0 0,-1 0-1,0-1 1,0 0 0,0 0 0,-1-1-1,10-6 1,5-7 72,24-24 0,-38 35-95,15-16 10,80-75 109,-75 74-103,55-38-1,-50 44-23,-29 16 0,0 0 1,0 0-1,0 1 1,0-1 0,0 0-1,0 1 1,1 0 0,-1-1-1,0 1 1,0 0 0,1 0-1,2 0 1,-5 1-16,1-1-1,-1 0 1,0 0 0,1 0 0,-1 1-1,0-1 1,0 0 0,1 0-1,-1 1 1,0-1 0,1 0 0,-1 0-1,0 1 1,0-1 0,0 0-1,1 1 1,-1-1 0,0 0 0,0 1-1,0-1 1,0 1 0,0-1 0,1 0-1,-1 1 1,0-1 0,0 1-1,0-1 1,0 0 0,0 1 0,0-1-1,0 0 1,-1 1 0,1-1 0,0 1-1,0-1 1,0 0 0,0 1-1,-6 14 217,5-14-200,-24 40 370,18-31-324,1 0 0,-11 22 0,5-5 115,12-27-178,0 0 0,1 0 0,-1 1 0,0-1 0,0 0 1,0 0-1,0 1 0,0-1 0,0 0 0,0 0 0,1 1 0,-1-1 1,0 0-1,0 0 0,0 0 0,0 1 0,1-1 0,-1 0 1,0 0-1,0 0 0,1 0 0,-1 1 0,0-1 0,0 0 1,1 0-1,-1 0 0,0 0 0,0 0 0,1 0 0,-1 0 1,0 0-1,0 0 0,1 0 0,-1 0 0,0 0 0,1 0 1,-1 0-1,0 0 0,0 0 0,1 0 0,4-2 27,0 1 0,0-1 0,0 0 0,0-1 0,-1 1-1,7-5 1,8-4-7,15-4-47,65-17 0,-99 32 21,4-1-37,0 0 0,-1 0-1,1 1 1,0-1 0,0 1-1,0 0 1,0-1 0,-1 2-1,1-1 1,0 0 0,0 1-1,3 1 1,-4-1 23,0 0 1,-1 0-1,1 1 0,-1-1 0,0 1 1,1 0-1,-1 0 0,0-1 0,0 1 1,0 1-1,0-1 0,-1 0 1,1 0-1,-1 1 0,1-1 0,1 5 1,4 11 56,0 0 1,-2 0-1,6 31 1,0 3 85,-11-52-126,2 8 17,0-1-1,1 1 1,-1-1 0,1 0 0,7 12-1,-9-18-4,0 0 0,0 1 0,0-1 1,0 0-1,0 0 0,0 0 0,1 0 0,-1 0 0,0 0 0,1 0 0,-1 0 0,0 0 0,1-1 0,-1 1 0,1 0 1,-1-1-1,1 0 0,0 1 0,-1-1 0,1 0 0,-1 0 0,1 1 0,0-1 0,-1-1 0,1 1 0,-1 0 0,1 0 1,0-1-1,-1 1 0,1 0 0,-1-1 0,1 0 0,-1 1 0,2-2 0,2-1 13,0 0 1,0 0-1,-1 0 0,0 0 0,0-1 1,7-6-1,21-30 68,-21 26-62,17-22-3,110-157 16,-97 128-43,53-91-89,71-141 7,-161 290 13,-1 0-1,1-1 1,-1 1 0,4-16 0,-7 23 59,0-1 0,0 1 1,0 0-1,1 0 0,-1-1 0,0 1 0,0 0 1,0-1-1,0 1 0,0 0 0,0-1 1,0 1-1,0 0 0,0-1 0,0 1 0,0 0 1,0-1-1,0 1 0,0 0 0,0-1 0,-1 1 1,1 0-1,0 0 0,0-1 0,0 1 1,0 0-1,-1-1 0,1 1 0,0 0 0,0 0 1,0-1-1,-1 1 0,1 0 0,0 0 1,-1 0-1,1-1 0,0 1 0,0 0 0,-1 0 1,1 0-1,0 0 0,-1 0 0,1 0 1,0 0-1,-1 0 0,1 0 0,0 0 0,-1 0 1,1 0-1,0 0 0,-1 0 0,1 0 1,0 0-1,0 0 0,-1 0 0,1 0 0,0 0 1,-1 0-1,1 0 0,0 1 0,-1-1 1,1 0-1,0 0 0,0 0 0,-1 1 0,-19 12-86,19-12 94,-6 5-15,0 1 0,1 0 0,0 0 0,0 1 0,0-1 0,1 1 0,-7 15 0,8-17 7,-31 61 88,-39 99 0,60-126-20,1 1 0,2 1 0,-11 83 0,20-105 102,1 23 1,1-38-119,1 0 1,-1 0-1,1 1 0,0-1 0,0 0 1,1 0-1,-1 0 0,1-1 1,4 9-1,-4-12-31,-1 1 0,0-1-1,0 1 1,0-1 0,1 0 0,-1 0 0,1 0 0,-1 0 0,1 0-1,-1 0 1,1 0 0,-1 0 0,1 0 0,0-1 0,0 1-1,-1-1 1,1 1 0,0-1 0,0 0 0,0 0 0,-1 0 0,1 0-1,0 0 1,0 0 0,0 0 0,-1 0 0,1-1 0,0 1 0,3-2-1,5-2 73,0 0 0,0 0-1,18-12 1,-21 12-63,101-53 60,-46 24-196,-58 32 119,2-3-38,1 0-1,-1 1 0,1 1 0,0-1 0,8-1 0,-13 3 19,-1 1 0,1 0-1,0 0 1,-1 0-1,1 0 1,-1 0-1,1 0 1,-1 0-1,1 0 1,-1 1-1,1-1 1,-1 1-1,1-1 1,-1 1-1,1-1 1,-1 1-1,0 0 1,1 0-1,-1 0 1,0-1-1,0 1 1,0 0-1,0 1 1,1-1 0,-2 0-1,1 0 1,0 0-1,0 1 1,0-1-1,0 0 1,0 2-1,3 10 21,0 1-1,0-1 1,-1 1-1,-1-1 0,1 28 1,-1 22-917,-1-34-7280,-1-22 5958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4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 7648,'-6'-2'10246,"6"2"-9983,7-6 3267,16-4-3410,-20 8 1016,2 0-988,0 0 0,0 0 0,0 1 0,0-1 0,0 1 0,0 0 0,8 0 0,-11 1-57,-1 2-32,1-1-46,-1 0 0,0 0 1,0 0-1,0 0 0,0 0 1,0 0-1,0 0 0,0 1 1,0-1-1,-1 0 0,1 1 1,0-1-1,-1 1 0,2 2 1,-2 0 47,0 0 0,0 0 0,0 0 0,-1 0 0,0 4 0,1-6-57,-3 18 227,-1 0-1,-1 0 0,-1 0 1,-11 26-1,7-21 140,-7 28 0,15-46-294,1-3 46,0 0-1,0 0 1,1 0 0,-1 7-1,3-10-45,-1 0 0,1 0 1,-1 0-1,0 0 0,1 0 0,-1 0 0,1-1 0,0 1 0,-1-1 0,3 1 0,4 0-141,0 0 0,0-1 0,0 0-1,0-1 1,0 0 0,0 0 0,15-5-1,-11 4-1723,-1-1 0,0 2-1,14-2 1,25 3-7336,-19 0 2821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05.0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22 117 6048,'-4'-65'2752,"-1"50"-2400,0 6 2144,5 4-1440,-3-3 864,6 5-1152,-3-5-512,-3 4-992,3 8 416,-5 1-1792,5 1 1184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08.6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1120 6048,'-8'14'1952,"8"-14"-1887,0 1 0,0-1 0,-1 1 1,1-1-1,0 1 0,0-1 0,0 1 0,0-1 1,0 0-1,0 1 0,0-1 0,0 1 0,0-1 1,0 1-1,0-1 0,0 1 0,0-1 0,0 1 1,1-1-1,-1 1 0,0-1 0,0 0 0,0 1 1,1-1-1,-1 1 0,0-1 0,1 0 0,-1 1 1,0-1-1,1 0 0,-1 1 0,0-1 0,1 0 1,-1 1-1,1-1 0,-1 0 0,0 0 0,1 1 1,16 5 2036,-13-6-1858,0 1 0,0-1 0,0 0-1,1 0 1,-1 0 0,0 0 0,0-1 0,0 0 0,1 0 0,-1 0 0,0 0-1,0-1 1,0 0 0,-1 1 0,1-1 0,0-1 0,-1 1 0,1 0 0,-1-1-1,0 0 1,4-4 0,17-18 583,0-2 1,36-55-1,3-3-29,60-45 586,-41 47-507,-69 69-712,-3 2-45,0 1-1,1 0 0,1 0 0,0 1 0,19-12 0,-31 22-114,0 0-1,1-1 0,-1 1 0,1 0 1,-1 0-1,1 0 0,-1-1 0,0 1 1,1 0-1,-1 0 0,1 0 1,-1 0-1,1 0 0,-1 0 0,1 0 1,-1 0-1,1 0 0,-1 0 0,1 0 1,-1 0-1,0 0 0,1 1 1,-1-1-1,1 0 0,-1 0 0,1 0 1,-1 1-1,0-1 0,1 0 0,-1 0 1,1 1-1,-1-1 0,0 0 1,1 1-1,-1-1 0,0 0 0,0 1 1,1-1-1,-1 1 0,0-1 0,0 1 1,1-1-1,-1 0 0,0 2 1,3 18-22,-4-9 71,0 1 0,-1-1 0,0 0-1,0 0 1,-7 17 0,-27 55 121,17-38-134,4-10 7,3-3 16,-1-1 0,-2 0 0,-35 54 0,47-82-78,1 0 1,-1 1-1,0-1 1,0 0-1,0-1 1,0 1 0,0 0-1,-1-1 1,-5 3-1,7-4 3,0 0 1,1-1-1,-1 1 1,0-1-1,1 0 0,-1 1 1,0-1-1,0 0 1,1 0-1,-1 0 0,0-1 1,1 1-1,-1 0 1,0 0-1,0-1 0,1 1 1,-1-1-1,1 0 0,-1 1 1,0-1-1,1 0 1,-1 0-1,1 0 0,0 0 1,-1 0-1,-1-2 1,-3-3-35,0-1 1,1 0 0,-1 0 0,1 0 0,1-1 0,-1 1 0,-3-10 0,-21-62-613,15 38 440,12 35 158,-6-20-771,7 20 240,8 13 21,-4-3 586,0-1 1,1 1-1,-1-1 1,1 0-1,0 0 1,0 0-1,7 3 1,-6-3 18,21 11 215,0-1-1,35 11 1,-47-20-145,0 0 1,0 0-1,0-2 0,0 0 1,1 0-1,-1-1 1,1-1-1,-1 0 0,0-1 1,1-1-1,-1 0 0,0-1 1,0-1-1,0 0 0,0-1 1,-1 0-1,14-8 1,-7 3 33,-1-1 0,-1 0 1,0-1-1,-1-2 1,32-29-1,-5-1-742,-40 43 474,-3 7 132,-2 8 29,0-13-40,-23 79 133,22-70-46,0 0-1,1 0 1,0 0 0,1 0 0,0 0-1,2 17 1,-1-24-41,-1 0 0,1 0-1,0 0 1,0 0 0,3 5 0,-4-7-21,1 0 1,-1-1 0,0 1-1,1-1 1,-1 1 0,1 0-1,-1-1 1,1 1 0,-1-1-1,1 1 1,-1-1 0,1 1-1,-1-1 1,1 0-1,0 1 1,-1-1 0,1 0-1,0 1 1,-1-1 0,1 0-1,0 0 1,0 0 0,-1 1-1,1-1 1,0 0 0,0 0-1,-1 0 1,1 0 0,0 0-1,0-1 1,-1 1 0,1 0-1,0 0 1,-1 0 0,1-1-1,1 1 1,8-7 120,-1 0 0,1 0 1,-1 0-1,8-10 0,3-1-88,8-5-17,2 1 1,0 1 0,47-23-1,-70 40-92,17-6-156,-24 10 214,0 0 0,0 0 0,0 0-1,0 0 1,1 0 0,-1-1 0,0 1 0,0 0 0,0 0-1,0 0 1,0 0 0,1 0 0,-1 0 0,0 0-1,0 0 1,0 0 0,0 0 0,0 0 0,1 0 0,-1 0-1,0 0 1,0 1 0,0-1 0,0 0 0,0 0 0,0 0-1,1 0 1,-1 0 0,0 0 0,0 0 0,0 0-1,0 0 1,0 0 0,0 1 0,0-1 0,0 0 0,1 0-1,-1 0 1,0 0 0,-3 8 45,-27 50 141,-44 101-243,-24 47 386,68-150-265,-70 97 0,89-138-69,-2 0-1,-27 25 1,27-33-182,13-7 182,0 0 0,0 0-1,0 0 1,-1 0-1,1 0 1,0 0-1,0 0 1,0 0-1,0 0 1,0 0 0,-1 0-1,1 0 1,0 0-1,0 0 1,0 0-1,0 0 1,0 0-1,-1 0 1,1 0-1,0 0 1,0 0 0,0 0-1,0 0 1,0 0-1,0 0 1,-1 0-1,1 0 1,0 0-1,0-1 1,0 1-1,0 0 1,0 0 0,0 0-1,0 0 1,0 0-1,0 0 1,-1 0-1,1-1 1,0 1-1,0 0 1,1-8-115,7-8-16,65-85-179,-15 9 169,48-71 101,-79 127 62,2 0 1,41-40-1,-17 30-44,2 2-1,65-38 0,20-16 127,-126 87 2,-4 3-2,1 0-1,1 0 1,14-7 0,-25 14-88,0 1 1,0-1-1,0 1 0,0 0 0,0-1 1,0 1-1,0 0 0,0-1 0,0 1 1,0 0-1,0 0 0,0 0 0,0 0 1,0 0-1,0 0 0,0 0 0,0 1 1,0-1-1,0 0 0,0 1 0,0-1 0,0 0 1,0 1-1,0-1 0,0 1 0,0-1 1,0 1-1,0 0 0,0-1 0,-1 1 1,1 0-1,0 0 0,-1 0 0,1-1 1,0 1-1,-1 0 0,1 0 0,-1 0 1,1 0-1,-1 0 0,0 0 0,1 2 1,0 2 26,1 0 1,-1-1 0,-1 1 0,1 0 0,-1 0 0,0 0 0,0 9 0,-3 10 188,2-13-59,0 0 0,-4 16-1,5-20-14,5-8-35,14-12-35,-12 7-149,30-19-15,1 3 0,1 1 0,1 1 0,75-24 0,-110 42 47,1 0-1,0 1 1,0 0 0,0 0-1,0 1 1,0 0-1,10 0 1,-15 0 23,1 1-1,-1-1 1,0 0 0,0 1-1,0-1 1,0 0 0,0 1 0,0-1-1,0 1 1,0 0 0,0-1-1,-1 1 1,1 0 0,0-1-1,0 1 1,0 0 0,-1 0-1,2 1 1,-1 0 3,-1-1 0,1 1 0,-1-1-1,0 1 1,0 0 0,1-1 0,-1 1 0,0 0-1,0-1 1,0 1 0,-1-1 0,1 1 0,0 0-1,-1-1 1,1 1 0,-2 2 0,-3 7 118,0 0 0,-1 0 0,0 0 1,-15 17-1,10-13 43,11-15-151,0 0 0,0 0 1,0 0-1,0 0 0,0 0 1,0 1-1,-1-1 0,1 0 1,0 0-1,0 0 0,0 0 0,0 0 1,0 0-1,0 0 0,0 1 1,0-1-1,0 0 0,0 0 1,0 0-1,0 0 0,1 0 1,-1 0-1,0 0 0,0 0 0,0 1 1,0-1-1,0 0 0,0 0 1,0 0-1,0 0 0,0 0 1,0 0-1,0 0 0,0 0 1,0 0-1,0 0 0,1 0 0,-1 1 1,0-1-1,0 0 0,0 0 1,0 0-1,0 0 0,0 0 1,0 0-1,0 0 0,1 0 1,-1 0-1,0 0 0,0 0 0,0 0 1,0 0-1,0 0 0,0 0 1,1 0-1,8 0 61,-8 0-42,13 0-84,-1-1 1,0-1-1,0 0 1,1-1-1,12-5 0,62-26-305,-29 10 157,-55 22 129,0 1-1,1-1 1,0 1-1,-1 0 0,1 1 1,7-1-1,-11 1 74,0 0 0,1 0 0,-1 0 0,0 0 0,0 0 0,1 1-1,-1-1 1,0 0 0,0 1 0,0-1 0,0 1 0,0-1 0,0 1 0,1 0-1,-1-1 1,0 1 0,-1 0 0,1 0 0,0 0 0,0 0 0,0 0 0,0 0 0,-1 0-1,1 0 1,0 0 0,-1 0 0,1 0 0,0 2 0,1 9 68,0 0 1,-1 0-1,0 0 1,-1 0-1,-1 13 1,1-1 239,0-23-286,0 0 0,0 1 0,0-1 0,0 0 0,0 1 0,0-1 0,0 0 0,1 0 0,-1 0 0,1 1 0,-1-1 0,1 0 0,-1 0 0,1 0 0,-1 0 0,1 0 0,0 0 0,0 0 0,0 0 0,0 0 0,1 2 0,0-3 11,-1 1 0,1 0 1,0-1-1,-1 1 0,1-1 1,0 1-1,-1-1 1,1 0-1,0 0 0,0 0 1,0 0-1,-1 0 0,4 0 1,3-2-15,0 0 0,-1 0 0,1-1 0,-1 1 1,12-8-1,1-1 63,-11 5-76,1 1 0,0 0 0,1 0 0,10-3 0,-2 4 9,6 12-17,-19-7 42,0 0 0,0 0 0,0-1 0,1 0 0,-1 0 0,0 0 0,0-1 0,9-2 0,49-15-161,-51 13 120,7-2 11,1 1 0,0 0 0,1 2 0,40-4 0,-61 8-1,0 0 0,-1 0 0,1 0 0,0 0 0,-1 0 0,1 0 0,-1 1 0,1-1 0,0 0 0,-1 0 0,1 0 0,0 1 0,-1-1 0,1 0 0,-1 1 0,1-1 0,-1 0 0,1 1-1,-1-1 1,1 1 0,-1-1 0,1 0 0,-1 1 0,0 0 0,1 0 0,-1 0 7,1 0-1,-1 0 1,0 0 0,1 0-1,-1 1 1,0-1-1,0 0 1,0 0 0,0 0-1,0 1 1,0-1-1,-1 2 1,-1 3 20,1-1-1,-1 0 1,-1 0 0,1 0 0,-5 8-1,-68 88 215,36-49-23,33-43-227,3-6-18,5-4-18,15-11-87,110-74-567,-93 66 446,36-15-1,-70 34 243,1 1-1,-1 0 0,1-1 1,-1 1-1,1 0 0,0 0 0,-1 0 1,1-1-1,-1 1 0,1 0 0,0 0 1,-1 0-1,1 0 0,-1 0 1,1 0-1,0 0 0,-1 0 0,1 0 1,-1 0-1,1 0 0,0 1 0,-1-1 1,1 0-1,-1 0 0,1 1 0,-1-1 1,1 0-1,0 1 0,0 0 7,-1 0-1,1 0 1,-1 0 0,0 0-1,1 0 1,-1 0-1,0 0 1,0 0 0,0 0-1,1 0 1,-1 0-1,0 0 1,0 0 0,-1 0-1,1 1 1,-1 5 35,-1 1 1,1-1 0,-5 10 0,-28 62 576,34-79-603,0 1-1,0-1 0,0 0 0,-1 0 1,1 1-1,0-1 0,0 0 0,0 0 0,0 1 1,0-1-1,0 0 0,0 1 0,0-1 0,0 0 1,0 0-1,0 1 0,0-1 0,0 0 0,0 1 1,0-1-1,0 0 0,0 0 0,0 1 0,0-1 1,0 0-1,0 1 0,0-1 0,0 0 1,1 0-1,-1 1 0,0-1 0,0 0 0,0 0 1,1 0-1,-1 1 0,0-1 0,0 0 0,0 0 1,1 0-1,-1 1 0,1-1-1,0 0 0,0 0 0,0 0 0,0-1 0,0 1 0,0 0 0,0 0 0,0-1 0,-1 1 0,1 0 0,0-1 0,0 1 0,1-2 0,8-5-119,-1 0 0,-1-1-1,1 0 1,10-13-1,-11 11 57,0 1-1,0 1 0,1 0 0,15-11 1,-24 18 44,1 1 1,0-1 0,0 0 0,0 1 0,0-1 0,-1 1 0,1-1 0,0 1 0,0 0 0,0-1 0,0 1 0,0 0 0,0 0 0,0 0 0,0-1 0,0 1 0,0 0 0,0 0 0,0 1 0,1-1 0,-1 0 0,0 0 0,0 0 0,0 1 0,1 0 0,-1 0 14,0 0-1,0 1 1,0-1 0,0 0-1,0 1 1,-1-1 0,1 1-1,0-1 1,-1 1 0,1-1-1,-1 1 1,0-1 0,0 1-1,1 0 1,-1-1 0,0 1-1,-1 3 1,0 25 234,-7 35-1,0 8 53,5-48-231,2-17 4,0 0 1,1 0 0,0 0-1,2 15 1,-2-22-57,0-1 0,0 1 0,0-1 0,0 1 0,0-1 0,0 0 0,0 1 0,0-1 0,0 1 0,0-1 0,1 0 1,-1 1-1,0-1 0,0 0 0,0 1 0,1-1 0,-1 0 0,0 1 0,1-1 0,-1 0 0,0 1 0,1-1 0,-1 0 0,0 0 0,1 1 0,-1-1 0,0 0 1,1 0-1,-1 0 0,1 0 0,-1 0 0,0 1 0,1-1 0,0 0 0,0-1-16,1 1 0,-1 0-1,1-1 1,-1 1 0,0-1 0,1 0 0,-1 1 0,0-1-1,0 0 1,1 0 0,-1 0 0,1-1 0,8-8-68,0-1 1,-1-1-1,11-15 1,7-11-36,109-112-186,-79 88-48,-56 60 331,12-14-116,-12 8 47,-1 8 84,-1 0 0,1-1 0,0 1 0,-1 0 0,1 0 0,-1-1 0,1 1 0,-1 0 0,1 0 0,0 0 0,-1 0 0,1 0 1,-1-1-1,1 1 0,-1 0 0,1 0 0,-1 0 0,1 0 0,-1 1 0,1-1 0,-1 0 0,-8 1 20,1 1 1,0 0-1,-1 1 0,1 0 0,0 0 0,0 0 0,1 1 1,-14 9-1,8-4 73,0 1 1,1 0-1,1 1 1,-13 14 0,19-18-62,-1 0 0,1 0 1,0 0-1,-7 16 1,11-21-12,0 1 0,0 0 0,0 0 0,0 0 1,0 0-1,1 0 0,-1-1 0,1 1 1,0 0-1,0 0 0,0 0 0,0 0 1,0 0-1,1 0 0,-1 0 0,1 0 0,0 0 1,2 5-1,-1-5-5,0-1 1,0 1-1,1-1 1,-1 0 0,1 1-1,-1-1 1,1-1-1,0 1 1,0 0-1,0-1 1,-1 1-1,2-1 1,-1 0-1,0 0 1,0 0-1,4 0 1,5 2 9,0-1 1,0-1 0,13 0-1,-9-2-12,0 0 0,0-1 0,-1 0-1,1-1 1,-1-1 0,1-1 0,-1 0 0,-1-1-1,1 0 1,-1-1 0,0-1 0,-1 0 0,0-1-1,13-12 1,-8 6-46,-1-2-1,-1 0 1,0-1-1,-2 0 1,0-1-1,-1-1 1,-1-1-1,17-38 1,4-25-151,28-110-1,-29 70 177,22-158 0,-53 275 18,0 2-25,0-1-1,-1 0 1,1 0 0,-1 0 0,0 0 0,-1 0 0,1 0 0,-3-10 0,3 16 16,0-1 0,0 1 0,0-1 0,-1 1 0,1-1 0,0 1 0,0 0 0,0-1 0,0 1 0,-1-1 1,1 1-1,0-1 0,0 1 0,-1 0 0,1-1 0,0 1 0,-1-1 0,1 1 0,0 0 0,-1-1 1,1 1-1,-1 0 0,1 0 0,0-1 0,-1 1 0,1 0 0,-1 0 0,1 0 0,-1 0 0,1-1 0,-1 1 1,1 0-1,-1 0 0,1 0 0,-1 0 0,1 0 0,-1 0 0,1 0 0,-1 0 0,1 1 0,0-1 0,-1 0 1,1 0-1,-1 0 0,1 0 0,-1 1 0,1-1 0,-1 0 0,1 0 0,0 1 0,-1-1 0,1 0 1,0 1-1,-1-1 0,1 0 0,0 1 0,-1 0 0,-3 3-10,0 1-1,0-1 1,1 1-1,-4 6 1,-7 14 9,2 0 1,-18 51-1,-11 63 21,27-85 14,-21 80 42,6 2 0,5 1 0,-5 157 0,21-186-3352,8-107 3186,0-1 0,0 1 0,0-1 0,0 1-1,0-1 1,0 1 0,0-1 0,0 1 0,0 0 0,0-1 0,0 1 0,0-1 0,0 1 0,-1-1 0,1 1-1,0-1 1,0 0 0,-1 1 0,1-1 0,0 1 0,-1-1 0,0 1 0,-1-21-2755,-11-101 998,10 105 2267,-1 0 0,0 0 0,-2 0 0,0 1 0,0 0 0,-1 0 0,-19-27 0,25 39-316,-13-16 1981,-16-29-1,30 48-2027,0-1 0,0 0-1,0 0 1,0 1 0,-1-1-1,1 0 1,0 0 0,0 0-1,0 1 1,0-1 0,1 0-1,-1 0 1,0 1 0,0-1-1,0 0 1,1 0 0,-1 1-1,0-1 1,1 0 0,-1 1-1,0-1 1,1 0 0,-1 1-1,1-1 1,-1 1 0,1-1-1,-1 1 1,1-1 0,0 1-1,-1-1 1,1 1 0,0-1-1,-1 1 1,2-1 0,26-11 514,-26 12-540,11-4 99,0 1 1,25-3-1,1 1-15,33-10-1,71-13-305,-142 28 187,0 0 0,0-1 0,0 1 0,1 0 0,-1 0 1,0 0-1,0 0 0,0 0 0,1 0 0,-1 1 0,0-1 0,0 0 0,1 1 0,-1-1 1,0 0-1,0 1 0,0-1 0,1 2 0,-1-2 7,-1 1 0,1 0-1,-1 0 1,1-1 0,-1 1 0,1 0 0,-1 0-1,0 0 1,1-1 0,-1 1 0,0 0 0,0 0 0,0 0-1,1 0 1,-1 0 0,0-1 0,0 1 0,0 0-1,-1 1 1,0 6 48,-1 0 0,-1 0 0,1-1-1,-7 13 1,2-4 106,2-2-83,0 0 0,0 0 0,2 0 1,0 1-1,0 0 0,0 17 0,3-31-58,0 0 1,0 0-1,0 0 0,0 0 1,0 0-1,0 0 1,0 0-1,1 0 0,-1 0 1,0 0-1,1 0 1,-1 0-1,1 0 0,-1 0 1,1 0-1,-1 0 1,1 0-1,-1 0 0,1-1 1,0 1-1,0 0 1,-1 0-1,1-1 0,0 1 1,0-1-1,0 1 1,0-1-1,0 1 0,0-1 1,0 1-1,0-1 0,0 0 1,0 1-1,0-1 1,0 0-1,0 0 0,0 0 1,1 0-1,5 0 15,-1-1 0,0 1-1,1-1 1,-1-1 0,7-2 0,-8 3-21,243-79-320,-245 79 296,22-6-155,-25 7 170,1 0-1,-1 0 1,0 0-1,1 0 0,-1 0 1,1 0-1,-1-1 0,1 1 1,-1 0-1,1 0 0,-1 1 1,1-1-1,-1 0 1,1 0-1,-1 0 0,1 0 1,-1 0-1,0 0 0,1 1 1,-1-1-1,1 0 0,-1 0 1,1 1-1,-1-1 1,0 0-1,1 0 0,-1 1 1,0-1-1,1 0 0,-1 1 1,0-1-1,1 1 0,-1-1 1,0 0-1,0 1 1,0-1-1,1 1 0,-1-1 1,0 1-1,0-1 0,0 1 1,0 0-1,-1 6 35,-1-1-1,0 1 0,0 0 1,0-1-1,-1 1 1,0-1-1,-4 7 1,-3 6 56,-57 135 25,62-142 56,3-9-466,1-1 0,0 1 0,0 0 0,0 0 0,-1 5 0,2-8 259,0 1 0,0-1 0,0 0 0,0 0 0,0 0 0,0 0 0,0 0 0,0 1 0,0-1 0,0 0-1,0 0 1,0 0 0,0 0 0,0 0 0,0 0 0,0 1 0,1-1 0,-1 0 0,0 0 0,0 0 0,0 0 0,0 0 0,0 0 0,0 0 0,0 0 0,0 0 0,1 0 0,-1 1 0,0-1 0,0 0 0,0 0 0,0 0 0,0 0 0,1 0 0,-1 0 0,0 0 0,0 0 0,0 0 0,0 0 0,0 0 0,0 0 0,1 0 0,-1 0 0,14-7-2021,1-4 231,0-1 0,15-15 0,7-6 276,-1 2 929,25-19 1786,-52 43 42,2 0 0,-1 1 1,1 0-1,13-6 1,-23 12-930,1-1 0,-1 1 0,0-1 0,1 1 0,-1-1 0,1 1 0,-1 0 0,1 0 1,-1 0-1,0-1 0,3 2 0,-1 36 1698,-8 15-1661,3 0 0,2 0 0,8 57 0,-8-101-476,2-1 0,-1 0 0,1 0 0,0 0 0,5 11 0,-6-16-216,1 1 1,-1 0-1,1 0 1,0-1-1,0 1 1,1-1-1,-1 1 1,5 3-1,-6-4-151,1-1-1,0 1 0,0-1 1,-1 0-1,1 1 1,0-1-1,0 0 0,0 0 1,0 0-1,1 0 0,-1-1 1,0 1-1,0 0 1,0-1-1,1 0 0,-1 1 1,0-1-1,1 0 0,-1 0 1,0 0-1,4-1 1,16-3-2893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09.1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0 208 10144,'3'0'4576,"71"-20"-3968,10 9 991,11 2-991,93-14 128,6-2-448,70-10-640,-16 7 192,23-4-6271,-39 7 3519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1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216 193 2912,'17'-34'1296,"-13"25"-1214,0 1 405,1-1 1,0 1-1,10-14 1,17-22 3095,-21 30-1356,0-1 1,12-12 0,-23 27-2193,0 0 0,1 0 0,-1 0 0,0-1 0,0 1 0,0 0 0,0 0 0,0 0 0,0 0 0,0 0 0,0 0 0,0 0 0,1-1-1,-1 1 1,0 0 0,0 0 0,0 0 0,0 0 0,0 0 0,0 0 0,1 0 0,-1 0 0,0 0 0,0 0 0,0 0 0,0 0 0,0 0 0,0 0 0,1 0 0,-1 0 0,0 0 0,0 0 0,0 0-1,0 0 1,0 0 0,1 0 0,-1 0 0,0 0 0,0 0 0,0 0 0,0 0 0,0 1 0,1 7 1018,-4 18 15,2-25-1033,-9 46 1113,-21 59 0,-27 47-226,-10 33-423,-18 120-78,36-117-837,46-171-193,3-15 240,1 1 1,-1-1 0,0 1-1,0-1 1,0 0 0,0 1-1,-1-1 1,1 0-1,-4 5 1,5-7 239,0-1 0,-1 0 0,1 1 0,0-1 0,-1 0 0,1 1 0,0-1 0,-1 0 0,1 0-1,0 1 1,-1-1 0,1 0 0,-1 0 0,1 0 0,0 0 0,-1 1 0,1-1 0,-1 0 0,1 0 0,-1 0 0,1 0 0,-1 0 0,1 0 0,0 0 0,-1 0-1,1 0 1,-1 0 0,1 0 0,-1-1 0,1 1 0,-1 0 0,1 0 0,0 0 0,-1 0 0,1-1 0,0 1 0,-1 0 0,1 0 0,-1-1 0,1 1 0,0 0-1,0-1 1,-1 1 0,1-1 0,-7-6-2361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1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10 333 9312,'-8'-16'2981,"7"8"-1802,1 6-1201,1-4 481,0 0 0,1 1 1,-1-1-1,1 0 1,0 1-1,1 0 0,4-9 1,-6 12-337,3-5 235,1 0 0,0 1 0,0-1 1,1 1-1,11-10 0,4 0-3,1 1 0,0 1 1,1 2-1,0 0 0,44-15 1,130-32 162,-5 20-190,-151 34-1184,0 2 0,67 2 0,-103 2 101,14 2-1234,-18-3 1742,0 1 1,0-1 0,-1 1-1,1-1 1,-1 1 0,1-1-1,0 1 1,-1 0-1,1-1 1,-1 1 0,1 0-1,-1-1 1,1 1-1,-1 0 1,0-1 0,1 1-1,-1 0 1,0 0-1,0 0 1,0-1 0,1 2-1,3 13-2179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14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194 693 7712,'-27'-9'2506,"19"8"-1524,2 2-885,2-1 240,1 1 0,-1 0-1,0 0 1,1 1 0,-1-1 0,1 1 0,-1-1 0,1 1 0,-3 2 0,-2 3 63,1 0-1,0 0 1,1 1-1,-1-1 1,1 2-1,1-1 0,0 0 1,0 1-1,0 0 1,-4 13-1,-2 10 161,-13 57 1,21-74-364,0 0 1,0 29-1,3-38-106,0 1 0,0-1-1,1 0 1,0 1-1,0-1 1,1 0 0,0 0-1,0 1 1,3 5-1,-3-10-48,0 1-1,0 0 0,0-1 0,1 0 1,-1 1-1,1-1 0,-1 0 0,1 0 1,0 0-1,0-1 0,0 1 0,0-1 1,0 1-1,0-1 0,0 0 0,0 0 1,1 0-1,-1-1 0,0 1 0,1-1 1,-1 0-1,0 0 0,1 0 0,5-1 0,-7 1-24,1 0 0,0-1 0,0 1 0,-1-1 0,1 1-1,0-1 1,-1 0 0,1 0 0,0 0 0,-1-1 0,1 1-1,-1-1 1,0 1 0,1-1 0,-1 0 0,0 1 0,0-1-1,0 0 1,0-1 0,-1 1 0,1 0 0,-1 0 0,1-1-1,-1 1 1,0-1 0,1 1 0,-1-1 0,-1 0-1,2-5 1,-1-1-28,-1-1-1,0 1 0,-1 0 0,0 0 1,0 0-1,-4-12 0,-22-55-50,9 26 110,-3 2-105,14 35-443,1-1 0,-5-14 0,11 28 481,0 0 1,0-1-1,0 1 0,0 0 1,0 0-1,0-1 0,-1 1 1,1 0-1,0-1 0,0 1 1,0 0-1,0 0 0,0-1 0,0 1 1,0 0-1,0-1 0,0 1 1,1 0-1,-1 0 0,0-1 1,0 1-1,0 0 0,0 0 1,0-1-1,0 1 0,1 0 1,-1 0-1,0-1 0,0 1 1,0 0-1,1 0 0,-1-1 0,13 0-89,47 1 408,125-4 877,-155 1-908,-1 0-1,0-3 1,-1 0 0,36-13 0,-49 13-164,0 0 1,-1-1-1,0-1 0,0 0 1,-1 0-1,0-2 0,0 1 1,-1-2-1,-1 0 0,1 0 1,-2-1-1,0 0 0,0-1 1,-1 0-1,10-20 0,3-17 98,-2 0 0,17-66-1,20-156 582,-58 257-695,1 15-88,0 0-1,0 0 1,1-1-1,-1 1 0,0 0 1,0 0-1,0 0 1,0 0-1,-1 0 1,1 0-1,0 0 0,0 0 1,0 0-1,0 0 1,0 0-1,0 0 1,0 0-1,0 0 0,0 0 1,0 0-1,0 0 1,0 0-1,0 0 1,0 0-1,0 0 1,0-1-1,0 1 0,0 0 1,0 0-1,0 0 1,0 0-1,0 0 1,0 0-1,0 0 0,0 0 1,0 0-1,0 0 1,0 0-1,-1 0 1,1 0-1,0 0 0,0 0 1,0 0-1,0 0 1,0 0-1,0 0 1,0 0-1,0 0 1,0 0-1,0 0 0,0 0 1,0 0-1,0 0 1,0 0-1,0 0 1,0 0-1,0 0 0,0 1 1,0-1-1,0 0 1,-1 0-1,1 0 1,0 0-1,0 0 0,0 0 1,0 0-1,0 0 1,-4 10 19,-10 50 39,-11 117 1,25-173-56,-9 87 172,4 122 0,6 21-309,-1-132-1286,0-86 1047,-3 61-2775,2-68 1936,0 0 0,-1 0 0,-4 12 0,6-20 1067,-1 0 0,1 0 0,0 0-1,0-1 1,-1 1 0,1 0 0,-1 0-1,1 0 1,-1 0 0,1 0 0,-1-1 0,0 1-1,1 0 1,-1-1 0,0 1 0,1 0 0,-1-1-1,0 1 1,0-1 0,0 1 0,0-1 0,0 1-1,1-1 1,-1 0 0,0 1 0,0-1-1,0 0 1,0 0 0,0 0 0,0 1 0,0-1-1,0 0 1,0 0 0,0-1 0,0 1 0,0 0-1,0 0 1,0 0 0,0-1 0,0 1 0,0 0-1,0-1 1,1 1 0,-1-1 0,0 1 0,0-1-1,0 0 1,1 1 0,-2-2 0,-5-6-392,0 1 1,1-1 0,0-1 0,-7-12 0,-21-43 303,28 51 393,-60-107 2630,17 34 962,41 69-2365,-9-21-1,15 34-1117,1 0-1,-1 0 0,1 0 1,0 0-1,1-1 1,-1 1-1,1 0 0,0 0 1,0-1-1,1-6 0,0 9-137,0-1 0,0 0 0,0 1 0,0-1 0,0 1 0,1 0 0,0-1 0,-1 1 0,1 0 0,0 0 0,0 0 0,0 0 0,3-2 0,31-19 907,-29 19-843,6-3-132,0 1-1,1 1 1,0 0 0,0 1 0,0 1-1,0 0 1,0 0 0,1 2-1,-1-1 1,1 2 0,23 2-1,13 4-2893,98 26 0,-56-10-1954,-68-17 4144,2 0 352,41 13 0,-63-16 243,0-1 327,0 1 1,0 0-1,0 0 1,-1 1-1,6 3 1,-10-6-187,1 1-1,-1-1 1,1 0 0,0 1 0,-1-1-1,1 1 1,-1 0 0,0-1-1,1 1 1,-1-1 0,1 1 0,-1 0-1,0-1 1,0 1 0,1 0 0,-1-1-1,0 1 1,0 0 0,0-1-1,0 1 1,0 0 0,0 0 0,0-1-1,0 1 1,0 0 0,0-1-1,0 1 1,0 0 0,0-1 0,-1 1-1,1 0 1,0-1 0,0 1 0,-1 0-1,1-1 1,0 1 0,-1 0-1,1-1 1,-1 1 0,1-1 0,-1 1-1,1-1 1,-1 1 0,0 0-1,-33 35 759,2 1-1,2 2 0,2 1 1,1 2-1,-24 49 0,42-73-645,-7 21 0,14-34-146,1 0 1,-1 0-1,1 1 0,0-1 0,1 0 1,-1 0-1,1 1 0,1 9 0,-1-14-33,0 1 1,0-1-1,0 0 0,1 0 0,-1 0 0,0 1 0,1-1 1,-1 0-1,1 0 0,-1 0 0,1 0 0,0 0 0,-1 0 1,1 0-1,0 0 0,0 0 0,0 0 0,0 0 0,-1 0 1,3 1-1,-1-2-9,-1 0 0,0 0 0,0 1 0,1-1 0,-1 0 0,0 0-1,0 0 1,1 0 0,-1 0 0,0 0 0,0-1 0,1 1 0,-1 0 0,0-1 0,0 1 0,2-2 0,5-2 26,-1 0 0,-1-1 0,1 1-1,-1-2 1,8-6 0,5-9-70,0-1-1,27-40 1,26-57-262,-59 97 234,-9 15-19,0 1-1,0-1 1,1 1-1,6-7 1,-11 13 70,0-1-1,0 1 1,0 0-1,1 0 1,-1 0 0,0 0-1,0 0 1,0 0-1,0 0 1,0 0-1,0 0 1,1 0 0,-1 0-1,0 0 1,0 0-1,0 0 1,0 0 0,0 0-1,0 0 1,1 0-1,-1 0 1,0 0 0,0 0-1,0 0 1,0 0-1,0 0 1,0 0 0,0 0-1,1 1 1,-1-1-1,0 0 1,0 0 0,0 0-1,0 0 1,0 0-1,0 0 1,0 0 0,0 0-1,0 0 1,0 1-1,1-1 1,-1 0 0,0 0-1,0 0 1,0 0-1,0 0 1,0 0 0,0 1-1,0-1 1,0 0-1,0 0 1,0 0 0,0 0-1,0 0 1,0 0-1,0 1 1,0-1 0,0 0-1,0 0 1,0 0-1,-1 0 1,1 0 0,0 1-1,1 13 55,-1-11-48,0 20 17,2 1 0,0-1 0,1 0 0,2 0 0,0 0 0,10 24 1,-13-42-20,0-1 1,0 1 0,1-1 0,0 0-1,-1 0 1,6 6 0,-7-9 6,0 0 0,0 0 0,0-1-1,0 1 1,0 0 0,0 0 0,0-1 0,0 1 0,0 0 0,0-1 0,0 1 0,1-1 0,-1 1 0,0-1 0,1 0 0,-1 0 0,0 1 0,0-1 0,1 0 0,-1 0 0,0 0 0,1 0 0,-1-1-1,0 1 1,0 0 0,1-1 0,-1 1 0,2-1 0,4-4 29,0 0 1,0-1-1,-1 0 0,1 0 0,-1 0 0,-1-1 0,0 0 0,7-10 1,3-3-46,12-15 14,108-145 304,-111 143-280,0-2 0,17-44 0,-2-5 192,51-178 0,-82 241-95,11-47-31,-18 65-62,0-1 0,0 1 1,0-1-1,-1 1 0,0-1 1,-1 1-1,-1-9 0,2 15-29,0 1 0,0-1 0,0 1-1,-1-1 1,1 0 0,0 1 0,0-1 0,0 1-1,-1-1 1,1 1 0,0-1 0,0 1 0,-1-1-1,1 1 1,0 0 0,-1-1 0,1 1 0,-1-1-1,1 1 1,-1 0 0,1-1 0,-1 1 0,1 0-1,-1 0 1,1-1 0,-1 1 0,1 0 0,-1 0-1,1 0 1,-1 0 0,1-1 0,-1 1 0,1 0-1,-1 0 1,0 0 0,1 0 0,-1 0 0,1 0-1,-1 1 1,1-1 0,-1 0 0,-2 1 9,1 0 1,0 0 0,0 0-1,0 0 1,0 1 0,0-1-1,0 1 1,1-1 0,-1 1-1,0 0 1,-2 3 0,-5 9 62,-1 2 0,2-1 0,0 1 0,-7 18 1,-21 73 195,19-47 33,-16 105-1,29-128-256,2 0 0,1 1 0,1-1 0,8 46 0,2-20-21,20 64-1,-19-90-1437,2 0 0,35 71 0,-26-72-1319,5-3-3357,0-12 2186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1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47 4736,'-2'-13'1961,"2"11"-1151,0 1-1,0-1 1,-1 1-1,1-1 0,0 1 1,-1-1-1,1 1 1,-1-1-1,0 1 1,-1-4-1,1 5-672,1 0 0,-1-1-1,0 1 1,0 0 0,1-1 0,-1 1-1,0 0 1,0 0 0,0 0 0,1 0 0,-1 0-1,0 0 1,0 0 0,0 0 0,0 0-1,1 0 1,-1 0 0,0 0 0,0 1-1,1-1 1,-1 0 0,0 1 0,0-1 0,1 0-1,-1 1 1,0-1 0,1 1 0,-2 0-1,-1 1-15,0 1-1,-1-1 0,2 1 1,-1-1-1,0 1 0,0 0 1,1 0-1,0 0 0,-4 7 0,-14 32 477,19-39-535,-15 43 263,2 1 0,2 0 1,-9 83-1,17-105-145,1 1 0,1 0 0,3 45 0,-1-68-145,0-1-1,1 1 1,-1 0 0,1 0-1,0-1 1,0 1 0,0-1-1,0 1 1,0-1 0,0 1 0,1-1-1,-1 0 1,1 1 0,0-1-1,-1 0 1,1 0 0,4 2-1,-4-3-2,0 1 0,0-1 0,0 0 0,1-1 0,-1 1 0,1 0 0,-1-1 0,0 1 0,1-1 0,-1 0 0,1 0 0,-1 0 0,1 0 0,-1 0 0,1-1 0,-1 1 0,1-1 0,-1 1 0,0-1 0,4-1 0,9-5-1,-1 0 0,0 0 0,0-2 1,-1 0-1,1 0 0,20-21 0,67-78-46,-63 65 25,7-6-29,54-58-292,-98 106 307,19-17-247,-19 17 239,-1 1 0,1-1 0,0 1 0,-1-1 0,1 1 0,-1 0 0,1-1 0,-1 1 0,1 0 0,0-1 0,-1 1 0,1 0 0,0 0 0,-1 0 0,1 0 0,0-1 0,0 1 0,-1 0 0,1 0 0,0 0 0,-1 1 0,1-1 0,0 0 0,-1 0 0,1 0 0,0 0 0,-1 1 0,2-1 0,0 2-6,-1 0 0,1 0 0,-1 1-1,1-1 1,-1 0 0,0 0 0,0 1 0,0-1 0,1 5 0,5 27-22,-5-21 42,5 26 106,2-1 0,1 0 0,28 65 0,-36-99-51,0 0 0,1 0-1,0 0 1,0-1 0,0 1-1,7 5 1,-9-8-32,0 0 1,0 0-1,0 0 0,0-1 1,1 1-1,-1-1 0,0 1 0,0-1 1,1 1-1,-1-1 0,0 1 1,3-1-1,-3 0-10,0 0-1,0 0 1,-1 0-1,1-1 1,0 1 0,0 0-1,0 0 1,-1-1 0,1 1-1,0-1 1,-1 1 0,1 0-1,0-1 1,-1 1 0,1-1-1,0 0 1,-1 1 0,1-1-1,-1 1 1,1-1 0,-1 0-1,0 1 1,1-3 0,4-8 137,-1 0 1,-1 0 0,0-1 0,1-17 0,1 5-133,1-18-15,2-76 1,-7 87-7,-3-37-102,0 24-55,5 7-690,-2 36 832,0 1 1,-1-1 0,1 0-1,0 1 1,0-1-1,-1 1 1,1-1-1,0 1 1,0-1 0,0 1-1,0 0 1,0-1-1,0 1 1,-1 0-1,1 0 1,0-1-1,0 1 1,2 0 0,374-11-50,-338 10 114,63-7 123,36 0 216,-117 11 12,-20-3-48,-5 4 85,-43 83 283,25-36-672,3 1 0,3 0 0,-19 100 0,33-136-33,-2 22 0,4-33 9,0-1 0,0 1 0,1 0 1,-1-1-1,1 1 0,0-1 0,0 1 0,1-1 1,1 5-1,-2-8-4,-1 0 0,0-1 0,1 1 0,-1 0-1,1 0 1,-1-1 0,1 1 0,-1-1 0,1 1 0,0-1 0,-1 1 0,1 0 0,0-1 0,-1 0 0,2 1 0,-2-1-7,1 0 1,-1 0 0,0 1 0,1-1-1,-1 0 1,1 0 0,-1-1 0,0 1-1,1 0 1,-1 0 0,1 0-1,-1 0 1,0 0 0,1 0 0,-1 0-1,0-1 1,1 1 0,-1 0 0,0 0-1,1 0 1,-1-1 0,1 0 0,1-1 29,-1 0 1,1 0 0,0-1 0,-1 1 0,0-1 0,0 1-1,0-1 1,2-4 0,6-32 35,-1 0 0,4-69 0,3-16-129,-13 112-144,0 1 0,-1-18 0,0 26-122,1 6 217,0 10 98,-1 14 43,1 1 0,0 0 0,8 29 1,-6-43-11,0 1 0,0-1 0,1 0 1,1 0-1,1-1 0,-1 0 1,15 20-1,-19-30-2,1 0-1,-1 0 1,1 0-1,0 0 1,0-1-1,5 4 1,-6-5-11,-1 0-1,1 0 1,0 0 0,0-1 0,-1 1-1,1-1 1,0 1 0,0-1 0,0 1-1,-1-1 1,1 0 0,0 0-1,0 0 1,0 0 0,0-1 0,-1 1-1,4-1 1,1-1 13,1-1 0,0 0 0,-1 0-1,0 0 1,0-1 0,0 0 0,0 0 0,-1-1 0,9-8-1,4-7-9,20-26 0,-38 46-21,62-87-20,-34 44-4,47-52 1,-64 79-80,6-4-282,-17 20 380,0 0 0,0 0 0,1 0-1,-1 0 1,0 0 0,0-1 0,1 1-1,-1 0 1,0 0 0,0 0 0,1 0-1,-1 0 1,0 0 0,0 0 0,0 0-1,1 0 1,-1 0 0,0 0 0,0 0-1,1 0 1,-1 0 0,0 0 0,0 0-1,1 0 1,-1 0 0,0 0 0,0 1-1,1-1 1,-1 0 0,0 0 0,0 0-1,0 0 1,1 0 0,-1 1 0,0-1-1,0 0 1,0 0 0,0 0 0,0 1-1,1-1 1,-1 0 0,0 0 0,0 0-1,0 1 1,0-1 0,0 0 0,0 0-1,0 1 1,4 12 10,0 34 156,7 56-57,-8-84-40,1-1 0,1 0 1,10 27-1,-14-44-58,-1 0 0,1 0 0,-1 0-1,1 0 1,0 0 0,-1 0 0,1 0 0,0 0 0,0 0 0,0 0 0,0 0 0,0-1 0,0 1 0,2 1 0,-3-2-3,1 0-1,0 1 1,0-1 0,-1 0 0,1 0 0,0 0 0,0 0 0,0 0 0,-1 0 0,1 0 0,0 0 0,0 0 0,-1-1 0,1 1 0,0 0 0,0 0 0,-1-1 0,1 1 0,0 0 0,-1-1 0,1 1 0,0-1 0,-1 1 0,1-1 0,0 1 0,-1-1 0,1 0-1,0 0 1,7-9 11,-1 0-1,0-1 0,0 0 0,9-22 0,2-2-165,11-24-144,22-40-167,-50 98 432,0-1 0,0 1 0,0-1 0,1 1 0,-1 0 0,0-1 0,0 1-1,1 0 1,1-1 0,-2 1 25,-1 1-1,1 0 1,0 0 0,-1 0-1,1 0 1,-1 0-1,1-1 1,0 1-1,-1 0 1,1 0 0,-1 1-1,1-1 1,0 0-1,-1 0 1,1 0 0,-1 0-1,1 0 1,-1 1-1,1-1 1,-1 0-1,1 0 1,-1 1 0,1-1-1,-1 0 1,1 1-1,-1-1 1,1 1-1,-1-1 1,1 1 0,-1-1-1,0 1 1,1-1-1,-1 1 1,0-1 0,1 1-1,3 6 32,0-1 0,1 0-1,0 0 1,0 0 0,1 0-1,-1-1 1,1 0 0,0-1-1,0 1 1,1-1 0,0 0 0,-1 0-1,1-1 1,1 0 0,-1-1-1,0 1 1,1-1 0,-1-1-1,1 1 1,-1-1 0,10 0-1,2-2 63,-1 0 0,1-1-1,-1-1 1,0-1-1,27-9 1,-32 9-84,0-1 1,-1-1-1,0 0 1,0-1-1,0 0 0,-1-1 1,0 0-1,12-11 1,-22 17-14,1 1 0,-1-1 0,0 1 1,0-1-1,0 1 0,0-1 0,0 0 0,0 1 0,0-1 1,0 0-1,0-2 0,-1 3-4,0 0 0,0 1-1,0-1 1,0 0 0,0 1 0,0-1 0,0 0-1,0 1 1,0-1 0,0 0 0,-1 1 0,1-1-1,0 0 1,-1 1 0,1-1 0,0 1 0,-1-1-1,1 1 1,-1-1 0,1 1 0,0-1 0,-1 1-1,1-1 1,-1 1 0,0 0 0,1-1 0,-1 1-1,1 0 1,-1-1 0,0 1 0,1 0 0,-1 0-1,0-1 1,-1 1-5,1-1 0,-1 1 0,1 0 0,-1 0 0,1 0-1,-1-1 1,1 1 0,-1 1 0,1-1 0,-1 0 0,1 0 0,0 0 0,-1 1-1,1-1 1,-1 1 0,-1 0 0,-2 1-15,-1 0 69,-1 1 0,1-1 0,0 1-1,0 1 1,0-1 0,0 1 0,1 0 0,0 0 0,0 0 0,0 1 0,0 0 0,0 0 0,1 0 0,0 1 0,0-1-1,1 1 1,-1 0 0,1 0 0,1 0 0,-1 0 0,1 1 0,0-1 0,-1 10 0,0-4 11,2 0-1,-1 1 1,2-1 0,-1 1 0,2-1 0,0 1 0,0-1-1,1 1 1,1-1 0,0 0 0,7 19 0,-6-22-72,1 0 0,0 0 0,0-1 0,1 1 0,0-1 0,0-1 1,1 1-1,0-1 0,0 0 0,1-1 0,-1 1 0,2-2 0,13 9 0,-16-11-341,1 0 0,0 0 0,0-1 0,0 0 0,1 0 0,-1 0-1,0-1 1,10 0 0,-10 0-376,0-2 0,0 1 0,-1-1-1,1 0 1,-1-1 0,1 1 0,-1-1 0,1-1 0,-1 1-1,7-4 1,24-19-5626,6-4 2054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1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1111 6144,'-15'7'1978,"15"-7"-1955,-1 0 0,1 0 1,0 0-1,0 0 0,-1 0 0,1 0 0,0 1 0,0-1 0,0 0 0,-1 0 0,1 0 0,0 0 0,0 1 0,0-1 0,0 0 0,0 0 0,-1 1 0,1-1 0,0 0 0,0 0 0,0 1 0,0-1 0,0 0 0,0 0 0,0 1 0,0-1 0,0 0 0,0 0 0,0 1 0,0-1 0,0 0 0,0 0 0,0 1 0,0-1 0,0 0 0,0 0 0,0 1 0,1-1 0,-1 0 1,0 0-1,0 1 0,1 2 2007,17-13 1282,-13 7-3012,-1 1-1,1-1 0,-1 0 1,0 0-1,0 0 0,7-7 1,11-15 652,23-35 1,-1 0-123,31-27 189,16-21 69,-61 67-771,-3-2 0,-1-1-1,-3-1 1,19-50 0,66-200 435,-98 256-283,8-55 1,-18 93-443,1-14 30,-1 15-59,0 0 0,0 0 1,0-1-1,0 1 0,0 0 0,0 0 0,0-1 1,0 1-1,0 0 0,0 0 0,0 0 0,0-1 1,0 1-1,0 0 0,0 0 0,0 0 0,0 0 1,-1-1-1,1 1 0,0 0 0,0 0 1,0 0-1,0 0 0,0 0 0,-1-1 0,1 1 1,0 0-1,0 0 0,0 0 0,-1 0 0,1 0 1,0 0-1,0 0 0,0 0 0,-1 0 0,1 0 1,0 0-1,0 0 0,0 0 0,-1 0 1,1 0-1,0 0 0,0 0 0,0 0 0,-1 0 1,1 0-1,0 0 0,0 0 0,0 0 0,-1 0 1,1 0-1,0 0 0,0 0 0,0 1 0,0-1 1,-1 0-1,1 0 0,0 0 0,0 0 1,0 1-1,0-1 0,0 0 0,-1 0 0,1 1 1,-4 3-9,-1 0 1,1 0 0,0 1 0,0 0 0,0 0 0,-3 7 0,-39 81-162,33-64 160,1-4 11,-114 260 134,33-19 99,19 3-32,41-142-182,-80 316 8,113-442-27,-30 110 152,24-93-58,-1-1 0,0 0 0,-19 31 0,25-46-86,-1 0 1,1 0 0,0 0 0,-1-1 0,1 1 0,-1-1 0,0 1 0,1-1-1,-1 0 1,0 1 0,0-1 0,0 0 0,-2 1 0,4-2-12,-1 0 1,1 0-1,-1 0 0,1 0 1,-1 0-1,1 0 0,-1 0 1,1 0-1,-1 0 1,1 0-1,-1 0 0,1 0 1,-1 0-1,1-1 1,-1 1-1,1 0 0,-1 0 1,1 0-1,-1-1 1,1 1-1,0 0 0,-1-1 1,0 1-1,1-1-11,-1-1 1,0 1-1,0 0 0,1 0 0,-1-1 1,1 1-1,-1 0 0,1-1 0,-1 1 1,1 0-1,0-1 0,-1-1 0,1-10-22,0 1 0,0 0-1,1 0 1,1 0 0,0 0-1,4-14 1,4-6 62,13-32 0,-15 47-32,0 0 1,1 1 0,1-1-1,0 2 1,1 0 0,1 0-1,0 1 1,1 0 0,0 1-1,1 1 1,1 0 0,26-16-1,109-56 108,-94 54-84,-1-2-1,55-41 1,-81 49 108,-2-2 0,-1 0 0,42-56 0,53-99 415,-112 167-487,51-72 260,3-6-319,-73 100 131,-6 12-145,8-3 56,0 1 0,2 0 1,0 0-1,1 0 0,0 1 1,2 0-1,0 0 0,2 0 1,0 37-1,1-55-25,5 38-21,-4-37 21,-1-1 0,0 0 0,0 1 0,1-1 0,-1 0 0,1 1 0,-1-1 1,1 0-1,0 1 0,-1-1 0,1 0 0,0 0 0,0 0 0,0 0 0,0 0 0,0 0 0,0 0 1,0 0-1,0 0 0,0 0 0,1 0 0,-1-1 0,2 2 0,-2-2 6,0 0-1,0 0 0,0 0 1,0 0-1,0 0 1,1-1-1,-1 1 1,0 0-1,0-1 0,0 1 1,0 0-1,0-1 1,0 1-1,0-1 1,-1 0-1,1 1 0,0-1 1,0 0-1,0 1 1,1-2-1,4-4 70,26-19 164,45-46-1,5-4-287,-4 7 107,-76 66-79,-1 1 1,0 0-1,1 0 0,0 0 1,-1 0-1,1 0 1,0 0-1,-1 0 1,5-1-1,-6 2 13,1 0 1,-1 0 0,1 0-1,0 0 1,-1 0-1,1 1 1,0-1-1,-1 0 1,1 0-1,0 0 1,-1 1-1,1-1 1,-1 0-1,1 1 1,-1-1-1,1 0 1,-1 1-1,1-1 1,-1 1-1,1-1 1,-1 0-1,1 1 1,-1 0-1,0-1 1,1 1-1,-1-1 1,0 1-1,1-1 1,-1 1-1,0 0 1,1 0-1,13 46 282,-1-2-188,-7-28-8,1 0 0,0 0 0,2 0 0,0-1 0,0 0 0,16 18 0,-24-32-81,0-1 0,0 0 0,-1 0 1,1 0-1,1 0 0,-1 0 0,0 0 0,0 0 1,0 0-1,0 0 0,1 0 0,-1-1 1,0 1-1,1 0 0,-1-1 0,1 0 0,-1 1 1,0-1-1,1 0 0,-1 1 0,1-1 0,-1 0 1,1 0-1,-1 0 0,1 0 0,-1 0 1,1-1-1,-1 1 0,1 0 0,-1-1 0,0 1 1,2-2-1,3-3 40,0 0 0,-1-1 0,1 0 1,-2 0-1,1-1 0,7-13 0,-9 16-41,75-122-19,-71 116-97,1 0-1,15-16 1,-23 26 108,0 0 1,0-1-1,0 1 0,1 0 1,-1 0-1,0 0 1,0 0-1,0 0 1,0 0-1,0 0 0,0 0 1,0 0-1,0 0 1,1 0-1,-1 0 0,0 0 1,0 0-1,0 0 1,0 0-1,0 0 1,0 0-1,0 0 0,0 0 1,1 0-1,-1 0 1,0 0-1,0 1 0,0-1 1,0 0-1,0 0 1,0 0-1,0 0 1,0 0-1,0 0 0,0 0 1,0 0-1,1 0 1,-1 0-1,0 0 0,0 1 1,0-1-1,0 0 1,0 0-1,0 0 1,0 0-1,3 9 40,2 9 23,-2 9 106,0 52 0,-3-71-69,0-7-63,0-2 0,7-10-66,1 1 0,0 0 0,0 0 0,1 1-1,0 0 1,1 0 0,20-13 0,-13 11-48,1 0 0,1 2 0,0 0 0,24-8 0,-38 16 83,0-1 0,0 1 0,0-1 0,0 1 0,1 1 0,-1-1 0,0 1 1,1 0-1,-1 0 0,0 0 0,0 1 0,1 0 0,-1 0 0,0 0 0,0 1 0,0 0 0,0-1 0,0 2 1,0-1-1,5 4 0,7 8 34,-1 1 1,0 0-1,19 24 1,-28-30 15,-4-6-30,0 0 0,0 0-1,0-1 1,1 1 0,-1 0-1,5 1 1,-6-3-21,0 0-1,-1 0 1,1 0-1,0-1 1,0 1-1,0 0 1,0-1-1,0 0 1,-1 1-1,1-1 1,0 0 0,0 0-1,0 0 1,0-1-1,0 1 1,0 0-1,2-1 1,10-5 18,23-15 0,-8 5 27,29-16-65,-30 15-19,2 2 0,34-14-1,-55 26-7,7-3-1,0 1 1,29-6-1,-41 11 61,-3 0-14,-1 0 1,1 0-1,-1 0 0,1 0 1,-1 0-1,1 0 0,-1 0 1,0 0-1,1 0 0,-1 0 1,1 0-1,-1-1 0,1 1 1,-1 0-1,0 0 1,1 0-1,-1-1 0,0 1 1,1 0-1,-1-1 0,0 1 1,1 0-1,-1-1 0,-4 5-147,0-1-1,0 1 1,-11 5-1,-22 19 217,27-19-65,2 1 0,-1 0-1,2 0 1,-1 1 0,1 0 0,1 1-1,0-1 1,1 1 0,0 0 0,-4 15-1,5-13 15,1 1-1,0-1 0,1 0 1,0 1-1,1-1 0,1 1 1,1 0-1,4 28 0,-5-42-12,0 1 0,1 0 0,0-1 0,-1 1 0,1 0 0,0-1-1,-1 1 1,1-1 0,0 1 0,0-1 0,0 1 0,1-1 0,-1 0-1,0 0 1,0 0 0,1 1 0,-1-1 0,1 0 0,-1 0 0,1-1-1,-1 1 1,1 0 0,-1-1 0,1 1 0,0 0 0,-1-1 0,1 0-1,0 1 1,0-1 0,-1 0 0,1 0 0,0 0 0,2 0 0,6-1 4,0-1-1,0 0 1,0 0 0,15-6 0,-19 6 0,165-60-50,-135 54-91,-33 10 64,-2-1 53,17-2-16,-9-1 31,0 0 0,0-1-1,-1-1 1,0 1-1,1-1 1,-1-1-1,-1 1 1,12-10-1,11-13-48,-2-1-1,26-33 1,-21 24 53,-16 16-36,-1 0-1,-1-2 0,15-26 1,31-76-11,-48 97 86,157-306-42,-161 318 9,16-29-117,22-57 0,-45 98 112,-2 3-17,1-1 0,0 1 0,-1 0 0,1-1 0,-1 1-1,1-1 1,-1 1 0,0-1 0,0 1 0,1-1 0,-1 1 0,0-1 0,0 1 0,-1-1 0,1 1 0,0-1 0,0 1 0,-1-3 0,0 3 1,1 1 0,0 0-1,-1-1 1,1 1 0,0-1-1,-1 1 1,1 0 0,-1-1 0,1 1-1,-1 0 1,1 0 0,0-1-1,-1 1 1,1 0 0,-1 0 0,1 0-1,-1 0 1,1 0 0,-1-1-1,1 1 1,-1 0 0,1 0 0,-1 0-1,1 0 1,-1 0 0,1 1 0,-1-1-1,0 0 1,1 0 0,0 0-1,-1 0 1,1 0 0,-1 1 0,0-1-1,-21 13-113,18-10 97,-8 5 10,0 2-1,0-1 1,2 1-1,-1 1 1,1 0-1,1 0 1,0 1-1,0 1 1,1-1-1,1 1 1,-6 15-1,-7 21 33,-24 91-1,39-122 7,-55 218 187,53-194-164,0 1-1,3 0 1,2 71 0,2-109-37,1 0 0,-1 0-1,1 0 1,3 10 0,-4-14-13,0 0 0,1-1 0,-1 1-1,0 0 1,1 0 0,-1-1 0,1 1 0,-1 0 0,1-1-1,-1 1 1,1 0 0,-1-1 0,1 1 0,0-1-1,-1 1 1,1-1 0,0 1 0,-1-1 0,1 1 0,0-1-1,0 0 1,-1 1 0,1-1 0,0 0 0,0 0-1,0 0 1,0 0 0,-1 0 0,1 1 0,0-1 0,0-1-1,0 1 1,0 0 0,-1 0 0,1 0 0,0 0-1,0-1 1,1 1 0,6-4-43,1 0-1,-1-1 1,0 0-1,0 0 1,0-1-1,11-10 1,20-14-194,-28 23 191,16-12-59,1 2 0,57-25-1,-83 41 70,1 0-1,-1 0 1,1 0-1,-1 1 1,1-1-1,-1 1 0,1-1 1,-1 1-1,6 1 1,-7-1 47,0 0-1,0 0 1,0 1 0,-1-1 0,1 1 0,0-1 0,0 1 0,0-1-1,-1 1 1,1-1 0,0 1 0,-1 0 0,1-1 0,0 1 0,-1 0-1,1 0 1,-1-1 0,1 1 0,-1 0 0,1 0 0,-1 0 0,0 0-1,1 0 1,-1 0 0,0 0 0,0 0 0,0-1 0,0 1 0,0 2-1,2 20 70,-2-14-45,0 0 0,1-1 0,3 15 0,-3-21-29,-1 0 0,1 0-1,-1-1 1,1 1 0,0 0-1,0 0 1,0 0 0,0-1-1,0 1 1,1 0 0,-1-1 0,0 1-1,1-1 1,-1 0 0,1 1-1,0-1 1,-1 0 0,1 0-1,0 0 1,3 1 0,0 0-27,1-1 1,0 1 0,0-1-1,0-1 1,0 1 0,0-1-1,0 0 1,0-1 0,0 1-1,0-1 1,-1 0 0,8-2-1,8-4-196,40-18 0,-35 13 164,39-22-83,-79 86 512,9-28-309,0 0 0,1 0 0,1 1 0,2 0 0,0 0 0,2-1 0,3 27 0,-3-47-43,0 1 0,0 0 0,0-1 0,0 1 0,1-1 0,3 6 0,-5-9-27,0-1 0,1 1 0,-1 0-1,1-1 1,0 1 0,-1 0 0,1-1 0,-1 1-1,1-1 1,0 1 0,-1-1 0,1 0 0,0 1 0,0-1-1,-1 0 1,1 1 0,0-1 0,0 0 0,0 0 0,0 0-1,-1 1 1,1-1 0,0 0 0,0 0 0,0 0-1,-1-1 1,1 1 0,0 0 0,0 0 0,0 0 0,0-1-1,-1 1 1,1 0 0,0-1 0,0 1 0,-1 0 0,1-1-1,0 1 1,-1-1 0,2 0 0,0-1-18,1 0-1,-1 0 1,0-1 0,1 1 0,-1-1-1,0 1 1,0-1 0,0 0 0,-1 0-1,3-4 1,11-34-129,-10 27 119,0 0 30,0 0-1,-1 0 0,0-1 0,-1 0 0,-1 1 0,-1-1 0,0 0 0,0 0 0,-2 0 1,0 0-1,-3-18 0,2 29-4,1 1 1,-1-1-1,1 1 0,-1-1 1,0 1-1,0 0 1,-1 0-1,1 0 0,-1 0 1,1 0-1,-1 1 1,0-1-1,0 1 1,0 0-1,0 0 0,-1 0 1,-6-3-1,5 2 1,5 3 59,-2 2 7,8-6 22,-1 1-1,1 0 0,0 1 0,1-1 0,-1 1 0,0 0 1,11-1-1,61-10-57,-50 10-18,3-1 57,1 1 0,0 1 0,-1 2 1,38 4-1,-61-3 36,0 1 1,0 0-1,9 5 0,-15-7-73,0 1-1,0 0 0,0 0 0,-1-1 0,1 1 0,-1 0 1,1 1-1,0-1 0,-1 0 0,0 0 0,1 1 1,-1-1-1,0 1 0,0-1 0,1 1 0,-1-1 1,0 1-1,-1 0 0,2 2 0,-2 5 30,0 0 1,-1-1-1,0 1 0,0-1 1,-1 1-1,-5 12 0,-2 12 75,-7 36 0,16-56-98,8-19-41,1-2-18,76-73-318,-81 77 343,5-5 8,0 0 0,12-9 0,-18 16-10,-1 0 0,1 0-1,-1 1 1,1-1 0,0 1 0,0 0-1,0 0 1,0 0 0,0 0 0,0 0 0,0 0-1,0 1 1,0 0 0,5 0 0,-5 0 19,-1 1 1,1-1-1,-1 1 0,0 0 1,1 0-1,-1 0 0,0 1 1,0-1-1,0 1 0,0-1 1,0 1-1,0-1 1,0 1-1,-1 0 0,1 0 1,0 0-1,-1 0 0,0 0 1,2 4-1,3 4 40,-1 1 0,6 19 0,13 68 0,-8-28-383,-8-21-1128,-2-11-4390,-2-25 3554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2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 9792,'-18'-5'4448,"18"2"-3872,-3-2 256,3 10-576,-5-5-576,10 0 128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2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37 10816,'-40'-19'4864,"53"15"-4224,11-1 799,2 2-927,27-2 1408,11 5-1088,44 0-32,5 8-480,21 1-384,-8 7 32,-1-4-1280,-12-1 736,3-2-5055,-16-1 3135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4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2 3552,'-7'-2'7090,"-12"6"-4456,13-2-1873,-101 20 3797,-51 20-1927,140-36-2443,0 2-1,1 0 1,0 1 0,1 0 0,0 1-1,0 1 1,1 1 0,1 0-1,0 1 1,0 0 0,2 1 0,-17 23-1,21-25-74,-1 0 0,2 1 0,0 0-1,0 1 1,2-1 0,-1 1 0,2 0-1,0 1 1,0-1 0,2 1 0,0 0-1,0 0 1,1-1 0,1 1 0,1 0-1,2 19 1,0-24 8,-1-1 1,1 1-1,0-1 0,1 0 0,0 0 0,7 10 0,36 47 375,-28-48-250,-16-15-242,1 0 0,0 1 0,-1-1 1,4 5-1,-7-7-18,1 1 1,0-1-1,0 0 0,-1 1 1,1-1-1,-1 1 0,1-1 1,-1 1-1,1-1 1,-1 1-1,0-1 0,0 1 1,0 0-1,0-1 0,0 1 1,0-1-1,-1 2 1,-1 6 7,-1-1 1,0 1-1,0-1 1,-8 13-1,-2 5 140,-58 141 709,69-162-837,-5 12 119,-5 21-1,11-33-59,0 0 0,0 0 1,0 0-1,1 0 0,0 0 0,0 0 0,0 0 0,0 0 0,2 6 0,0-7-25,-1 0-1,1-1 0,0 0 1,-1 1-1,2-1 0,-1 0 1,0 0-1,1 0 0,-1 0 1,1 0-1,0-1 1,0 1-1,4 2 0,0 0 4,0-1-1,1 0 0,-1 0 1,1 0-1,8 2 1,41 9-79,15 5-88,-68-19 114,0 1 0,0-1 0,0 1 0,-1 0 0,1 0 0,0 1-1,-1-1 1,0 0 0,0 1 0,0 0 0,0 0 0,5 6 0,-7-7 9,0 0 0,0 0 0,0 1 0,-1-1-1,1 0 1,-1 0 0,1 0 0,-1 1 0,0-1-1,0 0 1,0 1 0,0-1 0,0 0 0,0 0 0,-1 1-1,1-1 1,-1 0 0,0 0 0,1 0 0,-1 0-1,0 0 1,0 0 0,0 0 0,-3 3 0,-38 54 95,26-38-122,-19 32-1,-54 137 272,71-146-177,5-15-4,2 1-1,1 0 0,-6 32 1,13-51-35,2 0 0,-1 0 0,2 1 0,-1-1 0,1 0 0,1 0 0,0 0 0,1 0 0,0 0 0,1 0 1,0 0-1,5 12 0,-3-11-108,1-1 0,0 0 0,1 0 0,11 14 0,-13-20-208,0 0 1,1 0-1,-1 0 0,1-1 1,0 0-1,0 0 1,0 0-1,0-1 1,11 4-1,13 2-2192,1-1 0,-1-1 0,2-2 0,52 2 0,-6-2-5465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22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41 4576,'-3'-14'1450,"3"14"-1433,0 0-1,0 0 0,0 0 0,0 0 0,0-1 0,0 1 1,0 0-1,0 0 0,0 0 0,0 0 0,0-1 0,0 1 0,0 0 1,0 0-1,0 0 0,0 0 0,0 0 0,0-1 0,0 1 0,0 0 1,0 0-1,0 0 0,0 0 0,0 0 0,0 0 0,0-1 0,0 1 1,1 0-1,-1 0 0,0 0 0,0 0 0,0 0 0,0 0 1,0 0-1,1-1 0,0 0-31,20-15 2790,-19 16-2427,-1-1 0,0 0-1,1 1 1,-1-1 0,0 1 0,1-1 0,-1 1 0,1 0 0,-1-1 0,0 1 0,1 0 0,-1 0 0,1 0 0,-1 0 0,1 0-1,-1 1 1,1-1 0,1 1 0,-3-1-223,1 0 0,-1 1 0,1-1 0,-1 1 0,0-1 0,1 1 0,-1-1 0,1 1 0,-1-1 1,0 1-1,0-1 0,1 1 0,-1-1 0,0 1 0,0-1 0,0 1 0,0 0 0,1-1 0,-1 1 0,0-1 0,0 1 0,0 0 0,0-1 0,-1 1 0,1 0 0,-4 21 1114,3-14-758,-40 148 1581,20-87-1671,-59 246 1074,69-269-1341,-32 137 447,40-172-345,0 1-1,0 18 1,3-37-134,1 1 0,-1-1 0,1 1 0,1-1 0,0 1-1,0 0 1,0 0 0,0 0 0,7-11 0,-3 7-65,1-1 0,1 1 0,0 0 1,15-14-1,-4 7-20,1 1 1,1 0 0,0 2 0,38-20-1,-49 29-34,45-20-83,-49 23 114,-1 0 0,1 1 0,0 0 0,0 0-1,0 0 1,0 0 0,10 1 0,-14 0-1,0 0-1,0 1 1,0-1 0,0 1 0,0-1 0,0 1 0,0-1-1,0 1 1,-1 0 0,1 0 0,0 0 0,0 0-1,-1 0 1,1 1 0,-1-1 0,1 0 0,-1 1 0,2 2-1,-1-2 13,0 1 0,-1 0 0,1 1-1,-1-1 1,0 0 0,0 0-1,0 1 1,0-1 0,0 0 0,-1 4-1,1 8 62,-1-1 0,-1 1-1,-1-1 1,-3 15 0,5-26-62,-1 3-10,0-1 0,1 0 0,-1 1 0,1-1 0,1 0 0,-1 1 0,1-1 0,0 0 0,0 0 0,0 0 0,1 0-1,-1 0 1,5 9 0,-4-12 4,0 1-1,0-1 0,-1 1 1,1-1-1,1 0 0,-1 0 1,0 0-1,0 0 0,1 0 0,-1 0 1,1-1-1,0 1 0,-1-1 1,1 0-1,0 0 0,0 0 0,0 0 1,0 0-1,0 0 0,0-1 1,0 0-1,0 1 0,0-1 1,0 0-1,4-1 0,8-2 22,0-1-1,-1 0 1,1-1-1,-1 0 1,0-2 0,18-10-1,-12 7-20,113-51-22,-67 33 2,87-52 1,-142 73 17,-1-1 0,0 0 0,-1 0 1,0-1-1,12-14 0,-11 7-101,-10 16 92,0-1 0,0 1 0,1-1 0,-1 1-1,0-1 1,0 1 0,0-1 0,0 1 0,0-1-1,0 1 1,0-1 0,0 1 0,0-1 0,0 1-1,0 0 1,-1-1 0,1 1 0,0-1 0,0 1-1,0-1 1,0 1 0,-1-1 0,1 1 0,0 0-1,-1-1 1,1 1 0,0 0 0,-1-1-1,1 1 1,0 0 0,-1-1 0,1 1 0,-1 0-1,1 0 1,0-1 0,-1 1 0,1 0 0,-1 0-1,1 0 1,-1 0 0,0 0 0,-2-1-11,0 1 0,-1-1 0,1 1 0,-1 0 0,1 0-1,-1 1 1,1-1 0,0 1 0,-1 0 0,-4 1 0,-18 7 25,0 1 1,1 2-1,0 0 0,1 1 1,0 2-1,1 0 0,-24 22 1,38-29-7,0 0-1,1 1 1,0 0 0,-12 17-1,18-24 3,0 1 0,1 0 0,-1 0 0,1 0 0,-1 0 0,1 0 0,0 1 0,0-1 0,1 0 0,-1 0 0,1 1 0,-1-1-1,1 0 1,0 1 0,0-1 0,1 0 0,-1 1 0,1-1 0,0 0 0,-1 0 0,4 6 0,-4-8 9,1 1 1,0-1-1,0 0 1,0 1-1,0-1 1,1 0 0,-1 0-1,0 0 1,0 0-1,1 0 1,-1 0-1,0 0 1,1 0-1,-1 0 1,1-1-1,0 1 1,-1-1-1,1 1 1,-1-1-1,1 0 1,0 1-1,-1-1 1,1 0-1,1 0 1,5 0 2,0-1-1,-1 0 1,1 0 0,8-2-1,-2-1-1,0-1 0,0 0-1,0-1 1,0-1-1,16-10 1,-6 0-67,41-34 0,-52 38 8,14-17 0,-13 13-119,-10 6-73,-4 9 14,-2 8 7,1-2 190,0 1-1,0-1 1,0 1-1,1 0 1,0 0-1,0-1 0,0 1 1,1 0-1,0-1 1,0 1-1,0 0 1,2 4-1,-1-2 50,1-1 0,0 1 0,0-1 0,1 0 0,0 0 0,0 0 0,0 0 0,6 5 0,-6-7 24,1 0 1,-1 0 0,1 0 0,0 0 0,0-1 0,1 0 0,-1 0 0,1 0-1,8 2 1,-10-4-16,0 0 0,0 0-1,0 0 1,0-1-1,0 1 1,0-1-1,1 0 1,-1-1 0,0 1-1,0-1 1,0 1-1,0-1 1,0 0 0,6-3-1,-3 0 1,-1 1 0,0-1 0,0 0-1,0 0 1,0-1 0,-1 0 0,6-6 0,31-42 17,-14 8-10,41-88 0,-36 66-20,-24 48-7,-1 4-123,0-1 0,16-21 0,-24 36 99,1 0-1,-1 1 1,1-1-1,0 0 1,-1 0-1,1 0 1,-1 1-1,1-1 1,0 0-1,0 1 1,-1-1-1,1 1 1,0-1-1,0 1 1,0-1-1,0 1 1,0 0-1,0-1 1,-1 1 0,1 0-1,0 0 1,0-1-1,0 1 1,2 0-1,-2 1 10,0-1-1,0 1 1,0-1-1,0 1 1,-1 0-1,1 0 1,0-1-1,0 1 1,-1 0-1,1 0 1,0 0-1,-1 0 1,1 0-1,-1 0 1,1-1-1,-1 2 1,1-1-1,-1 1 1,3 9 57,0 0-1,-1 0 1,1 13 0,-2-20-43,1 23 68,-1-1 0,-1 1 0,-6 45 0,-2-25-25,-17 56 0,7-33 34,10-37-10,-1 1 1,-1-1-1,-23 46 0,33-78-79,-2 3 6,0-1 0,0 1-1,0 0 1,-1-1 0,0 1 0,-4 4 0,7-7-11,-1-1 0,1 0 0,-1 1 0,1-1 0,-1 0 0,1 0 0,-1 1-1,1-1 1,-1 0 0,0 0 0,1 0 0,-1 0 0,1 1 0,-1-1 0,1 0 0,-1 0 0,0 0-1,1 0 1,-1 0 0,1-1 0,-1 1 0,0 0 0,0-1-11,0 1 0,-1-1-1,1 0 1,0 0 0,0 0 0,0 1 0,0-1-1,0 0 1,0-1 0,1 1 0,-1 0 0,0 0-1,-1-2 1,-2-6-21,0 0 0,0-1 1,1 1-1,0-1 0,1 1 0,-2-15 0,2 6-15,0-1 0,3-33-1,-1 49 43,0 0-1,1-1 1,-1 1-1,1 0 0,0 0 1,0 0-1,0 0 0,3-5 1,-3 7-1,0 0 0,0-1 0,0 1 0,0 0 0,0 0 0,0 0 0,1 0 0,-1 0 0,0 0 1,0 0-1,1 0 0,-1 0 0,1 1 0,-1-1 0,1 0 0,-1 1 0,1-1 0,-1 1 0,3-1 0,7 1-13,1 1-1,-1 0 0,0 0 1,0 1-1,1 0 0,-1 1 0,12 5 1,-17-6 6,115 31-1910,-40-13-3886,-41-9 3214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2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11 954 4480,'0'0'0,"-10"11"2425,9-7-720,8-5-582,8-6 59,-1 0-1,1-1 1,-2-1-1,20-15 1,22-13-178,-12 12-518,-2-1 1,0-2 0,62-56-1,-66 46-180,41-52 0,26-48 135,-103 137-438,23-32 94,106-151 773,-94 128 228,39-80 0,-73 131-969,0 0 0,0-1 0,2-9 0,-4 15-125,0 0 0,0 0 1,0-1-1,0 1 1,0 0-1,0 0 0,0 0 1,0 0-1,0 0 1,0-1-1,0 1 0,0 0 1,0 0-1,1 0 1,-1 0-1,-1 0 0,1-1 1,0 1-1,0 0 1,0 0-1,0 0 0,0 0 1,0 0-1,0-1 1,0 1-1,0 0 0,0 0 1,0 0-1,0 0 1,0 0-1,0 0 0,0-1 1,-1 1-1,1 0 1,0 0-1,0 0 0,0 0 1,0 0-1,0 0 1,0 0-1,-1 0 0,1 0 1,0 0-1,0-1 1,0 1-1,0 0 0,0 0 1,-1 0-1,1 0 1,-13 13 102,3 0-73,2 1 0,-1 0 0,2 0 0,-12 30 1,-16 71 87,-15 122 408,42-185-335,3 2 0,1 84 0,4-136-191,1 13 104,0-1 0,1 1-1,3 15 1,-4-27-67,0 0 0,0 1 1,0-1-1,0 0 0,1 0 0,-1 0 0,1 0 0,0 0 0,0 0 1,0-1-1,0 1 0,0-1 0,0 1 0,1-1 0,-1 0 1,1 0-1,0 0 0,0 0 0,3 2 0,1-2 1,-1 0 0,1-1 0,-1 0 0,1 0 0,0 0 0,-1-1 0,1 0 0,0 0 0,0-1 0,-1 0 0,8-1 0,13-5 24,34-12 0,-49 15-40,36-12-42,-1-2 0,0-2 0,66-41 0,-97 46-7,-12 10-73,-7 6-244,2 0 330,-14 10-38,0 0 0,-13 15 0,24-22 81,0 0 0,1 0-1,-1 0 1,1 0 0,0 1 0,0 0-1,1 0 1,0-1 0,0 1 0,0 0-1,0 1 1,-1 6 0,3-10-27,0 0 1,-1 0-1,1 0 0,1 0 1,-1 0-1,0-1 1,0 1-1,1 0 0,-1 0 1,1 0-1,-1 0 1,1-1-1,0 1 0,0 0 1,0-1-1,0 1 1,0-1-1,2 3 0,-1-2 21,1 1-1,-1-1 0,1 0 0,0 0 1,0 0-1,0 0 0,0-1 1,0 1-1,6 1 0,-4-1 38,0-1 1,0 1-1,0-1 1,0 0-1,0-1 0,0 1 1,1-1-1,-1 0 0,0-1 1,0 1-1,0-1 0,1 0 1,6-2-1,-11 2-70,0 1-1,1-1 0,-1 0 1,0 0-1,0 1 0,0-1 1,0 0-1,0 0 0,0 0 1,0 0-1,0 0 0,0-1 1,0 1-1,0 0 1,-1 0-1,1 0 0,0-1 1,-1 1-1,0 0 0,1-1 1,0-2-1,-1 0-26,0 1-1,0-1 1,0 0 0,0 1-1,-1-1 1,1 1 0,-1-1-1,-2-5 1,-1-2-28,-1 0 0,0 0 0,0 0-1,-13-17 1,-12-10 120,30 37-57,0 1 1,0 0 0,0 0-1,0 0 1,-1 0 0,1-1-1,0 1 1,0 0 0,0 0-1,0 0 1,0 0 0,0-1-1,0 1 1,0 0 0,0 0-1,0 0 1,0-1 0,0 1-1,0 0 1,0 0-1,0 0 1,0-1 0,0 1-1,0 0 1,0 0 0,0 0-1,0-1 1,1 1 0,-1 0-1,0 0 1,0 0 0,0 0-1,0-1 1,0 1 0,1 0-1,7-3 75,13 4 96,-20-1-150,200 6-224,-116-10-2371,-81 4 1942,0-1 1,-1 1 0,1-1 0,0 0-1,3-1 1,-6 1 490,-1 1-1,0 0 1,1 0-1,-1 0 0,0 0 1,1-1-1,-1 1 1,0 0-1,1 0 1,-1-1-1,0 1 1,1 0-1,-1-1 0,0 1 1,0 0-1,1-1 1,-1 1-1,0 0 1,0-1-1,0 1 1,0-1-1,1 0 0,-1 1-91,-1-1 0,1 0 0,0 1-1,0-1 1,0 0 0,-1 1 0,1-1-1,-1 1 1,1-1 0,0 0 0,-1 1-1,1-1 1,-1 1 0,1-1 0,-1 1-1,1 0 1,-1-1 0,1 1 0,-2-1-1,-24-13-4088,-1 6 1478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2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40 10048,'-22'-12'4544,"44"16"-3936,4-4 448,11 0-705,31 0 833,4 0-672,31-4-384,-4 4-96,41-8-416,-11 0 224,16-1-3807,-15 6 2175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24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53 6880,'-4'-21'2229,"4"14"-1349,2 2-886,4-11 1947,-3 12 456,-2 10 1223,-18 304 1247,2-76-3820,11-172-652,2-27-77,1 0 0,4 47 1,2-65 39,-5-16-342,0-1 0,0 0 0,0 1 0,0-1 0,0 0 0,0 0 0,0 1 0,0-1 0,0 0 1,1 1-1,-1-1 0,0 0 0,0 0 0,0 1 0,0-1 0,1 0 0,-1 0 0,0 1 0,0-1 0,0 0 0,1 0 0,-1 0 1,0 1-1,0-1 0,1 0 0,-1 0 0,0 0 0,1 0 0,-1 0 0,0 0 0,0 0 0,1 1 0,-1-1 0,0 0 0,1 0 1,-1 0-1,0 0 0,1 0 0,-1 0 0,0 0 0,1-1 0,-1 1 0,0 0 0,0 0 0,1 0 0,-1 0 0,0 0 0,1 0 1,-1-1-1,0 1 0,0 0 0,1 0 0,-1 0 0,0 0 0,0-1 0,0 1 0,1-1 0,6-9 121,0 0 0,7-15 0,3-6-190,0 8-29,1 0 1,1 2 0,26-24-1,-38 38 51,1 0 0,0 0-1,1 1 1,-1 0 0,16-7 0,-21 11 10,1 1 1,-1-1 0,1 1 0,-1 0 0,1 0 0,-1 1-1,1-1 1,0 1 0,0 0 0,-1 0 0,1 0 0,0 0 0,-1 0-1,1 1 1,0 0 0,-1 0 0,1 0 0,6 3 0,-6-2 12,0 0 1,-1 0-1,1 0 1,-1 1-1,1-1 1,-1 1 0,0 0-1,0 0 1,0 0-1,0 0 1,-1 1-1,1-1 1,-1 1 0,0-1-1,0 1 1,0 0-1,-1 0 1,1 0-1,-1 0 1,0 0 0,0 0-1,0 5 1,0-3 23,-1 1 0,0 0 0,-1-1 0,0 1 0,0-1 0,0 1 0,-1-1 0,0 0 0,0 0 0,0 0 0,-1 0 0,0 0 0,-7 11 0,-1-2 27,-1-1 0,0 0 0,-1 0 0,-17 14 0,2-6 223,-38 23 0,62-42-244,0 0 0,-1 0 1,1 0-1,-1-1 1,0 0-1,1 0 0,-1 0 1,0 0-1,0-1 1,0 0-1,0 0 0,0 0 1,-1-1-1,-7 0 1,9 0-32,0-1 1,0 1-1,0-1 1,-1 0-1,1-1 1,0 1 0,0-1-1,0 0 1,1 0-1,-1 0 1,0 0 0,1-1-1,-1 1 1,1-1-1,0 0 1,0 0 0,0 0-1,0 0 1,1-1-1,-1 1 1,1-1-1,0 0 1,0 1 0,0-1-1,-2-7 1,4 10 2,0 1 0,0-1 0,0 1 0,0-1 0,0 0 0,0 1 0,0-1 0,0 0 0,0 1 0,1-1 0,-1 0 0,0 1 0,0-1 0,1 1 0,-1-1 0,0 1 0,1-1 0,-1 1 0,0-1 0,1 1 0,-1-1 0,1 1 0,-1-1 0,1 1 0,-1 0 0,1-1 0,-1 1 0,2-1 0,16-6-33,-7 5 31,0 0 1,-1 2 0,1-1-1,15 2 1,8 0 28,328-20 571,-329 14-467,0-1 0,-1-2 0,0-1 1,0-1-1,46-23 0,-67 28-111,0 0-1,-1-1 0,1 0 1,-1-1-1,0 0 0,-1 0 1,1-1-1,-2-1 0,1 1 1,-1-1-1,9-14 0,-9 11 20,-2-1 0,0-1-1,-1 1 1,0-1-1,-1 1 1,0-1 0,-1-1-1,2-24 1,-5 32-51,0 1 0,0-1 1,-1 0-1,0 1 1,0-1-1,-1 1 0,0 0 1,-3-9-1,4 13 7,1 0-1,-1 0 1,0 0 0,0 1 0,0-1-1,0 0 1,0 1 0,-1-1 0,1 1 0,0-1-1,-1 1 1,1-1 0,-1 1 0,1 0-1,-1 0 1,0 0 0,0 0 0,1 0-1,-1 0 1,0 0 0,0 1 0,0-1-1,0 1 1,0-1 0,0 1 0,0 0-1,0 0 1,0 0 0,-4 0 0,4 1 7,-1-1 0,1 1 1,-1 0-1,0 0 0,1 0 1,0 1-1,-1-1 0,1 1 1,0-1-1,-4 4 0,-17 21 2,22-25 2,-14 17 97,1 1 0,1 0 0,0 1 0,2 1 0,0 0 1,1 0-1,2 1 0,0 0 0,-6 29 0,13-45-101,-3 9 90,2 0-1,0 1 0,1 16 1,1-27-44,0-1 1,1 1-1,-1 0 1,1 0-1,1 0 1,-1-1 0,1 1-1,-1-1 1,1 1-1,1-1 1,-1 0-1,0 0 1,1 1-1,4 3 1,1 0-24,1 1 0,1-2 1,-1 1-1,1-2 1,1 1-1,-1-1 0,1-1 1,0 0-1,0 0 0,0-1 1,1 0-1,17 2 1,7 0-216,-1-1 0,70 0 0,-55-6-1120,77-10 1,-99 6-681,-1-1 0,33-11 0,-5-3-756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2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344 504 3968,'1'-1'107,"-1"0"0,0 0-1,1 0 1,0 0 0,-1 1 0,1-1 0,-1 0 0,1 0 0,0 1 0,0-1-1,-1 0 1,1 1 0,0-1 0,0 1 0,0-1 0,0 1 0,0-1 0,1 0-1,11-6 2514,-13 7-2477,0 0-1,0 0 1,1-1-1,-1 1 1,0 0-1,0 0 1,1-1-1,-1 1 1,0 0-1,0 0 1,0-1-1,1 1 1,-1 0-1,0-1 1,0 1-1,0 0 1,0-1-1,0 1 1,0 0-1,0-1 1,1 1-1,-1 0 1,0-1-1,0 1 1,0 0-1,0-1 1,-1 1-1,1 0 0,0-1 1,0 1-1,0 0 1,0-1-1,0 0 1,-1 1 54,0-1 0,0 1 0,1-1 0,-1 1-1,0-1 1,0 1 0,0-1 0,0 1 0,1 0 0,-1-1 0,0 1 0,-2 0 0,-3-1 289,0 0 0,0 1 0,-10 0 0,4 1-234,-1 0 0,1 2 0,0-1 0,0 2 0,0-1-1,0 2 1,1 0 0,0 0 0,0 1 0,0 0-1,-19 15 1,17-11-94,1 2 0,0 0 0,1 0 0,0 1 0,0 1-1,2-1 1,-1 2 0,-9 21 0,6-8 6,1 0 1,-11 39-1,20-53-76,0-1-1,0 1 1,1 0 0,1 0-1,1 0 1,0 0 0,2 20 0,-1-30-29,0 1 0,0-1 1,1 1-1,0-1 0,-1 0 1,1 0-1,1 0 1,-1 0-1,0 0 0,1 0 1,0-1-1,0 1 0,0-1 1,0 0-1,1 0 1,-1 0-1,5 2 0,-6-3-38,0-1 1,0 0-1,0 0 0,0 0 0,1 0 0,-1 0 0,0-1 0,0 1 0,1-1 0,-1 1 1,0-1-1,1 0 0,-1 0 0,1 0 0,-1 0 0,0 0 0,1-1 0,-1 1 1,0-1-1,0 0 0,1 1 0,-1-1 0,0 0 0,0 0 0,0 0 0,0-1 0,0 1 1,0 0-1,0-1 0,0 0 0,-1 1 0,1-1 0,2-3 0,0 0 9,-1-1-1,1 1 0,-1-1 0,0 0 1,0-1-1,-1 1 0,0 0 1,2-13-1,2-2 27,4-21 44,-3-1 1,-1-1-1,-2 1 0,-2-56 1,-2 95-120,0 1 20,0 1 0,0-1-1,0 1 1,0-1-1,0 1 1,-1-1 0,1 0-1,-1 1 1,0 0 0,0-1-1,-1-2 1,2 5 0,0 0 0,0 0 0,0 0 0,0 0 0,0 0 0,0 0 0,0 0 0,0 1 0,0-1 0,0 0 0,0 0 0,0 0 0,0 0 0,0 0 0,0 0 0,0 0 0,0 0 0,0 0 0,0 0 1,0 0-1,0 0 0,0 0 0,0 0 0,0 0 0,0 0 0,0 0 0,0 0 0,0 0 0,-1 0 0,1 0 0,0 0 0,0 0 0,0 0 0,0 0 0,0 0 0,0 0 0,0 0 0,0 0 0,0 0 0,0 0 0,0 0 0,0 0 0,0 0 0,0 0 0,0 0 0,0 0 0,0 0 0,0 0 0,0 0 1,-1 0-1,1 0 0,0 0 0,0 0 0,0 0 0,0 0 0,0 0 0,0 10 67,2 17 26,-2-23-91,2 17 27,1 1 1,1-1-1,0 0 0,2 0 1,0 0-1,2-1 1,0 0-1,1-1 0,14 23 1,-18-36 26,-1 1 0,1-1 0,0 0 0,0 0 0,1 0 0,0-1 0,0 0 0,0 0 0,1-1 0,-1 0 0,1 0 0,0 0 0,1-1 0,-1 0 0,0 0 0,1-1 0,0 0 0,-1 0 0,1-1 0,0 0 0,0 0 0,0-1 0,0 0 0,-1 0 0,15-3 0,-11 1-36,0-2 0,-1 1-1,1-1 1,-1 0 0,0-1-1,0-1 1,0 1 0,-1-1-1,1-1 1,-2 0 0,15-14-1,3-7 72,-1-1-1,23-37 0,-31 41-79,10-14-20,-13 18-18,0 1 0,1 1 0,23-25 0,-23 34-133,-15 10 155,1 0-1,-1-1 1,0 1 0,1 0-1,-1 0 1,0 0 0,0 0-1,1 0 1,-1 0-1,0 0 1,1 0 0,-1 0-1,0 0 1,1 0 0,-1 0-1,0 0 1,0 0 0,1 0-1,-1 0 1,0 0-1,1 0 1,-1 1 0,0-1-1,0 0 1,1 0 0,-1 0-1,0 0 1,1 1 0,0 1-1,-1 0 0,1 1 1,0-1-1,-1 0 0,1 1 1,-1-1-1,1 1 1,-1-1-1,0 1 0,-1 4 1,-1 29 92,-3 1 1,-1-1 0,-15 52-1,6-29 32,-6 10 88,20-58-149,1-11-57,0 0 0,0 0 0,0 0 0,0 0 0,1 0 0,-1 0 0,0-1 0,0 1 0,0 0 0,0 0 0,0 0 0,0 0 0,0 0 0,1 0 0,-1 0 0,0 0 0,0 0 0,0 0 0,0 0 0,0 0 0,0 0 0,1 0 0,-1 0-1,0 0 1,0 0 0,0 0 0,0 0 0,0 0 0,0 0 0,1 0 0,-1 0 0,0 0 0,0 0 0,0 0 0,0 0 0,0 0 0,0 0 0,0 1 0,0-1 0,1 0 0,-1 0 0,0 0 0,0 0 0,0 0 0,0 0 0,0 0 0,0 0 0,0 1 0,0-1 0,0 0 0,0 0 0,0 0 0,0 0 0,0 0 0,0 0 0,0 1 0,0-1 0,0 0 0,0 0 0,0 0 0,0 0 0,19-20 74,76-84-127,-72 81-6,1 1 1,35-24 0,-55 43 27,0 0-1,1 0 1,-1 1 0,0 0 0,1 0 0,5-2 0,-9 4 16,1 0 1,-1-1-1,1 1 1,-1 0-1,1 0 1,-1 0-1,1 0 1,-1 0-1,0 0 0,1 1 1,-1-1-1,1 0 1,-1 1-1,0-1 1,1 1-1,-1-1 1,0 1-1,1 0 1,-1 0-1,0-1 1,0 1-1,0 0 1,0 0-1,2 2 0,2 4 0,-1 0-1,-1 0 1,0 0 0,0 1-1,0-1 1,-1 1-1,0 0 1,2 14-1,-1-9 29,4 26 71,-5-23-50,1 0 0,1 0 0,0 0 0,13 29 0,-15-42-12,0 1 0,1 0 0,-1-1-1,1 1 1,0-1 0,0 0 0,1 0-1,-1 0 1,0-1 0,1 1 0,0-1-1,-1 0 1,1 0 0,0 0 0,0 0-1,0-1 1,1 1 0,-1-1 0,0 0-1,0 0 1,5 0 0,-2-1 6,0 0 0,0 0 0,0 0 0,0-1 0,0 0 0,0 0 0,0 0 0,0-1 0,0 0 0,-1-1 0,1 0-1,8-4 1,63-50-179,-60 43 143,-16 13 15,-1 0 0,0 0 1,0 0-1,-1 0 1,1 0-1,0 0 0,0 0 1,0 0-1,-1 0 1,1 0-1,-1 0 0,1-1 1,-1 1-1,1 0 1,0-3-1,2 2-489,0 0 526,0 0 1,-1 0-1,0 0 0,1 0 0,2-5 0,6-4 7,-9 10-61,-1 0 1,1 0-1,-1 0 1,0-1-1,1 1 1,-1-1-1,0 1 1,0-1 0,0 1-1,0-1 1,0-1-1,15-28-77,-3 9 159,4-32-63,3 1 0,2 2-1,2 0 1,3 1 0,34-48-1,-38 65 3,-2-1-1,29-61 1,-26 41-68,-2-1 0,18-68-1,-36 110 17,0-7-55,-4 20 91,0-1 0,0 1 0,0 0 0,0 0 0,0 0 0,0 0 0,0 0 0,0 0 0,-1 0 0,1 0 0,0 0 0,0 0 0,0 0 0,0 0 0,0 0 0,0 0 0,0 0 0,0 0 0,0 0 0,0 0 0,0 0 0,0 0 0,-1 0 0,1 0 0,0 0 0,0 0 0,0 0 0,0 0 0,0 0 0,0 0 0,0 0 0,0 0 0,0 0 0,0 0 0,0 0 0,-1 0 0,1 0 0,0 0 0,0 0 0,0 0 0,0 0 0,0 0 0,0 0 0,0 0 0,0 1 0,0-1 0,0 0 0,0 0 0,0 0 0,0 0 0,0 0 0,0 0 0,0 0 0,0 0 0,0 0 0,0 0 0,0 0 0,0 1 0,0-1 0,0 0 0,0 0 0,-8 10-134,-10 15 1,-82 148 145,60-100 110,16-29-5,3 1-1,-28 86 1,-8 99-28,26-82 154,31-146-226,-1 0 0,1 0 1,-1 0-1,1 1 0,-1-1 0,1 0 0,0 0 0,0 0 0,0 0 0,1 1 1,-1-1-1,0 0 0,1 0 0,-1 0 0,1 0 0,0 0 0,0 0 0,0 0 1,1 3-1,-1-5 1,1 1 0,-1-1 0,0 0 0,0 1 0,1-1 0,-1 0 0,0 0 0,1 0 0,-1 0 0,0 0 0,1 0 0,-1 0 0,0 0 0,1 0 0,-1-1 0,0 1-1,0-1 1,1 1 0,-1-1 0,2 0 0,14-8 20,-1 0-1,0-1 1,19-15-1,42-41-19,-74 64-13,149-153-157,-151 154 148,0 0-1,-1 1 1,1-1-1,-1 0 1,1 1-1,0-1 0,-1 0 1,1 1-1,0-1 1,0 1-1,-1-1 1,1 1-1,0-1 1,0 1-1,0 0 0,0-1 1,0 1-1,0 0 1,0 0-1,0 0 1,1-1-1,-2 2 0,1-1 0,0 0 0,-1 1 1,1-1-1,0 1 0,-1-1 0,1 0 0,-1 1 0,1-1 0,-1 1 0,1 0 1,-1-1-1,1 1 0,-1-1 0,1 1 0,-1 0 0,0-1 0,0 1 0,1 0 1,-1 0-1,2 6-14,0 0-1,-1 0 1,0 0 0,1 8 0,0 52 253,-2-46-158,0 0-1,1-1 1,2 1-1,0 0 1,7 21-1,-7-33-52,0 1-1,1-2 1,0 1-1,0 0 1,1-1-1,9 12 1,-12-17 4,0-1 0,0 0 0,1 1 0,-1-1 0,0 0 0,1-1 0,-1 1 0,1 0 0,-1-1 0,1 1 0,0-1 0,0 0 0,0 0-1,0 0 1,0 0 0,0-1 0,0 1 0,0-1 0,0 0 0,0 0 0,0 0 0,0 0 0,0 0 0,3-1 0,3-1 2,-1-1 0,0 0-1,0 0 1,0 0 0,15-10-1,34-28-116,-17 11-84,100-77-278,-139 107 427,-1 0 24,0 0 0,0 0 0,0 0 0,1 0 0,-1-1 0,0 1 0,0 0 0,0 0 0,0 0 0,1 0 0,-1 0 0,0 0 0,0 0 0,0 0 0,0-1 0,1 1 0,-1 0 0,0 0 0,0 0 0,0 0 0,0 0 0,0-1 0,0 1 0,0 0 0,0 0 0,1 0 0,-1 0 0,0-1 0,0 1 0,0 0 0,0 0 0,0 0 0,0-1 0,0 1 0,0 0-1,0 0 1,0 0 0,0-1 0,0 1 0,-1 0-255,0 0-1,1 0 1,-1 0-1,1 0 0,-1 0 1,0 0-1,1 0 0,-1 0 1,1 0-1,-1 0 1,0 0-1,1 0 0,-1 1 1,1-1-1,-1 0 1,1 0-1,-1 1 0,0 0 1,-6 1-3110,-18 6-3806,14-1 4139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2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10304,'0'-3'4672,"0"-1"-4064,0-1 927,0 10-959,5-5-512,3 0-64,5 0-992,2 0 545,-6 0-3681,-1 4 2304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2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42 108 10720,'-41'-8'4864,"54"8"-4256,2 0 1471,7 5-1279,18-10 928,9 5-992,38-7-256,6-1-288,25-8-576,-7 7 192,-3-6-3296,-13 2 1920,-1-7-5983,-7 8 4255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3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1099 6656,'1'1'173,"0"0"1,0-1-1,0 1 1,0-1-1,1 1 1,-1-1-1,0 0 1,0 0-1,0 1 1,1-1-1,-1 0 1,0 0-1,0 0 1,0 0-1,1 0 1,-1-1-1,0 1 1,0 0-1,0-1 1,1 1-1,1-1 1,15-3 1539,0 4-1077,1-1 0,-1 0-1,1-2 1,-1 0-1,0-1 1,0-1 0,0 0-1,-1-2 1,0 0-1,18-10 1,-16 5-390,0-1 0,-1-1-1,-1-1 1,0-1 0,-1 0-1,-1-1 1,15-20 0,83-141 1147,-68 102-779,-35 56-224,16-38 0,-24 52-279,0 9 54,-1 6-74,-18 189 128,-21-7 122,33-170-246,-2 0-1,-1 0 1,-19 36 0,24-52-37,0 0 1,-1 0 0,1 0 0,-1-1-1,0 1 1,-1-1 0,-6 6 0,9-9-56,0 1 0,-1 0 0,1-1 0,0 0 1,-1 0-1,1 1 0,-1-1 0,1-1 0,-1 1 0,0 0 0,1-1 1,-1 1-1,0-1 0,1 0 0,-1 0 0,0 0 0,0 0 1,1 0-1,-4-2 0,2 1-32,0 0 0,1 0 0,-1-1 0,1 0 0,-1 1 0,1-2 1,0 1-1,-1 0 0,1 0 0,1-1 0,-1 0 0,-4-5 0,3 3 2,1 0 0,0 0 1,0 0-1,0 0 0,1-1 0,0 0 0,-2-8 0,0-7-139,1 0 1,1 0-1,1-37 0,1 44-9,0 13 165,0 1 0,0 0 0,0-1 1,0 1-1,0 0 0,-1-1 0,1 1 1,0 0-1,0-1 0,0 1 0,0 0 1,1-1-1,-1 1 0,0 0 0,0-1 1,0 1-1,0 0 0,0-1 1,0 1-1,0 0 0,1-1 0,-1 1 1,0 0-1,0-1 0,0 1 0,1 0 1,-1 0-1,0-1 0,0 1 0,1 0 1,-1 0-1,0 0 0,1-1 0,-1 1 1,0 0-1,1 0 0,-1 0 0,0 0 1,1 0-1,-1 0 0,0-1 1,1 1-1,-1 0 0,0 0 0,1 0 1,-1 0-1,0 0 0,1 0 0,-1 1 1,1-1-1,-1 0 0,0 0 0,1 0 1,-1 0-1,0 0 0,1 0 0,-1 1 1,0-1-1,0 0 0,1 0 0,-1 0 1,1 1-1,21 18-83,-16-14 53,2 3 46,-3-4 77,-1 1 0,1-1-1,0 0 1,0-1-1,1 1 1,-1-1-1,1 0 1,-1 0 0,1 0-1,0-1 1,9 2-1,-5-2-19,1-2 0,-1 1 0,1-1 0,0-1 0,-1 0 0,1-1 0,-1 0 0,1 0-1,11-5 1,11-6 51,44-23 0,-63 28-48,251-148 822,-216 125-715,42-22-189,-91 53 16,0 0-1,0 0 0,1-1 1,-1 1-1,0 0 1,1 0-1,-1 0 0,0 0 1,1-1-1,-1 1 1,1 0-1,-1 0 0,0 0 1,1 0-1,-1 0 1,1 0-1,-1 0 0,0 0 1,1 0-1,-1 0 1,1 0-1,-1 0 0,0 0 1,1 0-1,-1 1 1,0-1-1,1 0 0,-1 0 1,1 1-1,0-1 0,-1 1 0,1 0 1,-1 0-1,0-1 0,1 1 0,-1 0 0,0 0 0,1 0 0,-1-1 0,0 1 0,0 0 0,1 0 1,-1 1-1,-1 31 55,0-29-24,-16 151 226,15-132-205,1 0 1,2 29-1,-1-50-31,0 0 0,0 0-1,1 0 1,-1 0 0,1 0 0,-1 0-1,1 0 1,0 0 0,0 0 0,0 0-1,0-1 1,0 1 0,0 0 0,0 0-1,2 1 1,-2-2 4,1 0 0,-1 0 0,0-1 0,0 1 0,1 0 0,-1-1 0,0 1 0,1-1 0,-1 1 0,0-1 0,1 0-1,-1 1 1,1-1 0,-1 0 0,1 0 0,-1 0 0,1 0 0,-1 0 0,0-1 0,1 1 0,1-1 0,0 0-5,0 0 0,0 0 0,0-1 0,0 1 0,0-1 0,-1 0 0,1 0 1,-1 0-1,0 0 0,1 0 0,2-3 0,20-31 68,-16 24-57,115-153-435,-124 165 405,1 0 0,-1 0-1,0 0 1,0 0 0,0 0 0,0 0 0,0 0-1,0 0 1,0 0 0,0 0 0,0 0-1,0 0 1,0 0 0,0 0 0,0 0-1,0-1 1,0 1 0,0 0 0,0 0 0,0 0-1,0 0 1,0 0 0,1 0 0,-1 0-1,0 0 1,0 0 0,0 0 0,0 0-1,0 0 1,0 0 0,0 0 0,0 0 0,0 0-1,0 0 1,0 0 0,0 0 0,1 0-1,-1 0 1,0 0 0,0 0 0,0 0-1,0 0 1,0 0 0,0 0 0,0 0 0,0 1-1,0-1 1,0 0 0,0 0 0,0 0-1,0 0 1,0 0 0,0 0 0,0 0-1,0 0 1,1 0 0,-1 0 0,0 0 0,0 0-1,0 0 1,0 0 0,1 8-44,-2 14-21,-4 7 55,-1-1-1,-2-1 0,0 1 1,-2-2-1,0 1 0,-2-1 1,-1-1-1,-2 0 0,0-1 1,-25 31-1,-120 127 114,133-152-73,-33 36 58,-3-4-1,-77 60 0,106-100-41,31-21-73,1 0 0,-1 1 0,0-1 0,0-1 0,1 1 0,-1 0 0,0-1 0,0 1 0,0-1 0,-4 0 0,6 0 15,0 0 0,0 0 0,0-1 0,0 1 0,0 0-1,0-1 1,0 1 0,0-1 0,0 1 0,0-1 0,1 1 0,-1-1 0,0 0-1,0 1 1,1-1 0,-1 0 0,0 1 0,1-1 0,-1 0 0,1 0 0,-1 0-1,1 0 1,-1 0 0,1 0 0,0 0 0,-1 1 0,1-1 0,0 0 0,0 0-1,0 0 1,0 0 0,0 0 0,0-2 0,0-2-6,0-1 0,1 0 0,-1 0 1,3-6-1,-2 8 7,1-5 4,1-1-1,0 1 0,1 0 1,0 0-1,0 0 0,1 0 1,0 1-1,11-14 1,-2 6 8,0 1 1,32-26-1,133-81 268,-57 42-39,-91 58-117,52-50 0,22-40 117,-37 38-134,-12 17-46,114-89 1,-147 129 64,0 1 1,2 1-1,0 2 0,39-16 0,-63 28-107,0 1 0,0-1 0,1 1 0,-1-1 0,0 1 0,0 0 0,0 0 0,0 0 0,1 0 0,-1 0 0,0 0-1,0 0 1,0 0 0,0 0 0,1 0 0,-1 0 0,0 1 0,0-1 0,0 1 0,0-1 0,2 2 0,-2-1 8,0 0 0,0 0 0,0 0 0,0 0 0,0 1 1,0-1-1,0 0 0,0 1 0,0-1 0,-1 1 0,1-1 0,-1 1 0,1-1 0,-1 2 1,1 5 37,0 0 0,0 0 0,-1 0 0,0 0 0,-2 10 0,-18 79 79,1-12-58,18-84-61,1 0 0,0 1 0,0-1 0,0 0 0,0 1 0,0-1 0,0 0 0,0 1 0,0-1 0,0 0 0,1 3 0,-1-4-11,1 0 0,-1 1 0,0-1 1,0 0-1,0 0 0,1 0 0,-1 0 1,0 0-1,0 0 0,1 0 0,-1 0 1,0 0-1,0 0 0,0 0 0,1 0 1,-1 0-1,0 0 0,0 0 0,1 0 1,-1 0-1,0 0 0,0 0 0,1 0 1,-1 0-1,0 0 0,0 0 0,0-1 1,1 1-1,-1 0 0,0 0 0,0 0 1,0 0-1,0-1 0,1 1 0,-1 0 1,0 0-1,0-1 0,24-29 134,-17 21-117,25-35-80,45-56 16,-62 82 19,1 1 1,1 0-1,26-18 1,-41 33 13,0 0 0,0 1 0,0-1 0,0 0 0,0 1 0,0 0 0,0-1 0,1 1 1,-1 0-1,0 0 0,1 0 0,-1 0 0,1 1 0,-1-1 0,1 1 0,0-1 0,-1 1 0,1 0 0,-1 0 0,5 1 0,-6-1 15,0 0-1,-1 1 0,1-1 1,0 1-1,-1-1 0,1 1 1,-1 0-1,1-1 0,0 1 1,-1 0-1,0-1 0,1 1 1,-1 0-1,1 0 0,-1-1 1,0 1-1,1 0 1,-1 0-1,0 0 0,0-1 1,0 1-1,0 0 0,0 0 1,0 0-1,0 0 0,0 0 1,-2 25 112,2-25-115,-6 29 154,3-13-131,-3 22 0,1 16 120,5-55-145,0 0 1,0 0-1,0 0 1,0 0-1,0 0 1,0 0-1,0 0 0,0 0 1,0 1-1,0-1 1,0 0-1,0 0 1,0 0-1,0 0 0,0 0 1,0 0-1,0 0 1,1 0-1,-1 0 1,0 0-1,0 0 0,0 0 1,0 0-1,0 0 1,0 0-1,0 1 0,0-1 1,0 0-1,0 0 1,1 0-1,-1 0 1,0 0-1,0 0 0,0 0 1,0 0-1,0 0 1,0 0-1,0 0 1,0 0-1,0 0 0,1-1 1,-1 1-1,0 0 1,0 0-1,0 0 0,0 0 1,0 0-1,0 0 1,0 0-1,0 0 1,0 0-1,0 0 0,0 0 1,1 0-1,-1 0 1,0 0-1,0 0 1,0-1-1,6-3-18,17-20-70,1 2 0,1 2 0,1 0 0,0 1 0,2 2 0,0 0 1,1 2-1,55-20 0,-82 34 78,0 0 1,0 0 0,0 1-1,0-1 1,0 1 0,0-1-1,0 1 1,1 0 0,-1 0-1,0 0 1,0 0 0,0 0-1,0 0 1,1 1-1,-1-1 1,0 1 0,0-1-1,4 3 1,-5-2 21,1 1 0,-1-1 1,0 1-1,1 0 0,-1-1 0,0 1 0,0 0 0,0 0 0,0 0 1,-1 0-1,1 0 0,0 0 0,-1 0 0,1 0 0,-1 0 0,0 0 1,0 0-1,0 0 0,0 0 0,0 3 0,-1 21 77,-8 38 1,6-47-22,0 1 1,1-1-1,1 1 0,0 0 1,5 32-1,-4-48-63,0-1-1,0 1 1,1 0-1,-1 0 0,1 0 1,0-1-1,-1 1 1,1 0-1,0-1 1,0 1-1,0-1 0,0 1 1,0-1-1,1 1 1,-1-1-1,0 0 0,1 1 1,-1-1-1,1 0 1,2 1-1,-2-1 5,0 0-1,0-1 1,1 1-1,-1-1 1,1 1-1,-1-1 1,0 0-1,1 0 1,-1 0 0,1 0-1,-1-1 1,1 1-1,3-2 1,4-1 15,0-1 0,0 0-1,-1-1 1,1 0 0,13-10 0,0-3-106,-1-1-1,37-42 1,-20 19-8,-37 40-32,-4 6 127,0-2 25,1 1 0,-1-1-1,1 1 1,0-1-1,-1 1 1,1-1-1,0 1 1,0 3-1,-1 5-69,2-9 48,-1 0-1,1 0 0,0 1 1,0-1-1,-1 0 0,2 0 1,-1 1-1,1 3 0,-1-5 80,3-1-68,-1-1 0,1 0 0,0 0 0,-1 0-1,1 0 1,-1 0 0,1-1 0,-1 1 0,4-4 0,12-6-59,50-24-26,-19 9 27,0 1 0,101-32 1,-131 51-59,-15 4 65,1 0 1,-1 1-1,1 0 1,-1 0-1,10-1 0,-14 2 30,0 0-1,1 0 0,-1 0 1,0 0-1,1 0 0,-1 0 0,0 0 1,0 0-1,1 0 0,-1 0 1,0 0-1,0 0 0,1 0 1,-1 1-1,0-1 0,0 0 0,1 0 1,-1 0-1,0 0 0,0 1 1,0-1-1,1 0 0,-1 0 1,0 0-1,0 1 0,0-1 0,0 0 1,1 0-1,-1 1 0,0-1 1,0 0-1,0 0 0,0 1 1,0-1-1,0 0 0,0 0 0,0 1 1,0-1-1,0 0 0,0 1 1,0-1-1,0 0 0,0 0 1,0 1-1,0-1 0,-6 17-103,4-13 118,-11 26 18,-2 0 1,-1-1-1,-21 28 1,-67 77 235,68-89-195,16-18 30,18-23-58,16-19-168,82-80-183,-33 37 191,-25 21-43,2 1-1,83-56 0,-98 79 128,-24 12 32,-1 1 0,1 0 0,0-1 1,-1 1-1,1 0 0,0 0 0,0 0 1,-1 0-1,1-1 0,0 1 0,0 0 1,0 0-1,-1 0 0,1 1 0,0-1 1,0 0-1,-1 0 0,1 0 0,0 0 1,0 1-1,-1-1 0,1 0 0,0 1 0,-1-1 1,1 1-1,0-1 0,-1 1 0,1-1 1,-1 1-1,1-1 0,0 2 0,0 0 24,0 1-1,0-1 0,0 1 0,0 0 0,-1-1 0,1 1 0,-1 0 0,0 0 0,0 0 1,0 2-1,-4 30 114,-5 8-63,5-25-21,1-1 0,-2 29-1,7-37 102,3-11-125,4-9-93,-9 10 65,17-25-225,32-47-90,-41 64 264,-1-1 1,2 1-1,0 0 1,17-13-1,-25 21 41,-1 0 0,1 1 0,0-1 0,0 0-1,-1 1 1,1-1 0,0 1 0,0-1 0,0 1-1,0 0 1,-1-1 0,1 1 0,0 0 0,0-1-1,0 1 1,0 0 0,0 0 0,0 0-1,0 0 1,0 0 0,0 0 0,0 0 0,0 0-1,0 1 1,0-1 0,0 0 0,-1 0 0,1 1-1,0-1 1,0 1 0,0-1 0,0 1 0,-1-1-1,1 1 1,0-1 0,0 1 0,-1 0-1,1-1 1,0 1 0,-1 0 0,1 0 0,-1-1-1,1 1 1,-1 0 0,1 0 0,-1 0 0,0 0-1,1 0 1,-1 0 0,0 1 0,3 6 66,-1 0 1,-1 1-1,1-1 1,-1 13-1,-1-19-49,4 149 394,-4-145-366,0 0-1,1 0 1,-1-1 0,1 1-1,1 6 1,-1-11-24,-1 1-1,1-1 1,-1 0 0,1 0 0,0 0 0,-1 1 0,1-1 0,0 0 0,0 0 0,-1 0 0,1 0 0,0 0 0,0 0 0,0-1 0,0 1 0,0 0 0,1 0 0,-1-1 0,0 1 0,0-1 0,0 1 0,1-1 0,-1 1 0,0-1 0,1 0-1,-1 0 1,2 1 0,3-1 0,-1-1-1,1 1 1,-1-1-1,1 0 1,-1 0-1,0 0 1,10-5-1,-2 1-5,24-7-20,-1-2-1,0-2 1,-2-1-1,0-2 0,-1-1 1,-1-2-1,-1-1 1,37-35-1,-39 30-15,44-46-235,-71 73 258,-2 0-1,1 0 0,0 0 0,0-1 0,0 1 0,0 0 0,-1 0 0,1-1 0,0 1 0,-1 0 1,0-1-1,1 1 0,-1-1 0,0 1 0,1 0 0,-1-1 0,0 1 0,0-1 0,0 1 0,0-1 0,-1 1 1,1-1-1,0 1 0,-1 0 0,1-1 0,-1-1 0,0 2 0,0 0 0,0 0-1,0 0 1,0 0 0,-1 0-1,1 0 1,0 0 0,0 0 0,0 1-1,-1-1 1,1 1 0,0-1 0,-1 1-1,1-1 1,-1 1 0,1 0-1,0 0 1,-1-1 0,1 1 0,-1 0-1,1 0 1,-1 1 0,1-1-1,0 0 1,-1 0 0,1 1 0,-1-1-1,-1 2 1,-13 4 56,0 1 1,1 1-1,0 0 0,0 1 0,1 1 0,1 0 1,-1 1-1,-21 23 0,26-24-17,0 1 0,0 0-1,1 0 1,1 1 0,0-1-1,0 2 1,1-1 0,1 1 0,0 0-1,1 0 1,0 1 0,-3 21-1,7-30-9,0-1 0,0 0-1,0 1 1,1-1-1,-1 1 1,1-1-1,0 0 1,0 1 0,1-1-1,0 0 1,-1 0-1,1 0 1,0 0-1,1 0 1,-1 0 0,1-1-1,0 1 1,-1-1-1,2 0 1,-1 0 0,0 0-1,1 0 1,-1 0-1,8 3 1,5 3 57,2 0 1,-1-2 0,1 0-1,26 6 1,-28-9-82,-5 0-3,0-1 0,-1 0 0,1-1 0,0 0 0,0-1 0,1 0 0,-1 0 0,0-1 0,14-2 0,-3-3 18,-1-1 0,1 0-1,-1-2 1,0 0 0,36-22 0,-18 7-47,0-2 1,48-41 0,63-72 155,-71 54-171,-65 65 46,1 0 1,20-40-1,0-17-37,35-107 1,-8-15 68,-61 196-32,10-42-89,-11 41 73,1-1 1,-1 1 0,1-1-1,-1 0 1,0 1 0,-1-1 0,1 1-1,-1-1 1,-1-5 0,2 9 16,0-1 0,0 1 0,0 0 0,0-1 0,-1 1 0,1 0 0,0 0 0,0-1 0,0 1 0,0 0 0,-1-1 0,1 1 0,0 0 0,0 0 0,0 0 1,-1-1-1,1 1 0,0 0 0,0 0 0,-1 0 0,1 0 0,0-1 0,-1 1 0,1 0 0,0 0 0,0 0 0,-1 0 0,1 0 0,0 0 0,-1 0 0,1 0 0,0 0 0,-1 0 0,1 0 0,0 0 0,-1 0 1,1 0-1,0 0 0,0 0 0,-1 0 0,1 1 0,-12 7-157,11-7 137,-4 4 14,0 1-1,1-1 1,-1 1-1,1 0 1,0 0-1,1 0 1,-1 1-1,-2 9 1,2-8 13,-34 79 73,-48 99 52,70-151-54,1-1-1,1 2 1,2 0-1,2 0 0,1 1 1,-6 62-1,13-81 27,1 0-1,1 29 1,0-41-73,1 0 0,0 0 0,0 0 0,0 0 0,1 0 0,0 0 0,0-1 0,0 1 0,1-1 0,0 1 0,4 5 0,-6-10-23,0 1 1,0-1-1,0 0 1,0 0-1,0 1 0,0-1 1,1 0-1,-1 0 1,0 0-1,1-1 0,-1 1 1,1 0-1,-1 0 1,1-1-1,-1 1 0,1-1 1,-1 1-1,1-1 1,0 0-1,-1 1 0,1-1 1,-1 0-1,1 0 1,0 0-1,-1 0 0,1-1 1,0 1-1,-1 0 1,1-1-1,-1 1 0,1-1 1,-1 0-1,2 0 1,4-3-23,-1 0 1,0-1 0,0 0-1,0 0 1,8-9-1,-10 9 14,56-61-78,32-31-271,-68 75 274,41-27 0,-59 44-43,-6 5 125,0 0-1,0 0 1,0-1-1,0 1 1,0 0 0,0 0-1,0 0 1,1-1-1,-1 1 1,0 0-1,0 0 1,0 0 0,1 0-1,-1-1 1,0 1-1,0 0 1,0 0-1,1 0 1,-1 0-1,0 0 1,0 0 0,0 0-1,1 0 1,-1 0-1,0 0 1,0 0-1,1 0 1,-1 0-1,0 0 1,0 0 0,1 0-1,-1 0 1,0 0-1,0 0 1,0 0-1,1 0 1,-1 0-1,0 0 1,0 0 0,1 1-1,11 0-70,-5-1 26,-5 1 49,1 0 0,-1 0 0,1 0 0,-1 1 0,1-1 0,-1 1 0,0 0 0,1-1 0,-1 1 0,0 0 0,0 0 0,-1 0 0,1 0 0,0 1 0,-1-1 0,1 1 0,-1-1 0,2 4 0,1 5-8,0 0-1,0 0 1,1 13 0,-4-19-2,2 8-11,0 2 65,0-1 0,1 0 0,1 1 0,7 14 0,-10-25-25,0-1 0,0 1 0,1 0 0,-1-1 0,1 1 0,0-1 0,0 0 0,1 0 0,-1 0 0,0 0 0,1 0 0,0-1 0,0 0 0,-1 0 0,1 0 0,1 0 0,-1-1 0,6 3 0,0-3-20,0-1 0,-1 1 1,1-1-1,0-1 0,-1 0 1,1 0-1,-1-1 0,18-5 1,-16 4 34,1-1 1,0-1 0,-1 0-1,0-1 1,0 0-1,13-10 1,55-50 67,-12 8-335,-59 52 210,-8 6-9,1-1 0,0 0 0,0 0 0,0 1 0,-1-1 0,1 0 0,0 1 0,0-1 0,0 1 0,0-1 0,0 1 1,2-1-1,-1 6-128,-2 9 129,-12 53 338,-4 44-40,16-19-139,3-76-1128,-3-17 820,0 1 0,1 0 0,-1-1 0,0 1 1,0 0-1,1 0 0,-1-1 0,0 1 0,0-1 0,0 1 1,1 0-1,-1-1 0,0 1 0,0 0 0,0-1 0,0 1 1,0-1-1,0 1 0,0 0 0,0-1 0,0 1 1,0-1-1,0 1 0,0 0 0,0-1 0,0 1 0,-1-1 1,2-90-10354,7-40 6830,14-15 10038,-21 125-5042,0 9-693,0 1 0,0 0 0,4-15 0,-4 24-648,0 1 1,0-1-1,-1 0 1,1 1-1,0-1 0,0 0 1,0 1-1,1 0 1,-1-1-1,0 1 1,1 0-1,-1-1 1,0 1-1,1 0 1,-1 0-1,1 0 1,0 0-1,-1 0 1,1 1-1,0-1 1,0 1-1,-1-1 0,1 1 1,0-1-1,0 1 1,2 0-1,5-1-196,0 1-1,0 0 0,1 1 1,10 1-1,60 12-734,138 40-1,-212-53 1185,-1 1 0,1 0-1,-1 0 1,1 1-1,-1 0 1,0-1-1,0 2 1,6 4 0,-10-7-95,0 0 1,0 1 0,0-1-1,0 0 1,-1 0-1,1 0 1,0 1 0,-1-1-1,1 0 1,-1 1 0,1-1-1,-1 1 1,0-1 0,1 0-1,-1 3 1,0-2 14,-1 1 1,1-1-1,0 1 1,-1-1-1,0 0 0,1 1 1,-1-1-1,0 0 1,0 0-1,-1 0 1,-2 4-1,-42 55 2078,26-36-1130,-27 44 1,43-62-979,-7 11 207,1 1 1,-12 32 0,20-47-265,1 1 1,0-1 0,-1 1 0,1 0 0,1-1-1,-1 1 1,1 0 0,0-1 0,0 1-1,0 0 1,0 0 0,1-1 0,0 1-1,0 0 1,0-1 0,1 1 0,-1-1-1,3 5 1,-2-7-79,-1 0-1,1 0 1,0 0-1,0 0 1,0 0 0,0 0-1,0 0 1,0-1-1,0 1 1,0-1-1,1 1 1,-1-1 0,1 0-1,2 1 1,0-1-153,0 1 0,0-1 0,0-1 0,0 1 1,1-1-1,-1 0 0,5 0 0,0-1-645,0-1-1,-1 0 0,1 0 1,-1-1-1,0 0 1,0 0-1,14-8 0,-17 8 39,-1 0-1,0-1 0,0 1 1,0-1-1,0 0 1,0-1-1,-1 1 0,0-1 1,0 0-1,0 0 0,5-8 1,-2-16-3169,1 4 1414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3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13 9568,'-153'-5'4320,"113"19"-3776,27-14 1344,8 3-1153,10-3 1825,12 3-1440,56-3 416,11 5-896,48-5-288,-8 0-224,39-8-1184,-15 0 608,5-4-3456,-19 7 2177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3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47 521 4896,'-26'9'1584,"18"-4"-976,-1 7-107,8-12-410,1 0-1,0 1 0,-1-1 1,1 1-1,0 0 1,-1-1-1,1 1 0,0-1 1,0 1-1,0-1 1,-1 1-1,1 0 1,0-1-1,0 1 0,0-1 1,0 1-1,0 0 1,0-1-1,0 1 1,0-1-1,0 1 0,1 0 1,-1-1-1,0 1 1,0-1-1,0 1 0,1-1 1,-1 1-1,0-1 1,1 1-1,-1-1 1,0 1-1,1-1 0,-1 1 1,1-1-1,-1 1 1,1-1-1,-1 0 0,1 1 1,2 1 491,-1 0 0,1 0 0,0 0 0,0-1 0,6 3 0,1-1 18,1-1 0,-1 0-1,1-1 1,0 0 0,-1-1-1,1 0 1,0 0 0,20-4-1,-21 2-374,1-1 0,-1 0-1,1 0 1,-1-1 0,0 0-1,0-1 1,13-8 0,-5 2 18,-1-1 0,0-1 0,25-23 1,40-51 229,-11 12-111,-33 40-201,2 1 1,61-40 0,96-41 361,-183 106-463,1 1 0,1 1 0,-1 0 0,1 1 0,0 0 0,1 1 0,18-2 0,-31 6-45,-1 1 1,1 0 0,0 0 0,0 0 0,0 1 0,-1-1-1,1 1 1,0 0 0,0 0 0,-1 0 0,1 0 0,-1 1-1,1-1 1,-1 1 0,0 0 0,1 0 0,-1 0 0,0 0-1,0 1 1,-1-1 0,1 1 0,0 0 0,-1 0 0,0 0-1,1 0 1,-1 0 0,3 7 0,2 6 79,-1 0 0,-1 0 1,0 1-1,4 30 0,-7-35-81,12 70 91,-7-35 51,23 83-1,-28-122-105,2 1 0,-1-1 0,1 0 1,7 11-1,-10-17-30,1 0 1,-1 0-1,1 0 1,0 0-1,-1 0 1,1 0-1,0 0 1,1 0-1,-1-1 1,0 1-1,0-1 0,1 1 1,-1-1-1,0 0 1,1 0-1,0 0 1,-1-1-1,6 2 1,-4-2 9,0 0 0,0-1 0,-1 1 0,1-1 0,0 0 0,0 0-1,0 0 1,-1 0 0,6-3 0,3-3 41,0 1 0,13-11 0,203-174 419,-217 181-489,225-185 36,-226 189-24,-1 0-1,1 0 1,0 0 0,0 1 0,1 1 0,20-7 0,-26 10 14,0 0 1,-1 1-1,1-1 1,0 1-1,0 0 1,-1 0-1,1 0 1,0 1 0,0 0-1,-1 0 1,1 0-1,-1 0 1,1 1-1,-1 0 1,1 0-1,-1 0 1,0 0 0,7 6-1,-1 0 18,-1 0 0,0 1 0,0 1-1,-1-1 1,12 18 0,27 57-2186,-42-74 686,-1-1 0,0 1-1,6 20 1,-10-27 795,1-1 0,-1 1 0,1 0 1,-1-1-1,0 1 0,0 0 0,0 0 0,0-1 0,-1 1 0,1 0 0,-1-1 0,0 1 0,1 0 0,-1-1 0,0 1 0,-1-1 0,1 0 1,0 1-1,-1-1 0,-2 4 0,-9 8-2844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4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3328,'-5'13'24388,"4"-9"-22673,-5 4-5519,3-3 3906,0 0 0,1 0 0,-1 0 0,1 0 0,-3 10 0,-6 36 236,9-38-174,-9 55 126,0 74 1,11 54 61,1-177-263,6 57 259,-5-67-262,0 1-1,0-1 0,1 0 1,0 0-1,7 15 0,-4-13 5,-3-5-16,1 0 1,-1 0 0,7 8 0,4 4 93,-11-13-124,1-1 0,0 1 1,0-1-1,7 6 1,-9-8-9,-1-1 0,1 0 0,0 0 0,0 0 0,0 0 0,0 0 0,0-1 0,0 1 0,0-1 1,0 1-1,1-1 0,-1 0 0,0 0 0,0 0 0,0 0 0,4 0 0,7-3 36,0-1-1,0 0 1,0 0 0,0-2-1,-1 1 1,0-2 0,15-9-1,5-2-153,-8 4 62,-2 0 0,0-1 1,0-1-1,-2-1 0,28-28 1,-34 29 26,-1 1 1,-1-2-1,0 0 0,-1 0 1,-1-1-1,-1 0 1,12-35-1,33-123-48,-41 129 135,-1-7-216,-8 35 71,8-28 0,-10 42-45,-2 4 68,1 0 1,0-1 0,-1 1 0,1-1 0,-1 1 0,1-1-1,-1 0 1,1 1 0,-1-1 0,0 1 0,0-1-1,0 0 1,0 1 0,0-1 0,0 1 0,-1-1-1,1 0 1,-1-1 0,-5-9-307,6 11 314,0 0-1,-1 1 1,1-1 0,0 1 0,0-1-1,0 0 1,-1 1 0,1-1 0,0 1-1,-1-1 1,1 1 0,0-1 0,-1 1-1,1-1 1,-1 1 0,1 0 0,-1-1-1,1 1 1,-1 0 0,1-1 0,-1 1-1,1 0 1,-1-1 0,1 1 0,-1 0-1,0 0 1,1 0 0,-1 0-1,1-1 1,-1 1 0,0 0 0,1 0-1,-1 0 1,1 0 0,-1 0 0,0 1-1,0-1 1,-4 0 25,0 0 1,0 0-1,1 0 0,-1 1 1,0 0-1,0 0 0,1 0 1,-1 1-1,0-1 0,1 1 1,-1 0-1,1 0 0,0 1 1,-6 3-1,37 4 342,-16-6-216,-10-4-136,-1 0 0,0 0 1,0 0-1,0 0 0,0 0 0,1 0 1,-1 0-1,0 0 0,0 0 1,0 0-1,0 1 0,1-1 0,-1 0 1,0 0-1,0 0 0,0 0 1,0 0-1,0 0 0,0 1 0,1-1 1,-1 0-1,0 0 0,0 0 1,0 0-1,0 1 0,0-1 0,0 0 1,0 0-1,0 0 0,0 0 1,0 1-1,0-1 0,0 0 0,0 0 1,0 0-1,0 1 0,0-1 1,0 0-1,0 0 0,0 0 0,0 0 1,0 1-1,0-1 0,0 0 1,0 0-1,-1 0 0,0 1-145,1 0 1,-1-1-1,0 0 1,0 1-1,0-1 0,0 1 1,0-1-1,0 0 0,0 0 1,0 0-1,0 1 0,0-1 1,0 0-1,0 0 0,0 0 1,0 0-1,0-1 0,-1 1 1,1 0-717,-1-1 1,1 1 0,0 0 0,0 0 0,-1 0 0,1 0 0,0 0 0,0 1-1,-1-1 1,1 0 0,0 0 0,-2 2 0,-5 5-5524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3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7136,'-1'4'3357,"1"20"-2704,6 50 3445,2 50 215,-8 256 1276,-3 99-2789,26 97-2667,-20-546-1925,11 36 0,-14-64 1696,7 18-1969,-6-19 1776,-1 0 0,1 0 0,-1-1 0,1 1 0,-1 0 0,1-1 0,0 1 0,-1 0 0,1-1 0,0 1 0,0-1 0,-1 1 0,1-1 0,0 1 0,0-1 0,0 0 0,0 1 0,0-1 0,1 0 0,11 1-3209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35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10 180 4640,'-9'-5'11338,"29"0"-7211,7-1-3022,2 1-448,46-3 1,-14 3-346,211-32 781,-13-16-607,-31 5-1009,-214 45-1061,29-2 0,-49 12-3035,-74 30-5647,48-21 7498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35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10720,'0'-8'4864,"31"8"-4256,-8-5 1887,4 5-1503,44-4 1344,11 1-1312,21-5-128,0-1-544,2-2-256,-16 2-32,4-2-288,-11 6 128,-6-3-1664,-13 8 992,-8-4-4288,-2 4 2849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3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675 83 3904,'13'-4'1487,"-6"3"-260,-1-1 1,0-1-1,9-3 1,-15 5-1111,1 1-1,-1 0 1,1 0-1,-1-1 1,1 1-1,0 0 1,-1-1-1,1 1 1,-1 0-1,0-1 1,1 1-1,-1-1 1,1 1-1,-1-1 1,0 1-1,1-1 1,-1 1-1,0-1 1,1 1 0,-1-1-1,0 0 1,0 1-1,0-1 1,0 1-1,1-1 1,-1 0-1,0 1 1,0-1-1,0 1 1,0-1-1,0 0 1,-1 1-1,1-1 1,0 1-1,0-1 1,0 0-1,0 1 1,-1-1-1,1 1 1,0-1 0,0 1-1,-1-2 1,-1 0 71,0 0 0,0 0 1,0 1-1,-1-1 0,1 0 1,0 1-1,-1 0 0,1-1 1,-1 1-1,1 0 0,-1 0 1,-2 0-1,-31-7 813,35 8-947,-18-3 136,1 1-1,-1 2 0,1 0 1,-1 0-1,1 2 0,0 0 1,-1 1-1,1 1 0,1 1 1,-1 0-1,0 2 0,1 0 1,1 0-1,-1 2 0,-26 18 1,15-4 8,1 0 1,-39 46-1,-36 58 300,82-101-343,1 0-1,1 2 1,-24 51 0,37-69-100,1 1 1,0 1 0,1-1-1,0 0 1,1 1-1,0-1 1,1 1 0,0 0-1,1 0 1,0-1-1,1 1 1,0 0 0,6 22-1,-1-15 13,1-1-1,1 0 0,1 0 0,14 23 1,-5-15 51,42 49 1,-47-61-72,1 0-1,0-1 1,1-1 0,25 16-1,-29-21-17,1-1 1,1 0-1,-1-1 0,1 0 0,0-1 1,0 0-1,20 2 0,-10-3 19,0-2-1,0-1 1,0-1-1,43-7 1,-35 2 61,0-2 0,0-1 0,30-13 0,-8-2 62,-2-2 0,-1-2 0,69-51 0,-114 74-167,25-16-5,0-1 0,50-52 0,-62 52 20,16-27 1,-31 45-19,6-10 3,0-1-1,-1-1 1,-1 1 0,0-1 0,-1-1-1,-1 1 1,-1-1 0,4-24 0,-4 19-17,-1-1 1,-1 1 0,-2-34 0,-2 41-18,0 0-1,0 0 1,-2 0-1,1 1 1,-2 0-1,-7-16 1,8 19-21,-2 0 1,1 0-1,-1 1 0,-1 0 1,0 0-1,0 1 1,-1 0-1,0 0 0,-12-9 1,6 8 9,-1 0 0,1 2 0,-1 0 0,-1 1 0,-22-8 1,13 7-33,0 1 1,-49-7 0,26 10-21,0 2 0,0 3 0,-87 11 0,108-9-219,0 2 0,1 0 0,-28 11 1,46-13-170,0 0 0,0 0 0,0 1 0,0 0 0,0 1 0,1 0 0,0 0 0,0 0 0,0 1 0,1 0 0,-1 1 0,1-1 0,-6 11 0,8-10-185,0 1 0,-4 12 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3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 7968,'-4'-19'2565,"8"22"-517,1 6-1301,-3-2-394,23 93 3219,10 220-58,-15 75-2006,-17-330-1341,-1-3 69,12 222 597,15-3-627,-27-268-193,16 80-742,-16-83 398,2 1-1,0 0 1,0-1 0,0 0 0,2 0-1,5 9 1,-8-15-102,-1-1-1,1 0 1,0 0 0,-1 0-1,1 0 1,1-1 0,3 4-1,24 8-1997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40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29 175 7392,'-1'0'110,"0"-1"0,1 1 1,-1 0-1,1 0 0,-1 0 0,0 0 1,1 0-1,-1 0 0,0 0 0,1 0 1,-1 0-1,0 0 0,1 1 0,-1-1 1,1 0-1,-1 0 0,0 0 0,1 1 1,-1-1-1,1 0 0,-1 1 0,1-1 1,-1 1-1,1-1 0,-1 0 0,1 1 1,-1-1-1,1 1 0,0-1 0,-1 1 1,1-1-1,0 1 0,-1 0 0,1-1 1,0 1-1,0-1 0,0 1 0,-1 0 1,1-1-1,0 1 0,0 0 0,0 0 1,-1 5 337,1 0 0,0 1 1,1 10-1,0-2 692,-6 67 2594,2-59-2703,1 0 0,3 45 0,0-42-45,-1-26-939,1 0-1,-1 0 1,1 0-1,-1-1 1,0 1-1,1 0 1,-1 0 0,0 0-1,1 0 1,-1 0-1,0-1 1,0 1-1,1 0 1,-1 0-1,0 0 1,1-1-1,-1 1 1,0 0-1,0-1 1,1 1-1,-1 0 1,0 0-1,0-1 1,0 1 0,0 0-1,1-1 1,-1 1-1,0-1 1,15-51 571,30-93-447,-43 138-167,10-33 27,18-41-1,-25 70 14,1 0-1,0 0 1,0 1 0,1 0 0,0 0-1,1 1 1,0 0 0,12-12 0,-15 18-35,0 0 1,0 0 0,0 0-1,0 0 1,0 1 0,1 0-1,-1 0 1,1 0 0,-1 1-1,1 0 1,0 0 0,-1 0-1,1 1 1,0-1 0,0 1-1,-1 1 1,1-1 0,0 1-1,0 0 1,10 4 0,2 1-34,-1 1 0,0 0-1,-1 1 1,0 1 0,20 15 0,-22-13-264,0 0 0,23 27 0,-16-16-2511,0-3-3308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40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1 6816,'-42'0'2197,"41"0"-2156,0 0-1,1 0 1,-1 0 0,0 0-1,0 0 1,0 0-1,0 0 1,0 1 0,1-1-1,-1 0 1,0 0 0,0 1-1,0-1 1,1 1 0,-1-1-1,0 0 1,1 1-1,-1 0 1,0-1 0,0 2-1,-18 12 753,0 2-1,1 0 1,1 1-1,-17 23 1,4-1 588,3 2 0,-40 76 0,52-86-1080,1 1 0,2 1 0,1 0 0,-13 64 0,22-74-271,0 1 0,1-1 1,2 0-1,0 0 0,1 0 0,2 0 1,0-1-1,11 33 0,-1-15-642,2 0 0,2-2 0,36 60 0,-38-73-1034,36 45 0,-42-59 627,0-1 0,0 0-1,1 0 1,1-1-1,23 14 1,19 4-2010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41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5216,'15'-9'1696,"-14"8"-1668,0 1 1,-1 0-1,1 0 1,-1 0-1,1-1 1,-1 1-1,1 0 1,0 0-1,-1 0 1,1 0 0,-1 0-1,1 0 1,0 0-1,-1 0 1,1 1-1,-1-1 1,1 0-1,0 0 1,-1 0-1,1 1 1,-1-1-1,2 1 1,-2-1-30,20 5 415,0 0-1,0 2 0,-1 0 1,0 1-1,22 14 1,-22-10 310,-1 0 0,-1 1 0,0 1 1,27 30-1,-18-11 500,31 52-1,18 46 691,-60-102-1411,17 31 758,22 63 0,-45-101-1012,-1 0 0,-1 1 0,-1 0 0,-1 0 0,-1 0 0,-1 1 0,-1-1-1,-2 41 1,-3-24-424,-2-1 0,-1 1 0,-3-1 0,0-1 0,-18 43 0,24-74-371,0 1 1,-1-1 0,0 0-1,0 0 1,-6 6-1,9-11 209,-1 0 0,1-1 0,-1 1-1,1-1 1,-1 1 0,0-1 0,1 0-1,-1 0 1,0 0 0,0 0 0,0 0-1,0 0 1,0 0 0,0 0 0,0-1-1,0 1 1,0-1 0,0 0 0,-1 0-1,1 1 1,0-1 0,-2-1 0,-24-6-3423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41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78 6400,'-26'-5'2058,"25"5"-1970,0 0 0,0 0 0,0-1 0,1 1 0,-1 0 0,0 0-1,0-1 1,1 1 0,-1 0 0,0-1 0,1 1 0,-1 0 0,0-1-1,1 1 1,-1-1 0,0 0 0,1 1 0,-1-2 0,1 2 30,0 0 1,-1-1 0,1 1-1,0-1 1,0 1 0,0-1-1,0 1 1,0-1 0,0 1 0,0 0-1,0-1 1,1 1 0,-1-1-1,0 1 1,0-1 0,0 1-1,0 0 1,1-1 0,-1 1-1,0-1 1,0 1 0,1-1 0,1-1 279,0 0 0,0 0 0,1 0 0,-1 0 0,0 0 0,1 0 0,3-1 0,11-4 6,0 0-1,1 2 0,-1 0 1,1 1-1,0 0 0,1 2 1,-1 0-1,0 1 1,1 1-1,21 2 0,16 5 207,0 2 0,56 16 0,-75-14-248,63 25 1,-90-31-290,0 0 0,0 1-1,0 0 1,-1 0 0,0 1 0,0 0-1,-1 0 1,0 1 0,0 0 0,0 1 0,-1 0-1,-1 0 1,0 0 0,0 1 0,0 0-1,6 17 1,-4-3 108,-1 0-1,0 0 1,-2 1 0,3 33-1,-4 107 923,-8-90-614,1 77 19,6-107-374,3 1 0,2-2 0,2 1 0,2-1 0,2-1 0,31 68 0,-38-96-93,1 0 0,1 0 0,1-1 0,0 0 0,13 13 0,-17-20-295,1 0-1,0-1 0,0 0 1,0 0-1,1-1 1,0 0-1,0 0 1,0-1-1,0 0 0,16 5 1,-20-9-229,-1 1 1,0 0 0,0-1-1,1 0 1,-1 0-1,0 0 1,0 0-1,1 0 1,-1 0 0,0-1-1,0 0 1,1 0-1,-1 0 1,0 0-1,0 0 1,0 0 0,0-1-1,0 0 1,-1 1-1,1-1 1,0 0-1,-1 0 1,4-4 0,21-19-3166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42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1458 27 6048,'3'-27'6112,"-15"48"-2119,-9 5-2263,15-20-1256,-17 18 540,-2-1 0,-33 25 0,-4 2-179,-40 44 329,16-12-477,-311 232 1387,298-241-1922,-156 148 0,110-73-501,14 10-3296,124-149 2320,1 0 1,-8 18-1,3 9-1426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8:26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6720,'0'-17'3040,"36"14"-2624,-4-2 1600,-1 5-1184,23-4 1408,0-1-1248,18-1-97,-1 1-543,29-7-256,-5 9-32,8-5 192,-14 3-128,1-2-5375,-8 7 2815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49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22 3552,'-17'-12'14330,"17"12"-14145,0 0 0,0-1 0,0 1 0,0 0-1,0-1 1,0 1 0,0 0 0,0-1 0,0 1 0,0-1 0,0 1-1,0 0 1,0-1 0,0 1 0,0 0 0,0-1 0,0 1 0,1 0-1,-1-1 1,0 1 0,0 0 0,0 0 0,1-1 0,-1 1 0,0 0 0,0-1-1,1 1 1,-1 0 0,1 0 0,9 3-3155,-6 0 1711,25 8-7236,-4 2 2591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43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578 44 7232,'-4'-20'2314,"4"19"-2246,0 0-1,-1 1 0,1-1 1,0 0-1,0 0 0,0 1 1,0-1-1,0 0 0,0 0 1,0 1-1,0-1 1,0 0-1,0 1 0,1-1 1,-1 0-1,0 1 0,0-1 1,1 0-1,0 0 0,-1-8 5931,-4 17-4746,-15 72 1052,-27 99 82,33-139-1841,-1-1 0,-29 55 1,-43 48 536,77-130-989,-1 0-1,-20 20 0,25-27-81,-1 0 0,0 0-1,-1-1 1,1 0 0,-1 0-1,1-1 1,-14 5 0,13-6 34,0 0 1,0-1-1,0 0 1,0 0-1,0-1 1,0 0-1,0 0 1,0-1-1,0 1 1,0-1-1,0-1 1,1 0-1,-1 0 1,0 0-1,1 0 1,-9-6-1,6 3-19,1-1 0,0-1 0,1 1 0,0-1-1,0-1 1,0 1 0,1-1 0,0 0 0,1-1 0,-1 1-1,2-1 1,-1 0 0,-4-14 0,5 11-19,0 0 1,1-1-1,0 0 0,1 1 1,0-1-1,1 0 0,1 0 1,0 0-1,0 0 0,4-14 1,-1 12-2,0 1 1,2 0-1,-1 0 0,2 1 1,0-1-1,0 1 1,2 0-1,-1 1 0,11-13 1,-7 12 9,0 1 0,1 1 0,0 0 0,1 1 1,0 0-1,1 1 0,22-12 0,-16 12 52,1 0-1,0 2 1,0 0 0,41-7-1,-20 9 139,72-1 0,41 11 141,103 21 200,-200-15-1288,-1 2 1,79 28 0,-133-40 590,17 7-1771,-19-8 1704,0 1 1,-1-1-1,1 0 1,-1 1-1,1-1 1,0 0-1,-1 1 1,1-1-1,-1 1 1,1-1-1,-1 1 1,0-1-1,1 1 1,-1-1-1,1 1 1,-1-1-1,0 1 1,1-1-1,-1 1 1,0 0-1,0-1 1,1 1-1,-1 0 1,0-1-1,0 1 1,0 0-1,0 0 1,-7 11-5091,-2 0 1729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4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0 7456,'-53'6'2421,"51"-6"-2358,1 0 0,-1 0 0,0 1 0,0-1 0,1 0 0,-1 1 0,1 0-1,-1-1 1,0 1 0,1 0 0,0 0 0,-1 0 0,1 0 0,-2 1 0,-4 3-113,-11 6 728,0 1 1,1 1-1,1 1 0,0 0 1,1 1-1,-26 33 1,-20 46 2291,-56 118 1,77-128-2019,-36 110 0,62-149-763,1-1 1,2 2-1,-9 89 1,19-106-154,0-1 0,2 1-1,1-1 1,1 1 0,2-1 0,0 0 0,15 42 0,-12-49-201,2-1 0,-1 1 0,2-2 0,1 0 0,0 0 0,2-1 0,27 30 1,-19-27-617,0-1 0,2-2 0,0 0 0,0-1 0,34 16 0,45 17-1432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19:4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7232,'23'-7'2314,"-18"7"-1715,1 10-280,13 23 1049,44 58 0,-52-76-712,208 268 6684,-181-227-6438,-2 1 1,-2 2-1,30 77 0,-55-114-714,-2 0 0,0 0 0,-2 0 1,0 1-1,-1 0 0,-2 0 1,0 0-1,-2 0 0,0 0 1,-2 0-1,0 0 0,-7 26 1,0-14-76,-1-1 1,-2-1-1,-17 35 1,-60 93-19,52-105-1173,-47 54 1,-55 35-6336,70-82 4155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0:0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188 957 3648,'-1'0'73,"0"-1"1,0 1-1,0 0 0,0 0 1,0 0-1,-1 0 0,1 1 1,0-1-1,0 0 0,0 0 1,0 1-1,0-1 0,0 0 1,0 1-1,0-1 0,1 1 1,-1-1-1,0 1 0,-7 8 7371,17-10-5012,-7 0-2228,0 0-1,0 0 1,0 0 0,-1 0 0,1 0 0,0 0-1,0-1 1,-1 1 0,3-3 0,8-7 883,102-78 1585,-81 64-2501,-1-2 0,-1-2 1,36-43-1,73-110 253,-95 116-190,-2-2 0,-4-2-1,-2-1 1,34-97-1,-54 109 95,-13 41-208,-35 83-253,-105 206 181,100-206 132,-4-1-1,-87 107 1,84-121-152,-6 7 139,-58 86 0,20 6 172,-28 44-48,113-191-290,-97 133 302,96-133-384,6-8 98,6-10 25,39-71-216,5-5 138,-44 79 34,-1 1 0,2 1-1,0 0 1,0 0 0,15-12-1,-1 6-18,1 0-1,1 1 1,35-15 0,87-29 87,36-19-116,-92 34 53,64-37-43,-139 74 36,-14 7 37,-1-1-1,1 1 1,0 0-1,-1-1 1,5-3 0,-16 26 148,-8 9-204,7-12-27,-16 36 0,14-26 29,9-23 13,0 1 0,0-1 0,1 0-1,0 1 1,0 0 0,1-1 0,0 1-1,0 0 1,0 0 0,0-1 0,1 1-1,1 11 1,-1-16 20,0 0-1,0-1 0,0 1 0,0 0 1,1-1-1,-1 1 0,0-1 0,0 1 1,0-1-1,1 1 0,-1 0 1,0-1-1,1 1 0,-1-1 0,1 1 1,-1-1-1,0 0 0,1 1 1,-1-1-1,1 1 0,-1-1 0,1 0 1,0 1-1,-1-1 0,1 0 0,0 1 1,0-1 2,1 0 1,-1 0-1,0 0 0,0-1 1,0 1-1,0 0 0,0 0 1,0-1-1,0 1 1,0-1-1,0 1 0,0-1 1,0 1-1,1-2 0,5-3 19,0 0 0,-1-1-1,7-8 1,-11 12-44,3-3 61,0-1 0,0 0 0,-1 0-1,0 0 1,0 0 0,-1-1 0,0 0 0,0 0 0,0 0-1,1-8 1,-3 10-46,0-1-1,0 1 1,-1-1 0,0 1-1,0-1 1,0 1 0,-1-1-1,1 1 1,-1-1 0,-1 1-1,1-1 1,-1 1 0,0 0-1,-4-8 1,5 11-46,-1 0 1,1 0-1,-1 0 0,1 0 1,-1 0-1,0 1 0,0-1 1,0 0-1,0 1 0,0 0 1,0-1-1,-1 1 0,1 0 1,0 0-1,0 0 0,-1 0 1,1 1-1,-1-1 1,1 1-1,-5-1 0,38-1-23,54-9-1,-43 4 0,-18 4 73,294-33 306,-312 35-226,1 1 0,-1 1 0,0-1 0,0 1 0,0 0 0,1 0 0,-1 1 0,0 0 0,0 0 0,-1 0 1,11 6-1,-12-5 11,0 0 1,0 0 0,0 0-1,-1 0 1,1 1 0,-1 0 0,0-1-1,0 1 1,-1 1 0,1-1-1,-1 0 1,0 0 0,0 1-1,0 0 1,1 6 0,20 75 770,-22-85-872,-1 1-1,1 0 1,0 0 0,-1-1-1,1 1 1,0 0 0,0-1-1,0 1 1,0-1-1,0 1 1,0-1 0,1 1-1,-1-1 1,0 0 0,1 0-1,-1 0 1,1 0-1,-1 0 1,1 0 0,-1 0-1,1 0 1,0 0 0,0-1-1,-1 1 1,1-1-1,3 1 1,4 0 25,-1-1 0,0 0 0,0 0 0,15-3 0,-6 1-94,182-27-4002,1-13-5900,-129 25 3004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0:06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50 4160,'3'-18'1606,"-3"16"-1374,0 1-1,0 0 1,0-1 0,0 1-1,1-1 1,-1 1 0,0 0-1,1-1 1,-1 1 0,1-1-1,-1 1 1,1 0-1,0 0 1,0-1 0,-1 1-1,1 0 1,2-2 0,-1 2 58,9-3 8347,-12 13-7810,-2-2-425,1-1 0,-1 1-1,0-1 1,-1 0 0,0 0 0,-8 11-1,-2 2 227,-76 129 1173,15-24-1287,-109 153 142,162-246-741,-24 41-929,47-94-9332,18-17 2948,-3 5 3308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0:0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75 7872,'-44'-15'6085,"46"15"-4741,82-8 2416,-75 7-3675,347-26 2672,46 4-2597,-343 24-707,-6 1-3194,-67 6-2733,-31 2 565,11 0 2853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0:06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60 205 6656,'-11'3'626,"6"-2"-283,0 0 0,0 0 0,0 1 0,0 0-1,0 0 1,1 0 0,-1 1 0,-4 3 0,20-6 2841,12-1-2351,-1 0 1,1-2 0,-1-1-1,0-1 1,0-1 0,27-10 0,122-64-172,-34 14-574,-108 53-158,-15 6-1070,1 1 1,1 0-1,26-6 0,-40 12 800,-1-1 0,1 1 0,0 0 0,-1 0 0,1-1 0,0 1 0,-1 0 0,1 1 0,-1-1 0,1 0 0,0 0 0,-1 1 0,1-1 0,-1 1 0,1-1 0,-1 1 0,1 0 0,-1-1 0,2 2 0,6 12-4433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0:10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4 432 5408,'0'0'55,"0"0"1,0 0 0,0 0-1,0 0 1,-1 0-1,1 0 1,0 0-1,0 0 1,0 0 0,0 0-1,0 0 1,-1 0-1,1 0 1,0 0-1,0 0 1,0 0 0,0 1-1,0-1 1,0 0-1,-1 0 1,1 0-1,0 0 1,0 0 0,0 0-1,0 1 1,0-1-1,0 0 1,0 0-1,0 0 1,0 0 0,0 0-1,0 1 1,0-1-1,0 0 1,0 0-1,0 0 1,0 0 0,0 0-1,0 1 1,0-1-1,0 0 1,0 0-1,0 0 1,0 0 0,0 1-1,9 5 2741,19 4 747,-24-8-3548,5 0 372,1 0 0,-1 0 0,0-1 0,0-1 0,1 1-1,12-2 1,3-1 80,30-7-1,-22 3-271,0-2 0,-1-1 0,-1-2 0,33-15 0,-53 21-144,-1-1-1,0 0 0,-1 0 1,1-1-1,-1 0 0,-1 0 1,1-1-1,-1 0 0,0-1 1,-1 0-1,0 0 0,-1-1 0,0 1 1,0-2-1,6-16 0,-8 18 23,-1 0 0,-1-1 0,0 0 0,0 0-1,-1 1 1,0-1 0,0 0 0,-2-12-1,1 19-52,0 0-1,-1 0 0,1 0 0,-1 0 0,0 1 0,1-1 0,-2 0 0,1 0 1,0 0-1,0 0 0,-1 1 0,1-1 0,-1 1 0,0-1 0,0 1 1,0 0-1,0 0 0,0 0 0,-1 0 0,1 0 0,0 0 0,-1 0 0,0 1 1,1-1-1,-1 1 0,0 0 0,0 0 0,0 0 0,1 0 0,-5 0 0,2 0 4,-1 1 0,0 0-1,0 0 1,0 1-1,1 0 1,-1 0-1,0 0 1,1 0-1,-1 1 1,-6 3 0,-4 2 131,0 1 1,-16 11-1,15-7-17,0 0-1,1 2 1,1 0-1,0 1 1,1 1-1,1 0 1,0 0-1,1 2 1,1-1-1,1 1 1,0 1-1,-11 31 1,19-44-91,0-1-1,1 1 1,-1-1 0,1 1 0,1 0-1,-1-1 1,1 1 0,0 0-1,0 0 1,1-1 0,0 1 0,0 0-1,0-1 1,0 1 0,5 8-1,-3-7 8,0-2 1,0 1-1,1 0 0,0-1 0,0 1 0,1-1 0,-1 0 0,1 0 0,0-1 0,0 0 0,1 0 0,-1 0 1,8 4-1,1-1 60,1-1 1,-1 0-1,1-1 0,0 0 1,0-1-1,0-1 1,1-1-1,-1 0 1,1-1-1,24-1 1,-22-1-38,1-1 1,0-1-1,-1-1 0,0-1 1,0 0-1,0-2 1,-1 0-1,25-13 1,-6 0 76,-2-1 0,46-37 0,-70 50-99,0-1 1,-1 0 0,0-1 0,0 1-1,-1-2 1,-1 1 0,1-1 0,-2 0-1,0-1 1,0 0 0,7-19 0,-11 23 2,-1-1 0,0 1 1,0 0-1,0-1 1,-1-12-1,-1 16-55,1 0 0,-1 0 0,0 0 0,0 0 0,0 1 0,-1-1 0,0 0 0,0 0 0,0 1 0,-3-6 0,-4 0-148,8 10-12,6 6 202,3 4 5,-1 0 0,-1 1 1,1-1-1,7 21 0,14 49 35,2 5 51,-25-75-63,0 0-1,0 0 1,1 0 0,1-1-1,13 16 1,-16-21-22,0 0 0,1 0 1,-1 0-1,1-1 0,0 0 0,0 0 0,0 0 1,0-1-1,0 0 0,1 0 0,-1 0 1,1-1-1,-1 1 0,1-1 0,0 0 0,0-1 1,-1 0-1,1 0 0,0 0 0,0 0 1,-1-1-1,1 0 0,8-3 0,-3 1 16,0 0 0,0-2 0,0 1-1,0-2 1,-1 1 0,0-1 0,0-1-1,0 0 1,-1 0 0,14-15 0,3-6-8,43-62 1,-25 29 79,-33 48-119,0 1 1,0 0-1,1 0 1,1 1-1,0 1 1,0 0-1,1 1 1,0 0-1,31-13 1,-41 21 14,1-1 0,-1 1 0,0 0 0,1 0 0,-1 0 0,1 1 0,-1 0 0,6 0 0,-9 0-2,1 0 0,0 0 0,0 1 0,-1-1 0,1 1 0,-1-1 0,1 1 0,0 0 0,-1-1 0,1 1 0,-1 0 0,1 0 0,-1 0 0,0 0 0,1 0 0,-1 1 0,0-1 0,0 0 0,0 0 0,0 1 0,0-1 0,0 1 0,0-1 0,1 3 0,-1 2 13,1-1 0,-1 1 0,0-1 0,0 1 0,-1 0 0,0 0 0,0-1 0,0 1 0,0 0 0,-3 8 0,0 0 0,0 1 1,-12 25 0,9-25 5,-2 0-1,1-1 1,-2 0-1,-14 17 1,-45 44-20,16-18 113,48-53 90,6-8-139,9-9-55,-10 12-19,148-122-154,-125 106 134,1 0 1,1 2-1,0 0 1,40-14-1,-61 27 13,0 0-1,-1 1 0,1 0 1,0 0-1,0 0 1,0 0-1,0 1 1,0 0-1,7 0 0,-10 1 5,0-1-1,0 1 0,0-1 1,0 1-1,0 0 0,0 0 0,0 0 1,-1 0-1,1 0 0,0 0 1,0 0-1,-1 1 0,1-1 1,-1 1-1,0-1 0,1 1 0,-1-1 1,0 1-1,0 0 0,0 0 1,0-1-1,0 1 0,0 0 1,1 4-1,-1-2 2,-1 1 0,1-1 1,-1 1-1,1-1 0,-1 1 1,-1 0-1,1-1 0,-1 1 1,1-1-1,-1 1 0,-1-1 1,1 0-1,-1 1 0,1-1 1,-1 0-1,0 0 0,-1 0 1,1 0-1,-5 5 0,-4 5 10,0-1 0,-1 0-1,-22 18 1,13-11 50,22-19-85,0-1 1,1 1 0,-1-1-1,0 1 1,1-1 0,-1 0-1,0 0 1,1 0 0,-1 0-1,1 0 1,1 0 0,11-5 25,0 0 0,-1-1 0,0 0 0,0-1 0,-1 0 1,0-1-1,12-11 0,72-72 114,-71 64-165,1 1 0,43-32 0,-69 58 54,1-1 0,-1 1 0,0 0 0,0 0-1,0 0 1,0 0 0,1 0 0,-1 0-1,0 0 1,0-1 0,0 1 0,1 0-1,-1 0 1,0 0 0,0 0 0,0 0-1,1 0 1,-1 0 0,0 0 0,0 0-1,0 0 1,1 0 0,-1 0 0,0 0 0,0 0-1,0 0 1,1 0 0,-1 0 0,0 1-1,0-1 1,0 0 0,0 0 0,1 0-1,1 8 2,-2 16-73,-1-19 72,-2 23-11,-2 0-1,-12 44 0,14-62 51,1 0 0,1 0 0,0 0 0,0 1 0,1-1 0,0 0 0,3 18 0,-3-27-36,0 0 0,1 0 0,-1 1 0,1-1-1,-1 0 1,1 0 0,-1 0 0,1 0 0,0 0 0,0 0 0,-1 0 0,1 0 0,0 0 0,0 0 0,0 0 0,0 0 0,0-1 0,0 1-1,0 0 1,0-1 0,0 1 0,1-1 0,-1 1 0,0-1 0,0 1 0,0-1 0,1 0 0,-1 0 0,0 0 0,0 1 0,1-1 0,-1 0 0,0-1-1,2 1 1,4-1 19,1 0 0,-1-1 0,1 1 0,9-5 0,-17 6-27,31-10 38,-2-2 0,1 0-1,-2-2 1,1-1-1,47-35 1,-52 29-15,37-40 0,7-8-111,-68 69 88,0 1 1,0-1 0,0 0-1,0 0 1,0 0-1,0 0 1,0 0-1,0 0 1,0 1-1,0-1 1,0 0 0,0 0-1,0 0 1,0 0-1,0 0 1,0 0-1,0 0 1,1 0 0,-1 1-1,0-1 1,0 0-1,0 0 1,0 0-1,0 0 1,0 0 0,0 0-1,0 0 1,0 0-1,1 0 1,-1 0-1,0 0 1,0 0-1,0 0 1,0 0 0,0 0-1,0 0 1,0 1-1,1-1 1,-1 0-1,0 0 1,0 0 0,0-1-1,0 1 1,0 0-1,0 0 1,0 0-1,1 0 1,-1 0-1,0 0 1,0 0 0,0 0-1,0 0 1,0 0-1,0 0 1,0 0-1,1 0 1,-1 0 0,0 0-1,0 0 1,0-1-1,0 1 1,0 0-1,-3 14-58,2-9 40,-18 64-143,12-46 226,0 1 1,-4 38-1,10-56-57,1-1 0,0 0 0,1 0 0,-1 1 0,1-1 0,0 0 0,1 0 0,-1 1 0,1-1 0,0-1 0,0 1 0,1 0 0,-1 0 0,1-1 0,4 6 0,-4-6 0,0-1 1,0 1-1,1-1 1,-1 0-1,1-1 1,-1 1-1,1 0 1,0-1-1,0 0 0,0 0 1,0 0-1,0 0 1,1-1-1,-1 0 1,0 0-1,1 0 1,-1 0-1,9 0 0,-1-2 20,1 0 0,0-1 0,-1 0 0,23-7 0,48-22-33,-62 22-14,29-12-192,63-37 1,-83 40 239,-1-1 1,-1-2 0,30-28-1,-49 40-25,0 1 0,-1-1-1,0-1 1,-1 0 0,11-17 0,-18 27-6,0-1-1,1 1 1,-1-1 0,1 0 0,-1 1 0,0-1 0,0 1-1,1-1 1,-1 1 0,0-1 0,0 0 0,1 1-1,-1-1 1,0 0 0,0 1 0,0-1 0,0 1 0,0-1-1,0 0 1,0 1 0,0-1 0,-1 0 0,1 1-1,0-1 1,0 0 0,0 1 0,-1-1 0,1 1 0,0-1-1,0 1 1,-1-1 0,1 1 0,-1-1 0,1 1-1,-1-1 1,1 1 0,0-1 0,-1 1 0,1-1 0,-1 1-1,0 0 1,1-1 0,-1 1 0,1 0 0,-1 0-1,0-1 1,1 1 0,-1 0 0,1 0 0,-1 0 0,0 0-1,1 0 1,-1 0 0,0 0 0,1 0 0,-2 0 0,-4 0-39,1 0 0,-1 1 0,0-1 0,0 1 0,-6 2 0,-11 4 10,1 1 0,0 1 0,1 1 0,-36 22 0,19-6 84,-51 45-1,82-64-41,0 0 1,0 0-1,0 1 1,-7 12-1,11-16 8,0 0-1,1 1 1,0-1-1,0 1 1,0-1-1,0 1 1,1 0 0,0 0-1,0 0 1,0 8-1,1-12-13,0 1 0,0-1 0,0 1 0,1-1 0,-1 0 0,0 1 0,1-1 0,0 1 0,-1-1 0,1 0 0,0 0 0,-1 1 0,1-1 0,0 0 0,0 0 0,0 0 0,0 0 0,0 0 0,0 0 0,1 0 0,-1 0 0,0-1 0,0 1 0,1 0 1,-1-1-1,0 1 0,1-1 0,-1 1 0,0-1 0,1 0 0,2 1 0,2 0 33,1 0 0,-1-1 1,1 0-1,-1 0 0,11-1 1,8-3 20,94-16-131,-104 16 105,0-1 1,1 0-1,-2-1 0,1 0 0,20-13 0,-33 18-29,1-1-1,-1 1 1,0-1-1,0 0 1,0 0-1,0 0 1,-1 0-1,1 0 1,0 0-1,-1 0 0,0 0 1,1-1-1,-1 1 1,0 0-1,0-1 1,0 0-1,0 1 1,-1-1-1,1 1 0,-1-1 1,0 0-1,1 1 1,-1-1-1,0 0 1,-1 1-1,1-1 1,0 0-1,-1 1 1,1-1-1,-1 1 0,0-1 1,0 1-1,-1-3 1,-2-3-1,0 1 0,0 0 0,0 0 0,-1 0-1,0 0 1,0 1 0,-1 0 0,0 0 0,-9-7 0,-1 1-106,0 2 0,-24-12 0,40 22 103,-1-1-1,1 1 0,-1 0 0,1 0 0,-1-1 0,1 1 0,-1 0 0,1-1 1,-1 1-1,1 0 0,0-1 0,-1 1 0,1-1 0,-1 1 0,1-1 0,0 1 0,-1-1 1,1 0-2,0 1 0,0 0 1,0-1-1,0 1 0,0 0 1,0 0-1,1-1 0,-1 1 1,0 0-1,0 0 0,0-1 1,0 1-1,0 0 0,0 0 1,1-1-1,-1 1 0,0 0 1,0 0-1,0 0 0,1-1 1,-1 1-1,0 0 0,0 0 1,1 0-1,21-9-163,-16 7 152,30-10 56,1 1 1,1 2-1,51-5 0,-75 12-25,0 2-1,0-1 0,0 2 0,1 0 0,-1 0 1,0 2-1,0 0 0,-1 0 0,1 1 0,-1 1 0,1 0 1,16 10-1,-24-12 38,-1 1 0,0-1 0,1 1 0,-2 1 0,1-1 1,0 1-1,-1-1 0,7 11 0,-9-12-40,0 0 1,-1 0 0,0 0-1,1 0 1,-1 0-1,0 0 1,-1 0-1,1 0 1,0 0 0,-1 0-1,0 1 1,0-1-1,0 0 1,0 0-1,0 0 1,-1 1 0,1-1-1,-3 6 1,0-1 12,-1 0-1,0 0 1,0-1 0,-1 1 0,0-1-1,0 0 1,-1 0 0,0-1 0,0 0 0,0 0-1,-15 11 1,21-18-27,0 1 1,0 0-1,0 0 0,0 0 1,0 0-1,0 0 0,0-1 1,0 1-1,0 0 0,1 0 0,-1 0 1,0 0-1,0 0 0,-1-1 1,1 1-1,0 0 0,0 0 1,0 0-1,0 0 0,0 0 0,0 0 1,0-1-1,0 1 0,0 0 1,0 0-1,0 0 0,0 0 1,0 0-1,0 0 0,-1 0 0,1-1 1,0 1-1,0 0 0,0 0 1,0 0-1,0 0 0,0 0 1,0 0-1,-1 0 0,1 0 0,0 0 1,0 0-1,0 0 0,0 0 1,0 0-1,-1 0 0,1 0 1,0 0-1,0 0 0,0 0 0,0 0 1,0 0-1,-1 0 0,1 0 1,0 0-1,0 0 0,0 0 1,0 0-1,0 0 0,0 0 0,-1 0 1,1 0-1,5-12-99,11-16-150,24-32-1,-33 51 235,1 0 0,0 1 0,0-1 0,1 2 0,0-1 0,0 1 0,11-6 0,-14 10 7,1-1 0,-1 1 0,1 1 0,0-1 0,0 1 0,0 0 0,0 1 0,12-2 0,-15 3 13,1 0-1,-1 0 1,0 0-1,0 1 1,0-1-1,0 1 1,0 0-1,0 1 1,0-1-1,0 0 1,0 1-1,0 0 1,0 0-1,-1 0 1,1 1-1,3 3 0,0 1 30,0 0 0,-1 1 0,1 0 0,-2 0 0,1 1-1,-2-1 1,1 1 0,-1 0 0,0 1 0,-1-1-1,0 1 1,3 17 0,-4-20-24,-1 0 0,1-1 0,0 0 0,1 1-1,-1-1 1,1 0 0,0 0 0,8 10 0,-9-13-1,1 0 0,-1-1 0,1 1 0,0-1 0,-1 1 0,1-1 0,0 0 0,1 0 0,-1 0 0,0-1 0,0 1 0,1-1 0,-1 0 0,1 0 0,-1 0 0,1 0 0,5 0 0,-2 0 23,0-1-1,0-1 1,-1 1 0,1-1-1,0 0 1,0-1-1,-1 1 1,1-1 0,-1 0-1,1-1 1,-1 0 0,0 0-1,0 0 1,0-1-1,-1 0 1,1 0 0,-1 0-1,5-6 1,1-2-7,-1 0 0,0 0 1,-1-1-1,-1 0 0,0-1 1,12-27-1,72-180 45,-84 205-76,0 1-1,1 0 1,0 0 0,21-24-1,-30 39 8,1-1 0,-1 1 0,0-1 1,1 1-1,-1-1 0,0 1 0,1-1 0,-1 1 0,1-1 0,-1 1 0,1-1 0,-1 1 1,1 0-1,-1-1 0,1 1 0,0 0 0,-1-1 0,1 1 0,-1 0 0,1 0 1,0 0-1,-1 0 0,1 0 0,-1-1 0,1 1 0,0 0 0,-1 0 0,1 0 0,0 1 1,-1-1-1,1 0 0,-1 0 0,1 0 0,0 0 0,-1 1 0,1-1 0,-1 0 0,1 0 1,0 1-1,-1-1 0,1 0 0,-1 1 0,1-1 0,-1 1 0,0-1 0,1 1 1,-1-1-1,1 1 0,-1-1 0,0 1 0,1-1 0,-1 1 0,1 1 0,1 4 10,1 0 1,-1 0-1,0 1 0,1 7 0,-2-13-8,4 32-13,-1 0 0,-2 61 1,-2-56 27,-3 0 0,-1-1 0,-2 0 0,-11 37 0,14-61 12,-2 1 0,-9 20 0,12-31-14,0 0 1,1 0-1,-1 0 0,0 0 0,0 0 1,-1 0-1,1 0 0,-1-1 0,1 1 0,-1-1 1,0 0-1,0 0 0,0 0 0,0 0 1,-6 3-1,8-5-20,-1 0 1,0 0-1,1 0 1,-1 0-1,0-1 0,1 1 1,-1 0-1,1-1 1,-1 1-1,0-1 1,1 0-1,-1 1 0,1-1 1,0 0-1,-1 0 1,1 0-1,0 0 1,-1 0-1,-1-2 0,-23-25-277,5-8 327,11 16-228,10 20 181,0 0 0,-1 0 0,1 0 0,0 0 0,0 0 0,0 0-1,0 0 1,0 0 0,0 0 0,0 0 0,0 0 0,0 0 0,0-1 0,0 1 0,0 0 0,0 0 0,0 0 0,0 0 0,0 0 0,0 0 0,0 0 0,0 0 0,1 0 0,-1 0 0,0 0 0,0 0 0,0 0 0,0-1 0,0 1 0,0 0 0,0 0 0,0 0-1,0 0 1,0 0 0,0 0 0,0 0 0,0 0 0,0 0 0,0 0 0,0 0 0,1 0 0,-1 0 0,0 0 0,0 0 0,0 0 0,0 0 0,0 0 0,0 0 0,0 0 0,0 0 0,0 0 0,0 0 0,8 0 31,11 3 162,32 10 238,100 13 0,-16-11-357,90 9 78,-75-18-2868,-110-10-2343,-40 4 4895,0 0 0,0 0 0,1 0 0,-1 0 1,0 0-1,0 0 0,1 0 0,-1 0 0,0 0 0,0 0 0,1 0 0,-1 0 0,0 0 0,0 0 0,1-1 0,-1 1 0,0 0 0,0 0 0,0 0 0,1 0 0,-1 0 0,1-2-1161,-1 2 1161,0 0 0,0-1 0,0 1 0,1 0 0,-1 0 0,0-1 0,0 1 0,0 0 0,0 0 0,0-1 0,0 1 0,0 0 0,0 0 0,0-1 0,0 1 0,0 0 0,0 0 0,0-1 0,-1 1 0,1 0 0,0 0 0,0-1 1,-14-12-6421,-20-8 2485,-17-8 1696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0:1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145 228 15712,'-76'-92'5823,"44"61"-4543,11-6-352,11 17-4160,5-3 1568,5-2-1503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0:37.6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54 1984,'14'-8'1893,"-8"5"-1191,0 0 0,-1-1 0,7-4 0,2-2 1098,-13 10-1317,0-1 0,1 0 0,-1 0 0,0 0 0,0 0 0,0 0 0,0 0 0,0-1 0,3-7 5404,-5 17-5676,0 1-1,0-1 0,-4 12 0,0 5 85,-14 62 385,9-44-369,-6 56 0,-16 143 275,31-235-562,-3 14 151,-1 39 0,5-59-133,0 1 97,0-2-131,0 1 0,0-1 0,0 0 0,0 0 0,0 1 0,0-1 1,0 0-1,0 0 0,0 0 0,0 1 0,0-1 0,0 0 0,0 0 0,0 1 0,0-1 0,0 0 0,0 0 1,0 1-1,0-1 0,1 0 0,-1 0 0,0 0 0,0 1 0,0-1 0,0 0 0,0 0 0,1 0 1,-1 1-1,8 0-17,0 1 0,0-1 0,0-1 0,0 0-1,15-1 1,-9 0-27,55-5 229,105-25 0,-127 22-174,-9 3-63,1 1 0,59 1 0,76 15 22,-140-8 38,-1 2 0,0 2 0,0 1 0,42 16 0,-74-24-29,0 1 1,1-1-1,-1 1 0,0-1 1,0 1-1,0 0 1,0 0-1,0-1 1,0 1-1,0 0 1,0 0-1,0 0 1,0 0-1,1 2 0,-2-2-4,1-1 0,-1 1 0,0-1 0,0 1 0,0-1 0,0 1 0,0-1 0,0 1 0,0 0 0,0-1 0,0 1 0,0-1 0,0 1 0,-1-1 0,1 1-1,0-1 1,0 1 0,0-1 0,-1 1 0,1-1 0,0 1 0,-1-1 0,0 1 0,-2 2-436,0 0 1,0 0-1,0-1 1,0 0-1,-1 0 0,1 0 1,-7 3-1,2-1-609,1-1 0,-1 0 1,0 0-1,0-1 0,0 0 0,0 0 0,0-1 0,-1 0 1,-8 0-1,-19-8-3418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5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36 1472,'6'1'1122,"-5"-1"-949,-1 0 0,1 0 0,-1 0 0,1 1 0,-1-1 0,1 0 1,-1 0-1,1 0 0,-1 0 0,1 0 0,-1 0 0,1 0 0,-1 0 1,1 0-1,-1 0 0,1 0 0,-1 0 0,1-1 0,-1 1 0,1 0 1,-1 0-1,0 0 0,1-1 0,-1 1 0,1 0 0,-1 0 0,0-1 1,1 1-1,-1-1 0,1 1 0,-1 0 0,0-1 0,0 1 1,1 0-1,-1-1 0,0 1 0,0-1 0,1 1 0,-1-1 0,0 1 1,0-1-1,0 1 0,0-1 0,0 1 0,0-1 0,0 1 0,0-1 1,0 1-1,0-1 0,0 1 0,0-1 0,0 0 0,0 1 11,0-1-1,0 0 1,0 0-1,0 0 1,0 0-1,0 0 0,-1 1 1,1-1-1,0 0 1,0 0-1,-1 0 1,1 0-1,-1 1 1,1-1-1,-1 0 0,1 1 1,-1-1-1,1 0 1,-1 1-1,1-1 1,-1 0-1,0 1 1,-1-2-1,1 2 39,-1-1 0,0 0 0,0 1 1,1 0-1,-1-1 0,0 1 0,0 0 0,0 0 0,1 0 0,-5 0 1,-3 1 235,0 1 0,1 0 0,-14 5 0,21-7-422,-15 6 401,0 0-1,0 1 1,-20 14 0,30-18-272,0 1 1,0 0-1,1 1 1,0-1-1,0 1 1,0 0-1,1 0 1,0 1-1,-1-1 1,2 1-1,-6 9 1,8-13-94,1 0-1,-1 0 1,0 0-1,1 0 1,-1 0 0,1 0-1,0 0 1,0 0-1,0 0 1,0 0 0,0 0-1,0 0 1,0 0 0,1 0-1,-1 0 1,1-1-1,-1 1 1,1 0 0,1 2-1,-1-1-3,1 0 0,0-1 0,0 1 0,0-1-1,1 1 1,-1-1 0,1 0 0,-1 0 0,1 0 0,5 3 0,0-1-360,1 0 0,0 0 1,0-1-1,1 0 0,-1-1 1,0 0-1,12 1 0,-15-3-493,0 0-1,0 0 0,0 0 1,-1 0-1,1-1 0,0 0 1,-1 0-1,1-1 0,0 0 1,-1 0-1,0 0 1,1 0-1,-1-1 0,0 0 1,7-5-1,6-8-1747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0:38.4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275 168 3552,'-3'-8'643,"2"7"-482,-8-10 8209,7 18-4686,-14 39-1679,7-27-1543,-1-1-1,0 0 0,-21 27 0,-46 46 612,17-21-519,50-61-62,10-9-478,-1 0 1,1 0-1,0 0 1,0 0-1,-1 0 1,1 0-1,0 0 1,0 0-1,0 0 1,-1 0-1,1 0 1,0 0-1,0 0 1,-1 0 0,1 0-1,0 0 1,0-1-1,0 1 1,-1 0-1,1 0 1,0 0-1,0 0 1,0 0-1,-1 0 1,1-1-1,0 1 1,0 0-1,0 0 1,0-1-1,-1 0 13,0 0 0,1-1-1,0 1 1,-1 0 0,1-1 0,0 1-1,0-1 1,-1 1 0,1-1 0,0 1-1,1-1 1,-1 1 0,0-2 0,10-42 124,18-56 1,-4 21-311,-7 7 130,-11 40 108,2 0 0,16-40 0,-24 72-79,0 1 1,0 0-1,1-1 1,-1 1-1,0-1 1,0 1 0,0 0-1,1-1 1,-1 1-1,0 0 1,0-1-1,1 1 1,-1 0-1,0-1 1,1 1 0,-1 0-1,0 0 1,1-1-1,-1 1 1,0 0-1,1 0 1,-1 0-1,0-1 1,1 1 0,-1 0-1,1 0 1,-1 0-1,1 0 1,-1 0-1,0 0 1,1 0-1,-1 0 1,1 0 0,-1 0-1,0 0 1,1 0-1,-1 0 1,1 1-1,-1-1 1,0 0-1,1 0 1,-1 0 0,1 0-1,-1 1 1,0-1-1,1 0 1,-1 0-1,0 1 1,1-1-1,-1 0 1,0 1 0,0-1-1,1 1 1,16 21-20,-16-21 18,58 93 100,30 43 80,-63-97-130,-12-19 51,30 38 1,-43-59-91,0 1 0,-1 0-1,1-1 1,-1 1 0,1 0 0,-1-1-1,1 1 1,-1 0 0,1-1 0,-1 1-1,0 0 1,1 0 0,-1 0 0,0 0-1,0-1 1,1 1 0,-1 0 0,0 0-1,0 0 1,0 1 0,0-2 6,-1 1 0,1 0 0,0-1 0,-1 1 0,1-1 0,0 1 0,-1-1 0,1 0 0,-1 1 0,1-1 0,-1 1 0,1-1 1,-1 0-1,1 1 0,-1-1 0,1 0 0,-1 1 0,1-1 0,-1 0 0,0 0 0,0 0 0,-4 1 60,1 0 0,-1 0 0,0-1 0,0 0 0,-8 0 0,-237-26 25,208 23-242,30 3-420,-1-1 1,1 0-1,-17-4 0,18 4-941,7 0-640,18 9-7056,14 3 3742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0:41.3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0 357 3648,'0'0'5434,"11"4"-1610,-8-3-3476,0-1 1,1 1-1,-1-1 0,0 1 0,1-1 0,-1 0 0,1-1 1,-1 1-1,0-1 0,1 1 0,-1-1 0,0 0 0,0 0 0,1 0 1,-1-1-1,0 1 0,0-1 0,3-2 0,2-3-174,0 1 0,-1-1 0,0-1 0,0 1 0,6-10 0,1-3-5,-2 0 1,0-1 0,-2-1 0,0 1 0,13-47-1,-17 52-38,11-21-1,-11 24-48,0 0 0,7-24 0,-10 29-83,-2 13 10,1 4 15,8 42 241,7 77 1,-16-96-47,0 0 0,-2 1 1,-9 52-1,9-80-182,0-1-1,0 0 1,-1 0 0,1 0 0,-1 0-1,0 0 1,0 0 0,0 0 0,-1 0-1,1-1 1,-6 6 0,6-7-11,1-1 1,-1 1-1,1-1 0,-1 0 1,0 0-1,1 0 0,-1 0 1,0 0-1,0 0 0,0-1 1,0 1-1,0-1 0,1 1 1,-1-1-1,0 1 0,0-1 1,0 0-1,-1 0 0,1 0 1,0 0-1,0-1 0,0 1 1,1 0-1,-1-1 1,0 0-1,0 1 0,-2-2 1,-8-4-40,1-1 1,0-1-1,1 1 1,0-2-1,0 0 1,0 0-1,1 0 1,1-1 0,0-1-1,0 1 1,-6-13-1,9 17-57,5 6 33,-1-1 0,1 1 0,-1-1 0,1 1 1,-1-1-1,1 0 0,0 1 0,-1-1 0,1 0 0,0 1 0,-1-1 0,1 0 0,0 1 0,0-2 0,11 14-347,-1-4 402,1-1-1,0 0 0,0-1 1,1 0-1,-1-1 0,1 0 1,0-1-1,1 0 0,-1-1 1,1 0-1,-1-1 0,23 1 1,-13-3 103,1-1 1,-1 0 0,1-2-1,-1-1 1,0 0 0,31-11 0,-39 10-104,-1-1 1,-1 0-1,1-1 1,-1 0-1,0-1 1,-1 0-1,0-1 1,12-12-1,-7 5 11,-1-1-1,-1 0 1,0-1-1,14-26 1,-27 42-40,0 0 0,0 0-1,0 1 1,1-1 0,-1 1 0,0-1 0,1 1-1,-1-1 1,3-1 0,-2 16-90,-5 29 175,-2-1 0,-1 0 0,-18 62 0,4-19 8,0 2-73,-4 0 0,-40 96 0,59-165-7,4-13 85,0-1 1,1 0-1,-1 0 1,-1 0-1,1-1 1,0 1-1,-1 0 1,-2 4-1,4-7-77,-1 0 0,1 0-1,0 0 1,0 0 0,0 0-1,0 0 1,0 0 0,0 0-1,0 1 1,-1-1 0,1 0-1,0 0 1,0 0 0,0 0-1,0 0 1,0 0 0,-1 0-1,1 0 1,0 0 0,0 0-1,0 0 1,0 0 0,0 0-1,0 0 1,-1 0 0,1 0-1,0 0 1,0-1 0,0 1-1,0 0 1,0 0 0,0 0-1,0 0 1,-1 0 0,1 0-1,0 0 1,0 0 0,0 0-1,0 0 1,0-1 0,0 1-1,0 0 1,0 0 0,0 0-1,0 0 1,0 0 0,-1 0-1,1-1 1,-2-6 92,0-6-49,2-1-1,-1 1 1,2-1 0,2-17-1,0 0-5,1-20-61,3 0 1,2 1 0,3 0-1,1 0 1,37-87 0,-33 98-92,2 1 0,47-71 0,-65 107 96,1-1 0,0 1 0,0 0 0,0 0 0,0 0 0,0 0 0,1 0 0,-1 0 0,0 1 0,3-2 0,-4 2 5,0 1-1,0 0 1,0 0-1,0-1 1,0 1-1,0 0 1,0 0-1,1 0 0,-1 0 1,0 0-1,0 0 1,0 1-1,0-1 1,0 0-1,0 1 1,0-1-1,0 0 1,-1 1-1,1-1 1,0 1-1,0-1 0,0 1 1,0 0-1,0-1 1,-1 1-1,1 0 1,0 0-1,-1-1 1,2 3-1,6 8-11,0 0-1,-1 1 1,-1 0-1,1 1 1,-2 0-1,0 0 0,0 0 1,-2 0-1,5 27 1,-7-34 60,0 0 0,-1 0-1,0 0 1,0 0 0,-1 9 0,1-14-33,0 0 1,0 0-1,0 1 1,-1-1-1,1 0 0,0 0 1,-1 0-1,1 0 1,-1 0-1,1 0 1,-1 0-1,0 0 0,1 0 1,-1 0-1,0 0 1,0 0-1,0 0 0,1 0 1,-1 0-1,0-1 1,0 1-1,0 0 1,0-1-1,0 1 0,0-1 1,-1 1-1,1-1 1,0 0-1,0 1 1,0-1-1,0 0 0,-3 0 1,-1 0 3,0 0 1,0-1-1,1 0 1,-1 0 0,0-1-1,0 1 1,-7-5-1,-32-18 117,26 10-291,17 13 134,0 0 0,0 0 0,0 0-1,0 0 1,0 0 0,0 0 0,0 0-1,0 0 1,0 0 0,1 0 0,-1-1-1,1 1 1,-2-3 0,15 13-119,6 3 124,0-1 1,1 0-1,0-1 1,1-1-1,29 9 1,-37-16 17,1 0 0,-1-1 0,1-1 1,-1 0-1,1 0 0,13-3 0,80-19 271,-90 17-249,0 0 0,0-1 0,-1 0 1,0-2-1,0 0 0,-1 0 0,0-2 1,-1 1-1,0-2 0,0 0 0,-1-1 1,0 0-1,-1-1 0,-1 0 1,0-1-1,-1-1 0,0 1 0,-1-2 1,10-24-1,-16 34-40,2-7 0,-2 14 18,-1 7 1,-1 9 13,0 0 0,-1 0 0,-3 25 0,0 16-17,3-49 22,-1 2 41,1 1 1,1-1-1,-1 1 1,2-1-1,0 0 1,6 22 0,-7-31 90,2-3-103,0 1 0,1-1 0,-1 1 1,0-1-1,0 0 0,0 0 0,0 0 0,0-1 0,0 1 1,0-1-1,5-3 0,28-27-146,-23 20 3,3-3 104,-2 2-70,16-12-1,-26 22 45,1 0 0,-1 0-1,0 1 1,1-1 0,0 1 0,-1 0-1,1 1 1,10-3 0,-14 4 23,0 0 0,0 0 0,0 0 0,0 0 0,0 0 0,0 0 0,0 1 1,0-1-1,0 0 0,0 0 0,0 1 0,0-1 0,0 1 0,0-1 0,0 1 0,-1-1 0,1 1 1,0 0-1,0-1 0,-1 1 0,1 0 0,0-1 0,-1 1 0,1 0 0,0 0 0,-1 0 0,0 0 1,1 0-1,-1 0 0,1-1 0,-1 1 0,0 0 0,0 0 0,1 0 0,-1 0 0,0 0 0,0 0 0,0 2 1,0 4 45,1 0 0,-1 0 0,-1 0 0,-1 8 0,-2 16 110,4-31-158,0 1-1,0-1 0,-1 0 1,1 0-1,0 0 0,0 1 0,0-1 1,0 0-1,0 0 0,0 0 0,0 1 1,0-1-1,0 0 0,0 0 1,1 1-1,-1-1 0,0 0 0,0 0 1,0 0-1,0 1 0,0-1 0,0 0 1,0 0-1,0 0 0,1 0 1,-1 1-1,0-1 0,0 0 0,0 0 1,0 0-1,0 0 0,1 0 1,-1 0-1,0 1 0,0-1 0,0 0 1,1 0-1,-1 0 0,0 0 0,0 0 1,0 0-1,1 0 0,-1 0 1,0 0-1,0 0 0,1 0 0,-1 0 1,0 0-1,0 0 0,0 0 0,1 0 1,-1 0-1,0 0 0,0 0 1,0 0-1,1 0 0,-1-1 0,0 1 1,0 0-1,0 0 0,0 0 0,1 0 1,-1 0-1,0-1 0,0 1 1,0 0-1,10-4-13,0-1 1,-1 0-1,11-9 1,21-10-2,-32 20 13,-1 1 0,0 0 0,1 1 0,0-1 0,-1 2 0,11-2 0,-13 3 0,-1 0 0,1 0 0,-1 0 0,1 1 0,-1 0 0,1 0 0,-1 1 0,0-1 0,1 1 0,8 5 0,14 8 9,-1 2 1,0 1-1,25 22 0,-50-39-371,-3 8-2635,-1-5 2103,1 0 0,-1 0 0,0 0 0,0 0 0,0 0 0,-1-1 1,1 1-1,-1-1 0,0 0 0,0 0 0,0 0 0,-7 5 0,5-4-223,0-1 0,-1 1-1,1-1 1,-1 0-1,0 0 1,0-1 0,-11 4-1,-15-1-1463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0:41.6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80 9568,'-32'-40'3520,"27"32"-2720,2-4-256,6 9-896,-3-6 64,5 4-1504,4 2 992,6 3-3008,-2 3 2112,13 14-1632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1:13.2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0 791 3072,'1'0'135,"0"0"1,0 0-1,-1 0 1,1 0-1,0 1 0,0-1 1,-1 0-1,1 0 1,0 0-1,0 1 0,-1-1 1,1 0-1,0 1 1,-1-1-1,1 0 1,0 1-1,-1-1 0,1 1 1,-1-1-1,1 1 1,-1-1-1,2 3 987,2-3-456,-1 1 0,1 0-1,0 0 1,-1 0 0,6 2 0,-8-2 144,1-1 70,2 0-622,1 0 0,0-1 0,-1 0 0,1 0 0,0 0 0,-1 0-1,1-1 1,-1 0 0,0 0 0,7-4 0,-4 2-47,0-1 0,-1 0 1,0-1-1,0 1 0,9-12 0,-5 4-118,-1 0-1,-1 0 1,0-1-1,-1 0 1,0-1 0,5-15-1,73-249 271,-57 198-330,-12 38 303,16-70-1,-29 100-229,-1-1-1,-1 1 1,0-1 0,-1 1 0,-2-25-1,2 37-99,0 0 0,0 0 0,0 0 0,-1 1 0,1-1 0,0 0 0,0 0 0,-1 0 0,1 1 0,0-1 0,-1 0 0,1 0 0,0 1 0,-1-1 0,1 0 0,-1 1 0,0-1 0,1 0 0,-1 0 0,0 1-11,1 0-1,-1 0 0,1 0 1,-1 0-1,1 0 1,-1 0-1,1 0 0,0 0 1,-1 0-1,1 1 0,-1-1 1,1 0-1,0 0 1,-1 0-1,1 1 0,-1-1 1,1 0-1,0 0 1,-1 1-1,1-1 0,0 0 1,-1 0-1,1 1 1,0-1-1,-1 1 0,-2 3-37,0 0-1,0 1 0,0 0 1,1-1-1,-3 6 0,-10 32 53,1 1 0,-10 50 0,-7 89 498,12-64-123,-34 146 217,8-45-413,41-202-168,-2 21 218,-2 0-1,-2 0 1,-24 63 0,33-100-208,1 0 1,-1 0-1,1 0 1,-1 0-1,1 0 1,-1 0-1,1 0 1,-1 0-1,0 0 1,0 0-1,1 0 1,-1 0-1,0 0 1,0-1-1,0 1 1,0 0-1,0-1 1,0 1-1,0-1 0,-2 1 1,3-1-16,-1 0 1,0 0-1,0 0 0,0 0 0,1 0 1,-1-1-1,0 1 0,0 0 0,0-1 1,1 1-1,-1 0 0,0-1 0,0 1 1,1-1-1,-1 1 0,0-1 1,1 1-1,-1-1 0,1 0 0,-1 1 1,0-2-1,-2-3 18,0 1-1,0-2 1,0 1 0,1 0 0,0-1-1,-3-8 1,1-2-22,1-1 0,0 1 0,2-1 0,0 1 0,0-1 0,2 1 0,2-18 0,-1 22-53,0 0 1,1 1-1,0-1 1,1 1 0,1-1-1,0 1 1,0 1-1,1-1 1,0 1-1,12-16 1,-7 14 19,1 0-1,0 0 1,0 1-1,1 1 1,0 0-1,15-8 1,-3 5-95,-1 1 1,50-17-1,60-24 572,-110 41-343,-1 0-1,0-2 1,29-24 0,-38 26-67,-1-1 0,-1 0 1,0-1-1,0-1 0,-2 0 1,0 0-1,11-22 0,-19 32-68,1 0 0,-1 0 0,0 0 0,-1 0 0,3-9 0,-9 18-329,-30 75 244,-14 27-30,38-88 226,2-3-36,1 1-1,0 0 0,-11 31 1,19-47-41,0 1 0,0-1 0,0 0 1,0 0-1,0 1 0,0-1 0,0 0 1,0 1-1,0-1 0,0 0 0,0 0 1,0 1-1,0-1 0,0 0 0,0 0 1,1 1-1,-1-1 0,0 0 0,0 0 1,0 1-1,0-1 0,0 0 0,1 0 0,-1 0 1,0 1-1,0-1 0,0 0 0,1 0 1,-1 0-1,1 1 0,10 1 243,15-4 104,-8-4-314,0 0 0,0-1 1,-1-1-1,0-1 1,20-13-1,-16 7 40,0 0 0,-1-1 0,25-28 0,-39 36-79,-5 7-39,-1 0-1,1 0 1,-1 0 0,1 0 0,0 0 0,0 0-1,-1 0 1,1 0 0,0 1 0,0-1 0,0 0-1,0 0 1,0 1 0,0-1 0,0 1 0,0-1-1,0 1 1,2-1 0,-3 21-105,-10 75 539,7-23 54,11-69-241,-7-3-208,1 1 1,0-1-1,-1 0 1,1-1-1,0 1 1,-1 0-1,1 0 0,0-1 1,-1 1-1,1-1 1,-1 1-1,1-1 1,-1 0-1,1 1 0,-1-1 1,2-1-1,23-20 48,-12 9-43,57-55 11,-69 67-39,4-6-23,-6 31-68,1-16 117,-2 2 11,1-1 1,-2 0-1,1 1 0,-1-1 1,-1 0-1,0 0 0,-7 17 1,3-17-69,7-9 48,-1 0 0,1 1-1,-1-1 1,1 1 0,-1-1-1,1 1 1,0 0 0,-1-1-1,1 1 1,-1-1 0,1 1 0,0 0-1,0-1 1,-1 1 0,1 0-1,0 0 1,0-1 0,0 1-1,0 1 1,0-2 8,0 1 0,0-1-1,0 1 1,-1-1 0,1 1 0,0-1 0,0 1 0,0-1 0,0 0 0,-1 1-1,1-1 1,0 0 0,0 1 0,-1-1 0,1 1 0,0-1 0,0 0-1,-1 0 1,1 1 0,0-1 0,-1 1 0,1-1 2,0-1 0,0 1 0,0 0 0,0 0 0,-1 0 0,1 0 0,0 0 0,0 0 0,0 0 1,0 0-1,0 0 0,0 0 0,0 0 0,0 0 0,0 0 0,0 0 0,0 0 0,0 0 0,0 0 0,0 0 0,1-1 7,5-5-37,-2 4 29,-1 0-1,0-1 1,0 0 0,0 0 0,0 0-1,4-6 1,6-5 23,-12 13-31,12-13-30,24-18-1,-32 29 26,1-1-1,-1 1 0,1 0 1,-1 0-1,1 0 0,0 1 1,0 0-1,10-2 0,-12 3 27,-2 1-33,-1-1-1,1 1 1,0 0-1,-1 0 1,1 0-1,0 0 1,0 0-1,3 0 1,-5 1 13,1-1 0,0 0 0,-1 1 0,1-1 1,0 1-1,-1 0 0,1-1 0,-1 1 0,1-1 1,-1 1-1,1 0 0,-1-1 0,1 1 0,-1 0 1,0-1-1,1 1 0,-1 0 0,0 0 0,0-1 1,0 1-1,1 0 0,-1 1 0,3 12-62,-2-12 58,0 1 1,0 0-1,-1 0 0,1 0 1,-1 0-1,1 3 0,-1 0 18,0 0 0,0-1-1,1 1 1,0 0 0,1-1-1,-1 1 1,1-1 0,0 0-1,0 1 1,1-1 0,5 9-1,-6-13-7,0 1-1,1-1 0,-1 1 0,0-1 1,1 0-1,-1 0 0,1 0 0,-1 0 1,3 0-1,-4-1 1,2 0-6,1 0 0,-1 0-1,1 0 1,-1-1 0,0 0 0,0 1 0,1-1 0,-1 0 0,0-1 0,0 1 0,5-3 0,2-1-12,-4 3 49,15-5 85,-1-2-1,0 0 1,0-1-1,-1-1 0,32-25 1,2-14-86,-35 32-176,1 0 1,21-15-1,-37 31 122,1-1 0,-1 1 1,1 0-1,-1 1 0,7-3 0,-10 4 14,1-1 0,0 1 0,0 0 0,-1 0 0,1 0 0,0 0 0,0 0 0,0 0 0,-1 0 0,1 0 0,0 0 0,0 0 0,-1 0 0,1 0 0,0 0 0,0 1 0,-1-1 0,1 0 0,0 1 0,0-1 0,-1 0 0,1 1 0,0-1 0,-1 1 0,1-1 0,-1 1 0,1 0 0,-1-1 0,1 1 0,-1-1 0,1 1 1,-1 0-1,1 1 0,20 34-147,-14-17 318,-4-10-85,-3-3-19,-1-6-61,0 1 1,-1-1-1,1 0 1,0 0-1,-1 0 1,1 0-1,0 0 0,0 0 1,-3 0-1,2 0 0,-18-10-79,19 9 79,-1-1 0,0 1 1,0 0-1,1 1 0,-1-1 0,0 0 1,0 0-1,0 1 0,0-1 0,0 1 1,-4-1-1,3 1-17,-1 1 0,0-1-1,1 1 1,-1 0 0,1 0 0,-1 1 0,1-1 0,-1 0 0,1 1-1,0 0 1,-1 0 0,1 0 0,0 0 0,0 1 0,1-1 0,-1 1 0,0 0-1,-3 4 1,4-4 7,0 0 1,0-1-1,0 1 0,1 0 0,-1 0 1,1 0-1,0 1 0,0-1 0,0 0 1,0 0-1,0 1 0,1-1 0,-1 0 1,1 1-1,0-1 0,0 1 0,0-1 1,1 0-1,-1 1 0,2 4 0,1-3 33,0 1 1,0-1-1,0 0 0,0-1 0,1 1 1,0-1-1,0 1 0,0-1 0,0 0 0,1-1 1,9 7-1,-8-8 12,1 0 0,0 0-1,0-1 1,0 0 0,0 0 0,1-1 0,-1 0 0,0 0 0,10-1 0,-4-1-181,10-4 526,13-9-357,-15 4 20,39-17 0,-8 6 6,-26 8-30,-1 0-1,-1-1 0,0-1 1,-1-2-1,0 0 0,-2-1 1,0-1-1,-2-1 0,18-24 1,-2-4 23,-3-1 0,-1-1 1,-3-1-1,-3-2 0,23-65 1,-44 107-95,-1 1 0,0-1 1,-1 0-1,0 0 1,-1 0-1,0 0 0,-1 0 1,-2-20-1,2 31 30,0 0 0,0 0 1,0 0-1,0 0 0,0 0 0,-1 0 0,1 0 0,0 0 0,-1 1 0,1-1 0,0 0 1,-1 0-1,1 0 0,-1 1 0,0-1 0,1 0 0,-1 0 0,1 1 0,-1-1 0,0 1 1,0-1-1,-1 0 0,1 1 3,0-1 1,0 1-1,0 0 1,0 0-1,1 0 1,-1 1-1,0-1 0,0 0 1,0 0-1,0 0 1,0 1-1,0-1 1,0 0-1,0 1 1,1-1-1,-1 1 0,0-1 1,-1 1-1,-3 4-4,-1 0 0,1 0-1,0 0 1,-7 10-1,12-15 22,-20 25-19,1 1 1,2 1-1,-18 35 1,9 5 102,2 2 1,-23 114-1,40-147 86,1 0-1,-1 72 1,8-106-163,-1 1 1,0 0-1,1-1 1,0 1-1,-1 0 1,1-1 0,0 1-1,3 4 1,0 3 218,-3-10-219,-1 0 0,0 1 1,1-1-1,-1 0 0,1 0 0,-1 0 1,1 0-1,-1 1 0,1-1 0,-1 0 1,1 0-1,-1 0 0,1 0 0,-1 0 1,1 0-1,-1 0 0,1 0 0,-1 0 1,1-1-1,1 1-2,7-1 3,0 0 0,0 0 1,-1-1-1,1 0 0,-1-1 0,1 0 1,-1 0-1,0-1 0,0 0 1,0 0-1,10-9 0,11-8 40,38-38 0,-52 45-61,-5 7-153,-10 6 163,0 1 1,0 0-1,0 0 1,1 0 0,-1-1-1,0 1 1,0 0 0,0 0-1,1 0 1,-1 0-1,0 0 1,0-1 0,1 1-1,-1 0 1,0 0-1,0 0 1,1 0 0,-1 0-1,0 0 1,1 0 0,-1 0-1,0 0 1,0 0-1,1 0 1,-1 0 0,0 0-1,0 0 1,1 0 0,-1 0-1,0 1 1,0-1-1,1 0 1,-1 0 0,0 0-1,0 0 1,1 0 0,-1 1-1,0-1 1,0 0-1,0 0 1,1 0 0,-1 1-1,0-1 1,0 0 0,0 0-1,0 1 1,0-1-1,1 0 1,-1 0 0,0 1-1,0-1 1,0 0 0,0 0-1,0 1 1,0-1-1,0 0 1,0 0 0,0 1-1,0-1 1,0 0 0,0 1-1,0-1 1,0 0-1,0 0 1,0 1 0,-1-1-1,1 0 1,0 1-7,1 11 3,0 1-1,-1-1 1,-1 1 0,0-1-1,-1 1 1,-4 17 0,2-13 95,1 0 1,-1 27 0,4-37-74,0 6 11,0 1 0,4 23 0,-4-36-24,0 0 1,1 0-1,-1-1 0,0 1 0,1 0 1,-1 0-1,0 0 0,1 0 0,-1 0 1,1-1-1,-1 1 0,1 0 0,0 0 1,-1-1-1,1 1 0,0 0 0,0-1 1,-1 1-1,1-1 0,0 1 0,0-1 1,0 1-1,0 0 0,1-1 10,0 0-1,0 1 1,0-1-1,0 0 1,-1 0-1,1 0 1,0 0-1,0 0 1,0-1-1,0 1 1,2-1-1,3-2 30,0 1 1,0-1-1,0-1 0,12-7 0,89-61 21,-105 69-67,1 1 2,-1-1 0,0 1 1,0-1-1,0 1 1,3-5-1,-6 6 2,0 1-1,1 0 1,-1-1-1,0 1 1,0 0-1,0-1 1,0 1 0,1-1-1,-1 1 1,0 0-1,0-1 1,0 1-1,0-1 1,0 1-1,0-1 1,0 1 0,0 0-1,0-1 1,0 1-1,0-1 1,0 1-1,-1-1 1,1 0 0,-1 0 1,1 1-1,-1-1 1,0 1 0,1-1-1,-1 1 1,0-1-1,1 1 1,-1-1-1,0 1 1,0-1-1,1 1 1,-1 0 0,0 0-1,0-1 1,-1 1-1,0 0-24,0 0-1,0 0 1,0 0-1,0 0 1,0 1-1,0-1 0,0 1 1,0-1-1,0 1 1,0 0-1,0 0 1,0 0-1,-3 2 1,-21 16-122,23-17 147,1 0 1,-1 0 0,1 1-1,0-1 1,0 1 0,0-1-1,0 1 1,1 0 0,-1 0-1,1 0 1,-1-1 0,1 1-1,0 1 1,0-1 0,1 0-1,-1 0 1,0 0-1,1 0 1,0 1 0,0-1-1,0 6 1,1-7 2,0 1 0,-1 0 0,1 0-1,0-1 1,0 1 0,0-1 0,1 1-1,-1-1 1,2 3 0,-1-3 11,-1-1 1,0 0-1,1 0 0,-1 0 1,1 1-1,-1-2 0,1 1 1,0 0-1,-1 0 0,1 0 1,0-1-1,-1 1 0,1-1 1,0 1-1,0-1 0,2 0 1,4 1-30,0-2 1,1 1 0,-1-1 0,0 0 0,0 0-1,0-1 1,9-3 0,-4 0 59,0 0 0,-1 0 0,20-12 0,-29 15-43,0-1 0,0 1 0,0 0 0,0-1 0,-1 0-1,1 1 1,3-6 0,-5 7-3,-1-1-1,1 1 0,0 0 1,-1 0-1,1 0 1,-1 0-1,0 0 0,1 0 1,-1-1-1,0 1 1,0 0-1,0 0 0,1-1 1,-1 1-1,-1 0 1,1 0-1,0 0 0,0-1 1,0 1-1,-1 0 1,1 0-1,0 0 0,-1-1 1,1 1-1,-1 0 1,0 0-1,1 0 0,-2-1 1,-3-3-27,0 0-1,0 0 1,0 1 0,-1-1-1,1 1 1,-1 1 0,0-1-1,0 1 1,-1 0 0,1 1-1,-1-1 1,1 1 0,-1 0-1,-9-1 1,5 2 7,-7-2-25,-33 0 1,83-5 59,57-9 120,73-9-139,-137 23-36,-1-1 20,0 2 1,31 1 0,-50 1 30,0 0 0,0 1 0,1-1 0,-1 1 0,0 0 0,-1 1 0,1-1 1,0 1-1,0 0 0,0 0 0,-1 1 0,0-1 0,1 1 0,-1 0 1,0 0-1,7 7 0,-10-8 3,0-1 0,0 1 0,0 0 1,0 0-1,0 0 0,-1 1 0,1-1 0,-1 0 0,1 0 1,-1 0-1,0 0 0,1 1 0,-1-1 0,0 0 0,-1 0 1,1 0-1,0 1 0,-1-1 0,1 0 0,-1 0 1,0 0-1,1 0 0,-1 0 0,0 0 0,-3 3 0,0 4 76,-2-1 0,1 0-1,-1-1 1,-12 12 0,12-14 28,6-8-39,11-11-93,31-27 43,-33 30-50,1 1 1,0 0-1,1 1 1,0 0 0,0 1-1,23-12 1,-32 19 22,-1 1 0,1-1-1,0 1 1,-1 0 0,1-1 0,0 1 0,-1 0 0,1 0 0,0 0 0,-1 1 0,1-1-1,-1 0 1,1 1 0,0-1 0,-1 1 0,1-1 0,-1 1 0,1-1 0,-1 1 0,1 0-1,-1 0 1,0 0 0,1 0 0,-1 0 0,0 0 0,2 2 0,3 4 34,0 0 1,0 1 0,7 11-1,-6-9 44,0 1-37,0 0-1,-1 0 0,0 1 1,-1 0-1,0 0 1,4 15-1,-8 2-1560,-1-23 279,-1 0-1,0 0 1,-3 9 0,3-13 522,1 1 0,-1-1 1,0 0-1,0 0 0,0 1 0,0-1 1,0 0-1,-1 0 0,1 0 1,-1 0-1,1 0 0,-1-1 1,0 1-1,1 0 0,-1-1 0,0 1 1,0-1-1,0 0 0,0 0 1,-1 1-1,1-1 0,0-1 1,-3 2-1,-13-1-2420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1:13.6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60 109 9632,'-55'-37'3584,"50"37"-2784,5-5-256,10 2-64,3-6-384,6-2 96,2-1-96,11 1-416,9 2 192,-6 1-2784,-3 5 1600,-6 3-3616,-11 0 2784,-25 3-128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1:13.9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35 151 10976,'-35'-59'4064,"35"55"-3168,14-4-257,7 0-191,24-4-384,23 0 1248,17 1-736,10 3-288,-1-6-224,23 8-224,14-3 96,-7 9-3007,-16 4 1695,-8 4-5088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1:18.1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4 749 4480,'-3'-2'903,"3"4"135,10 10 1269,-7-9-1760,1 0-1,-1 0 0,0 0 0,1 0 1,-1-1-1,1 1 0,5 1 0,-3-3-253,-1 0-1,0 0 1,0-1-1,0 1 1,1-2-1,-1 1 0,0 0 1,0-1-1,1 0 1,8-3-1,5-2 689,27-14-1,-30 13-798,5-4 136,0 0 0,-1-1 0,0 0 0,0-2 0,19-18 0,-27 21-182,0-1 1,-1 0-1,-1 0 1,0-1-1,-1 0 1,0-1-1,-1 0 1,9-21-1,-16 33-130,8-22 47,1 0 0,1 1 1,20-31-1,-31 54-58,0 0 1,0 0 0,0-1-1,0 1 1,0 0 0,1 0-1,-1 0 1,0 0 0,0-1 0,0 1-1,0 0 1,1 0 0,-1 0-1,0 0 1,0 0 0,0 0-1,0 0 1,1 0 0,-1 0-1,0 0 1,0-1 0,1 1-1,-1 0 1,0 0 0,0 0 0,0 0-1,1 0 1,-1 0 0,0 1-1,0-1 1,0 0 0,1 0-1,-1 0 1,0 0 0,0 0-1,1 0 1,5 8-77,4 12 12,-5-2 63,-1 1-1,-1-1 1,-1 1-1,1 27 0,-1-5 152,-1-32-123,1 61 118,-2-62-76,-1 1 0,0 0-1,-1-1 1,0 1 0,0-1 0,-5 10-1,7-16-41,-1 0-1,0 0 0,0 0 1,0-1-1,0 1 0,-1 0 1,1-1-1,0 1 1,-1-1-1,1 1 0,-1-1 1,0 1-1,1-1 0,-1 0 1,0 0-1,0 0 0,-3 1 1,2-1 22,-1 0 1,1 0-1,-1-1 1,0 1-1,1-1 1,-1 0-1,0 0 1,0 0-1,-4-1 0,-7-3 39,0 1 0,1-2 0,-26-11 0,34 13-134,-82-40 76,81 39-50,-13-2-40,18 5 29,0 1-1,0 0 1,0-1 0,0 1 0,0-1 0,0 0-1,0 0 1,0 0 0,1 0 0,-1 0-1,0 0 1,1 0 0,-1 0 0,-2-3 0,4 4 27,0 0 1,0 0-1,0 0 0,0 0 1,0-1-1,0 1 1,0 0-1,0 0 1,0 0-1,0 0 0,0 0 1,0 0-1,0 0 1,0-1-1,0 1 1,0 0-1,0 0 1,0 0-1,0 0 0,0 0 1,0 0-1,0 0 1,0 0-1,0-1 1,0 1-1,0 0 1,0 0-1,0 0 0,0 0 1,0 0-1,0 0 1,1 0-1,-1 0 1,0 0-1,0 0 0,0-1 1,0 1-1,0 0 1,0 0-1,0 0 1,0 0-1,1 0 1,-1 0-1,0 0 0,0 0 1,0 0-1,0 0 1,0 0-1,0 0 1,0 0-1,0 0 1,1 0-1,-1 0 0,0 0 1,0 0-1,0 0 1,0 0-1,0 0 1,0 0-1,0 0 0,1 0 1,-1 1-1,0-1 1,0 0-1,0 0 1,0 0-1,0 0 1,10 3-52,-9-3 35,185 41-16,-64-18 594,-107-20-420,1 0 1,0-1-1,0-1 1,0 0-1,0-1 0,29-5 1,-36 4-70,-1 0 0,0-1 1,0-1-1,-1 1 0,1-1 1,0 0-1,-1-1 0,0 0 1,1 0-1,-2-1 0,1 0 1,0 0-1,-1 0 0,10-12 1,-1-1-10,-6 8 35,13-20 0,-21 27-124,1-1 0,0 1 0,0-1 0,-1 1 0,0-1 0,0 0 0,0 1 0,0-1 0,0 0 0,-1-6 0,0 9-83,0 7-177,-17 42-170,9-7 501,3-16 89,-4 35-1,8-52-66,1 0 0,0-1-1,1 1 1,0 0 0,0 0-1,0 0 1,1-1 0,5 14-1,-6-20-38,-1 0 0,0 0-1,1 0 1,0 0-1,-1 0 1,1 0 0,-1 0-1,1 0 1,0 0 0,0-1-1,0 1 1,1 1 0,-2-2-7,0 0 0,1 0 0,-1 1 0,1-1 0,-1 0 0,1 0 0,-1 0 0,1 0 0,-1 0 1,1 0-1,-1 0 0,1 0 0,-1 0 0,1 0 0,-1 0 0,1 0 0,-1 0 0,1 0 0,-1 0 1,1-1-1,2-1 40,-1 1 1,1-1 0,0 0 0,-1 0-1,0-1 1,0 1 0,3-3 0,-1 0-7,57-56 516,22-25-336,12-38-787,-150 212-118,37-58 634,1 0 0,-19 49 0,-17 68 93,-15 37 40,58-161-32,-2 0 0,0 0 1,-17 23-1,28-45-50,0 1 1,1-1-1,-1 0 1,0 0-1,0 0 1,0 0-1,0-1 1,0 1-1,-1 0 1,1 0-1,0-1 0,0 1 1,0-1-1,-1 1 1,1-1-1,0 1 1,0-1-1,-1 0 1,1 1-1,0-1 1,-1 0-1,1 0 1,-1 0-1,1 0 0,0 0 1,-1 0-1,1-1 1,0 1-1,-1 0 1,1-1-1,0 1 1,-3-2-1,2 0-12,-1 1-1,1-1 1,-1 0 0,1 0-1,0 0 1,-1 0-1,1 0 1,0-1 0,1 1-1,-1 0 1,0-1-1,1 0 1,-3-3 0,3 3-8,0 1 0,0 0 0,0-1 0,0 1 0,0-1 0,1 1 0,-1-1 0,1 0 0,-1 1 0,1-1 0,0 0 0,0 1 1,0-1-1,0 0 0,1 1 0,-1-1 0,1 0 0,0 1 0,-1-1 0,1 1 0,0-1 0,1 1 0,-1 0 0,0-1 0,3-2 1,11-18 24,2 2 0,1-1 0,0 2 0,1 0 1,29-21-1,-19 18 16,2 2 1,0 1-1,48-21 0,0 4 35,138-71 360,-193 92-416,-1 0 0,0-1 0,-2-1 0,0-2 0,34-40 0,-52 57-15,-1 0 0,1 0 0,0 1 0,0-1-1,0 1 1,0-1 0,0 1 0,0 0 0,1 0-1,-1 1 1,1-1 0,0 1 0,-1-1 0,6 0 0,-8 3 6,0 0 1,0 1 0,0-1 0,0 0 0,0 1-1,0-1 1,-1 1 0,1-1 0,0 1 0,-1-1-1,1 2 1,-1-1 0,2 3 8,-1 0 1,0 0 0,-1 0 0,1 0 0,-1 0 0,0 0-1,0 0 1,-1 0 0,1 1 0,-1-1 0,0-1 0,-1 1-1,-2 6 1,0 7 11,0-5 21,0-1 0,0 0 0,-7 12 0,10-23-7,-7 13 273,8-14-297,0 1-1,0-1 1,0 0-1,0 0 1,0 1-1,0-1 1,0 0 0,-1 1-1,1-1 1,0 0-1,0 0 1,0 1-1,-1-1 1,1 0-1,0 0 1,0 0 0,-1 1-1,1-1 1,0 0-1,0 0 1,-1 0-1,1 0 1,0 0-1,-1 0 1,1 0-1,0 1 1,-1-1 0,1 0-1,0 0 1,0 0-1,-1 0 1,1 0-1,0 0 1,-1 0-1,1-1 1,-1 1 0,1 0-6,0-1 0,0 1 0,0-1 0,0 1 0,0 0 1,0-1-1,0 1 0,0-1 0,0 1 0,0-1 1,0 1-1,0-1 0,0 1 0,1-1 0,-1 1 0,0-1 1,0 1-1,0 0 0,1-1 0,-1 1 0,0-1 0,1 1 1,-1-1-1,10-11 44,-9 11-37,8-11 33,-1 2-42,0 0-1,0 1 1,0 0 0,1 1 0,13-10 0,0 4-63,36-19 0,-51 30 45,0 0-1,1 0 1,-1 1-1,1-1 1,0 2-1,-1-1 1,1 1-1,0 0 1,13 1-1,-19 0 13,0 0-1,0 1 1,1-1-1,-1 1 1,0-1-1,0 1 1,0 0-1,0 0 1,0 0-1,0 0 1,0 0-1,0 1 0,-1-1 1,1 0-1,0 1 1,-1-1-1,1 1 1,-1 0-1,1-1 1,-1 1-1,0 0 1,0 0-1,1 3 1,0-2 20,-1 0 0,0 0-1,0 1 1,-1-1 0,1 0 0,-1 1 0,1-1 0,-1 0 0,0 1 0,-1-1-1,1 1 1,0-1 0,-1 0 0,-1 6 0,-2 15 145,4-23 21,4-2-160,0 0 0,-1 1 0,1-1 0,0-1 0,4-1 0,-3 1-8,17-7 55,-1-2 1,24-15-1,-29 15-86,1 2 0,1-1 0,35-11 0,-50 19-8,1 1 0,0 1 0,0-1-1,0 1 1,0-1 0,0 1 0,0 0 0,7 1-1,-9 0 28,0-1 0,-1 0 0,1 1-1,-1 0 1,1-1 0,-1 1-1,1 0 1,-1 0 0,0-1 0,1 1-1,-1 0 1,0 0 0,0 1-1,1-1 1,-1 0 0,0 0 0,0 1-1,0-1 1,-1 0 0,1 1-1,0-1 1,0 1 0,0 1 0,1 3-38,1-1 0,-1 0 0,7 9 0,6 11 233,-15-24-182,0-1 0,1 1 0,-1 0 0,1-1 0,-1 1 0,1 0 0,-1-1 0,1 1 0,-1-1 0,1 1 0,-1-1 0,1 1 0,0-1 0,-1 0 0,1 1 0,0-1 0,-1 0 0,1 1 0,0-1 0,0 0 0,-1 0 0,1 0 0,0 1 0,0-1 1,-1 0-1,1 0 0,0 0 0,0 0 0,0-1 0,-1 1 0,1 0 0,1 0 0,0-1-4,0 1 0,0-1 1,-1 0-1,1 1 0,0-1 1,0 0-1,0 0 0,0 0 0,-1-1 1,1 1-1,1-2 0,1-1-18,19-22 49,42-35 0,-57 55-53,0 0 0,0 0 0,0 1 0,1 0 0,-1 1 0,1 0 0,1 0 0,-1 1-1,0 0 1,16-3 0,-23 6 0,0 0-1,1 0 0,-1 1 0,0-1 0,1 0 0,-1 1 0,0 0 0,1-1 0,-1 1 0,0 0 0,0 0 0,0 0 1,0 0-1,0 1 0,0-1 0,0 1 0,-1-1 0,1 1 0,0 0 0,1 2 0,-1-2 14,0 0 0,0 1 0,-1-1 0,1 0 0,-1 1 0,0 0-1,0-1 1,1 1 0,-2-1 0,1 1 0,0 0 0,-1 0 0,1 0 0,-1-1 0,0 1 0,0 5 0,-1-3 7,0 0 0,0 0 0,0 0 1,-1 0-1,0-1 0,0 1 1,0 0-1,-4 4 0,-1 1 156,-1-1-1,-15 16 1,50-49-84,1 1 0,59-36 0,-75 52-138,-1 0 0,1 1 0,0 1 0,12-5 0,-20 9 26,-1 0 0,1 0 0,0 1 0,-1-1 0,1 1 0,0 0 0,-1 0 0,7 1 0,-8-1 30,-1 1 0,1-1 1,0 1-1,-1-1 1,1 1-1,0 0 1,-1 0-1,1-1 0,-1 1 1,1 0-1,-1 1 1,0-1-1,1 0 1,-1 0-1,0 1 1,0-1-1,0 0 0,2 3 1,-3-2 10,1 0 0,0-1 0,0 1 0,-1 0 0,1-1 0,-1 1 1,0 0-1,1-1 0,-1 1 0,0 0 0,0 0 0,0 0 0,0-1 0,-1 1 0,0 3 1,-11 24 19,5-14 105,7-13-86,0-3-42,0 0 0,1 0 0,-1 1 0,1-1 0,0 0 0,-1 1 0,1-1 0,0 0 0,-1 1 0,1-1 0,0 1 0,0-1 0,-1 1 0,1-1 0,1 0 0,0 0-17,19-17 81,-18 14-74,1 1-1,0 0 1,-1 0-1,1 0 1,5-3-1,-5 4-27,-1 0 0,1 0 0,0 1 0,0 0 0,0-1 0,5 0 1,-8 2 21,0 0 0,0 0 0,0 0 0,0 0 1,0 0-1,0 0 0,0 0 0,0 1 0,0-1 1,0 0-1,0 1 0,0-1 0,0 1 0,0-1 1,0 1-1,0-1 0,0 1 0,0 0 1,0-1-1,0 1 0,-1 0 0,1 0 0,0-1 1,-1 1-1,1 0 0,0 0 0,-1 0 0,1 0 1,0 2-1,19 30 51,-15-25-39,0 0 0,0 0-1,5 13 1,-9-19 2,-1-1-1,1 0 1,-1 1 0,1-1 0,0 0-1,0 0 1,-1 0 0,1 0 0,0 0-1,0 0 1,0 0 0,0 0 0,0 0-1,0 0 1,0 0 0,1-1 0,-1 1-1,0 0 1,2 0 0,0 0 17,-1-1 0,1 1 0,0-1 0,-1 0 0,1 0 1,-1 0-1,1 0 0,0 0 0,4-1 0,4-2 74,1-1-1,-1 0 1,18-9 0,-25 11-88,10-5-7,0 0 0,0-1 0,-1-1 0,20-15 0,-31 22 0,-1 0 1,1 0 0,-1 0-1,0 0 1,0 0-1,0 0 1,0 0-1,0-1 1,0 1 0,0 0-1,-1 0 1,1-4-1,-1 5-9,1 0-1,-1 0 0,0 1 1,0-1-1,0 0 0,0 1 0,0-1 1,0 0-1,-1 0 0,1 1 1,0-1-1,0 0 0,0 1 0,-1-1 1,1 0-1,0 1 0,-1-1 1,1 0-1,-1 1 0,1-1 1,-1 1-1,1-1 0,-1 1 0,1-1 1,-1 1-1,1-1 0,-1 1 1,1-1-1,-1 1 0,0 0 1,1-1-1,-1 1 0,0 0 0,1 0 1,-1-1-1,0 1 0,0 0 1,1 0-1,-1 0 0,0 0 1,-1 0-1,-2 0-2,0 1 0,1 0 0,-1-1-1,0 1 1,1 0 0,-1 1 0,1-1 0,-1 1 0,1 0 0,0-1 0,0 1 0,-1 1 0,1-1 0,-5 5-1,5-4 11,0 1 0,-1 0 0,1-1 0,1 1-1,-1 0 1,0 0 0,1 0 0,0 1-1,0-1 1,0 1 0,-1 5 0,3-9 1,-1 1-1,1 0 1,0-1 0,0 1 0,0-1 0,0 1 0,0-1-1,1 1 1,-1 0 0,0-1 0,1 1 0,-1-1 0,1 1-1,-1-1 1,1 0 0,0 1 0,0-1 0,0 0 0,0 1-1,0-1 1,0 0 0,0 0 0,0 0 0,0 0 0,3 2-1,-1-1 20,-1 0 1,1-1-1,0 1 0,0-1 0,0 0 0,0 0 0,1 0 0,-1 0 0,0-1 0,0 1 0,6-1 0,33-2 86,-1-2-1,60-14 0,-83 14-66,0-1 0,0-1 0,0 0 0,0-1 0,-1-1 0,25-16 0,-30 16-23,-1 0 0,0-1 0,0-1 0,-1 1 1,0-2-1,0 1 0,-1-1 0,-1-1 0,10-17 0,-1-5 18,-2 0-1,20-68 1,8-77 102,-38 153-296,-2 0 1,2-45-1,-5 71 156,0 0 1,0 0-1,0 0 1,0 0-1,0-1 0,0 1 1,0 0-1,0 0 1,0 0-1,0 0 1,0 0-1,0 0 0,0 0 1,0 0-1,0-1 1,0 1-1,0 0 1,0 0-1,0 0 0,0 0 1,0 0-1,0 0 1,0 0-1,0 0 1,0-1-1,0 1 0,0 0 1,0 0-1,0 0 1,0 0-1,0 0 1,0 0-1,0 0 0,0 0 1,0 0-1,-1 0 1,1-1-1,0 1 1,0 0-1,0 0 0,0 0 1,0 0-1,0 0 1,0 0-1,0 0 1,0 0-1,-1 0 0,1 0 1,0 0-1,0 0 1,0 0-1,0 0 1,-4 6-90,-3 12 42,-28 195-197,16 80 1151,14-196-1061,2-89-2098,-13-47-14838,9 12 12248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1:18.5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45 9792,'-19'-17'3173,"19"17"-3127,-1 0-1,1 0 1,0-1 0,0 1 0,0 0-1,0-1 1,0 1 0,0 0 0,0-1-1,0 1 1,0 0 0,0 0 0,0-1-1,0 1 1,0 0 0,0-1 0,0 1-1,0 0 1,0-1 0,0 1 0,0 0-1,0 0 1,0-1 0,0 1 0,0 0-1,1 0 1,-1-1 0,0 1 0,0 0-1,0 0 1,1-1 0,-1 1 0,0 0-1,0 0 1,1 0 0,-1-1 0,0 1-1,0 0 1,1 0 0,-1 0 0,0 0-1,0 0 1,1 0 0,-1 0 0,3-2 224,0 1 0,0 0 0,0 0 1,0 1-1,0-1 0,0 1 1,0 0-1,1-1 0,-1 1 1,0 1-1,5 0 0,7-1 657,101 4 1925,85-4-1752,-139-6-1351,53-3-2517,-79 7-1442,43 5-1,-42 2-2087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1:19.4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18 175 6400,'-9'3'756,"0"0"989,9-3-1673,0 1 1,0-1-1,1 0 1,-1 0-1,0 1 1,0-1-1,0 0 1,0 0-1,0 1 1,1-1-1,-1 0 1,0 0-1,0 0 1,0 1-1,0-1 1,1 0-1,-1 0 1,0 0-1,0 0 1,1 0-1,-1 1 1,0-1-1,0 0 1,1 0-1,-1 0 1,0 0-1,0 0 1,1 0-1,-1 0 1,0 0-1,1 0 1,6-2 2391,5-1-1479,0-1 0,17-7 0,-1 0-362,47-16 1492,124-65 0,-192 88-1845,1-1-1,-1 0 1,0-1 0,8-7 0,-15 12-41,0 1-196,1 0 0,-1 0-1,0 0 1,0 0 0,0 0-1,0-1 1,0 1-1,0 0 1,0 0 0,0 0-1,0 0 1,0 0 0,0 0-1,0 0 1,0 0 0,0 0-1,0 0 1,0-1 0,1 1-1,-1 0 1,0 0 0,0 0-1,0 0 1,0 0 0,0 0-1,0 0 1,0 0-1,0 0 1,1 0 0,-1 0-1,0 0 1,0 0 0,0 0-1,0 0 1,0 0 0,0 0-1,0 0 1,0 0 0,1 0-1,-1 0 1,0 3 50,0 1-3,-1-1 0,1 1-1,1-1 1,-1 1 0,1-1-1,-1 1 1,1-1 0,0 0 0,0 1-1,0-1 1,4 6 0,6 12 272,-1 0-1,7 24 1,-2-8-127,-14-35-211,-1 0-1,1 0 1,0-1 0,0 1-1,0 0 1,0-1 0,0 1 0,0-1-1,0 1 1,1-1 0,-1 1 0,0-1-1,1 0 1,-1 0 0,1 0 0,0 0-1,-1 0 1,1 0 0,0 0-1,-1 0 1,1-1 0,0 1 0,0-1-1,0 1 1,3-1 0,-1 0 18,0 0 0,1-1 0,-1 0 0,0 0 0,0 0 0,0 0 0,0-1 0,0 1 0,0-1 0,7-4 0,-2-1 17,1 0-1,-1-1 1,0 0 0,-1 0-1,10-12 1,-8 9-70,0 0 0,19-15 0,-29 25 21,1 1-1,0-1 0,-1 1 0,1-1 0,0 1 0,0-1 0,0 1 0,-1-1 0,1 1 0,0 0 0,0 0 1,0-1-1,0 1 0,0 0 0,0 0 0,0 0 0,-1 0 0,1 0 0,2 0 0,-3 0-3,1 1 1,0-1-1,-1 0 0,1 1 0,-1-1 0,1 1 0,0-1 0,-1 1 0,1-1 0,-1 1 0,0-1 0,1 1 1,-1 0-1,1-1 0,-1 1 0,0 0 0,0-1 0,1 1 0,-1 0 0,1 5-4,1 0-1,-2-1 1,1 1-1,-1 10 1,-1 3 117,-4 27 0,2-27 200,-1 28 1,4-46-299,0-1 0,-1 1 0,1 0-1,0-1 1,0 1 0,0-1 0,0 1 0,0 0-1,0-1 1,0 1 0,0-1 0,1 1-1,-1 0 1,0-1 0,0 1 0,0-1 0,1 1-1,-1-1 1,0 1 0,1-1 0,-1 1 0,0-1-1,1 1 1,-1-1 0,1 1 0,-1-1 0,0 0-1,2 1 1,-1-1 30,1 0 0,-1 0 0,1-1 0,-1 1 0,0 0 0,1-1 0,-1 1-1,1-1 1,-1 0 0,2 0 0,2-2 7,83-29 185,-57 22-200,-23 7-48,0 0 0,0 1-1,0 0 1,1 1 0,9-1-1,-17 2 14,0 0 0,0 0-1,0 0 1,1 0-1,-1 0 1,0 0-1,0 0 1,0 0-1,1 1 1,-1-1-1,0 0 1,0 1-1,0-1 1,0 1-1,0 0 1,0-1-1,0 1 1,0 0 0,0-1-1,0 1 1,0 0-1,0 0 1,0 0-1,-1 0 1,1 0-1,0 0 1,-1 0-1,1 0 1,0 0-1,-1 0 1,0 0-1,1 0 1,-1 1 0,0-1-1,1 0 1,-1 0-1,0 0 1,0 1-1,0-1 1,0 0-1,0 0 1,0 1-1,0-1 1,-1 0-1,1 0 1,-1 2-1,-5 24-25,-1-1 0,-15 37 0,9-28-5,-72 191 86,76-205-10,0-1-1,-2 0 0,0 0 0,-1-2 0,-1 1 0,-1-1 0,0-1 0,-19 17 0,27-29-36,0 0 1,0-1-1,0 1 0,-1-1 1,1-1-1,-1 1 0,0-1 1,0 0-1,0-1 0,0 1 1,0-1-1,-1-1 0,1 0 1,-1 0-1,1 0 0,-1-1 1,1 0-1,-1 0 0,0-1 1,1 0-1,-1 0 0,1-1 0,0 0 1,0 0-1,0-1 0,-9-4 1,13 5 7,0 0 0,0 0 0,0 0 0,1 0 0,-1-1 0,1 1 0,-1-1 0,1 1 0,0-1 0,0 0 0,0 0 0,0 0 0,1 0 0,-1 0 0,1-1 0,0 1 0,0 0 0,0-1 0,0 1 0,0-1 0,1 1 0,0-1 0,0 1 0,0-1 0,0 1 0,0-1 0,1 1 0,0-5 0,1 1 0,0 0 0,0 0 0,0 0-1,1 1 1,0-1 0,1 0 0,-1 1 0,1 0 0,1 0 0,-1 0 0,1 1 0,7-8-1,0 4 1,0 0 0,0 1 0,1 0-1,0 1 1,1 1 0,-1 0-1,1 1 1,0 1 0,24-6 0,13 2-972,72-4 0,-98 11 166,36-4-1733,31-3-5521,-47 4 319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1:20.5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64 313 4384,'-63'5'4442,"88"2"876,5-5-3764,-1-1 1,1-1-1,40-7 1,-60 6-1388,-1 0-1,0-1 1,0 0-1,0-1 1,0 0-1,0-1 1,0 0-1,-1 0 1,0 0-1,0-1 1,0-1 0,0 1-1,-1-1 1,0 0-1,0-1 1,-1 0-1,0 0 1,0 0-1,0-1 1,-1 0-1,8-16 1,0-2 68,-2-2-1,0 1 1,12-58 0,-20 62-305,-3 15-19,-3 15-3,-2 15 116,-4 42 0,5-28 45,3-25 17,-1 0 0,2 0 0,-1 0 0,2 0-1,-1 0 1,1 0 0,1 0 0,0 0 0,1 0-1,6 15 1,-9-24-43,1 0-1,1 0 1,-1 0-1,0 0 1,0 0-1,1 0 1,-1-1-1,1 1 1,-1 0-1,1-1 1,0 0-1,0 1 1,0-1-1,0 0 1,0 0-1,0 0 1,0 0-1,0 0 1,0 0-1,0-1 1,0 1-1,0-1 1,1 0-1,-1 1 1,0-1-1,0 0 1,1 0-1,-1 0 1,0-1-1,4 0 0,5-2-11,0 0 0,0-1 0,-1 0-1,19-10 1,-26 12-14,21-12 35,-1-1 1,-1-1-1,28-26 0,6-5-5,-3 8-132,-52 38 74,0 0 0,0 0 0,0 1-1,0-1 1,0 0 0,0 1 0,1-1 0,-1 0 0,0 1 0,0 0 0,1-1 0,-1 1-1,0 0 1,1-1 0,-1 1 0,0 0 0,1 0 0,-1 0 0,0 0 0,1 1 0,-1-1 0,0 0-1,1 0 1,-1 1 0,0-1 0,0 1 0,1-1 0,-1 1 0,0 0 0,0-1 0,0 1-1,0 0 1,0 0 0,0 0 0,0 0 0,2 1 0,-2 1 2,1-1 0,-1 0 0,0 1 0,1 0 1,-1-1-1,0 1 0,-1 0 0,1-1 0,0 1 0,-1 0 0,0 0 0,1-1 1,-1 1-1,0 0 0,0 0 0,-1 0 0,0 3 0,-7 23-24,-1 0 0,-1 0 0,-2-1 0,-23 43 0,27-57 76,0 0-1,-1 0 1,0-1 0,-1 0-1,0-1 1,-16 15 0,25-25-37,-1-1 1,0 0 0,1 0-1,-1 0 1,0 0 0,1 0 0,-1 0-1,0-1 1,0 1 0,0 0-1,0-1 1,0 0 0,0 1 0,0-1-1,0 0 1,0 0 0,0 0-1,1 0 1,-4-1 0,3 1 18,0-1 0,0 0 1,-1 0-1,1 0 0,0 0 0,0-1 1,0 1-1,0-1 0,0 1 1,0-1-1,0 1 0,1-1 0,-1 0 1,1 0-1,-3-4 0,2 5-15,1-1-1,0 1 1,1-1-1,-1 1 1,0-1-1,0 0 1,1 1-1,-1-1 1,1 0-1,-1 1 1,1-1-1,0 0 1,0 1-1,0-1 1,0 0-1,0 0 1,0 1-1,0-1 1,0 0-1,1 0 1,-1 1-1,1-1 1,-1 0-1,1 1 1,0-1-1,-1 1 1,1-1-1,0 1 1,0-1-1,0 1 1,0 0-1,0-1 1,1 1-1,-1 0 1,0 0 0,1 0-1,-1 0 1,1 0-1,2-2 1,4-1-12,0 0 0,0 0 0,1 1 0,-1 0 1,1 1-1,13-3 0,13 1-111,-1 1-1,1 2 1,47 5 0,-56-3-1270,34 7 0,-50-6-413,-1 1-1,0 0 1,17 7-1,-24-9 1420,-1-1 1,0 1-1,0-1 0,0 1 1,1-1-1,-1 1 0,0 0 0,0 0 1,0 0-1,0 0 0,0 0 1,0 0-1,-1 0 0,1 0 0,0 0 1,0 0-1,-1 0 0,1 0 1,-1 0-1,1 1 0,0 0 0,-1 0-264,-1 0-1,1 0 0,-1 1 0,0-1 0,0-1 0,1 1 0,-3 3 0,3-5 631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51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11 8128,'-1'-3'413,"-2"-5"1988,-4 12-869,6-4-1500,-1 2 218,1-1-1,0 1 0,-1-1 1,1 1-1,0 0 1,0 0-1,0 0 0,0 0 1,0 0-1,1 0 0,-1 0 1,1 0-1,-1 0 0,1 0 1,-1 0-1,1 0 1,0 4-1,0 1 243,-11 103 3464,4 58-2418,12-28-3144,-5-135 999,1 0-1,0 0 1,-1 0-1,3 6 1,5 2-2774,-8-13 3186,0 1 1,1-1-1,-1 0 0,0 0 0,1 0 1,-1 1-1,0-1 0,1 0 0,-1 0 1,1 0-1,-1 0 0,0 0 0,1 0 1,-1 0-1,1 1 0,-1-1 0,0 0 1,1 0-1,-1-1 0,1 1 0,-1 0 0,1 0 1,-1 0-1,0 0 0,1 0 0,-1 0 1,0 0-1,1-1 0,0 1 0,15-13-3154,6-7-48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1:20.9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89 8896,'-53'-63'3296,"43"63"-2560,6-5-224,8 1-3232,11 1 1376,6-2-96,16 2 896,11-2-2528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1:23.9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72 708 6656,'0'-1'129,"-1"1"1,1-1 0,0 0-1,-1 1 1,1-1 0,0 0-1,-1 1 1,1-1 0,0 0-1,0 0 1,-1 1 0,1-1-1,0 0 1,0 0 0,0 1-1,0-3 1,-1-6 2935,1 8-2870,0 1-1,-1 0 1,1-1-1,-1 1 1,1 0-1,-1-1 1,1 1-1,-1 0 1,1 0 0,-1 0-1,1-1 1,-1 1-1,0 0 1,1 0-1,-1 0 1,1 0 0,-1 0-1,1 0 1,-1 0-1,1 0 1,-1 0-1,0 0 1,1 1-1,-1-1 1,1 0 0,-1 0-1,-3 2-58,1 0-1,-1 0 1,1 0-1,0 1 1,0-1-1,0 1 1,0-1-1,0 1 1,1 0 0,-1 0-1,1 0 1,0 1-1,0-1 1,0 1-1,0-1 1,1 1-1,-1-1 1,1 1-1,0 0 1,0 0-1,0 0 1,1-1-1,-1 1 1,1 0 0,0 0-1,0 0 1,0 0-1,1 4 1,0-6-88,0 0 1,0 0-1,0-1 1,0 1-1,0 0 1,0-1 0,1 1-1,-1-1 1,1 0-1,-1 1 1,1-1-1,-1 0 1,1 0-1,-1 0 1,1 0-1,0 0 1,0 0 0,0 0-1,0 0 1,3 0-1,0 0 65,1 1-1,-1-2 1,0 1 0,0-1-1,1 1 1,8-2 0,-11 1-105,-1-1 0,1 1 0,-1-1 0,0 0 0,1 1 0,-1-1 0,0 0 0,1 0 0,-1-1 0,0 1 0,0 0 0,0-1 0,0 1 0,0-1 0,0 0 0,0 0 1,-1 0-1,1 0 0,-1 0 0,1 0 0,-1 0 0,0 0 0,0 0 0,0-1 0,0 1 0,0 0 0,0-1 0,-1 1 0,1-1 0,-1 1 0,0-1 0,0 1 0,1-1 0,-2 1 0,1-1 1,0 1-1,0-1 0,-1 1 0,0-1 0,1 1 0,-1 0 0,0-1 0,0 1 0,0 0 0,0-1 0,-1 1 0,1 0 0,-1 0 0,1 0 0,-3-2 0,-6-6-104,0 1 0,-19-13 0,28 22 96,0-1 0,1 1-1,-1 0 1,1-1 0,-1 1 0,1-1-1,-1 1 1,1-1 0,-1 0-1,1 1 1,-1-1 0,1 1 0,0-1-1,-1 0 1,1 1 0,0-1-1,0 0 1,0 1 0,-1-1 0,1 0-1,0 0 1,0 1 0,0-1-1,0 0 1,0 1 0,0-1 0,0 0-1,0 0 1,1 1 0,-1-1-1,0 0 1,0 1 0,0-1 0,1 0-1,-1 1 1,0-1 0,1 0-1,-1 1 1,1-1 0,-1 1 0,1-1-1,-1 1 1,1-1 0,-1 1-1,1-1 1,-1 1 0,1-1 0,0 1-1,-1 0 1,1-1 0,0 1-1,-1 0 1,1 0 0,0-1 0,0 1-1,31-10 290,1 1 0,0 2 0,0 1 1,46-2-1,-72 7-259,0 1 1,0-1 0,0 2 0,13 1-1,-17-2-33,-1 1-1,0 0 1,0 0-1,1-1 0,-1 1 1,0 1-1,0-1 1,0 0-1,0 0 0,0 1 1,0-1-1,-1 1 1,1-1-1,0 1 0,-1 0 1,1 0-1,-1 0 1,2 3-1,-1 0 18,0 0 0,0 1 1,0-1-1,-1 1 0,1-1 0,-2 1 0,1-1 0,0 1 1,-1 0-1,0 0 0,-2 9 0,-1 8 113,-11 36 1,7-32-116,-60 205-100,43-166 207,-46 92 0,52-120-48,12-24 131,0-1 0,-15 22 0,12-27 83,6-5-30,3-6 138,103-191 263,-63 114-576,59-91 0,-10 49-120,-26 36-32,-33 45-54,1 1 0,52-51 0,-80 88 127,0 0-29,0 0 0,0 1 0,1-1 0,5-3 0,-8 6 22,-1-1 0,1 1 0,-1 0 0,1 0 0,-1-1 0,1 1 0,-1 0 0,1 0 0,-1 0 0,1 0 0,-1 0 0,1 0 0,0 0 0,-1 0 0,1 0 0,-1 0 0,1 0 1,-1 0-1,1 0 0,-1 0 0,1 1 0,-1-1 0,1 0 0,-1 0 0,1 0 0,-1 1 0,1-1 0,-1 0 0,1 1 0,-1-1 0,1 1 0,-1-1 0,0 0 0,1 1 0,-1-1 0,0 1 1,1-1-1,-1 1 0,0-1 0,0 1 0,0-1 0,1 1 0,1 6-8,0-1 1,0 1-1,-1-1 1,0 1-1,0 0 1,-1-1-1,0 1 1,0 0-1,0-1 1,-1 1-1,0 0 1,0-1-1,-3 11 1,-4 4 74,0 0 0,-17 33 1,20-45-16,-1 0 1,1-1 0,-1 0 0,-10 10-1,13-15-21,0 0 0,0 0-1,0 0 1,0 0 0,-1-1-1,1 0 1,-1 1 0,0-1-1,0-1 1,0 1 0,0 0-1,-6 1 1,10-3-17,-1 0-1,1 0 1,-1 0 0,1 0-1,-1 0 1,1 0-1,-1 1 1,1-1-1,-1 0 1,1-1 0,-1 1-1,1 0 1,-1 0-1,1 0 1,-1 0-1,1 0 1,-1 0 0,1-1-1,-1 1 1,1 0-1,-1 0 1,1-1 0,-1 1-1,0-1 1,1 1-3,0-1 0,0 1 1,0-1-1,0 0 0,0 1 1,0-1-1,0 1 1,0-1-1,0 1 0,0-1 1,0 1-1,1-1 0,-1 1 1,0-1-1,0 1 0,0-1 1,1 1-1,-1 0 0,1-1 1,17-21-36,-8 13-89,1 0 1,22-14 0,-28 19 85,1 1 1,1 0 0,-1 0 0,0 1-1,1 0 1,-1 0 0,13-2 0,-17 4 20,0 0 0,0 0 1,1 0-1,-1 0 0,0 0 1,0 0-1,0 1 1,0-1-1,0 1 0,0 0 1,0-1-1,0 1 1,0 0-1,0 0 0,-1 0 1,1 0-1,0 1 1,0-1-1,-1 0 0,1 1 1,-1-1-1,0 1 1,1 0-1,-1-1 0,0 1 1,0 0-1,0 0 1,0 0-1,1 2 0,0 2 8,0 1-1,0-1 1,0 1-1,-1-1 0,0 1 1,0 0-1,-1 0 1,0 7-1,-19 234-183,13-209 236,-1 0 1,-2-1-1,-2 0 0,-20 47 1,23-68-24,3-5 43,0 0 0,-1 0 1,-11 15-1,14-23 20,1 1 0,-1-1 0,-4 10 0,7-13-83,0-1-1,0 0 1,0 0-1,0 0 1,0 0-1,0 0 1,0 0-1,0 1 1,0-1 0,0 0-1,0 0 1,0 0-1,0 0 1,0 0-1,0 0 1,0 0-1,0 1 1,0-1-1,0 0 1,0 0-1,0 0 1,0 0-1,0 0 1,-1 0-1,1 0 1,0 0 0,0 1-1,0-1 1,0 0-1,0 0 1,0 0-1,0 0 1,0 0-1,-1 0 1,1 0-1,0 0 1,0 0-1,0 0 1,0 0-1,0 0 1,0 0 0,-1 0-1,1 0 1,0 0-1,0 0 1,0 0-1,0 0 1,0 0-1,0 0 1,-1 0-1,1 0 1,0 0-1,0 0 1,0 0-1,0 0 1,0 0 0,0 0-1,-1-1 1,-1-6 74,3 1-63,0 1 1,0 0-1,0 0 1,3-8-1,1-3-18,20-78-88,36-115 143,-52 186-82,1 1 1,0 0-1,2 0 1,0 1-1,1 0 1,2 1-1,0 1 1,26-27 0,-18 24-82,2 0 1,39-26-1,-50 38 70,1 1 0,1 1 0,0 0 0,0 1 0,0 1 1,22-5-1,-34 10 22,-1 0 1,1 1 0,0 0 0,0-1 0,-1 1 0,1 0 0,0 1 0,0-1 0,0 1 0,6 1 0,-9-1 12,0-1 1,1 1 0,-1 0 0,0-1-1,0 1 1,0 0 0,0-1 0,0 1-1,0 0 1,0 0 0,0 0 0,0 0 0,-1 0-1,1 0 1,0 0 0,-1 0 0,1 0-1,0 0 1,-1 1 0,0-1 0,1 0 0,-1 0-1,0 1 1,1-1 0,-1 0 0,0 0-1,0 1 1,0-1 0,0 0 0,0 1-1,0-1 1,0 0 0,-1 0 0,1 2 0,-1 1 8,-1-1 1,1 1 0,0-1 0,-1 1 0,0-1-1,0 1 1,0-1 0,0 0 0,-3 4-1,-27 24 83,20-20-61,-28 26 139,-2-3 0,-70 45 1,106-76-139,3 0-11,-1-1 1,0 1-1,0-1 1,0 0-1,0 0 1,-1 0-1,1-1 1,0 1-1,-8 0 1,12-2-18,0 0 0,0 0 0,-1 0 0,1 0 0,0 0 0,-1 0 0,1 0 0,0 0 0,0 0 0,0 0 1,-1 0-1,1-1 0,0 1 0,0 0 0,-1 0 0,1 0 0,0 0 0,0 0 0,0-1 0,-1 1 0,1 0 1,0 0-1,0 0 0,0-1 0,0 1 0,-1 0 0,1 0 0,0-1 0,0 1 0,0 0 0,0 0 1,0 0-1,0-1 0,0 1 0,0 0 0,0-1 0,0 1 0,0 0 0,0 0 0,0-1 0,0 1 0,0 0 1,0 0-1,0-1 0,0 1 0,0 0 0,0 0 0,0-1 0,0 1 0,1 0 0,-1 0 0,0 0 0,0-1 1,0 1-1,10-14-35,3 5 44,0-1-1,1 2 0,0 0 1,24-10-1,-26 12-22,42-16-98,57-16 0,-40 15 248,135-49-167,-199 69-4,4-1-52,-9 5 55,-5 5 19,-6 7 9,-3 6-46,-12 21 1,20-32 46,1-1-1,0 1 0,1-1 1,-1 1-1,2 0 0,-3 14 1,3-15 34,1 0 0,0 0 1,0-1-1,1 1 1,2 13-1,-2-16-6,0 0-1,1-1 1,-1 1-1,1 0 1,0-1-1,0 0 0,0 1 1,0-1-1,1 0 1,-1 0-1,5 4 0,-6-6-14,-1-1 0,1 1-1,0-1 1,-1 1 0,1-1-1,0 1 1,0-1-1,0 0 1,-1 1 0,1-1-1,0 0 1,0 0 0,0 1-1,0-1 1,0 0-1,-1 0 1,1 0 0,0 0-1,0 0 1,0 0 0,0 0-1,0-1 1,1 1 20,0-1 0,0 0 1,0 0-1,0 0 0,0 0 1,-1 0-1,1 0 0,0-1 1,1-1-1,2-1 20,-1-1 0,0 0-1,0 0 1,0 0 0,3-9-1,-1 3-122,-1 0-1,0-1 1,-1 0-1,-1 0 1,1 0-1,0-14 1,-3 22 38,-1-1 0,1 1 0,-1-1 1,-1 1-1,1-1 0,-1 1 0,1-1 0,-1 1 0,0-1 0,-1 1 0,1 0 1,-1 0-1,0 0 0,0 0 0,0 0 0,0 0 0,-1 0 0,0 1 1,0-1-1,-3-3 0,-11-4-164,16 11 198,1 0 0,-1-1 1,0 1-1,1 0 0,-1 0 0,0 0 1,1-1-1,-1 1 0,0 0 0,1 0 1,-1 0-1,0 0 0,1 0 0,-1 0 1,0 1-1,1-1 0,-1 0 0,0 0 1,1 0-1,-1 1 0,0-1 0,1 0 1,-1 1-1,1-1 0,-2 1 1,1 0-117,2 0 111,-1 0 0,1 1 0,-1-1 0,1 0 0,-1 0 0,1 0 0,0 0 0,0 0 0,-1 1 0,1-1 0,0-1 0,0 1 0,0 0 0,0 0 0,0 0 0,0 0 0,0-1-1,0 1 1,1 0 0,1 0 0,26 10 235,-19-9-142,1 0 1,-1-1-1,1 0 0,-1-1 1,17-1-1,-1-2 20,28-7 1,-8 0-35,0-3 0,0-2 0,-2-1 0,0-3 0,46-26 0,-82 40-82,-1 0-51,1 1-1,0 0 0,-1 0 0,1 1 0,16-5 1,-23 8 48,1 0 0,-1 0 0,1-1 0,0 1 0,-1 0 0,1 1 1,-1-1-1,1 0 0,-1 0 0,1 1 0,-1-1 0,1 1 1,-1-1-1,0 1 0,1-1 0,1 2 0,-2 0 7,1-1-1,-1 0 0,1 1 1,-1 0-1,0-1 1,0 1-1,0 0 0,0-1 1,0 1-1,0 0 1,0 0-1,-1 0 1,1 0-1,-1 0 0,1 3 1,0 2 4,-1 0 0,0 0 0,0 0 0,0 0 0,-1-1 0,-2 13-1,-2-1 21,-9 23 0,12-34 8,-1 0 0,0-1 1,0 1-1,-1-1 0,0 0 0,0 0 0,0 0 0,-1-1 0,0 0 0,0 1 1,0-2-1,-7 6 0,8-8-13,0 1 1,-1-1-1,0 0 1,1 0 0,-1 0-1,0-1 1,0 1-1,0-1 1,0 0-1,0-1 1,0 1 0,0-1-1,0 0 1,-1 0-1,1-1 1,0 0-1,0 0 1,-5-1-1,-1-1-25,0-1 0,1 0 0,-1-1 0,1 0 0,0 0 0,0-1 0,0 0 0,1-1 0,0 0 0,0-1 0,1 0-1,0 0 1,1 0 0,-8-11 0,15 19 9,0-1 0,0 1 0,0 0 1,0 0-1,0-1 0,-1 1 0,1 0 0,0-1 0,0 1 0,0 0 0,0 0 0,0-1 0,0 1 0,0 0 1,0-1-1,0 1 0,0 0 0,1 0 0,-1-1 0,0 1 0,0 0 0,0-1 0,0 1 0,0 0 0,0 0 1,1-1-1,-1 1 0,0 0 0,0 0 0,0 0 0,1-1 0,-1 1 0,0 0 0,0 0 0,0 0 0,1 0 0,-1-1 1,0 1-1,1 0 0,-1 0 0,0 0 0,0 0 0,1 0 0,-1 0 0,0 0 0,1 0 0,-1 0 0,0 0 1,1 0-1,16-1-38,30 8-47,121 13 442,-153-20-252,0-1 1,0 0-1,0 0 0,27-8 1,57-23 22,-67 21-90,37-8-33,-48 14-15,-21 5 11,0 0 0,0 0 0,0 0 0,0 0 0,0 0-1,0 0 1,0 0 0,0 0 0,0 0 0,0 0-1,0 0 1,1 0 0,-1 0 0,0 0 0,0 0 0,0 0-1,0 0 1,0 0 0,0 0 0,0 0 0,0 0 0,0 0-1,0 0 1,0 0 0,0 1 0,0-1 0,1 0-1,-1 0 1,0 0 0,0 0 0,0 0 0,0 0 0,0 0-1,0 0 1,0 0 0,0 0 0,0 0 0,0 0-1,0 0 1,0 1 0,0-1 0,0 0 0,0 0 0,0 0-1,0 0 1,0 0 0,0 0 0,0 0 0,0 0-1,0 0 1,0 0 0,0 0 0,0 1 0,0-1 0,0 0-1,0 0 1,0 0 0,0 0 0,-1 0 0,-3 9-3,-6 7 92,5-9-28,-1 0 0,1 1 0,1 0 0,0 0 0,-6 13 0,9-19-46,1 0 0,-1 0 0,0 0 0,1 0 1,-1 0-1,1 0 0,0 0 0,0 0 1,-1 0-1,1 0 0,1 0 0,-1 0 0,0 0 1,0 0-1,1 0 0,-1 0 0,1 0 0,0 0 1,-1 0-1,1 0 0,0-1 0,0 1 0,0 0 1,1 0-1,-1-1 0,0 1 0,0-1 0,1 1 1,-1-1-1,4 3 0,-3-3 1,0-1 0,0 1 1,0 0-1,0-1 0,0 1 0,0-1 0,0 1 0,0-1 1,0 0-1,0 0 0,0 0 0,0 0 0,0 0 0,3-1 1,30-9 67,-26 8-52,35-12 70,0-2 0,-1-1 0,57-33 0,-90 43-87,0 0 0,-1 0 0,0-1-1,0-1 1,-1 1 0,0-1-1,0-1 1,-1 1 0,9-17-1,3-10-41,20-55-1,-22 50 16,130-260-70,-111 231-35,-16 34 9,9-21-217,-29 56 311,1 1 0,-1-1 0,0 0 0,1 1-1,-1-1 1,0 1 0,0-1 0,1 0 0,-1 1 0,0-1 0,0 0 0,0 1 0,0-1 0,0 0 0,0 1 0,0-1 0,0 0 0,0 0 0,0 1 0,-1-2-1,1 2 7,0 0 0,-1 0 0,1 0 0,-1 0 0,1 0 0,-1 0 0,1 0 1,-1 0-1,1 1 0,0-1 0,-1 0 0,1 0 0,-1 0 0,1 0 0,0 1 0,-1-1 0,1 0 0,-1 0 0,1 1 0,0-1 0,-1 1 0,-4 2-28,1 1 0,0 0 0,-7 7-1,-1 8 48,1 0-1,0 0 1,2 1-1,0 0 1,1 1-1,-5 22 1,-23 132 12,29-133-16,-6 26 39,3-21 60,3 1 1,-3 69-1,10-102-77,2 54 169,-1-60-175,1-1 1,-1 0-1,2 0 1,-1 0-1,1 0 1,5 11-1,-7-18-15,0 1-1,0-1 0,0 0 0,0 1 0,1-1 0,-1 0 0,0 1 1,1-1-1,-1 0 0,1 0 0,-1 0 0,1 0 0,-1 0 0,1-1 1,0 1-1,0 0 0,-1-1 0,1 0 0,0 1 0,0-1 0,-1 0 0,1 0 1,0 1-1,2-2 0,5 1 23,1-1 1,-2-1-1,17-4 0,-14 3-8,23-5 43,9-1-37,0-3-1,0-1 1,53-25-1,-87 33-12,-1 0 0,1-1 1,-1 0-1,7-6 0,-11 9-13,-1 0 1,0-1-1,0 1 0,0-1 1,0 1-1,-1-1 0,0 0 1,1 0-1,-1 0 0,2-8 0,-3 11-12,-1 0-1,0 0 1,0 0-1,0 0 1,0 0-1,0 0 0,0 0 1,0 0-1,0 0 1,0 0-1,0 0 0,0 0 1,0 0-1,-1 0 1,1 0-1,-1 0 0,1 0 1,0 0-1,-1 1 1,0-1-1,0-2 1,0 2-8,-1 0 1,1 0-1,-1 0 1,1 0-1,-1 0 1,1 0-1,-1 1 1,1-1-1,-1 0 1,0 1-1,-2-1 1,-2 0-2,0 0 0,1 1 1,-1-1-1,0 1 0,1 1 0,-11 1 0,14-2 28,-45 13-90,44-12 83,0 0 0,-1 1 0,1-1 1,0 1-1,0 0 0,0-1 0,1 1 0,-1 1 0,0-1 0,1 0 1,-1 1-1,-1 2 0,3-4 16,0 0 1,1 1 0,-1-1-1,1 1 1,-1-1 0,1 1-1,0-1 1,-1 1-1,1-1 1,0 1 0,0-1-1,0 1 1,0-1-1,0 1 1,0-1 0,1 1-1,-1-1 1,0 1 0,1-1-1,-1 1 1,1-1-1,0 0 1,-1 1 0,1-1-1,0 0 1,0 1 0,0-1-1,0 0 1,1 1-1,3 3 43,-1 0-1,1 0 0,1-1 0,-1 0 1,10 5-1,16 10 53,2-3 0,37 15 0,-50-23-359,1-2 0,0 0 0,1-1 0,41 3 0,-17-8-3684,-41-1 2992,-1 1-1,0-1 0,0 0 1,0 0-1,0 0 0,-1-1 1,1 1-1,0-1 0,3-2 1,-6 4 709,-1-1 0,1 1-1,-1 0 1,0-1 0,1 1 0,-1 0 0,1-1 0,-1 1 0,0 0 0,0-1 0,1 1-1,-1-1 1,0 1 0,0 0 0,1-1 0,-1 1 0,0-1 0,0 1 0,0-1-1,0 1 1,0-1 0,1 1 0,-1-1 0,0 1 0,0-1 0,0 0 0,-1 0-4,1 0 0,-1 0 1,1 0-1,-1 0 1,1 0-1,-1 0 0,0 0 1,1 0-1,-1 0 0,0 0 1,0 0-1,-1 0 0,-25-19-3407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1:24.3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22 303 12544,'-21'-20'4639,"37"17"-3583,34-1-320,-8-1 736,2 5-960,15 0 288,-1 0-480,23 5-480,22 2 96,10 1-1856,-10 4 1056,-18 1-4767,-12-6 3135,-20-10-3840</inkml:trace>
  <inkml:trace contextRef="#ctx0" brushRef="#br0" timeOffset="1">72 32 7808,'-31'-25'2880,"49"25"-2240,32-6-160,-24 6-2656,9 0 1088,-3 3-3712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1:26.5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14 818 4064,'-3'2'371,"-8"2"1791,11-2-979,6-1-217,12-2 190,1-1 0,-1-1 0,0 0 0,1-1 0,-2-1 0,23-9-1,100-51-63,-121 56-824,15-10-145,0-2-1,-1-1 1,-1-1 0,-2-2 0,44-45 0,-15 5 386,72-103-1,-85 109-227,25-41 532,-69 99-815,-1-1 0,0 1 0,-1-1 0,1 1 0,0-1 0,0 1 0,-1-1 0,1 0 0,-1 1 0,1-1 0,-1 0 0,0 1 0,1-1 0,-1 0 0,0-3 0,0 5 0,-1 0-1,1 0 1,0-1 0,0 1 0,0 0 0,0 0 0,0 0-1,0 0 1,-1-1 0,1 1 0,0 0 0,0 0 0,0 0 0,0 0-1,-1 0 1,1 0 0,0 0 0,0 0 0,0-1 0,-1 1-1,1 0 1,0 0 0,0 0 0,0 0 0,-1 0 0,1 0 0,0 0-1,0 0 1,0 0 0,-1 0 0,1 0 0,0 0 0,0 0-1,0 1 1,-1-1 0,1 0 0,0 0 0,0 0 0,0 0 0,-1 0-1,1 0 1,0 0 0,0 1 0,0-1 0,0 0 0,-1 0-1,1 0 1,0 0 0,0 1 0,-10 9 3,-3 7 39,1 0 1,1 1-1,1 0 0,0 1 0,-6 20 1,-5 7-43,-47 82 58,1-4 232,51-90-17,-20 62-1,32-83-204,1 0-1,0 1 0,0-1 1,2 1-1,0 0 1,0 14-1,1-24-33,1 1 0,-1-1 0,1 1 0,0-1 0,0 1 0,0-1 0,1 0 0,-1 1 0,1-1 0,0 0 1,1 0-1,-1 0 0,1-1 0,-1 1 0,1-1 0,0 1 0,0-1 0,1 0 0,-1 0 0,1 0 0,6 4 0,-7-6 12,1 1-1,0-1 1,0 0 0,0 1 0,0-2 0,0 1-1,0 0 1,0-1 0,0 0 0,1 0-1,-1 0 1,0 0 0,0-1 0,0 0-1,0 0 1,7-2 0,5-3 106,-1 0 0,27-16 1,-9 2-84,0-2 1,-2-1 0,0-2 0,-2-1 0,0-2 0,34-42-1,128-198 269,-162 223-293,60-97 101,-67 103-226,27-68-1,-43 93 77,-5 12 4,0 0 1,0 0-1,0 0 0,0-1 0,-1 1 1,1 0-1,-1-1 0,1-2 0,-2 7-4,1 0-1,-1 0 0,0 0 1,-1 0-1,1 0 1,0 0-1,0-1 0,-1 1 1,-2 3-1,-1 1 20,-31 44 133,3 2 0,-42 86 0,16-25 211,35-71-239,-202 375 1006,222-409-1094,-3 4 297,8-11-156,6-6-70,10-10-96,1 1-1,0 1 1,1 1-1,0 1 1,23-10-1,-33 17-42,1 0 0,-1 1 0,1 0 0,0 1-1,0 0 1,11 0 0,-15 1 18,1 1-1,-1 0 1,0 1 0,0-1-1,0 1 1,0 0-1,0 1 1,0 0-1,0 0 1,0 0 0,5 3-1,6 6 34,-1 0 0,18 16 0,-23-17 62,0-1-1,1 0 0,0-1 1,1 0-1,15 7 0,-23-14-40,-1 0 0,1 1 0,0-2-1,-1 1 1,1 0 0,0-1-1,0 0 1,0 0 0,-1-1-1,9-1 1,4-1 60,27-11 0,-35 11-77,255-96 282,-260 98-278,1-1 0,0 0 0,-1-1-1,1 1 1,-1-1 0,0 0 0,0 0 0,0 0-1,6-6 1,-10 8-22,1 1 0,-1 0 0,0-1 0,0 1 1,0 0-1,0 0 0,0-1 0,0 1 0,1 0 0,-1-1 0,0 1 0,0 0 0,0-1 0,0 1 0,0 0 0,0-1 1,0 1-1,0 0 0,0-1 0,0 1 0,-1 0 0,1-1 0,0 1 0,0 0 0,0-1 0,0 1 0,0 0 1,-1 0-1,1-1 0,0 1 0,0 0 0,0-1 0,-1 1 0,1 0 0,0 0 0,0 0 0,-1-1 0,1 1 0,0 0 1,-1 0-1,1 0 0,0 0 0,-1 0 0,1-1 0,0 1 0,-1 0 0,1 0 0,-17-3-56,6 4 12,1 0 1,0 0-1,-1 1 0,1 0 1,0 1-1,0 0 1,-16 8-1,12-4 17,1 0 0,1 0 0,0 1 1,-21 18-1,24-16 66,0-1 1,1 2 0,0-1-1,1 1 1,-9 18-1,5-10 35,9-16-65,1 0 0,-1 1 0,1-1 0,0 1 0,-1 4 0,2-8-7,0 1 1,0-1-1,0 0 0,0 1 0,0-1 0,0 1 0,0-1 0,0 1 0,0-1 0,0 0 1,0 1-1,0-1 0,0 1 0,0-1 0,0 0 0,1 1 0,-1-1 0,0 1 1,0-1-1,1 1 0,-1-1 0,1 0 1,-1 0 0,1 0-1,-1 0 1,1 1 0,-1-1-1,1 0 1,-1 0 0,1-1-1,-1 1 1,1 0 0,-1 0-1,1 0 1,-1 0 0,1 0-1,-1 0 1,1-1 0,-1 1-1,1 0 1,-1 0 0,0-1-1,1 1 1,0-1 0,23-14 43,12-8 54,0 2-1,41-18 1,30-4-259,-103 41 135,0 1 0,0 0-1,-1 0 1,1 0 0,0 0 0,0 1-1,0-1 1,0 1 0,6 0 0,-8 1 23,0-1 0,-1 1 0,1-1 0,0 1 0,0 0-1,0 0 1,-1 0 0,1 0 0,0 0 0,-1 0 0,1 0 0,-1 0 0,1 1 0,-1-1 0,1 1 0,-1-1 0,0 1 0,0-1 0,2 4 0,3 7-25,0 2 1,-1-1 0,0 1-1,-1-1 1,3 19 0,-3-13 68,1 0 0,7 18 0,-10-34-24,-1 0 0,1 0 0,-1 0 1,1 0-1,0-1 0,0 1 0,0 0 1,0-1-1,0 0 0,1 1 0,-1-1 0,4 2 1,-5-3-13,1 0 1,0 0-1,-1-1 1,1 1-1,0-1 1,0 1 0,-1-1-1,1 1 1,0-1-1,0 0 1,0 0 0,-1 0-1,1 0 1,0 0-1,0-1 1,0 1-1,0 0 1,-1-1 0,1 1-1,0-1 1,-1 0-1,1 0 1,2-1-1,5-4 50,0-1-1,-1 0 1,0 0-1,-1 0 0,0-1 1,13-17-1,-4 3-11,-1 4-25,18-20-10,-1-2-1,-3-2 1,29-52 0,19-81 70,-11 21-46,-40 104-34,-15 32-63,-2 0 0,0-1 0,-1 0 1,-1 0-1,8-36 0,-16 45-81,1 9 140,0 1 0,0 0 0,0 0 0,0 0 1,0 0-1,0 0 0,0 0 0,-1-1 0,1 1 0,0 0 0,0 0 0,0 0 0,0 0 0,0 0 0,-1 0 0,1 0 0,0 0 0,0 0 0,0 0 0,0 0 1,-1 0-1,1 0 0,0 0 0,0 0 0,0 0 0,0 0 0,-1 0 0,1 0 0,0 0 0,0 0 0,0 0 0,-1 0 0,0 1-10,-1 0-1,1 0 0,-1 0 1,1 0-1,-1 0 0,1 0 1,0 0-1,0 1 0,-3 2 1,-4 8 13,0 1 0,1 0 0,0 0 0,-8 23 1,-15 62 135,21-64-105,8-30-24,-16 50 95,3 0 0,-9 74-1,20-94-218,-3 44 754,6-67-1231,0 1 0,1-1 0,1 0 0,4 21 1,-5-31 149,-1 1 1,1 0-1,0-1 1,-1 1-1,1-1 1,0 1 0,0-1-1,0 0 1,0 1-1,0-1 1,0 0 0,2 2-1,-2-3 41,0 1 0,-1-1 0,1 1-1,0-1 1,0 0 0,-1 0 0,1 1 0,0-1 0,0 0-1,0 0 1,-1 0 0,1 0 0,0 1 0,0-1-1,0-1 1,-1 1 0,1 0 0,0 0 0,0 0 0,0 0-1,-1 0 1,1-1 0,0 1 0,0 0 0,-1-1-1,1 1 1,1-1 0,8-7-4912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1:26.8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57 11392,'-14'-9'4224,"28"6"-3297,12-10-255,-7 9 1408,7 1-1280,16-2 96,21 2-544,17-2-160,14 1-128,-12 1-1472,-14 3 800,-15 0-4351,-8 0 2751,-22-5-4896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1:27.2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1 143 10464,'0'-11'3872,"26"-1"-3008,24-16-224,-5 8 767,45 0-895,36 0-288,5 3-160,30 6-288,24 7 128,-14 11-4735,-18 6 2623,13-6-3968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1:27.9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142 540 4064,'-1'1'7493,"0"-1"-7135,-1 1-1,0-1 1,1 1 0,-1-1 0,0 1-1,1 0 1,-1 0 0,1 0 0,-1 0-1,1 0 1,-2 2 0,-4 2 378,-18 9 509,12-6-480,-23 16 0,32-21-700,0 0 0,0 1 0,1 0 0,-1 0 0,1 0 0,0 0-1,0 0 1,0 1 0,-2 6 0,4-9-44,0 0 0,1-1 0,0 1-1,-1 0 1,1 0 0,0 0 0,0 0 0,0 0 0,0 0-1,0 0 1,1 0 0,-1 0 0,0 0 0,1 0 0,0 0-1,-1 0 1,1-1 0,0 1 0,0 0 0,0-1 0,0 1-1,0 0 1,1-1 0,-1 1 0,0-1 0,3 2-1,-1 0 27,-1-1 0,1 0 0,0 0 0,0 0-1,0 0 1,0 0 0,1-1 0,-1 1-1,0-1 1,1 0 0,-1 0 0,1 0-1,-1 0 1,6 0 0,-4-1-15,-1 0 0,1-1 0,-1 1 0,1-1 0,-1 0 0,1 0 0,-1 0 0,0-1 0,0 1 0,0-1 0,1 0 0,-2 0 0,1-1 0,0 1 0,0-1 0,-1 0 0,1 0 0,-1 0 0,0 0 0,0-1 0,0 1 0,-1-1 0,1 0 0,-1 1 0,0-1 0,0 0 0,0-1 0,0 1 0,-1 0 0,0 0 0,0-1 0,0 1 0,0-1 0,-1 1 0,1-1 0,-1 1 0,-1-7 0,0 3-58,0-1 0,-1 1 0,0 0 1,-1 0-1,1 0 0,-2 0 0,1 1 0,-1-1 0,0 1 0,0 0 1,-1 0-1,-8-9 0,10 13-16,1 0 0,-1 0 0,0 1 0,0-1 0,0 1 0,0 0 0,0 0 0,-1 0 0,1 0 0,0 1 0,-1-1 0,0 1 0,1 0 1,-1 0-1,0 0 0,1 1 0,-1-1 0,0 1 0,0 0 0,0 0 0,1 0 0,-1 1 0,0-1 0,0 1 0,1 0 0,-1 0 0,0 0 0,1 0 0,-6 3 0,3-1-63,-7 3 261,13-3 52,6-1 51,-2-2-162,0 0 1,-1 0-1,1 0 0,0-1 1,-1 1-1,1-1 1,0 0-1,-1 0 0,1 0 1,-1-1-1,1 1 1,3-3-1,0-1 59,0 1 1,0-1-1,0-1 0,8-7 1,2-5 177,18-27-1,-8 9-184,6-3-4,2 1-1,1 2 1,71-55 0,-76 68-67,1 2-1,2 1 1,0 1 0,1 2-1,61-20 1,-93 35-86,0 2-1,0-1 1,0 0-1,0 1 1,0-1 0,0 1-1,0 0 1,1 0 0,-1 0-1,5 1 1,-7-1 0,1 1 1,0 0-1,-1 0 1,1-1-1,0 1 1,-1 0-1,1 0 0,-1 1 1,1-1-1,-1 0 1,0 0-1,0 1 1,1-1-1,-1 1 1,0-1-1,0 1 0,0-1 1,-1 1-1,1 0 1,1 2-1,0 2-11,0 0 0,-1 1 0,1-1 0,-1 1 0,0-1 0,-1 11 0,-3 43-134,2-50 130,-2 21 10,-2 0-1,-1 0 1,-1-1 0,-1 0-1,-2 0 1,-2-1 0,-15 30-1,-272 456-7,183-355 288,115-158-261,-3 4 27,0 0-1,-1 0 0,1-1 1,-1 1-1,0-1 1,0 0-1,-1 0 1,-9 6-1,15-11-28,0 0 1,0 0-1,0 0 0,-1 0 0,1 1 0,0-1 1,0 0-1,0 0 0,-1 0 0,1 0 0,0 0 1,0 0-1,-1 0 0,1 0 0,0 0 0,0 0 1,-1 0-1,1 0 0,0 0 0,0 0 0,-1 0 1,1 0-1,0 0 0,0 0 0,-1 0 0,1 0 1,0 0-1,0 0 0,-1 0 0,1 0 0,0 0 1,0-1-1,0 1 0,-1 0 0,1 0 0,0 0 1,0-1-1,0-10 139,10-14-30,-1 7-124,0 1-1,2 0 1,0 0 0,1 1-1,0 1 1,19-18-1,-2 8-107,1 2 1,1 1-1,64-35 0,113-38-3080,-171 80 413,1 2 0,50-11 1,5 6-4543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1:30.4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21 514 4160,'-1'1'114,"-1"0"1,0 0 0,1 0-1,-1 1 1,1-1-1,0 1 1,-1-1 0,1 1-1,0-1 1,0 1-1,0-1 1,0 1 0,0 0-1,-1 3 1,2-4-32,-1 0 0,1 0 0,0 0 0,0 1 0,0-1 0,0 0 0,0 0 0,1 1 0,-1-1 0,0 0 0,0 0 0,1 0 0,-1 0 0,1 1 0,-1-1 0,1 0 0,-1 0 0,1 0 0,0 0 0,0 0 0,-1 0 0,1 0 0,0 0 0,0-1 0,2 2 0,0 1 247,1-1-1,-1 0 1,1 0-1,0 0 1,0-1-1,0 1 1,0-1 0,0 0-1,0 0 1,1 0-1,-1-1 1,0 1-1,0-1 1,1 0-1,-1-1 1,0 1 0,8-2-1,0-1 305,1 0 1,-1 0-1,0-1 0,20-10 1,-18 6-293,0 0 0,-1 0 1,0-1-1,-1-1 0,0 0 0,0-1 1,14-17-1,-12 11-58,-2 0 0,0-1 0,-1-1 0,-1 0 0,7-20 0,13-36 283,-7 16-48,46-84 1,-64 134-490,1 0 1,0 1 0,13-15-1,-19 23-25,1-1-1,-1 0 1,1 1 0,0-1-1,-1 0 1,1 1-1,-1-1 1,1 1 0,0-1-1,0 1 1,-1-1-1,1 1 1,0 0 0,0-1-1,-1 1 1,1 0-1,0-1 1,0 1 0,0 0-1,0 0 1,-1 0-1,1 0 1,0 0-1,0 0 1,0 0 0,0 0-1,0 0 1,-1 1-1,1-1 1,0 0 0,0 0-1,0 1 1,-1-1-1,1 0 1,0 1 0,0-1-1,-1 1 1,1-1-1,0 1 1,-1-1 0,1 1-1,-1 0 1,1-1-1,-1 1 1,1 0 0,-1-1-1,1 1 1,-1 0-1,1 0 1,-1 0-1,1 1 1,1 4 10,1 0-1,-1 1 0,0 0 1,0 0-1,1 9 1,0 27 28,-1 0 1,-3 0 0,-1 1 0,-10 55-1,9-80 8,-1-1-1,0 1 1,-2-1-1,0 0 0,-1-1 1,-1 1-1,0-1 1,-1-1-1,-1 0 0,-15 18 1,22-29-35,-1-1-1,0 1 1,-1-1 0,1-1 0,-1 1-1,-5 3 1,7-6 2,1 1 0,-1-1 1,1 0-1,-1 0 0,1 0 0,-1 0 0,0-1 0,0 1 0,1-1 0,-1 0 0,0 0 0,0 0 1,0 0-1,1 0 0,-4-1 0,-3-1-60,1-1 0,-1 0 0,1 0 1,0-1-1,0 0 0,0-1 0,1 0 0,0 0 0,0 0 0,0-1 1,0 0-1,-10-13 0,18 18 2,1 1 1,-1-1-1,1 0 1,-1 0-1,1 1 1,-1-1-1,1 1 1,-1 0-1,1-1 0,-1 1 1,4 0-1,3 0 16,-1 1-1,1 0 0,0 1 0,8 2 1,-7-1 67,1-1-1,-1 0 1,14 0 0,306-10 247,-289 5-100,11-1-30,-1-2 0,61-16 0,-79 10-132,-26 9-15,1 1-1,-1-1 1,0 1-1,8-1 1,-13 3-9,1 0-1,-1-1 1,0 1 0,0-1-1,0 0 1,0 1 0,0-1 0,0 0-1,0 1 1,0-1 0,0 0-1,0 0 1,0 0 0,0 0-1,0-1 1,0 1-3,-1 1-1,0-1 1,1 1-1,-1-1 1,0 1 0,1-1-1,-1 0 1,0 1-1,0-1 1,0 1-1,0-1 1,0 0 0,0 1-1,1-1 1,-1 1-1,-1-1 1,1 0 0,0 1-1,0-1 1,0 0-1,0 1 1,0-1-1,0 1 1,-1-1 0,1 0-1,0 1 1,-1-1-1,1 1 1,0-1-1,-1 1 1,1-1 0,-1 1-1,1-1 1,0 1-1,-2-1 1,0-5 59,-1 0-137,3 6 71,0 0 0,-1 0 0,1 0 0,0 0 0,0 0 0,0 0 0,-1 0 0,1 0 1,0 0-1,0 0 0,0 0 0,0 1 0,-1-1 0,1 0 0,0 0 0,0 0 0,0 0 1,0 0-1,0 1 0,-1-1 0,1 0 0,0 0 0,0 0 0,0 1 0,0-1 0,0 0 1,0 0-1,0 0 0,0 1 0,0-1 0,0 0 0,0 0 0,0 0 0,0 1 0,0-1 1,-9 25-32,2-8 37,2 0-1,-5 21 1,-2 29-12,-88 405 152,99-467-93,-5 16-1,4-16 299,3-10 492,38-193-192,20-77-766,-41 213 78,3 0 0,39-77 0,-55 129 41,0 0 0,1 1 0,0 0 1,0 1-1,1-1 0,0 1 1,1 0-1,0 1 0,16-12 1,-18 14-7,1 2-1,-1-1 1,1 1 0,0 0 0,1 0 0,-1 1 0,0 0 0,1 0 0,-1 1-1,1 0 1,0 0 0,-1 1 0,1 0 0,11 1 0,-8 1-7,-1 0 0,0 0 0,0 1-1,0 1 1,-1-1 0,1 2 0,-1-1 0,13 9 0,-17-10 36,0 1 0,0-1-1,0 1 1,-1 0 0,0 1 0,1-1 0,-1 1 0,-1 0-1,1 0 1,-1 0 0,1 0 0,-2 0 0,1 1 0,-1 0-1,3 8 1,-4-11-13,-1 1 0,0 0 0,0 0-1,0-1 1,0 1 0,-1 0 0,1-1-1,-1 1 1,0 0 0,0-1 0,0 1-1,-1-1 1,1 1 0,-1-1 0,0 0 0,0 0-1,0 0 1,0 0 0,-1 0 0,1 0-1,-4 3 1,-7 6 30,0-1-1,0-1 1,-20 11-1,23-14 16,-10 6 32,1-1 1,-36 14 0,46-22-44,-1-1 0,1 0 0,-1-1 0,0 0 0,0 0 0,0-1-1,0 0 1,-15-2 0,22 1-39,1 0-1,0 0 1,0-1-1,-1 1 1,1-1-1,0 1 1,0-1 0,0 0-1,0 0 1,0 0-1,0 0 1,0 0-1,0-1 1,0 1-1,0 0 1,1-1 0,-1 0-1,0 1 1,1-1-1,-1 0 1,1 0-1,-1-2 1,2 4-19,0-1 1,-1 1-1,1 0 1,0-1-1,0 1 1,0-1-1,0 1 1,0-1-1,0 1 1,1-1-1,-1 1 1,0-1-1,0 1 1,0-1-1,0 1 1,0-1-1,1 1 1,-1 0-1,0-1 1,0 1-1,1-1 1,-1 1-1,0 0 1,1-1-1,-1 1 1,0 0-1,1-1 1,-1 1-1,1 0 1,13-8 80,2 3-58,-1 0 1,1 1 0,0 1-1,0 1 1,18 0-1,-16 0-9,72-5-3,139-18 26,-75 0 95,60-10-147,-196 31 118,0 0 0,18-8 0,-32 9-104,-10 3-99,-13 3 14,3 2 121,-1 1-1,1 0 1,1 1-1,-1 1 1,-24 17-1,17-9 2,1 2 0,-34 34 0,48-44 19,1 1 0,0 0 0,1 0 0,0 0 0,1 1 0,0-1 0,0 2 0,1-1 0,-4 13-1,8-20-23,-1-1 0,1 1 0,-1-1-1,1 1 1,0-1 0,0 1-1,0-1 1,0 1 0,0-1 0,1 1-1,-1-1 1,2 3 0,-2-4-7,0-1-1,0 1 1,1 0 0,-1-1 0,0 1 0,1-1 0,-1 1-1,0-1 1,1 1 0,-1-1 0,1 0 0,-1 1 0,1-1-1,-1 1 1,1-1 0,-1 0 0,1 1 0,-1-1 0,1 0-1,0 1 1,0-1 3,0 0 0,0 0 0,0 0-1,1 0 1,-1-1 0,0 1 0,0 0-1,0 0 1,0-1 0,0 1 0,0 0-1,0-1 1,-1 1 0,1-1 0,0 1-1,1-2 1,18-13 208,23-23-1,-3 1-74,33-20 62,25-22-422,-97 78 207,0 0-18,0 0 0,0 0-1,0 0 1,0 0 0,0 0 0,0 1 0,0-1 0,1 1 0,-1-1 0,0 0-1,0 1 1,0 0 0,1-1 0,1 1 0,-3 0 9,1 0 0,-1 0 0,1 1 1,-1-1-1,0 0 0,1 0 0,-1 1 1,0-1-1,1 0 0,-1 1 0,0-1 0,1 1 1,-1-1-1,0 0 0,0 1 0,0-1 1,1 1-1,-1 0 0,1 0-28,4 6 84,0 0-1,0 0 1,1-1 0,0 0 0,0 0-1,1-1 1,-1 0 0,1 0 0,0 0 0,1-1-1,-1 0 1,1-1 0,0 0 0,10 4-1,-4-4 26,0 0-1,1-1 1,-1 0-1,1-1 1,-1-1-1,1 0 1,22-4-1,110-28 50,-87 16-58,279-80-54,-326 92 12,-1-1 0,0-1 0,15-10 0,-41 17-316,-11 5 269,0 2 1,0 0 0,-36 19-1,32-14-19,14-6 13,2-2 35,0 1-1,-19 12 1,29-16 21,0 0 0,0 0-1,0 1 1,0-1-1,1 1 1,-1 0 0,1 0-1,-1 0 1,1 0 0,0 0-1,0 0 1,0 0 0,1 1-1,-3 5 1,4-7-6,0 0 1,-1-1 0,1 1-1,0-1 1,0 1-1,0 0 1,0-1 0,1 1-1,-1-1 1,0 1-1,1-1 1,-1 1-1,1-1 1,-1 1 0,1-1-1,0 1 1,-1-1-1,1 0 1,0 1 0,0-1-1,0 0 1,0 0-1,0 1 1,1-1 0,-1 0-1,2 1 1,2 2 24,1-1 0,-1 0 0,1 0 0,-1-1 1,10 4-1,8 0 34,0-1 1,0 0-1,0-2 1,42 1-1,96-13-5,-26-16-62,-58 8 57,-49 11 15,0-1 0,41-16 1,-58 19-51,1-2-1,-1 1 1,-1-1 0,1-1 0,-1 0 0,0 0 0,-1-1 0,14-14 0,-11 6-41,-12 15 10,0 1 1,1 0-1,-1 0 0,0-1 1,0 1-1,1 0 0,-1-1 1,0 1-1,0 0 0,0-1 1,1 1-1,-1 0 0,0-1 1,0 1-1,0 0 1,0-1-1,0 1 0,0-1 1,0 1-1,0 0 0,0-1 1,0 1-1,0 0 0,0-1 1,0 1-1,0-1 0,0 1 1,0 0-1,-1-1 1,1 1-1,0 0 0,0-1 1,0 1-1,0 0 0,-1-1 1,1 1-1,0 0 0,0 0 1,-1-1-1,1 1 1,0 0-1,-1 0 0,1-1 1,0 1-1,-1 0 0,1 0 1,0 0-1,-1 0 0,1 0 1,0-1-1,-1 1 0,-7 0-37,1 0-1,-1 0 0,0 0 1,1 1-1,-1 0 1,1 1-1,-1 0 0,1 0 1,-8 3-1,1 1 103,0 1 0,0 0-1,-20 15 1,30-20-17,1 0-1,0 1 1,0-1-1,0 1 1,1 0-1,-1 0 0,1 0 1,-5 6-1,7-7-24,-1-1 0,1 0 0,-1 0 0,1 0 0,0 1 0,0-1-1,-1 0 1,1 0 0,0 1 0,0-1 0,0 0 0,0 1 0,0-1-1,0 0 1,1 0 0,-1 1 0,0-1 0,1 0 0,-1 0 0,1 0 0,-1 1-1,1-1 1,0 0 0,-1 0 0,1 0 0,0 0 0,0 0 0,0 0-1,-1 0 1,3 1 0,1 1 17,1 1 0,0-1 0,-1 0 0,1-1 0,0 1 0,0-1 0,0 0 0,10 3 0,4-1 13,22 2-1,-33-5-26,32 4-242,1-2 1,-1-2-1,0-1 1,49-8-1,-4-8-3533,-1-8-3955,-19 1-1167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1:33.6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9 933 6656,'-1'-1'142,"1"1"0,-1-1 0,0 1-1,1-1 1,-1 1 0,1-1 0,-1 0 0,1 1 0,-1-1 0,1 0 0,-1 1 0,1-1 0,0 0-1,-1 1 1,1-3 0,10 1 1468,7 1-802,2-2 285,0-2 1,34-13-1,-15 5-203,5-1 547,55-28-1,-76 31-1086,-1-1 0,-1-1 1,0 0-1,24-23 0,-14 7 76,-1-1 0,48-67 0,32-75 227,-43 65-173,100-169 1114,-164 274-1589,-1 0-1,0 0 1,0-1-1,0 1 1,0 0 0,-1-1-1,1 1 1,0-3-1,-1 5-5,0-1-1,0 1 1,0 0-1,0 0 1,0 0-1,0 0 1,0 0-1,0-1 1,0 1-1,0 0 1,0 0-1,0 0 0,-1 0 1,1 0-1,0-1 1,0 1-1,0 0 1,0 0-1,0 0 1,0 0-1,0 0 1,-1 0-1,1 0 1,0 0-1,0 0 1,0 0-1,0-1 1,0 1-1,0 0 1,-1 0-1,1 0 1,0 0-1,0 0 1,0 0-1,0 0 0,-1 0 1,1 0-1,0 0 1,0 0-1,0 0 1,0 0-1,-14 7 9,1 2-14,0 1 1,1 0-1,0 1 0,1 1 0,0-1 0,1 2 0,-17 26 0,0 7-2,-21 51 0,31-61 2,-111 212-68,27-53 278,-9 5-12,81-156 5,-1-1 0,-48 51 0,59-73-104,9-9-76,0 0 0,-1-1-1,0-1 1,-1 0 0,-22 15 0,26-23 180,8-8-82,8-9-72,17-10-130,46-38 1,-24 24-32,-9 5 72,-3 1 71,1 2 0,2 2-1,52-32 1,-48 39-21,60-21 0,51-10 92,70-27 119,-205 72-150,0 0 0,-1-1 0,0-1 0,27-20 0,-39 26-41,0 0 0,0 0-1,0 0 1,1 1 0,0 0 0,6-3 0,-10 5-162,-3 6 118,1-1 0,-1 0-1,1 0 1,-1 0 0,0-1-1,-1 1 1,1 0 0,-4 6-1,-19 29 107,18-30-2,0 0 0,1 0 0,-5 11-1,9-18-64,-1 3 44,0 0 0,0-1 0,1 1 0,-1 0 0,1 0 0,0 0 0,1 0 0,-1 10 0,1-15-47,1 1 0,-1-1 0,0 1 0,1 0-1,-1-1 1,1 1 0,-1-1 0,1 0 0,-1 1 0,1-1 0,-1 1-1,1-1 1,-1 0 0,1 1 0,0-1 0,-1 0 0,1 0-1,0 0 1,-1 1 0,1-1 0,0 0 0,-1 0 0,1 0 0,-1 0-1,1 0 1,0 0 0,-1 0 0,1 0 0,0 0 0,-1 0-1,1-1 1,1 1 0,23-8 258,-16 4-200,0-1 0,0-1 0,0 0 1,9-7-1,11-8 14,160-110-124,-181 126-31,-1 0-1,1 0 1,0 1 0,10-5-1,-16 21-165,-3 0 241,0 0 0,-3 14 1,2-17 68,1 0 0,0 0 0,0-1 0,1 12 0,0-16-40,1 0 1,0 0 0,0-1 0,0 1 0,0 0 0,0-1-1,1 1 1,-1-1 0,1 0 0,0 0 0,0 1-1,1-1 1,4 5 0,-3-4 14,-1-1 1,1 0-1,0 0 0,0 0 0,0 0 0,1-1 1,-1 1-1,1-1 0,-1 0 0,1 0 0,9 1 1,-6-1-2,0-1 1,0 0-1,0-1 1,0 0 0,0-1-1,15-1 1,-4-3-14,0 0 0,0-1-1,-1-1 1,0 0 0,22-13-1,-26 12-69,15-7-52,-1-1 0,35-27 0,-63 43 82,0 0 0,1 1 0,-1-1 0,0 0 0,0 1 0,0-1 0,0 0 0,0 1 0,0-1 0,0 0 0,1 1 0,-1-1 0,0 0 0,0 1 0,0-1 0,0 0 0,-1 1 0,1-1 0,0 0 0,0 1 0,0-1 0,0 1 0,-6 16 27,0-1-1,-1 1 1,0-1-1,-16 24 0,9-23 147,8-10 63,18-11-118,-2-2-113,0-1 0,17-13 0,2-2-19,-18 14 9,1 1 0,0 0 0,0 1 0,0 1 0,1 0 0,0 0 0,15-2 0,-25 6-4,1 0-1,0 0 1,0 1 0,0 0 0,-1 0-1,1 0 1,0 0 0,0 1 0,0-1-1,0 1 1,-1 0 0,1 0 0,0 0-1,-1 1 1,1-1 0,-1 1-1,0 0 1,1 0 0,-1 0 0,0 0-1,0 1 1,0-1 0,0 1 0,-1 0-1,1 0 1,-1 0 0,0 0 0,0 0-1,3 4 1,-3-2 29,0-1 1,0 0-1,1 0 1,0-1-1,0 1 0,0-1 1,0 1-1,7 5 1,-7-8-9,0 1 1,0 0 0,0-1-1,0 0 1,0 0 0,1 0 0,-1 0-1,1 0 1,-1 0 0,0-1-1,1 0 1,4 0 0,32-2 45,-1-1 1,0-3 0,0-1-1,-1-2 1,0-1-1,48-21 1,30-17-211,-59 25-58,-55 23 144,-4 0 52,1 0 0,0 1 0,0-1 0,-1 1 0,1-1 0,0 1 0,0 0 0,0-1 0,0 1 0,0 0 0,-1 0 0,1 0 0,-1 2 0,-3 1-7,-50 33-32,40-28 118,1 1 0,-1 0 0,-24 24 0,36-31-77,0 0-1,0 0 0,1 1 0,-1 0 0,1-1 0,-1 1 0,-1 5 0,4-8 21,0 0-1,-1 0 0,1 0 1,0 0-1,0-1 1,0 1-1,0 0 0,0 0 1,0 0-1,0 0 1,0 0-1,0 0 0,1 0 1,-1-1-1,0 1 1,0 0-1,1 0 1,-1 0-1,1-1 0,-1 1 1,0 0-1,1 0 1,0-1-1,-1 1 0,1 0 1,-1-1-1,1 1 1,0-1-1,-1 1 0,1-1 1,0 1-1,0-1 1,-1 1-1,1-1 0,0 0 1,0 1-1,0-1 1,0 0-1,0 0 0,1 1 1,1-1 11,1 1 0,-1-1 0,0 1-1,1-1 1,-1 0 0,1 0 0,-1-1 0,1 1 0,-1-1 0,5-1 0,9-1-10,117-27-88,-61 12 105,-29 8 84,83-30 0,-112 33-85,1 0 1,-1-1-1,0 0 1,-1-2-1,1 0 1,-2 0-1,0-1 1,18-20-1,-14 10-16,-1 0 0,15-27 0,24-53-82,-40 74 49,11-21-101,-2 4 5,-1-1 1,26-74-1,-47 113 80,0 1-1,-1-1 1,0 0 0,1-11-1,-2 17 36,0-1 0,0 1 0,0-1-1,0 0 1,-1 1 0,1-1 0,0 1 0,0-1-1,0 0 1,0 1 0,-1-1 0,1 1-1,0-1 1,0 1 0,-1-1 0,1 1-1,0-1 1,-1 1 0,1-1 0,-1 1-1,1-1 1,-2 0 0,1 1-2,0 0 0,0 0 0,0 0 1,0 0-1,0 0 0,0 0 0,0 0 0,0 0 1,0 0-1,0 1 0,0-1 0,1 0 0,-1 1 0,0-1 1,0 1-1,0-1 0,0 1 0,0-1 0,-1 2 0,-2 0-12,1 1 0,-1 0 0,1 0 0,0 1 0,0-1 0,0 1 0,0-1 0,1 1 1,-5 7-1,0 5 0,-8 21 1,9-21 11,-55 186 184,35-110 10,-5 46 231,30-131-398,-6 44 73,7-49-81,0 1 0,0 0 1,0 0-1,0 0 0,1-1 0,-1 1 1,1 0-1,-1 0 0,1-1 1,0 1-1,0 0 0,0-1 1,0 1-1,3 3 0,-2-4 7,0-1 0,0 0 0,-1 0-1,1 0 1,0 0 0,0 0 0,0 0 0,0-1 0,0 1-1,0-1 1,0 1 0,0-1 0,1 0 0,-1 0-1,0 0 1,0 0 0,0 0 0,0 0 0,3-1 0,5-1-5,-1 0 1,0-1-1,11-4 1,22-10-85,155-55-94,-195 72 156,0-1 1,-1 0-1,1 1 1,0-1-1,-1 1 1,1 0 0,0 0-1,0 0 1,-1-1-1,1 2 1,0-1-1,0 0 1,-1 0-1,4 1 1,-5-1 3,0 1 0,1-1 0,-1 0 1,0 0-1,1 1 0,-1-1 0,0 0 0,0 1 0,0-1 1,1 0-1,-1 1 0,0-1 0,0 0 0,0 1 0,0-1 1,0 1-1,0-1 0,1 0 0,-1 1 0,0-1 0,0 1 1,-1 0-1,-3 15-117,0-9 123,1-1 1,-1 0-1,-8 9 0,-10 17 296,21-30-277,0 0 0,0 0 0,0 0 0,1 0 0,-1 1 0,0-1 0,1 0 0,-1 0 0,1 0 0,0 1 0,0-1 0,0 0 0,0 3 0,1-3-8,-1-1-1,1 1 1,-1-1 0,1 1-1,0-1 1,0 0-1,0 1 1,0-1-1,0 0 1,0 0-1,0 0 1,0 0-1,0 0 1,1 0-1,-1 0 1,0 0-1,1 0 1,-1 0 0,1-1-1,-1 1 1,1-1-1,-1 1 1,1-1-1,-1 1 1,1-1-1,2 0 1,5 1 37,1 0 1,-1 0 0,12-2-1,39-4-16,1-4-1,64-17 0,-106 21-84,-1-1 1,0-1-1,0 0 0,26-16 1,-33 16 49,3 2-116,-14 6 114,0-1 1,0 0-1,0 0 0,1 0 0,-1 0 0,0 1 0,0-1 1,0 0-1,0 0 0,0 0 0,0 1 0,0-1 1,0 0-1,0 0 0,0 0 0,0 0 0,0 1 1,0-1-1,0 0 0,0 0 0,0 0 0,0 1 1,0-1-1,0 0 0,0 0 0,0 0 0,-1 1 1,1-1-1,0 0 0,0 0 0,0 0 0,0 0 1,0 1-1,0-1 0,-1 0 0,1 0 0,-20 26-316,15-20 360,-8 10 24,-20 34 0,29-43-43,0 1 0,0 0 1,1 0-1,0 0 0,1 0 0,0 0 1,-1 11-1,2-18-11,1 0-1,0 0 1,0 0 0,0 0 0,-1 0 0,1 0-1,0 0 1,0 0 0,0 0 0,1-1 0,-1 1-1,0 0 1,0 0 0,0 0 0,1 0 0,-1 0-1,0 0 1,1 0 0,-1-1 0,1 1-1,-1 0 1,1 0 0,-1-1 0,1 1 0,0 0-1,-1 0 1,1-1 0,0 1 0,0-1 0,-1 1-1,1-1 1,0 1 0,0-1 0,0 1 0,0-1-1,0 0 1,-1 0 0,1 1 0,0-1 0,0 0-1,0 0 1,0 0 0,0 0 0,0 0 0,0 0-1,1 0 1,2-1 12,0 0 0,0 1-1,0-2 1,0 1 0,0 0 0,0-1-1,0 0 1,6-4 0,2-3-68,-1-1 1,0 0-1,-1-1 1,-1 0-1,1 0 1,-2-1-1,0 0 1,0-1-1,-1 0 1,6-13-1,-11 20-4,0 0 0,0 1 0,0-1 0,-1 0 0,0 0 0,0 0 0,-1 0 0,1 0 0,-1 0 0,-1-6 0,1 10 30,-1 0 1,1 0-1,-1-1 1,1 1 0,-1 0-1,0 0 1,0 0-1,0 1 1,0-1-1,0 0 1,0 0-1,0 0 1,-1 1-1,1-1 1,-1 1 0,1-1-1,-1 1 1,0-1-1,1 1 1,-1 0-1,0 0 1,0 0-1,0 0 1,0 0 0,0 0-1,0 1 1,0-1-1,0 1 1,0-1-1,-4 1 1,1-1 9,0 0 0,1 1 1,-1 0-1,0 0 0,0 0 0,0 1 1,0 0-1,0 0 0,-8 3 0,69-10 514,144-11-540,-161 16 37,0 1 0,-1 3-1,45 7 1,-70-7 44,-1-1 0,1 2 0,19 8 0,-29-11-25,-1 0 1,1 0-1,-1 1 1,1-1-1,-1 1 1,1-1-1,-1 1 1,0 0-1,0 0 1,0 0-1,0 0 1,0 0-1,0 1 1,-1-1-1,1 0 1,-1 1-1,1 0 1,-1-1-1,0 1 1,0 0-1,0-1 1,0 4-1,-1-4-3,0 0-1,0 0 0,0 1 0,-1-1 0,1 0 0,-1 0 1,0 0-1,1 0 0,-1 0 0,0 0 0,0 0 0,0 0 1,0 0-1,-1-1 0,1 1 0,0 0 0,-4 2 0,-2 3 49,0-1-1,-13 9 0,15-12-29,-6 5 56,-1-1-1,0 0 1,0-1-1,-17 6 1,22-10 21,8-3 4,15-5 40,16-8-161,-1-2 1,49-32-1,30-16-127,-105 62 150,0-1 0,0 1 0,0 0 0,0 1 0,1-1 0,-1 1 0,0 0 0,1 0 0,-1 1 0,1 0 0,-1 0 0,1 0 0,-1 1 0,0-1 0,1 1 0,-1 0 0,0 1 0,0-1 0,1 1 0,-1 0 0,0 1 0,-1-1 0,1 1 0,0 0 0,-1 0 0,0 0 0,1 1 0,-1-1 0,-1 1 0,1 0 0,6 9 0,2 6 127,0 0 0,-1 1 0,14 39 1,-14-33-199,25 46 1,-33-68 27,6 11-11,15 17-1,-22-29-228,1 0-1,0 0 0,0 0 0,0 0 0,0-1 0,0 1 1,1-1-1,-1 0 0,1 0 0,0 0 0,5 2 0,-8-4 3,0 0-1,-1 1 1,1-1-1,0 0 0,-1 0 1,1 0-1,0 0 0,-1 0 1,1 0-1,0 0 0,0 0 1,-1 0-1,1 0 0,0 0 1,-1 0-1,1 0 0,0-1 1,-1 1-1,1 0 1,0 0-1,-1-1 0,1 1 1,0-1-1,-1 1 0,1 0 1,-1-1-1,1 1 0,-1-1 1,1 1-1,-1-1 0,1 0 1,-1 1-1,0-1 0,1 1 1,-1-1-1,0 0 1,1 1-1,-1-1 0,0 0 1,0 1-1,0-1 0,0 0 1,1 0-1,-1 1 0,0-1 1,0 0-1,0 1 0,-1-1 1,1 0-1,0 0 0,0 1 1,0-1-1,0 0 0,-1 1 1,1-1-1,0 0 1,-1 0-1,-1-2-436,0 0 1,0 1-1,0 0 0,0-1 0,0 1 1,-3-3-1,-20-15-4055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1:33.9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1385 140 11040,'-35'-37'4096,"35"34"-3168,8-6-289,5 6-1374,1-2 255,-1 2-1920,-3-2 1344,-2 5-5248,-26 8 1568</inkml:trace>
  <inkml:trace contextRef="#ctx0" brushRef="#br0" timeOffset="1">1 191 14464,'13'-40'5343,"19"37"-4127,34-17-384,7 0 128,57-5-704,14 2 256,22-2-288,32 5-928,-19 8 384,-21 9-5376,8 3 3137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51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5 4576,'0'0'80,"0"0"1,0 0 0,0 0-1,0 0 1,0-1 0,0 1-1,0 0 1,0 0-1,0 0 1,0 0 0,0-1-1,0 1 1,0 0-1,0 0 1,0 0 0,0 0-1,0-1 1,0 1-1,0 0 1,0 0 0,0 0-1,0 0 1,-1 0-1,1 0 1,0-1 0,0 1-1,0 0 1,0 0 0,0 0-1,0 0 1,-1 0-1,1 0 1,0 0 0,0 0-1,0-1 1,0 1-1,0 0 1,-1 0 0,1 0-1,0 0 1,0 0-1,0 0 1,0 0 0,-1 0-1,1 0 1,0 0 0,0 0-1,0 0 1,0 0-1,-1 0 1,1 0 0,0 0-1,0 1 1,0-1-1,0 0 1,0 0 0,-1 0-1,1 0 1,0 0-1,0 0 1,-14 10 5902,1 0-4910,-15 7-31,2 2 0,0 0 0,1 2-1,0 0 1,-25 31 0,19-16-414,2 1-1,-48 81 0,71-108-565,0 1 1,1 0-1,0 0 1,1 1-1,1-1 1,-1 1-1,2 0 1,-1 0-1,2 0 1,0 0-1,0 0 1,1 1-1,1 12 1,0-21-222,0 0 0,0 0 0,0 0 1,1 0-1,-1 0 0,1 0 0,0 0 1,0-1-1,0 1 0,0-1 0,1 1 0,5 5 1,-5-6-570,0 0-1,1 0 1,0 0 0,-1 0 0,1-1 0,0 0 0,0 0 0,0 0 0,0 0-1,1 0 1,-1-1 0,1 0 0,-1 0 0,1 0 0,-1 0 0,1-1 0,-1 0-1,7 0 1,11-4-2082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1:37.9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526 117 1984,'0'0'44,"0"-1"1,0 1 0,0-1-1,0 1 1,0 0-1,0-1 1,0 1-1,1-1 1,-1 1-1,0-1 1,0 1 0,0 0-1,0-1 1,0 1-1,1-1 1,-1 1-1,0 0 1,0-1-1,1 1 1,-1 0-1,0-1 1,1 1 0,-1 0-1,0-1 1,1 1-1,-1 0 1,13-2 1730,-8 3-999,-4-1-633,-1 0 0,1 0 0,-1 0-1,1 0 1,-1 0 0,1 0 0,-1 0-1,1 0 1,0 0 0,-1 0-1,1 0 1,-1 0 0,1 0 0,-1 0-1,1 0 1,-1-1 0,0 1-1,1 0 1,-1 0 0,1-1 0,-1 1-1,1 0 1,-1-1 0,0 1-1,1 0 1,-1-1 0,0 1 0,1-1-1,-1 1 1,0 0 0,1-1 0,-1 1-1,0-1 1,0 1 0,0-1-1,1 1 1,-1-1 0,0 1 0,0-1-1,0 1 1,0-1 0,0 1-1,0-1 1,0-1 69,-1 1 0,1-1 0,-1 1 0,1-1 0,-1 1 0,0-1 0,0 1 0,0 0 0,0-1 0,0 1 0,0 0 0,0 0 0,-2-1 0,-8-8 245,-1 1 0,-1 0 1,0 1-1,0 0 0,-20-8 0,27 13-399,-1 1 0,1 0 1,-1 0-1,1 1 0,-1-1 0,0 2 0,1-1 1,-1 1-1,0-1 0,0 2 0,1-1 0,-1 1 1,0 0-1,-11 4 0,-4 5-36,1 1 0,1 1 0,-1 0-1,-26 24 1,-10 5 157,34-26-76,1 1 0,1 1 0,0 0 1,1 2-1,-20 24 0,39-42-83,0 0-1,0 0 1,0 0 0,0 0 0,1 1-1,-1-1 1,0 0 0,0 1 0,1-1-1,-1 1 1,1-1 0,0 1 0,-1-1 0,1 1-1,0-1 1,0 1 0,0-1 0,0 1-1,0 2 1,1-2 3,0-1-1,0 1 1,0-1-1,0 1 1,0-1-1,0 1 1,0-1 0,0 0-1,1 0 1,-1 1-1,0-1 1,1 0-1,-1 0 1,1 0-1,0-1 1,1 2-1,30 12 180,0-1 0,0-2-1,68 13 1,-41-10-6,5 0-92,-35-9-23,-1 2-1,1 1 1,53 23 0,-78-29-15,1 1 0,-1 0 1,0 0-1,0 1 1,0 0-1,0 0 0,4 5 1,-8-8-50,1 1 1,-1 0-1,0 0 1,0-1 0,0 1-1,0 0 1,0 0-1,0 0 1,-1 0-1,1 0 1,-1 0 0,1 0-1,-1 0 1,0 1-1,0-1 1,0 0 0,0 0-1,0 0 1,0 0-1,-1 0 1,1 0 0,-1 0-1,1 0 1,-2 3-1,-2 3 12,-1 0 0,0 1 0,-1-2 0,1 1-1,-2-1 1,1 0 0,-1 0 0,-12 10 0,-1 1 47,3-2 4,-1 0-1,-1-1 0,0 0 1,-1-2-1,-1-1 0,0 0 1,-31 12-1,17-12-79,-1-1 0,-58 9 0,109-23 144,0 0 0,25-11 0,14-13-64,-33 15-123,0 2 1,28-10-1,-45 18 33,0 1-1,1 0 1,0 0 0,-1 0 0,1 1-1,0 0 1,-1 0 0,1 0 0,0 0-1,-1 1 1,1-1 0,-1 1-1,1 1 1,-1-1 0,1 0 0,-1 1-1,0 0 1,1 0 0,4 4 0,-2-1-5,0 1 1,-1-1 0,0 1-1,-1 0 1,1 0 0,-1 1-1,0 0 1,-1 0 0,1 0 0,3 10-1,-1-2 27,-1 0 1,-1 0-1,-1 0 0,0 1 0,-1-1 0,2 29 1,-4-22 16,-1 1 1,-2-1 0,0 1 0,-6 25 0,-22 77 359,24-113-217,6-12-163,0 0-1,-1 0 1,1 0 0,0 0 0,0 0-1,0 0 1,0 0 0,0 0 0,-1 0-1,1 0 1,0 0 0,0 0 0,0 0 0,0 0-1,0 0 1,-1 0 0,1 0 0,0 0-1,0 0 1,0 0 0,0 0 0,0 0-1,-1-1 1,1 1 0,0 0 0,0 0 0,0 0-1,0 0 1,0 0 0,0 0 0,0-1-1,0 1 1,0 0 0,0 0 0,-1 0-1,1 0 1,0 0 0,0-1 0,0 1 0,0 0-1,-1-3 93,0 0 0,1 0 0,-1-1 0,0 1 0,1 0 0,0-4 0,1-21 118,2 1 0,9-39 0,-4 24-204,3-25-120,3 0 1,30-84-1,-35 128 46,1 0-1,1 1 1,26-39 0,-26 47 30,0 0 0,1 1 1,1 0-1,0 0 0,0 2 0,19-13 1,-25 19-9,0 1 1,-1 0 0,2 0 0,-1 1-1,0 0 1,1 0 0,0 0 0,-1 1 0,1 1-1,8-2 1,-12 3 29,-1 0 0,1 0-1,-1 1 1,0-1 0,1 1 0,-1-1-1,0 1 1,1 0 0,-1 0 0,0 1 0,0-1-1,0 1 1,0-1 0,0 1 0,0 0-1,-1 0 1,1 0 0,0 1 0,-1-1-1,0 1 1,0-1 0,1 1 0,-1 0-1,-1 0 1,4 6 0,0 1 10,0 2 1,-1-1-1,-1 0 1,0 1-1,0 0 1,1 23-1,-3-15 17,0 0-1,-2 0 0,-4 29 0,4-40 7,-1-1 1,0 1-1,-1-1 0,0 1 0,0-1 0,-1 0 1,0 0-1,0 0 0,-1-1 0,0 1 0,-9 10 1,9-14 3,1 1 0,-1-1 0,0-1 1,0 1-1,0-1 0,0 1 0,-1-2 1,0 1-1,1 0 0,-1-1 0,0 0 0,0-1 1,0 1-1,0-1 0,0 0 0,0-1 1,-7 1-1,6-3-148,13-1 46,25-7 21,-12 4 57,10-7 62,0-2-1,-1-1 0,-1-1 1,32-26-1,13-8 34,181-90 25,-105 63 52,-135 72-160,-11 5-13,1 0 0,-1 0 0,0-1 0,1 1 1,-1 0-1,0-1 0,0 0 0,0 1 0,0-1 0,0 0 1,0 0-1,1-3 0,-3 5-4,0 0 0,0 0-1,0 0 1,0 0 0,0 0 0,0 0 0,0 0-1,0-1 1,0 1 0,0 0 0,0 0 0,0 0 0,0 0-1,0 0 1,0 0 0,0 0 0,0 0 0,0 0-1,0 0 1,0 0 0,0-1 0,0 1 0,0 0 0,0 0-1,0 0 1,0 0 0,0 0 0,0 0 0,0 0-1,0 0 1,0 0 0,0 0 0,0 0 0,0 0 0,0 0-1,0 0 1,-1 0 0,1 0 0,0-1 0,0 1-1,0 0 1,0 0 0,0 0 0,0 0 0,0 0 0,0 0-1,0 0 1,0 0 0,0 0 0,0 0 0,-1 0-1,1 0 1,0 0 0,-8 0-5,-8 4-111,7-1 94,1 1 1,0 0-1,1 1 0,-1 0 0,1 0 1,-13 12-1,6-3-5,1 0-1,-13 19 1,16-19 60,1 0-1,1 1 1,0-1 0,-9 27-1,14-34-10,1 1 1,0-1-1,0 1 0,1 0 0,0-1 0,0 1 0,0 0 1,1 0-1,1 0 0,-1-1 0,1 1 0,2 9 1,-2-15-10,0 1 1,0 0-1,1 0 1,-1-1-1,0 1 1,1-1-1,0 1 1,-1-1-1,1 0 1,0 1-1,0-1 1,3 2-1,-4-3 2,1 0 0,-1 0-1,1 0 1,-1-1 0,1 1 0,-1 0-1,1-1 1,-1 1 0,1-1-1,0 0 1,-1 0 0,1 1-1,-1-1 1,1 0 0,0 0-1,-1 0 1,1-1 0,0 1-1,-1 0 1,1-1 0,-1 1-1,1-1 1,2 0 0,2-2 28,-1-1 0,1 1 0,-1-1 1,1-1-1,-1 1 0,0-1 0,0 1 0,6-10 1,31-48 30,-36 52-58,53-93 46,-18 31-467,-31 60 241,-10 12 154,1 0 1,-1 0 0,0 0 0,1 0 0,-1-1-1,0 1 1,1 0 0,-1 0 0,0 0 0,1 0 0,-1 0-1,0 0 1,1 0 0,-1 0 0,1 0 0,-1 0-1,0 0 1,1 0 0,-1 0 0,0 0 0,1 0 0,-1 1-1,0-1 1,1 0 0,0 1-1,0 1 0,1-1 0,-1 0-1,0 1 1,0-1 0,0 1 0,-1-1 0,1 1 0,0 0 0,0-1 0,-1 1-1,1 0 1,0 3 0,1 9 81,0 0 1,1 22-1,-3-25-15,0 0 1,1 0-1,1 0 0,0 0 1,0 0-1,6 13 1,-6-19-7,0 0 1,0 0-1,1 0 0,6 7 1,-9-11-42,1 0 1,-1 0-1,1-1 1,0 1-1,-1 0 1,1 0-1,0-1 1,0 1-1,-1-1 1,1 1-1,0-1 1,0 1-1,0-1 1,0 0-1,0 1 1,0-1-1,0 0 1,0 0-1,0 1 1,-1-1-1,1 0 1,0 0-1,0 0 1,0 0-1,0 0 0,0-1 1,0 1-1,0 0 1,0 0-1,0-1 1,0 1-1,0 0 1,0-1-1,1 0 1,7-5 5,-1-1 0,0 0 0,-1 0 0,11-14 1,14-13 3,-6 13-16,0 1 0,49-27 0,63-25-16,-90 48-9,-41 21-99,-9 3-57,-12 8 26,0 3 143,-1 1 0,2 1 0,-1 0-1,2 1 1,0 0 0,-16 26 0,22-30 18,0-1 0,1 1 0,0 1 1,1-1-1,0 1 0,1-1 0,0 1 0,1 0 0,0 0 0,0 0 0,1 1 0,1 14 0,1-21 4,-1-1 0,1 1 0,0-1 0,0 1-1,0-1 1,1 0 0,0 0 0,0 1-1,0-1 1,0-1 0,1 1 0,-1 0 0,1 0-1,0-1 1,0 0 0,6 6 0,-4-5 7,1 0-1,0-1 1,-1 1 0,1-1 0,1 0 0,-1-1 0,0 0 0,1 0 0,-1 0 0,12 1-1,-9-1 25,1-2 0,-1 1 0,1-1 0,-1-1 0,1 1 0,-1-2 0,1 1 0,-1-1-1,18-7 1,-16 4-14,0 0 0,0-1 0,-1 0 0,0-1-1,0 0 1,17-16 0,-10 6 4,0-2 0,22-31-1,21-44 80,-41 65-53,-13 19-24,1-2 6,1 0-1,4-13 1,-10 22-76,-1 1 0,0-1-1,0 0 1,0 1 0,-1-1-1,1 0 1,-1 0 0,0 0 0,1 0-1,-1 0 1,0 1 0,-1-1-1,1 0 1,0 0 0,-3-5-1,3 7 24,0 1-1,0-1 0,0 1 0,0-1 0,-1 1 0,1-1 0,0 1 1,0 0-1,-1-1 0,1 1 0,0-1 0,-1 1 0,1 0 0,0-1 1,-1 1-1,1 0 0,0-1 0,-1 1 0,1 0 0,-1 0 1,1-1-1,-1 1 0,1 0 0,-1 0 0,1 0 0,-1 0 0,1 0 1,-1 0-1,0-1 0,0 2-3,0-1 0,0 0 0,0 1 0,0-1 0,0 1 0,0-1 0,0 1 0,1-1 1,-1 1-1,0 0 0,0-1 0,0 1 0,0 1 0,-3 2-16,0 1-1,1-1 1,0 1 0,-3 6-1,2-2 108,0 0-1,1 0 0,0 0 0,1 0 0,0 1 1,0-1-1,1 1 0,0-1 0,1 1 0,0 0 1,0-1-1,1 1 0,1-1 0,-1 1 0,1-1 0,1 1 1,0-1-1,0 0 0,1 0 0,8 13 0,-10-18-51,0 0 0,1-1 0,-1 0 0,1 1 0,0-1 0,0 0 0,0 0-1,0-1 1,0 1 0,1-1 0,-1 1 0,6 1 0,-3-1-136,0-1 1,0 0-1,0 0 0,0-1 1,0 0-1,0 0 0,11 0 1,4-2-1113,1-1 0,0-1 1,37-10-1,-39 8-82,91-23-8390,-63 13 2431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1:40.7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115 978 7552,'0'-5'370,"0"1"0,0-1 0,0 0 0,0 0 0,1 1 0,0-1 0,0 0 0,0 0 0,1 1 0,-1-1 0,1 1 0,3-5 0,4-16 484,16-37 888,3 0 0,36-57 0,-24 39-933,34-99-1,-42 96-169,50-91 1,-62 135-473,-16 28-150,2 0 1,-1 0-1,1 1 1,1 0 0,11-14-1,-16 37 260,-4 18-133,0 1 0,-2-1 0,-1 0 0,-2 0 0,-18 52 0,-1-17 144,-51 94 0,-63 162 126,58-117-169,54-145-36,-46 75 1,65-121-111,0 0 0,-1-1 0,0 0 0,-18 17 1,18-24-120,7-4 79,7-6 115,36-38-60,-18 16-9,36-37-2,118-116-46,-68 89 177,143-91 1,-184 128-59,-67 52-179,0 1 0,1 0 0,-1 0 0,0-1 0,0 1 0,1 0 0,-1 0 0,0-1 0,1 1 0,-1 0 0,0 0 0,1 0 0,-1-1 0,0 1 0,1 0 0,-1 0 0,1 0 0,-1 0 0,0 0 0,1 0 0,-1 0 0,0 0 0,1 0 0,-1 0 0,1 0 0,-1 0 0,0 0 0,1 0 0,-1 0 0,1 0 0,-1 0 0,0 1 0,1-1 0,-1 1 4,1 0 1,-1-1 0,1 1 0,-1 0-1,0 0 1,0 0 0,0 0 0,1 0-1,-1-1 1,0 1 0,0 0 0,0 0-1,0 1 1,-6 32 157,6-34-155,-8 39 110,2 0-1,2 0 0,0 65 1,4-102-88,0-1 1,0 0 0,0 1-1,0-1 1,1 0 0,-1 1 0,0-1-1,0 0 1,1 1 0,-1-1-1,1 0 1,-1 0 0,1 0 0,-1 1-1,1-1 1,1 2 0,-1-3-15,-1 0 1,0 0 0,0 0 0,1 0-1,-1 1 1,0-1 0,1 0-1,-1 0 1,0 0 0,1 0-1,-1 0 1,0 0 0,1 0 0,-1 0-1,0 0 1,1 0 0,-1 0-1,0 0 1,0 0 0,1 0 0,-1 0-1,0-1 1,1 1 0,-1 0-1,1 0 1,10-12 168,-4 2-99,-1-1 1,9-21-1,3-6 44,-6 16-69,1 1-1,25-31 1,-29 41-86,1 1 0,-1 1 0,2-1 1,-1 2-1,1 0 0,18-11 0,-28 18 10,1 0 0,0 0-1,-1 1 1,1-1 0,0 0 0,-1 1-1,1-1 1,0 1 0,0 0 0,0-1-1,-1 1 1,1 0 0,0 0 0,0 0-1,0 0 1,0 1 0,-1-1 0,1 0 0,0 1-1,2 0 1,-2 0 19,-1 0 0,1 1 0,0-1 0,-1 0 0,1 1 0,-1-1 0,1 1 0,-1 0-1,0-1 1,0 1 0,1 0 0,-1 0 0,0 0 0,-1 0 0,1-1 0,0 1 0,0 4 0,3 12 140,-1 1 0,1 28 0,-2-24 45,4 24-1,-5-41-119,0-2-39,0 0 0,0 0 0,0 0-1,0 0 1,3 4 0,-4-7-22,0 0 1,1-1 0,-1 1-1,1-1 1,-1 1-1,1 0 1,-1-1-1,1 1 1,-1-1-1,1 1 1,-1-1-1,1 0 1,0 1-1,-1-1 1,1 0 0,-1 1-1,1-1 1,0 0-1,0 0 1,-1 1-1,1-1 1,0 0-1,-1 0 1,1 0-1,0 0 1,0 0-1,-1 0 1,1 0 0,0 0-1,0 0 1,-1-1-1,1 1 1,0 0-1,1-1 1,5-2 94,1-1 0,-1-1 0,0 1 0,0-1 0,0-1 0,6-6 0,8-4 13,156-130 16,-163 135-185,23-13 0,-32 22 27,0-1 0,0 1 0,0 0 0,0 0 0,0 0 0,1 1 0,-1-1 0,10 0 0,-14 2 23,-1 1 0,0-1 0,1 0 0,-1 0 0,0 0 0,0 0 0,1 1 0,-1-1 0,0 0 0,1 0 0,-1 1 0,0-1 0,0 0 0,1 0 0,-1 1 0,0-1 0,0 0 0,0 1 0,0-1 0,1 0 0,-1 1-1,0-1 1,0 0 0,0 1 0,0-1 0,0 0 0,0 1 0,0-1 0,0 0 0,0 1 0,0 10-10,-10 20 192,7-25-137,1 0-1,0 0 1,0 0-1,1 0 1,0 0-1,-1 7 1,2-13-33,0 1-1,1-1 1,-1 1 0,0-1 0,0 0 0,0 1-1,0-1 1,-1 1 0,1-1 0,0 0-1,0 1 1,0-1 0,0 0 0,0 1 0,0-1-1,-1 1 1,1-1 0,0 0 0,0 1 0,0-1-1,-1 0 1,1 0 0,-1 1 0,1-1 0,0-1 1,0 1-1,0 0 1,0-1-1,0 1 0,0-1 1,0 1-1,0-1 1,0 1-1,0 0 0,1-1 1,-1 1-1,0-1 1,0 1-1,0 0 1,0-1-1,1 1 0,-1 0 1,0-1-1,0 1 1,1 0-1,-1-1 1,0 1-1,1-1 0,9-12 42,0 1 0,14-14 0,-21 23-83,1 0-1,0 0 0,0 0 1,0 0-1,0 1 1,0-1-1,0 1 0,1 0 1,-1 0-1,1 1 0,8-3 1,-12 4 28,0 1 0,1-1 1,-1 0-1,0 0 0,1 0 0,-1 1 1,0-1-1,0 0 0,0 1 1,1-1-1,-1 1 0,0 0 0,0-1 1,0 1-1,0 0 0,0 0 1,0 0-1,0 0 0,0 0 0,0 0 1,0 0-1,-1 0 0,1 0 0,0 0 1,-1 0-1,1 0 0,-1 0 1,1 1-1,-1-1 0,1 0 0,-1 3 1,2 2 15,0 1-1,-1-1 1,0 1 0,0 11 0,-2 1 45,0-14-37,1 0 0,0 0 0,0 0 0,0 0 0,0 0 0,1 0 0,0 0 0,0-1 0,2 8 0,-2-10 85,1-3-5,28-12 82,40-24 0,8-4-134,-30 21-97,77-19-1,-51 17-84,-70 20 138,6-2-187,-8 4 90,-5 3 50,-6 3 20,0 1-1,1 0 1,0 1-1,1-1 1,-13 17-1,17-20 43,0 1-1,1-1 1,0 0 0,0 0-1,0 1 1,1 0 0,-1-1-1,1 1 1,0 0 0,0-1-1,1 1 1,0 0 0,-1 0-1,2 0 1,0 6 0,-1-9-8,0 0 0,1 0 0,-1 0 0,1 0 0,-1 0 0,1-1 0,0 1 0,0 0 0,0 0 0,0 0 0,0-1 0,1 1 0,-1 0 0,0-1 0,1 1 0,-1-1 0,1 0 0,0 0 0,-1 1 0,1-1 0,0 0 0,0 0 0,-1 0 0,1-1 0,0 1 0,0 0 0,0-1 0,0 1 0,0-1 0,4 1 0,-1-1 15,1 0-1,0 0 1,0 0-1,0-1 1,0 0-1,0 0 0,-1 0 1,1-1-1,9-3 1,16-12 3,0-1 0,-1-1 0,54-46 0,-58 44-24,3-4 35,-1-2 1,-2 0-1,-1-2 0,34-49 0,-35 40-70,-2-2-1,27-63 1,-24 46-28,-21 48 40,76-183-89,-73 166-56,-7 25 152,0 1-1,0-1 1,0 0 0,1 0 0,-1 0 0,0 0 0,0 0 0,0 1 0,0-1 0,-1 0-1,1 0 1,0 0 0,0 0 0,0 1 0,-1-1 0,1 0 0,0 0 0,-1 0 0,1 1-1,-1-1 1,1 0 0,-1 0 0,1 1 0,-1-1 0,0 0 0,1 1 9,-1 0 0,1-1 0,-1 1 0,1 0 0,-1 0 0,1 0 0,0 0 0,-1 0 0,1 0 0,-1 0-1,1 0 1,-1 0 0,1 0 0,-1 1 0,1-1 0,0 0 0,-1 0 0,1 0 0,-1 0 0,1 1 0,0-1 0,-1 0 0,1 0 0,0 1 0,-1-1 0,1 0 0,0 1 0,-1-1 0,-9 14-27,1 4 13,1 0 0,1 0 1,0 0-1,2 1 0,-6 28 0,4-16 37,-3 9 65,-32 151 157,34-144-239,2 1 0,1 53-1,4-76-140,1 23-893,5-17-3369,-4-19 25,-1-12 4262,0 0 0,-22-11-10589,14 6 9748,-6-6-1576,-23-23-1,-9-19 3312,-33-63 11226,72 107-10700,5 6-800,0 0-1,1 0 1,-1 0 0,1 0 0,-1 0-1,1 0 1,-1-5 0,2 7-417,0 0 1,0 1-1,0-1 1,0 1-1,0-1 1,0 0-1,0 1 0,0-1 1,0 1-1,0-1 1,0 0-1,1 1 1,-1-1-1,0 1 1,1-1-1,-1 1 0,0-1 1,1 1-1,-1-1 1,1 0-50,0 1 0,0-1 0,0 0 0,0 1 1,0-1-1,0 1 0,0-1 0,0 1 0,0 0 1,0-1-1,0 1 0,0 0 0,0 0 0,2 0 1,25-2-333,1 2 0,-1 0 1,49 9-1,-34-1-3303,73 24 1,-99-27 3054,0 2 0,-1 0 0,0 0 0,0 2-1,-1 0 1,28 22 0,-37-26 892,1 1 0,-1 1-1,-1-1 1,1 1-1,-1 0 1,0 0 0,0 0-1,-1 1 1,0 0 0,-1 0-1,0 0 1,0 0 0,0 0-1,-1 1 1,0-1 0,0 11-1,0 92 3121,-3-63-3415,2-56-5990,10-44 179,9-39 2600,-8 0 6212,-6 58-593,-1-1 866,-5 34-3302,0-1 0,0 0 1,-1 0-1,2 1 1,-1-1-1,0 0 1,0 0-1,0 1 1,0-1-1,0 0 1,1 0-1,-1 1 1,0-1-1,0 0 1,1 1-1,-1-1 0,1 0 1,-1 1-1,1-2 1,0 2-77,-1 0-1,1 0 1,-1 0 0,1-1-1,-1 1 1,1 0 0,-1 0 0,1 0-1,-1 0 1,1 0 0,-1 0 0,1 0-1,-1 1 1,0-1 0,1 0 0,-1 0-1,1 0 1,-1 0 0,1 1-1,-1-1 1,1 0 0,0 1 0,3 2-670,1 1 1,-1 0 0,8 8 0,-8-8 697,1 2 2,0 0-1,0 1 1,0 0-1,-1-1 1,0 1-1,-1 0 0,5 13 1,14 58 2237,-17-58-1618,2 10 652,12 38 1184,-17-62-2158,0 0-1,1 1 1,0-1-1,0-1 1,1 1 0,0 0-1,0-1 1,4 5-1,-6-8-164,0 0 1,0 0-1,0-1 0,1 1 0,-1-1 1,0 1-1,0-1 0,1 0 0,-1 0 1,1 0-1,-1 0 0,1 0 0,0-1 1,-1 1-1,1-1 0,0 1 1,2-1-1,0-1 31,-1 1-1,1-1 1,-1 0 0,1 0 0,-1 0 0,0-1 0,0 1-1,0-1 1,6-4 0,3-3 144,-1 0 0,1 0 0,-2-2 0,20-22 0,-16 17-33,-1-1 0,-1-1 0,21-35-1,-31 46-163,0 0 1,0 0-1,-1 0 0,0 0 0,0 0 0,1-13 1,-2 16-46,-1-1 0,0 1 0,-1 0 0,1 0 0,-1-1 0,0 1 0,0 0 0,0 0 0,0 0 0,-1 0 0,1 0 0,-5-6 0,3 6-40,1 1 1,-1 0-1,0 0 0,-1 0 1,1 0-1,0 0 0,-1 1 1,1-1-1,-1 1 0,0 0 1,0 0-1,0 0 0,0 1 1,0-1-1,0 1 0,-1 0 1,1 1-1,0-1 0,-6 0 1,-4 1-120,1-1 0,0 2 1,0 0-1,0 0 0,-16 5 1,22-4-342,1-1 0,-1 1 1,1 0-1,0 1 0,0-1 0,0 1 1,0 0-1,0 1 0,1 0 1,-1-1-1,1 2 0,-7 6 0,12-11 229,-1 1 0,1 0 0,-1-1 0,1 1 0,0 0-1,-1 0 1,1-1 0,0 1 0,0 0 0,-1 0 0,1 0-1,0-1 1,0 1 0,0 0 0,0 0 0,0 0 0,0-1-1,0 1 1,0 0 0,1 0 0,-1 0 0,0-1 0,0 1-1,1 0 1,-1 0 0,0-1 0,1 1 0,-1 0 0,1 0-1,-1-1 1,1 1 0,-1-1 0,1 1 0,-1 0 0,1-1-1,-1 1 1,1-1 0,0 1 0,0-1 0,-1 0 0,1 1-1,1-1 1,4 4-1063,1-1 0,0 1 0,12 2 0,-13-4 923,37 13-2755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1:41.1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120 1 11296,'-9'4'5563,"9"-3"-5483,0 0-1,0-1 1,0 1-1,0-1 1,0 1-1,0 0 1,0-1 0,0 1-1,0 0 1,0-1-1,0 1 1,0 0-1,-1-1 1,1 1-1,0-1 1,0 1-1,-1-1 1,1 1 0,0 0-1,-1-1 1,1 1-1,-1-1 1,1 0-1,-1 1 1,0 0-1,-20 24 2435,9-11-1160,-16 26 0,22-31-1045,0 0 0,0 0 1,-1 0-1,-12 11 0,33-53 470,-8 25-782,0-1 0,1 1 1,0 0-1,0 1 0,1 0 0,0 0 0,0 1 1,0 0-1,1 0 0,0 1 0,11-5 0,-10 5 138,1 1 0,0 0-1,0 0 1,0 2-1,1-1 1,-1 1-1,1 1 1,-1 0-1,23 1 1,-27 1-87,0 0 1,0 1 0,-1 0-1,1 0 1,0 0-1,-1 1 1,0-1-1,1 2 1,-1-1 0,0 1-1,-1 0 1,10 8-1,-9-6-106,0 0 0,0 1-1,0-1 1,-1 2 0,0-1-1,-1 0 1,1 1 0,-2 0-1,6 14 1,29 68-9101,-31-76 5652,7 13-1901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1:42.0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0 875 7712,'3'1'2506,"44"12"-537,-27-7-977,24 6-1,0-6 347,-1-2-1,1-2 1,0-1-1,0-3 1,78-12-1,-49-1-636,-1-3 0,114-44 0,-159 52-621,0-2 0,-1-1 0,0-1 0,-1-1 0,32-26 0,-2-8 162,70-82-1,37-36 257,95-42-76,-248 201-374,0-1 1,0 0 0,10-13 0,-17 18-25,1 1 0,-1-1 1,0 0-1,0 0 0,0 0 1,0 0-1,-1-1 1,1 1-1,-1 0 0,-1-1 1,1 1-1,0-7 1,-1 11-21,0-1 0,0 1 1,0-1-1,0 0 1,0 1-1,0-1 0,-1 1 1,1-1-1,0 1 1,0-1-1,-1 1 0,1-1 1,0 1-1,-1-1 1,1 1-1,0-1 1,-1 1-1,1 0 0,-1-1 1,1 1-1,0 0 1,-1-1-1,1 1 0,-1 0 1,1-1-1,-1 1 1,1 0-1,-1 0 1,0 0-1,1-1 0,-1 1 1,1 0-1,-1 0 1,1 0-1,-1 0 0,1 0 1,-1 0-1,0 0 1,0 0-1,-25 5-79,-91 42 114,71-27-83,-3 1 53,-91 34 557,140-54-558,0-1 0,-1 0-1,1 0 1,-1 0 0,1 1-1,0-1 1,-1 0-1,1 0 1,-1 0 0,1 0-1,-1 0 1,1 0 0,-1 0-1,1 0 1,0 0-1,-1 0 1,1 0 0,-1 0-1,1 0 1,-1 0 0,1 0-1,0 0 1,-1-1-1,1 1 1,-1 0 0,1 0-1,0 0 1,-1-1 0,1 1-1,-1 0 1,1-1-1,0 0 1,-1 0 0,1 0 1,0 1-1,0-1 0,0 0 0,1 0 0,-1 0 0,0 0 0,0 1 0,0-1 0,1 0 0,-1 0 0,0 0 0,2-1 0,18-28 97,-7 17-107,1 0 1,0 0-1,1 2 1,0 0 0,1 0-1,0 2 1,1 0-1,0 1 1,1 0-1,23-6 1,-30 11-8,-1 1-1,1 0 1,0 1 0,0 0 0,0 0-1,-1 1 1,1 1 0,0 0 0,0 1-1,0 0 1,-1 0 0,1 1 0,17 7-1,-1 3 152,-2 1 0,1 0-1,42 35 1,-51-37-288,1-1-1,-1 0 1,32 13-1,-1-6-5299,-37-14 3438,0 0 0,0 0 1,-1 1-1,1 1 0,-1 0 0,-1 0 0,11 8 0,8 14-1880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1:42.8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 71 4064,'0'-3'142,"1"1"0,-1-1 0,1 0 0,-1 0-1,1 1 1,0-1 0,0 0 0,0 1 0,0-1 0,0 1 0,1-1 0,-1 1 0,1 0 0,-1 0 0,1-1-1,0 1 1,0 0 0,0 1 0,0-1 0,1 0 0,-1 0 0,4-1 0,3-5 393,2 0 4376,-8 10-2479,-3 5-1084,-7 24 102,-14 41-1,7-28-1217,-7 28-33,-19 66-1118,39-135 541,0 0 1,1 0-1,-1 0 1,1 0 0,0 1-1,-1-1 1,2 0-1,-1 0 1,0 0 0,0 0-1,1 0 1,1 4-1,-2-7 240,0 1-1,0-1 1,0 0-1,1 1 1,-1-1 0,0 0-1,0 1 1,0-1-1,1 0 1,-1 0-1,0 1 1,0-1-1,1 0 1,-1 0 0,0 1-1,1-1 1,-1 0-1,0 0 1,1 0-1,-1 1 1,0-1-1,1 0 1,-1 0 0,0 0-1,1 0 1,-1 0-1,1 0 1,-1 0-1,0 0 1,1 0-1,-1 0 1,0 0 0,1 0-1,-1 0 1,1 0-1,-1 0 1,0 0-1,1 0 1,-1-1-1,0 1 1,1 0 0,-1 0-1,16-14-2003,-13 11 1603,27-28-2741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1:43.2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316 25 11552,'4'-24'4288,"-13"29"-3361,-9 6-223,10 1-320,-10-1-352,-9 9 1888,-15 5-1056,3 4-64,-1 2-512,3 1-256,6-4-64,9 0-896,4-5 512,8 2-4191,10-1 2527,13-8-5728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1:45.8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94 786 5728,'5'-47'7317,"-5"47"-7224,0 0 1,0-1-1,0 1 0,0 0 1,0 0-1,0-1 0,0 1 1,0 0-1,0-1 0,0 1 1,0 0-1,0-1 0,0 1 1,-1 0-1,1 0 1,0-1-1,0 1 0,0 0 1,0 0-1,-1-1 0,1 1 1,0 0-1,0 0 0,0-1 1,-1 1-1,1 0 0,0 0 1,0 0-1,-1 0 0,1-1 1,0 1-1,-1 0 0,1 0 1,0 0-1,0 0 1,-1 0-1,1 0 0,0 0 1,-1 0-1,1 0 0,0 0 1,-1 0-1,1 0 0,0 0 1,0 0-1,-1 0 0,1 0 1,0 0-1,-1 0 0,1 0 1,0 1-1,0-1 0,-1 0 1,-1 1 90,0 0 0,0 0-1,1 0 1,-1 0 0,0 0 0,1 1 0,-4 2 0,-5 8 251,0 0 0,1 1 0,0 0 0,-8 16 1,14-24-383,1 1 0,0-1 1,0 1-1,0 0 0,1-1 1,0 1-1,0 0 0,0 0 1,1 0-1,0 0 0,0 0 1,0 0-1,1-1 0,2 11 1,-1-9 25,0 1 0,0-1 0,1 0 1,0 0-1,0 0 0,1 0 0,0 0 1,0-1-1,0 1 0,1-1 0,0 0 0,0-1 1,11 10-1,-15-14-68,0-1 1,0 1-1,0-1 1,1 1-1,-1-1 0,0 0 1,0 1-1,0-1 1,0 0-1,0 0 0,1 0 1,-1 1-1,0-1 1,0-1-1,0 1 1,0 0-1,3-1 0,0 0 10,0 0 0,-1 0 0,1-1-1,0 0 1,4-2 0,2-3 18,-1 1 1,16-16-1,-19 17-79,-1-1 0,0 0 0,0 0-1,-1 0 1,0-1 0,0 0 0,0 1 0,-1-2 0,0 1 0,0 0 0,2-10 0,-4 11 38,0 0 1,0 0 0,-1 0 0,0 0-1,0 1 1,0-1 0,0 0 0,-1 0-1,0 0 1,-1 0 0,1 1 0,-1-1-1,0 0 1,0 1 0,-5-7 0,2 3-69,-1 0 0,0 0 0,0 1 0,-1 0 0,-1 1 0,1 0 0,-1 0 0,-13-9 0,16 12-20,5 5 189,0 0-92,-1-1 0,1 0 1,0 0-1,0 1 0,0-1 1,0 0-1,0 0 0,0 1 1,0-1-1,0 0 0,0 0 0,0 1 1,0-1-1,0 0 0,0 0 1,0 1-1,0-1 0,0 0 0,0 0 1,0 1-1,0-1 0,0 0 1,0 0-1,0 1 0,1-1 0,-1 0 1,0 0-1,0 0 0,0 1 1,1-1-1,1 3 30,1 0 0,0 0 0,0 0 0,0 0 0,0 0 0,1-1 0,-1 0 0,1 1 0,-1-1 0,1-1 0,0 1-1,0 0 1,0-1 0,0 0 0,0 0 0,0 0 0,0 0 0,5-1 0,9 1 96,0-1 1,-1-1-1,19-3 0,-14 1-93,4 0 37,-1 0 1,1-2-1,-1-1 1,0-1-1,-1-1 1,0-1 0,0-2-1,-1 0 1,0-1-1,32-24 1,-33 22-161,-17 10 138,0 1-1,1-1 1,-1 0-1,0 0 1,-1 0-1,6-7 1,-10 11-58,0-1 0,1 1 0,-1 0 0,0 0 0,1-1 1,-1 1-1,0 0 0,1 0 0,-1-1 0,0 1 0,1 0 1,-1 0-1,0 0 0,1 0 0,-1-1 0,0 1 0,1 0 1,-1 0-1,1 0 0,-1 0 0,0 0 0,1 0 0,-1 0 1,0 0-1,1 0 0,-1 0 0,1 0 0,-1 0 0,0 1 1,1-1-1,-1 0 0,0 0 0,1 0 0,-1 0 0,1 1 1,-1-1-1,0 0 0,0 0 0,1 1 0,-1-1 0,0 0 1,1 1-1,-1-1 0,0 0 0,0 1 0,13 17-201,-13-18 213,5 10 19,-1 1 0,0-1 1,0 1-1,-1-1 0,-1 1 0,3 22 0,5 24 127,-5-38-140,0-1 0,2 1 1,0-1-1,1 0 0,10 17 0,-17-33-4,1-1 0,-1 1 1,1-1-1,-1 1 0,1-1 1,0 0-1,-1 1 0,1-1 0,0 0 1,0 0-1,0 0 0,0-1 1,0 1-1,0 0 0,0-1 1,0 1-1,0-1 0,0 0 0,1 0 1,-1 1-1,0-1 0,0-1 1,0 1-1,4-1 0,4-1 75,0 0-1,0-1 0,17-8 1,-10 4-90,0-1-1,-1-1 1,0 0 0,0-1 0,-1-1 0,0 0 0,-1-1-1,-1-1 1,0 0 0,0-1 0,-1 0 0,-1-1-1,11-18 1,12-36 9,-2-2 0,22-76-1,-22 59-76,-5 2 71,-9 23-52,-11 39-287,-8 17 26,-5 15 99,-1 8 227,0 1 0,1 0 1,0 1-1,1-1 0,2 1 0,-3 20 0,2-15-6,-11 64 82,-2 2 143,-5 95-1,21-169-178,1 0-1,0 1 1,1-1 0,1 0 0,1 0-1,0 0 1,0 0 0,2-1-1,11 28 1,-15-39-27,1-1 0,-1 1 0,1-1 0,0 0 0,0 1-1,0-1 1,0 0 0,0 0 0,1 0 0,-1 0 0,1-1 0,-1 1-1,1-1 1,-1 1 0,1-1 0,0 0 0,0 0 0,0 0 0,-1-1 0,5 2-1,-5-2-15,0 0 0,1 0 0,-1 0-1,1 0 1,-1-1 0,1 1 0,-1-1 0,0 1-1,1-1 1,-1 0 0,0 0 0,1 0-1,-1 0 1,0 0 0,0-1 0,0 1-1,0-1 1,0 1 0,0-1 0,-1 0-1,1 1 1,0-1 0,-1 0 0,2-3 0,3-5-78,-2 1 0,1-1 0,-1 0 1,-1-1-1,4-16 0,6-55-169,-12 12 260,-2 40-295,2 29 279,-1 1-1,0-1 1,0 1-1,0-1 0,1 1 1,-1-1-1,0 1 1,1 0-1,-1-1 1,0 1-1,1-1 0,-1 1 1,0 0-1,1-1 1,-1 1-1,1 0 1,-1-1-1,1 1 0,-1 0 1,1 0-1,-1-1 1,1 1-1,-1 0 1,1 0-1,-1 0 0,1 0 1,-1 0-1,1 0 1,-1 0-1,1 0 1,0 0-1,0 0 0,23 1-13,-22-1 13,33 5-4,-10-2 9,28 0 1,103-8 381,1-1 138,-156 6-527,0 0 0,0 0 1,0 0-1,-1 0 0,1 0 0,0 0 0,0 0 0,0 1 1,-1-1-1,1 0 0,0 1 0,0-1 0,-1 0 0,1 1 1,0-1-1,-1 1 0,1-1 0,-1 1 0,1-1 0,0 1 1,-1-1-1,1 1 0,-1 0 0,1-1 0,-1 1 0,0 0 0,1 0 1,-1-1-1,0 1 0,1 0 0,-1 0 0,0-1 0,0 1 1,0 0-1,0 0 0,1 0 0,-1-1 0,0 1 0,-1 0 1,1 0-1,0 0 0,0-1 0,0 1 0,0 0 0,-1 1 1,-1 5 4,1 0 0,-2 0 1,-5 12-1,7-17-6,-24 42 29,17-32-34,1 0 0,-7 15 0,13-23 24,-1 0-1,1 0 0,0 0 1,0 0-1,0 1 1,0-1-1,1 0 0,0 1 1,0-1-1,0 1 1,1 4-1,-1-8-11,1 1-1,-1 0 1,1-1 0,0 1-1,-1-1 1,1 1 0,0-1-1,0 1 1,0-1-1,0 1 1,1-1 0,-1 0-1,0 0 1,0 1 0,1-1-1,-1 0 1,1 0 0,-1 0-1,1-1 1,-1 1-1,1 0 1,0-1 0,-1 1-1,1-1 1,0 1 0,-1-1-1,4 1 1,2 0 12,1-1 0,0 0 0,-1 0 0,1 0 0,7-2 0,-4 0 0,-1 0-1,1-1 1,0 0-1,-1-1 1,0 0-1,0 0 1,0-1-1,0-1 1,-1 0-1,0 0 1,0-1-1,-1 0 1,1 0-1,-2-1 0,1 0 1,-1 0-1,0-1 1,9-17-1,6-15-6,20-54 0,-10 19-31,1 4-69,20-42-215,44-138 0,-97 251 300,10-36-317,-10 35 283,0 0 1,0 0 0,1-1 0,-1 1 0,-1 0 0,1 0-1,0 0 1,0 0 0,-1 0 0,1 0 0,-1 0 0,0 0-1,0 0 1,-1-3 0,2 5 27,0 0 1,-1-1-1,1 1 0,0 0 0,-1-1 0,1 1 1,0 0-1,-1-1 0,1 1 0,-1 0 0,1 0 1,0 0-1,-1-1 0,1 1 0,-1 0 0,1 0 1,-1 0-1,1 0 0,-1 0 0,1 0 0,-1 0 1,1 0-1,-1 0 0,1 0 0,0 0 1,-1 0-1,1 0 0,-1 0 0,0 1 0,-12 6-61,2 1 56,0 1-1,1 1 0,0 0 1,0 0-1,1 1 0,1 0 1,0 1-1,1-1 0,0 2 1,0-1-1,-6 19 0,0 5 25,1 1-1,-12 72 1,-9 166 665,32-262-656,0 1 1,1-1-1,1 0 0,0 0 1,1 1-1,0-1 0,1 0 1,0 0-1,1 0 0,9 19 1,-12-30-9,0 1 0,1-1 1,-1 0-1,1 0 0,0 0 0,-1 0 1,1 0-1,0 0 0,0 0 1,0-1-1,0 1 0,1-1 0,-1 1 1,0-1-1,1 0 0,-1 0 0,0 0 1,1 0-1,-1 0 0,1-1 0,0 1 1,-1-1-1,1 0 0,-1 0 1,1 0-1,3 0 0,6-1 31,1-1-1,-1 0 1,0-1 0,15-5-1,-19 5-54,17-5-62,-1-2-1,0 0 1,28-18 0,62-47-267,-32 21 125,-74 49 214,0 0 0,1 0 0,-1 1 0,1 0 0,16-4 1,-23 7-10,1 0 1,0 1 0,0 0-1,0-1 1,0 1 0,-1 0-1,1 0 1,0 1 0,0-1-1,0 1 1,-1-1 0,1 1-1,0 0 1,-1 0 0,1 0-1,0 0 1,-1 1 0,1-1-1,-1 1 1,0-1 0,0 1-1,1 0 1,1 2 0,2 2 20,-1 1-1,0-1 1,-1 1 0,1 0-1,-1 0 1,0 1 0,4 12-1,0-6 305,-7-13-251,-12-6 90,-14-19-92,16 14-100,-1 1-1,0 0 1,-15-10 0,21 17 35,1 0 0,-1 0 1,1 0-1,-1 1 1,0 0-1,0-1 0,0 1 1,1 0-1,-1 1 1,0-1-1,0 1 1,0 0-1,0 0 0,0 0 1,-8 1-1,2 2-19,0 0 1,0 0-1,0 1 0,1 1 0,-1-1 1,-11 9-1,-50 40 9,58-44 55,8-4-28,0-1 0,1 0 0,-1 1 0,1 0 0,-6 8 0,8-11 2,1 1 1,-1-1-1,1 1 1,0 0-1,0 0 1,0-1-1,0 1 1,0 0-1,1 0 1,-1 0 0,1 0-1,0 0 1,0 5-1,0-7-3,0 0 1,0 1-1,1-1 0,-1 0 0,0 0 0,1-1 1,-1 1-1,1 0 0,-1 0 0,1 0 0,0 0 1,-1 0-1,1 0 0,0-1 0,0 1 0,-1 0 0,1-1 1,0 1-1,2 1 0,0-1 6,0 0-1,0 1 0,0-1 1,0 0-1,0 0 1,5 0-1,1 0 1,1 0 0,-1-1 0,18-1 0,-16-1-7,0-1 0,0 1 0,-1-2-1,1 1 1,-1-2 0,0 1 0,15-10-1,-4 0-65,0-1 0,21-21-1,-41 36 58,2-3-41,0 0 1,0 1-1,0 0 1,0 0-1,5-3 1,-8 5 30,0 0 1,1 0 0,-1 0 0,1 0 0,-1-1 0,1 1 0,-1 0 0,1 0-1,-1 0 1,1 0 0,0 0 0,-1 0 0,1 0 0,-1 0 0,1 1 0,-1-1-1,1 0 1,-1 0 0,0 0 0,1 0 0,-1 1 0,1-1 0,-1 0 0,1 0-1,-1 1 1,0-1 0,1 0 0,-1 1 0,1-1 0,-1 1 0,0-1 0,0 0-1,1 1 1,-1-1 0,0 1 0,0-1 0,1 1 0,-1-1 0,0 1 0,0-1-1,0 1 1,0-1 0,0 1 0,0-1 0,0 1 0,0-1 0,0 1 0,0 0-1,1 10 2,0 0 0,-1 17-1,-1-18 19,1 0-1,0 0 1,0 0 0,5 19-1,-5-27 12,1 1 0,0-1 1,0 0-1,0 1 0,0-1 0,0 0 0,1 0 0,-1 0 1,0 0-1,1 0 0,0 0 0,0 0 0,-1 0 0,1-1 1,0 1-1,0-1 0,0 1 0,1-1 0,-1 0 0,0 0 0,0 0 1,1 0-1,-1 0 0,4 0 0,-1 0 17,1-1 0,0 0-1,0 0 1,-1 0 0,1 0 0,0-1 0,-1 0-1,1-1 1,7-2 0,5 0 20,35-9 45,86-31-1,-121 37-112,-1-1 0,1-1 0,-1-1 1,-1-1-1,0 0 0,0-1 0,-1 0 1,18-21-1,-13 9-67,0-2 1,-2 0-1,-1-1 1,18-39-1,43-125-305,-74 179 314,0 0 1,-1-1-1,0 1 0,-1-1 0,-1 0 1,0-17-1,-1 30 60,0-1 1,0 0 0,0 1-1,0-1 1,0 1-1,0-1 1,0 0 0,0 1-1,0-1 1,0 1-1,-1-1 1,1 1 0,0-1-1,0 1 1,-1-1 0,1 0-1,0 1 1,-1 0-1,1-1 1,-1 1 0,1-1-1,0 1 1,-1-1-1,1 1 1,-1 0 0,1-1-1,-1 1 1,0 0-1,1 0 1,-1-1 0,1 1-1,-1 0 1,1 0-1,-1 0 1,0 0 0,1 0-1,-1-1 1,0 1-1,-1 1-2,0-1-1,0 0 0,0 0 0,0 1 1,0-1-1,0 1 0,1 0 1,-1-1-1,0 1 0,0 0 0,1 0 1,-3 1-1,0 2 7,0 0 1,0 0 0,0 0-1,0 1 1,1-1-1,-1 1 1,1 0-1,0 0 1,-3 8 0,-2 6 74,-6 25 1,13-43-71,-10 35 168,1 0-1,2 1 0,2-1 1,1 1-1,2 1 1,2 42-1,3-63-75,1 0 0,0 0 0,1 0 0,1-1 0,1 1 0,0-1 0,2-1 0,-1 1 0,2-1 0,0-1 0,1 1 0,17 18 0,-23-27-191,1-1-1,0 0 0,0 0 1,1 0-1,0-1 1,0 0-1,0 0 1,0 0-1,0-1 1,1 0-1,-1 0 1,1-1-1,0 1 1,0-2-1,0 1 1,0-1-1,0 0 1,0 0-1,0-1 0,1 0 1,-1 0-1,10-2 1,-4 0-1251,0 0 0,0-1 0,-1 0 0,14-6 0,-22 7 760,0 0 0,0 0 0,0 0 0,-1-1-1,1 1 1,-1-1 0,0 0 0,1 0 0,-1 0 0,0 0 0,-1-1 0,1 1 0,-1-1 0,1 0 0,-1 1 0,3-8 0,11-45-5723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1:46.1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40 11232,'-10'0'4128,"20"0"-3200,12 0-257,-4 0 2113,9-5-1664,9-2 256,31-1-832,24 0-160,7-1-224,-3 6-384,-19 3 128,-13 0-2176,-10 0 1248,-8 0-4479,0 3 3071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1:46.5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20 12800,'-66'-16'4735,"69"12"-3679,15 4-288,6 0-2272,10 0 672,16 0-991,18 0 1055,9 4-3840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1:46.8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53 5888,'0'-2'213,"-1"-1"0,1 1 0,0-1 0,0 1 1,0-1-1,0 1 0,0 0 0,1-1 0,-1 1 0,1-1 1,-1 1-1,1 0 0,2-5 0,-3 6 5,1 0 0,0 0-1,0 0 1,0 0 0,0 0 0,0 0-1,1 0 1,-1 0 0,0 1 0,0-1-1,0 0 1,1 1 0,-1-1 0,0 1-1,1-1 1,-1 1 0,1-1 0,-1 1-1,0 0 1,1 0 0,-1 0 0,1 0 0,-1 0-1,1 0 1,-1 0 0,2 1 0,0-1 51,-1 1 0,1 0 1,-1 0-1,0 0 1,1 0-1,-1 0 1,0 0-1,0 1 1,0-1-1,0 1 1,0-1-1,0 1 1,0 0-1,0 0 1,-1 0-1,1 0 1,-1 0-1,1 0 1,-1 0-1,2 5 1,2 4 329,-1 0 1,0 1 0,2 12-1,-4-19-406,2 14 127,-1 0-1,-1 0 1,0 0 0,-1 0-1,-3 29 1,-2-18-1087,0 0-1,-16 50 1,19-76-145,0-1-1,0 1 1,0-1 0,-1 1 0,1-1-1,-4 4 1,5-7 650,0 1 0,-1-1 0,1 1 0,-1-1 0,1 1 0,-1-1 0,0 0 0,1 1-1,-1-1 1,1 0 0,-1 1 0,0-1 0,1 0 0,-1 0 0,0 1 0,1-1 0,-1 0 0,0 0 0,1 0 0,-1 0 0,0 0 0,1 0-1,-1 0 1,0 0 0,1 0 0,-1-1 0,0 1 0,1 0 0,-1 0 0,1-1 0,-1 1 0,0 0 0,1-1 0,-1 1 0,1 0-1,-1-1 1,1 1 0,-1-1 0,0 0 0,-12-11-3279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52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47 8896,'-1'-1'148,"1"1"1,0-1 0,-1 1-1,1-1 1,0 1 0,-1-1-1,1 1 1,-1 0 0,1-1-1,-1 1 1,1 0-1,-1-1 1,1 1 0,-1 0-1,1-1 1,-1 1 0,0 0-1,1 0 1,-1 0 0,1 0-1,-1 0 1,0 0 0,0 0-1,0 0-16,1 1-1,-1-1 1,1 1-1,-1-1 1,1 1-1,-1-1 1,1 1-1,0 0 1,-1-1-1,1 1 1,0 0-1,0 0 1,-1-1-1,1 1 1,0 0-1,0-1 1,0 1-1,0 0 1,0 0-1,0-1 1,0 1-1,0 1 1,1 8 1161,0 1 1,4 15 0,-3-16-485,0-1 0,1 17 1,-3-24 683,0-2-1450,1-1-1,0 1 1,-1 0 0,1 0-1,0-1 1,-1 1 0,1 0 0,-1-1-1,1 1 1,0 0 0,-1-1-1,1 1 1,-1-1 0,1 1-1,-1-1 1,0 0 0,1 1-1,-1-1 1,1 0 0,6-14 16,-6 14-44,11-29 272,-4 8 236,2 0 0,12-21 0,-21 42-502,0 0 0,-1 1 0,1-1 0,0 0 0,-1 1 0,1-1 0,0 1 0,0 0 0,0-1 0,-1 1 0,1-1 0,0 1 0,0 0-1,0 0 1,0 0 0,0-1 0,0 1 0,-1 0 0,1 0 0,0 0 0,0 0 0,0 0 0,0 1 0,0-1 0,0 0 0,0 0 0,-1 1 0,1-1 0,0 0 0,0 1 0,0-1 0,-1 1 0,2 0 0,1 1-50,0-1 0,0 1 0,-1 0 0,1 0 1,-1 0-1,0 0 0,0 0 0,4 5 0,-1 2-703,-3-5-573,0 0 0,0 0 0,1 0 1,-1-1-1,1 1 0,0-1 0,0 0 0,0 0 0,4 3 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1:47.2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154 0 13632,'5'25'5055,"8"4"-3935,5 10-320,-9-15 1760,-9 12-1568,-4 7 576,-11 14-928,2 11-416,0 3-192,-6-2-736,-2-13 384,-6-4-6496,-9-13 3745,-14-19-5985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2:44.5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15 540 2656,'0'1'42,"0"-1"-1,0 1 1,0-1 0,0 1-1,-1 0 1,1-1 0,0 1-1,0-1 1,0 1 0,-1-1-1,1 1 1,0-1-1,0 1 1,-1-1 0,1 0-1,0 1 1,-1-1 0,1 1-1,-1-1 1,1 0 0,-1 1-1,-3-9 477,1 2-373,3 5-53,0 1 1,0 0 0,-1 0 0,1 0-1,0-1 1,0 1 0,0 0 0,0 0-1,0 0 1,0-1 0,0 1 0,0 0-1,0 0 1,0-1 0,0 1 0,0 0 0,0 0-1,0-1 1,0 1 0,0 0 0,0 0-1,0-1 1,0 1 0,0 0 0,0 0-1,0-1 1,0 1 0,0 0 0,0 0 0,1 0-1,-1-1 1,0 1 0,0 0 0,0 0-1,0 0 1,1-1 0,-1 1 0,0 0-1,0 0 1,0 0 0,1 0 0,-1 0-1,0-1 1,0 1 0,0 0 0,1 0 0,-1 0-1,0 0 1,0 0 0,1 0 0,19 1 2701,-4 0-2517,-2-1 122,0-1 0,0 0 0,0-1 0,0-1 0,0 0 0,16-6 0,-22 6-283,-1 0 0,0 0 1,0-1-1,0 0 0,-1 0 0,0-1 1,1 0-1,-1 0 0,-1-1 0,1 1 0,-1-1 1,7-10-1,-2 1-33,0 0 0,-1-1-1,-1-1 1,0 0 0,-1 0 0,-1 0 0,-1 0 0,0-1 0,-2 0 0,0 0-1,-1-1 1,0-34 0,-2 41-28,-1 0-1,-1 0 1,0 0-1,0 1 1,-1-1-1,-1 1 1,0 0-1,-7-13 1,-1 0-41,10 19-81,-1 0 0,1 0-1,-1 1 1,0-1 0,-7-7-1,9 11 56,1 1-1,0-1 0,-1 1 0,1-1 1,0 1-1,-1 0 0,1-1 0,-1 1 1,1 0-1,-1-1 0,1 1 0,-1 0 1,1 0-1,-1-1 0,0 1 0,1 0 1,-1 0-1,1 0 0,-1 0 0,1 0 0,-1 0 1,0 0-1,1 0 0,-1 0 0,1 0 1,-1 0-1,-1 0 0,2 0 12,0 0-1,0 1 1,0-1-1,0 0 0,0 0 1,0 0-1,0 0 1,0 0-1,-1 1 1,1-1-1,0 0 1,0 0-1,0 0 1,0 0-1,0 0 0,0 0 1,-1 0-1,1 0 1,0 1-1,0-1 1,0 0-1,0 0 1,-1 0-1,1 0 1,0 0-1,0 0 0,0 0 1,0 0-1,-1 0 1,1 0-1,0 0 1,0 0-1,0 0 1,0 0-1,-1 0 1,1 0-1,0 0 0,0-1 1,0 1-1,0 0 1,0 0-1,-1 0 1,1 0-1,-2 0-26,1 2 33,0 1 0,0-1 0,0 0 0,0 1 0,1-1 0,-1 1-1,1-1 1,-1 5 0,-3 13 52,1-7 52,0-1-1,1 1 1,1-1-1,0 1 0,0 0 1,3 19-1,-2 22 77,-2 140 722,2-150-702,0 3-25,-6 65 0,5-98 1,0 0 0,2 20 0,0-18-159,-1 26 0,-6 24 163,5-31-53,-3-1 0,-12 56 0,14-82-98,-13 39 186,13-42-181,0-1-1,0 0 1,0 0 0,0 0 0,-1-1 0,1 1-1,-1-1 1,-5 6 0,6-7-2,-1-1 0,1 0 0,0 1-1,-1-1 1,1 0 0,-1 0 0,1 0 0,-1-1-1,1 1 1,-1-1 0,1 1 0,-1-1 0,0 0 0,1 0-1,-1 0 1,0 0 0,-3-1 0,2 0-16,1 1 0,-1-1-1,1 0 1,-1-1 0,1 1 0,-1 0 0,1-1-1,0 0 1,0 0 0,0 0 0,0 0 0,-4-5-1,5 6-8,-1-2 8,0 0-1,1 0 1,-1 0-1,1 0 0,-1 0 1,1-1-1,0 1 1,0-1-1,1 1 1,-1-1-1,1 0 1,0 1-1,0-1 1,-1-4-1,1 1-32,1 0-1,0 0 1,0 0-1,1 0 1,0 0-1,0 0 1,0 1-1,1-1 1,0 0-1,1 1 1,-1-1-1,7-9 1,-5 8-7,1 0-1,0 1 1,1-1 0,0 1-1,0 1 1,1-1 0,-1 1-1,1 0 1,11-7 0,-14 11-9,-1 0 1,1 0-1,-1 1 0,1-1 1,0 1-1,-1 0 1,1 0-1,0 0 1,0 0-1,0 1 1,0 0-1,0-1 0,5 2 1,-3 0 9,0 0 1,0 0-1,0 1 1,0 0-1,0 0 0,-1 0 1,11 7-1,-2 0 35,-1 1 0,0 0 0,0 1 0,-1 0 0,15 19-1,-21-23 43,0 0 1,0-1-1,0 0 0,1 0 0,0-1 0,0 0 0,13 7 0,-16-10-10,1 0-1,-1-1 1,1 1-1,0-1 1,-1 0 0,1 0-1,0-1 1,0 1-1,0-1 1,0 0 0,0 0-1,0-1 1,-1 1-1,8-3 1,21-8 125,-2-1 1,0-1-1,0-2 0,31-20 1,-57 32-177,-1 1-409,11-7 53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2:46.5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97 431 2144,'0'0'234,"-1"0"-1,0 0 1,0-1 0,1 1 0,-1 0-1,0 0 1,0 0 0,1 1 0,-1-1-1,0 0 1,0 0 0,1 0 0,-1 0-1,0 1 1,1-1 0,-1 0 0,0 1-1,1-1 1,-1 0 0,1 1 0,-1-1-1,0 1 1,0 0 0,-1 1 257,3 0-266,-1 0 1,1 0-1,0-1 0,0 1 1,0 0-1,0-1 0,0 1 1,0-1-1,1 1 0,-1-1 1,0 1-1,1-1 0,-1 0 1,1 0-1,-1 0 0,1 0 1,0 0-1,-1 0 0,4 1 1,-2-2-98,1 1 0,0-1 0,-1 0 0,1 0 1,-1 0-1,1 0 0,-1 0 0,1-1 1,0 0-1,-1 0 0,0 0 0,1 0 0,-1 0 1,1-1-1,-1 1 0,0-1 0,0 0 0,0 0 1,3-3-1,5-4 102,0-1 0,0-1 1,9-12-1,-17 20-206,9-12 105,0-1 0,-1-1 0,-1 0 0,14-32 0,-8 11 111,13-50 0,-27 77-112,1 1-1,-2 0 1,1-1 0,-1-17 0,-1 23-89,-1 0 0,1 1 0,-1-1 0,1 0 0,-1 0 0,-1 1 0,1-1 0,-1 1 0,0-1 0,0 1 1,0 0-1,-4-6 0,5 8-40,0 1 0,0 0 0,0 0 0,0 0 1,0 0-1,-1 0 0,1 0 0,0 0 0,0 0 0,-1 0 1,1 0-1,-1 1 0,1-1 0,-1 1 0,1-1 0,-1 1 1,1-1-1,-1 1 0,1 0 0,-1 0 0,0 0 1,1 0-1,-1 0 0,1 0 0,-1 0 0,1 1 0,-1-1 1,-2 1-1,1 1-1,-1-1-1,1 1 1,-1 0 0,1 0 0,0 1 0,0-1-1,0 1 1,0-1 0,0 1 0,-2 3 0,-1 2 38,0 0 1,1 0-1,1 1 1,-1-1-1,1 1 1,1 0-1,-4 14 1,-11 68 214,15-71-213,-5 50 412,3 136 0,5-139-214,-13 136 756,10-181-924,-31 219 723,33-235-764,0-1 1,-1 0-1,1 0 1,-1 0-1,0-1 1,0 1 0,-1 0-1,0-1 1,1 1-1,-2-1 1,1 0-1,0 0 1,-6 4-1,8-6-1,-1-1 0,0 0-1,0 0 1,1 0 0,-1 0-1,0 0 1,0 0 0,0 0 0,0 0-1,0-1 1,0 1 0,0-1-1,-1 0 1,1 0 0,0 1-1,0-1 1,0 0 0,0-1-1,0 1 1,0 0 0,-1-1-1,1 1 1,0-1 0,0 0-1,0 1 1,0-1 0,1 0-1,-1 0 1,0 0 0,0-1-1,0 1 1,1 0 0,-3-3-1,2 2-16,-1-1 0,1 0-1,0 0 1,0 0 0,0 0 0,0 0-1,0 0 1,1 0 0,-1-1-1,1 1 1,0-1 0,0 1-1,0-1 1,1 1 0,-1-1 0,1-6-1,0-1 11,0 1-1,1-1 0,0 0 1,4-12-1,-2 12-43,0 1-1,1-1 1,0 1-1,0 0 1,1 0-1,7-9 1,-10 15 14,1 1 0,-1-1 0,1 1 0,0 0 1,0 0-1,0 0 0,0 0 0,0 0 0,1 1 0,-1-1 1,1 1-1,-1 0 0,1 0 0,0 0 0,0 1 1,0-1-1,8 0 0,-9 2 10,0 0 0,0 0 1,1 0-1,-1 1 0,0-1 0,0 1 1,0 0-1,0 0 0,0 1 0,0-1 1,0 0-1,0 1 0,0 0 0,0 0 1,-1-1-1,1 2 0,-1-1 0,4 3 1,3 6 11,0-1 0,13 22 0,-21-31-9,1 2 15,52 74 334,-44-64-237,1 0-1,0-1 0,22 17 1,-24-23 6,-1 1 0,1-2 0,0 1 0,0-1 0,1 0 0,20 6 0,-25-10-90,0 1 1,1-1 0,0-1 0,-1 1-1,1-1 1,-1 0 0,1 0 0,0-1-1,-1 0 1,1 0 0,-1 0 0,1-1-1,-1 1 1,9-5 0,-3 0-40,-1 0 0,1 0 0,18-16 0,7-10-4158,-20 17-366,-8 9 1739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2:47.7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36 311 3648,'-11'-14'1173,"10"14"-1115,1 0-1,0 0 1,0-1 0,0 1-1,0 0 1,0 0-1,0-1 1,0 1 0,0 0-1,-1-1 1,1 1-1,0 0 1,0 0 0,0-1-1,0 1 1,0 0-1,1 0 1,-1-1 0,0 1-1,0 0 1,0 0-1,0-1 1,0 1 0,0 0-1,0 0 1,0-1-1,3-3 3273,-2-25 1724,0 23-4779,-1 0 0,1 0 0,1 1 0,-1-1 0,3-6 0,15-42 436,-14 37-557,1 1 0,0 0 1,17-29-1,-19 39-129,0 0 1,0 1-1,1-1 0,0 1 1,0 0-1,0 0 0,1 0 1,0 1-1,0 0 0,9-5 0,-12 7-9,0 1 0,-1 0-1,1 0 1,0 0-1,0 1 1,1-1-1,-1 1 1,0-1 0,0 1-1,0 0 1,0 0-1,0 1 1,0-1-1,0 1 1,0-1 0,0 1-1,0 0 1,0 0-1,0 0 1,0 1-1,0-1 1,-1 1-1,1-1 1,0 1 0,-1 0-1,3 3 1,-1-2 26,-1 1 0,0 0 1,0-1-1,0 1 0,-1 1 1,1-1-1,-1 0 0,0 0 1,0 1-1,-1-1 0,1 1 1,-1 0-1,0-1 0,0 1 1,-1 0-1,1 0 0,-1 4 1,0 4 73,-1-1 1,0 0-1,-1 0 1,0 0 0,-6 18-1,2-15-38,0 0 0,-1 0 0,0-1 0,-12 17 0,-41 50 238,8-12-185,50-67-119,1 0-1,-1 0 1,1 0 0,0 0-1,0 0 1,0 1-1,0-1 1,1 0-1,-1 0 1,0 1-1,1-1 1,0 0-1,-1 1 1,1-1-1,0 1 1,0-1 0,1 0-1,-1 1 1,0-1-1,1 0 1,-1 1-1,1-1 1,0 0-1,1 3 1,0-1 4,1 0 0,0 0 0,0 0 0,1 0 0,-1-1 0,1 1 0,0-1-1,0 0 1,0 0 0,5 3 0,34 20-65,-27-17 124,0 0 0,0 1 0,-1 1-1,-1 0 1,26 26 0,-24-17 109,0 1 1,14 24-1,-23-32-20,0 0 1,-1 1 0,0-1 0,7 30-1,-12-39-99,0 0-1,-1 1 0,1-1 0,-1 0 0,0 0 1,-1 1-1,1-1 0,-1 0 0,0 0 0,0 1 1,0-1-1,0 0 0,-1 0 0,1 0 0,-1 0 1,0-1-1,-1 1 0,1-1 0,-1 1 0,1-1 1,-1 1-1,0-1 0,0 0 0,0-1 0,-6 5 1,-1-1 4,-1 0 0,1-1 1,-1 0-1,-1-1 0,1 0 1,-16 3-1,1-2-40,-48 3 1,61-8-28,-1 0 0,1-1 1,-1 0-1,-17-4 1,22 2-467,-1 0 1,-11-5 0,15 5-727,0 0-1,0 0 1,-11-9 0,10 3-3247,6 3 1376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2:49.1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504 285 1824,'0'0'1131,"2"0"-145,1 0-641,0 0-1,1-1 0,-1 1 1,0-1-1,0 0 0,0 0 1,0 0-1,0-1 0,5-2 1,-6 3-149,-1 0 1,1 0-1,0 0 1,-1 0-1,0 0 1,1-1 0,-1 1-1,0 0 1,1-1-1,-1 1 1,0-1-1,0 0 1,0 1-1,-1-1 1,1 0-1,0 1 1,0-4-1,2-10 580,-1-1-39,0-1-1,0 1 1,-2 0-1,-2-26 1,2 37-639,-1 0 1,-1 0-1,1 0 0,-1 0 1,1 1-1,-1-1 1,0 1-1,-1-1 0,1 1 1,-1 0-1,0 0 1,0 0-1,0 0 0,-1 1 1,1-1-1,-1 1 1,0 0-1,0 0 0,-8-5 1,-1 2-39,0 0 1,-1 1 0,0 0-1,0 1 1,0 1-1,0 0 1,0 1 0,-1 0-1,1 1 1,-28 2-1,26 0-32,0 1 0,0 1 0,1 0-1,-1 1 1,1 0 0,0 1 0,0 1-1,0 1 1,-25 15 0,28-14-4,2 1 0,-1 0 1,1 1-1,0 0 0,1 1 1,0 0-1,1 0 0,1 1 0,-1 0 1,2 0-1,0 0 0,-6 17 1,4-6 14,1 1 0,2 0 1,0 0-1,1 0 1,2 0-1,0 28 1,2-42-12,0 0 0,1 0 0,0-1 1,1 1-1,0 0 0,1-1 0,-1 1 0,2-1 0,6 14 1,-6-16 29,0-1 1,1 0 0,-1 0 0,1 0-1,0-1 1,1 1 0,-1-1-1,1-1 1,0 1 0,0-1 0,0 0-1,1 0 1,7 2 0,2 0 110,1 0 0,-1-2 0,1 0 0,0-1 0,0-1 1,31 1-1,-45-3-117,0 0 1,1 0 0,-1 0-1,0-1 1,0 1-1,0-1 1,0 0 0,0 1-1,0-2 1,0 1 0,0 0-1,-1 0 1,1-1-1,4-3 1,-7 5-45,0 0 0,1-1-1,-1 1 1,0-1 0,0 1 0,1 0-1,-1-1 1,0 1 0,0-1 0,0 1-1,0-1 1,0 1 0,0-1 0,1 1 0,-1-1-1,0 1 1,-1-1 0,1 1 0,0-1-1,0 1 1,0-1 0,0 1 0,0-1-1,0 1 1,-1-1 0,1 1 0,0 0-1,0-1 1,-1 1 0,1-1 0,0 1 0,0 0-1,-1-1 1,1 1 0,0 0 0,-1-1-1,1 1 1,-1 0 0,0-1 0,-19-12 36,18 12-58,-5-3-4,-1 1 0,1 0 0,-1 1 0,0 0-1,0 0 1,-9-1 0,-52-2-21,25 3 56,-8 2 255,191 0-315,-101 1-22,-5-1 161,41 7 1,-65-6 2,0 1 0,0 0 0,0 0 1,0 1-1,-1 1 0,1-1 0,-1 1 1,0 1-1,11 7 0,-17-10-28,1 0 0,-1 0 0,0 0 0,1 0 0,-1 1 0,3 4 0,-5-6-39,1 0-1,-1 0 0,1 0 0,-1 0 0,1 0 1,-1 1-1,0-1 0,1 0 0,-1 0 1,0 1-1,0-1 0,0 0 0,0 0 0,0 0 1,0 1-1,0-1 0,-1 0 0,1 0 1,0 1-1,-1-1 0,0 2 0,-6 8 112,1 0-1,-2-1 0,0 0 1,0 0-1,0-1 0,-1 0 1,-1-1-1,-12 10 0,-90 54 131,93-61-221,-21 11-179,-47 17 1,53-24-1973,32-15 1794,1 1 0,0 0 0,-1 0 0,1 0 0,-1 0 0,1 0 0,0 0 0,0 0 0,0 1 0,0-1 0,0 0 1,0 1-1,0-1 0,0 1 0,0-1 0,1 1 0,-2 2 0,2-3-96,0 0 0,-1 0-1,1 0 1,0 0 0,0 0 0,0 0 0,0 0-1,0 1 1,0-1 0,0 0 0,1 0 0,-1 0-1,0 0 1,1 0 0,-1 0 0,1 2 0,7 8-2751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2:51.6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1 136 4224,'0'-8'942,"-1"0"1,1 1-1,1-1 1,-1 0-1,1 1 1,1-1-1,-1 1 0,6-14 1,1-12 1497,-6 25-1936,0-3 338,-2 10-466,1 4-93,10 331 2347,-4-166-1542,4-35-547,0 38-266,-12-162-229,1 1 0,1-1 0,0 1 1,0-1-1,6 19 0,-7-28-91,0 0 0,0 0 0,0 0 0,0 0 0,0 0-1,0 1 1,0-1 0,0 0 0,0 0 0,0 0 0,0 0 0,0 0 0,0 0 0,0 0 0,0 1-1,0-1 1,0 0 0,0 0 0,0 0 0,0 0 0,1 0 0,-1 0 0,0 0 0,0 0 0,0 0 0,0 0-1,0 1 1,0-1 0,0 0 0,1 0 0,-1 0 0,0 0 0,0 0 0,0 0 0,0 0 0,0 0 0,0 0-1,0 0 1,1 0 0,-1 0 0,0 0 0,0 0 0,0 0 0,0 0 0,0 0 0,0 0 0,1 0-1,-1 0 1,0 0 0,0-1 0,0 1 0,0 0 0,0 0 0,0 0 0,0 0 0,4-7-1598,-3 5 856,7-9-1340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2:52.3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8 335 3392,'0'0'182,"-1"0"-1,1 0 1,0-1 0,-1 1 0,1 0-1,-1 0 1,1-1 0,0 1 0,-1 0-1,1 0 1,0-1 0,-1 1 0,1-1-1,0 1 1,0 0 0,-1-1 0,1 1-1,0 0 1,0-1 0,0 1 0,-1-1-1,1 1 1,0-1 0,0 1 0,0-1-1,0 1 1,0 0 0,0-1 0,0 1-1,0-1 1,0 1 0,0-1 0,0 1-1,0-1 1,0 1 0,0 0 0,1-1-1,0-3 3078,4-26 646,11-18-2382,-5 17-893,-6 14-477,1 1 0,1 1 0,0-1 0,1 1 0,19-28 0,-20 35-126,-1 0-1,1 0 1,0 1-1,1 0 1,0 0 0,0 1-1,0 0 1,1 0 0,0 1-1,0 0 1,11-4 0,-18 9-14,0-1 0,0 0 0,0 1 0,0-1 0,0 1 0,0 0-1,0-1 1,0 1 0,0 0 0,0 0 0,0 0 0,0 1 0,0-1 0,0 0 0,0 1 0,0-1 0,0 1 0,3 1 0,-4-1 5,1 0 0,-1 1-1,0-1 1,1 0 0,-1 1-1,0-1 1,0 1 0,0-1 0,0 1-1,0-1 1,0 1 0,0 0 0,-1-1-1,1 1 1,0 0 0,-1 0-1,0-1 1,1 1 0,-1 0 0,0 2-1,0 3 22,0 0-1,-1 0 1,1 0-1,-1 0 1,-1 0-1,0 0 1,-4 11-1,1-2 17,-16 44 134,-3-1-1,-33 57 1,20-41-104,35-72-85,-9 26 26,10-28-24,1 0-1,0 0 1,-1 0-1,1 0 1,0 0-1,0 0 1,0 0-1,0 0 1,0 0-1,0 0 1,0 0-1,0 0 1,0 0-1,0 0 1,1 0-1,-1 0 1,0 0-1,1 0 1,-1 0-1,1-1 1,-1 1-1,1 0 1,-1 0-1,2 1 1,1 0-6,-1-1 1,1 1 0,0-1 0,0 1-1,0-1 1,0 0 0,0 0-1,0-1 1,0 1 0,4 0 0,37 1-71,-25-1 77,-1-1 77,112 10 10,-113-8-104,0 1 0,1 1 0,-1 1 0,-1 1-1,23 10 1,-37-16 22,0 1 0,0 0 0,0 1 0,0-1 0,0 0 1,-1 0-1,1 1 0,-1-1 0,1 1 0,-1 0 0,1-1 0,-1 1 0,0 0 0,0 0 0,0 0 0,1 2 0,-1-3 18,-1 1 0,0-1 0,0 1 0,0-1 0,0 1 0,0-1 0,0 0 0,-1 1 0,1-1 0,0 1 0,-1-1 0,1 0 0,-1 1 0,1-1 0,-1 0 0,0 0 0,0 1 0,1-1-1,-1 0 1,0 0 0,0 0 0,0 0 0,0 0 0,0 0 0,-1 0 0,1 0 0,-1 0 0,-11 8 119,-1-1 0,1-1 0,-1 0 0,-27 9 0,-62 14 224,78-24-420,-1-1 0,0-2 1,0 0-1,0-1 0,-50-4 1,75 2-118,-1 0 0,1 0 0,0-1 0,0 1 1,0 0-1,0 0 0,0-1 0,-1 1 1,1-1-1,0 1 0,0-1 0,0 1 0,0-1 1,0 0-1,0 1 0,-1-2 0,2 1 71,-6-4-1455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2:53.0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9 144 4064,'-4'-12'1456,"3"11"-1223,1 0-1,-1 0 0,1 0 0,-1 0 1,1 0-1,-1 0 0,1 0 1,0 0-1,0 0 0,-1 0 1,1 0-1,0 0 0,0 0 0,0 0 1,0-2-1,1 2 147,-1 0 1,0 0-1,1-1 1,-1 1-1,0 0 0,0-1 1,0 1-1,0 0 0,0-1 1,-1 0-1,2-12 2589,2 6-989,-3 8-1922,0 0-1,0-1 0,0 1 0,0 0 1,0 0-1,0-1 0,0 1 0,0 0 1,0 0-1,0-1 0,1 1 0,-1 0 1,0 0-1,0-1 0,0 1 0,0 0 1,0 0-1,1-1 0,-1 1 0,0 0 1,0 0-1,0 0 0,1 0 0,-1-1 1,0 1-1,0 0 0,0 0 0,1 0 1,-1 0-1,0 0 0,0 0 0,1 0 1,-1 0-1,0 0 0,0 0 0,1-1 1,-1 1-1,0 0 0,0 0 0,1 1 1,-1-1-1,0 0 0,0 0 0,1 0 1,-1 0-1,0 0 0,0 0 0,1 0 1,-1 0-1,0 1 0,6 0 74,0-1-1,0 1 1,0-1 0,0 0-1,0 0 1,0-1-1,12-2 1,8 0 54,83-14 217,-62 8-428,67-18 395,-56 14-331,-58 13-35,0 0 2,1 0 1,-1 0-1,0 0 0,1 0 1,-1 0-1,0 0 1,1-1-1,-1 1 1,0 0-1,1 0 0,-1 0 1,0 0-1,1 0 1,-1 0-1,0 0 1,1 0-1,-1 0 0,0 1 1,1-1-1,-1 0 1,0 0-1,1 0 0,-1 0 1,1 1-1,-6 12-6,4-11-1,-28 50 328,-2-1 0,-38 48 0,18-27 70,48-68-387,-88 137 191,74-112-172,2 0 0,-22 61 0,-17 130 212,44-174-334,5-15-3282,4-23-1683,4-17-2076,4-8 2086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3:00.0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508 405 2144,'1'0'218,"0"-1"0,1 1 1,-1 0-1,0-1 0,0 1 1,0 0-1,0-1 0,0 1 0,0-1 1,0 0-1,0 1 0,0-1 0,0 0 1,0 0-1,0 0 0,0 0 1,-1 1-1,1-1 0,0 0 0,0 0 1,-1 0-1,1-1 0,-1 1 0,1 0 1,-1 0-1,0 0 0,1 0 1,-1 0-1,0-1 0,0 1 0,0 0 1,0 0-1,0-2 0,1-2 204,-1 0 0,0-1-1,0 1 1,0-1 0,-3-9 0,-1 5-136,0-1 0,-1 1 1,0 0-1,-1 0 1,0 1-1,0 0 0,-1 0 1,0 0-1,-9-7 1,11 12-237,1 0 0,-1 0 1,0 0-1,0 0 1,-1 1-1,1 0 1,-1 0-1,0 1 0,1 0 1,-1 0-1,0 0 1,0 0-1,-1 1 1,1 0-1,0 0 0,0 1 1,-1 0-1,1 0 1,0 0-1,0 1 1,-1 0-1,1 0 0,-7 3 1,0 0-39,1 0 1,0 1 0,1 1-1,-1 0 1,1 1 0,0 0-1,1 0 1,0 1 0,0 0-1,-11 12 1,6-3 37,0 0-1,1 0 1,1 1 0,1 1 0,-15 29-1,-29 84 331,48-109-267,1 0 0,1 0 0,1 1 0,-2 25-1,7-36-52,1 0 0,0-1-1,0 1 1,1 0 0,1-1-1,0 0 1,1 0 0,0 0-1,1 0 1,0 0 0,1-1-1,0 0 1,1 0 0,0-1-1,16 18 1,-17-22 37,1 0 0,0 0 0,0-1 0,0 0 0,1 0 0,-1-1 0,1 0 0,0 0 0,1-1 0,-1 0 0,0 0 0,1-1 0,0 0 0,15 1 0,-11-2-19,-1-1 0,0 0 0,1-1 1,-1-1-1,0 0 0,0 0 0,0-1 0,0 0 0,-1-1 1,13-6-1,5-6 25,-1-2-1,0 0 1,-1-2 0,-1-1 0,-1-1 0,27-31 0,-51 52-106,0 0 1,0 0-1,0 0 0,0 0 1,0-1-1,0 1 1,-1 0-1,1-1 1,0 1-1,-1-1 1,1 1-1,-1-1 0,0 1 1,1-1-1,-1 1 1,0-3-1,0 3-3,0 1-1,0-1 0,-1 1 1,1-1-1,0 1 1,0-1-1,-1 1 1,1-1-1,0 1 0,0 0 1,-1-1-1,1 1 1,0-1-1,-1 1 0,1 0 1,0-1-1,-1 1 1,1 0-1,-1 0 0,1-1 1,-1 1-1,1 0 1,-1 0-1,1 0 0,-1-1 1,1 1-1,-1 0 1,1 0-1,-1 0 0,1 0 1,-1 0-1,1 0 1,-1 0-1,1 0 1,-1 0-1,1 0 0,-1 0 1,1 1-1,-1-1 1,1 0-1,0 0 0,-1 0 1,1 1-1,-1-1 1,0 0-1,-4 3-41,0-1 0,0 1 1,0-1-1,-5 5 0,-1 1-17,7-6 62,2 0-1,-1 0 0,0 1 1,0-1-1,1 1 1,0 0-1,-1 0 1,1 0-1,0 0 1,0 0-1,1 0 1,-1 1-1,-2 6 1,3-5 9,-1 1 0,1-1 1,0 1-1,1-1 0,0 1 1,-1-1-1,2 1 0,-1 0 1,2 6-1,-1-8 13,0 1 0,0 0 0,0-1-1,1 1 1,0-1 0,0 1 0,0-1 0,1 0-1,0 0 1,4 6 0,-4-7 5,-1-1 0,1 0 0,-1 1-1,1-1 1,0 0 0,0-1 0,0 1 0,0 0 0,0-1 0,0 0-1,0 1 1,1-1 0,-1-1 0,0 1 0,7 0 0,0-1 25,0 0 1,-1-1 0,1 0 0,-1-1 0,1 0-1,-1-1 1,0 0 0,0 0 0,0-1-1,0 0 1,-1-1 0,0 0 0,0 0 0,0-1-1,0 1 1,-1-2 0,9-9 0,-14 15-37,-1-1 0,1 0 1,-1 0-1,1 0 0,-1 0 1,0 0-1,0 0 1,0-1-1,0 1 0,0 0 1,-1 0-1,1-1 0,-1 1 1,1 0-1,-1-1 0,0 1 1,0-1-1,0 1 0,0 0 1,0-1-1,-1 1 1,1-1-1,-1 1 0,0-3 1,-1 2-19,1-1 1,-1 0 0,0 1 0,0-1 0,0 1 0,-1 0 0,1 0 0,-1 0-1,0 0 1,0 0 0,0 1 0,0-1 0,0 1 0,-5-3 0,-4-2-20,-1 0 0,0 1 0,-16-5-1,24 10-1,1-1 0,-1 1 0,0 0-1,0 1 1,1-1 0,-1 1 0,0 0 0,0 0-1,0 0 1,0 1 0,1 0 0,-10 2-1,13-3 41,-7 1-139,8-1 120,0 0 0,0 0 0,0 0-1,-1 0 1,1 0 0,0 0-1,0 0 1,0 0 0,0 0 0,0 0-1,0 0 1,0 0 0,0 0 0,0 0-1,-1 0 1,1 0 0,0 0 0,0 0-1,0 0 1,0 0 0,0 0-1,0 0 1,0 0 0,0 0 0,0 0-1,0 0 1,-1 1 0,1-1 0,0 0-1,0 0 1,0 0 0,0 0 0,0 0-1,0 0 1,0 0 0,0 0 0,0 0-1,0 0 1,0 0 0,0 1-1,0-1 1,0 0 0,0 0 0,0 0-1,0 0 1,0 0 0,0 0 0,0 0-1,0 0 1,0 0 0,0 1 0,0-1-1,0 0 1,0 0 0,0 0-1,0 0 1,0 0 0,0 0 0,0 0-1,0 0 1,0 0 0,0 0 0,0 0-1,1 1 1,1 0 14,0 0 0,1 1 0,-1-1 0,0 0 1,1 0-1,0-1 0,-1 1 0,1 0 0,-1-1 0,1 0 0,4 1 0,33-2-95,-35 0 116,22 0 57,-1-1-1,0-2 0,0-1 0,0-1 0,29-10 1,43-27 77,-84 35-141,-1 0 1,0-1-1,-1 0 0,1-1 0,11-13 1,-10 7 17,-1 0 1,0-1 0,10-19-1,26-56-37,90-182 87,-97 183-171,-41 89 61,0 1 0,-1 0 0,1 0 0,0-1 0,-1 1-1,1 0 1,-1-1 0,0 1 0,1-1 0,-1 1 0,0-1 0,0 1 0,0 0 0,0-1 0,0 1 0,0-1-1,-1 1 1,1-2 0,0 3 15,0 0 0,0 0-1,0-1 1,0 1 0,0 0-1,0 0 1,0 0 0,-1 0-1,1 0 1,0 0 0,0 0-1,0 0 1,0 0 0,0 0-1,0-1 1,0 1 0,0 0-1,0 0 1,0 0 0,0 0-1,0 0 1,0 0 0,0 0-1,-1 0 1,1 0 0,0 0 0,0 0-1,0 0 1,0 0 0,0 0-1,0 0 1,0 0 0,0 0-1,-1 0 1,1 0 0,0 0-1,0 0 1,0 0 0,0 0-1,0 0 1,0 0 0,0 0-1,0 0 1,0 0 0,-1 0-1,1 0 1,0 0 0,0 0-1,0 0 1,0 0 0,0 0-1,0 0 1,-5 2-46,0 0 0,1 0 1,-1 1-1,1-1 0,0 1 0,0 0 0,0 0 1,0 1-1,0-1 0,1 1 0,-1-1 0,1 1 0,-5 7 1,-2 6 38,0 1-1,-9 19 1,-14 44 6,4 2 0,-21 95-1,43-149-16,1 1-1,2 0 0,-2 57 1,6-81 54,1-1 1,-1 1 0,1 0 0,0-1 0,0 1 0,1 0-1,0-1 1,0 1 0,0-1 0,4 7 0,-5-10-14,0 0 0,1 0 0,-1-1 0,1 1 0,-1 0 1,1-1-1,-1 1 0,1-1 0,0 1 0,0-1 1,0 0-1,0 0 0,0 0 0,0 0 0,0 0 1,0 0-1,0 0 0,0-1 0,0 1 0,1-1 0,-1 0 1,0 1-1,0-1 0,1 0 0,-1 0 0,0-1 1,0 1-1,4-1 0,2-2 24,0 0 0,1-1-1,-1 0 1,0 0 0,-1-1 0,1 0-1,10-9 1,3-2 10,2 0-23,-2 2-37,0-2 1,31-29-1,-13 2 173,55-78-1,59-120-227,-117 181 167,-31 51-117,0 0-1,0 0 1,0-1 0,-2 1 0,1-1 0,-1 0 0,0 0 0,-1 0 0,0 0-1,0-16 1,-2 25-1,0 0-1,0 0 1,0 0-1,-1 0 1,1 0-1,0 0 1,0 0-1,-1 0 0,1 1 1,0-1-1,-1 0 1,1 0-1,-1 0 1,1 0-1,-1 0 1,0 1-1,1-1 1,-1 0-1,0 0 0,0 1 1,1-1-1,-1 1 1,0-1-1,0 1 1,0-1-1,0 1 1,0-1-1,1 1 1,-1 0-1,0-1 0,0 1 1,0 0-1,0 0 1,0 0-1,-2 0 1,-2-1-32,0 2 1,0-1-1,0 0 0,0 1 1,1 0-1,-7 2 0,-15 6-53,1 2-1,1 0 0,-37 25 1,46-27 100,1 2 1,0 0 0,0 1 0,1 0 0,1 1-1,0 1 1,1 0 0,0 0 0,1 1-1,1 0 1,-12 25 0,8-9-4,1 2-1,1 0 1,2 0 0,-10 67-1,17-81 38,0 0 0,1 1 0,2 19-1,0-29-31,0 0-1,1 0 1,0 0-1,1 0 1,0 0-1,1 0 1,5 11-1,-7-17 31,0-1 0,0 1 0,1-1 0,-1 0 0,1 0 0,0 0-1,-1 0 1,1 0 0,0-1 0,1 1 0,-1-1 0,0 0 0,1 0 0,-1 0 0,7 2 0,-4-2 38,0-1 1,1 1 0,-1-1-1,1 0 1,-1-1-1,1 0 1,-1 0-1,13-2 1,-2-1 14,1-1-1,-1-1 1,0-1 0,0 0-1,0-1 1,16-10 0,-16 5-93,1 0 0,-2-1 0,0-1 0,0-1 0,-1 0 0,-1 0 0,17-26 0,-26 35-10,5-9-91,-7 15-36,-4 10-93,-7 22 87,3-11 7,-4 28 1,7 0 179,2-44-31,0-1 1,1 1 0,0 0-1,0-1 1,0 1 0,0-1 0,1 1-1,2 4 1,1 1 17,-4-7 72,0 0 0,1-1 1,-1 1-1,1-1 0,-1 1 0,1-1 0,2 3 0,-3-5-75,0 1-1,0 0 0,0-1 0,0 1 1,0-1-1,0 1 0,0-1 0,0 0 0,0 1 1,0-1-1,0 0 0,0 0 0,1 0 1,-1 0-1,0 0 0,0 0 0,0 0 0,0 0 1,0 0-1,0-1 0,0 1 0,2-1 1,5-2 19,-1 0 0,0 0 0,-1-1 0,1 0 0,-1 0 0,1-1 0,-1 0 0,-1 0 0,10-10 0,1-3-49,24-38 0,13-42 99,-38 67-86,-9 20-170,-5 11 161,-1 0 0,0 0 1,0 0-1,0 0 0,0 0 0,0 0 0,0 0 0,0 0 0,0 0 0,0 0 0,0 0 1,0 0-1,0 0 0,0 0 0,0 0 0,1-1 0,-1 1 0,0 0 0,0 0 0,0 0 1,0 0-1,0 1 0,0-1 0,0 0 0,0 0 0,0 0 0,0 0 0,0 0 0,0 0 0,1 0 1,-1 0-1,0 0 0,0 0 0,0 0 0,0 0 0,0 0 0,0 0 0,0 0 0,0 0 1,0 0-1,0 0 0,0 0 0,0 0 0,0 0 0,0 1 0,0-1 0,0 0 0,0 0 1,0 0-1,0 0 0,0 0 0,0 0 0,0 0 0,0 0 0,0 0 0,0 0 0,0 0 1,0 0-1,0 1 0,0-1 0,-1 22-293,1-16 340,-2 16-21,-1 0-1,-1-1 0,0 0 1,-2 0-1,-1 0 0,0 0 1,-1-1-1,-2-1 0,-14 25 1,23-42-2,0-1 1,0 1 0,0-1 0,-1 1-1,1-1 1,0 1 0,-1-1 0,1 0-1,-1 1 1,0-1 0,1 0-1,-1 0 1,-3 1 0,3-1-25,-1-1 0,1 0 0,-1 1 0,0-1-1,1 0 1,-1 0 0,1-1 0,-1 1 0,1 0 0,-5-2 0,6 1 13,0 1-1,0-1 1,0 1-1,0-1 1,1 0 0,-1 1-1,0-1 1,0 0 0,0 0-1,1 1 1,-1-1 0,0 0-1,1 0 1,-1 0-1,1 0 1,-1 0 0,0-1-1,1 1-10,0 1-1,-1-1 0,1 1 0,0-1 0,0 1 1,-1-1-1,1 0 0,0 1 0,0-1 0,0 1 1,0-1-1,0 0 0,0 1 0,0-1 0,0 0 1,0 1-1,0-1 0,0 1 0,0-1 0,0 0 1,1 1-1,-1-1 0,0 1 0,0-1 1,1 1-1,0-2 0,1-2-319,-2 3 317,0 1 0,0 0 1,1-1-1,-1 1 1,0 0-1,0 0 1,0-1-1,0 1 1,0 0-1,1-1 1,-1 1-1,0 0 1,0 0-1,0-1 1,1 1-1,-1 0 1,0 0-1,0 0 1,1-1-1,-1 1 0,0 0 1,1 0-1,-1 0 1,0 0-1,1 0 1,-1 0-1,0 0 1,0 0-1,1-1 1,-1 1-1,0 0 1,1 0-1,-1 0 1,0 0-1,1 1 1,5-2 3,0 0 0,0 1 0,-1 0 0,1 0 0,9 2 0,-7-1-1,-3 0 17,0 0-1,0 0 1,0-1-1,1 0 0,-1 0 1,0 0-1,0-1 1,9-1-1,23-11 62,-1-1 0,0-1 0,61-38 0,-26 4-11,-18 12-199,-53 37 127,0-1-1,0 1 1,1 0-1,-1 0 1,0 0-1,0-1 1,1 1 0,-1 0-1,0 0 1,0 0-1,1 0 1,-1 0 0,0-1-1,1 1 1,-1 0-1,0 0 1,1 0-1,-1 0 1,0 0 0,1 0-1,-1 0 1,0 0-1,1 0 1,-1 0 0,0 0-1,0 0 1,1 0-1,-1 1 1,0-1 0,1 0-1,-1 0 1,0 0-1,1 1 1,0 10-113,-11 20 26,10-29 80,-17 35-92,11-25 81,0 0 0,1 1 0,-4 14 0,8-23 46,0-1 0,1 0-1,-1 1 1,1-1-1,0 0 1,0 1 0,0-1-1,0 1 1,1-1-1,-1 0 1,1 1 0,0-1-1,0 0 1,0 0-1,0 1 1,1-1 0,2 4-1,-3-5 2,1-1 1,-1 1-1,1-1 0,-1 1 0,1-1 0,0 0 0,0 0 1,0 0-1,0 0 0,0 0 0,0 0 0,0 0 1,0-1-1,0 1 0,0 0 0,0-1 0,0 0 0,0 0 1,0 0-1,1 0 0,-1 0 0,0 0 0,3-1 0,7 0 48,-1-2-1,0 0 0,12-4 0,-21 7-67,13-5 10,0-1 1,-1 0-1,1-1 1,-1-1-1,0 0 1,-1-1-1,0 0 0,-1-1 1,1 0-1,-2-1 1,17-20-1,-19 17-184,-9 14 169,0 0 0,0 0 0,0 0 1,0 0-1,0 0 0,0 0 0,0 0 0,0 0 1,0 0-1,0 0 0,-1 0 0,1 0 1,0 0-1,0 0 0,0 0 0,0 0 1,0 0-1,0 0 0,0 0 0,0 0 1,0 0-1,0 0 0,0 0 0,0 0 1,0 0-1,0 0 0,0 0 0,0 0 1,0 0-1,0 0 0,0 0 0,0-1 1,0 1-1,0 0 0,0 0 0,0 0 1,0 0-1,0 0 0,0 0 0,0 0 0,0 0 1,0 0-1,0 0 0,0 0 0,0 0 1,0 0-1,0 0 0,0 0 0,0 0 1,0 0-1,0 0 0,0 0 0,0 0 1,0 0-1,0 0 0,0 0 0,0 0 1,-7 7-34,-6 9 86,6-9-116,0 2 0,-6 11 0,11-17 47,0 0-1,0 1 1,1-1-1,0 1 1,0-1-1,0 1 1,0 0-1,0-1 1,1 1-1,-1 5 1,1-8 33,1 1 0,-1-1 0,0 1 0,0-1 0,1 1 0,-1-1 0,0 1 0,1-1 0,0 1 0,-1-1 0,1 1 0,0-1 0,0 0 0,0 1 0,0-1 0,0 0 0,0 0 0,0 0 0,0 0 0,0 0 0,0 0 0,1 0 0,-1 0 0,0 0 1,1 0-1,2 0 0,-2 0 6,0 0 1,1-1 0,-1 1-1,0-1 1,1 1 0,-1-1-1,0 0 1,0 0 0,1 0-1,-1 0 1,0-1 0,1 1 0,-1-1-1,0 1 1,0-1 0,5-2-1,-2 1 1,1-2 0,-1 1 1,1-1-1,-1 0 0,0 0 0,-1 0 0,1-1 0,-1 1 0,0-1 1,4-6-1,-6 9-20,-1-1 0,0 0 1,0 1-1,0-1 0,0 0 1,0 0-1,-1 1 0,1-1 1,-1 0-1,1 0 0,-1 0 0,0 0 1,-1 0-1,1 1 0,0-1 1,-1 0-1,1 0 0,-1 0 1,0 1-1,0-1 0,0 0 1,0 1-1,-1-1 0,1 1 1,-3-4-1,2 3-5,1 1 0,-1 0 0,0 0 0,1 0 0,-1 0 0,0 0 0,0 0 0,0 0 0,0 1 0,-1-1 0,1 1 0,0 0 0,-1-1 0,1 1 0,-5-1 0,0-1-47,-1 1 0,1 0-1,-1 0 1,-10-1 0,17 3 72,9 0-47,-1 0 0,1-1 0,-1 1-1,13-5 1,-14 4-8,27-6 13,1 1-1,-1 2 1,1 1 0,0 2-1,53 4 1,-83-3 16,0 1 1,0 0-1,0 0 1,0 0-1,0 0 1,0 1-1,0 0 1,0 0-1,-1 0 1,8 5-1,-10-6 7,0 0 0,0 0 1,0 0-1,0 0 0,0 1 0,0-1 0,0 0 0,0 1 0,0-1 0,-1 1 1,1-1-1,-1 1 0,1-1 0,-1 1 0,1-1 0,-1 1 0,0-1 0,0 1 0,1 0 1,-1-1-1,-1 1 0,1 0 0,0-1 0,0 1 0,0-1 0,-1 1 0,1-1 1,-1 1-1,0-1 0,0 3 0,-5 5 12,1 1 0,-1-2-1,-1 1 1,-11 11 0,14-15 56,-7 2 62,9-7-49,8-3 6,66-30 162,-24 8-236,-18 11-16,-18 7-20,0 2 0,0-1 0,20-4 0,-30 9 7,0 1 0,-1-1 0,1 1 0,0 0 0,-1 0 0,1 0 0,0 0 0,0 0 1,-1 0-1,1 1 0,0-1 0,-1 0 0,1 1 0,0-1 0,-1 1 0,1 0 0,-1 0 0,1-1 0,-1 1 0,1 0 0,-1 0 0,0 0 0,1 1 1,-1-1-1,0 0 0,0 0 0,0 1 0,0-1 0,0 1 0,0-1 0,0 1 0,0-1 0,-1 1 0,1-1 0,0 4 0,2 3 11,-2 0-1,1 1 1,-1-1-1,0 1 1,-1 13-1,1-20 25,-1-1 0,0 1 0,0 0 0,1-1 0,-1 1 0,1-1 0,0 1 0,-1-1 0,1 1-1,0-1 1,0 1 0,0-1 0,0 1 0,0-1 0,0 0 0,0 0 0,0 0 0,1 1 0,-1-1 0,0 0 0,1 0 0,-1-1 0,1 1-1,-1 0 1,4 1 0,-3-2 13,0 1-1,0 0 0,0-1 0,0 1 1,0-1-1,0 0 0,0 1 0,1-1 1,-1 0-1,0-1 0,0 1 0,0 0 1,0 0-1,0-1 0,0 1 1,0-1-1,0 0 0,0 0 0,0 0 1,3-1-1,9-11 35,0-1-1,0-1 1,19-26 0,-19 23-19,35-52 12,4-4 6,-27 40-371,-25 34 295,-1-1 0,0 1 0,0 0 0,0 0 0,0 0-1,1 0 1,-1-1 0,0 1 0,0 0 0,0 0 0,1 0 0,-1 0 0,0 0 0,0 0 0,1 0 0,-1 0 0,0 0 0,0 0 0,1 0-1,-1 0 1,0 0 0,0 0 0,0 0 0,1 0 0,-1 0 0,0 0 0,0 0 0,1 0 0,-1 0 0,0 0 0,0 0 0,0 0-1,1 0 1,-1 1 0,0-1 0,0 0 0,0 0 0,1 0 0,-1 0 0,0 1 0,0-1 0,0 0 0,0 0 0,0 0 0,1 1 0,2 8-102,-3-3 87,0 1 0,0-1 1,-1 1-1,0-1 0,-1 1 1,1-1-1,-1 0 0,-4 11 0,0-2 46,-5 15 59,-1-1 1,-1-1-1,-2 0 1,0 0 0,-2-2-1,-30 37 1,45-61-38,1 0 0,-1-1 0,0 1 1,0 0-1,0 0 0,0-1 1,-1 1-1,1-1 0,0 0 1,0 0-1,-1 0 0,1 0 1,-5 1-1,6-2-37,-1 1 0,1-1 1,0 0-1,-1 0 0,1-1 0,-1 1 1,1 0-1,0 0 0,-1-1 0,1 1 1,0 0-1,-1-1 0,1 0 0,0 1 1,-1-1-1,1 0 0,0 1 0,0-1 1,0 0-1,0 0 0,0 0 0,0 0 1,0 0-1,0 0 0,0 0 0,-1-2 1,1 2-7,1-1 0,-1 1 0,0-1 0,0 1 0,1 0 0,-1-1 0,0 1 0,1-1 0,0 1 0,-1-1 1,1 0-1,0 1 0,0-1 0,0 1 0,0-1 0,0 0 0,0 1 0,0-1 0,0 1 0,1-1 1,-1 1-1,1-1 0,-1 1 0,1-1 0,-1 1 0,1-1 0,0 1 0,0 0 0,0-1 0,0 1 1,0 0-1,0 0 0,2-2 0,1 0-14,-1 0 0,1 0 0,0 1-1,0 0 1,0-1 0,1 2 0,-1-1 0,0 0 0,1 1 0,7-2 0,39-3-102,60 1 1,-46 2-68,-7 2-457,22-2-5356,-69 1 2059,-1 4 1323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3:00.4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57 7648,'-8'-20'3456,"16"9"-3008,-3 2 384,8 9-544,5-8-96,1 8-128,2-8-288,3 8 128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5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8064,'0'0'110,"0"-1"-1,0 1 1,0 0 0,0-1 0,0 1 0,0 0-1,0 0 1,1-1 0,-1 1 0,0 0 0,0 0 0,0-1-1,0 1 1,0 0 0,0 0 0,1-1 0,-1 1-1,0 0 1,0 0 0,0-1 0,0 1 0,1 0 0,-1 0-1,0 0 1,0 0 0,1-1 0,-1 1 0,0 0-1,0 0 1,1 0 0,10 1 890,14 9 286,-25-10-1206,12 6 437,-1 0-1,1 1 1,-1 0-1,-1 1 0,1 1 1,-1-1-1,-1 1 1,0 1-1,0 0 1,-1 0-1,8 13 0,-1 0-109,-2 0 0,-1 0 0,-1 2 0,-1-1 0,-1 1 0,-1 1 0,-1-1 0,-1 1 0,2 32 0,-6-35-145,-2-1 1,0 1-1,-1 0 1,-6 26-1,5-39-422,0-1-1,-1 1 1,-1 0-1,1-1 1,-2 0-1,1 0 1,-1 0-1,0-1 1,-1 1-1,0-1 1,-14 14-1,10-13-952,-1 0 0,0-1 0,-1 0 0,-13 7 0,-26 10-9012,28-15 5864,4-9 1749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3:00.7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28 9312,'-18'-11'4192,"18"3"-3616,3 3-320,12 5-256,2-4-576,11 8 320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3:01.9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145 597 3808,'2'0'372,"-1"-1"0,0 0 0,0 1 0,1-1 0,-1 0 0,0 0 1,0 0-1,0 0 0,0 0 0,0 0 0,4-5 3183,-5 6-3490,0-1 0,0 1 0,0 0 0,0 0 0,0 0 0,1-1 0,-1 1 0,0 0 0,0 0 0,0 0 0,0-1 0,0 1 0,0 0 0,0 0 1,0-1-1,0 1 0,0 0 0,0 0 0,0 0 0,0-1 0,0 1 0,0 0 0,0 0 0,0-1 0,0 1 0,0 0 0,0 0 0,-1 0 0,1-1 0,0 1 0,0 0 1,0 0-1,0 0 0,0 0 0,-1-1 0,1 1 0,0 0 0,0 0 0,0 0 0,0 0 0,-1-1 0,0 1 25,0-1 0,1 1-1,-1-1 1,0 1 0,0 0-1,0-1 1,0 1 0,0 0-1,0 0 1,0-1 0,0 1 0,-1 0-1,-6 1 14,1 0-1,-1 0 1,1 1-1,-1 0 1,1 0-1,0 0 1,0 1-1,0 0 1,0 1 0,0 0-1,1 0 1,0 0-1,-10 9 1,12-9-68,0-1 1,1 1-1,-1 0 1,1 1-1,0-1 1,0 1-1,0-1 1,0 1-1,-1 5 1,3-6 9,0-1 1,0 0 0,0 1-1,0-1 1,1 1-1,0-1 1,0 1 0,0 0-1,0-1 1,0 1-1,1-1 1,-1 1 0,1-1-1,2 6 1,-2-6 15,0-1 1,1 1-1,-1-1 1,0 1-1,1-1 1,0 0 0,-1 0-1,1 0 1,0 0-1,0 0 1,0 0-1,0 0 1,1 0-1,-1-1 1,0 1-1,1-1 1,-1 0-1,1 0 1,-1 0-1,1 0 1,0 0 0,-1 0-1,1-1 1,0 1-1,0-1 1,-1 0-1,1 0 1,0 0-1,3-1 1,-1 1 9,1-1 0,-1 0 1,0 0-1,-1-1 0,1 1 1,0-1-1,0 0 0,-1 0 0,1-1 1,-1 1-1,0-1 0,1 0 1,-1-1-1,-1 1 0,5-5 0,-5 5-9,0-1-1,0 0 1,-1 1-1,1-1 1,-1 0-1,0 0 1,0-1-1,-1 1 1,1 0-1,0-6 1,-1 7-58,-1 0 1,0 0 0,0 0 0,0 0 0,0 0-1,-1 0 1,1 0 0,-1 1 0,0-1 0,1 0-1,-1 0 1,-1 0 0,1 1 0,0-1 0,-1 1-1,1-1 1,-3-2 0,1 1-73,0 0 0,0 0 1,0 1-1,-1-1 0,1 1 0,-1 0 1,1 0-1,-1 0 0,0 1 0,0-1 1,-1 1-1,1 0 0,0 0 0,-1 1 1,1-1-1,-7 0 0,1 0-136,9 2 187,0-1-1,0 1 0,0 0 1,0 0-1,0 0 0,0-1 1,0 1-1,0 0 0,0 0 1,0 0-1,0 1 0,0-1 1,0 0-1,0 0 0,0 0 1,0 1-1,0-1 0,0 1 1,0-1-1,0 1 0,0-1 1,1 1-1,-1-1 0,-1 2 1,2-2 18,0 0 1,0 0 0,0 0 0,0 1-1,0-1 1,-1 0 0,1 0-1,0 0 1,0 0 0,0 1 0,0-1-1,0 0 1,0 0 0,0 0-1,1 0 1,-1 1 0,0-1 0,0 0-1,0 0 1,0 0 0,0 0-1,0 1 1,0-1 0,0 0 0,0 0-1,0 0 1,0 0 0,1 0-1,-1 1 1,0-1 0,0 0-1,0 0 1,0 0 0,0 0 0,1 0-1,-1 0 1,0 0 0,0 0-1,0 0 1,0 0 0,0 0 0,1 1-1,-1-1 1,0 0 0,0 0-1,0 0 1,0 0 0,1 0 0,-1 0-1,0 0 1,0-1 0,0 1-1,1 0 1,12 2 185,-13-2-184,20 1 270,-1-1 0,0-1-1,1 0 1,-1-2 0,0 0-1,0-1 1,32-12 0,-38 12-167,-1-1 1,0 0 0,0-1-1,0-1 1,0 0 0,-1 0-1,0-1 1,-1 0 0,0-1-1,0 0 1,9-13 0,4-8 125,-1-1 0,-2-1 0,29-63 0,48-140 162,-89 200-531,-7 32-275,-4 22 161,-9 64 170,-74 373 141,85-451-58,-82 269 59,64-223 41,-1-1-1,-4 0 1,-37 60-1,53-98-15,0 0-1,-1 0 0,0-1 1,-1-1-1,0 0 0,-1 0 1,-21 15-1,30-23-45,-1-1 0,1 0 1,0 1-1,-1-1 0,0 0 0,1 0 0,-1 0 1,0-1-1,1 1 0,-1 0 0,-4-1 1,5 0-17,0 0 1,0-1-1,0 1 1,1-1 0,-1 1-1,0-1 1,0 0-1,1 0 1,-1 0 0,1 0-1,-1 0 1,1 0-1,-1 0 1,1 0 0,0-1-1,-1 1 1,1 0-1,0-1 1,0 1 0,0-1-1,-1-2 1,-2-4-3,0-1-1,0 0 1,1 0-1,1-1 1,-1 1 0,1 0-1,1-1 1,0 1 0,0-1-1,1 0 1,0 1-1,2-12 1,1-1-20,0 1 1,1 0-1,2 0 1,10-29-1,-11 38 11,1 0 0,0 1 0,0 0 0,1 0 0,1 1 0,0 0 0,0 0 0,11-9 0,-6 7-6,0 2 1,1 0 0,0 0 0,1 1-1,24-11 1,-13 10-31,0 1 0,1 1 0,0 1 0,0 1 0,0 2 0,0 1 0,40 0 0,-60 2-212,1 1-1,0 1 1,0-1 0,0 1 0,0 1 0,-1-1 0,1 1-1,0 1 1,13 6 0,1 4-1040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3:04.7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0 802 3328,'1'1'93,"-1"0"-1,0-1 1,1 1 0,-1-1-1,0 0 1,1 1 0,-1-1-1,1 1 1,-1-1 0,1 1-1,-1-1 1,1 0 0,-1 1-1,1-1 1,-1 0 0,1 0-1,-1 1 1,1-1 0,0 0-1,-1 0 1,1 0 0,-1 0-1,2 0 1,21 4 2749,-14-3-1060,-2 0-1315,-1-1-1,0 1 1,1-1 0,-1-1 0,1 1 0,-1-1 0,0 0-1,1-1 1,-1 1 0,0-1 0,0-1 0,0 1 0,0-1-1,-1 0 1,11-7 0,4-4 50,-2-1-1,32-33 1,-39 38-390,34-37 121,-1-2 0,-3-2 0,39-62 0,-66 91-217,26-39 553,59-124 1,-92 167-523,10-34 1,-16 46-49,0 1 0,0-1-1,0 0 1,-1 1 0,0-1 0,0 0 0,0 0 0,-1 1 0,1-1-1,-3-7 1,2 11-21,0 0 0,0 0-1,0 1 1,0-1 0,0 0-1,0 0 1,0 1 0,0-1-1,-1 1 1,1-1-1,-1 1 1,1 0 0,-1-1-1,0 1 1,1 0 0,-1 0-1,0 0 1,0 0 0,0 1-1,1-1 1,-1 0 0,0 1-1,0-1 1,-4 1 0,3-1-22,-1 1 0,1 0 0,-1 0 0,1 0 0,-1 1 0,1-1 0,0 1 0,-1 0 0,1 0 0,0 0 0,0 0 0,-6 3 0,3 1 15,0 0-1,0 0 1,0 1-1,1-1 0,0 1 1,1 0-1,-8 12 1,2 0 16,-15 32 0,5 3 42,2 0 0,2 2 0,-11 68 0,13-47 106,7-46-40,1 1 0,2-1-1,1 1 1,1 46 0,3-69-52,0 0-1,0-1 1,1 1 0,0-1 0,3 9-1,-4-14-36,1 1-1,-1 0 0,0 0 1,1-1-1,0 1 0,-1-1 1,1 0-1,0 1 0,0-1 1,1 0-1,-1 0 1,0 0-1,1 0 0,-1-1 1,6 4-1,-4-4 57,-1 1 1,1-1-1,0 0 1,-1 0-1,1 0 1,0-1-1,0 1 1,0-1-1,0 0 1,0 0-1,0 0 1,0-1-1,-1 1 1,1-1-1,0 0 1,4-2-1,51-13 214,-2-3 0,0-3-1,60-32 1,-106 47-283,-1 0 0,0 0 0,10-10 0,-13 10-37,1 0 1,0 1-1,0 0 1,0 1 0,16-9-1,-53 66-339,22-41 393,0 0-1,0 1 0,2 0 1,-1 0-1,1 1 1,-5 23-1,9-31-16,0 0 0,1 0 0,-1 0 0,2 0 0,-1 0 0,0 0 0,1 0 0,0 0 0,0 0 0,3 8 0,-3-11 2,-1 0-1,1 0 1,0-1-1,-1 1 0,1 0 1,0-1-1,0 1 1,0-1-1,0 1 1,1-1-1,-1 0 1,0 1-1,1-1 0,-1 0 1,0 0-1,1 0 1,0 0-1,-1 0 1,1 0-1,-1 0 1,1-1-1,0 1 0,0 0 1,-1-1-1,1 0 1,0 1-1,0-1 1,0 0-1,-1 0 1,1 0-1,0 0 0,2 0 1,2-2 55,0 0-1,-1 0 1,1 0-1,-1 0 1,1-1 0,-1 0-1,0 0 1,0-1 0,9-7-1,3-5 104,18-22 0,-23 24-153,3-3-77,73-87 30,-69 79 33,-1-1 0,21-40 1,24-67 20,-26 51-41,59-93 0,-84 154-270,-12 20 286,1 0-1,-1 0 0,1 1 1,-1-1-1,0 0 0,1 0 1,-1 0-1,0 0 1,0 1-1,1-1 0,-1 0 1,0 0-1,0 0 0,0 0 1,0 0-1,0 0 0,0 0 1,-1-1-1,0 2-38,0 1 0,-1-1-1,1 0 1,-1 0 0,1 1-1,-1-1 1,1 1 0,0-1 0,-1 1-1,1 0 1,0-1 0,0 1-1,-1 0 1,0 1 0,2-2 36,-8 7-2,0 0 1,1 1-1,0 0 0,1 0 0,-1 1 1,2 0-1,-7 11 0,4-6 44,-40 75 25,-55 141 1,51-106-47,-10 34 246,40-99-159,19-52 42,0 0 0,1 1 0,0-1 0,1 1 0,-2 10 0,4-23-79,0-1 1,1 1 0,-1-1-1,1 1 1,0 0 0,1 0-1,-1 0 1,1 0-1,0 0 1,4-4 0,3-6-56,2 1 0,19-21 0,-5 13-11,1 1 0,1 1 0,1 2 0,0 1 0,33-15 1,-1 6-277,-54 24 241,0 0 1,0 0 0,0 1-1,0 0 1,0 0-1,0 1 1,10 0 0,-15 0 29,0 0 1,0 0 0,0 1 0,-1-1 0,1 1-1,0 0 1,0-1 0,0 1 0,-1 0 0,1 0 0,0 0-1,-1 0 1,1 0 0,-1 1 0,1-1 0,-1 0 0,0 1-1,1-1 1,-1 1 0,0-1 0,0 1 0,1 3-1,-1-4 9,-1 1 0,1-1-1,-1 1 1,0 0 0,1-1-1,-1 1 1,0 0 0,0-1-1,0 1 1,0-1-1,-1 1 1,1 0 0,0-1-1,-1 1 1,1-1 0,-1 1-1,1 0 1,-1-1 0,0 1-1,0-1 1,1 0-1,-1 1 1,0-1 0,0 0-1,-1 0 1,1 1 0,0-1-1,-2 1 1,-3 3 31,-1-1 0,0 0 0,0 0 0,0 0 0,-1-1 0,1 0 0,-1-1 0,-15 4 0,5-3 28,-1 0-1,-32 0 1,-4-7-36,106 41-506,-24-23 538,28 10 0,-44-20-31,0-1 0,0 0 0,0-1 0,0 0-1,0-1 1,12 1 0,-13-3 27,0 1 0,-1-2 0,1 1 0,-1-1 0,1-1 0,-1 0 0,13-5 0,1-3-24,34-23-1,-49 29 11,0-1 0,0 0 0,-1-1 0,0 1 0,7-11 0,-11 15-54,-1-1 0,0 0 0,0 0-1,0 1 1,0-2 0,-1 1 0,1 0-1,-1 0 1,0 0 0,0-1 0,0 1-1,0-1 1,0 1 0,-1 0 0,0-1-1,1 0 1,-2-4 0,1 8 11,0 0 0,0 0 0,0 0 0,0-1 0,0 1 0,0 0 0,0 0 0,0-1 0,0 1 0,0 0 0,-1 0 0,1 0 0,0-1 0,0 1 0,0 0 0,0 0 0,-1 0 0,1 0 0,0-1 0,0 1 0,0 0 0,-1 0 0,1 0 1,0 0-1,0 0 0,0 0 0,-1 0 0,1 0 0,0 0 0,0-1 0,-1 1 0,1 0 0,0 0 0,0 0 0,0 0 0,-1 1 0,-11 3-163,-11 14-78,22-17 241,-2 2 22,0 0 1,-1 1-1,2-1 0,-1 1 0,0-1 1,1 1-1,-1 0 0,1 0 0,0 0 0,0 0 1,1 1-1,-1-1 0,1 0 0,0 1 1,0-1-1,1 1 0,-1-1 0,1 1 1,0-1-1,0 1 0,0-1 0,1 1 1,0-1-1,-1 1 0,2-1 0,-1 0 0,0 1 1,1-1-1,0 0 0,0 0 0,0 0 1,3 4-1,-3-5-10,10 13 84,16 18-1,-24-29-89,1-1 1,-1 0-1,1 0 0,0 0 1,0-1-1,0 0 0,1 0 1,6 3-1,-9-5-215,-1 0 1,1-1-1,0 1 1,-1-1-1,1 0 1,0 0-1,-1 0 1,1 0 0,4-1-1,-5 1-412,-1 0 1,1-1-1,0 1 0,0-1 0,0 1 0,0-1 1,-1 0-1,1 0 0,0 0 0,-1 0 1,1 0-1,1-2 0,2-1-1914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3:05.0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24 9728,'-23'-20'4384,"23"17"-3808,5 3-384,0 3-224,-2 2-544,12 3 320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3:09.6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70 839 3904,'10'-6'10410,"34"-27"-7370,-5 1-2420,-2-2 0,-1-2-1,-1-1 1,32-47 0,-61 76-560,-3 5-69,-1 0 0,0 0-1,0 0 1,0-1-1,0 1 1,2-6-1,-5 15-18,0-1 0,0 0 0,-1 0 0,0 0 0,0 0 0,0 0 0,0 0 0,-1-1 0,-3 6 0,-1 2 26,-43 74 116,13-26 194,-51 120 0,24 24 178,-17 43 186,72-219 592,9-28-1245,0 0 1,0 0 0,0 0-1,0 0 1,0 0 0,0 0-1,-1 0 1,1 0 0,0 0-1,0 0 1,0 0 0,0 0-1,0 0 1,0 0 0,0 0-1,0 0 1,0 0 0,0 0-1,0 0 1,0 0 0,0 0-1,0 0 1,0 0-1,-1 0 1,1 0 0,0 0-1,0 0 1,0 0 0,0 0-1,0 0 1,0 0 0,0 0-1,0 0 1,0 0 0,0 0-1,0 0 1,0 0 0,0 0-1,0 0 1,0 0 0,0 0-1,0 0 1,0 0 0,-1 0-1,1 0 1,0 1 0,0-1-1,0 0 1,0 0 0,2-12 277,12-40-105,49-138 18,-51 160-229,2 0 1,2 1-1,0 1 0,26-33 1,-19 33 24,52-49-1,36-16 10,-30 25-121,-72 60 61,0 0 1,1 1 0,0 0-1,1 0 1,17-8-1,-27 15 34,0-1-1,1 1 0,-1-1 1,0 1-1,1-1 1,-1 1-1,0 0 0,1-1 1,-1 1-1,1 0 1,-1 0-1,0 0 0,1 0 1,-1 1-1,1-1 1,-1 0-1,0 0 0,1 1 1,-1-1-1,2 1 1,-2 0 10,0 0 0,0 0 0,0 0 0,0 0 0,0 0 1,0 0-1,0 1 0,0-1 0,-1 0 0,1 0 0,0 1 1,-1-1-1,1 0 0,-1 1 0,0-1 0,1 2 0,0 3 0,0 1 0,-1-1 0,0 0 0,0 0 0,0 1 0,-1-1 0,-2 8 0,0-2 20,-2 1 1,0-2 0,0 1 0,-1 0-1,0-1 1,-1 0 0,-1 0 0,0-1-1,0 0 1,0-1 0,-2 0 0,1 0 0,-1 0-1,0-1 1,-1-1 0,-22 12 0,28-16 3,0-1 1,0 0-1,0 0 1,0-1-1,-1 0 1,1 0-1,-1 0 1,1 0-1,-1-1 1,1 0-1,-1 0 1,1 0-1,-1-1 1,1 0-1,0 0 1,-1 0-1,1-1 1,0 0-1,0 0 1,-1 0-1,-5-4 1,-10-3-269,17 3 170,4 6 68,0 0 0,0-1 1,0 1-1,0 0 0,0-1 1,0 1-1,0 0 0,0-1 1,0 1-1,0 0 0,0 0 0,0-1 1,1 1-1,-1 0 0,0-1 1,0 1-1,0 0 0,0 0 0,1-1 1,-1 1-1,0 0 0,0 0 1,1 0-1,-1-1 0,0 1 0,0 0 1,1 0-1,-1 0 0,0 0 1,1 0-1,-1-1 0,0 1 1,1 0-1,-1 0 0,0 0 0,0 0 1,1 0-1,-1 0 0,0 0 1,1 0-1,-1 0 0,0 0 0,1 0 1,-1 1-1,23 1-116,-15-1 191,19 2-1,0-2 1,0 0 0,-1-2 0,1-1 0,0-2-1,26-6 1,-34 5-32,0-2 0,0 0 0,-1-1-1,20-12 1,61-48 292,-83 56-283,-1-2 1,27-28-1,-36 35-40,0-1 0,0 0 0,-1 0 0,0 0 0,-1-1 0,0 0 0,0 0 0,3-10 0,-7 16 6,1 0 0,-1 0-1,0 0 1,0 0 0,0 0-1,0 0 1,-1 0 0,1 0-1,-1 0 1,0 0 0,0 0-1,0 0 1,0 0 0,0 0-1,0 0 1,-1 1 0,-2-4-1,5 5-180,5 1 73,17 7 38,30 12-111,-39-13 161,-1 0-1,0 0 1,0 2-1,24 16 0,-32-20-2,-1 0 0,1 1 0,-1-1 0,0 1 0,0 0 0,0 0 0,-1 0 0,0 0 0,0 1-1,0-1 1,0 1 0,-1 0 0,0 0 0,1 8 0,0 21 35,-3-27-22,1 0-1,0 0 1,0 0 0,3 11 0,-3-17 25,-1 0 1,1-1 0,0 1 0,0-1 0,0 0 0,1 1 0,-1-1-1,0 0 1,0 1 0,1-1 0,-1 0 0,1 0 0,-1 0 0,1 0-1,-1 0 1,1-1 0,-1 1 0,1 0 0,0-1 0,0 1 0,-1-1-1,1 0 1,0 1 0,0-1 0,2 0 0,6 0 94,-1 0 1,1-1 0,14-2 0,-17 2-129,12-3 19,-1 0 1,0-2-1,1 0 0,-2-1 1,1 0-1,-1-2 0,-1 0 0,1-1 1,16-14-1,-17 12 7,-12 9-42,0 0-1,0 0 0,0 0 1,0 0-1,6-2 0,-26 54-504,12-35 517,-8 46 32,12-54 10,-1 0 1,1 1-1,0-1 1,0 0-1,1 0 1,0 0-1,2 11 1,-2-16-5,-1 0 1,1 0-1,-1 1 1,0-1-1,1 0 1,0 0-1,-1 0 1,1 0 0,0 0-1,-1 0 1,1 0-1,0 0 1,0 0-1,0 0 1,0-1 0,0 1-1,0 0 1,0 0-1,0-1 1,0 1-1,2 0 1,-1-1-1,0 0 1,-1 1-1,1-1 1,0 0-1,0 0 0,-1-1 1,1 1-1,0 0 1,-1-1-1,1 1 0,0-1 1,-1 1-1,3-2 1,4-2 41,0-1 1,-1 0 0,1 0-1,10-10 1,-12 9-55,-1 1 0,1-1 0,-1 0-1,0 0 1,-1-1 0,1 0 0,-1 1 0,-1-1-1,6-15 1,-8 18-27,0 1 0,0-1-1,0 1 1,-1-1 0,1 1-1,-1-1 1,0 0 0,0 1-1,0-1 1,-1 0 0,1 1-1,-1-1 1,0 1 0,0-1-1,0 1 1,0-1 0,-1 1-1,1 0 1,-1 0 0,0-1-1,0 1 1,0 1 0,-1-1 0,-2-3-1,0 1 19,-1-1 0,0 2 0,-6-5 0,10 7-23,1 1 0,-1 0 0,0 0 0,0 1 0,1-1 0,-1 0 0,0 1-1,0-1 1,0 1 0,0-1 0,0 1 0,0 0 0,0 0 0,0 0 0,0 0 0,-3 0 0,-2 1-37,-9 2 44,14 2-25,6 2-69,0-4 115,0-1 1,0 0-1,0-1 1,0 1-1,0-1 1,1 1-1,-1-1 1,0-1-1,0 1 1,1 0-1,-1-1 1,7 0-1,16-1 0,0-1-1,-1-1 1,1-1 0,-1-1-1,42-15 1,-48 13 10,0-1 1,-1-1-1,0-1 0,-1-1 1,0 0-1,-1-1 1,31-28-1,-12 1-22,49-72-1,-9 11 186,-32 49-240,65-102 0,-108 151 43,0 1 0,0-1 0,0 0-1,0 0 1,-1 0 0,1 0 0,0 0 0,-1 0 0,0 0-1,1 0 1,-1-4 0,0 5 8,0 1 0,0 0 0,0 0 0,0-1 0,0 1 0,-1 0 0,1-1 0,0 1 0,0 0 0,0 0 0,0-1 0,0 1 0,-1 0 0,1 0 0,0-1 0,0 1 1,-1 0-1,1 0 0,0 0 0,0 0 0,-1-1 0,1 1 0,0 0 0,0 0 0,-1 0 0,1 0 0,0 0 0,0 0 0,-1-1 0,-1 2 1,1-1 0,0 0-1,-1 0 1,1 0 0,0 1 0,-1-1 0,1 0 0,0 1-1,0-1 1,-1 1 0,0 0 0,-6 4-39,0 0-1,1 1 1,0-1 0,0 1-1,1 1 1,-1-1 0,-5 10-1,-1 0 16,1 2-1,-10 20 1,0 9 24,3 1 0,-27 98 0,35-105 32,-10 35 281,-22 148 1,43-221-264,-1 0 0,1-1 0,0 1 0,0 0 0,0 0 0,1 0 0,-1-1 0,1 1 1,-1 0-1,1-1 0,1 4 0,-1-5-33,-1 0-1,1-1 1,0 1-1,-1 0 1,1 0 0,0-1-1,0 1 1,-1 0-1,1-1 1,0 1 0,0-1-1,0 1 1,0-1-1,0 1 1,0-1 0,0 0-1,0 1 1,0-1-1,0 0 1,0 0-1,0 0 1,0 0 0,0 0-1,0 0 1,0 0-1,0 0 1,0 0 0,0 0-1,0 0 1,2-1-1,2-1-8,0 0 1,-1 0-1,1 0 0,-1 0 0,1-1 0,-1 1 0,0-1 0,4-4 0,32-31 45,-24 21 25,5-3-115,-1-2 0,-1 0-1,22-34 1,-41 56 34,0 0 0,0 0 0,0 0-1,0 1 1,0-1 0,0 0 0,0 0-1,0 0 1,0 0 0,0 0 0,0 0 0,0 0-1,1 1 1,-1-1 0,0 0 0,0 0 0,0 0-1,0 0 1,0 0 0,0 0 0,0 0 0,0 0-1,0 1 1,0-1 0,0 0 0,1 0 0,-1 0-1,0 0 1,0 0 0,0 0 0,0 0-1,0 0 1,0 0 0,0 0 0,1 0 0,-1 0-1,0 0 1,0 0 0,0 0 0,0 0 0,0 0-1,0 0 1,1 0 0,-1 0 0,0 0 0,0 0-1,0 0 1,0 0 0,0 0 0,0 0 0,0 0-1,1 0 1,-1 0 0,0 0 0,0 0-1,0 0 1,0-1 0,0 1 0,0 0 0,0 0-1,0 0 1,0 0 0,1 0 0,-1 0 0,2 18 134,1 1-63,-1-16-65,0 0 0,-1-1 1,1 1-1,0 0 0,0-1 0,1 1 0,-1-1 1,0 1-1,1-1 0,0 0 0,-1 0 1,1 0-1,0-1 0,0 1 0,0-1 1,0 1-1,0-1 0,1 0 0,-1 0 1,0 0-1,0-1 0,7 1 0,6 0 38,0 0 0,1-1 0,22-4 0,-27 3-39,10-2 11,0-1 1,0 0-1,-1-2 1,1-1-1,-2 0 1,1-2-1,-1 0 1,0-1-1,-1-1 1,0-1-1,-1 0 1,0-2-1,-1 0 1,-1-1-1,0-1 1,-1 0-1,15-21 0,35-47 15,87-116 160,-137 177-159,23-42-1,-32 53-65,-1 1-1,0-1 1,-1 0 0,-1 0 0,0 0 0,2-14-1,-5 23 34,0 1 0,0-1 0,0 1 0,0 0 0,-1-1 0,1 1 0,0-1 0,-1 1 0,0 0 0,0-1 0,1 1 0,-1 0 0,-2-3 0,2 4-5,1 0 1,-1 1-1,0-1 1,0 0-1,0 0 0,0 0 1,0 0-1,0 1 1,0-1-1,0 1 0,0-1 1,0 0-1,0 1 1,0 0-1,0-1 0,-1 1 1,1 0-1,0-1 1,0 1-1,0 0 0,-1 0 1,1 0-1,0 0 0,0 0 1,0 1-1,-1-1 1,1 0-1,0 0 0,-2 1 1,-5 3-20,-1-1 0,0 1 0,1 1 0,0 0 1,0 0-1,1 0 0,-1 1 0,1 0 0,1 1 0,-1-1 1,1 1-1,-9 13 0,2-2 19,2 1 0,0 0-1,1 1 1,-10 27 0,5-2-4,3 0 0,1 0 0,3 1 0,1 0 0,0 54 1,6-68 115,5 55 0,-3-77-71,1 1 1,0-1-1,0 0 0,1 0 0,0 0 0,1 0 0,0-1 0,1 1 0,7 11 1,-10-19-9,0 1 1,0-1 0,0 0 0,1 0 0,-1 0 0,1 0 0,-1 0 0,1-1 0,0 1 0,0-1 0,0 1 0,0-1 0,0 0 0,0 0 0,0 0 0,0-1 0,0 1-1,0-1 1,6 0 0,1 0 18,1-1 0,-1 0 0,0-1 0,16-4 0,-5 0 1,1-1 0,-1 0 0,0-2 0,37-22 0,-46 24-29,0-1 1,-1-1-1,0 0 1,-1 0-1,0-1 1,0 0-1,-1-1 1,-1 0-1,9-14 0,-11 14-62,10-22 0,-14 29 39,-1 0-1,0 0 1,0 0 0,0 0-1,0 0 1,-1 0 0,1-1-1,-2-7 1,1 10 2,0 0 0,0 0 0,-1 0 0,1 0 0,-1 0 0,0 0 0,1 0 0,-1 0 0,0 1 0,0-1 1,0 0-1,0 1 0,-1-1 0,1 0 0,0 1 0,-1 0 0,1-1 0,-1 1 0,1 0 0,-1 0 0,-3-2 0,2 1-3,0 1-1,-1 0 1,1 0 0,0 0-1,-1 0 1,1 1 0,-1 0 0,1-1-1,-1 1 1,1 0 0,-6 1-1,-3 1-13,1 1 0,0 0 0,0 0-1,0 1 1,0 0 0,1 1 0,-1 1-1,1-1 1,0 2 0,-12 9-1,5-2-24,1 1 0,1 1 1,0 0-1,-19 28 0,28-36 98,2 0 0,-1-1 1,1 2-1,0-1 1,1 0-1,-4 14 1,6-20-36,1 1 1,-1-1 0,0 1-1,1-1 1,0 1 0,0 0-1,0-1 1,0 1-1,0 0 1,0-1 0,1 1-1,-1 0 1,1-1 0,0 1-1,0-1 1,0 1-1,0-1 1,0 0 0,0 1-1,1-1 1,-1 0-1,1 0 1,0 0 0,-1 0-1,1 0 1,0 0 0,2 2-1,2-1 12,1 0 0,-1 0 1,0 0-1,1-1 0,-1 0 0,1 0 0,-1 0 0,1-1 1,0 0-1,11 0 0,5-1 156,40-5 0,-32 1-182,0-2-1,0-1 0,-1-1 0,0-1 0,0-2 0,-1-1 0,-1-1 0,0-2 1,-1-1-1,42-31 0,-58 38 11,-6 4-18,0 1 1,0 0 0,0 0 0,1 0-1,0 1 1,0-1 0,0 1-1,0 1 1,10-4 0,-16 6 7,1 0-1,-1-1 1,1 1 0,0 0 0,-1 0 0,1 0-1,-1 0 1,1 0 0,0 0 0,-1 0-1,1 0 1,-1 0 0,1 0 0,-1 1 0,1-1-1,0 0 1,-1 0 0,1 0 0,-1 1 0,1-1-1,-1 0 1,1 1 0,-1-1 0,1 0-1,-1 1 1,1-1 0,-1 1 0,0-1 0,1 1-1,-1-1 1,0 1 0,1-1 0,-1 1 0,0-1-1,1 2 1,-1 0-8,1 1 1,-1 0-1,0 0 1,0-1-1,-1 1 0,0 5 1,0 2-67,-2 7 110,0 0 0,-1 0 0,-1-1 0,0 0 0,-12 24-1,2-17 241,12-20-55,10-14-63,6-6-171,0 1 0,1 0 0,1 1 0,1 1 0,0 0 0,0 1 0,2 1 0,-1 1 0,1 0 0,21-8 0,-36 18-11,19-8-51,-22 9 76,1 0-1,0-1 0,-1 1 1,1 0-1,0 0 0,-1 0 1,1 0-1,0 0 0,-1 0 1,1-1-1,0 2 1,0-1-1,-1 0 0,1 0 1,0 0-1,-1 0 0,1 0 1,0 1-1,-1-1 0,1 0 1,-1 0-1,1 1 0,0-1 1,-1 0-1,1 1 0,0 0 1,0 1-6,0-1 0,-1 1 0,1-1 0,-1 1 1,1 0-1,-1 0 0,0-1 0,0 1 0,1 0 1,-1-1-1,0 1 0,-1 0 0,1 0 0,0-1 0,0 1 1,-1 0-1,1-1 0,-1 1 0,1 0 0,-3 2 0,-1 4-46,-1 0-1,-10 13 0,6-9 37,-40 48 55,45-50-3,4-10-26,-1 0 0,1 1 0,0-1 0,0 0 0,0 0 0,0 0 0,0 1 0,0-1 0,0 0 0,0 0 0,0 0 0,0 1 0,0-1 0,0 0 0,0 0 0,0 0 0,0 1 0,0-1 0,0 0 0,0 0 0,0 0 0,0 1 0,0-1 0,0 0-1,0 0 1,1 0 0,-1 1 0,0-1 0,0 0 0,0 0 0,0 0 0,0 0 0,1 1 0,-1-1 0,0 0 0,0 0 0,0 0 0,0 0 0,1 0 0,-1 0 0,0 0 0,0 0 0,0 1 0,1-1 0,-1 0 0,0 0 0,0 0 0,1 0 0,-1 0 0,0 0 0,0 0 0,0 0 0,1 0-1,14-4 35,0-1-1,-1 0 1,1-1-1,19-11 1,-15 7-31,98-55-36,-39 20 7,-72 42-12,0-1-1,0 1 0,1 1 0,-1-1 0,0 1 1,1 0-1,0 0 0,10 0 0,-17 2 25,1 0 0,0 0 0,0 0 0,0 0 0,0 0 0,0 1 0,-1-1 0,1 0 0,0 1 0,0-1 0,-1 1 0,1-1 0,0 0 0,0 1 0,-1 0 0,1-1 0,-1 1 0,1-1 0,0 1 0,-1 0 0,1-1 0,-1 1 0,0 0 0,1 0-1,-1 0 1,1-1 0,-1 1 0,0 0 0,1 1 0,2 28-175,-3-23 164,0 37 58,0-31 6,-1 0 0,4 22 0,-2-31-36,-1-1 1,1 1-1,0 0 1,1-1-1,-1 1 0,1-1 1,-1 1-1,1-1 1,0 0-1,0 0 1,0 0-1,1 0 0,4 4 1,-6-6 7,0 0 1,0 0-1,0-1 0,0 1 1,0-1-1,0 1 1,0-1-1,0 1 0,0-1 1,0 0-1,0 0 1,1 1-1,-1-1 0,0 0 1,0 0-1,0 0 1,0 0-1,2 0 0,0-1 0,1 0 1,-1 0-1,0 0 0,0 0 0,1 0 0,2-2 0,3-3 18,0 1 0,0-1 0,9-9 0,-6 3 1,-1 1-1,18-25 0,-8 8-15,110-155-252,-105 145 209,-16 26-27,-10 12 43,0 0 0,1 0-1,-1 0 1,0 0 0,0 0 0,0 0-1,0 0 1,0 0 0,0 0 0,0 0-1,0-1 1,0 1 0,0 0 0,0 0-1,0 0 1,0 0 0,0 0 0,0 0 0,0 0-1,0 0 1,0 0 0,0 0 0,0 0-1,0 0 1,0 0 0,1 0 0,-1 0-1,0 0 1,0 0 0,0 0 0,0 0-1,0 0 1,0 0 0,0 0 0,0 0-1,0 0 1,0 0 0,0 0 0,0 0-1,1 0 1,-1 0 0,0 0 0,0 0-1,0 0 1,0 0 0,0 0 0,0 0-1,0 0 1,0 0 0,0 0 0,0 0 0,0 0-1,0 0 1,0 0 0,0 0 0,1 0-1,-1 0 1,0 0 0,0 0 0,0 0-1,0 1 1,0-1 0,0 0 0,0 0-1,0 0 1,0 0 0,0 0 0,0 0-1,-1 9-93,-4 15 69,-12 24-14,-2-1-1,-3-1 0,-1-1 0,-45 67 0,42-70 57,-18 24 499,44-66-495,-1 1-1,1 0 1,0-1-1,-1 1 1,0 0-1,1-1 1,-1 1-1,1-1 1,-1 1-1,0-1 1,1 1-1,-1-1 1,0 1-1,1-1 1,-1 1-1,0-1 1,0 0-1,1 0 1,-1 1-1,0-1 1,0 0-1,0 0 1,1 0-1,-1 0 1,0 0-1,-1 0 1,0-1-5,1 1 1,0-1-1,0 0 1,0 1-1,-1-1 1,1 0-1,0 0 1,0 0-1,0 0 1,0 0-1,1 0 1,-1 0-1,0 0 1,-1-2 0,-1-3-7,0 0 0,1 0 1,-1 0-1,1 0 1,-2-11-1,-6-16-32,10 33 23,0 0 0,0 0-1,0 0 1,0 0 0,0-1-1,-1 1 1,1 0-1,0 0 1,0 0 0,0-1-1,0 1 1,0 0 0,0 0-1,0 0 1,0-1 0,0 1-1,0 0 1,0 0-1,0 0 1,0-1 0,0 1-1,1 0 1,-1 0 0,0 0-1,0-1 1,0 1-1,0 0 1,0 0 0,0 0-1,0 0 1,1-1 0,-1 1-1,0 0 1,0 0 0,0 0-1,0 0 1,1 0-1,-1 0 1,0-1 0,0 1-1,0 0 1,0 0 0,1 0-1,-1 0 1,0 0-1,0 0 1,0 0 0,1 0-1,-1 0 1,0 0 0,0 0-1,1 0 1,-1 0 0,0 0-1,0 0 1,0 0-1,1 0 1,-1 0 0,17 6-85,-12-4 137,41 12 241,1-2 0,0-2 1,63 5-1,57-3 349,-140-12-962,1-1 0,0-1 0,-1-2 1,28-7-1,-46 9-883,0-1 0,-1 0 0,1-1 0,-1 0 1,0 0-1,14-10 0,10-9-3188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3:38.9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543 72 3392,'-5'0'11007,"1"-1"-11518,2 0 797,-1-1 1,1 1 0,-1-1 0,1 0-1,0 0 1,-4-4 0,-1 0 111,0-1-190,0 1 0,0 0-1,-1 1 1,0-1 0,-9-3 0,13 7-154,0 1 0,1-1 0,-1 1 0,0 0 0,0 0 0,0 1 0,0-1 0,0 1 0,0 0 0,0 0 1,0 0-1,0 0 0,0 1 0,0 0 0,-5 1 0,-1 2 30,0 1 0,0 0 0,0 0 0,1 1 0,0 0 0,-13 11 0,4-1 20,2 0 1,-16 20-1,23-26-94,2 1 0,-1 0 0,2 0 0,-1 1 0,2 0-1,0 0 1,-7 24 0,10-30 9,0 1 0,1 0 0,0 0 0,0 0 0,1 0-1,0 0 1,0-1 0,1 1 0,-1 0 0,1 0 0,1 0 0,0 0 0,0-1-1,0 1 1,1-1 0,4 9 0,-4-10 13,0-1 1,1 0-1,-1 0 0,1 0 1,0 0-1,0-1 0,0 0 1,1 0-1,-1 0 0,1 0 1,0 0-1,0-1 0,0 0 1,10 3-1,-8-3 33,1-1 0,-1 1 0,1-1 0,0-1 0,-1 1 0,1-1 0,0-1 0,0 1 0,-1-1 0,9-3 0,-13 3 12,-1 0 0,1 0 0,0 0 0,-1 0 0,1-1 0,-1 1 0,1-1 0,3-3 0,-5 4-39,-1 1-33,0 0 1,1 0-1,-1 0 0,0 0 1,0 0-1,0 0 1,0-1-1,0 1 0,0 0 1,1 0-1,-1 0 1,0 0-1,0 0 1,0 0-1,0 0 0,0-1 1,0 1-1,0 0 1,0 0-1,0 0 1,0 0-1,1 0 0,-1 0 1,0-1-1,0 1 1,0 0-1,0 0 0,0 0 1,0 0-1,0-1 1,0 1-1,0 0 1,0 0-1,0 0 0,0 0 1,0 0-1,-1-1 1,1 1-1,0 0 1,0 0-1,0 0 0,-7-3 99,-10 4-3,-56 34-533,6-9 319,-44 20 333,94-38-216,1 0 0,0 2 0,1 0 1,-21 18-1,35-28 6,0 1 1,0 0 0,0 0 0,1 0 0,-1 0-1,0 0 1,0 0 0,0 0 0,1 0-1,-1 0 1,0 0 0,1 0 0,-1 0 0,1 0-1,0 1 1,-1-1 0,1 0 0,0 0-1,0 1 1,-1-1 0,1 0 0,0 0 0,0 1-1,1-1 1,-1 0 0,0 0 0,0 1-1,1-1 1,-1 0 0,0 0 0,1 1-1,-1-1 1,1 0 0,0 0 0,-1 0 0,1 0-1,0 0 1,0 0 0,-1 0 0,1 0-1,0 0 1,0 0 0,0-1 0,0 1 0,0 0-1,0-1 1,0 1 0,3 0 0,6 4 72,0-2 0,0 1 0,1-1 0,-1-1 1,1 0-1,14 1 0,70-1 300,-69-2-282,47-4 518,-23 2-3904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3:39.5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314 40 5312,'1'-3'591,"0"0"0,0-1 0,-1 1 1,1 0-1,-1-6 0,0 8-458,0 0 0,0 1 0,0-1 0,0 1 0,0-1 0,0 0 0,0 1 1,0-1-1,-1 1 0,1-1 0,0 1 0,0-1 0,-1 1 0,1-1 0,0 1 0,-1-1 0,1 1 0,-1-1 0,1 1 0,0-1 1,-1 1-1,1 0 0,-1-1 0,1 1 0,-1 0 0,1 0 0,-1-1 0,1 1 0,-1 0 0,0 0 0,1 0 0,-1-1 0,1 1 0,-1 0 1,0 0-1,1 0 0,-1 0 0,1 0 0,-1 0 0,0 0 0,1 1 0,-1-1 0,0 0 0,-14 3 386,1 1 0,0 0 0,0 0 1,0 2-1,-24 13 0,16-6-119,1 0 0,-32 28 0,50-38-378,0 0 1,0 0-1,1 0 1,-1 1 0,1-1-1,0 1 1,0-1-1,0 1 1,0 0-1,-1 4 1,3-7 0,0 0-1,0 0 1,0-1-1,-1 1 1,1 0-1,0 0 1,0 0-1,0 0 1,0 0 0,0 0-1,1 0 1,-1 0-1,0 0 1,0 0-1,0-1 1,1 1-1,-1 0 1,1 0-1,0 1 1,0-2 5,-1 1 0,1 0 0,0-1 0,0 1 0,0-1-1,0 1 1,0-1 0,0 1 0,0-1 0,0 0 0,0 1 0,0-1 0,0 0 0,1 0 0,-1 0 0,0 0-1,0 0 1,0 0 0,0 0 0,2-1 0,3 0 69,0 0-1,0 0 1,0-1-1,0 0 1,0-1 0,0 1-1,0-1 1,-1 0-1,0-1 1,1 1-1,-1-1 1,6-6 0,5-6-5,29-37 1,-35 40-99,-6 7 35,-5 4-88,-11 10 35,-3 8 139,1 0 0,0 0 1,1 1-1,1 1 0,1 0 0,0 1 0,2 0 0,-14 37 0,2 9 285,-16 95 0,30-127-305,-20 96 188,24-116-201,1 1 1,0-1 0,0 23-1,2-36-87,0 1 0,1-1 0,-1 0 0,0 1-1,0-1 1,0 0 0,0 1 0,0-1 0,0 0 0,-1 1-1,1-1 1,0 0 0,0 1 0,0-1 0,0 0 0,0 1-1,0-1 1,0 0 0,-1 0 0,1 1 0,0-1-1,0 0 1,0 0 0,-1 1 0,-4-5-642,4 3 399,1-1 1,-1 1-1,0 0 1,1-1-1,-1 1 1,1-1-1,-1 1 0,1 0 1,0-1-1,0 1 1,0-1-1,0-1 1,17-82-10265,-8 50 7499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3:39.9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37 5056,'23'-37'4821,"-23"37"-4696,1 0 0,0 0 0,-1 1-1,1-1 1,0 0 0,-1 0 0,1 0 0,-1 1 0,1-1 0,0 0-1,-1 1 1,1-1 0,-1 0 0,1 1 0,-1-1 0,1 1 0,-1-1-1,1 1 1,-1-1 0,0 1 0,1-1 0,-1 1 0,0-1-1,1 1 1,-1 0 0,0-1 0,0 1 0,0-1 0,1 1 0,-1 0-1,0-1 1,0 1 0,0 0 0,0-1 0,0 1 0,0 0 0,0-1-1,0 1 1,-1 0 0,1 4 51,-1-1-1,1 0 1,-1 1-1,-3 7 1,-7 13 933,-1-1 0,-21 32 1,19-34-552,1 0 0,-18 43 0,31-65-541,0 1 1,0-1-1,0 0 0,0 0 0,0 0 0,-1 1 0,1-1 0,0 0 0,0 0 0,0 0 0,0 1 0,0-1 1,0 0-1,0 0 0,0 1 0,0-1 0,0 0 0,0 0 0,0 0 0,0 1 0,0-1 0,0 0 1,0 0-1,0 0 0,1 1 0,-1-1 0,0 0 0,0 0 0,0 1 0,7-3 306,10-12 48,-13 12-271,68-54 260,33-26-288,-33 26-179,-72 55 103,1 1-1,0-1 0,0 0 1,-1 1-1,1-1 0,0 0 1,0 1-1,0-1 0,0 1 1,0-1-1,0 1 0,0 0 1,0 0-1,0-1 0,0 1 1,0 0-1,0 0 0,0 0 1,0 0-1,2 0 0,-2 0 13,0 1 0,-1-1 0,1 1 0,-1-1 0,1 1 0,0-1 0,-1 1-1,1-1 1,-1 1 0,1-1 0,-1 1 0,0-1 0,1 1 0,-1 0 0,1-1-1,-1 1 1,0 0 0,0 0 0,1-1 0,-1 1 0,0 0 0,0-1 0,0 1-1,0 0 1,0 0 0,0-1 0,0 3 0,-1 4 127,0 1 0,0-1 0,0 0 0,-1 0-1,0 1 1,-1-1 0,-5 10 0,4-7-71,0 0-1,-4 18 0,4-13-50,0 0-1,-7 19 1,30-30-14099,14-5 8007,-8-2 3775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3:40.3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341 17 7968,'-1'-1'159,"1"0"0,-1 0 0,1 0 0,0 0 0,-1 0 0,0 0 0,1 1 1,-1-1-1,1 0 0,-1 0 0,0 1 0,0-1 0,1 0 0,-1 1 0,0-1 0,0 1 0,0-1 1,0 1-1,0-1 0,0 1 0,0-1 0,0 1 0,0 0 0,1 0 0,-2 0 0,0-1 0,-2 2 20,0-1-1,1 1 0,-1 0 1,0-1-1,1 2 0,-5 0 1,-10 4 703,-8 1-123,0 1 0,0 2 0,1 0 1,1 1-1,-35 22 0,49-26-690,1-1 0,-1 2 1,-15 15-1,25-23-64,-1 1-1,1-1 1,0 1 0,-1-1-1,1 0 1,0 1 0,0-1-1,-1 1 1,1-1 0,0 1-1,0-1 1,0 1 0,-1-1-1,1 1 1,0 0-1,0-1 1,0 1 0,0-1-1,0 1 1,0-1 0,0 1-1,0-1 1,0 1 0,1-1-1,-1 1 1,0-1 0,0 1-1,0-1 1,1 1 0,-1-1-1,0 1 1,0-1 0,1 1-1,-1-1 1,0 1-1,1-1 1,-1 0 0,1 1-1,-1-1 1,1 0 0,-1 1-1,0-1 1,1 0 0,-1 1-1,2-1 1,2 2 18,-1 0 1,1 0-1,0-1 0,8 3 1,36 5 131,-38-8 23,1 0 0,-1 1-1,0 0 1,0 1 0,0 1-1,0-1 1,0 1 0,11 7-1,-20-10-149,0-1 0,-1 0 0,1 1-1,-1-1 1,0 1 0,1-1-1,-1 1 1,1-1 0,-1 1 0,0-1-1,1 1 1,-1 0 0,0-1-1,1 1 1,-1-1 0,0 1 0,0 0-1,0-1 1,0 1 0,1 0 0,-1-1-1,0 1 1,0 0 0,0-1-1,0 1 1,-1 0 0,1-1 0,0 1-1,0 0 1,0-1 0,0 1-1,-1-1 1,1 1 0,0 0 0,-1-1-1,1 1 1,0-1 0,-1 1 0,1-1-1,-1 1 1,1-1 0,-1 1-1,0 0 1,-3 3 94,0 0 1,-1-1-1,-8 7 0,12-9-103,-17 11 121,-1-2 0,-38 18 0,46-24-918,0 0-1,0-1 1,0 0 0,-12 1-1,21-4 634,-14 3-4115,16-3 4071,-1 0-1,1 0 1,0 0-1,-1 0 1,1 0 0,-1 0-1,1 0 1,0 1-1,-1-1 1,1 0 0,0 0-1,0 0 1,-1 1-1,1-1 1,0 0 0,0 0-1,-1 1 1,1-1-1,0 0 1,0 1 0,-1-1-1,1 0 1,0 1-1,0-1 1,0 0 0,0 1-1,0-1 1,0 0-1,0 1 1,-1-1 0,1 1-1,0-1 1,0 0-1,0 1 1,7 7-4632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3:41.0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214 9 5568,'9'-8'7274,"-23"17"-4138,3 0-2723,2-1 0,-1 1 0,1 1 0,0 0 0,1 0 0,0 1 0,1 0 0,-10 20 0,-3 11-101,-15 48 1,26-65-95,-8 21 209,-18 87-1,33-123-369,1 0 0,0 1-1,1-1 1,0 1 0,0-1-1,2 1 1,2 14 0,4 4 106,14 35 0,-16-46-84,1 0-149,0-1 0,1 0 0,0 0 0,2 0 0,0-1-1,21 25 1,-14-29-3130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55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57 3136,'-3'-14'20549,"13"12"-20280,1 0 1,-1 0-1,17 0 1,1 0-68,481-30-154,-508 32-288,-9 20-14997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3:41.6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30 5632,'-1'-2'225,"1"0"0,0 0 0,0 0-1,-1 0 1,1-1 0,1 1 0,-1-3 0,1-5 7490,-3 38-6415,-1-1 1,-1 0-1,-8 29 0,-4 16-453,-10 86-4,23-142-784,-1 11 23,-3 47 1,7-73 55,2 9-4012,7-13-2409,-2 0 6297,7-5-4462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3:42.2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61 5888,'-2'-5'2806,"3"5"-2632,-1 1 0,0-1 1,1 0-1,-1 0 1,0 0-1,1 0 1,-1 0-1,0 0 1,1 0-1,-1 0 1,1 0-1,-1 0 0,0 0 1,1 0-1,-1 0 1,0 0-1,1 0 1,-1 0-1,0 0 1,1 0-1,-1 0 1,0 0-1,1-1 1,-1 1-1,0 0 0,1 0 1,-1 0-1,0-1 1,0 1-1,1 0 1,-1 0-1,0-1 1,0 1-1,1-1 1,8-6 575,0 0 1,0 0 0,1 1 0,20-10 0,-27 15-687,0-1-1,0 1 1,0 0 0,1 0 0,-1 0-1,1 0 1,-1 1 0,0-1-1,1 1 1,-1 0 0,1 0-1,-1 0 1,1 0 0,-1 1-1,1 0 1,5 1 0,-8-2-40,-1 1 1,1-1-1,0 1 1,-1-1 0,1 1-1,-1-1 1,1 1-1,-1-1 1,1 1-1,-1-1 1,1 1 0,-1 0-1,0-1 1,1 1-1,-1 0 1,0 0-1,1-1 1,-1 1-1,0 0 1,0-1 0,0 1-1,0 0 1,0 0-1,1-1 1,-1 1-1,-1 0 1,1 0 0,0-1-1,0 1 1,0 0-1,-1 1 1,-10 27 483,8-23-416,-13 36 559,-8 14-128,-3-9-269,18-34-195,1 1 0,0 0 0,1 0 0,-8 24 0,14-36-55,1 0 0,0 0-1,-1 0 1,1 0 0,0 0 0,0 0 0,0 0-1,0 0 1,0 0 0,0 0 0,0 0 0,1 0-1,-1 0 1,1 0 0,0 0 0,0 0 0,-1 0-1,1 0 1,0 0 0,0 0 0,1-1 0,-1 1-1,0-1 1,1 1 0,-1-1 0,1 1 0,2 1-1,4 2 9,0 0-1,0-1 1,0 0-1,0-1 0,11 3 1,3 2-22,62 24 32,-83-32-10,0 1 0,0-1 0,0 1 0,0-1 0,0 1 0,0-1 0,0 1 0,0-1 0,0 1 0,-1 0 0,1 0 0,0-1 0,0 1 0,-1 0 0,1 0 0,0 0 0,-1 0 0,1 0 0,-1 0 0,1 2 0,-1-2 15,0 0 0,0 0 0,0 0 0,0 0 0,0 0 0,0 0 0,-1 0 0,1 0 0,0 0 0,-1 0 0,1 0 0,-1 0 0,1 0 0,-1 0 0,1-1 0,-1 1 0,-1 1 0,-4 4 154,1-1-1,-2 0 1,1 0 0,-11 5-1,16-8-157,-20 9-79,0 0 0,0-1 0,-1-2 0,0 0 0,-37 8 0,52-15-1380,-1 0 0,1 0 0,-9-1 0,33-8-9263,4 1 6273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3:42.7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25 8640,'-1'0'330,"-16"-2"1932,17 2-2097,-1-1 0,0 1 0,1 0 0,-1 0 0,1 0-1,-1 0 1,1 0 0,-1 0 0,0 0 0,1 0 0,-1 0 0,1 0-1,-1 0 1,1 0 0,-1 1 0,0-1 0,-3 2 3655,5-1-2924,8 2-438,0 0-1,1-1 0,-1 0 1,0-1-1,16 1 0,51-3 354,-54 0-595,26-4 115,-1-1 0,48-13 0,-70 13-161,-25 6-146,0 0 0,1 0 0,-1 0 0,0 0 0,1 0 1,-1 0-1,0 0 0,0 0 0,1 0 0,-1 0 0,0 0 1,1 0-1,-1 0 0,0 0 0,1 0 0,-1 0 0,0 0 1,0 0-1,1 1 0,-1-1 0,0 0 0,0 0 1,1 0-1,-1 0 0,0 1 0,0-1 0,1 0 0,-1 0 1,0 0-1,0 1 0,1 10 303,-11 19-160,7-24-66,-27 72 219,-4-2 0,-76 127 0,107-198-369,-18 28-1891,19-29 804,0 1 0,0-1 0,0 1 0,0 0 0,-1 7-1,1 3-2574,-5-2-3489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3:46.5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37 4064,'0'0'60,"-1"0"0,1-1 0,0 1-1,0 0 1,-1 0 0,1-1 0,0 1 0,0 0 0,0-1 0,0 1 0,-1 0-1,1 0 1,0-1 0,0 1 0,0 0 0,0-1 0,0 1 0,0-1 0,0 1-1,0 0 1,0-1 0,0 1 0,0 0 0,0-1 0,0 1 0,0 0 0,0-1 0,0 1-1,0 0 1,0-1 0,1 1 0,14-15 11533,-28 29-8585,-18 16-1094,30-29-1716,7-6 559,42-42-170,-44 43-434,-5 4 215,-5 11-191,0 21 26,6-31-267,0 14-5840,0-6 2800,0 2-3354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3:47.0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40 4896,'0'-2'217,"-1"0"1,0 0-1,1 0 1,0 0-1,0-1 0,-1 1 1,1 0-1,0 0 1,1-1-1,-1 1 1,0 0-1,1-3 0,4-4 4532,-3 14-1432,-4 21-1212,2-26-2121,-9 63 1904,-25 89 0,28-131-1680,-23 77 586,-5 17-404,26-91-355,6-19-85,0-1 0,1 0 0,-1 1 0,1-1 0,0 1 0,0 4 0,2-10-497,0 0 0,0 0 0,0 0 0,0 0-1,0 0 1,1 0 0,-1 0 0,0 0 0,0 1 0,1-1 0,1-1 0,-1 1-456,12-6-1679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3:47.4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24 6720,'-6'-1'2603,"13"0"1064,14-1 324,47-3 142,-27-2-3219,-31 4-943,1 1 0,22-1 0,-24 3-1173,-1 0-4524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3:48.0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89 41 6048,'0'-1'364,"0"-1"1,0 0 0,0 1-1,1-1 1,-1 1 0,1-1-1,-1 1 1,1-1 0,0 1-1,-1-1 1,1 1 0,0 0-1,0-1 1,0 1 0,0 0-1,0-1 1,0 1 0,0 0-1,1 0 1,-1 0 0,0 0 0,1 0-1,-1 1 1,0-1 0,1 0-1,-1 1 1,1-1 0,-1 1-1,3-1 1,2-1 74,1 1 1,-1 0-1,0 0 0,1 1 1,-1 0-1,11 1 0,-10 0-357,-1 0-1,0 0 1,0 1-1,0 0 1,0 0 0,0 1-1,0-1 1,0 1-1,-1 1 1,10 6-1,-12-8-49,0 1 0,-1-1 0,1 1 0,0 0 0,-1 0 0,1 0 0,-1 0 0,0 0 0,0 1 0,0-1 0,-1 1 0,1-1 0,-1 1 0,0 0 0,0-1-1,0 1 1,0 0 0,0 7 0,-2-3 43,1 0 0,-1 0 0,0 0 0,-1 0 0,0-1 0,0 1 0,-1 0 0,0-1 0,0 0 0,-1 1 0,-8 12 0,-3-1 118,-1 0-1,-27 26 0,-5 5-37,46-48-134,1 0-1,-1 0 0,0 1 1,1-1-1,-1 0 0,1 1 1,0-1-1,0 1 0,0 0 0,-1 2 1,2-4-14,0 1 0,0-1 1,0 0-1,0 0 0,0 0 1,0 0-1,0 0 0,1 0 1,-1 1-1,0-1 0,1 0 1,-1 0-1,0 0 0,1 0 1,-1 0-1,1 0 0,0 0 1,-1 0-1,1 0 0,0 0 1,0-1-1,-1 1 0,1 0 1,0 0-1,0-1 0,2 2 1,10 6-13,1-1 1,1-1 0,-1 0 0,1-1 0,20 5 0,-20-7 127,-1 2 0,1-1 0,-1 2 1,0 0-1,25 15 0,-37-19-84,1-1-1,-1 1 0,0 0 1,0 0-1,0 0 1,0 0-1,3 4 0,-5-6-8,0 1-1,1 0 0,-1 0 1,0 0-1,1 0 0,-1 0 1,0 0-1,0 0 0,0 0 1,0 0-1,0 0 0,0 0 0,0 0 1,0-1-1,0 1 0,0 0 1,0 0-1,-1 0 0,1 0 1,0 0-1,-1 0 0,1 0 1,-1 0-1,1-1 0,-1 1 1,0 1-1,-3 2 67,1-1-1,0 1 1,-1-1 0,1 0 0,-1 0-1,0-1 1,-7 5 0,-34 13 258,37-17-333,-157 61 59,149-57-366,-29 10-1194,17-12-2631,10-3-3958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3:48.5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161 12 5728,'0'0'69,"0"-1"0,0 1 0,0 0 0,-1 0 0,1-1 0,0 1 0,0 0 0,0 0 0,0-1 0,0 1 0,0 0 0,-1-1 0,1 1 0,0 0 0,0-1 0,0 1 0,0 0 0,0-1 0,0 1 0,0 0 0,0 0 0,1-1 0,-1 1 0,0 0 0,0-1 0,0 1-1,0 0 1,0 0 0,0-1 0,1 1 0,-1 0 0,0 0 0,0-1 0,0 1 0,1 0 0,12-1 1672,15 10 1203,-22-6-2694,-1 0 0,0 1-1,0-1 1,-1 1 0,1 1 0,-1-1 0,0 0 0,0 1 0,0 0 0,-1 0 0,0 0 0,4 8 0,3 8 747,13 43 1,-23-62-963,64 217 3350,-54-173-2369,-2 1-1,5 91 1,-12-61-250,-12 86-1,7-131-660,-1 0 0,-2 0 0,-1-1 0,-2 0-1,-18 42 1,19-57-128,1-1-1,-2-1 1,1 0-1,-2 0 1,0-1-1,-1 0 1,-19 16-1,-10 3-2544,-50 31 0,65-47 692,-33 27-8091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3:51.2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195 0 1664,'4'2'9076,"0"5"-3219,-5-6-5752,0-1 0,1 1 1,-1 0-1,1 0 0,-1 0 1,1 0-1,-1 0 0,1 0 1,-1 1-1,1-1 0,0 0 0,0 0 1,-1 2-1,-1 4 255,-7 4 422,9-10-732,-1-1 1,0 1-1,0-1 0,1 1 1,-1 0-1,1-1 0,-1 1 1,1 0-1,-1 0 1,1 0-1,-1-1 0,1 1 1,0 0-1,-1 0 1,1 0-1,0 0 0,0 0 1,-1 1-1,1-2-8,0 1 0,-1-1 0,1 1 0,0-1-1,-1 0 1,1 1 0,0-1 0,-1 0 0,1 1 0,-1-1 0,1 0-1,-1 0 1,1 0 0,-1 1 0,1-1 0,0 0 0,-1 0 0,1 0-1,-1 0 1,0 0 0,1 0 0,-1 0 0,1 0 0,-2 0 441,6 4-68,-6-3 550,-11-1 779,6 0-1967,6 0 821,2-2-584,1 1 1,-1-1 0,1 1 0,0 0 0,0-1-1,0 1 1,2-1 0,-3 2 43,7-10 322,-7 8-262,-5 5-195,-44 32 712,47-34-742,2-2 33,0 1 75,0-1 0,-1 1-1,1-1 1,0 1 0,0-1 0,-1 1 0,1-1-1,0 0 1,-1 1 0,1-1 0,-1 0 0,1 1-1,-1-1 1,1 0 0,-1 0 0,1 0 0,-1 0-1,1-1 1,-1 1-45,1 1-1,-1-1 0,0 0 1,1 0-1,-1 1 0,0-1 1,0 0-1,0 0 0,0 0 1,0 1-1,1-1 0,-1 0 1,-1 0-1,1 0 0,0 0 1,0 1-1,0-1 0,0 0 1,0 0-1,-1 0 0,1 1 1,0-1-1,-1-1 0,-1 1-451,1 1 0,0-1-1,0 0 1,-1 1 0,1-1-1,-1 1 1,1-1 0,0 1 0,-1 0-1,1-1 1,-1 1 0,1 0-1,-1 0 1,1 0 0,-1 0 0,1 0-1,0 1 1,-1-1 0,1 0-1,-1 1 1,1-1 0,0 1 0,-1-1-1,1 1 1,-2 1 0,-6 1-1811,-30 11-3218,-6 8 2293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7:2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97 2080,'0'0'667,"0"-3"-411,-1-8 1007,0 0 1,1-1 0,1-12 0,0-12 1942,14 85-1489,9 207 218,-12-89-1539,-8-130-242,18 268 2539,-22-304-2718,-1-1 0,1 1 0,0 0 0,0-1 0,-1 1 0,1-1 0,-1 1 0,1 0 0,0-1 0,-1 1 0,1-1 0,-1 1 0,1-1 0,-1 1 0,0-1 0,1 0 0,-1 1 0,1-1 0,-1 1 0,-1-1 0,-3 4-1343,-1 4 206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3:5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8 6720,'-19'-7'5715,"19"7"-5593,0 0 0,0 0 0,0 0 0,0 1 1,0-1-1,0 0 0,0 0 0,0 0 0,0 0 1,0 0-1,0 1 0,0-1 245,0 0-245,0 10 3871,0-9-4777,0 14 1541,-1 0-1,-1 0 0,0 0 0,-1 0 0,-1 0 0,0 0 0,-1-1 0,-9 17 1,-23 60 559,32-78-1670,2 0-1,0 0 1,0 0-1,2 0 0,-1 18 1,2-31 108,0 1 1,0-1-1,1 0 0,-1 1 1,1-1-1,-1 0 0,0 1 0,1-1 1,-1 0-1,1 1 0,-1-1 1,1 0-1,-1 0 0,1 0 1,-1 1-1,1-1 0,-1 0 1,1 0-1,-1 0 0,2 0 1,11 1-2830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7:2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18 235 4800,'-2'-4'217,"-2"-3"377,1-1 0,0 0-1,-3-9 1,7 12-343,-1-1 1,1 1-1,0 0 1,1-1 0,-1 1-1,1 0 1,0 0-1,0 0 1,1 0-1,-1 0 1,4-4-1,0 1-74,0 1-1,1 0 1,-1 0-1,1 1 1,1 0 0,-1 0-1,1 0 1,0 1-1,11-5 1,-2 2 87,0 1 0,0 1 0,36-8 0,-16 6-20,1 3 0,0 0 0,0 3 0,0 1 0,0 2 0,0 1 0,54 11 0,-78-9-142,0 0 0,0 1 0,0 0 1,0 1-1,-1 1 0,0 0 0,14 10 1,-18-10-8,0 0 1,-1 0 0,0 1 0,0 0 0,-1 0-1,0 1 1,0 0 0,-1 0 0,0 1 0,6 13-1,-6-7 61,-1 1 0,0-1 0,-1 1 0,-1 0-1,0-1 1,0 32 0,-11 101 558,7-143-679,0 17 80,-2 0 1,0 0-1,-2 0 0,0 0 0,-2-1 0,-13 31 0,12-37-63,-1 0 0,-1-1 0,-1 0 0,0 0 0,-1-1 0,0-1 0,-1 0 0,-1-1 0,0 0 0,0-1 0,-1-1 0,-1 0 0,1-1 0,-2 0 0,-28 10 0,-84 21 741,113-36-852,-2 0-1,1-2 1,0 0 0,0-1-1,-32-2 1,45 1-107,-27-5-1664,30 4 1596,0 1 1,0-1-1,-1 1 1,1 0-1,0-1 1,0 0-1,0 1 1,0-1-1,0 0 1,0 1-1,0-1 1,0 0-1,0 0 1,1 0-1,-1 0 1,0 0-1,0 0 1,1 0-1,-2-2 1,2 2 21,0 0 0,0 0 0,0 0 0,0 0 0,0 0 0,0 1 0,0-1 0,1 0 1,-1 0-1,0 0 0,0 0 0,1 1 0,-1-1 0,1 0 0,-1 0 0,1 1 0,-1-1 0,1 0 1,-1 1-1,1-1 0,0 0 0,0 0 0,1-1-557,10-10-1492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7:30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 2656,'-5'-9'660,"4"7"-479,1 4-4,3 15 2639,-3-8-388,0-7-2068,0-1-1,0 1 1,0-1 0,0 1 0,0-1-1,0 1 1,0-1 0,0 1 0,-1-1-1,1 0 1,-1 1 0,1-1 0,-1 0-1,-1 3 1,-10 20 920,11-22-1232,0-1-1,0 1 1,1-1-1,-1 1 0,1-1 1,-1 1-1,1-1 1,0 1-1,0 0 1,-1 1-1,0 8-35,-1-5-1548,4-3 384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7:3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23 210 2816,'-1'-1'288,"0"0"-1,0 0 1,0 0 0,0 0 0,0-1-1,1 1 1,-1 0 0,0-1 0,1 1-1,-1 0 1,1-1 0,-1 1-1,1-1 1,0 1 0,0-1 0,0 1-1,-1-1 1,1 1 0,1-1 0,-1-1-1,0-3 139,1 1 0,0-1-1,0 1 1,2-9-1,1 8-295,-1-1-1,1 1 1,1 0-1,-1-1 0,9-7 1,4-6 171,-12 13-255,1 1-1,0 0 1,0 0 0,0 0 0,1 0 0,0 1 0,0 0 0,0 1 0,1 0-1,0 0 1,0 0 0,0 1 0,0 0 0,9-1 0,-10 2 1,0 1 1,-1 0-1,1 1 1,0 0-1,-1 0 0,1 0 1,0 1-1,-1 0 1,1 0-1,-1 1 1,1 0-1,-1 0 0,0 0 1,0 1-1,0 0 1,0 0-1,0 0 0,9 8 1,-12-8 24,0-1-1,0 1 1,-1 0 0,1 0 0,-1 0-1,0 0 1,0 0 0,0 1 0,0-1-1,0 1 1,-1-1 0,1 1 0,-1 0-1,0-1 1,0 1 0,0 5 0,0 1 59,-1 0 0,0 0-1,-1 0 1,0 0 0,-3 9 0,-13 55 321,-38 96-1,52-159-426,-20 51 248,-41 84 0,52-123-115,-1-1 0,-1 0 1,-1-1-1,-1 0 0,-1-2 0,-30 29 0,2-8 680,52-45-930,-1 0 0,1 1 0,0 0 0,1 0 0,-1 0 1,10-2-1,-1 0 6,1 1 0,26-5-1,2 5 304,-24 3-136,35-7 0,-50 8 13,-1 0 1,1 0-1,0 1 0,-1 0 0,1 0 0,10 2 1,5 2-2195,-8 0 730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7:3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6560,'5'5'2976,"-5"2"-2592,0-2 1568,5-2-1152,-5 2 1088,0 2-1088,-5 1-288,5 0-320,-5-8 191,5 4-191,-3-4 32,6 8-128,-3-3-4287,0-2 2303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7:3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13 876 2240,'-13'-8'8576,"27"7"-7270,-9-1-1148,-1 1-1,1-1 1,0 0-1,-1-1 0,1 1 1,-1-1-1,0 0 1,1 0-1,-2 0 1,5-5-1,-2 2-28,0-1 1,0-1-1,-1 1 0,0-1 0,4-9 1,3-9-41,-2-1 1,12-44 0,-16 50-24,29-91 139,87-189 1,-99 248-84,-12 26-171,0 1-1,2 1 1,19-28 0,-28 47-6,-1 3-78,-1-1-1,1 1 0,0-1 1,0 1-1,0 0 1,6-5-1,-7 7 108,-1 1-1,1-1 1,0 0 0,0 1 0,0-1 0,-1 1-1,1-1 1,0 1 0,0 0 0,0 0 0,0 0-1,0 0 1,0 0 0,0 0 0,0 1 0,0-1-1,-1 0 1,5 2 0,2 2-9,1-1 0,0 1 1,-1 1-1,0 0 0,0 0 0,0 0 0,-1 1 1,1 0-1,-1 1 0,-1 0 0,7 8 0,-2-2 31,-1 1 0,-1 1 0,0 0 0,-1 0-1,8 21 1,-4-1 75,-1 2-1,-2-1 1,8 61-1,-6 112 278,-11-186-178,-1 1 1,0-1 0,-8 32-1,9-52-110,-1 1-1,0-1 0,0 1 1,0-1-1,-1 0 1,1 1-1,-1-1 0,1 0 1,-1 0-1,0 0 1,0 0-1,-1-1 0,1 1 1,-1 0-1,1-1 1,-1 0-1,0 1 0,0-1 1,0 0-1,0 0 0,-4 1 1,-5 1 69,1 0 0,-1-1 0,0-1 0,0 0-1,0 0 1,0-2 0,0 1 0,0-1 0,0-1 0,0 0 0,-16-4 0,-13-5-164,-74-28 0,109 36 44,-71-30-279,78 33 246,-1-1 0,0 0-1,1 1 1,-1-1 0,0 0 0,1 1 0,-1-1 0,0 0 0,0 1 0,0-1 0,1 1-1,-1-1 1,0 1 0,0-1 0,0 0 0,0 1 0,0-1 0,0 1 0,0-1 0,0 1-1,0-1 1,0 1 0,0-1 0,0 1 0,0-1 0,0 1 0,0-1 0,0 0-1,-1 1 1,1-1 0,0 1 0,0-1 0,0 1 0,-1-1 0,1 0 0,0 1 0,-1-1-1,1 0 1,0 1 0,-1-1 0,1 0 0,0 0 0,-1 1 0,1-1 0,-1 0 0,1 0-1,0 1 1,-1-1 0,1 0 0,-1 0 0,1 0 0,-1 0 0,1 0 0,-1 0-1,1 0 1,0 0 0,-1 0 0,1 0 0,-1 0 0,1 0 0,-1 0 0,1 0 0,-1 0-1,1 0 1,-1-1 0,1 1 0,0 0 0,-1-1 0,10 10 95,2-1-1,-1 0 1,1-1 0,0 0 0,1-1-1,-1 0 1,1-1 0,0 0 0,1-1-1,-1-1 1,1 0 0,0 0 0,0-1-1,22 0 1,-18-1 65,0-2 1,0 0-1,-1 0 0,1-2 1,0 0-1,-1-1 0,0 0 1,21-10-1,-24 7-66,0-1 0,0 0 0,0-1 0,-1-1 0,-1 0 0,1 0 0,-2-1 0,1-1 0,15-22 0,-1-6-16,36-79 1,-53 102-59,-1 0-110,-5 12 25,1-1 0,-1 1 0,1-1 0,0 1 0,0 0 0,1 0 0,6-8-1,-10 13 81,1-1 0,-1 1 0,0 0 0,1 0 0,-1-1 0,0 1 0,1 0-1,-1 0 1,1-1 0,-1 1 0,1 0 0,-1 0 0,0 0 0,1 0 0,-1 0-1,1 0 1,-1 0 0,1-1 0,-1 1 0,1 1 0,-1-1 0,0 0 0,1 0-1,-1 0 1,1 0 0,-1 0 0,1 0 0,-1 0 0,1 0 0,-1 1 0,0-1-1,1 0 1,-1 0 0,0 1 0,1-1 0,-1 0 0,0 1 0,1-1 0,-1 0-1,0 1 1,1-1 0,-1 1 0,2 1-4,-1 0-1,0 1 1,0-1 0,0 0 0,-1 0-1,1 1 1,0-1 0,0 3-1,2 34-33,-1 53-1,-2-62-17,4 350 215,-13-26 15,10-314 215,-1-23 749,0-67-382,2-97-395,2 98-309,2 1-1,14-48 1,38-105-91,-24 113 16,59-109 0,-84 180-59,1 0 1,1 0-1,1 1 0,0 1 1,1 0-1,0 0 0,1 2 1,1 0-1,18-13 0,-29 24 62,-1-1 0,0 2 0,1-1-1,-1 0 1,1 1 0,0 0 0,-1-1-1,1 1 1,0 1 0,0-1 0,0 1-1,0-1 1,0 1 0,0 0 0,-1 0-1,1 1 1,0-1 0,0 1 0,0 0-1,0 0 1,-1 0 0,1 1 0,0-1-1,-1 1 1,1 0 0,-1 0 0,0 0-1,0 0 1,0 1 0,0-1 0,0 1-1,3 3 1,0 2 10,0 1 0,0 0 0,-1 0 0,-1 1 0,1-1 0,-1 1-1,2 11 1,15 72-61,-20-90 73,5 32 25,1 43 1,-6-65 48,-1 1 0,-1-1 0,0 0 0,-1 1 0,0-1 1,-6 17-1,8-27-29,-1 0 0,0 0 0,0-1 1,-1 1-1,1 0 0,0-1 0,-1 1 0,0-1 1,1 1-1,-1-1 0,0 0 0,0 0 0,-1 0 1,-2 2-1,3-3-7,-1 0 1,1 0 0,-1 0-1,1-1 1,-1 1-1,1-1 1,-1 0-1,1 1 1,-1-1 0,1-1-1,-1 1 1,1 0-1,-1 0 1,1-1-1,-1 0 1,1 1 0,-4-2-1,-89-35 249,9 4-357,61 23-47,21 8 64,0 0 0,-1 0 1,1 0-1,-1 1 0,0 0 0,1 0 0,-8-1 0,12 2 44,0 0 1,-1 0-1,1 1 0,0-1 0,-1 0 0,1 0 1,0 0-1,0 1 0,-1-1 0,1 0 1,0 0-1,0 1 0,-1-1 0,1 0 1,0 0-1,0 1 0,0-1 0,0 0 0,0 1 1,-1-1-1,1 0 0,0 1 0,0-1 1,0 0-1,0 1 0,0-1 0,0 0 1,0 1-1,0-1 0,0 0 0,0 1 0,0-1 1,0 0-1,1 1 0,1 14-234,-2-13 257,0 1-12,1 0-1,0 0 1,0 0-1,0 0 1,0 0-1,0 0 1,1 0-1,-1 0 1,1 0-1,0-1 1,0 1-1,0-1 1,3 4-1,-1-2 12,1 0 0,-1-1 0,1 0 0,0 0 1,0 0-1,0 0 0,6 1 0,1 0 43,0 0 0,0-1 0,0 0 0,1-1 0,-1-1 0,16 0 0,-17-1 22,0 0-1,1-2 1,-1 1-1,0-1 1,0-1-1,0 0 1,0 0-1,-1-1 1,1-1-1,-1 0 1,16-10-1,-15 7-28,0-1-1,0 0 1,0-1 0,-1 0 0,-1-1-1,0 0 1,0-1 0,11-20-1,52-98 97,82-134-158,-145 246-308,-8 14-18,-4 12-10,-9 23 281,1 0 0,-11 56 0,18-66 81,1 0 1,1 1-1,1-1 1,1 1-1,3 29 1,-1-41-14,0 0 0,0 0 1,1 0-1,0-1 0,1 1 1,0-1-1,1 0 0,7 12 0,-10-18 52,0 0 0,1 0 0,-1 0 0,1 0-1,-1 0 1,1 0 0,0-1 0,0 0-1,0 1 1,0-1 0,1 0 0,-1-1 0,0 1-1,1 0 1,-1-1 0,1 0 0,0 0 0,0 0-1,-1 0 1,1-1 0,0 0 0,0 1-1,-1-1 1,1 0 0,5-1 0,-1-1 4,0-1 0,0 1 0,-1-1 0,1 0 0,-1-1 0,1 0 0,-1 0 0,-1-1 0,1 0 0,0 0 0,-1 0 0,0-1 0,6-7 0,8-12-24,-1 0-1,18-31 1,-31 45-12,14-21-47,27-41 158,-43 67-176,2 0 0,-1 0 0,1 0-1,0 1 1,0-1 0,0 1 0,1 1 0,8-6 0,-14 10 44,-1 0 0,1-1-1,0 1 1,-1 0-1,1 0 1,0 0-1,0 0 1,-1 0-1,1 0 1,0 0 0,-1 0-1,1 0 1,0 0-1,-1 0 1,1 0-1,0 1 1,-1-1 0,1 0-1,0 0 1,-1 1-1,1-1 1,0 0-1,-1 1 1,1-1-1,-1 1 1,1-1 0,-1 1-1,1-1 1,-1 1-1,1-1 1,-1 1-1,0-1 1,1 1 0,-1 0-1,0-1 1,1 1-1,-1-1 1,0 1-1,0 0 1,1 0-1,1 4 2,-1 1-1,1-1 1,-1 1-1,1 5 0,4 51 65,-4 71 0,-2-111 11,1-6 217,-1-16-279,0 0-1,0 0 1,0 0-1,0 1 0,0-1 1,0 0-1,0 0 0,0 0 1,0 0-1,0 0 1,0 0-1,0 0 0,0 0 1,0 0-1,0 0 1,0 1-1,0-1 0,0 0 1,0 0-1,0 0 1,0 0-1,0 0 0,0 0 1,0 0-1,0 0 1,0 0-1,0 0 0,1 0 1,-1 0-1,0 1 1,0-1-1,0 0 0,0 0 1,0 0-1,0 0 1,0 0-1,0 0 0,0 0 1,0 0-1,0 0 0,0 0 1,1 0-1,-1 0 1,0 0-1,0 0 0,0 0 1,0 0-1,0 0 1,0 0-1,0 0 0,0 0 1,0 0-1,0 0 1,0 0-1,1 0 0,-1 0 1,7-18 492,-3 7-400,16-43 136,27-68-149,-39 106-105,0 0-1,1 1 1,0 0 0,2 0 0,14-15-1,-24 28-10,0 1-1,0 0 0,0-1 1,1 1-1,-1 0 1,1 0-1,-1 0 0,1 0 1,-1 0-1,1 0 0,0 1 1,2-2-1,-4 2 23,1 0 0,0 1 0,-1-1 0,1 0 0,0 0 0,0 0 0,-1 1 0,1-1 0,0 0 0,-1 1 0,1-1 0,0 1 0,-1-1 0,1 0 0,-1 1 0,1-1 0,-1 1 0,1 0-1,-1-1 1,1 1 0,-1-1 0,1 1 0,-1 0 0,0-1 0,1 1 0,-1 0 0,0 0 0,0-1 0,0 1 0,1 0 0,-1 0 0,0 0 0,4 17-105,-1 1 0,-1-1 1,0 33-1,1-1 105,-1-24 32,1 0-1,1-1 0,2 0 1,0 0-1,11 26 1,-13-42 0,0 0 0,0-1 0,1 0 0,0 0 0,0 0 0,0 0 0,1-1 0,1 0 0,-1 0 0,1-1 0,0 1 0,1-2 0,-1 1 0,1-1 0,0 0 0,1-1 0,9 5 0,-5-4 96,0-1-1,1-1 0,-1 1 1,1-2-1,26 2 0,-30-4-545,0-1 0,-1 0 0,1 0-1,0-1 1,-1 0 0,1-1 0,-1 0-1,0 0 1,10-5 0,17-9-4672,-23 13 2993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7:3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18 6656,'-80'-17'3008,"57"17"-2624,14 0-192,9 5-192,4-2-320,14-3-1504,9 4 1024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7:4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1343 3072,'-1'-1'160,"-1"1"0,1-1 0,0 0-1,0 1 1,0-1 0,0 0 0,-1 0 0,1 1 0,0-1 0,0 0-1,-1-2 1,2 2-71,0 1-1,0-1 1,0 1 0,1-1-1,-1 1 1,0-1-1,0 1 1,0-1 0,1 1-1,-1-1 1,0 1-1,0-1 1,1 1-1,-1 0 1,0-1 0,1 1-1,-1-1 1,1 1-1,-1 0 1,0-1 0,1 1-1,-1 0 1,1-1-1,-1 1 1,1 0-1,-1 0 1,1 0 0,-1-1-1,2 1 1,29-16 1324,-18 10-1141,0-1 0,0 0 0,0-1 0,-1 0 0,0-1 0,15-15 0,-13 7-52,0 0 1,-1-2-1,0 1 1,18-40-1,31-90 418,-38 88-474,23-65 108,32-133 0,-69 214-344,-2 1 0,-2-1 0,1-87 0,-7 123-179,1 0 1,0 0-1,2-11 0,-13 58-949,-18 162 1388,21-152 120,-23 266 426,-7 32 95,16-214-606,-47 222 1101,67-352-1308,-23 72 461,21-67-354,0-1 0,-1 0 0,0 1 0,0-2 0,-1 1 0,1 0 0,-8 6 0,10-11-65,0 0 0,0 0 0,-1 0 0,1 0 0,-1 0 0,1 0 0,-1-1 0,0 1 0,0-1 0,0 0 0,0 0 0,0 0 0,0 0 0,0 0 0,0-1 0,0 0 0,0 1 0,0-1 0,0 0 0,-1 0 0,1-1 0,0 1 0,0-1 0,0 1 0,0-1 0,0 0 0,0 0 0,0-1 0,-3-1 0,0 0-32,0-1 1,1 0-1,0 0 1,-1 0-1,2-1 1,-1 0 0,0 0-1,1 0 1,0 0-1,0-1 1,1 1 0,-5-11-1,4 6-9,0-1-1,0 0 1,1 0 0,1 0-1,0-1 1,0 1-1,1 0 1,1-13 0,1 6-23,0 0 1,2 1 0,0-1-1,8-24 1,-8 32-30,2-1 0,0 1 0,0 0 1,0 0-1,2 0 0,-1 1 0,1 0 1,0 0-1,1 0 0,0 1 0,13-10 1,11-6-222,66-37 0,-82 52 251,13-8-59,40-17 0,-47 25 64,0-2 0,-1-1 0,0-1 0,29-23 0,70-71 0,-87 77 0,-2 2 4,5-5 101,39-45 0,-73 76-93,127-161 333,-124 157-340,3-6-19,13-21 1,-19 28 29,0 1 1,0-1 0,-1 0-1,0 1 1,1-1 0,-1 0 0,-1 0-1,1-8 1,-1 12-54,0 0 0,1 1 0,-1-1 0,0 0-1,0 0 1,0 1 0,0-1 0,-1 0 0,1 1 0,0-1-1,0 0 1,0 0 0,0 1 0,-1-1 0,1 0 0,0 1-1,-1-1 1,1 0 0,-1 1 0,1-1 0,-1 0 0,0 1-30,0 0 0,0 1 0,0-1 0,0 1 0,0-1 1,1 0-1,-1 1 0,0-1 0,0 1 0,1 0 0,-1-1 0,0 1 1,0 0-1,1-1 0,-1 1 0,1 0 0,-1 0 0,1 0 0,-2 1 1,-8 14 3,0 0 1,1 1 0,1 0-1,0 0 1,2 1 0,-9 31-1,4 0 121,-5 64 1,15-100 1,0 0 1,1 0 0,0 0-1,3 22 1,-2-30 18,0-1 0,0 0 0,0 1 1,1-1-1,-1 0 0,1 0 0,0 0 0,0 0 0,1-1 0,-1 1 1,1 0-1,0-1 0,-1 0 0,2 0 0,-1 0 0,0 0 0,5 3 0,-7-5-43,1 0 0,-1 0 0,1 0 0,-1-1 0,1 1 0,-1-1 0,1 1 0,-1-1 0,1 1 0,-1-1 0,1 0 0,0 0-1,-1 0 1,1 0 0,0 0 0,-1 0 0,1 0 0,-1 0 0,1-1 0,-1 1 0,1-1 0,0 1 0,-1-1 0,1 0 0,-1 1-1,0-1 1,1 0 0,-1 0 0,0 0 0,1 0 0,-1 0 0,0 0 0,2-3 0,2-3 42,0 0 1,0-1 0,0 1-1,6-16 1,-7 14-35,106-217 159,-99 204-206,1 0-1,1 0 1,1 1 0,19-22 0,-31 40 33,0 2-93,-1 0-1,0-1 0,1 1 0,-1-1 0,0 1 0,0-1 0,0 0 0,0 1 0,-1-1 1,1 0-1,1-3 0,-24 47-534,12-17 608,1 0 0,1 1 0,1 1-1,2-1 1,0 1 0,2 0-1,1 0 1,1 0 0,2 0-1,3 28 1,-3-48 61,0-1-1,1 0 1,-1 0 0,1-1-1,0 1 1,1 0-1,-1-1 1,1 1 0,5 7-1,-6-11-41,-1-1 0,1 1 0,0 0 0,-1-1 0,1 1 1,0-1-1,0 1 0,0-1 0,0 0 0,0 0 0,0 0 0,0 0 0,0 0 0,0 0 0,1-1 0,-1 1 0,0-1 0,0 1 0,1-1 1,-1 0-1,0 0 0,1 0 0,-1 0 0,0-1 0,1 1 0,-1 0 0,3-2 0,4-1 66,0-1 0,-1 0 0,1 0 0,-1 0 0,10-9 0,38-32 124,-36 25-166,-1-1 0,20-27 0,-15 17-46,-5 9 7,52-68 89,-58 73-186,1 0 0,0 1-1,1 1 1,20-16 0,-34 30 71,0 1 0,-1-1 0,1 0 0,0 1 0,0-1 0,0 1 0,0-1 0,-1 1 1,1 0-1,0-1 0,0 1 0,0 0 0,0-1 0,0 1 0,0 0 0,0 0 0,0 0 0,0 0 0,0 0 0,0 0 0,0 0 0,0 0 0,0 0 0,0 1 0,0-1 0,0 0 0,0 1 0,-1-1 0,1 1 1,0-1-1,0 1 0,0-1 0,0 1 0,-1-1 0,1 1 0,0 0 0,0-1 0,-1 1 0,1 0 0,-1 0 0,1 0 0,-1-1 0,1 1 0,-1 0 0,1 0 0,-1 0 0,0 0 0,1 0 0,-1 0 1,0 0-1,0 0 0,0 0 0,0 1 0,-7 105-15,5-78 27,-10 52 176,6-49 5,-2 54 1,10-77 147,0-11-131,4-10 53,18-55 86,-10 26-332,1 1 0,2 1 0,31-52 1,-42 81-116,1 1 0,0 0 0,1 1 0,13-12 0,-21 20 104,0-1-1,1 1 0,-1 0 0,0-1 0,0 1 1,0 0-1,1 0 0,-1-1 0,0 1 0,0 0 1,1 0-1,-1-1 0,0 1 0,1 0 1,-1 0-1,0 0 0,1 0 0,-1-1 0,0 1 1,1 0-1,-1 0 0,0 0 0,1 0 0,-1 0 1,0 0-1,1 0 0,-1 0 0,0 0 0,1 0 1,-1 0-1,0 0 0,1 0 0,-1 0 0,0 1 1,1-1-1,-1 0 0,0 0 0,1 0 1,-1 0-1,0 1 0,1-1 0,-1 0 0,0 0 1,0 1-1,1-1 0,-1 0 0,0 0 0,0 1 1,1-1-1,-1 0 0,0 1 0,0-1 0,0 0 1,0 1-1,0-1 0,1 0 0,-1 1 1,0-1-1,0 0 0,0 1 0,0-1 0,0 0 1,0 1-1,0 28-144,0-26 144,-1 10 23,-2 22-51,3 43 1,1-26-45,-2-40 142,1-1 0,1 1 0,0 0 1,0 0-1,1 0 0,1 0 0,4 12 1,-7-23-50,0 1 0,1-1 0,-1 0 1,1 0-1,0 1 0,-1-1 0,1 0 1,0 0-1,0 0 0,0 0 0,-1 0 0,1 0 1,0 0-1,0 0 0,1 0 0,-1 0 1,0 0-1,0-1 0,0 1 0,1 0 1,-1-1-1,0 1 0,0-1 0,1 1 0,-1-1 1,1 0-1,-1 0 0,3 1 0,-1-2 14,1 0-1,-1 0 1,1 0-1,-1 0 1,1 0-1,-1-1 1,0 1-1,1-1 0,-1 0 1,3-3-1,19-13 64,-2-1 0,26-28 0,33-28-12,-46 48-130,95-69-127,-125 93 158,0 0-1,0 0 1,0 1 0,1 0 0,-1 0-1,1 0 1,-1 1 0,1 0-1,0 0 1,0 1 0,-1-1 0,11 2-1,-17-1 24,1 0 19,-1 0 1,1 0-1,-1 0 1,1 0 0,-1 0-1,1 0 1,-1 0-1,1 0 1,-1-1 0,1 1-1,-1 0 1,1 0-1,-1-1 1,1 1 0,-1 0-1,1-1 1,0 1-1,-1-1-22,0 1-1,0-1 0,0 0 0,0 1 1,0-1-1,1 1 0,-1-1 0,0 1 1,0-1-1,0 1 0,-1-1 0,1 0 1,0 1-1,0-1 0,0 1 0,0-1 1,0 1-1,-1-1 0,1 1 0,0-1 1,0 1-1,-1-1 0,1 1 0,0 0 0,-1-1 1,1 1-1,-1-1 0,1 1 0,-1-1 1,0 0-24,-1 0 1,1 1 0,0-1-1,0 0 1,-1 1-1,1-1 1,0 1 0,-1-1-1,1 1 1,0-1-1,-1 1 1,1 0 0,-1 0-1,1 0 1,-1 0-1,1 0 1,0 0 0,-1 0-1,1 0 1,-1 1-1,1-1 1,-1 0 0,1 1-1,0 0 1,-1-1-1,1 1 1,-2 0 0,-4 3 1,1 0 1,-1 0-1,-8 6 0,4 0-6,1 0-1,1 0 0,-1 1 1,2 0-1,-1 1 0,2-1 0,-10 20 1,7-13-15,2-3 41,1 0 0,1 0 0,1 0 0,0 1 0,0 0 0,2 0 0,-2 24 0,4-36 14,1 0 0,0 1-1,0-1 1,1 0-1,-1 0 1,1 0 0,0 1-1,0-1 1,1 0-1,-1 0 1,1 0 0,0 0-1,0-1 1,0 1-1,0 0 1,0-1 0,1 1-1,0-1 1,0 0 0,0 0-1,0 0 1,0-1-1,1 1 1,-1-1 0,1 1-1,4 1 1,-3-1 20,1-1 0,-1 0 0,0 0 0,1 0 0,-1-1 0,1 0 0,-1 0 0,1 0 0,0 0 0,-1-1 0,1 0 1,0-1-1,0 1 0,-1-1 0,1 0 0,-1 0 0,1-1 0,-1 0 0,9-3 0,-1-4-30,0 0 0,0-1 0,0-1 0,-2 0-1,1-1 1,11-15 0,6-4-15,4-5 83,67-67 196,53-29 81,-126 107-308,-1-1 1,-1-1-1,-1-2 1,-2 0-1,-1-1 0,-1-1 1,-1-1-1,-2 0 1,20-57-1,-9 0-343,20-106 0,-47 188 222,0 0-1,0 0 0,-1 0 1,0 0-1,-1-11 0,1 18 74,0-1-1,0 1 0,0 0 1,0-1-1,0 1 0,0 0 1,0-1-1,-1 1 1,1 0-1,0 0 0,0-1 1,0 1-1,0 0 0,-1 0 1,1-1-1,0 1 0,0 0 1,-1 0-1,1 0 0,0-1 1,0 1-1,-1 0 0,1 0 1,0 0-1,0 0 0,-1 0 1,1 0-1,0 0 1,-1-1-1,1 1 0,0 0 1,0 0-1,-1 0 0,1 0 1,0 0-1,-1 0 0,1 0 1,0 0-1,-1 1 0,1-1 1,0 0-1,-1 0 0,1 0 1,0 0-1,0 0 0,-1 0 1,1 1-1,0-1 1,0 0-1,-1 0 0,-13 11-127,5 1 104,0 1 1,1 0-1,0 0 1,1 1-1,0 0 1,-5 16-1,1-2-32,1-5-46,-60 156 131,57-141-46,2-8-34,2 1 0,1 0 0,-8 63-1,15-52 103,1 0-1,2 0 0,9 52 1,-6-67-8,1 0 0,2-1 1,0 0-1,2-1 0,0 0 0,15 24 1,-23-45 2,0-1-1,0 0 1,0-1 0,0 1 0,1 0 0,-1 0 0,1-1-1,-1 0 1,1 1 0,0-1 0,0 0 0,6 3 0,-7-5-18,0 1 1,0-1 0,0 1 0,0-1-1,0 0 1,0 1 0,0-1 0,0 0-1,0 0 1,0-1 0,0 1 0,0 0-1,0-1 1,0 1 0,0-1 0,0 0-1,0 1 1,0-1 0,0 0 0,0 0 0,0 0-1,2-3 1,10-7 76,-2 0 0,1-1-1,-1 0 1,-1-1 0,11-17-1,44-77 207,-54 88-229,42-77-366,-53 95 298,9-13-339,-7 13 29,-4 11 22,-4 19 248,0 0 1,3 0 0,0 0-1,3 31 1,-1-15-77,1-34 123,0 0-1,0 0 1,1 0 0,0 0-1,0 0 1,2 0 0,6 16-1,-8-23 23,0 1 1,1-1-1,0 0 0,0 0 0,0 0 0,0 0 0,0 0 0,7 5 0,-8-8-12,1 1 0,0 0-1,-1-1 1,1 1 0,0-1-1,0 0 1,0 0 0,-1 0-1,1 0 1,0-1-1,0 1 1,0-1 0,1 1-1,-1-1 1,3-1 0,6 0 36,0-1 0,0 0-1,0-1 1,23-9 0,42-25 5,-56 25-3,-1-1 1,0-1 0,-1-1 0,31-32 0,-43 39-135,0 0 0,10-18 1,-9 13-128,-81 146-193,69-125 378,-1 1 1,2 1 0,-1-1-1,1 1 1,1-1 0,0 1-1,-2 20 1,4-28 27,0 1 1,0-1-1,1 1 1,-1-1-1,1 1 1,0-1-1,-1 1 1,1-1-1,1 1 1,-1-1-1,0 0 1,0 0-1,1 1 0,-1-1 1,1 0-1,0 0 1,0-1-1,-1 1 1,1 0-1,0 0 1,1-1-1,-1 0 1,3 2-1,-3-1 11,1-1 0,0 0 1,0 0-1,-1 0 0,1 0 0,0-1 0,0 1 0,0-1 1,0 1-1,0-1 0,0 0 0,0 0 0,0-1 1,0 1-1,0 0 0,0-1 0,0 0 0,-1 0 1,5-1-1,-1-1 6,-1 0 0,1 0 0,-1 0 0,0-1 1,0 0-1,0 1 0,-1-2 0,1 1 0,-1-1 0,0 1 1,0-1-1,-1 0 0,0 0 0,1-1 0,-2 1 0,5-10 1,-3 5-10,-1-1 0,1 0 0,-2 0 1,4-22-1,-5 17-17,1-51-150,-3 59 149,1 1 1,-1-1-1,-1 0 0,1 1 0,-1-1 1,-4-7-1,6 13-23,-1 0 0,0 0 0,0 0 0,0 0 1,0 1-1,0-1 0,0 1 0,0-1 0,-1 1 0,1-1 0,-1 1 0,1-1 1,-1 1-1,1 0 0,-1 0 0,0 0 0,1 0 0,-1 0 0,0 0 0,-3 0 0,2 0 8,0 1 0,0 0 0,0 0-1,0 0 1,0 0 0,0 0 0,0 1-1,0 0 1,0-1 0,0 1-1,0 0 1,-3 2 0,-6 3-54,0 1 1,1 0-1,0 1 1,-17 15-1,22-18 56,0 1 1,0 0-1,0 0 0,1 1 1,0 0-1,0 0 0,1 0 1,0 0-1,-4 10 0,7-16 22,1-1-1,0 1 1,0 0-1,-1-1 1,1 1-1,0 0 1,0-1-1,0 1 0,-1 0 1,1-1-1,0 1 1,0 0-1,0-1 1,0 1-1,0 0 1,0-1-1,1 1 0,-1 0 1,0-1-1,0 1 1,0-1-1,1 1 1,-1 1-1,1-2 2,0 1 0,-1-1 0,1 0 0,0 1-1,-1-1 1,1 0 0,0 1 0,-1-1 0,1 0 0,0 0-1,-1 0 1,1 1 0,0-1 0,0 0 0,-1 0 0,1 0-1,1-1 1,3 1 26,0-1 1,0 0-1,0-1 0,0 1 0,6-3 1,0-2 23,0 0 0,-1-1 0,0 0 0,18-16 0,33-37 108,-20 17-197,66-53 0,-98 89-8,0 1-1,0 0 1,12-6-1,-18 10 10,0 1 1,1-1-1,-1 1 0,1 0 1,-1 0-1,1 0 1,-1 1-1,1-1 0,-1 1 1,1 0-1,0 0 0,-1 0 1,6 1-1,-7 0 26,0-1-1,0 1 1,0 0-1,0 1 1,0-1-1,0 0 1,-1 0-1,1 1 1,-1-1-1,1 1 1,-1 0-1,1-1 1,-1 1-1,0 0 1,0 0-1,0 0 1,0-1-1,0 1 1,0 0-1,-1 1 1,1-1-1,-1 0 1,1 3-1,1 7 2,0-1-1,-1 0 0,-1 12 0,0 56 432,0-79-427,0 0 1,0 0-1,0 1 0,0-1 0,-1 0 0,1 0 0,0 0 0,0 1 0,0-1 0,0 0 1,0 0-1,0 0 0,0 1 0,0-1 0,0 0 0,1 0 0,-1 1 0,0-1 1,0 0-1,0 0 0,0 0 0,0 1 0,0-1 0,0 0 0,0 0 0,1 0 0,-1 0 1,0 1-1,0-1 0,0 0 0,0 0 0,0 0 0,1 0 0,-1 0 0,0 1 1,0-1-1,0 0 0,1 0 0,-1 0 0,0 0 0,0 0 0,0 0 0,1 0 0,-1 0 1,0 0-1,0 0 0,1 0 0,-1 0 0,0 0 0,0 0 0,0 0 0,1 0 1,-1 0-1,0 0 0,0 0 0,0 0 0,1-1 0,10-7 106,-10 7-76,9-7 82,64-59 443,-61 54-565,1 1 0,0 1 0,23-14-1,51-22-303,-79 42 311,-5 2-31,1 1 0,0 0-1,0 0 1,0 0 0,7-2-1,-10 4 21,-1 0-1,0 0 0,0-1 1,1 1-1,-1 1 0,0-1 1,1 0-1,-1 0 1,0 0-1,0 1 0,0-1 1,1 0-1,-1 1 0,0-1 1,0 1-1,0 0 0,0-1 1,0 1-1,0 0 0,0 0 1,0-1-1,0 1 0,0 0 1,0 0-1,0 0 0,-1 0 1,1 0-1,1 2 0,4 11-1,1 1 1,-2 0-1,0 0 0,-1 1 0,3 18 0,-3-15 27,0 0 1,2 0-1,8 21 0,-13-37-33,1 1 66,0 1 1,0-1 0,1 0 0,-1 1 0,1-1 0,4 4 0,-6-7-30,-1-1 0,1 1 1,0 0-1,0-1 0,0 1 0,0 0 1,0-1-1,0 1 0,0-1 0,0 0 0,0 1 1,0-1-1,0 0 0,0 0 0,1 1 1,-1-1-1,0 0 0,0 0 0,0 0 1,0 0-1,0-1 0,0 1 0,0 0 1,0 0-1,1-1 0,-1 1 0,0-1 1,0 1-1,0 0 0,0-1 0,0 0 1,-1 1-1,1-1 0,1-1 0,8-6 57,-1-1 0,0 0 0,0-1 0,-1 0 0,9-15 0,3-2-48,-1 1 4,2 1 0,0 1 0,2 0 0,37-29 0,26-6 128,-71 49-239,1 2 1,1 0-1,27-9 1,-43 16 49,0 1 0,0-1 1,0 1-1,1 0 0,-1-1 0,0 1 0,1 0 1,-1 0-1,0 0 0,0 0 0,1 0 1,-1 0-1,0 0 0,1 1 0,-1-1 0,0 0 1,0 1-1,0-1 0,1 1 0,-1-1 1,2 2-1,-2-1 29,0 0 0,-1 0 0,1 1 0,0-1 0,0 0 0,0 1 0,-1-1 0,1 0 0,-1 1 0,1-1 1,-1 1-1,0-1 0,1 1 0,-1-1 0,0 1 0,0-1 0,0 3 0,-3 43-50,-2 0 0,-12 47 0,12-63 127,-6 18 103,-20 57 0,29-100-119,0 1 1,-1-1-1,-6 11 0,8-15-34,0 0-1,0-1 1,-1 1 0,1 0-1,0-1 1,-1 1 0,1-1-1,-1 0 1,1 0 0,-1 1-1,1-1 1,-1 0 0,0 0-1,0 0 1,0-1 0,1 1-1,-3 0 1,2-1-19,1 0-1,0 0 1,-1 0-1,1 0 1,0 0-1,-1-1 1,1 1 0,0 0-1,0-1 1,0 1-1,-1-1 1,1 1 0,0-1-1,0 0 1,0 0-1,0 1 1,0-1 0,-1-1-1,-19-22 7,10 11-12,-12-13-25,-28-28-46,50 53 49,0 0 1,0 0-1,0 1 1,1-1 0,-1 0-1,0 1 1,0-1-1,0 0 1,0 1 0,-1-1-1,1 1 1,0 0-1,0-1 1,-1 1 0,0 4-156,6 5 96,-3-6 86,1 0 0,1 0 1,-1 0-1,0-1 1,1 1-1,-1 0 1,1-1-1,0 0 1,0 0-1,0 0 0,0 0 1,0 0-1,0-1 1,1 1-1,-1-1 1,0 0-1,6 1 1,4 2 41,1-2 0,0 0 0,15 0 0,7-1-17,0-2 0,0-1 1,0-2-1,-1-1 0,0-2 1,0-1-1,50-19 0,-66 18-12,-1-1 0,0-1 0,0 0 0,18-17 0,11-6-403,-14 10-521,-7 6-2859,28-16 1,-31 24 1457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7:4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20 7136,'-27'-12'3232,"22"12"-2816,0 0-192,10 0-224,0 0 0,-2 0 0,2-5-288,9 5 160,4-3 128,0 3 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7:4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72 6144,'-5'-3'2784,"47"14"-2432,2-7 1152,6 1-896,43-2 896,2 2-864,55-10 96,-3 5-448,15-12 96,-18 4-224,-1-7 64,-17 2-128,6-11-5984,-16 5 3232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8:2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31 487 3072,'0'0'37,"0"1"1,0-1-1,0 0 1,0 0-1,0 1 1,-1-1-1,1 0 0,0 0 1,0 1-1,0-1 1,0 0-1,0 0 1,0 1-1,-1-1 0,1 0 1,0 0-1,0 0 1,0 0-1,-1 1 1,1-1-1,0 0 1,0 0-1,-1 0 0,1 0 1,0 0-1,0 0 1,0 1-1,-1-1 1,1 0-1,0 0 0,-1 0 1,1 0-1,0 0 1,0 0-1,-1 0 1,1 0-1,0 0 1,0 0-1,-1 0 0,1 0 1,-1-1-1,1 1 5,0 0-1,-1 0 0,1 0 1,-1 0-1,1 0 0,0 0 0,-1 0 1,1 0-1,-1 0 0,1 0 1,0 1-1,-1-1 0,1 0 1,-1 0-1,1 0 0,0 0 1,-1 1-1,1-1 0,0 0 1,-1 0-1,1 1 0,-1-1 0,-3 10 950,4-9-866,0 0 0,0 0 0,-1 0 0,1 0 1,0-1-1,-1 1 0,1 0 0,-1 0 0,0 0 0,1 0 0,-1 0 0,1-1 0,-1 1 0,0 0 0,-1 0 0,14-8 5294,12-13-4886,-12 5-237,-1-1 1,-1 1-1,17-34 0,-2 3 39,4-3 39,2 2-1,44-51 1,-58 78-324,1 1 1,1 1 0,0 1-1,1 0 1,2 1-1,-1 2 1,26-14-1,-44 27-66,0 0 0,-1 0 0,1 0 0,0 0 0,0 0 0,0 0 0,0 1 0,0-1 0,0 1 0,1 0 0,-1 0 0,0 0 0,0 1 0,5 0 0,-6 0 18,0 0 0,1-1 0,-1 1 0,0 0 0,0 1 0,-1-1 0,1 0 0,0 0 0,0 1 0,-1-1 0,1 1 0,0 0 0,-1-1 0,0 1 0,1 0-1,-1 0 1,0 0 0,0 0 0,0 0 0,0 0 0,1 3 0,1 10 22,-1-1-1,0 1 1,0 0-1,-2 22 1,1-4-19,0-17 0,8 115 185,-6-109-115,1 1 0,1-1 0,13 38 1,-9-39 93,0 0-1,1-1 1,13 21 0,-20-36-81,0 0 0,1-1 1,-1 0-1,1 0 0,0 0 0,0 0 1,0 0-1,0-1 0,1 1 0,-1-1 1,1 0-1,0-1 0,0 1 0,0-1 1,0 0-1,0 0 0,1-1 0,6 2 1,-9-3-38,1 0 0,0 0 0,-1 0 0,1-1 0,0 1 0,-1-1 0,1 0 1,-1 0-1,1 0 0,-1-1 0,0 1 0,0-1 0,1 0 0,-1 0 0,4-4 0,1 0 42,-1-1-1,0 0 1,0 0-1,8-12 1,9-19 63,-1 0 0,30-72 0,-15 30-112,-22 48-27,1-4-103,1 1 1,2 1-1,26-34 0,-44 65 53,1 0-1,-1 1 0,1-1 1,0 1-1,0-1 1,0 1-1,0 0 0,0 0 1,0 0-1,0 1 0,1-1 1,-1 1-1,0 0 1,1 0-1,0 0 0,-1 0 1,1 1-1,-1-1 0,1 1 1,4 0-1,-2 0 36,0 1-1,0 0 1,0 1 0,0-1-1,0 1 1,-1 0 0,1 1-1,0-1 1,-1 1 0,10 7-1,-4-2 38,-1 1 0,0 0 0,0 0 0,-1 1 0,8 10 0,34 58 69,-43-66-187,6 8 142,-10-7-2901,-9-24-6505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4:0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4736,'8'3'18701,"-9"2"-16591,-1 1-5018,-42 157 5159,31-114-1985,-6 18 204,3-24-155,1 1-1,-9 52 1,22-79-257,1 0 1,0 0 0,1 0-1,1 0 1,1 0 0,5 26-1,3-5 252,25 63-1,-30-88-199,2 0 0,0 0 0,1 0 0,0-1 0,1-1 0,0 1 0,0-1 0,2-1 0,-1 0 0,1 0 0,1-1 0,14 9-1,-22-16-99,-1 0 0,0 0-1,1-1 1,-1 1-1,1-1 1,-1 0 0,1 0-1,0 0 1,0 0-1,-1-1 1,1 1 0,0-1-1,0 0 1,-1-1-1,1 1 1,0 0-1,0-1 1,-1 0 0,1 0-1,0 0 1,-1 0-1,1-1 1,-1 1 0,0-1-1,1 0 1,3-3-1,6-5 10,0-1 0,-1 0 0,0-1 0,16-22 0,-22 27-5,16-21-171,24-44 0,-1 2-73,32-50 49,-61 93 170,-1-1 0,-1 0-1,18-54 1,-15 24-6,10-62-1,-24 100-115,-1-1-1,-1-30 1,-2 29 101,1 21 28,0 0-1,0 0 1,0 0 0,0-1-1,0 1 1,0 0 0,-1 0-1,1 0 1,0-1 0,-1 1-1,1 0 1,-1 0 0,1 0-1,-1 0 1,0 0 0,1 0-1,-1 0 1,0 0 0,0 0-1,-2-1 1,2 1-12,-1 0 0,0 0 0,0 0 0,1 1 0,-1-1 0,0 1 0,0-1-1,0 1 1,0 0 0,0-1 0,-4 1 0,-2 1-26,-1 0-1,1 0 1,-1 1 0,-15 5-1,8-1 197,0 0 0,1 1-1,0 1 1,1 1 0,-26 18 0,55-23 539,34-2-303,54-4 0,-15-1-429,-67 6-569,-21-3 515,0 1-1,0-1 1,0 1-1,0-1 0,0 1 1,0-1-1,0 1 1,-1-1-1,1 1 0,0-1 1,0 0-1,-1 1 1,1-1-1,0 1 0,-1-1 1,1 0-1,0 1 1,-1-1-1,0 1 0,-10 8-2167,0 0-1,-1 0 0,0-1 1,-26 11-1,29-14 864,-1-1 1,0-1-1,0 0 0,0 0 1,0-1-1,0 0 0,-17 0 1,-10-4-1798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8:24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4064,'0'-5'425,"0"0"1,1 0-1,-1 0 1,3-8-1,-3 11-113,1 1-1,0-1 1,-1 0-1,1 0 1,0 1-1,0-1 1,0 1-1,0-1 1,0 1-1,0-1 1,1 1-1,-1 0 1,0 0-1,3-2 1,-4 4-119,0 0 0,0 1 1,0-1-1,0 0 0,0 1 1,0-1-1,0 0 0,1 1 1,-1-1-1,0 0 0,1 0 1,0 2-1,5 22 558,-1 133 1945,-5-126-2347,-3 410 2216,16-151-1541,-9-230-811,17 87-16,-7-65 81,-13-66-1421,-1-12-272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8:2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32 2560,'4'-6'413,"2"-5"1769,-3-4 3489,-12 22-2683,-26 19-2504,16-6-257,1 1-1,1 1 1,1 1-1,-22 41 1,16-27 107,12-20-227,-141 245 991,140-239-1000,1 2 1,1-1-1,0 1 0,2 1 0,2-1 1,0 1-1,1 0 0,2 1 0,0-1 0,2 0 1,1 0-1,7 41 0,-4-43 24,1-1 0,2 1 0,0-1 1,1 0-1,2-1 0,0 0 0,1 0 0,1-1 0,1-1 0,1 0 0,1-1 0,1 0 1,27 26-1,41 22 40,-29-24 113,-44-33-277,-8-7-162,0 0 1,-1-1-1,1 1 0,0-1 1,0 0-1,0 0 0,1 0 0,-1 0 1,0 0-1,6 1 0,0 0-1148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8:2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68 6400,'-10'-8'1931,"8"9"-839,5 6 7,6 8 1042,10 26 0,10 48-60,-6-16-1427,17 68 793,-39-135 16,-2-10-911,-3-16-66,-7-61 123,4 43-551,2-1 1,1-76-1,4 106-64,1 1 0,0 0-1,1-1 1,0 1 0,0 0 0,1 0-1,4-8 1,-5 12 0,0 1-1,0-1 1,0 1-1,0-1 1,1 1-1,0 0 1,-1 0-1,1 0 1,0 1 0,1-1-1,-1 1 1,0-1-1,1 1 1,-1 0-1,1 0 1,6-2-1,2 0-106,-9 3 116,1 0 0,-1-1 0,1 1-1,0 0 1,-1 1 0,1-1 0,0 1-1,-1 0 1,7 0 0,91 19 429,-41-3-363,-56-15-1036,18 1 2955,-15-1-5616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8:2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33 131 6048,'-22'-17'1952,"12"7"1686,10 9-3539,0 1 0,0 0 1,0 0-1,0 0 0,0-1 0,0 1 1,0 0-1,0 0 0,0-1 1,0 1-1,0 0 0,0 0 0,0-1 1,0 1-1,0 0 0,0 0 0,0 0 1,0-1-1,0 1 0,0 0 1,0 0-1,0 0 0,0-1 0,1 1 1,-1 0-1,0 0 0,0 0 0,0 0 1,0-1-1,1 1 0,1-1 414,1 0 0,-1 0 0,1 0 1,-1 0-1,1 1 0,5-1 0,5-2-543,116-25 2286,-49 7-1691,113-14 0,-187 34-567,-2 0-28,0 0 0,0 1 1,-1 0-1,1 0 0,0 0 1,0 0-1,3 1 0,-5 0 46,-7 4-858,-4 6-2365,1 1 0,-10 17 0,8-7 679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8:29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3552,'3'-13'1897,"-1"-3"5203,17 57-1911,-1 4-4167,17 50 95,-32-87-1029,4 20 90,-9-25-505,-4-5-4317,0 1 352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8:30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6304,'0'0'123,"0"0"0,0 0 0,0 0 0,-1 1 0,1-1 0,0 0 0,0 0 0,0 0 1,0 0-1,0 1 0,0-1 0,-1 0 0,1 0 0,0 1 0,0-1 0,0 0 0,0 0 0,0 0 0,0 1 0,0-1 0,0 0 1,0 0-1,0 1 0,0-1 0,0 0 0,0 0 0,0 0 0,0 1 0,0-1 0,1 0 0,-1 0 0,0 0 0,0 1 1,0-1-1,0 0 0,0 0 0,0 0 0,1 1 0,-1-1 0,0 0 0,0 0 0,1 0 0,8 17 2877,-5-10-2620,4 8 507,-2 1 0,0 0 0,-1 1 1,5 31-1,-9-45-833,0 6 80,0 0 0,0 0 0,-1 0 0,0 0 0,-1 0 0,0 0 0,-2 9 0,-19 60 437,21-74-523,-1 3 19,-1 0 1,1-1 0,-1 0 0,0 0 0,-1 0 0,1 0-1,-8 8 1,10-12-110,-1-1-1,1 1 0,-1 0 1,0-1-1,0 1 1,0-1-1,0 0 0,0 0 1,0 1-1,-1-1 1,1-1-1,0 1 0,0 0 1,-1 0-1,1-1 1,0 1-1,-1-1 0,1 0 1,-1 0-1,1 0 1,0 0-1,-1 0 0,-3-1 1,-76-23-7670,67 20 5755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8:3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38 1888,'0'-3'6864,"-14"-1"-3232,0-3-2398,-25-9 1,33 14-1136,0 0 1,1 1 0,-1 0-1,0 0 1,0 1-1,1-1 1,-1 1-1,-8 1 1,0 1-149,11-2 29,0 0 0,0 0 0,1 0-1,-1 1 1,0-1 0,1 1 0,-1 0 0,0 0-1,-3 2 1,-2 1 54,1 0 0,0 1 0,-1 0 0,2 1 0,-13 11-1,17-14 6,0-1 0,0 1-1,1-1 1,-1 1 0,0 0-1,1 0 1,0 0-1,0 0 1,0 0 0,0 0-1,0 0 1,1 0 0,-1 0-1,1 1 1,0-1 0,0 0-1,0 0 1,0 0 0,1 4-1,0 0 40,1 3 141,0 0 1,4 12 0,-4-19-148,-1 1 1,1-1-1,-1 0 1,1 0-1,0 0 1,0 0-1,1-1 1,-1 1-1,5 4 0,73 57 666,-38-32-518,37 37 1,-77-67-203,17 17 277,30 39 1,-45-53-228,0 1 0,0 0 0,-1 0 0,1 1 0,-1-1 0,-1 1 0,1-1 0,-1 1 0,-1 0 0,1 0 0,-1 0 0,1 8 0,-2-12-41,-1-1 0,1 0 0,0 1-1,0-1 1,-1 1 0,0-1 0,1 0-1,-1 1 1,0-1 0,0 0 0,0 0-1,0 0 1,-1 0 0,1 0-1,-3 3 1,1-2 25,1-1 1,-1 1-1,0-1 0,-1 0 0,1 0 0,0 0 1,-1 0-1,-6 2 0,-4 0 125,0-1-1,0 0 1,0 0 0,-15-1 0,26-2-145,-20 1-17,1-2 0,-1 0 0,1-2 0,0-1 0,-29-8 0,42 11-116,8 2-66,0-1 0,1 0 0,-1 0-1,0-1 1,0 1 0,0 0-1,0 0 1,1 0 0,-1-1-1,0 1 1,0 0 0,0-1-1,1 1 1,-1 0 0,0-1-1,1 1 1,-1-1 0,-1 0-1,14-3-7053,-6 4 5296,0-1 0,10-3-1,11 0-1300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8:35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6464,'0'1'228,"1"-1"0,-1 0 0,1 0 0,-1 1 0,1-1 1,-1 1-1,1-1 0,-1 0 0,1 1 0,-1-1 0,1 1 0,-1-1 0,0 1 1,1-1-1,-1 1 0,0 0 0,1-1 0,-1 1 0,0-1 0,0 1 0,0 0 1,1-1-1,-1 1 0,0-1 0,0 1 0,0 0 0,0-1 0,0 1 0,0 0 0,0-1 1,-1 2-1,-1 27 2331,1-24-1619,-1 9-296,-1-1-1,-1 0 0,0 0 0,-9 18 1,-2 9-271,8-20-524,-8 28 420,11-15-3059,4-32 2734,0 0-573,0 1-1,0 0 0,0 0 0,0 0 0,0 0 0,-1 0 0,1 0 0,-1 0 0,1 0 0,-1 0 0,0-1 0,0 3 0,-4 8-3322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8:3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270 104 2400,'0'0'28,"0"0"-1,0 0 1,0 0-1,0 0 1,1 0 0,-1 0-1,0 0 1,0 0-1,0 0 1,1 0 0,-1 0-1,0 0 1,0 0-1,1 0 1,-1 0 0,0 0-1,0 0 1,0 0-1,1 0 1,-1 0 0,0 0-1,0 0 1,0 0 0,0 0-1,1 0 1,-1-1-1,0 1 1,0 0 0,0 0-1,0 0 1,1 0-1,-1 0 1,0-1 0,0 1-1,0 0 1,0 0-1,0 0 1,0 0 0,0-1-1,1 1 1,-1 0-1,0 0 1,0 0 0,0-1-1,0 1 1,0 0-1,0 0 1,0-1 0,0 1-1,0 0 1,0 0 0,0 0-1,0-1 1,0 1-1,0 0 1,-1 0 0,1 0-1,0-1 1,0 1-1,0 0 1,0 0 0,0 0-1,0-1 1,-1 1 67,1-1 1,0 1-1,0-1 0,0 1 1,-1-1-1,1 1 0,0-1 1,0 1-1,0-1 1,0 1-1,0-1 0,0 0 1,0 1-1,0-1 1,0 1-1,1-1 0,-1 1 1,0-1-1,0 0 0,18-19 5356,-18 18-4166,0-1 246,-2-5 1393,-2 8-2350,5-9 13,-1 0-541,0 6-40,0 4 75,0-1 383,-18 4-437,12-6 453,6-1-385,2-5-142,-2 7 43,0 1 1,1-1-1,-1 0 1,0 0-1,1 0 0,-1 0 1,0 0-1,1 0 1,-1 1-1,1-1 0,-1 0 1,1 0-1,-1 1 1,1-1-1,0 0 0,-1 1 1,1-1-1,0 0 1,-1 1-1,1-1 0,1 0 1,12-4 194,-39 5 198,60 51 449,-26-37-700,-1 0 1,-1 1 0,0-1-1,-1 2 1,0-1 0,-1 1-1,-1-1 1,0 1 0,-2 0-1,2 24 1,-4-33-64,0-1 0,-1 0 0,1 0 0,-1 0 0,-1 0 1,1 0-1,-3 5 0,2-7-45,1-1 1,-1 0 0,0 0-1,0 0 1,0 0-1,0 0 1,0 0 0,-1-1-1,1 1 1,-1-1-1,0 0 1,0 1 0,-5 2-1,-1-1-29,0 0-1,-1 0 1,1-1-1,-1 0 1,0-1 0,-15 2-1,-63 0-338,45-3-1120,-42 2-5491,72-2 2309,6 3 1494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8:3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39 236 5408,'-6'-8'1330,"5"7"-1052,1 0-1,-1 1 0,0-1 0,1 0 0,-1 0 0,0 0 1,1 0-1,-1 1 0,1-1 0,0 0 0,-1 0 0,1 0 1,0 0-1,-1 0 0,1 0 0,0-2 0,0 3-210,0 0 0,0 0 0,0-1-1,0 1 1,0 0 0,0 0-1,1 0 1,-1 0 0,0 0 0,0 0-1,0 0 1,0 0 0,0 0 0,0 0-1,0 0 1,2 1 1067,-2-1-1067,0 0 0,0 1 0,0-1-1,0 0 1,0 0 0,0 0 0,0 0-1,0 0 1,0 0 0,0 0-1,0 0 1,0 1 0,2 8 1222,-1 16-1114,-1-14 272,26 215 1826,-18-168-1682,-6-49-250,-2-9-319,0 0 1,0 0-1,1 1 0,-1-1 1,0 0-1,0 0 1,0 0-1,0 0 1,0 1-1,0-1 1,0 0-1,0 0 1,0 0-1,1 0 1,-1 1-1,0-1 1,0 0-1,0 0 1,0 0-1,0 1 1,0-1-1,0 0 1,0 0-1,0 0 0,0 1 1,-1-1-1,1 0 1,0 0-1,0 0 1,0 1-1,0-1 1,0 0-1,0 0 1,0 0-1,0 0 1,0 0-1,-1 1 1,1-1-1,0 0 1,0 0-1,0 0 1,-1 0-1,0-2 405,0-7-194,0 1 0,0-1 0,1-10 0,-1-27-29,-21-81 20,6 41-243,-4-29-80,19 107 101,0-1 0,1 1 0,0 0 0,0-1 0,1 1 0,0-1 0,0 1 0,1 0 0,0 0 0,6-15 0,-7 21 14,0 0 1,1 0-1,-1 1 1,1-1 0,-1 0-1,1 0 1,0 1 0,-1-1-1,1 1 1,0 0-1,0-1 1,0 1 0,0 0-1,0 0 1,0 0-1,0 1 1,1-1 0,-1 0-1,0 1 1,4-1 0,6-1-34,0 1 0,19 0 0,-29 1 12,4 0 29,-1 1-1,0 0 1,0 0-1,1 0 1,-1 0 0,0 1-1,0 0 1,5 3 0,40 24 318,-21-11 10,-25-16-349,0 0 0,-1 1 0,1 0 0,-1 0 1,1 0-1,-1 0 0,0 1 0,0-1 0,2 5 1,-4-8 15,0 1 1,-1-1 0,1 0-1,0 0 1,-1 1 0,1-1-1,0 0 1,0 0 0,-1 0-1,1 0 1,0 0 0,-1 0-1,1 0 1,0-1 0,-1 1-1,1 0 1,0 0 0,0 0-1,0-1 1,1 0-24,-1 1-56,0 0 1,0 0-1,0-1 0,0 1 1,0-1-1,0 1 0,0-1 0,0 1 1,0-1-1,-1 1 0,2-2 1,4-8-3984,-1 1-1502,-4 9 5246,-1 0-1,0 0 0,1 0 1,-1-1-1,1 1 0,-1 0 1,1 0-1,-1 0 1,1 0-1,-1 0 0,1 0 1,-1 0-1,1 0 0,-1 0 1,0 0-1,1 0 1,-1 0-1,1 1 0,-1-1 1,1 0-1,0 0 0,11 6-2238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4:0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55 8640,'-11'-8'835,"5"4"-455,0 0-1,0 1 1,0-1-1,-1 1 1,1 0 0,-1 1-1,-10-3 1,-55 1 3942,66 4-1957,10 0 569,138-8-2530,-93 3-2931,-40 4 1280,0 1-1,0 0 1,0 0 0,0 1-1,-1 0 1,1 0-1,0 1 1,10 3 0,12 10-3729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8:3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27 134 4320,'-7'1'616,"6"-1"-513,1 0 0,-1 0-1,0 0 1,0 0 0,0 0 0,0 0 0,0 0 0,0 0 0,1 0 0,-1 0-1,0-1 1,0 1 0,0 0 0,0-1 0,1 1 0,-1 0 0,0-1 0,-3-2 2514,4 3-2478,0 0 0,0 0 1,1 0-1,-1-1 0,0 1 0,0 0 1,0 0-1,0 0 0,1 0 0,-1-1 1,0 1-1,0 0 0,0 0 0,0 0 1,0-1-1,0 1 0,0 0 0,1 0 1,-1-1-1,0 1 0,0 0 0,0 0 1,0-1-1,0 1 0,0 0 0,0 0 1,0-1-1,0 1 0,0 0 0,0 0 1,-1-1-1,2-1 95,-1 1 0,0-1 0,1 1 0,0-1 1,-1 1-1,1-1 0,0 1 0,0-1 0,-1 1 0,1-1 1,0 1-1,3-2 0,17-16 962,-5 6-500,1 0 57,0 1-1,29-15 1,-40 24-676,-1 1 0,1-1 1,0 1-1,0 1 1,0-1-1,0 1 0,0 0 1,0 0-1,0 1 0,0 0 1,0 0-1,0 0 1,8 2-1,-12-2-69,0 1-1,0-1 1,-1 1 0,1-1-1,0 1 1,-1 0 0,1 0 0,0 0-1,-1 0 1,1 0 0,-1 0-1,0 0 1,1 0 0,-1 0-1,0 1 1,0-1 0,0 1-1,0-1 1,0 1 0,0-1 0,0 1-1,0-1 1,0 1 0,-1 0-1,1-1 1,-1 1 0,1 0-1,-1 0 1,0 0 0,0-1 0,0 1-1,0 0 1,0 0 0,0 0-1,0-1 1,-1 1 0,1 2-1,-2 2 31,1 0 0,-1 0 0,0 0 0,0 0 0,-1 0 0,0-1 0,0 1 0,0-1 0,-7 9 0,-1-2 70,0-1 1,-1-1-1,0 0 1,0 0-1,-26 14 1,38-24-102,0 0 1,-1 0 0,1 0 0,0 0 0,0 0 0,0 0 0,-1 0-1,1 1 1,0-1 0,0 0 0,0 0 0,0 0 0,-1 0 0,1 0-1,0 0 1,0 1 0,0-1 0,0 0 0,-1 0 0,1 0 0,0 1-1,0-1 1,0 0 0,0 0 0,0 0 0,0 1 0,0-1 0,0 0-1,0 0 1,0 0 0,0 1 0,0-1 0,0 0 0,0 0 0,0 1-1,0-1 1,0 0 0,0 0 0,0 0 0,0 1 0,0-1 0,0 0-1,10 7 248,16 1 27,111 17 353,-131-24-884,-1-1 0,1 0 1,-1 0-1,8-1 0,20-6-6502,-33 7 6461,1 0-1,0-1 0,-1 1 0,1 0 1,0-1-1,-1 1 0,1 0 0,0-1 0,-1 1 1,1-1-1,-1 1 0,1 0 0,-1-1 0,1 0 1,-1 1-1,1-1 0,-1 1 0,1-1 1,-1 0-1,0 1 0,1-1 0,-1-1 0,3-2-1783,5-8-1659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8:40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38 144 6304,'-33'-23'3536,"32"22"-3273,1 0-1,-1-1 1,1 1 0,-1 0 0,1 0 0,0 0 0,-1 0 0,1-1-1,0 1 1,0 0 0,0 0 0,0 0 0,0-1 0,0 1 0,0 0-1,0 0 1,1 0 0,-1-1 0,0 1 0,1 0 0,0-2 0,0 1-88,0 0 1,0-1 0,0 1 0,0 0 0,0 0 0,0 0 0,1 0-1,-1 0 1,1 0 0,-1 1 0,5-4 0,2 1 126,-1 1 0,1 1-1,1-1 1,-1 1 0,0 1 0,1-1 0,9 1 0,-1-1 99,145-14 1145,88-6-996,-137 14-470,-59 8-27,-22 1-3376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8:4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73 2720,'10'-13'3957,"-9"12"-3468,1-1-1,-1 0 1,1 0 0,-1 0-1,0 0 1,0-1 0,0 1-1,0 0 1,0 0 0,0-1-1,0 1 1,-1-1 0,1-2-1,-1 4-394,0 0 1,0 0-1,0 0 0,0 0 1,0 0-1,0 0 0,-1 0 1,1 0-1,0 0 0,0 0 1,-1 1-1,1-1 0,-1 0 0,1 0 1,-1 0-1,1 0 0,-1 0 1,1 0-1,-1 1 0,0-1 1,0 0-1,1 1 0,-1-1 1,0 0-1,0 1 0,0-1 0,1 1 1,-1-1-1,0 1 0,0 0 1,0-1-1,0 1 0,0 0 1,0 0-1,0-1 0,-1 1 0,-12 0 221,0 0-1,0 1 0,0 0 0,1 1 1,-1 1-1,-14 4 0,-2 0 62,-3 0-103,10-4-123,1 2 0,-1 1 0,1 1 0,0 0 1,-25 14-1,45-21-135,1 1 0,0 0 0,0-1 0,-1 1 0,1 0 0,0 0 0,0 0 0,0 0 0,0 0 0,0 0 0,1 0 0,-1 0 0,0 0 0,0 0 0,1 0 0,-1 1-1,0-1 1,0 3 0,1-3 0,0 0 0,0 0-1,0 0 1,0 1 0,0-1-1,1 0 1,-1 0-1,0 1 1,1-1 0,-1 0-1,0 0 1,1 0-1,0 0 1,-1 0 0,1 0-1,1 2 1,2 2 31,0-1-1,1 0 1,-1 0 0,1 0 0,0-1-1,10 6 1,158 99 461,-150-90-406,0 0 0,29 32 0,-41-38 57,-1 0 0,0 1 1,0 1-1,-2 0 1,14 28-1,-21-40-123,0 1 1,0 0-1,0 0 0,-1-1 1,1 1-1,-1 0 0,0 0 1,1 0-1,-1 0 0,-1 0 1,1 0-1,0-1 0,-1 1 1,-1 4-1,1-2 15,-1 0 1,0-1-1,-1 0 1,1 1-1,-1-1 1,0 0-1,-6 7 1,0-3-29,0 0 1,0 0 0,0-1 0,-1 0 0,0-1-1,-19 9 1,-9-1-19,-78 17-1,87-24 33,-122 24-2180,141-30-970,17-4-337,6 2 1542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8:41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28 6048,'-15'2'2728,"10"-1"305,13-3 2171,14-4-4162,2-1 188,45-7 1,-61 13-1118,1 0 0,0 1 0,-1 0 0,1 1 1,0 0-1,-1 0 0,1 1 0,-1 0 0,10 4 0,-17-6-104,-1 0 0,0 0 0,1 0-1,-1 0 1,1 0 0,-1 1-1,0-1 1,1 0 0,-1 0 0,1 0-1,-1 1 1,0-1 0,1 0 0,-1 0-1,0 1 1,1-1 0,-1 0 0,0 0-1,0 1 1,1-1 0,-1 1-1,0-1 1,0 0 0,0 1 0,1-1-1,-1 0 1,0 1 0,0-1 0,0 1-1,0-1 1,0 0 0,0 1 0,0-1-1,0 1 1,-9 12 408,4-7-382,-6 6 35,-2 0 1,0-1 0,0 0 0,-1-1 0,-20 10 0,-2 3 234,20-12 197,0 1-1,-16 15 0,41-29 187,0 1-1,17-1 1,-19 1-537,242-20-82,-242 20-202,23 0-486,-28 1 169,-1 1 0,1-1 0,-1 0 0,0 0-1,1 0 1,-1 1 0,0-1 0,1 1-1,-1-1 1,0 1 0,0 0 0,1-1 0,-1 1-1,0 0 1,0 0 0,2 2 0,-1-1-1354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8:42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6816,'1'-1'127,"-1"0"0,0 1 1,0-1-1,1 0 1,-1 1-1,0-1 0,1 1 1,-1-1-1,0 0 0,1 1 1,-1-1-1,1 1 0,-1-1 1,1 1-1,-1 0 0,1-1 1,-1 1-1,1-1 0,0 1 1,-1 0-1,1 0 0,0-1 1,-1 1-1,1 0 0,0 0 1,1 0 54,-1 0 1,1 0 0,-1 0-1,0 0 1,0 1 0,1-1-1,-1 1 1,0-1 0,1 1-1,-1-1 1,0 1 0,2 1-1,4 3 404,0 1-1,0 0 1,7 9-1,-12-13-511,37 44 2491,61 95-1,-51-69-1688,-37-54-635,2 1 64,0 2 1,13 28-1,-11-11-70,-2 1 0,-1 1-1,-2 0 1,-2 1 0,-2 0-1,-1 0 1,-3 1 0,-1 51-1,-5-54-169,-1 1 0,-2-1 0,-14 51 0,-45 110-2,33-108-92,-24 70-1929,35-95 806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8:49.2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0 2144,'-1'5'11360,"-3"-2"-10983,0 1 0,0 0 0,1-1 0,-5 7 0,6-6-198,-117 152 2291,93-117-1967,2 0-1,-23 53 1,42-80-404,0 1 1,1 0-1,0-1 1,1 1-1,-2 25 0,4-29-9,1 0 0,0 1-1,1-1 1,0 0-1,1 1 1,0-1 0,0 0-1,7 16 1,-7-21-25,0 0 1,0 0-1,0 0 1,0-1 0,1 1-1,5 5 1,-6-7-28,0 0 0,-1-1 0,1 1 0,0-1 0,0 0 0,0 1 0,0-1 0,0 0 0,0 0 0,1-1 0,-1 1 0,0 0 0,0-1 0,4 1 0,0-1 21,-1 0 0,1-1 0,0 1 0,-1-1 0,1-1 0,-1 1 1,1-1-1,-1 0 0,7-4 0,8-4 100,19-14 0,-22 13-76,147-112 173,-121 88-651,-43 35 386,0 0-1,0 0 0,0 0 0,0 0 1,1 0-1,-1 0 0,0 0 1,0 0-1,0 0 0,0 0 1,0 0-1,1 0 0,-1 0 0,0 0 1,0 0-1,0 0 0,0 0 1,0 0-1,1 0 0,-1 0 0,0 1 1,0-1-1,0 0 0,0 0 1,0 0-1,0 0 0,1 0 0,-1 0 1,0 0-1,0 1 0,0-1 1,0 0-1,0 0 0,0 0 1,0 0-1,0 0 0,0 1 0,0-1 1,0 0-1,0 0 0,0 0 1,0 0-1,0 0 0,0 1 0,0-1 1,0 0-1,0 0 0,0 0 1,0 0-1,0 1 0,0-1 0,0 0 1,1 15-24,-1-9 20,9 70-1,-4-30-14,13 55 1,-17-96 35,6 26 104,14 33 0,-18-56-15,0-1 0,1 0 1,-1 0-1,1 0 0,1 0 0,-1 0 0,1-1 1,1 0-1,-1 0 0,8 6 0,-12-12-68,0 1 1,0 0-1,0-1 0,0 1 0,0-1 0,0 1 1,0-1-1,0 0 0,0 1 0,0-1 0,0 0 1,1 0-1,-1 0 0,0 0 0,0 0 1,0 0-1,0 0 0,0 0 0,1 0 0,-1-1 1,0 1-1,0 0 0,0-1 0,0 1 0,0-1 1,0 1-1,0-1 0,0 1 0,0-1 0,0 0 1,0 1-1,1-3 0,3-1 67,-1-1-1,0 0 1,0 0-1,5-9 1,-7 12-87,14-27 85,0 0 0,12-33 0,19-65 182,-42 113-210,0 0-90,-1 1 1,0-1-1,-1 0 1,0 0 0,-1 0-1,-1 0 1,0-1-1,-1 1 1,-3-24-1,-3 9-38,-1 0 0,-2 0-1,-20-46 1,9 26-14,19 47 46,-11-37-124,12 38 138,-1 0 1,1-1-1,0 1 0,-1 0 1,1-1-1,0 1 0,0-1 1,0 1-1,0 0 0,0-1 1,0 1-1,0 0 0,1-1 1,-1 1-1,0-1 0,1 1 1,-1 0-1,1 0 0,0-1 1,-1 1-1,1 0 0,0 0 1,1-2-1,4 0-19,0 1-1,0 0 1,0 0 0,1 0 0,-1 1-1,0 0 1,1 1 0,-1-1 0,0 1-1,7 1 1,15-2 28,110 0 35,-67 3 152,-69-2-217,-1 0 0,0-1 0,1 1 0,-1 0 0,1 0 0,-1-1 0,0 1 0,1-1 0,-1 1 0,2-2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8:50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226 200 4640,'0'-5'1462,"0"5"-1323,0-1 1,0 1 0,0-1 0,0 1 0,0-1-1,0 1 1,0-1 0,0 1 0,0-1 0,0 1-1,0-1 1,0 1 0,0-1 0,0 1-1,0 0 1,1-1 0,-1 1 0,0-1 0,0 1-1,1-1 1,-1 1 0,0 0 0,1-1 0,-1 1-1,0 0 1,1-1 0,-1 1 0,0 0-82,1 0 0,-1 0 0,0-1 0,0 1 0,0 0 0,0 0 0,1 0 0,-1 0 0,0 0 0,0 0 0,0 0 0,0-1 0,0 1 0,0 0 0,0 0 0,0 0 0,1 0 0,-1-1 0,0 1 0,0 0 0,0 0 0,0 0 0,0 0 0,0-1 0,0 1 0,0 0 0,0 0 0,0 0 0,0-1 0,0 1 0,0 0 0,0 0 0,0 0 0,0 0 0,-1-1 0,1 1 0,0 0 0,0 0 0,0 0 0,0 0 0,0-1 0,0 1 0,0 0 0,0 0 0,-1 0 0,1 0 0,0 0 0,0 0 0,0 0 0,0-1 0,-1 1 0,1 0 0,0 0 0,0 0 0,0 0 0,0 0 0,-1 0 0,1 0 1,0 0-1,0 0 0,-1 0 0,-10-3 1449,9 4-1372,-1 0 0,1 1 0,0-1 0,0 0 1,-1 1-1,1 0 0,0-1 0,0 1 1,0 0-1,1 0 0,-4 4 0,0 0 93,-44 43 1276,28-28-1003,0 1 1,-35 48-1,50-61-421,1 1 0,0 0 0,0 0 0,1 0 0,-3 12 0,6-19-35,0 0-1,0 0 1,0 0 0,1 1 0,0-1-1,-1 0 1,1 1 0,0-1-1,0 0 1,1 1 0,-1-1-1,1 0 1,0 0 0,0 1 0,0-1-1,0 0 1,0 0 0,1 0-1,-1 0 1,5 5 0,-5-7-8,0 0-1,0 0 1,0 0 0,0 0 0,0 0 0,1-1 0,-1 1-1,0 0 1,1-1 0,-1 1 0,0-1 0,1 1 0,-1-1-1,1 1 1,-1-1 0,1 0 0,-1 0 0,1 0 0,-1 0-1,1 0 1,-1 0 0,0 0 0,1-1 0,-1 1 0,1 0 0,-1-1-1,1 1 1,-1-1 0,0 0 0,0 1 0,1-1 0,-1 0-1,0 0 1,0 0 0,0 0 0,2-1 0,3-4 44,0 0 0,0 0 1,-1 0-1,0-1 0,5-7 0,0-1-46,0-1 0,-1 0-1,-1 0 1,-1-1 0,0 0-1,-1-1 1,-1 1 0,-1-1-1,3-25 1,-2 4-480,-4 32-197,-4 27 396,3-16 227,-2 10 65,0 0 0,1 0 0,1 0 0,0 0 0,1 0 1,5 24-1,-5-35-26,4 19 177,11 26 0,-14-43-92,1 1 0,-1-1 0,1 0 0,0 0 0,0 0-1,1 0 1,0 0 0,-1-1 0,2 0 0,3 4 0,-6-7-67,-1 0 0,1 0 1,-1-1-1,1 1 0,-1-1 1,1 1-1,-1-1 0,1 0 1,-1 0-1,1 1 1,0-1-1,-1 0 0,1-1 1,-1 1-1,1 0 0,0 0 1,-1-1-1,1 1 0,-1-1 1,1 1-1,-1-1 1,3-1-1,5-2 87,-1-1 0,13-10 0,-17 12-97,21-17 80,-1-1 0,21-24 0,-18 16 48,-8 10-171,-2-2 0,0 0 1,-2-1-1,0 0 0,12-28 0,47-127-56,-73 175-5,0 0 0,0-1-1,0 1 1,1 0 0,-1 0 0,3-4 0,-4 6 69,0-1 0,0 1 1,1 0-1,-1 0 0,0 0 1,0 0-1,0 0 0,0 0 0,0 0 1,0 0-1,0 0 0,0 0 1,1-1-1,-1 1 0,0 0 1,0 0-1,0 0 0,0 0 0,0 0 1,0 0-1,0 0 0,1 0 1,-1 0-1,0 0 0,0 0 1,0 0-1,0 0 0,0 0 0,0 0 1,1 0-1,-1 0 0,0 0 1,0 0-1,0 0 0,0 1 1,0-1-1,0 0 0,0 0 1,1 0-1,-1 0 0,0 0 0,0 0 1,0 0-1,0 0 0,2 14-134,-5 55 177,0-38-19,3 37-1,1-41 79,7 57-117,-7-75 85,1 1 0,0 0-1,1-1 1,0 0 0,1 1 0,5 9-1,-8-17-17,0-1-1,0 1 1,-1-1 0,1 1-1,0-1 1,1 1-1,-1-1 1,0 0 0,0 0-1,0 0 1,1 1-1,-1-1 1,1-1 0,-1 1-1,1 0 1,2 1-1,-3-2-2,1 0-1,-1 0 1,1 0-1,-1 0 1,1 0-1,-1 0 1,1-1-1,-1 1 1,1-1-1,-1 1 1,0-1-1,1 1 1,-1-1-1,0 0 1,1 0-1,-1 1 1,0-1-1,2-1 1,4-5-6,0 1 1,0-1 0,-1 0-1,0 0 1,0-1-1,-1 0 1,6-11 0,27-62-217,-37 80 179,3-10-34,-3 7-39,1 1 0,-1-1-1,1 0 1,0 1 0,0 0-1,0-1 1,5-4 0,28 25-518,-18-9 639,-1-1 0,1 0-1,0-2 1,0 0 0,1 0 0,-1-2 0,1 0 0,0-1 0,19 0 0,-21-2 36,0-1-1,0 0 0,-1-1 1,1-1-1,0 0 1,-1-1-1,1-1 0,-1 0 1,-1-1-1,21-12 1,-28 14-65,0-1 1,-1 0 0,1 0 0,-1-1 0,0 0 0,-1 0 0,1-1 0,-1 1 0,-1-1 0,6-9 0,-4 3-48,0-1 0,0 1 0,-1-1 0,5-27 1,-9 38-9,-1 1 0,0-1 1,1 0-1,-1 1 0,0-1 1,0 0-1,-1 1 1,0-5-1,1 6 31,0 1-1,0-1 1,-1 1 0,1-1 0,0 1-1,-1-1 1,1 1 0,0-1 0,-1 1-1,1-1 1,0 1 0,-1-1-1,1 1 1,-1 0 0,1-1 0,-1 1-1,1 0 1,-1-1 0,1 1 0,-1 0-1,1 0 1,-1 0 0,1-1 0,-1 1-1,0 0 1,1 0 0,-1 0 0,1 0-1,-1 0 1,0 0 0,1 0-1,-1 0 1,1 0 0,-1 0 0,1 0-1,-1 1 1,0-1 0,1 0 0,-1 0-1,1 1 1,-1-1 0,1 0 0,-1 0-1,1 1 1,-1-1 0,0 1 0,-21 14-70,0 0 0,1 2 0,0 0 1,-32 38-1,37-38 101,-14 22 0,25-32 31,0 0-1,1 0 0,0 1 0,1-1 1,-1 1-1,-2 11 0,5-15-27,1-1-1,-1 0 0,1 1 1,0-1-1,0 1 1,0-1-1,0 0 1,1 1-1,-1-1 0,1 1 1,0-1-1,0 0 1,0 0-1,0 1 1,3 3-1,-1-3 21,0 1 0,0 0 0,1-1 1,0 1-1,0-1 0,0 0 0,0-1 0,8 6 0,1-1 61,0-1 1,0 0-1,1-1 0,0 0 1,1-1-1,14 3 0,-17-5-140,1-1-1,-1 0 1,1-1-1,-1 0 1,1-1-1,0 0 1,-1-1-1,20-4 1,-23 3-1523,0-1 0,-1 0 0,1 0 0,9-6 0,1-2-4520,2 3 1957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8:55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1084 3232,'-1'2'134,"0"1"117,-1-1 1,0 1-1,1-1 0,-1 1 1,0-1-1,-4 4 0,6-6-216,0 0 0,0 0 0,0 0 1,-1 0-1,1 0 0,0 0 0,0 0 0,0 0 0,0 0 0,0 0 0,0 0 0,0 0 0,0 0 1,0 0-1,0 0 0,0 1 0,0-1 0,0 0 0,0 0 0,0 0 0,0 0 0,0 0 0,0 0 1,-1 0-1,1 0 0,0 0 0,0 0 0,0 0 0,0 0 0,0 0 0,0 0 0,0 0 0,0 0 0,0 0 1,0 0-1,0 0 0,0 1 0,0-1 0,0 0 0,0 0 0,0 0 0,0 0 0,0 0 0,0 0 1,0 0-1,0 0 0,0 0 0,0 0 0,0 0 0,0 0 0,0 0 0,0 0 0,0 0 0,1 0 1,-1 0-1,0 1 0,0-1 0,0 0 0,0 0 0,0 0 0,0 0 0,0 0 0,0 0 0,0 0 0,6 0 3441,12-4-1,-13 1-3156,0-1 0,-1 0 0,1 0-1,-1 0 1,0-1 0,0 0 0,-1 1 0,6-11 0,-4 7-112,9-14 246,-1-2-1,13-31 1,-6 10-136,13-28 145,31-63 9,3 10-182,38-76 323,-94 176-546,-1 6 32,-2 1 0,0-1 1,7-30-1,-12 34-73,2-4 23,-1-1 1,2-36 0,-7 49-119,-4 7-22,-5 11-2,0 8 58,-11 24 1,-5 10 20,21-42 0,-83 150-85,62-107 190,-21 58-1,-55 213 117,62-187-161,0-1 288,-68 199 577,106-331-858,0 1 0,1-1 0,-1 0 0,-1-1 0,1 1 0,0 0 0,-1 0 0,0-1 0,0 0 0,0 1 0,-6 4 0,8-8-36,0 0 0,0 1 0,0-1 0,0 0 0,0 1 0,0-1 0,0 0 0,0 0 0,0 0 0,0 0 0,0 0 0,0 0 1,0-1-1,0 1 0,0 0 0,0 0 0,0-1 0,0 1 0,0 0 0,0-1 0,0 1 0,0-1 0,0 0 0,1 1 0,-1-1 0,0 1 0,0-1 1,0-1-1,-19-22 152,16 16-183,0 1 0,0-1-1,1 1 1,0-1 0,0 0-1,1 0 1,0 0 0,1-1 0,0 1-1,0 0 1,1-1 0,0 1-1,0-1 1,1 1 0,0 0-1,0 0 1,1-1 0,0 1-1,1 0 1,0 0 0,0 1 0,8-15-1,-2 9-30,0 0 0,1 0 0,0 1-1,1 1 1,0 0 0,1 0 0,0 1 0,1 1-1,0 0 1,0 0 0,26-10 0,10-2 35,1 3 0,61-14 0,-2 0 209,-68 19-71,91-34 433,-116 40-503,0-1 0,0-1 0,-1 0 0,0-1 0,25-22 0,-21 13-1,-2-1 0,0-1 0,-1 0 0,-1-1 0,18-34 0,46-127 99,-77 179-187,0-1 1,-1 1-1,1 0 0,-1-1 1,-1 1-1,1-1 1,0 1-1,-1-1 0,0 1 1,0-1-1,0 1 0,-1-1 1,-1-4-1,2 9 24,0 0-1,0 0 0,0 0 1,0-1-1,0 1 1,0 0-1,0 0 1,0 0-1,-1 0 0,1 0 1,0 0-1,0-1 1,0 1-1,0 0 0,0 0 1,-1 0-1,1 0 1,0 0-1,0 0 0,0 0 1,0 0-1,-1 0 1,1 0-1,0 0 1,0 0-1,0 0 0,-1 0 1,1 0-1,0 0 1,0 0-1,0 0 0,0 0 1,-1 0-1,1 0 1,0 0-1,0 0 0,0 0 1,0 0-1,-1 0 1,1 0-1,0 0 0,0 0 1,0 1-1,0-1 1,0 0-1,-1 0 1,1 0-1,-7 8-104,6-7 68,-4 5-9,1 0 0,0 1 0,0 0 0,1 0 0,-1 0 0,-3 13 0,-3 9 26,-2 7 56,2 0 0,1 0 0,-7 73 0,14-93 28,1 1 0,1-1 0,2 19 0,-1-25 58,1 0-1,0-1 1,0 1-1,1-1 1,0 1-1,7 13 1,-10-22-87,1 0-1,-1 0 1,1 0 0,-1 0 0,1 0-1,0 0 1,-1 0 0,1-1 0,0 1-1,-1 0 1,1 0 0,0 0 0,0-1-1,0 1 1,0 0 0,0-1 0,0 1-1,0-1 1,0 1 0,0-1 0,0 0-1,0 1 1,0-1 0,0 0 0,0 0-1,0 0 1,1 1 0,-1-1 0,0-1-1,0 1 1,0 0 0,0 0 0,0 0-1,0 0 1,0-1 0,1 1 0,-1-1-1,0 1 1,1-1 0,3-2 67,0-1-1,0 0 1,0 0 0,0 0-1,6-7 1,-8 8-78,23-27 46,41-62 0,-27 35-106,58-95 230,-88 135-228,18-35-582,-37 76 348,1 0 1,-6 26-1,7-22 306,2 0 1,0-1-1,2 2 0,1-1 0,2 39 1,0-61 3,1-1 1,-1 0-1,1 0 1,1 0-1,-1 0 1,1-1-1,0 1 1,0 0-1,4 6 1,-5-10 12,0 1 1,1 0 0,-1 0 0,1-1 0,0 1 0,-1-1-1,1 1 1,0-1 0,0 0 0,0 0 0,0 0 0,0 0 0,0 0-1,1 0 1,-1 0 0,0-1 0,0 1 0,0-1 0,1 0-1,-1 0 1,0 1 0,1-2 0,2 1 0,1-1 4,-1 0 0,1 0 0,-1-1 0,0 1 0,0-1 0,1 0 0,-1-1 0,-1 1 0,1-1 0,0 0 0,6-6 0,6-5-33,23-27 1,-28 28-27,8-11 49,-1-1 1,25-42 0,-13 18-11,-18 28-15,12-18-71,-24 37 38,1-1 0,1 1 0,-1-1 0,0 1 0,1 0 0,-1 0 0,1 0 0,-1 0 0,1 0 0,3-1 0,-5 3 6,-1-1 0,1 1 1,-1 0-1,1 0 0,-1 0 1,1 0-1,0-1 0,-1 1 1,1 0-1,-1 0 0,1 0 1,0 0-1,-1 0 0,1 0 1,-1 1-1,1-1 0,-1 0 1,1 0-1,0 0 1,-1 0-1,1 1 0,-1-1 1,1 0-1,-1 1 0,1-1 1,-1 0-1,1 1 0,-1-1 1,1 1-1,-1-1 0,0 0 1,1 1-1,-1-1 0,0 1 1,1-1-1,-1 1 1,0-1-1,0 1 0,1 0 1,-1-1-1,0 1 0,0-1 1,0 2-1,1 3-26,0 0 1,-1 0-1,1 1 1,-1 5-1,0-5 9,-13 224 337,9-199-311,0 18 444,4-49-432,0 0-1,0 0 0,0 0 1,0 0-1,0 0 0,0 0 1,0 0-1,0 1 1,0-1-1,0 0 0,0 0 1,0 0-1,0 0 0,0 0 1,0 0-1,0 1 1,0-1-1,0 0 0,0 0 1,0 0-1,0 0 0,0 0 1,0 0-1,0 1 0,0-1 1,0 0-1,0 0 1,0 0-1,0 0 0,0 0 1,0 0-1,1 0 0,-1 0 1,0 1-1,0-1 1,0 0-1,0 0 0,0 0 1,0 0-1,0 0 0,1 0 1,-1 0-1,0 0 1,0 0-1,0 0 0,0 0 1,0 0-1,0 0 0,1 0 1,-1 0-1,0 0 1,0 0-1,0 0 0,0 0 1,0 0-1,0 0 0,1 0 1,-1 0-1,0 0 1,9-9 217,9-19-156,-5 3-79,1 2 0,2 0-1,0 0 1,1 2 0,1 0 0,1 1 0,1 0 0,38-27 0,-46 37-59,15-8-140,-25 17 185,0 0 0,0 0 0,-1 1 0,1-1 0,0 0 0,0 1 0,0-1 0,-1 1 0,1 0 0,0 0 0,0 0 0,0 0 0,2 0 0,-3 0 9,0 0-1,0 0 0,-1 1 0,1-1 0,0 0 0,-1 1 0,1-1 1,-1 0-1,1 1 0,0-1 0,-1 1 0,1-1 0,-1 1 0,1-1 0,-1 1 1,1-1-1,-1 1 0,0 0 0,1-1 0,-1 1 0,0 0 0,1-1 0,-1 1 1,0 0-1,3 18-22,-3-15 13,0 19-4,0-1-1,-2 1 1,-6 33 0,-1 7 83,7-51-51,2 1 0,1 15 0,-1-23 20,1 0 0,-1-1 0,1 1 0,1 0-1,-1-1 1,1 1 0,-1-1 0,6 9-1,-7-12-11,1 0 0,0 0-1,0-1 1,-1 1 0,1 0-1,0-1 1,0 1 0,0-1-1,0 1 1,0-1-1,0 1 1,0-1 0,0 0-1,0 0 1,0 1 0,0-1-1,0 0 1,0 0 0,0 0-1,0 0 1,0 0-1,2 0 1,25-6 129,-20 4-114,18-5-33,-1-2-1,1 0 1,-1-2 0,-1 0-1,0-2 1,-1 0 0,0-2 0,-1-1-1,27-24 1,-37 29-9,-1 1-1,1 0 1,1 1 0,0 1-1,0 0 1,1 1 0,15-7-1,-60 63-455,17-27 416,1 0 0,1 1-1,0 1 1,-12 40 0,23-60 57,0 0 1,1 0-1,-1 0 1,1 0-1,0 1 1,0-1-1,1 0 1,-1 0-1,2 5 1,-1-6 4,-1-1 1,1 1 0,0-1 0,0 1 0,-1-1 0,2 1 0,-1-1-1,0 0 1,0 0 0,1 1 0,-1-1 0,1 0 0,0 0-1,0-1 1,2 3 0,0-2 24,-1 0 0,1 0 0,0-1-1,1 0 1,-1 1 0,0-1 0,0-1-1,0 1 1,1-1 0,-1 1 0,0-1 0,1 0-1,-1-1 1,7-1 0,4-1 25,-1-1 0,26-11-1,-15 5 0,12-3 0,-6 2-28,50-24 0,-59 24-28,0-2-1,0 0 1,-1-2 0,-1 0 0,32-31-1,-20 9 44,-3-2-1,32-55 1,14-46-107,-51 91-74,17-33 49,-3-2 0,32-108 0,-55 146-29,-8 26 5,0 0 1,6-39-1,-9 30-257,-4 29 361,0 0 0,-1 0 0,1 1 0,0-1 0,0 0 0,0 0 0,0 0 0,0 0 0,0 0 0,0 0 0,0 0 0,0 0 0,0 0 0,0 0 0,-1 0 0,1 0 0,0 0 0,0 0 0,0 0 0,0 0 0,0 0 0,0 0 0,0 0 0,0 0 0,-1 0 0,1 0 0,0 0 0,0 0 0,0 0-1,0 0 1,0 0 0,0 0 0,0 0 0,0 0 0,0 0 0,-1 0 0,1 0 0,0 0 0,0 0 0,0 0 0,0 0 0,0 0 0,0-1 0,0 1 0,0 0 0,0 0 0,0 0 0,0 0 0,0 0 0,0 0 0,0 0 0,-1 0 0,1 0 0,0-1 0,0 1 0,0 0 0,0 0 0,0 0 0,-7 11-144,-8 20 125,2 0 1,-14 46 0,-8 21 10,-45 106-107,64-157 132,3 1 1,-11 70 0,3 147 282,21-258-246,0 0 0,0-1 0,1 1 1,0 0-1,0-1 0,1 1 0,0-1 0,0 1 0,1-1 1,-1 0-1,1 0 0,6 9 0,-8-14-28,-1 0 0,1-1 0,0 1 0,0 0 0,0-1-1,-1 1 1,1 0 0,0-1 0,0 1 0,0-1 0,0 1 0,0-1 0,0 0 0,0 1-1,0-1 1,0 0 0,0 0 0,0 0 0,0 0 0,0 1 0,0-2 0,0 1 0,0 0-1,0 0 1,0 0 0,0 0 0,0-1 0,0 1 0,0 0 0,2-1 0,2-2 12,0 0 1,0 0 0,0 0-1,5-6 1,-9 9-40,223-177 259,-218 172-292,1 0 0,-1 1 1,1 0-1,0 0 0,0 0 1,0 1-1,10-3 0,-16 6 29,0-1-1,0 1 0,0 0 0,-1 0 0,1 0 0,0 0 0,0 0 0,0 0 0,0 0 0,0 1 0,0-1 0,-1 0 0,1 0 0,0 1 0,0-1 0,0 0 0,-1 1 0,1-1 0,0 1 0,0-1 0,-1 1 0,1-1 0,-1 1 0,1 0 0,0-1 0,-1 1 0,1 0 0,-1 0 0,1-1 0,-1 1 1,0 0-1,1 0 0,-1-1 0,0 1 0,1 0 0,-1 0 0,0 0 0,0 0 0,0 1 0,1 4-29,0-1 1,-1 1-1,1 0 1,-1 0-1,-1 6 1,-8 40 37,6-35 20,0 0 0,-1 34 0,4-46-2,1 1 1,-1-1 0,1 1 0,0-1-1,1 1 1,-1-1 0,1 1 0,0-1-1,0 0 1,1 0 0,-1 0 0,1 0-1,5 5 1,-6-7 23,1 0-1,0-1 1,0 1-1,0-1 1,0 0-1,0 0 1,1 0-1,-1-1 1,1 1-1,-1-1 1,1 0-1,-1 1 1,1-2-1,6 2 1,0-1 16,-1 0 0,1-1-1,0 0 1,14-2 0,-10 0-23,0-1-1,1-1 0,-2 0 1,1 0-1,14-8 1,62-39 111,-86 48-142,1 0-1,0-1 1,-1 1-1,0-1 1,0 0-1,0 0 1,0 0-1,-1-1 1,5-6-1,-6 8-182,-3 3-128,-3 8 69,-77 103-62,79-108 303,1 0-1,-1 1 1,1-1-1,0 1 1,0-1-1,0 1 1,0-1-1,0 8 1,1-10 21,-1 0 0,1 0 0,0 1 0,0-1-1,0 0 1,0 0 0,1 0 0,-1 0 0,0 1 0,0-1 0,1 0 0,-1 0 0,0 0 0,1 0 0,-1 0 0,1 0-1,0 0 1,-1 0 0,1 0 0,0 0 0,0 0 0,-1 0 0,1-1 0,0 1 0,0 0 0,0 0 0,0-1-1,0 1 1,0-1 0,0 1 0,1 0 0,3-1 58,0-1 1,0 1-1,0-1 0,0 0 0,8-3 0,-10 3-65,1-1-1,-1 1 0,0-1 0,1 0 0,-1-1 1,0 1-1,0-1 0,-1 1 0,1-1 0,3-3 1,-1-1-8,0 1 0,0-1 0,5-12 0,-5 8-24,-1-1 0,-1 1 0,0-1 0,0 0 1,-2 0-1,1 0 0,-1-1 0,-1 1 0,0 0 0,-4-22 0,4 32-1,0-1 0,-1 1 0,1-1-1,-1 1 1,0-1 0,0 1 0,0-1 0,0 1 0,0 0 0,0 0-1,-1 0 1,1-1 0,-1 1 0,1 0 0,-1 1 0,0-1-1,0 0 1,0 0 0,0 1 0,0-1 0,0 1 0,0 0-1,0 0 1,-1-1 0,1 2 0,0-1 0,-1 0 0,1 0 0,-1 1-1,1-1 1,-1 1 0,1 0 0,-1 0 0,0 0 0,1 0-1,-1 0 1,1 0 0,-1 1 0,1-1 0,-1 1 0,1 0-1,0 0 1,-1 0 0,1 0 0,0 0 0,-1 0 0,1 0-1,0 1 1,-2 1 0,3-2 30,1-1-1,-1 1 1,0-1-1,1 1 1,-1-1-1,1 1 0,-1 0 1,1-1-1,0 1 1,-1 0-1,1-1 1,0 1-1,-1 0 1,1 0-1,0-1 1,0 1-1,-1 0 1,1 0-1,0-1 1,0 3-1,5 1 211,7-5-106,76-37 49,20-6-27,-103 43-136,104-29-30,-95 27 33,-1 1 0,1 1-1,0 0 1,0 1 0,0 0 0,14 3-1,-24-3 0,-1 1 0,0-1-1,1 1 1,-1 0-1,0 0 1,0 0-1,0 1 1,0-1-1,0 1 1,0 0 0,0 0-1,0 0 1,-1 0-1,1 0 1,-1 0-1,1 1 1,-1-1-1,0 1 1,3 4-1,-4-3 15,1 0-1,-1-1 0,0 1 0,0 0 0,0 0 0,0 0 1,-1-1-1,0 1 0,0 0 0,0 0 0,0 0 0,0 0 1,-1 0-1,0 0 0,1-1 0,-2 1 0,0 4 0,-4 5 48,0-1-1,0 0 0,-1 0 1,-10 12-1,7-8 26,9-16-77,1 1-1,-1-1 0,1 1 0,0-1 0,-1 1 1,1 0-1,0-1 0,-1 1 0,1-1 0,0 1 0,0 0 1,0-1-1,-1 1 0,1-1 0,0 1 0,0 0 0,0-1 1,0 2-1,1-2 5,-1 1 1,0-1-1,0 0 1,1 0 0,-1 0-1,0 0 1,0 1-1,1-1 1,-1 0-1,0 0 1,1 0 0,-1 0-1,0 0 1,0 0-1,1 0 1,-1 0-1,0 0 1,1 0-1,-1 0 1,0 0 0,1 0-1,-1 0 1,0 0-1,1 0 1,-1 0-1,1 0 1,3-1 44,-1-1-1,1 1 1,0-1-1,0 1 1,4-4-1,10-8-68,0 0 1,22-24-1,-4 4 83,46-49-256,-66 66 97,-14 13 75,0 1 0,1 0 0,-1 0 0,1 0 0,-1 0 1,1 1-1,0-1 0,3-1 0,-5 3 5,0 0 0,0-1 0,-1 1 1,1 0-1,0 0 0,0 0 1,-1 0-1,1 0 0,0 0 0,0 0 1,-1 0-1,1 0 0,0 0 1,-1 0-1,1 1 0,0-1 0,0 0 1,-1 0-1,1 1 0,0-1 1,-1 0-1,1 1 0,0-1 0,-1 1 1,1-1-1,-1 1 0,1-1 0,-1 1 1,1-1-1,-1 1 0,1 0 1,-1-1-1,0 1 0,1 0 0,-1-1 1,0 1-1,0 0 0,1 0 1,-1-1-1,0 1 0,0 1 0,6 25 69,-1 1 0,1 29 0,-4-33-13,0 0 0,2 0-1,1-1 1,0 1 0,10 23-1,-12-42-42,-1 0 0,1-1-1,0 1 1,0-1 0,0 1-1,7 5 1,-8-9-828,0 0-1,0-1 1,0 1 0,0 0 0,0-1 0,0 1-1,0-1 1,1 0 0,-1 0 0,0 0 0,0 0 0,0 0-1,5-1 1,4 0-5803,1 1 3023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8:55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52 9056,'-19'-20'6304,"19"16"-5312,9 4-577,6-4-223,1 0-128,3-4-1119,-1 8 575,-5-8-2624,5 8 1728,-9-4-3360,4 8 2688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8:55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5 140 10464,'-5'-8'4736,"74"-9"-4096,-20 6 1311,0 7-1183,32-12 608,0 7-800,41-11-192,-1 9-224,9-6-192,-7 11 0,-12-8-384,-11 11 192,-6 0-4319,-14 3 2495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8:27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0 362 6560,'0'0'139,"0"-1"0,0 1 1,1-1-1,-1 1 0,0 0 1,0-1-1,0 1 0,0-1 1,1 1-1,-1 0 0,0-1 1,0 1-1,0 0 0,1-1 0,-1 1 1,0 0-1,1 0 0,-1-1 1,0 1-1,1 0 0,-1 0 1,0-1-1,1 1 0,-1 0 1,1 0-1,-1 0 0,0 0 1,1 0-1,-1 0 0,1-1 1,17 0 661,-7 0 25,21-5-272,-1 0 0,0-2 0,-1-1-1,0-2 1,31-15 0,-40 14-359,0 0 0,23-19 1,-34 23-90,0-1 0,-1 0-1,0 0 1,0-1 0,14-22 0,-17 21 5,1 0 0,-2 0 0,0-1 0,6-16 0,-10 24-80,0 0 0,-1-1 0,1 1-1,-1 0 1,1 0 0,-1 0 0,-1-7-1,0 9-24,1 0 0,-1 0 0,1 0 0,-1 0 0,0 0 0,0 0 0,0 0 0,0 0 0,0 0 0,0 0-1,-1 0 1,1 1 0,0-1 0,-1 1 0,-1-3 0,1 3-17,0 0-1,-1 0 1,1 0 0,0 0 0,0 1-1,0-1 1,0 0 0,-1 1-1,1 0 1,0-1 0,0 1-1,-1 0 1,1 0 0,0 0-1,-1 1 1,1-1 0,0 1 0,0-1-1,0 1 1,-1-1 0,1 1-1,0 0 1,-2 1 0,1-1-6,-10 5-21,1 0 0,-1 1 0,1 1 1,0-1-1,-10 11 0,16-14 30,-16 14 127,1 2-1,0 0 0,2 1 0,0 1 1,-18 27-1,29-36-21,0-1 1,0 1-1,2 0 1,-1 1-1,2 0 1,-6 16-1,10-26-38,0 0 0,1 0-1,-1 0 1,1 1 0,0-1 0,0 0-1,0 0 1,1 0 0,-1 0 0,1 0 0,2 8-1,-2-9 6,1-1 0,-1 1-1,1 0 1,0-1 0,0 1-1,0-1 1,0 1 0,0-1-1,1 0 1,-1 0 0,0 0-1,1 0 1,0-1-1,-1 1 1,1-1 0,0 1-1,5 1 1,6 1 56,-1 0 0,1-1 1,0-1-1,0 0 0,0-1 0,0-1 0,0 0 1,0 0-1,0-2 0,-1 0 0,1 0 0,0-1 0,25-10 1,-16 4-70,1-1 1,-2-1-1,1-2 0,-2 0 1,0-1-1,35-31 1,132-132-47,-179 168-20,0 0 0,1 1 0,0 0 0,0 0-1,15-8 1,-24 16 7,-1 0 0,1-1 0,0 1 0,-1 0 0,1-1 0,-1 1 0,1 0-1,0 0 1,-1 0 0,1 0 0,0 0 0,-1 0 0,1 0 0,0 0 0,-1 0-1,1 0 1,0 0 0,-1 0 0,1 0 0,0 0 0,-1 0 0,1 1 0,-1-1 0,1 0-1,0 1 1,-1-1 0,1 0 0,-1 1 0,1-1 0,-1 1 0,1-1 0,-1 0 0,1 1-1,-1-1 1,1 1 0,-1 0 0,0-1 0,1 2 0,1 1-13,-1 1 0,0 0 0,1 1 0,-2-1 0,2 5 0,0 3 5,4 11 108,0 0 1,17 36 0,-18-48-44,1 0 1,0 0-1,1 0 1,1-1-1,-1 0 0,17 15 1,-10-11 39,2-1 0,-1-1 0,2-1 0,-1 0 0,1-1 0,22 9 1,-20-10-211,-12-5 379,1 0-1,0-1 1,11 3 0,-17-5-488,1-1 0,-1 1 0,1-1 0,-1 0 0,1 0 0,-1 0 0,1 0 1,-1 0-1,1 0 0,-1-1 0,1 1 0,-1-1 0,1 0 0,-1 0 1,4-1-1,4-5-3146,2 3 1051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4:01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47 121 4992,'-8'8'11930,"53"-5"-8522,-31-5-3247,0 0-1,1 0 1,14-6 0,-23 6-158,0 0 0,-1 0 0,1-1 0,-1 0 0,0 0 1,0 0-1,0 0 0,0-1 0,0 0 0,4-5 0,-8 7-16,1 0-1,-1 0 0,1 0 0,-1 0 0,0 0 1,0 0-1,0-1 0,0 1 0,-1 0 0,1-1 1,0 1-1,-1 0 0,0-1 0,0 1 0,0-1 1,0 1-1,0-5 0,0 5 28,-1 1-1,1-1 1,-1 0-1,1 1 1,-1-1-1,0 1 1,1-1-1,-1 1 1,0-1-1,0 1 1,0 0 0,0-1-1,0 1 1,0 0-1,0 0 1,-1 0-1,1 0 1,0 0-1,-1 0 1,1 0-1,-1 0 1,1 0 0,-1 1-1,1-1 1,-1 1-1,-2-2 1,-3 2 145,0-1 0,1 1 0,-1 0 0,1 0 0,-1 1 0,1 0 0,-1 0 1,-12 4-1,6 0 225,0-1 1,1 2 0,-15 8-1,22-11-182,0 1 0,0-1 0,0 1 0,1 0 0,0 0 0,0 1 0,0-1 0,1 1 0,-1 0 0,1 0 0,0 0 0,-3 8 0,4-10-114,1 0 0,0 0 0,0 0 0,0 0 0,1 0 0,-1 1 0,1-1 0,0 0 0,0 0-1,0 0 1,0 1 0,0-1 0,1 0 0,-1 0 0,1 0 0,0 0 0,0 1 0,0-1 0,1-1 0,-1 1-1,1 0 1,-1 0 0,4 4 0,1-2 9,-1 0 0,1 0 0,0 0-1,0-1 1,0 0 0,1 0 0,0 0 0,-1-1 0,1 0-1,1 0 1,7 1 0,12 3-118,44 5 0,-47-9-1167,1-2 1,42-2-1,11-10-7371,-51 5 1130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8:56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411 660 3552,'-4'-7'835,"1"2"529,1 0 0,-1 1-1,0 0 1,-5-6 0,6 9-1137,0 0-1,1-1 1,-1 1-1,0 0 1,0 0 0,0 0-1,0 0 1,0 0-1,0 1 1,0-1-1,0 0 1,0 1 0,-4-1-1,-7 1 183,0 0-1,0 0 1,0 1-1,1 1 1,-1 0-1,0 1 1,-23 9-1,7-1 76,0 2 0,-30 19 0,47-25-267,0 0 0,0 0 0,1 2 1,0-1-1,1 1 0,-16 18 0,25-27-197,0 1 1,1 1-1,-1-1 0,0 0 1,1 0-1,-1 0 0,0 0 1,1 0-1,-1 1 0,1-1 1,0 0-1,-1 0 0,1 1 1,0-1-1,0 0 0,0 1 1,0-1-1,0 0 0,0 1 1,0-1-1,0 0 0,1 2 0,-1-2 12,1 0 0,0 1 0,0-1 0,0 0-1,0 0 1,0 0 0,0 0 0,0 0 0,0 0-1,1 0 1,-1 0 0,0 0 0,1 0-1,-1-1 1,0 1 0,2 0 0,5 1 61,0 0 1,0 0-1,0 0 0,0-1 1,15 0-1,80-8 216,-95 6-273,0 0 0,0-1-1,-1 0 1,1 0 0,-1-1-1,0 1 1,1-2 0,-1 1-1,-1-1 1,12-8 0,-14 9-18,0 0 1,-1 0 0,0 0 0,0-1 0,0 1-1,0-1 1,0 1 0,-1-1 0,1 0-1,-1 0 1,0-1 0,-1 1 0,1 0 0,-1 0-1,1-1 1,-1 1 0,0-1 0,-1 1 0,1-6-1,-3-6-33,0-1-1,0 1 1,-2 0 0,0 1-1,-1-1 1,-12-27-1,-9-28-44,23 62 82,1 0 0,1-1 0,-1 0-1,1 1 1,1-17 0,1 20-16,-1 0 0,2 1 1,-1-1-1,0 0 0,1 1 0,0-1 0,1 1 0,-1 0 1,1 0-1,4-7 0,5-3 98,24-26-1,-18 21 11,142-171 1038,-115 130-544,-44 60-610,-1 0 0,1 0 0,-1 0 0,1 0 0,0 0 0,-1 0 0,1 1 0,0-1 0,0 0 0,0 0 0,-1 1 0,1-1 0,0 1 0,0-1-1,0 1 1,2-2 0,-3 2-3,1 1 0,-1-1 0,0 0 0,1 0 0,-1 0-1,0 0 1,1 0 0,-1 1 0,1-1 0,-1 0 0,0 0 0,1 1-1,-1-1 1,0 0 0,0 0 0,1 1 0,-1-1 0,0 0 0,0 1-1,1-1 1,-1 0 0,0 1 0,0-1 0,0 1 0,0-1-1,0 0 1,1 1 0,-1 0 0,1 4-45,0 1 1,0-1-1,-1 1 1,1 7-1,-3 30 62,-10 69-1,-18 41 179,16-90-88,0 5 70,-4-1 1,-37 94-1,-77 117 271,57-147-224,60-109-40,-1-1-1,-1 0 1,-31 28-1,44-45-116,0 0-1,-1 0 1,0-1-1,-9 6 1,12-8-36,0 0-1,-1-1 1,1 1 0,-1 0 0,1-1 0,-1 1 0,0-1 0,1 0 0,-1 0 0,1 0 0,-6 0 0,6-1-8,0 0-1,-1 0 1,1 1 0,-1-1 0,1-1 0,0 1 0,0 0-1,-1 0 1,1-1 0,0 0 0,0 1 0,0-1 0,1 0-1,-1 0 1,0 0 0,1 0 0,-1 0 0,1 0-1,0 0 1,0-1 0,-2-3 0,1 2 11,-3-5-16,2 0 0,-1 0 0,1-1 0,0 1 0,1-1 0,0 1 0,0-1-1,1 0 1,1 0 0,0 1 0,0-1 0,3-16 0,-2 18 6,1-1 1,0 1-1,0 0 1,1 0 0,0 0-1,0 0 1,1 1-1,0-1 1,1 1-1,-1 0 1,1 0-1,1 1 1,-1-1-1,1 1 1,7-5-1,0 1-2,0 2 0,1 0-1,0 0 1,0 2 0,1-1 0,0 2-1,23-6 1,115-16-31,-104 20 22,-16 3-46,0 2 0,-1 0 0,57 6 0,-10 8-2674,-76-11 1994,-1 0 0,1-1 0,0 1 0,-1 0 0,1 1-1,-1-1 1,1 0 0,-1 1 0,1-1 0,-1 1 0,0 0 0,0 0 0,0 0-1,0 0 1,0 0 0,0 0 0,-1 1 0,1-1 0,-1 0 0,1 1 0,-1-1 0,2 6-1,6 16-3259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9:03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1240 3392,'-13'11'5749,"13"-10"-5601,0-1 0,0 1 0,0-1 0,0 1 0,1-1 0,-1 1 0,0-1 0,0 1 0,0-1 0,1 1 0,-1-1 0,0 0 0,0 1 0,1-1 0,-1 1 0,0-1 0,1 0 0,-1 1 0,0-1 0,1 0 0,-1 0 0,1 1 0,-1-1 0,0 0 0,1 0 0,-1 1 0,1-1 0,-1 0 0,1 0 1,-1 0-1,1 0 0,-1 0 0,1 0 0,-1 0 0,2 0 0,18-2 1851,-8-2-1550,0 0 0,0-1 1,0 0-1,-1-1 0,1 0 0,17-15 1,60-53 226,-78 64-556,40-40 104,-1-1 0,-3-3 0,-3-2 0,61-99 0,-55 66-149,-44 76-225,0 2-388,0 19-268,-4 2 724,0 0-1,0-1 1,-1 1-1,0 0 0,-1 0 1,0 0-1,-3 17 1,1 10 22,-4 69 306,-31 169-1,35-265-66,-1 1 0,-5 15 1,6-23-101,1 0 1,-1 1-1,0-1 1,0 0 0,0 0-1,0 0 1,0 0 0,-1 0-1,1-1 1,-4 4-1,4-5-59,1 0-1,0-1 1,-1 1-1,1 0 1,-1-1-1,1 1 1,0-1-1,-1 1 1,1-1-1,-1 1 0,1-1 1,-1 0-1,0 0 1,1 0-1,-1 0 1,1 0-1,-1 0 1,1-1-1,-1 1 1,1 0-1,-1-1 1,1 1-1,-3-2 1,-1 0 26,0-1 0,1 0 0,-1 0 1,-7-7-1,-9-9-74,1-1 0,0-1 0,2 0 0,0-2 0,2 0 0,0-1 0,-21-44 0,26 50-76,10 16 38,-1 0 0,1 1 0,0-1 0,0 0 0,0 0 0,0 0 0,0 0 0,0 0 0,1 0 0,-1 0 0,0-3 0,10 8-403,24 22 168,-22-16 337,21 12-1,70 31 996,-86-46-850,1 1 0,0-2 0,0 0 0,24 3 0,-28-7-79,0 0 0,0 0-1,-1-1 1,1-1 0,0 0-1,0-1 1,-1 0 0,1-1 0,-1 0-1,0-1 1,1 0 0,-2-1-1,1-1 1,13-7 0,4-8-32,0-1 0,-1-1-1,-1-1 1,25-30 0,88-116 259,-127 152-325,33-46-265,-41 56 20,-8 9-285,-9 14 72,0 10 531,1 1 1,2 1 0,0 0-1,2 1 1,1-1 0,-5 55 0,11-81-70,-3 63 337,3-57-232,0 0 1,1 0 0,0 0 0,0 0 0,0 0 0,1 0 0,3 7 0,-4-13-80,-1 1 0,1-1 0,0 0 0,-1 0 0,1 0 0,0 0 0,0 0 0,0 1 0,0-2 1,0 1-1,0 0 0,0 0 0,0 0 0,0 0 0,0-1 0,1 1 0,-1 0 0,0-1 0,0 1 1,1-1-1,-1 0 0,0 1 0,1-1 0,-1 0 0,0 0 0,1 0 0,-1 0 0,0 0 0,1 0 1,-1 0-1,3-1 0,-1 0 27,1 0 1,0 0 0,0-1 0,-1 1 0,1-1-1,-1 0 1,1 0 0,-1-1 0,0 1-1,4-4 1,4-6-35,-1 0 1,0 0-1,0-1 0,12-23 0,0 1-13,8-12 122,61-88-208,-76 117 25,-10 12-126,0 0-1,0 0 0,7-14 0,-19 61-455,-9 32 497,-3-1 1,-29 69-1,15-67 228,-65 101 0,-50 35-13,134-191-64,-110 144 338,116-153-281,0 0 0,-1-1 0,0 1 1,0-2-1,-1 1 0,-11 7 0,20-16-77,0 1 0,0 0-1,-1 0 1,1-1 0,0 1-1,0-1 1,0 1 0,0-1 0,0 0-1,-1 1 1,1-1 0,0 0-1,0 0 1,-1 0 0,1 0-1,0 0 1,0 0 0,-1 0 0,1 0-1,0 0 1,0-1 0,-1 1-1,1 0 1,0-1 0,0 1-1,0-1 1,0 1 0,0-1 0,0 0-1,0 1 1,0-1 0,0 0-1,0 0 1,0 0 0,0 0 0,0 0-1,1 0 1,-1 0 0,0 0-1,1 0 1,-1 0 0,0-2-1,-3-5-68,1 0-1,1-1 0,-1 1 1,1-1-1,0-8 0,0 6 20,2-1 0,0 0 1,0 0-1,1 1 0,0-1 0,1 1 0,1-1 0,-1 1 0,2 0 0,0-1 0,8-16 1,-6 16 16,1 0 0,-1 1 0,2 0 1,0 0-1,0 1 0,1 0 1,0 0-1,1 1 0,0 0 1,12-8-1,-10 10-8,0 0 1,1 1 0,0 1-1,0 0 1,19-4-1,71-11 214,-86 17-122,17-2 61,-9 2 68,46-12 1,-56 10-107,-1 0 1,1-1 0,-1-1 0,0 0 0,-1-1 0,15-11 0,18-18 253,57-59 0,34-53-157,-99 107-87,129-118 120,-84 85 26,-62 60-163,-13 11-159,-8 4 84,0 0 0,0 0 0,1 0 0,-1 0-1,0 0 1,0 0 0,1 0 0,-1 0 0,0 1 0,0-1 0,0 0 0,1 0 0,-1 0 0,0 0 0,0 0 0,0 1 0,0-1 0,1 0-1,-1 0 1,0 0 0,0 0 0,0 1 0,0-1 0,0 0 0,0 0 0,1 1 0,-1-1 0,0 0 0,0 0 0,0 0 0,0 1 0,0-1-1,0 0 1,0 1 0,2 11-105,-1 7 94,-1 0-1,0 0 1,-2 1 0,-7 33-1,6-36 16,0-2-20,-32 144 112,30-143-43,0 0-1,-2 0 1,0 0-1,-1-1 1,0 0 0,-1-1-1,-17 21 1,22-31-25,1-1 0,0 0-1,-1 0 1,0 0 0,0 0 0,1-1 0,-2 0 0,1 0-1,0 0 1,0 0 0,-1 0 0,1-1 0,-1 0 0,1 0-1,-1 0 1,1-1 0,-1 1 0,-8-1 0,4-1-45,1 0 0,-1-1 1,0 1-1,1-1 0,0-1 1,-1 0-1,1 0 1,0-1-1,-8-4 0,6 2-85,0 0 0,0 0 0,1-1 0,0 0 0,-13-14 0,20 19 68,0 0 1,0 0-1,0 0 1,0 0-1,0 1 1,-4-3-1,6 4-129,3 2 133,0-1-1,0 0 0,0 0 1,0 0-1,1 0 1,-1-1-1,5 1 1,2 0 83,123 15 47,-121-14-45,0-2 0,0 1 0,0-2 0,0 1 0,0-2 0,0 0 0,0 0 0,0-1 0,0 0 0,-1-1 0,1-1 0,-1 1 0,11-8 0,-4 0-18,0 0 0,-1-1 1,0-1-1,-1-1 1,0 0-1,17-24 1,30-30 192,102-87 1,-141 135-239,-2 1 22,-1 0-1,-1-1 1,0-2-1,-2 0 0,20-32 1,64-139-244,-17-12 270,-76 186-49,3-9-336,15-57 1,-27 86 339,0 0 1,0-1 0,0 1 0,0-1-1,0 1 1,1-1 0,-1 1 0,0-1 0,0 1-1,0-1 1,0 1 0,0-1 0,0 1-1,-1-1 1,1 1 0,0-1 0,0 1 0,0-1-1,-1 0 1,-5 4-260,-12 18-21,9-6 272,1 1 1,0-1 0,1 2 0,1-1 0,-7 29 0,1-6-7,-97 242 291,91-237-291,0 0-10,2 1 1,2 0 0,-11 65-1,22-84 89,1-1-1,0 0 0,2 1 0,2-1 1,0 0-1,6 28 0,-6-45-4,0 0 0,1 0-1,0 0 1,0 0 0,0-1 0,1 1-1,1-1 1,-1 0 0,7 7 0,-9-11-9,1 1 0,0-1 0,0 0 0,1-1 0,-1 1 0,0 0 1,1-1-1,-1 0 0,1 0 0,0 0 0,0 0 0,0-1 0,0 1 0,0-1 1,0 0-1,0 0 0,0-1 0,1 1 0,7-1 0,-5-1-7,1 0-1,0 0 0,-1 0 1,1-1-1,0-1 0,-1 1 1,0-1-1,0-1 0,0 1 1,0-1-1,0 0 0,-1 0 1,7-6-1,4-7 3,0-1 0,-1-1 0,0 0 0,-2 0 0,-1-2 0,0 0 0,11-24 0,-18 30-35,4-6 23,9-27 0,-17 41-87,0 0-1,0 1 1,-1-1-1,0 0 0,-1 0 1,1 0-1,-1 0 1,-2-12-1,2 18 50,0 0-1,0 1 0,0-1 1,0 0-1,-1 0 1,1 0-1,0 1 1,0-1-1,-1 0 0,1 0 1,-1 1-1,1-1 1,0 0-1,-1 1 1,1-1-1,-1 0 0,0 1 1,1-1-1,-1 1 1,0-1-1,1 1 1,-1-1-1,0 1 0,1 0 1,-2-1-1,0 1 8,1-1 0,0 1-1,-1 0 1,1 0 0,-1 0 0,1 1-1,-1-1 1,1 0 0,0 0 0,-1 1-1,1-1 1,-1 1 0,-1 0-1,-2 2-22,0 0-1,0 0 0,0 0 0,0 1 0,1 0 0,-7 5 0,5-1 60,0 0 0,0 1 0,1 0 0,0 0 0,1 0-1,0 0 1,0 0 0,1 1 0,0 0 0,-1 11 0,1-5 27,1-1 0,1 1 0,0-1 0,1 1 0,4 30 1,-1-28 52,-2-8-42,1 1 0,4 13-1,-5-21-24,0 0-1,0 0 0,0 0 0,1 0 1,-1-1-1,1 1 0,0-1 1,0 1-1,0-1 0,0 1 1,0-1-1,5 3 0,-6-4-19,0-1-1,1 1 0,-1-1 1,1 1-1,-1-1 0,1 1 1,-1-1-1,1 0 0,-1 0 1,1 0-1,-1 0 1,1 0-1,-1 0 0,1 0 1,-1-1-1,1 1 0,-1-1 1,1 1-1,-1-1 0,1 1 1,-1-1-1,0 0 1,1 1-1,-1-1 0,0 0 1,1-1-1,8-5 36,-1 0-1,12-13 1,-15 14-35,47-43 22,2 4 0,2 1 0,77-44 0,-118 79-84,0 1-1,0 0 0,1 2 0,22-7 0,-37 12 38,1 0 0,-1 1-1,0-1 1,0 1-1,1 0 1,-1-1 0,0 1-1,0 0 1,1 1-1,-1-1 1,0 0 0,1 0-1,-1 1 1,3 1-1,-5-2 7,1 0-1,0 1 1,-1-1 0,1 1-1,-1-1 1,1 1-1,-1-1 1,1 1-1,-1 0 1,1-1-1,-1 1 1,0 0 0,1-1-1,-1 1 1,0 0-1,1-1 1,-1 2-1,1 0 8,-1 0 0,0 0 0,0 0-1,0 0 1,0 1 0,0-1 0,-1 0-1,0 3 1,-13 50 215,-2-1-1,-42 95 0,55-140-36,5-9 96,10-12 126,-8 8-465,20-22 107,28-41 0,-5 7-32,-25 32-57,-15 17-7,1 1 0,0 0-1,1 1 1,0 0 0,20-16-1,-29 25 39,1-1-1,-1 1 0,0 0 0,1 0 0,-1 0 1,0-1-1,1 1 0,-1 0 0,0 0 0,1 0 1,-1-1-1,1 1 0,-1 0 0,0 0 0,1 0 0,-1 0 1,1 0-1,-1 0 0,0 0 0,1 0 0,-1 0 1,1 0-1,-1 0 0,0 0 0,1 1 0,-1-1 1,1 0-1,-1 0 0,1 1 0,-1-1 4,1 1 0,-1 0 0,1-1 0,-1 1 0,0 0 0,1 0 0,-1-1 0,0 1 0,0 0 0,0 0-1,1-1 1,-1 1 0,0 0 0,0 1 0,-4 32-2,3-32-5,-35 148 243,36-150-209,0 1-1,0-1 1,0 0-1,0 1 0,0-1 1,-1 0-1,1 1 1,0-1-1,0 1 0,0-1 1,0 0-1,0 1 0,0-1 1,0 1-1,0-1 1,1 0-1,-1 1 0,0-1 1,0 0-1,0 1 0,0-1 1,0 0-1,1 1 1,-1 0-1,8-5 223,12-17-92,-16 17-104,36-46 28,-30 37-63,1-1 1,0 2 0,0-1 0,1 2-1,15-12 1,78-43-337,-103 65 309,0 0 1,0 0-1,0 0 1,0 0 0,0 0-1,0 1 1,0-1-1,0 1 1,0-1-1,0 1 1,4 0-1,-6 0 12,1 0 0,0 1 0,0-1-1,0 0 1,-1 1 0,1-1-1,0 1 1,0-1 0,-1 1-1,1-1 1,0 1 0,-1-1-1,1 1 1,-1 0 0,1 0-1,-1-1 1,1 1 0,-1 0 0,1 0-1,-1-1 1,0 1 0,1 0-1,-1 0 1,0 0 0,0 0-1,1-1 1,-1 1 0,0 0-1,0 1 1,1 16 44,0-1 0,-1 1 1,-1-1-1,-5 32 0,-2 30 177,8-70-198,0 1-1,1-1 1,0 0 0,1 0 0,-1 0 0,7 15-1,-5-18 17,0 0 0,0 0 0,1 0 0,0-1-1,0 0 1,0 0 0,1 0 0,0 0 0,-1 0-1,2-1 1,-1 0 0,1 0 0,-1-1-1,1 1 1,0-1 0,0 0 0,0-1 0,1 0-1,9 3 1,-5-2-22,1-1-1,0 0 0,0 0 1,0-1-1,-1-1 0,1 0 1,0-1-1,0 0 1,0-1-1,13-3 0,-8 0-477,0-1 0,29-15-1,-9-2-2886,-31 18 1664,0 0 1,-1 0-1,8-10 1,-7 2-2339,-1 3 1370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9:03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14 120 8544,'-14'-20'3872,"24"12"-3360,-1 4 1696,9 1-1312,35-10 1631,10 1-1471,45-5 672,0 11-992,27-7-64,-9 6-384,19-1-192,-16 3-64,-3 1-32,-18 8 0,-18 1-2688,-18 3 1472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9:04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179 498 3968,'0'-2'464,"0"0"1,1 0 0,-1 0-1,0 0 1,1 0 0,-1 1-1,1-1 1,1-2-1,1-11 3968,-3 15-4335,0-1-1,0 1 1,0-1-1,0 1 1,-1-1 0,1 1-1,0-1 1,-1 1-1,1-1 1,0 1 0,-1-1-1,1 1 1,0-1-1,-1 1 1,1 0 0,-1-1-1,1 1 1,-1 0 0,1-1-1,-1 1 1,1 0-1,-1 0 1,1 0 0,-1-1-1,0 1 1,1 0-1,-1 0 1,1 0 0,-1 0-1,1 0 1,-1 0-1,0 0 1,1 0 0,-1 0-1,1 0 1,-2 1 0,-1-1 162,0 0 0,0 1 0,-1-1 1,1 1-1,-5 2 0,-1 1 19,1 2-1,-1-1 1,1 1-1,0 0 0,1 0 1,0 1-1,0 0 1,0 1-1,1 0 0,-9 12 1,6-5-3,1 0 1,0 0-1,1 0 0,1 1 1,-7 23-1,12-34-184,0-1-1,1 1 0,-1-1 0,1 1 1,0-1-1,0 1 0,0-1 1,1 1-1,0-1 0,0 0 1,2 9-1,-2-11-47,0 0 0,0 0 0,-1-1 1,1 1-1,1 0 0,-1 0 0,0-1 1,0 1-1,1 0 0,-1-1 0,1 0 1,-1 1-1,1-1 0,0 0 0,-1 0 0,1 1 1,0-1-1,0-1 0,0 1 0,0 0 1,0 0-1,0-1 0,0 1 0,0-1 0,0 0 1,4 1-1,-2-2-21,0 1 0,0 0-1,0-1 1,-1 0 0,1 0 0,0 0-1,0-1 1,-1 1 0,1-1 0,0 0 0,-1 0-1,7-4 1,-2-1-5,0 0 1,-1-1-1,10-11 0,-11 12-2,-1 1 0,1-2 0,-2 1 0,1 0 0,-1-1-1,0 0 1,0 0 0,-1 0 0,4-16 0,-5 17-26,2-13-30,0 0-1,1-22 1,-4 37 3,-1 1 0,0-1 0,0 0 0,0 0 0,-1 1 0,1-1 0,-1 0 1,-1 1-1,1-1 0,0 0 0,-1 1 0,0 0 0,0-1 0,-6-7 0,7 11 25,-1 0-1,1-1 1,-1 1-1,1 0 0,-1 0 1,0 0-1,0 0 1,0 0-1,1 0 1,-1 1-1,0-1 1,0 1-1,0-1 0,0 1 1,0 0-1,0-1 1,0 1-1,0 0 1,0 0-1,0 1 1,0-1-1,0 0 0,-4 2 1,6-2 17,0 0 1,0 0-1,0 0 0,-1 0 1,1 0-1,0 0 1,0 0-1,0 1 0,0-1 1,0 0-1,0 0 1,-1 0-1,1 0 0,0 0 1,0 1-1,0-1 0,0 0 1,0 0-1,0 0 1,0 0-1,0 1 0,0-1 1,0 0-1,0 0 0,0 0 1,0 0-1,0 1 1,0-1-1,0 0 0,0 0 1,0 0-1,0 1 0,0-1 1,0 0-1,0 0 1,0 0-1,0 0 0,0 1 1,0-1-1,0 0 1,1 0-1,-1 0 0,0 0 1,0 0-1,0 0 0,0 1 1,0-1-1,0 0 1,1 0-1,-1 0 0,0 0 1,0 0-1,0 0 0,0 0 1,1 0-1,-1 0 1,0 0-1,0 0 0,12 6 485,-7-6-366,1-1 0,-1 1 0,1-1 0,0 0 0,-1-1 0,0 1 0,11-5 0,-2-2 171,20-12 1,-15 7-55,71-37 323,-54 31-516,-1-1 0,0-2 1,42-35-1,-46 28 120,-1 0-1,-1-2 1,29-42-1,-30 20-267,-28 53 100,0 0-1,0 0 0,1 0 1,-1 0-1,0 0 1,0 0-1,0 0 1,0 0-1,0 0 0,0 0 1,0 0-1,0 0 1,0 0-1,0 0 1,0 0-1,0 0 1,0 0-1,0 0 0,1 0 1,-1 0-1,0 0 1,0 0-1,0 0 1,0 0-1,0 0 0,0 0 1,0 0-1,0 0 1,0 0-1,0 0 1,0 0-1,0 0 0,1 0 1,-1 0-1,0 0 1,0 0-1,0 0 1,0 0-1,-2 14 27,0-3-69,1-5-6,-2 16-138,-9 28-1,-12 18 67,-52 103-1,73-164 123,-162 305 107,12-50 271,119-197-217,8-14 140,-48 70 0,72-119-291,-16 19 181,17-20-160,0 0-1,-1 0 0,1 0 0,-1 0 0,1 0 1,-1-1-1,1 1 0,-1 0 0,1-1 0,-1 0 1,1 1-1,-1-1 0,-1 0 0,2 1-17,0-1 0,0 0 0,0 0 0,1 0 0,-1 0 0,0 0 0,0-1 0,0 1 0,1 0 0,-1 0 0,0-1 0,0 1 0,1 0 0,-1-1 0,0 1 0,0 0 0,1-1 0,-1 1 0,0-1 0,1 1 0,-1-1 0,1 0 0,-1 1 0,0-2 0,-6-16 72,6 13-52,-2-5-18,2 0 1,-1 0-1,1 0 1,0 0 0,1 0-1,1-1 1,-1 1-1,1 0 1,1 0-1,3-11 1,1 2 82,0 1 0,1 0 0,1 1 0,13-23 0,-16 32-89,1 0 0,0 0 0,0 1 0,1 0 0,0 0 1,0 0-1,1 1 0,0 0 0,0 0 0,0 1 0,1 0 0,0 1 0,0-1 0,0 2 0,0-1 0,15-2 0,4 0-125,0 2 0,0 1 0,0 1 0,42 2-1,47 10-5050,0 9-8305,-54-6 7643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9:17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24 884 1888,'-17'15'845,"11"-9"171,6-2 182,0-3-1116,-1-1 1,1 1-1,0 0 1,0-1-1,0 1 1,0-1-1,0 1 1,0 0-1,0-1 1,0 1-1,0 0 1,1-1-1,-1 1 1,0-1-1,0 1 1,1 0-1,-1 0 1,3 0 163,0 0 1,0 0-1,-1 0 0,1 0 1,0-1-1,0 1 0,0-1 1,0 0-1,0 0 1,0 0-1,0 0 0,5-1 1,-1 0-1,-1-1 1,0 0-1,0 0 1,0-1-1,9-5 0,-2 0-78,1-2 0,-2 1-1,1-2 1,11-12 0,3-8 336,46-69 0,-43 57-286,58-93 381,-63 97-296,3-4 74,-12 19 90,22-41 1,-25 37-400,-1-1 0,-1 0 0,-2 0 0,0-1 0,-2-1 0,-2 1 1,0-1-1,-1-33 0,-4 58-51,-1-1 1,0 0-1,0 1 1,-1-1-1,1 1 1,-5-10 0,5 15-39,1 0 22,0 1 0,0 0 0,0-1-1,0 1 1,0-1 0,0 1 0,0 0 0,-1-1 0,1 1 0,0 0-1,0-1 1,0 1 0,0 0 0,-1 0 0,1-1 0,0 1 0,0 0-1,-1-1 1,1 1 0,0 0 0,0 0 0,-1 0 0,1-1-1,0 1 1,-1 0 0,1 0 0,0 0 0,-1 0 0,1-1 0,0 1-1,-1 0 1,1 0 0,-1 0 0,1 0 0,0 0 0,-1 0 0,1 0-1,0 0 1,-1 0 0,1 0 0,0 0 0,-1 1 0,1-1 0,-1 0-1,1 0 1,0 0 0,-1 0 0,1 1 0,-2 0 2,1 1 1,-1-1-1,1 1 1,0 0-1,-1-1 1,1 1-1,0 0 1,0 0-1,0 0 1,1-1-1,-1 1 0,0 0 1,1 0-1,-1 5 1,-2 2 2,-13 36 136,-13 65-1,10-33-81,-6 34 29,18-68 109,2-16-54,-2 50 0,6-18-52,0-21-26,4 48 0,0-69 12,8 29 0,0-4 182,-11-41-234,1 0 0,-1 0 1,0 0-1,0 0 0,0 0 0,1 0 1,-1-1-1,0 1 0,1 0 1,-1 0-1,1 0 0,-1-1 0,1 1 1,-1 0-1,1 0 0,-1-1 0,1 1 1,0-1-1,-1 1 0,1 0 0,0-1 1,0 1-1,-1-1 0,1 0 1,0 1-1,0-1 0,0 0 0,0 1 1,0-1-1,-1 0 0,1 0 0,0 0 1,0 0-1,0 0 0,0 0 1,0 0-1,0 0 0,0 0 0,0 0 1,-1 0-1,1-1 0,0 1 0,0 0 1,0-1-1,0 1 0,-1 0 1,1-1-1,0 1 0,0-1 0,-1 0 1,1 1-1,0-1 0,0-1 0,9-5 30,8-9 32,81-120 355,-10 25-507,-82 103 48,-1 1 61,1 0 1,-1-1-1,0 0 0,-1 0 1,1 0-1,-2-1 0,7-13 1,-10-1-452,-2 23 396,1 0-1,0 0 1,0 0-1,0-1 0,0 1 1,0 0-1,0 0 0,0 0 1,0 0-1,-1 0 1,1 0-1,0 0 0,0 0 1,0 0-1,0 0 1,0 0-1,0 0 0,0 0 1,-1 0-1,1 0 1,0 0-1,0 0 0,0 0 1,0 0-1,0 0 0,0 1 1,0-1-1,-1 0 1,1 0-1,0 0 0,0 0 1,0 0-1,0 0 1,0 0-1,0 0 0,0 0 1,0 0-1,0 0 0,0 1 1,0-1-1,-1 0 1,1 0-1,0 0 0,0 0 1,0 0-1,0 0 1,0 0-1,0 1 0,0-1 1,0 0-1,-5 6-77,-7 13 94,1 1 0,1 1 0,0-1 0,2 1 1,0 1-1,-8 43 0,8-24 71,3 0 0,1 0 1,3 42-1,1-79-36,0 0 1,0 0-1,1 0 0,-1-1 0,1 1 1,0 0-1,0 0 0,1-1 0,1 5 0,-2-6-6,-1-1 0,1 0 0,0 0 0,0 0 0,0 0 0,0 1 0,0-1 0,0-1-1,0 1 1,0 0 0,0 0 0,1 0 0,-1 0 0,0-1 0,0 1 0,1-1-1,-1 1 1,0-1 0,1 1 0,-1-1 0,1 0 0,-1 0 0,0 1 0,1-1 0,-1 0-1,1 0 1,-1-1 0,2 1 0,3-1 18,-1-1 1,1 0-1,-1 0 1,0 0-1,0-1 1,0 1-1,0-1 1,0-1-1,0 1 1,4-5-1,9-8 11,16-21 0,-30 33-55,75-90 142,-66 76-182,0-1 0,-2 0 0,15-33 0,-18 36 109,-3 5 68,8-21 0,-13 31-170,1-1 0,-1 0 0,1 0 0,-1 0 0,0 0 0,1 0 0,-1 1 0,0-1 0,0 0 0,-1 0 0,1 0 0,0 0 1,-1 0-1,1 0 0,-1 0 0,1 1 0,-1-1 0,-1-2 0,2 3-3,-1 1 1,1-1 0,-1 0 0,1 1-1,-1-1 1,1 1 0,-1-1 0,0 1-1,1-1 1,-1 1 0,0 0 0,1-1-1,-1 1 1,0 0 0,1-1 0,-1 1-1,0 0 1,0 0 0,1 0 0,-1 0-1,0 0 1,0 0 0,1 0 0,-1 0-1,0 0 1,0 0 0,0 0 0,-6 0-317,6 1 341,0-1 0,1 1 0,-1-1 0,0 1 0,0 0 0,1-1 0,-1 1 0,1 0 0,-1-1 0,0 1 0,1 0 0,-1 0 0,1 0-1,-1-1 1,1 1 0,0 0 0,-1 0 0,1 0 0,0 0 0,0 1 0,-3 5-51,1-2 40,0 1-1,1-1 1,-1 1-1,1-1 0,1 1 1,-1 0-1,1 0 1,0 0-1,1 7 1,-1-1-44,0 2-1,-1-4 18,1 0 1,0 0 0,1 0-1,0-1 1,1 1 0,0 0-1,5 15 1,0-8 94,-4-8-40,1 0 0,-1-1 0,2 1 0,-1-1 0,1 0 0,10 11 0,-10-13 108,-2-2-45,0-1 0,0 0 1,0 0-1,0-1 0,0 1 0,5 2 0,-7-4-49,0-1 0,1 1 0,-1-1 0,1 1 1,-1-1-1,1 0 0,-1 0 0,1 0 0,-1 1 1,1-1-1,-1-1 0,0 1 0,1 0 0,-1 0 1,1-1-1,-1 1 0,1 0 0,-1-1 0,1 1 1,-1-1-1,2-1 0,2-1 10,1-1-1,-1 0 1,0 0-1,0 0 1,0-1-1,0 1 1,-1-1 0,0 0-1,0-1 1,0 1-1,0-1 1,-1 0 0,0 0-1,2-6 1,5-14 78,-2 1-1,6-32 1,-10 42-123,-1-5 7,0-1 0,-2 0 1,-1-30-1,0 28-246,0 21 205,0-1 0,0 1 1,0 0-1,-1 0 0,1-1 0,-1 1 1,1 0-1,-1 0 0,0 0 1,0 0-1,0 0 0,0 0 1,0 0-1,0 0 0,-1 0 0,1 0 1,-3-2-1,4 4 23,0 0 1,-1 0-1,1-1 1,-1 1-1,1 0 0,0 0 1,-1 0-1,1 0 0,0 0 1,-1-1-1,1 1 1,-1 0-1,1 0 0,0 0 1,-1 0-1,1 0 1,-1 0-1,1 0 0,-1 0 1,1 0-1,0 1 1,-1-1-1,1 0 0,0 0 1,-1 0-1,1 0 0,-1 1 1,1-1-1,0 0 1,-1 0-1,1 0 0,0 1 1,-1-1-1,1 0 1,0 1-1,0-1 0,-1 0 1,1 1-1,0-1 0,0 0 1,0 1-1,-1-1 1,1 1-1,0-1 0,0 0 1,0 1-1,0-1 1,0 1-1,0-1 0,0 0 1,0 1-1,0 4 0,1-1 0,0 0 1,0 1-1,0-1 0,0 0 0,1 0 1,0 0-1,-1 0 0,2 0 0,3 6 0,4 6 58,-7-10-34,0-1 1,1 1-1,-1-1 0,2 0 1,-1 0-1,0-1 0,1 1 0,0-1 1,0 0-1,0 0 0,12 6 1,-9-6 27,0-1 1,1 0-1,-1 0 1,1 0-1,0-1 1,0-1-1,17 2 1,-9-3 62,0-1 1,0 0-1,0-2 1,0 0-1,0 0 1,0-2 0,-1 0-1,26-12 1,-26 10-7,-2-1 1,1 0 0,-1-1 0,16-13 0,-29 21-92,0 1-1,0-1 1,-1 0 0,1 1 0,0-1 0,-1 1 0,1-1 0,0 0-1,-1 0 1,1 1 0,-1-1 0,1 0 0,-1 0 0,0 0 0,1 1 0,-1-1-1,0 0 1,0 0 0,1 0 0,-1 0 0,0 0 0,0 0 0,0 0 0,0 0-1,0 0 1,0 1 0,0-1 0,-1 0 0,1 0 0,0 0 0,0 0-1,-1 0 1,1 0 0,0 1 0,-1-1 0,1 0 0,-1 0 0,1 1 0,-1-1-1,0 0 1,0 0 0,-1-1-41,-1 0 0,1 0 0,0 0 0,-1 1-1,1-1 1,-1 1 0,0 0 0,1 0 0,-1 0 0,0 0 0,0 0-1,-5 0 1,-1 0 3,-1 1 0,0 1 0,1-1 0,-1 1 0,1 1 0,-1 0 0,1 0 0,0 1 0,0 0 0,0 1 0,0 0 0,1 0 0,-1 1 0,1 0 0,-8 6 0,8-5 36,1 0 1,0 0 0,1 1 0,-1 0-1,1 0 1,1 0 0,-1 1-1,1 0 1,1 0 0,-1 0-1,1 0 1,1 1 0,0 0 0,0-1-1,-3 16 1,5-16 25,0 0-1,1 0 1,-1 1-1,2-1 1,-1 0-1,1 0 1,0 0-1,1 0 1,0 0 0,0-1-1,4 9 1,-3-10 13,-1-1-1,2 0 1,-1 1 0,1-1 0,-1-1 0,1 1 0,1 0 0,-1-1 0,1 0 0,0 0 0,0 0 0,0-1 0,0 0 0,0 0-1,7 3 1,-5-3 13,0-1 0,0 0 1,0 0-1,0-1 0,1 1 0,-1-1 0,0-1 0,1 0 0,-1 0 0,1 0 0,-1-1 0,0 0 0,0 0 0,1-1 0,-1 0 1,12-5-1,-13 4-23,0 0 0,0 0 0,0 0 0,-1-1 0,1 0 0,-1 0 0,0-1 1,0 1-1,0-1 0,-1 0 0,1 0 0,-1-1 0,-1 1 0,1-1 0,-1 0 1,0 0-1,0 0 0,3-10 0,-5 9-24,1 0 0,-1 0 1,0-1-1,0 1 0,-1 0 0,0 0 1,0-1-1,-1 1 0,0 0 0,0-1 0,-1 1 1,0 0-1,0 0 0,0 0 0,-1 1 1,-5-10-1,3 8-19,0 0 0,-1 0 0,0 1 0,-1 0 0,1 0 0,-1 1 0,-1-1 0,1 2 0,-1-1 0,0 1 0,0 0 0,-12-5 0,-7-1-79,-1 1-1,0 1 0,-33-6 1,58 14 146,3 0-5,9-1 31,18-1 17,138 1 352,-91 3-452,-24-1-89,0-3 0,76-13 0,-101 12-521,-13 2-947,0 0 0,0-1-1,17-6 1,-29 9 1366,1 0 0,-1 0 0,1 0 0,-1 0 0,1 0 1,-1-1-1,0 1 0,1 0 0,-1 0 0,1-1 0,-1 1 0,1 0 0,-1 0 1,0-1-1,1 1 0,-1 0 0,0-1 0,1 1 0,-1-1 0,0 1 1,0 0-1,1-1 0,-1 1 0,0-1 0,0 1 0,0-1 0,0 1 0,1 0 1,-1-1-1,0 1 0,0-1 0,0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9:17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7808,'0'-12'3520,"98"9"-3040,-43 3 160,11 0-448,15-5 416,32 1-352,17 4-128,-4 0-64,-9 4-64,-13 1 0,-1 1-1760,5-1 960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9:22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1 978 3808,'0'0'2933,"1"-4"-1162,19-14 80,8-7-300,91-128 1641,-22 27-2602,-52 70-92,56-90 1,-81 117-696,-20 29 189,0-1-1,0 1 1,0 0 0,1 0-1,-1 0 1,0 0-1,0 0 1,0 0 0,0 0-1,0-1 1,0 1 0,0 0-1,0 0 1,0 0 0,0 0-1,0 0 1,0 0 0,0 0-1,0 0 1,1 0 0,-1 0-1,0-1 1,0 1 0,0 0-1,0 0 1,0 0 0,0 0-1,0 0 1,1 0 0,-1 0-1,0 0 1,0 0 0,0 0-1,0 0 1,0 0 0,0 0-1,1 0 1,-1 0 0,0 0-1,0 0 1,0 0 0,0 0-1,0 0 1,0 0-1,0 0 1,1 1 0,-1-1-1,0 0 1,0 0 0,0 0-1,0 0 1,0 0 0,0 0-1,0 0 1,0 0 0,0 0-1,0 0 1,1 1 0,-1-1-1,0 0 1,0 0 0,-4 20-350,-12 26 501,-28 57-1,-8 18-32,-34 197 269,3-7 628,76-287-506,6-19-128,0 0 1,-1 0-1,0 0 1,-4 8-1,12-59 875,35-105-1147,-27 89-58,27-77 0,-29 107-33,1 1 1,2 0 0,37-57-1,12 5-167,79-82 0,-132 153 137,-1 1-16,0 0-1,16-12 0,-24 20 6,1 1 0,0 0-1,0 0 1,0 1 0,0-1 0,0 0 0,0 1-1,1 0 1,-1 0 0,0 0 0,1 0-1,-1 0 1,0 1 0,1 0 0,5 0-1,-6 0 21,0 1 0,0 0-1,0 0 1,0 0-1,0 1 1,0-1 0,0 1-1,-1 0 1,1 0-1,0 0 1,-1 0 0,0 0-1,1 0 1,-1 0-1,0 1 1,0 0 0,0-1-1,-1 1 1,1 0-1,-1 0 1,1 0 0,-1 0-1,1 4 1,1 0 18,-1 1 0,1 0 1,-2 0-1,1 0 0,-1 0 1,-1 0-1,1 1 0,-2 10 0,0-12 17,0 0 0,0 1 0,-1-1 0,0 0 0,-1 0 0,1 0-1,-1-1 1,-1 1 0,1 0 0,-9 10 0,9-13 19,-1 0 0,0 0 1,-1 0-1,1 0 0,-1 0 1,1-1-1,-1 0 0,0 0 1,0-1-1,-1 1 0,1-1 0,0 0 1,-1 0-1,-9 1 0,3-1 5,1-1-1,0 0 0,-1-1 0,1-1 1,0 1-1,-18-5 0,-63-20 320,89 24-371,-65-19-775,68 20 775,-1 0 0,1 0 0,0 0 0,0 0 0,0 0 0,0 0 0,-1-1 0,1 1 0,0 0 0,0 0 0,0 0 0,0 0-1,-1 0 1,1 0 0,0 0 0,0 0 0,0 0 0,-1 0 0,1 0 0,0 0 0,0 0 0,0 0 0,-1 0 0,1 0 0,0 0 0,0 0 0,0 0 0,-1 0 0,1 0 0,0 0 0,0 1 0,0-1 0,0 0 0,-1 0 0,1 0 0,0 0 0,0 0-1,0 0 1,0 1 0,0-1 0,0 0 0,-1 0 0,1 0 0,0 0 0,0 1 0,0-1 0,0 0 0,0 0 0,0 1-2,0 0-1,1 0 1,-1-1-1,0 1 1,1 0-1,-1-1 1,1 1-1,-1 0 1,1-1-1,-1 1 1,1 0-1,0-1 1,-1 1-1,1-1 1,0 0-1,-1 1 1,2 0-1,8 4-16,0 1-1,1-2 1,-1 0-1,1 0 0,0 0 1,1-2-1,14 3 1,5-1 149,46-1 0,-57-4-21,0 0 0,0-1 0,-1-1 0,1-1 0,-1-1 0,0 0 0,0-2 0,24-11 0,-19 6-23,-1-2 1,-1 0 0,0-1-1,-1-1 1,33-33-1,-14 2-79,-23 26 149,-16 19-151,0 1-1,-1-1 1,1 1 0,-1-1-1,0 0 1,1 1-1,-1-1 1,0-2 0,2-10-2,0 11 1,1 0 1,-1 1-1,1-1 0,0 1 0,0 0 0,0 0 0,0 0 0,3-2 0,29-13-86,-24 13 70,0 1-1,0 0 1,0 1 0,0 0-1,1 1 1,-1 0 0,21 1-1,-27 0 1,0 0-1,0 1 0,-1 0 1,1 0-1,0 0 1,0 1-1,0-1 0,-1 1 1,1 0-1,-1 1 0,0-1 1,0 1-1,1 0 0,-2 0 1,1 0-1,0 0 1,-1 1-1,1-1 0,-1 1 1,4 6-1,-3-3 8,-1 0 1,0 1-1,0 0 1,0 0-1,-1-1 0,0 1 1,1 12-1,0 60 24,-3-71 23,0-5-29,0 0 0,0 0 0,1 0 0,-1 0 0,1 0 0,0 0 0,0 0 1,1-1-1,-1 1 0,1 0 0,0-1 0,0 1 0,0-1 0,3 4 0,-3-5 15,0 0 1,0 0-1,0 1 0,1-2 0,-1 1 1,1 0-1,0 0 0,0-1 1,-1 0-1,1 1 0,0-1 0,0 0 1,0 0-1,0-1 0,0 1 0,0-1 1,1 1-1,3-1 0,5-1 27,0 0-1,-1-1 1,1 0-1,-1-1 1,1 0 0,-1 0-1,0-2 1,-1 1-1,19-11 1,5-7 0,46-36 0,-55 39-120,-5 2 35,5-3 25,-30 24-22,-1 1-1,1 0 1,0 1-1,1-1 1,-1 1-1,1 0 1,-5 8-1,1-1-60,1 1 0,-10 25 0,15-32 84,0-1-1,1 1 0,0 0 0,0 0 0,0 0 1,1 0-1,1 8 0,-1-13 17,0 0 0,1 0 0,-1 1 1,1-1-1,-1 0 0,1 0 0,0 0 0,0 0 0,0-1 0,0 1 0,3 3 0,-3-4 2,0 0 0,0 0-1,0 0 1,0 0 0,0-1-1,0 1 1,1 0-1,-1-1 1,0 1 0,0-1-1,1 1 1,-1-1 0,0 0-1,1 1 1,-1-1 0,0 0-1,1 0 1,-1 0-1,1 0 1,1-1 0,5 0 59,1-1 0,-1 0 0,0-1 0,1 1 0,-1-2 0,0 1 0,13-9 1,-3 0 45,32-27 1,-47 37-113,-1 0 0,1-1 0,0 0 0,-1 1 0,1-1 0,-1 0 0,0 0 0,0 0 1,2-5-1,-4 6 0,1 0 0,-1 0 0,0 1 0,1-1 0,-1 0 1,0 0-1,0 1 0,0-1 0,-1 0 0,1 0 0,0 1 0,-1-1 1,1 0-1,-1 1 0,1-1 0,-1 0 0,0 1 0,1-1 1,-1 1-1,0-1 0,0 1 0,0 0 0,-2-2 0,-2-3-26,-1 1 0,1-1 1,-1 2-1,0-1 0,0 1 0,-1-1 0,1 2 0,-1-1 0,0 1 0,-15-5 0,14 5 2,-1 1 0,0 0 0,0 1-1,0 0 1,0 0 0,0 1 0,-1 0 0,1 0 0,-9 3-1,4-2 23,-6 0-78,20-1 68,0 0 0,-1 0 0,1 0 0,-1 0 0,1 0 0,0 0 0,-1 0 0,1 0 0,-1 0 0,1 0 0,-1 1 0,1-1 0,0 0 0,-1 0 0,1 0 0,0 1 0,-1-1 0,1 0 0,0 0 0,-1 1-1,1-1 1,0 0 0,-1 1 0,1-1 0,0 0 0,-1 1 0,13 4 15,-5-2-20,0 0 0,1-1 0,-1 0 0,1 0 0,0-1 0,-1 0 0,1 0 0,8-1 1,64-5 83,-65 3-85,115-12 95,20-5-57,-79 9 40,-65 9-96,2 0 48,-1 0-1,1 0 1,-1-1 0,14-5-1,-18 5-2,0 1-1,0-1 0,0 0 0,0 0 0,-1-1 0,1 1 1,-1 0-1,1-1 0,-1 0 0,0 1 0,0-1 1,0 0-1,2-5 0,47-92 142,69-125 147,-43 102-92,-52 78-464,-23 39 94,-6 5-48,-6 5-52,2 2 241,0-1 1,0 2 0,0-1-1,0 1 1,1 0-1,0 0 1,1 1 0,0 0-1,0 0 1,-7 14 0,2 2-13,0 0 1,2 1 0,-11 44-1,12-39 19,-7 20 51,3 1 0,2 0 1,3 1-1,-2 65 0,8-111-27,2 0 0,-1 1 1,1-1-1,-1 0 0,2 0 0,-1 0 0,1-1 0,3 10 0,-3-13 21,-1 1 0,0-1 0,1 0-1,-1 0 1,1 0 0,0 0 0,0 0 0,0 0 0,0-1-1,0 1 1,0-1 0,0 1 0,0-1 0,1 0 0,-1 0-1,1 0 1,-1 0 0,1 0 0,-1-1 0,1 1 0,-1-1-1,5 1 1,3-1-13,0 0 0,0 0-1,0-1 1,0-1 0,16-4-1,52-19 238,-45 14-136,-15 5-75,161-61-77,-179 67 26,0 0 1,0 0-1,0 0 0,0 0 1,0 0-1,0 0 1,1 0-1,-1 0 0,0-1 1,0 1-1,0 0 0,0 0 1,0 0-1,0 0 1,1 0-1,-1 0 0,0 0 1,0 0-1,0 0 0,0 0 1,0 0-1,1 0 1,-1 0-1,0 1 0,0-1 1,0 0-1,0 0 1,0 0-1,0 0 0,0 0 1,1 0-1,-1 0 0,0 0 1,0 0-1,0 0 1,0 0-1,0 1 0,0-1 1,0 0-1,0 0 0,0 0 1,0 0-1,0 0 1,1 0-1,-1 0 0,0 1 1,-1 9-148,-9 23 57,3-10-93,6-20 198,1 0-1,0 1 1,0-1 0,0 0-1,0 0 1,0 1 0,1-1-1,0 0 1,-1 0-1,1 1 1,0-1 0,1 0-1,-1 0 1,0 0 0,1 0-1,0 0 1,-1-1 0,1 1-1,0 0 1,1-1 0,-1 1-1,0-1 1,1 0 0,-1 0-1,4 2 1,-2-2 11,0 1 1,0-1 0,0 0-1,0 0 1,0-1-1,0 1 1,1-1-1,-1 0 1,1 0 0,-1-1-1,1 1 1,-1-1-1,1 0 1,-1 0-1,1-1 1,-1 1-1,1-1 1,5-2 0,-7 2-6,1 0 1,-1-1 0,0 1-1,0-1 1,0 0-1,0 0 1,0 0 0,0 0-1,-1-1 1,1 1 0,-1-1-1,1 0 1,-1 1-1,0-1 1,0 0 0,-1 0-1,1-1 1,0 1 0,-1 0-1,0 0 1,0-1-1,0 1 1,0-1 0,0 1-1,-1-1 1,0 1 0,1-1-1,-1 1 1,-1-1-1,1 1 1,0-1 0,-1 1-1,0-1 1,-1-5 0,-1 5-23,1 0 0,0 0 0,-1 1 1,0-1-1,0 1 0,0 0 1,0 0-1,0 0 0,-1 0 1,1 0-1,-1 1 0,0-1 0,0 1 1,0 0-1,-5-2 0,0 1-26,1 1 0,-1-1 0,1 1 0,-1 1-1,0 0 1,-12 0 0,13 1-1,6 0-37,5-1 38,2 0 79,33-10-98,48-12 103,-72 21-59,0 0 0,0 0 0,0 2 0,18 0 0,-14 1 43,-1 1 0,1 1-1,-1 0 1,0 1 0,30 12 0,-45-16-37,0 1 0,0 0 1,0 1-1,0-1 0,0 0 0,0 0 1,0 1-1,0-1 0,-1 1 1,1 0-1,-1-1 0,1 1 1,-1 0-1,0 0 0,1 0 1,-1 0-1,0 0 0,0 0 1,-1 0-1,1 1 0,0-1 0,-1 0 1,1 0-1,-1 1 0,0-1 1,0 0-1,0 1 0,0-1 1,0 0-1,0 1 0,0-1 1,-1 0-1,1 0 0,-1 0 1,0 1-1,-1 2 0,-4 8 59,0-1 1,-1-1-1,0 1 0,-17 19 0,19-25-83,-5 8 167,10-14-137,0 0 1,0 0-1,0 0 1,1 0-1,-1 0 0,0 0 1,0 0-1,0 0 1,0 0-1,0 0 0,0-1 1,0 1-1,0 0 1,0 0-1,0 0 0,0 0 1,0 0-1,0 0 1,0 0-1,0 0 0,1 0 1,-1 0-1,0 0 1,0 0-1,0 0 0,0 0 1,0 0-1,0 0 1,0 0-1,0 0 0,0 0 1,0 0-1,0 0 1,0 0-1,1 0 0,-1 0 1,0 0-1,0 0 1,0 0-1,0 0 0,0 0 1,0 0-1,0 0 1,0 0-1,0 1 0,0-1 1,0 0-1,0 0 1,0 0-1,0 0 0,0 0 1,1 0-1,-1 0 1,0 0-1,0 0 0,0 0 1,0 0-1,0 0 1,0 0-1,0 1 0,0-1 1,0 0-1,0 0 1,26-20 376,-9 7-398,115-62 2,-68 41-48,69-33 27,-130 66 23,-1 0 1,0 0-1,1 0 1,0 0 0,-1 0-1,1 1 1,-1-1-1,1 1 1,0 0-1,-1 0 1,1 0-1,0 0 1,-1 0-1,1 1 1,0-1-1,-1 1 1,4 0-1,-4 0 5,-1 0 0,1 1-1,0-1 1,0 0 0,-1 1 0,1-1-1,-1 1 1,1-1 0,-1 1 0,1 0-1,-1-1 1,0 1 0,0 0-1,0 0 1,0 0 0,0 0 0,-1 0-1,1 0 1,0 0 0,0 3 0,6 55-60,-6-46 53,0 0 0,2 0 0,-1 0-1,8 22 1,-9-35 33,-1 1 1,1-1-1,-1 0 0,1 1 0,0-1 0,-1 0 0,1 0 1,0 0-1,0 0 0,0 1 0,0-1 0,0 0 0,0-1 1,0 1-1,1 0 0,-1 0 0,0 0 0,0-1 1,1 1-1,-1 0 0,0-1 0,1 0 0,-1 1 0,1-1 1,-1 0-1,0 1 0,1-1 0,-1 0 0,1 0 0,-1 0 1,1 0-1,-1-1 0,0 1 0,1 0 0,-1-1 0,1 1 1,-1 0-1,0-1 0,1 0 0,1-1 0,4-3 27,0-1 0,-1 0 1,0 0-1,0-1 0,8-12 0,7-7-111,0 2 28,88-97 78,-99 111-69,-6 5 14,1 0 1,0 0 0,0 0 0,0 1 0,1 0 0,-1 0 0,1 0 0,0 1-1,9-4 1,-14 7 12,0-1 1,0 1-1,0 0 0,0 0 0,0 0 1,0-1-1,0 1 0,0 0 0,0 1 1,0-1-1,0 0 0,0 0 0,0 0 1,-1 0-1,1 1 0,0-1 0,0 0 1,0 1-1,0-1 0,0 1 0,0-1 1,-1 1-1,1 0 0,1 0 0,-1 1-5,1 0 0,0 0 1,-1 0-1,0 1 0,1-1 0,-1 0 0,0 0 0,0 1 0,0 2 0,2 4-10,-2 0-1,1 0 1,-1 1 0,0 10-1,-1-9 29,-1 0-1,-1 1 0,0-1 1,0 0-1,-1 0 0,0 0 1,-7 14-1,0-4 26,-1 0 1,-21 30 0,30-47 15,-1 0 0,0-1 1,0 1-1,0-1 0,0 1 1,-1-1-1,-6 4 0,9-6-36,-1 0-1,1 0 1,-1-1-1,1 1 1,-1-1 0,1 1-1,-1-1 1,1 1-1,-1-1 1,0 0-1,1 0 1,-1 0 0,0 0-1,1 0 1,-1 0-1,0-1 1,1 1-1,-1 0 1,1-1 0,-1 1-1,0-1 1,1 0-1,-1 1 1,1-1-1,-2-1 1,-60-50-122,128 61-250,152 6 441,-170-13-45,1-2-1114,51-6 0,-80 2-1652,-19 4 2534,1 0-1,-1 0 1,1 0-1,-1 0 1,1-1-1,-1 1 0,1 0 1,-1 0-1,1-1 1,-1 1-1,0 0 1,1-1-1,-1 1 0,1 0 1,-1-1-1,0 1 1,1-1-1,-1 1 1,0-1-1,0 1 0,1 0 1,-1-1-1,0 1 1,0-1-1,0 0 1,-3-2-2693,-15-3-2111,-5 0 1616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9:23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94 112 5472,'-48'-30'1760,"33"22"-1051,10 8-533,4 0-71,-1 0 1,0 0 0,0-1-1,1 1 1,-1 0-1,0-1 1,1 1 0,-1-1-1,1 0 1,-1 1 0,1-1-1,-1 0 1,1 0-1,-3-1 1,6-1 854,2 1-662,0 0-1,0 1 1,0-1-1,0 1 1,1-1 0,-1 1-1,0 1 1,7-2-1,41 1 930,-16 1-673,198-4 406,-185 2-924,246-13 269,-252 12-550,257-16-5670,-186 15 3142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9:27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344 763 3968,'9'-2'2868,"-9"2"-2790,0 0 0,0 0-1,0 0 1,0 0-1,0 0 1,1 0-1,-1 0 1,0-1 0,0 1-1,0 0 1,0 0-1,0 0 1,0 0-1,0 0 1,0-1 0,0 1-1,0 0 1,0 0-1,0 0 1,0 0-1,0 0 1,0-1 0,0 1-1,0 0 1,0 0-1,-1 0 1,1 0-1,0 0 1,0 0 0,0-1-1,0 1 1,0 0-1,0 0 1,0 0-1,0 0 1,-1 0 0,0-1 170,0-1 0,-1 1 1,1 0-1,-1 1 1,1-1-1,-1 0 0,0 0 1,1 1-1,-1-1 1,0 1-1,-1-1 1,-3 0-91,1 0 0,0 1 0,-1 0 1,1 0-1,0 0 0,-1 1 0,1-1 1,-10 4-1,-3 2 174,-22 10 1,4-1-1,27-12-287,-73 31 515,74-30-468,0 0 1,0 0-1,1 1 0,-1 1 1,1-1-1,0 1 0,-9 11 1,13-14-19,1 1 1,-1-1-1,1 1 0,0 0 1,-3 7-1,5-10-47,-1 0-1,1 0 1,0 0 0,0 0 0,-1 0-1,1 0 1,0 0 0,0 0-1,0 0 1,0 0 0,0 0 0,0 0-1,0 0 1,0 0 0,1 0 0,-1 0-1,0 0 1,1 0 0,-1 0-1,0 0 1,1 0 0,-1 0 0,1-1-1,0 1 1,-1 0 0,1 0 0,0 0-1,-1-1 1,1 1 0,1 0-1,1 1 51,1 0 0,-1 0 0,1-1-1,0 0 1,-1 1 0,1-1 0,0-1-1,0 1 1,0 0 0,0-1 0,0 0-1,0 0 1,0 0 0,0-1 0,-1 1-1,1-1 1,0 0 0,4-1 0,7-3-31,0-1 0,0-1 0,15-9 0,-10 5 119,178-103 249,-173 97-396,0-2-1,-2 0 0,0-2 0,-2 0 0,32-40 1,-26 23 15,0-1 0,-3-2 0,-1 0 0,-3-1 1,-1-2-1,-2 0 0,-2 0 0,11-53 0,-24 80-62,1-1 0,-2 0 1,-1 0-1,0 0 0,-1 0 0,-4-23 0,4 39-16,1-1 0,-1 0 1,1 1-1,-1-1 0,0 1 0,0 0 1,0-1-1,0 1 0,0 0 1,-1-1-1,1 1 0,0 0 1,-1 0-1,0 0 0,0 0 0,-2-1 1,3 2 21,-1 0 0,1 0 0,-1 1 0,0-1 0,1 1 1,-1-1-1,0 1 0,1 0 0,-1-1 0,0 1 0,1 0 0,-1 0 0,0 0 1,1 1-1,-1-1 0,0 0 0,1 0 0,-1 1 0,1-1 0,-1 1 0,0 0 1,1-1-1,-1 1 0,1 0 0,-3 2 0,-19 13-42,1 1 0,1 1 0,0 1 0,-31 38 0,37-38 61,2 1 1,0 1-1,2 0 1,0 0 0,1 1-1,-10 35 1,6-5 116,-14 94 0,25-128-74,2 0 0,-1 0 0,2 1 1,1-1-1,0 0 0,5 26 0,-4-37 18,0 0 0,0 0 0,0 0 0,1 0 1,0 0-1,1-1 0,-1 1 0,1-1 0,1 0 1,-1 0-1,1 0 0,0-1 0,0 1 0,1-1 1,-1 0-1,1-1 0,0 0 0,9 5 0,-4-3 49,1-1 1,-1-1-1,1 0 0,0 0 0,1-2 0,-1 1 0,0-1 0,1-1 0,-1 0 0,1-1 0,22-3 0,-27 3-83,-1-2 0,1 1 0,0-1 0,-1-1 0,1 1 0,-1-1 0,0 0 0,1-1 0,-2 0 0,1 0 1,0 0-1,-1-1 0,0 0 0,0 0 0,0-1 0,-1 1 0,0-1 0,0-1 0,7-10 0,-4 4 42,-2-1 1,7-18-1,-11 28-80,-1 1-1,0-1 1,0 1 0,-1-1 0,1 0-1,-1 0 1,1 1 0,-1-1 0,0 0-1,-1 0 1,1 1 0,-1-1-1,1 0 1,-1 1 0,-2-6 0,3 9 5,0-1 0,-1 1 1,1-1-1,0 1 0,-1-1 0,1 0 1,0 1-1,-1-1 0,1 1 1,-1-1-1,1 1 0,-1 0 0,1-1 1,-1 1-1,1-1 0,-1 1 1,1 0-1,-1 0 0,1-1 1,-1 1-1,0 0 0,1 0 0,-1 0 1,0-1-1,1 1 0,-1 0 1,0 0-1,1 0 0,-1 0 1,1 0-1,-1 0 0,0 1 0,1-1 1,-1 0-1,0 0 0,1 0 1,-1 0-1,1 1 0,-1-1 0,0 0 1,1 1-1,-1-1 0,1 0 1,-1 1-1,1-1 0,-1 1 1,1-1-1,-1 1 0,-4 4-32,1 0-1,0 0 1,-7 9-1,9-11 59,-8 11-54,1 0 0,1 1 0,-10 21-1,16-30 47,-1 0 0,2 1 0,-1-1 0,1 0 0,-1 1-1,2-1 1,-1 1 0,1-1 0,0 1 0,0-1 0,2 12 0,-1-15 30,0 0-1,0-1 1,0 1 0,0 0 0,1-1 0,-1 1-1,1-1 1,-1 1 0,1-1 0,0 1 0,0-1 0,0 0-1,0 0 1,1 0 0,-1 0 0,0-1 0,1 1 0,-1 0-1,1-1 1,0 0 0,-1 0 0,1 0 0,0 0 0,0 0-1,0 0 1,-1-1 0,1 1 0,4-1 0,5 1 46,0-1-1,0 0 1,0-1 0,0-1 0,20-4 0,52-19-76,12-2-43,-92 27 59,18-3 43,-21 3-73,0 0 1,-1 0-1,1 0 0,-1 0 1,1 0-1,-1 0 1,1 0-1,-1 0 0,1 0 1,-1 1-1,0-1 1,1 0-1,-1 0 0,1 1 1,-1-1-1,1 0 0,-1 0 1,0 1-1,1-1 1,-1 1-1,1-1 0,-1 0 1,0 1-1,0-1 0,1 1 1,-1-1-1,0 1 1,0-1-1,1 0 0,-1 1 1,0-1-1,0 1 0,0-1 1,0 1-1,0-1 1,0 1-1,0 0 0,0 4 9,-1 1 0,0-1-1,-1 0 1,1 0-1,-1 0 1,0 0 0,0-1-1,-6 10 1,-5 11 16,-76 217 133,9-22 224,76-209-245,3-9-78,1 1 1,-1-1-1,0 1 0,-1-1 0,1 0 0,0 0 0,-1 1 0,1-1 0,-1 0 0,-2 2 0,4-4-45,0 0 0,0 0 1,0 0-1,-1 0 0,1 1 1,0-1-1,0 0 0,0 0 1,0 0-1,0 0 0,0 0 1,-1 0-1,1 0 0,0 0 1,0 0-1,0 0 0,0 0 1,0 0-1,0 0 0,0 0 1,-1-1-1,1 1 0,0 0 1,0 0-1,0 0 0,0 0 1,0 0-1,0 0 1,0 0-1,-1 0 0,1 0 1,0 0-1,0 0 0,0 0 1,0-1-1,0 1 0,0 0 1,0 0-1,0 0 0,0 0 1,0 0-1,0 0 0,0 0 1,0-1-1,0 1 0,0 0 1,0 0-1,0 0 0,0 0 1,0 0-1,0 0 0,0-1 1,0 1-1,0 0 0,0 0 1,0 0-1,0 0 0,0 0 1,0 0-1,0 0 0,0-1 1,0 1-1,0 0 0,0 0 1,1-16 286,0 12-247,26-191 160,-21 166-242,2 0 0,1 0 0,1 1-1,21-43 1,-17 47 30,0 0 0,2 1-1,1 0 1,30-31 0,168-147-87,-204 192 36,1 0 0,0 1-1,1 0 1,17-8 0,-26 13 41,1 2-1,-1-1 1,0 0 0,1 1-1,0 0 1,-1 0 0,1 0 0,-1 1-1,1-1 1,0 1 0,-1 0 0,1 1-1,0-1 1,-1 1 0,1 0-1,0 0 1,5 3 0,-7-3 0,0 1 1,0 0-1,0 0 0,-1 0 1,1 1-1,-1-1 0,1 1 1,-1-1-1,0 1 0,0 0 1,0-1-1,0 1 0,-1 0 1,1 1-1,-1-1 0,0 0 1,0 0-1,0 0 0,0 1 1,0-1-1,-1 6 0,1-1 13,0 0 0,-1 0 0,-1 0 0,1 0 0,-1 0 0,-1 0 1,1 0-1,-4 10 0,3-13 23,-1-1 0,1 1 0,-1 0 1,1-1-1,-1 0 0,-1 0 1,1 0-1,-1 0 0,1 0 1,-1-1-1,0 1 0,0-1 0,0 0 1,-1 0-1,1-1 0,-1 1 1,0-1-1,0 0 0,1 0 0,-1-1 1,-9 2-1,-9 1-30,0-1 0,0-1 0,-39-2 1,32-1-191,37 2 172,-1 0 0,0 0-1,1 0 1,10 4 0,8 2 61,-2-4-8,-1 0-1,0-2 1,0-1-1,1 0 1,-1-2-1,0-1 1,42-10-1,147-57 195,-201 66-227,28-11 17,-1-1 0,54-34 1,-75 40 10,-2 0 0,1-1 1,-1 0-1,-1-2 0,0 1 0,-1-1 1,0-1-1,12-19 0,-17 22-23,-1-1 0,-1 1 0,8-21 0,-11 26 6,-1 0 0,1 1 1,-1-1-1,-1 0 0,1 0 0,-1 0 1,0 0-1,0 0 0,0 0 0,-2-6 1,2 11-15,-1 0 0,1-1 0,0 1 1,0 0-1,-1 0 0,1 0 1,-1 0-1,1 0 0,-1 0 1,1 0-1,-1 0 0,0 0 0,1 0 1,-1 0-1,0 0 0,0 0 1,0 1-1,0-1 0,0 0 1,0 1-1,0-1 0,0 0 0,0 1 1,0 0-1,0-1 0,0 1 1,0-1-1,0 1 0,0 0 1,0 0-1,-1 0 0,1 0 0,0-1 1,0 2-1,0-1 0,0 0 1,-1 0-1,1 0 0,-1 1 1,-3 0-14,0 1 1,0 0 0,1 0 0,-1 0 0,1 1-1,0 0 1,-1-1 0,-2 5 0,-11 8-31,2 0 0,0 2 0,0 0 0,2 1 0,0 0 0,1 1 0,-19 39 0,29-51 47,0 0 0,1 0 1,0 0-1,0 0 0,1 0 0,-1 10 1,2-14 12,-1 0 1,1-1-1,1 1 1,-1 0-1,0 0 1,1 0-1,-1 0 0,1-1 1,0 1-1,0 0 1,0-1-1,0 1 1,1 0-1,-1-1 1,1 0-1,-1 1 1,1-1-1,3 4 1,1-1 13,1-1 0,-1 1 1,1-1-1,0 0 0,1-1 0,-1 0 1,0 0-1,1 0 0,0-1 0,-1 0 1,1-1-1,0 0 0,0 0 0,0 0 1,15-2-1,-7 0 17,-1-1 0,1-1-1,-1 0 1,0-1 0,0-1 0,0 0 0,18-10 0,63-32-114,-95 47 79,0-1-1,0 1 1,1-1 0,-1 1 0,0-1-1,1 1 1,-1 0 0,0-1 0,1 1-1,-1 0 1,0 0 0,1 0-1,1 0 1,-2 0-10,-1 1 0,1-1 0,-1 0 0,1 0 0,0 1 0,-1-1 0,1 0 0,-1 1 0,1-1 1,-1 1-1,1-1 0,-1 0 0,0 1 0,1-1 0,-1 1 0,1 0 0,-1-1 0,0 1 0,0-1 0,1 1 0,-1-1 0,0 1 0,0 0 0,0-1 0,1 1 0,-1-1 0,0 1 0,0 0 0,0-1 0,0 1 0,0 1 0,-1 8 15,1 0-1,-1 0 0,0 0 0,-1 0 1,-1 0-1,1-1 0,-1 1 1,-6 11-1,6-10 241,4-10-26,4-8-108,2-3-102,0 1 1,0 0 0,1 0 0,0 1 0,1-1 0,-1 2 0,12-9 0,-3 5-58,1 0 0,-1 2 0,29-12 1,-40 18 13,1 1 1,-1 0 0,1 0 0,0 0-1,0 1 1,0 0 0,7 1 0,-12 0 20,-1 0 1,1 0 0,0 0-1,0 0 1,0 0-1,0 1 1,0-1 0,0 1-1,-1 0 1,1-1 0,0 1-1,0 0 1,-1 0-1,1 0 1,0 0 0,-1 1-1,1-1 1,-1 0-1,0 1 1,1-1 0,-1 0-1,0 1 1,0 0 0,0-1-1,0 1 1,0 0-1,0-1 1,-1 1 0,2 2-1,-1 0 31,-1 0 0,1 1-1,-1-1 1,0 0 0,0 1-1,0-1 1,-1 0 0,1 1-1,-1-1 1,0 0 0,-3 7-1,3-7-3,-1 1 1,1 0-1,0 0 0,0 0 0,1 0 0,-1 0 0,2 7 1,-1-11-17,0 1 0,0-1 0,1 0 0,-1 0 0,0 0 0,1 0 0,-1 0 0,1 0 0,-1 0 0,1 0 0,0 0 0,-1 0 0,1 0 1,0 0-1,0-1 0,0 1 0,0 0 0,0 0 0,0-1 0,-1 1 0,2-1 0,-1 1 0,0-1 0,0 1 0,0-1 0,0 1 0,0-1 1,0 0-1,0 0 0,2 0 0,3 1 31,1-1 1,0 0 0,-1 0 0,9-2-1,-1 1-95,17-3 64,0-2 0,0-1 0,0-1-1,0-1 1,28-15 0,-46 20 1,-1-2 0,0 1 0,0-2 0,0 0 0,-1 0 0,15-13 0,-25 20-5,-1-1 0,1 1 0,-1-1 0,0 1-1,1 0 1,-1-1 0,1 1 0,-1-1 0,0 1 0,0-1 0,1 1-1,-1-1 1,0 0 0,0 1 0,0-1 0,1 0 0,-1 0-1,0 1 0,0 0 1,-1 0-1,1 0 0,0-1 0,0 1 1,0 0-1,0 0 0,0 0 1,-1 0-1,1 0 0,0-1 1,0 1-1,0 0 0,0 0 1,-1 0-1,1 0 0,0 0 0,0 0 1,0 0-1,-1 0 0,1-1 1,0 1-1,0 0 0,-1 0 1,1 0-1,0 0 0,0 0 1,-1 0-1,-1 0-10,0 1 0,-1-1 0,1 0 0,0 1 0,0-1 0,-1 1 0,1-1 0,-3 2 0,-103 60-14,48-35-59,42-20 48,0 1 0,0 0-1,1 1 1,0 1 0,-15 13 0,31-22 42,-1 0-1,0 1 1,1-1 0,0 1-1,-1 0 1,1-1-1,0 1 1,0 0 0,0 0-1,0 0 1,0 0-1,0 0 1,0 0 0,1 0-1,-1 0 1,1 0-1,0 0 1,-1 4 0,1-4 1,1-1 0,-1 1 0,1 0 0,-1-1-1,1 1 1,-1-1 0,1 1 0,0-1 0,0 0 0,0 1 0,0-1 0,0 0 0,0 1 0,0-1 0,0 0 0,0 0 0,1 0 0,-1 0 0,0 0 0,1 0 0,-1-1 0,1 1 0,-1 0 0,1-1 0,1 1 0,5 2 16,1-1 0,-1 0 0,0-1 0,1 0 0,-1 0 0,1-1 1,-1 0-1,1-1 0,-1 1 0,1-2 0,-1 1 0,1-1 1,-1 0-1,12-6 0,-4 2-11,-1-2 0,-1 1 1,0-2-1,0 0 0,0 0 1,21-21-1,-11 5 39,-2 0 0,0-1 0,-2-1 0,30-52-1,49-126 113,-25 12-278,-74 192 114,4-8-5,-1-1 0,-1 0-1,2-10 1,-4 18 1,1 0 0,-1 0-1,0 0 1,0 0 0,0 0 0,0 0 0,-1 0 0,1 0-1,0 0 1,-1 1 0,0-1 0,1 0 0,-1 0-1,0 0 1,0 0 0,0 1 0,0-1 0,0 0 0,0 1-1,-3-4 1,3 5-13,-1-1 1,1 0-1,0 0 0,-1 1 1,1-1-1,0 0 0,-1 1 0,1 0 1,-1-1-1,1 1 0,0 0 0,-1 0 1,1-1-1,-1 1 0,1 0 0,-2 1 1,-24 5-259,19-3 264,1 0 1,0 1-1,-1 0 1,1 1-1,1 0 1,-1 0-1,1 0 0,0 1 1,0 0-1,-8 10 1,4-3-2,0 0 0,2 1 0,0 0 0,-10 22 0,6-5 0,2 0 1,1 1-1,-5 39 0,-6 97-59,18-147 167,1-1 0,2 34 0,-1-49-75,1 0 0,0 0 0,0 0 0,0 0 1,0 0-1,1 0 0,0-1 0,0 1 1,0 0-1,1-1 0,-1 1 0,1-1 1,0 0-1,1 0 0,6 7 0,-7-9-7,0 0-1,0-1 0,0 1 0,0-1 1,0 1-1,0-1 0,0 0 0,1 0 1,-1-1-1,0 1 0,1 0 1,-1-1-1,0 0 0,1 0 0,-1 0 1,5-1-1,5-1 57,0-1 0,22-7 0,-30 9-48,28-11-8,0-1-1,-1-2 1,47-27 0,-28 8-35,55-45 0,-103 76 11,1-1 1,0 1 0,1 0 0,-1 0-1,0 1 1,1 0 0,0-1-1,-1 1 1,10-2 0,-14 4 7,0 0 0,1 0-1,-1 0 1,1 0 0,-1 1 0,0-1 0,1 0-1,-1 0 1,1 0 0,-1 0 0,0 0 0,1 1-1,-1-1 1,0 0 0,1 0 0,-1 1 0,0-1-1,1 0 1,-1 1 0,0-1 0,0 0 0,1 1-1,-1-1 1,0 0 0,0 1 0,0-1 0,1 0-1,-1 1 1,0-1 0,0 1 0,0-1 0,0 1-1,0-1 1,0 0 0,0 1 0,0 0 0,-1 16-23,0-12 19,-1 8-5,-1 0 1,0 0-1,0-1 1,-1 1-1,-1-1 1,0 0-1,-1 0 1,0-1-1,-9 12 1,-2 2-29,-2-2-1,-41 40 1,49-52 97,-1 0 0,0-1 0,0-1 0,-1 0 0,0-1-1,-26 12 1,34-18-36,0 0-1,-1 0 0,0 0 0,1-1 1,-1 0-1,0 0 0,0 0 1,0-1-1,0 0 0,1 0 0,-1-1 1,0 1-1,0-1 0,0 0 1,1-1-1,-1 0 0,0 1 0,1-2 1,0 1-1,-9-5 0,-6-11-140,9 6 116,12 8 7,1 0 89,16 2-145,0 1 1,0 1-1,19 1 0,155 14 242,-170-14-88,0 0 1,0-2-1,0 0 0,0-1 1,36-9-1,-17-1-1040,78-31 1,-105 36-832,12-4-960,-8 6-3207,-12 4 2857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9:28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185 122 3072,'1'-1'258,"0"0"0,1 0 1,-1 0-1,1 0 0,-1 0 0,1 1 1,-1-1-1,1 1 0,0-1 0,-1 1 1,4-1-1,-3 1 90,0-1 1,0 1-1,0 0 1,0-1 0,0 0-1,0 1 1,-1-1-1,1 0 1,0 0-1,2-2 1,6-4 3405,-16 7-1840,0 0-1380,-1 1-393,-1 0-1,1 1 0,0 0 1,0 1-1,-1 0 0,1 0 1,-11 7-1,-4 1 39,-44 23 486,57-29-590,0 0 0,1 1 0,0 0 0,1 1 0,-11 10-1,17-16-41,0 0 1,0 0-1,0 0 0,1 1 0,-1-1 0,0 0 0,0 1 0,1-1 0,-1 0 0,0 1 0,1-1 0,0 1 0,-1-1 0,1 1 0,0-1 0,0 1 0,-1-1 0,1 1 0,1 1 0,-1-2-2,1 1-1,-1-1 1,1 0 0,-1 1-1,1-1 1,0 0 0,0 0-1,0 1 1,0-1 0,0 0-1,0 0 1,0 0-1,0 0 1,0 0 0,0-1-1,2 2 1,4 2 41,0-1 1,0 0-1,1 0 1,-1-1-1,13 3 0,3-1 22,0-1 0,1-1 0,38-1 0,-46-1 2,0-2 0,-1 0-1,1-1 1,-1 0-1,0-1 1,21-9 0,-33 12-74,0-1 1,0 1-1,-1-1 1,1 0 0,0 0-1,-1 0 1,1-1-1,-1 1 1,1 0 0,-1-1-1,0 1 1,0-1-1,0 0 1,-1 0 0,1 0-1,-1 0 1,1 0-1,-1 0 1,0 0 0,1-5-1,-2 3-17,1 0 1,-1 0-1,0 1 1,0-1-1,0 0 0,-1 0 1,1 1-1,-1-1 0,-1 0 1,1 1-1,0-1 0,-1 1 1,0-1-1,-4-6 0,1 2-79,-1 0 0,0 0 0,0 0 0,-1 1 0,0 0 0,-1 0 0,1 0 0,-2 1 0,1 1 0,-1-1 0,0 1-1,0 1 1,0 0 0,-1 0 0,0 0 0,0 2 0,-11-4 0,37 15 28,-9-5 126,0-1-1,-1 0 1,10 2-1,26 0 105,0-3-1,69-6 0,-70 2-50,73-8 121,-77 5-133,1 3 0,0 0 0,-1 3-1,42 4 1,-74-3-82,-1-1 1,1 1-1,0 1 0,0-1 0,-1 1 0,7 3 0,-10-5-25,0 1-1,0-1 0,0 1 1,0 0-1,0 0 0,0-1 1,0 1-1,0 0 0,0 0 1,-1 0-1,1 0 1,0 0-1,-1 0 0,1 0 1,-1 0-1,1 0 0,-1 1 1,1-1-1,-1 0 0,0 0 1,0 0-1,1 0 0,-1 1 1,0-1-1,0 0 1,0 0-1,0 0 0,-1 1 1,1-1-1,0 1 0,-3 3-7,1 0-1,-1 0 1,0 0-1,0 0 1,0-1-1,0 1 0,-1-1 1,-8 7-1,2-1 112,-5 8-39,-34 32-146,40-41 430,14-11 191,10-6-438,35-17-5,-27 12-174,1 2 1,1 0-1,0 1 0,41-10 1,-63 19 59,-1 1 0,1 0 0,-1-1 1,1 1-1,0 0 0,-1 0 0,1 1 1,0-1-1,-1 0 0,1 1 0,0 0 0,-1 0 1,1-1-1,-1 1 0,1 1 0,-1-1 1,0 0-1,1 1 0,-1-1 0,3 4 1,0 0 15,0 1 1,0 1 0,0-1-1,-1 1 1,5 10 0,-5-9 82,1 0 0,0 0 1,10 12-1,-6-10 111,0 0 0,1-1 0,19 13 0,-25-19-164,0-1 1,0 0-1,0 0 1,1 0-1,-1 0 1,1-1-1,-1 0 1,1 0-1,0 0 1,-1 0-1,1-1 1,0 0 0,0 0-1,5-1 1,3-1-707,-1 0 0,1-1 0,12-5 0,-7 4-830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4:01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4 105 8384,'-1'0'107,"1"1"1,0-1 0,0 0 0,-1 0-1,1 0 1,0 0 0,0 1 0,0-1-1,-1 0 1,1 0 0,0 0 0,0 1-1,0-1 1,0 0 0,0 0-1,0 1 1,0-1 0,-1 0 0,1 0-1,0 1 1,0-1 0,0 0 0,0 0-1,0 1 1,0-1 0,0 0 0,0 1-1,0-1 1,0 0 0,0 0-1,1 1 1,-1-1 0,0 0 0,0 0-1,0 1 1,0-1 0,0 0 0,0 0-1,1 0 1,-1 1 0,0-1 0,7 14 1905,7 6 200,1 0 1,17 18-1,-32-38-2170,1 1 0,-1-1 0,0 0 0,1 0 0,-1 1 0,0-1 0,0 0 0,1 0 0,-1 1 0,1-1-1,-1 0 1,0 0 0,1 0 0,-1 1 0,0-1 0,1 0 0,-1 0 0,1 0 0,-1 0 0,0 0 0,1 0 0,-1 0 0,1 0 0,-1 0 0,0 0 0,1 0 0,-1 0 0,1 0 0,-1 0 0,0 0 0,1-1-1,-1 1 1,1 0 0,-1 0 0,0 0 0,1-1 0,-1 1 0,0 0 0,1 0 0,-1-1 0,0 1 0,0 0 0,1-1 0,-1 1 0,0 0 0,0-1 0,1 1 0,-1 0 0,0-1 0,9-24-83,-6 16 28,-2 7 9,6-17 209,2-1 0,0 1 0,1 1-1,13-18 1,-20 31-79,1 1 0,-1 0 0,1 0 1,0 0-1,0 0 0,1 0 0,-1 1 0,1 0 0,0 0 0,0 0 0,0 0 1,0 1-1,1 0 0,-1 0 0,0 0 0,1 1 0,0 0 0,-1 0 1,1 0-1,6 1 0,-7-1-116,1 1 0,-1 0 0,1 1 0,-1-1 0,1 1 1,-1 0-1,1 1 0,-1-1 0,0 1 0,0 0 0,8 4 0,12 6-4005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9:30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1208 3232,'3'2'7406,"5"-1"-3871,-4-1-4455,9-2 1662,0-1-1,0 0 1,0-1 0,-1-1 0,16-7 0,61-37 139,-55 29-480,11-7-232,-1-2 0,-2-2 0,-1-2 0,50-51 0,-38 28-3,-3-3 1,56-84-1,-50 55 206,-48 74-331,-1-1 0,0-1-1,0 1 1,3-17 0,-10 32-48,0 0-1,0-1 1,0 1-1,0 0 1,1 0 0,-1 0-1,0 0 1,0 0-1,0-1 1,0 1 0,0 0-1,0 0 1,0 0 0,0 0-1,0-1 1,0 1-1,0 0 1,0 0 0,0 0-1,0 0 1,0-1-1,0 1 1,-1 0 0,1 0-1,0 0 1,0 0-1,0 0 1,0-1 0,0 1-1,0 0 1,0 0-1,0 0 1,-1 0 0,1 0-1,0 0 1,0-1-1,0 1 1,0 0 0,0 0-1,0 0 1,-1 0-1,1 0 1,0 0 0,-10 3-210,-10 10 28,16-9 192,0 1-1,0-1 0,0 1 0,0-1 0,1 1 0,-1 0 0,-3 9 1,2-5 17,-15 29-67,-19 50 0,15-30-25,1-7 96,3 1 0,2 0 0,-13 67 0,30-113 57,0-1 0,0 1-1,1-1 1,0 1 0,0-1-1,0 1 1,1-1 0,2 11-1,-2-14-42,-1-1-1,1 1 1,0 0-1,-1-1 1,1 1-1,0 0 1,0-1-1,0 1 1,1-1-1,-1 0 1,0 1-1,0-1 1,1 0-1,-1 0 1,1 1-1,-1-1 1,1-1-1,-1 1 1,1 0-1,0 0 1,-1 0-1,1-1 1,0 1-1,0-1 1,0 0-1,-1 1 1,1-1-1,0 0 1,3 0-1,-1 0 4,0-1 0,0 1 1,0-1-1,0 0 0,0 0 0,0 0 1,0 0-1,0-1 0,6-3 0,1-2 50,17-13-1,-24 16-70,159-146 197,-89 77-23,15-9-15,113-116-43,-183 177-114,-2 0 1,0-1 0,-2-1 0,0 0 0,-2-1 0,17-41 0,-7 5 34,-4 0 0,-1-1 1,10-78-1,-28 138-73,0 1 0,0-1 0,1 0 0,-1 0 0,0 0 1,0 0-1,0 0 0,0 0 0,0 1 0,0-1 0,0 0 0,0 0 0,-1 0 0,1 0 1,0 0-1,0 1 0,-1-1 0,1 0 0,0 0 0,-2-1 0,1 2 7,1 0 1,-1 0-1,0 0 0,0 1 0,0-1 1,1 0-1,-1 0 0,0 1 0,0-1 1,1 0-1,-1 1 0,0-1 0,1 1 1,-1-1-1,0 1 0,1-1 0,-1 1 1,1-1-1,-1 1 0,1 0 0,-1-1 0,1 1 1,-1 0-1,-6 8-21,1-1 0,0 1 0,1 0 0,-1 0 0,-4 14 0,-6 10-19,-7 9 49,-2-2 0,-2-1 0,-1 0 0,-55 56 0,47-57 18,1 3 1,2 1 0,1 1 0,-38 73-1,26-29 101,-52 145-1,69-163 1120,35-89-1140,1 1-1,0 0 1,2 0 0,24-34 0,-17 27-107,3-4-16,1 1 0,1 1 1,2 1-1,1 1 0,0 1 1,2 2-1,51-34 0,-77 56 6,1-1 0,0 0 1,-1 1-1,1 0 0,0-1 0,0 1 0,0 0 0,0 1 0,0-1 0,4 0 0,-6 1 14,0 0 0,1 0 0,-1 1 0,0-1 0,1 0-1,-1 1 1,0-1 0,0 1 0,1-1 0,-1 1 0,0 0 0,0-1-1,0 1 1,0 0 0,0 0 0,0 0 0,0 0 0,0 0 0,0 0-1,-1 0 1,1 0 0,0 0 0,0 0 0,-1 0 0,1 1 0,-1-1-1,1 2 1,2 6 9,0 1-1,-1 0 0,0 0 0,-1 0 1,0 0-1,-1 0 0,-1 19 0,0-11 14,3 24-1,0-26-16,1-1-1,0 0 1,1 0-1,8 21 1,-10-30 27,1-1 1,-1 1-1,1-1 1,0 0-1,1 0 1,-1 0-1,1-1 1,0 1-1,0-1 1,0 0-1,0 0 1,1 0 0,0-1-1,9 6 1,-11-8-10,-1 0 1,0 0 0,1-1 0,-1 1 0,1-1 0,-1 1-1,1-1 1,-1 0 0,1 0 0,-1 0 0,1 0 0,0 0-1,-1 0 1,1-1 0,-1 0 0,3 0 0,0-1 3,-1 0 1,0 0-1,1-1 1,-1 0-1,0 1 1,0-1 0,6-7-1,0-1 73,-1 0 0,0 0 0,-1-1 0,11-20 1,-6 7-63,17-46 0,-26 58-99,0-1 0,-1 1 0,0 0-1,-1-1 1,0-20 0,-2 34 58,1-1-1,-1 0 1,0 1 0,0-1-1,0 0 1,0 1 0,0-1 0,0 1-1,0-1 1,0 0 0,-1 1-1,1-1 1,0 1 0,0-1-1,0 0 1,-1 1 0,1-1 0,0 1-1,-1-1 1,1 1 0,0-1-1,-1 1 1,1-1 0,-1 1 0,1 0-1,-1-1 1,1 1 0,-1-1-1,1 1 1,-1 0 0,1 0-1,-1-1 1,1 1 0,-1 0 0,1 0-1,-1-1 1,0 1 0,1 0-1,-1 0 1,1 0 0,-1 0 0,0 0-1,1 0 1,-1 0 0,-1 1-1,0-1-12,0 1-1,-1 0 1,1 0-1,0 0 1,0 0-1,0 0 0,0 0 1,0 0-1,0 1 1,-3 2-1,0 2 18,1-1-1,-1 1 1,1 0-1,0 1 1,0-1 0,-4 13-1,0-2 15,-2 6-4,1-1 0,1 2 0,1-1 0,2 1 0,0 0 0,1 0 0,-1 38 0,5-55 31,1 0 1,-1 0-1,1 0 0,1 0 1,-1 0-1,1 0 0,4 11 1,-5-16-1,1 1 0,-1-1 0,0 1 0,1-1 0,-1 0 0,1 0 0,0 1 0,0-1 0,0 0 1,0-1-1,0 1 0,0 0 0,1 0 0,-1-1 0,0 0 0,1 1 0,-1-1 0,1 0 0,0 0 1,-1 0-1,1-1 0,3 2 0,3-2 34,0 1 1,-1-2-1,1 1 1,0-1-1,14-3 1,43-15 101,-37 10-119,11-4-45,0-1 0,-1-2 1,47-27-1,-65 31 2,0-2-1,0-1 1,-1 0 0,-1-1-1,-1-1 1,32-38 0,5-25-103,-36 50 141,-20 29-186,-4 3 20,-6 5 83,7 0 33,0 1 0,0-1 0,1 1 0,0 0 0,-3 12 0,-4 13 109,2-5-164,1 0 1,1 1 0,-2 38 0,7-62 46,1 2 35,-1 1-1,2-1 0,-1 1 1,1 0-1,0-1 0,2 10 1,-1-12 11,-1 0 0,1 0 0,0-1 0,0 1 1,0-1-1,0 1 0,1-1 0,0 0 0,0 0 1,6 6-1,-8-9-24,0 0-1,0 0 1,0-1 0,0 1-1,0 0 1,0-1 0,0 1-1,0-1 1,0 1 0,1-1-1,-1 0 1,0 0 0,0 1-1,0-1 1,1 0 0,-1 0-1,0 0 1,0 0 0,1 0-1,-1-1 1,0 1 0,0 0-1,0 0 1,2-2 0,2 0 23,0 0 0,0-1 0,0 0 0,5-4 0,-3 1-5,123-96 76,-32 23-305,-80 65 146,-11 8 39,0 0 0,1 0 0,0 1 0,0 1-1,0-1 1,10-3 0,-16 8 8,-1-1 0,1 1 0,-1 0 0,1 0 0,-1 0 0,1 0 0,-1 0 0,1 0 0,-1 0-1,0 1 1,1-1 0,-1 0 0,1 1 0,-1-1 0,1 1 0,-1 0 0,0-1 0,1 1 0,-1 0 0,0 0 0,0 0 0,0 0 0,0 0-1,0 0 1,0 0 0,0 0 0,0 0 0,1 3 0,2 2 7,0 0-1,-1 0 1,0 0 0,3 12 0,-2-6-25,2 1 1,-1-1 0,1 0 0,1 0 0,0-1 0,1 1-1,14 14 1,-15-18 53,1-1-1,0 1 1,0-2-1,0 1 1,1-1-1,0 0 1,1-1-1,-1 0 1,20 7-1,-19-9-604,0 0-1,0-1 1,19 2-1,-23-4-849,-1 0-1,0 0 0,1 0 0,-1-1 0,8-2 0,-4 2-916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9:31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6 7456,'-21'-5'3392,"16"10"-2944,0-5-224,10 0-224,-5 3-224,5 2 128,-2-2-1792,2 1 1024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9:31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8064,'31'-3'3648,"122"-2"-3168,-73 2 800,1 3-800,64-9-64,-6 1-256,28 0 96,-15 4-160,10 1-1728,-18 6 896,-4 1-6144,-29 9 3808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9:37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12 770 2656,'-1'0'81,"1"1"1,-1-1-1,0 0 0,1 0 1,-1 0-1,0 1 1,1-1-1,-1 0 0,1 1 1,-1-1-1,1 1 1,-1-1-1,1 1 0,-1-1 1,1 1-1,-1-1 0,1 1 1,0-1-1,-1 1 1,1-1-1,-1 2 0,1-1 78,0-1-1,1 1 1,-1-1-1,0 1 1,0-1-1,1 1 1,-1-1-1,0 1 1,1-1-1,-1 0 1,1 1-1,-1-1 0,0 1 1,1-1-1,-1 0 1,1 1-1,-1-1 1,1 0-1,-1 1 1,1-1-1,-1 0 1,1 0-1,0 0 1,-1 0-1,1 1 1,0-1-1,3 1 266,0-1 1,-1 1-1,1-1 1,0 1-1,0-1 1,0 0-1,0 0 0,0-1 1,7-1-1,38-12 971,-43 12-1189,22-8 104,1-1 0,-1-2 0,-1 0 0,0-2 0,-1-1 0,0-1 0,23-21 0,41-52 613,-89 88-957,1 1 0,-1 0-1,1-1 1,-1 1 0,1 0 0,0 0 0,-1 0 0,5-2 0,-6 3 27,0 0 0,0 0 0,1 0 0,-1 0 0,0 0 0,0 0 0,1 0-1,-1 0 1,0 0 0,0 0 0,0 0 0,1 0 0,-1 0 0,0 0 0,0 0 0,1 0 0,-1 0 0,0 0 0,0 0 0,0 0 0,1 0 0,-1 1 0,0-1 0,0 0 0,0 0 0,0 0 0,1 0 0,-1 0 0,0 1 0,0-1 0,1 13-98,-7 15 176,-1 1 0,-1-2 0,-18 41 0,-3 9 168,-28 101 325,-27 74 56,72-215-433,8-22 624,-11 22-1,12-32-296,1-5-111,2-16 83,1 3-407,0 1 1,5-19 0,-6 31-79,13-59 20,2 1 0,2 1 1,28-58-1,45-54-74,8-13-38,-76 136 57,-4 7-32,2 0 0,1 1-1,34-46 1,-53 83 54,-1-1 0,0 0 0,1 1 0,-1-1 0,1 1 0,-1-1 0,1 1-1,0 0 1,-1 0 0,1 0 0,0 0 0,0 0 0,0 0 0,0 0 0,0 0-1,0 1 1,0-1 0,0 1 0,0 0 0,4-1 0,-4 2 1,0-1 0,0 1-1,-1-1 1,1 1 0,0 0 0,0 0 0,-1 0-1,1 0 1,0 0 0,-1 0 0,1 0 0,-1 0-1,1 1 1,-1-1 0,0 1 0,0-1 0,1 1-1,-1-1 1,0 1 0,0 0 0,-1 0 0,2 2-1,3 9 21,-1-1-1,0 1 1,-1 0-1,0 0 0,-1 1 1,0-1-1,-2 0 1,1 1-1,-2-1 0,-2 22 1,0-17 57,-1 0 1,0 0-1,-1-1 1,-1 1-1,-1-1 0,0-1 1,-14 22-1,17-32-50,-1 1 0,0-1 0,0 0 0,0 0 0,-1-1 0,0 0 0,0 0 0,0 0 0,-1-1 0,0 1 0,0-2 0,0 1 0,0-1 0,-1 0 0,1 0 0,-14 2 0,7-3-29,-57 3 186,70-5-250,3-1 29,9-2 11,17-2 39,152-35-98,-90 17 155,148-23-62,-212 42-42,50-13 104,-76 17-60,0 0 0,0 0-1,1 0 1,-1 0 0,0 0 0,0 0 0,0 0 0,0 0 0,0 0 0,0 0 0,0 0 0,0 1 0,0-1 0,0 0 0,0 0 0,0 0 0,0 0 0,1 0 0,-1 0 0,0 0 0,0 0-1,0 0 1,0 0 0,0 0 0,0 0 0,0 0 0,0 0 0,0 0 0,0 1 0,0-1 0,0 0 0,0 0 0,0 0 0,0 0 0,0 0 0,0 0 0,0 0 0,0 0 0,0 0 0,0 0-1,0 0 1,0 1 0,0-1 0,0 0 0,0 0 0,0 0 0,0 0 0,0 0 0,0 0 0,0 0 0,0 0 0,0 0 0,0 0 0,0 0 0,-1 0 0,1 0 0,0 0 0,0 0 0,0 1 0,-5 8-19,-8 10 60,4-10-22,-1 0-1,-12 9 1,-16 14-204,34-28 138,-4 4 68,1 0-1,0 1 0,-7 10 1,12-17-12,1 0 1,0 0-1,0 0 1,0 0-1,0 0 1,1 0-1,-1 0 1,0 0 0,1 0-1,-1 0 1,1 0-1,0 0 1,0 0-1,0 0 1,0 1-1,0-1 1,0 0-1,1 0 1,-1 0-1,0 0 1,1 0-1,0 0 1,0 2-1,1-2 3,-1 0 0,1 0-1,0-1 1,0 1 0,-1 0 0,1-1-1,0 0 1,0 1 0,0-1-1,0 0 1,1 0 0,-1 0 0,0 0-1,0 0 1,1-1 0,-1 1-1,0-1 1,1 0 0,-1 1 0,1-1-1,3 0 1,4-1 81,0 1-1,1-1 1,16-5 0,-15 3-47,1 0 0,-1-1 0,0-1 0,-1 0 0,1 0 0,-1-1 1,0-1-1,0 0 0,9-8 0,-14 9-20,-1 1 0,1-1 1,-1 1-1,0-1 0,-1-1 0,0 1 1,0-1-1,0 0 0,-1 0 0,0 0 0,0 0 1,0 0-1,-1-1 0,0 1 0,-1-1 1,1-9-1,-1 10-69,-1 0 0,0 0 0,0 0 0,-1 0 0,0 0 0,-2-10 0,3 16 34,-1 0-1,1-1 0,-1 1 1,1 0-1,-1 0 0,1-1 0,-1 1 1,0 0-1,0 0 0,0 0 1,1 0-1,-1 0 0,0 0 0,0 0 1,0 0-1,0 0 0,-1 1 1,1-1-1,0 0 0,0 1 1,0-1-1,-1 1 0,1-1 0,0 1 1,-1 0-1,1-1 0,0 1 1,-1 0-1,1 0 0,0 0 0,-1 0 1,1 0-1,0 0 0,-1 0 1,1 0-1,0 1 0,-1-1 0,1 1 1,0-1-1,-3 2 0,1-1-6,1 0 0,-1 0 0,0 0 0,1 1 0,-1-1 0,1 1 0,-1-1 0,1 1-1,0 0 1,0 0 0,0 0 0,0 1 0,0-1 0,0 0 0,0 1 0,-1 3 0,2-4 13,0 0 1,1 0-1,-1 0 0,1 0 1,0 0-1,0 0 1,-1 0-1,1 0 0,1-1 1,-1 1-1,0 0 1,0 0-1,1 0 0,-1 0 1,1 0-1,-1 0 1,1 0-1,0-1 0,0 1 1,0 0-1,0-1 1,0 1-1,0 0 1,1-1-1,1 3 0,1 0 21,-1-1-1,1 0 1,-1 0 0,1 0-1,0 0 1,0-1-1,0 1 1,1-1-1,-1 0 1,0 0-1,1 0 1,0-1 0,7 2-1,-5-2 21,-1-1 0,0 0 0,1 0 1,-1-1-1,1 1 0,-1-1 0,0-1 0,0 1 0,8-4 0,8-4 48,-1-2-1,0-1 0,0 0 0,26-22 0,-38 27-105,157-136 340,-130 109-329,55-54-166,-91 88 168,1-1 1,0 0-1,0 1 0,0-1 0,0 0 0,-1 1 0,1-1 0,0 1 0,0 0 0,0-1 1,0 1-1,0 0 0,0-1 0,0 1 0,0 0 0,1 0 0,-1 0 4,0 0 1,-1 0-1,1 0 0,-1 1 0,1-1 0,-1 0 0,1 0 0,0 1 1,-1-1-1,1 0 0,-1 1 0,1-1 0,-1 0 0,0 1 0,1-1 1,-1 1-1,1-1 0,-1 1 0,0-1 0,1 1 0,0 2-1,1 0 0,-1 1 0,0-1 0,0 0-1,-1 0 1,1 0 0,-1 1 0,1-1 0,-1 4 0,-1 14 2,-1-1 1,-1 0 0,0 0 0,-1 0 0,-2-1 0,0 1 0,-1-1 0,0 0-1,-2-1 1,0 0 0,-1 0 0,-1-1 0,-1-1 0,-17 21 0,26-34 34,-1 2 9,0-1 1,-1 1-1,0-1 1,0 1 0,0-1-1,0-1 1,0 1-1,-1-1 1,-8 4 0,4-3 11,1-1 1,-1-1 0,0 0 0,0 0-1,-12 0 1,16-2-40,1 0 0,-1 0 0,1 0 0,0-1 0,0 0 0,-1 0 0,1 0 0,0-1 0,0 0 0,0 0 0,-8-4 0,2-2-1,0 0-1,-12-12 1,-2-1-253,19 18 181,25 22-490,-4-12 558,1 0 0,0-1-1,1-1 1,0 0 0,19 2 0,4-1 82,44 0-1,-57-5 8,1-1 0,-1-2 0,28-4 0,-41 3-46,0 0-1,0-1 1,-1-1 0,1 0-1,-1-1 1,0 0 0,21-14 0,-20 9-61,-1 0 1,1-1-1,-2 0 0,19-23 1,65-89-104,-96 124 111,0 0 0,0 0 0,0-1-1,0 1 1,0 0 0,0 0 0,0-1 0,1 1 0,-1 0 0,0 0-1,0-1 1,0 1 0,1 0 0,-1 0 0,0 0 0,0 0 0,1-1-1,-1 1 1,0 0 0,0 0 0,1 0 0,-1 0 0,0 0 0,0 0 0,1 0-1,-1 0 1,0 0 0,0 0 0,1 0 0,-1 0 0,0 0 0,1 0-1,-1 0 1,2 9-16,-5 17 14,-12 40 5,8-39 17,1 0 1,2 1 0,-3 39-1,7-61-18,0-1-1,1 1 1,0 0-1,-1-1 1,4 11-1,-3-15 10,-1 0 0,1 1 0,-1-1 0,1 0-1,0 0 1,-1 1 0,1-1 0,0 0 0,0 0 0,0 0-1,0 0 1,0 0 0,0 0 0,0 0 0,0 0-1,0-1 1,0 1 0,1 0 0,-1-1 0,0 1 0,1-1-1,-1 1 1,0-1 0,1 1 0,-1-1 0,0 0 0,1 0-1,1 0 1,12 0 76,0-2 0,0 0 0,-1-1 0,1 0 0,19-7 0,-3-2-26,40-21-1,-70 33-60,15-8-12,-1-1-1,1 0 0,-1-1 0,19-17 1,-10 2 86,-1-1 1,-2-1-1,-1-1 1,23-42 0,60-136-72,-58 114 65,-33 68-84,3-6-52,-1 0 0,14-45 0,-24 52-347,-4 23 414,0 0 1,0 0-1,-1 0 0,1 0 1,0 0-1,0 0 1,0 0-1,0 0 0,0 0 1,0 0-1,0 0 1,0 0-1,0 0 0,0 0 1,0 0-1,0 0 1,0 0-1,0 1 0,0-1 1,0 0-1,0 0 0,0 0 1,0 0-1,0 0 1,0 0-1,0 0 0,0 0 1,0 0-1,0 0 1,0 0-1,0 0 0,-1 0 1,1 0-1,0 0 1,0 0-1,0 0 0,0 0 1,0 0-1,0 0 1,0 0-1,0 0 0,0 0 1,0 0-1,0 0 0,0 0 1,0-1-1,0 1 1,0 0-1,0 0 0,0 0 1,0 0-1,0 0 1,0 0-1,0 0 0,0 0 1,0 0-1,0 0 1,0 0-1,0 0 0,-1 0 1,1 0-1,0 0 1,0 0-1,0 0 0,0 0 1,0 0-1,0 0 0,0 0 1,0-1-1,-4 7-110,-6 9-10,-51 100-128,53-95 249,0 0 0,2 0 0,0 1 1,-3 21-1,1-2 10,0-5 42,-28 140-44,31-143 3,2 0-1,1 1 1,3 47-1,0-74 14,-1 0 0,1 0 0,1 0 0,1 8 0,-2-12-15,0-1 1,-1 1-1,1-1 0,0 1 0,0-1 0,0 1 0,0-1 0,0 0 0,0 1 0,0-1 0,0 0 0,1 0 1,-1 0-1,0 0 0,1 0 0,-1 0 0,1 0 0,-1-1 0,4 2 0,-2-1 23,0-1-1,0 1 1,1-1-1,-1 0 0,0 0 1,1 0-1,-1 0 1,0 0-1,0-1 1,1 0-1,-1 1 0,0-1 1,4-2-1,6-3 62,23-14-1,-13 7-1,-3 2-41,30-15-176,-46 24 85,0 0 0,0 1 0,0 0 0,0 0 1,0 0-1,0 0 0,0 1 0,1-1 0,-1 1 0,5 1 0,-7-1 35,-1 0-1,0 0 1,0 1-1,0-1 1,1 1 0,-1-1-1,0 1 1,0 0-1,0-1 1,0 1-1,0 0 1,0 0 0,0-1-1,0 1 1,-1 0-1,1 0 1,0 0-1,0 0 1,-1 0 0,1 0-1,0 2 1,1 3 8,0 0 1,0 0 0,1 8 0,4 13-91,-5-25 100,-1 1 0,1 0 0,0-1 0,0 1 0,0-1 0,0 1 1,0-1-1,1 0 0,-1 0 0,1 0 0,-1 0 0,1-1 0,0 1 0,0-1 0,0 1 0,0-1 1,0 0-1,0 0 0,0-1 0,0 1 0,3 0 0,8 0 17,0 0 0,0 0 0,21-4 0,-22 2 16,17-1-17,1-2 0,-1-1 1,-1-2-1,1 0 0,-1-3 0,-1 0 1,0-1-1,33-19 0,-52 25 65,-1-1 0,1 0 0,11-10 0,-62 67-1009,34-42 919,0-1 1,1 2-1,-7 9 0,13-16 12,-1-1-1,1 1 0,0-1 0,0 1 1,0-1-1,0 1 0,0-1 0,1 1 1,-1 0-1,1 0 0,-1-1 0,1 1 1,0 0-1,0 0 0,1-1 0,-1 1 1,0 0-1,2 2 0,-2-4-9,0 0-1,1 0 1,-1 0 0,0 0-1,1-1 1,-1 1 0,1 0-1,0 0 1,-1-1-1,1 1 1,-1 0 0,1-1-1,0 1 1,0-1 0,-1 1-1,1-1 1,0 1 0,0-1-1,-1 1 1,1-1-1,0 0 1,0 0 0,0 1-1,0-1 1,0 0 0,0 0-1,0 0 1,-1 0-1,1 0 1,0 0 0,0 0-1,0 0 1,0 0 0,0 0-1,0-1 1,0 1-1,1-1 1,4-1 74,0 0 0,0-1 0,0 0-1,6-4 1,-4 2-23,-3 2-33,0 0 1,0 0 0,0-1-1,0 0 1,0 0 0,-1 0-1,0 0 1,6-8 0,-9 10-23,1 0 0,-1-1 0,1 1 0,-1 0 0,0-1 1,0 0-1,0 1 0,0-1 0,0 0 0,-1 1 1,1-1-1,-1 0 0,0 0 0,1 1 0,-1-1 1,-1 0-1,1 0 0,0 0 0,-1 1 0,-1-5 1,2 5-6,-1 0 0,1 0 0,-1 1 0,0-1 0,0 1 0,1-1 1,-1 1-1,0-1 0,-1 1 0,1-1 0,0 1 0,0 0 0,0 0 1,-1 0-1,1-1 0,-1 1 0,1 1 0,-1-1 0,1 0 0,-1 0 1,0 0-1,-2 0 0,0 1-34,0-1 1,0 1 0,1 0-1,-1 0 1,0 1-1,0-1 1,1 1-1,-1 0 1,-5 2 0,-2 0-88,4-1 185,1 0 1,0 0-1,-9 4 1,39-18-31,0 1 1,1 1-1,0 1 1,1 1-1,41-8 1,-17 8-159,-1 1 1,68 1 0,-110 6 72,2 0 76,0 0 1,0 1-1,17 2 0,-25-3-20,1 1-1,0-1 0,-1 1 0,1-1 0,-1 1 0,1 0 0,-1-1 0,1 1 0,-1 0 0,1 0 0,-1 0 0,0 0 0,1 0 0,-1 0 0,0 1 0,0-1 0,0 0 0,0 1 0,0-1 0,0 1 0,0-1 0,-1 1 0,1-1 0,0 1 1,-1-1-1,1 3 0,-1-2-6,0 0 0,0 0 0,0 0 0,0 0 0,0 0 0,-1 0 0,1 0 0,-1 0 0,1-1 1,-1 1-1,0 0 0,0 0 0,0-1 0,0 1 0,0 0 0,0-1 0,-2 3 0,-3 3 42,-1-1-1,-10 10 0,-2 1 142,0 5 91,28-22 21,-7-1-280,32-11 28,50-28 0,-61 26-99,-3 2 4,0 1 0,24-9 0,-43 19 45,0 1 1,0-1-1,0 1 0,0 0 0,1-1 1,-1 1-1,0 0 0,0 0 1,0 0-1,0 0 0,0 0 1,0 0-1,1 0 0,-1 0 1,0 0-1,0 1 0,0-1 1,0 0-1,0 1 0,0-1 1,0 1-1,0-1 0,0 1 1,0 0-1,0-1 0,0 1 1,0 0-1,-1 0 0,1-1 1,0 1-1,0 0 0,-1 0 1,1 0-1,0 0 0,-1 0 1,1 0-1,-1 0 0,1 2 1,3 7-11,-1-1 0,0 1 1,2 11-1,-4-14 78,0 0 1,1 0-1,-1-1 0,2 1 1,-1-1-1,1 1 1,0-1-1,6 9 0,-8-14-43,-1-1 0,1 1 0,0 0 1,0-1-1,0 1 0,0-1 0,-1 1 0,1-1 0,0 1 0,0-1 0,0 1 0,0-1 0,0 0 0,0 0 0,0 1 0,0-1 0,1 0 1,-1 0-1,0 0 0,0 0 0,0 0 0,0-1 0,0 1 0,0 0 0,0 0 0,0-1 0,0 1 0,0 0 0,1-2 0,5-1 83,-1 0-1,0-1 1,8-6-1,-8 5-68,216-172-142,-215 170 37,19-14-181,-25 20 253,0 0-1,0 0 1,1 0-1,-1 1 0,0-1 1,1 0-1,-1 1 1,0-1-1,1 1 1,-1 0-1,1-1 1,-1 1-1,0 0 1,1 0-1,-1 0 1,4 0-1,-5 0 8,1 0-1,-1 0 0,0 0 1,1 1-1,-1-1 0,1 0 1,-1 0-1,1 0 0,-1 1 1,0-1-1,1 0 0,-1 1 1,1-1-1,-1 0 0,0 1 1,1-1-1,-1 0 0,0 1 1,0-1-1,1 1 0,-1-1 1,0 0-1,0 1 0,0-1 1,0 1-1,1-1 0,-1 1 1,0-1-1,0 1 0,0-1 1,0 1-1,0-1 0,0 1 1,-5 16-49,3-13 44,-3 11 11,-1-1 0,0 0-1,-1 0 1,-1-1 0,-15 22-1,6-16 24,0 0 0,-33 29 0,45-43 37,-1 0-1,0 0 1,0-1-1,-1 0 1,1 0-1,-9 4 1,12-8-46,1 1 1,0 0-1,0-1 1,0 0-1,-1 1 0,1-1 1,0 0-1,0 0 1,-1 0-1,1-1 1,0 1-1,0-1 0,-1 1 1,1-1-1,0 1 1,0-1-1,0 0 0,0 0 1,0 0-1,0 0 1,0-1-1,0 1 1,1-1-1,-1 1 0,0-1 1,-1-1-1,1 1-29,1 1-1,-1-1 1,1 0 0,0 1-1,-1-1 1,1 0 0,0 0-1,0 0 1,0 0-1,-1-2 1,2 3 6,0 0 1,0 0-1,0 0 1,0 0-1,0 0 0,0 0 1,0 0-1,1 0 1,-1 0-1,0 0 0,0 0 1,1 0-1,-1 0 0,1 0 1,-1 0-1,1 0 1,-1 0-1,1 0 0,-1 0 1,1 1-1,0-1 1,0 0-1,-1 1 0,1-1 1,1-1-1,0 1-14,-1 0 0,1 1 0,0-1 0,0 0 0,-1 0 0,1 1 0,0-1 0,0 1 0,0-1 0,0 1 0,0 0 0,3 0 0,24 2-2,-25-2 8,36 2-28,1-1 0,53-7 1,-34 2-109,-34 4-421,-17 0-1126,0 0 0,0-1 0,11-1 0,-16 1-295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9:37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60 8320,'-41'-15'3744,"32"10"-3232,4 2-224,10 3-256,-5-8 480,0 4-288,0-4-384,9 5 96,-5-6-384,6 4 288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9:38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1 122 9152,'0'-1'858,"2"-2"156,9 2 1204,41-2 342,63-13 0,443-59-1327,-445 62-1319,-87 10-158,37-3-1260,-56 6 534,1 0 0,-1 0 1,10 3-1,-3 2-848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9:38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21 8640,'-55'-12'5472,"70"9"-5376,2 3-96,24-5-64,4 5 0,13 5-4032,0 6 2240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9:40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355 655 2304,'3'-2'181,"-1"0"1,1 0-1,0 1 0,0-1 1,0 1-1,0-1 0,6-1 1,3-1 772,26-6 1990,-27 5-1848,7-2 679,-18 6-1651,1 1 0,-1 0 0,1 0 0,-1-1 0,1 1 0,-1 0-1,1-1 1,-1 1 0,1 0 0,-1-1 0,0 1 0,1-1 0,-1 1 0,1-1 0,-1 1 0,0-1 0,0 1-1,1-1 1,-1 0 0,0 0-39,-1 0 0,1 1-1,-1-1 1,0 0 0,1 1 0,-1-1-1,0 1 1,1-1 0,-1 1 0,0 0-1,1-1 1,-1 1 0,0 0 0,0-1-1,-1 1 1,2 0-33,-8-2 171,1 0 1,-1 0-1,0 1 0,0 0 0,1 1 1,-1 0-1,0 0 0,-11 2 0,-5 2 82,-28 8 0,30-4-21,1 0-1,0 1 1,1 1 0,-35 23 0,17-10 3,17-11-40,8-5-184,0 0 0,0 1 0,1 1 0,0 0 0,-15 15-1,25-22-27,1-1-1,0 1 0,0-1 0,-1 1 0,1 0 1,1 0-1,-1 0 0,0-1 0,0 1 0,1 0 1,-1 0-1,1 0 0,-1 0 0,1 0 0,0 0 0,0 0 1,0 0-1,0 0 0,0 0 0,0 0 0,1 0 1,-1 0-1,1 0 0,-1 0 0,1 0 0,2 3 1,-2-2 20,0-1 0,1 0 0,0 0 0,0 0 0,-1 0 1,1 0-1,0 0 0,1 0 0,-1 0 0,0-1 0,0 1 1,1-1-1,-1 0 0,1 0 0,-1 0 0,1 0 1,0 0-1,-1 0 0,5 0 0,0-1 4,0 1 0,-1-2 0,1 1-1,0-1 1,0 0 0,0 0 0,0-1 0,-1 0 0,9-3-1,8-5 112,25-15 0,-39 20-133,13-7 57,-1-1 0,-1 0 0,35-31-1,-47 37-80,-1-1-1,1 0 0,-1 0 1,-1-1-1,0 0 0,0 0 1,-1 0-1,0-1 0,0 0 0,-1 0 1,3-12-1,-4 11-8,-1 1-1,0-1 1,-1 0-1,0 0 1,-1 0-1,0 0 1,0 0-1,-4-18 1,4 29-8,0-1 0,0 0 1,-1 0-1,1 0 0,0 0 0,0 1 0,-1-1 1,1 0-1,0 0 0,-1 1 0,1-1 0,-1 0 1,1 0-1,-1 1 0,1-1 0,-1 0 0,1 1 1,-1-1-1,0 1 0,1-1 0,-1 1 1,0-1-1,1 1 0,-1-1 0,0 1 0,0 0 1,1 0-1,-1-1 0,0 1 0,0 0 0,0 0 1,0 0-1,1 0 0,-1 0 0,0 0 0,0 0 1,0 0-1,0 0 0,1 0 0,-1 0 0,0 0 1,0 1-1,0-1 0,-1 1 0,-1 0-12,-1 1 0,1 0 0,0 0 0,0 0 0,0 1 0,0-1 0,0 1 0,-4 5 0,0 3 14,0 0 0,1 0 0,1 1 0,0-1 0,0 1 0,1 1-1,1-1 1,0 0 0,-2 25 0,5-33 34,-1 0 0,1 0 0,0 0-1,0 0 1,1-1 0,-1 1 0,1 0 0,0 0 0,0 0-1,0 0 1,1-1 0,-1 1 0,1 0 0,0-1 0,0 1 0,0-1-1,0 0 1,1 0 0,-1 0 0,1 0 0,0 0 0,0 0-1,0-1 1,0 0 0,6 4 0,-1-2 52,0 0 0,0-1 1,0 0-1,1-1 0,-1 0 0,1 0 1,0-1-1,-1 0 0,1 0 0,14-2 1,-4 0-35,0-1 1,-1-1-1,1-1 1,-1 0-1,0-2 1,0 0-1,0-1 1,-1-1-1,30-17 1,-23 8-28,0 0 1,-2-1-1,0-2 0,-1 0 1,32-40-1,-35 37 16,-7 8-61,26-26 0,-37 41 22,0-1 0,0 1 1,0 0-1,1 0 0,-1-1 1,0 1-1,0 0 1,0 0-1,1 0 0,-1-1 1,0 1-1,0 0 0,0 0 1,1 0-1,-1 0 0,0-1 1,0 1-1,1 0 1,-1 0-1,0 0 0,1 0 1,-1 0-1,0 0 0,0 0 1,1 0-1,-1 0 0,0 0 1,1 0-1,-1 0 1,0 0-1,0 0 0,1 0 1,-1 0-1,0 0 0,1 0 1,-1 12 63,-11 20 152,-12 13-6,3-8-121,-15 29-73,6-15 245,26-47-208,-4 12 305,7-16-355,0 1 0,0-1-1,0 0 1,0 0-1,0 0 1,0 0-1,0 0 1,0 0-1,0 0 1,0 0-1,0 0 1,0 0-1,0 0 1,0 0 0,0 0-1,0 1 1,0-1-1,0 0 1,0 0-1,0 0 1,1 0-1,-1 0 1,0 0-1,0 0 1,0 0 0,0 0-1,0 0 1,0 0-1,0 0 1,0 0-1,0 0 1,0 0-1,0 0 1,0 0-1,0 0 1,0 0-1,0 0 1,0 1 0,1-1-1,-1 0 1,0 0-1,0 0 1,0 0-1,0 0 1,0 0-1,0 0 1,0 0-1,0 0 1,0 0 0,0-1-1,0 1 1,0 0-1,0 0 1,1 0-1,-1 0 1,0 0-1,0 0 1,0 0-1,0 0 1,10-7 52,27-27 12,-19 16-61,31-22 1,-21 20-34,0 2 0,2 1 1,31-13-1,-57 29 27,-1-1 0,0 1-1,1 0 1,-1 0 0,1 1 0,-1-1 0,1 1 0,-1 0-1,1 0 1,5 0 0,-7 1-11,-1-1 0,1 0 0,-1 1 0,1 0 0,-1-1 0,0 1 0,1 0 0,-1-1 0,0 1 0,0 0 0,1 0 0,-1 0 0,0 0 0,0 0 0,0 1 0,0-1 0,0 0 0,0 0 0,-1 1 0,1-1 0,0 0 0,-1 1 0,1-1 0,-1 1 0,1-1 0,0 3 0,-1 1 0,1-1 0,-1 0 0,1 1 0,-1-1-1,0 1 1,-1-1 0,1 0 0,-3 9 0,-13 33 79,12-39-59,1 1 1,0-1-1,0 1 0,1 0 1,0 0-1,0 0 1,0 11-1,2-17 2,0-1 0,0 1 0,0-1 0,1 1 0,-1-1 0,0 1 0,1-1 0,-1 1 1,1-1-1,0 0 0,-1 1 0,1-1 0,0 0 0,0 0 0,0 0 0,0 1 0,0-1 0,0 0 0,0 0 0,0 0 0,0 0 0,0-1 0,0 1 1,1 0-1,-1 0 0,0-1 0,1 1 0,-1-1 0,1 1 0,1-1 0,4 2 55,1-1 1,0 0-1,0 0 0,11-1 1,-16 0-65,24-1 9,-1-1 0,0-1 1,0-2-1,0 0 0,-1-2 0,0-1 0,0-1 0,0 0 0,-1-2 0,-1-1 0,43-30 1,-3-5-23,-52 40-51,-16 11-63,-18 16 35,10-5 40,-1 0 0,-24 20 0,2-10 84,-11 9-154,42-30 138,0 1 0,0-1-1,1 1 1,-1 0-1,1 0 1,-4 8 0,7-13-12,1 1 1,-1-1-1,1 1 1,-1-1-1,1 1 1,0 0-1,-1-1 1,1 1-1,0 0 1,0-1-1,-1 1 1,1 0-1,0-1 1,0 1-1,0 0 1,0-1-1,0 1 1,0 0-1,0 0 1,0-1-1,0 1 1,0 0-1,0-1 1,0 1-1,1 0 1,-1-1-1,0 1 1,1 0-1,-1-1 1,0 1-1,1-1 1,-1 1-1,0 0 1,1-1-1,-1 1 1,1-1-1,-1 1 1,1-1-1,0 0 1,-1 1 0,1-1-1,-1 1 1,1-1-1,0 0 1,-1 0-1,1 1 1,0-1-1,0 0 1,3 1 3,0 0 0,0-1 0,-1 1 0,1-1 0,0 0 0,0 0 0,5-1 1,-1-1 16,0 0 0,0-1 0,0 1 0,0-1 1,14-8-1,-4 0-15,19-15-1,-9 4 7,48-49 0,13-31 16,-7 0-16,91-145 1,-161 228-53,-1 0 0,-1 0 0,-1-1 0,0 0 0,-2 0 0,0-1 0,6-38 0,-12 58 26,-1 1-1,0 0 1,0-1 0,0 1-1,0-1 1,0 1 0,0-1-1,0 1 1,0-1 0,0 1-1,0 0 1,0-1 0,0 1 0,0-1-1,0 1 1,0-1 0,0 1-1,-1 0 1,1-1 0,0 1-1,0-1 1,0 1 0,-1 0-1,1-1 1,0 1 0,-1 0 0,1-1-1,0 1 1,-1 0 0,1 0-1,0-1 1,-1 1 0,1 0-1,0 0 1,-1-1 0,0 1-1,0 0-9,-1 0-1,0 0 0,1 0 0,-1 0 1,1 1-1,-1-1 0,1 0 1,-1 1-1,1-1 0,-3 2 0,-7 3-39,1 1 0,-10 7 0,20-13 58,-15 11-15,1 0 1,1 1-1,0 1 1,1 0-1,0 1 1,1 0-1,0 0 1,1 2-1,1-1 0,-10 24 1,4-6 47,2 1-1,2 0 1,1 1 0,1 1-1,2 0 1,2 0 0,-2 66-1,7-92-23,1 0 0,0 0 0,0 0 1,1 0-1,0 0 0,0-1 0,1 1 0,1-1 0,0 1 0,5 8 0,-5-11-231,1 1 0,1-1 0,-1 0 0,1-1 0,0 0 0,0 0-1,1 0 1,0 0 0,0-1 0,0 0 0,13 6 0,-4-4-2496,23 7 0,-4-2-3915,-12-1 2820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9:43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56 371 3328,'-24'5'1061,"23"-5"-1021,0 0 0,0 0 0,0 0-1,0 0 1,0 1 0,0-1 0,0 0 0,0 1 0,0-1-1,0 1 1,0-1 0,0 1 0,0 0 0,0-1-1,0 1 1,-1 1 0,-1 1 195,2-2-34,0 1-1,0-1 0,0 0 1,0 0-1,1 0 1,-1 1-1,0-1 1,1 0-1,-1 1 0,0-1 1,1 1-1,0-1 1,-1 0-1,1 1 1,0-1-1,0 1 0,0-1 1,0 1-1,0-1 1,0 1-1,0-1 1,1 1-1,-1-1 0,0 1 1,1-1-1,-1 0 1,1 1-1,0-1 1,-1 0-1,1 1 0,0-1 1,0 0-1,0 0 1,0 0-1,0 0 1,0 0-1,0 0 0,0 0 1,0 0-1,0 0 1,0 0-1,3 1 1,3 0 229,0 0 0,1 0 0,-1 0 0,1-1 0,0 0 0,-1-1 0,1 0 0,0 0 0,8-1 0,13-3 515,32-9-1,-42 8-632,15-4 122,0-1 0,-1-2 0,0-1 0,57-33 0,-80 40-344,0-1-1,-1-1 1,0 1-1,0-2 1,0 1-1,-1-1 0,0 0 1,-1-1-1,8-13 1,1-7 175,24-60 1,-2 0-220,-25 56-488,-12 79 424,-3-1 1,-1 1 0,-13 58-1,-21 21 219,13-50-87,23-69-90,-1-1 1,1 0 0,-1 0-1,0 0 1,0 0-1,-1 0 1,1-1-1,-1 1 1,-4 4-1,6-7-7,0 0 1,0-1-1,1 1 0,-1-1 0,0 1 0,0-1 1,0 1-1,0-1 0,0 0 0,1 1 0,-1-1 1,0 0-1,0 0 0,0 0 0,0 0 0,0 0 1,0 0-1,0 0 0,0 0 0,0 0 0,0 0 1,0 0-1,0-1 0,0 1 0,0 0 0,1-1 1,-1 1-1,0 0 0,0-1 0,0 1 0,0-1 1,1 0-1,-1 1 0,0-1 0,0 0 0,1 1 1,-1-1-1,0-1 0,-4-3 7,0-1 0,1 0-1,-7-11 1,11 16-32,-20-36-32,14 24 36,-1 0-1,-15-21 0,13 28-64,4 2-81,5 4 146,0 0 0,0 0 0,0 0 0,0 0 0,0 0 0,0 0 0,0 0 0,0 0 0,0 0 0,0 0 0,0 0 1,0 0-1,0 0 0,1 0 0,-1 0 0,0 0 0,0 0 0,0 0 0,0 0 0,0 0 0,0 0 0,0 0 0,0 0 0,0 0 0,0 0 0,0 0 0,0 0 0,0 0 1,0 0-1,0-1 0,0 1 0,0 0 0,0 0 0,0 0 0,0 0 0,0 0 0,0 0 0,0 0 0,0 0 0,0 0 0,0 0 0,0 0 0,0 0 0,0 0 0,0 0 1,0 0-1,0 0 0,0 0 0,0 0 0,0 0 0,0 0 0,0 0 0,0 0 0,0 0 0,0 0 0,0 0 0,0-1 0,2 19-294,-1-15 310,1 0 1,0-1-1,0 1 1,0 0 0,1-1-1,-1 1 1,0-1-1,1 0 1,0 0 0,-1 0-1,1 0 1,0 0-1,0 0 1,0-1 0,0 1-1,5 0 1,0 1 47,0-1 0,0 0 1,0 0-1,0-1 0,15 0 1,-8-2 26,0-1 0,0-1 0,0 0 0,28-11 0,7-1 11,-39 13-88,66-15 78,-67 15-115,0 1 0,1 0 0,-1 1 0,0 0 0,15 3 0,-23-3 19,-1 0-1,1 0 1,0 1-1,-1-1 1,1 1 0,-1-1-1,1 1 1,-1-1 0,0 1-1,1 0 1,-1 0 0,0 0-1,1 0 1,-1 0-1,0 0 1,0 0 0,0 0-1,0 1 1,0-1 0,0 0-1,0 0 1,0 1-1,-1-1 1,1 1 0,0-1-1,-1 1 1,1-1 0,-1 1-1,0-1 1,0 1 0,1 2-1,-1 4-10,-1-1 0,1 1 0,-2-1 0,1 1-1,-4 10 1,1-1 55,-18 72 110,-36 91 0,-46 82 629,100-252-793,-2 5 659,13-24-96,26-59-316,-8 15-181,-1 2 29,4-7-102,36-57 0,145-157-90,-113 155-69,-92 111 151,1 1-1,0-1 1,1 1 0,0 0-1,-1 1 1,11-7-1,-14 10 27,-1 0-1,0 0 1,1 0-1,-1 1 1,1-1-1,-1 0 1,1 1-1,0 0 1,-1-1-1,1 1 1,-1 0-1,1-1 1,0 1-1,-1 0 1,1 0-1,0 1 1,-1-1-1,1 0 1,0 0-1,-1 1 0,1-1 1,-1 1-1,1-1 1,-1 1-1,1 0 1,-1 0-1,1 0 1,-1 0-1,0 0 1,1 0-1,-1 0 1,0 0-1,0 0 1,0 0-1,0 1 1,2 1-1,-2 1-6,1-1 0,0 1 0,-1 0-1,0 0 1,0-1 0,0 1 0,-1 0 0,1 0 0,-1 0-1,0 0 1,0 0 0,0 0 0,0 0 0,-1-1 0,0 1-1,-1 5 1,-1 2 85,0 0-1,-1 0 1,-1-1 0,-8 15-1,12-23-62,0 0 1,-1 0-1,0-1 0,1 1 0,-1 0 0,0-1 1,0 1-1,0-1 0,0 0 0,0 1 0,0-1 1,0 0-1,0 0 0,0 0 0,0-1 0,-1 1 1,1-1-1,0 1 0,-5 0 0,3-1 1,0 0 0,0 0 0,0 0 0,0 0 0,0-1 0,0 0 0,0 0 0,0 0 0,0 0 0,0 0 0,-5-3 0,-7-3-23,13 5 4,0 1 0,-1 0-1,1-1 1,0 0 0,0 0 0,-4-3 0,3 1-247,15 9 178,-7-3 91,0-1 0,0 0 0,0 1 1,0 0-1,7 4 0,12 5 32,-11-8-31,-1-1-1,1 0 0,0 0 1,-1-1-1,1-1 0,0 0 1,0-1-1,-1 0 1,19-4-1,5-4 105,59-23 0,-34 7-96,-1-2 0,56-36 1,-42 21-198,-72 42 173,0 0 1,0-1 0,-1 1 0,1-1 0,0 1-1,0 0 1,0 0 0,-1-1 0,1 1 0,0 0 0,0 0-1,0 0 1,1 0 0,-2 0-1,0 0-1,1 0 1,-1 0-1,0 0 1,0 0-1,1 1 1,-1-1-1,0 0 1,1 0-1,-1 0 1,0 1-1,0-1 1,0 0-1,1 0 1,-1 0-1,0 1 1,0-1-1,0 0 1,1 0-1,-1 1 1,0-1-1,0 0 1,0 1-1,0-1 1,1 4-33,-1-1 0,0 0 0,0 0 0,0 0 0,-1 7 0,0-1-14,-1 8 30,-6 23 0,4-23 56,-3 23 0,7-33-21,-1-1 1,1 1-1,1-1 1,-1 1-1,1-1 1,0 1-1,2 7 1,-2-12 1,-1 0 1,1 0 0,0-1 0,0 1 0,0 0-1,0-1 1,0 1 0,0-1 0,0 1-1,0-1 1,1 0 0,-1 1 0,1-1 0,-1 0-1,1 0 1,-1 0 0,1 0 0,0 0 0,-1 0-1,1 0 1,0-1 0,0 1 0,-1-1 0,1 1-1,0-1 1,0 0 0,0 0 0,3 0 0,2 0 28,-1-2 1,1 1 0,-1-1-1,1 0 1,-1 0 0,0-1-1,0 1 1,0-2 0,-1 1-1,7-5 1,-1 1-27,0 1-19,28-17-7,43-19 0,-52 28-47,47-18-205,-69 29 238,0 1-1,0 0 1,1 0-1,-1 0 1,0 1-1,1 1 1,12 0 0,-20 0 22,0 0 0,1 0 0,-1 0 0,0 0 1,0 0-1,0 1 0,0-1 0,0 0 1,1 1-1,-1-1 0,0 1 0,0-1 1,0 1-1,0 0 0,0-1 0,0 1 1,0 0-1,-1 0 0,1-1 0,1 3 1,-2-2 2,1 0 1,-1 0 0,0 0-1,0 0 1,1 0-1,-1 0 1,0 0 0,0 0-1,0 0 1,0 0 0,0 0-1,-1 0 1,1 0 0,0 0-1,0 0 1,-1 0-1,1 0 1,-1 1 0,-3 5 31,0 0 0,0-1 1,0 1-1,-10 8 1,14-14-38,-14 14 62,10-12-24,1 0-1,-1 1 1,1-1-1,0 1 1,0 0-1,0 0 1,-3 7-1,6-11-33,0 0 0,0 0 0,0 1-1,0-1 1,0 0 0,0 0 0,0 0-1,0 0 1,0 0 0,0 0 0,0 1 0,0-1-1,0 0 1,0 0 0,0 0 0,0 0-1,0 0 1,0 0 0,0 1 0,0-1-1,0 0 1,0 0 0,0 0 0,0 0-1,0 0 1,0 0 0,0 0 0,0 0-1,0 1 1,1-1 0,-1 0 0,0 0-1,0 0 1,0 0 0,0 0 0,0 0-1,0 0 1,0 0 0,1 0 0,-1 0-1,0 0 1,0 0 0,0 0 0,0 0-1,0 0 1,0 0 0,1 0 0,-1 0-1,0 0 1,0 0 0,0 0 0,0 0-1,0 0 1,0 0 0,1 0 0,-1 0-1,0 0 1,0 0 0,0 0 0,0 0-1,0 0-2,25-9 69,0-1 1,-1-1 0,42-25-1,63-55-160,-126 88 84,7-5-30,0 0 0,1 0-1,1 1 1,22-11 0,-32 18 30,-1-1-1,0 1 1,0 0 0,1-1-1,-1 1 1,0 0 0,0 0-1,1 0 1,-1 0 0,0 0-1,1 0 1,-1 0 0,0 0-1,0 1 1,1-1-1,-1 0 1,0 1 0,0-1-1,0 1 1,0 0 0,1-1-1,-1 1 1,0 0 0,0 0-1,0-1 1,0 1 0,-1 0-1,1 0 1,0 0-1,0 0 1,0 0 0,-1 0-1,1 0 1,-1 1 0,2 0-1,0 4-32,1 1-1,-1 0 1,0-1-1,2 13 1,-4-19 38,2 9 13,-1 1-1,-1 15 0,0-18 4,0 0-1,1-1 1,-1 1 0,1 0 0,4 12 0,-2-10 34,-1-2 11,0 0 1,1 1-1,0-1 1,7 11-1,-10-17-52,1 0-1,0 0 1,0 0 0,0 0 0,0 0-1,-1 0 1,1 0 0,0 0-1,1 0 1,-1 0 0,0-1 0,0 1-1,0 0 1,0-1 0,1 1 0,-1-1-1,0 1 1,0-1 0,1 0-1,-1 0 1,0 1 0,1-1 0,-1 0-1,0 0 1,1 0 0,-1 0-1,0-1 1,1 1 0,-1 0 0,0 0-1,0-1 1,1 1 0,0-2-1,26-13 98,0-1 0,-1-2-1,38-32 1,-50 38-76,33-30-136,51-57 0,0 0 71,-97 96 8,0 1 0,1 0 1,0 0-1,0 0 0,-1 0 1,7-2-1,-8 3 25,0 1-1,-1 0 1,1 0 0,-1 0-1,1 0 1,0 0 0,-1 0-1,1 0 1,0 0 0,-1 0-1,1 0 1,0 0 0,-1 0-1,1 1 1,-1-1-1,1 0 1,0 0 0,-1 1-1,1-1 1,-1 0 0,1 1-1,-1-1 1,1 0 0,-1 1-1,1-1 1,-1 1 0,0-1-1,1 1 1,-1-1-1,1 1 1,-1-1 0,0 1-1,0 0 1,1-1 0,-1 1-1,0-1 1,0 1 0,0 0-1,0-1 1,1 1 0,-1-1-1,0 1 1,0 1-1,1 7-27,0 0-1,-1 1 0,0-1 0,-1 0 0,1 1 0,-2-1 0,1 0 0,-6 18 0,-4 3 27,-16 35-1,8-29 44,-1 0 0,-2-2 0,-42 51 0,51-68-4,10-14 5,0 1 0,0-1 0,0 0 0,0 0 0,0 0 0,-1 0 0,1-1 0,-1 1 0,0-1 0,0 0 0,-7 3-1,9-4-25,0-1 0,-1 1 0,1-1 0,0 0 0,-1 0 0,1 0 0,0 0 0,-1 0 0,1 0 0,0 0 0,-1-1 0,1 1 0,0-1 0,0 0 0,-1 0 0,1 0 0,0 0 0,0 0 0,0 0 0,0 0-1,-3-3 1,-4-5-25,-1 0-1,2-1 0,-1 0 1,1-1-1,1 1 0,0-1 1,-6-14-1,12 25 17,1-1-1,-1 0 1,1 0-1,-1 1 1,1-1-1,0 0 1,0 0-1,-1 0 1,1 0 0,0 0-1,0 1 1,0-1-1,0 0 1,0 0-1,0 0 1,0 0-1,0 0 1,1-1 0,0-5-93,-1 6 85,0 1 0,1 0 1,-1 0-1,0 0 0,0-1 1,0 1-1,1 0 0,-1 0 0,0 0 1,0-1-1,1 1 0,-1 0 1,0 0-1,1 0 0,-1 0 0,0 0 1,0 0-1,1-1 0,-1 1 1,0 0-1,1 0 0,-1 0 0,0 0 1,0 0-1,1 0 0,-1 0 1,0 0-1,1 1 0,-1-1 0,1 0 1,12 2 19,-11-2-24,121 17 75,111 22-203,-219-35-111,10 3 686,45 4 1,-61-10-860,1-1 0,18-2-1,-21 1-584,1 0 0,-1-1 1,1 0-1,9-5 0,-16 7 519,1-1 0,-1 0 0,1 1 0,-1-1 1,1 0-1,-1 0 0,0 0 0,0-1 0,0 1 0,1 0 1,-1 0-1,0 0 0,0-1 0,-1 1 0,1-1 1,0 1-1,0-1 0,-1 1 0,1-1 0,-1 1 0,1-1 1,-1 1-1,0-1 0,1 0 0,-1 1 0,0-1 1,0 0-1,0 1 0,0-1 0,-1 1 0,0-4 0,1-15-3556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2:59:43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16 10560,'-53'-12'4768,"30"9"-4128,10 3-224,3 3-353,-4-3-318,6 0 159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4:0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8320,'-24'2'867,"16"-1"-630,1-1 1,0 1-1,-1 0 1,1 1-1,0 0 1,0 0-1,0 1 1,0 0-1,0 0 1,0 0-1,-9 8 1,4-3 435,1 0 1,1 0-1,0 1 0,0 1 1,1 0-1,0 0 0,-12 19 0,10-11-188,1 0 0,1 0 0,1 1-1,0 0 1,1 1 0,2 0-1,0 0 1,1 0 0,1 0-1,0 1 1,2-1 0,0 1-1,2 0 1,0-1 0,1 1 0,7 27-1,-4-30-774,0-1-1,2 0 0,-1-1 1,2 1-1,0-1 0,1-1 1,1 0-1,0 0 0,1-1 1,1 0-1,0-1 0,0 0 1,2-1-1,-1 0 0,1-2 1,1 1-1,24 12 0,-24-15-913,1 0 0,1-1-1,-1-1 1,1 0-1,18 2 1,15-2-2017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1:24.7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49 657 3328,'-22'12'1061,"15"-6"-634,4-1-2,0-1-1,1 1 1,-1 0 0,-3 11 0,6-14-253,-1 0 1,1 0-1,-1 0 1,1 0-1,0 0 1,0 0-1,0 0 1,0-1-1,0 1 0,0 0 1,0 0-1,1 0 1,-1 0-1,1 0 1,0 0-1,-1 0 1,1 0-1,0 0 1,1 2-1,0-3-60,-1 1 0,0-1 0,0 0-1,0 0 1,1 0 0,-1 0 0,1 0 0,-1 0 0,1 0 0,-1 0 0,1 0-1,-1 0 1,1-1 0,0 1 0,-1-1 0,1 0 0,0 1 0,-1-1-1,1 0 1,0 0 0,0 0 0,0 0 0,-1 0 0,1 0 0,0 0 0,-1-1-1,1 1 1,0-1 0,-1 1 0,1-1 0,0 0 0,1-1 0,3-1 78,1-1 1,-2 0-1,1 0 1,0 0-1,-1-1 1,0 0-1,5-6 1,14-19 323,-1 0 0,33-61-1,26-75 206,-78 156-659,19-40 281,-2-2 0,25-96 1,-40 121-243,1 0 1,21-49-1,-28 75-126,0 0 0,1 0-1,-1 1 1,1-1-1,-1 0 1,1 0 0,0 0-1,-1 0 1,1 1-1,0-1 1,0 0 0,-1 1-1,1-1 1,0 0-1,0 1 1,1-1 0,-1 1 12,-1 0 0,1-1 0,-1 1 0,1 0-1,0 0 1,-1 0 0,1 1 0,-1-1 0,1 0 0,-1 0 0,1 0 0,0 0 0,-1 0 0,1 1 0,-1-1 0,1 0 0,-1 0 0,1 1 0,-1-1 0,1 1 0,2 2-20,0 0 1,-1 0-1,1 0 0,-1 1 1,0-1-1,3 8 0,16 34-24,-2 1 0,15 61 0,-27-82 78,-2 1-1,-1-1 1,-1 1-1,-1-1 1,-1 1-1,-4 32 0,2-48 43,0-1-1,-1 0 0,0 0 1,-1 0-1,0-1 0,-1 1 0,1-1 1,-1 1-1,-7 8 0,10-15-39,0 0-1,0 0 0,-1 0 1,1 0-1,-1 0 1,1 0-1,-1-1 0,0 1 1,1-1-1,-1 1 1,0-1-1,0 1 0,0-1 1,0 0-1,-1 0 1,1 0-1,0 0 1,0-1-1,0 1 0,-1 0 1,1-1-1,0 0 1,-1 1-1,1-1 0,-1 0 1,1 0-1,0-1 1,-4 0-1,-1 0 14,1-1 0,0 0-1,-1 0 1,1-1 0,0 0-1,0 0 1,1 0 0,-1-1-1,1 0 1,-9-7 0,-3-6-62,-26-33 1,43 50 26,-12-10-178,4 3-181,16 10 184,-1 0 179,1 0 0,-1 0 0,1-1 0,0-1 0,0 1 0,-1-1 0,1 0 0,14-1 0,8-1-32,29-6 0,-42 4 65,27-5 145,-1-3-1,0-1 0,42-19 0,-64 23-111,-1-1-79,-3 2-240,-18 10 99,-9 6 23,1 0 117,0 0-1,1 0 1,0 1-1,0 0 1,1 1-1,1-1 1,0 1-1,0 1 1,1-1-1,0 1 1,1 0-1,-3 13 1,5-15 26,1-1-1,0 1 1,0-1 0,1 1 0,0 0 0,0 0 0,3 11 0,-2-14 13,1 0 0,0-1 0,0 1 0,1-1 0,-1 0 0,1 1 0,1-1 0,-1 0 0,1-1-1,9 11 1,-11-13 15,1 0 0,0 0 0,0-1 0,1 1 0,-1-1 0,4 3-1,-6-5-21,1 1 0,-1-1 0,0 1-1,1-1 1,-1 1 0,1-1 0,-1 0-1,1 1 1,-1-1 0,0 0 0,1 0 0,-1 0-1,1 0 1,-1 0 0,1-1 0,-1 1-1,1 0 1,-1-1 0,0 1 0,3-2-1,-1 0 14,0 0 0,0 0 0,0 0 0,-1 0 0,1-1 0,-1 1-1,1-1 1,-1 0 0,4-5 0,14-31 200,-14 27-151,0-1-50,-1-1 0,0 1 0,0-1-1,-2 1 1,0-1 0,3-27 0,-4 22 18,-2 0 1,-1-20 0,0 28-50,0 1-1,-1 0 1,0 0 0,-1 0-1,-5-16 1,6 23-30,0 0-1,-1 0 1,1 0 0,0 0 0,-1 1-1,1-1 1,-1 0 0,0 1-1,0 0 1,0 0 0,0 0-1,0 0 1,-1 0 0,-4-1 0,4 1-3,0 1 0,0-1 0,0 1 0,0 0 0,0 0 0,0 1 0,0 0 0,0-1 0,0 1 0,0 0 0,0 1 0,-6 0 0,10-1 24,-1 1 0,0-1 0,1 0-1,-1 0 1,0 0 0,1 1 0,-1-1-1,1 0 1,-1 1 0,0-1 0,1 1 0,-1-1-1,1 1 1,-1-1 0,1 1 0,0-1-1,-1 1 1,1-1 0,-1 1 0,1 0-1,0-1 1,0 1 0,-1-1 0,1 2-1,0-1 10,0-1-1,0 1 0,0-1 1,1 1-1,-1-1 0,0 1 1,0 0-1,1-1 0,-1 1 1,0-1-1,1 1 0,-1-1 1,0 1-1,1-1 0,-1 0 1,1 1-1,-1-1 0,1 1 1,-1-1-1,1 0 0,-1 1 1,1-1-1,-1 0 0,1 0 0,0 1 1,-1-1-1,1 0 0,-1 0 1,1 0-1,0 0 0,0 0 1,29 6-161,0-2-1,51 1 1,-35-3-2489,-19 2-1079,0 4 1135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0:01.4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364 40 3136,'0'-2'174,"0"1"1,0-1-1,1 1 0,-1-1 1,1 1-1,-1-1 1,1 1-1,-1-1 0,1 1 1,0-1-1,0 1 1,0 0-1,0-1 0,0 1 1,0 0-1,0 0 1,0 0-1,1 0 0,1-2 1,-2 3-2,-1-1-1,0 1 1,1 0 0,-1-1 0,0 1-1,1-1 1,-1 1 0,0-1 0,0 1-1,1-1 1,-1 1 0,0-1 0,0 1 0,0-1-1,0 1 1,1-1 0,-1 0 0,-1-1 1233,-2 11-1277,-6 32 443,-2 0 1,-32 77-1,-78 120 741,79-163-932,-44 106 0,29-21 366,48-128-136,5-20-3100,8-24-460,5-7 896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0:01.9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61 4736,'-2'-1'386,"1"0"-131,1 1-1,-1-1 0,0 0 1,0 1-1,1-1 1,-1 1-1,0-1 0,0 1 1,0 0-1,0-1 0,0 1 1,0 0-1,0-1 1,0 1-1,1 0 0,-1 0 1,-2 0-1,37-2 1598,48-10 0,1-1-1327,260-12 553,-225 25-583,7 1-89,-145 7-4475,17-6 3304,1 0 1,-1-1-1,0 1 1,0 1-1,1-1 1,0 0 0,-5 6-1,5-6 310,-13 17-2382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0:02.3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20 409 3488,'-1'0'155,"0"1"0,0-1 1,0 1-1,0-1 0,0 0 0,0 1 1,0-1-1,0 0 0,0 0 0,0 0 1,0 0-1,0 0 0,0 0 0,0 0 1,0 0-1,-1 0 0,2 0-102,-1 0-1,1-1 1,0 1-1,0 0 1,0 0-1,0 0 1,0 0-1,0 0 1,0 0 0,0 0-1,0 0 1,0-1-1,-1 1 1,1 0-1,0 0 1,0 0-1,0 0 1,0 0 0,0 0-1,0-1 1,0 1-1,0 0 1,0 0-1,0 0 1,0 0-1,0 0 1,0 0 0,0 0-1,0-1 1,0 1-1,0 0 1,1 0-1,-1 0 1,0 0-1,0 0 1,0 0-1,0-1 1,0 1 0,9-7 1263,41-24 746,75-53-71,-82 53-1813,0 0 0,2 3 0,1 2-1,1 2 1,2 2 0,0 2 0,1 2-1,99-21 1,-95 28-160,86-15 786,-135 25-774,10-1-1039,-12 0-598,-7-1-1082,-2 2 444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0:06.5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1083 3136,'-7'1'6600,"15"-13"-5632,17-41-379,-16 32-376,1 0-1,1 0 1,26-37 0,-13 29-52,2 2 1,0 0 0,31-22 0,98-61 252,-150 107-424,7-5-36,0 1 0,1 1 0,15-7 0,-25 12 53,0 0 0,-1 0-1,1 0 1,0 0 0,0 0 0,0 1 0,0 0-1,0-1 1,-1 1 0,1 0 0,0 1 0,0-1-1,0 0 1,0 1 0,0 0 0,0-1 0,-1 1 0,1 0-1,0 1 1,-1-1 0,1 0 0,2 3 0,-3-2 19,0 0 1,0 0-1,-1 0 1,1 0-1,-1 1 1,0-1-1,0 0 1,0 1-1,0-1 1,0 1 0,0 0-1,-1-1 1,1 1-1,-1 0 1,0-1-1,1 1 1,-1 0-1,-1-1 1,1 1-1,-1 5 1,-2 5 105,0 1 1,-8 23-1,-7 16 85,-48 121 633,63-165 80,5-10-304,9-13-118,-2-3-267,12-19-117,2 0 0,31-38 0,-34 49-118,-12 14-105,0 1 1,0 0 0,1 0-1,1 1 1,-1 1 0,17-12-1,-25 19 82,-1 1 0,1 0-1,-1-1 1,1 1-1,-1 0 1,1 0-1,0-1 1,-1 1 0,1 0-1,-1 0 1,1 0-1,-1 0 1,1 0-1,0 0 1,-1 0 0,1 0-1,-1 0 1,1 0-1,0 0 1,-1 0-1,1 0 1,-1 0 0,1 1-1,0-1 1,0 1-1,0-1 6,0 1-1,-1 0 0,1 0 0,-1 0 0,1-1 1,-1 1-1,1 0 0,-1 0 0,1 0 1,-1 0-1,0 0 0,1 0 0,-1 0 1,0 1-1,1 7 9,0-1 0,-1 0 0,-1 11 0,1-9-7,-4 56-70,2-42 103,2 44-1,0-48-21,0 12 99,0-31-86,0 0 0,0 0 0,0 0-1,0 0 1,0-1 0,1 1 0,-1 0 0,0 0-1,1 0 1,-1 0 0,0 0 0,1 0 0,-1 0-1,1 0 1,0 0 0,-1-1 0,1 1 0,0 0 0,-1-1-1,2 2 1,-1-2 3,-1 0 0,1 0 0,0 1 0,-1-1 0,1 0 0,0 0-1,-1 0 1,1-1 0,0 1 0,-1 0 0,1 0 0,-1 0 0,1 0 0,0 0 0,-1-1 0,1 1-1,-1 0 1,1-1 0,0 1 0,-1 0 0,1-1 0,-1 1 0,1-1 0,-1 1 0,0-1 0,1 1-1,-1-1 1,1 1 0,-1-1 0,13-20 260,-11 16-186,21-29 105,1 2 1,55-57-1,-6 18-242,11-11 105,-55 46-7,-3 0-1,0-2 1,32-65 0,-25 33-14,42-127 0,-40 85 102,-34 108-221,1-1 0,-1 0 0,0 0 0,0 0-1,0 0 1,-1 0 0,1 0 0,-1 0 0,-1-8 0,1 12 67,0 1 0,0 0 1,0-1-1,0 1 0,-1 0 1,1 0-1,0-1 0,0 1 1,0 0-1,0 0 1,0-1-1,-1 1 0,1 0 1,0 0-1,0-1 0,0 1 1,-1 0-1,1 0 0,0 0 1,0-1-1,-1 1 0,1 0 1,0 0-1,0 0 0,-1 0 1,1 0-1,0 0 0,-1 0 1,1 0-1,0 0 0,-1-1 1,-10 5-217,-8 12 26,18-15 187,-7 7 0,1 1 0,-1 0 1,1 0-1,1 1 0,0 0 0,-5 11 0,-24 66-62,35-86 77,-63 200-237,56-167 213,1-1-1,1 1 0,2 0 0,2 41 0,2-61 56,1 0 0,1 0-1,0-1 1,1 1 0,1 0-1,0-1 1,1 0 0,0-1-1,1 1 1,0-1 0,1 0-1,0-1 1,1 0 0,0 0 0,15 12-1,-21-20 13,0 0-1,1-1 1,0 1 0,-1-1-1,1 0 1,0 0-1,0-1 1,0 1-1,0-1 1,0 0 0,1 0-1,-1 0 1,5 0-1,-5-1 12,-1 0 0,1 0 0,0-1 0,-1 0 1,1 0-1,-1 0 0,1 0 0,-1 0 0,0-1 0,0 1 0,1-1 0,-1 0 0,0 0 0,0 0 0,4-4 0,1-1 36,-1 0-1,0-1 1,0 1 0,0-1-1,8-14 1,-14 19-72,1 0 0,-1 1-1,0-1 1,0 0 0,0 0-1,0 0 1,0 0 0,0 0 0,-1 0-1,0 0 1,0 0 0,1 0-1,-2 0 1,1-1 0,0 1-1,-1 0 1,1 0 0,-1 0 0,0 0-1,0 0 1,0 1 0,-2-5-1,2 6-32,1 0 1,-1 0-1,1 0 0,-1 0 0,1 1 0,-1-1 0,0 0 0,1 0 0,-1 1 0,0-1 0,0 1 0,1-1 0,-1 0 0,0 1 0,0-1 0,0 1 0,0 0 0,0-1 0,0 1 0,0 0 0,0-1 0,0 1 0,0 0 0,0 0 0,0 0 1,0 0-1,0 0 0,0 0 0,0 0 0,0 0 0,0 0 0,1 1 0,-1-1 0,0 0 0,0 1 0,0-1 0,0 1 0,0-1 0,0 1 0,0-1 0,1 1 0,-1-1 0,-1 2 0,-1 1-59,-1-1 0,1 2 0,0-1 0,0 0 1,0 1-1,0-1 0,1 1 0,-3 4 0,1 1 72,0-1 1,1 1 0,0 0-1,0 0 1,1 0-1,0 0 1,1 0 0,0 1-1,0-1 1,1 0-1,0 1 1,1-1 0,0 0-1,1 1 1,0-1-1,0 0 1,1 0-1,0 0 1,0-1 0,1 1-1,0-1 1,8 12-1,-11-18 25,0-1 0,0 1 0,0-1-1,0 1 1,0-1 0,0 0-1,1 0 1,-1 1 0,0-1-1,1 0 1,-1 0 0,0 0-1,1-1 1,0 1 0,-1 0-1,1-1 1,-1 1 0,1 0-1,0-1 1,-1 0 0,1 1-1,0-1 1,-1 0 0,1 0-1,0 0 1,0 0 0,-1 0 0,1-1-1,0 1 1,-1 0 0,1-1-1,3-1 1,1-1 50,0-1-1,1 0 1,-2-1 0,1 1-1,0-1 1,5-8 0,-1 4-24,220-196 637,-205 184-683,-18 15-75,-5 4 40,1 0 0,-1 0 0,1 1 0,-1-2-1,0 1 1,0 0 0,0 0 0,0-1 0,3-4-1,37 8-198,-33 1 241,0 0 0,0 0 0,13 5 0,-19-5-22,0-1 0,0 0 0,0 1 0,0 0 1,0-1-1,0 1 0,0 0 0,0 1 0,-1-1 0,1 0 0,-1 1 0,4 4 0,-4-1-7,-1-1-1,1 1 0,-1-1 0,0 1 0,0 0 0,-1 0 0,1-1 0,-2 10 1,1-10 19,0 1-26,0 19 110,1-1 0,7 48 0,-8-69-58,1 0-1,0-1 1,0 1 0,0 0-1,0 0 1,1-1 0,-1 1 0,1-1-1,-1 1 1,1-1 0,0 0-1,0 1 1,3 1 0,-4-3-5,0 0 0,1 0-1,-1 0 1,1 0 0,-1-1 0,1 1-1,-1-1 1,1 1 0,0-1 0,-1 1 0,1-1-1,0 0 1,-1 0 0,1 0 0,-1 0-1,1 0 1,0 0 0,-1 0 0,1-1 0,0 1-1,-1-1 1,1 1 0,-1-1 0,3-1-1,12-7 21,-1 0 0,-1-2 0,0 1 0,13-15 0,0 2 23,29-20 67,67-38 0,-97 64-48,-20 14-133,-4 2 38,1 0 0,-1-1 0,0 1 0,1 0 0,-1-1 0,0 0 0,0 0 0,0 1 0,-1-1-1,4-4 1,-17 10-150,1 4 131,1 0 0,0 0-1,0 1 1,1 0 0,0 0 0,0 1 0,1 0-1,1 1 1,0 0 0,0 0 0,-8 21-1,5-7 10,2 1 0,0 1-1,-3 29 1,10-53 51,0 1-1,1-1 1,-1 1 0,1 0-1,0 0 1,0-1 0,0 1-1,0 0 1,1 0 0,-1-1-1,1 1 1,0 0 0,0-1-1,0 1 1,3 3 0,-4-7-15,0 1 1,0-1 0,0 1 0,1-1-1,-1 0 1,0 1 0,1-1 0,-1 0-1,0 1 1,1-1 0,-1 0-1,0 1 1,1-1 0,-1 0 0,1 1-1,-1-1 1,0 0 0,1 0-1,-1 0 1,1 1 0,-1-1 0,1 0-1,-1 0 1,1 0 0,-1 0 0,1 0-1,-1 0 1,1 0 0,-1 0-1,1 0 1,-1 0 0,1 0 0,-1 0-1,0-1 1,1 1 0,-1 0-1,1 0 1,-1 0 0,1-1 0,-1 1-1,0 0 1,1 0 0,-1-1 0,1 1-1,-1 0 1,0-1 0,1 0-1,19-23 429,-15 18-370,88-132 532,-48 68-810,-33 53 260,-7 10-108,1-1-1,5-12 1,-11 20 48,1 0 1,-1 0-1,0-1 0,0 1 0,0 0 1,0 0-1,0 0 0,0 0 0,0 0 1,0 0-1,0 0 0,0 0 0,0-1 1,0 1-1,0 0 0,0 0 0,0 0 1,0 0-1,0 0 0,0 0 0,0 0 0,0 0 1,0-1-1,0 1 0,0 0 0,-1 0 1,1 0-1,0 0 0,0 0 0,0 0 1,0 0-1,0 0 0,0 0 0,0 0 1,0 0-1,0-1 0,0 1 0,0 0 1,-1 0-1,1 0 0,0 0 0,0 0 1,0 0-1,0 0 0,0 0 0,0 0 1,0 0-1,0 0 0,-1 0 0,1 0 1,0 0-1,0 0 0,0 0 0,0 0 1,0 0-1,0 0 0,0 0 0,0 0 1,-1 0-1,1 0 0,0 0 0,0 0 1,0 0-1,0 1 0,0-1 0,0 0 1,0 0-1,0 0 0,-7 3-236,3 1 231,0 0-1,0 0 0,1 0 0,-1 0 1,1 1-1,0 0 0,0-1 0,1 1 1,-5 11-1,3-5 3,1 1 0,0 0 0,-3 17 0,5-18-15,0 1 1,1-1-1,0 0 0,1 1 1,1-1-1,4 21 0,-4-26 47,-1-1-1,1-1 1,0 1-1,1 0 1,-1 0-1,1-1 1,5 8-1,-6-10 11,1 0-1,-1 1 0,0-1 0,1 0 0,-1 0 0,1-1 0,0 1 0,-1-1 0,1 1 0,0-1 0,0 0 0,0 0 0,6 1 0,0 0 2,1-1 0,0-1 1,0 0-1,0 0 0,0-1 0,0 0 0,-1-1 0,1 0 0,0 0 0,-1-1 0,12-6 0,12-6 9,54-34-1,-55 29 38,143-81-264,-84 62 207,-120 84-80,17-24 41,0 1 0,1 0 0,1 1-1,1 0 1,1 1 0,-8 43-1,15-59 29,0-1 1,1 1-1,-1 0 0,3 14 0,-2-20-6,0 0-1,0 0 1,0-1 0,1 1 0,-1 0 0,1 0 0,-1 0 0,1-1-1,0 1 1,-1 0 0,1-1 0,0 1 0,0 0 0,0-1 0,0 1 0,1-1-1,-1 0 1,0 1 0,1-1 0,-1 0 0,1 0 0,-1 0 0,1 0-1,-1 0 1,1 0 0,2 1 0,-1-2 18,0 0 1,1 1-1,-1-1 0,0-1 0,1 1 1,-1 0-1,0-1 0,0 1 0,0-1 1,7-2-1,29-16 132,-31 14-116,27-16 51,-1-2-1,58-50 1,-47 35-77,-32 28 1,24-20-52,61-62 1,-55 40 176,-31 39-101,18-25 33,3-18-19,43-107-1,-65 136-39,121-302 37,-120 290 23,-12 37-100,1 0 0,-1 0 0,1-1 0,-1 1-1,0 0 1,0 0 0,0 0 0,0-1 0,0 1 0,-1 0 0,1 0 0,-1 0 0,-1-4 0,2 6 18,0-1 0,0 1 1,0 0-1,-1 0 0,1 0 0,0 0 0,0 0 0,-1-1 0,1 1 1,0 0-1,0 0 0,-1 0 0,1 0 0,0 0 0,0 0 1,-1 0-1,1 0 0,0 0 0,0 0 0,-1 0 0,1 0 1,0 0-1,0 0 0,-1 0 0,1 0 0,0 0 0,0 1 1,-1-1-1,1 0 0,0 0 0,0 0 0,0 0 0,-1 1 1,-8 5-147,8-6 101,-4 5 4,-1 1-1,1-1 1,0 1 0,0 0 0,1 0 0,0 0 0,0 1-1,-6 13 1,-19 59 34,26-72 20,-54 207-229,33-119 204,4-21 111,4 1 0,4 0 0,-6 136 0,20-148-31,-2-56-6,1-1 1,0 1-1,1 0 0,0 0 0,0-1 0,4 10 1,-6-15-35,0 0 0,1-1 1,-1 1-1,0 0 0,0-1 0,1 1 1,-1-1-1,0 1 0,1-1 1,-1 1-1,1-1 0,-1 1 0,1-1 1,-1 1-1,1-1 0,-1 1 1,1-1-1,-1 0 0,1 1 0,0-1 1,-1 0-1,1 1 0,-1-1 1,1 0-1,0 0 0,-1 0 0,1 0 1,0 0-1,-1 1 0,1-1 1,0 0-1,-1 0 0,1-1 0,0 1 1,-1 0-1,1 0 0,0 0 1,-1 0-1,1-1 0,0 1 0,-1 0 1,1 0-1,-1-1 0,1 1 1,0-1-1,0 0 0,3-3 31,0 0 1,0 0-1,-1 0 0,6-9 0,-5 6-8,18-26-24,-8 11-29,21-26-1,-20 31-83,0 1 0,2 0-1,31-23 1,-47 38 84,1 0 0,-1 0 0,1 0-1,-1 0 1,1 1 0,-1-1 0,1 0 0,0 1 0,0-1 0,-1 1-1,1 0 1,0 0 0,0-1 0,-1 1 0,3 1 0,-3-1 7,1 0 1,-1 1-1,0-1 1,0 1-1,0-1 1,1 1-1,-1-1 1,0 1-1,0 0 1,0 0 0,0 0-1,0-1 1,0 1-1,-1 0 1,1 0-1,0 0 1,0 0-1,-1 1 1,1-1-1,0 0 1,-1 0 0,1 2-1,3 7-14,-1 1-1,-1 0 1,1 0-1,0 21 1,-2-19 59,1 1 0,0-1-1,5 15 1,-6-26-29,-1 0-1,1 0 0,0 0 0,0 0 0,0 0 0,0-1 1,0 1-1,0 0 0,1 0 0,-1-1 0,0 1 0,1-1 1,-1 1-1,1-1 0,0 0 0,-1 1 0,1-1 1,0 0-1,4 1 0,-4-1 5,1-1 0,0 1 0,-1-1 0,1 0 0,-1 0 0,1 0 0,0 0 0,-1 0 0,1-1 0,-1 1 0,1-1 0,0 0 0,-1 0 0,0 0 0,1 0 0,3-2 0,11-8 70,0 0 0,0 0 0,-1-2 0,15-15 0,56-62-238,-64 63 69,-5 5 163,-14 16-108,0 0 0,1 1 0,5-6-1,-10 11 27,0 0-1,0 0 0,0 1 1,0-1-1,0 0 1,0 0-1,0 0 0,0 0 1,0 0-1,0 0 0,0 0 1,0 0-1,0 1 0,0-1 1,0 0-1,0 0 1,0 0-1,0 0 0,0 0 1,0 0-1,0 0 0,1 0 1,-1 1-1,0-1 1,0 0-1,0 0 0,0 0 1,0 0-1,0 0 0,0 0 1,0 0-1,0 0 0,0 0 1,0 0-1,0 0 1,1 0-1,-1 0 0,0 0 1,0 0-1,0 0 0,0 1 1,0-1-1,0 0 1,0 0-1,0 0 0,1 0 1,-1 0-1,0 0 0,0 0 1,0 0-1,0-1 0,0 1 1,0 0-1,0 0 1,0 0-1,1 0 0,-1 0 1,0 0-1,0 0 0,0 0 1,0 0-1,-2 8-97,-5 9 56,1 1 0,1 0 0,1 0 0,0 1 0,-1 18 0,4-33 34,-2 19-82,1 45 0,2-58 138,1 0 0,0 0 0,0-1 1,1 1-1,1-1 0,0 1 0,5 11 0,-7-18-38,1 1 0,0-1 0,0 0 0,0 0 0,1 0-1,2 4 1,-4-6 6,0-1-1,-1 1 0,1-1 0,0 1 1,0 0-1,-1-1 0,1 0 0,0 1 0,0-1 1,0 1-1,0-1 0,-1 0 0,1 0 1,0 1-1,0-1 0,0 0 0,0 0 1,0 0-1,0 0 0,0 0 0,0 0 1,-1 0-1,1 0 0,0-1 0,0 1 1,0 0-1,0 0 0,0-1 0,-1 1 0,3-1 1,1-3 12,0 1 1,0-1 0,0 1 0,0-1-1,0 0 1,-1 0 0,0-1 0,0 1-1,0-1 1,0 0 0,-1 1 0,0-1-1,3-10 1,0 0 34,-2-1 0,0 0-1,2-21 1,-5 26-51,1 1-1,-1 0 1,-1 0 0,0-1-1,0 1 1,-1 0 0,0 0-1,-5-12 1,5 17-18,0 1 0,0-1 1,-1 1-1,1-1 0,-1 1 0,0 0 0,0 0 0,0 0 0,-1 0 1,0 1-1,1-1 0,-1 1 0,0 0 0,-1 0 0,1 0 0,0 1 1,-1 0-1,0 0 0,-5-2 0,1 2-20,0 0-1,-1 1 1,1 0-1,0 1 1,-17 1-1,1 0-69,43-10 47,108-33-22,-112 37 139,121-36 18,-111 35-175,0 1 1,0 1 0,41-1-1,-64 5 93,0 0 1,0 0-1,1 0 0,-1 0 0,0 0 0,0 1 0,0-1 0,1 0 1,-1 0-1,0 1 0,0-1 0,0 1 0,0-1 0,0 1 0,0-1 1,0 1-1,2 1 0,-3-2-2,0 1 0,1-1 0,-1 1 0,0 0 0,0-1 0,1 1 0,-1 0-1,0-1 1,0 1 0,0-1 0,0 1 0,0 0 0,0-1 0,0 1 0,0 0 0,0-1 0,0 1 0,0 0 0,-1-1 0,1 1 0,0-1 0,0 1 0,-1 0 0,-3 6-11,1-1 0,-1 0-1,-1 0 1,-8 8 0,6-6 40,-24 36 62,23-32-12,-1 1-1,0-1 0,-17 16 1,39-45 723,16-11-758,-10 13-96,0 2 1,39-19-1,-35 20 29,28-13 41,58-19 0,-107 43-10,7-2-80,1-1 0,0 1 0,0 1 1,13-2-1,-21 4 53,0-1-1,0 1 1,1 0 0,-1 0-1,0 0 1,0 1 0,0-1-1,0 0 1,0 1 0,0-1-1,0 1 1,0 0 0,-1 0-1,1 0 1,0 0 0,0 0-1,0 0 1,-1 0 0,1 0-1,-1 1 1,1-1 0,-1 1-1,1-1 1,-1 1 0,0-1-1,0 1 1,2 3 0,5 17 81,0-1 0,-2 1 0,7 45 0,-5-48 256,-7-17-546,1 1 0,-1-1 0,0 1-1,0-1 1,0 1 0,-1 0 0,2 3-1,-14-14-6958,6 0 5163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0:06.8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48 6656,'-36'-11'3008,"40"14"-1888,5-3-864,4-3 256,10 3-288,-1-9-128,1 6-64,-1-5 448,1 5-256,-5-6-928,-1 4 352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0:07.2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5 152 7712,'-5'-17'3520,"69"14"-3072,-33-5-512,6 4-64,16-12 320,2 4-96,16-13 64,6 10-96,4-1 512,-5 4-320,-12 0-1792,-11 4 832,-22 5-4128,-8 3 2688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0:07.5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9 288 4896,'-8'-23'2208,"34"15"-1920,-2 4 416,7-1-448,27-10 832,5-1-640,32-21-64,3 6-224,37-13 448,-1 8-352,24-4-32,-23 12-128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0:08.6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334 667 2720,'-5'-31'1830,"4"26"-986,1-1 0,-2 0-1,1 0 1,-3-7 0,3 11-724,0 0 0,0 0 0,0 1 1,0-1-1,0 1 0,0-1 0,-1 1 1,1-1-1,0 1 0,-1 0 0,1-1 1,-1 1-1,0 0 0,1 0 0,-1 0 1,0 0-1,-2 0 0,-3-1-10,0 0 1,0 1-1,0 0 1,-1 0-1,1 1 1,0-1-1,0 2 1,-1-1-1,1 1 1,0 0-1,-12 4 1,6-1-76,0 0 0,0 1 0,0 1 0,1 0 0,-13 9 0,16-9-25,1 0 0,0 1 0,0 1 0,1 0 1,0 0-1,0 0 0,1 0 0,0 1 0,0 0 0,1 1 0,0-1 1,1 1-1,0 0 0,0 0 0,1 0 0,0 1 0,1-1 0,0 1 0,0 12 1,2-20 34,0 0 0,0-1 0,0 1 0,0 0 0,0 0 0,1 0 0,-1 0 0,1-1 0,-1 1 0,1 0 0,0-1 0,0 1 0,1 0 0,-1-1 0,3 4 0,-3-5 7,0 1 0,1-1 1,0 1-1,-1-1 0,1 0 1,0 0-1,0 0 0,0 0 1,0 0-1,0 0 0,0 0 0,0 0 1,0-1-1,0 1 0,0-1 1,0 0-1,0 0 0,1 1 1,-1-2-1,3 1 0,4-1 44,-1 0 0,1-1 0,-1 0 0,0-1-1,0 0 1,0 0 0,0 0 0,10-7 0,6-5 102,24-20 0,-17 12 148,38-39 0,-61 54-298,0 0 0,-1-1 1,0 0-1,-1-1 0,0 1 0,0-1 0,-1 0 0,0-1 0,4-10 0,-9 18-44,1-1 0,0 1 0,-1 0 0,0 0 0,0-1 0,0 1 0,0 0 0,0 0 0,-1-1 0,1 1 0,-1 0 0,0 0 0,0 0 0,0 0 0,-1 0 0,1 0 0,-1 0 0,1 0 0,-1 0 0,0 1 0,0-1 0,0 1 0,-3-4 0,-1 1-17,0 0-1,0 0 0,0 1 1,0 0-1,-1 0 0,0 0 1,0 1-1,-13-5 0,6 4-5,11 4-4,0-1 0,-1 0 0,1 0 0,0 0-1,0-1 1,0 1 0,0-1 0,0 1 0,-5-5 0,8 6 23,0 0 0,0 0 0,0 0 0,0 0 1,0-1-1,0 1 0,0 0 0,0 0 0,-1 0 0,1 0 1,0-1-1,0 1 0,0 0 0,0 0 0,0 0 0,0-1 1,0 1-1,0 0 0,0 0 0,0 0 0,0-1 0,0 1 1,0 0-1,0 0 0,1 0 0,-1-1 0,0 1 0,0 0 1,0 0-1,0 0 0,0-1 0,0 1 0,11-17 59,0 0 0,1 0 0,26-27 0,2-2 62,148-224-233,-184 264 78,-1 1-1,2 0 0,-1 0 0,0 0 1,11-8-1,-15 12 29,1 1 0,0-1 0,0 0 0,-1 1-1,1-1 1,0 1 0,0 0 0,0-1 0,-1 1 0,1 0 0,0-1 0,0 1 0,0 0 0,0 0 0,0 0 0,0-1 0,0 1 0,0 0 0,0 0-1,0 1 1,-1-1 0,1 0 0,0 0 0,0 0 0,0 1 0,0-1 0,0 0 0,0 1 0,-1-1 0,1 1 0,0-1 0,0 1 0,0-1 0,-1 1-1,1-1 1,0 1 0,-1 0 0,1 0 0,-1-1 0,1 1 0,-1 0 0,1 0 0,-1-1 0,1 1 0,-1 0 0,0 0 0,1 0 0,-1 0 0,0 1 0,3 6-10,-1 0 1,-1-1 0,1 1 0,-1 0 0,0 13 0,-4 43 61,2-48-12,-4 40 27,-17 73 0,-23 49 14,17-83-27,-81 180 0,5-58 237,-44 97 513,134-283-222,-27 46 0,38-72-470,-11 13 340,13-17-414,1-1 0,-1 0 0,0 1 0,1-1 0,-1 1 0,1-1 0,-1 0 1,0 0-1,1 1 0,-1-1 0,0 0 0,1 0 0,-1 0 0,0 0 0,1 0 0,-1 0 0,0 0 0,1 0 1,-1 0-1,0 0 0,0 0 0,1 0 0,-1-1 0,0 1 0,1 0 0,-1 0 0,0-1 0,0 0 0,0 1 0,0-1 0,0 0 0,0 0 0,0 0-1,0 1 1,0-1 0,0 0 0,0 0 0,0-1 0,1 1-1,-1 0 1,0 0 0,1 0 0,-1 0 0,1 0-1,-1-1 1,1 0 0,-3-24 138,3 18-86,-1-4-70,1 0 0,0 0 1,1 0-1,1 0 0,0 1 0,0-1 1,1 0-1,0 1 0,1 0 0,1 0 0,0 0 1,0 0-1,1 1 0,0 0 0,1 0 1,0 0-1,0 1 0,1 0 0,1 1 0,10-9 1,9-6-45,2 1 0,1 2 0,61-30 0,110-31-10,-187 76-353,-1 1 0,29-5 0,-11 8-290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0:14.6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1422 3328,'-1'1'214,"1"-1"1,-1 1 0,0 0-1,0-1 1,0 1-1,1 0 1,-1 0 0,0 0-1,1 0 1,-1 0-1,1 0 1,-1 0-1,1 0 1,-1 0 0,1 3 2896,0-5-3050,0 0 0,0 1 0,0-1 0,0 1-1,0-1 1,0 1 0,0-1 0,0 0-1,0 1 1,1-1 0,-1 1 0,0-1 0,0 1-1,0-1 1,1 1 0,-1-1 0,0 1-1,0-1 1,1 1 0,-1-1 0,1 1 0,-1 0-1,1-1 1,3-5 171,2-8 73,-1 0 1,-1-1-1,4-19 1,3-13-29,-2 17-54,2 0 1,22-47 0,-22 57-154,0 1-1,1 0 0,1 0 1,25-26-1,3 5 137,3 2-1,1 2 0,76-47 1,-73 57-182,-43 23-23,1 1 0,-1 0 0,0 0 0,1 1 0,0-1 0,-1 1 0,9 0 0,-13 1 5,1 0 1,0 1 0,-1-1 0,1 0-1,-1 1 1,1-1 0,0 1 0,-1-1-1,1 1 1,-1 0 0,1 0 0,-1 0-1,0 0 1,1 0 0,-1 0 0,0 0 0,0 0-1,0 0 1,0 1 0,0-1 0,0 0-1,0 1 1,0-1 0,0 1 0,-1-1-1,2 4 1,0 0 23,0 1-1,-1-1 1,0 1-1,0 0 1,0 0-1,-1 8 1,-1 4 11,-2 0-1,0 0 1,0 0-1,-2 0 1,0-1 0,-13 29-1,-5 15 284,18-43-47,31-66 760,37-49 0,-17 26-1122,-35 54 20,0 0-1,1 1 0,0 0 0,1 1 1,27-23-1,-37 35 31,0 1 1,0 0-1,1 0 1,-1 0-1,7-2 1,-9 3 25,0 1 0,0 0 0,0-1 0,0 1 1,0 0-1,-1 0 0,1 0 0,0 0 0,0 0 1,0 0-1,0 0 0,0 0 0,0 0 0,-1 0 1,1 0-1,0 1 0,0-1 0,0 0 0,0 1 1,-1-1-1,1 0 0,0 1 0,0-1 0,-1 1 1,1-1-1,0 1 0,-1 0 0,1-1 0,0 1 1,0 0-1,1 3 6,-1 0 1,1-1 0,-1 1-1,0 0 1,1 0-1,-2 0 1,1 0 0,0 0-1,-1 0 1,0 0-1,0 0 1,-1 8 0,-1 7-14,-8 27 0,5-28 52,0 9 17,4-16 139,-2 0 0,-6 20 0,15-33 474,7-7-484,68-68 64,-42 37-337,72-54 0,-103 88 55,0 1-1,0 0 0,1 0 0,-1 1 0,1 0 1,11-3-1,-17 6 21,-1 0 0,1 1 1,0-1-1,-1 1 0,1-1 0,0 1 1,-1 0-1,1 0 0,0 0 0,-1 1 1,1-1-1,-1 1 0,1-1 0,0 1 1,-1 0-1,1 0 0,-1 0 0,0 0 1,1 1-1,-1-1 0,0 1 1,0-1-1,0 1 0,0 0 0,0-1 1,3 6-1,-1-2-5,-1 0 0,0 1 0,0 0 0,0 0 0,-1 0 0,0 0-1,0 0 1,-1 1 0,1-1 0,-1 0 0,-1 1 0,1 11 0,-3 7 61,-8 50 0,2-19-22,6-35 9,2 28 0,0-41 14,1 0 0,0-1 1,0 1-1,0-1 0,1 0 0,1 1 1,3 8-1,-5-15-22,-1 1 0,1-1 0,0 0 1,0 1-1,0-1 0,-1 0 0,1 0 0,1 0 1,-1 0-1,0 0 0,0 0 0,0 0 0,0 0 1,1 0-1,-1-1 0,0 1 0,1 0 0,-1-1 1,0 1-1,1-1 0,-1 0 0,1 1 0,-1-1 0,1 0 1,-1 0-1,1 0 0,-1 0 0,1 0 0,-1 0 1,4-1-1,0 0 24,0-1 0,0 0 0,0 0 0,0 0 0,0-1 0,-1 0-1,7-4 1,69-56 130,29-21-218,136-72 195,-227 145-145,-1-1 0,0-1 1,26-24-1,-43 36-5,1 1 1,-1 0-1,1-1 0,-1 1 0,0-1 1,1 1-1,-1-1 0,0 1 0,1-1 0,-1 1 1,0-1-1,0 1 0,1-1 0,-1 1 1,0-1-1,0 1 0,0-1 0,0 0 1,0 1-3,0 0 1,0-1-1,0 1 1,-1 0-1,1 0 1,0 0-1,0 0 1,-1 0-1,1-1 1,0 1-1,0 0 1,-1 0-1,1 0 1,0 0-1,0 0 1,-1 0-1,1 0 1,0 0-1,0 0 1,-1 0-1,1 0 1,0 0-1,0 0 1,-1 0-1,1 1 0,-21 5-22,-22 19-155,-63 45-1,93-61 166,-4 3-18,0 1-1,-22 22 0,33-29 20,1 0-1,-1 1 0,1 0 1,1-1-1,-1 2 0,1-1 1,1 0-1,-1 1 0,-2 9 0,5-16 29,1 1 0,0-1 0,-1 0 0,1 0 0,0 1-1,0-1 1,0 0 0,0 1 0,0-1 0,0 0-1,0 0 1,0 1 0,0-1 0,1 0 0,-1 1-1,0-1 1,1 0 0,1 2 0,-2-2-2,1 0 0,0 0 0,0 0 0,0-1 1,0 1-1,0 0 0,0-1 0,0 1 0,1-1 0,-1 0 1,0 1-1,0-1 0,0 0 0,0 1 0,1-1 0,-1 0 0,0 0 1,0 0-1,0 0 0,1 0 0,0-1 0,9 0 58,-1-1 1,0-1-1,0 1 1,0-2-1,0 1 1,14-9-1,52-33 213,-59 32-247,0 0 1,0-2-1,-2 0 0,27-33 1,-12 5-63,-14 18-190,-21 58-463,4-29 657,-3 10-43,1 0 0,0 1 0,1 0 0,0 20 0,2-31 61,0 0 1,1 0-1,-1 0 0,1 0 0,0 0 0,0 0 1,0 0-1,1 0 0,0 0 0,-1 0 0,1 0 1,0-1-1,1 1 0,-1-1 0,1 0 0,0 1 1,-1-1-1,1-1 0,1 1 0,5 4 0,-4-4 51,0 0-1,1 0 1,0-1-1,0 1 1,0-1-1,0-1 1,0 1 0,0-1-1,0 0 1,0 0-1,0-1 1,1 0-1,-1 0 1,0-1-1,0 1 1,0-1-1,8-3 1,10-3 6,0-1 0,-1-1 0,22-12 1,-24 12-45,34-18 134,103-68-1,-128 73-135,0-1-1,-1-1 1,-2-2 0,38-44-1,-56 58-7,-1 4 0,-1-2 0,0 1 0,-1-1 0,0 0 0,8-17 0,-14 27 0,0 0-1,1-1 1,-1 1-1,0-1 0,0 0 1,1 1-1,-1-1 0,0 1 1,0-1-1,0 1 1,0-1-1,0 1 0,0-1 1,0 0-1,0 1 0,0-1 1,0 1-1,0-1 1,0 0-1,0 1 0,0-1 1,0 1-1,0-1 1,-1 1-1,1-1 0,0 1 1,-1-1-1,1 1 0,0-1 1,-1 1-1,1-1 1,0 1-1,-1-1 0,1 1 1,-1 0-1,0-1 1,0 1-8,0 0 1,0-1 0,0 1 0,-1 0 0,1 0 0,0 1 0,0-1 0,0 0-1,-1 0 1,1 0 0,0 1 0,0-1 0,0 1 0,0-1 0,0 1 0,-2 1-1,-11 7-32,1 1-1,-1 0 0,2 1 0,-21 23 0,10-9-11,11-13-2,-76 81-64,67-69 74,-35 53-1,54-73 43,0-1-1,0 0 1,0 1 0,1 0 0,0-1-1,-1 1 1,1 0 0,0 0-1,1 0 1,-1 0 0,1-1-1,0 1 1,0 8 0,1-10 9,-1 0 1,1 0-1,-1 0 1,1 0-1,0 0 1,0-1-1,0 1 1,0 0-1,0 0 1,0 0-1,1-1 1,-1 1 0,0-1-1,1 1 1,0-1-1,-1 0 1,1 1-1,0-1 1,-1 0-1,1 0 1,0 0-1,0 0 1,0 0-1,0-1 1,0 1-1,4 0 1,1 0 36,0 0 1,0 0 0,0 0-1,-1-1 1,1-1 0,0 1-1,0-1 1,0 0-1,0 0 1,0-1 0,-1 0-1,1 0 1,-1-1 0,1 0-1,-1 0 1,0 0 0,0-1-1,8-6 1,-5 3-43,-1 0 1,1-1-1,-1-1 1,-1 0-1,0 0 0,0 0 1,0-1-1,-1 0 1,-1 0-1,7-16 0,28-93-60,-44 194-961,-1-41 984,-16 132-85,-7 62-28,17-166 102,-31 97 0,35-138 119,-2 0-1,0 0 0,-2 0 1,-14 22-1,16-30 52,-1 0-1,0-1 1,-1 0-1,0-1 1,-1 0-1,-21 15 1,30-23-103,-1-1-1,1 0 1,-1 0 0,1 0-1,-1-1 1,0 1 0,0-1-1,0 0 1,0 0 0,0 0-1,0 0 1,0-1 0,0 0-1,0 0 1,0 0 0,0 0-1,0 0 1,0-1 0,0 0-1,0 0 1,0 0 0,0 0-1,0-1 1,1 1 0,-1-1-1,0 0 1,1 0 0,0-1-1,-1 1 1,1-1 0,-5-4-1,5 4-12,1 0 0,-1-1-1,1 1 1,0 0 0,0-1-1,0 0 1,1 1 0,-1-1-1,1 0 1,-1-4 0,0-3-59,0 0-1,-1-11 1,3 10 39,0 1 0,1 0 0,0 0 0,0 0 0,4-13 0,18-50 49,-18 60-61,1-4 6,0 0-1,2 1 0,0-1 1,0 2-1,2-1 0,0 1 1,13-14-1,-5 9-8,2 1-1,0 1 1,2 1 0,39-27-1,-16 17-31,76-34-1,-79 41 93,0-2 0,-2-1 0,-1-3 0,-2-1-1,38-36 1,-55 47-53,0 0 0,0 1 0,46-25 0,-64 40 10,0 0 0,0 0 0,0 0 0,0 1 0,0-1 0,0 0 0,1 1 0,-1 0 0,0-1-1,0 1 1,5 0 0,-6 1-2,1-1 0,-1 0 0,1 1 0,-1-1 0,0 1 0,0 0 0,1-1 0,-1 1 0,0 0 0,0 0 0,0 0 0,0 0 0,0 0 0,0 0 0,0 0 0,0 0 0,0 0 0,0 0 0,-1 1 0,2 1 0,-1 1 7,1 0 0,-1 0 1,0 0-1,0 0 0,0 0 0,0 0 0,-1 1 1,0-1-1,0 0 0,0 1 0,0-1 0,-1 0 0,1 0 1,-1 0-1,-2 5 0,-2 8 61,-2 1 1,-9 18-1,10-23 17,0 0 23,3-5-6,-1 0 0,0 1 0,-1-2-1,1 1 1,-8 8 0,18-36 582,1 8-653,1 1 0,-1 0 0,2 0 1,-1 1-1,1 1 0,1-1 0,14-10 0,-9 9-63,0 0-1,1 1 1,0 1-1,29-12 1,-40 19 19,1 0 1,-1 1-1,0-1 1,1 1 0,-1 1-1,1-1 1,0 1-1,-1 0 1,1 0 0,-1 0-1,1 1 1,-1 0-1,1 0 1,-1 0 0,1 1-1,-1 0 1,0 0-1,0 0 1,0 1-1,0 0 1,0 0 0,-1 0-1,1 0 1,-1 1-1,5 4 1,5 7-3,-1-1 1,14 22-1,-24-31 33,1 0 1,1 0-1,-1 0 1,1 0-1,0-1 1,0 1-1,0-1 0,1-1 1,-1 1-1,8 3 1,-9-5 26,0-1 0,0 1 0,0-1 0,0 0 1,0 0-1,1 0 0,-1-1 0,0 0 0,0 1 0,1-1 1,-1-1-1,0 1 0,1-1 0,-1 1 0,0-1 0,8-3 1,2-4 8,0 0 0,0 0 0,-1-2 0,0 0 1,-1 0-1,12-14 0,-15 16-39,-3 3 24,-1 0-1,0 0 0,0-1 0,0 0 0,0 0 1,-1 0-1,0-1 0,-1 1 0,1-1 1,-1 0-1,4-14 0,-3 9 1,-1-1-1,-1 0 1,1-16 0,-2 26-35,-1 0 0,0-1 0,0 1 0,0 0 1,0 0-1,-1 0 0,0-1 0,1 1 0,-1 0 0,0 0 0,0 0 0,-1 0 1,1 0-1,-1 0 0,1 1 0,-1-1 0,0 0 0,-3-3 0,4 5-4,0 1 0,0-1 0,0 1 0,0-1 0,0 1-1,0-1 1,0 1 0,-1 0 0,1-1 0,0 1 0,0 0-1,0 0 1,0 0 0,0 0 0,0 0 0,-1 0 0,1 0 0,0 0-1,0 1 1,0-1 0,0 0 0,0 1 0,0-1 0,0 0-1,0 1 1,0-1 0,0 1 0,0 0 0,-2 1 0,-1 1-19,1 0 0,-1 0 0,0 1 1,1-1-1,-4 6 0,-5 9-19,1 1 1,1-1-1,1 2 1,0 0-1,1 0 1,-9 39-1,16-53 46,-1 0 0,2 0 0,-1-1 0,0 1 0,1 0 0,0 0 0,1 0 0,-1 0 0,1 0 0,0-1-1,1 1 1,0 0 0,2 6 0,-3-9 18,1 0-1,0 0 0,0 0 0,0 0 1,0 0-1,0-1 0,1 1 0,-1-1 1,1 1-1,0-1 0,0 0 0,-1 0 1,1 0-1,1-1 0,-1 1 1,0-1-1,0 0 0,0 1 0,1-1 1,-1-1-1,1 1 0,-1 0 0,7-1 1,10 1 26,0-1 1,0-2 0,0 0 0,27-6-1,-12-1 99,52-20-1,-72 24-122,1-2 1,-2 1-1,1-2 1,-1 0 0,0-1-1,-1 0 1,0-1-1,21-21 1,-17 11 13,-1 0 1,-1-1-1,-1-1 1,-1 0-1,18-42 1,37-126 63,-38 96-35,-10 32-114,-3 0 0,11-73 0,-24 112 55,-1 12-11,-1 0 1,0 1-1,-1-1 0,-1 0 0,1 0 1,-2 0-1,1 0 0,-5-20 1,4 31-17,0 1 0,0-1 0,1 1 0,-1 0 0,0-1 0,1 1 0,-1 0 0,1-1 0,-1 1 0,1 0 0,-1-1 0,1 1 0,-1 0 0,1 0 0,0 0 1,-1 0-1,1-1 0,0 2 0,-12 23-139,-5 19 0,-20 83-1,35-117 106,-8 38-44,-6 65 0,4 49 171,9-86-56,13 133 1,-9-200 14,1 1 0,0-1 0,1 1 0,3 9 0,-5-17 15,0 1 0,0 0 0,0-1-1,1 1 1,-1-1 0,1 1 0,-1-1 0,1 0 0,0 0 0,0 1 0,0-1-1,0-1 1,0 1 0,0 0 0,1 0 0,-1-1 0,5 3 0,-5-4-18,0 0 0,0 0 0,0 1-1,1-1 1,-1 0 0,0-1 0,0 1 0,0 0 0,0-1 0,1 1 0,-1-1 0,0 0 0,0 1 0,0-1 0,0 0 0,0 0 0,1-2 0,7-3 17,-1-1 1,9-8 0,-9 7-32,34-29 15,-2-2 1,45-55-1,-40 38-253,-47 63 110,0 0 0,0 0 0,-4 11 0,-17 42-5,16-45 112,0 1 1,0 0-1,2 0 1,0 1-1,1-1 1,-2 23-1,5-38 23,1 0 0,-1 0 0,0 0 0,0 0 0,1 0 1,-1 0-1,1 0 0,-1 0 0,1 0 0,-1 0 0,1 0 0,0 0 0,-1-1 0,1 1 0,0 0 1,0 0-1,-1-1 0,1 1 0,0 0 0,0-1 0,0 1 0,0-1 0,0 1 0,0-1 0,0 1 0,0-1 1,0 0-1,0 0 0,0 1 0,0-1 0,0 0 0,0 0 0,2 0 0,5 1 65,0-1-1,1 0 0,9-2 1,-14 2-71,33-5 1,-1-2-1,1-1 0,-1-2 0,36-15 1,39-21 73,12-4-130,35-9 175,-151 55-62,-9 2-16,-12 3-103,2 2 28,-1 1 1,1 1-1,0 0 1,0 1-1,1 0 1,0 1-1,-11 8 0,-2 4 31,-40 41 0,63-59 3,-11 11-34,1 0 0,0 1 0,-8 14 0,17-24 32,-1 1 0,2-1 0,-1 0 0,0 1 0,1-1 0,-1 1 0,1-1 0,0 1 0,0-1 0,1 1 0,-1 0 0,1 0 0,0-1 0,0 1 0,0 0 0,0 0 0,1 0 0,-1-1 0,1 1 0,1 3 0,-1-5 1,0 1 1,1-1 0,-1 0-1,1 0 1,-1-1-1,1 1 1,0 0 0,-1 0-1,1-1 1,0 1 0,0-1-1,0 0 1,0 1-1,1-1 1,-1 0 0,0 0-1,4 0 1,4 2 42,1 0 0,17 2 0,-19-4 1,28 4-193,1-2-1,0-1 0,0-2 1,0-2-1,69-11 0,-90 10-1081,-13 3 712,0-1 0,1 1 0,-1-1 0,0 0 0,0-1 0,0 1 0,0-1 0,5-2 1,0 0-973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4:0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7552,'1'0'241,"1"1"1,-1-1 0,0 0-1,0 1 1,1 0 0,-1-1-1,0 1 1,0 0-1,0-1 1,0 1 0,0 0-1,0 0 1,0 0 0,1 2-1,13 15 90,-14-16 39,6 8 1221,10 21-1,-1-2-499,12 11 501,1-1 0,42 44 1,-38-47-411,-2 1 1,36 56 0,-60-80-1027,0 0 1,-2 1-1,0-1 1,0 1-1,-1 0 1,-1 0-1,0 0 1,-1 1-1,-1-1 1,0 0-1,-1 1 1,0-1-1,-1 1 1,-3 14 0,-1-5-131,-1-1 1,0 0-1,-2 0 1,0 0-1,-2-1 1,-1 0-1,-20 32 1,17-35-647,0 0 0,-1-1 0,-32 30 0,34-37-1017,0-1 0,0-1-1,-22 13 1,30-20 964,1 1 0,-1-1 0,0-1 0,0 1 0,-10 1 1,6-2-1840,0-1 0,-16-1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0:15.0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14 100 6144,'-13'-28'2784,"23"19"-2432,-10 3 608,3 1-608,-3-7-288,10 0-64,-1-4 32,9 4 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0:15.3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72 7808,'18'-32'3520,"95"16"-3040,-55 9 0,0 7-352,37-8 512,3 3-352,33 1-128,-9 4-96,-6 0 352,-11 9-224,-7-1-2048,-12 4 992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0:19.3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1529 2304,'-16'10'752,"10"0"3760,9-20-2350,2 2-1690,11-26 290,2 0 0,1 2 0,1 0-1,2 2 1,32-36 0,-26 35-439,48-59 287,-33 28-202,40-78 0,2-4-237,-76 130-136,1 0 1,1 0-1,0 1 0,17-16 1,-24 25-37,1 0 1,-1 1-1,1 0 0,-1 0 0,1 0 1,0 0-1,0 1 0,0 0 1,1 0-1,-1 0 0,0 0 1,1 1-1,-1 0 0,1 0 1,-1 1-1,10-1 0,-13 2 4,0-1 1,-1 0-1,1 1 0,0-1 0,-1 1 0,1 0 1,0-1-1,-1 1 0,1 0 0,-1 0 0,0 0 1,1 0-1,-1 0 0,0 1 0,1-1 0,-1 0 0,0 0 1,0 1-1,0-1 0,0 1 0,0-1 0,-1 1 1,1-1-1,0 1 0,-1 0 0,1-1 0,-1 1 1,0 0-1,1-1 0,-1 4 0,1 6 35,-1-1 0,1 0-1,-4 20 1,2-23-11,-2 15 6,-1 1-1,-1-1 0,-15 42 1,3-24 33,-22 39 0,31-63 0,3-7 57,1 1 0,-2-1 1,0-1-1,-10 13 0,30-52 528,7-8-606,1 1 0,3 1 0,33-39 1,-17 29-3,77-69 0,-51 63-59,-59 47-55,1 0 1,0 1 0,1 0 0,-1 1 0,19-6-1,-27 9 60,0 1 0,1 0 0,-1-1 0,0 1 0,0 0 0,1 0 0,-1 0 0,0 0 0,0 0 0,1 0 0,-1 0 0,0 0 0,0 1 0,1-1 0,-1 0-1,0 1 1,0-1 0,0 1 0,0-1 0,1 1 0,-1 0 0,0-1 0,0 1 0,0 0 0,0 0 0,-1 0 0,1 0 0,0 0 0,0 0 0,0 0 0,-1 0-1,1 0 1,0 0 0,0 2 0,0 2 11,1 0 0,-1 0-1,0 0 1,0 0 0,0 1 0,-1-1-1,0 6 1,-1 18 30,-1-1-1,-2 1 0,-1-1 1,-10 36-1,-45 107 200,59-166-216,-3 15 173,4-20-179,0 1 0,0-1 0,0 0 0,0 1 0,0-1 1,0 0-1,0 1 0,0-1 0,0 0 0,0 1 0,0-1 0,0 0 0,0 1 0,0-1 0,0 0 0,0 0 0,0 1 0,0-1 0,0 0 1,0 1-1,0-1 0,1 0 0,-1 0 0,0 1 0,0-1 0,0 0 0,1 0 0,-1 1 0,0-1 0,0 0 0,1 0 0,-1 0 0,0 1 1,0-1-1,1 0 0,-1 0 0,0 0 0,1 0 0,-1 0 0,0 0 0,0 0 0,1 0 0,-1 1 0,0-1 0,1 0 0,-1 0 0,0 0 1,1-1-1,-1 1 0,0 0 0,1 0 0,-1 0 0,0 0 0,1 0 0,-1 0 0,0 0 0,0 0 0,1-1 0,-1 1 0,0 0 0,0 0 1,1 0-1,-1-1 0,0 1 0,9-7 38,-1-1 0,-1 1-1,0-2 1,0 1 0,0-1 0,9-16 0,-7 10 3,12-16-36,101-140 19,-105 151-76,0 1 1,1 0 0,1 1-1,1 2 1,43-29-1,-57 41 19,32-16-104,-35 19 117,-1 0-1,1 0 1,0 1-1,0-1 1,0 0 0,0 1-1,0 0 1,-1 0-1,1 0 1,0 0 0,0 0-1,4 1 1,-6 0 6,0-1 1,0 1 0,0-1-1,0 1 1,0 0 0,0 0-1,0-1 1,0 1 0,0 0-1,0 0 1,-1 0 0,1 0-1,0 0 1,-1 0 0,1 0-1,-1 0 1,1 0 0,-1 1-1,1-1 1,-1 0 0,0 0-1,0 0 1,1 1 0,-1-1-1,0 0 1,0 0 0,0 0-1,0 1 1,-1-1 0,1 2-1,-1 6-18,0 0-1,-1-1 1,-3 11-1,-83 238 9,54-163-121,30-84 181,1-2 11,0 1 0,0-1 0,0 1 0,1 0 0,1 0 0,-1 0 0,1 0-1,1 12 1,0-20-38,0 1-1,1-1 1,-1 1-1,0-1 1,1 1-1,-1-1 1,1 1-1,0-1 1,-1 1-1,1-1 1,0 0-1,0 0 1,0 1-1,0-1 1,0 0-1,0 0 0,0 0 1,0 0-1,1 0 1,-1 0-1,0 0 1,1 0-1,-1-1 1,1 1-1,-1-1 1,0 1-1,1-1 1,-1 1-1,1-1 1,0 0-1,-1 1 1,3-1-1,4 0 28,0 0 0,-1 0 0,1-1 0,-1 0-1,11-2 1,9-4-18,-2-2-1,1 0 1,-1-2-1,-1-1 0,0-1 1,40-28-1,-44 26-16,0-2 0,-2 0 1,0 0-1,-1-2 0,16-22 0,62-107 130,-56 74-346,-35 68-29,-4 10 121,-5 16 58,-69 158-150,12-36 149,59-132 73,0 0-1,0-1 0,1 1 1,0 0-1,1 1 1,0-1-1,1 18 0,0-25-1,0 0-1,0-1 1,0 1-1,1 0 1,0-1-1,-1 1 0,1-1 1,0 1-1,0-1 1,0 1-1,1-1 1,-1 0-1,0 1 1,1-1-1,0 0 0,-1 0 1,1 0-1,0 0 1,0 0-1,0-1 1,0 1-1,1-1 0,-1 1 1,0-1-1,1 0 1,-1 0-1,1 0 1,-1 0-1,1 0 1,-1 0-1,1-1 0,0 1 1,4-1-1,-2 0 13,0 0 0,1-1-1,-1 1 1,0-1-1,0 0 1,0-1-1,0 1 1,0-1-1,0 0 1,9-5 0,-6 2 25,0 0 0,-1 0 0,0-1 1,0 0-1,10-11 0,-8 6-33,0 0 1,-1 0-1,-1-1 1,0 0-1,0 0 1,-1-1-1,-1 0 1,0 0-1,-1 0 0,0 0 1,-1-1-1,-1 0 1,0 0-1,0 1 1,-2-1-1,0 0 1,0 0-1,-1 0 0,-1 0 1,-1 0-1,0 1 1,0-1-1,-8-18 1,9 28-33,0 0 1,0 0 0,0 0-1,0 0 1,-1 1-1,1-1 1,-1 1 0,0 0-1,0-1 1,0 1-1,0 1 1,-1-1 0,1 0-1,-1 1 1,0 0-1,0-1 1,0 2 0,0-1-1,0 0 1,0 1 0,0 0-1,0 0 1,-1 0-1,1 0 1,0 1 0,-1-1-1,1 1 1,-1 0-1,1 1 1,0-1 0,-1 1-1,1 0 1,0 0-1,-6 2 1,7-2 28,-20 7-76,17-7 38,8-5 79,11-6-40,0 0 0,1 1 0,0 0 0,26-11 1,64-17-140,-39 19 97,1 4 0,123-12-1,-178 25-3,0 0 1,0 1-1,0 0 0,1 1 1,11 2-1,-21-3 27,1 1 1,-1-1-1,0 1 1,1 0-1,-1 0 0,1 0 1,-1 0-1,0 1 0,0-1 1,0 1-1,0-1 0,0 1 1,0 0-1,0-1 0,0 1 1,-1 0-1,1 0 1,-1 1-1,1-1 0,-1 0 1,0 0-1,0 1 0,0-1 1,0 0-1,0 1 0,0-1 1,0 5-1,-1 0 15,1 0 0,-2-1 0,1 1 0,0 0 0,-1 0 0,-1-1 0,1 1 0,-1 0 0,0-1 0,-4 9 0,3-6 13,-7 14-15,0 0-1,-2-1 1,0-1-1,-1 0 1,-1-1-1,-1 0 0,-1-1 1,-23 21-1,-8 3 120,-1-3 0,-56 36 0,94-69-86,-17 9 350,27-16-385,0 0-1,0 0 1,0 0 0,0 0-1,0 0 1,0 0-1,0 0 1,0 0-1,0 0 1,0 0 0,0 0-1,0 0 1,0 0-1,0-1 1,0 1-1,0 0 1,0 0-1,0 0 1,-1 0 0,1 0-1,0 0 1,0 0-1,0 0 1,0 0-1,0 0 1,0 0 0,0 0-1,0 0 1,0 0-1,0 0 1,0 0-1,0 0 1,0 0-1,0 0 1,0 0 0,0 0-1,0 0 1,0 0-1,0 0 1,0 0-1,0 0 1,-1 0-1,1 0 1,0 0 0,0 0-1,0 0 1,0 0-1,7-8 104,16-13-31,172-158 44,-131 114-335,98-77 0,-158 138 189,0 1 0,1 0 0,-1 1 0,1-1 0,0 1 1,0-1-1,7-1 0,-11 4 17,1 0 0,-1-1 1,0 1-1,0 0 0,0 0 1,0 0-1,1 0 0,-1 0 0,0 0 1,0 1-1,0-1 0,0 0 0,0 0 1,1 1-1,-1-1 0,0 1 0,0-1 1,0 1-1,0-1 0,0 1 1,0 0-1,0-1 0,-1 1 0,1 0 1,0 0-1,0 0 0,0 0 0,-1 0 1,1 0-1,-1 0 0,1 0 0,-1 0 1,1 0-1,-1 0 0,1 0 1,-1 0-1,0 0 0,1 2 0,1 7 0,-1 1 0,0-1 1,0 0-1,-1 0 0,0 1 0,-2 10 0,-13 62 45,6-50 98,-2 0 0,-19 40 0,17-43 0,9-19 154,6-13-117,9-21-44,11-23-102,26-52-15,-38 80-33,0 1 1,2 0-1,16-19 1,-11 18 6,0 0 0,1 2-1,1 0 1,0 1 0,1 1 0,1 0-1,0 2 1,24-10 0,-36 18-31,0 1 0,0 0 0,16-3 0,-22 6 23,0-1-1,0 1 0,0 0 0,0 0 0,0 0 1,-1 0-1,1 0 0,0 1 0,0-1 1,0 1-1,0 0 0,0-1 0,-1 1 1,1 1-1,4 2 0,-4-2 14,-1 0 1,0 0-1,1 1 0,-1 0 0,-1-1 0,1 1 1,0 0-1,-1 0 0,1 0 0,-1 0 1,0 0-1,0 0 0,0 0 0,1 6 1,-1 1 6,0 1 0,0-1 0,-1 13 0,-4 12-31,-2 0-1,-1 0 1,-22 65-1,4-18 40,24-77 5,-1 1-1,1 0 0,0-1 0,1 1 1,0 0-1,-1 0 0,2-1 0,-1 1 1,1 0-1,1 8 0,-1-12 7,0 0 0,0 0 0,0 0 1,0 0-1,0 0 0,0 0 0,0 0 0,1 0 0,-1 0 0,1-1 0,-1 1 0,1 0 1,0-1-1,-1 0 0,1 1 0,0-1 0,0 0 0,0 0 0,0 0 0,0 0 1,1 0-1,-1 0 0,0-1 0,0 1 0,0-1 0,1 1 0,3-1 0,3 1 9,0-1-1,0 0 1,0-1 0,0 0-1,-1 0 1,1-1-1,0 0 1,-1 0-1,1-1 1,-1 0-1,0 0 1,0-1-1,0-1 1,0 1 0,-1-1-1,0 0 1,0-1-1,9-8 1,0-4-5,0-1 0,-2 0 0,0-1 0,-1-1 0,-1 0 0,12-29 0,-4 0 116,22-89 0,-38 122-153,3-23 1,-6 35-24,-1 1 1,0-1-1,0 1 1,0-1-1,0 1 1,-1-1-1,0 1 1,0-1-1,-3-6 1,4 10 31,0 1 0,0-1 0,0 1 0,-1-1-1,1 1 1,0-1 0,-1 1 0,1 0 0,0-1 0,-1 1 0,1-1-1,-1 1 1,1 0 0,0-1 0,-1 1 0,1 0 0,-1-1 0,1 1 0,-1 0-1,1 0 1,-1 0 0,1-1 0,-1 1 0,0 0 0,1 0 0,-1 0 0,-1 0-4,1 0 1,0 0-1,-1 1 1,1-1-1,0 0 1,-1 1-1,1-1 1,0 1-1,0 0 1,-2 1-1,-2 1-19,1 0 0,0 1 0,-1 0 0,-3 4-1,2 0 6,1 0-1,-1 1 1,2-1 0,-1 1-1,1 0 1,0 0-1,-4 19 1,-1 0-28,-14 34-103,10-31 160,1 0 1,2 1-1,-11 62 1,21-88 3,-1 1 0,1 0-1,0 0 1,1 0 0,0 0 0,0-1 0,0 1 0,1 0 0,0-1 0,0 1 0,1-1 0,-1 1 0,7 9 0,-6-13 3,-1 0 0,1 0 0,-1 0 0,1 0 0,0-1 0,0 1 1,0-1-1,0 1 0,0-1 0,1 0 0,-1 0 0,1-1 0,0 1 0,-1-1 0,1 0 1,0 0-1,0 0 0,-1 0 0,1-1 0,0 1 0,0-1 0,0 0 0,0 0 0,0-1 1,5 0-1,10-3 47,0-1 1,0 0 0,25-12 0,56-31 65,-94 45-115,86-48-4,154-112 0,-232 152-47,-10 7 17,0 1 0,0 0 1,0 0-1,1 0 0,-1 0 0,1 1 1,-1 0-1,1 0 0,0 0 0,7-2 1,-12 4 20,1 0 0,0 0 0,0 0 1,-1 0-1,1 1 0,0-1 0,-1 0 1,1 0-1,0 0 0,-1 1 0,1-1 0,0 0 1,-1 1-1,1-1 0,0 1 0,-1-1 1,1 0-1,-1 1 0,1-1 0,-1 1 0,1 0 1,-1-1-1,1 1 0,-1-1 0,0 1 1,1 0-1,-1-1 0,0 1 0,1 0 1,-1 0-1,1 2 6,0 0-1,-1-1 1,1 1 0,-1 0-1,0 0 1,1-1 0,-1 1 0,-1 3-1,-1 11-27,-1 0-1,-1 0 1,0-1 0,-1 0-1,-12 26 1,-45 73 173,54-100-77,5-11-1,-3 8 115,6-9-32,5-4 78,2-3-206,0-1 0,-1 0 1,0 0-1,0 0 1,-1-1-1,1 0 0,-1 0 1,0 0-1,4-9 1,0 3-19,98-147 154,-100 149-168,38-57-89,-40 60 56,1 0 1,0 1-1,0 0 1,1-1-1,0 2 1,11-8-1,-18 12 37,1 1-1,-1-1 1,1 1 0,-1 0-1,1-1 1,-1 1 0,1 0-1,-1-1 1,1 1 0,-1 0-1,1 0 1,-1 0 0,1-1-1,0 1 1,-1 0 0,1 0-1,-1 0 1,1 0 0,-1 0-1,1 0 1,0 0 0,-1 0-1,1 0 1,-1 1 0,1-1-1,0 0 1,-1 0-1,1 0 1,-1 1 0,1-1-1,-1 0 1,1 1 0,-1-1-1,1 0 1,-1 1 0,0-1-1,1 1 1,-1-1 0,1 0-1,-1 1 1,0-1 0,1 1-1,-1-1 1,0 1 0,0-1-1,1 1 1,-1 0 0,0-1-1,0 1 1,0-1 0,0 2-1,1 2-16,-1 0 0,1 0 0,-1 1 0,0-1 0,-1 0 0,0 6 0,-30 105-105,3-13 97,23-79 99,-5 22-147,10-40 76,0-1 0,-1 0 0,1 1 0,1-1 0,-1 0 0,1 1 0,0-1 0,1 6 0,-1-9 13,-1 0 1,0 0-1,1 0 0,0 0 1,-1 0-1,1 0 0,0 0 1,-1 0-1,1 0 0,0-1 1,0 1-1,0 0 0,-1 0 0,1-1 1,0 1-1,0-1 0,0 1 1,0-1-1,0 1 0,1-1 1,-1 1-1,0-1 0,0 0 1,0 0-1,0 0 0,2 1 1,2-1 28,1-1 0,-1 1 1,0-1-1,7-1 0,-11 1-41,32-6 32,-1-2 1,0-2-1,0 0 1,-1-3-1,45-25 1,-54 24-18,0 0 0,0-1 0,-2-1-1,0-1 1,-1-1 0,-1-1 0,23-31 0,65-130-9,-99 166 26,15-25 20,55-114 120,-40 57-217,35-145 1,-36 112-97,-31 116 106,-2-1-1,3-16 1,-6 28 19,0 1 0,1 0 0,-1 0 1,-1 0-1,1 0 0,0 0 0,0 0 0,-1 0 1,1-1-1,-1 1 0,0 0 0,1 0 1,-1 1-1,0-1 0,-2-3 0,3 5 6,-1-1 0,1 1 0,-1-1 0,1 1 0,-1 0 0,1-1 0,-1 1 0,1 0 0,-1 0 0,1-1 0,-1 1 0,1 0 0,-1 0 0,1 0 0,-1 0-1,1-1 1,-1 1 0,0 0 0,1 0 0,-1 0 0,1 0 0,-2 1 0,1-1-1,-1 1 0,1-1 1,0 1-1,-1-1 0,1 1 0,0 0 0,-1 0 1,1 0-1,0 0 0,0 0 0,0 0 0,-2 2 1,-5 9-43,0 1 1,1-1 0,0 1 0,1 1 0,1-1 0,-6 21-1,7-22 24,-18 63-103,4 1 1,-14 121-1,26-130 179,3-1 0,3 1 0,3-1 0,22 128 0,-20-164 79,2 0 0,20 55 1,-25-81-88,-1 0 1,1 0 0,0-1 0,1 1-1,-1 0 1,1-1 0,-1 1-1,1-1 1,0 0 0,4 3 0,-5-5-15,0 1 1,0-1 0,0 0 0,0 0 0,1 0 0,-1 0 0,0 0-1,1 0 1,-1-1 0,1 1 0,-1-1 0,0 0 0,1 0-1,-1 0 1,1 0 0,-1 0 0,1 0 0,2-1 0,3-1 10,0-1 0,-1 0 0,1 0 1,-1 0-1,0-1 0,0 0 0,0-1 1,0 1-1,6-7 0,5-6-41,27-30 0,66-100 157,-46 57-262,-60 83 82,32-38-145,-33 40 160,1 0 1,0 1 0,0 0-1,0 0 1,0 0 0,9-5-1,-13 9 7,-1-1 1,1 1-1,0-1 0,0 1 0,-1-1 0,1 1 0,0 0 1,0 0-1,0-1 0,-1 1 0,1 0 0,0 0 0,0 0 1,0 0-1,0 0 0,0 0 0,-1 0 0,1 0 0,0 0 1,0 0-1,0 0 0,0 1 0,-1-1 0,1 0 0,0 0 1,0 1-1,0-1 0,-1 1 0,1-1 0,0 1 0,-1-1 1,1 1-1,0-1 0,-1 1 0,1 0 0,-1-1 0,1 1 1,-1 0-1,1 0 0,-1-1 0,1 1 0,-1 0 0,0 0 0,1-1 1,-1 1-1,0 0 0,0 0 0,0 1 0,1 6-45,0-1 0,0 1-1,-1-1 1,-2 13 0,2-12 44,-3 36 74,-1-1 0,-3-1 1,-1 1-1,-15 44 0,22-84-65,-14 32 155,14-32-139,-1-1 1,1 1 0,-1-1 0,0 0 0,0 0-1,0 0 1,0 0 0,0 0 0,0 0-1,0 0 1,-5 2 0,2-2-3,0 0-1,0-1 1,0 1 0,0-1 0,0 0-1,0-1 1,0 1 0,-1-1 0,1 0-1,0-1 1,0 1 0,0-1 0,-1 0-1,1 0 1,0 0 0,0-1-1,-4-2 1,-11-4-2,1-1-1,-31-21 1,45 26-18,-14-9 21,18 12-23,0 1 0,0-1 0,0 0 1,0 1-1,0-1 0,1 0 0,-1 0 0,0 1 0,1-1 0,-1 0 0,1 0 0,-1 0 0,1 0 0,-1 0 0,1 0 0,-1 0 0,1 0 0,-1-1 0,2 1 0,-1 1 1,1 0-1,-1 0 0,1-1 1,-1 1-1,1 0 1,-1 0-1,1 0 0,-1-1 1,1 1-1,-1 0 0,1 0 1,-1 0-1,1 0 1,-1 0-1,1 0 0,-1 0 1,1 0-1,0 0 0,0 1 1,15 2-64,56 18 6,-40-10 116,38 6 0,-35-11 53,1-2 1,69-1-1,-81-4-108,1-2-1,-1 0 1,0-2-1,0 0 1,27-11-1,-46 14-340,0 1 0,-1-1 0,1-1 0,-1 1-1,1-1 1,-1 1 0,0-1 0,0 0 0,0-1 0,-1 1 0,1-1 0,-1 0 0,0 1 0,4-7-1,-6 9 155,0-1 0,0 0 0,0 0 0,-1 0 0,1 1 0,-1-1 0,1 0 0,-1 0 0,1 0 0,-1 0 0,0 0 0,0 0 0,0 0 0,0 0 0,0 0 0,-1 0 0,1 0 0,-1 1 0,1-1 0,-1 0 0,-1-2 0,1-1-218,-8-20-1427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0:19.7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63 101 5216,'-45'-29'2368,"27"21"-2048,18 5 1728,10 3-1184,12-9 704,6 4-896,17-6-32,3 8-384,47-9-96,-6 7-96,24-3 96,-10 4-96,0 1-96,-16 3 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0:20.9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30 582 3072,'-19'0'976,"18"0"-889,1 0 1,-1 0-1,1 0 0,-1 0 1,1 1-1,-1-1 1,1 0-1,-1 0 0,1 0 1,-1 1-1,1-1 1,-1 0-1,1 1 0,0-1 1,-1 0-1,1 1 0,0-1 1,-1 1-1,1-1 1,0 0-1,-1 1 0,1-1 1,0 1-1,-1 0 2,19-7 2983,4 0-2444,0-1-1,-1-2 1,0 0 0,-1-1-1,30-19 1,-29 14-329,-1-1 0,0 0 0,-2-1 0,30-36 0,-17 14 135,36-62-1,-38 56-242,-14 22 94,-1 0 0,16-37-1,-27 54-280,-1 1-10,0 0 0,0 0 0,0-1 0,-1 1 0,2-9 1,-3 13 1,0 1 0,0 0 0,0 0 0,0 0 0,0 0 0,0-1 1,0 1-1,0 0 0,0 0 0,0 0 0,0 0 0,0-1 1,0 1-1,0 0 0,0 0 0,0 0 0,0 0 0,0-1 0,0 1 1,0 0-1,0 0 0,0 0 0,-1 0 0,1 0 0,0-1 1,0 1-1,0 0 0,0 0 0,0 0 0,0 0 0,-1 0 1,1 0-1,0 0 0,0 0 0,0-1 0,-6 5-170,-3 10-9,2 4 141,1 0 0,0 1 0,2 0 1,-4 32-1,7-46 43,-2 18 65,1-1 0,2 41 0,1-53 2,0 0 0,0-1 0,1 1 0,0 0 0,1-1 0,0 0 0,0 1 0,9 15 0,-10-22-37,0 0 0,0-1 0,0 1 0,0-1 0,0 0 0,0 1-1,1-1 1,-1 0 0,1 0 0,0-1 0,0 1 0,-1 0 0,1-1 0,0 0 0,0 1-1,0-1 1,1-1 0,-1 1 0,0 0 0,0-1 0,0 1 0,1-1 0,-1 0 0,0 0-1,0 0 1,0-1 0,4 0 0,2-1 61,0-1 0,0 1-1,0-2 1,-1 1 0,1-1 0,-1 0-1,0-1 1,8-6 0,22-18 118,-2-2 0,51-54 0,54-81 83,-120 140-208,29-45-341,-55 110-363,-40 147 513,31-142 193,-1-1 0,-25 47 0,35-80-44,-1-1 0,0 1 1,0-1-1,-1-1 0,-15 16 0,19-21 1,-1 0-1,1 0 0,-1 0 0,1 0 0,-1-1 0,0 0 0,0 0 0,0 0 0,-1 0 0,1 0 0,0-1 0,-1 0 0,1 0 1,-1 0-1,1-1 0,-8 1 0,10-1-38,0-1 1,-1 1 0,1 0 0,0-1-1,0 0 1,-1 1 0,1-1 0,0 0-1,0 0 1,0 0 0,0 0 0,0-1-1,0 1 1,0 0 0,0-1 0,1 0-1,-1 1 1,1-1 0,-1 0-1,1 0 1,-1 0 0,1 0 0,0 0-1,0 0 1,0 0 0,0 0 0,0 0-1,1-1 1,-1 1 0,1 0 0,-1 0-1,1-1 1,0-3 0,0 1-18,-1-1 0,2 1 1,-1-1-1,1 0 0,0 1 0,0-1 1,0 1-1,1-1 0,0 1 1,0 0-1,0 0 0,6-9 0,-3 7 1,1 1-1,-1 0 1,1 0-1,1 1 0,-1 0 1,1 0-1,0 0 1,0 1-1,0 0 0,1 0 1,-1 1-1,1 0 1,0 0-1,12-2 0,1 1-4,0 0 0,0 2-1,0 1 1,32 1-1,49 1-792,-34-4-2520,-45 2 1980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0:21.3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61 4224,'-32'-35'1920,"29"18"-1664,-2 9 0,10 8-192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0:23.5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10 340 3328,'-9'-7'2463,"18"6"754,-6-1-2972,-1 1 1,1 0-1,-1-1 1,0 1-1,1-1 1,-1 0-1,0 0 1,0 0-1,0 0 1,3-4-1,9-9 393,3 1-169,1-1 0,1 2 0,1 1 0,29-15 0,-16 12-182,1 1 0,38-9 0,-70 22-270,4-1 1,0 1 0,0-1 0,0 1 0,12 0 0,-17 1-24,0 0 0,0 0 0,0 0 0,0 0 1,0 0-1,0 0 0,0 0 0,0 1 0,0-1 0,0 0 0,-1 1 0,1-1 0,0 1 0,0-1 1,0 1-1,0-1 0,-1 1 0,1-1 0,0 1 0,-1 0 0,1-1 0,0 1 0,-1 0 0,1 0 1,-1 0-1,1-1 0,-1 1 0,1 0 0,-1 0 0,0 0 0,1 0 0,-1 0 0,0 0 0,0 0 0,0 0 1,0 0-1,0 0 0,0 1 0,-1 20 86,-6 35 0,3-35 69,0 36 1,4-38-142,0-1 1,2 0 0,1 0-1,6 27 1,-7-39 48,0 0 1,1 0-1,-1-1 0,1 1 1,1-1-1,-1 0 0,1 0 0,0 0 1,0 0-1,1-1 0,0 1 0,0-1 1,0 0-1,0-1 0,10 7 0,-12-9-13,0-1 0,1 1-1,-1-1 1,0 0 0,1 0 0,-1 0-1,1 0 1,-1 0 0,1-1-1,-1 0 1,1 1 0,-1-1-1,1-1 1,-1 1 0,1 0-1,-1-1 1,1 0 0,-1 0-1,1 0 1,-1 0 0,0 0-1,0-1 1,1 0 0,-1 1-1,0-1 1,0 0 0,3-4-1,5-3 61,0-2 0,-1 1 0,-1-1-1,0-1 1,9-15 0,5-11 13,-1-1 0,23-62 1,-33 72-128,-2 0 0,12-53 0,-19 69-26,-1 0 1,0-1-1,-2 1 0,1-1 0,-2 1 0,0-1 0,0 1 1,-6-22-1,7 35 29,0 0 0,0 0 1,0 0-1,0 1 0,0-1 0,0 0 1,0 0-1,0 0 0,0 0 1,0 0-1,-1 0 0,1 0 0,0 0 1,0 0-1,0 1 0,0-1 0,0 0 1,0 0-1,0 0 0,0 0 1,-1 0-1,1 0 0,0 0 0,0 0 1,0 0-1,0 0 0,0 0 0,0 0 1,-1 0-1,1 0 0,0 0 1,0 0-1,0 0 0,0 0 0,0 0 1,0 0-1,-1 0 0,1 0 0,0 0 1,0 0-1,0 0 0,0 0 1,0 0-1,0-1 0,0 1 0,0 0 1,-1 0-1,1 0 0,0 0 0,0 0 1,0 0-1,0 0 0,0 0 1,0 0-1,0-1 0,0 1 0,0 0 1,0 0-1,0 0 0,0 0 0,-4 12-126,4-9 129,1 0 1,-1 1 0,0-1 0,1 0-1,0 0 1,0 0 0,0 0-1,0 1 1,0-1 0,1-1-1,-1 1 1,1 0 0,0 0 0,2 3-1,0-2-7,0 0 0,0 0 0,0-1 0,1 1 0,-1-1 0,1 0 0,8 4 0,2-1-16,0 0 0,0-1 0,1-1 1,-1 0-1,19 1 0,55 7 345,0-5 1,92-3-1,-167-4-293,0-1 1,0-1-1,0-1 1,0 0-1,0 0 0,15-7 1,-25 8-3,0 0 0,0 0 1,0 0-1,-1-1 0,1 1 0,-1-1 1,0 0-1,0 0 0,0 0 1,4-5-1,-5 5-9,0 0 0,-1 0-1,0 0 1,1 0 0,-1 0 0,0 0 0,-1 0 0,1-1 0,-1 1 0,1 0-1,-1 0 1,0-1 0,0 1 0,0 0 0,-1-6 0,0 7-16,1 0 1,0 0 0,-1 0 0,1 0-1,-1 0 1,0 0 0,0 0-1,0 0 1,0 0 0,0 0-1,0 0 1,-1 0 0,1 1 0,0-1-1,-1 1 1,1-1 0,-1 1-1,0-1 1,0 1 0,-3-2-1,3 2-5,-1 0 0,1 0 0,0 1 0,-1-1 0,1 1-1,-1 0 1,1 0 0,-1 0 0,1 0 0,-1 0 0,1 0-1,0 1 1,-1-1 0,1 1 0,-1 0 0,1 0 0,0 0-1,0 0 1,-4 1 0,-23 17-160,1 0 0,-34 31 0,44-35 129,11-9 26,1 0-1,-1 1 0,1-1 0,0 1 0,1 0 0,-1 0 0,2 1 0,-1 0 1,-4 10-1,7-14 23,1 1 1,-1-1-1,1 0 0,0 1 1,1-1-1,-1 1 1,1-1-1,0 1 1,0-1-1,0 1 1,0-1-1,1 1 0,0-1 1,0 1-1,0-1 1,0 0-1,1 0 1,0 1-1,0-1 1,2 4-1,-1-4 29,0 1-1,0-1 0,1 1 1,0-1-1,-1 0 1,1 0-1,0-1 1,1 1-1,-1-1 0,1 0 1,-1 0-1,1 0 1,0-1-1,0 0 1,0 0-1,1 0 1,-1 0-1,0-1 0,1 0 1,-1 0-1,0 0 1,1-1-1,-1 0 1,1 0-1,-1 0 0,1-1 1,-1 0-1,7-2 1,4-2 4,0-2 0,-1 0 1,0 0-1,17-12 0,52-43 103,-1 1-114,-76 56-34,16-9 19,0 0 1,-2-2-1,1-1 0,-2-1 0,21-23 1,-40 39-36,1 0 1,0 0-1,-1 0 1,0 0-1,1 0 1,-1-1 0,0 1-1,0-1 1,-1 1-1,2-5 1,-1 8-5,0 1 0,0-1 0,0 1 0,1-1 0,-1 0 0,0 0 0,0 1 0,1-1 0,-1 0 1,3 1-1,27 19 83,-6-4-15,-21-14-59,1 0-1,-1 0 1,1 1-1,-1 0 1,0 0-1,-1 0 1,1 0-1,-1 1 1,1-1-1,-1 1 1,-1 0 0,1 0-1,-1 0 1,0 0-1,0 0 1,3 11-1,-5-11 25,2 0 0,-1 0 1,0 0-1,1 0 0,0 0 0,0-1 0,1 1 1,-1 0-1,6 6 0,-6-9 6,0 0 0,0 0-1,-1 0 1,1-1 0,1 1 0,-1-1-1,0 1 1,0-1 0,0 0 0,1 1-1,-1-1 1,1-1 0,-1 1 0,1 0-1,-1 0 1,1-1 0,-1 0 0,1 1 0,0-1-1,4-1 1,2 0 61,0 0 0,0-1 0,-1-1 0,1 0 0,0 0 0,-1 0-1,12-7 1,54-38-18,-51 32-204,-12 7 119,-8 7-11,0-1 0,0 1 0,0 0 0,0 0 1,3-1-1,-5 3 31,-1 0 1,0 0-1,0 0 0,0 0 1,0 0-1,1 0 1,-1 0-1,0 0 0,0 0 1,0 0-1,1 0 1,-1 0-1,0 0 0,0 0 1,0 0-1,0 0 1,0 0-1,1 0 0,-1 0 1,0 0-1,0 0 1,0 1-1,0-1 0,1 0 1,-1 0-1,0 0 1,0 0-1,0 0 0,0 0 1,0 1-1,0-1 1,0 0-1,0 0 0,0 0 1,1 0-1,-1 0 1,0 1-1,0-1 0,0 0 1,0 0-1,0 0 1,0 0-1,0 1 0,0-1 1,0 0-1,0 0 1,0 0-1,0 1 0,0-1 1,0 0-1,-1 0 1,0 11-67,-15 33-27,11-30 122,0 0 0,-6 28 0,10-36-9,0-1 8,0-1-1,0 1 0,0 0 0,1-1 0,0 1 0,0 0 0,0 0 0,0-1 0,1 1 1,0 0-1,0-1 0,0 1 0,3 5 0,-4-9-5,1 0 1,0-1-1,-1 1 0,1 0 1,0 0-1,0-1 1,-1 1-1,1-1 0,0 1 1,0-1-1,0 1 0,0-1 1,0 1-1,0-1 1,-1 0-1,1 0 0,0 1 1,0-1-1,0 0 0,0 0 1,0 0-1,0 0 0,0 0 1,0 0-1,0 0 1,0 0-1,0-1 0,0 1 1,2-1-1,4-1 64,0-1 0,0 1 0,7-5 0,-4 2-57,26-12 81,36-16-24,-62 29-124,2 0-1,-1 1 0,0 1 1,20-3-1,-29 5 43,-1-1-1,1 1 1,0 0-1,-1 0 0,1 0 1,0 0-1,-1 0 0,1 0 1,0 1-1,-1-1 1,1 0-1,0 1 0,-1 0 1,1-1-1,-1 1 1,1 0-1,-1 0 0,1-1 1,-1 1-1,0 0 0,1 1 1,-1-1-1,0 0 1,0 0-1,0 0 0,0 1 1,0-1-1,0 1 1,0-1-1,0 1 0,-1-1 1,2 4-1,0 3-28,-1 0-1,-1 1 1,1-1 0,-1 0-1,-1 1 1,-2 12-1,-12 52-6,11-58 42,-13 39 32,-2-2 0,-47 93 1,43-97-113,-12 27 34,-78 150 338,104-208-210,-1-1 1,0 0-1,-1-1 1,-20 21-1,25-31-39,1 0-1,0 0 0,-1-1 1,0 1-1,0-2 0,-8 5 0,10-6-24,1-1-1,-1 0 0,0 1 0,1-2 0,-1 1 0,0 0 0,0-1 0,1 0 0,-1 1 0,0-2 0,0 1 0,0 0 0,-6-2 0,4 0-13,1 0-1,0-1 1,-1 0 0,1 1-1,0-2 1,0 1-1,1 0 1,-1-1-1,1 0 1,-1 0-1,1-1 1,1 1 0,-1-1-1,1 0 1,-1 1-1,1-2 1,1 1-1,-3-6 1,1 2 14,0 1 1,1-1-1,1 0 0,-1 0 1,1 0-1,1 0 0,0 0 1,0 0-1,1 0 0,0 0 1,2-14-1,0 14-42,0 0 0,1 0 0,0 0 0,0 1 0,1-1 0,0 1 0,1 0 0,0 0 0,6-8 0,-2 6 12,0 0 1,0 0 0,2 0 0,-1 2 0,20-14-1,-10 10 5,1 0-1,1 2 1,0 0-1,1 2 1,0 0-1,43-8 1,-31 11 1,2 1 0,-1 2-1,0 1 1,60 7 0,-91-6-223,-1 1 1,1 0-1,0 0 0,-1 0 0,1 1 0,-1 0 0,0 0 1,5 2-1,-7-2-175,0-1 0,-1 0 0,1 0 0,-1 1 1,1-1-1,-1 0 0,0 1 0,0 0 0,2 2 1,-2-3-130,-1 0 0,1 1 0,-1-1 0,1 1 1,-1-1-1,0 1 0,1-1 0,-1 1 1,0 0-1,0-1 0,0 1 0,0-1 0,-1 3 1,1 7-2241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0:25.6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163 698 5728,'4'-13'1840,"-4"13"-1767,0 0 1,0 0-1,0-1 1,-1 1 0,1 0-1,0 0 1,0 0-1,0 0 1,0-1-1,0 1 1,-1 0 0,1 0-1,0 0 1,0 0-1,0 0 1,-1 0-1,1 0 1,0 0-1,0-1 1,-1 1 0,1 0-1,0 0 1,0 0-1,0 0 1,-1 0-1,1 0 1,0 0 0,0 0-1,-1 1 1,-1-2 959,6 2 841,-13 3-1015,-11 14-256,1 1-1,-21 29 1,31-37-488,1 1-1,0 0 1,0 1 0,1 0-1,1 0 1,0 1 0,1-1-1,1 1 1,0 0-1,0 1 1,-1 19 0,5-30-46,0 0-1,0-1 1,0 1 0,0 0-1,1 0 1,-1 0 0,1-1-1,0 1 1,3 5 0,-4-8-37,1 0 0,-1 0 0,1 0 0,-1 0 0,1 0 0,0 0 0,-1 0 0,1-1 0,0 1 0,0 0 0,-1 0 0,1-1 0,0 1 0,0 0 0,0-1 0,0 1 0,0-1 0,0 0 0,0 1 0,0-1 0,0 0 0,0 1 0,0-1 0,0 0 1,0 0-1,1 0 0,-1 0 0,0 0 0,0 0 0,0 0 0,0-1 0,0 1 0,0 0 0,0 0 0,0-1 0,1 0 0,3-1 20,0 0 1,-1-1-1,1 0 1,-1 1-1,0-2 1,0 1-1,0 0 1,4-5-1,28-37 83,-12 14-28,-2 7-147,0 0-1,2 2 0,0 0 0,2 2 0,31-20 0,-42 35-108,-14 5 146,-1 0 1,0 0 0,0 0-1,0 0 1,1 0 0,-1 0-1,0 0 1,0 0 0,0 0-1,1 0 1,-1 0 0,0 0-1,0 0 1,0 0 0,1 0-1,-1 0 1,0 0 0,0 0-1,0 0 1,1 0 0,-1 0-1,0 0 1,0 0-1,0 1 1,1-1 0,-1 0-1,0 0 1,0 0 0,0 0-1,0 0 1,0 1 0,0-1-1,1 0 1,-1 0 0,0 0-1,0 0 1,0 1 0,0-1-1,0 0 1,0 0 0,0 0-1,0 1 1,0-1 0,0 0-1,0 0 1,0 1 0,0-1-1,0 0 1,0 0-1,0 0 1,0 1 0,0-1-1,0 0 1,0 0 0,0 1-1,-6 13-71,4-11 34,-7 16-36,2 0 0,0 1 0,-8 37 0,14-49 116,-1 1 0,1 0 0,1-1 0,0 1 0,0 0 0,1 0 0,0 0 0,0-1 0,1 1 0,0-1 0,6 15 0,-7-21-14,0 0 1,0 0-1,0 0 0,0 0 0,0 0 0,0 0 0,1 0 0,-1 0 0,1 0 0,0 0 0,-1-1 0,1 1 0,0-1 0,0 1 0,0-1 0,0 0 0,0 0 0,0 0 0,0 0 1,1 0-1,-1 0 0,0-1 0,0 1 0,1-1 0,-1 1 0,0-1 0,1 0 0,-1 0 0,4 0 0,1-2 26,1 0-1,0 0 1,-1 0 0,1-1-1,-1 0 1,0-1-1,9-5 1,4-2-27,-1-2-1,0-1 1,29-27 0,42-57 116,-61 66-119,4-5 5,36-53-1,-42 54-368,-25 39 262,0 1-1,0-1 1,0 0-1,0 0 0,1 0 1,-1 0-1,4 2 1,6 8 42,-9-9 55,1 0-1,0 0 1,0 0 0,0-1 0,0 0 0,1 0-1,-1 0 1,1-1 0,0 1 0,6 1 0,-3-1 32,1 0 1,0-1 0,-1-1-1,1 0 1,14 1 0,4-3 41,-1-1 0,1-1 1,30-8-1,-33 6-120,66-16 251,-78 17-179,0 0-1,0 0 0,-1-2 1,0 1-1,13-9 1,-19 10-40,-1 1 0,1-1 0,-1 0 1,0-1-1,0 1 0,0-1 0,3-5 1,-5 7 5,-1 0 1,1 0-1,-1 0 1,1 0 0,-1 0-1,0 0 1,0 0-1,-1-1 1,1 1-1,-1 0 1,1 0 0,-1-1-1,0-3 1,0 5-19,-1 0 0,1 1 1,0-1-1,-1 1 0,1-1 1,-1 1-1,0-1 1,1 1-1,-1-1 0,0 1 1,0-1-1,0 1 0,0 0 1,0 0-1,0-1 0,0 1 1,-1 0-1,1 0 0,0 0 1,-1 0-1,1 0 1,0 1-1,-1-1 0,1 0 1,-1 1-1,1-1 0,-3 0 1,-1 0-35,0 0-1,-1 1 1,1-1 0,-1 1 0,1 0 0,-8 1 0,-2 1-15,0 1 0,1 0 1,-1 1-1,-15 7 1,-51 25-55,57-23 70,-38 25-1,53-31 78,0 0 0,0 1 0,0 0 0,1 1 0,0-1 0,-8 13 0,14-19-23,1 1 1,-1-1-1,1 0 1,0 1-1,0-1 1,0 1 0,0-1-1,0 1 1,1 0-1,-1-1 1,1 1-1,-1 0 1,1-1-1,0 1 1,0 0-1,0 0 1,1-1-1,-1 1 1,1 0 0,-1-1-1,1 1 1,0-1-1,0 1 1,0-1-1,0 1 1,1-1-1,-1 1 1,0-1-1,1 0 1,0 0-1,0 0 1,-1 0 0,1 0-1,0 0 1,1-1-1,1 3 1,4 0 46,1 1 1,-1-2 0,1 1-1,-1-1 1,1 0 0,0-1-1,0 0 1,0-1 0,15 1-1,12-1 59,39-3 0,-20-1 1,-1-3 0,93-22 0,-28-2-52,-46 13-95,-1-3 1,74-32-1,-143 51 36,-1 0 1,1-1-1,0 1 0,-1-1 0,1 0 1,-1 0-1,4-4 0,-5 6-8,-1 0-1,0 0 1,0 0-1,0-1 1,1 1-1,-1 0 1,0 0-1,0-1 1,0 1-1,0 0 1,0 0-1,0-1 0,0 1 1,0 0-1,1 0 1,-1-1-1,0 1 1,0 0-1,0 0 1,0-1-1,0 1 1,-1 0-1,1-1 1,0 1-1,0 0 1,0 0-1,0-1 1,0 1-1,0 0 1,0 0-1,0-1 0,-1 1 1,0-1-7,0 1 1,0-1-1,0 1 1,0-1-1,0 1 1,0-1-1,0 1 1,0 0-1,0-1 1,0 1-1,0 0 0,0 0 1,-2 0-1,-7 0-48,0 0-1,1 1 1,-1 0-1,0 1 0,-10 2 1,-52 19-81,54-16 139,0 1 0,0 0 1,1 1-1,0 1 0,-18 14 0,26-16 29,0-1 0,0 1-1,1 1 1,0 0 0,1 0-1,0 0 1,0 1 0,1 0-1,-9 21 1,13-26-4,0 0 1,1-1-1,0 1 1,-1 8-1,2-12 2,0 1 0,0 0 0,-1 0-1,2-1 1,-1 1 0,0 0 0,0 0-1,0-1 1,1 1 0,-1 0 0,1-1 0,-1 1-1,1 0 1,0-1 0,1 3 0,-1-4-4,0 0 0,-1 1 0,1-1 1,0 0-1,0 0 0,0 1 1,0-1-1,0 0 0,0 0 0,-1 0 1,1 0-1,0 0 0,0 0 0,0-1 1,0 1-1,0 0 0,0 0 1,-1-1-1,1 1 0,0 0 0,0-1 1,0 1-1,-1-1 0,1 1 0,0-1 1,1 0-1,17-15-20,21-22 0,12-10 142,-18 19-45,-3 3-144,65-44 0,-85 63-12,7-5-198,-18 12 249,1 0 0,-1 0-1,0 0 1,0 0 0,0 0-1,0 0 1,0 0-1,0 0 1,0-1 0,0 1-1,0 0 1,0 0 0,0 0-1,0 0 1,0 0 0,0 0-1,0 0 1,0 0-1,0 0 1,1 0 0,-1 0-1,0 0 1,0 0 0,0 0-1,0 0 1,0 0 0,0 0-1,0 0 1,0 0 0,0 0-1,0 0 1,0 0-1,0 0 1,0 0 0,0 0-1,1 0 1,-1 0 0,0 0-1,0 0 1,0 1 0,0-1-1,0 0 1,0 0-1,0 0 1,0 0 0,0 0-1,0 0 1,0 0 0,0 0-1,0 0 1,0 0 0,0 0-1,0 0 1,0 0-1,0 0 1,0 0 0,0 0-1,0 1 1,0-1 0,0 0-1,0 0 1,-5 9-124,-1-1 99,1 0 0,0 0 0,0 0 0,1 1 0,1 0 0,-1 0 0,1 0 0,1 0 0,0 0 0,-2 14 0,3-17 35,1 0 0,0 0 0,0 0 0,1 0 0,-1 1 0,1-1 0,1-1 0,-1 1-1,1 0 1,0 0 0,0 0 0,1-1 0,0 0 0,0 1 0,0-1 0,0 0 0,7 6 0,-8-8 6,0-1 1,1 0-1,-1 0 1,1 0 0,0 0-1,0-1 1,-1 1-1,1-1 1,0 1-1,0-1 1,1 0 0,-1 0-1,0-1 1,0 1-1,0-1 1,1 1-1,-1-1 1,4 0 0,3-1 52,1-1 0,-1 1 0,0-2 1,15-4-1,-6 0 5,1-1 0,-1-1 0,-1 0 0,0-2 0,0 0 0,23-19 0,-21 12-58,0-1 1,-1 0-1,-1-1 0,28-43 1,71-137 73,-87 146-85,20-29-115,96-121 0,-59 91-166,-83 103 128,-4 10 144,0-1 0,0 1 0,0 0 0,0 0 0,0 0 1,0 0-1,0 0 0,0 0 0,0 0 0,-1 0 0,1-1 0,0 1 0,0 0 0,0 0 1,0 0-1,0 0 0,0 0 0,-1 0 0,1 0 0,0 0 0,0 0 0,0 0 0,0 0 1,0 0-1,-1 0 0,1 0 0,0 0 0,0 0 0,0 0 0,0 0 0,0 0 0,0 0 1,-1 0-1,1 0 0,0 0 0,0 0 0,0 0 0,0 1 0,-2-1-19,0 1 0,0 0-1,0 0 1,1 0 0,-1 0-1,0 0 1,1 0 0,-3 3-1,-2 3 1,0 0-1,0 1 1,1 0-1,-6 11 0,0-2 16,-84 169 255,48-90-272,-41 87 10,66-129 100,-23 83 1,30-82 33,-55 239 384,65-277-216,3-6 27,5-17 19,56-138 43,-50 125-358,0 0 0,1 0 0,1 2 0,1-1 0,1 1 0,0 1 0,1 0 0,1 1 0,0 1 0,1 0 0,0 1 0,32-18 0,54-26-226,-87 51 135,-1 0 1,1 0 0,1 1-1,-1 1 1,21-3 0,-35 7 72,-1 0 0,1 0 0,0-1 0,-1 1 1,1 0-1,-1 0 0,1 0 0,-1 0 0,1 0 1,0 0-1,-1 0 0,1 0 0,-1 0 0,1 0 0,-1 0 1,1 0-1,0 1 0,-1-1 0,1 0 0,-1 0 1,1 1-1,-1-1 0,1 0 0,-1 0 0,1 1 1,-1-1-1,0 1 0,1 0 0,-1 0-12,0-1-1,0 1 1,-1 0-1,1 0 1,0 0-1,-1-1 1,1 1-1,-1 0 1,1-1-1,-1 1 1,1 0-1,-1-1 1,1 1 0,-1 0-1,-1 0 1,-30 22-108,14-13 209,-1-1 1,0-1-1,0 0 0,-41 8 0,-20 9-160,79-25 68,0 0 1,0 0-1,1 1 0,-1-1 1,0 1-1,0-1 0,1 0 1,-1 1-1,1-1 1,-1 1-1,0-1 0,1 1 1,-1 0-1,1-1 0,-1 1 1,1 0-1,-1-1 0,1 1 1,0 0-1,-1 0 1,1-1-1,0 1 0,0 0 1,-1 0-1,1 1 0,0 0 3,0 0-1,1 0 1,-1 0-1,0-1 1,1 1 0,-1 0-1,1 0 1,0 0-1,-1 0 1,3 2-1,2 5 7,1 0-1,0-1 0,9 9 1,-14-15-9,32 33 87,1-1 0,74 56 0,-89-77-84,0-1 0,36 18 0,-40-24-1628,1 0 0,21 5 0,-33-10 895,1 0 0,-1-1 0,0 1 0,0-1 0,1 0 0,-1 0 0,0 0 0,1 0 0,-1-1 0,8-2 0,20-5-2721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0:30.5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488 566 3808,'2'-4'375,"-1"1"1,0 0-1,0-1 0,0 1 0,-1-1 1,1 0-1,-1 1 0,0-1 1,0 0-1,0 1 0,0-1 1,-1 1-1,1-1 0,-1 1 1,-2-6-1,0 0-133,0 1-1,0-1 1,-1 1 0,0-1 0,-1 1-1,0 1 1,0-1 0,-1 1-1,1 0 1,-2 0 0,1 0-1,-1 1 1,-14-11 0,9 9-128,-1 0 0,0 0 1,-1 1-1,1 1 1,-1 0-1,-1 1 0,-27-7 1,36 11-111,1 1 0,-1-1 0,1 1 0,-1 1 1,1-1-1,-1 1 0,1-1 0,-1 2 0,1-1 1,0 1-1,-1-1 0,1 1 0,0 1 0,0-1 0,1 1 1,-1 0-1,0 0 0,1 0 0,0 1 0,-7 6 1,-3 5 15,0 1 1,2 0 0,0 1 0,-11 19 0,10-12 1,0 0 0,1 1 0,1 0 0,2 0 1,-10 39-1,18-58 3,0 1 1,0-1-1,1 1 1,0 0-1,0-1 0,0 1 1,1 0-1,0-1 1,0 1-1,4 10 1,-4-13 12,1 0 1,0 0 0,0 0-1,0 0 1,0-1 0,0 1-1,1-1 1,0 1 0,-1-1-1,1 0 1,0 0 0,1 0-1,-1 0 1,0-1 0,1 1-1,0-1 1,4 2 0,2-1 61,1 0 0,-1-1-1,0 0 1,1-1 0,-1 0 0,0-1 0,1 0 0,-1 0-1,18-4 1,-15 3-5,36-5-5,-1-2 0,0-3 0,0-1 0,-1-2 0,0-2 0,56-29-1,-72 27-44,-1-2 0,0 0 0,32-30 0,-43 34-43,-19 16-6,0 0 1,0-1-1,1 1 0,-1 0 1,0 0-1,0 0 1,1-1-1,-1 1 0,0 0 1,0 0-1,1 0 0,-1 0 1,0-1-1,1 1 1,-1 0-1,0 0 0,1 0 1,-1 0-1,0 0 1,1 0-1,-1 0 0,0 0 1,1 0-1,-1 0 0,0 0 1,1 0-1,-1 1-3,1-1 0,-1 1 0,0-1-1,0 1 1,0-1 0,0 1 0,0-1 0,0 1-1,0-1 1,0 1 0,0-1 0,0 1 0,0-1-1,0 1 1,0-1 0,0 1 0,0-1 0,0 1-1,0-1 1,-1 1 0,1 0 0,-62 152 60,60-148-44,1 0-1,0 0 1,0-1-1,0 1 1,0 0-1,1 0 1,0 0 0,0 0-1,0 0 1,0 0-1,3 8 1,-2-9 24,0-1 1,0 1-1,1-1 1,-1 1-1,1-1 1,0 0-1,0 0 1,1 0-1,-1 0 1,0 0-1,1 0 1,0-1-1,-1 1 1,1-1-1,0 0 1,4 2-1,-3-2-7,0 0-1,-1 0 0,1-1 1,0 1-1,1-1 1,-1 0-1,0 0 0,0-1 1,0 1-1,1-1 1,-1 0-1,6-1 1,5-1 84,0 0 0,16-6 0,-20 5-46,2-1 19,0 0 1,0-2-1,-1 1 0,0-2 0,0 1 0,19-16 0,-28 21-74,-1 0 0,0-1-1,0 0 1,0 1 0,0-1 0,0 0 0,-1 0 0,1 0 0,0 0 0,-1 0 0,0 0-1,1-1 1,-1 1 0,0 0 0,0-1 0,0 1 0,-1-1 0,1 1 0,0-1 0,-1 0-1,0 1 1,0-1 0,0-3 0,-1 1 2,0-1-1,-1 1 1,0 0 0,0-1 0,-1 1-1,1 0 1,-1 0 0,0 1-1,-1-1 1,1 1 0,-1-1-1,0 1 1,0 0 0,-6-4-1,3 1-23,-1 1 0,-1 1-1,1-1 1,-1 2 0,0-1-1,0 1 1,-13-4-1,15 7 5,0 0-1,1 0 0,-1 1 1,0 0-1,0 0 0,0 1 1,0 0-1,0 0 0,1 1 1,-1-1-1,0 2 0,1-1 1,0 1-1,-1 0 0,-7 5 1,25-15-16,1 1 1,21-8 0,3-1-26,-21 8 33,212-94-21,-162 76 68,104-27 0,-162 50-27,1 1 0,-1 0 0,0 0 0,0 0 0,0 1 0,1 0 0,-1 0 0,0 1 0,14 3 0,-18-3 1,0 0-1,0 0 1,0 0 0,-1 1-1,1-1 1,0 1-1,-1 0 1,1 0-1,-1 0 1,0 0 0,0 0-1,0 1 1,0-1-1,0 0 1,0 1-1,-1 0 1,1-1 0,-1 1-1,0 0 1,1 0-1,-1 0 1,-1 0-1,1 0 1,0 0 0,0 4-1,0 7 75,0 0-1,-1 0 1,0-1-1,-1 1 1,0 0 0,-6 22-1,-29 80 444,31-102-428,1-5 202,4-10 43,9-16 27,46-69-305,2-4-218,-47 78 137,-1 0 0,1 1 0,1 0 0,0 1 0,14-10 0,-18 14 20,1 1 1,1-1-1,-1 2 0,1 0 1,-1 0-1,11-3 1,-16 6-9,-1 0 1,0 1-1,0-1 1,1 1-1,-1 0 1,0 0-1,1-1 1,-1 1-1,0 1 1,1-1-1,-1 0 1,0 1-1,1-1 1,-1 1 0,0 0-1,0-1 1,0 1-1,1 0 1,-1 1-1,0-1 1,0 0-1,0 0 1,-1 1-1,1-1 1,0 1-1,-1 0 1,1 0-1,-1-1 1,1 1-1,1 4 1,0-1 6,-1 1 1,0-1-1,0 1 0,0 0 1,-1 0-1,1 0 0,-1 0 0,-1 0 1,1 0-1,-1 0 0,-1 0 1,1 0-1,-1 0 0,0 0 1,-3 11-1,-3 8 70,-2-1-1,-16 33 1,17-40 49,7-15-88,0 1 1,0-1-1,0 0 0,0 1 0,0-1 0,1 1 0,-1-1 0,1 1 0,-1-1 0,1 6 0,0-8-20,0 0 0,0 0-1,1 0 1,-1 0-1,0 0 1,0 1-1,0-1 1,0 0 0,0 0-1,0 0 1,0 0-1,0 0 1,1 0 0,-1 0-1,0 0 1,0 1-1,0-1 1,0 0 0,0 0-1,1 0 1,-1 0-1,0 0 1,0 0-1,0 0 1,0 0 0,1 0-1,-1 0 1,0 0-1,0 0 1,0 0 0,0 0-1,0 0 1,1 0-1,-1 0 1,0 0 0,0 0-1,0 0 1,0 0-1,0-1 1,1 1-1,-1 0 1,0 0 0,0 0-1,0 0 1,0 0-1,0 0 1,1-1 0,7-5 90,200-189 40,-198 186-195,-1 1 0,1 0 0,1 1 0,21-12 1,-30 18 32,0 0 1,1 0 0,-1 0-1,1 0 1,-1 0 0,1 1-1,-1-1 1,1 1 0,-1-1 0,1 1-1,0 0 1,-1 0 0,1 0-1,-1 1 1,1-1 0,0 1-1,-1-1 1,1 1 0,-1 0 0,0 0-1,1 0 1,-1 0 0,0 0-1,1 1 1,-1-1 0,0 1 0,0-1-1,0 1 1,0 0 0,2 3-1,2 3 17,-1 0-1,-1 1 0,1 0 0,-1 0 0,-1 0 1,0 0-1,4 19 0,-2-11-13,9 44-131,-7-30 573,21 57 0,-28-87-409,0-1-1,1 1 1,-1-1-1,0 1 1,1-1-1,-1 1 1,0-1 0,1 0-1,-1 1 1,1-1-1,-1 0 1,1 1-1,-1-1 1,0 0 0,1 0-1,-1 1 1,1-1-1,-1 0 1,1 0-1,0 0 1,-1 0-1,1 1 1,-1-1 0,1 0-1,-1 0 1,1 0-1,-1 0 1,1 0-1,-1-1 1,1 1 0,0 0-1,-1 0 1,1 0-1,-1 0 1,1-1-1,-1 1 1,1 0 0,18-12 229,4-11-192,-1-1 1,29-40-1,30-58 299,-20 27-337,-61 95-32,1-1 0,-1 0 0,1 0-1,-1 0 1,1 0 0,-1 1 0,1-1 0,0 0 0,-1 0-1,1 1 1,0-1 0,0 1 0,-1-1 0,1 0 0,0 1-1,0-1 1,0 1 0,0 0 0,0-1 0,-1 1 0,1 0 0,0 0-1,2-1 1,-2 2 3,0-1 0,0 1 0,0 0 0,0-1 0,0 1 0,0 0 0,0 0-1,0 0 1,0 0 0,0 0 0,0 0 0,1 2 0,4 5 99,0 3-79,-6-10 11,0 0 0,1-1 0,-1 1 0,0 0 0,1 0 0,-1 0 1,1 0-1,-1 0 0,1 0 0,-1 0 0,1-1 0,0 1 0,-1 0 0,1 0 0,0-1 0,0 1 0,0 0 0,-1-1 1,1 1-1,2 0 0,3 12-292,-4-7 258,0 1-1,-1-1 0,0 1 0,-1-1 0,0 1 0,0-1 1,-1 12-1,-2 2 19,-6 24 0,-25 71-119,11-46-4,-45 217 13,63-261 122,-26 118 402,30-141-426,-4 13 282,5-15-264,0 0 0,-1 0 0,1 0 0,0 0 0,0 0 1,0 0-1,0 0 0,0 0 0,0 0 0,0 0 0,0 0 0,0 0 0,0 0 0,0 0 0,0 0 1,0 0-1,0 0 0,-1 0 0,1 0 0,0 0 0,0 0 0,0 0 0,0 0 0,0 0 0,0 0 1,0 0-1,0 0 0,0 0 0,0 0 0,0 0 0,0 0 0,0 0 0,0-1 0,-1 1 0,1 0 1,0 0-1,0 0 0,0 0 0,0 0 0,0 0 0,0 0 0,0 0 0,0 0 0,0 0 0,0 0 1,0 0-1,0 0 0,0 0 0,0 0 0,0-1 0,0 1 0,0 0 0,0 0 0,0 0 0,0 0 1,0 0-1,0 0 0,0 0 0,0 0 0,0 0 0,0 0 0,0 0 0,0 0 0,-1-16 205,3-16-160,1-1 0,1 1 0,2 0 0,1 1 0,16-46 0,72-149 20,26 0-203,-57 128-121,-55 87 208,0-1 0,1 2-1,1-1 1,-1 1-1,1 1 1,13-8 0,-21 15 34,-1 0 0,1 0 1,0 1-1,0-1 1,0 1-1,0 0 1,0 0-1,0 0 0,0 0 1,0 0-1,1 1 1,-1-1-1,0 1 1,0 0-1,1 0 0,-1 0 1,0 1-1,0-1 1,0 1-1,1-1 0,-1 1 1,0 0-1,0 1 1,0-1-1,0 0 1,0 1-1,-1 0 0,1-1 1,0 1-1,-1 0 1,1 0-1,-1 1 0,0-1 1,0 0-1,0 1 1,0 0-1,0-1 1,2 5-1,1 3 4,0-1 1,-1 1-1,0 0 1,4 16-1,6 46 10,-13-68-2,2 16 27,-1 1 0,-1-1 0,-1 0 0,0 0 0,-2 1 0,-6 32 0,7-49-5,1 0 1,-1 0-1,0 0 1,-1 0-1,1 0 1,-1 0-1,1-1 1,-1 1-1,-1 0 1,1-1-1,0 0 1,-1 1-1,1-1 1,-1 0-1,0 0 1,0 0-1,-1-1 1,1 1-1,0-1 1,-1 0 0,1 0-1,-1 0 1,0 0-1,0 0 1,0-1-1,0 0 1,0 0-1,-5 1 1,-2 0 18,1-1 1,0 0 0,0-1-1,-1 0 1,1-1 0,0 0-1,-16-4 1,11 2 13,11 3-45,0-1-1,0 0 1,1 0-1,-1 0 1,0 0 0,1-1-1,-7-3 1,9 5-13,1 0 1,0 0 0,0 0 0,0-1-1,-1 1 1,1 0 0,0 0 0,0 0-1,0-1 1,0 1 0,0 0 0,0 0-1,-1-1 1,1 1 0,0 0 0,0 0-1,0-1 1,0 1 0,0 0 0,0 0-1,0-1 1,0 1 0,0 0-1,0-1 1,0 1 0,0 0 0,0 0-1,0-1 1,1 1 0,-1 0 0,0 0-1,0-1 1,0 1 0,0 0 0,0 0-1,0 0 1,1-1 0,-1 1 0,0 0-1,0 0 1,0 0 0,1 0 0,-1-1-1,0 1 1,1 0 0,10-6-157,5 1 96,1 0-1,-1 2 1,1 0 0,20-1-1,-1 0-2,248-57 88,-219 44 6,121-41 49,-159 47-58,-1-1 0,0-1 0,-1-1 0,40-30-1,-57 38-17,-1-1 0,11-11 0,-16 16 0,0 0 0,-1 0 0,1-1 0,-1 1 0,0 0 0,1-1 0,-1 1 0,0-1 0,0 1 0,-1-1 0,1 1 0,0-1 0,-1-4 0,1 6-1,-1 1-1,0-1 1,0 0-1,0 1 1,0-1-1,0 0 1,0 1-1,0-1 1,0 0-1,0 1 1,-1-1-1,1 0 1,0 1-1,0-1 1,-1 1-1,1-1 1,0 0 0,-1 1-1,1-1 1,0 1-1,-1-1 1,1 1-1,-1-1 1,1 1-1,-1-1 1,1 1-1,-1 0 1,1-1-1,-1 1 1,1 0-1,-1-1 1,0 1-1,1 0 1,-1 0-1,1 0 1,-1-1-1,0 1 1,1 0-1,-1 0 1,0 0-1,1 0 1,-2 0-1,-1 1-5,0-1 0,0 1 0,0 0 0,1 0 0,-1 0 0,0 0 0,0 1-1,-2 1 1,-16 11-37,1 2 0,0 0 0,-32 36 0,23-23 28,-24 21 5,27-28-32,1 2 1,2 1-1,-31 40 1,52-62 52,0 1 0,1-1-1,-1 0 1,0 0 0,1 1 0,0-1 0,0 1-1,0-1 1,0 1 0,0 6 0,1-8-4,0-1 1,0 0 0,0 1-1,0-1 1,1 1 0,-1-1-1,0 0 1,1 0 0,-1 1-1,1-1 1,-1 0 0,1 0-1,0 1 1,0-1 0,0 0-1,-1 0 1,1 0 0,0 0 0,0 0-1,0 0 1,0-1 0,1 1-1,-1 0 1,0 0 0,0-1-1,0 1 1,1-1 0,-1 1-1,0-1 1,2 1 0,5 1 26,0 0 1,1-1-1,-1 0 1,0-1-1,1 0 1,-1 0-1,0-1 1,1 0 0,-1 0-1,0-1 1,0 0-1,0 0 1,14-6-1,-9 1 22,1 1 0,-1-2 0,-1 0-1,1 0 1,-1-1 0,18-19 0,-21 18-53,0 0 1,0-1-1,-1 0 1,-1 0-1,9-17 1,22-64-34,-15 33 20,-7 16-133,-13 36 33,-2 10-57,-1 13-11,-17 161-61,16-161 232,0 0 0,1 0 0,1 0 0,1 0 0,0-1 0,1 1 0,5 17 0,-8-31 24,1 0 1,0-1 0,-1 1 0,1 0 0,0-1-1,0 1 1,0-1 0,0 1 0,0-1 0,0 0-1,0 1 1,1-1 0,-1 0 0,0 0 0,1 0-1,-1 0 1,1 0 0,-1 0 0,1 0-1,0 0 1,-1 0 0,1-1 0,2 1 0,1 0 34,-1-1 1,1 0 0,-1-1 0,1 1 0,-1-1 0,1 0-1,-1 0 1,5-2 0,10-4 16,0 0 0,-1-2-1,1 0 1,-2-1 0,0-1 0,31-26 0,-20 14-37,-2-2 0,0 0 0,38-51 0,-29 26-229,41-76 0,-66 107 233,-3 6-67,-1 1 0,1-1 1,1 2-1,0-1 1,19-19-1,-27 30 28,1 1 0,0-1 0,-1 1 0,1 0 0,0-1 1,-1 1-1,1 0 0,0-1 0,-1 1 0,1 0 0,0 0 0,0-1 0,-1 1 1,1 0-1,0 0 0,0 0 0,-1 0 0,1 0 0,0 0 0,0 0 0,-1 0 0,2 1 0,0-1-6,-1 1 0,1 0 0,0 0 0,-1 0 0,1 0 0,0 0-1,-1 0 1,3 3 0,2 2-27,-1 0-1,0 0 1,5 9-1,-5-6 34,-1-1 0,0 1 0,0 1-1,0-1 1,3 19 0,5 51-134,-8-45 51,2 34 75,3 16 110,-7-72-89,1 0 1,0 0-1,1 0 0,9 20 1,-11-29 15,0 0-1,0 0 1,0 0 0,1 0-1,-1 0 1,1-1 0,0 1-1,-1-1 1,1 0 0,0 1-1,0-1 1,1 0 0,-1-1-1,0 1 1,1-1 0,-1 1-1,1-1 1,-1 0 0,1-1-1,0 1 1,-1 0 0,1-1 0,0 0-1,0 0 1,3 0 0,10-1 20,-1-1 1,1-1-1,0 0 1,17-7-1,-17 5-18,1-2 0,0 0 0,-1 0 0,-1-2 0,1 0 0,-1-1 0,-1 0 0,23-21 0,-30 24-14,0-1-1,-1 0 1,0 0-1,0-1 1,-1 0-1,0 0 1,0-1-1,-1 0 1,0 0-1,-1 0 1,0 0-1,-1-1 0,0 0 1,-1 1-1,3-23 1,-5 29-23,0 0 1,0-1-1,0 1 1,0 0-1,-1-1 1,0 1-1,0 0 1,0-1-1,-2-4 0,2 7 5,0 1-1,0-1 0,0 1 0,0 0 0,0-1 0,-1 1 0,1 0 0,0-1 0,0 1 0,-1 0 0,1 0 0,-1 0 0,1 0 1,-1 0-1,0 1 0,1-1 0,-1 0 0,0 1 0,1-1 0,-1 1 0,0 0 0,0-1 0,1 1 0,-1 0 0,0 0 0,0 0 1,-2 1-1,-1 0-24,0 0 0,0 0 0,0 0 0,0 1-1,0 0 1,1 0 0,-1 0 0,-7 6 0,-35 27-169,33-23 192,1 0-1,1 2 1,0-1-1,0 2 1,2 0-1,-1 0 1,2 1 0,0 0-1,-11 31 1,19-44-1,-1 0 0,1 0 0,1 0 1,-1 0-1,0 0 0,1 1 0,0-1 1,-1 0-1,1 0 0,1 1 0,-1-1 1,0 0-1,1 0 0,1 6 0,-1-6 15,1 0 0,0-1 0,-1 1 0,1-1 0,0 1-1,0-1 1,0 0 0,1 0 0,-1 0 0,0 0 0,1 0-1,0 0 1,-1-1 0,1 1 0,0-1 0,4 2 0,5 1 18,-1 0 0,1-1 1,0-1-1,15 2 1,51 1 112,-63-5-105,18 0 5,1-1 0,0-2 0,-1-2 0,1-1 0,44-14 0,156-67 134,-208 76-151,-10 5 21,1-1-1,-2-1 1,17-10-1,-31 17-38,0 1 0,0-1 0,0 0 0,0 0 0,0 0 0,0 0 0,0 0 0,0 0 0,0 0 0,-1 0 0,1 0 0,1-3 1,-2 4-7,0-1 1,0 1-1,0 0 1,0-1-1,0 1 1,0 0 0,0-1-1,0 1 1,0 0-1,-1 0 1,1-1-1,0 1 1,0 0-1,0-1 1,0 1 0,-1 0-1,1-1 1,0 1-1,0 0 1,0 0-1,-1-1 1,1 1 0,0 0-1,0 0 1,-1 0-1,1-1 1,0 1-1,-1 0 1,1 0 0,0 0-1,-1 0 1,1 0-1,0 0 1,-1 0-1,1-1 1,0 1 0,-1 0-1,1 0 1,0 0-1,-1 0 1,1 0-1,0 1 1,-1-1 0,1 0-1,0 0 1,-1 0-1,-6 0-30,0 1 0,-1 0 0,1 1 0,0-1 1,0 1-1,1 0 0,-1 1 0,-12 6 0,-3 4-5,-25 18 0,33-21 42,-2 2 0,-30 27-1,39-32-16,0 0 0,1 1 0,0 0 0,0 0-1,1 1 1,-5 9 0,9-16 12,0-1-1,1 1 1,-1-1-1,1 1 1,-1 0-1,1-1 1,-1 1 0,1 0-1,0-1 1,0 1-1,0 0 1,0-1-1,0 1 1,0 0 0,0 0-1,1-1 1,-1 1-1,0 0 1,1-1 0,0 1-1,-1-1 1,1 1-1,1 1 1,-1-1 7,1-1 0,-1 1 0,1-1 0,-1 0 0,1 0 0,0 0 0,0 0 0,0 0 0,-1 0 0,1 0 0,0 0-1,0-1 1,0 1 0,0-1 0,0 1 0,0-1 0,0 0 0,0 0 0,3 0 0,8-1 69,0 0 0,0-1 1,0 0-1,0-2 0,-1 1 0,18-8 0,0-2 27,38-23 1,-52 26-97,0-1 1,-1-1-1,0-1 1,-1 0-1,0 0 1,-1-1-1,-1-1 1,0-1 0,17-28-1,-1-9-53,37-97-1,-63 144 51,29-78-49,-5-1 0,18-97 0,-42 176 0,1-12-54,-3 18 90,0 0-1,1 0 1,-1-1-1,0 1 1,0 0-1,0-1 1,0 1-1,0 0 1,0 0-1,0-1 1,0 1-1,0 0 1,0-1-1,0 1 1,-1 0-1,1 0 1,0-1-1,0 1 1,0 0-1,0 0 1,0-1-1,0 1 1,-1 0-1,1 0 1,0-1-1,0 1 1,0 0-1,-1 0 1,1 0-1,0-1 1,0 1-1,-1 0 1,1 0-1,0 0 1,0 0-1,-1 0 1,1 0-1,-1-1 1,0 3-16,-1-1 1,0 1-1,1-1 1,-1 1-1,1 0 1,0-1-1,0 1 0,-1 0 1,1 0-1,0 0 1,1 0-1,-2 2 1,1-2 5,-7 16-5,1 0-1,1 1 1,-6 28 0,-5 58-45,10-50 72,2 0 0,3 1 0,2-1-1,2 1 1,10 57 0,-8-95 22,0 0-1,1 0 1,8 17-1,-10-27-393,1 0 0,0 0 0,0-1 0,1 0-1,0 1 1,0-2 0,1 1 0,11 10 0,20 8-4233,4-1 1361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0:32.0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1126 3808,'-3'-3'2564,"7"3"-121,9-1-1397,14-6-379,0-2-1,-1 0 1,0-2 0,-1 0-1,45-29 1,-48 24-579,-1 0 0,0-2-1,-1 0 1,-1-2 0,19-23 0,74-116 149,-68 92-105,105-157 257,-115 168-158,-2-1 0,40-103 1,-43 78 116,-27 73-336,0-1 0,0 1 0,-1-1 0,0 1 0,0-1 0,-2-15 0,1 25-23,0-1 1,0 0 0,0 1-1,0-1 1,0 0 0,0 1 0,0-1-1,0 1 1,0-1 0,0 0-1,0 1 1,-1-1 0,1 1 0,0-1-1,-1 0 1,1 1 0,0-1-1,-1 1 1,1-1 0,0 1 0,-1-1-1,1 1 1,-1-1 0,1 1-1,-1 0 1,1-1 0,-1 1 0,1 0-1,-1-1 1,0 1 0,-1 0-11,1 1 1,0-1 0,-1 1-1,1-1 1,0 1-1,-1 0 1,1 0-1,0-1 1,0 1 0,0 0-1,0 0 1,0 0-1,0 0 1,0 0 0,-1 3-1,-14 19-41,2 0-1,0 1 0,-10 27 1,19-39 30,-17 36 23,3 1 0,1 1 1,3 0-1,2 1 0,3 1 1,1 0-1,-2 93 0,11-120 122,1-1-1,1 1 1,1 0 0,11 43-1,-11-60-44,0 1-1,0-1 1,1-1-1,0 1 1,0 0-1,1-1 1,8 11-1,-9-14-7,0 0 0,0 0-1,1-1 1,-1 1-1,1-1 1,0 0-1,0 0 1,0 0-1,0-1 1,0 0-1,1 0 1,8 2-1,-4-2 18,0-1-1,1-1 1,-1 0-1,0 0 1,0-1-1,0 0 1,0-1-1,0 0 0,0 0 1,0-1-1,-1-1 1,1 0-1,-1 0 1,11-7-1,-1 0-21,0 0 1,-1-2-1,-1 0 0,0-1 1,-1-1-1,0 0 0,15-20 1,1-7 22,-1-2 0,38-71 0,-67 111-73,1-1-1,-1 1 1,0-1-1,-1 0 1,3-7-1,-4 4 6,-3 7-64,1 2 38,1 0 0,0 0 1,-1 1-1,1-1 0,0 0 0,0 1 0,0-1 0,-2 3 0,-9 16-108,0 1 0,-12 32 0,-14 49 115,37-97 6,-4 9 19,1 0 0,0 1 0,1 0 0,0 0 0,1 0 0,1 25 0,1-34 31,0 0 0,1 0 0,0 0 1,0 0-1,1 0 0,0 0 0,0 0 0,0 0 1,1-1-1,0 1 0,0-1 0,0 1 1,0-1-1,1 0 0,0-1 0,0 1 1,0-1-1,1 1 0,5 3 0,-8-7-12,1 0 0,-1 0 0,1 0-1,-1 0 1,1 0 0,0 0 0,-1-1-1,1 1 1,0-1 0,-1 0 0,1 0-1,0 0 1,0 0 0,-1 0 0,1 0-1,0-1 1,-1 0 0,1 1 0,0-1-1,-1 0 1,1 0 0,-1 0 0,1-1-1,-1 1 1,0-1 0,0 1 0,1-1-1,-1 0 1,0 0 0,0 0 0,-1 0-1,4-3 1,0-4 29,-1 0 1,0 0-1,0 0 0,-1 0 0,0-1 1,0 0-1,1-17 0,0-1-28,-2-39 1,-2 40-34,-2 1 1,-1-1-1,-1 0 1,-1 1-1,-13-39 1,14 55-61,-1 0-1,0 0 1,-1 1 0,0 0-1,-1 0 1,0 1 0,-14-15-1,35 25 83,1 0 0,15 5 0,13 1 183,1-3 1,83 1-1,-73-5-172,188-4 695,-239 3-999,0-1 0,0 1-1,0 0 1,0-1 0,0 1 0,0-1 0,0 0 0,0 0-1,0 0 1,0-1 0,0 1 0,-1-1 0,5-3-1,-6 5 169,-1 0-1,0 0 1,0-1-1,1 1 0,-1 0 1,0-1-1,0 1 1,0 0-1,1-1 0,-1 1 1,0 0-1,0-1 1,0 1-1,0 0 0,0-1 1,0 1-1,0 0 0,0-1 1,0 1-1,0-1 1,0 1-1,0 0 0,0-1 1,0 1-1,0 0 1,0-1-1,0 1 0,0 0 1,-1-1-1,1 1 1,0 0-1,0-1 0,0 1 1,-1 0-1,1-1 1,0 1-1,0 0 0,-1 0 1,1-1-1,0 1 1,0 0-1,-1 0 0,1 0 1,0-1-1,-1 1 0,0 0-44,-8-6-1769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4:0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18 6720,'-8'1'10752,"-2"10"-9227,3-6-1214,-1 1-1,1 0 1,1 0 0,-1 0-1,1 1 1,0 0 0,1 1 0,0-1-1,0 1 1,0 0 0,1 0 0,0 0-1,1 1 1,-4 12 0,-9 40 108,8-32-306,0 0-1,-14 30 1,20-55-51,0 0-1,0 0 0,0 0 1,-5 4-1,7-7-54,0-1-1,0 1 1,-1-1-1,1 1 1,0-1-1,-1 0 1,1 1-1,-1-1 1,1 0-1,0 1 1,-1-1-1,1 0 1,-1 1-1,1-1 1,-1 0 0,1 0-1,0 0 1,-1 0-1,1 1 1,-1-1-1,1 0 1,-1 0-1,1 0 1,-1 0-1,1 0 1,-1 0-1,0 0 1,1 0 0,-1 0-1,1 0 1,-1-1-1,1 1 1,0 0-1,-1 0 1,1 0-1,-1-1 1,1 1-1,-1 0 1,1 0-1,-1-1 1,1 1-1,0 0 1,-1-1 0,1 1-1,0-1 1,-1 1-1,1 0 1,0-1-1,0 1 1,-1-1-1,-11-21-207,2 0-1,0-1 0,-12-45 1,13 36 231,-18-38 0,20 55 64,1 0 0,-8-24 0,11 27 29,2 10-2,0 0 1,0 0 0,1 0-1,-1 0 1,1 0 0,0 0-1,-1 0 1,1-3 0,0 5-96,1-1 1,-1 0 0,0 1 0,1-1 0,-1 1-1,0-1 1,1 0 0,-1 1 0,1-1 0,-1 1-1,1-1 1,-1 1 0,1-1 0,-1 1 0,1 0-1,-1-1 1,1 1 0,-1 0 0,1-1 0,0 1-1,-1 0 1,1 0 0,0 0 0,-1-1 0,1 1-1,0 0 1,-1 0 0,1 0 0,1 0 0,15-1 394,0 1 0,0 0 0,32 6 0,-16-3-212,222 14 882,-118-10-1222,-97-4 95,4 1-1566,-16-4-8531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0:32.4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69 7136,'4'-4'3232,"72"8"-2816,-34-4 1408,-3 0-1088,43-12 704,8 4-864,26-4-96,-8 4-288,5-7 160,-18 2-225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0:43.4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1315 3136,'0'0'27,"0"0"0,0 0 0,0 0 0,0 0 0,0 0 0,0 0 0,0 0 0,0 0 0,0 0 0,0 0 0,0 1 0,0-1 0,0 0 0,0 0 0,0 0 0,0 0 0,0 0 0,0 0 0,0 0 0,0 0 0,0 0 1,0 0-1,0 0 0,0 0 0,0 0 0,0 0 0,0 0 0,0 0 0,0 0 0,0 0 0,0 0 0,0 0 0,0 0 0,0 0 0,0 0 0,0 1 0,0-1 0,0 0 0,0 0 0,0 0 0,0 0 0,0 0 0,0 0 0,0 0 0,-1 0 0,1 0 0,0 0 0,0 0 0,0 0 0,0 0 0,0 0 0,0 0 0,0 0 0,0 0 0,0 0 0,0 0 0,0 0 1,0 0-1,0 0 0,0 0 0,0 0 0,0 0 0,0-1 0,5 4 2094,-3-2-1878,0 0 1,0-1-1,-1 1 1,1-1-1,0 0 1,0 1-1,0-1 1,2 0-1,3-1-24,0-1-1,-1 1 0,1-1 1,0 0-1,-1-1 0,0 0 1,1 0-1,-1 0 0,0-1 1,-1 1-1,1-2 0,-1 1 1,1 0-1,-1-1 0,7-9 1,0-1-22,0-1 1,-1 0-1,12-25 1,25-61 384,-44 93-541,42-100 517,-18 38-120,52-92 1,-78 159-471,0 1 0,1-1 0,0 0 1,0 1-1,0 0 0,0-1 1,1 1-1,-1 1 0,5-4 1,-7 5 23,0 1 1,0-1 0,0 1 0,0-1-1,0 1 1,0 0 0,0-1-1,0 1 1,0 0 0,0 0 0,0-1-1,0 1 1,1 0 0,-1 0 0,0 0-1,0 1 1,0-1 0,0 0-1,0 0 1,0 1 0,0-1 0,0 0-1,0 1 1,0-1 0,0 1-1,0-1 1,0 1 0,0 0 0,0-1-1,0 1 1,0 0 0,-1 0-1,1 0 1,0-1 0,-1 1 0,1 0-1,0 0 1,-1 0 0,1 2 0,1 1 10,0 0 0,-1 0 1,0 0-1,0 0 0,0 0 1,0 0-1,-1 0 0,0 0 1,0 6-1,1 3 1,1 44 41,-2 0 1,-3-1-1,-2 1 0,-3-1 1,-28 103-1,32-147 56,1-1 1,-2 1-1,0-1 1,-8 14-1,11-22-16,0 0-1,0 0 0,-1 0 1,1-1-1,-1 1 1,1-1-1,-1 0 0,-4 4 1,5-6-19,0 1 0,0 0 0,1 0 0,-1 0 0,0-1 0,0 1 0,0-1 0,0 0 0,0 0 0,0 1 0,0-1 0,0 0 0,0-1 0,0 1 0,0 0 0,-2-1 0,0-1-26,1 1 0,0-1 0,0 0 0,0 0 0,0 0 0,1 0 0,-1-1 0,0 1 0,1-1 0,0 1 0,-1-1 0,-2-5 0,-2-3 12,-12-24 0,-9-25-436,25 48-226,3 11 587,0 1 1,0 0 0,0 0-1,0-1 1,0 1 0,0 0-1,1 0 1,-1-1 0,0 1-1,0 0 1,0 0-1,0-1 1,1 1 0,-1 0-1,0 0 1,0 0 0,0 0-1,1-1 1,-1 1 0,0 0-1,0 0 1,0 0 0,1 0-1,-1 0 1,0 0 0,1-1-1,2 1-86,-1 0-1,1 0 1,0 0-1,0 0 1,-1 0 0,6 2-1,12 0 314,-4-2-175,1-1 0,0-1 0,0-1-1,0 0 1,-1-1 0,0-1 0,0-1 0,0 0-1,20-11 1,-10 1 91,0-2 0,-2 0 0,0-2 0,-1 0 0,40-46 0,-26 19 19,-1-1-1,32-60 1,-51 76-127,-1 0 0,-1-1-1,-2 0 1,14-55 0,19-137 87,-18 78-214,-22 120 26,-2 0 0,3-53 0,-6 79 69,-1 0 0,0 0 0,0 0 1,0 1-1,0-1 0,0 0 0,-1 0 0,1 0 0,0 0 0,0 0 0,0 1 1,-1-1-1,1 0 0,0 0 0,-1 0 0,0 1 6,1 0 1,0 0-1,0 0 1,-1 0-1,1 0 1,0 0-1,0 0 0,-1 0 1,1 0-1,0 1 1,-1-1-1,1 0 1,0 0-1,0 0 1,0 0-1,-1 1 0,1-1 1,0 0-1,0 0 1,0 1-1,-1-1 1,1 0-1,0 0 0,0 0 1,0 1-1,0-1 1,-1 1-1,-13 30-344,1 7 246,-12 56-1,-3 45 130,15-68-27,-26 186-147,36-214 239,1 1 0,2-1-1,12 80 1,-11-116-24,1 5 77,0 1 0,6 15 0,-7-24-98,1-1-1,-1 0 1,1 0 0,-1 0-1,1 0 1,0 0 0,0 0-1,1 0 1,-1-1 0,0 1-1,1-1 1,0 1-1,3 1 1,-5-3-12,0-1-1,0 1 0,1-1 1,-1 1-1,0-1 0,0 0 1,1 1-1,-1-1 1,0 0-1,1 0 0,-1 0 1,0 0-1,1 0 0,-1 0 1,0-1-1,1 1 1,-1 0-1,0-1 0,0 1 1,1-1-1,-1 1 0,0-1 1,0 1-1,0-1 1,1 0-1,-1 0 0,0 1 1,0-1-1,0 0 0,-1 0 1,3-2-1,3-4 117,0-1 0,-1 1 0,8-13 0,-6 8-82,160-224 69,-159 226-118,-6 7-7,-1 1-1,1 0 1,0-1-1,-1 1 1,1-1-1,-1 0 1,0 0-1,0 1 1,0-1-1,0 0 1,-1 0-1,1 0 1,-1 0-1,1-5 1,-1 8-8,0 0 0,0-1 1,0 1-1,0 0 1,0-1-1,0 1 0,0 0 1,0 0-1,-1-1 0,1 1 1,0 0-1,0-1 0,0 1 1,0 0-1,0 0 0,-1-1 1,1 1-1,0 0 1,0 0-1,-1-1 0,1 1 1,0 0-1,0 0 0,-1 0 1,1-1-1,0 1 0,0 0 1,-1 0-1,1 0 0,0 0 1,-1 0-1,1 0 1,0 0-1,0 0 0,-1-1 1,1 1-1,0 0 0,-1 0 1,1 0-1,0 1 0,-1-1 1,1 0-1,0 0 0,-1 0 1,1 0-1,0 0 1,0 0-1,-1 0 0,1 0 1,0 1-1,-1-1 0,1 0 1,0 0-1,0 0 0,-1 1 1,1-1-1,0 0 0,0 0 1,-1 1-1,1-1-20,-2 1-20,1 1 1,-1-1 0,1 1 0,-1-1-1,1 1 1,0 0 0,0-1-1,0 1 1,0 0 0,0 0 0,0 0-1,0 0 1,0 2 0,-5 8-30,1 1 64,-1 0 0,2 1 0,0-1-1,1 1 1,0 0 0,1 0-1,-1 28 1,3-29 7,0 0 1,1 1-1,1-1 0,0 0 1,0-1-1,2 1 0,-1 0 0,11 22 1,-12-31 50,1 0-1,-1 0 1,1-1 0,0 1 0,0 0 0,0-1 0,0 0-1,0 0 1,1 0 0,-1 0 0,1 0 0,8 3 0,-6-3 0,0-1 1,0 0-1,0 0 1,0 0-1,1-1 1,-1 0-1,0-1 1,10 1 0,-3-2-13,-1 0 1,1 0-1,-1-2 1,0 1-1,0-2 1,0 0-1,0 0 1,-1-1-1,13-7 1,22-15 64,78-64 1,29-49-60,-143 129-16,-10 10-17,-6 5-33,0 3-41,0 1 0,1-1 1,0 1-1,0 0 0,0 0 1,1 0-1,-5 16 0,-2 4 56,2 0 0,2 0 0,0 1 0,2 0 0,1 0 0,0 53-1,4-72 65,0 0-1,1 0 1,3 11-1,-3-17-39,0 1 0,0-1 0,1 0 0,-1 0 0,1-1 0,0 1 0,0 0 0,1-1 0,3 6 0,-5-8-4,0 0 0,-1-1-1,1 1 1,0 0-1,0-1 1,0 1 0,0-1-1,0 1 1,-1-1 0,1 1-1,0-1 1,0 0-1,0 1 1,1-1 0,-1 0-1,0 0 1,0 0-1,0 0 1,0 0 0,0 0-1,0 0 1,0 0-1,0 0 1,0 0 0,0-1-1,0 1 1,0 0-1,0-1 1,0 1 0,0-1-1,0 1 1,0-1 0,0 1-1,-1-1 1,1 0-1,0 1 1,0-1 0,0 0-1,0-1 1,3-2 49,1-1 0,-2 0 0,1 0 0,0 0-1,2-7 1,5-8-8,-2-2-1,0 1 0,-1-1 0,-1-1 0,4-24 0,-9 32-56,0 0 0,-1-1 0,0 1 0,-1-1 0,-1 1 0,0-1 0,-1 1 0,-8-28 0,8 38 0,0-1 0,0 1 1,0 0-1,-1 0 0,1 0 1,-2 0-1,-4-5 0,5 6-6,-1 0-1,1 0 1,0 0-1,0 0 1,-3-8-1,6 12 10,0-1 0,0 0 0,0 0 0,1 1 0,-1-1 1,0 0-1,0 1 0,0-1 0,1 0 0,-1 0 0,1 1 0,-1-1 0,0 1 0,1-1 0,-1 0 0,1 1 0,-1-1 0,1 1 1,0-1-1,-1 1 0,1-1 0,-1 1 0,1 0 0,0-1 0,-1 1 0,2 0 0,0-2 1,7-3 0,-1-1 0,1 2 1,0 0-1,18-6 0,42-8-31,-17 5-82,-15 2 134,0 2-1,1 2 0,0 1 0,54-1 0,-82 7-28,-1 0-1,1 0 1,0 2-1,0-1 1,12 4-1,-20-4 25,-1-1 1,1 1-1,0 0 0,0-1 1,0 1-1,0 0 0,-1 0 1,1 1-1,0-1 0,-1 0 0,1 0 1,-1 1-1,1-1 0,-1 1 1,0-1-1,1 1 0,-1 0 1,0-1-1,0 1 0,0 0 1,-1 0-1,1 0 0,0 0 1,-1 0-1,1 0 0,-1-1 1,0 1-1,1 1 0,-1-1 0,0 0 1,0 0-1,-1 3 0,-2 12 69,-2 0 0,0 0-1,-1-1 1,-8 17-1,3-8-47,-6 15-16,-40 109 482,57-148-492,-1 0 0,1 0 0,-1 0 0,1-1 0,0 1 0,0 0 0,0 0 0,0 0 0,0 0 1,-1 0-1,2 0 0,-1 0 0,0 0 0,0 0 0,0 2 0,1-3-4,-1 0 1,0 0-1,1 0 1,-1 0-1,0 0 1,1 0 0,-1 0-1,0 0 1,1 0-1,-1 0 1,0 0-1,1 0 1,-1 0 0,0-1-1,1 1 1,-1 0-1,0 0 1,1 0-1,-1 0 1,0 0 0,0-1-1,1 1 1,-1 0-1,0 0 1,0-1-1,1 1 1,-1 0 0,0-1-1,25-27 289,-8 3-325,16-22 137,50-56 0,-71 91-143,0-1 0,1 2 1,0 0-1,1 1 0,0 0 0,1 1 0,0 0 0,30-11 0,-43 19 17,-1 0 6,1 0 0,0 0 1,0 1-1,0-1 1,0 0-1,0 1 1,0-1-1,0 1 1,0 0-1,0 0 1,0 0-1,0 0 1,0 0-1,0 0 1,0 0-1,0 1 0,0-1 1,0 1-1,0-1 1,1 2-1,-2-2 15,-1 1-1,1-1 1,-1 1-1,0 0 0,0-1 1,1 1-1,-1-1 1,0 1-1,0-1 0,0 1 1,0 0-1,1-1 1,-1 1-1,0-1 0,0 1 1,0 0-1,0-1 1,-1 1-1,1-1 0,0 1 1,0 0-1,0-1 1,0 1-1,-1 0 0,-7 20 138,3-11-131,-15 35-138,-10 28-39,2 33 148,24-89 37,2-1 0,0 1 0,1 0 0,1 24 0,0-39-6,0 0 1,1 1-1,-1-1 0,0 0 1,1 0-1,-1 1 1,1-1-1,0 0 0,0 0 1,0 0-1,0 0 1,0 0-1,0 0 1,0 0-1,1 0 0,-1-1 1,1 1-1,1 2 1,-1-3 10,1 0 0,-1-1 0,0 1 0,0 0 0,0-1 0,1 1 0,-1-1 0,0 0 0,0 0 0,1 0 0,-1 0 0,0 0 0,1 0 0,-1-1 0,0 1 0,0-1 0,0 1 0,1-1 0,1-1 0,10-4 7,0 0 0,-1-1 0,1 0 0,15-12 0,50-42-26,-42 30 11,57-45 75,91-97 0,-165 148-43,-15 19-75,0 1 0,-1-1 0,7-4 0,-44 58-524,22-30 513,0 0 0,1 1 0,1 0 0,1 1 0,-12 39 0,13-31 81,2 0 0,0 0 0,0 56 0,5-75-31,0 1 0,0-1 0,1 1 0,1-1 0,0 0 0,0 0 0,0 0-1,5 11 1,-6-19 12,-1 0 0,1 0-1,-1 0 1,1-1-1,0 1 1,-1 0 0,1 0-1,0 0 1,0 0-1,-1-1 1,1 1 0,0 0-1,0-1 1,0 1-1,0 0 1,1 0 0,-1-1-13,0 0 0,-1 0 1,1 0-1,0 0 1,-1 0-1,1 0 0,0 0 1,-1 0-1,1 0 1,0 0-1,-1-1 0,1 1 1,-1 0-1,1 0 1,0-1-1,-1 1 0,1 0 1,-1-1-1,1 1 1,0-1-1,2-2 9,0-1 0,-1 1 0,1 0-1,-1-1 1,0 0 0,0 1 0,3-8 0,9-31-2,-1 0-1,8-62 1,-11 55-17,16-86 61,-22 122-334,-3 15 10,0 10 69,-2 56-23,-4 55 114,-22 281 82,14-291 16,-29 207 201,37-297-138,0-1-1,-1 0 1,-1 0-1,-2-1 1,0 0 0,-18 32-1,24-48-24,0 0-1,-1 0 1,1 0-1,-1-1 0,0 1 1,0-1-1,0 0 1,-1 0-1,1-1 0,-1 1 1,0-1-1,0 0 1,-1 0-1,1-1 0,0 1 1,-1-1-1,0-1 1,1 1-1,-11 1 0,6-2-10,1 0-1,-1-1 1,1 0-1,-1-1 1,1 0-1,-1 0 0,1-1 1,0 0-1,0-1 1,0 0-1,0 0 1,0-1-1,1 0 1,-1-1-1,1 1 1,-13-12-1,10 7-18,1-2 0,0 1 1,1-1-1,0-1 0,1 0 1,0 0-1,1 0 0,1-1 0,0 0 1,-9-27-1,8 16-25,2 1 1,0-1-1,2 0 0,0 0 1,2-44-1,1 61 8,1 1 1,0-1-1,0 0 1,0 1 0,1-1-1,0 1 1,0 0-1,0 0 1,1-1-1,0 1 1,1 1-1,-1-1 1,9-10-1,-6 10 0,1-1 0,0 1 0,0 0-1,1 1 1,0 0 0,-1 0 0,2 0 0,-1 1-1,11-3 1,9-3-54,0 2 0,39-7 0,63-3 41,-54 8 28,2-5-1120,-29 0-6856,-40 14 5364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0:43.8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1 125 4064,'55'-8'1824,"24"-4"-1568,-19-1 768,-2 6-608,37-13 128,3 4-352,5-4 608,-12 3-448,17 5-2432,-5 12 1120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0:46.6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332 982 3904,'0'0'1253,"3"-4"-762,13-22 818,-1-1 0,19-50-1,-2 5-648,89-203 204,-6 17-144,-21 55 107,-86 177-987,-8 25 149,0 1 0,0 0 1,1-1-1,-1 1 0,0 0 1,0-1-1,0 1 0,0 0 1,0-1-1,0 1 0,0-1 1,0 1-1,0 0 0,0-1 1,0 1-1,0-1 0,0 1 1,0 0-1,0-1 0,-1 1 1,1 0-1,0-1 1,0 1-1,0 0 0,0-1 1,-1 1-1,1 0 0,0-1 1,0 1-1,-1 0 0,1 0 1,0-1-1,-1 1 0,1 0 1,0 0-1,-1-1 0,1 1 1,0 0-1,-1 0 0,1 0 1,0 0-1,-1 0 0,1 0 1,-1 0-1,1-1 0,0 1 1,-1 0-1,1 0 0,0 0 1,-1 1-1,1-1 0,-1 0 1,0 0-10,0 1 0,0-1 0,0 1 0,0-1 1,0 1-1,0 0 0,1 0 0,-1-1 0,0 1 1,0 0-1,1 0 0,-1 0 0,0 1 0,-10 14-58,0 0-1,1 1 0,-8 19 1,-68 183 239,59-145-104,7-21-17,-116 283 374,-127 121 1010,107-209 506,147-236-1307,8-11-320,2-3-32,13-17 105,-2 6-356,0 0 0,1 0 0,1 2-1,0 0 1,19-11 0,17-14-48,-2-3 46,-1-3 0,76-87-1,112-123-118,-154 180 117,129-91 0,-149 114-245,-56 45 197,1-3-161,-13 7 30,-15 7 44,0 4 120,-1 0-1,1 1 0,1 1 1,-22 18-1,32-22-1,0 1-1,1 0 1,0 1 0,1 0-1,0 0 1,1 1-1,0 0 1,-10 22-1,16-30 33,1 0 0,-1-1 0,1 1 0,0 0 0,0-1-1,1 1 1,-1 0 0,1 0 0,0 0 0,0 6-1,0-9-9,1 1 0,-1-1 0,0 0 0,1 0 0,-1 0-1,1 1 1,-1-1 0,1 0 0,0 0 0,0 0-1,-1 0 1,1 0 0,0 0 0,0 0 0,0 0 0,0 0-1,0-1 1,0 1 0,0 0 0,0-1 0,0 1 0,0-1-1,0 1 1,1-1 0,-1 1 0,0-1 0,0 0-1,0 1 1,1-1 0,-1 0 0,0 0 0,1 0 0,-1 0-1,0 0 1,0 0 0,2-1 0,3 0 32,-1 0 0,1 0 1,0 0-1,-1-1 0,0 0 0,1 0 1,6-4-1,35-25 175,-37 25-157,3-3-8,0 0 0,0-1 0,-1-1-1,0 0 1,-1-1 0,0 0 0,-1 0 0,15-24-1,-23 33-73,0-1-1,-1 0 0,1 0 0,-1 0 0,0 0 1,0-1-1,0 1 0,-1 0 0,1 0 1,-1-1-1,0 1 0,0 0 0,-1 0 0,1-1 1,-1 1-1,0 0 0,0 0 0,-3-6 0,-3-1-67,10 10 9,7-3 69,-1 1 1,1 0-1,0 0 0,0 1 1,15-2-1,26-5 10,27-11-227,-73 18 246,0 0 1,0 0 0,1 1-1,-1 0 1,1 0-1,-1 0 1,1 1 0,0 0-1,-1 0 1,12 2-1,-16-2-25,0 1-1,0 0 0,0 0 0,1-1 0,-1 1 1,0 0-1,0 0 0,0 0 0,-1 0 0,1 0 1,0 0-1,0 0 0,0 0 0,-1 1 0,1-1 0,-1 0 1,1 0-1,-1 1 0,1 1 0,0 1 0,0-1-1,0 0 0,0 0 1,-1 1-1,0-1 0,0 6 1,-2 4-6,1-7 8,1-1-1,-1 1 0,1 0 0,0-1 1,1 8-1,1 15 181,-2-21-158,0 0 0,1 0 0,0 0 0,0 0 0,4 10 0,-4-15-12,-1 0 0,1 0 0,0-1 0,0 1 0,0 0 0,0-1 0,1 1 0,-1-1 0,0 1 0,1-1 0,-1 0 0,1 0 0,-1 0 0,1 1 0,0-2 0,-1 1 0,1 0 0,0 0 0,0 0 0,0-1 0,-1 1 0,1-1 0,0 1 0,0-1 0,3 0 0,4 0 58,1-1 0,-1 0 1,1-1-1,-1 0 0,0-1 0,0 1 1,0-2-1,14-6 0,2-1-24,189-70 64,-76 21-309,-66 31 208,-71 27-40,0 4-28,-1-1-12,-5 10 128,-6 6 38,9-14-90,0 1-1,-1-1 1,1 1-1,-1-1 1,0 0-1,0 0 1,-7 6-1,-1-1-1,-2 1-46,0 0 1,0 2-1,1-1 0,-17 22 1,26-30 44,1 1 0,0 0 0,1-1 0,-1 1 0,0 0 1,1 0-1,0 0 0,-1 0 0,1 0 0,0 0 0,1 0 1,-1 0-1,1 1 0,-1-1 0,1 0 0,0 0 0,0 1 1,0-1-1,0 0 0,1 0 0,0 0 0,-1 1 0,1-1 1,0 0-1,0 0 0,1 0 0,-1 0 0,1 0 0,-1-1 1,4 4-1,-3-3 13,0-1-1,0 1 1,1-1 0,-1 0 0,1 1 0,0-1 0,0-1 0,0 1-1,0 0 1,0-1 0,0 1 0,0-1 0,0 0 0,1 0-1,-1-1 1,0 1 0,1 0 0,-1-1 0,0 0 0,1 0 0,-1 0-1,4-1 1,6 0 28,-1-1 1,0-1-1,-1 0 0,21-8 0,36-19 106,14-5-35,28-1-207,92-37 299,-167 54-21,-33 18-181,0-1 1,1 0-1,-1 0 0,0 0 0,0 0 1,0 0-1,0 0 0,-1-1 1,1 1-1,1-5 0,-2 6-5,0 0 0,-1 0-1,0 1 1,1-1 0,-1-1 0,0 1 0,1 0 0,-1 0-1,0 0 1,0 0 0,0 0 0,0 0 0,0 0-1,0 0 1,0 0 0,0 0 0,-1 0 0,1 0-1,0 0 1,0 0 0,-1 0 0,1 0 0,-1 0 0,1 0-1,-1 0 1,-1-1 0,1 0-14,-1 1 1,1 0-1,-1 0 0,0 0 0,0 0 1,0 0-1,1 1 0,-1-1 1,0 0-1,0 1 0,0 0 1,0-1-1,-2 1 0,-6-1-59,0 1 0,1 1-1,-1-1 1,-15 4 0,-1 2 44,-1 1 0,1 1 1,0 2-1,-48 24 0,71-32 38,0-1 1,1 1-1,-1 0 0,0 0 0,1 0 1,-1 1-1,1-1 0,0 1 1,-3 3-1,4-5-4,1 0 0,0 0 0,-1 0 0,1 0 0,0 0 1,0 0-1,-1-1 0,1 1 0,0 0 0,0 0 0,0 0 0,0 0 0,0 0 1,0 0-1,0 0 0,1 0 0,-1 0 0,0 0 0,0 0 0,1-1 0,-1 1 0,1 0 1,-1 0-1,1 0 0,-1 0 0,1-1 0,-1 1 0,1 0 0,0-1 0,-1 1 0,1 0 1,0-1-1,0 1 0,-1-1 0,1 1 0,0-1 0,0 1 0,1-1 0,7 5 58,0-1-1,1 0 0,-1 0 0,1-1 0,0-1 1,11 2-1,64 5 269,-72-8-301,19 0 94,-1-1 0,1-1 1,52-10-1,-53 6-538,25-5-4337,-34 6 2207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0:48.3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406 759 3808,'1'0'108,"-1"0"0,0 0 0,1-1 0,-1 1 0,0 0 0,1 0 0,-1 0 0,0 0 0,1-1 0,-1 1 0,0 0 0,1 0 0,-1-1 0,0 1 0,0 0 0,1 0 0,-1-1 0,0 1 0,0 0 0,1-1 0,-1 1 1,0 0-1,0-1 0,0 1 0,0-1 0,0 1 0,0 0 0,0-1 0,0 1 0,1 0 0,-1-1 0,0 1 0,-1-1 0,1 1 0,0 0 0,0-1 0,0 1 0,0 0 0,0-1 0,0 1 0,0-1 0,0 1 0,-1 0 0,1-1 0,0 1 0,0 0 0,-1-1 0,1 1 0,0 0 0,0 0 0,-1-1 0,1 1 0,0 0 0,-1 0 0,1 0 0,0-1 1,-1 1-1,1 0 0,0 0 0,-1 0 0,1 0 0,0 0 0,-1-1 0,1 1 0,0 0 0,-2 0 0,-2-1 210,-1 0 0,0 0 0,0 0 0,-1 0 0,-6 1 0,-11 0-192,1 2-1,-1 0 0,1 2 1,0 1-1,0 0 1,-37 15-1,45-14-80,1 0 0,0 1 0,0 0 0,0 1 0,1 0 0,0 1 0,1 1 1,0 0-1,0 0 0,1 1 0,-13 18 0,20-25-2,1 0 1,0 0 0,0 0-1,0 0 1,1 0-1,-1 1 1,-1 8-1,3-11-14,0 0 0,0 0 0,0 0 0,0 0 0,0 0 0,0-1 0,0 1 0,0 0 0,1 0 0,-1 0 0,1 0 0,0 0 0,-1-1 0,1 1 0,0 0 0,0-1 0,0 1 0,0 0 0,0-1 1,1 1-1,0 1 0,2-1 27,-1 0 1,0 0 0,1 0 0,-1 0-1,1-1 1,-1 1 0,1-1 0,0 0 0,0 0-1,0 0 1,-1 0 0,1-1 0,6 0-1,2 0 47,0 0 0,1-1-1,11-3 1,-5 0-13,0-2 0,-1 1 0,1-2 0,-1-1 0,0 0 0,29-19 0,-17 6-14,0-1 0,43-43 0,-61 53-71,-1-1 0,0-1-1,0 0 1,-1 0-1,-1-1 1,7-17-1,-16 32-7,0 0-1,0 0 1,0 0 0,0 0-1,0 0 1,0 0-1,0 0 1,0 0-1,0 0 1,0 0-1,0 0 1,0 0-1,-1 0 1,1 0-1,0 0 1,0 0-1,0 0 1,0 0-1,0 0 1,0 0-1,0 0 1,0 0-1,0 0 1,0 0-1,0 0 1,0 0-1,0 0 1,0 0-1,0 0 1,0 0-1,0 0 1,0-1-1,0 1 1,0 0-1,-1 0 1,1 0-1,0 0 1,0 0-1,0 0 1,0 0-1,0 0 1,0 0-1,0 0 1,0 0 0,0 0-1,0 0 1,0 0-1,0-1 1,0 1-1,1 0 1,-1 0-1,0 0 1,0 0-1,0 0 1,0 0-1,0 0 1,0 0-1,0 0 1,-5 7-90,5-7 94,-19 63 148,17-54-64,1-1 0,0 0 0,0 0 1,0 0-1,2 17 0,0-17-39,4 17 527,-5-24-548,1 0 0,-1-1 0,0 1 0,0 0-1,1-1 1,-1 1 0,1 0 0,-1-1 0,1 1 0,-1-1 0,1 1 0,-1 0 0,1-1 0,-1 1 0,1-1 0,0 0 0,-1 1 0,1-1 0,0 0 0,-1 1 0,1-1 0,0 0 0,0 0 0,-1 1 0,1-1 0,0 0-1,1 0 1,3-1 52,0 0 0,-1 0 0,1-1 0,0 1 0,-1-1 0,1 0-1,-1 0 1,6-5 0,1 1 10,29-13-68,1 2-1,1 1 1,0 2 0,1 2-1,82-12 1,-81 21 8,-41 3-8,0 0-1,1 0 0,-1 1 0,0-1 0,0 1 0,0 0 1,0 0-1,0 0 0,0 0 0,0 0 0,4 3 0,-6-3-3,0 0 0,-1 0 0,1 0 0,0 1-1,0-1 1,-1 0 0,1 0 0,-1 1 0,1-1 0,-1 0-1,0 1 1,0-1 0,1 0 0,-1 1 0,0-1 0,0 1-1,0-1 1,0 0 0,0 1 0,-1-1 0,1 1-1,0-1 1,-1 0 0,1 1 0,-1-1 0,0 2 0,-3 6 74,0 0 1,-7 12-1,9-18-54,1-1 6,-10 20 121,10-15 76,9-12 308,55-42-274,-56 41-288,1 1 0,0 0 0,0 0 0,9-3-1,-13 6-26,0 1-1,1-1 1,-1 1-1,0 0 1,0 0-1,1 0 0,-1 0 1,1 1-1,-1 0 1,7 0-1,-10 1 36,0-1 0,0 0 0,0 1 0,0-1 0,0 1 0,0-1 0,0 1 0,-1 0 0,1-1 0,0 1 0,0 0 0,-1-1 0,1 1 0,0 0 0,-1 0 0,1 0 0,-1 0 0,1-1 0,-1 1 0,1 0 0,-1 0 0,0 0 0,1 0 0,-1 0 0,0 0 0,0 2 0,2 29-79,-2-26 166,0-4-69,2 18 165,-2-20-168,0 1 0,0 0 0,0-1 0,1 1 0,-1-1 0,0 1 0,0-1 1,1 1-1,-1-1 0,1 1 0,-1-1 0,0 0 0,1 1 0,-1-1 0,1 1 1,-1-1-1,1 0 0,-1 0 0,1 1 0,-1-1 0,1 0 0,-1 0 0,1 1 1,-1-1-1,1 0 0,-1 0 0,1 0 0,0 0 0,-1 0 0,1 0 0,4 0 49,-1-1-1,1 0 1,-1 0-1,9-3 0,-3 0-38,16-4-53,150-43 45,7 2 50,-155 39-14,0-1 0,0-1 1,47-29-1,-59 29-31,-16 12-15,0 0 1,0 0-1,0 0 0,0 0 0,0 0 0,0 0 1,1 0-1,-1-1 0,0 1 0,0 0 1,0 0-1,0 0 0,0 0 0,0 0 1,0 0-1,0 0 0,0 0 0,0 0 1,0 0-1,0 0 0,0 0 0,0 0 1,0 0-1,0 0 0,0 0 0,0 0 1,0 0-1,0 0 0,0-1 0,0 1 1,0 0-1,0 0 0,0 0 0,0 0 1,0 0-1,0 0 0,0 0 0,0 0 1,0 0-1,0 0 0,0 0 0,0 0 1,0 0-1,0 0 0,0 0 0,0-1 1,0 1-1,0 0 0,0 0 0,0 0 0,0 0 1,0 0-1,0 0 0,0 0 0,0 0 1,0 0-1,0 0 0,0 0 0,0 0 1,0 0-1,-1 0 0,1 0 0,0 0 1,0 0-1,0 0 0,-11 4-155,-55 31-50,25-11 140,26-16 74,-6 3-45,-30 21 0,47-29 32,-1 0-1,1 1 0,0-1 1,0 1-1,1 0 1,-1 0-1,1 0 0,0 1 1,0-1-1,0 1 1,1-1-1,-4 10 0,5-12 10,0 0 0,1 0-1,0 0 1,-1 0-1,1-1 1,0 1 0,0 0-1,0 0 1,0 0 0,0 0-1,1 0 1,-1 0-1,1 0 1,-1-1 0,1 1-1,-1 0 1,1 0-1,0-1 1,0 1 0,0 0-1,0-1 1,0 1 0,0-1-1,1 1 1,-1-1-1,0 1 1,1-1 0,-1 0-1,1 0 1,-1 0 0,1 0-1,2 1 1,1 0 16,0 0 0,-1 0 0,1-1 0,0 1 1,0-1-1,0-1 0,1 1 0,-1-1 0,0 0 0,9 0 1,-1-3 12,-1 0 0,1-1 1,-1-1-1,0 0 0,0 0 1,-1-1-1,12-8 0,-11 6-25,0-1-1,-1 0 1,0-1 0,0 0-1,-1 0 1,-1-1-1,0-1 1,0 1-1,-1-1 1,-1-1-1,10-19 1,-3 0 6,-2-1-1,12-43 1,-20 64-12,135-492 131,-133 486-173,-5 15 0,0 0-1,0 0 1,0 0-1,0 0 1,0-1-1,-1 1 1,1 0-1,-1 0 1,0-1-1,0-3 1,0 7 35,-1 0 1,1 0 0,0-1 0,0 1-1,0 0 1,0 0 0,0 0 0,0 0-1,0 0 1,0 0 0,0-1-1,0 1 1,0 0 0,0 0 0,0 0-1,-1 0 1,1 0 0,0 0 0,0 0-1,0 0 1,0 0 0,0 0 0,0-1-1,0 1 1,-1 0 0,1 0-1,0 0 1,0 0 0,0 0 0,0 0-1,0 0 1,-1 0 0,1 0 0,0 0-1,0 0 1,0 0 0,0 0 0,0 0-1,0 0 1,-1 0 0,1 0 0,0 1-1,0-1 1,0 0 0,0 0-1,0 0 1,0 0 0,0 0 0,-1 0-1,1 0 1,0 0 0,0 0 0,0 0-1,0 1 1,0-1 0,0 0 0,0 0-1,0 0 1,0 0 0,0 0-1,0 0 1,0 1 0,-1-1 0,1 0-1,-5 5-56,1 1-1,-1 0 0,1 0 0,0 0 1,0 0-1,-4 10 0,-3 10 5,1 1 0,-7 29 0,-11 61-28,-8 93 89,30-159-21,3-1 0,4 63-1,1-92-711,0-1 1,2 0-1,5 21 0,-5-30-227,0 1 0,0-1 1,1 0-1,1 0 1,0-1-1,10 15 0,24 21-2574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0:51.6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398 460 2720,'27'-36'1237,"-19"24"-1144,19-27 1813,-25 36-1735,0 1 1,-1-1-1,0 0 1,1 0 0,-1-1-1,0 1 1,-1 0-1,1 0 1,0 0 0,-1-1-1,0 1 1,0-5-1,0 5-46,-1 0-1,1-1 0,-1 1 0,0 0 1,0 0-1,-1 0 0,1 0 1,-1 0-1,1 0 0,-1 0 0,0 0 1,0 1-1,0-1 0,0 0 0,-1 1 1,-3-4-1,2 4-32,0-1-1,0 1 1,0 0-1,-1 0 1,1 1 0,0-1-1,-1 1 1,1 0 0,-1 0-1,-8-1 1,2 2-61,0 0 1,0 1-1,0 0 0,0 1 1,1 0-1,-1 0 1,0 1-1,1 1 1,-15 7-1,12-4-14,1 0 0,1 1 1,0 1-1,0 0 0,0 0 0,-14 18 0,-47 68 108,53-68-73,2 1-1,-17 37 0,29-53 17,0 0 0,1 0-1,0 1 1,1 0-1,1-1 1,0 1 0,0 0-1,1 21 1,2-26 11,0 0 0,0 0 0,1 0-1,0 0 1,1 0 0,0 0 0,0-1 0,0 1 0,1-1 0,0 0-1,1 0 1,0 0 0,0-1 0,0 1 0,1-1 0,-1-1-1,1 1 1,1-1 0,-1 0 0,1 0 0,0-1 0,0 0 0,1 0-1,-1-1 1,1 1 0,-1-2 0,14 4 0,6-2 32,1-1 0,-1-1 1,0-1-1,1-2 0,29-4 1,135-27 280,-188 31-380,34-7 49,-1-2 1,0-1-1,39-18 0,-61 22 29,-1-1 0,-1-1-1,1 0 1,-1-1 0,22-22 0,-34 32-87,0-1 0,-1 0 0,1 1 0,0-1 0,-1 0 1,1 1-1,-1-1 0,1 0 0,-1 0 0,0 0 0,1 0 0,-1 1 0,1-2 1,-1 2-4,0-1 1,0 1 0,0 0 0,0 0 0,-1-1 0,1 1 0,0 0 0,0 0-1,0-1 1,0 1 0,0 0 0,0 0 0,0-1 0,0 1 0,0 0 0,-1 0 0,1 0-1,0-1 1,0 1 0,0 0 0,-1 0 0,1 0 0,0 0 0,0-1 0,0 1-1,-1 0 1,1 0 0,0 0 0,-1 0 0,0-1-2,-1 1 0,0 0 1,0 0-1,1 0 0,-1 0 0,0 0 0,1 0 0,-1 0 1,0 1-1,0-1 0,1 0 0,-1 1 0,-2 1 0,-75 42-138,54-29 102,6-5 57,1 1 0,0 2-1,1-1 1,0 2-1,-29 30 1,43-40-14,0 0-1,0 0 1,1 0 0,-1 0 0,1 0 0,0 1-1,0-1 1,1 1 0,-1-1 0,1 1 0,-1 8-1,2-11 7,-1 1-1,1-1 0,0 0 0,1 0 0,-1 0 1,0 0-1,0 0 0,1 0 0,-1 0 0,1 0 1,0 0-1,0 0 0,0 0 0,0 0 0,0 0 0,0 0 1,0-1-1,0 1 0,1 0 0,-1-1 0,1 1 1,-1-1-1,1 1 0,0-1 0,0 0 0,-1 0 1,1 0-1,0 0 0,3 1 0,3 1 64,-1-1-1,1 0 0,0-1 1,-1 0-1,1 0 1,0-1-1,0 0 1,0 0-1,0-1 1,-1 0-1,1 0 1,0 0-1,9-5 0,-1 1 22,0-1 0,-1-1-1,0 0 1,0-1-1,17-12 1,-28 16-74,1 0 0,0 0 0,-1 0-1,1 0 1,-1-1 0,0 0 0,-1 0 0,1 0-1,-1 0 1,0-1 0,-1 1 0,1-1 0,-1 1-1,0-1 1,0 0 0,1-9 0,-2 8-23,0-1 0,-1 0 0,0 0 0,0 0 0,-1 0 0,0 1 0,0-1 0,-1 0 0,0 1 0,0-1-1,-1 1 1,-4-10 0,5 14-21,1 0-1,-1 1 0,1-1 1,-1 1-1,0-1 0,0 1 1,0 0-1,0-1 0,-1 1 1,1 0-1,-1 1 0,1-1 1,-1 0-1,0 1 0,1-1 1,-4 0-1,2 1 8,-1 0 1,1 0-1,-1 0 0,1 0 0,0 1 0,-1 0 0,1 0 1,-1 0-1,1 1 0,-5 0 0,-2 2-31,1 0 1,0 0-1,0 1 0,1 0 0,-1 1 1,1 0-1,0 0 0,-12 9 0,19-12 31,0-1-1,0 1 0,0 0 0,0 0 1,0 0-1,0 0 0,1 0 0,-1 1 1,1-1-1,-1 0 0,1 1 0,0-1 1,0 1-1,0-1 0,0 4 0,1-4 30,0-1-1,0 1 0,0 0 1,0-1-1,0 1 0,1 0 0,-1-1 1,0 1-1,1 0 0,0-1 1,-1 1-1,1-1 0,0 1 0,0-1 1,0 1-1,0-1 0,0 0 0,0 1 1,0-1-1,1 0 0,-1 0 1,0 0-1,1 0 0,2 1 0,5 4 39,1-1 0,0 0-1,0-1 1,0 0-1,0-1 1,1 0-1,-1-1 1,1 0 0,0-1-1,0 0 1,0 0-1,-1-1 1,1 0-1,13-3 1,8-2 60,-1-1 0,-1-2 0,54-20 0,107-56 119,-149 62-217,-1-1-1,54-43 1,-57 32 7,-37 34-19,-1-1 1,1 1-1,-1 0 0,0-1 1,1 1-1,0-1 1,-1 1-1,1 0 0,-1-1 1,1 1-1,-1 0 0,1-1 1,0 1-1,-1 0 0,1 0 1,0 0-1,-1 0 0,1 0 1,0-1-1,0 2-3,-1-1 0,0 1-1,0-1 1,1 1 0,-1 0 0,0-1-1,0 1 1,0-1 0,0 1 0,0-1-1,0 1 1,0-1 0,0 1 0,0-1-1,0 1 1,0 0 0,0-1 0,0 1-1,0-1 1,-1 1 0,1-1 0,0 1-1,0-1 1,-1 1 0,1-1 0,0 1-1,-1-1 1,0 1 0,-14 26-26,-1-1 0,-1-1 0,-28 31 0,17-21 119,18-22-29,-24 34-213,31-42 179,0 0-1,0 0 1,1 1 0,0 0 0,0-1 0,0 1 0,-1 8 0,3-13-9,-1 0 0,1 0 0,0 0 1,0 0-1,0 0 0,0 0 0,0 0 1,0 0-1,1 0 0,-1 0 0,0 0 1,0 0-1,1 0 0,-1 0 0,1 0 0,-1 0 1,1 0-1,-1-1 0,1 1 0,-1 0 1,1 0-1,1 1 0,-1-2-2,0 1 0,1 0 0,-1 0 0,1 0 0,-1-1 0,1 1 0,-1-1 0,1 1 0,-1-1 0,1 0 0,0 1 0,2-1 0,5 0 19,-1-1 0,0 0 0,1 0 1,9-3-1,3-2 2,0-1 0,-1 0 0,0-1 0,0-1 0,-1-2 0,0 1 0,0-2 0,-2-1-1,30-26 1,4-5-492,-56 91 138,1-27 315,-8 21 0,7-26 0,0 0 0,-4 30 0,9-43 12,0 0-1,0-1 1,0 1-1,0 0 1,0-1 0,0 1-1,0-1 1,0 1-1,1 0 1,-1-1-1,1 1 1,-1-1-1,1 1 1,-1-1-1,1 1 1,0-1-1,0 1 1,1 0-1,-1-1 7,0 0 0,0 0 0,0-1-1,1 1 1,-1-1 0,0 1 0,0-1-1,1 1 1,-1-1 0,0 0 0,1 1 0,-1-1-1,0 0 1,1 0 0,-1 0 0,0 0-1,1 0 1,-1-1 0,0 1 0,1 0-1,-1 0 1,0-1 0,2 0 0,12-5 56,-1-1 0,26-16 0,-23 12-72,47-33 53,-34 22-25,0 1-36,-1-2-1,-1-1 1,-2 0-1,41-49 1,-16 7 63,-3-2 1,-3-2-1,70-151 0,-102 190-113,-1 0-1,-2-1 1,-1-1-1,8-56 1,-17 82-147,-2 7 24,-5 9-89,-1 4 144,-58 67 28,3 2 0,5 2 0,3 3 0,-80 172 0,127-239 105,0 0-1,1 1 0,-4 24 1,9-38 6,1 1 1,0-1 0,1 1 0,0-1 0,0 1 0,0 0 0,1-1 0,0 1 0,1-1 0,0 0 0,0 1-1,3 7 1,-2-11 14,-1 0 0,1 0 0,0 0 0,0 0 0,0-1 0,1 1 0,-1-1 0,1 0 0,0 1 0,-1-2 0,2 1 0,-1 0 0,0-1 0,0 0-1,1 0 1,-1 0 0,1-1 0,0 1 0,9 0 0,-3 0 16,1 0 0,0-2 0,0 1-1,0-2 1,0 1 0,-1-1 0,14-4 0,-8 2-37,-1-1 1,1-1-1,-1 0 1,-1-1 0,1-1-1,-1-1 1,0 0-1,-1 0 1,16-13 0,-19 11 24,54-48 124,-54 48-157,-1-1 0,-1 0 1,15-22-1,-53 83-721,6-8 543,-8 20 86,28-55 113,0-1 0,1 1 0,0 0 1,0 1-1,1-1 0,0 0 0,0 8 0,1-13-16,0 1 0,0-1-1,0 1 1,0-1 0,1 1-1,-1-1 1,1 0 0,-1 1-1,1-1 1,0 0-1,0 1 1,0-1 0,1 0-1,-1 0 1,0 0 0,1 0-1,-1 0 1,1 0 0,0 0-1,-1-1 1,1 1 0,0 0-1,4 1 1,-3-1 16,1-1 0,-1 0 1,0 0-1,1 0 0,-1 0 0,1 0 0,0-1 0,-1 0 1,1 0-1,-1 0 0,1 0 0,0 0 0,-1-1 1,1 0-1,6-1 0,11-6 40,0 0 0,0-1 1,-1-1-1,0 0 0,19-15 0,-36 23-45,1-1-1,-1 0 1,0 0-1,0 0 1,0 0-1,0-1 1,-1 1-1,0-1 1,3-4-1,-4 6-13,0-1 1,0 1-1,0 0 0,0-1 0,-1 1 0,1-1 0,-1 1 1,1-1-1,-1 1 0,0-1 0,0 0 0,0 1 0,0-1 1,0 1-1,-1-1 0,-1-4 0,1 3-14,-1 0 0,0 0 1,-1 0-1,1 0 0,0 1 0,-1-1 1,0 1-1,0-1 0,0 1 0,0 0 0,-1 0 1,1 0-1,-1 1 0,0-1 0,1 1 1,-1 0-1,0 0 0,0 0 0,-1 1 0,1-1 1,0 1-1,0 0 0,-1 0 0,1 1 1,-5-1-1,-4 1-16,1 0 1,0 0 0,0 1 0,-1 1-1,1 0 1,0 1 0,-22 8-1,11-3 86,23-8-58,0 0-1,0 0 1,0 0 0,0 0-1,0 0 1,0 0 0,0 0-1,-1 0 1,1 0 0,0 0-1,0 0 1,0 0 0,0 1-1,0-1 1,0 0-1,0 0 1,0 0 0,0 0-1,0 0 1,0 0 0,0 0-1,0 0 1,0 0 0,0 0-1,0 0 1,0 0 0,0 1-1,0-1 1,0 0 0,0 0-1,0 0 1,0 0 0,0 0-1,0 0 1,0 0 0,0 0-1,0 0 1,0 0 0,0 0-1,0 0 1,0 1 0,0-1-1,0 0 1,0 0-1,0 0 1,0 0 0,0 0-1,0 0 1,0 0 0,1 0-1,-1 0 1,0 0 0,0 0-1,0 0 1,0 0 0,0 0-1,3 0 9,-1 0 0,0 0-1,1 0 1,-1-1 0,1 1-1,-1-1 1,0 0 0,1 1-1,-1-1 1,0 0 0,3-2-1,11-3-10,42-12-62,2 2 0,-1 3 0,2 2 0,115-4 0,-166 15 53,1 0 1,-1 1 0,1 1 0,-1-1-1,16 6 1,-24-7 10,1 1 1,-1 0-1,0 0 0,0 0 0,0 0 1,0 0-1,0 0 0,0 1 1,0-1-1,0 0 0,0 1 0,0 0 1,-1-1-1,1 1 0,-1 0 0,1 0 1,-1 0-1,0 0 0,0 0 0,0 0 1,0 0-1,0 0 0,0 1 1,-1-1-1,1 0 0,-1 1 0,1-1 1,-1 0-1,0 1 0,0 3 0,-1-2-5,0 0-1,0 0 0,0 0 0,0 0 0,-1-1 1,1 1-1,-1 0 0,0-1 0,0 1 0,-1-1 1,1 0-1,-1 0 0,-3 3 0,-5 6 28,-25 17-1,30-24-4,-3 2 103,1-1 0,-1 0 0,-15 6 0,19-11 100,6-3-68,7-3-76,23-10-7,41-26 1,17-12-188,-53 32 0,-33 20 96,-1 0 0,1 0 0,-1 0 0,1 0 0,-1 1 0,1-1 0,0 1 0,-1-1 0,1 1 0,0 0 0,-1 0 0,1 0 0,2 1 0,-4-1 19,0 1 1,0-1 0,-1 1-1,1-1 1,-1 1 0,1-1 0,0 1-1,-1 0 1,1-1 0,-1 1-1,1 0 1,-1-1 0,0 1-1,1 0 1,-1 0 0,0-1-1,1 1 1,-1 0 0,0 0-1,0 0 1,0-1 0,0 1 0,0 0-1,0 0 1,0 0 0,0 0-1,0-1 1,0 1 0,0 0-1,0 0 1,-1 1 0,-7 26-10,1-8-66,4-11 104,0 0-1,-1-1 1,0 1-1,0 0 1,-7 9-1,7-13 4,1-2 26,0 1 0,1 0 0,-1 0 0,-3 9 0,18-20 121,-1 1 0,11-11 0,-3 2-239,39-25-1,-48 34 30,0 1 1,1 0-1,-1 1 0,1 0 1,0 0-1,14-2 0,-23 6 20,1 0-1,-1-1 1,1 1 0,-1 0-1,1 0 1,-1 0-1,1 0 1,-1 1-1,1-1 1,-1 1 0,1-1-1,-1 1 1,1 0-1,-1 0 1,3 2 0,-3-2 9,-1 0 0,0 0 0,0 0 1,0 0-1,0 0 0,0 0 1,-1 0-1,1 1 0,0-1 1,0 0-1,-1 1 0,1-1 1,-1 0-1,1 1 0,-1-1 1,0 1-1,1-1 0,-1 0 0,0 1 1,0-1-1,0 1 0,0-1 1,0 1-1,-1-1 0,1 0 1,-1 3-1,-12 29 8,11-28 6,0-1 1,0 1 0,0 0-1,1 0 1,-1 0 0,1 0-1,-1 6 1,2-10-5,0 0 0,0 0 0,0-1 0,0 1 0,0 0-1,0 0 1,1-1 0,-1 1 0,0 0 0,0-1 0,1 1 0,-1 0 0,0-1 0,1 1 0,-1 0 0,0-1-1,1 1 1,-1 0 0,1-1 0,-1 1 0,1-1 0,-1 1 0,1-1 0,0 0 0,-1 1 0,1-1 0,0 1-1,-1-1 1,1 0 0,0 0 0,-1 1 0,1-1 0,0 0 0,0 0 0,-1 0 0,1 0 0,0 0 0,0 0 0,-1 0-1,1 0 1,1 0 0,4-1 52,1 0-1,-1 0 1,0-1-1,8-2 1,-1 0-71,8-2 43,-1-1 1,1-1 0,-2-1-1,1-1 1,-1 0-1,0-1 1,-1-1 0,17-15-1,-16 9-23,0 0-1,-1-2 1,-2 0-1,1-1 1,20-37 0,-8 13 3,-19 30 0,152-211 73,27 1-248,-148 169-42,-40 56 196,-1-1 0,1 1 0,-1-1 0,1 0 0,-1 1 0,0-1 0,1 0 0,-1 1 0,0-1 0,1 0 0,-1 1 0,0-1 0,0 0 0,0 0 0,1 1 0,-1-1 0,0 0 0,0 0 0,-2 1-18,1 0 0,0 1 1,-1-1-1,1 0 1,0 1-1,-1 0 0,1-1 1,0 1-1,0 0 1,0 0-1,0 0 1,-2 1-1,3-2 27,-10 7-29,0 1 1,0 0 0,1 0-1,-10 12 1,-6 12-23,1 1 0,1 1 0,2 1 0,1 0 0,-22 57 0,-55 200 15,76-210 95,18-70 29,2 0 0,-1-1 0,1 1 0,2 22-1,-1-32-59,0-1 0,0 0 1,0 1-1,0-1 0,1 0 0,-1 1 0,0-1 0,1 0 0,-1 0 0,1 1 0,-1-1 0,1 0 0,0 0 0,-1 0 0,1 0 0,0 0 0,2 2 0,-3-3-11,1 1 1,0-1-1,0 0 0,0 0 0,-1 0 0,1 0 0,0 0 0,0 0 0,0 0 0,0 0 0,0 0 0,-1 0 0,1 0 0,0-1 0,0 1 0,0 0 0,-1-1 0,1 1 0,0 0 0,0-1 0,-1 1 0,1-1 0,0 1 0,-1-1 0,2 0 0,3-5 19,1 0-1,-1 0 0,1 0 1,-2-1-1,1 0 1,-1 0-1,0 0 0,0 0 1,4-16-1,0 6-20,46-119-172,-53 132 147,1 1 1,-1-1-1,1 1 0,0 0 0,0-1 0,0 1 0,0 0 0,0 0 1,1 0-1,-1 1 0,1-1 0,0 1 0,0-1 0,0 1 0,0 0 1,0 0-1,0 0 0,0 1 0,1-1 0,-1 1 0,1 0 0,-1 0 0,1 0 1,0 0-1,-1 0 0,1 1 0,0 0 0,0 0 0,-1 0 0,1 0 1,0 0-1,0 1 0,3 1 0,27 6 16,-1 2-1,60 27 1,-44-16 96,98 42-21,-86-35-8188,-43-23 1811,-1-2 2081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0:53.6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399 879 4992,'0'0'78,"0"0"0,0 1 0,0-1 0,-1 0 1,2 0-1,-1 1 0,0-1 0,0 0 0,0 0 0,0 1 1,0-1-1,0 0 0,0 1 0,0-1 0,0 0 0,0 0 1,0 1-1,1-1 0,-1 0 0,0 0 0,0 0 0,0 1 0,1-1 1,-1 0-1,0 0 0,0 0 0,0 0 0,1 1 0,-1-1 1,0 0-1,0 0 0,1 0 0,-1 0 0,1 0 0,10-3 1953,12-12 3,-21 14-1960,11-9 257,-1-1-1,0 0 1,0-1-1,17-25 0,4-3-19,164-196 830,-115 141-852,74-93 458,-127 149-696,-2-2 0,43-84 1,-64 109-303,-4 11 34,-4 10 51,-7 16 53,-43 54 140,-7 3-73,-85 117 70,-50 99 116,129-193-82,-166 231 558,185-274-300,-3-2 1,-2-2 0,-85 70-1,131-119-182,-1 0 0,-1-1 0,1 0 0,0 0 0,-1 0 0,0-1 0,-9 4 0,1-6 271,15-1-391,-1 0 0,1 0 0,0 0 0,-1 0 1,1-1-1,0 1 0,-1 0 0,1 0 0,0 0 0,0-1 0,-1 1 0,1 0 0,0 0 0,0-1 0,-1 1 0,1 0 0,0-1 0,0 1 0,0 0 0,-1-1 0,1 1 0,0 0 0,0-1 0,0 1 0,0-2 10,0-1 0,0 1-1,0 0 1,1 0 0,-1 0 0,1 0-1,-1 0 1,1 0 0,0 0-1,0 0 1,0 0 0,0 0-1,1-2 1,12-18-61,1 1-1,1 1 1,24-24-1,64-55-17,-88 84 57,28-25 18,2 3 0,97-61-1,-72 61-113,100-37-1,-108 49 49,138-68 15,-150 66 52,87-64 0,-112 73-7,12-11-193,-31 22 60,-9 8 75,-12 13 84,-2 6-149,-97 131-187,112-150 317,0 1 1,0-1-1,0 0 0,1 1 1,-1-1-1,0 1 1,1-1-1,-1 1 0,1-1 1,0 1-1,-1-1 1,1 1-1,0-1 1,0 1-1,0 0 0,0-1 1,0 1-1,0-1 1,0 1-1,1-1 0,-1 1 1,1-1-1,-1 1 1,1-1-1,-1 1 0,1-1 1,1 3-1,0-2 8,-1-1 1,1 0-1,0 1 0,-1-1 0,1 0 1,0 0-1,0 0 0,0 0 0,-1 0 0,1-1 1,0 1-1,0 0 0,0-1 0,0 0 1,1 1-1,-1-1 0,0 0 0,0 0 1,3 0-1,0-1 11,0 0 0,0-1-1,0 1 1,-1-1 0,1 0 0,-1 0 0,1 0 0,-1 0 0,0-1 0,0 0 0,0 0 0,4-4 0,1-1-63,0-1-1,0-1 1,10-14 0,-12 13 34,0 0-1,-1 0 1,-1-1-1,0 0 1,0 0-1,-1 0 0,-1-1 1,3-16-1,-3 8-17,-1 1 0,-1-1 0,-1 0 0,-3-27 0,2 42-26,0 1-1,0 0 1,-1 0 0,0 0 0,0 1-1,0-1 1,-5-9 0,-7-14 0,14 27 33,0 0 0,0 1 0,0-1 0,-1 0 0,1 1 0,0-1 0,0 0 0,0 1 0,1-1 0,-1 0 0,0 1 0,0-1 0,0 0 0,0 1 0,1-1 0,-1 0 0,0 1 0,1-1 0,-1 1 0,0-1 0,1 0 0,-1 1 0,0-1 0,1 1 0,-1-1 0,1 1 0,-1 0 0,1-1 0,0 1 0,-1-1 0,1 1 0,0-1 0,25-7 0,-20 6 0,33-5 85,68-5-1,-74 9-151,9-1 105,-1 2 1,1 1-1,-1 3 0,43 6 1,-82-7-49,1-1 1,0 1 0,-1-1 0,1 1-1,-1 0 1,1 0 0,-1 1 0,0-1-1,1 0 1,-1 1 0,0 0 0,0-1-1,0 1 1,0 0 0,0 0 0,0 0-1,-1 0 1,1 0 0,-1 0 0,1 1-1,-1-1 1,0 0 0,0 1 0,0-1-1,1 5 1,0 3-3,0 1 0,-1 0 0,0 0-1,-2 22 1,1-13 132,-3 40 128,1-45-202,1-1 1,0 1 0,1-1 0,1 1 0,5 27-1,-6-40-30,0-1 0,1 1-1,-1 0 1,1-1 0,-1 1-1,1-1 1,0 1 0,-1-1-1,1 1 1,0-1 0,0 0-1,0 1 1,0-1 0,1 0-1,-1 0 1,0 0 0,0 1-1,1-1 1,-1-1 0,1 1-1,-1 0 1,1 0 0,-1 0-1,1-1 1,-1 1 0,1-1-1,-1 1 1,1-1 0,0 0 0,-1 0-1,1 0 1,0 1 0,-1-2-1,1 1 1,0 0 0,-1 0-1,1 0 1,0-1 0,2 0-1,6-3 32,0 0-1,0 0 0,0-1 1,17-11-1,-24 14-35,251-176 294,-88 59-402,-103 82-75,-18 12 232,-21 14-252,-24 12 188,1-1 1,-1 0 0,0 0 0,0 1 0,0-1-1,0 0 1,0 1 0,0-1 0,0 0 0,0 1-1,0-1 1,0 0 0,0 0 0,0 1 0,0-1-1,0 0 1,0 1 0,0-1 0,0 0 0,0 0-1,0 1 1,0-1 0,0 0 0,-1 1 0,1-1-1,0 0 1,0 0 0,0 1 0,-1-1 0,1 0-1,0 0 1,-1 1 0,-6 13 93,-67 94-318,-40 66 584,111-169-379,0 1 1,1-1 0,-1 1-1,1 0 1,1-1 0,-1 1-1,-1 8 1,3-13 33,0 1 0,0 0-1,0 0 1,0 0 0,0 0 0,0 0-1,1 0 1,-1-1 0,1 1 0,-1 0-1,1 0 1,0 0 0,-1-1 0,1 1 0,0 0-1,0-1 1,0 1 0,0-1 0,1 1-1,-1-1 1,0 0 0,1 1 0,-1-1-1,0 0 1,1 0 0,2 2 0,3 0 38,1 0 0,-1 0 0,1 0 0,-1-1 0,1-1 0,0 1 0,0-1-1,0 0 1,0-1 0,0 0 0,12-1 0,0-1 0,-1-1 1,1-2-1,26-8 0,-23 5 5,43-24 0,-22 11-8,11-7-6,54-34 0,-81 43-64,0-1 0,-1-2 0,34-35 0,-53 48 49,-1 1 0,0-1-1,9-15 1,-13 20-30,-1-1-1,0 1 0,0-1 1,-1 1-1,1-1 0,-1 0 1,0 1-1,0-1 1,0-9-1,-1 13-6,0-1 0,0 0 0,0 1 0,0-1 0,-1 1 0,1-1 0,-1 0 0,1 1 0,-1-1 0,1 1 0,-1-1 0,0 1 0,0 0 0,0-1 0,0 1 0,0 0 0,0-1 0,0 1 0,0 0 0,0 0 0,-1 0 0,1 0 0,0 0 0,-1 0 0,1 1 1,-3-2-1,-1 0-2,0 0 0,0 1 0,0 0 0,0 0 0,-1 0 0,-6 0 0,2 1 5,-1 1 1,1-1 0,0 2 0,0-1 0,-1 1 0,1 1-1,0 0 1,1 0 0,-1 1 0,0 0 0,-16 11 0,20-11 27,0 0 0,0 1 0,0-1 1,0 2-1,1-1 0,-1 1 0,1-1 1,1 1-1,-1 1 0,1-1 0,0 1 1,1-1-1,-1 1 0,2 0 0,-1 0 1,-3 14-1,5-16 32,0 0-1,1 0 1,0 0 0,0 0-1,0 0 1,0 0 0,1-1-1,0 1 1,0 0 0,0 0-1,1 0 1,-1-1 0,5 8-1,-3-6 25,1 1-1,1-2 1,-1 1-1,1 0 1,0-1-1,0 0 1,0 0-1,9 6 0,2-1 62,1 0-1,0-1 1,1-1-1,0 0 1,35 9-1,-7-5 119,1-2 1,78 7 0,-94-16-886,1 0 1,-1-2-1,0-2 1,0-1 0,36-9-1,-61 12-812,0-1-1,0 0 1,0 0-1,0 0 1,8-5-1,0-2-2358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1:29.4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0 356 2912,'0'3'570,"1"1"1,0 0-1,-1 0 1,2 0-1,-1-1 1,2 6-1,-3-8-466,0 0 0,1-1 0,-1 1 0,0 0 0,1 0 0,-1 0 0,1 0 0,-1-1 0,1 1 0,-1 0 0,1-1 0,-1 1 1,1 0-1,0-1 0,-1 1 0,1-1 0,0 1 0,0-1 0,-1 1 0,1-1 0,0 1 0,0-1 0,0 0 0,0 1 0,-1-1 0,1 0 0,0 0 0,0 0 0,0 0 0,0 0 0,0 0 0,0 0 0,1 0 0,4-2 193,1-1 0,-1 0-1,-1 0 1,1 0-1,0-1 1,-1 0 0,0 0-1,0 0 1,0-1-1,0 0 1,-1 0 0,8-10-1,22-31 513,-11 15-37,26-45-1,-41 59-553,-2 0-1,0 0 1,-1-1 0,6-35-1,-8 35-127,-3 13-80,1-1 0,0 1 0,0-1 0,1 1 0,-1 0 0,5-8 0,-6 12-18,0 1-1,0 0 1,1 0 0,-1-1-1,0 1 1,0 0 0,1 0-1,-1-1 1,0 1 0,0 0-1,1 0 1,-1-1 0,0 1-1,1 0 1,-1 0 0,1 0-1,-1 0 1,0 0 0,1 0-1,-1 0 1,0 0 0,1 0-1,-1-1 1,0 2-1,1-1 1,-1 0 0,1 0-1,-1 0 1,0 0 0,1 0-1,-1 0 1,0 0 0,1 0-1,-1 0 1,0 1 0,1-1-1,-1 0 1,0 0 0,1 0-1,-1 1 1,0-1 0,0 0-1,1 1 1,-1-1 0,0 0-1,0 0 1,1 1 0,-1-1-1,0 0 1,0 1-1,0 0 1,11 16-102,-5-4 65,-1-1-1,0 2 1,-1-1-1,4 25 1,2 57 16,-8-61 130,4 46 214,-11 148 0,5-218-254,0-6 38,-1 0 1,1-1-1,0 1 1,-1-1-1,0 1 1,-1 3-1,2-6-85,-1-1 0,1 0 0,0 1 0,0-1 0,0 0 0,-1 0 0,1 0 1,0 1-1,0-1 0,0 0 0,-1 0 0,1 0 0,0 1 0,0-1 0,-1 0 0,1 0 0,0 0 0,-1 0 0,1 0 0,0 0 0,-1 0 0,1 1 0,0-1 0,0 0 1,-1 0-1,1 0 0,0 0 0,-1 0 0,1-1 0,0 1 0,-1 0 0,1 0 0,0 0 0,-1 0 0,1 0 0,0 0 0,0 0 0,-1-1 0,1 1 0,0 0 0,0 0 1,-1 0-1,1-1 0,0 1 0,0 0 0,0 0 0,-1 0 0,1-1 0,0 1 0,-15-19 270,7 2-218,-8-19 1,2 1-62,-5-7-109,-47-75 0,65 116 73,0-1 0,1 1 0,-1 0 0,0 0 0,0 0 0,0 1-1,0-1 1,1 0 0,-1 0 0,0 0 0,-1 1 0,0-2 0,1 2 9,1 2-40,0 0 0,0 0 0,0 0 0,0 0 0,1 0 0,-1 0 0,2 4 0,3 9-10,1-1 0,0 1 1,15 22-1,-17-29 106,1-1 1,0-1-1,0 1 0,1-1 0,0 0 0,0 0 1,0 0-1,14 8 0,-18-13-2,1 1 1,0-1-1,1 0 0,-1 1 0,0-1 1,0-1-1,0 1 0,1 0 1,-1-1-1,0 0 0,1 0 0,-1 0 1,1 0-1,-1 0 0,0-1 1,0 1-1,1-1 0,-1 0 0,0 0 1,0 0-1,0 0 0,0-1 1,4-1-1,4-5 46,0 0 1,0 0-1,-1-1 1,13-13-1,-17 16-34,38-42 195,-29 30-260,1 1 0,1 0 0,24-17-1,-34 28-65,16-11-139,-22 17 217,-1 0 0,1-1 1,-1 1-1,1 0 0,-1-1 0,1 1 0,0 0 0,-1 0 0,1-1 0,-1 1 0,1 0 0,0 0 0,-1 0 0,1 0 0,-1 0 0,1 0 0,0 0 0,-1 0 0,1 0 0,-1 0 0,1 0 0,0 0 0,-1 1 0,1-1 0,-1 0 0,1 0 0,-1 1 0,1-1 0,-1 0 0,1 1 0,-1-1 0,1 0 0,0 1 0,1 3-12,0 0-1,0 0 1,-1-1 0,1 1 0,-1 0 0,0 0 0,0 0-1,-1 1 1,1-1 0,-1 6 0,-3 47 61,1-36-55,-4 25-61,-16 61 0,17-83 94,-6 20 74,-2 0 0,-2-1 0,-28 58 0,33-78 44,9-18-45,-1-1 0,0 0 1,0 0-1,0 0 0,-5 8 0,7-12-83,0 0 0,0 0 0,0 0 0,0 0 0,0 0 1,0 0-1,-1 0 0,1 1 0,0-1 0,0 0 0,0 0 0,0 0 0,0 0 0,0 0 0,0 0 0,0 0 0,0 0 1,0 0-1,0 0 0,0 0 0,0 0 0,0 0 0,0 1 0,-1-1 0,1 0 0,0 0 0,0 0 0,0 0 0,0 0 1,0 0-1,0 0 0,0 0 0,0 0 0,0 0 0,-1 0 0,1 0 0,0 0 0,0 0 0,0 0 0,0 0 0,0 0 1,0 0-1,0 0 0,0 0 0,0 0 0,-1-1 0,1 1 0,0 0 0,0 0 0,0 0 0,0 0 0,0 0 0,0 0 0,0 0 1,0 0-1,0 0 0,0 0 0,0 0 0,0 0 0,0 0 0,0-1 0,0 1 0,0 0 0,0 0 0,-1 0 0,1 0 1,0 0-1,0 0 0,0 0 0,0-15 359,0 4-283,1 0 0,0 0 0,6-18 0,52-168 7,-36 131-43,48-92 0,-45 110-149,3 1-1,2 1 1,57-65 0,-85 107 48,1 0 0,0 0 1,-1 1-1,2-1 0,-1 1 0,0 0 1,7-4-1,-10 7 38,0-1 0,1 1 0,-1-1 0,1 1-1,-1 0 1,1-1 0,-1 1 0,1 0 0,-1 0 0,1 0 0,-1 0-1,0 0 1,1 1 0,-1-1 0,1 0 0,-1 1 0,1-1 0,-1 1 0,0-1-1,1 1 1,-1 0 0,0-1 0,1 1 0,-1 0 0,0 0 0,0 0 0,0 0-1,0 0 1,0 0 0,2 3 0,1 1-11,-1 1 1,1 0-1,-1 0 0,0 0 1,0 0-1,-1 0 0,0 1 1,3 12-1,-2-3 53,-1 0 0,0 28 1,-2-35 1,-1 0 1,0 1 0,0-1-1,-1 0 1,-1 0-1,1 0 1,-2 0 0,-7 17-1,10-24-7,0-1 0,-1 1 0,1 0 0,0 0 0,-1 0 0,1-1 0,-1 1-1,0-1 1,0 1 0,1-1 0,-1 0 0,0 0 0,0 0 0,0 0 0,0 0-1,0 0 1,-1 0 0,1-1 0,0 1 0,0-1 0,0 1 0,-1-1 0,1 0-1,0 0 1,0 0 0,-1 0 0,1 0 0,0-1 0,0 1 0,0-1 0,-4 0-1,-6-3 24,0-1 0,1 0 0,-1 0-1,-13-9 1,22 12-57,-15-10-20,16 10 12,-1 0 0,1 0 0,-1 0 0,0 0 0,0 1 0,0-1 0,-5-1 0,7 3 12,1 0 0,0 0-1,0 0 1,-1-1-1,1 1 1,0 0 0,-1 0-1,1 0 1,0 0 0,-1 0-1,1 0 1,0 0-1,-1 0 1,1 0 0,0 0-1,-1 0 1,1 1 0,0-1-1,-1 0 1,1 0-1,0 0 1,0 0 0,-1 1-1,2 5-135,10 10-50,-10-15 173,10 12-27,1 0-1,1 0 1,0-1-1,18 12 1,-24-19 70,-1-1 1,1 0-1,0 0 1,1 0-1,-1-1 0,1 0 1,-1-1-1,1 0 1,0 0-1,0-1 1,13 2-1,-16-4-2,0 1 1,-1-1-1,1 0 0,0 0 1,-1 0-1,1-1 0,-1 0 0,0 0 1,1 0-1,-1 0 0,0 0 1,0-1-1,0 0 0,6-6 1,4-5 36,0-1 1,14-20 0,-3 4 104,-18 23-117,86-92 171,-80 87-151,0 1-176,26-20-1,-34 29 60,0 0 0,0 0 0,0 1 0,0-1 0,1 1 0,-1 0 0,0 1 0,1-1 0,0 1 0,5 0 0,-4 0 13,1 1 1,-1 1 0,0-1-1,0 1 1,0 0-1,0 1 1,0-1 0,10 5-1,1 3-24,30 17 0,-35-18 113,17 8 94,-29-15 112,-1-3-222,0 0 0,0 1-1,-1-1 1,1 0 0,-1 1 0,0-1-1,0 1 1,1-1 0,-1 1-1,0-1 1,0 1 0,0 0 0,0-1-1,0 1 1,-1 0 0,1 0-1,0 0 1,-1 0 0,1 0-1,-1 0 1,1 0 0,-1 0 0,-2-1-1,-8-5 102,5 2-138,-1 0 0,0 1 0,0 0 0,0 0 0,-1 1 0,1 0 0,-1 0 0,0 1 0,-17-2 0,14 2-69,0 2-1,0 0 0,0 0 1,0 1-1,-1 0 0,-16 5 1,20-3 22,1-1 0,-1 1 0,1 1 0,0 0 0,1 0 0,-1 1 0,1-1 0,0 1 1,0 1-1,0 0 0,1 0 0,-8 8 0,7-5 25,0 1 0,1-1 1,0 1-1,1 0 0,0 0 1,1 1-1,0 0 0,0-1 0,-2 13 1,3-6 11,0-1 1,1 1 0,0 19-1,2-29 52,1 1-1,-1 0 1,1 0-1,1 0 1,0-1-1,0 1 1,0-1 0,1 1-1,4 8 1,-7-15-25,1 0 1,0 0 0,-1 1-1,1-1 1,0 0 0,0 0-1,-1 0 1,1 0-1,0 0 1,0 0 0,0 0-1,0 0 1,0-1 0,1 1-1,-1 0 1,0-1-1,0 1 1,0 0 0,1-1-1,-1 0 1,0 1 0,1-1-1,-1 0 1,0 1 0,1-1-1,-1 0 1,0 0-1,1 0 1,-1 0 0,0-1-1,1 1 1,-1 0 0,0 0-1,1-1 1,-1 1 0,0-1-1,0 1 1,1-1-1,-1 0 1,0 1 0,0-1-1,1-1 1,7-6 86,0-1 1,-1 1-1,0-2 0,9-12 1,25-45 266,25-75-136,-58 120-251,-3 0-560,-5 19 136,-3 13 212,-1 8 205,1 0 0,1 0 0,0 0 0,1 0 0,4 27 0,-2-36 34,0 0 1,0 0-1,1 0 0,0 0 0,0 0 1,1-1-1,0 1 0,1-1 1,0 0-1,0-1 0,1 1 0,8 9 1,-12-15 20,0-1 0,0 1 0,1 0 0,-1 0 0,0-1 0,1 0 0,-1 1 0,1-1 1,-1 0-1,1 0 0,0 0 0,0-1 0,-1 1 0,1 0 0,0-1 0,0 0 0,-1 0 0,1 0 1,0 0-1,0 0 0,0-1 0,-1 1 0,1-1 0,0 1 0,0-1 0,-1 0 0,1 0 0,-1-1 0,5-1 1,4-4 30,-1 0 1,1-1 0,-1 0 0,-1 0-1,10-12 1,22-28 29,-30 32-59,1 2-1,22-22 0,-8 13-54,-12 9-93,19-13 0,-29 23 68,1 1 0,0 0 0,-1 1 0,1-1 0,0 1 0,0 0 1,1 0-1,8-1 0,-10 2 43,0 1 1,0 0 0,-1 0 0,1 0 0,7 2 0,9 1 73,-19-3-31,-16 5 454,10-6-516,-1 1 1,1 1-1,0-1 1,-1 1-1,1 0 1,0 0-1,-1 0 1,1 1-1,0 0 1,0 0-1,0 0 1,0 1-1,1 0 1,-1-1-1,1 2 1,-1-1-1,1 0 1,0 1-1,0 0 1,1 0-1,-1 0 1,1 0-1,0 1 1,0-1-1,0 1 1,1 0-1,0 0 1,-1 0-1,2 0 1,-1 0-1,1 0 1,-1 1-1,2-1 1,-1 0-1,0 1 1,1 9-1,0-3 50,1 0-1,0-1 0,1 1 0,0 0 0,1 0 1,0-1-1,1 1 0,0-1 0,0 0 0,1-1 0,13 20 1,-13-22-15,1-1-1,0-1 1,0 1 0,0-1 0,1 0 0,0 0 0,0-1 0,0 0 0,1 0 0,0-1 0,0 0-1,0 0 1,1-1 0,-1 0 0,1 0 0,12 2 0,-7-3 41,0-1-1,0 0 1,-1-1 0,1 0-1,0-2 1,0 1 0,0-1-1,-1-1 1,1-1 0,-1 0-1,0 0 1,0-1 0,13-8-1,-10 4-4,-1 0 0,0-1 0,-1-1 0,0-1 0,0 0 0,-2 0-1,1-1 1,-1-1 0,15-23 0,-15 19-67,18-30 140,-28 43-122,1 0 0,-1 0 0,0-1 0,0 1 1,-1-1-1,0 0 0,1-6 0,-2 9-12,1 0 0,-2 0 1,1 0-1,0 0 1,0 0-1,-1 0 1,0 0-1,1 0 0,-1 0 1,0 0-1,-1 0 1,-2-5-1,3 7 5,0-1 1,0 1-1,-1-1 0,1 1 0,0-1 1,-1 1-1,0 0 0,1-1 1,-1 1-1,0 0 0,0 0 0,1 0 1,-1 0-1,0 1 0,0-1 1,0 1-1,0-1 0,0 1 0,-4-1 1,-3 1-13,1 1 1,-1-1-1,1 2 1,-1-1-1,1 1 1,-1 1-1,1-1 1,0 1-1,0 1 1,0 0-1,0 0 1,1 0-1,-10 8 1,12-8 30,0 0 1,1 0 0,0 0 0,0 0 0,0 1 0,0 0 0,1 0 0,0 0-1,-4 7 1,6-9 0,-1 1-1,1 0 0,0-1 1,0 1-1,0 0 0,1 0 1,-1 0-1,1 0 0,0-1 0,0 1 1,1 0-1,-1 0 0,1 0 1,-1 0-1,3 4 0,-1-2 19,1-1 0,0 1-1,0-1 1,0 1 0,1-1 0,-1 0-1,1 0 1,0-1 0,1 1-1,-1-1 1,1 0 0,0 0-1,0 0 1,0-1 0,1 0 0,-1 0-1,12 4 1,-3-2 49,-1 0-1,1-1 1,0-1-1,0 0 1,0-1-1,26 0 1,-26-3-8,-1 0 1,1-1-1,-1 0 0,0-1 1,1 0-1,22-11 1,75-41-2713,-54 24-2227,0 5-3644,-16 13 3805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1:31.4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369 745 2560,'0'-2'282,"0"0"-1,0 1 1,1-1 0,-1 0 0,0 1 0,1-1-1,-1 0 1,2-2 0,-1 3-52,-1 1-1,0-1 1,1 0 0,-1 0-1,0 1 1,1-1 0,-1 0 0,0 0-1,0 0 1,0 1 0,0-1 0,0 0-1,0 0 1,0 0 0,0 0-1,0 1 1,0-1 0,-1 0 0,1-1-1,-1 1-161,1 0-1,-1 1 0,1-1 0,-1 1 0,0-1 0,1 1 0,-1-1 1,0 1-1,1-1 0,-1 1 0,0-1 0,1 1 0,-1 0 1,0-1-1,0 1 0,1 0 0,-1 0 0,-1 0 0,1-1 87,-8-1 35,0 1 0,0-1 0,0 1 0,-1 1 0,1 0 0,-15 2 0,14-2-158,-4 1-30,-1 1 0,1 1-1,0 0 1,0 1 0,0 0-1,0 1 1,1 1 0,-1 0-1,-12 9 1,16-9 26,-1 1 0,1 0 0,1 1 0,0 0 0,0 1 0,0-1 0,1 2 0,0-1 0,1 1 0,-12 22 0,17-29 15,1 1 0,0 0-1,-1-1 1,1 1 0,0 0-1,1 0 1,-1 0 0,1 0-1,-1 0 1,1-1-1,1 1 1,-1 0 0,0 0-1,1 0 1,0 0 0,0 0-1,0 0 1,0-1 0,1 1-1,2 5 1,-2-6 13,0-1 1,0 1-1,-1-1 0,1 0 1,1 0-1,-1 0 0,0 0 1,0-1-1,1 1 1,-1 0-1,1-1 0,-1 0 1,1 1-1,0-1 0,0 0 1,-1-1-1,1 1 0,0 0 1,0-1-1,0 1 0,0-1 1,0 0-1,0 0 0,-1 0 1,1-1-1,0 1 1,0-1-1,5-1 0,4-2 66,0 0 1,1-1-1,-2 0 0,1-1 0,-1-1 0,0 0 0,0 0 1,0-1-1,-1-1 0,13-13 0,-4 1-36,0-2 1,-2 0-1,25-41 1,-40 60-107,0 0 0,1 0 0,-1 0 0,-1-1 1,1 1-1,-1 0 0,0-1 0,1 1 0,-2-1 0,1-5 0,-1 10 17,1 0 0,-1 0 0,0 0 0,0 0 0,0-1 0,0 1 0,0 0-1,0 0 1,0 0 0,0 0 0,0 0 0,0 0 0,0-1 0,0 1-1,0 0 1,0 0 0,0 0 0,0 0 0,0 0 0,0 0 0,-1-1-1,1 1 1,0 0 0,0 0 0,0 0 0,0 0 0,0 0 0,0 0-1,0 0 1,0-1 0,0 1 0,0 0 0,-1 0 0,1 0 0,0 0-1,0 0 1,0 0 0,0 0 0,0 0 0,0 0 0,-1 0 0,1 0-1,0 0 1,0 0 0,0 0 0,0 0 0,0 0 0,0 0 0,-1 0-1,1 0 1,-7 6-115,-6 12 12,12-11 149,-1-1-1,1 1 1,1-1-1,-1 1 0,1-1 1,0 1-1,1-1 1,0 1-1,0-1 1,0 1-1,1-1 1,0 1-1,0-1 1,0 0-1,1 0 0,0 0 1,0 0-1,0-1 1,1 1-1,0-1 1,7 7-1,-10-10 18,1-1-1,0 1 1,-1-1 0,1 0 0,0 1-1,0-1 1,0 0 0,0 0-1,0 0 1,1 0 0,-1-1-1,0 1 1,0-1 0,0 1-1,5-1 1,-3 0 3,0 0 1,-1 0 0,1-1-1,0 0 1,-1 0-1,1 0 1,0 0 0,-1 0-1,4-3 1,7-4 81,-1 0 0,-1-1 0,22-20 0,-28 24-120,20-18-21,55-45 192,-64 55-69,-9 7-106,0 0 0,0 0 0,10-4 1,-16 9-29,0 0 1,0 0-1,0 0 1,0 1-1,0-1 0,0 1 1,1-1-1,-1 1 1,0 0-1,0-1 1,1 1-1,-1 1 1,0-1-1,0 0 1,1 0-1,-1 1 1,0-1-1,4 2 1,-5-1 14,0 0 1,0-1 0,0 1-1,0 0 1,0 0-1,0 0 1,0 0-1,0 0 1,0 0 0,-1 0-1,1 0 1,0 0-1,-1 0 1,1 0 0,-1 1-1,1-1 1,-1 0-1,1 0 1,-1 1 0,0-1-1,0 0 1,1 1-1,-1 1 1,0 4 45,-1 0 1,1 0-1,-3 9 0,2-5 21,-2 15 14,-2 36 208,8-47-15,-3-15-268,0 0 1,0 1 0,0-1 0,1 0 0,-1 1 0,0-1 0,0 0 0,1 1-1,-1-1 1,0 0 0,0 0 0,1 1 0,-1-1 0,0 0 0,1 0-1,-1 0 1,0 0 0,1 1 0,-1-1 0,0 0 0,1 0 0,-1 0 0,0 0-1,1 0 1,-1 0 0,1 0 0,-1 0 0,0 0 0,1 0 0,-1 0-1,0 0 1,1 0 0,-1 0 0,1 0 0,-1 0 0,0-1 0,1 1-1,-1 0 1,0 0 0,1 0 0,-1-1 0,0 1 0,1 0 0,64-46 585,20-13-334,-64 47-311,46-24-200,-59 32 238,1 1 0,-1 0-1,1 0 1,0 1 0,17-3-1,-24 5-26,0-1-1,0 1 0,0 0 1,0 0-1,0 0 0,0 0 1,0 1-1,0-1 0,0 0 1,0 1-1,0 0 1,0-1-1,-1 1 0,1 0 1,0 0-1,0 0 0,-1 0 1,1 0-1,1 2 0,-1-1 28,-1 0 0,1 1-1,-1-1 1,0 1 0,1-1-1,-1 1 1,-1-1 0,1 1-1,0 0 1,-1 0 0,1-1-1,0 5 1,7 114 120,-8-119-86,0 0 0,0 0 0,1 0 1,-1 0-1,1 0 0,-1-1 0,1 1 0,0 0 0,0 0 0,-1-1 1,1 1-1,0-1 0,1 1 0,-1-1 0,2 3 0,-2-3-5,0-1 0,0 1 0,1-1 0,-1 1 0,0-1 1,0 0-1,0 1 0,0-1 0,0 0 0,1 0 0,-1 0 0,0 0 0,0 0 0,0 0 0,0 0 0,1-1 0,-1 1 0,0 0 0,0-1 0,0 1 0,0 0 0,0-1 0,0 1 0,0-1 1,0 0-1,2-1 0,74-55 283,-51 37-243,41-27 0,74-27 22,5-4-342,-145 77 267,5-3-63,-12 7-97,-2-1 95,-22 8-28,1 1 0,0 1-1,0 1 1,2 2 0,-46 31-1,65-39 82,-1 0 0,2 0 0,-1 1 0,-10 14 0,16-19 9,-1 1 0,1-1 0,0 1 0,0 0 0,1 0 0,-3 6 0,4-8 9,0 0 1,-1 0 0,1 0-1,0 0 1,0 0 0,0 0 0,0 0-1,0 0 1,0 0 0,1 0-1,-1 0 1,1 0 0,-1 0-1,3 3 1,-2-4-3,0 0 1,0 1-1,0-1 1,0 0-1,0 0 0,0 0 1,0 0-1,0-1 0,1 1 1,-1 0-1,0 0 1,1-1-1,-1 1 0,0-1 1,1 1-1,-1-1 0,1 0 1,-1 1-1,1-1 1,-1 0-1,1 0 0,-1 0 1,1 0-1,-1 0 1,0 0-1,1-1 0,2 0 1,6-1 23,-1-1 1,0 0 0,10-4 0,-15 5-14,32-14 100,-1-2 0,64-43-1,-88 54-113,1-2-1,-2 1 0,0-1 0,0-1 1,0 0-1,-1 0 0,-1-1 0,1 0 0,-2 0 1,8-15-1,-3-1 10,-1 0-1,9-32 1,10-62-2,-14 47-16,9-126 0,-24 179-101,-2-30 0,1 49 95,0-1-33,-1 1 1,1-1-1,0 1 1,-1-1 0,0 1-1,-1-5 1,2 7 21,-1-1 0,1 1 0,0-1-1,-1 1 1,1-1 0,-1 1 0,1 0 0,0-1 0,-1 1 0,1 0 0,-1-1 0,1 1 0,-1 0 0,0-1 0,1 1 0,-1 0-1,1 0 1,-1 0 0,1-1 0,-1 1 0,0 0 0,1 0 0,-1 0 0,1 0 0,-1 0 0,0 0 0,1 0 0,-1 0 0,1 1 0,-1-1-1,0 0 1,1 0 0,-1 0 0,1 1 0,-1-1 0,0 1 0,-3 1-12,0 0 0,1 0 0,-1 1 0,1-1 0,-1 1-1,1 0 1,0 0 0,0 0 0,0 0 0,-3 6 0,-6 9-9,0 0 0,1 1-1,1 1 1,1-1 0,0 2 0,2-1-1,0 1 1,-7 43 0,11-38 71,0 0 0,1 0 0,2 1 0,0-1 0,2 0 0,1 1 0,8 30 0,-6-38 26,1 0-1,1 0 1,1 0 0,0-1 0,21 32-1,-22-40-50,0-1-1,0 1 1,1-1-1,0-1 1,1 0-1,0 0 1,0 0 0,0-1-1,1-1 1,0 1-1,12 4 1,-16-9-538,0 1-1,1-1 1,-1-1 0,1 1 0,-1-1 0,1-1 0,-1 1 0,1-1 0,8 0-1,26-5-2508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1:33.6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17 737 3552,'-15'-7'1147,"15"7"-1125,0 0 1,0 0-1,1 0 1,-1 0-1,0 0 1,0 0-1,0 0 1,0 0-1,0 1 1,0-1-1,0 0 1,0 0 0,0 0-1,0 0 1,0 0-1,0 0 1,0 0-1,0 0 1,0 0-1,0 0 1,0 1-1,0-1 1,0 0-1,0 0 1,0 0-1,0 0 1,0 0 0,0 0-1,0 0 1,0 0-1,0 0 1,0 1-1,0-1 1,0 0-1,0 0 1,0 0-1,0 0 1,0 0-1,0 0 1,0 0 0,0 0-1,0 0 1,0 0-1,0 0 1,-1 1-1,1-1 1,0 0-1,0 0 1,0 0-1,0 0 1,0 0-1,0 0 1,0 0 0,0 0-1,0 0 1,0 0-1,-1 0 1,1 0-1,0 0 1,0 0-1,0 0 1,0 0-1,0 0 1,0 0-1,0 0 1,0 0-1,-1 0 1,5 6 930,-2-4-684,0-1 0,1 0 0,-1 0 0,0 0 1,1 0-1,-1 0 0,1 0 0,-1-1 0,1 1 0,-1-1 0,1 0 1,0 1-1,-1-1 0,1-1 0,-1 1 0,1 0 0,0-1 0,-1 1 1,1-1-1,2-1 0,2 0 160,1-1 1,-1 0-1,0 0 1,-1-1-1,11-7 1,11-11 81,-1-2 0,-1-1 0,-1-1 0,26-36-1,-15 15-267,-1-1 0,-3-2-1,-3-1 1,-1-1 0,23-64-1,-46 102-167,-2 3-110,1 0-1,1 0 0,0 1 1,0 0-1,13-18 1,-18 28 22,0-1 1,0 1-1,1 0 1,-1 0-1,0-1 1,0 1-1,1 0 1,-1 0 0,0-1-1,1 1 1,-1 0-1,0 0 1,1 0-1,-1 0 1,0-1-1,1 1 1,-1 0-1,1 0 1,-1 0-1,0 0 1,1 0-1,-1 0 1,0 0-1,1 0 1,-1 0-1,1 0 1,-1 0 0,0 0-1,1 1 1,-1-1-1,0 0 1,1 0-1,-1 0 1,0 0-1,1 1 1,-1-1-1,0 0 1,1 0-1,-1 1 1,0-1-1,0 0 1,1 0-1,-1 1 1,0-1 0,0 0-1,1 1 1,-1-1-1,0 1 1,8 17-343,-4-6 235,-1 0 0,2 19-1,-2-12 61,1 10 96,-2 1 0,0-1 0,-2 1 0,-5 40 1,-2-25 116,-1-1 0,-17 50 0,21-82-30,0 1-1,-1-1 1,-8 13 0,13-24-114,-2 2 43,0 1 1,0-1-1,0 0 1,-1 1-1,-4 3 1,6-6-30,0 0 0,0 0 1,0 0-1,0-1 0,0 1 1,0 0-1,-1-1 0,1 1 1,0-1-1,-1 0 0,1 1 1,0-1-1,-1 0 0,1 0 1,0 1-1,-1-1 0,1 0 1,0-1-1,-1 1 0,1 0 1,-3-1-1,1 0 20,-1 0 0,1-1 0,-1 0-1,1 0 1,-1 0 0,1 0 0,0 0 0,0-1-1,0 1 1,0-1 0,1 0 0,-1 0 0,-3-5 0,-4-8 15,-14-26 0,16 27-54,-27-48-559,46 83-128,-9-14 653,1 0 0,0-1 0,0 0 0,1 1 0,0-1 1,0 0-1,4 4 0,-1-4 43,-1 1-1,1-2 1,0 1 0,0-1 0,1 0 0,-1 0 0,1-1 0,0 0-1,9 2 1,-4-2 40,-1-1-1,1 0 1,0-1 0,-1-1-1,21-1 1,-10-2 66,0-1-1,0-1 1,0-1-1,0 0 1,-1-2 0,26-13-1,-33 13-46,1-1 0,-2 0 0,1-1 0,20-18 0,45-55-400,-65 70-2,-15 12 320,1 1 1,-1 0-1,0 0 0,1-1 0,-1 1 0,0 0 0,1 0 0,-1 0 0,0 0 0,1 0 0,-1 0 1,1 0-1,-1 0 0,0-1 0,1 1 0,-1 0 0,0 0 0,1 1 0,-1-1 0,1 0 0,-1 0 1,0 0-1,1 0 0,-1 0 0,0 0 0,1 0 0,-1 1 0,0-1 0,1 0 0,-1 0 0,0 0 1,1 1-1,-1-1 0,0 0 0,0 0 0,1 1 0,-1-1 0,0 0 0,0 1 0,0-1 0,1 0 0,-1 1 1,0-1-1,0 0 0,0 1 0,0-1 0,0 1 0,3 11 4,-2-1 1,0 0-1,0 1 0,-1-1 0,0 1 0,-1-1 1,-3 15-1,0 3-7,0 18-29,-32 246-17,24-224 299,-3-1 0,-30 84 0,39-138 441,6-14-672,0 0 0,0 0 0,0 1-1,0-1 1,0 0 0,0 0 0,0 0-1,-1 0 1,1 0 0,0 0 0,0 0-1,0 0 1,0 0 0,0 0 0,0 0-1,0 0 1,0 1 0,0-1 0,0 0-1,0 0 1,0 0 0,0 0 0,0 0-1,0 0 1,0 0 0,0 0 0,0 0-1,0 0 1,-1 0 0,1 0 0,0 0-1,0 0 1,0 0 0,0 0 0,0 0-1,0 0 1,0 0 0,0 0 0,0 0-1,0 0 1,0 0 0,-1 0 0,1 0-1,0 0 1,0 0 0,0 0 0,0 0 0,0 0-1,0 0 1,0 0 0,0 0 0,0 0-1,0 0 1,0 0 0,0 0 0,-1 0-1,1 0 1,0 0 0,0 0 0,0 0-1,0 0 1,0-1 0,0 1 0,0 0-1,0-4 91,0 0-1,0 0 0,0 0 0,1 0 1,1-8-1,20-109 163,31-160-37,14-10-421,-27 147 39,-31 116 66,2 1-1,1 0 1,16-28-1,-25 50 40,0-1 0,1 1 0,0 0 0,0 0 1,0 1-1,1-1 0,-1 1 0,11-7 0,-13 9 42,0 1-1,0 1 1,-1-1 0,1 0-1,0 0 1,0 1 0,0-1-1,0 1 1,1 0 0,-1-1-1,0 1 1,0 0 0,0 0-1,0 0 1,0 1 0,0-1-1,0 0 1,0 1 0,0-1-1,0 1 1,0 0 0,0 0-1,0 0 1,0 0 0,-1 0-1,1 0 1,0 0 0,-1 1-1,4 2 1,0 2-21,1 0 0,-1 0 0,0 1-1,0 0 1,-1 0 0,0 0 0,0 1 0,-1-1 0,0 1-1,0 0 1,2 12 0,-1 1 55,-1 0 0,0 0 1,-1 30-1,-2-37-14,-1 0 1,0 0 0,-1 0-1,-1 0 1,-5 15-1,6-21 20,-1 0 0,-1 0-1,1-1 1,-1 0 0,0 1 0,-1-1-1,0-1 1,0 1 0,0-1-1,-7 6 1,9-9 1,0-1-1,-1 0 0,1 0 1,0 0-1,-1 0 1,1 0-1,-1-1 1,1 0-1,-1 0 1,0 0-1,1 0 1,-1 0-1,0-1 1,0 1-1,0-1 1,0 0-1,1-1 1,-1 1-1,0 0 1,0-1-1,1 0 0,-1 0 1,0 0-1,1-1 1,-1 1-1,1-1 1,-1 1-1,1-1 1,0-1-1,0 1 1,-1 0-1,2-1 1,-1 1-1,0-1 1,0 0-1,1 0 1,-3-4-1,-5-7 23,8 11-122,0 0-1,-1 0 1,1 0 0,1 0 0,-1 0-1,0 0 1,1-1 0,-1 1 0,0-6-1,3 9 44,-1 0-1,1 0 1,0 0-1,-1 0 0,1 0 1,0 1-1,0-1 1,-1 0-1,1 0 1,0 0-1,0 1 0,-1-1 1,1 0-1,-1 1 1,1-1-1,0 1 1,-1-1-1,2 1 0,1 1 14,14 4 46,1-1 0,-1-1 0,1-1 0,34 2 0,-18-2 19,0-2 1,0-1 0,0-2 0,-1-1 0,1-2 0,39-11-1,-64 14-30,1-2-1,-1 1 1,0-1-1,0-1 1,0 1-1,0-1 1,-1-1-1,0 0 1,0 0-1,-1-1 1,1 0 0,10-14-1,-1-2 84,0 0 1,-2-2-1,21-47 1,24-85-113,-33 82-439,-25 69 297,-5 22-559,-12 95 321,-8 94 621,21-179-203,0 24-18,2-46 18,0-1 0,0 1 0,1-1 1,-1 1-1,1 0 0,0-1 0,0 1 0,1-1 0,-1 0 1,3 5-1,-4-8-9,1 1 1,-1-1 0,0 1 0,1-1-1,-1 1 1,1-1 0,-1 1 0,1-1-1,-1 1 1,1-1 0,0 1 0,-1-1-1,1 0 1,-1 1 0,1-1 0,0 0-1,-1 0 1,1 1 0,0-1 0,-1 0-1,1 0 1,0 0 0,-1 0 0,1 0-1,0 0 1,0 0 0,16-7 311,-12 4-176,9-6-88,0 0 0,0-2 0,-1 1 0,0-2 0,17-18 0,-12 12-126,125-110-140,-137 123 151,0 0 0,0 1 0,0 0 0,0 1 0,13-6 1,-18 9 34,0-1 1,0 0 0,1 1 0,-1 0 0,0-1 0,1 1-1,-1 0 1,0 0 0,1-1 0,-1 1 0,0 0 0,1 1-1,-1-1 1,0 0 0,1 0 0,-1 0 0,0 1 0,1-1-1,-1 1 1,0-1 0,1 1 0,-1-1 0,0 1 0,0 0-1,0 0 1,0 0 0,0-1 0,0 1 0,0 0 0,0 0-1,0 0 1,0 1 0,0-1 0,-1 0 0,1 0-1,0 0 1,-1 1 0,1 1 0,1 3 1,-1 1 1,0 0-1,0 0 0,-1 1 0,0-1 1,0 0-1,-1 0 0,0 0 0,0 0 1,-3 9-1,-14 74 286,18-89-260,0-1-1,0 1 1,0-1-1,-1 0 1,1 1-1,0-1 1,0 1-1,0-1 1,0 0-1,0 1 1,0-1 0,0 1-1,0-1 1,0 0-1,0 1 1,0-1-1,0 1 1,1-1-1,-1 0 1,0 1-1,0-1 1,0 0-1,0 1 1,1-1-1,-1 0 1,0 1-1,0-1 1,1 0-1,-1 1 1,1-1-1,-1 0 5,1 0-1,0 0 1,0 0-1,-1 0 1,1 0-1,0 0 1,-1 0-1,1 0 1,0-1-1,-1 1 1,1 0-1,0 0 1,-1-1-1,1 1 1,0-1-1,4-2 38,0-1 0,-1 0 0,8-7 0,28-39 108,-26 31-270,22-24 0,-35 42 92,0 0 0,0 0 0,0 0 0,0 0 0,0 0 1,0 0-1,0 1 0,0-1 0,0 0 0,1 1 0,-1-1 0,0 1 1,0-1-1,1 1 0,-1-1 0,0 1 0,0 0 0,1 0 1,-1 0-1,0 0 0,1 0 0,-1 0 0,0 0 0,1 0 0,-1 0 1,0 0-1,1 1 0,-1-1 0,0 1 0,1-1 0,-1 1 1,0-1-1,0 1 0,0 0 0,0 0 0,2 1 0,2 3-64,0 0 1,0 1-1,-1 0 0,1-1 0,4 11 0,-2-4 47,17 26 154,28 58 1,-36-67-134,-12-23-1527,0 0-1,0 0 1,3 11 0,-5-12-1985,1 0 1248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4:0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7872,'-3'-3'2850,"6"4"-1917,-2 0-666,0 0 0,0 0 0,-1 0 0,1 0 0,0 0 0,0 0 0,-1 0 0,1 0 0,-1 0-1,1 0 1,0 2 0,6 19 3289,-5-18-3014,0-1 0,-1 1 0,0 0 1,1 1-1,-2-1 0,1 0 0,0 6 0,-2 6-106,0 1 0,-1 0 0,-6 24 0,7-30-1328,1 1-1582,0-12 2177,0 1-1,0-1 1,0 1-1,0-1 1,-1 0 0,1 1-1,0-1 1,0 0-1,0 1 1,0-1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1:34.0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161 52 6048,'-76'-43'2752,"36"38"-2400,27 2-160,3 6-192,-4-3-96,11 5 64,-2-5-320,10 6 192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1:39.2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382 1080 3072,'1'-2'317,"1"-1"0,-1 1-1,0-1 1,1 1 0,-1 0 0,1 0 0,0 0 0,2-2-1,7-10 2022,-9 12-2128,-1 0 1,0 0-1,0 0 0,0-1 0,0 1 0,0 0 1,0 0-1,-1-1 0,1 1 0,-1-1 0,0 1 1,1 0-1,-1-1 0,0 1 0,-1-1 1,0-3-1,1 3-39,-1-1 1,-1 1 0,1 0-1,0-1 1,-1 1 0,0 0-1,0 0 1,0 0 0,0 0-1,-4-4 1,2 3-101,-1 0 0,0 0 1,0 0-1,0 1 0,0-1 0,0 1 0,-1 0 0,1 1 1,-1-1-1,0 1 0,0 0 0,0 1 0,-11-2 1,6 2-71,-1 2 1,0 0-1,1 0 1,-1 1 0,1 0-1,-1 1 1,1 0-1,0 1 1,-14 7 0,3-1-6,2 2 0,-1 0 0,-32 26 0,47-33 19,0 0 0,0 0 0,1 1 0,0 0 0,-1 0 0,2 1 1,-1-1-1,1 1 0,0 0 0,-3 8 0,5-9 1,0-1 0,1 0 0,0 1 0,0-1 0,0 1 0,1-1 0,0 1 0,0-1-1,0 1 1,1-1 0,-1 1 0,1-1 0,1 1 0,-1-1 0,3 7 0,-1-6 48,1 1 0,-1-1 0,1 0 1,0 0-1,1 0 0,-1 0 0,1-1 0,0 0 1,0 0-1,1 0 0,0-1 0,8 6 0,0-2 128,1 0-1,-1-1 1,1-1-1,24 7 1,-29-10-106,0 0 0,0-2 0,1 1 0,-1-1 0,1 0 0,-1-1 0,0-1 1,1 0-1,-1 0 0,1 0 0,-1-2 0,0 1 0,17-8 0,16-10 228,79-49-1,-62 33-225,47-30 289,-89 53-402,-1 0 0,0-1 0,25-27 0,-36 30 89,-6 11-63,0 0 0,0 0 0,0-1 0,0 1 0,0 0 0,0 0 0,0-1 0,0 1 0,0 0 0,0-1 0,0 1 0,0 0 0,0 0 0,0-1 0,0 1 0,-1 0 0,1 0 0,0 0 0,0-1 0,0 1 0,0 0 0,0 0 0,-1 0 0,1-1 0,0 1 0,0 0 0,-1 0-8,0-1-1,-1 1 1,1 0-1,0 0 1,0 0-1,0 0 1,0 0-1,0 0 1,0 0-1,0 0 1,0 0-1,0 0 1,0 0-1,0 1 1,0-1-1,0 1 1,0-1-1,0 0 1,-1 2-1,-16 8-102,1 0 0,-29 23 0,39-27 123,1 0 0,-1 0 1,1 0-1,1 1 0,-1 0 1,1 0-1,0 1 0,1-1 1,-5 10-1,8-14-7,0-1-1,0 1 1,1 0-1,-1-1 1,1 1 0,-1 0-1,1 0 1,0-1-1,0 1 1,0 0-1,1 0 1,-1-1 0,1 1-1,-1 0 1,1 0-1,0-1 1,0 1-1,0-1 1,0 1 0,0-1-1,1 1 1,-1-1-1,1 0 1,0 0-1,0 0 1,-1 0 0,1 0-1,1 0 1,-1 0-1,3 1 1,1 2 38,1-1 0,0 0 0,0 0 0,1-1 0,-1 0 0,1 0 0,0-1 0,0 0 0,8 1 0,-4-1 21,0-1 0,0-1 0,0 0 0,1 0 0,-1-2 0,0 1 0,0-1 0,0-1 0,0 0 0,-1-1 0,1 0 0,-1-1 0,0 0 0,0-1 0,0 0-1,16-14 1,-20 15 2,-1-1 0,0 0 0,0-1 0,0 1 0,-1-1 0,6-10 0,-10 14-65,0 1 1,0 0 0,0 0-1,0-1 1,0 1 0,-1 0 0,1-1-1,-1 1 1,0-1 0,0 1-1,0-1 1,0 1 0,0-1-1,0 1 1,-1 0 0,1-1 0,-1 1-1,1-1 1,-1 1 0,0 0-1,0 0 1,0-1 0,0 1 0,-1 0-1,1 0 1,-1 0 0,-2-3-1,0 1-29,-1 0-1,0 0 1,0 1 0,-1-1-1,1 1 1,0 0-1,-1 1 1,0-1-1,0 1 1,0 0-1,0 0 1,0 1-1,0 0 1,0 0 0,-1 1-1,-5-1 1,-2 1-19,1 0 1,0 1 0,0 0-1,0 1 1,0 1 0,-22 7-1,29-8 36,-15 6 51,18-2-3,11-2-5,2-1-28,0-1 1,0-1-1,0 0 1,14-1 0,0 1 14,5 1 35,140 6 60,-115-8-83,62-8 0,-104 5-58,-5 3-140,-8 10 65,-4 5-7,-9 23 0,9-27 129,0-1 0,2 1 0,-1 0 0,1 0-1,-1 14 1,3-17 1,1 0 0,0 0 0,0 1 0,1-1 0,1 0 0,-1 0 0,1-1 0,5 16 0,-6-21-4,0 0 0,-1-1 1,1 1-1,0 0 0,0-1 1,0 1-1,0-1 1,0 1-1,1-1 0,-1 1 1,0-1-1,1 0 0,-1 0 1,0 0-1,1 1 0,0-1 1,-1-1-1,1 1 0,0 0 1,-1 0-1,1-1 1,0 1-1,0-1 0,-1 1 1,1-1-1,0 0 0,0 0 1,0 0-1,0 0 0,0 0 1,-1 0-1,1 0 0,0 0 1,0-1-1,0 1 0,-1-1 1,1 0-1,0 1 1,0-1-1,-1 0 0,1 0 1,2-2-1,4-3 44,0 0 0,0 0 1,-1-1-1,0-1 0,0 1 0,-1-1 1,0 0-1,7-12 0,-10 17-30,0-2-9,0 0-1,0-1 1,-1 1 0,1-1-1,-1 1 1,0-1 0,-1 0-1,1 0 1,-1 0 0,0 0-1,0-11 1,-2 14-35,1-1 0,0 1 0,0-1 1,-1 1-1,0-1 0,0 1 0,0-1 0,0 1 0,-1 0 0,1 0 0,-1-1 0,1 1 1,-1 0-1,0 0 0,-1 1 0,1-1 0,0 0 0,-1 1 0,1-1 0,-1 1 1,-4-2-1,4 1-6,-1 1 1,1 0 0,-1 0 0,1 1 0,-1-1-1,0 1 1,0 0 0,0 0 0,0 0 0,0 1-1,0-1 1,0 1 0,0 0 0,0 0-1,0 0 1,0 1 0,0-1 0,0 1 0,0 0-1,0 0 1,-5 2 0,-6 1 23,-3 0-65,17-4 60,1 0-1,0 0 1,-1 0-1,1 0 1,-1 0 0,1 1-1,-1-1 1,1 0-1,0 0 1,-1 0 0,1 1-1,0-1 1,-1 0-1,1 1 1,0-1 0,-1 0-1,1 0 1,0 1-1,0-1 1,-1 1 0,1-1-1,0 0 1,0 1-1,-1-1 1,1 1 0,11-1 201,80-16-54,55-6-205,-118 20 91,222-11-68,-195 14 101,-28 1-98,1-2 0,38-5-1,-54 4 81,0 0 0,23 2 0,-4 1-222,-31-2 170,1 0 1,-1 0-1,0 0 1,0 1-1,0-1 1,0 0 0,0 0-1,0 0 1,0 0-1,0 1 1,0-1-1,0 0 1,0 0 0,0 0-1,0 0 1,0 1-1,0-1 1,0 0-1,0 0 1,0 0 0,0 0-1,0 1 1,0-1-1,0 0 1,0 0-1,0 0 1,0 0-1,0 1 1,0-1 0,0 0-1,0 0 1,0 0-1,-1 0 1,1 0-1,0 1 1,0-1 0,0 0-1,0 0 1,0 0-1,-1 0 1,1 0-1,0 0 1,0 0 0,0 1-1,-8 7 97,-10 5-175,-19 11 0,-11 7 179,37-22-92,1 0 0,-1 1 0,2 0 0,-1 1 0,1 0 1,1 0-1,0 1 0,1 0 0,0 1 0,0-1 0,2 1 1,-6 17-1,10-28 13,1 0 0,-1-1 1,1 1-1,0 0 1,0 0-1,-1 0 0,1 0 1,0 0-1,1-1 0,-1 1 1,0 0-1,1 0 0,-1 0 1,0 0-1,1-1 1,0 1-1,0 0 0,1 2 1,-1-3 12,8 19-320,0 0 346,-5-14-103,-1 0 0,1 0 0,-1 0 0,4 12 0,4 7 148,-9-18-109,2-1 1,-1 0 0,1 0-1,0 0 1,0 0 0,1-1-1,0 0 1,8 8 0,-11-12 27,-1 0 1,1 0-1,0 0 1,-1 0-1,1-1 1,-1 1-1,1 0 1,0-1-1,0 0 0,-1 1 1,1-1-1,0 0 1,0 0-1,0 0 1,-1 0-1,1 0 1,0 0-1,0-1 1,-1 1-1,1-1 1,0 1-1,0-1 1,-1 1-1,3-3 1,4-1 22,0 0 1,0-1 0,10-9-1,-15 12-53,76-70 161,-44 38-8,3-3-153,83-61 0,-68 64-14,56-39-25,-101 68 32,-1 1 1,1-1-1,16-5 0,-73 27-433,30-8 421,1 0-1,0 2 0,1 0 0,0 1 0,1 0 0,0 1 1,1 1-1,1 1 0,0 0 0,1 1 0,0 0 1,2 1-1,-17 31 0,26-43 59,-1 1 1,1 0-1,0 0 0,0 1 1,1-1-1,0 0 0,0 1 1,0 10-1,1-15-21,1 0 1,-1 1-1,0-1 0,0 0 1,1 0-1,-1 0 0,1 0 0,0 0 1,-1 0-1,1 0 0,0 0 1,0 0-1,1 0 0,-1 0 1,0 0-1,0-1 0,1 1 1,-1 0-1,1-1 0,0 1 0,-1-1 1,1 0-1,0 0 0,0 1 1,0-1-1,0 0 0,3 1 1,-1-1-3,-1-1 1,1 1 0,-1-1 0,1 0-1,-1 0 1,1 0 0,0 0 0,-1 0-1,1-1 1,-1 1 0,1-1 0,-1 0-1,5-2 1,-1 0 4,0-1-1,0 1 0,-1-1 1,1 0-1,6-6 1,7-8-12,-1-1 1,-1 0-1,21-28 1,38-69 216,-61 87-195,-2-1 0,-1-1 0,-1 0 0,-2-1 1,7-34-1,24-110-273,21-86 9,-55 239 184,15-33 1,1-3-439,-23 59 484,0 0-1,0 0 1,0 0-1,0 0 1,0 0 0,0 0-1,0 0 1,-1 0-1,1 0 1,0 0-1,0 0 1,0 0 0,0 0-1,0 0 1,0 0-1,0 0 1,0 0 0,-1 0-1,1 0 1,0 0-1,0 0 1,0 0-1,0 0 1,0 0 0,0 0-1,0 0 1,0 0-1,0 0 1,-1 0 0,1 0-1,0 0 1,0 0-1,0 0 1,0 0-1,0 0 1,0 0 0,0 0-1,0-1 1,0 1-1,0 0 1,0 0 0,0 0-1,0 0 1,-1 0-1,1 0 1,0 0-1,0 0 1,0 0 0,0-1-1,0 1 1,0 0-1,0 0 1,0 0 0,0 0-1,0 0 1,0 0-1,0 0 1,-7 6-202,2 0 172,1 0-1,-1 0 1,1 1-1,1-1 1,-1 1-1,-2 9 1,-14 46-93,13-39 73,-38 168-80,8-31 127,31-138-19,-21 84-12,24-88 118,0 0 0,2 0 0,0 35 0,2-26 31,0-13-50,0 1 0,5 25 0,-5-39-40,0 1 0,-1-1 0,0 0 0,1 1 0,-1-1-1,0 0 1,0 1 0,0-1 0,0 1 0,0-1 0,0 0-1,0 1 1,0-1 0,-1 0 0,1 1 0,-1-1 0,1 0-1,-1 1 1,1-1 0,-1 0 0,1 0 0,-1 1 0,0-1-1,0 0 1,0 0 0,0 0 0,0 0 0,0 0 0,0 0-1,0 0 1,0-1 0,0 1 0,0 0 0,-3 1 0,0-1 62,-1 0 0,1 0 0,0-1 1,-1 1-1,1-1 0,-1 0 0,1 0 0,-1 0 1,1-1-1,-7 0 0,-3-2 17,9 3-67,0-1 0,0 0 0,0 0 0,0 0 0,0 0 0,1-1 0,-1 0 0,0 0 0,1 0 0,-1-1 0,-4-3 0,-5-9-138,14 15 114,0-1-1,0 1 0,0 0 1,0 0-1,0 0 0,0 0 1,0 0-1,0 0 0,0 0 1,1-1-1,-1 1 1,0 0-1,0 0 0,0 0 1,0 0-1,0 0 0,0 0 1,0 0-1,0 0 0,0 0 1,1 0-1,-1 0 0,0 0 1,0 0-1,0 0 0,0-1 1,0 1-1,0 0 1,1 0-1,-1 0 0,0 0 1,0 0-1,0 0 0,0 0 1,0 0-1,0 1 0,1-1 1,-1 0-1,0 0 0,0 0 1,0 0-1,0 0 0,0 0 1,0 0-1,1 0 1,14 4-33,17 10-109,-16-7 118,24 8 1,-34-13 41,-1-1 0,1 0-1,-1 0 1,1 0 0,0-1 0,-1 0-1,1 0 1,9-2 0,7-3 13,1-1 0,39-16 1,41-27 222,-30 14-132,-11 8-108,27-13 46,-73 32-33,-1 0-1,-1-2 1,23-18-1,34-40-135,-70 66-87,-5 6-44,2 2 177,0-1 0,-1 1 0,0-1 0,0 1 0,-1-1 0,-7 10 0,-31 26 110,0 0-113,33-30 62,1 0 0,0 0 0,1 0 1,-11 25-1,14-29 6,2 1-1,-1-1 1,1 1-1,0 0 1,0 0-1,1 0 1,0 0-1,1 0 1,0 14-1,0-21 11,0 1 0,0-1 1,0 1-1,0 0 0,1-1 0,-1 1 0,1-1 0,-1 1 0,1-1 0,-1 1 0,1-1 0,0 1 0,0-1 1,0 0-1,0 1 0,0-1 0,0 0 0,0 0 0,0 0 0,0 0 0,0 0 0,1 0 0,-1 0 0,0 0 0,1 0 1,-1-1-1,1 1 0,-1 0 0,1-1 0,-1 1 0,1-1 0,2 1 0,1-1 25,-1-1 1,0 1-1,0 0 0,1-1 0,-1 0 0,0 0 1,0-1-1,0 1 0,0-1 0,7-3 0,7-6 39,-1-2 1,0 1-1,28-29 0,-18 16-65,80-80 65,-61 58-151,-41 42 13,1-1 1,0 2-1,0-1 1,1 1-1,6-4 1,-12 7 47,-1 1 1,0 0-1,1 0 1,-1 0 0,1-1-1,-1 1 1,0 0-1,1 0 1,-1 0 0,1 0-1,-1 0 1,0 0-1,1 0 1,-1 0 0,1 0-1,-1 0 1,1 0-1,-1 0 1,0 0 0,1 0-1,-1 1 1,1-1-1,-1 0 1,0 0 0,1 0-1,-1 1 1,0-1-1,1 0 1,-1 0 0,0 1-1,1-1 1,0 1-6,-1 0 0,1 0 0,-1 0 0,1 1 0,-1-1 0,0 0 0,1 0 0,-1 0 1,0 0-1,0 3 0,-2 26-72,-26 66 125,8-32 24,17-52-41,-6 15 305,9-22-51,7-14 55,0-2-300,0 0 1,1 1 0,0 0-1,1 0 1,0 1 0,1 1-1,10-9 1,0 3-48,2 0-1,37-17 0,5 3-16,-55 25-9,-1 1 1,1-1-1,-1 1 1,1 1-1,14-1 0,-22 2 33,0 0-1,0 0 1,0 0 0,0 0-1,0 0 1,-1 0-1,1 0 1,0 1-1,0-1 1,0 0-1,0 1 1,0-1 0,0 0-1,0 1 1,-1-1-1,1 1 1,0 0-1,0-1 1,-1 1 0,1-1-1,0 1 1,-1 0-1,2 1 1,-2-1-2,1 1 1,0 0 0,-1 0-1,1-1 1,-1 1-1,0 0 1,0 0 0,1 0-1,-1-1 1,0 1 0,-1 3-1,-1 6-17,0-1-1,-1 1 0,-6 14 1,6-16 3,-2 4 1,-12 43 125,16-52-68,0-1 0,1 1 0,-1-1 1,1 1-1,-1 0 0,1-1 0,1 1 1,-1 0-1,0-1 0,1 1 0,0 0 1,1 3-1,-1-5-21,-1-1 1,1 0-1,0 0 0,0 0 0,0 0 1,0 0-1,1 0 0,-1 0 0,0 0 1,0 0-1,0 0 0,1-1 1,-1 1-1,0 0 0,1-1 0,-1 1 1,1-1-1,-1 0 0,1 1 0,-1-1 1,1 0-1,-1 0 0,1 0 1,-1 0-1,1 0 0,-1 0 0,2-1 1,5 0 40,-1 0 1,0-1-1,0 0 0,8-3 1,11-7-9,33-20-1,-1 1-124,174-91 104,-213 112 8,2 1-3,28-20-1,-48 29-32,-1-1-1,1 1 0,-1 0 0,1-1 1,-1 1-1,1 0 0,-1-1 1,0 1-1,1 0 0,-1-1 0,1 1 1,-1-1-1,0 1 0,0-1 1,1 1-1,-1-1 0,0 1 0,1-1 1,-8-1-130,-16 7-17,9 2 119,0 0 0,0 1 0,1 0-1,0 1 1,0 1 0,1 0 0,1 0 0,0 2 0,-13 15-1,12-11 31,0-1 0,2 2-1,0 0 1,1 0-1,0 0 1,2 1 0,-7 23-1,13-39 26,0 1-1,1-1 1,-1 1-1,1-1 0,-1 1 1,1-1-1,0 1 1,0-1-1,0 1 1,0 0-1,1-1 0,-1 1 1,2 3-1,-2-5-10,1-1-1,-1 1 1,1-1 0,-1 0-1,1 1 1,-1-1-1,1 0 1,-1 0 0,1 1-1,-1-1 1,1 0-1,-1 0 1,1 0 0,-1 0-1,1 0 1,0 0-1,-1 0 1,1 0 0,-1 0-1,1 0 1,-1 0-1,1 0 1,0 0-1,-1 0 1,1-1 0,-1 1-1,1 0 1,-1 0-1,1-1 1,-1 1 0,1 0-1,-1 0 1,1-1-1,-1 1 1,1-1 0,9-10 129,0 1 1,-1-2 0,12-19 0,-9 15-22,108-133-139,-92 114-234,-37 44-468,-9 14 568,11-11 171,0 0-1,1 0 0,1 0 1,0 1-1,0 0 1,1 0-1,1 0 0,0 0 1,-1 25-1,4-37-7,0 1-1,0 0 0,0 0 0,0 0 1,0 0-1,1 0 0,-1-1 0,1 1 1,-1 0-1,1 0 0,0-1 0,-1 1 1,1 0-1,0-1 0,0 1 0,0-1 1,1 1-1,1 1 0,-2-2 4,1 0 0,-1 0 0,1-1 0,-1 1-1,1 0 1,0-1 0,-1 0 0,1 1 0,0-1 0,0 0 0,-1 0 0,1 1-1,0-1 1,0-1 0,-1 1 0,1 0 0,0 0 0,0-1 0,-1 1 0,1-1-1,2 0 1,15-8 102,1 0 0,23-15 0,-6 2-69,5 1-15,-18 9-23,0-1 0,-1 0 0,31-25 0,-35 22 18,0-1 1,-2-1-1,0-1 1,19-25-1,3-19 96,36-80-1,-27 50-211,51-83-26,-20 40 94,88-227-247,-166 361 265,1-3-44,0-1-1,0 1 1,0-1-1,-1 1 0,1-1 1,0-11-1,-2 17 48,0 0 0,0 0-1,0-1 1,0 1 0,0 0-1,0 0 1,0 0 0,0 0-1,0-1 1,0 1 0,0 0-1,0 0 1,0 0 0,0 0-1,0-1 1,0 1 0,0 0 0,0 0-1,0 0 1,0-1 0,0 1-1,0 0 1,0 0 0,0 0-1,0 0 1,0 0 0,-1-1-1,1 1 1,0 0 0,0 0-1,0 0 1,0 0 0,0 0-1,0-1 1,-1 1 0,1 0-1,0 0 1,0 0 0,0 0-1,0 0 1,-1 0 0,1 0 0,0 0-1,0 0 1,0 0 0,0 0-1,-1 0 1,1 0 0,0 0-1,0 0 1,0 0 0,0 0-1,-1 0 1,1 0 0,0 0-1,0 0 1,0 0 0,-1 0-1,1 0 1,0 0 0,0 0-1,0 1 1,0-1 0,0 0-1,-1 0 1,1 0 0,0 0-1,-11 11-181,-50 75-235,30-38 330,-95 165-133,95-150 211,2 1-1,-27 94 0,30-63 69,-15 108 1,38-182-12,1 1 0,1 41 0,1-51 6,2 0 1,0 0-1,0-1 1,1 1-1,0 0 1,9 19-1,-10-27-36,-1-1 1,1 0-1,0 0 1,0 0-1,0 0 0,0-1 1,1 1-1,-1-1 1,1 1-1,-1-1 0,1 0 1,0 0-1,0 0 1,0 0-1,0 0 0,0-1 1,0 1-1,1-1 1,-1 0-1,0 0 0,1 0 1,-1-1-1,1 1 1,-1-1-1,1 0 0,-1 1 1,1-2-1,-1 1 1,6-1-1,21-6 104,0-2 0,0-1 0,31-15 0,-32 14-30,-8 2-66,-1-1 0,0 0 0,21-14 0,-31 16-13,0 1 0,-1-2 0,0 1 0,0-1 0,-1 0 0,0-1 0,8-12 0,-12 16-9,0-1 0,0 1 0,-1-1 0,0 0 0,0 0 0,-1 0 0,0 0 0,0-1 0,1-11 0,-3 19-12,0-1 1,0 0-1,0 1 0,0-1 1,0 1-1,0-1 0,0 1 1,0-1-1,0 0 0,0 1 0,0-1 1,0 1-1,0-1 0,-1 1 1,1-1-1,0 1 0,-1-1 1,1 1-1,0-1 0,-1 1 1,1-1-1,0 1 0,-1 0 1,1-1-1,-1 1 0,1-1 1,-1 1-1,0-1 0,0 1-8,0 0-1,0 0 0,0 0 0,0 0 0,0 0 1,0 0-1,0 1 0,0-1 0,0 0 1,0 1-1,0-1 0,0 0 0,0 1 1,-1 0-1,-4 3-61,-1 0 1,1 0-1,-6 7 1,10-9 69,-62 59-147,55-52 140,1 1 0,0 1 0,0-1-1,-10 21 1,16-28 28,0 1 0,1-1 0,0 1 0,-1 0 0,1-1 0,0 1 0,1 0-1,-1 0 1,1-1 0,-1 1 0,1 0 0,0 0 0,1 0 0,-1 0 0,1-1 0,-1 1-1,1 0 1,0-1 0,0 1 0,1 0 0,-1-1 0,1 1 0,0-1 0,0 0 0,0 1-1,5 4 1,-3-4 22,0-1 0,1 0 0,0 0 0,-1 0 1,1-1-1,0 1 0,0-1 0,1 0 0,-1-1 0,0 1 0,1-1 0,-1 0 0,1 0 0,6-1 0,5 1 35,1-1 0,-1-1 1,22-5-1,-27 4-27,1-1 0,-1-1 0,0 0 0,-1 0 0,1-2 0,-1 1 1,0-1-1,0-1 0,-1 0 0,0-1 0,0 1 0,16-19 0,1-5-93,-1-1 0,33-55-1,-58 86 51,0 0-11,13-17-243,-14 18 254,0-1 0,0 1 1,0 0-1,1-1 0,-1 1 1,0 0-1,1 0 1,-1-1-1,0 1 0,1 0 1,-1 0-1,0 0 0,1-1 1,-1 1-1,0 0 1,1 0-1,-1 0 0,0 0 1,1 0-1,-1 0 0,1 0 1,-1 0-1,0 0 1,1 0-1,-1 0 0,0 0 1,1 0-1,-1 0 0,1 0 1,-1 0-1,0 0 1,1 0-1,-1 1 0,0-1 1,1 0-1,-1 0 0,0 0 1,1 1-1,-1-1 1,0 0-1,0 0 0,1 1 1,-1-1-1,0 0 0,0 1 1,1-1-1,-1 0 1,0 1-1,0-1 0,0 1 1,1 1-14,0 1 1,0 0-1,-1 0 0,1 0 1,-1-1-1,0 1 1,0 0-1,0 0 1,0 0-1,-1 0 0,0 2 1,-8 35-13,8-35 27,-8 22 42,-19 39-1,13-32-16,15-33-26,-1 3 60,-1 0 0,1 0 0,-1 0 1,0 0-1,-1-1 0,1 1 0,0 0 0,-1-1 0,0 0 0,0 0 0,-5 5 0,8-8-42,-1 1 1,1-1-1,-1 0 0,0 0 0,1 1 0,-1-1 1,1 0-1,-1 0 0,1 0 0,-1 0 0,1 0 1,-1 0-1,0 0 0,1 0 0,-1 0 0,1 0 1,-1 0-1,1 0 0,-1 0 0,1 0 0,-1 0 1,0 0-1,1-1 0,-1 1 0,1 0 0,-1 0 1,0-1-1,0 0 1,0 0 0,0 0 0,0 0 0,0 0 0,0-1 0,0 1 0,1 0 0,-1 0 0,0-1 1,0-1-1,0 1-17,0 0 1,0 0 0,1 0-1,-1 0 1,1 0 0,0 0 0,-1 0-1,1 0 1,0 0 0,0 0-1,0 0 1,1 0 0,-1 0-1,0 0 1,1 0 0,1-4 0,-1 5-13,1-1 0,-1 1 0,1 0 0,0-1 0,0 1 1,0 0-1,-1 0 0,1 0 0,0 0 0,0 0 0,1 1 1,-1-1-1,3 0 0,33-4 78,-32 4-78,199-15 222,113-15-482,-297 28-2666,40-12 0,-59 14 2651,0 1-12,-1-1-1,1 1 0,-1-1 0,0 1 1,1-1-1,-1 0 0,0 1 1,3-3-1,-4 3 148,0-1-1,1 1 1,-1-1 0,0 1 0,0-1 0,1 1 0,-1-1-1,0 0 1,0 1 0,0-1 0,0 1 0,0-1 0,0 1-1,0-1 1,0 1 0,0-1 0,0 0 0,0 1 0,0-1-1,0 1 1,0-1 0,0 1 0,-1-1 0,1 1 0,0-1-1,0 1 1,-1-1 0,1 1 0,0-1 0,-1 1 0,1-1-1,0 1 1,-2-1 0,-17-16-4455,-8 3 1499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1:39.7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42 6720,'-31'-19'2170,"33"21"-584,10 4-910,12-2-121,1-1 0,-1-1-1,34-1 1,-18-1-257,558-22 980,-337 6-913,-180 14-1207,-61 2-1367,36 6 1,-40-2-1429,-11 4 1221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1:40.0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87 5824,'-22'-27'2624,"36"14"-2272,-1 2-288,5 2-96,22-6-2080,10 4 1152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1:41.3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536 79 4480,'-4'-14'1445,"5"14"-1126,0 0 0,0 0 0,0 0 0,0-1 0,0 1 0,0 0 0,0-1 0,0 1-1,0-1 1,0 1 0,0-1 0,0 1 0,-1-1 0,2-1 0,-2 1-90,-1 0 1,0 0-1,0 0 0,0 0 1,0 0-1,0 0 0,-1 0 1,1 0-1,-1-1 0,-11 1 241,-22 2 33,0 1 0,-56 13 0,47-5-240,0 1 0,-42 18 0,69-22-197,0 1 0,0 0 0,0 2 0,2-1 0,-1 2 0,1 0 0,-25 25 0,36-31-25,-1 0 0,2 0-1,-1 0 1,1 0 0,0 1 0,-5 10-1,7-14-13,1-1 0,-1 0 0,1 0 0,0 0 0,-1 1 0,1-1 0,0 0 0,0 0 0,-1 1 0,1-1 0,0 0 0,0 1 0,1-1 0,-1 0 0,0 0 0,0 1 0,1-1 0,-1 0 0,0 0 0,1 1 0,0-1 0,-1 0 0,1 0 0,-1 0 0,1 0 0,0 0 0,0 0 0,0 0 0,0 0 0,0 0 0,0 0 0,0 0 0,0-1 0,0 1 0,0 0 0,0-1 0,0 1 0,0-1 0,1 1 0,-1-1 0,2 1 0,4 0 74,0 0 1,0 0-1,0-1 1,0 1-1,0-2 1,0 1-1,0-1 1,7-1-1,10-4 66,25-8 1,-20 4-79,-1-1 1,-1-1-1,44-26 0,-58 29-95,-1 0-1,1 0 1,-1-1-1,-1-1 1,0 0-1,-1 0 1,0-1-1,15-24 0,-16 15-16,-8 18 41,-18 32-269,-12 20 188,27-45 76,0 0-1,1 0 1,-1 0-1,1 0 1,0 0-1,0 0 1,0 0-1,1 0 1,-1 1 0,1 5-1,1-5 38,-1-1 0,1 1 0,0-1 0,1 1 1,-1-1-1,1 0 0,0 1 0,2 3 0,-2-6-19,-1 1 0,1-1 0,-1-1 1,1 1-1,0 0 0,0 0 0,0-1 0,0 1 0,0-1 0,0 1 1,0-1-1,0 0 0,1 0 0,-1 0 0,4 1 0,1 0 50,0-1 0,-1 0 0,1-1 0,0 1 0,0-1 0,-1-1 0,1 1 0,0-1 0,-1 0 0,1-1 0,-1 0 0,1 0 0,-1 0-1,10-5 1,5-5 3,-1-1-1,34-26 0,-37 26-48,6-7 14,39-43-1,-22 21-433,-40 41 378,0 1 1,0 0-1,0 0 1,0 0-1,0 0 1,1 0-1,-1 0 1,0 0-1,0 0 1,0 0-1,0 0 0,0 0 1,0 0-1,0 0 1,0 0-1,0 0 1,1 0-1,-1 0 1,0 0-1,0 0 1,0 0-1,0 0 0,0 0 1,0 0-1,0 0 1,0 0-1,1 0 1,-1 0-1,0 0 1,0 0-1,0 0 1,0 0-1,0 0 0,0 0 1,0 0-1,0 0 1,0 0-1,0 0 1,1 0-1,-1 1 1,0-1-1,0 0 1,0 0-1,0 0 1,0 0-1,0 0 0,3 8-101,0 9 200,-2-16-72,0 4-15,0 0 0,1 0 1,0 0-1,0 0 0,0 0 0,0-1 1,1 1-1,0-1 0,0 0 0,0 0 1,0 0-1,1 0 0,0 0 0,0-1 1,0 1-1,0-1 0,7 4 0,2 0 70,1 1 0,0-2 0,0 0 0,24 7 0,-13-6 106,1-1 0,-1-1 0,52 3-1,-64-8-135,0 0 0,0-1 0,0-1 0,0 0 1,0-1-1,0 0 0,-1-1 0,0 0 0,21-10 0,-27 10-27,-1 1 0,0-1 0,0 0 0,0 0 0,0 0 1,-1-1-1,0 0 0,0 1 0,0-2 0,0 1 0,-1 0 1,4-9-1,-3 6-38,-1 0 0,0-1 1,0 1-1,-1-1 0,0 1 0,0-1 1,-1 0-1,0-11 0,-1 18 6,0 0 0,0 0-1,-1 0 1,1 0 0,0-1 0,-1 1-1,1 0 1,-1 0 0,0 0-1,1 0 1,-1 0 0,0 0-1,0 1 1,-2-4 0,2 4 9,0 1 0,0-1 0,0 1 0,1-1 0,-1 0 0,0 1 0,0 0 0,0-1 0,0 1 0,0-1 1,0 1-1,0 0 0,0 0 0,0 0 0,0-1 0,0 1 0,0 0 0,0 0 0,0 1 0,0-1 0,0 0 0,0 0 0,0 0 0,0 1 0,0-1 0,0 0 0,0 1 1,0-1-1,-2 2 0,-3 2-9,0 0 1,0 1 0,1-1 0,-1 1-1,1 1 1,0-1 0,0 1 0,-4 7 0,2-5 14,2 0 28,-1 0-1,1-1 1,0 2-1,0-1 1,1 0 0,1 1-1,-1 0 1,-2 12-1,5-17 11,0-1 0,1 1 1,0-1-1,0 1 0,0-1 0,0 1 0,0 0 0,1-1 0,-1 1 1,1-1-1,0 1 0,0-1 0,0 0 0,1 1 0,-1-1 1,1 0-1,0 0 0,0 0 0,0 0 0,0 0 0,1 0 0,-1-1 1,1 1-1,-1-1 0,4 3 0,-2-2 10,1-1 1,0 1-1,-1-1 0,1 1 1,0-2-1,0 1 1,0 0-1,1-1 0,-1 0 1,0 0-1,10 0 0,6-1 84,34-4-1,-38 2-66,80-9 144,62-4-4293,-52 15-5564,-62 6 5754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1:45.4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1409 3072,'-31'3'976,"22"-1"-144,10 0 268,8 2 24,-1-3-574,0-1 1,0 0-1,1 0 0,-1 0 1,0-1-1,15-4 0,-3 0 436,29-12 0,-32 10-719,0-2 0,-1 0 0,-1 0 0,0-1 0,0-1 1,-1-1-1,0 0 0,-1-1 0,0 0 0,12-19 1,10-17-29,50-94 1,-42 68 48,-26 44-259,3-5 23,2 2 1,1 0 0,34-39 0,-54 70-83,-1 1-1,1-1 1,0 1-1,0 0 1,0 0 0,3-2-1,-5 3 20,0 1 0,-1 0-1,1-1 1,0 1 0,0 0 0,0-1 0,0 1-1,0 0 1,0 0 0,0 0 0,0 0 0,0 0-1,0 0 1,-1 0 0,1 0 0,0 0 0,0 0-1,0 1 1,0-1 0,0 0 0,0 1 0,0-1-1,-1 1 1,1-1 0,0 0 0,0 1-1,-1 0 1,1-1 0,1 2 0,0 1 2,0 0 0,0 0-1,0 0 1,0 0 0,-1 0 0,1 1 0,-1-1 0,2 6 0,5 32-66,-5-25 19,3 25 148,-2 0 0,-2 0-1,-5 73 1,1-89 18,-1 1 0,-10 38-1,11-55-46,-1 1 0,0-1 1,-1-1-1,0 1 0,-1 0 0,0-1 0,0 0 0,0 0 0,-12 12 0,14-17-21,-1 0-1,0 0 0,1 0 0,-1-1 1,0 0-1,0 0 0,-1 0 0,1 0 1,0 0-1,-1-1 0,1 0 0,0 0 1,-1 0-1,0 0 0,1-1 0,-1 0 1,1 0-1,-1 0 0,0 0 0,1-1 1,-1 0-1,1 0 0,-1 0 0,-7-3 0,0-1-6,1 0-1,-1-1 1,1 0-1,0-1 1,0 0-1,1-1 1,-13-11-1,-5-4-171,27 22 114,0 0 1,0 1-1,1 0 1,-1-1-1,0 1 1,0-1 0,0 1-1,0 0 1,0 0-1,0-1 1,0 1 0,-1 0-1,2 0 11,-1 0-1,1 1 1,0-1-1,-1 0 1,1 0-1,0 0 1,-1 0-1,1 1 1,0-1-1,0 0 1,-1 0-1,1 1 1,0-1-1,0 0 1,-1 0 0,1 1-1,0-1 1,0 0-1,0 1 1,0-1-1,0 0 1,-1 1-1,1-1 1,0 0-1,0 1 1,0-1-1,0 0 1,0 1-1,0-1 1,0 0-1,0 1 1,0-1-1,0 1 1,1 1-4,-1 0 1,1 1 0,-1-1-1,1 0 1,-1 0 0,1 0 0,0 0-1,0 0 1,0 0 0,0 0-1,1 0 1,-1 0 0,0-1-1,1 1 1,-1 0 0,1-1-1,0 1 1,0-1 0,-1 0-1,1 0 1,0 1 0,3 0-1,3 2 74,0 0-1,1 0 1,17 4-1,16 0 194,1-1-1,-1-3 1,51 0 0,-69-4-111,0 0 0,0-2 0,38-7 0,-49 6-100,-1 0 1,0-1-1,0 0 0,0-1 0,-1-1 1,1 0-1,-1 0 0,17-14 0,-12 7 18,-1-2 0,0 0 0,-1 0 0,-1-2 0,0 1 0,-2-2 0,14-24-1,-13 17-46,-1 0 0,-1-1 0,-2 1 0,0-2 0,4-31-1,-11 50-30,0 0 0,0 0 0,-1-1-1,0 1 1,-2-9 0,2 14-1,0 1 1,-1 0-1,1-1 0,-1 1 1,1 0-1,-1 0 0,0-1 1,0 1-1,0 0 1,0 0-1,0 0 0,-1 0 1,1 0-1,-1 1 1,1-1-1,-1 0 0,0 1 1,1-1-1,-1 1 0,-3-3 1,3 4 6,1 0 1,-1 0-1,1-1 1,-1 1-1,1 0 0,-1 0 1,1 1-1,-1-1 1,0 0-1,1 1 1,-1-1-1,1 0 1,-1 1-1,1 0 0,0-1 1,-1 1-1,1 0 1,-1 0-1,1 0 1,0 0-1,0 0 1,0 0-1,-2 2 0,-3 2-2,1 1 0,0 0 0,0 0 0,1 1-1,0-1 1,0 1 0,0 0 0,-2 7-1,-19 61-83,22-64 58,-4 16 110,1 0 0,1 1 0,-1 33 0,6-53-43,0 0-1,0-1 0,0 1 0,1 0 0,0 0 0,1-1 0,0 1 0,0-1 0,1 0 1,0 1-1,4 6 0,-5-10 16,0-1 0,0 1 0,1-1 0,-1 0 1,1 0-1,0 0 0,0-1 0,0 1 0,0-1 0,1 1 1,-1-1-1,0 0 0,1 0 0,0-1 0,-1 1 0,1-1 1,0 1-1,0-1 0,0-1 0,0 1 0,0 0 0,0-1 1,4 0-1,8-1 65,-1 0 0,0-2 1,0 1-1,0-2 0,0 0 1,0-1-1,17-9 0,0-1-67,0-2-1,30-22 0,-25 12-28,-1-1 0,57-60 0,-90 84 6,22-19-85,-24 22 46,1-1-1,-1 1 1,1 0-1,0 0 1,-1 0-1,1 0 1,0 0-1,0 0 1,0 0-1,0 1 1,0-1-1,2 0 1,-3 1 13,-1 0 1,0 0-1,1 0 1,-1 0 0,1 1-1,-1-1 1,0 0-1,1 0 1,-1 0 0,0 0-1,1 0 1,-1 1-1,0-1 1,0 0-1,1 0 1,-1 1 0,0-1-1,1 0 1,-1 0-1,0 1 1,0-1-1,0 0 1,1 1 0,-1-1-1,0 0 1,0 1-1,0-1 1,0 0 0,0 1-1,0-1 1,0 0-1,0 1 1,1-1-1,-1 1 1,0-1 0,-1 1-1,0 16-71,0-12 43,-2 18 27,-1-1 0,-1 0 0,0 0 1,-2-1-1,-14 31 0,-59 99-31,23-48 189,-26 65-79,-21 41 309,100-200-318,0 0 52,-1-1 1,0 1-1,0 0 0,-1-1 0,-8 9 1,13-17-101,1 1 0,0-1 0,0 0-1,0 0 1,-1 1 0,1-1 0,0 0 0,-1 0 0,1 0 0,0 1 0,0-1 0,-1 0 0,1 0 0,0 0 0,-1 0 0,1 0 0,0 1 0,-1-1 0,1 0 0,0 0 0,-1 0 0,1 0 0,0 0 0,-1 0 0,1 0-1,0 0 1,-1 0 0,1 0 0,0-1 0,-1 1 0,0 0 0,-3-11 170,4-18 15,4 1-181,1 1 0,1-1 0,1 1 0,1 0 1,2 0-1,0 1 0,23-39 0,13-11 26,60-74 0,4-6-20,-49 52-51,-42 67-16,2 1 0,2 1 0,42-50 1,-57 77-33,-1 1 1,1-1-1,16-10 1,-21 16 52,0 1-1,0-1 1,0 1 0,0 0 0,0 0-1,0 0 1,5-1 0,-6 2 14,-1-1 0,0 1 0,1 0 0,-1 0 0,1 1 0,-1-1 0,0 0 0,1 0 0,-1 1 0,0-1 0,1 1 0,-1-1 0,0 1 0,0-1 0,1 1 0,-1 0 0,0 0 0,2 1 0,-2 0-4,1-1 1,-1 1 0,1 1 0,-1-1-1,0 0 1,0 0 0,0 0 0,0 1-1,0-1 1,-1 1 0,1-1 0,-1 0 0,1 1-1,-1-1 1,0 5 0,0 5-13,-3 23 0,2-26 24,-4 24 26,-1 0 0,-2 0 1,-1-1-1,-19 44 1,23-64-9,-1 1 0,0-1 0,0-1 1,-1 1-1,-1-1 0,0 0 0,0 0 0,-1-1 1,0 0-1,-1-1 0,-14 11 0,19-17 26,0 0 0,0-1-1,-1 1 1,1-1 0,-1 0-1,1-1 1,-1 0 0,0 1-1,0-2 1,1 1 0,-1-1-1,0 1 1,0-2 0,0 1-1,-8-2 1,14 2-36,0 0 0,-1 0-1,1 0 1,0 0 0,0 0 0,-1 0 0,1 0-1,0 0 1,0 0 0,0 0 0,-1 0 0,1 0-1,0-1 1,0 1 0,0 0 0,-1 0-1,1 0 1,0 0 0,0 0 0,0 0 0,0-1-1,-1 1 1,1 0 0,0 0 0,0 0 0,0 0-1,0-1 1,0 1 0,0 0 0,-1 0 0,1 0-1,0-1 1,0 1 0,0 0 0,0 0 0,0-1-1,0 1 1,0 0 0,0 0 0,0 0-1,0-1 1,0 1 0,0 0 0,0 0 0,0-1-1,0 1 1,0 0 0,1 0 0,-1 0 0,0-1-1,0 1 1,0 0 0,0 0 0,0 0 0,0 0-1,0-1 1,1 1 0,-1 0 0,0 0 0,13-8-93,69-18 35,33-8-52,91-27 15,-153 44 157,-1-3 0,81-44-1,-103 45-67,-1-2 0,39-36 0,-60 50-2,3-6-117,-11 13 116,0 0 0,0 0 0,1 0 0,-1-1 1,0 1-1,0 0 0,0-1 0,0 1 1,1 0-1,-1-1 0,0 1 0,0 0 1,0 0-1,0-1 0,0 1 0,0 0 0,0-1 1,0 1-1,0 0 0,0-1 0,0 1 1,0 0-1,0-1 0,0 1 0,0 0 1,0-1-1,0 1 0,-1 0 0,1-1 1,0 1-1,0 0 0,0 0 0,0-1 0,-1 1 1,-2 1-44,-9 11-23,-18 24 0,5-5-91,-19 18 75,-49 60 419,89-103-315,0 1 1,0 0-1,0 0 0,-3 9 1,7-15-9,-1 1 1,1-1 0,0 0-1,0 0 1,-1 0 0,1 1-1,0-1 1,0 0 0,0 0-1,0 1 1,0-1 0,0 0-1,1 0 1,0 3 0,-1-3 2,1-1-1,-1 1 1,1-1 0,-1 1 0,1-1 0,-1 1 0,1-1 0,0 1 0,-1-1 0,1 0 0,0 1 0,-1-1 0,1 0-1,0 0 1,0 1 0,-1-1 0,1 0 0,0 0 0,0 0 0,-1 0 0,1 0 0,0 0 0,0 0 0,-1 0 0,1 0-1,0 0 1,1-1 0,6 0 29,-1 0-1,1-1 0,0 0 1,0-1-1,-1 1 1,0-2-1,1 1 0,-1-1 1,0 0-1,-1 0 0,1 0 1,-1-1-1,9-9 1,1-4-32,0 0 1,-2-1 0,0-1 0,11-23 0,-7 9-19,24-68 1,-37 85 14,0 2-364,-6 26 54,-3 25 225,2 0 1,3 65 0,0-90 119,0 1 0,1-1 0,0 1-1,7 21 1,-9-31-20,1 1 0,0-1 1,1 1-1,-1-1 0,0 0 0,1 1 0,-1-1 0,1 0 0,0 0 0,0 0 0,-1 0 0,1 0 0,1-1 0,-1 1 1,0 0-1,0-1 0,1 0 0,-1 0 0,0 1 0,1-1 0,-1 0 0,1-1 0,0 1 0,-1 0 0,1-1 0,0 0 1,3 1-1,2-2 4,-1 0 1,1 0-1,-1-1 1,1 0-1,-1 0 1,0 0-1,0-1 1,0 0-1,8-5 1,60-43 84,-73 50-107,55-44 11,-1-2 1,-3-3 0,67-79-1,-59 57-414,-61 72 397,0 0-1,0 0 1,0 0-1,0 0 0,0 0 1,0 1-1,0-1 1,0 0-1,0 0 1,0 0-1,0 0 0,0 0 1,0 1-1,1-1 1,-1 0-1,0 0 1,0 0-1,0 0 1,0 0-1,0 1 0,0-1 1,0 0-1,0 0 1,0 0-1,1 0 1,-1 0-1,0 0 0,0 0 1,0 0-1,0 0 1,0 0-1,1 1 1,-1-1-1,0 0 0,0 0 1,0 0-1,0 0 1,0 0-1,1 0 1,-1 0-1,0 0 1,0 0-1,0 0 0,0 0 1,0 0-1,1 0 1,-1 0-1,0-1 1,0 1-1,0 0 0,0 0 1,0 0-1,1 0 1,-1 0-1,0 0 1,0 0-1,0 0 0,0 0 1,0 0-1,0-1 1,0 1-1,0 0 1,1 0-1,-1 0 0,0 0 1,0 0-1,0-1 1,0 19-39,0-9 38,5 64-121,4 51 170,-6-106-49,0 0 0,1 0-1,1-1 1,11 28 0,-14-41 28,1 1 1,-1-1-1,1 1 0,0-1 0,0 0 1,0 0-1,4 4 0,-4-6-8,-1 0-1,0 0 1,0-1-1,1 1 1,-1-1-1,1 0 1,0 1-1,-1-1 1,1 0-1,0-1 1,-1 1-1,1 0 1,0-1-1,3 1 1,20-2 42,0-1 1,0-1 0,0-1-1,36-11 1,-27 6-24,-1-3 0,0 0 0,-1-3 0,0 0 1,-1-2-1,-1-2 0,-1 0 0,-1-2 0,0-2 0,-2 0 0,34-37 0,14-23-179,-67 73-166,-14 21 183,-99 152-77,-12-10 143,107-141 38,7-7 36,-4 3-19,0 0 0,-6 13-1,12-19 38,0-1 0,1 1-1,-1-1 1,0 0-1,1 1 1,-1 0 0,1-1-1,-1 1 1,1-1 0,0 1-1,-1 0 1,1-1-1,0 1 1,0-1 0,0 1-1,0 0 1,1-1 0,-1 1-1,0 0 1,1-1-1,-1 1 1,2 1 0,-1-2-9,0 0 0,0-1 0,-1 1 0,1-1 0,0 1 1,0-1-1,0 1 0,0-1 0,0 0 0,1 0 0,-1 1 1,0-1-1,0 0 0,0 0 0,0 0 0,0 0 0,0 0 1,0 0-1,0-1 0,0 1 0,0 0 0,0 0 0,0-1 0,0 1 1,1-1-1,28-12 127,-22 8-127,0-1-1,0 0 1,0-1 0,0 1-1,-1-1 1,0-1 0,9-12-1,36-61-66,-48 72 29,13-21 8,21-55 0,-38 84-3,0 0-1,0 1 1,1-1-1,-1 0 1,0 1 0,0-1-1,1 0 1,-1 1 0,0-1-1,1 1 1,-1-1-1,1 1 1,-1-1 0,1 1-1,-1-1 1,2 0 0,1 9-232,-4 22 23,-5 42-25,2-40 289,2 1 0,1 36 1,1-66-26,1-1 1,-1 1-1,0-1 0,1 1 1,0 0-1,-1-1 0,1 0 1,0 1-1,1-1 0,-1 1 0,3 3 1,-3-5-7,0 0 0,0 0 1,0 0-1,0 0 0,0 0 1,0 0-1,0-1 1,1 1-1,-1 0 0,0-1 1,0 1-1,1-1 0,-1 0 1,0 1-1,1-1 0,-1 0 1,1 0-1,-1 1 0,0-1 1,1 0-1,-1-1 0,0 1 1,1 0-1,1-1 0,2 0 2,0-1 0,0 1-1,0-1 1,-1 0 0,1-1-1,0 1 1,-1-1 0,6-4 0,0-1-4,23-15 39,53-51 0,19-33-16,-92 93-34,-3 4 2,51-54 55,71-97 1,-73 67-39,51-108-1,-99 182-13,104-185-132,-100 183 111,-8 12-36,0-1 1,0 0-1,-1 0 1,0 0-1,6-19 0,-10 22-103,-4 8 48,-6 11-52,-33 72-310,-34 63 235,-42 77 377,25-46 1,73-136-62,2 0-1,-17 68 1,32-102-30,0 0 0,1 0 0,-1 0 0,2 0 0,-1 1 0,1-1-1,0 0 1,1 1 0,-1-1 0,3 7 0,-3-12-35,1-1 1,-1 0-1,1 1 0,-1-1 1,1 0-1,0 0 0,-1 0 1,1 1-1,0-1 0,0 0 1,0 0-1,-1 0 0,1 0 1,0 0-1,1-1 1,-1 1-1,0 0 0,0 0 1,0-1-1,0 1 0,1 0 1,-1-1-1,0 1 0,0-1 1,1 0-1,-1 0 0,0 1 1,1-1-1,-1 0 0,1 0 1,-1 0-1,0 0 1,1 0-1,-1 0 0,3-1 1,0-1 4,0 1 1,-1 0 0,1-1-1,0 0 1,-1 1 0,1-1 0,-1-1-1,0 1 1,1-1 0,4-4 0,5-8 27,-1 0 1,-1-1 0,17-30 0,21-56 2,-14 27-320,-24 54 129,-8 16-37,-8 14 93,1-1 73,1 0-1,0 0 1,1 0-1,0 0 1,0 0 0,0 1-1,1 9 1,-1 1-5,2 1 0,2 20 0,-1-28 43,-1-6-18,1 1 0,-1-1 1,2 1-1,-1-1 0,4 13 0,-4-18-8,-1 0 0,1 0-1,0 0 1,-1 0 0,1 0-1,0 0 1,-1 0 0,1 0-1,0-1 1,0 1 0,0 0-1,0 0 1,0-1 0,0 1-1,0-1 1,1 2-1,0-2 4,0 0-1,-1 0 0,1 1 0,-1-1 0,1 0 0,0 0 1,-1 0-1,1-1 0,-1 1 0,1 0 0,-1-1 0,1 1 0,-1-1 1,1 1-1,1-2 0,20-10 26,-1-1 0,-1-1 0,22-17 0,2-3 21,145-110 268,-166 125-286,-2-2 0,34-40 0,24-50 38,-53 72-102,-1 2-79,23-35-186,94-105 0,-22 57 162,-30 42-2,-60 52-354,-35 29 376,-2 2 20,0 0 0,0 1 0,-9 11 0,-33 52-75,-54 101 0,50-75 165,-42 106 0,19 1 79,63-163-8,1 1 0,3 1-1,-5 52 1,12-78 15,0 0 0,2 0 1,0 0-1,3 16 0,-4-29-62,1 0 1,-1 0-1,1 0 1,-1 0-1,1 0 0,0 0 1,0 0-1,0 0 1,0-1-1,0 1 0,0 0 1,0-1-1,1 1 1,-1-1-1,3 3 0,-2-3-11,-1-1 0,0 1 0,1 0 0,-1-1 0,1 1 0,-1-1 0,1 0 0,-1 0 0,1 1 0,-1-1 0,1 0 0,-1 0 0,1 0 0,-1 0 0,1-1 0,-1 1 0,1 0 0,-1-1-1,0 1 1,1-1 0,-1 1 0,1-1 0,0-1 0,6-2 12,-1 0 0,0-1 0,0 0-1,-1-1 1,10-9 0,29-36 62,-29 31-53,83-78-35,-24 26-8,-61 57 12,-1 0 0,0-1 0,10-19 0,-22 34-1,1-2-16,0-1-1,-1 1 0,1 0 1,-1-1-1,3-6 0,-4 9 11,0 1-1,0-1 1,0 0 0,0 0-1,0 1 1,0-1-1,0 0 1,0 0-1,0 1 1,0-1 0,-1 0-1,1 0 1,0 1-1,-1-1 1,1 0 0,0 1-1,-1-1 1,1 0-1,0 1 1,-1-1-1,1 1 1,-1-1 0,0 1-1,1-1 1,-1 1-1,1-1 1,-1 1 0,0-1-1,1 1 1,-1 0-1,0-1 1,1 1 0,-1 0-1,0-1 1,-1 1-1,-4-2-25,0 1 1,-1 0-1,1 0 0,-1 1 0,1 0 1,-1 0-1,1 0 0,-1 1 0,1 0 0,0 0 1,-1 1-1,1-1 0,0 1 0,0 1 0,0-1 1,0 1-1,0 0 0,-8 7 0,5-4 28,0 1 0,1 0 1,0 0-1,0 1 0,1 0 0,0 0 0,1 0 0,0 1 0,0 0 0,-7 16 0,7-12 61,1 0 1,1 0-1,0 0 0,1 0 1,1 1-1,0-1 1,0 1-1,2-1 0,-1 1 1,2 0-1,0-1 0,0 1 1,5 16-1,-4-24-24,-1 0-1,1-1 1,1 1-1,-1 0 1,1-1-1,0 0 1,0 0-1,1 1 1,-1-2-1,7 8 1,-3-6 24,0 1 0,1-1 0,0-1-1,0 1 1,17 8 0,-1-4 45,0-1-1,1-1 0,50 10 0,-46-13-33,1-2-1,0 0 1,-1-2 0,1-2 0,30-3 0,-36 1-1308,38-11 1,-55 12 422,-1 0 1,0 0-1,0-1 1,0 0-1,-1 0 0,1 0 1,-1-1-1,0 0 1,7-6-1,12-11-3128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1:5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40 321 2080,'-3'2'336,"0"1"1,0 0-1,0 0 1,0 0-1,0 0 1,1 0-1,0 1 1,-4 5-1,0 1 1036,5-9-1195,0 1 1,0-1-1,1 0 1,-1 1-1,1-1 1,0 0-1,-1 1 1,1-1 0,0 1-1,0-1 1,-1 0-1,1 1 1,0-1-1,1 1 1,-1-1-1,0 1 1,1 1-1,-1-2-62,0 0 0,1 0-1,-1 0 1,1 0 0,-1-1 0,0 1-1,1 0 1,0 0 0,-1-1 0,1 1-1,-1 0 1,1-1 0,0 1-1,0 0 1,-1-1 0,1 1 0,0-1-1,0 1 1,0-1 0,-1 0-1,1 1 1,0-1 0,0 0 0,0 1-1,0-1 1,0 0 0,0 0 0,2 0-1,-1-1 22,1 0 0,-1 0 0,0-1 0,1 1-1,-1 0 1,0-1 0,0 0 0,0 0 0,2-1-1,-2 1 27,10-9 17,-2-1-1,0 0 1,0-1 0,9-16-1,10-12 1,84-103 717,-111 140-882,1 0 0,0 1 1,0 0-1,1 0 0,-1 0 0,0 0 0,1 0 0,0 1 0,0-1 0,5-2 1,-7 5-2,-1-1 0,1 1 0,0 0 0,0-1 1,0 1-1,-1 0 0,1 0 0,0 0 0,0 0 1,0 0-1,0 1 0,-1-1 0,1 0 0,0 1 1,0 0-1,-1-1 0,1 1 0,0 0 0,-1 0 1,1 0-1,0 0 0,-1 0 0,0 0 1,1 0-1,-1 0 0,3 3 0,0 1-9,-1 1 1,1-1-1,-1 0 0,0 1 1,0 0-1,-1-1 0,0 1 1,3 11-1,1 1 5,28 105 223,-22-74-170,35 91 1,-41-126-15,0-1 0,1 1 0,1-2 0,0 1 0,1-1 0,0-1 0,1 1 0,0-1 0,1-1 0,0 0 0,13 9 0,-18-16 46,1 1 0,-1 0 0,1-1 0,-1 0 0,1-1 0,10 3 0,-13-4-43,0 0-1,0-1 0,1 1 1,-1-1-1,0 0 0,0 0 1,0 0-1,0-1 0,0 0 0,0 1 1,1-1-1,6-3 0,-5 0 10,1 0 0,0-1 0,-1 1 0,0-1-1,0 0 1,0-1 0,-1 0 0,0 0 0,8-10-1,-1-4 21,21-40 0,21-61-37,54-100-44,-93 194 46,-4 7-87,1 0 0,0 1 0,2 1 1,18-22-1,-28 37 38,-1-1 0,1 0-1,0 1 1,0 0 0,1 0 0,-1 0 0,0 1 0,1-1 0,0 1 0,-1 0 0,1 0 0,0 1 0,0 0 0,0-1 0,0 1-1,0 1 1,0-1 0,1 1 0,-1 0 0,0 0 0,0 1 0,0-1 0,0 1 0,8 3 0,4 2 66,0 1 1,0 1-1,29 18 1,41 37 151,-69-49-169,-1 2 1,-1 0 0,15 18 0,0 7-3200,-23-29 1576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1:52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 5216,'-3'-3'886,"2"4"-377,1 4 448,31 212 3795,-19 111-704,-11-215-3137,-1 222 422,-1-294-1274,1-34-61,0 265 277,23-1-329,-21-256-1735,8 26 0,-7-34-1539,1-7 1072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1:5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 2656,'-21'-17'15739,"25"18"-14577,2 1-882,18 4 280,-1-1 1,1-1 0,26 1-1,84 0-63,416 31-162,-442-24-335,-89-11-2,-9-1-81,-10 0 48,0 0 1,0 0-1,0 0 0,1 0 0,-1 0 1,0 0-1,0 0 0,0 0 1,0 0-1,0 0 0,1 0 0,-1 0 1,0 0-1,0 0 0,0 0 1,0 0-1,0 0 0,1 0 0,-1 0 1,0 0-1,0 0 0,0 0 1,0 0-1,0-1 0,0 1 0,0 0 1,1 0-1,-1 0 0,0 0 1,0 0-1,0 0 0,0 0 0,0-1 1,0 1-1,0 0 0,0 0 1,0 0-1,0 0 0,0 0 0,0-1 1,0 1-1,0 0 0,0 0 1,0 0-1,0 0 0,-3-8-4265,2 6 3610,-3-5-1405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1:5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90 7136,'-5'1'877,"0"1"876,6-6-373,2 3-578,0 0 0,0 0 0,-1 0 0,1 0 0,0 1 0,5-1 0,6-2-107,0 1-236,325-57 4603,-257 49-5022,1 3 1,98 5 0,45 19-3668,-164-9 1595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4:06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44 6240,'-13'-15'14442,"24"19"-12218,-3 0-1900,0-1-1,0 0 1,1 0 0,0-1 0,-1 0-1,1-1 1,13 1 0,64-5 242,-73 2-458,187-21-230,-75 8-2140,-84 6-46,-24 4-1564,-43 7-9089,-5-3 10204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2:2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61 1984,'0'-9'3278,"0"6"-2513,0 0 0,0 1 0,0-1 1,0 0-1,0 0 0,0 0 1,1 0-1,0 1 0,-1-1 0,2-3 1,-1-11 2743,-9 29-2187,7 1-1074,0 1 0,-1-1 0,-5 17 0,3-13 24,-4 30 0,4-3-84,2-29-153,0 0 0,1 0 0,1 0 1,0 0-1,1 0 0,1 0 0,3 16 1,-4-28 5,0-1 0,0 1 1,0-1-1,0 1 1,0-1-1,0 0 0,1 1 1,-1-1-1,1 0 0,-1 0 1,1 0-1,0 0 0,3 2 1,-4-3-12,1 0 0,0 0 0,0 0 0,0-1 0,0 1-1,0 0 1,0-1 0,0 1 0,0-1 0,0 0 0,0 0 0,0 1 0,0-1 0,0-1 0,0 1 0,4-1 0,0 0-14,0 0 0,0-1 0,0 0 0,0 0 0,0 0 0,0-1 0,0 0 0,-1 0 0,0-1 0,0 1 0,8-8 0,4-3 85,1 1 0,0 1 0,23-13 0,22-13 97,-14 6 78,-33 23-257,-1-1 1,-1 0-1,1 0 0,-2-2 0,0 1 1,15-18-1,-16 14-13,-7 10 3,-1 1-1,-1-1 1,1 0 0,-1 0 0,5-9 0,-12 26 98,2 0 0,-1 0 0,2 1 1,0-1-1,0 0 0,1 1 0,0-1 1,4 19-1,-1-17 36,-1-4-69,0-1 1,0 0 0,1 0 0,1 0 0,-1 0 0,10 16 0,-5-13-33,0 0 1,0-1 0,1 0-1,1-1 1,-1 0 0,2 0-1,21 15 1,-30-23-94,1-1 0,-1 0-1,1 1 1,-1-1 0,1 0 0,0 0 0,-1-1-1,1 1 1,0 0 0,0-1 0,0 0 0,0 0-1,-1 0 1,5 0 0,15-4-344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2:06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595 1 2976,'-10'1'9637,"-51"60"-5221,27-29-3238,-37 47 1,-27 46-176,-34 40-358,121-153-605,-19 20 59,1 2 0,-42 65 1,64-87-93,1 0 1,0 1-1,0-1 1,1 1-1,1 0 1,0 1-1,1-1 1,1 1-1,0-1 1,0 1-1,2 0 1,0 0-1,1 17 1,3-10 34,0 1 1,2 0-1,0-1 1,1 0 0,1 0-1,1-1 1,1 0-1,14 20 1,-6-14 17,0 0-1,2-2 1,1 0 0,0-2-1,30 24 1,-20-19-60,20 16 240,-16-21-3179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2:08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51 145 4160,'5'-15'13993,"1"36"-12362,2 6-1362,20 138 817,-17-96-866,-8-48 554,-1 45-1,-2-64-672,-12-51 913,-63-188-534,70 222-564,-1-1 0,2 0 0,0 0 0,1-1 1,-1-20-1,4 32 43,0 0 0,0 0 0,1 0 1,-1 0-1,1 0 0,0 1 0,1-1 0,-1 0 0,4-7 0,-3 9 19,0 1 0,-1-1 0,1 0 0,0 1 0,1-1 0,-1 1 0,0 0 0,1 0 0,-1 0 0,1 0 0,0 0 0,0 0 0,0 1 0,-1-1 0,1 1 0,4-1 0,-2 1 33,-1-1-1,1 1 0,0 1 0,0-1 1,-1 1-1,1 0 0,0 0 0,0 0 1,7 2-1,4 2 155,22 7 1,-23-6-15,21 5 0,34 5 195,-48-9-231,1-1 0,1-1 0,35 1 0,-37-9-320,-11 2-2908,-7 5 1577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2:0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9312,'-16'15'4192,"11"10"-3616,5-14 2143,5 1-1599,-2 5 96,7 3-736,-7-5 160,7 5-352,-6-4 0,6 4-192,-5-8-64,-2 4 0,-3-4 32,0 0-32,0-7-2048,0-2 1088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2:09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6 107 5888,'-2'-3'455,"-2"-2"1179,5 9-342,-1-4-922,1 1 1,-1 0-1,1 0 0,0-1 0,-1 1 1,1 0-1,0-1 0,-1 1 0,1 0 1,0-1-1,0 1 0,1 0 0,19 7 1233,-5-5-1231,-1 0 1,1-1 0,-1-1-1,1-1 1,0 0 0,0 0-1,-1-2 1,25-5 0,11-6-290,61-24 0,16-5-1390,-92 33-1250,62-7 0,-34 14 13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2:1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43 4576,'5'1'7376,"-4"4"-5435,-1-4-1834,0-1 0,0 1 1,0-1-1,0 1 1,0 0-1,0-1 0,0 1 1,0-1-1,-1 1 0,1-1 1,0 1-1,0-1 1,0 1-1,0-1 0,-1 1 1,1-1-1,0 0 1,0 1-1,-1-1 0,1 1 1,0-1-1,-1 0 0,1 1 1,0-1-1,-1 0 1,1 1-1,-1-1 0,1 0 1,-2 1-1,-3 4 249,-1 0 1,0-1-1,-1 1 0,1-1 0,-1-1 1,0 1-1,0-1 0,-9 3 0,14-5-350,0-1-1,0 1 0,0-1 1,0 0-1,0 1 0,0-1 0,0 0 1,0 0-1,0 0 0,1 0 1,-1-1-1,0 1 0,0 0 1,0-1-1,0 1 0,0-1 1,0 0-1,0 0 0,1 0 0,-1 0 1,0 0-1,1 0 0,-1 0 1,1 0-1,-1-1 0,1 1 1,-1 0-1,1-1 0,0 0 1,0 1-1,0-1 0,0 0 1,0 1-1,0-1 0,0 0 0,0-2 1,0 1-63,0 0 1,0-1-1,0 1 1,1 0-1,-1-1 1,1 1-1,0 0 1,0-1 0,0 1-1,1 0 1,0-5-1,-1 7 35,1-1-1,-1 1 1,1-1-1,-1 1 1,1-1-1,0 1 1,-1 0-1,1-1 1,0 1-1,0 0 1,0 0-1,0 0 1,0 0-1,0 0 1,1 0-1,-1 0 1,0 0-1,0 0 0,1 0 1,-1 1-1,0-1 1,1 0-1,-1 1 1,1-1-1,-1 1 1,3-1-1,-3 1 47,0 0-1,0 0 1,1 0-1,-1 0 1,0 0-1,1 1 1,-1-1-1,0 0 1,0 0-1,1 1 1,-1-1-1,0 1 1,0-1-1,0 1 1,0 0-1,1-1 1,-1 1-1,0 0 1,0 0-1,0 0 1,-1-1-1,1 1 1,0 0-1,0 0 1,0 1-1,-1-1 1,1 0-1,0 0 1,-1 0-1,1 0 1,-1 1-1,0-1 1,1 0-1,-1 0 0,0 1 1,0 0-1,1 3 80,0-1 0,-1 0 0,0 0 0,0 0 0,0 0-1,0 0 1,-1 0 0,1 0 0,-1 0 0,-2 6-1,1-5-6,0 0 0,0 0-1,-1-1 1,0 1-1,1-1 1,-2 1 0,-5 6-1,8-10-81,0-1-1,0 1 1,-1 0-1,1 0 1,0-1 0,0 1-1,0-1 1,-1 1-1,1-1 1,0 1-1,-1-1 1,1 0 0,0 0-1,-1 0 1,1 1-1,0-1 1,-1-1-1,1 1 1,0 0 0,-1 0-1,1 0 1,0-1-1,-1 1 1,1-1-1,0 1 1,0-1 0,-1 1-1,1-1 1,0 0-1,0 1 1,0-1-1,0 0 1,0 0 0,0 0-1,-1-1 1,-1-1-110,1-1 0,-1 1 0,1 0 0,0-1 1,-2-4-1,-1-2-167,65 87 172,-13-21 870,-40-47-571,-1 0 0,0 0 0,0 1-1,7 17 1,-11-24-138,-1 0-1,0 1 1,0-1 0,0 0-1,-1 1 1,1-1 0,-1 0-1,1 1 1,-1-1 0,0 1-1,-1-1 1,1 0 0,-1 1 0,1-1-1,-1 1 1,0-1 0,0 0-1,-3 6 1,-2 0-27,0-2 0,0 1 1,0 0-1,-1-1 0,0-1 0,-1 1 0,0-1 1,0 0-1,-13 7 0,8-6-834,0 0 0,-1-1 0,0-1 0,0 0-1,-24 5 1,19-5-1129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2:1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30 109 3552,'0'2'7869,"-1"4"-3409,2 23-2326,-1-15-891,13 258 2192,-12-232-3213,-1-29-22,0-1-1,3 18 1,-1-24-105,-2-4-76,0 0 1,0 0 0,0 0 0,0 0 0,0 1 0,0-1 0,1 0-1,-1 0 1,0 0 0,0 1 0,0-1 0,0 0 0,0 0 0,0 0-1,0 0 1,0 1 0,0-1 0,0 0 0,0 0 0,0 0 0,0 1-1,0-1 1,0 0 0,0 0 0,0 0 0,0 1 0,0-1 0,0 0-1,0 0 1,0 0 0,0 1 0,0-1 0,-1 0 0,1 0 0,0 0-1,0 0 1,0 0 0,0 1 0,0-1 0,-1 0 0,1 0 0,0 0-1,0 0 1,0 0 0,-1 1 0,0-5 487,-26-198 367,11 82-986,14 100 45,1 1 0,2-29 0,0 8-20,-1 37 86,0 0-1,0 0 1,0 0-1,0 0 1,1 0 0,0 0-1,0 0 1,-1 1-1,1-1 1,1 0-1,-1 0 1,0 1 0,1-1-1,0 1 1,-1-1-1,1 1 1,0 0-1,0-1 1,0 1 0,1 0-1,-1 0 1,4-2-1,-1 1-8,1 1 0,-1-1 0,1 1 0,0 0 0,0 1 0,0 0 0,-1-1 0,1 2-1,0-1 1,10 1 0,17 2 114,0 1-1,46 11 1,-56-9 55,2 1 76,46 18 0,-49-15-289,-13-6-457,27 8 1261,-9-8-7923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2:12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82 8544,'-1'0'438,"0"0"-347,1 0 1,0 0-1,0 0 0,0 0 0,-1 0 0,1 0 1,0 0-1,0 0 0,0 0 0,-1 0 0,1 0 1,0 0-1,0 0 0,0 0 0,-1 0 0,1 0 1,0 0-1,0 0 0,0 0 0,-1 0 1,1 0-1,0 0 0,0 0 0,0 0 0,0-1 1,-1 1-1,1 0 0,0 0 0,0 0 0,0 0 1,0-1-1,0 1 0,-1 0 0,1 0 0,5-9 7288,7 3-5111,-8 3-2034,1 1 0,-1 0 0,0-1 1,0 0-1,4-4 0,-4 2-70,1 1 0,1-1 0,-1 1 0,1 0-1,-1 0 1,9-4 0,-10 6-112,0 1 0,-1-1 0,1 1 0,0 0 1,0 0-1,-1 0 0,1 0 0,0 1 0,0 0 0,0 0 0,0 0 0,5 0 0,-8 0-38,1 1 0,-1-1 0,0 0 0,0 0 0,0 0 0,0 1 0,0-1 0,0 1-1,0-1 1,0 1 0,0-1 0,0 1 0,0-1 0,0 1 0,-1 0 0,1-1 0,0 1 0,0 0 0,0 0 0,-1 0 0,1 0 0,-1 0 0,1 0 0,-1 0 0,1 0 0,-1 0 0,1 0-1,-1 0 1,0 0 0,1 0 0,-1 0 0,0 2 0,0 0 38,0 0-1,-1 1 0,1-1 1,-1 0-1,0 1 0,0-1 1,0 0-1,-3 5 1,-2 4 78,-1 0 0,-1-1 0,0 0 0,-13 14 1,-42 38 531,27-29-370,30-26-183,18-8 48,68-15-539,32-3-4558,-44 10-1353,-36 6 3568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2:1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6 180 8800,'-5'-20'4000,"13"9"-3488,2 2 1920,3 1-1441,14-12 1153,9 3-1248,27-6 288,4 3-672,28 0-96,4 9-256,-9-3-224,-10 11 0,-7 0 32,-15 3 32,-5 0-1632,-3 6 896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2:1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8960,'0'-1'172,"0"1"0,0 0 0,1 0 0,-1-1 0,0 1 0,0 0 0,0 0 0,1-1 0,-1 1 0,0 0 1,1 0-1,-1 0 0,0-1 0,0 1 0,1 0 0,-1 0 0,0 0 0,1 0 0,-1 0 0,0 0 0,1 0 0,-1 0 0,0 0 0,1 0 1,-1 0-1,0 0 0,1 0 0,-1 0 0,0 0 0,1 0 0,-1 0 0,0 0 0,1 0 0,-1 0 0,16 4 1140,-15-4-1116,13 4 188,0 0 0,0 1-1,-1 1 1,0 0 0,0 0-1,-1 1 1,1 1 0,-1 1-1,-1-1 1,0 2 0,0-1-1,-1 2 1,0-1 0,-1 1-1,0 1 1,8 13 0,4 14-42,-2 2 1,-2 0-1,16 54 1,-10-26-55,-4-12-82,-3 1 0,-3 1-1,-2 0 1,-3 0 0,-2 1-1,-5 118 1,-4-140-148,-1 1-1,-3-1 0,-13 46 1,11-59-623,-1-2 0,-1 0 0,-1 0 0,-1-1 1,-19 24-1,17-23-1006,3-5-1533,-1-1 0,-20 21 0,5-6-1285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4:0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9 137 6400,'-3'-4'786,"2"3"-638,1 1 0,-1-1 0,1 0 0,-1 0 0,1 1 0,-1-1 0,-1-7 6259,4 8-5672,-1 0-1,1 0 1,-1 0 0,1-1-1,-1 1 1,1 0 0,-1-1 0,1 1-1,1-2 1,10-9 2614,-8 5-3246,0 0 0,7-14 1,4-5 138,10-5-501,-24 28 274,0 1 1,0-1-1,0 0 0,0 1 1,0 0-1,0-1 1,0 1-1,0 0 1,1 0-1,-1 0 1,0 0-1,1 1 0,4-2 1,-6 3 18,1 0 0,-1 0 1,1 0-1,-1 0 0,0 1 1,1-1-1,-1 0 0,0 0 0,0 1 1,0-1-1,0 1 0,2 2 0,-2-2 6,5 9 31,0 0 1,-1 0-1,0 0 0,-1 1 1,6 22-1,-6-19-1373,0 0 1,2 0-1,8 18 1,-9-24-590,-1-1 268,0-1-1,0 0 1,6 8 0,11 1-5486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2:3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49 640,'4'-6'5589,"-1"3"-3802,3-16 5050,-6 19-6815,0 0-1,0 0 1,0 0-1,0 0 1,0 0 0,0 0-1,0 0 1,0 0 0,0-1-1,0 1 1,0 0 0,0 0-1,0 0 1,0 0 0,0 0-1,0 0 1,0 0 0,0 0-1,0-1 1,0 1 0,0 0-1,0 0 1,0 0-1,0 0 1,1 0 0,-1 0-1,0 0 1,0 0 0,0 0-1,0 0 1,0 0 0,0 0-1,0 0 1,0-1 0,0 1-1,1 0 1,-1 0 0,0 0-1,0 0 1,0 0 0,0 0-1,0 0 1,0 0-1,0 0 1,0 0 0,1 0-1,-1 0 1,0 0 0,0 0-1,0 0 1,0 0 0,0 1-1,0-1 1,0 0 0,0 0-1,1 0 1,-1 0 0,0 0-1,0 0 1,0 0 0,0 0 21,0 0 0,0 0 0,0 0 0,0 0 1,1 1-1,-1-1 0,0 0 0,0 0 1,0 0-1,0 0 0,0 0 0,0 0 0,0 0 1,0 0-1,1 0 0,-1 0 0,0 0 1,0 0-1,0 0 0,0 0 0,0 0 0,0 0 1,0 0-1,1 0 0,-1 0 0,0 0 1,0 0-1,0 0 0,0 0 0,0 0 0,0-1 1,0 1-1,0 0 0,0 0 0,1 0 1,-1 0-1,0 0 0,0 0 0,0 0 0,0 0 1,0 0-1,0 0 0,0 0 0,0-1 1,0 1-1,0 0 0,0 0 0,0 0 0,0 0 1,0 0-1,0 0 0,0 0 0,0-1 1,0 1-1,0 0 0,0 0 0,0 0 0,0 0 1,0 0-1,0 0 0,8 10 1074,1 0-745,12 19 0,-17-19-187,1 1 0,4 21-1,3 6 84,3 4 236,11 59 0,0-12-320,-12-46-96,12 37 589,-19-64-632,-6-13-54,0-1-1,0 0 1,0 0 0,0 0-1,0 0 1,-1 1 0,1-1 0,-1 0-1,1 3 1,4 18 1593,-5-24-1545,1 0-1,0 0 1,-1 0 0,1 0-1,0 0 1,-1 0 0,1 1 0,-1-1-1,0 0 1,1-1 0,-1 1-1,0 0 1,0 0 0,1 0 0,-1 0-1,0 0 1,0 0 0,0-2-1,1-7 64,4-16-87,1 1 0,2 0 0,0 0 0,2 0 0,0 1 0,2 0 0,0 1 0,2 0 0,1 1 0,0 1-1,2 0 1,0 2 0,1-1 0,21-16 0,114-82-207,-147 113-8,-1 0-1,0-1 1,0 1 0,0-1-1,8-13 1,-7 10-758,-4 2-1170,1 2 656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2:3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28 2912,'3'-8'9680,"-1"7"-9194,-1 0 0,1 0 0,0 0 1,-1-1-1,1 1 0,-1 0 1,1-1-1,-1 1 0,1-1 0,0-1 1,-2 3-457,0-1 0,0 1 1,0 0-1,0 0 0,0 0 1,0 0-1,0-1 0,0 1 1,-1 0-1,1 0 0,0 0 1,0 0-1,0-1 0,0 1 1,0 0-1,-1 0 0,1 0 1,0 0-1,0 0 0,0 0 1,0 0-1,-1-1 0,1 1 1,0 0-1,0 0 0,0 0 1,0 0-1,-1 0 0,1 0 1,0 0-1,0 0 0,0 0 1,-1 0-1,1 0 0,0 0 1,0 0-1,0 0 0,-1 0 1,1 0-1,0 0 0,0 1 1,0-1-1,0 0 0,-1 0 1,1 0-1,0 0 0,0 0 1,0 0-1,0 0 0,0 1 1,-1-1-1,1 0 0,-9 6 277,-27 42 222,2 2-1,-45 88 1,-36 116 60,109-241-577,-9 23 25,2 1 1,2 0-1,1 1 0,1 0 1,-4 62-1,11-74 13,1 1 0,2-1 1,1 1-1,0-1 0,2 1 0,2-1 0,0-1 0,1 1 0,13 27 0,-15-42 13,0 0 0,1-1 0,1 1 0,-1-1 0,2 0 0,0-1 0,0 0 0,0 0 0,1-1 0,0 0 0,1 0 0,0-1 0,0 0 0,1-1 0,11 6 0,-20-12 1484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2:36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494 102 1728,'0'0'23,"0"0"1,0 0-1,0 1 0,-1-1 1,1 0-1,0 0 1,0 1-1,0-1 0,0 0 1,0 0-1,0 1 1,0-1-1,0 0 0,0 0 1,0 1-1,0-1 0,0 0 1,0 1-1,0-1 1,0 0-1,0 0 0,0 1 1,0-1-1,0 0 1,0 0-1,0 1 0,0-1 1,1 0-1,-1 0 0,0 1 1,0-1-1,0 0 1,0 0-1,1 0 0,-1 1 1,0-1-1,0 0 0,1 0 1,-1 0-1,0 0 1,0 1-1,12 4 9779,-9-6-7667,-3 2-2091,0-1-1,0 0 1,1 0-1,-1 0 0,0 0 1,0 0-1,0 0 1,0 0-1,0 0 1,1 0-1,-1 0 0,0 0 1,0 1-1,0-1 1,0 0-1,0 0 0,1 0 1,-1 0-1,0 0 1,0 0-1,0 0 0,0 0 1,1 0-1,-1-1 1,0 1-1,0 0 1,0 0-1,0 0 0,0 0 1,1 0-1,-1 0 1,0 0-1,0 0 0,0 0 1,0 0-1,0 0 1,0-1-1,1 1 0,-1 0 1,0 0-1,0 0 1,0 0-1,0 0 1,0-1-1,0 1 0,0 0 1,0 0-1,0 0 1,0 0-1,0 0 0,0-1 1,0 1-1,0 0 1,0 0-1,0 0 1,0 0-1,0-1 0,0 1 1,0 0-1,0 0 1,0 0-1,0 0 0,0 0 1,0-1-1,0 1 1,0 0-1,0 0 0,-8-20 1861,7 17-1815,0 1 1,0-1-1,0 1 1,0-1-1,0 1 1,-1-1-1,1 1 1,0-1-1,-1 1 1,0 0-1,0 0 1,-2-2-1,-5-4 178,-1 0-1,0 0 1,-1 1-1,-12-7 1,18 12-247,0 0 1,-1 0-1,1 0 1,0 1-1,-1-1 1,1 1-1,0 1 1,-1-1-1,1 1 1,-1 0-1,-9 1 1,-11 3 25,0 1 0,0 2 0,0 0 0,1 2 0,1 1 0,-1 1 0,2 1 0,-1 1 0,2 1 0,-32 25 0,47-33-64,0 0-1,1 1 1,-9 10-1,13-14 26,0 0-1,1-1 1,-1 1-1,1 0 1,-1 0-1,1 0 1,0 0-1,0 0 1,1 0-1,-1 1 1,0-1-1,1 4 1,0-6 0,0 0 0,1 0 0,-1 0 0,0 1 0,1-1 0,0 0 0,-1 0 0,1 0 0,-1-1 0,1 1 0,0 0 0,0 0 0,-1 0 0,1 0 0,0-1 0,0 1-1,1 1 1,18 8 12,-1-4-52,1-1 0,39 4 0,-23-4 9,-9 0 27,124 25 66,-135-25-61,1 1 0,-1 1 0,0 0 0,-1 1 0,1 0 0,25 20 0,-30-20-21,-3-2 33,-1 0 0,10 11-1,-14-15 1,-1 1 0,0-1 0,0 1-1,0 0 1,-1 0 0,1 0-1,-1 0 1,0 1 0,0-1 0,0 0-1,1 4 1,-1 2 156,1 0 1,-2 0-1,1 1 1,-1-1-1,-1 0 1,-3 19-1,3-24-131,0 1 0,0-1-1,-1 0 1,1 1 0,-1-1-1,0 0 1,-1 0 0,1 0-1,-1 0 1,0-1 0,0 1-1,0-1 1,0 1 0,0-1-1,-1 0 1,-5 3 0,4-3 36,0 0 0,-1 0 1,1-1-1,-1 0 0,0 0 1,0-1-1,0 0 0,-7 1 1,-6 0-108,-24-2 1,21 0-166,-29-4-97,35 3-283,0 0 1,-19 1-1,15 0-512,16 0 395,-1 0 1,1 0 0,0 0 0,-1 1 0,1-1 0,-1 1-1,-6 2 1,3 2-2353,7 2 1014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2:3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 4640,'-7'-11'1504,"7"10"-1355,1 1 0,-1-1 1,1 1-1,-1-1 0,1 1 1,-1-1-1,1 1 0,-1-1 1,1 1-1,-1-1 0,1 1 1,0 0-1,-1 0 0,1-1 1,0 1-1,-1 0 0,1 0 1,1-1-1,-1 1 365,0 0 0,0 1 1,0-1-1,0 0 0,0 0 0,0 1 0,0-1 0,0 0 0,0 1 1,0-1-1,0 1 0,0-1 0,1 2 0,10 13 2026,-9-11-2242,-1 1 0,0-1 0,0 1 0,-1 0-1,2 5 1,3 25 753,-2 1-1,1 59 1,-5-91-1391,0-1-1,-1 0 1,1 0 0,-1 0-1,1 1 1,-1-1-1,0 0 1,0 0 0,0 0-1,-3 3 1,4-3-966,10-2-5750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2:3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88 2720,'0'0'-26,"2"-2"397,-1 1 1,0-1-1,1 1 0,-1 0 1,0 0-1,1-1 0,-1 1 1,1 0-1,0 0 1,-1 1-1,1-1 0,0 0 1,5-1 5583,-13 11-3251,6-8-2655,0 0 0,-1-1 0,1 1-1,0 0 1,0 0 0,-1 0 0,1-1 0,0 1 0,-1 0 0,1 0 0,-1-1 0,1 1 0,-1 0 0,1-1-1,-1 1 1,1 0 0,-1-1 0,0 1 0,0-1 0,1 1 0,-1-1 0,0 1 0,1-1 0,-1 0 0,0 1-1,0-1 1,0 0 0,0 0 0,1 0 0,-1 1 0,0-1 0,0 0 0,0 0 0,0 0 0,0 0-1,1 0 1,-1-1 0,0 1 0,0 0 0,0 0 0,0 0 0,1-1 0,-1 1 0,0 0 0,0-1 0,-1 0-1,-1-1-37,1 0-1,-1 0 0,0 0 0,1 0 1,-1-1-1,1 1 0,0-1 0,0 0 1,0 1-1,0-1 0,0 0 1,-1-4-1,-6-23-345,4 8-68,2 16 566,2 6 433,-5 18-237,4-13-279,0 0-1,0 0 1,1 0 0,0 0 0,0 0 0,0 7-1,1-11-28,0 0-39,0-1 0,0 1 1,0-1-1,0 1 0,0-1 0,0 1 0,0-1 1,0 1-1,0-1 0,0 1 0,0-1 0,0 0 1,0 1-1,0-1 0,0 1 0,-1-1 0,1 1 1,0-1-1,0 1 0,0-1 0,-1 0 0,1 1 1,0-1-1,-1 0 0,1 1 0,0-1 0,-1 0 1,1 1-1,0-1 0,-1 0 0,1 0 1,-1 1-1,2-1-45,3 0 117,0 0-1,0 0 1,0 0 0,0 1 0,0-1 0,0 1 0,0 0-1,-1 1 1,7 2 0,2 3 236,-1 1-1,0 1 1,0 0 0,-1 0 0,0 1-1,-1 1 1,15 20 0,-20-24-218,0 0 0,0 0 0,0 1 0,-1-1 1,0 1-1,0 0 0,-1 0 0,0 0 0,-1 0 1,0 0-1,0 0 0,0 0 0,-1 1 0,-2 11 1,1-11 10,-1 0 0,-1 1 0,1-1 0,-1 0 0,-1-1 0,0 1 0,0-1 0,-1 1 0,0-1 0,0 0 0,-1-1 0,0 0 0,-13 13 0,12-15-328,1 1 1,-1-1 0,0 0 0,-1-1-1,0 0 1,-12 5 0,13-6-442,0-1-1,-1 0 1,1 0 0,-1-1 0,1 0-1,-1-1 1,-13 0 0,-3-2-1286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2:39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67 4320,'0'0'31,"0"0"0,0 0 0,0 0 0,-1 0 0,1 0 1,0-1-1,0 1 0,0 0 0,0 0 0,0 0 0,1 0 0,-1-1 0,0 1 0,0 0 0,0 0 1,0 0-1,0 0 0,0 0 0,0-1 0,0 1 0,0 0 0,0 0 0,0 0 0,0 0 1,1 0-1,-1 0 0,0 0 0,0-1 0,0 1 0,0 0 0,0 0 0,0 0 0,1 0 1,-1 0-1,0 0 0,0 0 0,0 0 0,0 0 0,0 0 0,1 0 0,-1 0 0,0 0 0,0 0 1,0 0-1,0 0 0,0 0 0,1 0 0,-1 0 0,0 0 0,0 0 0,0 0 0,0 0 1,1 0-1,-1 0 0,0 0 0,0 0 0,0 0 0,0 0 0,0 1 0,0-1 0,1 0 0,-1 0 1,0 0-1,0 0 0,0 0 0,0 0 0,0 1 0,2-7 4238,3-1 760,-5 6-4812,0-1 1,0 1-1,0-1 1,0 1 0,-1-1-1,1 1 1,0-1-1,-1 1 1,1-1-1,-1 1 1,0-1-1,1 1 1,-1 0-1,0-1 1,0 1-1,0 0 1,-1-2-1,0 2-118,0-1 0,0 1-1,0-1 1,-1 1-1,1 0 1,0 0-1,-1 0 1,1 0-1,-5-1 1,2 1 80,-7-2 133,0 0 1,-14-1-1,20 3-274,0 1 0,0 1 0,0-1-1,0 1 1,1 0 0,-1 0 0,-6 3 0,-73 18 303,47-13-221,-62 24 0,82-25-169,10-6 9,1 1-1,-1 0 1,1 0-1,0 1 1,0 0 0,1 0-1,-1 1 1,1 0-1,-7 6 1,13-10 40,-1-1 0,1 1 0,-1 0 0,0 0 0,1 0 1,0 0-1,-1 0 0,1 0 0,0-1 0,-1 1 0,1 0 1,0 0-1,0 0 0,0 0 0,0 0 0,0 0 0,0 0 0,0 0 1,0 0-1,0 0 0,0 0 0,0 0 0,1 0 0,-1 0 1,0 0-1,1 0 0,-1 0 0,1 0 0,-1-1 0,1 1 0,-1 0 1,1 0-1,0 0 0,-1-1 0,1 1 0,0 0 0,0-1 1,-1 1-1,1-1 0,0 1 0,1 0 0,5 3 48,0 0 0,1 0-1,-1-1 1,9 3 0,-6-3 32,107 45-123,-103-41 46,0 1-1,0 0 1,-1 1-1,0 1 1,-1 0-1,1 0 1,-2 1-1,0 1 1,0 0-1,-1 0 1,-1 1-1,0 0 1,0 1-1,12 28 1,31 99 754,-52-140-713,1 0 0,-1 0 0,0 1 0,1-1 0,-1 0 0,0 0 0,0 1 0,0-1 0,1 0 0,-2 1 0,1-1 0,0 0 0,0 0 0,0 1 0,0-1 0,-1 0 0,1 0 0,-1 0 0,1 1 0,-1-1 1,1 0-1,-1 0 0,0 0 0,1 0 0,-1 0 0,0 0 0,0 0 0,0 0 0,0 0 0,-1 0 0,-1 1 90,0-1-1,0 1 1,0-1 0,1 0 0,-1 0 0,-1 0-1,1-1 1,0 1 0,0-1 0,0 1 0,-4-1 0,-114-7 372,94 7-924,-156 4-945,63 12-4050,117-16 4814,-11 4-1732,14-4 2231,0 0-1,0 0 1,-1 0-1,1 0 1,0 0-1,-1 0 1,1 0-1,0 1 1,0-1-1,-1 0 1,1 0-1,0 0 1,0 0-1,0 1 0,-1-1 1,1 0-1,0 0 1,0 1-1,0-1 1,0 0-1,-1 0 1,1 1-1,0-1 1,0 0-1,0 0 1,0 1-1,0-1 1,0 0-1,0 1 1,0-1-1,0 0 0,0 1 1,0-1-1,0 1 1,0-1-91,0 0-1,1 1 1,-1-1 0,0 1 0,1-1 0,-1 1-1,0-1 1,1 0 0,-1 1 0,0-1 0,1 0-1,-1 0 1,1 1 0,-1-1 0,0 0-1,1 0 1,-1 1 0,1-1 0,-1 0 0,1 0-1,-1 0 1,1 0 0,-1 0 0,1 0-1,-1 0 1,1 0 0,-1 0 0,2 0 0,17-3-1953,-15 2 1695,31-6-2554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2:3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72 7968,'-1'0'238,"0"0"0,1-1 0,-1 1 0,0-1 0,1 1 0,-1 0-1,1-1 1,-1 0 0,1 1 0,-1-1 0,1 1 0,-1-1 0,1 0 0,-1 1 0,1-1 0,0 0 0,0 1 0,-1-1 0,1 0 0,0 0 0,0 1 0,0-1 0,0 0 0,0 1 0,0-1 0,0 0 0,0 0 0,0 0 0,0 1 0,0-1 0,0 0 0,0 1 0,1-2-1,8-7 2825,5 1-3377,-5 2 607,1 2 1,1-1-1,-1 2 1,0-1-1,1 1 0,0 1 1,0 0-1,0 0 1,-1 1-1,2 1 1,14 1-1,-24-1-255,0 0 0,1 0 0,-1 0 0,0 1 0,0 0 0,0-1 0,0 1 0,0 0 0,0 0 0,0 0 0,0 0 0,0 0 0,0 0 0,0 1 0,-1-1 0,1 0 0,0 1 0,-1 0 0,0-1 0,1 1 0,1 3 0,-2-4-13,-1 1-1,1 0 1,-1 0 0,1 0-1,-1 1 1,0-1 0,0 0-1,0 0 1,0 0-1,0 0 1,0 0 0,0 0-1,-1 0 1,1 0 0,-1 0-1,1 0 1,-1 0 0,0 0-1,0 0 1,0 0-1,0-1 1,0 1 0,-2 2-1,-6 6 113,0 0 1,0-1-1,-1 0 0,0-1 0,-12 9 0,-20 16 205,37-28-264,-1 0 0,0 0 1,0 0-1,0-1 0,-1 0 1,0 0-1,-9 4 0,3-2 302,13-6-372,0 1 1,0-1-1,0 0 0,0 0 0,0 0 0,0 0 1,0 0-1,0 0 0,0 0 0,0 0 0,0 0 1,0 0-1,0 1 0,0-1 0,0 0 0,0 0 1,0 0-1,0 0 0,0 0 0,0 0 0,0 0 1,0 0-1,0 0 0,0 0 0,0 1 0,0-1 1,0 0-1,0 0 0,0 0 0,0 0 0,0 0 1,0 0-1,0 0 0,0 0 0,0 0 0,1 0 1,-1 0-1,0 0 0,0 0 0,0 0 0,0 0 1,0 0-1,0 0 0,0 0 0,0 0 0,0 0 1,0 1-1,1-1 0,-1 0 0,0 0 0,0-1 1,0 1-1,0 0 0,0 0 0,0 0 0,0 0 1,0 0-1,0 0 0,0 0 0,1 0 0,-1 0 1,29 0 711,-16-1-637,21 1-140,110 2 290,-49 4-4022,-56-3-584,-15-2-5396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2:39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8960,'-1'-3'670,"-1"-6"1434,2 8-2057,1 1-1,-1 0 1,0 0-1,1-1 1,-1 1 0,0 0-1,1 0 1,-1 0-1,0-1 1,1 1-1,-1 0 1,1 0 0,-1 0-1,0 0 1,1 0-1,-1 0 1,1 0-1,-1 0 1,0 0 0,1 0-1,-1 0 1,1 0-1,-1 0 1,0 0-1,1 0 1,0 0 0,2 1 203,1-1 1,-1 1 0,0 0-1,1 0 1,-1 0 0,0 1-1,1-1 1,-1 1 0,0-1-1,0 1 1,0 0 0,-1 0-1,1 1 1,0-1-1,-1 1 1,1-1 0,-1 1-1,3 5 1,65 96 2711,-21-28-1972,13 7-134,16 24 307,-66-88-936,-1 1 0,-1 0 1,16 41-1,-19-36-104,0 1 1,-2-1-1,-1 1 1,-1 0-1,-1 0 1,-2 40-1,-1-46-78,-1 0-1,-2 0 0,0-1 0,0 1 0,-2-1 1,-1-1-1,0 1 0,-1-1 0,-13 21 1,-4-4-1013,-1-1 0,-1 0 0,-38 33 0,50-52-529,0-1 1,-2 0-1,0-1 1,-30 18-1,-30 9-1953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3:06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2144,'5'5'2757,"-2"-1"-2503,6 10 948,-8-14-541,0 2-149,11 8 4278,-1-9-4086,-7 1-299,-2-1-379,-1 0 1,1-1-1,-1 1 0,0 0 1,1 0-1,-1 0 1,0 0-1,0 0 0,0 1 1,0-1-1,0 0 1,0 0-1,0 1 0,0-1 1,0 1-1,-1-1 1,1 1-1,0-1 1,0 3-1,56 189 622,-56-188-624,7 34 132,-2-1 0,-2 1 0,0 52 0,1 10 148,0-69-188,-1 8 621,-4-39 223,1-21-960,0 18-4,1 0-1,-1 0 0,0 0 1,1 0-1,0 1 1,0-1-1,-1 0 1,1 1-1,0-1 1,0 1-1,0 0 0,0 0 1,5-2-1,34-10-6,-30 10-5,40-8 157,89-10-1,56 9 40,-38 4-470,24-4 455,262 17 1,-209 13-50,144 11-35,-39-20 201,-152-7-393,148-9 371,-146-1-120,271-10-205,-163 4 295,-116 12-111,-134 4-312,83 14 0,84 39 316,-195-49-66,-11-2-13,0-2 0,0 1-1,1-1 1,0-1 0,-1 0-1,14 0 1,-21-1-6,-1 0 0,1-1 0,-1 0 0,1 1 0,-1-1 0,1 0 0,-1 0 0,0 1 0,1-1 0,-1 0 0,0-1 0,0 1 0,0 0 0,1 0 0,-1 0 0,0-1 0,-1 1 0,1 0 0,0-1 0,0 1 0,-1-1 0,2-3-1,-1 4 2,26-59 457,14-26-347,0 16-5,-12 23-67,33-76 1,-60 120-348,-1 0 1,0-1-1,0 1 1,0 0-1,-1-1 1,1-4 0,-1 7-37,0 0 1,0-1-1,0 1 1,0 0-1,-1 0 1,1 0-1,0 0 1,0 0-1,-1 0 1,1 0-1,-1 0 1,1 0 0,-1 0-1,1 0 1,-1 0-1,0 0 1,0 0-1,1 0 1,-1 0-1,0 1 1,0-1-1,-1-1 1,-18-7-3476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3:42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329 34 1472,'1'-3'102,"-1"2"-66,0 0-1,0 1 0,0-1 0,1 0 1,-1 0-1,0 0 0,1 0 0,-1 0 1,0 1-1,1-1 0,-1 0 1,1 0-1,0 1 0,-1-1 0,2-1 1937,12-15 6038,-27 34-6077,3-7-1541,-30 44 543,2 2 0,-40 80 0,51-83-577,2 0-1,2 1 0,-23 89 1,18 4 223,27-139-691,0 1-1,-1-1 1,0 0-1,-1 0 1,1 0-1,-9 15 1,10-22-984,1-17-7593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4:0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2720,'4'-1'416,"0"0"1,0 0-1,0 1 0,0-1 1,0 1-1,0 0 0,0 0 1,6 0-1,6 4 11239,-21 4-8167,2-6-3056,0 1 1,0-1-1,-1 0 1,1 0-1,0 0 1,-1-1-1,0 1 1,1-1-1,-1 0 1,-6 1-1,10-2 80,0-1-483,1 0 0,-1 0 0,1 0 0,0 0 0,-1 0 0,1 0 0,0 0 0,0 0 0,0 1 0,0-1 0,0 0 0,0 0 0,0 1 0,0-1-1,2 0 1,-1-1 10,30-21 78,-32 23-37,-1 0-100,0 0 1,0 0 0,0 1-1,0-1 1,0 1-1,1-1 1,-1 1-1,0-1 1,0 1 0,0 0-1,0-1 1,0 1-1,0 1 1,0-2-226,1 1 0,-1-1 0,1 1-1,-1-1 1,1 1 0,-1-1 0,1 1 0,0-1 0,-1 1 0,1 0 0,0-1 0,-1 1 0,1 0 0,0-1-1,0 1 1,0 0 0,0 0 0,0-1 0,0 1 0,0 0 0,0 0 0,0-1 0,0 1 0,0 0 0,0-1-1,0 1 1,0 0 0,1-1 0,-1 1 0,0 0 0,0-1 0,1 1 0,0 1 0,1 0-1129,0 1 0,1-1 0,-1 1 0,1-1 0,4 4 1,-2-3 728,14 16-5024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3:42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42 243 5984,'-37'-59'2666,"37"58"-2533,-1 0-1,0 0 0,1 0 0,0 0 0,-1 1 0,1-1 0,0 0 0,-1 0 1,1 0-1,0 0 0,0 0 0,0 0 0,0 0 0,0 0 0,0 0 1,0 0-1,0 0 0,0 0 0,0 0 0,0 0 0,1-1 0,0 0 43,0 1-1,0-1 0,0 1 1,0-1-1,0 1 1,0-1-1,0 1 0,1-1 1,-1 1-1,3-2 0,1 0 70,-1 0 0,1 0 0,0 1 0,1 0 1,-1 0-1,8-3 0,15 1 301,-1 1 1,0 1 0,40 2-1,-5 0-141,24-6 81,110-22 1,-148 21-395,-23 4-86,28-7 0,-29 5 46,11-3 399,-33 8-515,0-1 0,1 0 0,-1 0 0,0 0 0,0 0 0,1 0 0,-1-1 1,0 1-1,0-1 0,2-2 0,-3 4-86,-1-1 0,0 1-1,1-1 1,-1 1 0,0-1 0,0 0 0,0 1 0,1-1 0,-1 1 0,0-1-1,0 1 1,0-1 0,0 1 0,0-1 0,0 0 0,0 1 0,0-1 0,0 1-1,0-1 1,-1 1 0,1-1 0,0 1 0,0-1 0,0 1 0,-1-1 0,1 1 0,0-1-1,-1 1 1,1-1 0,-1 0 0,-11-10-3735,4 7-1468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3:43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24 120 4736,'-1'-1'482,"-12"-1"383,12 2-751,1 0 1,0 0-1,-1 0 1,1 0-1,0 0 1,-1 0-1,1 0 1,0 0-1,0 0 1,-1 0-1,1 0 1,0 0-1,-1 0 1,1 0-1,0 0 1,0 0-1,-1 0 1,1 1-1,0-1 1,-1 0 0,1 0-1,0 0 1,0 1-1,0-1 1,-1 0-1,1 0 1,0 0-1,0 1 1,0-1-1,-1 0 1,1 0-1,0 1 1,0-1-1,0 0 1,0 1-1,0-1 1,0 0-1,0 1 1,11-2 2701,170-24 1614,32-5-3148,-161 23-1144,-19 2-141,48-2 1,-76 7 27,0 0 0,0 0 0,0-1 0,6-1 0,2-4-1493,-13 5 1128,1 1 1,-1-1-1,1 0 1,-1 1-1,1-1 0,-1 1 1,1-1-1,-1 0 1,1 1-1,-1-1 0,0 0 1,1 0-1,-1 1 1,0-2-1,9-15-6860,-2 6 3931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3:44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2 4224,'-3'-1'570,"0"1"1,0-1-1,0 1 1,0 0-1,0 0 1,0 1-1,0-1 1,0 0-1,-6 2 1,-16 2 1601,14-3-1783,0 1 0,0 0 0,0 1 1,0 0-1,1 1 0,-1 0 0,1 1 0,-11 6 0,-6 2 205,23-11-560,0-1 0,0 1-1,0 0 1,1 1 0,-1-1 0,0 1 0,1-1 0,0 1-1,0 0 1,-1 0 0,2 1 0,-1-1 0,0 1 0,1-1 0,-1 1-1,1 0 1,0 0 0,1 0 0,-1 0 0,1 0 0,-1 0-1,1 1 1,0-1 0,1 0 0,-1 7 0,1-1-16,0 1 1,1-1 0,0 0 0,1 0-1,0 0 1,1 0 0,4 12-1,-5-18 11,0 0-1,0 0 1,0 0-1,1 0 1,-1 0-1,1-1 1,0 1-1,0-1 1,0 0 0,1 0-1,-1 0 1,1 0-1,0-1 1,-1 1-1,1-1 1,0 0-1,0 0 1,1 0-1,4 1 1,-3-2 39,0 0 1,0-1 0,0 1 0,0-1-1,0-1 1,-1 1 0,1-1-1,0 0 1,0 0 0,-1 0-1,1-1 1,0 0 0,-1 0-1,0-1 1,1 1 0,6-6-1,2-1-8,0 0 0,-1-1 0,0-1 0,17-20-1,-24 26 40,5-7 48,0-1 0,11-16 0,-20 26-127,0 0 0,-1 1 0,1-1 0,-1 0 1,1 0-1,-1 0 0,0 0 0,0 0 0,0 0 0,-1-1 1,1 1-1,-1 0 0,0 0 0,1 0 0,-1-1 1,-1 1-1,1 0 0,-1-4 0,-1 4-28,1-1 1,-1 1-1,0 0 0,0-1 1,0 1-1,0 0 0,0 0 1,-1 0-1,1 1 1,-1-1-1,0 1 0,0-1 1,0 1-1,0 0 0,0 0 1,-1 0-1,1 1 0,-1-1 1,1 1-1,-1 0 0,1 0 1,-5-1-1,-10-3-115,17 5 43,20 0 347,56 1-60,87-2 210,-131-3-290,-21 3-24,-1-1-1,1 2 0,0-1 0,0 1 0,-1 1 1,14 2-1,-17-2-8,-5-1-69,0 0 1,0 0-1,0 1 1,-1-1-1,1 0 0,0 0 1,0 0-1,0 1 1,0-1-1,0 1 1,0-1-1,-1 0 0,1 1 1,0 0-1,0-1 1,-1 1-1,1-1 1,0 1-1,-1 0 0,1-1 1,-1 1-1,1 0 1,-1 0-1,1 0 1,-1-1-1,1 1 0,-1 0 1,0 0-1,1 0 1,-1 0-1,0 0 1,0 1-1,3 4 60,-2 1 0,1 0-1,-1 0 1,0 0 0,0 0 0,-1 0 0,0 0-1,0 1 1,-3 12 0,2-12-52,0 1 0,1-1-1,0 0 1,1 1 0,0-1 0,2 12 0,-2-17-9,0 1 1,0-1 0,0 0 0,0 0 0,1 0-1,-1 0 1,1 0 0,-1-1 0,1 1-1,0 0 1,0-1 0,1 1 0,-1-1 0,0 0-1,1 0 1,-1 0 0,1 0 0,0 0-1,3 2 1,-3-4-15,-1 1 0,1 0-1,0-1 1,0 1 0,0-1-1,0 0 1,0 0 0,0 0 0,-1 0-1,1-1 1,0 1 0,5-2-1,36-14 81,-35 12-44,71-31-2439,12-5-7614,-72 31 3506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3:48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82 2656,'0'0'95,"0"-1"0,1 1 1,-1-1-1,0 0 0,0 1 0,0-1 0,1 1 1,-1-1-1,0 1 0,0-1 0,1 1 1,-1-1-1,0 1 0,1-1 0,-1 1 1,1 0-1,-1-1 0,1 1 0,-1 0 0,1-1 1,-1 1-1,2-1 0,13-5 2345,-9 4-1780,9-2 1570,-14 4-2065,0 0 0,1-1 0,-1 1 0,1-1-1,-1 1 1,1-1 0,-1 1 0,0-1 0,1 0 0,-1 0-1,2-1 1,-2 1-68,1 0 0,-1 0 0,0 0 0,0 0-1,-1 0 1,1 0 0,0 0 0,0 0 0,0 0-1,-1 0 1,1 0 0,0 0 0,-1-1 0,1 1 0,-1 0-1,0 0 1,1-1 0,-1 1 0,0 0 0,0-1-1,0 1 1,0 0 0,0 0 0,0-1 0,0-1 0,2-6 503,-1 0 352,-2 9-938,1 0 0,-1 0 0,1 0 0,-1 0 0,0 0 0,1 0 0,-1 0 0,1 0 0,-1 1 0,1-1 0,-1 0 0,1 0 0,-1 0 0,1 1 0,-1-1 0,1 0 0,-1 1 0,1-1 0,0 0 0,-1 1 0,1-1 0,-1 1 0,1 0 0,-13 9 49,2-3 123,0 2 0,0 0 0,1 0 0,0 1 0,1 0 0,0 0 0,-10 16 0,18-24-169,0-1 0,0 1 0,0-1 0,0 1 0,0 0 0,0 0-1,1 0 1,-1-1 0,1 1 0,-1 0 0,1 0 0,0 0 0,0 0-1,-1 0 1,1 0 0,1 0 0,-1 0 0,0 0 0,0 0 0,1-1-1,-1 1 1,1 0 0,0 0 0,0 2 0,4 5 61,0 0 0,0 0 0,0 0 1,1-1-1,13 15 0,4 0 50,-22-22-94,0 0-1,0 0 1,0 0-1,0 0 1,0-1 0,1 1-1,-1 0 1,0-1-1,0 1 1,1-1 0,-1 1-1,1-1 1,-1 0-1,0 0 1,1 1 0,-1-1-1,0 0 1,1 0-1,1-1 1,4-2 108,1 0 0,-1 0 0,0-1 0,9-6 0,-9 5-100,1-1 9,-1 0 0,0 0-1,0-1 1,-1 0 0,0 0 0,8-12-1,8-10 75,24-25-296,-19 11 43,-17 35-15,-7 5 132,-2 3-107,15-1 6,-13 0 110,0 1 0,0-1 0,0 1 0,0 0 0,0 0 0,0 0 0,0 0 0,0 0 0,0 1-1,-1-1 1,1 1 0,0 0 0,4 2 0,-2-1 10,0 0-1,0 0 1,-1 1 0,1-1-1,-1 1 1,0 0 0,5 5-1,-8-7 18,0 0 0,0 0-1,-1 1 1,1-1 0,0 0-1,-1 0 1,1 1-1,-1-1 1,0 1 0,1-1-1,-1 0 1,0 1 0,0 2-1,0 22 197,-1-13-109,1-3-57,0 11 232,4 38 0,-3-55-262,0-1 0,0 1 1,1-1-1,-1 1 0,1-1 0,0 0 0,0 0 0,0 0 1,0 0-1,0 0 0,4 3 0,-2-2 55,1 0 1,-1 0-1,1-1 0,0 0 0,0 1 1,5 1-1,-2-2-7,0 0 0,0-1 0,0 0 0,1 0 0,-1-1 0,0 0 0,1-1 0,-1 0 0,0 0 0,16-3 0,8-3-45,45-15 0,-52 14-82,59-21-397,-30 9-4191,-29 11 904,4 7-4038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3:53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69 752 3712,'0'-1'157,"0"0"1,0 0 0,1 0-1,-1 0 1,0 0-1,1 0 1,-1 0-1,1 0 1,-1 1-1,1-1 1,-1 0 0,1 0-1,-1 0 1,1 1-1,0-1 1,-1 0-1,1 1 1,0-1-1,0 0 1,0 1 0,0-1-1,-1 1 1,1 0-1,0-1 1,0 1-1,0 0 1,0-1-1,0 1 1,0 0 0,0 0-1,0 0 1,0 0-1,0 0 1,3 0 1749,1 20-430,-7 12-597,-7 46 1,0-16-429,-9 160 492,10-126-357,-10 36-43,9-73-224,5-34 490,-10 31 1,10-48-12,1-14-317,1-16-72,7-39-245,-3-3-194,2 1-1,15-75 1,46-121-224,-50 219 55,0 0 1,31-53 0,-35 73 59,2 0 1,0 1 0,30-33-1,-42 51 126,0 0 0,0 0-1,0 0 1,0 0 0,0 0-1,0 0 1,0 1 0,0-1-1,0 0 1,1 1 0,-1-1 0,0 0-1,0 1 1,1 0 0,-1-1-1,0 1 1,1 0 0,-1-1-1,0 1 1,3 0 0,-3 1 5,0-1 1,1 0 0,-1 1-1,0 0 1,1-1 0,-1 1-1,0 0 1,0 0 0,0-1 0,1 1-1,-1 0 1,0 0 0,0 0-1,0 0 1,-1 0 0,2 2-1,3 5 16,-1 0 0,0 0 0,0 0-1,4 15 1,-7-18 4,0-2-12,1 1 22,0 0 0,-1 0 1,0 1-1,0-1 0,0 1 0,-1-1 0,1 1 1,-1-1-1,0 1 0,-1 5 0,-1 8 8,1-10 46,1-1-1,-1 0 0,0 0 1,-1 0-1,0 0 0,0 0 1,0 0-1,-1-1 0,-4 9 1,-8 9 134,11-16-193,-1-1-1,1 1 0,-2-1 1,-5 7-1,-2 0 88,1 0-1,-15 25 0,16-24-123,-14 10 445,24-25-422,1 0 0,0 0 0,0 1-1,0-1 1,0 0 0,0 0 0,0 0-1,-1 0 1,1 0 0,0 0 0,0 0-1,0 0 1,0 0 0,-1 0-1,1 0 1,0 1 0,0-1 0,0 0-1,0 0 1,-1 0 0,1 0 0,0 0-1,0 0 1,0 0 0,0-1 0,-1 1-1,1 0 1,0 0 0,0 0 0,0 0-1,0 0 1,-1 0 0,1 0 0,0 0-1,0 0 1,0 0 0,0 0-1,0-1 1,0 1 0,-1 0 0,1 0-1,0 0 1,0 0 0,0-1 0,-4-6-82,5-1 56,0 1-1,1-1 1,0 1-1,0-1 1,0 1-1,6-9 1,-7 13 14,5-8-29,0 0 1,1 0-1,0 1 0,1 0 1,0 1-1,13-13 1,-15 18 18,0-1 1,0 1-1,0 0 1,0 0-1,1 0 1,-1 1-1,1 0 1,9-3-1,60-13-165,-75 19 182,205-27 111,-39 6-81,-90 5 158,-71 14-113,0-1 86,-10 9-240,0-1 49,-3 3 53,0 0 1,0 0-1,1 0 0,-8 15 0,9-11-32,0-1 0,1 0 0,1 1 0,-1 0 0,2 0 0,-3 19 0,5-23 33,-1-1 0,1 1 1,1-1-1,-1 1 0,1-1 0,0 1 0,1-1 1,0 0-1,0 1 0,1-1 0,6 12 0,-8-17 5,0 0 0,0-1-1,0 1 1,0 0 0,0-1 0,1 1-1,-1-1 1,0 0 0,1 1-1,-1-1 1,1 0 0,0 0 0,-1 0-1,1 0 1,4 1 0,-5-2-5,0 0 0,0 0 0,0 0 1,0 0-1,1 0 0,-1 0 0,0 0 0,0 0 1,0-1-1,0 1 0,0 0 0,1-1 0,-1 1 1,0-1-1,0 1 0,0-1 0,0 0 1,0 1-1,0-1 0,-1 0 0,1 0 0,0 0 1,0 1-1,0-1 0,-1 0 0,1 0 0,0-2 1,3-3 33,0-1 0,-1 0 1,0 0-1,-1 0 0,1 0 0,-1 0 1,0 0-1,-1-1 0,0 1 1,0-1-1,-1 1 0,0-12 0,-1 7-48,0 1 0,-1-1 0,0 1 0,-1-1 0,0 1 0,-1 0 0,-7-15 0,9 23-51,0 0 0,0-1 1,0 1-1,-1 0 0,0 0 1,1 0-1,-1 0 0,0 1 1,0-1-1,-1 1 0,1 0 1,0 0-1,-1 0 0,0 0 1,-6-2-1,9 4 10,-1 0 1,1 0-1,0 0 1,0 0-1,0 0 0,0 0 1,0 0-1,0 0 0,0 1 1,0-1-1,0 0 1,0 1-1,0-1 0,0 1 1,0-1-1,0 1 0,0-1 1,0 1-1,0 0 1,0 0-1,-3 2-184,4-2 211,-1-1 1,1 1-1,0 0 1,0-1-1,0 1 1,0 0-1,0-1 0,0 1 1,0 0-1,0-1 1,0 1-1,0 0 1,0-1-1,0 1 0,0 0 1,0-1-1,1 1 1,-1 0-1,0 0 1,4 5 12,0 1 0,0 0-1,0-1 1,1 0-1,0 0 1,0-1 0,0 1-1,9 6 1,-7-5 57,-4-4-35,0 0 0,1 0 0,-1-1 0,1 1 0,-1-1 0,1 0 0,0 0 0,0 0 1,0 0-1,0-1 0,0 0 0,0 1 0,0-2 0,0 1 0,0 0 0,1-1 0,-1 0 0,0 0 0,1 0 1,-1 0-1,0-1 0,0 1 0,1-1 0,-1 0 0,0-1 0,0 1 0,7-4 0,37-18 58,-20 11 75,-1-2 0,26-17-1,-24 12-91,-1 0-102,0-1 1,35-33-1,-62 52 16,-1 1 0,0 0 0,0 0 0,0 0 0,1 0 0,-1 0 0,0 0 0,0 0 0,0 0 0,1 0 0,-1 0 0,0 0 0,0 0 0,1 0 0,-1 0 0,0 0 0,0 0 0,0 0 0,1 0 0,-1 0 0,0 0 0,0 0 0,0 0 0,1 0 0,-1 0 0,0 0 0,0 0 0,0 0 0,1 1 0,-1-1 0,0 0 0,0 0 0,0 0 0,1 1 0,7 9-201,5 15 24,-7-9 78,-3-10 88,0 1 0,-1 0-1,0-1 1,0 1-1,0 9 1,4 118 176,-6-119-86,-1-1-1,-1 1 0,0 0 0,-1 0 0,-1-1 0,0 0 1,-7 14-1,11-26-40,-1 0 1,0 0 0,0-1 0,0 1 0,0 0 0,0-1 0,0 1-1,0-1 1,0 1 0,-1-1 0,1 1 0,0-1 0,-1 0-1,1 0 1,-1 0 0,0 0 0,1 0 0,-1 0 0,0 0-1,0 0 1,1-1 0,-5 2 0,3-3 2,1 1 0,-1 0 0,0 0 0,1-1 0,-1 0 0,0 1 0,1-1 0,-1 0 1,1 0-1,-1-1 0,1 1 0,-1 0 0,1-1 0,0 1 0,-2-3 0,-12-11 77,0 0 1,2-1-1,0 0 0,-20-31 1,-16-19-216,39 53 2,9 8 20,-1 1 0,0 0 1,-1 1-1,1-1 0,-1 1 0,0-1 1,1 1-1,-1 0 0,-5-2 0,9 5 85,0 0-1,0 0 1,0 0 0,0 0-1,0 0 1,-1 0-1,1 0 1,0 0-1,0 0 1,0 0-1,0 0 1,0 0 0,0 0-1,0 0 1,0 0-1,0 0 1,0 0-1,0 0 1,0 0-1,0 0 1,0 0 0,0 0-1,0 0 1,-1 0-1,1 0 1,0 0-1,0 0 1,0 0-1,0 0 1,0 0 0,0 0-1,0 0 1,0 0-1,0 0 1,0 1-1,0-1 1,0 0-1,0 0 1,0 0 0,0 0-1,0 0 1,0 0-1,0 0 1,0 0-1,0 0 1,0 0-1,0 0 1,0 0 0,0 0-1,0 0 1,0 1-1,0-1 1,0 0-1,0 0 1,0 0-1,0 0 1,0 0 0,0 0-1,0 0 1,0 0-1,0 0 1,3 8-134,5 8 45,-8-15 83,10 15 11,1 0 0,0-1 0,1 0 0,1 0 0,0-1 0,1-1 0,0 0 0,1-1 0,1-1 0,0 0 0,0-1 0,25 11 0,-33-18 36,0 0 0,0 0-1,0-1 1,0 0 0,0 0 0,1-1-1,-1 0 1,0 0 0,1-1 0,-1 0-1,1-1 1,-1 0 0,13-3 0,-11 1 23,0 0 1,0-1 0,-1-1-1,1 1 1,-1-1 0,0-1 0,-1 0-1,1 0 1,-1-1 0,12-12-1,-1 0 3,-1 0-1,-1-2 0,-1 0 1,-1-1-1,19-35 0,-23 35-103,-1 3 51,-1 0 1,-1-1 0,-1 0 0,0 0 0,6-35-1,-12 46 23,0-2-679,0 20 249,3 81 319,0-50 121,-3 41 0,-3-49-80,-14 142 178,16-170-87,-1 0 0,1 1 1,-1-1-1,0 0 0,-1 0 1,1 0-1,-1 0 0,0 0 1,1-1-1,-2 1 0,-2 3 1,5-6-33,-1-1 1,1 0-1,-1 0 1,0 0-1,1 1 1,-1-1-1,0 0 1,1 0-1,-1 0 1,0 0-1,1 0 1,-1 0-1,0 0 1,1-1-1,-1 1 1,1 0-1,-1 0 1,0 0-1,1-1 1,-1 1-1,0 0 1,1-1-1,-1 1 1,1 0-1,-1-1 1,1 1-1,-1-1 1,1 1 0,-1-1-1,1 0 1,-16-16 164,0-6-77,-21-41-1,17 27-112,-25-50-593,42 80 493,3 7 94,-1 0 0,1-1 1,0 1-1,0 0 0,0 0 0,-1 0 1,1-1-1,0 1 0,0 0 1,0 0-1,0-1 0,0 1 1,0 0-1,0 0 0,-1-1 1,1 1-1,0 0 0,0-1 0,0 1 1,0 0-1,0 0 0,0-1 1,0 1-1,0 0 0,1-1 1,-1 1-1,0 0 0,0 0 1,0-1-1,0 1 0,0 0 0,0 0 1,0-1-1,1 1 0,-1 0 1,1 0-3,0 0 1,0 1 0,1-1 0,-1 0 0,0 1 0,0 0 0,0-1-1,0 1 1,0 0 0,0-1 0,-1 1 0,3 1 0,1 2-58,16 8 36,-1 0-1,26 23 0,-42-32 49,0-1 0,0 1 0,0-1 0,0 0-1,0 0 1,0 0 0,1-1 0,-1 1 0,1-1 0,-1 1 0,1-1 0,0 0 0,0-1 0,-1 1-1,1-1 1,0 1 0,0-1 0,-1 0 0,1-1 0,6 0 0,1-2 34,-1-1 0,0 1 0,0-2 0,-1 1 0,1-2 0,9-6 0,-7 4-25,169-110 272,-114 61-101,-36 30-70,-19 12-177,-8 10-142,-5 9-333,-2 2 521,0 1 0,1-1 1,0 1-1,0 0 1,1 0-1,-1-1 0,2 1 1,-1 0-1,1 0 1,0 0-1,0 0 0,0 0 1,1 0-1,1 0 1,-1 0-1,1-1 0,0 1 1,0 0-1,5 7 1,-5-10-5,3 7 37,0-1 1,0-1 0,1 1-1,1-1 1,10 12 0,-16-19-10,1 0 1,0-1 0,-1 1 0,1-1-1,0 0 1,0 0 0,0 1-1,0-1 1,0 0 0,0-1-1,0 1 1,1 0 0,-1-1 0,0 1-1,0-1 1,0 1 0,1-1-1,-1 0 1,0 0 0,0 0-1,1 0 1,-1-1 0,0 1 0,0-1-1,1 1 1,-1-1 0,0 0-1,0 0 1,0 0 0,0 0-1,0 0 1,0 0 0,0 0 0,1-2-1,15-11 20,-2 0-1,0-1 0,-1-1 0,0 0 1,-1-1-1,-1-1 0,-1 0 0,0 0 1,-2-1-1,16-38 0,-1-12-13,30-134 0,-41 141 9,-8 39-23,12-58 35,-17 69-49,1-1-1,-1 1 0,-1-1 1,-2-17-1,2 26-56,-1 0-1,1 1 1,-1-1 0,0 0 0,-1 1 0,1-1-1,-1 1 1,1 0 0,-5-6 0,6 8 43,0 1 0,-1 0 0,1-1 0,0 1 0,-1-1 0,1 1 0,0 0 0,-1-1 0,1 1 0,-1 0 0,1 0 0,-1 0 0,1-1 0,-1 1 0,1 0 0,-1 0 0,1 0 0,-1 0 0,1 0 0,-1 0 0,1 0 0,-1 0-1,1 0 1,-1 0 0,1 0 0,-2 0 0,1 1-3,-1 0 0,1-1 0,0 1 0,0 0 1,0 0-1,0 0 0,0 1 0,0-1 0,0 0 0,0 0 0,0 0 0,0 1 0,0-1 0,0 2 0,-9 20 18,2 0 1,0 0 0,1 1-1,-4 35 1,5-32-34,-38 215 119,31-162-140,5-34 412,-3 87 0,11-132-217,1-1-111,0 0-1,0-1 1,0 1-1,0 0 1,1-1-1,-1 1 1,0-1-1,0 1 0,0-1 1,-1 0-1,1 1 1,0-1-1,0 0 1,0 0-1,0 1 1,-1-1-1,1 0 1,0-1-1,13-21 54,-10 15-65,-1 3-12,8-15-49,1 0 0,1 1 0,19-22-1,-22 32 64,7-10-172,-16 16 96,-1 5 27,1 0 0,0-1 0,-1 1 0,1-1 0,0 1 0,0-1 0,0 1 0,3 1 0,4 9-32,-5-3 41,1-1 35,0 1 0,0-1 1,10 16-1,-12-22-14,0 0 0,-1 0 0,1 0 0,0 0 1,0-1-1,0 1 0,0 0 0,0-1 0,0 0 1,0 0-1,1 1 0,-1-1 0,0 0 0,1-1 0,-1 1 1,1 0-1,-1-1 0,1 1 0,4-1 0,29-1 67,-1-1 0,1-2 0,-1-1 0,0-2 0,42-14 0,-60 15-28,0-1 0,-1 0 0,27-17 0,-36 19-17,1 0-1,-1-1 1,-1 0 0,1 0 0,-1 0 0,0-1 0,-1 1 0,1-2-1,6-11 1,6-20 18,-2-1-1,11-43 0,-2 8-79,53-117 60,-44 113-74,-31 70 4,0 0 1,0 0-1,0 0 0,-1-1 0,-1 1 0,1-20 1,-2 29 41,0 0 1,0-1-1,0 1 1,0 0-1,0 0 0,0 0 1,0 0-1,0 0 1,0-1-1,0 1 1,0 0-1,0 0 1,0 0-1,0 0 1,0-1-1,0 1 1,0 0-1,0 0 1,0 0-1,0 0 1,0 0-1,-1-1 1,1 1-1,0 0 1,0 0-1,0 0 1,0 0-1,0 0 1,0 0-1,-1 0 1,1 0-1,0 0 1,0-1-1,0 1 0,0 0 1,0 0-1,-1 0 1,1 0-1,0 0 1,0 0-1,-1 0 1,-7 4-229,-7 9 22,7-4 202,1 1 0,-1 0 0,2 0 0,0 1 0,0 0 0,1 0 0,-7 18 0,0 15 1,-13 78-1,6 50 153,12-109-165,4-27 45,1 39 0,3-60 38,0 0-1,1 0 1,0-1 0,1 1 0,8 20-1,-10-32-34,0 0 0,1-1 0,-1 1 0,1-1 0,0 0-1,0 1 1,0-1 0,0 0 0,0 0 0,0 0 0,1 0-1,-1-1 1,1 1 0,-1-1 0,1 1 0,0-1 0,-1 0 0,1 0-1,0 0 1,0 0 0,0-1 0,0 1 0,0-1 0,3 1-1,5-1 11,1 1 0,-1-2-1,0 0 1,22-4-1,2-1 31,7-2 54,59-18 0,-89 21-90,0 0 0,0 0 0,12-9 0,-19 11-3,0 0-1,0-1 0,0 0 0,0 0 0,-1 0 0,0-1 0,0 0 0,6-8 1,-9 12-24,0-1 1,0 0 0,0 1 0,0-1 0,-1 0 0,1 0 0,-1 1 0,1-1 0,-1 0 0,0 0-1,1 0 1,-1 0 0,0 0 0,0 1 0,0-1 0,-1 0 0,1 0 0,0 0 0,-1 0 0,1 0-1,-1 1 1,0-1 0,1 0 0,-1 1 0,0-1 0,0 0 0,0 1 0,0-1 0,-3-2-1,2 2-13,0 1 1,0-1-1,-1 0 0,1 1 0,-1-1 0,1 1 0,-1 0 0,1 0 0,-1 0 0,0 0 0,1 0 0,-1 1 0,0-1 0,0 1 0,0 0 0,1 0 0,-1 0 0,0 0 0,-4 1 0,-3 1 14,0 1 0,0 0 0,0 1 0,1 0 0,-1 0 0,1 1 0,0 0 0,0 1 0,1 0 0,0 0 0,0 1 0,0 0 0,-7 10 0,12-14 24,1 0 0,0 1 0,0-1 0,0 1 0,0 0 0,1-1 0,0 1 0,-1 0 0,1 0 0,1 0 0,-1 0 0,1 0 0,-1 7 0,2-5 4,-1 1 0,1-1 0,1 0 0,-1 0 1,1 0-1,0 0 0,0 0 0,4 6 0,2 1-10,-1-1 0,2 0 0,0 0 0,0-1 0,1 0 0,21 18 0,-14-16-50,0-1 1,1 0-1,1-1 1,-1-1-1,33 12 1,-32-15-1315,28 5 1,2 0-6714,-39-12 5681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3:54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77 100 9568,'-69'-65'3520,"61"65"-2720,13-6-256,3-3-2592,11 1 992,7-4-992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3:57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8 272 3808,'-1'1'112,"0"0"1,0 0-1,1 0 1,-1 0-1,0 0 1,1 0-1,-1 0 1,1 0-1,0 0 1,-1 1-1,1-1 0,0 0 1,0 0-1,0 0 1,-1 1-1,1-1 1,1 0-1,-1 0 1,0 1-1,0-1 1,0 0-1,1 0 1,-1 1-1,0-1 1,1 0-1,-1 0 0,1 0 1,-1 0-1,2 2 1,3 6 982,0-1 1,11 14-1,-9-13-566,0 2 255,1-1 1,0 0-1,1 0 1,0-1-1,19 15 1,-25-22-656,0 0 1,-1-1 0,1 1 0,0 0-1,0-1 1,0 0 0,0 1 0,0-1-1,0-1 1,0 1 0,0 0-1,0-1 1,1 1 0,-1-1 0,0 0-1,0 0 1,1 0 0,-1-1 0,0 1-1,0-1 1,0 0 0,0 0 0,1 0-1,-1 0 1,-1 0 0,1-1 0,0 1-1,5-5 1,-2 1 4,0 0 0,0-1 0,-1 0 0,0 0-1,0 0 1,4-8 0,23-46 528,-26 48-533,50-122 1003,0-2-312,-51 125-724,-4 8-109,0 0-1,1 1 1,-1-1 0,0 0-1,1 1 1,-1-1 0,1 1-1,0-1 1,3-2 0,-5 5-57,9 12-74,-3-2 138,-1 1 1,0-1-1,-1 1 0,0 0 0,-1 0 0,0 1 0,0-1 1,0 13-1,2 92 288,-12 40 73,4-132-279,-1 0 0,-2 0 0,0-1 0,-13 33 1,18-54-53,0 1 1,0-1-1,0 0 1,-1 1-1,1-1 1,-1 0-1,1 0 1,-1 0-1,0 0 1,0 0-1,1-1 1,-2 1-1,1 0 1,0-1-1,0 0 1,0 1-1,-1-1 1,1 0-1,0 0 1,-1 0-1,-3 0 1,3 0-5,1-1 0,-1 0 1,0 0-1,1-1 0,-1 1 0,0 0 1,1-1-1,-1 0 0,0 1 1,1-1-1,-1 0 0,1 0 1,-1-1-1,1 1 0,0 0 0,-1-1 1,1 1-1,0-1 0,0 0 1,-3-4-1,-5-5-19,1 0 1,1-1-1,0 0 0,1-1 1,0 1-1,1-1 0,-7-22 1,12 32-15,-1-1 0,2 0 0,-1 0 0,0-1 0,1 1 0,0 0 0,0-6 0,0 7 3,0 1 0,1 0 1,-1 0-1,0 0 0,1 0 0,0 0 0,-1 0 0,1 0 0,0 0 0,0 1 1,0-1-1,0 0 0,1 0 0,-1 1 0,3-3 0,-4 3 5,1 0 0,0 0 0,0 0 0,0 1 0,0-1 0,0 1 1,0-1-1,0 0 0,0 1 0,1 0 0,-1-1 0,0 1 0,0 0 0,0-1 0,1 1 0,1 0 0,-1 0-15,0 1 0,0 0 0,1 0 1,-1 0-1,0 0 0,0 0 0,3 2 0,17 8 130,2 2-163,-19-9 76,1-1-1,-1 0 0,1 0 0,12 3 1,8 2 24,-17-5-46,0-1 0,0 0 1,0 0-1,19 1 0,-9-3 7,0-1 0,-1-1 0,1-1 0,0-1 0,-1 0 0,1-2 0,-1 0 0,-1-1 0,1 0 0,-1-2 0,0 0 0,-1 0 0,28-24 0,-34 24 25,-1-1 1,-1 0-1,1-1 0,-2 1 1,0-2-1,0 1 0,8-22 1,3 0-13,8-32-5,-20 47 58,-6 16-78,0 0 0,1 0 0,-1 1 0,1-1 1,-1 0-1,1 1 0,0-1 0,-1 0 1,1 1-1,2-3 0,-2 3-1,-1 1-1,1-1 1,-1 1 0,0 0 0,1-1-1,-1 1 1,0-1 0,1 1 0,-1-1-1,0 1 1,0-1 0,1 1 0,-1-1-1,0 0 1,0 1 0,0-1 0,0 1-1,0-1 1,0 1 0,0-1 0,0 0-1,0 1 1,0-1 0,0-1 30,0 1-116,-1 2-104,1 0 187,-1 0 0,0 1 0,0-1 0,1 0-1,-1 0 1,1 0 0,-1 1 0,1-1 0,-1 0 0,1 3 0,-3 3-33,0 3 36,-1 0 0,1 1 0,1 0-1,0 0 1,0 0 0,0 11 0,-2 17 3,-10 71 41,-3 21 2,-5-8-39,-19 87 332,18-138-324,15-48 39,6-11-13,2-12-28,0 1-1,0-1 1,0 0 0,0 0-1,0 0 1,0 0 0,-1 0-1,1 0 1,0 0 0,-1 0-1,0 1 1,-1-1 221,1-4-50,1-15 62,3-22 38,41-226-14,-13 93-354,-23 126 86,3-1 1,1 1-1,35-85 0,-43 122-60,1 0 0,1 0 0,-1 1 0,1 0 0,1 0 0,0 0 0,10-10 0,-12 15 33,0 0 0,0 0-1,1 0 1,-1 1 0,1-1 0,0 1-1,0 1 1,0-1 0,0 1-1,0 0 1,1 1 0,-1-1 0,11 0-1,-9 1 20,1 1 0,-1 0 0,0 1 0,0 0-1,0 0 1,0 1 0,0 0 0,0 0 0,-1 1-1,1 0 1,0 0 0,8 6 0,-12-7 6,-1 0-1,1 1 1,-1 0 0,0-1-1,0 1 1,0 0 0,0 0 0,0 1-1,-1-1 1,1 1 0,-1-1 0,0 1-1,0 0 1,0 0 0,-1 0-1,0 0 1,1 0 0,-1 0 0,0 0-1,-1 0 1,1 0 0,-1 1-1,0-1 1,0 0 0,-1 6 0,0-4-2,-1 1 0,0-1 0,0 0 0,0 0 0,-1 0 0,0 0 0,0 0 0,-1 0 0,1-1 0,-1 0 0,0 1 0,-1-1 0,1-1 0,-1 1 0,0-1 0,-8 6 0,-2 0 36,-1 0 0,0 0 0,-1-2 0,-27 11 0,26-14-87,-1 1-1,-30 3 0,149-3-10,-65-5 111,150-8 18,-163 5-42,-1-1-1,0-2 0,0 0 1,0-1-1,-1-1 1,31-14-1,-37 13 37,0-1 0,-1 0 1,0-1-1,0 0 0,-1-1 1,10-13-1,-6 6 15,-1-1 0,-2 0 0,18-31 0,-24 36-34,0-1 1,6-20 0,-13 35-46,-1 0 1,1 0-1,0 0 1,0 0-1,0 0 1,0 0-1,0 0 1,0 0-1,0 0 1,0 0-1,0 0 1,0 0-1,-1 0 1,1 0-1,0 0 1,0 0 0,0 0-1,0 0 1,0 0-1,0 0 1,0 0-1,0-1 1,0 1-1,0 0 1,0 0-1,0 0 1,0 0-1,0 0 1,-1 0-1,1 0 1,0 0-1,0 0 1,0 0 0,0 0-1,0 0 1,0-1-1,0 1 1,0 0-1,0 0 1,0 0-1,0 0 1,0 0-1,0 0 1,-5 7-108,1 3 107,1 0-1,0 1 1,1-1-1,0 1 1,-1 13-1,1 57-5,3-55 15,-1-18 2,5 137 223,-3-127-197,1 0 1,1 0-1,1 0 0,0-1 1,1 0-1,8 17 0,-13-32-13,0 0-1,0 0 0,0-1 1,1 1-1,-1-1 1,0 1-1,1-1 0,-1 0 1,0 1-1,1-1 1,0 0-1,-1 0 1,1 0-1,0 0 0,-1 0 1,1 0-1,0-1 1,0 1-1,0-1 0,0 1 1,0-1-1,0 0 1,-1 1-1,1-1 0,0 0 1,0 0-1,0 0 1,0-1-1,0 1 1,0 0-1,0-1 0,0 1 1,3-3-1,3 0 30,0 0 0,0-1 0,0 0 0,-1-1 0,1 0 0,8-7 1,91-90 189,13-10-296,-88 86 75,-16 11-82,26-16 0,-41 30 70,0 0 0,0 0-1,0 1 1,0-1 0,0 1 0,0-1 0,0 1-1,0-1 1,1 1 0,-1 0 0,0-1-1,0 1 1,0 0 0,1 0 0,-1 0-1,0 0 1,0 0 0,0 0 0,1 0-1,-1 1 1,2-1 0,-2 1 2,0 0 0,0-1 0,0 1-1,0 0 1,0 0 0,-1 0 0,1 0 0,0 0 0,0 0 0,-1 0-1,1 0 1,0 0 0,-1 0 0,1 1 0,-1-1 0,1 2 0,1 6-8,0 0 1,-1 0 0,-1 0 0,1 13-1,-1-17-15,-13 186 165,12-176-118,2-12-16,-1 0 0,-1 0 0,1 0 0,0 0 0,-1 0 0,-1 3 0,2-4 139,1-4-42,5-5-94,-1 1 1,0-2 0,-1 1-1,0 0 1,0-1 0,0 0-1,2-9 1,9-18 37,-5 13-34,17-30-73,-25 47 36,1 0-1,1 0 1,-1 1-1,1-1 1,0 1-1,0 0 1,5-5-1,-9 9 16,1 0 1,-1-1-1,1 1 0,-1 0 0,1 0 0,-1-1 1,1 1-1,-1 0 0,1 0 0,-1 0 0,1 0 1,0 0-1,-1 0 0,1 0 0,-1 0 0,1 0 1,-1 0-1,1 0 0,-1 0 0,1 0 0,-1 0 1,1 0-1,-1 1 0,1-1 0,-1 0 0,1 0 1,-1 1-1,1-1 0,-1 0 0,1 1 0,-1-1 1,1 0-1,-1 1 0,13 17 94,-11-14-52,23 40-155,-20-32 139,1 0 0,1-1-1,0 0 1,1 0 0,0-1 0,0 0 0,1 0-1,11 9 1,-13-14-92,0 0-1,0-1 1,0 0 0,0 0-1,0 0 1,1-1-1,9 3 1,-8-4-718,-1-1 0,0 0-1,17 1 1,-3 1-2109,-20-3 2142,1 1 0,0 0 0,-1-1-1,1 1 1,0-1 0,0 0 0,-1 0-1,1 0 1,0-1 0,-1 1 0,5-1-1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3:57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77 149 9792,'-55'-94'3648,"36"80"-2848,16 0-224,3 8-2848,3-3 1120,2 1-928,5 5 1216,7 3-1632,6 6 1408,14 11-1696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28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394 12 3968,'5'-12'9818,"-5"14"-9535,0-1 1,0 1-1,-1 0 0,1-1 0,0 1 1,-1-1-1,0 1 0,0 1 1,-45 82 3363,24-48-2993,-2 0 0,-32 38-1,31-43-302,1 1 0,-38 70 0,31-37 13,2 1 1,-38 140-1,64-194-284,1 1 1,0-1-1,1 0 1,0 1-1,2 17 1,0-25-50,-1 0 0,2 0 0,-1-1 0,0 1 0,1 0 0,0-1 0,1 0 1,-1 1-1,1-1 0,0 0 0,0 0 0,0 0 0,1-1 0,7 8 0,-3-5-16,0-1 0,0 1 0,1-2 0,0 1 0,0-1 0,12 5 0,61 16-2355,-50-16 362,-23-7 751,0 0 1,-1 1-1,1 0 1,0 1-1,-1 0 0,13 11 1,14 14-5478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17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666 32 5408,'-1'-4'443,"-1"-13"1116,2 17-1485,0-1 0,0 1 0,1-1 0,-1 1 0,0-1 0,1 1-1,-1-1 1,0 1 0,1-1 0,-1 1 0,0-1 0,1 1 0,-1-1-1,1 1 1,-1 0 0,1-1 0,-1 1 0,1 0 0,0-1-1,-1 1 1,1 0 0,2-1 1589,-9 11 183,-61 67 1508,17-22-1994,-104 148 1144,54-67-1701,-33 50 491,110-149-1076,2 1 0,2 1-1,-17 47 1,20-42-48,3 1-1,1 1 1,3 0-1,-5 64 1,13-95-118,1 0 0,0 0 0,1 0 0,5 26 0,-3-32-37,0 1 0,0-1 0,0 0 0,1 0 0,1-1 0,-1 1 0,1-1 0,10 12 0,-1-5-1,0 0 0,1-1 0,0-1 0,1-1 0,23 15 1,95 46-2353,-74-42-620,0 2-380,2-1-3958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4:0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65 5312,'5'-4'13433,"-1"8"-13064,-4-3-167,1 1-1,0-1 1,-1 1-1,1-1 1,-1 1 0,0-1-1,1 1 1,-1-1-1,0 1 1,0 0 0,0-1-1,0 1 1,0-1-1,0 1 1,-1 1 0,-8 27 573,5-17-419,-19 48 536,-2 9-445,23-61-416,1-5-29,0 1 0,0-1 1,0 0-1,-1 0 0,1 0 1,-1 1-1,0-2 1,0 1-1,0 0 0,-1 0 1,1-1-1,-1 1 1,-4 3-1,6-7-11,1 1 1,-1-1 0,0 0-1,1 0 1,-1 1-1,0-1 1,1 0 0,-1 0-1,0 0 1,1 0-1,-1 0 1,0 0 0,1 0-1,-1 0 1,0 0-1,1 0 1,-1 0 0,0 0-1,1 0 1,-1-1-1,0 1 1,1 0 0,-1-1-1,0 1 1,1 0-1,-1-1 1,1 1-1,-1 0 1,1-1 0,-1 1-1,1-1 1,-1 1-1,1-1 1,-1 0 0,1 1-1,0-1 1,-1 1-1,1-2 1,-15-27-288,14 25 243,-21-63-384,2 4 378,16 54 189,0-2 0,1 1 0,0 0 0,0-1 0,1 1 0,1-1 1,0 0-1,0 1 0,1-17 0,1 26-90,-1 0 1,0 0 0,1 0-1,-1 0 1,1 0-1,-1 0 1,1 0 0,0 0-1,-1 0 1,1 0-1,0 0 1,0 0-1,-1 0 1,1 1 0,0-1-1,0 0 1,0 1-1,0-1 1,0 1 0,0-1-1,0 1 1,1-1-1,29-7 1064,-16 6-651,9-3-140,1 1 0,0 2 0,0 0-1,33 3 1,-18 0-127,69-3 83,99 3-16,-129 0-1308,-50-1-3495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21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60 2656,'0'-7'607,"0"4"-532,0 1 1,0-1 0,0 1 0,0 0-1,1-1 1,-1 1 0,2-4 0,-2 4 238,1 1 0,-1 0 0,1 0 0,0 0 0,-1 0 0,1 0 0,0 0 0,0 0 0,0 1 0,0-1 0,2-1 0,5-5 1527,-8 6-1634,1 0 0,0 0 0,0 1 0,0-1 0,0 0 0,0 0 0,0 1 0,0-1 0,0 1-1,0-1 1,1 1 0,-1-1 0,0 1 0,0 0 0,2-1 0,-3 1-121,1 1 0,-1-1 1,1 1-1,-1-1 0,0 0 0,1 1 0,-1-1 1,1 1-1,-1-1 0,0 1 0,0-1 0,1 1 1,-1-1-1,0 1 0,0 0 0,1-1 1,-1 1-1,0-1 0,0 1 0,0 0 0,0-1 1,0 1-1,0-1 0,0 1 0,0 0 0,0 3 265,2 17 115,0 0-1,-2 0 1,-3 35 0,0-20-207,0 12 344,-3 0 0,-1-1-1,-20 65 1,-1-40-32,24-64-328,1-6-2517,-7 8-6819,2-5 6820,-11 7-1647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21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61 8544,'-11'-10'6385,"18"10"-4888,151-25 2901,83 6-3537,-182 17-1045,57-1 436,-40 2-4342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22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51 6560,'-9'-4'2297,"19"2"535,8 0-863,2-3-785,143-27 3377,-140 29-4370,-1 1 0,1 2 0,0 0 0,-1 1 0,30 5 0,-47-5-207,1 0 1,-1 0 0,0 1 0,0 0 0,0 0-1,0 0 1,8 5 0,-12-6 19,1 0 1,-1 1-1,1-1 1,-1 0-1,0 1 1,1-1-1,-1 1 0,0 0 1,0-1-1,0 1 1,0 0-1,0 0 1,0-1-1,-1 1 1,1 0-1,-1 0 0,1 0 1,-1 0-1,0 0 1,0 0-1,0 0 1,0 0-1,0 0 1,0 2-1,-1 2 8,0 0 0,-1-1-1,1 1 1,-1 0 0,-1-1 0,1 0 0,-1 1-1,1-1 1,-1 0 0,-1 0 0,1-1 0,-1 1-1,0-1 1,0 0 0,0 0 0,-1 0 0,-5 4-1,-10 5 78,0-1-1,-1-1 1,-23 10 0,-25 12 224,56-26-222,11-6-39,0-1 0,0 1 0,0 0 0,1 0 0,-1 0 1,0 0-1,1 0 0,-1 0 0,1 1 0,-1-1 0,1 1 0,-2 1 0,5 0 311,4 0-232,1 1 0,0-1 0,1 0 0,-1-1 0,0 0 0,1 0 0,12 1 0,60 2 141,-13-2-211,-42 0-230,1-2 0,49-4 0,-53 2-1094,1 0-2107,0-5-3836,-14 1 4710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23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91 3712,'0'0'28,"-1"0"-1,5-14 12877,-4 2-12629,-1 11-261,1 0 1,0 0-1,0 0 0,-1 0 0,1 0 0,0 0 0,0 0 1,0 0-1,1 0 0,-1 0 0,0 0 0,0 0 0,0 0 0,1 0 1,-1-1-1,18-34 119,-18 36-125,0 0 1,0 0-1,0-1 1,0 1-1,0 0 0,0 0 1,0 0-1,0 0 0,1-1 1,-1 1-1,0 0 0,0 0 1,0 0-1,0 0 1,0-1-1,0 1 0,0 0 1,0 0-1,0 0 0,0 0 1,0-1-1,0 1 0,-1 0 1,1 0-1,0 0 1,0 0-1,0-1 0,0 1 1,0 0-1,0 0 0,0 0 1,0 0-1,0 0 0,-1-1 1,1 1-1,0 0 0,-9-3 141,-15 3-49,19 0-45,-49 0 873,53 0-784,11-2 144,-5 1-197,-1 1-1,1 1 0,0-1 0,-1 1 0,1-1 1,-1 1-1,1 0 0,-1 1 0,0-1 0,1 1 1,-1 0-1,0 0 0,0 0 0,0 1 1,4 3-1,0 0 128,-1 0 0,1 1 0,-1 0 0,-1 0 1,1 0-1,5 9 0,-4-2-69,1-1-1,-2 1 1,0 1-1,-1-1 1,0 1-1,-1 0 1,-1 0 0,0 1-1,-1-1 1,-1 1-1,-1 0 1,0 0-1,-1 22 1,-1-34-161,0 1-1,0-1 1,0 0 0,0 0-1,-1 0 1,1 0 0,-1 0 0,0 0-1,0-1 1,-1 1 0,1-1-1,-1 1 1,0-1 0,1 0 0,-2 0-1,1 0 1,0 0 0,0-1-1,-7 4 1,-3 2-204,0-1-1,-1-1 1,0 0-1,-16 3 1,-72 18-4237,35-17-2672,46-9 917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24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45 3072,'-5'-4'15309,"24"4"-8314,-6-3-10094,11-1 3197,0 0 0,1 2 1,25 0-1,-25 1-6,253-5 708,-224-3-885,-46 4-1608,-7 1-1408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24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2912,'0'0'11,"0"0"0,0-1 1,0 1-1,0 0 0,0 0 1,0-1-1,0 1 0,0 0 0,0-1 1,0 1-1,0 0 0,1 0 0,-1-1 1,0 1-1,0 0 0,0 0 0,0-1 1,0 1-1,1 0 0,-1 0 1,0 0-1,0-1 0,11 2 9687,-11 20-5837,-3 393 1270,3-408-5068,0 0 0,0 0-1,1 1 1,2 9 0,6 0-1803,-8-15 1142,0 1 1,1-1-1,-1 0 0,0 0 1,1 0-1,-1 0 0,1 0 1,-1 0-1,3 0 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25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20 9376,'-9'-1'2653,"12"3"-1282,-1-1-1122,-1-1 0,1 1 0,0-1 0,-1 1 0,1-1 0,0 0-1,-1 0 1,1 1 0,0-1 0,2-1 0,26-3 1231,0 2 0,40 1-1,6 0-339,-12 0-565,-36 1-431,32-3 1,-46 2-136,24 0 0,-26 2-227,0-1 1,21-3-1,-13-4-2331,-36 18-7483,2-3 5019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25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38 4800,'-19'-5'1557,"12"7"1307,16 1 3488,14-5-5056,0 0-1,-1-2 1,29-7 0,-26 5-681,-1 1 1,31-1-1,-44 5-506,0 1 0,0 0 0,0 0 0,0 2-1,0-1 1,22 7 0,-30-7-103,0 1 0,0-1-1,0 1 1,0-1 0,0 1 0,0 0-1,0 0 1,0 0 0,-1 1 0,1-1-1,-1 1 1,0-1 0,1 1 0,-1 0-1,-1 0 1,1 0 0,0 0 0,-1 0-1,1 0 1,-1 1 0,0-1 0,0 0-1,0 1 1,-1-1 0,1 1 0,-1 3-1,1 3-4,-1 0-1,0 0 1,-1 1-1,0-1 1,-1 0-1,0 0 1,-1 0-1,0 0 1,0-1-1,-1 1 1,0-1-1,-1 0 1,0 0-1,-1 0 1,-9 11-1,3-5 68,-2-1 0,0-1-1,0 0 1,-1-1 0,0 0-1,-1-2 1,-23 12 0,-15 6 206,-32 18 449,86-46-719,0 0 1,0 0-1,0 0 0,0 0 1,0 0-1,0 0 0,-1 0 1,1 0-1,0 0 1,0 0-1,0 0 0,0 0 1,0 0-1,0 1 0,0-1 1,0 0-1,0 0 1,-1 0-1,1 0 0,0 0 1,0 0-1,0 0 0,0 1 1,0-1-1,0 0 1,0 0-1,0 0 0,0 0 1,0 0-1,0 0 0,0 1 1,0-1-1,0 0 0,0 0 1,0 0-1,0 0 1,0 0-1,0 0 0,0 1 1,6 2 144,11 1 154,-14-4-221,29 4 196,0-1 1,59-4-1,-32 0-137,-39 1-1223,1-2-1,0 0 0,-1-1 1,38-10-1,-55 12 482,-1 0 0,0 0 0,1-1 0,-1 1-1,0 0 1,0-1 0,0 1 0,0-1 0,0 0 0,0 0 0,0 0 0,0 0-1,1-3 1,6-7-4513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26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33 5888,'-4'-23'1898,"4"23"-1844,0 0-1,0-1 1,0 1-1,-1 0 1,1-1-1,0 1 1,0 0-1,0-1 1,0 1-1,0 0 0,0 0 1,1-1-1,-1 1 1,0 0-1,0-1 1,0 1-1,0 0 1,0 0-1,0-1 0,0 1 1,1 0-1,-1 0 1,0-1-1,0 1 1,0 0-1,0 0 1,1-1-1,-1 1 1,0 0-1,0 0 0,1 0 1,-1 0-1,0-1 1,0 1-1,1 0 1,-1 0-1,0 0 1,1 0-1,-1 0 1,0 0-1,1 0 0,-1 0 1,0 0-1,0 0 1,1 0-1,-1 0 1,0 0-1,1 0 1,-1 0-1,0 0 1,1 0-1,15 5 2309,-15-4-2298,4 1 280,0 1 0,0 0-1,0 1 1,-1-1 0,1 1 0,-1 0 0,0 0 0,0 0 0,6 8 0,-2-1 3,-1 1 0,0 0-1,6 13 1,65 184 1895,-39-94-1380,-22-69-469,-3 2 1,-2 0-1,10 81 0,-15-62 67,-4 0 0,-7 95 0,0-115-403,-3-1 0,-2 0 0,-1-1 0,-24 63-1,10-47-762,-59 103 1,14-59-3147,-9-11-4938,45-63 3164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39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441 27 4992,'1'-4'371,"0"3"-148,-1 0 0,0 0 1,1 0-1,-1 0 0,1 0 1,-1-1-1,1 1 0,0 0 0,-1 0 1,1 0-1,0 1 0,0-1 1,0 0-1,0 0 0,-1 0 1,1 0-1,0 1 0,0-1 1,1 1-1,-1-1 0,0 0 1,0 1-1,0 0 0,0-1 1,0 1-1,1 0 0,1-1 1,-3 1-133,1 0 1,-1 0 0,0 0-1,1 0 1,-1-1 0,0 1-1,1 0 1,-1 0 0,0 0-1,1 0 1,-1 0 0,0 0 0,1 0-1,-1 0 1,0 0 0,1 1-1,-1-1 1,0 0 0,1 0-1,-1 0 1,0 0 0,1 0-1,-1 0 1,0 1 0,0-1-1,1 0 1,-1 0 0,0 1-1,0-1 1,1 0 0,-1 0 0,0 1-1,0-1 1,0 0 0,1 0-1,-1 1 1,0-1 0,0 0-1,0 1 1,0-1 0,0 0-1,0 1 1,1-1 0,-1 0-1,0 1 1,0-1 0,0 0-1,0 1 1,0-1 0,-1 0 0,1 1-1,0-1 1,0 0 0,0 1-1,0-1 1,0 0 0,0 1-1,0-1 1,-1 0 0,1 1-1,0-1 1,0 0 0,0 0-1,-1 1 1,1-1 0,0 0-1,-1 1 1,-2 2 59,0 1 1,1-1-1,-2 0 0,1 0 1,0 0-1,-1 0 0,1-1 1,-1 1-1,0-1 0,0 0 0,0 0 1,0 0-1,0-1 0,-7 2 1,5-1 20,0-1 0,-1 0 0,1 0 0,-1-1-1,1 0 1,-1 0 0,1 0 0,0-1 0,-9-2 0,14 3-161,1 1-1,0-1 0,0 0 0,0 0 1,0 0-1,-1 0 0,1 0 1,0 0-1,0-1 0,0 1 0,0 0 1,0 0-1,-1 0 0,1 0 0,0 0 1,0 0-1,0 0 0,0 0 1,-1 0-1,1 0 0,0 0 0,0-1 1,0 1-1,0 0 0,0 0 1,0 0-1,0 0 0,-1 0 0,1 0 1,0-1-1,0 1 0,0 0 0,0 0 1,0 0-1,0 0 0,0-1 1,0 1-1,0 0 0,0 0 0,0 0 1,0-1-1,7-4-18,12-2-298,-11 4 272,1 1-1,0 1 1,0-1 0,17 1 0,-24 1 306,-4 2-244,1-1 0,0 1 0,-1-1 0,0 1 0,1-1 0,-1 0 0,0 1 0,0-1 0,0 0 0,0 0 0,-3 1 0,-2 0-19,6-1 19,0 0-1,0-1 0,0 1 0,0-1 0,0 1 1,0-1-1,-1 0 0,1 0 0,0 1 0,0-1 1,-1 0-1,1 0 0,0 0 0,0 0 1,0 0-1,-1-1 0,1 1 0,0 0 0,0-1 1,0 1-1,-2-1 0,3 1-29,0 0 1,0 0 0,0 0-1,0 0 1,0 0-1,0 0 1,1 0-1,-1 0 1,0-1-1,0 1 1,0 0-1,0 0 1,0 0-1,0 0 1,0 0-1,0 0 1,1 0-1,-1 0 1,0 0-1,0 0 1,0 0-1,0-1 1,0 1-1,0 0 1,0 0-1,0 0 1,0 0 0,0 0-1,0 0 1,0 0-1,0-1 1,0 1-1,0 0 1,0 0-1,0 0 1,0 0-1,0 0 1,0 0-1,0 0 1,0-1-1,0 1 1,0 0-1,0 0 1,0 0-1,0 0 1,0 0-1,0 0 1,0 0-1,0 0 1,0-1-1,0 1 1,-1 0-1,1 0 1,0 0 0,0 0-1,0 0 1,0 0-1,0 0 1,0 0-1,0 0 1,4-3-53,5 0-10,-7 3 67,1 1 0,-1-1 1,0 1-1,1 0 0,-1-1 0,0 1 1,0 0-1,0 0 0,0 1 0,0-1 0,0 0 1,0 1-1,0-1 0,0 1 0,0 0 1,-1-1-1,1 1 0,-1 0 0,1 0 1,0 2-1,4 5 68,-2-1 0,1 1 0,5 16 0,-7-16 24,-1 1 0,0 0 0,0 0 0,-1 0 0,-1 0 0,0 18 0,-1-13 72,-1 0 0,0 0 0,-10 28 0,8-31-279,-1 0 1,-1-1-1,0 0 0,-1 0 0,0 0 0,-1-1 1,0 0-1,0 0 0,-1-1 0,0 0 0,-1-1 0,-20 15 1,-10 1-2692,-1-1 1,-54 22 0,8-4-4639,24-9 3111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8:27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675 4 7040,'-1'0'133,"1"-1"0,-1 1 0,1 0 1,-1-1-1,1 1 0,-1 0 0,0-1 0,1 1 1,-1 0-1,0 0 0,1 0 0,-1 0 0,0-1 0,1 1 1,-1 0-1,0 0 0,1 0 0,-1 0 0,0 1 1,1-1-1,-1 0 0,0 0 0,1 0 0,-1 0 1,0 1-1,1-1 0,-2 1 0,-16 14 596,11-8 397,-130 110 3654,-75 44-2446,78-61-1702,102-73-436,-56 61 0,83-83-352,-12 15 662,16-19-637,1 0-1,-1 0 0,1-1 0,-1 1 0,1 0 0,0 0 0,-1-1 1,1 1-1,0 0 0,-1 0 0,1 0 0,0 0 0,0 0 0,0 0 0,0-1 1,0 1-1,0 0 0,0 0 0,0 0 0,0 0 0,0 0 0,1 1 0,6 5-1659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4:0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19 5216,'-5'-8'15015,"11"7"-15055,28-3 2165,42-1 0,-64 5-2037,0 0 0,1 1-1,-1 1 1,0 0 0,0 0 0,23 9-1,-33-10-62,0 0 0,0-1 0,-1 1 0,1 0 1,0 0-1,0 1 0,-1-1 0,1 0 0,-1 1 0,1-1 0,-1 1 0,0-1 0,1 1 0,-1-1 0,0 1 0,0 0 0,1 2 0,-2-2-3,1-1 0,-1 0 0,0 0-1,0 1 1,0-1 0,0 0 0,0 1 0,0-1-1,-1 0 1,1 1 0,0-1 0,-1 0-1,1 0 1,-1 1 0,1-1 0,-1 0 0,1 0-1,-1 0 1,0 0 0,0 0 0,0 0-1,1 0 1,-1 0 0,0 0 0,0 0 0,0 0-1,0-1 1,-2 2 0,-14 9 285,-1 0 0,-1-1 0,1-1 1,-30 10-1,48-19-274,0 0-1,-1 0 1,1 0 0,0 0 0,-1 0 0,1 0-1,0 0 1,-1 0 0,1 0 0,0 1 0,-1-1-1,1 0 1,0 0 0,-1 0 0,1 0 0,0 1-1,-1-1 1,1 0 0,0 0 0,0 1 0,-1-1-1,1 0 1,0 0 0,0 1 0,-1-1 0,1 0-1,0 1 1,0-1 0,0 0 0,0 1 0,0-1-1,0 0 1,-1 1 0,1 0 0,13 4 531,25-2-218,-5-3-599,49-7 0,-35 4-1534,-16 2-1589,-1-4-3813,-16 1 3499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41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596 6 5568,'4'-5'4111,"-4"5"-3829,0 0 1,0 1 0,0-1-1,0 1 1,1-1 0,-1 0 0,0 1-1,0-1 1,0 1 0,0-1-1,0 0 1,0 1 0,0-1 0,0 1-1,0-1 1,0 1 0,0-1-1,-1 0 1,1 1 0,0-1-1,0 1 1,0-1 0,-5 6 164,-1 0 0,1-1 1,-1 0-1,0 0 0,-11 7 0,4-3 150,-16 10 127,-2-1 1,-34 16 0,37-21-503,1 1-1,1 1 1,-36 27 0,39-22-90,1 2 0,1 1 0,0 0 0,2 2 0,-22 37 0,20-26 74,1 1 0,2 1 0,-19 58 0,30-75-130,1 1 0,1 0 0,0 0 0,2 0 1,0 1-1,2-1 0,1 1 0,0-1 0,2 0 0,4 24 0,1-10-115,1-1-1,2-1 0,2 1 1,1-2-1,1 0 1,33 55-1,-39-77-329,0-1 0,1 1 0,0-1-1,0-1 1,20 16 0,-14-15-1021,1 0 0,0 0-1,29 11 1,6-3-908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42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37 5056,'0'3'14325,"-7"-3"-10528,64-9-3013,46-4-221,-36 4-454,87 0-1874,-155 11 597,-16 19-8128,13-15 6459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42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4384,'0'0'11109,"-1"15"-8747,-52 232 1409,51-233-3673,0 0 0,1 0 0,2 14 0,-1 3 123,0-30-605,9-16-9322,-5 11 6417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43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29 6240,'-3'-2'480,"-11"-9"881,14 11-1236,-1 0 0,1 0-1,-1 0 1,1 0 0,-1 0 0,1-1-1,-1 1 1,1 0 0,-1 0-1,1 0 1,-1 0 0,1 1-1,-1-1 1,0 0 0,1 0 0,-1 0-1,1 0 1,-1 0 0,1 1-1,-1-1 1,1 0 0,0 1-1,-1-1 1,1 0 0,-1 0 0,1 1-1,-1 0 1,1-1-16,0 1 0,0-1 0,0 0 0,0 1 0,0-1 0,0 1 0,0-1 0,0 0 0,0 1 0,0-1 0,0 0 0,1 1 0,-1-1 0,0 0 0,0 1 0,0-1 0,0 0 0,1 1 0,-1-1 0,0 0 0,0 0 0,1 1 0,-1-1 0,0 0 0,1 0 0,-1 1 0,9 6 905,-4-4-734,0 0-1,0-1 0,0 1 1,1-1-1,-1 0 1,1-1-1,-1 1 0,1-1 1,-1 0-1,1-1 1,0 1-1,9-1 0,6-2 218,0 0 1,23-7-1,1 1-458,13 0-27,161-19-1736,-214 27 1438,22 0-1563,-26 0 1710,-1 0 0,1-1-1,-1 1 1,1 0 0,-1 0 0,1 0-1,-1 0 1,0 0 0,1 1 0,-1-1-1,1 0 1,-1 0 0,1 0 0,-1 0-1,1 0 1,-1 1 0,0-1 0,1 0-1,-1 0 1,1 1 0,-1-1 0,0 0-1,1 1 1,-1-1 0,0 0 0,0 1-1,1-1 1,-1 0 0,0 1 0,0-1-1,1 1 1,-1-1 0,0 1 0,0-1-1,0 0 1,0 1 0,0-1 0,0 1-1,0-1 1,1 1 0,-1-1 0,-1 2-1,-3 6-1886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43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6 4320,'-19'3'6327,"25"1"-3317,-4-3-3011,1-1 351,0 0 1,0 1-1,-1-1 0,1 0 0,0 0 0,-1 0 0,1-1 0,0 1 0,-1-1 1,1 1-1,3-2 0,15-2 778,4 1-312,-15 1-604,-1 1 0,1 0 0,-1 1 0,11 1 1,-17-1-206,0 1 0,0 0 0,0 0 1,0 0-1,0 0 0,0 0 0,0 0 1,0 1-1,-1-1 0,1 1 0,0 0 1,-1 0-1,1 0 0,-1 0 0,0 0 1,3 4-1,-4-5-9,0 1-1,-1-1 1,1 0-1,0 1 1,-1-1-1,1 1 1,-1-1-1,0 0 1,1 1-1,-1-1 1,0 1-1,0-1 1,0 1-1,0-1 1,0 1-1,0-1 1,0 1-1,-1-1 1,1 1-1,-1-1 1,0 3-1,-2 3 33,0-1 0,0 0-1,-6 7 1,8-11-30,-38 53 69,20-30 211,-18 32 0,-15 22 968,51-78-1222,1-1-1,-1 1 1,1 0 0,0-1-1,-1 1 1,1-1-1,0 1 1,-1 0-1,1-1 1,0 1-1,0 0 1,0 0-1,0-1 1,0 1 0,0 0-1,0-1 1,0 1-1,0 0 1,0-1-1,0 1 1,0 0-1,0 0 1,0-1 0,1 1-1,-1 0 1,1 0 5,0 0 1,-1-1-1,1 1 0,0-1 1,0 1-1,0-1 1,-1 1-1,1-1 1,0 0-1,0 1 1,0-1-1,0 0 0,0 0 1,0 0-1,0 0 1,1 0-1,4 0 74,1 0 0,-1-1-1,0 1 1,9-4 0,33-9-57,-8 2-283,0 2 1,42-5-1,-59 11-208,-12 1-1004,0 1 0,16 0 0,-24 2 661,1-1 0,-1 0 0,1 1-1,-1 0 1,1 0 0,-1 0 0,1 0 0,-1 1-1,0-1 1,1 1 0,3 2 0,4 5-1790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44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36 3488,'4'-5'264,"10"3"9166,-24 7-7428,-8 1-1503,0 0 0,-1-1 0,0-1 0,0 0 0,0-2 0,-29 1 0,47-3-480,-1 0-1,0 0 1,1 0 0,-1-1 0,0 1-1,1 0 1,-1-1 0,1 1 0,-1-1-1,1 0 1,-1 1 0,1-1 0,-1 0 0,-1-1-1,3 2-19,0-1 0,-1 1 0,1 0 0,0 0 0,0-1 0,0 1 0,-1 0 0,1-1 0,0 1 0,0-1 0,0 1 0,0 0 0,0-1 0,-1 1 0,1 0 0,0-1 0,0 1 0,0-1 0,0 1-1,0 0 1,0-1 0,0 1 0,1-1 0,-1 0-1,0 0 0,1 0 0,-1 0 1,1 0-1,0 0 0,-1 1 0,1-1 0,0 0 0,-1 0 0,1 1 0,0-1 0,0 0 0,1 0 0,3-3-90,1 0 0,1 0-1,-1 0 1,0 1 0,1 0 0,0 0-1,-1 1 1,1-1 0,14-1-1,-48 15 632,-38 5 26,64-16-540,-1 1-1,1-1 1,0 0-1,0 0 1,0 0-1,0-1 1,0 1 0,0 0-1,0 0 1,0-1-1,0 1 1,0 0-1,0-1 1,0 1-1,0-1 1,0 1-1,0-1 1,0 0-1,0 1 1,1-1-1,-1 0 1,0 0-1,0 1 1,1-1-1,-2-2 1,2 3-35,0 0 0,-1-1 0,1 1 1,0 0-1,0-1 0,0 1 0,-1-1 0,1 1 1,0 0-1,0-1 0,0 1 0,0-1 0,0 1 1,0-1-1,0 1 0,0 0 0,0-1 0,0 1 1,0-1-1,0 1 0,0-1 0,0 1 0,1 0 1,-1-1-1,0 1 0,0-1 0,0 1 0,1 0 1,-1-1-1,0 1 0,0 0 0,1-1 1,-1 1-1,0 0 0,1-1 0,-1 1 0,0 0 1,1 0-1,-1 0 0,0-1 0,1 1 0,-1 0 1,1 0-1,-1 0 0,0 0 0,1 0 0,-1-1 1,1 1-1,-1 0 0,1 0 0,-1 0 0,0 0 1,1 0-1,-1 0 0,1 1 0,-1-1 1,1 0-1,2 1 84,0-1 0,-1 1 1,1 0-1,0 0 0,-1 1 1,1-1-1,-1 0 0,1 1 1,-1 0-1,4 3 0,2 1 234,2 1 150,0 1 0,0 1 0,9 10-1,-11-11-277,-6-6-110,-1-1 1,1 1-1,-1-1 0,1 1 1,-1-1-1,0 1 1,0 0-1,0 0 1,0 0-1,0-1 1,0 1-1,-1 0 0,1 0 1,-1 0-1,1 0 1,-1 0-1,0 0 1,0 0-1,0 1 0,0 2 1,-1-2-8,1 0-1,-1-1 1,-1 1 0,1 0-1,0 0 1,-1-1 0,1 1 0,-1-1-1,0 1 1,0-1 0,0 0-1,0 0 1,-3 3 0,-8 5-20,-19 13 0,19-15 29,-19 16-1,-53 52-2892,82-73 2138,1 0 0,-1 0-1,1 0 1,0 0 0,0 1 0,0-1-1,0 1 1,-2 5 0,-1 8-2074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45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3392,'3'0'19749,"11"-8"-18453,62-16-486,-57 19-928,-1 1 0,1 1 1,0 1-1,1 0 0,32 2 0,-51 0 89,-13 16-7043,8-12 5556,1-2-1,-1 1 0,0 0 0,0-1 0,0 1 0,-7 2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46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6720,'1'0'9445,"2"12"-8972,0 0 1,-1 0 0,-1 0-1,0 0 1,0 0-1,-1 0 1,-1 0 0,0 1-1,-4 15 1,-1 22-104,2 0 0,4 66 0,0-57-632,1-57-12,-1-1 0,0 1 0,0 0 1,1 0-1,-1-1 0,1 1 1,0-1-1,-1 1 0,1 0 0,0-1 1,1 2-1,3 7-3929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46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40 8384,'-8'-7'2728,"17"8"-1172,9 2 640,20-5 389,63-11 0,-3-1-2300,28 7-911,-43 6-5579,-84 9 461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47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15 6656,'-1'-1'141,"0"1"71,-1-1 0,1 1 0,0-1 1,-1 1-1,1-1 0,-1 1 0,1 0 0,-1 0 1,1-1-1,-1 1 0,1 0 0,-1 0 0,1 1 1,-1-1-1,-1 1 0,3-1-202,120-11 7957,-100 11-7577,0 0-1,1 1 1,37 8-1,-55-8-382,-1 0-1,1-1 0,0 1 0,0 0 0,-1 0 0,1 1 0,-1-1 0,1 1 1,-1-1-1,1 1 0,-1 0 0,0 0 0,4 4 0,-5-5 3,-1 0-1,1 0 1,-1 1-1,1-1 0,-1 0 1,1 1-1,-1-1 1,1 1-1,-1-1 1,0 1-1,0-1 0,0 0 1,0 1-1,0-1 1,0 1-1,0-1 1,-1 1-1,1-1 1,0 0-1,-1 1 0,1-1 1,-1 1-1,0-1 1,1 0-1,-1 0 1,0 1-1,0-1 1,-2 2-1,-5 7 30,0 0 0,-1-1 0,-1 0 0,1-1 0,-2 0 0,-14 9 0,-72 36 834,73-42-383,25-11-473,-1 0 1,0 0-1,0 0 1,0 0-1,0 0 1,0 0 0,0 0-1,0 0 1,1 0-1,-1 1 1,0-1-1,0 0 1,0 0-1,0 0 1,0 0 0,0 0-1,0 0 1,0 0-1,0 0 1,0 0-1,1 1 1,-1-1-1,0 0 1,0 0 0,0 0-1,0 0 1,0 0-1,0 0 1,0 0-1,0 1 1,0-1-1,0 0 1,0 0 0,0 0-1,0 0 1,0 0-1,0 0 1,0 1-1,0-1 1,0 0-1,0 0 1,0 0 0,0 0-1,-1 0 1,1 0-1,0 0 1,0 1-1,0-1 1,0 0-1,0 0 1,0 0-1,0 0 1,0 0 0,0 0-1,0 0 1,-1 0-1,1 0 1,0 0-1,0 0 1,0 0-1,0 1 1,0-1 0,0 0-1,0 0 1,-1 0-1,1 0 1,0 0-1,0 0 1,0 0-1,16 4 382,22-1-157,155-3-945,-173 1-1765,0 1 1,22 5 0,-29-4 231,10 0-339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4:1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49 3712,'-4'-1'12642,"18"6"-5012,-4-4-9108,108-9 4234,-61 3-2408,56-5-46,95-6-1207,-150 10-2182,-21-1-2823,-29 6 1612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47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28 2976,'-1'-2'142,"1"1"-79,-1 1 1,1-1-1,0 0 1,-1 0-1,1 0 0,0 0 1,-1 1-1,1-1 1,0 0-1,0 0 1,0 0-1,0 0 1,0 0-1,0 0 0,0 0 1,0 0-1,0 1 1,2-11 8166,0 19-6304,93 153 4700,-78-126-6167,-2 1 1,18 68 0,-19-52-80,-3 2 0,8 83 0,-18-117-342,-1-1-1,-1 1 0,0 0 1,-1-1-1,-2 1 1,0-1-1,-1 0 0,0 0 1,-2 0-1,-13 27 1,0-11-425,-2 0-1,-43 51 1,-63 54-3610,100-110 2793,-35 38-3057,4-7 1408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01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1158 4640,'0'-1'99,"0"1"1,-1 0 0,1 0-1,0-1 1,0 1 0,-1 0-1,1 0 1,0-1-1,-1 1 1,1 0 0,0 0-1,-1 0 1,1 0-1,0-1 1,-1 1 0,1 0-1,0 0 1,-1 0-1,1 0 1,0 0 0,-1 0-1,1 0 1,-4 2 3153,9-6-1832,-1 0-904,0-1 0,-1 0-1,0 1 1,0-2 0,0 1 0,0 0-1,-1 0 1,3-12 0,1 1-75,52-158 2192,-6 17-1561,68-147 175,4 29-839,-79 181-152,-38 81-166,-5 8-57,1 1 0,-1-1 0,0 1 0,0-1 0,-1 0 0,1 0 0,0-6 0,-2 11-33,0 0-1,0 0 1,0 0-1,0 0 1,0 0 0,0-1-1,0 1 1,0 0-1,0 0 1,0 0 0,0 0-1,0 0 1,0 0 0,0-1-1,0 1 1,0 0-1,-1 0 1,1 0 0,0 0-1,0 0 1,0 0-1,0 0 1,0-1 0,0 1-1,0 0 1,0 0-1,-1 0 1,1 0 0,0 0-1,0 0 1,0 0 0,0 0-1,0 0 1,-1 0-1,1 0 1,0 0 0,0 0-1,0 0 1,0 0-1,0 0 1,-1 0 0,1 0-1,0 0 1,0 0-1,0 0 1,0 0 0,-1 0-1,-7 5-77,3 0 67,0 1 0,1-1 0,0 1-1,0 0 1,0 1 0,1-1 0,0 1 0,0-1 0,-3 12 0,-40 133 48,8-25-2,-68 259 15,78-272 176,10-44-84,-3-2 0,-32 71 0,40-110-79,-1-1-1,-1 0 1,-1-1 0,-2 0-1,0-2 1,-2 0 0,-30 28-1,45-46-5,-1-1 0,0 0 0,-1-1 0,1 1 0,-1-1 0,0 0 0,-7 3 0,13-7-56,1 0 0,-1 0-1,1 1 1,-1-1-1,1 0 1,-1 0 0,0 0-1,1 1 1,-1-1 0,1 0-1,-1 0 1,1 0 0,-1 0-1,0 0 1,1 0-1,-1 0 1,1 0 0,-1 0-1,1-1 1,-1 1 0,1 0-1,-1 0 1,1 0 0,-1-1-1,1 1 1,-1 0-1,1 0 1,-1-1 0,1 1-1,-1-1 1,1 1 0,-1 0-1,1-1 1,0 1 0,-1-1-1,1 1 1,0-1-1,-1 1 1,1-1 0,0 1-1,0-1 1,0 1 0,-1-1-1,1-1-3,0 1-1,0-1 0,0 1 1,0 0-1,0-1 0,1 1 1,-1-1-1,0 1 0,1 0 1,-1-1-1,1 1 0,-1 0 1,1 0-1,1-3 0,2 0 4,0-1-1,0 1 0,1 0 1,0 0-1,0 1 0,0 0 1,10-6-1,14-9-19,40-32-125,2 3 0,119-58 0,-186 103 143,217-113 135,-193 98-74,-1-2 1,0 0-1,-1-2 1,-1-1 0,32-38-1,-24 23 5,-16 18-17,-1 0 0,0-2-1,25-42 1,-31 43-82,-4 8 83,1-1 0,5-18-1,-34 119-650,16-58 524,0 3 181,-3 42 0,5-19 34,1-17-106,2 0-1,4 50 1,-3-86-8,1-1 0,-1 1 0,1-1 1,-1 1-1,1-1 0,0 0 0,0 1 0,0-1 0,1 0 0,1 4 1,-2-6-12,-1 1 1,1-1-1,-1 1 1,1-1-1,-1 0 1,1 1-1,-1-1 1,1 1-1,-1-1 1,1 0-1,0 0 1,-1 1-1,1-1 1,0 0-1,-1 0 1,1 0-1,0 0 1,-1 0-1,1 0 1,0 0-1,-1 0 1,1 0-1,-1 0 1,1 0-1,0 0 1,-1 0-1,1-1 1,0 1-1,-1 0 1,1 0 0,-1-1-1,1 1 1,0 0-1,-1-1 1,1 1-1,-1-1 1,1 1-1,-1-1 1,0 1-1,1-1 1,-1 1-1,1-1 1,-1 0-1,13-14 97,-1-1 0,17-31 0,-2 3-20,4 1-44,2 2-1,46-47 1,-64 74-150,1 0 0,20-13 0,-35 27-34,-1 13-26,0 16 197,2 0 0,1 1 0,7 29 1,-7-45-12,0-1 1,1 0 0,1 0 0,0 0 0,1-1 0,0 0-1,1 0 1,15 20 0,-20-30 8,0 1-1,0-1 1,0 0-1,0-1 1,0 1 0,0 0-1,0 0 1,1-1-1,-1 1 1,1-1-1,-1 0 1,1 0-1,0 0 1,-1 0 0,1 0-1,0-1 1,-1 1-1,5-1 1,-3 0-18,-1 0 0,1-1 1,0 1-1,0-1 0,-1 0 1,1 0-1,-1-1 0,1 1 0,-1-1 1,1 0-1,5-4 0,4-4 8,-1-1-1,0 0 0,-1-1 0,18-24 1,12-23 153,13-17-101,-33 49-137,-13 16-22,0 0 0,13-12 1,-21 23 84,0 0 1,1 0 0,-1-1 0,0 1 0,0 0-1,1 0 1,-1 0 0,0-1 0,1 1 0,-1 0-1,0 0 1,1 0 0,-1 0 0,0 0 0,1 0 0,-1 0-1,0-1 1,1 1 0,-1 0 0,0 0 0,1 0-1,-1 0 1,0 1 0,1-1 0,-1 0 0,1 0 0,0 1 0,-1 0-1,1 0 1,0 1 0,-1-1 0,1 0 0,-1 1 0,1-1 0,-1 0 0,1 1 0,-1-1 0,0 0 0,0 1 0,0-1 0,0 1 0,0-1 0,0 0 0,0 3 0,0 0-12,-2 21 26,0 0 1,-11 43 0,-1 20 201,8-52-290,12-40 246,-1-4-163,0-1 0,0 0 0,-1 0 0,5-12 0,2-6-80,-6 16 61,1 0 0,0 0 1,1 1-1,0 0 0,1 0 1,0 1-1,0 0 0,1 0 1,0 1-1,0 0 0,22-13 1,-30 20 3,1 0 0,0 0 0,-1 0 1,1 0-1,0 0 0,0 1 0,0-1 1,0 1-1,-1-1 0,1 1 0,0 0 0,0-1 1,0 1-1,0 0 0,0 1 0,0-1 1,0 0-1,0 0 0,0 1 0,0-1 1,-1 1-1,1 0 0,0-1 0,0 1 1,0 0-1,-1 0 0,1 0 0,-1 0 1,1 1-1,0-1 0,-1 0 0,0 1 1,3 2-1,2 4-3,0 1-1,-1 0 1,0 1 0,0 0 0,3 11 0,6 9 66,-11-24-44,1 1 1,0 0-1,0-1 1,1 0-1,-1 0 1,2 0-1,-1-1 1,10 8 0,-12-10-4,1-1 1,0 0 0,-1-1-1,1 1 1,0 0 0,0-1 0,0 0-1,0 0 1,0 0 0,1-1 0,-1 1-1,0-1 1,0 0 0,0 0 0,1-1-1,-1 1 1,5-2 0,3-1-7,-1 0 0,1-1-1,-1 0 1,0-1 0,-1 0 0,1-1 0,-1 0 0,0-1 0,0 0 0,-1 0-1,0-1 1,13-14 0,86-98 99,-99 109-121,1 1 0,0 0 0,1 0 0,0 1 0,0 0 0,1 1 0,0 0 0,23-10 0,-31 17 10,0 0 0,0 1 0,0-1 1,0 1-1,0-1 0,6 2 0,-5-1 7,-3 0 103,-3 0-99,0 1 0,0-1 0,0 1-1,-1-1 1,1 1 0,0-1 0,0 0 0,-1 0 0,1 1-1,0-1 1,-1 0 0,1 0 0,0 0 0,0 0 0,-2-1-1,0 1 2,-3 0-11,1 0-1,-1 0 1,0 1-1,0-1 1,0 1-1,0 1 0,1-1 1,-1 1-1,-8 4 1,7-3-2,1 0 1,0 1-1,0-1 1,0 1-1,0 1 1,1-1-1,-1 1 1,1 0-1,0 0 1,1 0-1,0 1 1,-1 0-1,-5 11 1,4-7 5,1 0 1,0 1-1,0-1 1,1 1 0,0 0-1,1 0 1,1 1-1,0-1 1,0 0 0,0 17-1,2-17-3,1 0-1,-1 1 0,2-1 1,3 14-1,-4-20 10,1-1 0,0 1 0,0 0 1,0-1-1,0 0 0,1 1 0,-1-1 0,1 0 0,0 0 0,1-1 0,-1 1 0,5 3 1,0 0 104,1 0 1,16 10 0,-20-15-103,-1 0-1,0-1 1,0 1-1,1-1 0,-1 0 1,1 0-1,-1 0 1,1 0-1,6-1 1,42 5 224,-51-5-144,25 0-15,-17-1-82,-1-1 0,1-1 0,0 0 0,-1 0 0,0-1 0,1 0 0,13-9 0,2-2 60,0-1 1,-1-1 0,-1-1 0,31-32 0,-10 3 18,39-53 0,-4-9-66,-62 83-30,-2 0 1,18-43-1,37-139 41,-15 40-136,-5 24 92,-44 117-93,-6 25 109,0 1-1,0-1 1,0 1 0,0-1 0,0 1 0,0-1-1,0 1 1,-1-1 0,1 1 0,0-1 0,-1 1 0,1 0-1,-1-1 1,0 1 0,-1-3 0,2 4 11,-1 0 1,1-1-1,-1 1 1,1 0-1,-1 0 1,1 0-1,-1-1 1,0 1-1,1 0 1,-1 0-1,1 0 1,-1 0-1,1 0 1,-1 0-1,0 0 1,1 0-1,-1 0 1,1 0-1,-1 0 1,1 1-1,-1-1 1,1 0-1,-1 0 1,1 1-1,-1-1 1,1 0-1,-1 0 1,1 1-1,-1-1 1,1 1-1,-1-1 1,1 0-1,0 1 1,-1 0-1,-15 16 8,10-9-14,1 1-1,0 0 1,1 0-1,0 0 1,-3 11 0,-12 51-123,14-53 139,-35 163 144,-5 20 97,26-118-124,4 2 1,-5 114 0,18-176-63,2 0 0,2 26 1,-2-47-49,0 0 0,1-1 0,-1 1 0,0 0 0,1 0 0,0-1 0,-1 1 0,1 0 0,0-1 0,0 1 0,0 0 0,0-1 0,0 1-1,2 1 1,-3-3-1,1 0 0,-1 1-1,1-1 1,0 0-1,0 1 1,-1-1-1,1 0 1,0 0 0,0 1-1,-1-1 1,1 0-1,0 0 1,0 0-1,-1 0 1,1 0-1,0 0 1,0 0 0,-1 0-1,1 0 1,0-1-1,0 1 1,-1 0-1,1 0 1,0-1 0,-1 1-1,1 0 1,0-1-1,-1 1 1,1-1-1,0 1 1,-1-1 0,1 1-1,-1-1 1,1 0-1,6-6 35,-1 0-1,0-1 1,0 0-1,-1 0 1,0 0-1,4-10 1,5-8-21,6-7-54,1 1 0,26-28 0,-32 43-25,0 0-1,2 2 0,0 0 1,33-23-1,-34 26-62,-13 9 88,0 1 0,0-1 0,0 1 0,1 0 0,3-2 0,-19 25-125,1 3 210,2 1 0,0 0 0,2 1 0,-6 35 0,9-44 0,2-8-35,1 0-1,-1 1 0,2-1 0,-1 1 1,1-1-1,1 0 0,1 11 0,-2-18-21,1 1-1,-1-1 0,1 1 0,0-1 1,0 1-1,0-1 0,0 0 1,0 0-1,0 1 0,1-1 0,-1 0 1,1 0-1,0 0 0,-1 0 0,1-1 1,0 1-1,0 0 0,0-1 1,0 0-1,0 1 0,1-1 0,-1 0 1,0 0-1,1 0 0,-1 0 0,0 0 1,1-1-1,-1 1 0,1-1 1,4 1-1,6-1-13,-1-1 0,1 0 0,-1 0 0,0-1 0,1-1 0,-1 0 0,0-1 1,-1 0-1,14-7 0,0-2-50,0-1 1,-1 0-1,22-19 0,48-39 51,-90 69-5,0-1 0,0 1 1,0-1-1,-1 0 1,5-5-1,-12 26-76,-6 1 57,1 1-1,1 1 1,-7 26 0,12-37 40,1-1 1,1 1 0,0 0 0,0 1-1,0-1 1,1 0 0,1 0-1,-1 0 1,1 0 0,4 12 0,-5-20-5,0 0 0,0 0 1,1 1-1,-1-1 0,1 0 1,-1 0-1,1 0 0,-1 0 1,1 0-1,0 0 0,-1 1 1,1-1-1,0-1 0,0 1 1,0 0-1,0 0 0,0 0 1,0 0-1,0-1 0,0 1 1,0 0-1,0-1 0,0 1 1,0-1-1,1 1 0,-1-1 1,0 0-1,0 1 0,0-1 1,1 0-1,-1 0 0,0 0 1,0 0-1,1 0 0,-1 0 1,0 0-1,1-1 0,-1 1 1,0 0-1,0-1 0,0 1 1,1-1-1,-1 1 0,0-1 1,1 0-1,1-1-21,0 0 0,0-1 1,-1 1-1,1 0 0,-1-1 0,0 1 0,0-1 1,0 0-1,0 0 0,0 0 0,0 0 1,-1 0-1,2-3 0,0-3 45,0 1-1,0 0 1,-1-1 0,2-10 0,-2-9-34,-1-1 0,-2 1 0,0-1 0,-7-35 1,6 54-13,0 1 0,-1-1 0,0 1 0,0 0 0,-1 0 1,0 0-1,-10-15 0,11 20 12,-1-1 0,1 1 1,-1 0-1,0-1 0,0 2 1,0-1-1,0 0 0,-1 1 0,1 0 1,-1 0-1,0 0 0,0 1 1,0-1-1,-9-1 0,5 1-32,10 2-69,20 3-173,-8-1 157,177 7 194,-178-7-63,0 1 0,22 6 0,-30-6 29,0-1 0,0 1 0,0-1-1,0 1 1,0 0 0,0 1 0,0-1 0,0 1-1,-1-1 1,7 7 0,-9-6 4,1 0 0,-1-1 0,0 1 0,0 0 0,0-1 0,0 1 0,0 0 0,-1 0 1,1 0-1,-1 0 0,0-1 0,0 1 0,0 0 0,0 0 0,0 0 0,-1 0 0,1 0 0,-2 4 0,-2 6 84,0-1 0,-11 20-1,13-27-88,-22 39 294,14-27-143,-9 21 0,13-30-178,3-6 8,4-5 42,8-11-118,1 0 1,1 1 0,0 0-1,1 1 1,0 0 0,25-18-1,-7 10 68,0 1-1,40-19 1,-62 34-26,1 0 0,0 0 0,0 1 0,1 0 1,-1 1-1,15-3 0,-21 5 17,0 0 1,0 0-1,-1 0 1,1 0-1,0 0 0,0 1 1,-1-1-1,1 1 0,-1 0 1,1 0-1,0 0 1,-1 0-1,1 0 0,-1 0 1,0 1-1,1-1 0,-1 1 1,0-1-1,0 1 1,0 0-1,0 0 0,0 0 1,-1 0-1,1 0 0,-1 1 1,1-1-1,1 3 1,0 5 38,1-1 0,-1 1 0,0 0 0,1 10 0,-3-11 4,0-1 1,1-1 0,0 1-1,1 0 1,0 0 0,0-1-1,6 9 1,-2-2 16,-6-12-44,1 0 0,-1 0 0,0 0 0,0 0 0,1 0 0,-1 0 0,4 3 0,-4-4-5,0-1 0,0 0 0,0 1 0,0-1 0,-1 0 0,1 1 0,0-1 0,0 0 0,0 0 0,0 0 0,0 0 0,0 0 0,0 0 0,0 0-1,0 0 1,0 0 0,0 0 0,0-1 0,0 1 0,-1 0 0,1-1 0,0 1 0,0 0 0,1-2 0,4-2 17,0 0 1,-1-1 0,1 0-1,-1 0 1,0 0 0,-1-1-1,1 0 1,-1 0 0,6-11-1,-3 5 13,10-14-5,-3 3-20,0 1 1,2 1-1,0 0 0,22-21 0,-29 34-20,-1 1-110,-1 1 1,14-9-1,-21 24 105,-26 99 146,8-42-95,-3 9 179,-7 34-76,25-96-124,2-9 14,0 1-1,0 0 0,0 0 1,1-1-1,0 1 0,0 5 1,0-8-27,1 0 1,-1-1-1,1 1 1,-1-1-1,1 1 1,0-1-1,-1 0 1,1 1-1,0-1 1,0 0-1,0 1 1,0-1-1,0 0 1,0 0-1,1 0 1,-1 0-1,0 0 1,0 0-1,1 0 1,-1-1-1,1 1 1,2 1-1,0-1-14,1 1 0,-1-1-1,1 0 1,-1-1 0,1 1-1,0-1 1,-1 0 0,1 0-1,6-1 1,10 0-30,16-1-1343,1-1-1,-1-2 0,0-2 1,63-20-1,-85 23-340,0-2 0,0 0 0,18-11 0,-30 15 1263,0 0-1,0 0 1,0 0 0,0 0 0,0 0 0,0 0 0,-1-1-1,1 0 1,-1 1 0,0-1 0,1 0 0,-1 0 0,-1 0-1,1-1 1,0 1 0,-1 0 0,0-1 0,1 1 0,0-8 0,-2 9 121,0-1 1,-1 1-1,1-1 0,-1 1 1,1-1-1,-1 0 1,0 1-1,-1-4 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02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46 116 12544,'-27'-43'4639,"14"35"-3583,8 0-320,10 4-1312,8-4 160,0-4-32,1-1 256,-1 1-576,5 9 449,0-2-2625,-4 5 1632,4 5-3808,-5-5 2880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02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5 131 11712,'-5'-11'4352,"34"2"-3393,50-2-255,-15 2-192,17-6-416,4-1 96,14-1-96,31 2-1408,19 2 736,-9 10-5631,8-1 3423,-9-4-1824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04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418 77 5056,'1'-2'309,"-2"0"-1,1-1 1,0 1 0,0 0 0,-1 0-1,1 0 1,-1-1 0,-1-2-1,2 4 5,0 0-1,0 0 1,0 0-1,0 0 1,-1 0-1,1 1 1,0-1-1,1 0 0,-1 0 1,0 0-1,0 0 1,0 0-1,1 1 1,-1-1-1,0 0 0,1-1 1,1-7 2013,-2-18 921,0 26-3076,-5 58 1040,-65 261-44,57-231-873,-2 149-1,15-60 774,0-175-1056,0 0 12,1-1 0,-1 0 1,0 0-1,0 1 0,0-1 1,0 0-1,0 1 0,0-1 0,0 0 1,-1 1-1,1-1 0,0 0 1,0 0-1,0 1 0,0-1 1,0 0-1,0 0 0,0 1 1,-1-1-1,1 0 0,0 0 1,0 1-1,0-1 0,-1 0 0,1 0 1,0 0-1,0 1 0,-1-1 1,1 0-1,0 0 0,0 0 1,-1 0-1,1 0 0,-1 1 1,-1-2 16,-1 0-1,0 0 1,0 0 0,0 0 0,1-1 0,-1 1 0,0-1 0,1 0 0,0 1 0,-1-1 0,1 0 0,0 0 0,0-1-1,-2-2 1,-7-6 18,0 0-23,1 0 0,0 0 1,0-2-1,2 1 1,-1-1-1,2 0 0,0-1 1,0 0-1,-4-14 1,1-3-65,1 0 1,1-1-1,-3-40 1,10 52-122,3 62 109,2-1 0,2 0 1,1 0-1,2 0 0,21 55 0,-27-86 99,1 0 1,1 0-1,-1-1 1,12 16-1,-14-22-33,0-1-1,0 1 1,1-1-1,-1 1 1,1-1-1,0 0 1,0 0-1,0 0 1,0 0-1,0-1 1,0 1-1,0-1 0,0 0 1,1 0-1,-1 0 1,0 0-1,1-1 1,3 1-1,7-1 28,-1 0-1,0-1 1,0-1-1,0 0 0,0 0 1,0-1-1,0-1 1,-1-1-1,1 1 1,-1-2-1,0 0 0,-1 0 1,21-15-1,-13 8-53,-12 10 19,-1-1-1,1-1 1,-1 1 0,0-1-1,0 0 1,0-1 0,-1 1-1,0-1 1,0 0 0,6-10 0,-11 15-19,1 0 1,-1 0 0,1 0 0,-1 0 0,1 0 0,-1 0 0,0 0 0,0 0 0,0-1 0,1 1 0,-1 0 0,0 0 0,0 0 0,-1 0-1,1-1 1,0 1 0,0 0 0,0 0 0,-1 0 0,1 0 0,-1 0 0,1 0 0,-1 0 0,1 0 0,-1 0 0,1 0 0,-1 0-1,0 0 1,0 0 0,0 0 0,1 0 0,-1 1 0,0-1 0,0 0 0,0 1 0,0-1 0,0 1 0,0-1 0,0 1 0,0-1 0,-2 1-1,-3-3-42,0 1-1,-1 0 1,1 1-1,-1 0 0,0 0 1,-6 0-1,-39 2-19,0 2-1,-89 17 1,74-9-116,-81 17-2609,144-27 2396,2-1 199,1 0 0,-1 0 1,0 1-1,1-1 0,-1 0 0,1 1 1,-1-1-1,1 1 0,-1 0 0,1 0 0,-1-1 1,1 1-1,-1 0 0,1 0 0,0 0 0,0 0 1,-1 1-1,1-1 0,0 0 0,0 0 1,-1 3-1,2-4 44,0 1 1,0-1-1,0 1 1,-1-1-1,1 1 1,0-1-1,0 1 1,0-1-1,0 1 1,0-1-1,0 0 0,0 1 1,1-1-1,-1 1 1,0-1-1,0 1 1,0-1-1,0 1 1,1-1-1,-1 1 1,0-1-1,0 0 1,1 1-1,-1-1 1,0 1-1,1 0 1,21 10-2603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08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435 0 6048,'-18'4'4450,"-8"12"-2264,16-10-1452,-6 4-366,2 0-1,-1 1 1,2 1-1,-1 0 1,2 1-1,0 0 1,0 1-1,1 0 1,1 1-1,-12 22 1,-140 316 2304,148-319-2549,2 1 0,1 1 0,2 0 1,1 0-1,2 1 0,2 0 1,1 0-1,3 46 0,1-62-18,1 1 0,1-1 0,11 39 0,-11-49-270,1 0 0,0-1-1,1 0 1,0 0 0,1 0 0,0 0 0,0-1-1,1 0 1,8 8 0,-10-12-534,1-1 0,-1 0-1,1 0 1,0-1 0,0 0-1,0 0 1,0 0 0,1-1 0,-1 0-1,1 0 1,0 0 0,-1-1 0,1 0-1,0-1 1,0 1 0,9-2-1,24-5-3806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09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4 2304,'3'-4'15167,"-6"12"-16558,-5 11 1993,1 1 0,1 0 1,0 1-1,2 0 1,-3 24-1,0 1-329,2-13 57,3 0 0,0 39-1,2-63-304,0-8 140,13-15-2954,-10 8 814,2-4-2100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09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19 100 5472,'-15'-3'1760,"12"3"-416,17 0 1493,39-3 631,97-17-1,-137 18-3160,425-61 1459,-262 54-4289,-185 29-4037,8-18 6106,-1 0-1,1 0 0,-1 0 0,0 0 1,0-1-1,0 1 0,0-1 0,0 1 1,0-1-1,0 0 0,0 0 0,0 0 1,0 0-1,-4 1 0,-20 7-2238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10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5888,'-19'0'1898,"38"5"3587,4 2-4090,3-4-338,0 0 0,0-2 0,32-2 0,-27-1-606,52 6 1,-78-3-440,-1-1 1,1 1-1,-1 1 1,1-1 0,4 3-1,-8-4-7,-1 0 0,1 0-1,0 0 1,-1 1 0,1-1-1,-1 0 1,1 1 0,-1-1 0,1 1-1,-1-1 1,1 0 0,-1 1-1,1-1 1,-1 1 0,1-1 0,-1 1-1,0 0 1,1-1 0,-1 1-1,0-1 1,0 1 0,1 0-1,-1-1 1,0 1 0,0-1 0,0 1-1,0 0 1,0-1 0,0 1-1,0 0 1,0-1 0,0 1 0,0 0-1,0-1 1,0 1 0,0 0-1,-1-1 1,1 1 0,0-1 0,0 1-1,-1 0 1,1-1 0,-1 1-1,-23 32 314,-1-1-1,-39 37 0,0 1-53,47-53-123,9-10 14,1 1 0,-8 10-1,13-16-125,1 0-1,0-1 0,0 1 0,0 0 0,0 0 0,0 0 0,0 0 0,0 1 0,1-1 0,-1 0 0,1 0 1,0 0-1,-1 0 0,1 1 0,0-1 0,0 2 0,1-2-3,-1-1 1,1 0-1,0 1 1,-1-1-1,1 0 1,0 0-1,0 0 1,0 0-1,0 0 0,0 0 1,0 0-1,0 0 1,0 0-1,0 0 1,0 0-1,0-1 1,1 1-1,-1-1 0,0 1 1,1-1-1,-1 1 1,0-1-1,3 1 1,35 5 395,-34-6-392,136 2 501,-75-3-532,-27 1-81,109 3-3530,-140-2 2637,22-1-4779,-29 0 5460,0 0 0,0 0-1,0 0 1,0 0 0,0 0-1,0-1 1,0 1-1,0 0 1,-1-1 0,1 1-1,0 0 1,0-1 0,0 1-1,-1-1 1,1 1 0,0-1-1,0 0 1,-1 1 0,1-1-1,-1 0 1,1 1 0,-1-1-1,1 0 1,-1 0 0,1-1-1,1-14-3197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11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18 2144,'-4'-1'11700,"-1"5"-9742,-9 1-994,13-6-378,9-3-541,58-15-397,-59 17 401,-13 5 88,-14 3 50,-14 1 4,21-4 1,0 0 0,0-1 1,-16 0-1,-24-2 352,44-2-594,11-2-32,19-8-247,-10 6-111,-10 5 178,-11 12-74,10-10 355,0-1 0,-1 0 0,1 1-1,0-1 1,-1 0 0,1 1-1,0-1 1,-1 1 0,1-1-1,0 0 1,0 1 0,0-1 0,0 1-1,-1-1 1,1 1 0,0-1-1,0 1 1,0-1 0,0 1-1,0-1 1,0 0 0,0 1 0,0-1-1,0 1 1,1 0 9,0-1 0,0 1 0,-1-1-1,1 0 1,0 0 0,0 1 0,0-1 0,0 0 0,-1 0 0,1 0-1,0 0 1,0 0 0,0 0 0,1 0 0,10 1 266,0 0 1,1 1-1,19 7 1,-20-6-7,-6-2-163,1 1-1,-1 0 0,0 0 0,0 1 0,0 0 1,0 0-1,-1 0 0,1 1 0,-1-1 1,0 2-1,0-1 0,0 0 0,0 1 0,-1 0 1,0 0-1,0 0 0,0 0 0,-1 1 1,0 0-1,0 0 0,0-1 0,-1 2 0,4 11 1,-6-14-103,1 0 0,-1 0-1,0 0 1,-1 0 0,1 1 0,-1-1 0,0 0 0,0 0 0,0 0 0,0 0 0,-1 0 0,1-1 0,-1 1 0,0 0 0,0-1 0,-1 1 0,-3 4 0,-2 1-19,0 0 0,0 0 0,-1-1 0,-16 12 0,8-9-462,0 0 1,0-2-1,-20 8 0,-26 7-5545,36-15 3092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4:1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10 164 4480,'0'0'47,"0"0"-1,0 0 1,0 0 0,-1 0 0,1 0 0,0-1-1,0 1 1,0 0 0,-1 0 0,1 0 0,0 0-1,0 0 1,0 0 0,-1 0 0,1 0 0,0 1 0,0-1-1,-1 0 1,1 0 0,0 0 0,0 0 0,0 0-1,-1 0 1,1 0 0,0 0 0,0 0 0,0 1-1,0-1 1,-1 0 0,1 0 0,0 0 0,0 0-1,0 1 1,0-1 0,-1 0 0,-1 1 1036,1 16 5562,1 6 3531,2-23-9998,0-1 1,0 1 0,-1-1-1,1 1 1,-1-1-1,1 0 1,-1 1 0,1-1-1,-1 0 1,1 0 0,-1 0-1,0-1 1,1 1-1,1-2 1,16-20 67,-17 20-121,74-87 397,-41 50-543,-10 18-21,-8 7 84,-16 16-51,-1-1 0,1 1 0,0-1 0,-1 0 0,1 1 0,0-1 0,-1 1 0,1 0 0,-1-1 0,1 1 0,-1-1 0,2 2 0,22 44 148,-17-34-600,-1 1 1,16 21 0,26 19-5651,-31-35 20,29 38 0,-31-29 1451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12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41 3232,'-2'-13'1332,"2"11"-639,0 0 0,0 0 0,0 0 0,1 0 0,-1 0 0,0 0 0,1 0 0,-1 0 0,1 0 0,0 0 0,0 0 0,1-2 0,-7 18 5127,-8 41-4488,8-12-739,-1 78-1,3-37-535,-5 9 552,1-15-1606,5-30-7409,2-49 7816,0 0 1,0-1-1,0 1 1,1 0-1,-1 0 1,0 0-1,1 0 0,-1 0 1,1 0-1,-1 0 1,1 0-1,0 0 1,0-1-1,2-2-388,6-12-1619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12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27 109 7296,'-5'-4'806,"4"3"-650,1 0-1,-1 0 1,0 0 0,0 1-1,0-1 1,-1 0-1,1 0 1,0 1 0,0-1-1,0 1 1,0-1-1,-1 1 1,1-1-1,0 1 1,-3 0 0,3 0 350,15 0 758,24-2 1241,53-9 0,-28 3-1222,85-14 263,5 0-1092,196-6-208,-345 28-325,3-1-141,-1 1 0,1-1-1,0 1 1,0 1 0,0-1 0,-1 1 0,10 3 0,-17-3-335,0 0 0,0 1 1,-1-1-1,1 0 1,0 0-1,0 1 0,-1-1 1,-2 1-1,-34 12-4309,19-7 3387,-24 9-2795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13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14 100 5632,'-14'-25'2544,"14"23"-2274,1 1 0,-1-1 0,1 1 0,0 0 1,-1-1-1,1 1 0,0 0 0,0-1 0,0 1 1,0 0-1,0 0 0,0 0 0,0 0 0,3-2 0,-1 0 659,3-3-580,0 1 1,0 1-1,0-1 0,1 1 1,0 0-1,0 0 0,0 1 1,0 0-1,0 0 0,1 1 0,0-1 1,-1 2-1,1-1 0,0 1 1,0 1-1,0-1 0,14 2 1,-20-1-343,0 1-1,1-1 1,-1 1 0,0 0 0,0-1 0,0 1 0,0 0 0,0 0 0,0 0-1,-1 1 1,1-1 0,0 0 0,-1 1 0,1-1 0,0 1 0,-1-1 0,2 4-1,-1-2 4,0 0-1,0 1 1,-1-1-1,0 1 1,1-1-1,-1 1 1,0 0-1,-1 0 0,1 4 1,0 3 33,-1 1-1,0-1 1,-1 0 0,-1 0 0,-4 18-1,-1-2 175,-2-1 1,0 0-1,-2-1 0,-1 0 0,-1 0 0,-1-2 0,-1 1 0,-1-2 0,-30 33 0,41-50-107,4-4-75,0 0 0,0 0 0,0 0 0,0 0 0,0 0 0,0 0-1,0 0 1,0 0 0,1 1 0,-1-1 0,0 0 0,1 1 0,-1-1 0,1 1 0,-1-1 0,1 3 0,3-2 381,2 0-337,0 0 1,1-1-1,-1 0 1,0 0-1,1 0 1,-1-1-1,1 0 1,6 0-1,50-8 143,-50 7-210,81-10-586,-30 5-4344,-36 4 357,-24 1 4017,-1 1-43,1 0 0,-1 0 0,1 0 0,-1-1 0,1 1 0,-1-1-1,1 0 1,-1 0 0,0 0 0,0 0 0,5-3 0,11-11-3146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13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17 6656,'-5'-12'1564,"5"11"-1518,0 1 0,0 0-1,0 0 1,0 0 0,0-1 0,0 1 0,0 0-1,0 0 1,0 0 0,1-1 0,-1 1 0,0 0-1,0 0 1,0 0 0,0 0 0,0 0 0,0-1 0,1 1-1,-1 0 1,0 0 0,0 0 0,0 0 0,0 0-1,1 0 1,-1 0 0,0-1 0,0 1 0,0 0 0,0 0-1,1 0 1,-1 0 0,0 0 0,0 0 0,1 0-1,1 0 334,1 1 0,0-1-1,-1 1 1,1 0 0,-1 0 0,1 0-1,-1 0 1,5 3 0,-1-1-46,0 1 0,-1 0 0,1 0 0,-1 0 1,0 1-1,0 0 0,-1 0 0,8 10 0,0 4 230,14 29-1,-14-22-280,144 234 1675,-149-249-1922,74 112 334,-65-95-267,0 2 0,15 44-1,-19-40 38,-1 1 0,-2 0 1,-2 1-1,5 53 0,-11-72-59,0 0 1,-2 1 0,0-1 0,-1 0-1,0 1 1,-2-1 0,0-1-1,-1 1 1,0 0 0,-1-1 0,-13 23-1,-2-8 20,-1-1-1,-2-1 1,-38 37-1,37-40-65,0 0-139,-96 96 94,95-98-1887,-1-2 1,-54 35 0,75-53 962,-1 0 0,0-1 0,0 0 0,-1 0 0,1 0 0,0-1 0,-1 0 0,-11 1 0,-13-4-3721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15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127 105 3392,'7'-11'15039,"-4"8"-14436,15-23-655,-14 19 7,1 0-1,0 0 1,1 0-1,-1 0 1,1 1-1,0 0 1,10-7-1,-16 12 40,1 1 0,0 0-1,-1-1 1,1 1 0,0-1-1,-1 1 1,1 0 0,0 0 0,-1-1-1,1 1 1,0 0 0,0 0-1,-1 0 1,1 0 0,0 0 0,0 0-1,-1 0 1,2 0 0,-1 0 13,-1 0 0,0 1 0,1-1 0,-1 0 0,1 1 0,-1-1 0,0 0 0,1 1 0,-1-1 0,0 0 0,0 1 0,1-1 0,-1 0 0,0 1 0,0-1 0,1 1 0,-1-1 0,0 1 0,0-1 0,0 0 0,0 2 0,1 0 21,-1 0 0,0 0 0,0 1-1,0-1 1,0 0 0,-1 0 0,1 1 0,0-1 0,-1 0 0,-1 3-1,-3 6 158,-1 1-1,-12 14 0,12-17-70,2-4-35,1 0 1,-1-1-1,0 1 0,0-1 1,0 0-1,-1 0 0,0-1 1,1 0-1,-1 1 0,0-1 1,-1-1-1,1 1 0,0-1 1,-1 0-1,-6 1 0,11-2-60,0-1 1,0 0-1,0 0 0,0 0 0,0 0 0,0 0 0,1 0 0,-1 0 0,0 0 0,0 0 0,0-1 0,0 1 0,0 0 1,0-1-1,0 1 0,0 0 0,0-1 0,0 1 0,1-1 0,-1 1 0,0-1 0,0 0 0,1 1 0,-1-1 0,0 0 0,1 0 1,-1 1-1,0-1 0,1 0 0,-1-1 0,-1-2-64,1 0 0,0 0-1,0 0 1,0 0 0,0-8 0,-1-3-78,2 13 76,0 1 35,0 1 1,0-1 0,0 1-1,0 0 1,0-1-1,0 1 1,0-1 0,-1 1-1,1 0 1,0-1 0,0 1-1,0-1 1,0 1 0,0 0-1,-1-1 1,1 1 0,0 0-1,0-1 1,0 1 0,-1 0-1,1-1 1,0 1 0,-1 0-1,1 0 1,0-1 0,-1 1-1,1 0 1,0 0-1,-1 0 1,1-1 0,0 1-1,-1 0 1,1 0 0,-1 0-1,1 0 1,0 0 0,-1 0-1,1 0 1,-1 0 0,1 0-1,0 0 1,-1 0 0,1 0-1,-1 0 1,1 0 0,0 0-1,-1 0 1,1 0 0,-1 1-1,1-1 1,0 0-1,-1 0 1,1 0 0,0 1-1,-1-1 1,-14 11-165,14-11 261,5-5-53,-3 4-36,0 1 0,0 0-1,0-1 1,0 1 0,0 0-1,0 0 1,0 0 0,-1 0-1,1 0 1,0 0-1,0 0 1,0 0 0,0 0-1,0 1 1,0-1 0,0 0-1,1 1 1,17 10 41,-5-3 132,9 4 56,12 6 239,41 28 0,-67-40-356,-1 0 0,1 1-1,-1 0 1,0 1-1,-1 0 1,0 0 0,0 1-1,-1-1 1,8 16 0,-12-20-55,-1 0 1,1 0 0,-1 0 0,0 0 0,-1 0-1,1 0 1,-1 0 0,0 0 0,0 1 0,0-1-1,0 0 1,-1 0 0,1 0 0,-1 0 0,0 0-1,-1 0 1,1 0 0,-3 4 0,-1 4 53,-2-1 0,1 0 0,-1-1 0,-14 16 0,5-7-116,-1 0 0,-22 18 0,31-30-229,-1-1 0,0 0 0,0 0 0,-1-1 0,1 0 0,-1-1 0,-16 5 0,22-8-367,0 0 0,0-1 0,0 0-1,0 0 1,0 0 0,0 0 0,1-1 0,-1 0-1,0 1 1,0-1 0,0-1 0,0 1 0,1 0-1,-1-1 1,0 0 0,1 0 0,0 0 0,-1 0-1,1-1 1,0 1 0,0-1 0,0 0 0,1 0-1,-4-3 1,-6-17-3656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33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 3712,'0'0'5920,"2"1"-4550,1 0-707,0 1 1,0 0-1,-1-1 0,1 2 0,-1-1 0,1 0 0,-1 0 0,3 4 0,-4-5 73,11 1 1479,11-1-899,32-15-185,-36 8-993,29-5 1,-23 8-73,8-3-51,47 0 0,-76 6-153,1 0 1,-1-1-1,0 1 1,1-1-1,-1 0 1,5-2-1,1-1-2781,-1-2-3428,-5-4-2340,-3 6 7641,4-14-1029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33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21 5632,'-2'-5'577,"-2"-5"481,4 10-1025,0-1 1,0 1-1,0 0 0,0 0 1,0 0-1,0-1 0,0 1 1,0 0-1,0 0 0,0 0 1,0 0-1,0-1 0,0 1 1,0 0-1,0 0 0,0 0 1,0 0-1,1-1 1,-1 1-1,0 0 0,0 0 1,0 0-1,0 0 0,0 0 1,0-1-1,1 1 0,-1 0 1,0 0-1,0 0 0,0 0 1,0 0-1,1 0 0,-1 0 1,3 0 2706,1 28 1796,0 0-3211,-4-24-1206,1 19 697,-2 0-1,-1 0 1,-4 23-1,-8 38 178,14-79-951,-6 18 150,4-19-172,1-1-1,0 1 1,0-1-1,1 1 1,-2 6-1,-1 5 186,0 2-939,3-12-3469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33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86 7712,'-2'-5'614,"1"4"-493,1 0 1,0 0 0,-1 0-1,1 0 1,-1 0 0,1 0-1,-1 0 1,0 0 0,1 0 0,-1 0-1,0 0 1,1 1 0,-1-1-1,0 0 1,0 0 0,0 1-1,0-1 1,0 1 0,0-1-1,0 1 1,0-1 0,0 1 0,0-1-1,0 1 1,0 0 0,0 0-1,-1-1 1,1 1 507,2-1-255,1 0 0,-1 1-1,1-1 1,0 0 0,0 0-1,-1 1 1,1-1 0,0 1-1,2-1 1,0 0 140,75-14 2833,42 2-2658,-43 6-539,94-7-472,-98 12-3244,-70 1 2769,-3 1 525,0 0-1,1 0 1,-1 0 0,0 0 0,0 0 0,0 0 0,0 0 0,0 0 0,0 0 0,0 0-1,0 1 1,1-1 0,-1 0 0,0 1 0,0-1 0,0 1 0,0-1 0,1 2 0,-4 5-5296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34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39 8896,'-3'-2'354,"1"0"0,-1 0 0,1 1 0,-1-1 0,0 1 0,1 0 1,-1 0-1,0 0 0,0 0 0,0 0 0,0 0 0,0 1 0,0-1 0,-3 1 1,19-8 3372,-6 5-3388,1 1 0,-1 0 0,1 0-1,0 0 1,0 1 0,15 0-1,-6 1-147,-1 0 0,21 5 0,-34-5-193,1 1 0,0 0 0,0 0-1,-1 0 1,1 0 0,0 1 0,-1-1-1,1 1 1,-1 0 0,0 0 0,0 0-1,4 4 1,-5-4 7,-1 0-1,0-1 0,0 1 1,0 0-1,0-1 0,0 1 1,0 0-1,0 0 1,0 0-1,-1 0 0,1 0 1,-1 0-1,0 0 0,0 0 1,1 0-1,-1 0 0,0 0 1,-1 0-1,1 0 1,0 0-1,0 0 0,-1 0 1,0 0-1,0 3 0,-2 2 14,0 0-1,-1 0 0,1-1 0,-1 1 0,-1-1 0,1 0 1,-1 0-1,-9 9 0,-5 3 130,-26 17-1,25-20 36,-29 25 906,42-32-131,17-4-462,-10-4-502,10 0 95,0 1 0,1-2 0,-1 1 0,0-1 0,1-1 0,18-5 0,-4 2-21,27-3 102,19-5-2557,-53 9-2314,-1 1 0,37-2 0,-32 5 30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34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28 2976,'0'-1'216,"0"0"0,0-1 0,0 1 0,0 0 1,0 0-1,1 0 0,-1 0 0,0 0 0,1 0 0,-1 0 0,0 0 1,1 1-1,-1-1 0,1 0 0,0 0 0,-1 0 0,1 0 0,1-1 0,15-2 4264,-16 3-4270,-1 1-1,0 0 1,1-1 0,-1 1-1,1 0 1,-1 0-1,1-1 1,-1 1 0,1 0-1,-1 0 1,1 0-1,-1 0 1,1 0 0,-1-1-1,1 1 1,-1 0-1,1 0 1,-1 0 0,1 1-1,-1-1 1,1 0-1,-1 0 1,1 0 0,-1 0-1,1 0 1,-1 1-1,0-1 1,1 0-1,0 1 1,0 0-49,-1 0 0,1 0 1,0 0-1,-1-1 0,1 2 0,-1-1 0,1 0 1,-1 0-1,0 0 0,0 0 0,1 0 0,-1 2 1,0 3 44,0 0 0,0 0-1,0 0 1,-2 8 0,-1-3 124,-1 0 0,0 1 0,-10 19 0,0-2 190,10-23-428,1 1 0,-1-1 0,-1 0 0,1 0 0,-1-1 0,0 1 0,0-1 0,-1 0 0,0-1 0,-7 6 0,9-7-149,1-1 13,0 0 1,-1 0-1,1-1 0,0 1 1,-1-1-1,1 0 0,-1 1 0,0-2 1,1 1-1,-5 0 0,-40 1-2860,31-3 785,-10 1-83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4:1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8 3904,'-6'-7'9339,"-5"25"1861,6-8-13446,-12 17 3083,1 1 0,-18 44 1,29-61-726,-2 5 42,-8 33 1,10-27-1008,4-22 678,1 1 1,0-1 0,0 0 0,0 0-1,0 1 1,0-1 0,-1 0 0,1 0 0,0 1-1,0-1 1,0 0 0,-1 0 0,1 1-1,0-1 1,0 0 0,-1 0 0,1 0-1,0 0 1,-1 0 0,1 1 0,0-1 0,0 0-1,-1 0 1,1 0 0,0 0 0,-1 0-1,1 0 1,0 0 0,-1 0 0,1 0-1,-1 0 1,-9-1-6325,5-2 3929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35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22 4224,'-1'-5'516,"1"4"-358,-1 0 0,1-1 0,0 1-1,0 0 1,-1-1 0,1 1 0,-1 0 0,1 0 0,-1-1 0,0 1 0,-1-2 2415,5 14 2334,-2 10-2790,0-14-1563,0-1 1,-1 1 0,0-1 0,-1 0-1,-1 11 1,-4 22 1484,5-30-1739,0 0 0,-4 14 0,3-18-256,0 0 1,1 1 0,0-1 0,1 0 0,-1 1-1,1-1 1,0 1 0,0-1 0,1 7 0,1 3-1247,1 2-5527,-3-16 6400,0-1-1,0 1 0,0 0 1,0 0-1,0 0 1,0 0-1,0 0 0,-1 0 1,1 0-1,0-1 1,0 1-1,-1 0 0,1 0 1,0 0-1,-1 0 1,1-1-1,-1 1 0,1 0 1,-1-1-1,0 1 1,0 0-1,-1 1-141,-10 14-3593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35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11 129 8384,'-10'-6'1526,"10"6"-1480,0 0 0,0 0-1,0 0 1,0-1 0,0 1 0,0 0 0,-1 0 0,1 0 0,0 0-1,0 0 1,0 0 0,0 0 0,0 0 0,0-1 0,0 1-1,0 0 1,0 0 0,0 0 0,0 0 0,0 0 0,0 0 0,0 0-1,0-1 1,0 1 0,0 0 0,0 0 0,0 0 0,0 0 0,0 0-1,0 0 1,0 0 0,0-1 0,0 1 0,1 0 0,-1 0 0,0 0-1,0 0 1,0 0 0,0 0 0,0 0 0,19-7 3581,-3 3-2373,113-26 2955,18-7-2903,-121 28-1334,-7 3-279,-1 0 0,1 0-1,0 2 1,0 0-1,29-1 1,-48 5 176,1 0 0,0 0 0,0 0 0,0 0 0,0 0 1,0 0-1,0 0 0,-1 1 0,1-1 0,0 0 0,0 0 0,0 1 0,0-1 0,-1 0 0,1 1 0,0-1 0,-1 1 0,1-1 1,0 1-1,-1 0 0,2 0 0,-1 1-264,-1-1 0,1 0 0,-1 1 0,0-1 0,1 0 0,-1 1 0,0-1 0,0 1 0,0-1 0,0 1 0,0-1 0,0 1 0,0 1 0,-3 13-1589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36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11 7456,'-18'0'2421,"20"-3"-386,6 1-166,60-2 2748,-37 2-3296,45 2 0,-67 1-1249,-1 0-1,1 0 1,0 1-1,-1 0 0,1 0 1,-1 1-1,0 0 0,0 1 1,13 8-1,-19-11-61,0 0 0,0 1 0,0-1 0,0 1 0,-1-1 1,1 1-1,0 0 0,-1-1 0,1 1 0,-1 0 0,0 0 0,0 0 0,0 1 0,0-1 0,0 0 1,0 0-1,-1 0 0,1 1 0,0-1 0,-1 0 0,0 1 0,0-1 0,0 0 0,0 1 0,0-1 1,0 0-1,0 1 0,-1-1 0,-1 4 0,1-1 7,-1 0 0,-1-1 0,1 1 0,-1-1-1,1 1 1,-1-1 0,0 0 0,-1 0 0,1 0 0,-1-1 0,0 1 0,-6 4 0,-11 6 307,1-1 0,-2-2 0,-32 15 0,54-26-315,0 0 1,0 0-1,0 0 1,0-1-1,0 1 1,0 0-1,1 0 1,-1 0-1,0 0 1,0 0 0,0 0-1,0 0 1,0 0-1,0 0 1,0 1-1,0-1 1,0 0-1,0 0 1,0 0-1,0 0 1,0 0-1,0 0 1,0 0-1,0 0 1,0 0 0,0 0-1,0 0 1,0 0-1,0 0 1,0 0-1,1 0 1,-1 0-1,0 0 1,0 0-1,0 0 1,0 0-1,0 0 1,0 0-1,0 0 1,0 0 0,0 0-1,0 0 1,0 0-1,0 1 1,0-1-1,0 0 1,0 0-1,0 0 1,0 0-1,0 0 1,0 0-1,0 0 1,0 0 0,0 0-1,0 0 1,0 0-1,9 1 307,11 1 19,78-8 618,-51 2-2290,0 2-5740,-39 4 495,2 4 3637,-4-2 1470,12 4-2205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36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25 7456,'-6'-17'2421,"6"16"-2356,0 1 0,0-1 0,1 1 0,-1-1-1,0 1 1,0 0 0,1-1 0,-1 1 0,0 0 0,1-1 0,-1 1-1,0 0 1,1-1 0,-1 1 0,1 0 0,-1 0 0,0-1 0,1 1 0,-1 0-1,1 0 1,-1 0 0,1 0 0,-1 0 0,1-1 0,-1 1 0,0 0 0,1 0-1,-1 0 1,1 0 0,-1 0 0,1 0 0,-1 1 0,1-1 0,0 0 0,18 2 1701,-14 0-1395,1 0-1,-1 1 0,0-1 1,1 1-1,-2 1 1,1-1-1,7 7 0,-5-4 64,8 7 26,-1 0-1,0 2 1,-1-1-1,-1 2 1,0-1-1,16 31 1,-4 1 262,22 61 1,-34-80-493,-2 1 0,-1 0 1,-2 1-1,7 47 0,-13-65-173,0 0 0,-1 1 0,-1-1 0,0 0 0,0 0 0,-1 0 0,-1 0-1,0 0 1,-1 0 0,0-1 0,0 0 0,-2 1 0,1-2 0,-10 15 0,3-9-103,-2 0 0,1-1 0,-2 0 0,0-1 0,-24 17 0,-90 51-3501,66-44-736,22-13 811,1-5-3200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4:37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17 3328,'6'-1'1199,"1"0"0,0 1 0,-1 0 0,14 1 1,2 0 2505,-24 7-1566,1-6-2045,0-1 0,0 1 0,-1-1 0,1 0 0,0 0 1,-1 1-1,0-1 0,1 0 0,-1-1 0,1 1 0,-1 0 1,0 0-1,-2 0 0,-29 7 363,14-3-105,0-1-96,0 0 0,0-1 0,0-1 0,0 0 0,-33-3 0,51 1-241,0 0 0,0 0 0,0 0 0,1 0 0,-1 0 0,0 0 0,0 0 1,1-1-1,-1 1 0,0 0 0,0-1 0,1 1 0,-1 0 0,0-1 0,0 1 0,1-1 0,-1 1 0,1-1 0,-2 0 0,2 0-14,0 1 0,0-1 0,0 1 0,-1-1 0,1 1 0,0-1 0,0 1 0,1-1 0,-1 1 1,0-1-1,0 1 0,0-1 0,0 1 0,0-1 0,0 1 0,1-1 0,-1 1 0,0 0 0,0-1 1,1 1-1,-1-1 0,0 1 0,1-1 0,1-2-42,1 1 1,0-1-1,0 1 1,-1-1-1,2 1 1,4-3-1,2 1-11,-1 0 0,1 1 0,0 0 0,0 1-1,0 0 1,0 1 0,0-1 0,13 2 0,-21 1 171,-5 2-67,-4 2 27,-1-2 9,1 0-1,-1 0 1,0-1-1,1 0 0,-1 0 1,0-1-1,0 0 0,0-1 1,0 1-1,0-2 1,0 1-1,-9-2 0,16 2-118,0-1 0,0 1-1,0-1 1,0 1 0,0-1-1,0 0 1,0 1 0,0-1-1,0 0 1,0 0 0,0 1-1,0-1 1,1 0-1,-1 0 1,0 0 0,1 0-1,-1 0 1,1 0 0,-1 0-1,1 0 1,-1-1 0,1 1-1,0 0 1,-1 0 0,1 0-1,0 0 1,0-1 0,0 1-1,0 0 1,0 0-1,0 0 1,0-3 0,2 6 1,-1-1 1,0 0-1,1 0 0,-1 0 1,1 0-1,-1 0 1,1 0-1,-1 0 0,1 0 1,3 1-1,-3-1 78,98 34 2091,-85-28-1690,0 0 107,23 13 1,-34-17-433,0-1-1,-1 1 1,1 0-1,-1 0 1,0 0 0,0 0-1,0 0 1,0 1-1,-1 0 1,1-1 0,1 5-1,-3-6-90,-1-1-1,1 1 0,-1-1 1,0 1-1,1-1 0,-1 1 1,0-1-1,0 1 0,0-1 1,0 1-1,0 0 0,0-1 1,-1 1-1,1-1 0,0 1 0,-1-1 1,1 1-1,-1-1 0,0 1 1,1-1-1,-1 1 0,0-1 1,0 0-1,0 0 0,0 1 1,0-1-1,0 0 0,0 0 1,0 0-1,-2 1 0,-5 4-23,1-1 0,-1 0 0,0-1 0,-10 4 0,10-4-10,-137 54-851,101-41-136,-18 10-3031,27-6-2890,34-21 6650,0 1-1,0-1 1,1 1 0,-1-1-1,0 1 1,1-1 0,-1 1-1,1 0 1,-1 0 0,1-1-1,-1 1 1,1 0 0,-1 0-1,1-1 1,-1 3 0,4 4-4301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05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1728,'0'0'14879,"9"7"-14047,1 3-330,-9-9-416,1 1 0,-1-1 0,0 0 0,1 1 0,-1-1 0,0 1-1,0 0 1,1 1 0,37 75 857,-33-68-894,0 5 48,0-1 0,0 2-1,-2-1 1,5 20 0,1 6 107,25 109 431,-26-110-499,-6-24-191,8 21 0,-7-16 575,-4-20 83,0-6-138,0 0-362,0-2-60,9-198 823,-6 181-842,1 0 0,1 0 0,2 0 0,0 1 0,2-1 0,15-29 0,-14 33-152,0 1-1,2 0 0,0 1 0,2 0 0,0 1 1,31-30-1,-39 42-568,-1 1-3095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05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66 4064,'-13'-5'11968,"31"5"-9723,-2 0-1749,0 0 0,0-2 0,-1 1 0,29-8 0,-33 6-423,0 0 1,0 1-1,18-1 1,-18 3 0,0-1 1,0-1-1,15-4 1,15-6 130,-9 3-1691,-12 2-2716,-14 27-9616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06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0 185 2400,'0'-9'10926,"1"8"-10471,9-10 3720,18-9-3888,-22 16 963,23-13-691,0 0 1,46-18-1,66-15-4856,-104 38 1561,-1 4-2890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09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879 1 1568,'-4'0'3496,"1"0"-3140,0-1 1,0 1-1,0 0 1,0 1-1,0-1 0,0 1 1,0-1-1,-5 3 1,0 0-119,-1 1 1,0 1 0,1-1-1,0 2 1,0-1 0,0 1-1,-9 9 1,3-2 115,-21 17-1,20-19-104,-21 23 0,21-19-182,-1 3 136,0 0 1,-36 27 0,-5-4 261,-59 45 163,99-72-529,1 1 0,1 0 0,1 1 1,-21 29-1,4 5 305,3 1 0,1 2 0,-35 104 0,47-110 12,3 1 0,-10 81 0,21-114-300,2-1 0,-1 1 0,2-1 0,0 0 0,7 27 0,0 2 4,-2-11 37,18 49 0,-7-26 131,-11-36-184,1 0 0,1 0-1,14 20 1,-17-28-76,-4-8-30,25 48-17,-25-45 80,0 0-1,0 0 1,-1 0-1,1 0 1,-1 0 0,0 1-1,-1 6 1,0-9-11,0-1 0,-1 1 0,0 0 0,0-1 0,0 1 0,0-1 0,0 1 0,-1-1 0,1 1 0,-1-1 0,0 0 0,0 0 0,0 0 0,-1 0 0,1 0 0,-1 0 0,1-1 0,-1 1 0,0-1 0,0 0 0,0 0 0,0 0 0,-5 2 0,-6 3 43,-1-1 0,1 0-1,-1-1 1,-20 4 0,27-7-73,1 0 0,0 1 0,0 0 0,0 1-1,0 0 1,0 0 0,1 0 0,0 1 0,0 0 0,-7 7 0,-7 19 57,4-4 43,16-25-133,-1 0 1,1 0-1,0 0 1,0 0-1,0 0 0,0 0 1,0 1-1,0-1 1,0 0-1,1 3 0,3 2 110,-1 1 0,2 0 0,-1-1 0,1 0 0,10 13 0,-8-13-140,1 0 1,0 0-1,14 10 1,9 7 148,9 10-51,23 23 23,-58-52-62,0 0 0,-1 1 0,0-1 0,0 1 0,0 0 0,4 10 0,-7-13 5,0 1-1,1 0 1,-2 0-1,1 0 1,0 0-1,-1 1 1,0-1-1,0 0 1,0 0-1,0 0 1,-1 0-1,0 4 1,0-4 11,0 0 1,0 0 0,-1 0 0,1 0 0,-1 0 0,0 0-1,0-1 1,0 1 0,-6 6 0,2-3-60,-1-1 1,-16 12 0,17-13 38,-6 3 3,0 1 0,1 1 1,0 0-1,1 0 0,0 1 0,-9 14 1,5-7 170,11-14-162,0-1 1,0 1 0,0 0-1,-3 7 1,-5 13 46,1 1-1,1 1 1,-6 31 0,-14 143 489,27-130-403,1-9 16,0-22 70,1 1 0,2-1 0,9 50 0,0-34 213,29 90-1,-36-134-417,1 1 0,0-1 1,0 0-1,1 0 0,0-1 0,1 0 0,0 0 1,1-1-1,0 1 0,12 10 0,-15-16-282,0 0 0,0-1 0,0 0 0,0 0 0,1 0 0,-1 0-1,1-1 1,-1 0 0,1 0 0,0-1 0,0 1 0,0-1 0,0-1 0,0 1-1,0-1 1,0 0 0,0 0 0,0-1 0,0 0 0,0 0 0,0 0 0,9-4-1,1-1-1085,0-1-1,-1 0 0,0-1 1,17-13-1,55-50-5861,-21 7 3182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14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48 3072,'0'0'56,"-1"0"1,1 0-1,0 0 1,0-1-1,-1 1 1,1 0-1,0 0 1,-1-1-1,1 1 1,0 0-1,0 0 0,-1-1 1,1 1-1,0 0 1,0-1-1,0 1 1,0 0-1,0-1 1,-1 1-1,1 0 1,0-1-1,0 1 0,0-1 1,0 1-1,0 0 1,0-1-1,0 1 1,0 0-1,0-1 1,0 1-1,0 0 1,0-1-1,1 1 1,-1-1-1,0 1 0,0 0 1,0-1-1,0 1 1,0 0-1,1-1 1,-1 1-1,0 0 1,0 0-1,1-1 1,-1 1-1,0 0 1,1 0-1,-1-1 0,7-7 2351,-4 5-2036,-1 1 0,1 0 0,0-1 0,0 1 0,0 0 0,1 1 0,-1-1 0,0 1 0,1-1 0,-1 1 0,1 0 0,-1 0 0,1 0 0,0 1 0,5-1 0,-6 2-231,0-1 1,1 1-1,-1 0 1,0 0-1,1 0 0,-1 1 1,0-1-1,0 1 1,0 0-1,0 0 0,3 2 1,16 10 515,112 66 949,-90-52-1306,27 15-47,88 61 749,-113-71-967,39 31 82,-74-54-38,11 7-33,-2 1-1,0 2 0,19 23 1,-3 2 117,-18-23 31,27 42 1,-19-29 190,-25-34-370,-1 1 0,0-1 0,1 0 0,-1 0 0,0 0 1,0 0-1,0 1 0,0-1 0,0 0 0,0 0 0,0 0 0,-1 2 0,1 2 22,-2 18-27,-1 0 1,-1 1 0,-1-1 0,-13 35 0,14-44 69,-6 15 36,-15 28 0,-7 19 135,23-53-109,-2-1 0,0-1 0,-20 29 0,14-23-74,-17 34 0,14-15 89,3 0 0,1 0 0,-11 56 0,5-23-107,13-50 185,-10 58 1,15-60-108,1-13-59,-1 24-1,4-34-41,0 1 0,1-1 0,-1 0 0,1 0 1,0 0-1,0 0 0,0 0 0,0-1 0,0 1 0,4 6 0,1-1 60,1 1 1,0 0-1,0-1 1,1-1-1,0 1 0,1-1 1,0 0-1,0-1 1,0 0-1,1-1 0,0 0 1,1 0-1,-1-1 0,22 7 1,31 3-140,-56-14 90,-5-1 299,1 8-235,-3-7-112,-1 0-1,1 0 1,0 0-1,-1 0 1,1 0-1,-1 0 1,0 0-1,1 0 1,-1 0 0,0 0-1,1 0 1,-1 0-1,0-1 1,0 1-1,0 0 1,-1 0-1,-18 13-22,17-12 23,-12 8 13,0 0 0,0 1-1,1 1 1,1 1 0,0 0-1,0 1 1,2 0 0,0 0-1,0 2 1,1-1 0,1 1-1,1 0 1,0 1 0,1 0-1,1 0 1,1 1 0,0 0 0,-3 24-1,7-34 5,1 0-1,0 0 1,0 0 0,1 0-1,0 0 1,1 0-1,-1 0 1,1 0 0,1 0-1,0-1 1,0 1-1,6 10 1,4 2-25,0 0 1,31 32-1,-8-9-40,-15-17 140,3 3 109,-1 2 0,35 60-1,-42-58-75,-2 0-1,-1 2 0,11 41 1,-18-51-10,-1 0 0,-2 0 0,0 0 0,-1 1 0,-3 37-1,-2-45-40,0 0 0,-2-1-1,0 1 1,-1-1 0,0 0-1,-1 0 1,-16 26 0,11-25-89,-1 0 0,0-1 0,-2 0 0,1-1 0,-2-1 0,-29 23 0,12-15-752,-66 34-1,-40 6-1226,106-49 899,-52 14-1,70-24 562,0-1 0,-1-1 0,1 0 0,-1-1 0,-30-2 0,21-3-774,0-2 0,0 0 0,0-1 0,1-2 0,-38-19 0,-34-16-4606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4:1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9376,'0'-1'114,"0"1"0,0 0 0,0 0 0,0 0 0,0-1 1,0 1-1,0 0 0,0 0 0,0-1 0,0 1 0,0 0 1,0 0-1,0 0 0,0-1 0,1 1 0,-1 0 0,0 0 1,0 0-1,0-1 0,0 1 0,1 0 0,-1 0 0,0 0 0,0 0 1,0 0-1,1-1 0,-1 1 0,0 0 0,0 0 0,1 0 1,-1 0-1,0 0 0,0 0 0,0 0 0,1 0 0,-1 0 1,0 0-1,0 0 0,1 0 0,-1 0 0,0 0 0,1 0 0,19-1 2210,4-1 950,88-10 1218,-62 8-3592,71-2 91,2 0-974,-10 3-2174,-95 3-38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23:36.3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351 1 832,'0'-1'845,"-13"2"2001,11 0-2760,1-1 0,0 0 1,0 1-1,-1-1 0,1 1 1,0-1-1,0 1 0,-1-1 1,1 1-1,0 0 0,0 0 1,0 0-1,0 0 0,0 0 1,0 0-1,-1 1 1,-14 20 726,12-16-668,-1 4 8,0 0 0,0 1 0,1 0 0,0 0 0,-4 22 0,-1-2 17,-10 37 333,-2 8-40,-3-2 1,-38 81-1,34-99-280,3 2 1,-21 67-1,33-87-96,9-29-31,1 0 1,0 0-1,0 0 1,1 0 0,-2 19-1,4-27-397,2-1 2,0-1 0,0 0 0,0 0 0,-1 0 0,1 0 0,0 0 0,-1 0 0,1 0 0,0-1 0,-1 1 0,0 0 0,1-1 0,-1 0-1,2-2 1,1 0-639,18-19-1086,8-1 523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23:36.9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370 0 1248,'-9'0'3643,"8"24"-1585,-26 98 5,14-59-1497,3-13-265,5-20-174,-11 33 0,2-19 117,-2-1 0,-2-1 0,-37 63 0,-116 207 561,168-306-786,1 1 0,-1-1 0,-2 9 0,4 0-3225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23:37.6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2 1312,'-5'-1'292,"-1"1"0,1 0 0,0 0 0,0 0 0,-1 0 0,1 1 0,0 0 0,0 0 0,-1 0 0,1 1 0,-9 4 0,11-5-4,2-1-210,1 1 0,-1-1 0,1 0 0,-1 0 0,1 0 1,-1 1-1,1-1 0,-1 0 0,1 0 0,-1 1 0,1-1 0,-1 1 1,1-1-1,0 0 0,-1 1 0,1-1 0,-1 1 0,1-1 1,0 1-1,0-1 0,-1 1 0,1-1 0,0 1 0,0-1 1,-1 2-1,-18 36 1698,7-16-1632,7-15-122,1 1 78,4-6 1074,1-2-822,24-2 690,41-6 1,13-2-776,-74 10-264,77-1 293,-70 1-234,0 1 1,1 1 0,-1 0 0,17 5 0,-18-4-8,-1 0 0,14 1 0,-1-1 164,-20-2-192,0 0-1,0 0 1,0 1 0,0-1-1,-1 1 1,1-1 0,-1 1-1,1 0 1,-1 0 0,1 0-1,2 3 1,7 5-136,-11-9-70,0-1 0,0 1 0,0 0-1,0-1 1,0 1 0,0 0 0,0 0 0,0 0-1,0 0 1,0 1 0,7 0-4175,-5-2 3513,10 3-3025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23:45.3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437 540 1728,'0'-5'524,"3"8"-294,1 2-24,-4-5-165,1 1 1,-1-1 0,0 1-1,0-1 1,0 0-1,0 1 1,0-1 0,0 0-1,0 1 1,0-1-1,0 1 1,-1-1-1,1 0 1,0 1 0,0-1-1,0 0 1,0 1-1,0-1 1,-1 0-1,1 1 1,0-1 0,0 0-1,0 0 1,-1 1-1,-9 11 1111,6-7-458,0-1-429,0 0-1,0 0 0,-1 0 1,1-1-1,-1 1 1,0-1-1,0-1 1,0 1-1,0-1 1,0 1-1,-7 0 0,6 0-106,-1-1 0,1 1-1,-1 0 1,-8 6 0,-18 8 376,-22 2 283,27-10-556,1 1 0,-37 19 0,48-20-142,0 1-1,1 1 1,-27 23 0,40-31-116,-1 0 1,0 0-1,1 0 1,0 0-1,0 0 1,0 1-1,0-1 1,0 1-1,1-1 1,-1 1-1,1 0 1,0 0-1,0-1 1,0 1-1,1 0 1,-1 0-1,1 0 1,0 0-1,0 0 1,1 0-1,-1 0 1,1-1-1,0 1 1,0 0-1,0 0 1,2 4 0,1 2 32,1-1 1,0 0 0,1 0 0,0 0 0,0-1 0,1 0 0,0 0-1,13 11 1,-17-16-14,0 0 0,1-1 0,0 1 0,-1-1 0,1 0 0,0 0 0,0 0 0,0 0 0,1-1 0,-1 1 0,0-1 0,1 0 0,-1-1 0,0 1 0,1-1 0,-1 0 0,1 0 0,-1 0 0,1-1 0,7-1 0,-7 1 13,0-1-1,0 0 0,0 0 0,1-1 1,-2 1-1,1-1 0,0 0 1,-1 0-1,1-1 0,-1 0 0,0 1 1,0-1-1,0 0 0,-1-1 0,1 1 1,2-6-1,7-16 69,19-48 0,-15 7 205,-15 57-188,0 0-1,0 0 1,-1-1 0,0 1-1,-2-18 1,1 13-162,0 15 40,0 0 0,0 0 0,0 0 0,0 0 0,0 0 0,0 0 0,0 0 0,0 0-1,0 0 1,0 0 0,0 0 0,-1 0 0,1 0 0,0 0 0,0 0 0,0 0 0,0 0 0,0 0 0,0 0 0,0 0 0,0 0 0,0 0 0,0 0 0,0 0 0,0 0 0,-1 0 0,1 0 0,0 0 0,0 0 0,0 0-1,0 0 1,0 0 0,0 0 0,0 0 0,0 0 0,0 0 0,0 0 0,0 0 0,0 0 0,0 0 0,0 0 0,0-1 0,0 1 0,0 0 0,0 0 0,0 0 0,0 0 0,0 0 0,0 0 0,0 0 0,0 0 0,0 0 0,0 0-1,0 0 1,0 0 0,0-1 0,0 1 0,0 0 0,0 0 0,0 0 0,0 0 0,0 0 0,0 0 0,-3 8-87,7 13 191,1 2-83,-7-6 11,1 13 141,5 16 34,6 43-178,-9-83 1,1 1 0,0-1 1,0-1-1,3 7 0,5 12 279,-10-22-275,1-1 0,-1 1 0,1 0 0,0-1 0,0 1 0,0-1 0,0 0 0,0 1 0,0-1 0,0 0 0,0 0 0,1 1 1,-1-1-1,2 1 0,-2-2-16,-1 1 1,1-1 0,0 0 0,-1 0-1,1 1 1,0-1 0,-1 0 0,1 0-1,0 0 1,-1 0 0,1 1-1,0-1 1,0 0 0,-1 0 0,1-1-1,0 1 1,-1 0 0,1 0-1,0 0 1,-1 0 0,1-1 0,0 1-1,-1 0 1,1 0 0,0-1 0,-1 1-1,1-1 1,0 1 0,-1-1-1,1 1 1,-1-1 0,1 1 0,-1-1-1,0 1 1,1-1 0,0 0-1,8-15 103,1 0-1,9-27 0,2-1-39,-19 41-78,13-26-19,35-51 0,-10 21-159,-37 55 153,0 0 0,0 0 0,0 0 0,1 1 0,-1-1 0,6-3 0,-6 4-8,-2 3 31,-1 0-1,0-1 1,1 1 0,-1 0 0,1 0 0,-1 0 0,0-1-1,1 1 1,-1 0 0,1 0 0,-1 0 0,1 0 0,-1 0-1,1-1 1,-1 1 0,0 0 0,1 0 0,-1 0-1,1 0 1,-1 1 0,1-1 0,-1 0 0,1 0 0,-1 0-1,1 0 1,-1 0 0,0 1 0,1-1 0,-1 0-1,1 0 1,-1 0 0,0 1 0,1-1 0,-1 0 0,0 1-1,1 0 1,6 10 12,-5-5-5,0-1 0,-1 1 1,0 0-1,-1 0 0,1 0 0,-1 0 0,0 1 0,0-1 1,-1 0-1,-2 11 0,0 2 90,-4 13-42,5-24 80,0 1 1,1 0 0,-1 11-1,2-19 612,1-9-587,2 0-90,1 0-1,-1 0 1,2 1-1,-1 0 1,8-8-1,-8 9-54,6-7-53,0 1 0,1 1-1,0-1 1,0 2 0,1 0 0,1 0 0,0 1-1,0 0 1,0 1 0,1 1 0,26-10-1,-36 16 25,-1 0 0,0 1-1,0-1 1,0 1-1,1-1 1,-1 1 0,0 0-1,1 0 1,-1 1-1,0-1 1,0 1-1,1-1 1,-1 1 0,0 0-1,5 3 1,-6-3 13,0 0 1,0 0-1,0 1 0,0-1 1,-1 0-1,1 1 1,0 0-1,-1-1 0,0 1 1,1 0-1,-1 0 1,0 0-1,0-1 1,0 1-1,0 1 0,0-1 1,0 0-1,-1 0 1,1 0-1,-1 0 0,1 0 1,-1 1-1,0-1 1,0 3-1,-1 9 85,0 1 1,-1 0-1,-1-1 0,-8 26 0,8-13-73,3-25 304,1-11 351,26-25-522,54-52 0,-25 28-442,-20 30-28,-35 27 320,-1 1-1,0 0 0,1-1 0,-1 1 0,1 0 1,-1 0-1,0 0 0,1-1 0,-1 1 0,1 0 0,-1 0 1,1 0-1,-1 0 0,1 0 0,-1 0 0,0 0 1,1 0-1,-1 0 0,1 0 0,-1 0 0,1 0 0,-1 0 1,1 0-1,-1 0 0,0 1 0,1-1 0,-1 0 1,1 0-1,0 1 0,8 7-173,-6-4 168,0 0-1,-1 0 0,0 0 1,0 0-1,0 0 0,0 0 1,-1 1-1,1 4 0,6 40-180,-7-36 215,1 0 1,4 17-1,2 1-18,6 15 174,-14-45-154,1-1 1,-1 1-1,0 0 1,1 0-1,-1-1 1,0 1-1,1 0 1,-1-1-1,1 1 1,-1 0-1,1-1 1,-1 1-1,1-1 1,0 1-1,-1 0 1,1-1-1,-1 0 1,1 1-1,0-1 1,0 1-1,0-1 1,0 0-8,0 0 1,0 0-1,-1 0 1,1 0-1,0 0 1,0 0-1,-1-1 1,1 1-1,0 0 1,-1-1 0,1 1-1,0 0 1,-1-1-1,1 1 1,-1-1-1,1 1 1,-1-1-1,1 1 1,0-1-1,4-5 37,-1 0-1,0-1 1,7-12-1,-6 10-100,27-41 262,7-12 18,-8 15-463,-29 41-319,-3 13 272,0 5 247,0 1 0,-1-1 0,-6 20 0,5-22 53,1 1-1,0-1 0,0 0 1,1 0-1,0 1 1,1 16-1,2-16-37,0-1 1,0-1-1,1 1 0,0 0 0,7 13 0,-9-20 37,0 0 0,1 0 0,0 0-1,-1-1 1,1 1 0,0 0 0,0-1-1,1 1 1,-1-1 0,0 0 0,1 1-1,-1-1 1,1-1 0,0 1 0,0 0-1,0-1 1,0 1 0,0-1 0,0 0-1,5 2 1,-6-3-25,1 0 0,-1-1 1,0 1-1,0 0 0,1-1 0,-1 1 0,0-1 0,0 0 0,0 1 1,0-1-1,0 0 0,3-2 0,24-18 90,-21 14 28,105-94 271,-78 67-270,-16 17-101,0-2 0,-2 0 0,0-1 1,-1-1-1,-1 0 0,22-43 0,-23 33-52,-2 0 0,-1 0-1,6-35 1,7-31 216,6-29-161,-21 84 24,-3 17-23,5-40 0,-6 9-739,-5 55 571,-5 7-240,-4 11 335,0 0 1,2 1 0,-8 22-1,-57 211 204,70-240-139,-40 129-220,37-126 182,1-1-1,-3 24 0,-5 16 527,10-45-523,1-1 0,0 0-1,0 0 1,1 1-1,0-1 1,0 1-1,0-1 1,1 0-1,1 1 1,-1-1 0,5 11-1,-4-11 44,0-1-1,-1 0 1,2 12 0,-2-12-30,0 0 0,0-1 1,0 1-1,5 10 0,2 2 9,-6-13 46,0 0 1,0 0 0,6 8-1,-7-11-22,1 0-1,-1-1 0,0 1 0,1-1 1,-1 1-1,1-1 0,-1 0 0,1 0 1,0 1-1,0-1 0,-1 0 0,1-1 0,0 1 1,0 0-1,0 0 0,0-1 0,0 1 1,0-1-1,4 1 0,-3-2 12,1 1 0,-1 0 0,0-1 0,0 0 0,0 0 0,1 0-1,-1 0 1,0 0 0,0-1 0,0 1 0,3-4 0,4-2 14,-1-1 1,0 0-1,0 0 1,-1-1-1,12-16 0,-5 5 33,-1-1-83,33-33 1,-27 32 52,0 0 1,-2-1-1,0-1 1,-2-1-1,0 0 0,-2-1 1,-1-1-1,10-28 0,75-231-87,-92 269-60,0 0-1,-2 0 0,0 0 1,0 0-1,-2-1 1,1-23-1,-13 53-94,-14 30-55,-6 12-50,13-13 322,0 1 0,-12 53 0,-16 141-190,44-229 170,-8 65-100,9-64 133,0 0-1,1 0 0,0 0 0,0 0 0,0 0 0,5 14 0,-3-15-23,1 0-1,0-1 0,0 1 1,0 0-1,1-1 0,0 0 1,0 0-1,1-1 0,8 8 1,-13-12 0,1 0 1,0 0-1,-1 0 1,1 0-1,0 0 1,-1 0-1,1 0 1,0-1-1,0 1 1,0-1-1,0 1 1,0-1-1,0 0 0,-1 1 1,1-1-1,0 0 1,0-1-1,0 1 1,4-1-1,2-1 31,0 0 0,0-1 0,11-5 0,-1 1 56,146-59 139,-159 65-236,0-1 0,0 0 0,0-1 0,-1 1 0,1-1 0,-1 0 0,1 0 0,-1-1 0,0 1 0,0-1 0,4-4 0,-2 0-15,0 2-192,-13 7 28,6 1 174,-1 0-1,1 0 1,-1 0 0,1 0-1,0 0 1,-2 5 0,-4 5-27,2-3-24,0-1 0,0 1 1,1 0-1,0 0 0,0 0 1,1 1-1,-4 16 0,4-6 133,1 1 0,-1 33 0,3-51-79,1 0-1,-1-1 1,0 1 0,1 0 0,0 0-1,0 0 1,-1-1 0,2 1 0,-1 0-1,0-1 1,0 1 0,4 4-1,-4-7 13,-1 1-1,1 0 1,0 0-1,0-1 0,-1 1 1,1 0-1,0-1 0,0 1 1,0 0-1,0-1 1,0 1-1,0-1 0,0 0 1,0 1-1,0-1 0,0 0 1,0 0-1,0 0 1,0 1-1,0-1 0,0 0 1,1 0-1,-1-1 0,0 1 1,0 0-1,0 0 1,0 0-1,0-1 0,0 1 1,0-1-1,0 1 1,0-1-1,0 1 0,0-1 1,0 1-1,1-2 0,3-2 13,-1 0 0,0 0 0,1-1 0,-1 1 0,-1-1-1,1 0 1,-1 0 0,6-12 0,-5 9-15,0-1 0,-1-1 0,0 1 0,0 0 0,1-12 0,-4 14-6,0 0 1,-1 0-1,0 0 0,0 0 1,0 1-1,-1-1 0,0 0 1,0 1-1,0-1 0,-1 1 1,0 0-1,0 0 0,-1 0 1,0 0-1,0 1 0,-9-10 1,10 13-36,0 0 0,0 0 0,0 0 0,-1 1 0,1-1 0,0 1 1,-1 0-1,1 0 0,-1 0 0,1 0 0,-1 1 0,0 0 0,1 0 1,-1-1-1,0 2 0,1-1 0,-1 0 0,0 1 0,-5 2 0,3 0-23,4 0 90,10 1-10,0-4-26,1 1 1,0-2-1,0 1 0,0-1 0,14-3 0,-11 1 8,5 0 38,20-8 0,13-2-242,-47 13 194,0-1-1,-1 1 1,1 0 0,0 0 0,0 1 0,-1-1 0,1 1 0,0-1-1,0 1 1,-1 0 0,1 0 0,-1 0 0,1 0 0,-1 0 0,1 1 0,-1-1-1,0 1 1,1-1 0,-1 1 0,0 0 0,0 0 0,2 3 0,-1-2 6,-1 0 0,0 0 0,0 0 1,0 1-1,-1-1 0,1 1 1,-1-1-1,1 1 0,-1-1 1,0 1-1,-1 0 0,1-1 0,-1 1 1,1 0-1,-1 0 0,-1 4 1,-5 43 218,-27 96 0,26-128 295,7-19-496,0 0 1,0 0-1,0 0 1,-1 0-1,1 0 0,0 0 1,0 0-1,0 0 1,0 0-1,0 0 1,0 0-1,0 0 0,0 0 1,0 0-1,0 0 1,0 0-1,0 0 1,0 0-1,0 0 0,0 0 1,0 0-1,0 0 1,0 0-1,0 0 1,0 0-1,0 0 24,0 0-24,3-11 341,2-2-351,0-1 0,1 1 0,0 0 0,1 0 1,0 1-1,1 0 0,1 1 0,15-18 0,-6 12-78,1 0 0,33-22 1,-44 34 20,-1 1 0,1-1 0,0 2 0,0-1 0,1 1 0,-1 0 0,1 1 0,-1 0 0,1 0 0,17 0 0,-24 2 39,0 0 0,0 0 0,0 0-1,-1 0 1,1 1 0,0-1-1,0 1 1,0-1 0,-1 1 0,1 0-1,0 0 1,0 0 0,-1 0 0,1 0-1,-1 0 1,1 0 0,-1 0 0,0 1-1,1-1 1,-1 1 0,0-1-1,0 1 1,0-1 0,0 1 0,0-1-1,0 1 1,1 3 0,1 4 14,-1 0 0,0 0-1,-1 0 1,2 15 0,-1-3-12,-2-20 22,0 1 1,1-1-1,-1 1 1,1-1-1,-1 0 1,1 1-1,-1-1 1,1 0-1,0 1 0,0-1 1,-1 0-1,1 0 1,0 0-1,0 1 1,0-1-1,0 0 1,1-1-1,-1 1 1,0 0-1,0 0 1,0 0-1,1-1 1,-1 1-1,0 0 1,1-1-1,-1 0 1,1 1-1,-1-1 1,1 0-1,-1 1 0,1-1 1,-1 0-1,0 0 1,1 0-1,-1-1 1,1 1-1,-1 0 1,1 0-1,-1-1 1,1 1-1,-1-1 1,0 1-1,1-1 1,-1 0-1,2-1 1,19-14 126,-6 5-103,-1-1 1,14-14 0,37-35 143,-54 51-145,7-8-110,-18 17 55,0 0 0,0 0 0,0 0 1,0 0-1,0-1 0,-1 1 0,1 0 0,0-1 0,-1 1 0,0 0 0,1-1 1,-1 1-1,1 0 0,-1-3 0,0 4 9,0 0 1,0-1-1,0 1 1,0 0-1,0 0 1,0 0-1,0 0 1,0-1-1,0 1 1,0 0-1,0 0 1,0 0-1,0 0 1,0 0-1,1-1 0,-1 1 1,0 0-1,0 0 1,0 0-1,0 0 1,0 0-1,0 0 1,0 0-1,1-1 1,-1 1-1,0 0 1,0 0-1,0 0 1,0 0-1,0 0 1,1 0-1,-1 0 0,0 0 1,0 0-1,0 0 1,0 0-1,1 0 1,-1 0-1,0 0 1,0 0-1,0 0 1,0 0-1,1 0 1,-1 0-1,0 0 1,0 0-1,1 0 1,-1 1-1,0-1 1,0 0 0,0 0-1,1 0 1,-1 0-1,0 1 1,0-1-1,0 0 1,0 0-1,0 1 1,1-1 0,-1 0-1,0 0 1,0 0-1,0 1 1,0-1-1,0 0 1,0 0-1,0 1 1,0-1 0,0 0-1,0 0 1,0 1-1,0-1 1,0 0-1,0 0 1,0 1 0,0-1-1,0 0 1,0 0-1,0 1 1,-1-1-1,-2 10-7,-2 1-1,-8 15 0,-4 7 79,12-20-84,0 1-1,1-1 0,1 1 0,0 0 0,1 0 1,1 0-1,0 0 0,1 16 0,0-27 28,0-1 0,0 0 0,0 1 0,1-1 0,-1 1-1,1-1 1,-1 0 0,1 1 0,0-1 0,0 0 0,0 0-1,1 3 1,0-3 37,2 3 423,4-8-255,-5 2-280,3-2 91,0-1 0,0 0-1,0 0 1,0 0 0,0-1 0,7-8-1,30-39 72,-7 8 42,-18 24-143,25-19 0,-35 32-62,1 0-1,-1 1 1,2 1 0,-1-1 0,20-7 0,-25 12 51,1 0 0,-1 1 0,1-1 1,-1 1-1,1 0 0,-1 0 1,1 0-1,0 0 0,-1 1 1,0 0-1,8 2 0,-4-1-3,-1 0-1,1-1 0,9 0 1,10 1-133,15-1 324,-39-1-148,0-1-1,0 1 0,0-1 1,0 1-1,-1-1 0,1 0 1,0 0-1,0-1 1,-1 1-1,1-1 0,4-3 1,-6 4-13,0 0 0,0 0 0,0 0 1,0-1-1,0 1 0,-1 0 0,1-1 1,0 1-1,-1-1 0,1 1 1,-1-1-1,1 1 0,-1-1 0,0 1 1,0-1-1,0 1 0,0-1 0,0 1 1,0-1-1,0 1 0,0-1 1,-1 1-1,1-1 0,0 1 0,-1-1 1,-1-2-1,2 3-22,-1-1-1,1 1 1,-1-1 0,0 1 0,0-1-1,0 1 1,0-1 0,0 1-1,0 0 1,0 0 0,-1-1 0,1 1-1,0 0 1,-1 0 0,1 0 0,0 0-1,-1 1 1,1-1 0,-1 0 0,0 1-1,1-1 1,-1 1 0,1-1 0,-4 1-1,1 0-8,0 0 1,0 0-1,0 1 0,1-1 0,-1 1 0,0 0 1,0 0-1,0 1 0,1-1 0,-1 1 0,0 0 0,1 0 1,0 0-1,-1 0 0,1 1 0,-5 5 0,0-2-8,-13 12-31,1 1-1,-24 29 1,39-43 47,1 2-1,-1-1 1,1 0-1,1 1 1,-1 0-1,1 0 1,0 0-1,1 0 1,-1 0-1,1 1 1,1-1 0,0 1-1,-1 10 1,2-13 73,1 1 0,-1-1 0,1 0 1,0 0-1,4 9 0,-5-14-54,1 0 0,0 0 0,0 0 0,0 0 0,0 0 1,-1 0-1,1 0 0,0 0 0,0-1 0,0 1 0,-1 0 0,1 0 0,0-1 0,0 1 0,0-1 0,0 1 2,12-7 20,0-1 0,0 0 1,-1-1-1,0 0 1,-1-1-1,0 0 0,11-13 1,19-17 8,-34 33 24,0 0 0,0 0 0,-1 0-1,7-12 1,-10 15-124,-1 0 0,0 0 0,0 0 0,0 0 0,0-1 0,-1 1 0,1-1 0,-1 1 0,0-1 0,0-7 0,-1 11-56,0 13 47,1-1 40,0 0-1,0 1 0,1-1 1,1 0-1,0 0 0,5 13 1,32 60-145,-39-81 201,1 0 0,-1 0 1,1 0-1,0 0 0,0-1 0,0 1 1,0-1-1,1 1 0,-1-1 0,1 0 1,-1 0-1,5 3 0,-5-4-13,0-1 0,0 1 0,0-1-1,-1 0 1,1 1 0,0-1 0,0 0 0,0 0-1,-1 0 1,1-1 0,0 1 0,0 0 0,0-1-1,-1 1 1,1-1 0,0 1 0,0-1 0,-1 0-1,1 0 1,0 1 0,-1-1 0,1-1 0,-1 1-1,2-1 1,19-17 122,0-1 0,23-28-1,22-19-164,-49 50 29,-8 9-93,-1-1-1,1 1 0,0 1 0,14-8 0,-22 14 31,2 13-133,0 2 239,-4-7-43,-1 1 0,0-1-1,0 0 1,-1 1 0,0-1-1,0 0 1,-6 12 0,6-13 15,0-1 1,1 1-1,-1 0 1,1-1-1,1 1 0,-1 10 1,2-6 272,2-10 127,6-13 147,-5 7-703,5-7 84,1 1 1,0 1-1,19-17 1,-20 20 31,-3 3-6,-1 0 0,0 1 1,1 0-1,0 0 0,7-3 0,-11 6 15,0 0 0,-1 0 0,1 0-1,0 1 1,0-1 0,0 1-1,0-1 1,0 1 0,0 0 0,0 0-1,0 0 1,0 0 0,0 0 0,0 0-1,0 1 1,0-1 0,0 1-1,0-1 1,0 1 0,0 0 0,3 1-1,3 3 4,0 1 0,0 1 0,-1-1 0,0 1 1,0 0-1,0 1 0,-1 0 0,0 0 0,0 0 0,-1 0 0,-1 1 0,6 13 0,-2-8 146,0 0 0,0-1 1,1 0-1,21 24 0,-29-36-143,0 0 0,0 0-1,0-1 1,0 1 0,0 0-1,0 0 1,0 0 0,0-1-1,1 1 1,-1 0 0,0-1-1,0 1 1,1-1 0,-1 0-1,0 1 1,1-1 0,-1 0-1,0 0 1,1 0-1,1 0 1,-1 0-160,0 0-1,0-1 1,0 0-1,0 1 0,0-1 1,-1 0-1,1 0 1,0 0-1,0 0 1,-1-1-1,1 1 1,1-2-1,4-5-1193,0 0-1,0 0 0,-1-1 1,6-11-1,-9 15 551,4-6-828,-1-1 0,0 0 1,-1-1-1,7-24 0,-3 6-1455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23:45.7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216 1 3328,'-41'3'1216,"27"11"-928,-17 9-96,17-3 32,-7 3-160,-2 5-160,1 5 32,4-1 32,-1-4 32,6-4-2336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23:46.3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21 3136,'-2'-1'154,"0"1"0,-1-1 0,1 0 0,0 0 0,0 0 0,0-1 0,-3-1 1,4 2 30,-1 0 0,0 0 0,0 0 1,1 0-1,-1 0 0,0 0 0,0 0 1,0 1-1,0-1 0,0 1 1,-4-1-1,0 1 211,1 0 1,-1 1-1,0 0 1,0 0 0,-10 3-1,14-3-322,-1-1 0,1 1 0,0 1 0,0-1 0,0 0 0,0 0 0,0 1 0,0-1 0,0 1 0,1-1 0,-1 1 0,0 0 1,1 0-1,-1 0 0,1 0 0,0 0 0,-2 3 0,3-4-33,0 1 0,-1-1 0,1 0 1,0 1-1,0-1 0,0 0 0,0 1 1,0-1-1,0 0 0,1 1 0,-1-1 1,0 0-1,1 1 0,-1-1 0,0 0 1,1 0-1,0 1 0,-1-1 0,1 0 1,0 0-1,1 2 0,0-1 27,0 0-1,0 0 1,0 1 0,0-1-1,0-1 1,0 1 0,1 0-1,-1 0 1,4 0 0,10 5 93,0-2 0,0 0 0,0 0 1,19 1-1,69 4 19,-61-7-153,-14-1-1153,46-3 0,-60 0 2,-1 0 1,0-2 0,1 0 0,-1 0-1,15-7 1,4-5-1186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23:46.6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22 4896,'-28'-13'1824,"28"10"-1440,0-2-96,0 18-768,0-1-128,5 8 352,3 0-2272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23:48.5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273 463 1664,'-2'-10'9188,"0"5"-9592,0 3 651,1 0 1,-1 0-1,0 1 1,1-1 0,-1 0-1,0 1 1,0-1-1,0 1 1,0-1-1,0 1 1,0 0 0,-1 0-1,1 0 1,0 0-1,-1 0 1,1 1 0,-4-1-1,-6-1-332,1 1 0,-19 0 0,23 1 246,-2 2-143,0 0-1,0 0 1,1 0-1,-1 1 1,1 1 0,0 0-1,-10 5 1,3-1-20,9-5-12,0 0 1,0 0-1,0 1 1,1 0-1,-1 0 1,1 1-1,0-1 0,1 1 1,-1 0-1,-5 8 1,8-10 9,1 0 0,-1-1 0,1 1 0,0 0 0,0-1 0,0 1 0,0 0 0,0 0 1,1 0-1,0 0 0,-1 0 0,1 0 0,0 0 0,0 0 0,0 0 0,1 0 0,-1 0 0,1 0 1,-1-1-1,1 1 0,0 0 0,0 0 0,1 0 0,-1-1 0,3 5 0,-2-4 34,-1-1 0,1 1-1,0-1 1,0 0 0,0 0-1,0 0 1,0 0 0,1 0 0,-1 0-1,1 0 1,-1-1 0,1 1-1,0-1 1,-1 0 0,1 0-1,0 0 1,3 1 0,-2-2 5,0 1 1,0-1 0,-1 0-1,1 0 1,0-1-1,0 1 1,0-1-1,-1 0 1,1 0 0,0 0-1,6-3 1,-2 0 20,0-1 1,-1 1-1,1-1 1,-1-1 0,0 0-1,0 0 1,0 0-1,-1 0 1,0-1 0,6-9-1,-11 13-49,1 1 0,-1-1 1,1 0-1,-1 1 0,0-1 0,0 0 0,0 0 0,0 0 0,0 0 0,-1 0 0,0 0 1,1 0-1,-1 0 0,0 0 0,0 0 0,-1 0 0,1 0 0,-1 0 0,1 0 0,-2-4 1,0 3-7,1 0 1,-1-1 0,0 1-1,0 0 1,0 0 0,-1 0-1,1 1 1,-1-1 0,0 0-1,-5-4 1,-11-16-378,16 19 231,3 5 139,0 0 0,0 0 0,0 0 1,0 0-1,0 0 0,0 0 0,0 0 0,0 0 0,0 0 0,0 0 0,0 0 1,0 0-1,1 0 0,-1 0 0,0 0 0,0 0 0,0 0 0,0 0 0,0 0 1,0 0-1,0 0 0,0 0 0,0 0 0,0 0 0,0 0 0,0 0 0,0 0 0,0 0 1,0 0-1,0 0 0,0 0 0,0 0 0,0 0 0,0 0 0,0 0 0,0-1 1,0 1-1,0 0 0,0 0 0,0 0 0,0 0 0,0 0 0,0 0 0,0 0 1,0 0-1,0 0 0,0 0 0,0 0 0,0 0 0,0 0 0,0 0 0,0 0 0,0 0 1,0 0-1,0 0 0,0 0 0,6-2-79,1 0 106,0 0 0,0-1 1,0 0-1,0-1 0,-1 1 0,1-1 1,-1 0-1,0-1 0,0 0 0,6-6 1,-4 2 65,0-1 0,-1 1 0,0-2 0,0 1 0,8-19 0,-1-7 194,-1 0 0,15-75-1,-25 99-273,0-19 8,-4 27-39,2-1-1,-1 1 1,0-1 0,1 1 0,0-1 0,0 1 0,0-1 0,2-3-1,-3 8 20,0-1 0,0 1 0,0 0 0,0 0 0,0 0 0,0 0 0,0 0 0,0 0 0,0 0 0,1 0 0,-1 0 0,0 0-1,0 0 1,0 0 0,0 0 0,0 0 0,0-1 0,0 1 0,0 0 0,0 0 0,0 0 0,0 0 0,0 0 0,0 0-1,0 0 1,0 0 0,1 0 0,-1 0 0,0 0 0,0 0 0,0 0 0,0 0 0,0 0 0,0 0 0,0 0 0,0 0 0,0 0-1,0 0 1,0 0 0,0 0 0,1 0 0,-1 0 0,0 0 0,0 0 0,0 0 0,0 0 0,0 1 0,0-1 0,0 0-1,0 0 1,0 0 0,0 0 0,0 0 0,0 0 0,0 0 0,0 0 0,0 0 0,0 0 0,0 0 0,0 0 0,0 0 0,1 0-1,-1 0 1,0 1 0,0-1 0,0 0 0,0 0 0,2 10-146,0 13 50,-1 172-85,-1-101 186,-23 392-38,16-433 179,-27 101 0,31-141-92,0 0 17,-1-1 0,-1 1 0,0-1 0,-10 18 0,15-29-41,-1 0 0,1 0 0,-1 0-1,0 0 1,1 0 0,-1 0 0,0 0-1,0 0 1,1-1 0,-1 1-1,0 0 1,0 0 0,0-1 0,0 1-1,0-1 1,0 1 0,0-1 0,0 1-1,0-1 1,0 1 0,-1-1 0,-1 0-1,2 0-2,-1 0 0,1 0-1,-1-1 1,1 1 0,-1-1-1,1 1 1,0-1 0,-1 1-1,1-1 1,0 0 0,0 0 0,-1 0-1,1 0 1,0 0 0,-2-1-1,0-2 8,0 1-1,1-1 0,-1 0 0,0 0 1,1 0-1,0 0 0,0 0 0,0 0 1,1-1-1,-3-8 0,4 7-16,0 0-1,1 1 1,-1-1-1,1 0 1,0 0-1,0 1 1,1-1-1,0 0 1,0 1-1,4-8 1,2-2 125,1 0 0,12-18 1,-17 29-56,-1 0 1,1-1-1,-1 1 0,1 1 1,1-1-1,-1 1 1,8-6-1,-9 8-72,0-1 1,0 1-1,0 0 1,0 0-1,0 0 1,1 0-1,-1 0 1,0 1-1,0-1 0,1 1 1,-1 0-1,0 0 1,0 0-1,4 1 1,5 1-113,0 0 1,23 0 0,-29-2-491,-1-1 0,1 0 0,-1 0 0,1 0 0,-1 0 0,0-1 0,0 0 0,0 0 0,6-3 0,24-17-1893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23:54.5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0 855 2080,'0'0'4096,"2"9"1253,0-9-5209,0 1-1,0-1 1,0 0 0,0 1 0,0-1-1,0 0 1,0 0 0,1-1-1,-1 1 1,0 0 0,0-1-1,0 1 1,0-1 0,0 0 0,-1 1-1,1-1 1,0 0 0,0 0-1,0-1 1,-1 1 0,1 0-1,2-3 1,5-3 60,0-1 0,13-17 0,-13 13-157,-1 0 0,-1-1 0,0 1 1,6-17-1,7-11-72,-16 30-20,1 1 1,-2-1-1,1 0 1,-1 0-1,-1 0 1,0-1-1,0 1 1,-1 0-1,0-20 1,-2 41-67,0-1 1,0 1 0,-4 11-1,2-11 115,1 0 0,0 0-1,0 13 1,2 1 3,-6 29-1,4-39 41,1-12-61,0 1-1,0 0 1,1 0 0,0-1-1,0 1 1,0 7 0,1-7 57,0 0 0,0 0 0,0 0 0,1 0 0,-1 0 0,1-1 0,0 1 0,0-1 0,0 1 0,1-1 0,-1 0 0,1 0 0,0 0 0,0 0 0,5 4 0,-7-6 20,0-1 0,-1 0 0,1 1 0,0-1 0,-1 0 0,1 0 0,0 1 0,-1-1 1,1 0-1,0 0 0,0 0 0,-1 0 0,1 0 0,0 0 0,-1 0 0,1 0 0,0 0 0,0 0 0,0-1 0,21-8 483,19-16-159,-9 2-245,1 2-1,2 1 0,66-27 1,-98 45-179,1 1 1,-1 0 0,1 0-1,-1 0 1,1 1 0,-1-1-1,1 1 1,4 0 0,-7 0 32,0 0 0,0 0 0,0 1 0,0-1 0,0 0 0,0 1 0,0-1 0,0 1 1,0-1-1,0 1 0,0-1 0,0 1 0,0 0 0,-1 0 0,1-1 0,0 1 0,0 0 1,-1 0-1,1 0 0,0 0 0,-1-1 0,1 1 0,-1 0 0,0 0 0,1 0 0,-1 0 0,0 0 1,1 1-1,-1-1 0,0 1 0,0 1 22,0-1 1,0 1-1,0-1 0,-1 0 1,1 1-1,-1-1 1,1 1-1,-1-1 1,0 0-1,0 0 0,0 1 1,-2 2-1,-5 12 60,-24 59 411,27-67-219,3-7 72,5-6 402,11-12-680,-6 6 4,0 1-1,17-14 1,-7 8-9,10-8-279,1 1-1,42-23 0,-69 44 210,0 0 0,1 0 0,-1 0 0,0 0 0,1 1 0,-1-1 0,0 1 0,1 0 0,3-1 0,-5 1 6,0 0 1,0 0-1,0 0 0,0 1 0,-1-1 0,1 0 0,0 0 0,0 1 1,0-1-1,-1 0 0,1 1 0,0-1 0,-1 1 0,1-1 0,0 1 1,-1-1-1,1 1 0,0-1 0,-1 1 0,1 0 0,-1-1 0,1 1 0,-1 0 1,1 0-1,-1-1 0,0 1 0,1 0 0,-1 0 0,1 1 0,1 7 21,3 17-34,-5-22 53,1-1 0,-1 1 0,1 0 0,0-1 0,0 1 0,3 6 0,4 14-35,-8-22 13,0 1 1,1-1-1,0 1 0,-1-1 0,1 1 0,0-1 1,0 0-1,1 1 0,-1-1 0,0 0 1,1 0-1,-1 0 0,1 0 0,0 0 0,0 0 1,0 0-1,0-1 0,3 3 0,-3-3 16,-1 0-1,1-1 1,-1 1 0,1-1-1,0 1 1,0-1-1,-1 1 1,1-1 0,0 0-1,0 0 1,0 0-1,-1 0 1,1 0 0,0 0-1,0-1 1,-1 1-1,1-1 1,0 1 0,0-1-1,-1 1 1,1-1-1,-1 0 1,1 0 0,0 0-1,-1 0 1,0 0-1,3-2 1,69-71 159,-34 32-48,-13 12-132,0 0 0,-2-2-1,20-35 1,54-110-54,-44 75-6,-47 89 73,51-96 151,-46 84-207,-2-1 1,11-37 0,-20 60 28,1-1-36,-1-1-1,0 1 1,0 0 0,-1 0 0,1 0 0,-1 0 0,0-1 0,0 1 0,0 0 0,-2-9-1,2 13 43,0 0 0,0 0 0,0 0 0,0-1 0,-1 1 0,1 0 0,0 0 0,0 0-1,0 0 1,0 0 0,0-1 0,0 1 0,-1 0 0,1 0 0,0 0 0,0 0 0,0 0-1,0 0 1,-1 0 0,1-1 0,0 1 0,0 0 0,0 0 0,0 0 0,-1 0 0,1 0-1,0 0 1,0 0 0,0 0 0,-1 0 0,1 0 0,0 0 0,0 0 0,-9 5-119,-11 15-114,10-9 48,-6 3 165,1 2 0,0 0 0,1 1-1,1 0 1,0 1 0,2 0 0,0 1 0,1 0-1,1 1 1,-9 25 0,-39 175-83,57-220 107,-8 45 112,-6 79 0,14-116-82,0 0 1,0 1-1,0-1 0,1 0 1,1 0-1,-1 0 1,1 0-1,0 0 0,1 0 1,0 0-1,1-1 0,-1 1 1,1-1-1,1 0 0,-1 0 1,1-1-1,0 1 0,1-1 1,-1 0-1,1 0 0,1-1 1,-1 0-1,1 0 0,0 0 1,0-1-1,0 0 0,0-1 1,14 6-1,-11-6 34,-1-1 1,1 1-1,0-2 0,0 1 1,0-1-1,1-1 0,-1 0 0,0 0 1,0-1-1,0 0 0,0-1 1,0 0-1,0-1 0,-1 0 1,1 0-1,-1-1 0,12-6 0,-16 7-43,-1-1-1,1 0 1,-1 0-1,0 0 1,1-1-1,-2 1 0,1-1 1,-1 0-1,1 0 1,-1 0-1,-1-1 1,1 1-1,-1-1 1,0 1-1,0-1 0,-1 0 1,1 0-1,0-11 1,-1 4-45,-1 0 1,0 1-1,-1-1 0,0 1 1,-1-1-1,0 1 1,-1 0-1,-4-13 0,6 24 6,1 0 0,0 0 0,0 0 0,-1 0 0,1 0 0,0 0 0,-1 0 0,1 1-1,-1-1 1,1 0 0,-1 0 0,1 1 0,-1-1 0,0 0 0,1 1 0,-1-1 0,0 0-1,0 1 1,1-1 0,-1 1 0,0-1 0,0 1 0,0 0 0,0-1 0,1 1 0,-1 0-1,0-1 1,0 1 0,0 0 0,0 0 0,0 0 0,0 0 0,-1 0 0,0 1-21,0-1 1,1 1-1,-1 0 1,0 0-1,1 0 1,-1 0 0,0 0-1,1 0 1,-1 0-1,1 1 1,0-1-1,0 1 1,-1-1-1,1 1 1,0-1 0,-1 3-1,-5 8 1,1 0-1,1 0 1,0 1 0,0-1 0,2 1-1,-4 18 1,5-23 34,1 0 0,1 1 0,-1-1 0,2 0 1,-1 0-1,1 0 0,0 1 0,0-1 0,1 0 0,0 0 0,6 12 0,-7-17 36,0-1-1,1 1 1,0 0-1,0-1 0,0 1 1,0-1-1,0 0 1,0 0-1,0 0 0,1 0 1,-1 0-1,1 0 1,-1 0-1,1-1 1,0 1-1,0-1 0,0 0 1,0 0-1,0 0 1,0 0-1,0-1 0,0 1 1,0-1-1,0 0 1,0 1-1,0-1 0,0-1 1,0 1-1,5-1 1,4-2 7,-1 0 1,1 0 0,-1-1 0,0 0 0,-1-1 0,17-9 0,-5 1 55,0-2 1,21-17-1,-33 23-79,-1 1-1,0-1 1,-1-1-1,0 1 1,-1-1-1,11-18 0,-17 24-27,1-1 0,-1 1 0,0 0 0,-1-1 0,1 1-1,-1-1 1,0 1 0,0-9 0,-1 2-199,1 10 131,4 1-126,0 1 202,0-1 0,-1 1 0,1 0 0,0-1 0,-1 2 0,1-1 0,5 3 0,5 1-24,0 0-140,26 11 0,-37-15 173,-1 0 0,0 1 1,0-1-1,0 1 0,0-1 1,-1 1-1,1-1 0,0 1 1,-1 0-1,1 0 0,-1 0 1,1 0-1,-1 0 0,0 0 1,0 1-1,1 3 0,0 0 0,-1 1-1,0-1 1,-1 1-1,1 10 1,-1-10-59,0 0 1,1 1-1,1 8 0,11 21 406,-12-36-340,0 1 0,0-1 0,0 1 0,0-1-1,0 0 1,0 1 0,0-1 0,0 0-1,1 0 1,-1 0 0,0 0 0,1 0 0,-1 0-1,1 0 1,-1 0 0,1-1 0,2 2 0,-1-1 37,1 0 1,-1 0 0,1 0 0,-1-1 0,0 1 0,1-1 0,-1 0 0,5 0 0,29-3 48,31-5-107,-60 7 18,0-1-1,0-1 1,-1 1-1,1-1 1,-1-1-1,11-5 1,15-14 81,31-28 0,19-14-222,-76 60 98,1 0-1,-1 1 0,1 0 1,0 0-1,11-4 1,-16 8 15,-1-1 1,1 1-1,-1-1 1,1 1-1,-1 0 0,1 0 1,0 0-1,-1 0 1,1 0-1,-1 0 0,1 1 1,-1-1-1,1 1 1,-1 0-1,1 0 1,-1 0-1,0 0 0,1 0 1,-1 1-1,0-1 1,0 0-1,3 4 0,5 5-21,17 22 0,-26-31 552,-12-5-106,-7-12-429,-1 2 1,0 0 0,-2 1 0,1 1 0,-24-9-1,41 20-6,1 0 0,0 0-1,-1 0 1,1 1-1,0-1 1,-1 1 0,1 0-1,-1 0 1,1 0 0,-1 0-1,1 0 1,0 0-1,-1 1 1,1-1 0,-5 2-1,4 0-13,-1 0-1,1 0 1,-1 0-1,1 0 1,-1 0-1,1 1 1,0 0-1,-5 5 1,3-2 10,0 0 0,0 0 1,1 1-1,0 0 0,0 0 0,1 0 0,0 0 1,0 1-1,-2 9 0,3-6 90,0 1 0,-1 16-1,3-24-65,0 0 0,1 1 0,-1-1 0,1 0 0,0 1 0,0-1 0,0 0 0,1 0 0,3 7 0,-1-2 45,-1-3 7,0 0 0,0-1-1,8 11 1,-10-15-23,0 0-1,-1 0 1,1 0-1,0-1 1,0 1-1,0 0 1,0 0-1,0-1 0,0 1 1,0 0-1,0-1 1,0 1-1,0-1 1,0 0-1,0 1 1,0-1-1,1 0 1,-1 1-1,0-1 0,0 0 1,0 0-1,1 0 1,-1 0-1,0 0 1,0 0-1,0-1 1,2 1-1,5-4 52,0 0 0,-1 0-1,1 0 1,-1-1 0,0 0 0,-1-1-1,1 1 1,5-7 0,1-3-44,0 0 1,14-23 0,-15 20-59,-1 0 1,-1-1-1,12-32 0,-23 71-462,4 38 0,-3-52 500,1 0 0,0-1 0,1 1 0,-1 0 0,1-1 0,1 0 0,-1 1 0,0-1 0,1 0 0,0 0 0,1 0 0,-1-1 0,1 1 0,0-1 0,0 0 0,0 0 0,0 0 0,1 0 0,-1-1 0,1 0 0,10 5 0,-8-4 57,0-1-1,0-1 0,0 1 0,1-1 0,0-1 0,-1 1 1,1-1-1,0-1 0,-1 1 0,1-1 0,0 0 1,9-2-1,5-2-40,-1 0 1,-1-1-1,1-2 1,-1 0-1,0 0 1,0-2 0,-1-1-1,0 0 1,-1-2-1,0 0 1,28-25-1,-23 20 7,-18 14-94,0 0-1,-1 0 1,0 0-1,0-1 1,0 0 0,7-8-1,-18 14-213,-5 6 289,-4 9-5,9-11-70,1 1 0,-1 0 0,2 0 0,-8 12 0,2 1 202,5-11-135,1 0-1,0 0 1,-3 13-1,7-19 7,0 0 0,0 1-1,0-1 1,1 1-1,0-1 1,0 0-1,0 1 1,0-1 0,0 1-1,0-1 1,1 0-1,0 1 1,0-1-1,1 4 1,0-1 25,1-1 1,0 1-1,0-1 1,0 1-1,0-1 1,1 0-1,0-1 0,0 1 1,0-1-1,0 1 1,6 3-1,-7-6-8,1 0-1,-1 0 0,0-1 1,1 1-1,-1-1 1,1 1-1,0-1 1,-1 0-1,1-1 1,0 1-1,-1-1 1,1 1-1,0-1 1,0 0-1,0-1 1,-1 1-1,1-1 1,0 1-1,5-3 1,18-6 121,34-18 1,9-4-22,-59 28-125,43-17 12,86-44 0,-123 54-6,0 0 0,-1-1 0,-1-1 0,0 0 0,0-1-1,-1 0 1,-1-2 0,-1 1 0,12-18 0,-4-1 19,-1 0-1,25-64 1,15-77 17,-26 73-78,-28 87 22,-1-1 0,-1 1-1,0-1 1,-1 1 0,0-22-1,-7 8-855,5 27 746,-1 2 11,0 1 90,1-1 0,-1 0-1,0 0 1,1 0 0,-1 0 0,0 1 0,1-1 0,0 0 0,-1 1 0,1 1 0,-1 1-1,-23 57-319,6-4 327,-12 46-50,-61 340 65,89-430-4,1 1-1,0 0 1,2 22-1,-1-31 34,1-1-1,-1 1 0,1-1 1,0 0-1,0 0 1,1 1-1,-1-1 1,1 0-1,0 0 1,0 0-1,0-1 1,0 1-1,1 0 1,0-1-1,4 5 1,-6-7-27,0 0 1,0-1 0,0 1-1,0-1 1,0 1-1,0-1 1,0 0 0,0 1-1,0-1 1,0 0-1,0 0 1,0 0 0,0 1-1,0-1 1,0 0-1,1-1 1,-1 1 0,0 0-1,0 0 1,0 0 0,0-1-1,0 1 1,0 0-1,0-1 1,2 0 0,1-2-5,1 0 0,0 0 1,7-7-1,-4 3-33,136-111-605,-143 116 563,0 1 0,1-1-1,0 1 1,-1 0 0,1-1-1,0 1 1,0 0 0,0 0-1,-1 0 1,1 1 0,0-1-1,0 0 1,3 0 0,-5 13-67,0-1 135,-1-2-9,1 0 0,1-1 0,-1 1 1,1 0-1,1 0 0,4 14 0,-6-22 33,1 1-1,0-1 1,0 1-1,0-1 1,0 0-1,1 1 0,-1-1 1,0 0-1,1 0 1,-1 0-1,0 0 0,1 0 1,-1 0-1,1 0 1,0 0-1,-1-1 1,1 1-1,0-1 0,-1 1 1,1-1-1,0 0 1,-1 1-1,1-1 0,0 0 1,2 0-1,4-1 36,0 1 0,0-1 0,0 0 0,8-3-1,7-1 21,93-26 107,-99 25-217,1-1-1,-1-1 0,-1 0 0,22-14 0,-20 10-26,-9 7 27,-1 0 0,1-1 0,-2 0 0,1-1 0,-1 1 0,0-1 0,0-1 0,8-10 0,-15 17 29,1 1 0,-1-1-1,1 0 1,-1 0-1,0 1 1,1-1-1,-1 0 1,0 0-1,0 0 1,1 0 0,-1 1-1,0-1 1,0 0-1,0 0 1,0 0-1,0-1 1,0 2 1,0 0-1,-1-1 1,1 1 0,0 0-1,0 0 1,0-1 0,-1 1 0,1 0-1,0 0 1,0 0 0,-1-1 0,1 1-1,0 0 1,-1 0 0,1 0-1,0 0 1,0 0 0,-1 0 0,1-1-1,0 1 1,-1 0 0,1 0 0,0 0-1,-1 0 1,1 0 0,0 0-1,0 0 1,-1 1 0,-2-1-24,1 0-1,0 1 1,0 0 0,0-1 0,0 1-1,-1 0 1,1 0 0,0 0 0,0 1-1,-3 1 1,-63 57-297,64-56 318,-34 31-65,35-32 61,0 0 1,1 0-1,-1 0 1,1 1 0,0-1-1,-1 1 1,2-1-1,-1 1 1,-2 7-1,4-10 34,-1 0 0,1 1 0,0-1-1,0 0 1,0 1 0,0-1-1,0 0 1,1 0 0,-1 1 0,0-1-1,1 0 1,-1 1 0,1-1-1,-1 0 1,1 0 0,-1 0 0,1 0-1,0 0 1,-1 1 0,1-1-1,0 0 1,0 0 0,0-1 0,0 1-1,0 0 1,0 0 0,0 0-1,0-1 1,1 1 0,-1 0 0,0-1-1,0 1 1,0-1 0,3 1-1,0 0 52,0 0 0,1 0 0,-1 0-1,1-1 1,-1 0 0,1 0 0,-1 0-1,9-1 1,-8 0-36,-1 0 1,0-1-1,1 0 1,-1 0-1,0 0 0,0 0 1,0 0-1,0-1 1,0 0-1,5-5 0,-6 6-19,-1-1-1,0 1 0,0 0 1,0-1-1,0 0 0,0 1 0,-1-1 1,1 0-1,-1 0 0,1 0 1,-1 0-1,0 0 0,0 0 1,-1 0-1,1-1 0,0-2 0,-1-6-45,0 8 13,0-1-1,0 1 0,0 0 0,0-1 0,-1 1 1,1-1-1,-1 1 0,0 0 0,-1 0 0,1 0 1,-3-5-1,0 1 25,-13-17-148,16 24 128,0-1 1,0 1-1,0 0 1,0 0-1,-1 0 1,1 0-1,-1 0 0,1 0 1,-1 0-1,1 0 1,-1 1-1,1-1 1,-1 0-1,-2 0 0,-7-1-125,9 2 118,-1-1 1,1 1-1,-1 0 1,1 0-1,0 0 1,-1 0-1,1 0 1,0 0-1,-1 0 1,-3 2-1,-14 1 221,17-3 49,13-3-271,16-4 68,-19 4-17,2 1-1,-1 0 0,8 0 1,28-4-135,25-2-26,-62 8 124,0 0-1,0 1 1,0-1-1,0 1 1,0 1-1,0-1 1,11 5-1,-15-4-5,4 0-23,0 1-1,0 1 1,-1-1-1,8 6 1,-12-7 35,0-1 1,-1 1 0,1-1-1,-1 1 1,1-1-1,-1 1 1,0 0-1,0 0 1,0 0-1,0 0 1,0 0-1,0 0 1,0 0 0,-1 0-1,1 0 1,-1 0-1,1 0 1,-1 0-1,0 4 1,0 58 824,2-65-802,-1 0-1,1-1 0,0 2 1,-1-1-1,1 0 1,0 0-1,3 0 1,-5 0-7,26-10 32,-1-1-1,-1-1 1,36-26 0,17-10-123,-53 38 75,-1 0 0,32-8 0,-50 17-5,1 0-57,1 0-1,-1 1 1,1 0 0,-1 0 0,1 0 0,11 0 0,-15 1 60,-1 1 1,1-1 0,-1 0-1,0 1 1,1-1-1,-1 1 1,0 0 0,0 0-1,1 0 1,-1 0 0,0 0-1,0 1 1,0-1-1,0 1 1,0-1 0,-1 1-1,1-1 1,0 1 0,-1 0-1,1 0 1,-1 0-1,2 3 1,6 14 197,-1 1 1,7 23-1,-10-26-105,0 0 0,2-1 1,0 1-1,13 20 0,-13-27-99,-4-3 22,1-1 0,1 0 1,-1 0-1,1 0 0,0-1 0,1 1 1,8 6-1,-10-10-151,0 0 0,0 0 0,1 0 0,-1 0 0,0 0 0,1-1 0,-1 0 0,1 0 0,-1 0 0,1-1 0,0 0 0,-1 1 0,7-2 0,50-3-7987,-31 1 4833,1 2-321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23:55.0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65 6304,'5'-33'2336,"-2"21"-1824,2-3-128,0 10 832,-5 17-1920,0 1 576,0-1 64,0 3 64,0-2-704,0-6 384,0 1-2208,0 0 1408,-5-8-1824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4:2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17 4576,'1'-17'17546,"-4"20"-19370,-3 7 2320,0 0 0,0 1 0,1 0 0,1 0 0,0 0 0,0 1 0,-3 16 0,1-5-149,-4 22 435,3 1 1,-4 82 0,8-88-571,2-22-130,1-1 1,1 1-1,1 0 1,0 0-1,1-1 1,1 0-1,11 31 1,-10-36-21,0 0 1,1 0-1,0-1 0,0 0 0,2 0 1,-1-1-1,1 0 0,1 0 1,-1-1-1,2 0 0,16 13 0,-17-17-30,-1-1-1,0 0 1,1 0-1,0-1 0,0 0 1,0-1-1,0 0 1,0 0-1,0-1 0,1 0 1,-1-1-1,0 1 1,16-3-1,3-2 7,0-1 0,0-1 0,33-12 0,-48 14-62,-1-1-1,0-1 1,0 0-1,-1 0 0,0-1 1,0-1-1,0 0 1,-1 0-1,-1-1 1,1 0-1,-1-1 0,-1 0 1,0 0-1,0-1 1,-1 0-1,0 0 0,5-15 1,1-3 43,-1-1 1,12-50-1,44-223-131,-65 287 60,-1 1 0,0-1 0,-1-17 0,-1 32-60,75 1 379,-74 0-310,-2 0-74,-7 1-37,-1 1-1,1-1 1,0 2-1,-14 4 0,3 0 117,-50 19 178,45-17 24,23-8 103,22 2 10,-6-3-1274,6 0-15,-14 0-3134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23:55.3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1 181 6240,'10'-36'2304,"8"19"-1792,22-10-160,-13 14-96,9-2-224,4 2 256,2 1-160,-7 4 320,6 1-256,-1 2-32,0 2-96,1-2-256,-1 2 96,-3-6-2848,-6 1 1600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23:55.8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135 125 1248,'-10'-5'319,"0"-1"0,1-1 1,0 1-1,0-2 0,0 1 0,-11-15 1,14 15 174,0 0 1,-10-8 0,-6-7 1290,18 18-1518,0-2 994,4 5-1203,0 1 0,0 0-1,1 0 1,-1 0 0,0-1 0,1 1 0,-1 0 0,0 0 0,1 0 0,-1 0 0,1 0 0,-1-1 0,0 1 0,1 0 0,-1 0 0,0 0 0,1 0 0,-1 0 0,1 0 0,-1 1 0,0-1 0,1 0 0,-1 0-1,0 0 1,1 0 0,22 4 1018,22 7 1,14 2-632,153 14-45,-194-26-615,-1-1 0,0-1 0,26-4 0,-34 3-571,-1 0 0,1 0 0,0-1 0,15-8 0,4-6-1528,-2 4-870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23:56.1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40 100 6400,'-40'-20'2368,"40"9"-1856,10-9-128,3 8-416,4 0-64,6 4-384,4 0 256,4-1-1696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23:59.7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505 576 1408,'0'0'65,"-1"0"-1,0-1 1,0 1-1,0 0 1,0 0 0,1 0-1,-1 0 1,0 0-1,0 0 1,0 0-1,0 1 1,1-1 0,-1 0-1,0 0 1,0 1-1,1-1 1,-1 0 0,0 1-1,0-1 1,1 1-1,-2 0 1,2-1 20,-1 0 0,1 1-1,0-1 1,-1 0 0,1 1 0,-1-1 0,1 0 0,-1 0-1,1 1 1,-1-1 0,1 0 0,-1 0 0,1 0-1,-1 0 1,1 0 0,-1 1 0,0-1 0,1 0 0,-1 0-1,1-1 1,-1 1 0,1 0 0,-1 0 0,1 0-1,-1 0 1,1 0 0,-1 0 0,1-1 0,-1 1 0,1 0-1,-1-1 1,1 1 0,-1 0 0,1 0 0,-1-1-1,-4-2 239,1 0 0,-1 0-1,0 0 1,0 1-1,0 0 1,0 0 0,-1 1-1,1-1 1,-7 0-1,-3-2 196,-4 0-419,0 0 0,0 2-1,0 0 1,0 1 0,0 1-1,0 0 1,0 2 0,0 0-1,0 1 1,0 1 0,-27 10-1,36-10-101,-1 1 0,1 0 0,0 0 0,0 1 0,0 0 0,1 1-1,0 0 1,0 1 0,-10 11 0,15-14-5,0 0 1,1 0-1,-1 0 0,1 0 0,0 1 1,0-1-1,1 1 0,-3 8 0,4-10 15,0 0-1,1 0 1,-1 0-1,1 0 1,0 0-1,0 0 1,0 0-1,0 0 0,1 0 1,0 0-1,0 0 1,0 0-1,2 6 1,0-5 10,0 0 1,0 0 0,0 0 0,1-1 0,-1 1 0,1-1-1,0 0 1,0 0 0,1 0 0,-1 0 0,1-1 0,0 0-1,0 0 1,0 0 0,0-1 0,1 1 0,-1-1 0,0 0-1,1-1 1,0 0 0,-1 1 0,1-2 0,0 1 0,0-1-1,-1 0 1,1 0 0,0 0 0,0-1 0,-1 0 0,1 0-1,10-4 1,4-4 73,-1 0-1,1-2 0,-2 0 0,1-1 1,-2-1-1,1-1 0,-2 0 0,0-1 1,-1-1-1,0 0 0,-1-1 0,20-33 1,-23 28-82,0-1 0,-2 0 0,0 0 0,8-35 0,12-99 63,-28 146-68,16-126 0,-16 116 57,-1 0-1,-1 0 0,0 0 0,-7-31 0,8 51-76,0-1-1,-1 1 0,1-1 1,-1 1-1,1 0 0,-1 0 1,0-1-1,1 1 0,-1 0 1,0 0-1,0-1 0,0 1 1,0 0-1,0 0 0,0 0 1,0 0-1,0 0 0,0 1 1,-2-2-1,2 2 6,0 0 1,1-1-1,-1 1 0,0 0 0,0 0 1,0 0-1,0 0 0,0 0 0,1 1 1,-1-1-1,0 0 0,0 0 0,0 1 1,0-1-1,1 0 0,-1 1 0,0-1 1,0 0-1,1 1 0,-1 0 0,0-1 1,0 1-1,1-1 0,-1 1 0,1 0 1,-1-1-1,1 1 0,-1 0 0,1-1 1,-1 1-1,1 0 0,-1 1 0,-10 20-91,1 1-1,1 0 0,1 0 0,-5 27 0,-3 7 57,-58 203 355,72-256-308,0 6 1,-1 0 0,1 0 1,1 1-1,0-1 0,0 1 1,1 0-1,0-1 1,2 11-1,-1-14 5,1 0-1,0 0 1,0 0-1,1-1 1,0 1-1,0-1 1,0 0-1,1 1 1,0-2 0,0 1-1,0 0 1,10 9-1,-7-9 38,-1-1 0,1 1 0,0-1 0,0 0 0,1 0 0,0-1 0,-1 0 0,1-1 0,1 0 0,9 3 0,-11-4 5,0-1 0,0 0 0,0-1 0,1 1 0,-1-1 0,0-1 0,0 1 0,0-1 0,0-1-1,0 1 1,0-1 0,12-5 0,14-8 61,-2-1 0,0-1 0,-2-2 0,31-25 0,-53 39-95,3-2 135,0-2-1,17-18 1,-27 27-139,1-1-1,-1 1 1,1-1 0,-1 1 0,0-1 0,1 0 0,-1 1 0,0-1 0,1 1 0,-1-1 0,0 0 0,0 1 0,1-1 0,-1 0 0,0 1 0,0-1 0,0 0 0,0 1 0,0-1-1,0 0 1,0 1 0,0-1 0,0 0 0,0 1 0,-1-1 0,1 0 0,0 1 0,0-1 0,-1 0 0,1 1 0,0-1 0,-1 1 0,1-1 0,0 1 0,-1-1 0,1 1 0,-1-1-1,0 0 1,0 0-14,-1 0-1,1 0 0,0 1 1,-1-1-1,1 0 0,-1 1 1,1-1-1,-1 1 0,1 0 1,-1-1-1,0 1 0,1 0 1,-1 0-1,1 0 0,-3 0 1,0 1-22,0 0 0,0 0 0,0 0 0,0 1 0,0-1 0,1 1 0,-1 0 0,0 0 0,1 0 1,-1 1-1,1-1 0,0 1 0,0 0 0,-4 4 0,3-3 67,1 1-1,-1-1 1,1 1 0,1 0 0,-1-1-1,1 1 1,-1 1 0,1-1-1,1 0 1,-2 8 0,2-11-35,1 0 1,0 0-1,0 0 1,0 0-1,0 0 0,0 0 1,0 0-1,0 0 1,1 0-1,-1 0 0,1 0 1,-1 0-1,1 0 1,0 0-1,0 0 0,0 0 1,0 0-1,0-1 1,0 1-1,1 0 0,-1-1 1,1 1-1,-1-1 1,1 0-1,-1 1 0,1-1 1,0 0-1,-1 0 1,1 0-1,0 0 0,0 0 1,0 0-1,2 0 1,4 1 60,0 0 1,-1 0-1,1-1 1,0 0-1,0 0 1,0-1-1,11-1 1,-9 0 15,0 0 0,0-1 1,0 0-1,0-1 0,17-8 0,-20 8-19,0 0 1,-1 0-1,0-1 0,1 0 0,-2-1 0,1 1 1,0-1-1,-1 0 0,5-7 0,-8 10-52,-1 0 0,0 0 1,0 0-1,0 0 0,-1 0 0,1 0 0,0 0 0,-1 0 0,1 0 1,-1 0-1,0 0 0,0-1 0,0 1 0,0 0 0,0 0 1,0 0-1,-1 0 0,1-1 0,-1 1 0,1 0 0,-1 0 0,0 0 1,0 0-1,0 0 0,0 0 0,0 0 0,0 1 0,-2-3 0,-1-2-10,0 1-1,-1 0 0,0 0 0,1 1 0,-2-1 0,1 1 0,0 0 0,-8-4 0,5 5-25,-1-1 0,0 1-1,0 0 1,0 1 0,0 0 0,0 0-1,0 1 1,-1 1 0,1-1-1,-12 2 1,20-1 10,0 0 1,-1 0-1,1 0 0,0 0 1,0 0-1,0 0 0,0 0 0,0 1 1,0-1-1,0 0 0,0 1 1,-1-1-1,1 1 0,0-1 0,1 1 1,-1-1-1,0 1 0,0 0 1,0 0-1,0-1 0,0 1 0,1 0 1,-2 1-1,2-1 3,-1 0 0,1 0 1,0 0-1,0 0 0,0 0 0,0 0 0,0 0 0,0 0 1,0 0-1,0 0 0,0 0 0,0 0 0,1 0 0,-1 0 1,0 0-1,1 0 0,-1 0 0,1-1 0,-1 1 0,1 0 1,-1 0-1,1 0 0,0 0 0,-1-1 0,1 1 0,0 0 0,5 4-14,-1 0-1,1-1 0,0 1 0,0-1 1,1-1-1,-1 1 0,1-1 0,-1 0 1,12 3-1,6 0 138,36 6 0,-29-8 54,-1-1-1,1-1 1,47-3 0,-65 0-126,-1-1 0,0 0 1,0 0-1,0-1 0,-1-1 1,1 0-1,-1-1 0,0 0 1,0 0-1,0-1 0,19-15 1,-16 9-1,0-1 0,-1 0 0,-1-1 1,0 0-1,11-18 0,-19 27-19,-1 0 1,0-1-1,0 1 0,-1-1 0,1 0 1,-1 0-1,-1 1 0,1-1 1,-1 0-1,0-1 0,0 1 1,-1 0-1,1 0 0,-2 0 1,1 0-1,-1 0 0,1-1 0,-2 1 1,-1-7-1,2 11-27,1 1-1,-1-1 1,0 0-1,1 1 1,-1-1-1,0 1 1,0-1-1,0 1 1,-1 0-1,1-1 1,0 1-1,0 0 1,-1 0 0,1 0-1,-1 0 1,1 0-1,-1 0 1,1 0-1,-1 0 1,-2 0-1,2 0-9,1 1 1,-1 0-1,1 0 0,-1 0 0,1 0 0,-1 1 1,1-1-1,-1 0 0,1 1 0,-1-1 0,1 1 0,-1-1 1,1 1-1,-1 0 0,1-1 0,0 1 0,-1 0 1,1 0-1,0 0 0,0 0 0,0 0 0,0 0 0,0 0 1,-2 3-1,-6 9-44,0 1 0,1 0 1,0 0-1,2 1 0,-1-1 1,2 2-1,-5 18 0,8-27 49,1 0 0,0 0 0,0 0 0,1 0 0,0 0 0,0 1 0,1-1 0,0 0 0,0 0 0,0 0 0,1 0 0,0 0 0,1-1-1,0 1 1,0 0 0,0-1 0,8 11 0,-6-10 45,1 0-1,0 0 1,11 10 0,-14-15-16,0 0 1,1 0-1,-1 0 1,0 0-1,1 0 1,0-1 0,-1 0-1,1 0 1,0 0-1,-1 0 1,6 0-1,2 0 62,0 0 0,0-2 0,0 1-1,0-1 1,17-4 0,51-19 313,-35 10-131,-28 8-163,-1 0 0,-1-1 1,1 0-1,19-14 0,-32 19-79,0 1-1,0-1 1,1 0-1,-2 0 0,1 0 1,0 0-1,0 0 1,0 0-1,-1 0 1,1 0-1,-1-1 1,0 1-1,0 0 1,0-1-1,0 1 1,0-1-1,0 0 1,-1 1-1,1-1 1,-1 0-1,0 1 1,0-1-1,0 0 1,0-4-1,8-59-201,-10 61 207,0 5-42,1 0-53,2 17-395,11 23 441,-8-28 12,0-1-1,-1 1 1,0 0 0,-1 0 0,1 16-1,-3-24 39,0 0 0,0 0 0,-1-1 0,1 1-1,-1 0 1,1 0 0,-3 6 0,2-9 0,0 0 0,0 0 1,1 0-1,-1 0 0,0 0 0,0 0 1,0 0-1,0 0 0,0 0 0,0-1 1,0 1-1,-1 0 0,1-1 0,0 1 0,0-1 1,0 1-1,-1-1 0,1 1 0,0-1 1,-1 0-1,1 0 0,0 0 0,-1 0 1,1 0-1,-2 0 0,-2 0-43,1-1 0,-1 1 0,1-1 0,0 0 0,-1 0 0,-4-2 0,8 2 2,0 1 0,0-1 0,0 1 0,0 0 1,0 0-1,0 0 0,0 0 0,0 0 0,0 0 0,-1 0 0,0 0 0,-10 1-6,12-1-49,-14 9 16,12-9 103,-2 2-55,-1 0 0,1-1 0,0 1 0,-1-1 0,1 0 0,-1 0 0,-6 0 0,-13 4-64,9-1 32,15-4 31,0 0 0,0 0 0,-1 0 0,1 1 0,0-1 0,0 0 0,0 0 0,-1 0 1,1 0-1,0 0 0,0 1 0,0-1 0,-1 0 0,1 0 0,0 0 0,0 1 0,0-1 0,0 0 0,0 0 1,0 1-1,-1-1 0,1 0 0,0 0 0,0 1 0,0-1 0,0 0 0,0 0 0,0 1 0,0-1 0,0 0 0,0 0 1,0 1-1,0-1 0,0 0 0,0 0 0,0 1 0,1-1 0,-1 0 0,0 0 0,0 1 0,0-1 0,0 0 1,0 0-1,0 0 0,1 1 0,0 0 9,1 0 1,-1 1-1,1-1 1,0-1-1,-1 1 1,1 0-1,0 0 1,0 0-1,0-1 1,-1 1-1,1-1 1,3 1-1,25 0 194,-26-1-162,191-6 834,-161 4-1929,66-11 0,-18 1-6926,-40 10 2637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24:01.9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45 874 5056,'-1'-1'55,"0"1"65,0-1 0,0 0-1,0 0 1,1 1 0,-1-1-1,0 0 1,0 0 0,0 0-1,1 0 1,-1 0 0,1 0-1,-1 0 1,1 0 0,-1 0-1,1 0 1,-1 0 0,1 0-1,0-1 1,0 1-1,0 0 1,-1-1 0,1 0 28,0 1 0,-1 0 0,1 0 0,-1-1 1,1 1-1,-1 0 0,1 0 0,-1 0 0,0 0 0,0 0 0,1 0 1,-1 0-1,0 0 0,0 0 0,0 0 0,0 0 0,0 1 1,-2-2-1,2 1-48,0 1 0,0-1 1,0 1-1,0-1 0,0 0 1,0 1-1,0-1 0,1 0 1,-1 0-1,0 0 0,0 1 1,1-1-1,-1 0 0,1 0 1,-1 0-1,1 0 1,-1 0-1,1 0 0,0 0 1,-1 0-1,1-1 0,0 1 1,0 0-1,0 0 0,0-2 1,1-1-23,0 1-1,1-1 1,0 1 0,-1 0 0,1 0 0,1 0 0,-1-1 0,4-2 0,24-24 342,-22 22-219,37-28 195,-5 4-136,5-4 58,-29 24-144,23-23 1,23-29 188,-60 61-392,0 1 0,1 0 0,-1 0 1,1 0-1,0 0 0,0 0 0,-1 0 1,1 1-1,0-1 0,1 1 1,-1 0-1,3-1 0,-5 2 21,-1 0 0,1 0 0,-1 0 0,1 0 0,-1 1-1,1-1 1,-1 0 0,1 0 0,-1 0 0,1 1 0,-1-1 0,1 0 0,-1 1 0,0-1-1,1 0 1,-1 1 0,0-1 0,1 1 0,-1-1 0,0 1 0,1-1 0,-1 0-1,0 1 1,0 0 0,5 12-17,-5-10 3,4 15 49,-1 0 0,-1 1 0,-1 0 0,-2 26 0,1-15 568,0-29-88,0-1-482,0 0 0,1 0 0,-1 0 0,1 1 0,-1-2 0,1 1 0,-1 0 0,0 0 0,1 0 0,-1 0 0,1 0 0,-1 0 0,1 0 0,-1 0 0,0-1 0,1 1 0,-1 0 0,0 0 0,1 0 0,-1-1 0,0 1 0,1 0 0,0-1 0,9-10 94,-6 6-65,62-44-38,-23 16-120,75-44 0,-111 73 48,-1 0 0,0 1 0,1 0-1,11-3 1,-17 6 50,0-1 0,0 1 0,0 0 0,0 0 0,0-1 0,0 1 0,0 0 0,0 0 0,0 0 0,0 0 0,0 0 0,0 0 0,0 1 0,0-1 0,0 0 0,0 0 0,0 1 0,0-1 0,0 0 0,0 1 0,-1-1 0,1 1 0,0 0 0,0-1 0,0 1 0,0 0 0,-1-1 0,1 1 0,0 0 0,-1 0 0,1-1 0,-1 1 0,1 0 0,-1 0 0,1 0 0,-1 0 0,1 0 0,-1 0 0,0 0 0,0 0 0,1 0 0,-1 1 0,0 8 8,0-1-1,0 1 0,-1-1 0,0 1 0,0-1 0,-1 0 1,-5 15-1,-3 17 48,10-40-35,-1 1 0,1 0 0,0-1 0,0 1 0,0-1-1,0 1 1,0 0 0,0-1 0,1 1 0,-1-1 0,0 1 0,1 0 0,-1-1-1,1 1 1,-1-1 0,1 0 0,0 1 0,0-1 0,0 1 0,0-1 0,0 0-1,0 0 1,0 1 0,0-1 0,0 0 0,0 0 0,1 0 0,-1 0 0,1-1-1,-1 1 1,0 0 0,1-1 0,-1 1 0,1 0 0,-1-1 0,1 0 0,0 1-1,-1-1 1,3 0 0,4 1 42,0 0 1,0-1-1,1 0 0,-1-1 1,0 1-1,12-4 0,56-19-248,-62 19 166,-1-1-1,0-1 0,0 0 1,-1-1-1,1-1 0,-1 0 1,-1 0-1,12-12 0,-9 6-58,-14 13 58,0 16-69,0-9 36,0 2 14,0-1-1,0 0 1,1 0-1,0 0 1,0 0-1,0 0 1,5 13-1,-5-17 61,0-1 0,0 1 0,1-1 0,-1 1 0,1-1 0,-1 0 0,1 0-1,0 1 1,0-1 0,0 0 0,0 0 0,4 2 0,-5-3 16,1 0 1,-1-1-1,1 1 1,-1-1-1,1 0 1,-1 0-1,1 1 1,0-1-1,-1 0 1,1 0-1,-1 0 1,1-1-1,-1 1 1,1 0-1,0-1 1,-1 1-1,1 0 1,-1-1-1,0 0 1,1 1-1,-1-1 1,1 0-1,1-2 0,0 2-8,-1-1-1,0 0 0,0 0 1,0 0-1,0 0 0,0 0 1,0 0-1,0-1 0,-1 1 0,1-1 1,-1 1-1,0-1 0,0 0 1,0 1-1,0-1 0,0 0 0,0 0 1,-1 0-1,1-4 0,-1-1-5,0 1-1,0 0 0,-1-1 1,0 1-1,0 0 0,-4-11 1,4 15-40,0 0 1,0 0 0,-1 0-1,1 0 1,-1 0 0,0 0-1,0 1 1,-3-4 0,5 5-7,-1 0 1,0 0-1,0 0 1,0 0-1,0 1 1,0-1-1,0 0 1,0 0-1,0 1 1,-1-1-1,1 1 1,0-1-1,0 1 1,0-1-1,-1 1 1,1 0 0,0 0-1,0 0 1,-1-1-1,1 1 1,-3 1-1,2 0 6,0 1-1,0 0 1,0 0-1,0 0 1,0 0-1,0 0 1,0 0 0,1 0-1,-1 0 1,1 1-1,-2 2 1,1-1 9,1 0 1,-1-1 0,1 1-1,0 0 1,0 0 0,0 0-1,0 0 1,1 0-1,-1 0 1,1 6 0,0-9 17,1 1 1,-1-1-1,0 0 0,1 1 1,-1-1-1,1 1 1,-1-1-1,1 0 1,0 0-1,-1 1 1,1-1-1,0 0 0,0 0 1,0 0-1,0 0 1,0 0-1,0 0 1,0 0-1,0 0 1,0 0-1,1 0 0,-1 0 1,0-1-1,0 1 1,1-1-1,-1 1 1,1-1-1,-1 1 0,0-1 1,1 0-1,2 1 1,4-1 63,-1 0 1,1 0-1,0-1 1,-1 0-1,1 0 0,-1 0 1,1-1-1,-1 0 1,0-1-1,0 0 0,0 0 1,10-6-1,1-2-1,0-1 1,0-1-1,17-17 0,-15 11-23,-2-1 1,0-1-1,-1 0 0,-1-1 0,0 0 1,-2-2-1,-1 0 0,15-39 0,9-35 99,26-62-81,-55 136-242,-2 9-375,-7 34 466,-5 49 305,4 82 0,14 69-47,10-71 50,-15-111-202,1 3 262,-4-24-263,-1-1-1,0 1 1,0 20-1,1-13-1596,1-14-1,-5-9 1517,1 0 0,-1 0 1,0 0-1,0 0 0,1 0 0,-1 0 0,0 0 0,0 0 0,1 0 0,-1 0 0,0 0 0,0 0 1,1 0-1,-1 0 0,0 0 0,0 0 0,1 0 0,-1-1 0,0 1 0,0 0 0,1 0 0,-1 0 0,0 0 1,0 0-1,0-1 0,0 1 0,1 0 0,-1 0 0,0 0 0,0-1 0,0 1 0,0 0 0,0 0 0,1-1 1,6-22-4655,9-14-1152,-15 18 4000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24:02.3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2 105 6304,'-1'-7'708,"0"1"0,1-1-1,1-11 1,0 1-179,-1 15-372,0 0 1,0 1 0,1-1-1,-1 0 1,1 0 0,-1 0-1,1 1 1,-1-1 0,1 0-1,0 1 1,0-1 0,0 0 0,0 1-1,0-1 1,0 1 0,1 0-1,-1-1 1,0 1 0,1 0-1,2-2 1,-1 1 37,1 0-1,-1 0 1,0 1 0,1-1 0,-1 1-1,1 0 1,-1 0 0,1 0-1,4 0 1,-1 1 17,1-1 0,-1 2 1,1-1-1,-1 1 0,14 4 0,38 14-141,-29-9-33,14 5 48,105 30-887,-72-30-2487,2-7-3600,-68-8 6120,0 0 0,-1 0 0,14-3 0,-9-1 201,-1 0 0,15-8 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24:04.0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360 492 3968,'0'0'26,"-1"-10"3764,-8 9-122,0 1-2790,-13 0-320,-1 2 0,1 0 0,-1 2 0,-40 11 0,42-9-456,-1 1 1,1 1 0,-31 15-1,47-20-76,0 0 0,1 0 0,-1 0 0,0 0 0,1 1 0,0 0-1,0 0 1,0 0 0,0 0 0,1 1 0,-1-1 0,1 1 0,0 0-1,1 0 1,-1 0 0,1 0 0,0 1 0,0-1 0,-1 11 0,2-14-19,1 0 0,0 1 0,0-1 0,1 0 0,-1 1 0,0-1 0,1 0 0,0 1 0,-1-1 0,1 0 0,0 0 0,0 0 0,0 0 0,0 0 0,0 0 0,1 0 0,-1 0 0,1 0 0,-1 0 0,1-1 0,0 1 0,0 0 0,-1-1 0,1 0 0,4 2 0,-2 0 28,0-1 1,0-1 0,0 1 0,0-1-1,0 1 1,1-1 0,-1 0 0,0-1-1,1 1 1,-1-1 0,1 0 0,-1 0-1,5-1 1,0 0 18,-1-1-1,0-1 1,0 1 0,0-1-1,0-1 1,0 0 0,-1 0-1,1 0 1,-1-1-1,0 0 1,-1 0 0,13-12-1,-4 0 8,-1-1-1,0-1 0,17-30 1,-17 28-6,-10 14-46,1 0 0,-1 0 1,0 0-1,5-15 0,-4 6-196,-2 14-124,-1 8 25,2 13 322,0 0-1,1 0 1,1 0-1,1-1 1,1 1-1,0-2 1,1 1 0,15 20-1,-23-36-11,0-1 0,0 0 0,0 1 0,0-1 0,0 0 0,1 1 0,-1-1 0,0 0 0,1 0 0,-1 0 0,0 0 0,1 0 0,-1 0 0,1-1 0,0 1 0,-1 0 0,1-1 0,-1 0 0,1 1 0,0-1 0,0 0 0,-1 1 0,1-1 0,0 0 0,-1 0 0,1-1 0,0 1 0,-1 0 0,1 0 0,0-1 0,-1 1 0,1-1 0,3-1 0,7-4 85,0-1-1,-1 0 0,0-1 1,14-12-1,5-3-37,126-78 16,-88 59-158,-64 39-7,0 0 0,0 1-1,1 0 1,-1 0-1,1 0 1,0 0 0,0 1-1,-1 0 1,8-1-1,-11 2 79,-1 0-1,0 0 0,0 0 0,0 0 0,0 0 0,0 1 0,1-1 0,-1 0 0,0 0 1,0 0-1,0 0 0,0 1 0,0-1 0,0 0 0,0 0 0,0 0 0,0 1 0,0-1 0,0 0 1,0 0-1,0 0 0,0 1 0,0-1 0,0 0 0,0 0 0,0 0 0,0 1 0,0-1 1,0 0-1,0 0 0,0 0 0,0 1 0,0-1 0,0 0 0,0 0 0,-1 0 0,1 0 1,0 1-1,0-1 0,-4 8 47,2-5 14,-1 0-1,1 0 0,-1 0 1,0 0-1,0 0 1,0-1-1,0 1 1,0-1-1,0 0 0,-1 0 1,1 0-1,-6 2 1,-6 2 53,-29 6 0,-5 3-45,43-13-90,0 0 1,1 1-1,-1 0 1,1 0-1,0 1 1,0-1-1,0 1 1,0 0-1,-3 5 1,6-7 16,1 0 1,-1 0-1,1 0 0,0 1 1,0-1-1,0 0 1,0 0-1,0 1 0,0-1 1,1 1-1,-1-1 0,1 1 1,0-1-1,0 1 0,0-1 1,0 1-1,0-1 1,0 1-1,0-1 0,1 1 1,0-1-1,-1 0 0,1 1 1,2 3-1,-1-2 22,0 0-1,0 1 1,0-1 0,1 0-1,0 0 1,-1 0-1,2-1 1,-1 1 0,0-1-1,1 0 1,-1 0 0,1 0-1,0 0 1,5 2-1,-4-2 22,1-1-1,0 0 1,-1 0-1,1 0 1,0-1-1,0 0 1,0 0-1,1 0 1,10-1-1,-4-1 15,0-1 0,0 0-1,0-1 1,0 0 0,0-1 0,-1-1-1,0 0 1,0 0 0,18-12-1,-16 8-4,-1 0 0,0-1 0,-1 0 0,19-20 0,-24 21-9,0-1 0,0 1 0,0-1 0,-2-1 0,1 1 0,-1-1 0,4-11 0,-2-7 15,0-1 0,-2 1 0,-1-1 0,0-49 0,0 17-110,0-112-240,-5 129-46,0 44 96,-1 5 160,-2 9 42,2 21-19,2 50 0,1-32 38,-1-25-39,3 144-34,0-121 170,13 69 0,-8-63-113,-7-41-17,1-1 0,1 1 1,0-1-1,8 24 0,-5-29-2362,0-9 29,6-15-2327,-3 3 1254,7-3 543,-2-4 858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24:04.4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17 5216,'-6'-4'1212,"6"1"-294,1-3-168,17 3 4151,-15 3-4551,-1 0 0,0 0 0,1 0 1,-1 0-1,0 0 0,1 1 0,-1-1 0,0 1 0,1 0 0,-1-1 1,0 1-1,4 3 0,27 17 500,-20-11-604,11 6-132,34 16 1,-53-30-322,0 0 1,0-1-1,-1 0 0,1 0 0,0 0 0,0 0 1,0 0-1,7-1 0,45-5-4726,-44 3 4079,50-6-5188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24:05.9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87 196 2496,'0'-3'204,"0"3"-173,0-1 0,0 1 0,0-1 0,0 1 0,0-1 0,0 1 0,0-1 0,1 1 0,-1 0 0,0-1 0,0 1 0,0-1 0,0 1 0,1-1 1,-1 1-1,0 0 0,0-1 0,1 1 0,-1 0 0,0-1 0,1 1 0,-1 0 0,0 0 0,1-1 0,-1 1 0,1 0 0,1-1 1802,-2 1-1576,1 0 1,-1 1-1,0-1 1,1 0-1,-1 0 1,0 0-1,1 0 1,-1 0-1,0-1 1,1 1-1,-1 0 1,4-2 3347,-3 1-3347,-1 1-209,-1-1-1,1 1 1,0 0-1,0 0 1,-1-1-1,1 1 1,0 0 0,0 0-1,-1 0 1,1-1-1,0 1 1,0 0 0,-1 0-1,1 0 1,0 0-1,-1 0 1,1 0-1,0-1 1,-1 1 0,1 0-1,0 0 1,-1 0-1,1 0 1,0 0 0,-1 0-1,1 0 1,0 0-1,-1 1 1,-4-1 63,0 0-1,0 0 1,-1 1 0,1-1-1,0 1 1,0 1 0,1-1 0,-1 1-1,0-1 1,-6 5 0,8-5-112,1 1 1,-1 0 0,1 0 0,0 0-1,0 1 1,-1-1 0,2 0 0,-1 1-1,0-1 1,0 1 0,1 0-1,-1-1 1,1 1 0,0 0 0,0 0-1,0 0 1,0 0 0,0 5 0,1-4 24,-1 0 1,1 0 0,0-1 0,1 1-1,-1 0 1,1 0 0,-1-1 0,1 1-1,0 0 1,0-1 0,1 1 0,-1-1 0,1 0-1,0 1 1,0-1 0,0 0 0,0 0-1,0 0 1,1 0 0,-1 0 0,1-1 0,0 1-1,3 2 1,-3-3 14,0 0 1,0-1-1,0 1 1,0-1-1,0 1 1,0-1-1,0 0 0,0 0 1,1 0-1,-1 0 1,0-1-1,1 1 0,-1-1 1,0 0-1,1 0 1,-1 0-1,1-1 1,-1 1-1,0-1 0,0 1 1,1-1-1,-1 0 1,0-1-1,0 1 0,6-3 1,-2-2 43,1 0 0,0 0 0,-1 0 0,-1-1 0,1 0 0,-1-1 0,10-14 0,-2-1 326,15-36 1,-27 54-361,0-1-1,0 1 0,-1 0 1,0 0-1,1-9 1,-2 13-67,0-1 0,1 0 0,-1 0 0,0 0 0,-1 0 0,1 0 0,0 0 0,0 0 0,-1 0 0,1 0 0,-1 0 0,0 1 0,1-1 0,-1 0-1,0 0 1,0 1 0,0-1 0,-2-2 0,2 4 1,1-1 0,-1 1 0,0 0 0,1-1-1,-1 1 1,0 0 0,1-1 0,-1 1 0,0 0-1,0 0 1,1 0 0,-1-1 0,0 1 0,0 0-1,1 0 1,-1 0 0,0 0 0,0 0-1,0 1 1,1-1 0,-1 0 0,0 0 0,0 1-1,-19 9-138,5-2 123,12-6 48,0-1-1,0 1 1,0 0-1,0 0 1,0 1-1,0-1 0,1 0 1,-1 1-1,1 0 1,0-1-1,-3 5 0,-9 10-162,13-17 136,2 1 33,-1-1 1,0 0-1,0 1 0,0-1 0,1 0 0,-1 0 0,0 1 1,0-1-1,1 0 0,-1 0 0,0 1 0,1-1 1,-1 0-1,0 0 0,1 0 0,-1 0 0,0 0 0,1 1 1,-1-1-1,1 0 0,-1 0 0,0 0 0,1 0 1,-1 0-1,0 0 0,1 0 0,-1 0 0,0 0 1,1 0-1,-1-1 0,1 1 0,0 0 0,15-4 275,7-6-133,38-24 0,11-6-177,-26 20 116,0 2 0,96-23 0,-135 39-111,0 1 0,1 1 0,-1-1 0,1 1 0,-1 0 0,1 1 0,12 2 0,-17-2 17,0-1 0,0 1 1,0 1-1,0-1 0,0 0 0,0 1 0,0-1 0,-1 1 1,1 0-1,0 0 0,-1 0 0,0 0 0,1 1 0,-1-1 0,0 0 1,0 1-1,0 0 0,-1-1 0,1 1 0,1 3 0,-1-2 26,-1 0-1,1 0 1,-1-1-1,0 1 1,0 0-1,-1 0 1,1 0-1,-1 0 1,0 0-1,0 0 1,0 0-1,0 0 1,-1 0-1,-1 5 1,1 8 271,1-15-282,0-1 0,0 1 0,0 0-1,0 0 1,0 0 0,-1 0 0,1 0-1,-1 0 1,-1 2 0,2-2 754,17-10-372,-12 6-391,0-1 1,-1 1 0,0-1 0,5-3 0,9-5 27,-3 1-125,-12 8 52,-1 0 0,1 1 0,-1-1 0,1 1 1,-1-1-1,5 0 0,-6 2 21,0-1 0,0 1 0,-1 0 1,1 0-1,0 0 0,0 0 0,0 0 1,0 0-1,0 1 0,-1-1 0,1 0 1,0 0-1,0 1 0,0-1 0,-1 0 1,1 1-1,0-1 0,0 1 0,-1-1 1,1 1-1,0-1 0,-1 1 0,1-1 1,-1 1-1,1 0 0,0 1 0,7 6 103,0-1 0,17 14 0,-6-5 174,-16-13-215,8 7 170,20 13 0,-27-21-181,-1 0 0,1 0 1,-1 0-1,1 0 1,0-1-1,0 0 0,-1 0 1,1 0-1,0 0 1,8 0-1,-7-2-366,0 0-1,1-1 1,-1 1 0,0-1-1,-1 0 1,1-1 0,0 1 0,-1-1-1,8-6 1,6-2-1772,62-40-5045,-73 47 6607,3-2-367,-1 0 0,16-14 0,-15 9-420,-1 0 1,14-22-1,-23 33 1310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24:08.5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1 364 4384,'8'7'1754,"-7"-7"-1713,0 0 0,0 1 0,-1-1 0,1 1 0,-1-1 0,1 1-1,0-1 1,-1 1 0,1-1 0,-1 1 0,1-1 0,-1 1 0,1 0 0,-1 0 0,1 0 168,1 0 1,-1 0-1,0 0 0,0 0 1,1-1-1,-1 1 1,0-1-1,1 1 0,-1-1 1,0 1-1,1-1 1,-1 0-1,1 1 0,-1-1 1,1 0-1,-1 0 1,1 0-1,1 0 0,-1-2-81,0 0 0,0 1 0,0-1 0,0 0 1,0 0-1,-1 0 0,1 0 0,0-1 0,-1 1 0,0 0 0,2-5 0,7-8 197,160-252 2640,-163 257-2899,-3 3-3,-1 1 1,1 0 0,-1-1-1,3-8 1,-5 10 37,6-13-198,-7 18 91,0 0 1,0-1-1,0 1 1,1 0-1,-1 0 1,0 0-1,0 0 1,0 0-1,0 0 1,0 0-1,0-1 1,0 1-1,1 0 1,-1 0-1,0 0 1,0 0-1,0 0 1,0 0 0,0 0-1,0 0 1,1 0-1,-1 0 1,0 0-1,0 0 1,0 0-1,0 0 1,0 0-1,1 0 1,-1 0-1,0 0 1,0 0-1,0 0 1,0 0-1,1 0 1,4 9-159,-1 2 223,0 1 1,-1 0-1,0 0 0,-1 0 1,0 0-1,-1 1 1,-1-1-1,0 0 0,-3 24 1,-3 4 181,-21 65 0,22-87-219,4-15-8,-2 10 91,-1-1-1,-12 25 1,15-34-79,0-1-1,0 0 1,0 0 0,-1 1-1,1-1 1,-1 0 0,1 0-1,-1 0 1,0-1 0,0 1 0,0 0-1,0-1 1,0 1 0,0-1-1,0 0 1,-1 1 0,1-1-1,0 0 1,-1 0 0,1-1-1,-1 1 1,1 0 0,-3-1-1,3 0 3,0 0 0,0-1 0,0 1 0,0-1 0,0 1 0,0-1 0,0 0 0,0 0 0,0 0 0,1 0 0,-1 0 0,0 0 0,1 0 0,-3-2 0,-19-24 201,17 21-184,-2-5-78,-1 0 0,2-1 0,0 0 1,0 0-1,1-1 0,-7-20 0,12 20-375,1 13 396,0-1 1,0 1-1,0 0 1,0 0-1,0 0 0,1-1 1,-1 1-1,0 0 1,0 0-1,0 0 1,0-1-1,1 1 1,-1 0-1,0 0 0,0 0 1,0 0-1,1 0 1,-1 0-1,0 0 1,0-1-1,1 1 1,-1 0-1,0 0 0,0 0 1,1 0-1,-1 0 1,0 0-1,1 0 1,2 1-36,0 0 0,0-1 0,0 1 1,0 1-1,0-1 0,2 2 0,4 1 78,8 3 42,0-1 0,1 0 0,0-1 0,0-1 0,0-1 0,1-1 0,-1 0 0,0-1-1,1-1 1,-1-1 0,1-1 0,-1 0 0,0-1 0,1-1 0,-2-1 0,1 0 0,-1-2-1,1 0 1,-2-1 0,28-16 0,-22 7-82,29-26 1,-30 24-60,-20 19 54,-1 0 0,0 0 0,0 0-1,0-1 1,0 1 0,0 0 0,1 0 0,-1 0 0,0 0 0,0 0 0,0 0 0,0 0 0,0 0 0,1 0 0,-1 0 0,0 0 0,0 0-1,0 0 1,0 0 0,1 0 0,-1 0 0,0 0 0,0 0 0,0 0 0,0 0 0,1 0 0,-1 0 0,0 1 0,0-1 0,0 0-1,0 0 1,0 0 0,0 0 0,1 0 0,-1 0 0,0 0 0,0 1 0,0-1 0,0 0 0,0 0 0,0 0 0,0 0 0,0 0 0,0 1-1,0-1 1,1 0 0,-1 0 0,0 0 0,0 0 0,0 1 0,0-1 0,0 0 0,0 0 0,0 0 0,0 0 0,0 1 0,0-1-1,-1 0 1,1 0 0,0 0 0,0 0 0,0 1 0,0 17 37,0-12-98,-7 143-79,4-97 137,-24 196 300,23-226 22,0 0 1,-2 1-1,-15 38 0,21-60-283,0-1-1,0 1 1,0-1-1,0 1 1,-1-1-1,1 1 1,0-1-1,0 0 1,-1 1-1,1-1 1,0 1-1,0-1 0,-1 1 1,1-1-1,-1 0 1,1 1-1,0-1 1,-1 0-1,1 1 1,-1-1-1,1 0 1,-1 0-1,1 1 1,-1-1-1,0 0-5,1 0-1,-1-1 1,1 1 0,-1 0-1,1-1 1,0 1 0,-1 0-1,1-1 1,0 1 0,-1-1-1,1 1 1,0 0 0,-1-1-1,1 1 1,0-1 0,0 1-1,0-1 1,-1 1 0,1-1-1,-7-32 238,6 30-236,-4-48 113,2 0-1,3-61 1,0 106-129,1-20-26,1 0-1,0 0 1,2 0 0,1 0 0,1 1 0,19-48 0,-14 48-161,20-33 1,-25 48 98,0 1 0,0 1-1,2-1 1,-1 1 0,1 0 0,11-9-1,-17 15 64,1 1 0,-1-1 0,1 0 0,0 1 0,-1 0 0,1 0 0,0-1 0,0 2 0,0-1 0,0 0 0,0 1 0,0-1 0,0 1 0,0 0 0,0 0 0,0 0 0,0 0 0,0 0 0,0 1 0,0-1-1,-1 1 1,1 0 0,4 2 0,-1 0 1,0 0 0,0 0-1,-1 1 1,1 0 0,-1 0-1,0 1 1,0-1 0,-1 1-1,7 8 1,-10-11 43,0-1 1,0 1-1,0 0 1,0 0-1,0 1 1,0-1-1,0 0 1,-1 0-1,1 0 1,-1 0-1,0 1 1,0-1-1,1 0 1,-1 0-1,-1 1 1,1-1-1,0 0 1,0 0-1,-1 0 1,0 1-1,-1 2 1,2-3-6,-1 0 1,0 0 0,0-1 0,0 1 0,0-1 0,0 1 0,0 0 0,0-1 0,-1 0-1,1 1 1,0-1 0,-1 0 0,1 0 0,-1 0 0,0 0 0,1 0 0,-1 0 0,0 0-1,0 0 1,1-1 0,-1 1 0,0-1 0,0 1 0,0-1 0,-4 0 0,0 0-1,-1 0 0,0 0 0,0-1 0,0 0 0,0-1 0,1 0 0,-1 0 0,1 0 0,-1-1 0,-6-3 0,-9-1-650,25 15 611,0-1-1,1 0 0,0 0 0,0 0 0,0-1 0,1 1 0,0-1 0,0 0 0,1-1 1,-1 1-1,13 8 0,-14-11 58,0 0 0,1-1 0,-1 1 0,0-1 0,1 0 0,0 0 0,0-1 0,-1 1 0,1-1 1,0 0-1,0 0 0,0-1 0,0 1 0,0-1 0,0 0 0,0-1 0,0 1 0,0-1 0,0 0 0,0 0 0,0-1 1,0 1-1,6-4 0,8-5 120,0 0 1,0-1-1,-1-1 1,19-17 0,-27 21-186,5-3 44,8-6 13,-1-1 0,-1-1 0,24-26 0,-43 42-34,17-20-50,17-28-1,-34 46-254,-5 6 196,-4 8 38,0 8 68,0 1 0,1-1 0,0 1-1,2 1 1,0-1 0,1 1 0,1-1-1,1 1 1,1 21 0,2-21 59,1 0 0,0-1 0,1 0 0,1 0 0,9 21 0,-12-34 3,0-1-1,1 1 1,-1-1-1,1 0 1,-1 0-1,1 0 1,4 4 0,-6-7-30,0 0 0,0-1 0,0 1 0,0 0 0,0 0 0,0-1 0,0 1 0,0-1 0,0 1 0,0-1 0,0 1 0,0-1 0,1 0 1,-1 1-1,0-1 0,0 0 0,0 0 0,0 0 0,1 0 0,-1 0 0,0 0 0,0 0 0,0-1 0,1 1 0,-1 0 0,0-1 0,0 1 1,0 0-1,0-1 0,0 0 0,0 1 0,0-1 0,0 1 0,2-3 0,11-10 72,-1 0 0,0-2 1,-1 1-1,17-28 0,15-18-164,-38 53 79,4-5-88,0 0 1,0 1 0,1 0 0,23-16 0,-30 34 117,-2 1 6,0-1-1,-1 0 1,0 1-1,-1-1 1,1 1-1,-1-1 1,-1 1-1,1-1 1,-3 9-1,0 24 1090,8-53-628,0 2-320,-1-1-180,0 0-1,1 1 1,1 0-1,7-13 1,-10 19-45,0 0 0,1 1 0,0-1 0,0 1 0,0-1 0,1 1 0,-1 0 0,1 1 0,0-1 0,0 1 0,6-3 0,-9 5 27,0 1 1,0-1 0,0 1-1,-1-1 1,1 1 0,0 0-1,0 0 1,0-1 0,0 2 0,0-1-1,0 0 1,-1 0 0,1 0-1,0 1 1,0-1 0,0 1-1,0 0 1,-1-1 0,1 1-1,0 0 1,-1 0 0,1 0 0,-1 0-1,1 0 1,1 3 0,4 2-6,0 2 0,-1-1 0,11 16 0,-2-2-157,-4-9 266,17 14-1,0-1 90,-6-6-552,-6-10-3430,-16-9 3581,1 0 0,-1 0 1,0 0-1,0 0 0,1 0 0,-1 0 1,0 0-1,0 0 0,14-11-7515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4:2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54 8064,'-3'-3'516,"0"-1"1,0 0-1,0 1 1,0 0 0,-1 0-1,-7-5 1,4 2 231,6 6-533,1-1 0,-10-6 8748,10 7-8886,3 1 171,1 0 0,-1 0 0,1 0 0,0-1 0,-1 1 0,1-1 0,0 0 1,6-1-1,33-7-1534,-34 6-142,0 0 1,0 0-1,1 1 0,14 0 0,-2 4-4934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24:08.9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16 7968,'-10'-15'2944,"15"15"-1792,0 11-6048,-2 9 2304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24:12.6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414 700 1984,'4'-5'209,"0"0"-1,1 0 1,-1 1 0,1-1 0,0 1-1,7-4 1,-11 8-150,-1-1-1,0 1 1,0 0-1,1 0 1,-1 0-1,0-1 1,0 1-1,1 0 1,-1 0-1,0-1 1,0 1-1,0 0 1,1 0-1,-1-1 1,0 1-1,0 0 1,0-1 0,0 1-1,0 0 1,0 0-1,1-1 1,-1 1-1,0 0 1,0-1-1,0 1 1,0 0-1,0-1 1,0 1-1,0 0 1,0-1-1,-1 1 1,1 0-1,0-1 1,-10-11 1148,-17-5 113,26 16-1192,-18-10 522,0 1 0,0 1 0,-1 1-1,0 1 1,-33-8 0,42 14-637,0 0 0,0 0 0,0 2 0,0-1 0,0 1 0,0 1 0,0 0 0,1 0 0,-1 1 0,1 1 0,-1 0 0,1 0 0,0 1 0,1 0 0,-19 13 0,19-11 51,1 1 1,-1 1-1,2-1 1,-1 1-1,-10 17 0,15-20-21,0-1 0,0 1 0,0 0 0,1-1 0,0 1 0,0 0 0,1 1-1,0-1 1,0 0 0,0 0 0,1 1 0,0 7 0,1 1 13,1 0-1,0 0 1,1 0 0,1 0 0,7 19-1,-10-31-30,0 0 0,1 0 0,-1 0 0,1 0-1,0 0 1,0 0 0,0 0 0,0-1 0,0 1 0,0-1-1,1 0 1,-1 1 0,1-1 0,0 0 0,0 0-1,0-1 1,0 1 0,0-1 0,0 1 0,0-1 0,0 0-1,1 0 1,-1 0 0,0-1 0,1 1 0,-1-1 0,0 0-1,1 0 1,-1 0 0,5-1 0,4-1 67,1-1 0,-1 0 0,0-1-1,13-6 1,47-25 251,-45 21-329,257-141-94,-279 151 119,11-5 85,-12 8-237,-7 7-252,-2 2 370,1 1 0,0-1 0,0 1 0,1-1 0,0 1 0,0 0 0,1 1 0,1-1 0,-1 0 0,1 0 0,1 1 0,0-1 0,2 18 0,-2-23 29,1 1 0,0-1 0,0 0 0,0 0 0,0 0 1,0 0-1,1-1 0,0 1 0,0 0 0,0 0 0,0-1 1,3 4-1,-4-6-13,0 0 1,0 1-1,1-1 0,-1 0 1,0 0-1,0 0 1,1-1-1,-1 1 1,0 0-1,1 0 1,-1-1-1,1 1 0,-1-1 1,1 1-1,-1-1 1,1 0-1,-1 1 1,1-1-1,0 0 1,-1 0-1,1 0 1,-1 0-1,1 0 0,-1-1 1,1 1-1,-1 0 1,1-1-1,-1 1 1,1-1-1,-1 0 1,1 1-1,-1-1 0,3-2 1,14-10 20,-1-1-1,0-1 1,28-34 0,-27 30-17,-8 8-5,-5 7 23,0-1 1,-1 1-1,0-1 0,0 0 0,0 0 1,-1 0-1,0-1 0,0 1 0,0-1 1,3-9-1,-5 13-48,-1 0 0,0 0 0,0 1 0,0-1 0,0 0 0,0 0 0,-1 1 0,1-1 0,0 0 0,-1 0 0,1 1 0,-1-1 0,0 0 0,1 1 0,-1-1 0,0 1 0,0-1 0,0 1 1,0-1-1,0 1 0,-1 0 0,1-1 0,0 1 0,0 0 0,-1 0 0,1 0 0,-1 0 0,1 0 0,-1 0 0,0 1 0,1-1 0,-1 0 0,-2 0 0,-4-1 24,0 0 1,0 0-1,0 1 0,0 0 0,-15 0 1,-53 9 454,73-8-439,-1 0-1,1 0 1,0 1 0,-1-1-1,1 1 1,0 0 0,0 0-1,-1 0 1,-2 2 0,-3-2-143,5 0 273,9 5-142,-4-4-32,1-1 0,-1 0 0,1 1 0,0-1 0,-1 0 0,1 0 1,0 0-1,0-1 0,0 1 0,-1 0 0,1-1 0,0 1 0,3 0 0,30 1-36,-12-2 49,56 5 56,93-7-1,-43-1 41,-48 3 55,-80 0-49,-6 4 220,-15 7-144,15-8-163,0-1 0,-1 1 0,1 1 0,-7 5 0,10-7-12,-1 0-52,0 1-1,0 1 0,0-1 0,-4 6 1,6-8 34,0 1 1,1-1-1,-1 1 1,0-1-1,1 1 1,0-1-1,-1 1 1,1-1-1,0 1 1,0-1-1,-1 1 1,1-1-1,1 1 0,-1-1 1,0 1-1,0-1 1,1 3-1,1 3 57,1 0 0,0 0-1,1-1 1,-1 1 0,1-1 0,1 0-1,-1 0 1,1 0 0,0 0-1,0-1 1,0 0 0,1 0-1,0 0 1,0-1 0,0 0-1,1 0 1,-1-1 0,1 0-1,0 0 1,0 0 0,0-1-1,13 3 1,-18-5-33,0 1 0,0-1-1,0 0 1,0 0 0,0-1 0,0 1 0,-1 0-1,1-1 1,0 1 0,0-1 0,0 1-1,0-1 1,-1 0 0,1 0 0,0 0-1,-1 0 1,1 0 0,-1 0 0,1 0 0,-1-1-1,1 1 1,-1 0 0,0-1 0,0 1-1,1-3 1,0 2 2,0-1 0,-1 0 0,1 0 0,-1 0-1,0 0 1,0 0 0,0 0 0,0 0 0,0 0 0,-1-1-1,1 1 1,-1 0 0,0 0 0,-1-5 0,0-2-24,-1-1 0,-1 1-1,0 1 1,0-1 0,-1 0 0,0 1 0,-8-13 0,9 17-20,0 0 1,-1 0-1,0 0 1,0 1-1,0 0 0,0-1 1,-1 1-1,0 1 1,1-1-1,-2 1 1,1 0-1,0 0 1,0 0-1,-9-2 0,10 4-15,-1 0-1,0 0 1,0 0-1,0 0 1,0 1-1,0 0 0,0 0 1,1 1-1,-1-1 1,0 1-1,0 0 1,0 0-1,-8 4 0,9-4 45,4-1 0,-1 0 0,1-1 0,0 1 0,0 0 0,0 0 0,0 0 0,0 0 0,-1 0 0,1 0 0,0 1 0,0-1 0,0 0 0,0 0 0,0 0 0,-1 0 0,1 0 0,0 0 0,0 0 0,0 0 0,0 0 0,0 0 0,0 0 0,-1 0 0,1 0 0,0 1 0,0-1 0,0 0 0,0 0 0,0 0 0,0 0 0,0 0 0,0 0 0,0 1 0,0-1 0,0 0 0,0 0 0,-1 0 0,1 0 0,0 0 0,0 1 0,0-1 0,0 0 0,0 0 0,0 0 0,0 0 0,0 0 0,1 1 0,1 5 0,2-4-40,0 0 0,0 0 0,0-1 0,0 1 1,0-1-1,0 0 0,1-1 0,5 1 0,-6 0 47,20 2 92,0-1 0,0-2-1,0 0 1,-1-1 0,1-2-1,0 0 1,-1-1 0,0-2-1,29-10 1,-1-2-46,45-19-101,-90 35 58,23-11-20,31-19 0,-29 15-54,-30 16-96,4 25-299,-6-18 435,0-1-1,0 1 1,0 0-1,-1 0 1,0-1-1,0 1 1,-1-1-1,1 1 1,-1-1 0,0 0-1,0 0 1,-1 0-1,-4 4 1,3-2-17,0 0 0,0 0 1,1 0-1,-1 1 0,-3 12 0,1-2 34,5-14 29,1 0 0,-1 1 1,1-1-1,-1 1 0,1-1 0,0 1 0,1 0 0,-1-1 1,1 1-1,0-1 0,0 1 0,1 0 0,-1-1 1,3 10-1,0-6 6,0 0 0,0-1 0,1 1 0,0-1 0,6 8 0,-9-13-11,1 0 0,-1 0 0,1-1 0,-1 1 0,1-1 0,0 1 0,-1-1 0,1 1 0,0-1 0,0 0 0,0 0 0,0 0 0,0 0 0,0 0 0,1 0 0,-1-1 0,0 1 0,0-1 0,0 1 0,1-1 0,-1 0 0,0 0 0,5 0 0,8-3 60,0-1 1,0 0 0,26-12 0,41-25-41,-35 17-92,0-3-1,67-49-1,-86 56-65,-24 17 45,20-17 241,-23 20-179,0-1-1,0 0 0,-1 0 0,1 1 0,-1-1 0,1 0 0,-1 0 1,1 0-1,-1 0 0,1 0 0,-1 1 0,0-1 0,1 0 0,-1 0 1,0 0-1,0 0 0,0 0 0,0 0 0,0 0 0,0 0 0,0 0 0,0 0 1,0 0-1,0 0 0,-1 0 0,0-2 0,1 3 5,0 0 0,0-1 0,-1 1 0,1 0-1,0 0 1,-1 0 0,1 0 0,0-1 0,0 1 0,-1 0 0,1 0 0,-1 0-1,1 0 1,0 0 0,-1 0 0,1 0 0,0 0 0,-1 0 0,1 0 0,0 0-1,-1 0 1,1 0 0,0 0 0,-1 0 0,1 0 0,0 0 0,-1 1 0,1-1-1,0 0 1,-1 0 0,1 0 0,-1 1 0,-12 6-221,11-6 154,-20 13-65,8-6 124,-18 14-1,13-7-25,2 2 0,0-1-1,0 2 1,-24 35 0,30-37 57,1 1 1,1 0-1,0 1 1,1 0 0,1 0-1,-6 25 1,11-35 22,0 0 0,1-1 0,0 17 0,1-22-6,0 0-1,0-1 0,0 1 0,0 0 1,0 0-1,1 0 0,-1-1 1,1 1-1,-1 0 0,1 0 0,0-1 1,0 1-1,0-1 0,0 1 1,0-1-1,0 1 0,0-1 0,0 1 1,0-1-1,1 0 0,2 3 0,-3-4-8,1 1 0,-1-1-1,0 0 1,1 1 0,-1-1 0,0 0-1,1 0 1,-1 0 0,0 0-1,1 0 1,-1 0 0,1 0-1,-1 0 1,0-1 0,1 1-1,-1 0 1,0-1 0,0 1-1,1-1 1,-1 0 0,0 1-1,0-1 1,0 0 0,0 0-1,1 0 1,-1 1 0,-1-1-1,1 0 1,1-2 0,4-4 10,0 0 0,0 0 1,5-10-1,-9 14-16,122-197 66,-113 181-50,-2-1 0,0 1 1,-2-2-1,0 1 0,6-33 0,-4 1 77,3-54-1,-7 24-215,-4 0 0,-3 0-1,-15-91 1,17 169 28,-1 0-1,0 0 0,0 0 1,0 0-1,0 0 1,-3-5-1,3 9 59,1-1-1,0 0 0,-1 1 1,1-1-1,-1 1 1,1-1-1,-1 1 1,1-1-1,-1 1 0,1-1 1,-1 1-1,1-1 1,-1 1-1,0 0 1,1 0-1,-1-1 0,0 1 1,1 0-1,-1 0 1,0-1-1,1 1 0,-1 0 1,0 0-1,0 0 1,1 0-1,-1 0 1,0 0-1,1 0 0,-1 1 1,0-1-1,0 0 1,1 0-1,-1 0 1,0 1-1,1-1 0,-1 0 1,1 1-1,-1-1 1,0 0-1,1 1 0,-1-1 1,1 1-1,-1-1 1,0 2-1,-2 1 16,-1 1-1,0-1 0,1 1 1,0 0-1,0 1 0,0-1 1,1 0-1,-1 1 1,1 0-1,0-1 0,1 1 1,-1 0-1,-1 10 1,-1 7-29,-1 44-1,3-41 14,0 4 0,-6 131-18,7-113 43,8 66 0,-3-87 38,0 0-1,14 42 0,-15-59 43,0 0 0,1 0-1,0-1 1,1 0 0,-1 1 0,2-1-1,-1-1 1,1 1 0,0-1-1,12 11 1,-14-16-29,-1 0 0,0 0 0,0 0-1,1 0 1,0-1 0,-1 0 0,1 1 0,0-1 0,-1 0 0,1-1-1,0 1 1,0-1 0,0 0 0,-1 0 0,7 0 0,4-2 3,1-1 0,22-6 0,-29 7-15,10-3-17,-1-1 0,0 0 0,0-1 1,-1-1-1,1-1 0,-2 0 0,1-1 1,-2 0-1,1-2 0,-1 0 0,-1 0 1,0-1-1,15-19 0,-13 10-3,-7 12-167,0 0 0,15-16 0,-23 26 132,0-1 1,1 1 0,-1 0 0,0-1-1,1 1 1,-1 0 0,1 0-1,-1-1 1,0 1 0,1 0 0,-1 0-1,1 0 1,-1-1 0,1 1-1,-1 0 1,1 0 0,-1 0 0,0 0-1,1 0 1,-1 0 0,1 0-1,-1 0 1,1 0 0,-1 0 0,1 0-1,-1 0 1,1 0 0,-1 1-1,0-1 1,1 0 0,-1 0 0,1 0-1,-1 1 1,1-1 0,-1 0-1,0 1 1,1-1 0,-1 0 0,0 1-1,1-1 1,10 20-289,-8-12 146,-1-3 123,0-1 0,0 1 0,-1 0 0,0 0 0,0 0 0,0 0 0,0 9 0,-2 38-63,0-41 50,-1 8 69,-1-1-1,0 0 0,-2 0 1,0 0-1,-12 26 0,16-40 10,0-1 0,-1 1 0,0-1-1,1 0 1,-1 0 0,-1 0 0,1 0 0,0 0-1,-1 0 1,1-1 0,-1 1 0,0-1-1,0 0 1,0 0 0,0 0 0,-6 3-1,5-4 1,1 0-1,-1 0 1,1 0-1,0-1 1,-1 0-1,1 1 1,-1-1-1,0-1 1,1 1-1,0 0 1,-1-1-1,1 0 1,-1 0-1,1 0 1,0 0-1,-1 0 1,-5-4-1,-8-5 78,0-2 0,-24-19 0,-13-10 32,27 20-460,21 17 169,6 4 132,0 0-1,0-1 1,-1 1-1,1 0 1,0 0-1,-1-1 0,1 1 1,0 0-1,-1 0 1,1 0-1,0 0 1,-1 0-1,1 0 1,0-1-1,-1 1 0,1 0 1,-1 0-1,1 0 1,0 0-1,-1 0 1,0 0-1,1 21-263,0-14 272,1 0-1,0 0 0,1 0 0,0 0 0,0 0 0,0-1 1,1 1-1,0-1 0,7 12 0,0-1 254,1-2 0,19 21 0,-16-22-37,0 0-1,2-1 1,-1-1-1,25 15 1,74 36 240,-81-46-382,-4-1-60,32 15 251,-54-28-363,-1 0 0,1-1 1,0 0-1,-1 0 0,1-1 0,0 1 1,9-1-1,-16-1-130,1 0 1,0 0 0,0-1 0,0 1-1,-1 0 1,1 0 0,0-1 0,0 1-1,0 0 1,-1-1 0,1 1 0,0 0-1,-1-1 1,1 0 0,0 1 0,-1-1-1,1 1 1,-1-1 0,1 0-1,-1 1 1,1-1 0,-1 0 0,1 1-1,-1-1 1,0 0 0,1 0 0,-1 1-1,0-1 1,0 0 0,1 0 0,-1 0-1,0 1 1,0-1 0,0 0 0,0 0-1,0-1 1,1-19-5623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24:20.9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104 63 832,'15'-10'451,"-9"7"43,0-1 0,-1 1 0,9-9 0,-8 9 363,5-5 3640,-29 8-3809,8 3-640,-1 0 0,1 1 0,0 0 0,0 0 0,0 1 0,1 1 0,0 0 0,-10 7 0,14-9-50,0 0 0,1 0-1,-1 1 1,1 0 0,-7 10-1,9-12 4,0 0 0,0 0 0,0 1-1,1-1 1,-1 0 0,1 1 0,0 0-1,0-1 1,0 1 0,0 7 0,1-11 11,0 0 1,0 0-1,0 1 1,0-1-1,0 0 1,0 0-1,0 1 1,1-1-1,-1 0 1,0 0 0,0 0-1,0 1 1,0-1-1,1 0 1,-1 0-1,0 0 1,0 0-1,0 1 1,1-1-1,-1 0 1,0 0-1,0 0 1,0 0-1,1 0 1,-1 0-1,0 0 1,0 0 0,1 0-1,-1 0 1,0 0-1,0 0 1,1 0-1,-1 0 1,0 0-1,0 0 1,1 0-1,-1 0 1,0 0-1,0 0 1,1 0-1,-1 0 1,11-4 223,2-3-59,1-1 0,-2-1 0,1 0 0,13-13 0,-22 18-99,0 0 1,-1 1 0,1-1-1,-1-1 1,0 1 0,0 0 0,0-1-1,-1 1 1,1-1 0,-1 0 0,0 0-1,-1 0 1,1 0 0,-1 0 0,1-10-1,-2 14-83,0 1 1,1 0-1,-1-1 0,0 1 0,0 0 1,0-1-1,0 1 0,0 0 0,0-1 0,-1 1 1,1 0-1,0-1 0,0 1 0,0 0 0,0 0 1,0-1-1,0 1 0,-1 0 0,1-1 0,0 1 1,0 0-1,0 0 0,-1-1 0,1 1 1,0 0-1,0 0 0,0 0 0,-1-1 0,1 1 1,0 0-1,-1 0 0,1 0 0,-1 0 0,-10 3-153,-8 13 10,17-13 169,0 0-1,0 0 1,0 0 0,0 0-1,1 1 1,0-1 0,-1 0 0,1 1-1,0-1 1,1 1 0,-1-1-1,1 1 1,-1 0 0,1-1 0,0 1-1,1 3 1,-1-6 10,0 0 1,1 0-1,-1 0 1,1 0-1,-1-1 1,1 1-1,-1 0 1,1 0-1,-1 0 1,1-1-1,0 1 1,-1 0-1,1-1 1,0 1-1,0 0 1,-1-1-1,1 1 1,0-1-1,0 0 1,0 1-1,0-1 1,0 1-1,0-1 1,0 0-1,0 0 1,0 0-1,0 0 1,0 1-1,-1-1 1,1 0-1,0-1 1,0 1-1,0 0 0,2 0 1,0-1 50,1 0 0,-1 1 0,1-1 0,-1-1 0,1 1 0,-1 0 0,0-1 0,4-2 0,0-1-6,0-1-1,-1 0 1,0 0-1,0-1 1,0 1 0,-1-1-1,0-1 1,0 1 0,-1-1-1,5-9 1,-9 17-79,0 0 0,0 0 0,0 0 0,0-1 0,0 1 0,0 0-1,0 0 1,0 0 0,0 0 0,1 0 0,-1 0 0,0 0 0,0 0 0,0 0 0,0 0 0,0 0 0,0 0 0,0-1 0,0 1 0,0 0 0,0 0 0,0 0-1,0 0 1,0 0 0,0 0 0,0 0 0,0 0 0,0 0 0,0 0 0,0 0 0,0-1 0,0 1 0,-1 0 0,1 0 0,0 0 0,0 0 0,0 0 0,0 0 0,0 0-1,0 0 1,0 0 0,0 0 0,0 0 0,0 0 0,0 0 0,0 0 0,0 0 0,0 0 0,0 0 0,-1-1 0,1 1 0,0 0 0,0 0 0,0 0 0,0 0-1,0 0 1,-7 3-160,-7 6-134,-37 43 115,30-29 252,17-18-37,0 0-1,1 0 1,-5 8-1,5-8 91,0 0 1,0-1-1,0 1 1,-5 4-1,7-8 202,3-2-111,0 0-192,0-1 1,0 1 0,0-1 0,0 0-1,0 1 1,0-1 0,0 0 0,-1 0 0,1-1-1,-1 1 1,1 0 0,-1 0 0,0-1 0,0 1-1,0-1 1,0 1 0,0-1 0,-1 1-1,1-1 1,-1 0 0,1-3 0,-1 6-26,0 0 0,0 0 0,0-1 0,0 1 0,-1 0 0,1 0 0,0-1 0,0 1 0,0 0 0,0 0 0,0 0 0,0-1 0,0 1 0,-1 0 0,1 0 0,0 0 0,0 0 0,0-1 0,0 1 0,-1 0 0,1 0 0,0 0 0,0 0 0,-1 0 0,1 0 0,0 0 0,0-1 0,0 1 0,-1 0 0,1 0 0,0 0 0,0 0 0,-1 0 0,1 0 0,0 0 0,0 0 0,-1 0 0,1 0 0,0 0 0,0 0 0,0 1 0,-1-1 0,1 0 0,0 0 0,-11 5-166,-11 11 90,-41 34-258,55-42 321,26-31-5195,-1-13-271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0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121 711 2560,'0'0'832,"14"-1"1706,-1-3-1076,-1 0-1,25-12 0,-17 5-848,0-1 1,25-19-1,-28 16-465,-1 0 0,-1-1 0,0-1 0,-1 0-1,-1-1 1,18-32 0,-11 11-115,-2-1-1,15-46 1,8-21-120,-27 78 19,-2-1 0,-2 0 0,13-54 0,-18 56 222,-2 19-570,-6 15-640,-4 5 966,0 0-1,2 0 1,-1 1-1,1-1 1,1 1 0,0 1-1,-2 15 1,-1-1 72,-5 17 97,-40 134 274,-51 71 231,20-52-37,-72 160 781,149-345-1074,-1-1 1,0 1-1,0-1 0,-1 0 1,-1-1-1,-11 12 1,19-21-221,0 0-1,0-1 1,0 1 0,0-1 0,0 1-1,1-1 1,-1 1 0,0-1 0,0 0-1,0 0 1,0 1 0,0-1 0,0 0-1,0 0 1,0 0 0,0 0 0,0 0-1,0 0 1,-1 0 0,1 0 0,0 0-1,0-1 1,0 1 0,1 0 0,-1-1-1,0 1 1,0-1 0,0 1-1,0-1 1,0 1 0,0-1 0,0 0-1,-1-1 2,0 1-1,1-1 0,-1 1 0,1-1 0,-1 0 0,1 0 0,0 1 0,-1-1 0,1 0 0,0 0 0,1 0 0,-1 0 0,0-1 0,0 1 0,0-3 0,-1-10 123,0 4-152,1 0 0,0-1 0,1 1 0,0-1 0,0 1 0,3-13 0,0 10-60,-2 5 58,1 1 0,0 0 0,0-1 0,1 1 0,0 0 0,0 0 0,6-8-1,2 1-21,0 0 1,2 1-1,-1 1 0,2 0 0,-1 1 0,2 0 0,0 1 0,27-15 0,15-4 50,71-25 0,-70 31 3,-24 10-44,17-8 260,95-52 0,-109 50-8,-1-2-1,0-1 0,33-34 1,-53 46-194,-8 8-106,0-1 1,-1 1 0,13-19-1,-29 42-492,-4 4 422,1 0 0,1 1 1,-12 33-1,18-37 151,2-9-18,0 1 0,-3 16 0,5-23 12,1 0 0,0 0-1,0 0 1,0 0 0,0 0 0,0 0 0,0 0 0,1 0-1,-1 0 1,1-1 0,-1 1 0,1 0 0,0 0-1,-1 0 1,1-1 0,0 1 0,0 0 0,2 2-1,-2-3 22,0 1 0,1-1 0,-1 1-1,0-1 1,0 1 0,1-1-1,-1 0 1,1 0 0,-1 0-1,1 0 1,0 0 0,-1 0 0,1 0-1,0 0 1,0-1 0,-1 1-1,1-1 1,0 1 0,0-1-1,0 0 1,0 1 0,0-1 0,-1 0-1,1 0 1,0 0 0,0-1-1,0 1 1,3-1 0,24-7 524,58-23 0,-83 29-540,22-10 41,-1-2 0,-1 0 0,0-2 0,25-21 0,-38 28-86,-1-1 0,0 0 0,12-18 0,-3 5-274,-19 23 286,0 0 0,0 0 0,0 0 1,0 0-1,0-1 0,0 1 0,0 0 0,0 0 1,0 0-1,0 0 0,0 0 0,0 0 0,0 0 1,1 0-1,-1 0 0,0 0 0,0 0 0,0 0 1,0-1-1,0 1 0,0 0 0,0 0 1,0 0-1,0 0 0,0 0 0,0 0 0,1 0 1,-1 0-1,0 0 0,0 0 0,0 0 0,0 0 1,0 0-1,0 0 0,0 0 0,0 0 0,0 0 1,1 0-1,-1 0 0,0 0 0,0 0 1,0 0-1,0 0 0,0 0 0,0 0 0,0 0 1,0 0-1,0 1 0,0-1 0,0 0 0,1 0 1,-1 0-1,0 0 0,0 0 0,0 8-195,-3 13 295,3-18-82,-2 7-90,0 4 58,0 0-1,0 17 0,2-27 48,0 0 0,1 0 1,-1 1-1,1-1 0,0 0 0,0 0 0,1 0 1,-1-1-1,1 1 0,-1 0 0,6 7 0,-7-11 11,1 1-1,-1-1 1,1 1-1,0-1 1,-1 1-1,1-1 1,0 1-1,-1-1 1,1 1-1,0-1 1,0 0-1,-1 1 0,1-1 1,0 0-1,0 0 1,0 0-1,-1 1 1,1-1-1,0 0 1,0 0-1,0 0 1,-1 0-1,1 0 1,0-1-1,1 1 1,21-8 148,-18 6-103,10-6-35,-1 0-1,0-1 1,0 0-1,14-13 1,21-14-64,-39 29-16,-7 5 9,0-1-1,1 1 0,0 0 1,-1 0-1,1 0 1,0 0-1,0 1 0,0-1 1,0 1-1,8-1 0,-11 2 19,-1 0 1,1 0-1,0 0 0,0 1 0,0-1 0,-1 0 0,1 1 0,0-1 0,-1 0 0,1 1 0,0-1 0,-1 1 0,1-1 1,0 1-1,-1-1 0,1 1 0,-1-1 0,1 1 0,-1 0 0,1-1 0,-1 1 0,1 0 0,-1 0 0,0-1 0,0 1 1,1 0-1,-1 0 0,0-1 0,0 1 0,0 0 0,0 0 0,0 0 0,0 1 0,0 28-99,-1-27 91,1 4 24,-1 0-1,-1 0 0,0 0 1,0 0-1,0 0 0,-1 0 1,0 0-1,0-1 0,-4 7 1,6-12 11,1-1 1,0 0 0,0 0-1,0 0 1,0 0 0,-1 1-1,1-1 1,0 0-1,0 0 1,0 0 0,0 1-1,0-1 1,0 0 0,-1 0-1,1 0 1,0 1 0,0-1-1,0 0 1,0 0-1,0 1 1,0-1 0,0 0-1,0 0 1,0 1 0,0-1-1,0 0 1,0 0 0,0 0-1,0 1 1,0-1 0,0 0-1,1 1 1,7-2 318,12-8-49,68-44-29,-30 18-384,72-34-1,-129 68 109,0 1 0,0-1 0,0 1 0,1-1 0,-1 1 0,0-1 0,0 1-1,0 0 1,0-1 0,1 1 0,-1 0 0,0 0 0,0 0 0,0 0 0,1 0 0,-1 0 0,0 0-1,0 0 1,0 1 0,0-1 0,1 0 0,-1 1 0,0-1 0,0 1 0,0-1 0,0 1-1,0 0 1,0-1 0,0 1 0,0 0 0,0 0 0,0 0 0,0 0 0,1 3-20,0 0 1,0 1 0,0-1-1,-1 0 1,0 0 0,0 1-1,1 5 1,2 9 13,1-2-4,-2-6 24,1 1 0,6 13 1,-9-22 31,1-1 1,-1 1 0,1 0-1,0-1 1,-1 0 0,1 1 0,0-1-1,1 0 1,-1 0 0,0 0-1,1 0 1,-1 0 0,6 2-1,-6-3 3,0 0-1,0-1 0,0 1 1,0-1-1,0 0 0,0 0 1,0 0-1,0 0 0,0 0 1,0 0-1,0 0 0,0-1 1,1 1-1,-1-1 0,3-1 1,32-17 236,-25 12-209,12-8 53,22-17 1,-32 21-163,1 1-1,-1 0 1,1 1-1,1 1 1,24-10 0,-26 14 47,0 0 1,21-3-1,0 6-71,-85 38-367,31-23 392,1 1-1,1 1 1,0 0 0,-26 34 0,41-48 65,1 0 1,0-1-1,0 1 1,0 0-1,1 0 1,-1 0-1,0 0 1,1-1-1,-1 1 0,1 0 1,-1 0-1,1 0 1,0 0-1,0 0 1,0 0-1,0 0 0,0 0 1,1 3-1,-1-4 5,1 0-1,-1 1 0,1-1 1,0 0-1,-1 0 1,1 0-1,0 0 0,0 0 1,0 0-1,-1 0 0,1 0 1,0 0-1,0-1 1,0 1-1,1 0 0,-1-1 1,0 1-1,0 0 1,0-1-1,0 1 0,1-1 1,-1 0-1,0 1 0,0-1 1,1 0-1,-1 0 1,0 0-1,0 0 0,3 0 1,25-2 188,56-10 0,-40 4-43,171-28 6,-200 33-156,5 0-25,-17 3 17,-1-1 1,0 1-1,1-1 1,-1 0-1,0 0 1,0-1-1,0 1 1,0-1-1,3-1 1,26-19 114,-19 11-109,0-1 0,0 0 0,-2-1 0,1 0 0,17-27 0,37-80 61,-43 75-60,146-264 108,-167 306-147,0-1 0,0 1 0,-1-1 0,0 0 1,0 0-1,1-6 0,-1 7-3,-1 2 13,0 1 1,0-1-1,0 1 1,0-1 0,1 0-1,-1 1 1,0-1-1,0 1 1,0-1-1,-1 0 1,1 1 0,0-1-1,0 0 1,0 1-1,0-1 1,0 1-1,-1-1 1,1 1 0,0-1-1,-1 0 1,1 1-1,0-1 1,-1 1 0,1-1-1,-1 0 1,0 1-2,0 0 1,0-1-1,0 1 1,0 0-1,0-1 0,0 1 1,0 0-1,1 0 1,-1 0-1,0 0 1,0 0-1,0 0 1,0 0-1,0 0 1,-1 1-1,-4 1-27,0-1 1,1 2-1,-1-1 0,-8 6 0,4-2 8,1 1 0,1 0 0,-1 0-1,1 1 1,1 0 0,-1 1-1,1-1 1,1 2 0,0-1 0,0 1-1,-6 14 1,-4 14-39,-20 70 0,24-70 5,-3 11 97,2 0 0,2 1 0,-8 83 0,19-124-10,-1 1 1,1-1-1,1 1 0,2 17 0,-2-26 3,-1 0 0,0 0 0,1 0-1,-1 0 1,0 0 0,1 0 0,-1-1 0,1 1 0,-1 0 0,1 0-1,0 0 1,-1-1 0,1 1 0,0 0 0,-1-1 0,1 1 0,0-1-1,0 1 1,0-1 0,-1 1 0,3 0 0,-1-1 9,0 0 0,0 1 1,-1-1-1,1 0 1,0 0-1,0 0 0,0 0 1,0-1-1,0 1 0,2-1 1,4-2 48,-1 0-1,1 0 1,12-8 0,-20 10-78,52-30 90,62-50 0,-102 71-162,1 1 1,0 1-1,0 0 1,29-12 0,-41 20 56,0-1 0,0 1 1,-1 0-1,1-1 0,0 1 1,0 0-1,0 0 0,0-1 1,0 1-1,-1 0 0,1 0 1,0 0-1,0 0 0,0 0 1,0 0-1,0 0 0,-1 1 1,1-1-1,0 0 0,0 0 0,0 1 1,0-1-1,-1 1 0,1-1 1,0 0-1,0 1 0,-1-1 1,1 1-1,0 0 0,-1-1 1,1 1-1,-1-1 0,1 1 1,-1 0-1,1 0 0,-1-1 1,1 1-1,-1 0 0,1 0 1,-1-1-1,0 3 0,2 3-37,-1 1 1,0-1-1,-1 0 0,0 14 0,1 2 48,-1-17-4,1-1 1,0 1 0,0-1 0,1 1 0,-1-1-1,1 0 1,0 0 0,0 0 0,0 0-1,5 6 1,-5-7 24,1 0 0,-1-1 0,1 0 0,0 0 1,-1 1-1,1-2 0,0 1 0,0 0 0,0 0 0,1-1 0,-1 0 0,0 0 0,0 0 0,7 1 0,3 0 26,0-1 0,0-1 0,-1 0 0,1 0 0,0-2 0,-1 0-1,1 0 1,-1-1 0,1 0 0,-1-1 0,0-1 0,-1 0 0,1 0 0,-1-1-1,0-1 1,0 1 0,-1-2 0,0 0 0,0 0 0,-1-1 0,11-12 0,-13 12-87,0 0 0,14-12 1,-29 51-817,-3-4 705,5-14 123,2-1 0,-1 1 0,1-1 0,-3 22 0,6-29 47,1-1 1,0 1-1,0-1 1,0 1-1,0-1 1,1 1-1,-1-1 1,1 1-1,0-1 1,0 0-1,0 1 1,1-1-1,-1 0 1,1 0-1,0 0 1,0 0-1,0 0 0,0 0 1,0 0-1,0-1 1,4 4-1,-4-5 7,-1 0 0,1 0 0,0 0 0,0 0 0,0-1 0,0 1 0,-1 0 0,1-1 0,0 1 0,0-1 0,0 0 0,0 0 0,0 0 0,0 0 0,0 0 0,0 0 0,0 0 0,0-1 0,0 1 0,0-1 0,0 1 0,0-1 0,0 0 0,2-1 0,4-2 56,0 0 0,0-1 1,-1 0-1,7-6 0,-10 8-82,0-1 0,0 0 0,0 0 0,-1 0 0,0 0 0,0 0 0,0-1 0,3-6 0,-5 10-2,-1 0-1,1 0 1,-1-1 0,1 1-1,-1 0 1,0-1 0,1 1-1,-1 0 1,0-1 0,0 1-1,0 0 1,0-1 0,0 1-1,0 0 1,0-1 0,-1 1-1,1 0 1,0-1 0,-1 1-1,1 0 1,-1-1 0,1 1-1,-1 0 1,0 0 0,0 0-1,1 0 1,-1-1 0,0 1 0,0 0-1,0 0 1,0 1 0,0-1-1,0 0 1,0 0 0,-1 0-1,1 1 1,0-1 0,-3 0-1,-1-1 2,-1 1-1,1 0 1,-1 0 0,0 0-1,1 1 1,-1 0-1,0 0 1,0 0-1,1 1 1,-1-1-1,-10 4 1,-26 2 4,43-7 9,-1 0 0,1 0 0,-1 0 1,1 0-1,0 0 0,-1 0 0,1 1 0,0-1 0,-1 0 0,1 1 1,0-1-1,0 0 0,1 0 0,16-8-46,0 0-1,1 2 1,-1 0 0,37-8-1,-9 5-31,52-5 0,-80 13 30,1 1 0,-1 1 0,1 1-1,-1 0 1,35 8 0,-51-9 31,1 1-1,0 0 1,-1 0 0,1 0 0,-1 0-1,1 0 1,-1 0 0,0 1-1,1-1 1,-1 1 0,0-1 0,0 1-1,0 0 1,0 0 0,0 0-1,-1 0 1,1 0 0,-1 1 0,2 2-1,-1 1 19,0-1 0,0 1 0,-1 0 0,0 0 1,0 0-1,-1 0 0,0 12 0,0-18 8,0 1 1,0 0 0,0 0 0,0 0 0,0 0 0,0 0-1,1 0 1,-1 0 0,0 0 0,0-1 0,1 1-1,-1 0 1,1 0 0,-1 0 0,0-1 0,1 1-1,0 0 1,-1 0 0,1-1 0,-1 1 0,1 0-1,0-1 1,1 2 0,-1-2 19,1 1 0,-1-1 0,0 1 0,1-1 0,-1 0 0,1 0 0,0 1 0,-1-1 0,1 0 0,-1 0 0,1-1 0,2 1 0,4-2 13,-1 0 0,1-1 0,-1 0 0,12-6 0,39-26-11,-45 25-104,2 1 1,-1 0 0,20-8-1,-33 17 54,0 0 0,-1 0 0,1-1 0,-1 1 0,1 0 0,-1 0 0,1 0 0,0 0 0,-1 0 0,1 0 0,0 0 0,-1 0 0,1 0 1,-1 0-1,1 0 0,0 0 0,-1 0 0,1 0 0,-1 0 0,1 1 0,0-1 0,-1 0 0,1 0 0,-1 1 0,1-1 0,-1 0 0,1 1 0,-1-1 0,1 1 0,-1-1 0,1 1 0,-1-1 0,0 1 0,1-1 0,-1 1 0,0-1 0,1 2 0,0 2-21,1 0 0,-1-1 0,-1 1 0,1 0 0,0 5 0,1 4 68,-2-9-53,8 22 102,-8-25-73,0 0-1,0-1 1,1 1-1,-1 0 1,0-1-1,1 1 1,-1 0-1,1-1 1,-1 1-1,1-1 0,-1 1 1,1-1-1,-1 1 1,1-1-1,0 1 1,-1-1-1,1 1 1,0-1-1,-1 0 1,1 1-1,0-1 1,-1 0-1,1 0 1,0 0-1,0 1 1,-1-1-1,1 0 1,0 0-1,0 0 1,0 0-1,0 0 1,32-10 103,0-1 0,-1-1 0,57-30 0,7-13-16,-25 15-190,-70 39 68,1 0 0,0 0 0,-1 0 0,1 0-1,0 1 1,-1-1 0,1 1 0,0 0 0,0-1-1,-1 1 1,1 0 0,0 0 0,0 0 0,0 0-1,-1 0 1,1 0 0,2 1 0,-3 0 11,0-1 0,0 1 0,0 0 0,0-1 0,0 1 0,0 0 1,0 0-1,-1 0 0,1-1 0,0 1 0,0 0 0,-1 0 0,1 0 1,-1 0-1,1 0 0,-1 1 0,1-1 0,-1 0 0,1 0 0,-1 0 0,0 0 1,0 0-1,0 1 0,0-1 0,0 0 0,0 0 0,0 2 0,0 3-7,-1 0 0,1 0 1,-1-1-1,-1 1 0,1 0 0,-1 0 0,0-1 0,0 1 0,-1-1 0,0 1 0,0-1 0,0 0 0,0 0 0,-6 5 0,2-2 48,-1 0-1,0 0 0,-1-1 0,1-1 1,-1 1-1,-17 8 0,21-13 33,0 0 1,0 0-1,0 0 0,0-1 0,0 0 0,0 0 0,0 0 0,0-1 0,0 0 0,-1 0 0,1 0 0,0-1 1,-9-1-1,13 2-62,1 0 0,-1 0 0,1 0 0,0 0 0,-1 0 0,1 0 0,0 0 0,-1 0 0,1-1 0,0 1 0,-1 0 0,1 0 0,0 0 0,-1 0 0,1-1 0,0 1 1,-1 0-1,1 0 0,0-1 0,0 1 0,-1 0 0,1 0 0,0-1 0,0 1 0,-1 0 0,1-1 0,0 1 0,0 0 0,0-1 0,0 1 0,0 0 0,0-1 0,0 1 0,-1-1 0,1 1 1,0 0-1,0-1 0,0 0 0,1 1-2,-1-1 0,1 1 0,-1-1 1,0 1-1,1-1 0,-1 1 0,1-1 0,-1 1 1,1-1-1,-1 1 0,1 0 0,0-1 0,-1 1 1,1 0-1,-1-1 0,1 1 0,0 0 0,-1 0 1,1 0-1,0-1 0,0 1 0,41-3-26,-1 1 0,1 2 0,43 6 0,-71-5 2,28 3-71,11 2-429,-16-8-3219,-25 1 1963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0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 6048,'-10'-11'2752,"24"11"-2400,-4-4-256,3 4-128,10-5-32,4 5 0,-1-3 192,6 3-64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0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50 264 5728,'-50'-11'2592,"55"-2"-2240,18 1 64,4 9-288,36-14 800,4 2-512,50-13 736,0 3-672,36-7-224,-14 9-160,19-5 320,-18 8-224,2 0 256,-15 8-224,-14 7-3872,-20 5 1984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0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451 193 2912,'6'-7'952,"-6"7"-812,1-1 0,0 0-1,0 0 1,-1 1 0,1-1 0,-1 0-1,1 0 1,-1 0 0,1 0 0,-1 0-1,1 0 1,-1 0 0,0 0 0,0 0-1,0 0 1,1-2 0,1-13 1644,-2 15-1670,1-1-1,-1 0 0,0 1 1,1-1-1,-1 0 1,0 1-1,0-1 0,0 0 1,0 0-1,0 1 1,-1-1-1,1 0 1,0 1-1,-1-1 0,1 0 1,-1 1-1,0-1 1,0 1-1,1-1 1,-1 1-1,0-1 0,0 1 1,-2-2-1,1 1-49,-1 0-1,0 0 1,0 0-1,0 0 1,0 0-1,0 1 1,0-1-1,0 1 1,0 0-1,-1 0 1,1 0-1,0 1 1,-1-1-1,1 1 0,-1 0 1,1-1-1,-5 2 1,-7 0 71,1 1-1,-22 5 1,11-2-77,1 2-1,-1 1 1,2 2 0,-1 0-1,1 1 1,1 1 0,0 1 0,1 1-1,0 1 1,-19 19 0,33-28 2,1 2 1,-1-1-1,2 1 1,-1 0 0,1 0-1,0 0 1,1 1-1,0 0 1,0 0 0,-2 10-1,5-17-19,1 0 0,0-1 0,-1 1-1,1 0 1,0-1 0,0 1 0,0 0-1,0-1 1,0 1 0,0 0 0,1-1 0,-1 1-1,0 0 1,1-1 0,0 1 0,-1 0-1,1-1 1,0 1 0,0-1 0,-1 1 0,1-1-1,1 0 1,-1 1 0,0-1 0,0 0-1,0 0 1,1 0 0,-1 0 0,0 0 0,1 0-1,-1 0 1,1 0 0,-1 0 0,1-1-1,2 2 1,3-1 123,-1 1-1,0-1 0,1 0 1,-1 0-1,1 0 1,0-1-1,-1 0 0,9-2 1,4 0 56,1-2 1,-1 0-1,25-10 1,-34 11-170,0-2 1,0 1 0,-1-1 0,1-1-1,-1 0 1,0 0 0,14-13 0,-12 6-32,-1 0 1,1 0-1,-2 0 1,0-1-1,-1-1 1,0 0-1,5-15 1,4-16-397,11-51 1,-26 87 66,-6 14 53,-6 15 64,6-5 108,1 0 0,0 0 1,1 0-1,0 24 0,2-11 157,6 42 1,-5-64-21,-1 1 1,2-1 0,-1 0-1,0 1 1,1-1 0,0 0-1,1 0 1,-1 0-1,1 0 1,0 0 0,0-1-1,0 1 1,0-1 0,1 0-1,0 0 1,0 0 0,8 6-1,-10-9-14,0-1 1,0 1-1,-1-1 0,1 1 1,0-1-1,0 1 0,0-1 0,0 0 1,-1 0-1,1 0 0,0 0 0,0 0 1,0-1-1,0 1 0,-1 0 1,1-1-1,0 1 0,0-1 0,2-1 1,2-1 53,0 0 1,-1-1-1,1 1 1,5-6-1,7-8-30,-1 0-1,-1-1 0,0-1 0,21-35 0,-17 25-60,27-32 0,-12 28-317,-35 33 300,0 0 0,0 0-1,0 0 1,0 0 0,1-1-1,-1 1 1,0 0-1,0 0 1,0 0 0,0 0-1,0 0 1,1 0-1,-1 0 1,0-1 0,0 1-1,0 0 1,0 0 0,1 0-1,-1 0 1,0 0-1,0 0 1,0 0 0,0 0-1,1 0 1,-1 0-1,0 0 1,0 0 0,0 0-1,1 0 1,-1 0 0,0 0-1,0 0 1,0 1-1,3 5-244,-2 18 188,0-13 90,0-2-9,1 1 0,0-1 0,1-1-1,0 1 1,1 0 0,-1-1 0,2 1 0,-1-1-1,1 0 1,0 0 0,1-1 0,0 0 0,0 0-1,1 0 1,-1-1 0,1 0 0,1 0 0,-1 0-1,13 6 1,-11-7 62,1 0 0,0 0 0,1-1 0,-1-1 0,1 1 0,0-2 0,-1 1-1,1-2 1,0 1 0,0-1 0,0-1 0,1 0 0,-1-1 0,0 0 0,0 0 0,13-5-1,-14 3-36,0 0-1,-1-1 0,1-1 1,-1 0-1,0 0 0,0 0 1,-1-1-1,0 0 0,0-1 1,0 0-1,-1 0 0,0-1 1,0 0-1,-1 0 0,0 0 1,0-1-1,-1 0 0,0 0 1,4-12-1,-3 6-60,-1 1 1,-1-1-1,0 0 0,-1-1 1,-1 1-1,1-21 0,-3 34 6,0 0 0,0 1 0,0-1 0,0 1 0,-1-1 0,1 0 0,-1 1 0,1-1 0,-1 1 0,1-1 0,-1 1 0,0-1 0,1 1 0,-3-3 0,2 3 11,1 1 1,-1 0 0,0-1-1,1 1 1,-1 0-1,0-1 1,1 1-1,-1 0 1,0 0 0,0 0-1,1-1 1,-1 1-1,0 0 1,0 0-1,1 0 1,-1 0 0,0 0-1,0 0 1,1 1-1,-1-1 1,0 0 0,0 0-1,1 0 1,-1 1-1,0-1 1,1 0-1,-1 1 1,0-1 0,1 1-1,-1-1 1,1 1-1,-1-1 1,1 1 0,-2 0-1,-5 6-36,-1 0 0,1 1 0,1-1 0,-1 1 0,1 1 0,1-1 0,-1 1 0,-4 13 0,4-11 66,2 1-1,-1 0 1,2 1-1,0-1 1,0 0-1,-1 21 1,4-25 32,0-1-1,0 1 1,1-1 0,0 1 0,1-1 0,0 1 0,0-1-1,0 0 1,1 0 0,0 0 0,1 0 0,-1 0-1,1-1 1,1 1 0,8 9 0,-9-12 9,0 1-1,0-1 1,1 0-1,0 0 1,0-1-1,0 0 1,0 0 0,0 0-1,1 0 1,-1-1-1,1 0 1,0 0-1,0 0 1,0-1 0,-1 0-1,1 0 1,0 0-1,1-1 1,-1 0-1,8-1 1,17-3-98,0-2 0,57-17-1,-69 16-2155,-1-1 0,0-1-1,19-11 1,-10 5-852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08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1 375 3712,'0'0'1221,"0"0"-1191,0 0-1,0 0 1,0 0-1,0 0 1,0 0 0,0 0-1,0 1 1,-1-1-1,1 0 1,0 0 0,0 0-1,0 0 1,0 0-1,0 0 1,0 0-1,0 1 1,1-1 0,-1 0-1,0 0 1,0 0-1,0 0 1,0 0-1,0 0 1,0 0 0,0 0-1,0 1 1,0-1-1,0 0 1,0 0-1,0 0 1,0 0 0,0 0-1,0 0 1,0 0-1,1 0 1,-1 0-1,0 0 1,0 0 0,0 0-1,0 1 1,0-1-1,0 0 1,1 0-1,3 0 312,0 1 0,0-1-1,0 0 1,0 0 0,1 0-1,-1-1 1,5 0-1,10-2 503,10 1-371,0-1 0,0-2-1,-1-1 1,37-13-1,-51 14-340,0-1-1,0 0 0,-1-1 1,0 0-1,0-1 1,0-1-1,-1 0 0,-1-1 1,0 0-1,12-13 0,-18 15-107,1 0 1,-1-1-1,0 1 0,-1-1 0,0-1 1,-1 1-1,0 0 0,0-1 0,-1 1 0,0-1 1,-1 0-1,0 0 0,0 0 0,-1 0 0,-1 0 1,-1-13-1,1 19-82,0 0 0,0 0 0,0 0 0,0 0 1,-1 0-1,0 0 0,0 1 0,0-1 0,0 1 0,0-1 0,-1 1 0,-4-5 1,5 6 16,0 1 1,1-1-1,-1 1 0,0 0 1,0 0-1,0 0 1,0 0-1,0 0 1,0 0-1,0 0 1,-1 1-1,1-1 1,0 1-1,0 0 1,0-1-1,-1 1 0,1 0 1,0 0-1,0 1 1,0-1-1,-1 0 1,1 1-1,0-1 1,0 1-1,-3 1 1,-3 2-44,-1 0 0,1 1 1,0 0-1,0 0 0,1 1 1,0 0-1,0 0 0,0 1 1,-8 11-1,4-5 185,2 1 0,0 0 0,0 1 0,-9 25 0,13-30 11,1 1 0,0 0 0,1 0 1,1 0-1,-2 14 0,3-21-49,1 0 0,0 0 1,0 0-1,1 0 0,-1 0 1,1 0-1,0 0 0,0 0 1,0-1-1,1 1 0,-1 0 0,1 0 1,0-1-1,0 1 0,0-1 1,0 0-1,1 1 0,4 3 1,-2-2 125,1-1 1,0 1 0,0-1 0,1 0 0,-1-1-1,12 5 1,-1-2 142,28 7 1,-33-10-221,1-1 1,-1 0 0,1-1 0,0-1 0,-1 0 0,1 0 0,0-2 0,-1 1 0,24-7 0,-22 3-47,0 0 1,0-1-1,-1 0 0,0-1 0,0-1 0,-1 0 1,0-1-1,12-11 0,-6 4-60,-1-1 0,-1-1-1,20-27 1,-28 34-23,-1-1 1,0 0-1,0 0 0,-2 0 1,0-1-1,0 0 0,4-18 0,-8 21-516,-6 19 239,-4 19-6,5-11 275,1 0-1,0 1 1,1-1-1,1 22 1,1-34 51,1 1 0,0 0 0,0 0-1,0 0 1,1-1 0,-1 1 0,4 6 0,-3-9-3,0 0 1,0 0 0,0 0 0,0 0-1,0 0 1,1 0 0,-1-1 0,1 1-1,0-1 1,0 1 0,0-1 0,5 3-1,1-1 34,0-1 0,-1 0 0,1 0 0,0-1 0,0 0 0,0 0 0,1-1 0,12 0 0,8-2 100,36-4 1,-55 3-104,29-2 77,59-16 1,-81 15-81,1-1 1,-1-1 0,-1 0 0,1-2-1,18-11 1,-13 5-17,-10 8 10,-1-1-1,0 0 1,0-1 0,-1 0 0,0-1 0,12-14 0,-14 13-60,-8 10 16,1-1-1,0 1 0,-1-1 0,0 0 1,1 0-1,-1 1 0,0-1 0,0 0 1,0 0-1,0 0 0,0 0 0,-1 0 1,2-4-1,-2 6-11,0 0 1,0 0-1,0-1 0,-1 1 1,1 0-1,0 0 1,0 0-1,0 0 1,0-1-1,0 1 0,0 0 1,0 0-1,-1 0 1,1 0-1,0 0 1,0-1-1,0 1 0,0 0 1,-1 0-1,1 0 1,0 0-1,0 0 0,0 0 1,0 0-1,-1 0 1,1 0-1,0 0 1,0 0-1,0 0 0,-1 0 1,1 0-1,0 0 1,0 0-1,0 0 0,-1 0 1,1 0-1,0 0 1,0 0-1,0 0 1,-1 0-1,1 0 0,0 0 1,-10 4-174,-5 11 82,0 1 0,1 1 0,0 0 0,2 0 0,-12 20-1,16-23 138,0 0-1,-8 21 0,14-30-25,1 0 1,-1 0 0,1-1-1,0 1 1,0 1-1,0-1 1,1 0 0,0 0-1,0 0 1,0 0 0,2 9-1,-1-12 15,-1 0-1,1 0 0,0 0 1,0 0-1,0 0 0,0 0 1,1 0-1,-1-1 1,0 1-1,1 0 0,-1-1 1,1 1-1,-1-1 0,1 1 1,0-1-1,0 0 1,0 0-1,0 0 0,0 0 1,0 0-1,0 0 0,0-1 1,0 1-1,0-1 1,3 1-1,-3 0 32,1-1 0,0 0 0,0 0 0,0 0-1,0 0 1,0 0 0,0-1 0,0 1 0,0-1 0,0 0 0,0 0 0,-1 0 0,1 0 0,0-1-1,-1 1 1,1 0 0,3-4 0,2-3-17,-2 0-1,1 0 1,-1 0-1,0-1 1,-1 0-1,0 0 1,-1-1-1,6-13 1,14-30-35,-11 24-962,-43 132 191,-37 136 716,2-25 98,58-192-42,2-6 104,-1 0-1,-11 19 1,13-28-1,0-1 1,0 1 0,0-1 0,-1-1-1,0 1 1,0 0 0,-8 5 0,12-10-87,0 0-1,0 0 1,-1 0 0,1-1 0,0 1-1,-1 0 1,1 0 0,-1-1 0,1 1 0,-1-1-1,1 0 1,-1 1 0,0-1 0,1 0 0,-1 0-1,1 0 1,-1 0 0,1 0 0,-1 0-1,-2-1 1,2 0-6,0 1 0,1-1-1,-1 0 1,0 0 0,0 0-1,1-1 1,-1 1 0,1 0 0,-1-1-1,1 1 1,-1-1 0,1 1-1,0-1 1,0 0 0,-2-1-1,-1-7 21,-1 1-1,1 0 0,1-1 0,0 0 0,0 0 0,1 0 0,0 0 0,1 0 0,0-1 0,1-15 1,1 9-48,0-1 0,2 1 1,0-1-1,1 1 1,7-20-1,-6 23 73,-1 0-88,2 0-1,10-21 0,-13 31 5,-1 0 0,1 0 0,-1 1-1,1-1 1,0 1 0,0 0-1,1 0 1,-1 0 0,1 0-1,-1 0 1,1 1 0,0 0-1,5-3 1,36-11 2,87-18 1,-96 25 115,222-68 19,-238 70-64,0-1 0,0-1 0,35-21-1,-48 25-35,-1 0-1,1 0 1,-1 0-1,0-1 1,0 1-1,0-2 1,-1 1-1,0 0 1,0-1-1,-1 0 1,0 0-1,0-1 1,3-9-1,-3 6-1,-2 0 0,1 0 0,1-17 0,-4 23-44,0 1 0,0-1 0,0 0-1,0 0 1,-1 0 0,0 1 0,0-1 0,0 0-1,-1 1 1,-3-9 0,4 11 7,0 1-1,0-1 0,-1 1 1,1-1-1,0 1 1,-1-1-1,1 1 0,-1 0 1,1 0-1,-1 0 1,0 0-1,1 0 1,-1 0-1,-3-1 0,4 1 5,-1 1 0,0-1-1,-1 1 1,1 0 0,0 0 0,0 0 0,0 0-1,0 0 1,0 0 0,-1 0 0,1 1 0,0-1-1,0 1 1,0-1 0,0 1 0,0 0 0,0 0-1,0 0 1,-2 1 0,-30 23-249,34-25 270,-8 7-31,0-1 0,1 1 1,0 1-1,0-1 0,1 1 0,0 1 0,1-1 0,0 1 0,-6 13 0,9-19 35,1 1 0,0 0 0,0 0-1,0-1 1,0 1 0,0 0-1,1 0 1,0 0 0,0 0-1,0 0 1,0 0 0,1 0 0,-1 0-1,1 0 1,0 0 0,0 0-1,0-1 1,1 1 0,0 0 0,-1-1-1,1 1 1,0-1 0,1 0-1,-1 1 1,1-1 0,3 3-1,-1-1 56,0-1-1,1 1 0,-1-1 0,1 0 0,0-1 0,1 0 0,-1 0 0,0 0 0,1 0 0,0-1 0,-1-1 1,1 1-1,0-1 0,0 0 0,0 0 0,0-1 0,11 0 0,-8-1-8,-1 0 1,1-1-1,-1 0 0,1-1 1,-1 1-1,0-2 0,0 1 0,0-2 1,0 1-1,-1-1 0,0 0 0,9-7 1,-2-1-6,-1 3-70,0-2 0,22-24 0,-34 34-12,16-18-162,-18 20 198,1-1 1,-1 1 0,1-1-1,-1 1 1,1-1 0,0 1-1,-1-1 1,1 1 0,0-1-1,-1 1 1,1 0 0,0 0-1,0-1 1,-1 1-1,1 0 1,0 0 0,0 0-1,0 0 1,-1 0 0,1 0-1,0 0 1,0 0 0,0 0-1,-1 0 1,1 0 0,1 1-1,-1 0-22,-1 0-1,0 1 1,1-1-1,-1 0 1,0 0-1,0 1 0,0-1 1,0 0-1,0 1 1,0-1-1,0 0 1,0 1-1,-1-1 1,1 0-1,0 1 0,-2 1 1,0 5-79,1 8 49,-2-1 0,0 0 1,-6 19-1,6-26 88,1-3 94,0 0 0,0-1 0,1 1 0,0 0 0,-1 6 0,2-11-116,0 0-1,0 1 1,0-1 0,0 0 0,0 0 0,0 0 0,0 0 0,1 0-1,-1 0 1,0 1 0,0-1 0,0 0 0,0 0 0,0 0 0,0 0-1,1 0 1,-1 0 0,0 0 0,0 0 0,0 0 0,0 0 0,1 0-1,-1 0 1,0 0 0,0 0 0,0 0 0,0 0 0,0 0 0,1 0-1,-1 0 1,0 0 0,0 0 0,0 0 0,0 0 0,1 0 0,-1 0-1,0 0 1,0 0 0,0 0 0,0 0 0,0 0 0,1 0 0,-1-1-1,0 1 1,0 0 0,0 0 0,10-6 193,17-20-39,37-31-194,-55 50-27,1 0 1,0 0-1,1 1 1,0 0 0,12-4-1,-21 9 33,-1 1 0,0-1 0,1 1 0,0-1 0,-1 1 0,1 0 0,-1-1 1,1 1-1,-1 0 0,1 0 0,-1 0 0,1 0 0,0 0 0,-1 0 0,1 1 0,-1-1 0,1 1 0,-1-1 0,3 1 0,-3 1 6,1 0 0,0-1-1,0 1 1,-1 0 0,1 0-1,-1 0 1,0 0 0,1 0-1,-1 0 1,0 0 0,1 5-1,-1-7 17,4 14-23,1-1 1,12 20-1,-14-28 28,-1-1-1,1 0 1,0 0 0,0 0-1,0 0 1,0 0 0,1-1-1,-1 0 1,1 0 0,5 3-1,2-2 111,0 0 0,0 0 0,1-1 0,-1 0 0,1-1 0,0-1 0,-1 0 0,1-1 0,0 0-1,0-1 1,-1 0 0,1-1 0,14-4 0,-24 5-69,0 0 0,0 0-1,0 0 1,1 0 0,-1 0 0,0-1 0,-1 0-1,1 0 1,5-4 0,-7 5-232,1-1 0,-1 0 0,0 0 0,0 0 0,0 1 0,0-1 0,0 0 0,0-1 0,-1 1 0,1 0 0,0 0 0,-1 0 0,0 0 0,0 0 0,0-1 0,0-2 0,0-8-1620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1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144 775 3072,'-2'-2'1601,"6"-2"-347,12-5 531,5-1-1135,0 0 1,-1-1 0,0-2-1,24-19 1,-14 6-387,-2-1-1,0-1 1,-2-2-1,30-44 1,75-139-217,-57 80-463,-72 131 356,-1 0 0,0-1 0,0 1 0,-1-1 0,1 1 0,0-1-1,-1 1 1,1-1 0,-1 1 0,0-5 0,0 7 48,0 0-1,0 0 1,0 0-1,0 0 1,0 0-1,0 0 1,0 0-1,0 0 1,0 0-1,0 0 1,0 0-1,0 1 1,0-1-1,0 0 1,0 0-1,0 0 1,0 0-1,0 0 1,0 0-1,0 0 1,0 0 0,0 0-1,-1 0 1,1 0-1,0 0 1,0 0-1,0 1 1,0-1-1,0 0 1,0 0-1,0 0 1,0 0-1,0 0 1,0 0-1,0 0 1,0 0-1,-1 0 1,1 0-1,0 0 1,0 0 0,0 0-1,0 0 1,0 0-1,0 0 1,0 0-1,0 0 1,0 0-1,0 0 1,0 0-1,-1 0 1,1 0-1,0 0 1,0-1-1,0 1 1,0 0-1,0 0 1,0 0-1,0 0 1,0 0-1,0 0 1,0 0 0,0 0-1,0 0 1,0 0-1,0 0 1,0 0-1,0 0 1,-1 0-1,1-1 1,-4 9-176,0 9 152,-2 0-1,0-1 1,-13 24 0,4-8 202,-13 31 49,-3-1-1,-3-2 1,-65 87 0,64-102 51,-79 111 689,12 26-253,69-116-18,-48 68-1,79-132-625,-9 13 304,11-15-333,-1 0 0,1 1 0,0-1 0,-1 0 0,1 0 0,-1 1 0,1-1 0,0 0 0,-1 0 0,1 1 0,-1-1 0,1 0 0,0 0 0,-1 0 0,1 0 0,-1 0 0,1 0 0,-1 0 0,1 0 0,-1 0 0,1 0 0,-1 0 0,1 0 0,-1 0 0,1 0 0,0 0 0,-1 0 0,1 0 0,-1 0 0,1-1 0,-1 1 0,1 0 0,0 0 0,-1-1 0,-2-2 32,0 0 0,1 0 1,0 0-1,0-1 0,0 1 0,0 0 1,0-1-1,1 0 0,-1 1 0,1-1 0,0 0 1,0 1-1,0-1 0,1 0 0,0 0 1,-1 0-1,1 0 0,0 0 0,1 0 1,0-5-1,1-1-88,0 0 0,0 0 1,1 0-1,0 1 0,1-1 0,10-17 0,-5 13 10,0 1 0,1 1-1,15-14 1,-17 19 36,0 0 1,1 0-1,0 1 0,0 0 1,0 1-1,1 0 0,16-6 0,-4 2 3,166-60 177,16-7-56,-180 65-102,0-2 0,0 0 0,-2-2 0,1-1 0,-2 0 0,22-22 0,-8-1 326,40-57 0,-54 68-386,-16 19-246,-15 23-147,-9 19 106,8-16 246,1 1 1,1 0 0,1 0-1,-11 37 1,13-35 45,-4 22 138,10-38-98,-1-1 0,1 1 1,0-1-1,0 1 1,0-1-1,0 1 0,1 0 1,-1-1-1,2 4 0,-2-6 0,1 0-1,-1 0 0,0 0 0,1 0 0,-1-1 0,1 1 0,-1 0 0,1 0 0,-1-1 0,1 1 0,0 0 0,-1-1 0,1 1 0,0-1 0,0 1 0,-1-1 0,1 1 0,0-1 0,0 1 0,0-1 0,0 0 0,0 1 0,-1-1 1,1 0-1,0 0 0,0 0 0,0 0 0,0 0 0,0 0 0,0 0 0,1 0 0,3-1 86,0 0 0,0 0 1,0-1-1,7-3 0,-9 4-71,13-7 193,0 0 1,23-17-1,-15 10-251,24-18 74,0-3-1,48-47 0,-93 79-118,1 1 0,0 0 0,1 0-1,-1 0 1,7-4 0,-10 7 50,-1 0-1,1-1 0,0 1 1,0 0-1,-1 0 0,1 0 1,0-1-1,0 1 0,-1 0 1,1 0-1,0 0 1,0 0-1,0 0 0,-1 0 1,1 0-1,0 1 0,0-1 1,-1 0-1,1 0 0,0 1 1,-1-1-1,1 0 0,0 1 1,0-1-1,-1 1 0,1-1 1,-1 1-1,1-1 1,0 1-1,-1-1 0,1 1 1,-1-1-1,0 1 0,1 0 1,-1-1-1,1 1 0,-1 0 1,0-1-1,1 1 0,-1 0 1,0 0-1,0 0 0,1 4-7,0 0 0,0 0-1,0 0 1,-1 0 0,0 0 0,0 0-1,-1 5 1,0 9-33,1 3 28,-1-14 67,0 0 0,1-1-1,0 1 1,1 0 0,0 0-1,0-1 1,1 1 0,0-1-1,0 1 1,5 10 0,-6-17-6,-1 0 0,1 0 1,0 1-1,0-1 1,0 0-1,0 0 0,0 0 1,0 0-1,0 0 0,0 0 1,0-1-1,0 1 0,1 0 1,-1 0-1,0-1 1,1 1-1,-1-1 0,0 1 1,1-1-1,1 1 0,-1-1 15,1 0-1,0 0 0,-1 0 1,1-1-1,-1 1 0,1-1 1,-1 1-1,1-1 0,-1 0 1,4-2-1,3-2 27,-1 0 1,0 0-1,0-1 1,-1 0-1,9-9 1,7-10 0,39-56 0,-4 3-359,-56 76 252,0-1 0,0 1 0,1 0 0,-1 0 0,0 0 0,1 0 0,2-1 0,-4 3 23,-1 0 0,1-1 0,-1 1 0,1 0 0,0 0 0,-1 0 0,1-1 0,-1 1 0,1 0 0,-1 0 0,1 0 0,-1 0 0,1 0 0,0 0 0,-1 0 0,1 0 0,-1 0 0,1 1 0,-1-1 0,1 0 0,-1 0 0,1 0 0,0 1 0,-1-1 0,0 0 0,1 1 0,-1-1 0,1 0 0,-1 1 0,1-1 0,-1 0 0,0 1 0,1-1 0,-1 1 0,0-1 0,1 1 0,-1-1 0,0 1 0,1-1 0,-1 1 0,0-1 0,0 1 0,0-1 0,0 2 0,2 9-24,0 0-1,-1 0 1,0 1 0,-1-1-1,-1 0 1,-2 20-1,1-11-9,-1 0 62,-1 0 0,-11 35 0,2-9 214,12-43-240,-1 9 402,5-11-128,5-7-87,28-29-42,-17 16-90,35-28 0,10 0-146,113-63 0,-172 107 63,0 1 1,0 0-1,0 0 1,1 1-1,-1-1 0,0 1 1,1 0-1,7 0 1,-12 1 19,1 0 1,0 0 0,-1 0-1,1 0 1,0 0 0,-1 1 0,1-1-1,-1 1 1,1-1 0,-1 1-1,1-1 1,-1 1 0,1 0 0,-1 0-1,1 0 1,-1 0 0,0 0 0,0 0-1,1 0 1,-1 0 0,0 0-1,0 1 1,0-1 0,0 0 0,0 1-1,-1-1 1,1 1 0,0-1-1,-1 1 1,1-1 0,-1 1 0,1 1-1,1 6-16,-1 0 0,0 0 0,-1 0 0,0 0 0,0 1 0,-2 12 1,-16 54 40,6-25 18,10-45-46,-1 10 77,0 1-1,-1 24 1,5-37 120,6 3 112,7-3-186,-12-2-94,1-1 1,-1 0-1,1 0 0,-1 0 0,1-1 0,-1 1 1,1 0-1,0-1 0,-1 0 0,1 0 1,3 0-1,31-5 264,-14 1-265,-15 3-2,0-1 1,0 0-1,0-1 0,0 0 1,0 0-1,-1-1 0,1 0 1,11-8-1,4-5 25,24-23 0,-46 39-38,21-19 101,78-63-95,-91 77 4,22-15-55,32-17 0,-55 33 15,1 1 0,0 0 1,1 0-1,-1 1 0,1 0 0,-1 1 1,1 0-1,18-1 0,-24 3 9,1 1-1,-1-1 0,0 1 0,0 0 0,0 0 1,0 0-1,0 1 0,6 3 0,29 19-96,-21-12 183,-11-8-1,-5-7 169,-6-10 120,4 12-351,-2-3 0,0-1 0,-1 1 0,1 0 0,-1 0 0,0 0 0,0 0 0,0 1 0,0-1 0,-1 1 0,1 0 0,-1 0 0,0 0 1,0 0-1,0 1 0,0-1 0,-1 1 0,1 0 0,-6-1 0,5 1-22,0 1 0,-1 0 0,1 0 0,-1 0 1,1 1-1,-1-1 0,0 1 0,1 1 0,-1-1 0,1 1 0,-1 0 0,1 0 0,-1 0 0,1 1 1,-6 2-1,1 2-19,-1 0 1,1 0-1,0 1 1,1 0-1,0 1 1,0 0-1,0 0 1,1 1-1,1 0 0,-1 0 1,2 1-1,-1 0 1,-8 19-1,14-26 46,-1 0 0,1 1 0,0 0-1,1-1 1,-1 1 0,1-1 0,-1 1 0,1 0-1,0-1 1,1 1 0,-1 0 0,1-1-1,-1 1 1,1-1 0,0 1 0,0-1-1,1 1 1,-1-1 0,1 0 0,-1 1 0,1-1-1,0 0 1,0 0 0,1 0 0,2 2-1,0 0 22,0-1-1,0 0 0,0 0 0,0-1 1,1 1-1,0-1 0,-1 0 0,1-1 1,0 1-1,1-1 0,-1-1 0,0 1 0,10 0 1,15 2 30,0-2 1,47-3 0,-65 0-24,-1 0-1,1-2 1,-1 1 0,1-1 0,-1-1 0,0 0 0,0-1-1,-1-1 1,13-6 0,-10 2-6,-1 0 1,1-1-1,-2 0 1,0-1-1,0-1 0,19-27 1,49-95 96,-7 11 220,-41 79-420,2 1 1,47-47-1,-50 57-108,-1 0 1,36-56-1,-65 86 30,-4 4 11,-11 8-37,-10 11 120,1 1 0,1 2-1,1 0 1,1 1 0,1 1 0,1 1 0,1 0 0,1 1 0,2 1 0,-20 48 0,11-8 43,3 0 0,-16 93 0,34-150 53,1 0 0,0 0-1,0 0 1,1 1-1,2 11 1,-2-21-13,0 1 0,0 0 0,1-1 1,-1 1-1,1 0 0,-1-1 0,1 1 0,-1-1 0,1 1 0,0-1 1,0 1-1,0-1 0,0 0 0,0 1 0,0-1 0,0 0 0,0 0 1,0 1-1,1-1 0,-1 0 0,0 0 0,1-1 0,-1 1 0,1 0 1,-1 0-1,1-1 0,-1 1 0,1-1 0,0 1 0,-1-1 0,1 0 1,0 1-1,-1-1 0,1 0 0,0 0 0,-1 0 0,1 0 0,0-1 1,1 1-1,8-3 12,1 0 1,-1 0 0,-1-1 0,1 0 0,0-1-1,11-7 1,56-41 90,62-58-56,-82 52-60,-1 2-402,-57 57 389,0 0-1,0 0 1,0 0 0,0 0-1,0 0 1,0 0-1,0 0 1,1 0 0,-1 0-1,0 0 1,0 0 0,0 0-1,0 0 1,0 0-1,0 0 1,0 0 0,0 0-1,0 0 1,0 0 0,0 0-1,0 0 1,1 0-1,-1 0 1,0 0 0,0 0-1,0 0 1,0 0 0,0 0-1,0 0 1,0 0 0,0 0-1,0 0 1,0 0-1,0 0 1,0 0 0,0 0-1,0 0 1,1 0 0,-1 0-1,0 0 1,0 0-1,0 1 1,0-1 0,0 0-1,0 0 1,0 0 0,0 0-1,0 0 1,0 0-1,0 0 1,0 0 0,0 0-1,0 0 1,1 8-120,-1 10 9,-3 7-66,-9 31 0,6-28 98,-3 31 0,8-51 108,1 1 1,0 0-1,0-1 1,1 1-1,0-1 1,1 1 0,0-1-1,2 9 1,-3-15-5,0 1-1,0-1 1,0 0 0,0 0 0,0 0 0,0 0 0,1 0 0,-1 0 0,1 0 0,-1-1-1,1 1 1,0 0 0,0-1 0,0 1 0,-1-1 0,1 0 0,1 0 0,1 2 0,0-2-3,-1 0 0,0-1 0,0 1 0,0-1 0,1 0 1,-1 1-1,0-1 0,0-1 0,0 1 0,1 0 0,-1-1 1,3-1-1,4-1 20,-1 0 0,0-1 0,0 0 0,-1-1 0,1 0 0,-1 0 0,0 0 1,7-8-1,8-10 7,-1-1 1,-1 0 0,21-33-1,1-2-57,-35 48-73,-8 11 81,0 0 0,0 0 0,0 0 0,0 0 0,0 0 0,0-1 0,0 1 0,0 0 0,0 0 0,0 0 0,0 0 0,0 0 0,0 0 0,0 0-1,0 0 1,0 0 0,0 0 0,0 0 0,0 0 0,0 0 0,0-1 0,0 1 0,0 0 0,0 0 0,0 0 0,0 0 0,0 0 0,0 0 0,0 0 0,0 0 0,0 0 0,0 0 0,0 0 0,0 0 0,0 0 0,0 0 0,-1 0 0,1 0 0,0 0 0,0-1 0,0 1 0,0 0 0,0 0 0,0 0 0,0 0 0,0 0 0,0 0 0,0 0 0,0 0 0,0 0 0,0 0 0,0 0 0,-1 0 0,1 0-1,0 0 1,0 0 0,0 0 0,0 0 0,0 0 0,0 0 0,0 0 0,0 0 0,0 0 0,0 1 0,-2-1-31,1 1 0,-1 0 1,1 0-1,-1 1 0,1-1 0,-1 0 0,1 0 0,0 1 0,0-1 1,-2 3-1,-7 10-87,1 2 1,0-1 0,-10 26-1,17-35 150,0 1 0,0-1 0,0 0 0,1 1 0,0 0 0,0-1 0,1 1 0,0-1-1,0 1 1,0 0 0,1-1 0,2 12 0,-2-15-20,0-1 0,-1 1 0,1-1-1,1 1 1,-1-1 0,0 1 0,1-1 0,-1 0 0,1 1-1,-1-1 1,1 0 0,0 0 0,2 1 0,-2-2 7,-1 0-1,1 0 1,0 0 0,0 0 0,-1-1-1,1 1 1,0-1 0,0 1 0,0-1 0,0 0-1,0 1 1,-1-1 0,1 0 0,0 0-1,0-1 1,0 1 0,0 0 0,0-1 0,1 0-1,4-1 31,0-1-1,-1 1 0,1-1 1,-1-1-1,0 1 0,0-1 0,0 0 1,-1-1-1,1 1 0,-1-1 1,0 0-1,0-1 0,-1 1 0,6-10 1,-7 12-56,-1-1 1,0 1-1,0-1 0,0 0 1,-1 0-1,1 1 1,-1-1-1,0 0 0,0 0 1,0 0-1,-1 0 1,0-1-1,1 1 1,-1 0-1,-1 0 0,1 0 1,0 0-1,-1 0 1,0 0-1,0 0 1,0 0-1,-1 0 0,1 0 1,-1 1-1,-3-7 1,2 7-13,1-1 1,-1 1 0,0 0 0,0 0 0,0 0-1,0 0 1,-1 1 0,1-1 0,-1 1 0,0 0-1,1 0 1,-1 0 0,0 1 0,0-1-1,-5 0 1,-3 0 18,-1 0 0,1 1-1,-23 0 1,25 1 46,8 0-81,6-1 41,19-2 63,25-4-40,-12 1-81,1 1-1,56 0 1,-69 5 44,0 2 0,0 0 0,0 2 0,46 13 0,-64-15-8,1 0-1,-1 1 1,0 0-1,1 0 1,-1 1-1,-1 0 1,1 0-1,-1 0 1,1 1-1,-1 0 1,0 0-1,-1 0 1,5 7-1,-6-8 9,-1 0 1,0 0-1,0 0 0,0 0 1,0 0-1,-1 0 0,0 1 1,0-1-1,0 0 0,0 1 1,-1-1-1,0 1 0,1-1 1,-2 1-1,1-1 0,0 1 0,-1-1 1,0 1-1,0-1 0,0 0 1,-3 6-1,-22 58 295,24-64-133,2 0 407,7-8-283,6-7-195,-1 0 0,0-1-1,19-26 1,12-13-293,-41 50 188,-1-1-1,1 1 0,-1-1 0,1 1 0,-1 0 0,1 0 1,0 0-1,0 0 0,0 0 0,3-1 0,-5 2 17,0 0-1,1 0 0,-1 0 0,0 0 0,1 0 1,-1 0-1,0 0 0,0 0 0,1 0 0,-1 0 1,0 0-1,1 0 0,-1 0 0,0 1 0,1-1 1,-1 0-1,0 0 0,0 0 0,1 0 0,-1 1 1,0-1-1,0 0 0,1 0 0,-1 0 1,0 1-1,0-1 0,1 2-14,-1-1 0,1 0 1,-1 0-1,1 1 0,-1-1 0,0 0 1,0 0-1,0 1 0,0-1 0,0 2 1,0 149 104,0-152-74,0 1 0,0-1 0,0 1 0,0-1 0,0 1 0,0-1 0,0 1 0,1-1 0,-1 1 0,0-1 0,0 0 0,0 1 0,0-1 0,0 1 1,1-1-1,-1 0 0,0 1 0,0-1 0,1 1 0,-1-1 0,0 0 0,1 1 0,-1-1 0,0 0 0,1 0 0,-1 1 0,1-1 0,-1 0 0,0 0 0,1 0 0,-1 1 0,1-1 1,-1 0-1,1 0 0,1 0 39,0 0 1,0 0-1,-1 0 1,1 0 0,0-1-1,0 1 1,0 0-1,-1-1 1,3 0 0,6-4 174,-1 1 0,11-8 0,125-93-135,-93 64-42,-44 35-31,44-31-70,-45 33 11,-1 1 1,1-1-1,0 1 0,0 1 0,0-1 0,8-1 0,-14 4 42,0 0 0,0-1 0,0 1 0,-1 0 0,1 0 0,0 0 0,0 0 0,0 0 0,0 0 0,-1 0-1,1 0 1,0 1 0,0-1 0,0 0 0,-1 0 0,1 1 0,0-1 0,0 0 0,-1 1 0,1-1 0,0 1 0,-1-1 0,1 1-1,0-1 1,-1 1 0,1-1 0,-1 1 0,1 0 0,-1-1 0,1 1 0,-1 0 0,1 0 0,-1-1 0,0 1 0,1 0 0,-1 0-1,0-1 1,0 1 0,0 0 0,0 0 0,1 0 0,-1-1 0,0 1 0,0 0 0,-1 0 0,1 0 0,0 1 0,-1 5-41,0 0 0,0 0 0,-1 0 0,-2 8 0,3-14 29,-4 12 18,0-1-1,0 0 1,-2-1 0,1 1 0,-2-1 0,1-1 0,-1 1 0,-1-1-1,-18 16 1,11-12 88,-1-1-1,0-1 0,0-1 1,-1 0-1,-28 12 0,43-22-59,-20 7 188,22-7-203,0-1 0,1 0 0,-1 1 0,0-1 0,0 0 0,0 0 0,0 0 0,0 0 0,0 0-1,0 0 1,1 0 0,-1 0 0,0 0 0,0-1 0,0 1 0,0 0 0,0 0 0,1-1 0,-1 1 0,-1-1 0,2 0-13,0 1 1,-1 0-1,1-1 0,0 1 0,0-1 1,0 1-1,0-1 0,0 1 0,0-1 1,-1 1-1,1-1 0,0 1 0,1-1 1,-1 1-1,0-1 0,0 1 1,0 0-1,0-1 0,0 1 0,0-1 1,0 1-1,1-1 0,-1 1 0,0-1 1,0 1-1,1 0 0,-1-1 1,0 1-1,1 0 0,-1-1 0,0 1 1,1 0-1,0-1 0,12-11-22,-12 11 20,4-2 7,0 0 0,0 0 0,1 1 0,-1-1-1,1 1 1,-1 0 0,9-2 0,43-4 10,-44 7-36,46-6-117,208-26 157,-246 29-253,22-8-1,10-2-4681,-49 12 2158,-3 5 955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1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5056,'9'-8'2304,"27"5"-2016,-9-1 576,-1 8-544,19-4-128,0 8-128,5-5 192,-5 6-128,-9-1-896,-9 0 416,-17-5-3968,-2 6 2400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4:2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31 5472,'3'-4'877,"6"-7"6170,-9 10-6922,0 1 0,0 0 1,0-1-1,0 1 0,0-1 0,-1 1 0,1-1 1,0 1-1,0 0 0,0-1 0,-1 1 0,1 0 1,0-1-1,-1 1 0,1 0 0,0-1 0,-1 1 1,1 0-1,0 0 0,-1-1 0,1 1 0,0 0 1,-1 0-1,1 0 0,-1-1 0,1 1 0,-1 0 1,1 0-1,0 0 0,-1 0 0,1 0 0,-1 0 1,0 0-1,-11-2 463,-1 0 0,1 0 0,-1 1 0,-25 2 0,-50 9 865,85-10-1382,-11 2 189,-44 9 894,52-10-948,1 0 1,-1 1-1,1 0 1,0 1 0,0-1-1,0 1 1,-9 6-1,14-9-176,-1 1-1,1-1 0,0 1 1,-1-1-1,1 1 0,-1-1 0,1 1 1,0-1-1,0 1 0,-1 0 1,1-1-1,0 1 0,0-1 1,0 1-1,0 0 0,0-1 1,0 1-1,0-1 0,0 1 1,0 0-1,0-1 0,0 1 1,0 0-1,0-1 0,0 1 1,0-1-1,1 1 0,-1 0 1,0-1-1,1 1 0,10 17 393,-10-18-419,9 13 105,14 15 197,29 50-1,-46-68-241,-2 1 1,0-1-1,0 1 0,-1 1 0,0-1 0,-1 1 0,-1-1 0,3 25 0,-4-25-162,-1 1 1,0 0 0,0-1-1,-2 1 1,1-1 0,-2 1-1,1-1 1,-7 16 0,8-25-302,0 0 0,0 0 0,0-1 0,0 1 0,0 0 0,0-1 1,-1 1-1,1-1 0,0 1 0,-1-1 0,1 0 0,-1 0 0,0 0 1,1 0-1,-1 0 0,-3 2 0,3-3-466,0 1 0,0 0 1,0-1-1,-1 0 0,1 1 0,0-1 0,0 0 1,-1 0-1,-2 0 0,-12-3-5283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13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5888,'-13'-20'2688,"31"20"-2336,-1-5 704,6 5-640,40-3 320,14 6-416,26-3 96,-3 0-256,11 0 128,-16 0-160,4 0 352,-14 5-256,-4-5-2496,-14 7 1216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1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406 504 3808,'1'-6'420,"-1"5"-340,1 0 1,-1 0 0,0 0 0,0 0-1,1 0 1,-1 0 0,1 0 0,-1 0-1,1 0 1,-1 0 0,1 0 0,0 0 0,0 0-1,-1 1 1,2-2 0,1-1 118,-1 1 0,0-1 1,0 1-1,0-1 0,-1 0 0,1 1 0,-1-1 1,1 0-1,-1 0 0,0 0 0,0-1 1,0 1-1,0-5 0,0 2-14,0-1 0,0 1 0,0 0 0,-1-1 0,0 1 0,-1-1 0,1 1 0,-1 0 0,0-1 0,-1 1 0,1 0 0,-6-11 0,6 16-149,0-1 0,-1 0 0,1 1 0,-1-1 0,1 1 0,-1-1 0,0 1-1,1 0 1,-1-1 0,0 1 0,0 0 0,0 1 0,0-1 0,0 0 0,0 0 0,0 1-1,-1-1 1,1 1 0,0 0 0,0 0 0,0-1 0,-5 2 0,-3-1 56,-1 2 0,0-1 1,-13 5-1,-10 2 31,0 2 0,0 2 1,-35 18-1,55-23-67,0 0-1,1 1 1,0 1 0,0 0 0,1 1-1,0 1 1,1 0 0,0 0 0,-15 21 0,24-29 3,0 0 1,0 0 0,0 0 0,1 0 0,0 0 0,0 1 0,-1-1-1,2 0 1,-2 6 0,2-7-15,0-1 0,0 1 0,0-1-1,0 1 1,0-1 0,1 1 0,-1-1-1,0 0 1,1 1 0,-1-1 0,1 1 0,0-1-1,-1 0 1,1 0 0,0 1 0,0-1 0,0 0-1,0 0 1,0 0 0,0 0 0,0 0 0,0 0-1,0 0 1,0 0 0,1 0 0,0 0 0,7 3 76,0 0 1,0-1 0,1 0-1,-1-1 1,1 0-1,-1 0 1,1-1 0,0 0-1,-1-1 1,1 0 0,0-1-1,0 0 1,-1 0 0,16-5-1,-9 2-63,0-1-1,-1-1 0,0 0 0,0-1 0,0 0 1,-1-1-1,27-20 0,-34 22-61,0-1 1,-1 1-1,0-1 0,0 0 1,0-1-1,7-12 0,-11 17-14,0-1-1,0 0 1,0 0-1,-1 0 1,1 0-1,-1 0 1,0 0-1,-1 0 0,1 0 1,-1-1-1,0 1 1,1 0-1,-2 0 1,1-1-1,-1 1 0,-1-6 1,2 9 4,-1-1 1,1 1-1,-1-1 1,0 1-1,1-1 1,-1 1-1,0 0 0,0-1 1,0 1-1,0 0 1,0 0-1,-1 0 1,1-1-1,0 1 1,0 1-1,-1-1 1,-2-2-1,1 2-11,0 0 0,0 0 0,0 0 0,-1 1 0,1-1 0,0 1 0,-1-1 0,-3 1 1,-6 1-35,0 1 1,0 0 0,-18 6-1,25-7 62,-19 6-50,-27 11-1,43-15 59,0 2-1,1-1 1,-1 1-1,1 0 1,0 1-1,-9 7 1,16-12 1,0 0 1,0 0-1,0 0 1,1-1 0,-1 1-1,0 0 1,0 0-1,1 0 1,-1 0-1,0 1 1,1-1-1,-1 0 1,0 2-1,1-3-2,0 0-1,0 1 1,1-1-1,-1 0 0,0 1 1,0-1-1,0 0 0,0 0 1,0 1-1,1-1 0,-1 0 1,0 0-1,0 0 0,0 1 1,1-1-1,-1 0 0,0 0 1,0 0-1,1 0 1,-1 1-1,0-1 0,0 0 1,1 0-1,-1 0 0,0 0 1,1 0-1,-1 0 0,0 0 1,1 0-1,-1 0 0,0 0 1,0 0-1,1 0 1,7 0 143,-1-1 1,0 0 0,10-2 0,-7 1-79,8-2 39,-1 0 1,0-1-1,0-1 0,0-1 1,-1 0-1,0-1 0,0-1 1,-1-1-1,17-13 0,-4 1 70,-2-3-1,0 0 1,36-47-1,-37 41-102,1 1 1,2 2-1,54-44 0,-68 62-174,1 0-1,0 1 0,0 1 0,25-10 0,-38 17 68,0 0-1,0 0 0,1 1 1,-1-1-1,0 1 1,0-1-1,1 1 0,-1 0 1,0 0-1,1 0 1,-1 0-1,0 1 1,0-1-1,1 0 0,3 2 1,-5-1 10,1 0 0,-1 0 0,0 0 0,0 0 1,0 0-1,0 0 0,0 0 0,0 0 0,0 0 0,0 1 0,0-1 1,0 0-1,-1 0 0,1 1 0,-1-1 0,1 1 0,-1-1 1,1 0-1,-1 1 0,0-1 0,0 1 0,1-1 0,-1 1 0,0-1 1,-1 3-1,-1 24-91,-1 1 0,-2 0 1,-1-1-1,-14 43 0,-49 109 137,-14-4 118,81-173-144,-38 74 193,-82 117 0,107-172-81,-1-1-1,0 0 0,-2-1 1,0-1-1,-2-1 0,0-1 1,-27 18-1,44-32-64,-1-1-1,0 1 1,0-1 0,0 0-1,0 0 1,-1-1 0,1 1-1,0-1 1,-1 0 0,1 0-1,-10 0 1,13-1-31,0 0 0,1 0 0,-1 0-1,0 0 1,0 0 0,0 0 0,0 0 0,0 0 0,1-1 0,-1 1-1,0 0 1,0-1 0,0 1 0,1 0 0,-1-1 0,0 1 0,0-1-1,1 1 1,-1-1 0,1 1 0,-1-1 0,0 0 0,1 1 0,-1-1-1,1 0 1,-1 0 0,1 1 0,0-1 0,-1 0 0,1 0 0,0 0-1,-1-1 1,1 0 23,0-1-1,0 0 0,0 1 1,0-1-1,0 1 0,1-1 0,-1 1 1,1 0-1,0-1 0,0 1 1,0-1-1,1-2 0,5-6 0,0 0-1,1 0 0,1 1 0,-1 0 0,1 0 1,1 1-1,0 1 0,14-11 0,6-2 51,59-30 0,-54 35-105,1 1 1,1 2-1,0 1 0,1 2 1,40-5-1,-23 8-182,0 2 0,108 4 0,-96 6-2061,-10 5 602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6:5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66 4384,'5'-9'1513,"1"0"-1,4-12 1,1-2 1671,-9 20-2873,-5 5-151,-6 15 79,-1 18 383,-10 55 0,14-59-464,-13 75 246,6-33-123,-2 0 1,-28 77-1,-2-19 796,42-126-2532,2-2 319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6:5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18 141 4160,'-17'-39'2368,"17"38"-2273,0 1 1,0 0-1,0-1 0,0 1 1,0 0-1,0-1 0,0 1 1,0-1-1,0 1 1,0 0-1,0-1 0,0 1 1,1 0-1,-1-1 0,0 1 1,0 0-1,0 0 1,1-1-1,-1 1 0,0 0 1,0-1-1,1 1 0,-1 0 1,0 0-1,0 0 1,1-1-1,-1 1 0,0 0 1,1 0-1,12-5 1188,173-31 2951,110-12-3887,-262 47 9,7-1-2696,-27 1 847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6:5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7 4640,'-3'-6'1326,"6"8"-260,5 11 19,-6-1-561,-1 0 0,-1 0-1,0 1 1,0-1 0,-1 0 0,-4 22 0,1-10-143,-62 292 1874,62-302-2190,-39 131 583,33-114-496,7-24 25,2-4-72,0 0 0,0-1 0,0 1 0,0 0 0,1 0 0,-1 0 0,1 0 0,-1 0 1,1 0-1,0 0 0,0 0 0,1 0 0,0 5 0,-1-8-76,1 0 0,-1 0 0,0 0 0,1 0 1,-1 1-1,0-1 0,1 0 0,-1 0 0,0 0 0,1 0 0,-1 0 1,1 0-1,-1 0 0,0 0 0,1 0 0,-1 0 0,0 0 0,1 0 1,-1 0-1,1 0 0,-1-1 0,0 1 0,1 0 0,-1 0 1,0 0-1,1 0 0,-1-1 0,0 1 0,0 0 0,1 0 0,-1-1 1,1 1-1,14-11 246,5-9-257,35-41 0,8-8-849,-62 69 816,-1-1-1,1 0 0,0 0 0,-1 1 0,1-1 0,0 0 0,-1 1 0,1-1 0,0 1 0,0-1 0,0 1 0,0 0 1,-1-1-1,1 1 0,0 0 0,0-1 0,0 1 0,0 0 0,0 0 0,0 0 0,0 0 0,0 0 0,0 0 0,1 0 1,-1 1-1,0-1 1,0 1 0,-1 0 0,1 0 0,0-1-1,-1 1 1,1 0 0,-1 0 0,1 0 0,-1 0-1,1 0 1,-1 0 0,1 0 0,-1-1 0,0 1-1,0 0 1,1 0 0,-1 2 0,1 6-14,0 0 1,-1-1 0,-1 16-1,-17 84 317,17-103-254,0 0-1,0 1 1,1-1-1,0 0 1,-1 1-1,2-1 1,0 10-1,0-14 4,-1 1 0,1-1 0,-1 1 0,1-1-1,-1 1 1,1-1 0,0 0 0,0 0 0,-1 1-1,1-1 1,0 0 0,0 0 0,0 0 0,0 0-1,1 0 1,-1 0 0,0 0 0,0 0-1,1-1 1,-1 1 0,0 0 0,1-1 0,-1 1-1,1-1 1,-1 1 0,0-1 0,1 0 0,-1 0-1,1 1 1,-1-1 0,4-1 0,6 0 60,1-1 1,0 0-1,-1-1 0,0 0 1,1-1-1,17-8 1,7-2-114,45-15 64,94-48 0,-166 72-124,0 1-1,1 0 0,-1 0 0,11-2 0,-19 6 66,-1 0-1,0 0 1,0-1-1,0 1 1,1 0-1,-1 0 1,0 0-1,0 0 0,0 0 1,1 0-1,-1 0 1,0 0-1,0 0 1,0 0-1,1 0 1,-1 0-1,0 0 0,0 0 1,1 0-1,-1 0 1,0 0-1,0 0 1,0 0-1,1 0 1,-1 1-1,0-1 0,0 0 1,0 0-1,1 0 1,-1 0-1,0 0 1,0 0-1,0 1 1,0-1-1,0 0 0,1 0 1,-1 0-1,0 1 1,0-1-1,0 0 1,0 0-1,0 0 1,0 1-1,0-1 0,0 0 1,0 0-1,0 0 1,0 1-1,0-1 1,0 0-1,0 0 1,0 0-1,0 1 0,0-1 1,-5 11-179,5-10 146,-31 42-188,24-34 280,-1 1-1,1 0 1,-7 15-1,12-22-29,1 1 0,-1 0 0,1 0 0,0-1 0,0 1 1,1 0-1,-1 0 0,1 0 0,-1 0 0,1 0 0,1 0 0,-1 0 0,0 0 0,2 5 0,-1-6 10,0-1 0,0 0 0,-1 0 0,1 0 0,0 0-1,1 0 1,-1 0 0,0 0 0,1 0 0,-1 0 0,1-1-1,-1 1 1,1 0 0,0-1 0,0 1 0,-1-1 0,1 0-1,0 0 1,0 0 0,1 0 0,-1 0 0,0 0 0,0 0-1,0-1 1,1 1 0,-1-1 0,0 1 0,0-1 0,3 0-1,0 0 37,0 0-1,0-1 0,0 1 1,-1-1-1,1 0 1,0 0-1,0-1 0,-1 1 1,1-1-1,-1 0 0,0 0 1,8-5-1,-9 4-42,1 0 0,0-1 1,-1 1-1,0 0 0,0-1 0,0 0 0,0 0 1,0 0-1,-1 0 0,0 0 0,0 0 0,0-1 1,0 1-1,1-9 0,-2 10-40,-1 0 0,0 0 1,1 0-1,-1 0 0,-1-1 0,1 1 1,0 0-1,-1 0 0,1 0 0,-1 0 0,0 0 1,0 0-1,0 1 0,-1-1 0,1 0 0,-1 0 1,1 1-1,-1-1 0,0 1 0,0-1 0,0 1 1,0 0-1,-1 0 0,1 0 0,-3-2 0,-2-1 8,-1 1 0,1-1 0,-1 1 0,0 1 0,0-1-1,-1 1 1,-14-3 0,18 5-27,1 0 0,-1 1 0,0-1 0,1 1 0,-1 0 0,0 0-1,0 1 1,1-1 0,-1 1 0,1 0 0,-1 0 0,1 0 0,-1 1 0,1 0 0,-8 3 0,13-4 36,-1-1 0,0 1 0,0-1-1,0 0 1,0 1 0,0-1 0,0 0 0,1 1 0,-1-1 0,0 0 0,0 1 0,0-1 0,1 0 0,-1 1-1,0-1 1,1 0 0,-1 0 0,0 1 0,0-1 0,1 0 0,-1 0 0,0 0 0,1 1 0,-1-1 0,1 0 0,11 7-56,-1-2 93,0 0 0,1 0 1,0-2-1,0 1 0,0-1 0,0-1 1,0 0-1,1-1 0,-1 0 1,0-1-1,1 0 0,13-3 0,-19 2 9,1-1 0,-1 0-1,0 0 1,0-1 0,0 0-1,0 0 1,0 0 0,0-1-1,-1 0 1,0-1 0,0 1-1,0-1 1,0 0 0,-1-1-1,7-7 1,11-22-22,-1-1-1,32-74 1,-41 79-34,-11 28 1,3-8-23,0 0-1,0 1 0,1 0 1,0 1-1,11-13 1,-16 21 23,-1 0 1,1 1-1,-1-1 1,1 0-1,-1 1 0,1-1 1,-1 1-1,1-1 1,0 1-1,-1-1 1,1 1-1,0-1 1,-1 1-1,1 0 0,0-1 1,0 1-1,-1 0 1,1 0-1,0 0 1,0 0-1,0-1 1,-1 1-1,1 0 0,0 0 1,0 0-1,0 1 1,-1-1-1,1 0 1,0 0-1,0 0 1,-1 0-1,1 1 1,0-1-1,0 0 0,-1 1 1,1-1-1,0 1 1,-1-1-1,1 1 1,0-1-1,-1 1 1,1-1-1,-1 1 0,1 0 1,-1-1-1,1 1 1,-1 0-1,1 1 1,2 3-29,0 1-1,-1-1 1,1 1 0,-1 0 0,1 6 0,1 7 80,-1-1 0,0 1 0,-2-1 1,0 1-1,-1 0 0,-1 0 0,-1-1 0,-1 1 1,0-1-1,-9 27 0,9-34 27,-1-1-1,0 0 1,0-1 0,-12 18-1,14-25-26,1 1 0,-1 0 0,0-1-1,-1 1 1,1-1 0,0 0 0,-1 0 0,1 0-1,-1 0 1,0 0 0,1-1 0,-1 1-1,0-1 1,0 0 0,0 0 0,0 0 0,0 0-1,-1 0 1,1-1 0,-5 1 0,5-1-29,-1 0 0,0-1 0,0 0 0,0 1 0,0-1 0,1-1 0,-1 1 0,1 0 0,-1-1 0,1 0 0,-1 0 0,1 0 0,0 0 0,0-1 0,0 1 0,0-1 0,0 0 0,1 1 0,-4-5 0,-9-7-67,14 13-75,3 2-21,-1 0-57,4 4 5,3 2 205,1 0 1,-1-1-1,1-1 1,1 1-1,-1-1 0,1-1 1,0 0-1,17 5 0,-11-5 40,1-1 0,-1-1-1,1-1 1,32 0-1,-31-2 19,107-9 268,-109 7-274,0 0 1,0-1 0,-1-1-1,1-1 1,26-13-1,-28 12-34,-1-2 0,1 0 0,15-14 0,-26 21-21,0-1-1,1 0 0,-1 0 0,-1-1 0,1 1 0,0-1 0,-1 1 0,1-1 0,-1 0 0,0 0 0,-1 0 1,1 0-1,0 0 0,-1 0 0,0 0 0,1-7 0,-2 9-5,0 1 1,0-1-1,0 1 0,0 0 1,0-1-1,-1 1 0,1 0 0,0-1 1,-1 1-1,1 0 0,-1 0 1,1-1-1,-1 1 0,0 0 0,1 0 1,-1 0-1,-1-2 0,1 3-4,0-1 0,1 1-1,-1-1 1,0 1-1,0-1 1,0 1 0,0 0-1,0-1 1,0 1-1,0 0 1,0 0 0,0 0-1,0 0 1,0-1-1,0 2 1,0-1 0,0 0-1,-1 0 1,-5 2-51,0 0 0,1 0 0,-1 1 0,0-1 0,-7 6 0,5-3 46,0-1 21,-14 8 87,-24 15 0,42-24-72,0 1 0,0-1 0,0 1 1,1 0-1,-1 1 0,1-1 0,0 1 0,0 0 0,1 0 0,-5 9 0,7-12 11,0 0-1,1 0 0,-1 0 0,1 0 0,0 1 0,-1-1 1,1 0-1,0 0 0,0 0 0,1 1 0,-1-1 1,0 0-1,1 0 0,-1 0 0,1 0 0,0 1 0,0-1 1,0 0-1,0 0 0,0-1 0,0 1 0,0 0 1,1 0-1,-1 0 0,1-1 0,-1 1 0,1-1 0,1 2 1,6 4 135,-1-1 0,1 0 0,0 0 1,15 6-1,-10-5 14,1-1 1,0 0-1,0-1 1,1-1-1,0-1 0,-1 0 1,1 0-1,20-1 1,-25-2-426,0-1 0,1 0 0,-1-1 0,0 0 0,12-4 1,-13 3-1238,-1-1 0,0 0 0,0-1 0,0 1 0,-1-2 0,11-7 1,7-7-2439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6:5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26 814 3552,'-10'6'1611,"13"-8"-917,-1 0 1,0-1-1,0 1 1,0 0 0,0-1-1,0 1 1,2-6 0,7-10 31,8-15 298,25-31-1,48-66-481,-45 63-593,138-241 73,-158 260 41,-7 12 42,30-50-535,-45 81 89,-5 11 62,-5 12 232,-20 44 400,-49 86 1,65-132-309,-64 111 370,0-2 34,25-28-132,-36 108 1,-39 115 535,119-310-685,0-2 108,1 0 0,0 0-1,1 1 1,-3 13-1,5-15 133,2-6-37,10-12 80,-8 7-433,48-58 270,120-115-42,-34 64-127,-61 53-84,-30 22-65,94-84-116,-139 120 154,12-11-4,-1-1 0,-1 0 0,0-1 0,-1 0 0,17-29 0,-20 23-185,-8 21 178,0 0-1,0 0 1,0 0 0,0 0 0,1 0-1,-1 0 1,0 0 0,0 0 0,0 0-1,0 0 1,0 0 0,0 0-1,0-1 1,0 1 0,0 0 0,0 0-1,0 0 1,0 0 0,0 0 0,0 0-1,0 0 1,0 0 0,0 0 0,0 0-1,0 0 1,0-1 0,0 1-1,0 0 1,0 0 0,0 0 0,0 0-1,0 0 1,0 0 0,0 0 0,0 0-1,0 0 1,0 0 0,0 0 0,0 0-1,-1 0 1,1-1 0,0 1-1,0 0 1,0 0 0,0 0 0,0 0-1,0 0 1,0 0 0,0 0 0,0 0-1,0 0 1,0 0 0,0 0 0,0 0-1,-1 0 1,1 0 0,0 0-1,0 0 1,0 0 0,0 0 0,0 0-1,-10 10-225,1 1 181,0 1 0,1 0 0,-10 19 0,15-25 28,-1 2 1,2-1-1,-1 0 1,1 0-1,0 1 1,0-1-1,1 1 1,-1 11-1,2-16 44,0 0 0,0 0 0,0 0 0,0 0 0,1 1 0,-1-1 0,1 0 0,0 0 0,-1 0 0,2 0 0,-1 0 0,0 0 0,0-1 0,1 1 0,0 0 0,0 0 0,-1-1 0,2 0 0,-1 1 0,0-1 0,0 0 0,1 0 0,2 2 0,-3-3 22,1 0 0,-1 0 0,0 0 0,0-1 0,1 1 0,-1-1 0,0 0 0,0 1 0,1-1 0,-1 0 0,0 0 0,1-1-1,-1 1 1,0 0 0,1-1 0,-1 1 0,0-1 0,0 0 0,1 0 0,-1 0 0,0 0 0,0 0 0,3-3 0,0 1-1,1-1 0,-1 1-1,0-1 1,0-1 0,0 1 0,-1-1 0,7-7-1,-10 10-59,1-2 8,1 0-1,0 0 1,-1 0-1,0-1 0,2-4 1,-4 7 2,0 1 1,1 0-1,-1 0 1,0 0 0,0 0-1,0-1 1,0 1-1,0 0 1,0 0-1,0 0 1,-1-1-1,1 1 1,0 0 0,-1 0-1,1 0 1,0 0-1,-1 0 1,0 0-1,1 0 1,-1 0 0,0 0-1,1 0 1,-1 0-1,0 0 1,-2-1-1,0-2 20,-9-7-36,12 11 16,-1-1 1,1 1-1,0 0 0,-1 0 0,1-1 0,0 1 1,0 0-1,-1 0 0,1 0 0,0-1 0,-1 1 1,1 0-1,0 0 0,-1 0 0,1 0 1,-1 0-1,1 0 0,0 0 0,-1 0 0,1 0 1,0 0-1,-1 0 0,1 0 0,0 0 0,-1 0 1,1 0-1,-1 0 0,1 1 0,0-1 1,-1 0-1,1 0 9,0 0 0,0 0 1,0 0-1,0 0 0,0 0 0,0-1 1,0 1-1,0 0 0,0 0 1,0 0-1,0 0 0,0 0 0,0 0 1,0 0-1,0-1 0,0 1 1,0 0-1,0 0 0,0 0 1,0 0-1,0 0 0,0 0 0,0-1 1,0 1-1,0 0 0,0 0 1,0 0-1,0 0 0,0 0 0,-1 0 1,1 0-1,0 0 0,0 0 1,0 0-1,0-1 0,0 1 0,0 0 1,0 0-1,0 0 0,-1 0 1,1 0-1,0 0 0,0 0 1,0 0-1,0 0 0,23-12-43,0 1 1,1 1-1,1 1 0,33-8 1,2 0 44,9-5 214,64-22-114,-127 42-139,-5 1 13,0 0-1,1 1 1,-1-1-1,1 1 1,-1-1-1,1 1 1,-1 0-1,0 0 1,1 0-1,2 0 0,-3 0 21,-1 0-1,1 1 0,0-1 1,-1 1-1,1-1 0,-1 1 1,0-1-1,1 1 0,-1 0 1,1-1-1,-1 1 0,0 0 1,1-1-1,-1 1 0,0 0 1,0-1-1,0 1 0,1 0 1,-1-1-1,0 1 0,0 0 0,0 0 1,0-1-1,0 1 0,0 0 1,-1-1-1,1 2 0,-1 10-25,0 0-1,-1 0 1,-1-1-1,-4 15 0,4-17 35,1 0 0,-1-1-1,2 2 1,-1-1 0,1 0-1,1 0 1,-1 0 0,2 12-1,1-4 44,-2-14-4,0 0 0,0 0 0,1 0-1,-1-1 1,1 1 0,0 0 0,1 4 0,-1-6-22,0 0 0,-1 0 0,1 0 0,0 0 0,0-1 0,0 1 0,-1 0 0,1-1 0,0 1 0,0 0 0,0-1 0,0 1 0,0-1 0,0 1 0,0-1 0,1 0 0,-1 0 0,0 1 0,0-1 0,0 0 0,0 0 0,0 0 0,0 0 0,2 0 0,1 0 42,1-1 1,-1 1-1,0-1 0,1 0 0,-1 0 0,0-1 1,1 1-1,-1-1 0,0 0 0,0 0 1,4-3-1,5-4-51,21-21 0,-19 17 57,-6 4-44,0 0 1,-1 0-1,0-1 0,0 0 1,-1-1-1,0 1 0,7-18 1,-2 6-252,-6 17-77,-6 16-12,-9 20-10,6-25 297,1 1-1,0 0 1,0 0-1,0 7 1,1-4 3,0-5 50,0 0 0,1 1 0,-1-1 0,1 0 0,0 0 0,1 1 0,0-1 1,-1 0-1,2 0 0,1 6 0,-3-10-10,1 0 1,0 0-1,-1 0 1,1 0-1,0 0 0,0 0 1,0 0-1,0 0 1,0 0-1,0-1 1,0 1-1,0 0 1,0-1-1,0 1 1,0-1-1,1 1 1,-1-1-1,0 0 0,0 1 1,1-1-1,-1 0 1,0 0-1,0 0 1,1 0-1,-1 0 1,0 0-1,2 0 1,4-1 105,0-1-1,0 0 1,12-4 0,-8 2-81,140-48 62,-38 7-98,0 0-165,-109 44 113,0 0 0,0-1 0,1 1 0,-1 1 1,0-1-1,1 1 0,-1-1 0,7 2 0,-9-1 33,0 1-1,0-1 0,0 1 1,-1-1-1,1 1 1,0 0-1,0 0 0,-1 0 1,1 0-1,0 0 1,-1 0-1,1 0 1,-1 0-1,0 1 0,1-1 1,-1 0-1,0 1 1,0 0-1,0-1 0,0 1 1,0 0-1,1 1 1,10 32-61,-10-26 130,1 0 0,1 0 0,-1 0-1,8 11 1,-10-18-38,0 0-1,1 0 0,-1 0 0,1-1 1,-1 1-1,1 0 0,0-1 1,0 1-1,0-1 0,0 0 1,0 1-1,0-1 0,0 0 0,0 0 1,0 0-1,1-1 0,-1 1 1,0 0-1,0-1 0,1 0 0,-1 1 1,4-1-1,4-1 43,-1 1-1,1-2 1,0 1-1,0-1 1,-1-1-1,17-6 1,-7 1-2154,0-1 0,20-14 0,-9 6-617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6:5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3 461 2976,'-2'0'5945,"9"-1"-3629,26-6-1031,17-11 10,133-56 1367,-164 64-2580,0-1-1,0 0 1,-1-1-1,-1-1 1,0-1 0,30-32-1,-28 23 103,-1-1 0,-1 0 0,23-46 0,-29 48-264,1 1 0,26-35 0,-38 56 70,0 0 0,0-1 0,0 1-1,0 0 1,1 0 0,-1-1 0,0 1 0,0 0-1,0 0 1,1 0 0,-1 0 0,0-1 0,0 1-1,0 0 1,1 0 0,-1 0 0,0 0 0,0 0-1,1 0 1,-1 0 0,0 0 0,0 0 0,1 0 0,-1 0-1,0 0 1,1 0 0,-1 0 0,0 0 0,0 0-1,1 0 1,-1 0 0,0 0 0,0 0 0,1 0-1,-1 0 1,8 11-200,0 18 62,-3 4 143,-2 0 0,-1 42 0,-9 69-150,5-117 207,-1 1 46,-14 54 0,7-39 373,10-40-415,-4 13 233,4-15-274,0-1-1,0 1 0,0-1 1,-1 0-1,1 1 0,0-1 1,0 0-1,0 0 0,0 1 1,-1-1-1,1 0 0,0 1 1,0-1-1,-1 0 0,1 0 1,0 1-1,0-1 0,-1 0 1,1 0-1,0 0 0,-1 1 1,1-1-1,0 0 1,-1 0-1,1 0 0,0 0 1,-1 0-1,1 0 0,0 0 1,-1 0-1,1 0 0,-1 0 1,1 0-1,0 0 0,-1 0 1,1 0-1,0 0 0,-1 0 1,1 0-1,-1-1 0,-5-3 46,0 0-1,1-1 1,-1 1-1,1-2 0,0 1 1,0 0-1,1-1 0,0 0 1,0 0-1,-5-10 0,2 4-14,-14-18-1,-40-34-135,44 47-453,37 33-311,-12-8 857,1-1-1,0-1 1,0 1 0,0-1 0,1-1 0,10 5-1,-14-9 81,0 1 0,-1-1 0,1 0-1,0 0 1,0-1 0,0 1-1,0-1 1,0-1 0,0 1 0,0-1-1,0 0 1,0-1 0,0 1 0,6-4-1,6-3 86,-1 0-1,0-2 1,16-11-1,-11 7-292,28-23 116,-34 24-118,0 1-1,21-12 1,-37 24 114,1-1-1,0 1 1,0-1-1,0 1 1,-1-1-1,1 1 1,0 0-1,0-1 1,0 1-1,0 0 1,0 0-1,0-1 1,0 1-1,-1 0 1,1 0-1,0 0 1,0 0-1,0 0 0,0 0 1,0 1-1,0-1 1,0 0-1,0 0 1,0 1-1,0-1 1,-1 0-1,1 1 1,0-1-1,0 1 1,0-1-1,-1 1 1,1 0-1,0-1 1,-1 1-1,1 0 1,0-1-1,-1 1 1,1 0-1,-1 0 1,1-1-1,-1 1 1,1 0-1,-1 0 1,1 1-1,0 2-21,0 1 0,0-1 1,-1 0-1,1 1 0,-1-1 0,0 1 0,0-1 0,-1 7 0,-35 158 2,16-85 84,-54 227 19,52-201 891,22-110-951,0 1-1,0-1 0,0 0 0,0 0 0,0 0 1,0 0-1,0 0 0,0 0 0,0 0 0,0 0 1,0 0-1,0 1 0,0-1 0,0 0 0,0 0 0,0 0 1,0 0-1,0 0 0,0 0 0,0 0 0,0 0 1,0 0-1,-1 0 0,1 0 0,0 1 0,0-1 1,0 0-1,0 0 0,0 0 0,0 0 0,0 0 0,0 0 1,0 0-1,0 0 0,0 0 0,0 0 0,0 0 1,-1 0-1,1 0 0,0 0 0,0 0 0,0 0 1,0 0-1,0 0 0,0 0 0,0 0 0,0 0 1,0 0-1,-1 0 0,1 0 0,0 0 0,0 0 0,0 0 1,0 0-1,-2-8 325,3-1-191,0 0-1,4-16 0,-2 12-101,-1 3-10,11-51 70,40-116 0,-42 150-88,1 0 1,2 1 0,0 0-1,2 1 1,0 1 0,2 0-1,20-21 1,-6 12-82,-1-1-11,2 1 0,63-49 0,-91 79-1,1-1-1,0 1 1,0 0 0,0 0 0,0 1 0,13-4 0,-17 6 58,-1-1 1,1 1 0,0-1 0,0 1-1,-1 0 1,1 0 0,0 0 0,0 0-1,0 1 1,-1-1 0,1 0-1,0 1 1,0-1 0,-1 1 0,1-1-1,0 1 1,-1 0 0,1 0-1,-1 0 1,1 0 0,-1 0 0,1 0-1,-1 0 1,0 0 0,1 1-1,-1-1 1,0 0 0,0 1 0,0-1-1,1 3 1,2 4-3,-1 0-1,-1 0 1,1 0-1,-1 0 1,0 0-1,-1 1 1,0-1 0,0 10-1,-1-11 32,0-1 1,-1 1-1,0-1 0,0 1 0,0-1 0,-1 0 0,1 1 1,-2-1-1,1 0 0,-1 0 0,-4 8 0,6-13 20,-1 1 0,1 0-1,0-1 1,-1 1 0,1-1-1,-1 1 1,0-1 0,1 0-1,-1 1 1,0-1 0,0 0-1,0 0 1,0 0 0,0 0-1,0-1 1,-3 2 0,2-2 20,-1 0 1,1 1-1,-1-1 1,1 0 0,-1-1-1,1 1 1,-1-1 0,1 1-1,-5-3 1,-5-2 83,0 0 1,1-2-1,-24-14 0,29 16-140,-48-25-161,49 27 122,-1-2-46,5 2-97,15 10 31,0 0 0,1-1 0,0-1 0,28 7 0,-25-8 237,0-1 0,0-1 0,1 0 1,-1-2-1,1 0 0,21-2 0,-29-1-33,-1 1 0,1-1 0,-1 0 0,0-1 0,0 0 0,0-1 0,13-8 1,2-5 44,23-22 0,-46 40-86,91-89 68,-64 60-82,-15 15-108,17-24 0,-23 28-82,-7 10 198,0 0 1,0 0-1,0 0 0,0 0 1,0 0-1,0 0 0,0 0 1,0 0-1,0 0 1,0 0-1,0 0 0,1 0 1,-1 0-1,0 0 0,0-1 1,0 1-1,0 0 1,0 0-1,0 0 0,0 0 1,0 0-1,0 0 0,0 0 1,0 0-1,0 0 1,0 0-1,0 0 0,0 0 1,0 0-1,0 0 0,0 0 1,0 0-1,1 0 1,-1 0-1,0 0 0,0 0 1,0 0-1,0 0 1,0 0-1,0 0 0,0 0 1,0 0-1,0 0 0,0 0 1,0 0-1,0 0 1,0 1-1,0-1 0,0 0 1,0 0-1,0 0 0,0 0 1,0 0-1,0 0 1,0 0-1,1 0 0,-1 0 1,0 0-1,0 0 0,0 0 1,0 0-1,1 6-190,-1 8 21,-13 76-62,10-77 220,1 1 0,0-1 1,1 15-1,1-25 42,0 1-1,0 0 1,1 0 0,-1-1-1,1 1 1,0 0 0,0-1-1,0 1 1,0-1 0,1 1 0,-1-1-1,1 0 1,0 0 0,0 1-1,4 3 1,-4-5 16,0-1 0,-1 0 0,1 0 0,0 0 0,0 0 0,-1-1 0,1 1 0,0 0 0,0-1 0,0 1 0,0-1 0,0 0-1,0 0 1,0 1 0,0-1 0,0 0 0,0-1 0,0 1 0,0 0 0,0-1 0,2 0 0,6-2 104,0 0 0,16-8 0,-21 9-125,18-8 3,0-2 0,0-1 0,-2-1 0,1 0-1,27-27 1,-7 9-164,-26 20 38,-15 12 87,0-1-1,0 0 0,0 0 0,0 1 0,0-1 1,0 0-1,0 1 0,0-1 0,0 1 0,0-1 0,0 1 1,1 0-1,-1-1 0,0 1 0,0 0 0,0 0 1,0 0-1,1 0 0,-1 0 0,0 0 0,0 0 1,2 1-1,-2-1-3,0 1 1,0 0-1,0 0 1,0-1-1,0 1 1,0 0-1,-1 0 0,1 0 1,0 0-1,-1 0 1,1 0-1,0 0 1,-1 0-1,1 0 1,-1 0-1,0 1 1,1 1-1,0 4-24,1 1 1,-2-1-1,1 1 0,-1 0 0,-1 10 1,-1 17 71,2-24 2,0 0 1,-1 0-1,-3 12 1,3-11 333,1-12-352,0 0 0,0 0 0,0 1 0,1-1 0,-1 0 0,0 0 0,0 0-1,0 0 1,0 0 0,0 0 0,0 0 0,1 0 0,-1 0 0,0 0 0,0 0 0,0 0-1,0 0 1,1 0 0,-1 0 0,0 0 0,0 0 0,0 0 0,0 0 0,0 0 0,0 0 0,1 0-1,-1-1 1,0 1 0,0 0 0,0 0 0,0 0 0,0 0 0,0 0 0,1 0 0,-1 0 0,0 0-1,0-1 1,0 1 0,0 0 0,18-21 847,-11 12-964,24-35 29,-25 34 17,0 1 0,1 0 0,0 0 0,0 1 0,13-12 0,-19 20 41,0-1 0,0 0 0,-1 1 0,1-1 0,0 1 0,0-1 0,0 1 0,0 0 0,0-1 0,0 1 0,0 0 0,0 0 0,0-1 0,0 1 0,0 0 0,1 0 0,-1 0 0,0 0 0,0 0 0,0 1 0,0-1 1,0 0-1,0 0 0,0 1 0,0-1 0,0 1 0,0-1 0,0 1 0,0-1 0,-1 1 0,1-1 0,2 2 0,1 3-12,0-1-1,0 1 1,0 0 0,5 9 0,0 0-24,6 3 86,0-1 1,1 0 0,0-1-1,30 20 1,16 14-144,-12-9-3795,-47-37 3032,0-1 0,1 0 0,-1 0 0,1 0 0,6 3 0,3 3-1165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6:5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21 4224,'-45'-20'1920,"27"20"-1664,15 0 160,3 3-480,8 10 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1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527 106 2656,'1'0'106,"2"-7"390,-1 7-300,6 4 4046,-8-4-4189,0 0 1,0 0-1,0 0 0,0 0 1,0 0-1,1 0 1,-1 0-1,0 0 0,0 0 1,0 0-1,0 0 1,0 0-1,1 0 0,-1 0 1,0 0-1,0 0 1,0 0-1,0 0 0,0-1 1,0 1-1,0 0 1,1 0-1,-1 0 0,0 0 1,0 0-1,0 0 1,0 0-1,0 0 0,0 0 1,0-1-1,0 1 1,0 0-1,0 0 0,0 0 1,0 0-1,0 0 0,0-1 1,1 1-1,-1 0 1,0 0-1,-1-10 706,-4-9-342,3 15-310,0 1 0,0 0 0,0 0 1,0 0-1,-1 0 0,1 0 0,-1 1 0,0-1 0,0 1 1,0 0-1,-5-3 0,-3-2 159,-22-8 1,25 12-261,-1 0 1,1 1-1,0 1 1,-1-1-1,0 2 1,1-1 0,-1 1-1,0 0 1,-13 2-1,10 0 3,1 0 0,-1 1 0,1 1 0,0-1 0,0 2 0,-16 8 0,-3 3-20,6-3-65,-32 23 0,49-31 68,1 1 0,-1-1-1,1 1 1,1 0 0,-1 0 0,1 1-1,0 0 1,1-1 0,-5 10-1,8-14 13,0-1 0,1 1 0,-1-1-1,1 1 1,-1-1 0,1 1 0,0 0-1,0-1 1,-1 1 0,1-1 0,0 1-1,0 0 1,0-1 0,1 1 0,-1 0-1,0-1 1,1 1 0,-1-1 0,2 3 0,-1-2 14,0 0 1,1 0 0,-1 0-1,1 0 1,-1 0 0,1 0-1,0-1 1,0 1 0,0-1 0,0 1-1,3 1 1,4 1 86,0 0-1,0 0 1,1-1 0,-1 0 0,13 2-1,34 5 89,58 13-123,-104-20-66,1 1 1,-1 0-1,1 0 1,-1 1 0,0 0-1,-1 1 1,0 0 0,10 9-1,-11-6 109,0 1 0,0-1 0,-1 2-1,0-1 1,-1 1 0,9 21 0,-12-25-15,-1 1 0,0-1 0,0 1 0,0 0 1,-1 0-1,0 0 0,0 12 0,-2 4 451,-4 29-1,4-50-499,0 0 0,1 0-1,-1 0 1,0 0 0,0 0-1,-1 0 1,1-1 0,-1 1 0,1 0-1,-1-1 1,0 1 0,0-1-1,0 1 1,0-1 0,-1 0-1,1 0 1,0 0 0,-1 0 0,0 0-1,1-1 1,-1 1 0,0-1-1,0 0 1,-5 2 0,-5 1 62,0-1 1,0-1 0,-1 0-1,-17 0 1,26-2-91,-46 1 122,0-2 0,0-2 0,0-3 0,-67-16 0,84 12-767,33 9 256,-1 0 0,0 0 0,0 0 0,0 0 0,1 0 0,-1 0 0,1 0 0,-1-1 0,1 1 0,-1-1 0,1 1 0,-2-3 0,2-1-1882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1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6 321 2976,'0'0'57,"-1"0"1,1 0-1,0 0 1,0 0-1,0 0 1,-1 0-1,1 0 1,0 0-1,0 0 1,0 0-1,-1 0 0,1 0 1,0 0-1,0 0 1,0 0-1,0 0 1,-1 0-1,1 0 1,0 0-1,0 1 1,0-1-1,0 0 0,0 0 1,-1 0-1,1 0 1,0 0-1,0 1 1,0-1-1,0 0 1,0 0-1,0 0 1,0 0-1,0 1 1,0-1-1,-1 0 0,1 0 1,0 0-1,0 1 1,0-1-1,0 0 1,0 0-1,0 0 1,0 0-1,0 1 1,0-1-1,1 0 1,-1 0-1,0 0 0,0 1 1,0-1-1,0 0 1,0 0-1,0 0 1,0 0-1,0 1 1,0-1-1,1 0 1,-1 0-1,0 0 1,0 0-1,0 0 0,0 0 1,0 1-1,1-1 1,-1 0 49,0 0 0,0 1 0,1-1 1,-1 0-1,0 1 0,0-1 0,1 0 0,-1 0 1,0 0-1,1 1 0,-1-1 0,0 0 0,1 0 1,-1 0-1,0 0 0,1 0 0,-1 1 0,1-1 1,-1 0-1,0 0 0,1 0 0,-1 0 0,0 0 0,1 0 1,-1 0-1,1 0 0,-1 0 0,0-1 0,1 1 1,-1 0-1,0 0 0,1 0 0,-1 0 0,0 0 1,1-1-1,-1 1 0,19-30 2757,-3 8-2491,21-38 1,25-47-392,-51 89 26,2 0 1,0 2-1,27-28 1,-38 42-32,-1 1 0,1-1 1,0 1-1,0-1 1,0 1-1,1 0 0,-1 0 1,0 0-1,0 0 1,1 0-1,2 0 0,-3 0 14,-1 1 0,1 0 0,-1 0-1,1 0 1,-1 1 0,1-1 0,-1 0-1,1 0 1,-1 1 0,0-1 0,1 1-1,-1 0 1,1-1 0,-1 1 0,0 0-1,0 0 1,1-1 0,-1 1 0,0 0-1,0 0 1,2 2 0,1 3 21,0-1 0,0 1 0,0 0 0,-1 0 1,1 0-1,2 10 0,13 44 174,-15-44-148,14 41 490,37 82 0,-54-136-564,1 1 0,0-1 0,0 1 0,0-1 0,0 0 0,1 0 0,5 6 0,5 4-278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4:2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11040,'5'-15'4096,"8"6"-3168,9-2-289,1 2 2337,17-2-1760,18-3 448,18 3-1024,1-1-512,-9 1-128,-10 2-1920,-8 6 1024,-10-2-4479,-4 5 3007,1 5-4960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1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3648,'0'0'5088,"0"15"-3343,0-10 2158,1-4-3878,-1-1 1,0 1-1,0-1 1,1 1-1,-1-1 1,0 1-1,1-1 1,-1 0 0,0 1-1,1-1 1,-1 1-1,1-1 1,-1 0-1,0 0 1,1 1-1,-1-1 1,1 0-1,-1 0 1,1 1 0,-1-1-1,1 0 1,-1 0-1,1 0 1,0 0-1,-1 0 1,1 0-1,-1 0 1,1 0 0,-1 0-1,1 0 1,-1 0-1,1 0 1,0 0-1,27-3 164,-20 2-78,131-24 518,178-7-560,-312 32-66,-1-1-3,0 1 0,0 0 1,0 0-1,0 0 0,0 1 1,0-1-1,4 2 1,-8-2 1,1 0 0,-1 0 0,1 0 0,-1 0 0,1 0 0,-1 0 0,1 0 0,-1 1 1,1-1-1,-1 0 0,1 0 0,-1 0 0,0 1 0,1-1 0,-1 0 0,0 0 1,1 1-1,-1-1 0,1 0 0,-1 1 0,0-1 0,0 1 0,1-1 0,-1 0 0,0 1 1,0-1-1,1 1 0,-3 3 19,-5 8-80,5-8 79,1 0-1,-1-1 0,-1 1 0,1-1 1,-1 1-1,1-1 0,-4 4 0,-2-2-26,-1 1 0,1-1 0,-11 5 0,-2 1 46,-102 48 57,81-41 64,-40 24 0,61-29-138,7-6-40,1 1 0,-24 20 0,19-14 59,14-11-22,-1 1 1,1 0-1,-1 0 0,1 0 1,0 0-1,-4 7 0,8-11-13,0 0-1,0 1 1,-1-1-1,1 0 1,0 0-1,0 1 1,0-1 0,0 0-1,0 0 1,0 1-1,0-1 1,0 0-1,0 0 1,0 1-1,0-1 1,0 0 0,0 0-1,0 1 1,0-1-1,0 0 1,0 0-1,0 1 1,1-1-1,-1 0 1,0 0-1,0 1 1,0-1 0,0 0-1,0 0 1,1 1-1,9 5 143,18 0 172,-11-4-199,0-2 0,0 0 0,18-3 0,2 1 35,31-3-93,39 0 13,10-3 628,-116 7-865,1 1-1,-1 0 1,1 0 0,-1 0 0,1-1-1,-1 1 1,0 0 0,1-1 0,-1 0 0,1 1-1,1-2 1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20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77 3232,'-1'-1'89,"1"1"0,-1 0 0,1 0-1,-1 0 1,0-1 0,1 1 0,-1 0 0,1-1 0,-1 1 0,1 0 0,-1-1 0,1 1 0,-1-1-1,1 1 1,0-1 0,-1 1 0,1-1 0,0 1 0,-1-1 0,1 1 0,0-1 0,0 1 0,-1-1-1,1 1 1,0-1 0,0 0 0,0 0 0,0 0 162,1-1 0,-1 1 1,1 0-1,0 0 0,0 0 0,-1 0 1,1 0-1,0-1 0,0 2 0,0-1 1,2-2-1,3 0-47,0-1 1,0 1 0,0 0-1,0 1 1,0 0 0,1 0-1,-1 0 1,1 0-1,-1 1 1,10 0 0,3-2 29,40-6 444,102-2 1,-65 12-2553,-59 2 610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2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3808,'-5'-3'4350,"14"6"-729,-2 0-4179,24 3 1382,0-1-1,62 1 1,64-12-514,-152 6-275,81 1-499,-81-1-373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2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 3808,'-27'0'1227,"27"0"-1200,1 0 1,-1 0-1,0 0 1,0 0-1,0 0 1,1 0-1,-1 0 1,0 1 0,0-1-1,0 0 1,0 0-1,1 0 1,-1 0-1,0 0 1,0 1 0,0-1-1,0 0 1,0 0-1,0 0 1,0 0-1,1 1 1,-1-1 0,0 0-1,0 0 1,0 0-1,0 1 1,0-1-1,0 0 1,0 0 0,0 0-1,0 1 1,0-1-1,0 0 1,0 0-1,0 0 1,0 1 0,0-1-1,0 0 1,0 0-1,-1 0 1,1 0-1,0 1 1,0-1 0,0 0-1,0 0 1,0 0-1,0 0 1,0 1-1,-1-1 1,1 0 0,0 0-1,0 0 1,0 0-1,0 0 1,-1 0-1,1 1 1,0-1-1,0 0 1,0 0 0,0 0-1,-1 0 1,1 0-1,0 0 1,-1 0-1,14 3 659,-1-1-1,1 0 0,-1 0 1,1-2-1,-1 1 0,21-3 1,-19 1-406,127-10 702,-9 0-338,-121 10-1176,0 1 0,0 1 0,18 2 0,0 5-918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22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374 115 2144,'0'0'159,"0"-1"0,0 1-1,0-1 1,0 0 0,1 1 0,-1-1 0,0 1 0,0-1-1,1 0 1,-1 1 0,0-1 0,1 1 0,-1-1-1,0 1 1,1 0 0,-1-1 0,1 1 0,-1-1 0,1 1-1,0-1 1,11-15 2468,-11 14-2542,0 0 0,-1 1 0,1-1 0,-1 0 0,1 1-1,-1-1 1,1 0 0,-1 0 0,0 1 0,0-1 0,0 0-1,0 0 1,0 0 0,0 1 0,0-1 0,-1 0 0,1 0-1,-1 1 1,1-1 0,-1 0 0,0 1 0,0-1 0,0 1-1,0-1 1,0 1 0,0-1 0,0 1 0,0-1 0,0 1-1,-1 0 1,-1-2 0,-1-1-21,0 1-1,0 0 1,-1 0-1,1 0 1,-1 1 0,1-1-1,-1 1 1,0 0-1,-6-1 1,4 1-112,-1 1 0,0 0-1,0 0 1,1 1 0,-16 1 0,5 2 46,1 0 0,0 2 1,0 0-1,0 1 0,-27 14 1,9-5-101,-3 4 131,35-17 5,1-1 0,0 1-1,0 0 1,-1-1 0,1 1 0,0 0-1,1 0 1,-1 0 0,0 1-1,1-1 1,-1 0 0,1 1-1,-3 3 1,4-5-10,0 0 0,0 0 0,0 0 1,0 0-1,0 0 0,0 0 0,0 0 0,0 0 0,1 0 0,-1-1 1,0 1-1,1 0 0,-1 0 0,0 0 0,1 0 0,-1 0 0,1-1 1,-1 1-1,1 0 0,-1 0 0,1-1 0,0 1 0,-1-1 0,1 1 1,0 0-1,1 0 0,22 12 294,-23-12-296,103 37 547,-73-28-503,-11-4-79,3 2-67,23 10 0,-39-15 62,0 1-1,0 0 1,-1 0-1,0 1 1,0-1 0,0 1-1,8 9 1,-9-9 31,-1 0 1,0 0 0,0 1-1,-1-1 1,4 9-1,-5-10 43,-1-1 0,0 1 0,0-1 0,-1 1 0,1 0 0,-1 0-1,0-1 1,1 1 0,-2 0 0,1 0 0,-1 3 0,-1 6 296,0-1 1,-5 14-1,5-21-252,0 0 0,-1 0 0,1 0-1,-1 0 1,0 0 0,0-1 0,-6 7 0,5-7-43,-3 5 26,-1-1-1,0 0 1,0-1 0,-1 1 0,1-2 0,-2 1 0,-14 7 0,8-7-17,0-1 0,0 0 0,0-1 0,-1-1 0,-19 2 0,23-5-27,0 0-1,0 0 1,0-2-1,1 1 0,-1-2 1,0 1-1,-21-7 0,33 8-199,0-1-1,0 1 0,0 0 0,0-1 0,0 1 0,0 0 0,0-1 0,0 0 0,0 1 0,0-1 0,0 1 1,0-1-1,0 0 0,0 0 0,0 0 0,0 1 0,1-1 0,-1 0 0,0 0 0,1 0 0,-1 0 0,1 0 1,-1 0-1,1 0 0,0 0 0,-1-1 0,1 1 0,0 0 0,0 0 0,-1 0 0,1 0 0,0 0 0,0-1 1,0 1-1,1 0 0,-1 0 0,0 0 0,1-2 0,7-13-1715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2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23 316 3328,'-11'-10'1061,"10"10"-1018,0 0-1,1 0 0,-1 1 1,0-1-1,1 0 1,-1 1-1,1-1 0,-1 0 1,-5 5 4793,16-12-2683,-8 6-1980,1 0 0,-1-1 0,1 1 0,-1-1 0,1 1 0,-1-1 0,0 0 0,0 0 0,0 0 0,2-3 0,17-26 499,-15 22-501,26-43 255,1-1-332,44-56 0,-55 87-78,-9 14-247,-13 8 218,1 0 0,-1 0 0,0 0 0,0-1 0,1 1 0,-1 0 0,0 0 0,0 0 0,1 0 0,-1 0 0,0 0 0,0 0 0,1 0 0,-1 1 0,0-1 0,0 0 0,1 0 0,-1 0 0,0 0 0,0 0 0,0 0 0,1 0 0,-1 0 0,0 1 0,0-1 1,0 0-1,1 0 0,-1 0 0,0 0 0,0 1 0,0-1 0,0 0 0,0 0 0,1 1 0,-1-1 0,0 0 0,0 0 0,0 0 0,0 1 0,0-1 0,8 20-272,-6-15 283,-1 0 0,1 0 1,-1-1-1,2 8 1,16 96 481,-16-93-579,1 0 1,1-1 0,1 1-1,0-1 1,1-1 0,13 22 0,-10-21-2107,1 1 1,24 23-1,-4-10-509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2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20 2720,'1'-2'309,"0"1"0,0-1 0,0 1 0,0-1 0,0 1 0,0 0 0,0-1 0,0 1 0,3-2-1,1-1 2190,-10 10 2331,1-1-4908,1-4 114,-3-1 35,1 1-241,5-1 168,0 0-1,0 0 1,0 0 0,0 0 0,0 0 0,0 0 0,0 0 0,0 0-1,0 0 1,0 0 0,0 0 0,1 0 0,-1 0 0,0 0 0,0 0-1,0 0 1,0 0 0,0 0 0,0 0 0,0 0 0,0 0 0,0 1 0,0-1-1,0 0 1,0 0 0,0 0 0,0 0 0,0 0 0,0 0 0,0 0-1,0 0 1,0 0 0,0 0 0,0 0 0,0 0 0,0 0 0,0 0-1,0 0 1,0 0 0,0 0 0,0 0 0,0 0 0,0 1 0,0-1-1,0 0 1,0 0 0,0 0 0,0 0 0,-5 16-157,-12 56 165,14-60 74,0 1 0,1-1-1,0 15 1,-2 13 486,3-34-492,1 0 0,0 1 0,1 11 0,0-15-13,-1 1-1,1 0 0,-1 0 0,0 0 0,0 0 1,-1 0-1,1 0 0,-1 0 0,0 0 0,0 0 1,-2 7-1,2-8 567,7-5-1989,12-10-3023,-13 8 3514,12-3-1042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2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3328,'0'0'12352,"16"0"-11489,-4-1-696,23-4 0,3 0-213,-16 3 52,-10 0 6,0 1 0,0 0 0,18 2 0,-16 0 0,0 0 1,21-1-1,-7-1-172,-28 1 157,0 0-1,0 0 1,1 0 0,-1 0 0,0 0-1,1 0 1,-1 0 0,0 0-1,0 0 1,1 0 0,-1 0-1,0 1 1,0-1 0,1 0-1,-1 0 1,0 0 0,0 0-1,1 1 1,-1-1 0,0 0-1,0 0 1,0 0 0,1 1-1,-1-1 1,0 0 0,0 0-1,0 1 1,0-1 0,0 0-1,1 1 1,-1-1 0,-1 13-22,-9 13 151,3-13-159,-1-1 1,0 1-1,-2-2 0,1 1 1,-15 12-1,-4 7 282,17-18-209,1 0 0,0 0 0,1 1 0,1 1 0,-9 19 0,17-25 160,1-2 133,18 2 227,-11-8-463,0 0 0,-1-1 0,1 0 0,0 0 0,0-1 0,0 0 0,13-3 0,-14 2-57,4 0-30,-5 1-9,0-1 0,0 1 0,0 1 0,1-1 0,-1 1-1,9 1 1,21 0-1462,-21-1-3504,-12 0 3008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2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72 5632,'-6'-4'148,"0"-1"2667,14 1-386,80-11 576,45-8-2597,-6 6-1169,-106 15-1017,14 0-136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26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3392,'0'-1'124,"0"0"-1,0 0 1,1 0 0,-1 0 0,0 0-1,0 0 1,1 0 0,-1 0 0,1 0-1,-1 1 1,1-1 0,-1 0 0,1 0 0,-1 1-1,1-1 1,0 0 0,-1 1 0,2-2-1,16-9 2547,-8 5-1654,-10 6-994,0-1 0,0 1 0,1 0 1,-1 0-1,0 0 0,0 0 0,1-1 0,-1 1 0,0 0 1,1 0-1,-1 0 0,0 0 0,0 0 0,1 0 0,-1 0 0,0 0 1,1 0-1,-1 0 0,0 0 0,1 0 0,-1 0 0,0 0 0,1 0 1,-1 0-1,0 0 0,0 0 0,1 1 0,-1-1 0,0 0 0,0 0 1,1 0-1,-1 0 0,0 1 0,1-1 0,4 13 586,-2 17 340,-6 24 178,1-31-799,1 27 1,-1 73 173,-2-35-143,6-59 20,-1-20-710,0 0 0,-1 0 0,0 11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4:24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3 244 6400,'6'-15'15209,"-9"22"-13976,2-3-1113,0 0 0,0 0 0,0 0-1,1 0 1,-1 0 0,1 0 0,0 0 0,0 1 0,0-1 0,1 0 0,-1 0-1,1 0 1,0 0 0,0 0 0,1 0 0,-1-1 0,1 1 0,0 0-1,0-1 1,3 6 0,-5-9-112,1 1 0,-1-1-1,0 1 1,1-1-1,-1 1 1,1-1 0,-1 1-1,1-1 1,-1 0 0,1 1-1,-1-1 1,1 0 0,-1 1-1,1-1 1,-1 0 0,1 0-1,0 1 1,-1-1-1,1 0 1,0 0 0,-1 0-1,1 0 1,-1 0 0,1 0-1,1 0 1,-2 0 14,1-1 0,0 1-1,0-1 1,0 1 0,0-1 0,0 1 0,0-1 0,-1 0-1,1 1 1,0-1 0,-1 0 0,1 0 0,0 0-1,0-1 1,3-5 116,-1 0 0,0 0-1,4-11 1,-5 12-111,6-23 46,-1 0-1,5-44 1,-3 18 93,-8 48-40,0 1 0,0-1 0,1 1 0,0-1 0,0 1 1,1-1-1,-1 1 0,1 0 0,1 0 0,7-10 0,-10 15-109,1 0-1,-1 0 1,1 0 0,-1 0 0,1 1 0,-1-1-1,1 0 1,-1 1 0,1 0 0,0-1-1,-1 1 1,1 0 0,0 0 0,-1 0 0,1 0-1,0 0 1,-1 0 0,1 0 0,0 0-1,2 2 1,1-1 31,1 1 0,-1-1 0,1 2 0,7 3 0,2 2-69,-7-4-260,1 1 0,-1 0 0,8 6 0,-1 6-4006,-14-15 3469,-1 0-1,1-1 0,0 1 1,-1 0-1,1 0 0,-1-1 1,1 1-1,-1 0 0,0 0 1,0 2-1,1 1-2960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2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46 6048,'-8'-14'1952,"8"14"-1906,0-1 0,0 1-1,0-1 1,0 1 0,0-1 0,1 1 0,-1-1 0,0 1 0,0-1 0,0 1 0,1 0 0,-1-1-1,0 1 1,0-1 0,1 1 0,-1 0 0,0-1 0,1 1 0,-1 0 0,0 0 0,1-1 0,-1 1 0,1 0-1,-1 0 1,0-1 0,1 1 0,0 0 0,2-1 154,-1-1 0,1 2 0,-1-1 0,1 0 0,0 0 0,0 1 0,-1-1 0,1 1 0,5 0 0,7-1 419,39-6 339,1 2 0,66 3 0,-53 5-707,116 20 0,-177-22-445,25 5 453,-12-5-3951,-11-1 1607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2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433 101 2976,'0'0'971,"5"0"2916,-4-1-3845,0 0-1,0 0 1,0 0-1,-1 0 1,1 0-1,0-1 0,-1 1 1,1 0-1,-1 0 1,1-1-1,-1 1 1,0 0-1,1-1 1,-1 1-1,0 0 0,0-1 1,0 1-1,0-2 1,-1-1 96,1 1 0,-1 0 0,0 0 0,0 0 0,0 0 1,0 0-1,-1 1 0,-1-5 0,1 4-28,0 0 1,-1-1-1,1 1 0,0 0 1,-1 0-1,0 1 0,0-1 1,0 1-1,0-1 0,0 1 0,-1 0 1,1 0-1,-1 0 0,-6-2 1,4 3-95,0 0 1,0 0 0,0 1-1,0 0 1,0 0 0,-1 0-1,1 1 1,-11 2 0,-1 3 110,-28 11 1,10-2-48,8-5-67,-20 8-49,-48 24 0,91-40 62,0 1 0,1 1 0,-1-1 0,1 0 0,0 1-1,0 0 1,-5 6 0,9-9-1,-1 0 0,0 0-1,0-1 1,1 1 0,-1 0 0,1 0-1,-1 0 1,1 0 0,-1 0 0,1 0-1,0 0 1,-1 0 0,1 0 0,0 0-1,0 0 1,0 1 0,0-1 0,0 0-1,0 0 1,0 0 0,0 0 0,0 0-1,0 0 1,0 0 0,1 0 0,-1 0-1,1 0 1,-1 0 0,1 0 0,-1 0-1,1 0 1,-1 0 0,1 0 0,0 0-1,-1-1 1,1 1 0,0 0 0,0 0-1,0-1 1,0 1 0,-1-1 0,1 1-1,2 0 1,8 5 125,0-1 0,1-1 0,0 0 0,23 5 0,53 4 408,-87-13-554,64 6 239,31 4-192,-85-8-49,-1 0 0,1 1 0,-1 0 0,0 1 0,17 8 0,-24-11 3,0 1 0,0 0 0,0 0 0,0 0 0,0 0 0,-1 1 0,1-1 0,0 1 0,-1-1 0,0 1 0,0 0 0,0 0 0,0 0 0,0 0 0,-1 0 0,1 1 0,-1-1 0,0 1 0,0-1 0,1 5 0,-1 3 157,0 0-1,-1-1 1,-2 18 0,1-23-70,0 0 0,0 1 0,0-2 0,-1 1 0,0 0 0,0 0 1,0 0-1,-1-1 0,-5 8 0,2-3 44,-1-1 0,0 0 0,-1 0 0,0 0 1,-12 8-1,15-13-96,0 0 1,0 0-1,0-1 1,0 1-1,-1-1 1,1-1-1,-1 1 1,1-1 0,-1 1-1,0-2 1,1 1-1,-8 0 1,-4-3 73,-1 0 1,0-1 0,-23-7-1,33 7-66,2 2-270,0-1-1,0 0 0,1 0 1,-1-1-1,1 1 1,-1-1-1,-7-7 0,11 9-150,0-1 0,0 0-1,0 1 1,0-1 0,1 0-1,-1 0 1,1 0 0,-1-1-1,1 1 1,0 0 0,0 0-1,0-1 1,0 1 0,0-1-1,1 1 1,-1-1 0,1 1-1,-1-6 1,4-9-1616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28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16 205 2976,'-15'-6'3436,"21"13"-1384,-6-6-1879,1 0 0,-1-1 1,1 1-1,-1 0 0,1-1 1,0 1-1,-1-1 1,1 1-1,0-1 0,0 1 1,-1-1-1,1 1 0,0-1 1,0 0-1,0 1 0,-1-1 1,1 0-1,0 0 0,0 0 1,0 0-1,0 0 0,0 0 1,-1 0-1,1 0 0,0 0 1,0 0-1,1 0 0,1-2 80,-1 0-1,1 0 1,-1 0-1,0 0 1,0 0-1,0 0 1,3-4-1,-4 5-293,9-13 388,18-31 1,-8 13-249,39-64-29,-58 95-91,-1 1 0,0 0 0,0-1 0,0 1 1,0 0-1,1-1 0,-1 1 0,0 0 0,0-1 1,1 1-1,-1 0 0,0-1 0,1 1 0,-1 0 1,0 0-1,1-1 0,-1 1 0,0 0 1,1 0-1,-1 0 0,1 0 0,-1 0 0,0-1 1,1 1-1,-1 0 0,1 0 0,-1 0 0,0 0 1,1 0-1,-1 0 0,1 0 0,0 1 8,-1 0 0,1-1 0,-1 1 0,1 0 1,-1 0-1,1-1 0,-1 1 0,0 0 0,1 0 0,-1 0 0,0 0 0,0-1 0,0 1 0,1 0 0,-1 0 0,0 1 0,7 104-136,0-4 485,-4-63-152,-1-14-762,8 42 1,-2-40-345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2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3968,'0'0'1285,"3"11"4832,-2-12-5973,0-1 0,0 1 0,0 0 1,1 0-1,-1 0 0,0-1 0,1 1 0,-1 1 0,1-1 0,-1 0 0,1 0 0,2 0 0,5-4 314,8-7-270,1 1 1,0 1-1,1 0 1,1 2-1,35-12 1,-53 20-227,1 0 1,-1-1 0,1 1 0,-1 0-1,1 0 1,-1 0 0,1 0-1,-1 1 1,0-1 0,1 1 0,-1-1-1,1 1 1,-1 0 0,0 0 0,3 2-1,-4-3 33,0 1 0,0 0 0,0 0 0,0-1 0,0 1 0,0 0 0,0 0 0,-1 0 0,1 0 0,0 0 0,-1 0 0,1 0 0,-1 0 0,1 0 0,-1 0 0,0 1 0,1-1-1,-1 0 1,0 0 0,0 0 0,0 1 0,0-1 0,0 0 0,0 0 0,0 0 0,0 1 0,0-1 0,0 0 0,-1 0 0,1 0 0,0 0 0,-1 0 0,0 2 0,-3 4-11,-1 0 0,1 0 0,-1 0 0,-10 10 0,7-8 42,-7 7 97,0-1 1,-28 21-1,-11 10 238,45-37-214,0 0-1,-1-2 1,-11 8 0,12-12 646,7-2-6,5-1-74,-2 0-669,1 0-1,0-1 1,-1 1 0,1-1 0,0 1 0,-1-1 0,1 1 0,-1-1-1,4-2 1,-4 2-45,0 1 1,1-1-1,-1 0 0,0 0 0,1 1 0,-1-1 0,0 1 0,1-1 0,-1 1 0,1 0 0,-1 0 0,1 0 1,-1-1-1,1 1 0,-1 1 0,1-1 0,-1 0 0,3 0 0,4 2-15,0-1 0,0-1 0,0 1 0,15-3 1,-3 1 51,-5 1-294,45 0 975,-21-4-3634,-21 3 1264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30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2976,'3'8'8383,"-2"-7"-7859,9 5 2378,16 0-4212,-16-4 2384,66 26-754,-69-27-95,0 0 1,0 0-1,10 0 0,-15-1-163,0 0 0,0 0 0,0-1 0,0 1 0,-1 0-1,1-1 1,0 1 0,0-1 0,1 0 0,5-2-130,-8 3 74,1 0 1,-1 0-1,1 0 0,-1 0 1,1-1-1,-1 1 0,1 0 1,-1 0-1,1-1 1,-1 1-1,1 0 0,-1-1 1,0 1-1,1 0 1,-1-1-1,1 1 0,-1-1 1,0 1-1,0 0 1,1-1-1,-1 1 0,0-1 1,1 0-1,4-5-140,-3 13-254,-4 14 164,0-14 217,1-1 0,-1 0 1,0 1-1,0-1 1,-1 0-1,0-1 1,0 1-1,-1 0 0,1-1 1,-1 0-1,0 1 1,-5 3-1,-51 61 226,56-66-175,1 1 0,-1 0 0,1 1 1,0-1-1,1 1 0,-1-1 0,1 1 0,-2 8 0,-6 13-20,9-21 103,3 11 29,-2-16-118,0 0 0,1-1 1,-1 1-1,0 0 0,1-1 0,-1 1 1,1 0-1,-1-1 0,0 1 1,1 0-1,-1-1 0,1 1 0,0-1 1,-1 1-1,1-1 0,-1 1 0,1-1 1,0 0-1,-1 1 0,1-1 1,0 0-1,0 1 0,-1-1 0,1 0 1,0 0-1,0 0 0,-1 1 0,2-1 1,20 2 179,-9-3-65,-1 0 1,23-6 0,-27 5-142,1 0 0,-1 1-1,1 0 1,0 0 0,0 1 0,10 0 0,-16 1-18,-1 0 0,1-1 1,0 0-1,-1 0 0,1 0 0,-1 0 1,1 0-1,0 0 0,-1-1 1,1 1-1,-1-1 0,1 0 0,3-1 1,-5 18-11776,-1-5 9557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3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60 4224,'-10'-11'1920,"20"6"-1664,-6 1 1344,11 4-928,1-5 768,7 5-800,-1-6 128,6 6-448,-1-5-192,0 5-64,-1-4 64,2-1-64,4-1 480,-2 6-320,1-9-2912,1 9 1472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37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71 697 1568,'0'0'31,"0"0"0,0 0-1,-1 0 1,1 0 0,0-1 0,0 1 0,0 0 0,0 0-1,0 0 1,0 0 0,0-1 0,0 1 0,0 0-1,0 0 1,0 0 0,0-1 0,-1 1 0,1 0 0,0 0-1,1 0 1,-1-1 0,0 1 0,0 0 0,0 0-1,0 0 1,0-1 0,0 1 0,0 0 0,0 0 0,0 0-1,0-1 1,0 1 0,0 0 0,1 0 0,-1 0-1,0 0 1,0 0 0,0-1 0,0 1 0,5-4 3947,5-5-687,-10 9-3199,0 0 1,1 0-1,-1-1 1,0 1-1,0 0 0,1 0 1,-1-1-1,0 1 1,0 0-1,0-1 1,0 1-1,1 0 0,-1-1 1,0 1-1,0 0 1,0-1-1,0 1 0,0-1 1,0 1-1,0 0 1,0-1-1,0 1 1,0 0-1,0-1 0,0 1 1,0-1-1,0 1 1,0 0-1,-1-1 0,1 1 1,0 0-1,0-1 1,0 1-1,0 0 1,-1-1-1,0 1 112,0 0 0,-1 0 0,1 0 0,0 0 0,0 1 0,0-1 0,-1 0 0,1 1 0,0-1 0,0 0 0,0 1 0,0 0 0,0-1 0,0 1 0,0 0 0,0-1 0,-2 3 0,0-1-71,-1 0 0,1 1 0,0 0 0,0 0-1,-5 5 1,1 4 463,0 0 0,-10 24 0,15-31-477,0 0 0,1-1 0,-1 1 0,1 0 0,0 0 0,1 0 0,-1 0 0,1 0 0,0 0 0,0-1 0,2 9 0,-2-12-92,0 0 0,0 0 0,0 0 0,1-1-1,-1 1 1,0 0 0,0 0 0,1-1 0,-1 1 0,0 0 0,1 0 0,-1-1-1,1 1 1,-1 0 0,1-1 0,-1 1 0,1-1 0,0 1 0,-1-1 0,1 1-1,0-1 1,-1 1 0,1-1 0,0 0 0,-1 1 0,1-1 0,0 0 0,0 1-1,-1-1 1,1 0 0,0 0 0,0 0 0,0 0 0,-1 0 0,1 0 0,1 0-1,2-1 23,0 0-1,-1 0 1,1-1-1,-1 1 1,1-1-1,4-3 0,35-24-58,0-1-1,43-42 0,-86 78-391,0 28 460,0-30-8,0-1 1,1 0 0,-1 1 0,1-1-1,0 1 1,0-1 0,0 0 0,3 6-1,-1-5 11,0 0-1,0 0 0,1 0 1,0 0-1,0-1 0,0 1 1,0-1-1,1 0 0,-1 0 1,1-1-1,0 1 0,0-1 0,0 0 1,0 0-1,0-1 0,0 0 1,0 0-1,11 1 0,-9-1-4,0-1-1,0 0 1,-1-1-1,1 1 1,0-1-1,0-1 1,0 1-1,-1-1 1,1 0-1,-1-1 1,1 0-1,-1 0 1,0 0-1,8-6 1,-11 7-49,-1 0 0,1 0 0,-1-1 0,0 1 0,0-1 0,0 1-1,0-1 1,0 0 0,0 0 0,-1 0 0,1 0 0,-1 0 0,0 0 0,0 0 0,0-1 0,0 1 0,0 0 0,-1-1 0,0-4 0,0 7-14,1-2-10,-1 1 1,0 0-1,-1 0 1,1 0-1,0-1 1,-1 1-1,0-3 1,-1 1-35,-1 0 0,1 0 1,-1 1-1,1-1 1,-6-5-1,1-1-159,7 7 44,7 4-82,51 12 115,-45-10 232,1-1 1,-1 0 0,1-1 0,0-1-1,-1 0 1,1-1 0,0 0-1,-1-1 1,26-8 0,-28 7-50,0-2 1,0 1-1,0-2 0,-1 1 1,0-1-1,0-1 0,13-11 1,-7 3-17,0 0 0,-2-1 0,15-18 0,4-15 109,-3 0 0,30-66 1,-22 40-244,-24 46 101,-1-1 1,8-32-1,-10 28-90,-7 23 88,0-1 0,-1 1 0,-1-1 0,0 0 0,1-18 1,-6 19-64,3 11 61,0 0 0,0 0 0,0 0-1,0 0 1,-1 0 0,1 0 0,0 0-1,0 0 1,0 0 0,-1 0 0,1 0-1,0 0 1,0 0 0,0 0 0,-1 0-1,1 0 1,0 0 0,0 0 0,0 0-1,-1 0 1,1 0 0,0 0-1,0 0 1,0 0 0,0 0 0,-1 1-1,1-1 1,0 0 0,0 0 0,0 0-1,0 0 1,-15 19-35,13-16 94,-15 23 342,3-6-286,1 0 1,0 1 0,-10 26-1,-112 377 738,124-385-836,-5 25 282,-10 32 395,26-96-682,0 0 0,0 0 1,0 1-1,0-1 0,0 0 0,0 0 1,0 1-1,0-1 0,0 0 1,0 0-1,0 0 0,-1 1 0,1-1 1,0 0-1,0 0 0,0 1 0,0-1 1,0 0-1,0 0 0,0 0 1,-1 1-1,1-1 0,0 0 0,0 0 1,0 0-1,-1 0 0,1 0 1,0 1-1,0-1 0,0 0 0,-1 0 1,1 0-1,0 0 0,0 0 0,0 0 1,-1 0-1,1 0 0,0 0 1,0 0-1,-1 0 0,1 0 0,0 0 1,0 0-1,-1 0 0,1 0 0,0 0 1,-1 0-14,1-1 0,0 1 0,0-1 0,-1 1 0,1-1 0,0 1 0,0-1 0,0 1 0,0-1 0,0 1 0,0-1 0,0 1 0,-1-1 0,2 1 0,-1-1 0,0 1 0,0-1 0,0 1 0,0-1 0,0 0 0,5-13-123,1 0 1,0 0 0,0 1-1,2 0 1,15-23-1,54-52-10,-63 74 151,1 1 0,20-14-1,-19 14-27,-11 10-19,0 0 1,-1-1-1,1 2 1,1-1-1,6-2 1,-11 4 26,1 0 0,-1 1 0,1 0 0,-1-1 1,1 1-1,-1 0 0,1 0 0,0 0 0,-1 0 0,1 0 0,-1 0 0,1 0 1,-1 0-1,1 1 0,-1-1 0,1 1 0,-1-1 0,1 1 0,-1-1 1,1 1-1,-1 0 0,0 0 0,1 0 0,1 2 0,2 3 23,0 1 0,-1 0-1,0 0 1,0 1 0,-1-1 0,5 14 0,4 16 64,-6-17 39,0-1 1,10 20-1,-13-35-77,-1 0 1,1 0-1,0 1 0,0-2 0,0 1 0,1 0 0,-1-1 1,1 1-1,0-1 0,0 0 0,0 0 0,0-1 0,1 1 1,-1-1-1,1 0 0,-1 0 0,1 0 0,0-1 1,0 0-1,8 2 0,-6-3-6,-1 1-1,1-1 1,-1-1 0,0 1-1,1-1 1,-1 0 0,0-1-1,0 1 1,0-1 0,0-1-1,0 1 1,0-1 0,0 0-1,-1 0 1,10-7-1,-8 4-28,0 0-1,0 0 0,-1-1 0,1 0 1,-2 0-1,1 0 0,-1-1 0,0 0 0,-1 0 1,0 0-1,0 0 0,0-1 0,-1 1 0,-1-1 1,1 0-1,1-16 0,-3 16-99,0-1-1,0 1 1,-1 0-1,0 0 1,-3-16-1,3 24 85,0 1-1,0-1 0,0 1 0,-1 0 1,1-1-1,0 1 0,0-1 0,0 1 0,0 0 1,-1-1-1,1 1 0,0 0 0,0-1 1,-1 1-1,1 0 0,0-1 0,-1 1 1,1 0-1,0-1 0,-1 1 0,1 0 0,0 0 1,-1 0-1,1-1 0,-1 1 0,1 0 1,-1 0-1,1 0 0,0 0 0,-1 0 0,1 0 1,-1 0-1,1 0 0,-1 0 0,1 0 1,0 0-1,-1 0 0,1 0 0,-1 0 0,1 0 1,-1 0-1,-1 1 1,1 0 0,0-1 0,-1 1 0,1 0 0,-1 0 0,1-1 0,0 1 0,0 0 0,-1 0 0,1 1 0,-2 1 0,-4 7-3,0 0-1,1 1 0,0 0 0,0 0 0,1 1 0,1 0 0,-4 12 0,6-16 47,1 0-1,-1-1 1,1 1-1,1 0 0,-1 0 1,1 0-1,1 0 1,-1 0-1,2 0 0,-1 0 1,1 0-1,3 10 0,-4-15-1,0 0 0,1-1 0,-1 1 0,1 0-1,-1-1 1,1 1 0,0-1 0,0 0-1,0 0 1,0 0 0,0 1 0,0-2-1,1 1 1,-1 0 0,1 0 0,-1-1 0,1 0-1,5 3 1,-5-3-3,1-1 1,0 1-1,0-1 0,0 1 1,-1-1-1,1 0 0,0 0 1,0-1-1,0 1 0,0-1 1,-1 0-1,1 0 0,0 0 0,4-2 1,25-12 85,57-35 0,27-30-6,-111 76-122,22-17-27,-1 0 0,39-42 0,-48 49-66,-18 14 103,0-1 1,0 1 0,1 0 0,-1 0-1,0-1 1,1 1 0,-1 0 0,0 0-1,1 0 1,-1-1 0,0 1 0,1 0 0,-1 0-1,0 0 1,1 0 0,-1 0 0,0 0-1,1 0 1,-1 0 0,0 0 0,1 0-1,-1 0 1,0 0 0,1 0 0,-1 0-1,0 0 1,1 0 0,-1 0 0,0 1-1,1-1 1,-1 0 0,0 0 0,1 0-1,-1 0 1,0 1 0,1-1 0,-1 0-1,0 0 1,0 1 0,1-1 0,-1 0-1,0 0 1,0 1 0,0-1 0,1 0-1,-1 1 1,0-1 0,0 0 0,0 1-1,0-1 1,0 0 0,0 1 0,0-1 0,0 1-1,0-1 1,0 0 0,0 1 0,0-1-1,0 0 1,0 1 0,0 14 12,1 0 1,0-1-1,1 1 1,1-1 0,0 1-1,1-1 1,0 0-1,2 0 1,-1 0-1,2-1 1,7 13-1,-10-19-63,4 4 69,-1 0-1,1 0 1,19 18 0,-25-26 10,1-1 0,0 0 1,0 0-1,1 1 0,-1-2 1,0 1-1,1 0 0,-1-1 1,1 1-1,-1-1 0,1 0 1,0-1-1,-1 1 0,1 0 0,0-1 1,0 0-1,-1 0 0,8-1 1,-4 0-25,0-1 0,0 0-1,0 0 1,0 0 0,0-1 0,-1 0 0,1-1 0,-1 0 0,0 0 0,0 0-1,8-7 1,-6 4 14,-1-1 0,0 0 0,0 0 0,-1-1 0,0 1 0,0-1 0,4-11 0,-8 15-41,1 0 1,-1-1-1,2-8 0,-4 12 6,0 1 0,1 0 0,-1 0 0,0-1 0,0 1 1,0 0-1,0 0 0,0-1 0,0 1 0,0 0 0,0 0 0,-1-1 0,1 1 1,0 0-1,-1 0 0,1 0 0,-1-1 0,0 1 0,1 0 0,-1 0 0,0 0 1,-1-2-1,1 3 13,1 0 1,-1 0 0,0-1 0,1 1-1,-1 0 1,0 0 0,1 0-1,-1 0 1,0 0 0,0 0 0,1 0-1,-1 0 1,0 0 0,0 0-1,1 0 1,-1 0 0,0 1 0,1-1-1,-1 0 1,0 0 0,1 1-1,-1-1 1,1 0 0,-1 1 0,0-1-1,1 1 1,-1-1 0,1 1-1,-1-1 1,1 1 0,-1-1 0,1 1-1,0 0 1,-1 0 0,-14 21 26,5-3 45,6-14-64,1 0 0,1 0 0,-1 1-1,1-1 1,0 1 0,0-1 0,0 1 0,1-1-1,0 1 1,0 0 0,0 0 0,1 0 0,0 9-1,0-12 35,0-1-1,1 1 0,-1 0 0,1-1 0,0 1 0,-1 0 0,1-1 0,0 1 0,0-1 0,1 1 0,-1-1 0,1 1 0,-1-1 1,1 0-1,0 0 0,-1 0 0,1 0 0,0 0 0,0 0 0,1-1 0,-1 1 0,0-1 0,0 1 0,1-1 0,-1 0 0,1 0 1,0 0-1,-1 0 0,1 0 0,-1 0 0,1-1 0,0 0 0,4 1 0,22 0 63,0-2-1,1-1 0,39-7 1,18-2-376,-62 7-716,1 0-5475,-21 6 4180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4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84 2144,'-2'-3'11707,"7"-4"-9360,-4 5-2315,0 1 0,0 0 0,0-1 0,0 1 0,0-1-1,-1 1 1,1-1 0,0 1 0,-1-1 0,1-2 0,-1 2 26,0 0 0,-1 1 0,1-1 0,-1 0 0,1 0-1,-1 0 1,0 1 0,0-1 0,0 0 0,0 1 0,0-1 0,0 1 0,0-1 0,-1 1 0,1-1 0,0 1 0,-1 0 0,1 0 0,-1 0 0,0-1 0,1 2 0,-1-1 0,-3-2-1,-2 0 29,0 1 0,0-1-1,0 1 1,-1 1-1,-9-2 1,5 1-5,0 1 1,1 1-1,-1-1 1,0 2-1,0 0 1,-23 5-1,7 3 133,0 1-1,1 1 0,0 1 1,-47 30-1,54-28 144,0 1 1,2 0-1,-21 22 0,36-34-302,1 0-1,-1 0 0,1 0 0,-1 1 1,1-1-1,0 1 0,0 0 0,1-1 1,-3 9-1,3-11-39,1 0 0,0 1 1,0-1-1,0 0 0,0 1 0,0-1 0,0 1 1,0-1-1,0 0 0,1 1 0,-1-1 1,0 1-1,1-1 0,-1 0 0,1 0 0,-1 1 1,1-1-1,0 0 0,0 0 0,0 0 0,-1 1 1,1-1-1,0 0 0,0 0 0,0-1 0,0 1 1,1 0-1,-1 0 0,0 0 0,0-1 0,2 2 1,4 0 6,-1 1 1,1-1 0,0 0 0,-1 0 0,1-1 0,12 1-1,47-1 230,-34-2-199,120 10-261,-131-6 305,-1 1 1,0 1-1,-1 1 1,1 1-1,-1 1 1,28 15-1,-42-20-29,-1 0 0,1 0-1,-1 1 1,1 0 0,-1 0-1,-1 0 1,1 0 0,0 1 0,3 5-1,-6-8-43,0-1 0,0 1 0,0-1 0,-1 1 0,1 0 0,0-1 0,-1 1 0,1 0 0,-1-1 0,0 1 0,1 0 0,-1 0 0,0 0 0,0-1 0,0 1 0,0 0 0,-1 0 0,1 0 0,0-1 0,-1 1 0,1 0 0,-1-1 0,0 1 0,1 0 0,-1-1 0,0 1 1,0-1-1,0 1 0,0-1 0,0 1 0,-3 1 0,-2 2 42,0-1 0,0 0 0,-1 0 0,0 0 0,0-1 0,0 0 0,0 0 0,0-1 0,-12 2 0,-73 10 410,68-12-375,-6 1-18,-32-3 1,39-1-166,0 1-1,-42 7 1,57-6-66,1 2 0,-1-1 0,1 1-1,0 0 1,0 1 0,0-1 0,0 1 0,1 1 0,-1-1 0,-7 9 0,8-7-847,0 0-1,0 1 1,0 0 0,1 0 0,-6 11 0,10-16 490,-1 1-1,1 0 1,0-1-1,0 1 1,0 0 0,1 0-1,-1 0 1,1 0-1,-1 0 1,1 0-1,0-1 1,0 5 0,3 13-2071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4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51 2720,'-9'-5'8995,"1"0"-6785,-3 3 4067,33 2-3152,-8-1-3033,0-1 0,0 0 0,17-5 0,-13 1-61,0 0 0,0 2 0,0 0 0,35-2 0,-11 8 113,-42-2-138,0 0-1,0 0 1,0 0-1,1 0 1,-1 0 0,0 0-1,0 0 1,0 0 0,0 0-1,1 0 1,-1 1 0,0-1-1,0 0 1,0 0 0,0 0-1,0 0 1,0 0-1,1 0 1,-1 1 0,0-1-1,0 0 1,0 0 0,0 0-1,0 0 1,0 1 0,0-1-1,0 0 1,0 0 0,0 0-1,0 0 1,0 1-1,0-1 1,1 0 0,-1 0-1,-1 1 1,0 10 69,-7 10-33,-85 110 343,75-106-327,1-1-23,9-12-20,0-1 0,-20 21 0,-81 81 294,80-75 171,25-36-338,4-2-140,0 0 0,0 0 0,0 0 0,1 1 1,-1-1-1,0 0 0,0 0 0,0 0 0,0 0 0,0 0 0,0 0 1,0 0-1,0 0 0,0 0 0,0 0 0,0 0 0,0 0 0,0 0 0,0 0 1,0 0-1,0 0 0,0 0 0,0 0 0,0 0 0,0 0 0,0 1 0,0-1 1,0 0-1,0 0 0,0 0 0,0 0 0,0 0 0,0 0 0,0 0 1,0 0-1,0 0 0,0 0 0,0 0 0,0 0 0,0 0 0,0 1 0,0-1 1,0 0-1,0 0 0,0 0 0,0 0 0,0 0 0,0 0 0,0 0 0,0 0 1,0 0-1,0 0 0,0 0 0,0 0 0,0 0 0,0 0 0,0 0 1,0 0-1,0 0 0,-1 0 0,1 0 0,0 0 0,0 0 0,0 0 0,0 0 1,1 0 151,3 1 246,-1 0-354,24 6 90,-1-2 0,39 4 0,229-3-296,-291-6 133,17-4-3012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4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80 2720,'-4'0'285,"1"-1"1,-1 0-1,1 0 0,-1 0 1,-4-3-1,-3 2 7331,18 1-4704,47-6 1845,31 4-1984,-33 0-2068,61-10 0,-37 3-670,42-6-2379,-25 3-4943,-61 10 1655,-1 2 1824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8:29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1210 5312,'25'-18'9604,"-3"0"-8609,34-34 0,39-61 312,11-12-737,-87 108-717,-9 13-64,-10 5 205,1-1-1,-1 0 0,0 0 0,0 0 0,1 0 0,-1 0 1,0 0-1,0 1 0,1-1 0,-1 0 0,0 0 0,0 0 1,0 0-1,1 1 0,-1-1 0,0 0 0,0 0 0,0 1 1,0-1-1,0 0 0,1 0 0,-1 1 0,0-1 0,0 0 1,0 0-1,0 1 0,0-1 0,0 0 0,0 1 0,0-1 0,0 0 1,0 0-1,0 1 0,0-1 0,-1 12-18,-1-1 0,0 0 0,-1 0 1,0 0-1,-7 16 0,-65 134-47,22-51 202,-99 285 815,62-149 462,36-97 1239,53-146-1655,5-10-495,7-21-138,30-89-260,5 2-1,99-174 1,38-16-487,-161 266 336,101-163 15,-109 181-109,0 0 0,2 1 0,1 1-1,29-27 1,-42 43 87,0 0 0,0 1 1,0-1-1,0 1 0,0-1 0,6 0 0,-9 2 40,0 1-1,0-1 1,0 1 0,0 0-1,0-1 1,0 1-1,1 0 1,-1 0 0,0 0-1,0 0 1,0 0 0,0 0-1,1 0 1,-1 0 0,0 1-1,0-1 1,0 0-1,0 1 1,0-1 0,0 1-1,0-1 1,0 1 0,0-1-1,0 1 1,0 0-1,0-1 1,0 1 0,0 0-1,0 0 1,0 1 0,2 5 0,0 0 1,-1 0-1,0 0 0,0 0 1,0 1-1,-1-1 1,0 1-1,-1 9 1,1 18 71,-2-1 0,-2 1 0,-1-1 0,-2 0 0,-1-1 0,-2 1 0,-23 58 0,28-82 10,-1 0 1,0 0 0,-11 14-1,15-22-22,-1 0 0,0 0 0,0 0 0,1 0 0,-1 0 0,0 0 0,-1-1 0,1 1 0,0-1 0,0 1 0,-1-1 0,1 0 0,-1 0 0,1 0 0,-1 0 0,0-1 0,1 1 0,-1 0 0,-3-1 0,4 0-23,1 0 0,-1-1 0,1 1 0,-1 0 0,1-1 0,0 1-1,-1-1 1,1 0 0,-1 0 0,1 1 0,0-1 0,0 0 0,0 0 0,-1 0 0,1 0-1,0 0 1,0 0 0,0-1 0,0 1 0,1 0 0,-2-2 0,-1-2-5,0 0 1,1-1-1,-4-10 1,4 9-43,0 0 0,0-1 0,1 1 0,0-1 1,0 1-1,0-1 0,1 1 0,1-1 1,-1 0-1,1 1 0,2-10 0,-2 15 17,0 0 0,0 0 0,0 0 0,0 1 0,0-1 0,0 1 0,0-1 0,1 1 0,-1-1 0,1 1 0,-1 0 0,1-1 0,-1 1 0,1 0 0,0 0 0,-1 0 0,1 0 0,0 1 0,0-1 0,0 0 0,0 1 0,0-1 0,0 1 0,2-1 0,8 0-82,-1 1-1,1-1 0,13 3 0,-2-1 36,-6-2 83,-1-1-1,1 0 0,0-1 0,-1-1 1,0 0-1,0-1 0,0-1 0,-1-1 1,1 0-1,-1-1 0,17-13 0,16-13 171,81-77 0,-76 64-147,-33 29-21,-1 0 0,0-1 0,-2-1-1,0-1 1,26-42 0,-5-9-65,44-116 0,63-175-258,-143 359 197,-1-1 0,1 1 1,-1 0-1,0 0 1,0 0-1,0-8 1,-1 12 89,0-1 0,0 1 0,0 0 1,0 0-1,0 0 0,0 0 0,0 0 1,0-1-1,0 1 0,0 0 0,0 0 0,0 0 1,0 0-1,0 0 0,0-1 0,0 1 1,-1 0-1,1 0 0,0 0 0,0 0 1,0 0-1,0 0 0,0 0 0,0-1 1,0 1-1,0 0 0,-1 0 0,1 0 1,0 0-1,0 0 0,0 0 0,0 0 0,0 0 1,0 0-1,-1 0 0,1 0 0,0 0 1,0 0-1,0 0 0,-1 0 0,-7 3-169,-9 11 50,9-3 101,1 0 1,0 0 0,0 0-1,1 1 1,-5 15 0,-20 69-46,14-42 56,2-6 64,-50 158 100,52-150-90,-11 108 0,22-142-56,-4 32 105,2 0-1,3 0 1,2 0-1,9 56 1,-9-108-105,0 7 107,0 0 0,1 0 0,1 0 0,0 0-1,6 13 1,-9-21-82,1 1 0,1 0 1,-1 0-1,0-1 0,0 1 0,1-1 0,-1 1 0,0-1 0,1 0 0,0 1 1,-1-1-1,1 0 0,0 0 0,-1 0 0,1 0 0,0 0 0,0-1 0,0 1 1,0-1-1,0 1 0,0-1 0,0 1 0,0-1 0,0 0 0,0 0 0,0 0 1,0 0-1,0-1 0,0 1 0,0 0 0,3-2 0,9-3 7,-1-1 0,0 0 0,-1-1 0,0-1 0,0 0 0,15-13 1,1 1-28,288-216 149,-220 170-298,-69 51-405,-37 15 548,0 1-1,0 1 1,0-1-1,0 2 1,0-1 0,1 1-1,-1 1 1,1 0 0,-15 8-1,5 0-42,-1 1-1,2 1 1,-22 19-1,24-18 65,0 1 0,1 1 0,1 0 1,0 1-1,2 1 0,0 0 0,1 0 0,-10 24 0,19-37 7,0 0-1,1-1 1,0 1-1,0 1 0,0-1 1,0 0-1,1 0 1,0 0-1,2 9 1,-2-13-2,0 0-1,1 0 1,-1 0 0,1-1 0,-1 1 0,1 0 0,0 0-1,0-1 1,0 1 0,0 0 0,0-1 0,0 1 0,0-1 0,1 1-1,-1-1 1,0 0 0,1 1 0,-1-1 0,1 0 0,-1 0 0,1 0-1,0 0 1,0 0 0,-1-1 0,1 1 0,0 0 0,0-1-1,0 0 1,0 1 0,-1-1 0,1 0 0,0 0 0,3 0 0,1 0 34,0-1 1,1 0 0,-1-1 0,0 1 0,0-1 0,0 0-1,0-1 1,0 1 0,-1-1 0,1 0 0,9-8 0,-1 0 0,0-1 1,-1 0-1,12-14 1,-2-2-49,-1 0 1,33-58-1,23-68-326,-72 143 265,2-3-43,-7 12 30,1 0 0,-1 0 0,0-1 0,1 1 0,-1-1 0,0 1 0,-1-1 0,2-4 0,-12 33-477,4-6 575,1 1-1,2-1 1,0 1 0,1 0 0,1 0-1,1 1 1,0-1 0,2 0 0,8 40-1,-9-57 1,0 1 0,1-1 0,-1 1 0,1-1-1,0 0 1,0 0 0,0 0 0,0 0 0,1 0-1,4 4 1,-6-6-14,0-1 1,0 0-1,0 0 0,1 0 1,-1-1-1,0 1 0,1 0 0,-1 0 1,1-1-1,-1 1 0,1-1 0,-1 1 1,1-1-1,-1 0 0,1 1 0,-1-1 1,1 0-1,0 0 0,-1 0 1,1 0-1,-1 0 0,1-1 0,-1 1 1,1 0-1,-1-1 0,1 1 0,-1-1 1,1 0-1,-1 1 0,1-1 0,-1 0 1,0 0-1,0 0 0,2-1 1,10-9 74,-1 0 0,-1-1 1,19-25-1,-11 14-49,46-51-107,85-76 1,-96 98-534,-70 91 64,4-14 552,2 1 1,0 0 0,2 1 0,1 0 0,1 0 0,2 1 0,0-1 0,1 50 0,3-70 19,1-1 0,-1 0 0,1 1 0,0-1 0,1 0 0,-1 1 0,1-1 0,0 0 0,5 9 0,-6-13-17,0-1 1,0 1 0,0-1 0,1 1 0,-1-1 0,0 0 0,1 1 0,-1-1 0,1 0 0,-1 0 0,1 0 0,0 0 0,-1 0 0,1 0 0,2 1 0,-2-2 2,1 0 1,-1 0 0,0 1-1,1-1 1,-1 0-1,0-1 1,1 1-1,-1 0 1,0-1-1,1 1 1,-1-1-1,0 0 1,0 0-1,0 0 1,4-2 0,8-5 55,0-1 0,0 0 1,-1-2-1,-1 1 1,16-18-1,52-67 50,-59 67-209,1 0 0,2 2 0,38-34 0,-58 57 68,-2 1-36,1 0 1,0 0 0,0 0 0,-1 0 0,7-2-1,-8 4 30,-1-1-1,1 1 0,-1 0 0,1 0 1,0 0-1,-1 0 0,1 0 0,-1 0 0,1 0 1,0 0-1,-1 0 0,1 0 0,-1 0 1,1 0-1,0 1 0,-1-1 0,1 0 0,-1 0 1,1 1-1,-1-1 0,1 0 0,-1 1 1,1-1-1,-1 0 0,1 1 0,-1-1 0,0 1 1,1-1-1,-1 0 0,0 1 0,1-1 1,-1 1-1,0 0 0,1-1 0,-1 1 1,0-1-1,0 1 0,0-1 0,0 1 0,1-1 1,-1 2-1,1 7-5,0 0 0,-1 0 1,0 0-1,0 0 0,-1 0 1,0 0-1,-3 15 0,0-6 12,-5 59 223,5-40 84,-9 44 0,13-76 20,5-8-92,8-14-36,-11 14-185,97-137 286,-84 122-342,0 2 0,1 0 0,0 1 0,1 1 0,34-23-1,-44 33 2,0 1 0,-1-1 0,2 1 0,-1 0 0,8-2 0,-12 5 27,-1-1 0,0 1 0,1-1 0,-1 1 0,0 0 0,1 0 0,-1 0 0,1 0-1,-1 1 1,0-1 0,1 1 0,-1-1 0,0 1 0,0 0 0,1 0 0,-1 0 0,0 0-1,0 0 1,0 0 0,2 2 0,3 3-10,-1 1 0,0-1 0,-1 1-1,0 0 1,0 0 0,0 1 0,5 12 0,20 61 86,-23-61-4,0 0 1,0 0-1,15 25 0,-13-31-230,1-1 0,17 19 0,7 1-3851,-20-20 481,0 3 1168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4:2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26 10400,'-6'-4'464,"2"2"-218,0-1 1,0 1 0,0-1 0,-1 1 0,1 0 0,-1 1 0,1-1 0,-1 1 0,0 0 0,1 0-1,-1 1 1,0-1 0,0 1 0,1 0 0,-1 0 0,-6 1 0,0 1-26,0 1 0,0 0 0,0 1 0,0 0 0,1 0 0,-1 1-1,1 1 1,0 0 0,1 0 0,0 1 0,0 0 0,0 0 0,-9 11 0,7-4 232,1 0 0,1 1 0,0 0 0,1 0 0,-9 21 0,6-5 308,-15 62 0,23-82-747,1 1 0,0 0 1,1 0-1,0 0 0,1 0 0,0 0 1,1 0-1,1-1 0,0 1 0,0 0 0,1-1 1,0 1-1,1-1 0,1 0 0,0 0 1,0 0-1,1-1 0,0 1 0,1-2 0,9 11 1,-1-3-681,1 0 0,0-2 1,1 0-1,27 18 0,-14-14-2009,1-1 0,36 15-1,-25-17-561,2-6-1280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44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3072,'-14'0'12906,"477"0"-2773,-440 1-16151,-16 1 1399,-14-2 1507,3 0 606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4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 3808,'-15'3'1227,"15"-2"-516,0 0 0,1 0 0,-1 0 0,0 0 0,0 0 0,1 0 0,-1 1 1,1-1-1,-1 0 0,1 0 0,-1 0 0,1 0 0,0-1 0,1 3 1,1 0-329,2-2 256,0 1 1,0-1-1,0 0 1,0 0-1,0-1 0,0 1 1,9-2-1,37-5 582,-33 3-661,98-12-819,135-1 0,-215 19-4077,-21-3 2209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47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3 255 3072,'0'0'30,"0"0"0,-1 0 0,1 0 0,0 0 0,0 0 1,0 0-1,0 0 0,0 0 0,0 0 0,-1 0 0,1 0 0,0 0 0,0-1 0,0 1 0,0 0 1,0 0-1,0 0 0,0 0 0,0 0 0,0 0 0,-1 0 0,1 0 0,0-1 0,0 1 1,0 0-1,0 0 0,0 0 0,0 0 0,0 0 0,0 0 0,0 0 0,0-1 0,0 1 0,0 0 1,0 0-1,0 0 0,0 0 0,0 0 0,0-1 0,0 1 0,0 0 0,0 0 0,0 0 1,0 0-1,0 0 0,0 0 0,0 0 0,1-1 0,-1 1 0,0 0 0,0 0 0,0 0 0,0 0 1,0 0-1,0 0 0,0 0 0,0 0 0,1 0 0,-1-1 0,0 1 0,0 0 0,0 0 1,0 0-1,0 0 0,0 0 0,1 0 0,10 1 6569,-4-1-2810,-2-9-707,14-6-2599,-8 6-208,24-21-155,-2-1 0,-1-2 0,35-48 0,-64 77-195,0-1 53,0 1 0,0-1 0,1 1 0,0 0 0,7-7 0,-10 11 53,0-1-1,0 0 0,0 1 1,0-1-1,0 1 0,0 0 1,0-1-1,0 1 0,0 0 1,0-1-1,0 1 0,0 0 1,0 0-1,1 0 0,-1 0 1,0 0-1,0 0 0,0 0 1,0 1-1,0-1 0,0 0 1,0 1-1,0-1 0,0 0 1,0 1-1,0 0 0,0-1 0,0 1 1,0-1-1,0 1 0,0 0 1,-1 0-1,1-1 0,0 1 1,1 1-1,12 16 618,0 1 0,17 30 0,-19-29-519,29 37 0,-35-51-357,0 1 0,0-1 0,1-1-1,-1 1 1,1-1 0,1 0 0,-1-1-1,1 0 1,8 4 0,15 4-1079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4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38 132 2656,'-1'-4'266,"-4"-25"669,5 27-695,0 0 0,0 0 0,0 0-1,0 0 1,0 0 0,1 0 0,-1 0 0,1 0 0,-1 0 0,1 0 0,0 1 0,1-4 0,-1 2 180,0 1 1,1-1 0,-2 0-1,1 0 1,0 1 0,0-1-1,-1 0 1,0 0 0,1-5-1,-1 5 172,0-1 1,1 0-1,-1 1 0,1-1 0,1-4 1,1-2 1504,-3 10-2063,0 1-1,-1-1 0,1 0 1,0 0-1,0 0 1,0 0-1,0 0 1,0 0-1,0 0 1,0 0-1,0 0 1,0 0-1,0 0 0,0 0 1,0 0-1,-1 0 1,1 0-1,0 0 1,0 0-1,0 0 1,0 0-1,0 0 1,0 0-1,0 0 0,0 0 1,0 0-1,0 0 1,0-1-1,0 1 1,0 0-1,0 0 1,-1 0-1,1 0 0,0 0 1,0 0-1,0 0 1,0 0-1,0 0 1,0 0-1,0 0 1,0 0-1,0 0 1,0 0-1,0 0 0,0-1 1,0 1-1,0 0 1,0 0-1,0 0 1,0 0-1,0 0 1,0 0-1,0 0 0,0 0 1,0 0-1,0 0 1,0 0-1,0 0 1,0 0-1,0-1 1,0 1-1,0 0 1,0 0-1,0 0 0,-1 2 218,0 0-1,0 1 0,0-1 0,1 0 0,-1 1 1,0-1-1,1 1 0,-1-1 0,1 0 0,0 1 1,0-1-1,0 1 0,1 2 0,-2 8 269,-22 227 2265,21-184-2534,0-7 17,-8 49 0,9-90-211,1-7-68,0-1 0,0 1 0,0-1 0,0 1 0,0 0 0,0-1 0,0 1 0,0-1 0,0 1 0,0-1 0,-1 1 1,1-1-1,0 1 0,0-1 0,0 1 0,-1-1 0,1 1 0,0-1 0,-1 1 0,1-1 0,0 1 0,-1 0 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4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56 5056,'-35'-10'1642,"34"10"-1500,0-1-1,-1 1 0,1 0 0,0 0 1,-1-1-1,1 1 0,0 0 0,-1 0 1,-2 3 2494,4-3-2576,11 4 3498,10 0-1825,1-2 0,37-1 0,45-8 667,115-27-1240,-178 26-1130,-38 7-113,13-2-1065,24-1 0,-35 5 168,3 4-5810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4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21 102 6560,'-7'-3'827,"-1"0"164,3 2 2631,9 0-3052,-1 1 1,1-1 0,0 0 0,-1 0 0,7-3-1,7-3 214,49-13 1518,-5 0-315,96-18 1,-152 37-1897,1 1 0,-1-1 0,1 1 0,-1 0 0,9 2 0,-12-2-69,-1 0 0,1 0 0,-1 1 0,1-1 0,0 1 0,-1 0 0,1-1 0,-1 1 0,0 0 0,1 0 0,-1 0 0,1 0-1,-1 0 1,0 0 0,0 0 0,0 0 0,0 1 0,0-1 0,0 0 0,0 1 0,1 1 0,-1 1 40,1 1 1,-1-1-1,-1 1 1,1-1-1,-1 1 0,1-1 1,-1 1-1,-1-1 1,1 1-1,-1-1 0,1 1 1,-1-1-1,0 0 1,-1 1-1,1-1 0,-1 0 1,-2 5-1,-1 0-44,1-1 1,-2 0-1,1 0 0,-1-1 0,0 0 1,0 0-1,-12 10 0,-17 10 230,-1-2 0,-2-2 0,-43 20 0,81-43-241,0 0 0,0 0 0,-1 0 0,1 0-1,0 0 1,0 0 0,0 0 0,0 0 0,0 0 0,0 1-1,0-1 1,0 0 0,-1 0 0,1 0 0,0 0 0,0 0-1,0 0 1,0 0 0,0 0 0,0 0 0,0 0 0,0 0-1,0 0 1,0 0 0,-1 0 0,1 0 0,0 1 0,0-1-1,0 0 1,0 0 0,0 0 0,0 0 0,0 0-1,0 0 1,0 0 0,0 0 0,0 1 0,0-1 0,0 0-1,0 0 1,0 0 0,0 0 0,0 0 0,0 0 0,0 0-1,0 0 1,0 1 0,0-1 0,0 0 0,0 0 0,0 0-1,8 2 254,16-1 80,-21-1-287,283 3 928,-269-3-1804,-6 1-2630,-2 1-2227,12 7-7424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5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37 2816,'0'-1'206,"0"0"1,0 0-1,0 0 1,0 0 0,0 0-1,1 0 1,-1 0-1,0 0 1,1 0-1,-1 0 1,1 0-1,-1 1 1,1-1-1,0 0 1,-1 0-1,1 0 1,0 1-1,-1-1 1,1 0-1,0 0 1,0 1 0,0-1-1,0 1 1,-1-1-1,3 0 1,-2 1 145,0-1 0,0 0 1,0 1-1,0-1 1,0 0-1,0 0 1,0 1-1,0-1 0,4-7 6358,-6 12-3560,-6 16-645,2-8-1993,-12 23 0,-138 213 1701,150-239-2156,-2 0-1,1-1 1,-15 14 0,19-19-39,-1-1-1,1 0 1,0 0 0,-1-1 0,0 1 0,1 0 0,-1-1-1,0 0 1,0 1 0,0-1 0,0 0 0,0-1 0,0 1-1,0 0 1,0-1 0,0 0 0,0 0 0,-5 0-1,3-1-32,0-1-1,-1 1 1,1-1-1,0 0 1,0-1-1,0 1 1,0-1-1,0 0 1,0-1-1,1 1 1,0-1-1,-1 0 1,1 0-1,-6-8 1,-3-6-129,0-1 0,-14-26 0,16 25-7,1 3 124,0-1 0,1 0 1,0-1-1,2 0 0,0 0 1,2-1-1,-5-22 0,10 39 38,-1-1 1,1 1-1,0-1 0,0 1 1,0 0-1,0-1 0,0 1 1,2-7-1,-1 9 14,0 0-1,0-1 1,0 1 0,-1 0 0,1 0-1,0 0 1,0 0 0,1 0 0,-1 0-1,0 1 1,0-1 0,0 0-1,1 0 1,-1 1 0,0-1 0,0 1-1,1-1 1,-1 1 0,1 0 0,-1-1-1,0 1 1,1 0 0,-1 0-1,3 0 1,60-3 1360,110 10 0,-95-2-1003,245 27 354,-320-31-823,26 2-106,-29-3-14,0 0 1,-1 0 0,1 0 0,0 0 0,-1 0 0,1 0 0,0 0 0,-1 0 0,1 0 0,0 0 0,-1 0 0,1-1 0,0 1 0,-1 0 0,1 0 0,0-1 0,-1 1 0,1 0 0,-1-1 0,1 1 0,-1 0 0,1-1 0,-1 1 0,1-1 0,-1 1 0,1-1 0,-1 1 0,1-1 0,-1 1 0,0-1 0,1 0 0,-1 1 0,1-2 0,-1-3-2077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52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62 2912,'0'0'1296,"-19"0"5370,-10 0 2310,23 0-4603,21 0-3573,-2-1-401,0 0-1,18-5 0,-30 6-377,90-22 367,58-10-29,-121 33-103,-27-1-118,-2 3-90,1 0-1,-1 0 0,1 0 0,-1 0 0,0 0 1,0 0-1,0 0 0,-1 0 0,1 0 0,-1 0 1,0-1-1,1 1 0,-5 3 0,-3 5-23,-19 15 1,20-19 23,-54 50 80,-63 53-91,-4-12 448,111-83-144,18-15-329,0 0 1,0 0 0,0 0 0,0 0 0,0 0 0,0 0 0,0 1 0,0-1 0,0 0 0,0 0 0,0 0-1,0 0 1,0 0 0,0 0 0,0 0 0,0 1 0,0-1 0,0 0 0,0 0 0,0 0 0,0 0 0,0 0-1,0 0 1,0 0 0,0 0 0,0 1 0,0-1 0,0 0 0,1 0 0,-1 0 0,0 0 0,0 0-1,0 0 1,0 0 0,0 0 0,0 0 0,0 0 0,0 0 0,0 0 0,1 0 0,-1 0 0,0 0 0,0 0-1,0 0 1,0 0 0,0 0 0,0 0 0,1 0 0,13 0 374,153-32 295,-81 12-809,-71 17 70,-10 1-27,-1 1 0,0 0-1,0 1 1,0-1 0,0 1 0,1 0 0,6 0-1,-4 3-5668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5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19 171 4064,'-19'-19'2384,"35"12"4502,28-10-2893,54-14 1074,-10 3-4916,151-27-1,-233 53-238,43-6-2754,-4 4 772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7:5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0 284 2656,'0'0'6010,"6"14"6178,-6-14-11986,15-10 1735,19-17-1635,-18 12-114,160-140 819,-164 145-1011,13-11 286,46-30 0,-69 50-217,0 0 1,-1 0-1,1 0 1,0 0-1,-1 1 1,1-1-1,0 1 1,0-1-1,0 1 0,-1-1 1,5 1-1,-5 0-37,-1 0 0,1 1 1,0-1-1,0 0 0,0 1 0,-1-1 0,1 0 0,0 1 0,0-1 0,-1 1 0,1-1 0,0 1 0,-1-1 0,1 1 0,-1 0 0,1-1 0,-1 1 0,1 0 0,-1-1 0,1 1 0,-1 0 0,0 0 0,1-1 0,-1 1 1,1 1-1,36 124 512,-4-10-1240,-22-83-1983,-3-6 720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4:2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7968,'0'0'54,"0"0"0,0 0 0,0-1 0,0 1 0,0 0 0,0 0 0,0 0 1,0 0-1,0 0 0,0-1 0,0 1 0,0 0 0,0 0 0,0 0 0,0 0 0,0 0 0,0 0 1,0-1-1,0 1 0,0 0 0,0 0 0,0 0 0,0 0 0,0 0 0,0 0 0,0 0 0,0-1 0,1 1 1,-1 0-1,0 0 0,0 0 0,0 0 0,0 0 0,0 0 0,0 0 0,0 0 0,0 0 0,1 0 1,-1 0-1,0-1 0,0 1 0,0 0 0,0 0 0,0 0 0,1 0 0,-1 0 0,0 0 0,0 0 1,0 0-1,0 0 0,0 0 0,0 0 0,1 0 0,-1 0 0,0 0 0,0 1 0,0-1 0,0 0 0,0 0 1,0 0-1,1 0 0,-1 0 0,16 6 1446,20 12 258,-19-8-1087,-1 1 0,0 1 0,-1 1-1,24 25 1,47 65 709,-80-96-1287,103 140 2005,-81-106-1217,36 75 1,-57-100-718,0 0 0,-1 1 0,-1 0 0,0 1 1,-2-1-1,0 1 0,-1 0 0,0-1 0,-2 22 0,-1-28-233,0 0 1,0 0-1,-1 1 1,-1-1-1,0 0 1,0-1-1,-1 1 0,0-1 1,-1 1-1,0-1 1,-1-1-1,0 1 1,-1-1-1,0 0 0,-10 10 1,0-3-1419,-36 27 1,47-39 624,0 0 1,0 0-1,-1 0 1,1-1-1,-1 0 0,0 0 1,0-1-1,0 0 1,-13 2-1,17-4 486,1 0 1,-1 0-1,1 0 0,0-1 1,-1 1-1,1-1 0,0 1 0,-4-3 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8:10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345 49 1728,'0'-1'125,"0"0"1,0-1 0,0 1-1,0 0 1,0 0-1,0 0 1,0-1-1,1 1 1,-1 0-1,0 0 1,1 0-1,-1 0 1,1 0-1,-1 0 1,1-1 0,0 1-1,-1 0 1,1 1-1,0-1 1,0 0-1,0 0 1,0 0-1,0 0 1,0 1-1,1-2 1,2 0 391,-1-1-1,0 0 1,1 0 0,4-6 2493,-12 15-2909,-15 51 190,-40 85 1,-42 49 1067,62-115-962,-44 123 0,69-159-254,5-16 234,0 0 1,-15 27-1,20-42-16,4-8-302,0 0 1,-1 1 0,1-1-1,0 0 1,-1 0-1,1 0 1,-1 0-1,1 0 1,-1 0-1,0 0 1,1 0-1,-1 0 1,0 0 0,0-1-1,0 1 1,1 0-1,-1 0 1,0-1-1,-2 2 1,2-4-50,4-1-9,6-4 57,0 3-82,0-1-1,1 2 1,0-1-1,15-3 1,-11 5 63,167-30 84,-143 28-19,0 1 0,66 3 0,-37 2 123,-37-3 53,-28 1-255,-2 0-18,1 0 1,-1 1-1,1-1 1,-1 0-1,0 0 0,1 0 1,-1 0-1,0 0 1,1 0-1,-1 0 0,0 0 1,1 0-1,-1 0 1,0 0-1,1-1 1,-1 1-1,0 0 0,1 0 1,-1 0-1,0 0 1,1 0-1,-1-1 1,0 1-1,1 0 0,-1 0 1,0-1-1,0 1 1,1 0-1,-1 0 0,0-1 1,0 1-1,0 0 1,1-1-1,-7-11 73,6 11-466,-1 0 0,1 0 0,0 0 0,-1 1 0,1-1-1,0 0 1,-1 0 0,1 1 0,-1-1 0,1 0 0,-1 1 0,0-1 0,1 1-1,-2-1 1,-2 0-1624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8:12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5 501 3808,'-5'8'3136,"19"-17"-966,-7 1-1867,-1-1-1,0 0 0,0-1 0,0 1 0,-1-1 1,6-18-1,5-7-124,-3 11-26,1 0 1,1 1-1,34-39 0,-17 28 98,50-42 0,-47 46-120,75-61 119,-92 75-287,-16 15-55,-4 1-13,-9 8-105,8-5 195,-81 65 133,70-55 18,1 0 0,0 2-1,-19 27 1,18-22-29,2 1 1,-16 35 0,25-48-28,0 0 0,0 0 0,1 0 0,1 0 0,-1 0 0,1 1 1,0-1-1,1 0 0,0 1 0,1-1 0,1 11 0,-2-17-33,1 1 0,-1-1 0,1 0 0,-1 0 0,1 1 0,0-1 0,0 0 0,0 0 0,0 0 0,0 0 0,0 0 0,1 0 0,-1-1 0,1 1 0,-1 0 0,1-1 0,0 1 0,0-1 0,0 1 0,-1-1 0,1 0 0,1 0 0,-1 0 0,0 0 0,0 0 0,0 0 0,0-1 0,1 1 0,-1-1 0,0 0 0,0 1 0,1-1 0,-1 0 0,0 0 0,1 0 0,-1-1 0,0 1 0,0-1 0,1 1 0,-1-1 0,0 0 0,3-1 1,11-6 89,0-1 0,0-1 0,-1 0 0,28-25 0,-24 19-86,45-38-79,57-45 95,-104 86-114,15-10-7,-30 21 16,1 1 0,0-1 0,-1 1 0,1 0 0,0 0 0,0 0 0,0 0-1,-1 1 1,1-1 0,4 0 0,-7 1 32,0 1-1,1-1 1,-1 0-1,0 0 1,1 0 0,-1 0-1,0 1 1,1-1-1,-1 0 1,0 0-1,1 1 1,-1-1 0,0 0-1,0 1 1,1-1-1,-1 0 1,0 1-1,0-1 1,0 0-1,1 1 1,-1-1 0,0 0-1,0 1 1,0-1-1,0 0 1,0 1-1,0-1 1,0 1 0,0-1-1,0 0 1,0 1-1,0 0 1,-1 12-41,-3 19 123,2-17-1,-5 22 1,1 1 93,5-30-77,0 0 0,-1 1 1,0-1-1,-3 9 0,57-122 1227,-43 89-1321,1 1 0,1 0 0,0 1 1,1 0-1,13-12 0,-19 20 110,0 1-252,-1 0 0,1 0 0,7-4 0,-13 8 123,1 0 0,0 1 0,0-1 0,0 1 0,0-1-1,0 1 1,0-1 0,0 1 0,-1 0 0,1 0 0,0-1 0,0 1 0,0 0 0,0 0 0,0 0 0,1 0 0,-1 0 0,0 0 0,0 0 0,0 0-1,0 1 1,0-1 0,-1 0 0,1 0 0,0 1 0,0-1 0,0 1 0,0-1 0,0 1 0,1 0 0,-2 0 4,1 1 0,-1-1 0,0 0 0,1 1 0,-1-1 0,0 0 0,0 0 0,0 1 0,0-1 0,0 0 0,0 1 0,0 2 0,-1 0-68,1 16 41,0 6 40,4 34 0,-3-51 36,0-1 1,1 0 0,1 0-1,-1 1 1,1-2-1,0 1 1,1 0 0,5 8-1,-8-14-14,1-1 0,-1 1 0,1 0-1,0 0 1,-1-1 0,1 1 0,0-1 0,0 0-1,0 1 1,0-1 0,0 0 0,0 0 0,0 0-1,0-1 1,1 1 0,-1 0 0,0-1 0,1 1-1,-1-1 1,0 0 0,1 0 0,-1 0 0,3 0-1,4-1 32,1-1-1,-1 0 0,0 0 1,12-5-1,5-3 60,-1-2-1,0-1 1,-1-1 0,0-1-1,-1-2 1,-1 0 0,33-32-1,-51 45-95,0 0-1,0 0 0,0-1 0,-1 1 0,0-1 1,0 0-1,5-9 0,-8 13-19,0-1-1,1 1 0,-1 0 1,0 0-1,0 0 1,1-1-1,-1 1 0,0 0 1,0 0-1,-1 0 1,1-1-1,0 1 0,0 0 1,0 0-1,-1 0 1,0-2-1,0 1-8,0 1-1,0 0 1,0-1 0,0 1 0,0 0 0,0 0-1,-1 0 1,1 0 0,0 0 0,-1 0-1,1 0 1,-1 0 0,1 0 0,-1 1-1,-1-1 1,0 0-25,0 0 1,1 1-1,-1-1 0,0 1 0,0 0 1,1 0-1,-1 0 0,0 0 0,0 0 1,1 1-1,-1-1 0,-4 2 0,-5 1-57,-4 1 73,1 1-1,-1 1 1,1 0-1,1 1 1,-1 0 0,-17 13-1,26-15 5,0 0 0,1 0 0,0 1 0,0 0 0,0 0 0,1 0 0,0 0 0,0 1 0,0-1 0,1 1 0,0 0 0,0 0 0,-2 13 0,4-16 29,0 0-1,0 0 1,1 0-1,0 0 1,0 0-1,0 0 1,0 0-1,1 1 1,-1-1-1,1 0 1,2 6-1,-1-7 16,-1 0 0,1-1 0,-1 1 0,1-1 1,0 1-1,0-1 0,0 0 0,0 0 0,0 1 0,0-2 0,0 1 0,1 0 0,-1 0 0,1-1 0,0 1 0,-1-1 0,6 2 0,-1-1 35,0-1 1,0 1-1,0-1 1,0-1-1,0 1 0,1-1 1,-1-1-1,0 1 1,0-1-1,8-2 1,2-1-25,0-1 1,0 0 0,19-9 0,12-8 61,0-3 0,44-30 0,-15 7-76,-28 19-78,-21 15-90,-25 13 104,-2 0-57,-10 7-174,-13 19 203,4-3 78,-1 0-4,1 0 0,1 1 0,-18 31 0,24-36 0,0-1 4,1-1-1,1 2 0,0-1 0,1 1 0,1 0 0,-6 25 0,13-41 13,0-1 1,-1 0 0,1 0-1,0 0 1,0 0 0,0 0-1,0 0 1,0 0 0,0 1 0,0-1-1,0 0 1,1 2 0,4-2 218,5-8-42,-2-1-118,0-1 1,-1 0-1,0 0 0,0-1 1,5-11-1,5-7-47,87-122 95,-59 93-358,-49 66-578,-9 23 725,8-18 100,2 0 1,0 0-1,0 0 1,2 0-1,0 1 0,0-1 1,1 0-1,4 27 1,-4-38 6,1-1 1,-1 0-1,1 0 0,-1 1 1,1-1-1,0 0 0,0 0 1,0 0-1,0 0 1,0 0-1,0 0 0,1 0 1,-1 0-1,1-1 1,-1 1-1,1 0 0,0-1 1,-1 1-1,1-1 0,0 0 1,0 1-1,0-1 1,0 0-1,0 0 0,0 0 1,1-1-1,-1 1 0,0-1 1,0 1-1,1-1 1,-1 1-1,0-1 0,0 0 1,1 0-1,-1 0 1,0-1-1,1 1 0,-1 0 1,0-1-1,3 0 0,4-3 37,1-1-1,-1 1 1,0-2 0,0 1-1,14-13 1,2 0 5,86-56-72,33-17-181,-143 91 178,0-1 0,0 0 0,0 1-1,0-1 1,1 1 0,-1-1 0,0 1-1,0 0 1,0-1 0,1 1 0,-1 0-1,0 0 1,1 0 0,-1 0-1,0 0 1,0 0 0,1 0 0,-1 0-1,0 0 1,0 1 0,1-1 0,-1 1-1,0-1 1,0 1 0,0-1 0,0 1-1,0 0 1,0-1 0,1 1 0,-2 0-1,1 0 1,0 0 0,0 0 0,0 0-1,0 0 1,0 0 0,-1 0-1,1 0 1,-1 0 0,1 0 0,0 0-1,-1 0 1,0 1 0,1-1 0,-1 2-1,7 35 86,-3-7 30,2-1 0,1 0 0,19 52 0,-23-75-10,0-1-1,0 0 1,0-1-1,1 1 0,0-1 1,1 1-1,-1-1 1,1 0-1,8 7 1,-10-11-153,-1 1 0,1 0 1,-1-1-1,1 0 0,0 1 1,0-1-1,0 0 0,0 0 1,0-1-1,0 1 0,0-1 0,0 1 1,0-1-1,0 0 0,0 0 1,0 0-1,0-1 0,0 1 1,0-1-1,0 0 0,-1 1 0,1-1 1,5-3-1,10-4-1053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8:13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56 5216,'-8'-35'2368,"8"21"-2048,0 11-256,8 3-96,2-3-256,-2 3 160,6 0 480,9 3-192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8:18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298 775 2976,'14'-31'3584,"-13"29"-3482,-1 1 1,1-1-1,-1 0 1,0 1-1,0-1 0,0 0 1,0 1-1,0-1 1,0 0-1,0 1 1,-1-1-1,1 0 1,0 1-1,-1-1 0,1 1 1,-1-1-1,-1-2 1,0 2-13,0-1 0,0 1 0,0-1 0,0 1 0,0 0 0,-1 0-1,1 0 1,-1 0 0,-2-1 0,-6-2 60,1 0 0,-1 0 0,0 1 0,-15-3 0,16 4-83,-1 1 0,1 0-1,-1 1 1,0 0 0,1 0-1,-12 2 1,17-1-103,1 1 0,-1 0 0,1 0 0,-1 0 0,1 0 0,0 1 1,-1 0-1,1 0 0,0 0 0,0 0 0,0 1 0,0-1 0,1 1 0,-1 0 0,1 0 0,-6 7 0,3-1 70,0 0 0,1 0 0,0 0 0,0 1 0,1-1 0,0 1 1,-3 17-1,3-8 79,0 0 0,2 0 0,0 27 0,2-35 35,0 0 0,1 0 1,0-1-1,1 1 0,0 0 0,1-1 0,0 0 0,1 1 0,6 11 0,-8-18-92,0 0 0,0-1 1,1 0-1,-1 1 0,1-1 0,0 0 1,0 0-1,0 0 0,0-1 1,1 1-1,-1-1 0,1 0 0,-1 0 1,1 0-1,0 0 0,0-1 0,0 1 1,0-1-1,0 0 0,0 0 0,0-1 1,0 1-1,1-1 0,-1 0 0,0 0 1,0 0-1,5-1 0,7-2 66,0 0 1,1-1-1,-1-1 0,-1-1 0,26-12 0,-7 0 37,42-29 0,-41 21-40,-2-2 0,30-31 0,-50 47-87,-6 6-71,1-1 0,-1-1-1,-1 1 1,1-1 0,-1 0-1,-1-1 1,8-13 0,-13 22 27,0 0 0,0 0 0,0 0 0,0 0 1,0 0-1,0 0 0,0 0 0,0 0 0,0 0 1,0 0-1,0 0 0,0 0 0,0 0 0,0 0 1,0 0-1,0 0 0,-1 0 0,1 0 0,0 0 1,0 0-1,0 0 0,0 0 0,0 0 1,0 0-1,0 0 0,0 0 0,0 0 0,0 0 1,0 0-1,0 0 0,0 0 0,0 0 0,0 0 1,0 0-1,0 0 0,0 0 0,0 0 0,0 0 1,0 0-1,0 0 0,0 0 0,-1 0 0,1 0 1,0 0-1,0 0 0,-6 6-154,-7 11 144,8-9 29,1-1 0,1 1 0,0 0 0,0 0-1,0 0 1,1 1 0,0-1 0,1 0 0,0 1 0,0 0 0,1-1 0,0 1 0,1-1 0,-1 1 0,2-1 0,-1 1-1,1-1 1,0 0 0,1 1 0,0-1 0,0-1 0,1 1 0,0 0 0,0-1 0,1 0 0,6 8 0,-7-11 54,0 0 1,0 0-1,0-1 1,1 1 0,-1-1-1,1 0 1,0 0-1,0-1 1,10 5-1,-11-6-19,0 0 0,-1-1 0,1 1 0,0-1 0,0 1-1,-1-1 1,1 0 0,0 0 0,0-1 0,0 1 0,-1-1 0,1 0-1,0 0 1,-1 0 0,6-3 0,-1 0 11,-1-1 0,0 1 0,-1-1 0,1-1 0,-1 1 0,0-1 0,0 0 0,-1-1 0,0 1 1,0-1-1,0 0 0,-1 0 0,0-1 0,0 1 0,-1-1 0,0 0 0,-1 0 0,1 0 0,1-15 0,-4 18-75,1 1 1,-1-1-1,-1 1 0,1 0 0,-1-1 0,1 1 1,-1-1-1,-1 1 0,1 0 0,0 0 0,-4-5 1,4 6 15,0 1 0,-1-1 0,1 1 0,-1 0 0,0 0 0,0-1 1,1 1-1,-2 0 0,1 1 0,0-1 0,0 0 0,0 1 0,-1-1 1,1 1-1,-1 0 0,1-1 0,-1 1 0,0 1 0,-3-2 1,2 2-6,0-1 1,1 1 0,-1 0 0,0 1-1,0-1 1,0 1 0,0-1 0,0 1-1,-5 2 1,-2 1 56,-21 11 0,19-8 56,7-4-78,0 0-1,0 1 1,-9 7 0,34-28 179,0 1-1,1 1 1,1 1 0,31-16-1,-26 17-208,1 2 0,1 0-1,-1 2 1,49-9-1,-68 17-19,0 0 0,-1 1-1,1-1 1,13 3 0,-19-2 10,0 0 0,0 1 0,0-1 0,0 0 1,0 1-1,0-1 0,0 1 0,-1 0 0,1 0 0,0 0 0,-1-1 1,1 2-1,0-1 0,-1 0 0,1 0 0,-1 0 0,0 1 0,1-1 0,-1 1 1,0-1-1,0 1 0,0-1 0,0 1 0,0 0 0,1 2 0,-1 0 30,-1 0 0,1 1 0,-1-1 0,0 1 0,0-1 0,0 1 0,-1-1 0,0 1 0,-1 4 0,-15 41 120,7-23-66,-31 76 124,34-92-49,4-5 206,9-11-57,83-65 60,-75 59-394,-1 0 1,2 1-1,-1 0 1,1 1-1,1 1 1,0 0-1,0 2 1,27-9-1,-41 14 36,-1 1 0,1 0 0,-1-1-1,0 1 1,1 0 0,-1 0-1,1 0 1,-1 0 0,1 0-1,-1 0 1,0 0 0,1 1 0,-1-1-1,1 1 1,-1-1 0,0 1-1,1-1 1,-1 1 0,0-1-1,1 1 1,-1 0 0,0 0 0,0 0-1,0 0 1,0 0 0,0 0-1,0 0 1,0 0 0,0 0-1,0 0 1,-1 1 0,1-1 0,0 0-1,-1 1 1,1-1 0,-1 0-1,1 1 1,-1-1 0,0 1 0,1 1-1,0 6-9,0 1 0,-1-1 0,0 1 0,-2 17 0,1-19-8,-11 76 52,11-77-3,2 4 408,-1-11-418,0 0 1,0 0 0,0 0 0,1 0 0,-1 0 0,0 0-1,0 0 1,0 0 0,1 0 0,-1 0 0,0 0-1,0 0 1,1 0 0,-1 0 0,0 0 0,0 0-1,0 0 1,1 0 0,-1 0 0,0 0 0,0 0-1,0 0 1,1-1 0,-1 1 0,0 0 0,0 0-1,0 0 1,0 0 0,1-1 0,16-17 549,-13 13-634,12-15 120,0-1-1,14-26 1,-18 27-185,1 0-1,24-28 1,-36 46 115,0 1 1,0 0-1,0 0 0,1 0 1,-1 0-1,0 0 0,0 0 0,1 0 1,-1 0-1,1 0 0,-1 1 1,1-1-1,-1 1 0,3-2 0,-4 2 9,1 1-1,-1-1 0,0 0 0,1 0 0,-1 0 1,1 0-1,-1 0 0,0 0 0,1 0 0,-1 0 0,0 1 1,1-1-1,-1 0 0,0 0 0,1 1 0,-1-1 1,0 0-1,0 0 0,1 1 0,-1-1 0,0 0 1,1 1-1,3 14-143,-3 2 48,-3 30 0,1-30 76,1 28 0,2 18 30,-3-39 32,1-22-16,0-1-1,0 0 0,0 0 1,0 0-1,1 0 0,-1 1 1,0-1-1,0 0 0,1 0 1,-1 0-1,1 0 0,0 2 1,-1-3-5,1 1 1,-1-1 0,0 0-1,1 0 1,-1 1 0,0-1 0,1 0-1,-1 0 1,0 0 0,1 1-1,-1-1 1,0 0 0,1 0 0,-1 0-1,1 0 1,-1 0 0,0 0 0,1 0-1,-1 0 1,1 0 0,-1 0-1,0 0 1,1 0 0,0 0 0,1-1 24,-1 1 1,1-1 0,0 0-1,0 0 1,0 0 0,-1 0 0,1 0-1,0-1 1,-1 1 0,3-3-1,12-15 84,-1 0-1,16-28 1,-2 3 44,192-221-17,-196 237-91,-2 2-45,-2 0 1,0-1-1,-2-1 1,-1-1 0,20-47-1,-18 32-263,-2-1-1,13-46 1,-78 289-996,36-154 1177,2 0 0,-3 55 0,10-70 153,1 1 0,2-1 0,1 1 0,9 41 0,-10-62 10,2-1-1,-1 1 0,1-1 1,0 0-1,1 1 1,6 9-1,-10-17-75,1-1 0,-1 1 0,1 0-1,-1-1 1,1 1 0,0-1 0,-1 1 0,1 0 0,0-1-1,-1 1 1,1-1 0,0 0 0,0 1 0,-1-1 0,1 0-1,0 1 1,0-1 0,0 0 0,-1 0 0,1 0 0,0 1-1,0-1 1,0 0 0,0 0 0,0 0 0,-1-1 0,1 1-1,0 0 1,0 0 0,0 0 0,0-1 0,-1 1-1,1 0 1,0-1 0,0 1 0,-1 0 0,1-1 0,0 1-1,-1-1 1,1 0 0,0 0 0,3-2 41,0-1 0,0 0 0,-1 0 1,6-8-1,-9 11-48,7-12 17,0 0 0,0-1-1,-2 0 1,1 0 0,5-27 0,-10 36-52,-1 1 1,1-1 0,-1 0-1,1 1 1,-1-1 0,-1 0-1,1 0 1,-1 1 0,0-1-1,0 0 1,0 1 0,0-1-1,-1 1 1,0-1 0,-2-4-1,5 10 16,1 0-1,0 0 0,0 0 1,-1-1-1,1 1 0,0 0 1,0-1-1,0 0 0,0 1 1,0-1-1,0 0 0,0 0 1,0 0-1,2-1 0,36-1 118,27-11-96,80-25-1,-122 31 12,-24 6-30,-1 1 0,1 0 0,-1-1-1,1 1 1,-1 0 0,1 0 0,-1 0 0,1-1 0,0 1 0,-1 0 0,1 0 0,-1 0 0,1 0 0,0 0 0,-1 0 0,1 0 0,-1 0-1,1 0 1,0 0 0,-1 1 0,1-1 0,0 0 0,-10 11-432,-1-1 394,4-3-2,-1 1-1,1 0 1,0 0 0,1 0 0,0 1 0,-8 17-1,11-20 53,0 1 0,0 0 0,1-1 0,0 1 0,0 0 0,1 0 0,0 0 0,0 0 0,0 0 0,3 13 0,-2-17 25,-1 0 0,1 0 0,0 0-1,0-1 1,1 1 0,-1 0-1,0 0 1,1-1 0,0 1-1,2 3 1,-3-5-1,1 0-1,-1 0 0,0 0 1,1 0-1,-1 0 0,0 0 1,1 0-1,-1 0 1,1 0-1,-1-1 0,1 1 1,0-1-1,-1 1 0,1-1 1,0 0-1,-1 1 1,1-1-1,0 0 0,-1 0 1,4 0-1,1-2 50,1 1 1,0-1-1,-1 0 1,1 0-1,-1-1 1,8-4-1,38-25 50,-18 10-204,62-31 157,-95 52-79,9-5-65,-1 0 1,1 0 0,0 1-1,0 1 1,0-1 0,13-2-1,-23 7 54,0 0 0,1 0 1,-1 0-1,0 0 0,0 0 0,1 0 0,-1 0 0,0 0 0,1 0 0,-1 0 0,0 0 0,0 0 0,1 0 0,-1 0 0,0 0 0,0 0 0,0 0 0,1 1 0,-1-1 0,0 0 0,0 0 0,1 0 0,-1 0 0,0 0 0,0 1 0,0-1 0,0 0 1,1 0-1,-1 0 0,0 1 0,0-1 0,0 0 0,0 1 0,1 10-170,-11 19 140,8-24 81,-8 25 148,-11 54 1,21-85-181,0 0 1,0 0 0,0 0-1,1 0 1,-1 0 0,0 0-1,0 0 1,0 0-1,0 0 1,0 0 0,0 0-1,0 0 1,0 0 0,0 0-1,0 0 1,0 0 0,0 0-1,0 0 1,0 0-1,0 0 1,0 0 0,0 0-1,0 0 1,0 0 0,0 0-1,0 0 1,0 0 0,0 0-1,0 0 1,1 0-1,-1 0 1,0 0 0,0 0-1,0 0 1,0 0 0,0 0-1,0 0 1,0 0 0,0 0-1,0 0 1,0 0-1,0 0 1,0 0 0,0 0-1,0 0 1,0 0 0,0 0-1,0 0 1,0 0 0,0 1-1,0-1 1,0 0-1,0 0 1,0 0 0,0 0-1,0 0 1,0 0 0,0 0-1,0 0 1,0 0 0,0 0-1,0 0 1,5-5 276,11-16-256,2-1 12,-9 11-71,1 0 0,0 1 0,1 0 0,1 1 0,-1 0 0,20-11 0,-30 20 11,0-1 1,1 1-1,-1-1 0,0 1 0,1-1 0,-1 1 0,0 0 0,1 0 0,-1 0 0,3 0 0,-4 0 10,1 0 0,-1 0 0,1 0-1,-1 0 1,1 0 0,-1 1 0,0-1-1,1 0 1,-1 0 0,1 0 0,-1 1 0,0-1-1,1 0 1,-1 1 0,0-1 0,1 0-1,-1 1 1,0-1 0,0 1 0,1-1-1,-1 0 1,0 1 0,0-1 0,1 1-1,-1-1 1,0 1 0,0-1 0,0 1-1,0-1 1,0 0 0,0 1 0,0-1 0,0 1-1,0 0 1,0 134-221,3-112 155,-3-22 89,0-1-1,1 1 1,-1-1 0,0 1-1,0-1 1,0 1-1,0-1 1,0 1 0,0-1-1,1 0 1,-1 1-1,0-1 1,0 1 0,1-1-1,-1 1 1,0-1-1,1 0 1,-1 1 0,0-1-1,1 0 1,-1 1 0,1-1-1,-1 0 1,0 0-1,1 1 1,-1-1 0,1 0-1,-1 0 1,1 0-1,-1 0 1,1 0 0,-1 1-1,1-1 1,-1 0-1,1 0 1,-1 0 0,1 0-1,-1 0 1,1-1 0,-1 1-1,1 0 1,0 0-1,17-10 50,-1-1-1,24-20 1,-23 17-71,36-21-1,-19 16 47,1 1-1,1 2 0,1 2 0,0 2 0,43-9 1,-71 20-298,-17 5-3,-8 4 191,-9 7 52,1 0 0,1 1 1,0 1-1,1 2 0,-32 34 1,38-35 17,4-4-8,0-1-1,1 1 1,0 1-1,-12 23 1,22-37 20,0-1 0,0 0 1,-1 0-1,1 0 0,0 0 1,0 0-1,0 1 0,0-1 1,0 0-1,0 0 0,0 0 1,-1 0-1,1 1 0,0-1 0,0 0 1,0 0-1,0 0 0,0 1 1,0-1-1,0 0 0,0 0 1,0 0-1,0 1 0,0-1 1,0 0-1,0 0 0,0 0 1,0 1-1,0-1 0,0 0 1,0 0-1,1 0 0,-1 1 1,0-1-1,0 0 0,0 0 0,0 0 1,0 0-1,0 0 0,0 1 1,1-1-1,-1 0 0,0 0 1,0 0-1,0 0 0,1 0 1,11-4 234,15-18-118,-6-2-95,53-53 148,-65 69-268,-7 6 37,0-1 1,0 1-1,0 0 0,0 0 1,1 1-1,-1-1 1,0 0-1,6-2 0,-7 4 42,-1 0 0,1 0 0,0 0 0,0 0 0,-1 0 0,1 0-1,0 0 1,-1 1 0,1-1 0,0 0 0,-1 0 0,1 1 0,0-1 0,-1 0-1,1 1 1,0-1 0,-1 0 0,1 1 0,-1-1 0,1 1 0,-1-1-1,1 1 1,-1 0 0,1-1 0,-1 1 0,1-1 0,-1 1 0,0 0-1,0-1 1,1 1 0,-1 1 0,9 27-43,-7-19 42,1-1 11,2 8-70,13 32 1,-16-45 84,0-1 0,0 1 0,1 0 0,-1 0 1,0-1-1,1 0 0,0 1 0,0-1 0,0 0 0,0-1 1,1 1-1,-1 0 0,7 3 0,-8-5 2,1 0 0,-1-1 0,1 1 0,-1-1 0,0 1 0,1-1 0,-1 1 0,1-1 0,-1 0 0,1 0 0,-1-1 0,1 1 0,-1 0 0,3-2 0,0 1 13,0-1 0,-1 0-1,1 0 1,-1 0 0,1-1 0,5-5 0,4-3 46,-1-1 0,23-28 0,-28 30-68,178-218 24,-165 201-31,14-19 63,-3 0 0,27-54 0,128-245-226,-183 338 125,0 0 1,0-1 0,-1 1 0,0 0-1,-1-1 1,4-15 0,-6 23 27,0-1 1,0 1-1,0 0 1,0 0-1,0-1 1,0 1 0,0 0-1,0-1 1,0 1-1,0 0 1,0 0-1,0-1 1,0 1-1,0 0 1,0-1-1,0 1 1,0 0 0,0 0-1,-1-1 1,1 1-1,0 0 1,0 0-1,0-1 1,0 1-1,-1 0 1,1 0-1,0-1 1,0 1 0,0 0-1,-1 0 1,1 0-1,0-1 1,0 1-1,-1 0 1,1 0-1,0 0 1,0 0-1,-1 0 1,1 0 0,0 0-1,-1 0 1,1 0-1,0 0 1,0-1-1,-1 1 1,1 1-1,0-1 1,-1 0-1,1 0 1,0 0 0,0 0-1,-1 0 1,1 0-1,0 0 1,-1 0-1,1 0 1,0 1-1,-3 0-24,0 0 0,1 1 0,-1-1 0,1 1-1,-1-1 1,1 1 0,-4 3 0,-24 27-138,1 1 0,-29 43 0,-42 82 212,71-107-71,-37 90 0,52-102 27,2-1 1,1 2-1,-6 46 0,15-72 14,-7 70 108,8-74-84,1-1 1,1 0-1,-1 0 0,2 0 0,-1-1 1,1 1-1,4 11 0,-6-19-29,1 0 0,-1 0 1,0 0-1,1 0 0,-1 0 0,1 0 1,0 0-1,-1 0 0,1 0 0,0 0 0,-1 0 1,1-1-1,0 1 0,0 0 0,0 0 1,0-1-1,0 1 0,0 0 0,0-1 0,0 1 1,0-1-1,0 1 0,0-1 0,2 0 1,-1 0 6,0 0 1,0 0-1,0-1 1,0 1-1,0-1 1,0 0-1,0 1 1,0-1-1,0 0 1,0 0-1,0 0 1,-1-1-1,1 1 1,0 0-1,-1-1 1,2-1-1,45-40 249,112-91-42,-133 115-271,-12 7-52,1 1 0,1 1 0,33-16-1,-50 26 92,0 0 0,1 0-1,-1 0 1,0 0-1,0 0 1,1 0 0,-1 1-1,0-1 1,0 0-1,1 0 1,-1 0 0,0 0-1,0 1 1,0-1-1,1 0 1,-1 0-1,0 0 1,0 1 0,0-1-1,0 0 1,0 0-1,1 1 1,-1-1 0,0 0-1,0 0 1,0 1-1,0-1 1,0 0 0,0 1-1,0-1 1,0 0-1,0 0 1,0 1 0,0-1-1,0 0 1,0 0-1,0 1 1,0-1 0,0 0-1,0 1 1,-3 6-57,0 0 0,0 1 0,0-1 0,-8 11 0,0 1-25,-3 12 87,1 0-1,1 0 1,-12 48 0,23-74 31,1 0 0,-1-1 0,1 1-1,0 0 1,0 0 0,1 5 0,-1-9-18,0-1-1,0 1 1,0 0 0,0 0-1,0 0 1,0 0-1,1-1 1,-1 1 0,0 0-1,0 0 1,1 0 0,-1-1-1,1 1 1,-1 0-1,1-1 1,-1 1 0,1 0-1,-1-1 1,1 1 0,0-1-1,-1 1 1,1 0-1,0-1 1,0 0 0,-1 1-1,1-1 1,0 1-1,0-1 1,-1 0 0,1 0-1,0 1 1,0-1 0,0 0-1,0 0 1,0 0-1,-1 0 1,1 0 0,0 0-1,0 0 1,0 0-1,1-1 1,6-1 63,0-1 1,1 0-1,-2-1 1,1 0-1,0 0 0,9-7 1,41-35 12,-30 23-156,26-23 112,50-55 0,-59 60-344,-55 80-405,5-23 701,2 0 1,0 0 0,0 0-1,2 0 1,0 1 0,1-1-1,2 18 1,-1-24 37,1 0 0,2 12 0,-3-18-7,0-1 0,0 0 0,1 0 0,-1 0-1,1 0 1,-1 0 0,1 0 0,0 0 0,0 0 0,4 3-1,-5-5-6,-1-1-1,1 1 1,0-1-1,0 1 0,0-1 1,0 1-1,0-1 1,0 1-1,0-1 1,0 0-1,0 0 0,0 1 1,0-1-1,0 0 1,0 0-1,0 0 0,0 0 1,0 0-1,0-1 1,0 1-1,0 0 1,0 0-1,0-1 0,0 1 1,0 0-1,0-1 1,0 1-1,0-1 0,0 1 1,0-1-1,-1 0 1,1 1-1,1-3 1,3-1 31,-1 0 0,0-1 0,0 0 0,4-5 1,-7 8-30,5-7 1,0-1-1,0 0 1,-1 0 0,0 0-1,-1-1 1,-1 1 0,1-1-1,-1 0 1,-1 0 0,0 0-1,-1-1 1,0 1 0,-1-14-1,0 24-39,-1-1 0,1 0 1,0 0-1,-1 0 0,1 1 0,-1-1 0,0 0 0,0 1 0,0-1 0,1 0 0,-1 1 0,-1-1 0,1 1 0,0 0 0,0-1 0,-1 1 0,1 0 0,-3-2 1,1 1-3,0 0 0,-1 1 0,1-1 0,0 1 0,-1 0 0,1 0 0,-1 0 0,1 1 0,-6-1 0,3 0 13,-1 1 0,1 0-1,0 1 1,-1 0-1,1 0 1,0 0-1,0 0 1,0 1 0,0 0-1,0 1 1,-6 2-1,28-12 36,1 0 0,0 1-1,0 0 1,1 1-1,-1 1 1,21-1-1,130-10-158,-152 14 109,72 1-231,-80 1 244,0 0 1,0 0-1,0 1 1,-1 0 0,1 0-1,-1 0 1,1 1-1,11 7 1,-17-9 10,-1 0 0,1 0 1,-1 0-1,0 1 0,0-1 0,1 0 1,-1 1-1,0-1 0,0 1 0,0-1 1,0 1-1,-1 0 0,1-1 0,0 1 1,-1 0-1,1 0 0,-1-1 0,1 1 1,-1 0-1,0 0 0,0 0 0,0-1 1,0 1-1,0 0 0,0 0 0,-1 0 1,1-1-1,0 1 0,-1 0 0,0 0 1,0 2-1,-4 6-8,1-1 1,-1 1-1,-1-1 1,-6 10-1,9-14 33,-5 6 33,-4 6 105,1 0 1,-13 27-1,24-44-156,0 0 1,0 0-1,1 0 0,-1 1 1,0-1-1,0 0 0,0 0 1,0 0-1,0 0 1,0 0-1,0 0 0,0 0 1,0 0-1,0 0 0,0 0 1,0 0-1,1 0 0,-1 1 1,0-1-1,0 0 0,0 0 1,0 0-1,0 0 0,0 0 1,0 0-1,0 0 0,1 0 1,-1 0-1,0 0 1,0 0-1,0 0 0,0 0 1,0 0-1,0 0 0,0 0 1,0 0-1,1 0 0,-1 0 1,0-1-1,0 1 0,0 0 1,0 0-1,0 0 0,0 0 1,0 0-1,0 0 0,0 0 1,1 0-1,-1 0 1,0 0-1,0 0 0,0 0 1,0-1-1,0 1 0,0 0 1,0 0-1,0 0 0,0 0 1,0 0-1,0 0 0,0 0 1,0-1-1,44-53 363,13-15-161,-48 59-292,0 1-1,1 1 1,0 0-1,21-13 1,-31 20 67,1 1 0,0-1 0,-1 1 1,1 0-1,0-1 0,-1 1 0,1 0 1,0 0-1,0-1 0,-1 1 0,1 0 0,0 0 1,0 0-1,0 0 0,-1 0 0,1 0 1,0 0-1,0 0 0,-1 0 0,1 1 0,0-1 1,0 0-1,-1 0 0,1 1 0,0-1 1,0 0-1,-1 1 0,1-1 0,0 1 0,-1-1 1,1 1-1,-1-1 0,1 1 0,-1-1 1,1 1-1,-1 0 0,1-1 0,-1 1 0,1 0 1,-1-1-1,0 1 0,1 0 0,-1-1 1,0 1-1,0 0 0,1 1 0,1 6 14,-1 0 0,1 0-1,-1 15 1,0-11 26,1 2 13,1 0-1,5 16 1,-8-29-27,0-1 1,0 0 0,0 1 0,0-1-1,0 1 1,0-1 0,0 0 0,1 1-1,-1-1 1,0 1 0,0-1 0,0 0-1,0 1 1,1-1 0,-1 1 0,0-1-1,0 0 1,1 1 0,-1-1 0,0 0-1,1 0 1,-1 1 0,0-1 0,1 0-1,-1 0 1,1 1 0,-1-1-1,0 0 1,1 0 0,-1 0 0,1 0-1,-1 0 1,0 0 0,1 1 0,-1-1-1,1 0 1,-1 0 0,0 0 0,1 0-1,-1-1 1,1 1 0,-1 0 0,1 0-1,-1 0 1,1 0 0,2-2 55,-1 0-1,0 0 1,1 0-1,-1 0 1,3-5 0,-3 5-37,20-24-11,1 1 1,1 2-1,1 0 1,1 2-1,1 0 1,35-19-1,-31 23-109,0 1-1,56-20 1,-84 35 47,-1 0-1,1 1 1,-1 0-1,1-1 1,0 1-1,-1 0 1,1 0-1,0 0 1,2 1-1,-4-1 36,0 0-1,0 0 0,0 1 1,0-1-1,0 0 1,-1 1-1,1-1 0,0 1 1,0-1-1,0 0 0,0 1 1,-1 0-1,1-1 1,0 1-1,-1 0 0,1-1 1,0 1-1,-1 0 1,1-1-1,-1 1 0,1 0 1,-1 0-1,1 0 0,-1 0 1,0 0-1,1-1 1,-1 1-1,0 1 0,0 6-14,0 0 0,-1 0 0,0 0 0,-1 0 0,0 0 0,0-1 0,-1 1 0,-4 9 0,0 2 16,-54 137-51,49-130 122,-2 0-1,0-1 1,-32 40-1,43-61 7,0 0 0,0-1 0,-1 1 0,0-1 0,1 0 0,-1 0 0,0-1 0,0 1 0,-9 3 0,12-6-45,0 1-1,0-1 0,-1 0 0,1 1 0,0-1 1,0 0-1,-1 0 0,1 0 0,0 0 0,-1 0 0,1 0 1,0 0-1,-1-1 0,1 1 0,0 0 0,-2-2 0,2 1-13,-1 0 0,1 0 0,-1 0 0,1 0 0,0 0 0,-1 0 0,1-1 0,0 1 0,0-1 0,0 1 0,0-1 0,0 1 0,1-1-1,-1 1 1,0-3 0,-2-7-7,0 0 0,1 0-1,1-1 1,0 1-1,0 0 1,1 0-1,0-1 1,1 1-1,1 0 1,0 0 0,0 0-1,1 0 1,0 0-1,1 0 1,0 1-1,8-14 1,-9 20-24,0 0 1,0 0-1,0 0 1,0 0-1,0 1 1,1-1-1,0 1 1,0 0-1,0 0 0,0 1 1,0-1-1,0 1 1,6-2-1,-4 1 41,1 1-1,0 1 0,0-1 1,0 1-1,0 0 0,1 1 0,-1 0 1,8 1-1,4 1-489,0 1-1,-1 1 1,0 1 0,0 1-1,33 15 1,-46-19-69,0 1 0,0 0 0,-1 0 0,1 0 0,-1 0 0,5 5 0,-8-7 264,0 1-1,0-1 0,0 0 0,0 0 0,0 0 0,0 1 0,-1-1 0,1 0 0,0 1 0,-1-1 0,1 2 0,-1-2 71,0 0 0,0 0 0,0-1 0,0 1 1,0 0-1,0 0 0,0-1 0,0 1 0,-1 0 0,1 0 0,0-1 0,0 1 0,-1 0 0,1-1 0,0 1 0,-1 0 0,1-1 0,-1 1 0,1-1 0,-1 1 0,1-1 0,-2 2 0,-11 9-2599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8:19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17 5408,'-13'-17'2752,"18"17"-2336,0 0-288,-2 0-96,7 0-64,-1 0 320,4 5-192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8:19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867 120 6816,'-13'-20'3072,"18"17"-2656,3-2-224,6 5-192,26-9 768,4 6-416,43-9 288,2 7-384,14-1 0,-3 1-160,-18-4 352,-16 9-224,-11-3-1248,-10 6 544,-14-3-3040,-9 5 1920</inkml:trace>
  <inkml:trace contextRef="#ctx0" brushRef="#br0" timeOffset="1">72 37 5824,'-59'-28'2624,"46"28"-2272,16 0-192,7 0-160,12-5-160,6 1 96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8:20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60 3968,'0'0'178,"0"-1"0,0 1 0,0-1 0,0 0 0,0 1 0,1-1 0,2-5 5050,-12 8-4294,-12 2-365,3 0-300,-1 0 0,-33 13 0,33-10-218,0 2 1,1 0 0,1 1 0,-1 1 0,-19 16 0,31-22-19,-1 1 1,2 0 0,-1 0 0,0 0 0,1 0 0,0 1 0,1 0 0,-1 0 0,2 0 0,-1 0-1,1 1 1,0 0 0,0-1 0,1 1 0,-3 16 0,5-21 57,0 1 0,0-1-1,0 1 1,0-1 0,1 1 0,0-1 0,0 1-1,0-1 1,3 7 0,-4-9-53,0 0 0,1 0 0,0 0 0,-1 0 0,1 0 1,0 0-1,-1 0 0,1 0 0,0 0 0,0-1 0,0 1 0,0 0 0,0 0 0,0-1 0,0 1 1,0-1-1,0 1 0,0-1 0,0 1 0,0-1 0,0 1 0,0-1 0,0 0 0,1 0 0,-1 0 0,0 0 1,0 0-1,0 0 0,1 0 0,-1 0 0,0 0 0,2-1 0,6-2 59,0 0-1,-1-1 0,0 0 1,0-1-1,0 0 0,0 0 1,-1-1-1,1 0 0,-1 0 1,9-11-1,5-9 103,30-45-1,-33 43-60,0-3-116,-13 22-120,0 1 0,11-16 0,-10 13-802,-6 10 477,-3 7 221,2-2 199,0 0 0,0 0 0,1 0-1,-1 0 1,1 1 0,0-1 0,0 0 0,0 0 0,1 0 0,0 1 0,0-1 0,0 0 0,0 0 0,2 5 0,2 7 86,-5-15-50,1 1 0,-1 0 0,1-1 0,-1 1 1,1-1-1,0 1 0,-1-1 0,1 0 0,0 1 0,0-1 0,0 0 0,0 1 1,1-1-1,-1 0 0,0 0 0,0 0 0,1 0 0,-1 0 0,2 1 1,-1-2 2,1 1 1,-1 0 0,0-1 0,1 1 0,-1-1 0,1 0 0,-1 0 0,1 0 0,-1 0-1,0 0 1,5-1 0,6-3 60,0 0-1,-1 0 1,0-1-1,13-8 1,-5 3 27,32-12-5,152-65-393,-204 88 271,0-1-1,0 0 1,0 0 0,0 0-1,0 0 1,0 0-1,0 0 1,0 1 0,0-1-1,0 0 1,0 0 0,0 0-1,0 0 1,0 0-1,0 1 1,0-1 0,0 0-1,0 0 1,0 0-1,0 0 1,0 0 0,0 1-1,0-1 1,0 0-1,0 0 1,0 0 0,0 0-1,0 0 1,1 0 0,-1 1-1,0-1 1,0 0-1,0 0 1,0 0 0,0 0-1,0 0 1,0 0-1,1 0 1,-1 0 0,0 0-1,0 0 1,0 0 0,0 0-1,0 0 1,1 0-1,-1 0 1,0 0 0,0 0-1,0 0 1,0 0-1,0 0 1,1 0 0,-1 0-1,0 0 1,0 0-1,0 0 1,0 0 0,0 0-1,0 0 1,1 0 0,-1 0-1,0 0 1,0 0-1,0 0 1,0-1 0,0 9-35,0-5 38,-1 1 3,1 0 0,0 0 0,0-1 0,0 1 0,1 0 0,-1 0 0,1-1 0,0 1 0,0 0 0,0-1-1,0 1 1,1-1 0,0 1 0,-1-1 0,1 0 0,0 0 0,4 4 0,-1 0 51,1-1 1,1 0-1,-1-1 0,1 1 1,0-1-1,1 0 1,-1-1-1,9 4 0,-10-6 29,-1 0 0,1 0 0,0 0 0,-1-1 0,1 0 0,0-1 0,0 1 0,0-1 0,0 0 0,0 0 0,0-1 0,11-2 0,-4-1-42,-1 0 1,1-1-1,-1-1 0,1 0 0,-2-1 1,1 0-1,-1-1 0,0 0 0,-1 0 1,0-1-1,0-1 0,-1 0 0,0 0 1,12-18-1,-20 26-58,0 0 1,0 1-1,0-1 1,0 0-1,-1 0 0,1 0 1,0 0-1,-1 0 1,1 0-1,-1 0 1,0 0-1,0 0 0,0 0 1,0 0-1,0 0 1,0 0-1,0 0 1,-1-2-1,0 4 5,1-1 0,-1 1 0,1-1 0,0 1 0,-1 0 0,1-1-1,-1 1 1,1 0 0,0 0 0,-1-1 0,1 1 0,-1 0 0,1 0 0,-1 0 0,1 0 0,-1 0 0,0-1-1,1 1 1,-1 0 0,1 0 0,-1 0 0,1 0 0,-1 0 0,1 1 0,-1-1 0,1 0 0,-1 0 0,1 0 0,-1 0-1,1 1 1,-1-1 0,1 0 0,-1 0 0,1 1 0,-1-1 0,-16 9-6,13-5 11,-1-1-1,1 1 1,0 0 0,0 0 0,0 1 0,1-1 0,0 1-1,0-1 1,0 1 0,0 0 0,1 0 0,-1 0 0,1 1-1,1-1 1,-1 1 0,1-1 0,0 1 0,0-1-1,0 1 1,1-1 0,0 1 0,1 6 0,-1-8 50,1 1 1,-1-1-1,2 0 1,-1 0 0,0 1-1,1-1 1,-1 0-1,1 0 1,1 0-1,-1 0 1,0-1 0,1 1-1,0-1 1,-1 1-1,2-1 1,-1 0 0,0 0-1,0 0 1,1-1-1,0 1 1,-1-1-1,1 0 1,0 0 0,0 0-1,0 0 1,1-1-1,-1 0 1,6 2-1,0-2 51,1 0 0,-1 0-1,0-1 1,0-1-1,19-2 1,50-14-1827,-72 15 1384,90-21-6621,-52 14 3637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8:23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1005 4064,'-8'2'4098,"9"-3"-3956,0 1 1,0 0 0,0 0-1,-1 0 1,1-1 0,0 1-1,0 0 1,-1-1-1,1 1 1,0-1 0,-1 1-1,1-1 1,0 1-1,-1-1 1,1 1 0,0-2-1,5-5 306,-1-1-1,1 0 0,-2 0 0,1 0 0,5-16 0,4-6 182,1 0-79,1 0-1,37-52 0,-35 62-373,0 1 1,0 1-1,2 1 0,0 1 0,25-15 1,116-59 523,6-4-239,-155 84-521,7-4 42,-18 13 4,0 1 0,0-1 0,0 1 0,0-1 0,0 1-1,0-1 1,1 1 0,-1 0 0,0-1 0,0 1 0,0 0-1,0 0 1,1 0 0,-1 0 0,2 0 0,-3 1 5,1-1-1,-1 0 1,1 0 0,-1 1 0,1-1 0,-1 0-1,0 0 1,1 1 0,-1-1 0,1 1 0,-1-1-1,0 0 1,0 1 0,1-1 0,-1 1-1,0-1 1,0 0 0,1 1 0,-1-1 0,0 1-1,0-1 1,0 1 0,0-1 0,0 1 0,1 0-1,-2 19-95,-7 16 23,3-24 64,1 0 0,-2-1-1,0 0 1,0 0 0,-10 12 0,-3 5 164,-4 11 329,82-87 1306,72-79-1897,-115 111 115,-14 14-74,1 0 1,-1-1-1,1 1 0,-1 0 0,1 0 0,3-1 1,-6 3 60,1 0 1,-1-1 0,1 1-1,-1 0 1,1 0-1,-1 0 1,1 0 0,0 0-1,-1 0 1,1 0 0,-1 0-1,1 0 1,-1 0-1,1 0 1,-1 0 0,1 0-1,0 0 1,-1 1 0,1-1-1,-1 0 1,1 0-1,-1 1 1,1-1 0,-1 0-1,0 1 1,1-1 0,-1 0-1,1 1 1,-1-1-1,0 1 1,1-1 0,-1 1-1,0-1 1,1 1-1,-1-1 1,0 1 0,0-1-1,1 1 1,-1-1 0,0 1-1,0-1 1,0 2-1,2 5-60,-1 1-1,0-1 0,0 1 0,-1-1 0,0 1 0,-1-1 0,-2 15 0,1 2-14,0-6 112,1 1 0,1-1 0,0 0 0,2 1 0,0-1 0,5 19-1,-6-34 11,0 0 0,0 0 0,0 0-1,0-1 1,1 1 0,-1 0 0,1-1-1,0 1 1,0-1 0,0 0-1,0 0 1,0 0 0,0 1 0,0-2-1,1 1 1,-1 0 0,1 0-1,-1-1 1,1 0 0,0 1 0,0-1-1,0 0 1,-1 0 0,1-1-1,0 1 1,0-1 0,0 1 0,0-1-1,0 0 1,4 0 0,5-1 28,-1 0-1,1-1 1,-1-1 0,0 0 0,1 0 0,18-9-1,71-34 223,-80 35-216,0-1 1,32-24 0,-44 29-32,0-1-1,-1 0 1,1-1 0,-2 0 0,8-10 0,-12 14-42,1 0-1,-2 0 1,1-1-1,-1 1 1,1-1 0,-1 1-1,-1-1 1,1 0 0,-1 0-1,0 0 1,0-9-1,-1 14-11,0 0-1,0-1 1,0 1-1,0 0 0,0 0 1,0-1-1,-1 1 0,1 0 1,0 0-1,-1 0 0,1-1 1,-1 1-1,1 0 1,-1 0-1,1 0 0,-1 0 1,0 0-1,0 0 0,1 0 1,-1 0-1,0 0 1,0 0-1,0 1 0,0-1 1,0 0-1,0 1 0,0-1 1,0 0-1,0 1 1,-1-1-1,1 1 0,0 0 1,0-1-1,0 1 0,-1 0 1,1 0-1,0 0 0,0 0 1,-1 0-1,-1 0 1,-3 1-37,1-1 1,-1 1-1,1 1 1,-1-1-1,1 1 0,0 0 1,-9 4-1,3 1-17,0-1-1,0 2 0,0-1 0,-13 15 0,19-17 61,0 0 0,0 0 0,1 1 0,0-1 0,0 1 0,0 0 0,1 1-1,0-1 1,-4 12 0,6-15 17,0 1-1,1-1 0,-1 0 1,1 0-1,0 0 1,0 0-1,0 0 1,1 1-1,-1-1 1,1 0-1,-1 0 1,1 0-1,0 0 0,2 4 1,-1-2 30,1-1 0,0 1-1,0-1 1,0 1 0,1-1 0,-1 0-1,9 7 1,-4-5 21,0-1-1,0 1 1,0-1 0,1-1-1,-1 1 1,1-2 0,0 1-1,1-1 1,9 2-1,-6-3 5,-1-1-1,1 0 1,0-1-1,-1-1 1,1 0-1,-1 0 1,1-1-1,-1-1 0,1 0 1,20-9-1,6-5 46,68-42-1,-92 50-119,46-30 102,-54 34-50,0-1 0,0 0 0,-1 0 0,0 0 1,0-1-1,6-7 0,-11 12-36,0-1 0,0 1 0,0-1-1,0 1 1,0-1 0,0 1 0,-1-1 0,1 1 0,-1-1 0,1 1 0,-1-1-1,0 0 1,0 1 0,-1-1 0,1 0 0,0 1 0,-1-1 0,0-3-1,0 5-19,0 0 0,1-1 0,-1 1 0,0 0 0,1 0 0,-1-1 0,0 1 0,0 0 0,0 0 0,0 0 0,0 0 1,0 0-1,-1 0 0,1 0 0,0 0 0,0 1 0,-1-1 0,1 0 0,0 1 0,-1-1 0,1 1 0,-1 0 0,1-1 0,-1 1 0,1 0 0,-1 0 0,1 0 0,0 0 0,-1 0 0,1 0 0,-1 0 0,1 0 0,-4 2 0,-1 0-13,1 0-1,-1 1 1,0-1 0,1 1 0,-1 1 0,1-1 0,-7 7 0,-2 2-139,-17 18 1,26-24 183,0 0-1,0 0 0,1 0 1,0 0-1,0 1 0,1-1 0,-1 1 1,2 0-1,-1 0 0,1 1 1,0-1-1,0 0 0,1 1 0,0-1 1,0 1-1,1-1 0,0 1 1,0 0-1,0-1 0,1 1 0,1-1 1,2 10-1,-3-14-1,0-1 0,0 0 1,0 0-1,0 0 0,0 0 0,1-1 0,-1 1 0,1 0 0,-1 0 1,1-1-1,-1 1 0,1-1 0,0 1 0,0-1 0,0 0 0,0 0 1,0 0-1,0 0 0,0 0 0,0 0 0,0-1 0,1 1 0,-1-1 1,0 1-1,0-1 0,1 0 0,-1 0 0,0 0 0,5 0 0,6-2 62,1 0-1,-1 0 0,25-9 0,-22 6-18,155-40 139,165-54-151,-302 88 31,-24 8-114,-21 7-194,-4 2 210,-21 14-1,12-7-56,3-3 14,1 1 0,0 2-1,0 0 1,-34 31 0,49-39 81,1-1 1,0 2-1,0-1 0,1 0 1,-4 8-1,5-10-4,1 0 0,-1-1 0,1 1 0,0 0 0,0 0 0,1 1 0,-1-1 0,1 0 0,-1 0 0,1 0 0,0 0 0,1 4 0,-1-6-5,0 0-1,0 0 1,1-1-1,-1 1 1,0 0-1,1 0 1,-1 0-1,1 0 1,-1-1 0,1 1-1,-1 0 1,1 0-1,0-1 1,-1 1-1,1-1 1,0 1-1,-1 0 1,1-1 0,0 1-1,0-1 1,0 0-1,-1 1 1,1-1-1,0 0 1,0 1-1,0-1 1,0 0 0,0 0-1,0 0 1,0 0-1,0 0 1,0 0-1,1 0 1,2 0 22,-1-1 0,1 1 1,-1-1-1,0 0 0,0 0 1,1 0-1,-1 0 0,3-2 0,7-6 55,0 0-1,-1 0 0,-1-1 0,13-14 0,12-10-27,1-1 7,-2-1-1,-1-2 1,-2-2 0,29-46 0,-12 8-20,52-115-1,-97 183-31,8-15-123,0-1 1,13-48-1,-25 72 101,1 0-1,-1 0 1,1 0-1,-1 0 1,0 0-1,0 0 1,0 0-1,0 1 0,0-1 1,0 0-1,0 0 1,-1 0-1,1 0 1,-2-2-1,2 3 3,-1 1 0,1-1 0,-1 1 0,1-1-1,-1 1 1,0-1 0,1 1 0,-1-1 0,0 1 0,0-1 0,1 1 0,-1 0-1,0 0 1,0-1 0,1 1 0,-1 0 0,0 0 0,0 0 0,0 0-1,1 0 1,-1 0 0,0 0 0,0 0 0,0 0 0,1 0 0,-1 1 0,0-1-1,0 0 1,0 0 0,1 1 0,-1-1 0,-1 1 0,-2 1-23,-1 0 1,1 0 0,-1 1-1,1-1 1,0 1 0,0 0-1,0 1 1,0-1 0,1 0-1,-5 5 1,-1 5-50,-16 27 0,22-35 70,-19 38-60,2 0 1,2 1 0,-23 86-1,35-108 79,2 0-1,0 0 0,1 0 0,0 29 1,3-42 14,1 0 1,-1 0 0,2 0 0,-1-1 0,1 1 0,0 0-1,1-1 1,0 0 0,1 1 0,-1-1 0,2 0-1,-1-1 1,9 12 0,-7-13-102,0 1 1,11 8-1,15 9-84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8:24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1 876 2720,'3'-5'4546,"19"-13"-2246,7-7-1306,-9 3-542,2 0 0,0 2 0,1 1 1,29-20-1,-18 17-329,18-12 186,50-43 0,-70 48-244,-2 0 0,-1-3 0,-1 0 0,-2-2 0,39-66 0,55-131 319,-112 211-544,11-36 0,-19 56 151,1-1 1,-1 1 0,0-1-1,0 1 1,0 0 0,0-1 0,0 1-1,0-1 1,1 1 0,-1 0 0,0-1-1,0 1 1,0-1 0,-1 1-1,1 0 1,0-1 0,0 1 0,0-1-1,0 1 1,0 0 0,0-1-1,0 1 1,-1-1 0,-6 5-263,-11 19-70,6 2 336,0-1 0,-14 47 1,3-7 50,0-6 136,-28 75 157,44-114-264,2 1 0,1-1 0,1 1 0,-3 39 0,6-55-7,0 0-1,1 1 1,-1-1 0,1 0 0,0 0 0,0 0-1,0 0 1,1 0 0,-1 0 0,1 0-1,0-1 1,0 1 0,0-1 0,0 1-1,1-1 1,0 0 0,-1 0 0,1 0 0,0 0-1,1 0 1,-1 0 0,0-1 0,1 0-1,-1 0 1,1 0 0,0 0 0,0 0-1,-1-1 1,1 0 0,0 1 0,1-2 0,-1 1-1,0 0 1,0-1 0,0 0 0,0 0-1,0 0 1,1 0 0,-1-1 0,7-1-1,6-3 11,0-1-1,0 0 0,-1-1 0,0-1 1,0-1-1,25-18 0,-18 9-63,-1 0 0,-1-1 1,28-33-1,-14 6-1,-32 41-40,0 0 1,-1 0 0,1 0 0,-1 0-1,0-1 1,0 1 0,1-10-1,-3 15 18,0 0-1,1 0 1,-1-1-1,0 1 1,0 0-1,0-1 1,0 1-1,0 0 1,0 0-1,0-1 1,0 1-1,0 0 1,0-1-1,0 1 1,0 0-1,0 0 1,-1-1-1,1 1 1,0 0-1,0-1 1,0 1-1,0 0 1,0 0-1,0-1 1,-1 1-1,1 0 1,0 0-1,0-1 1,-1 1-1,-7 3-160,-12 16 34,18-17 125,-9 10-18,0 1 1,1 0-1,0 0 0,1 1 1,1 0-1,-8 17 1,14-25 28,-1 1 1,1-1-1,0 1 1,1 0 0,0 0-1,0 0 1,0 10 0,1-13 3,0 1 0,1-1 1,-1 1-1,1-1 0,0 0 1,1 0-1,-1 1 0,1-1 1,0 0-1,0 0 0,0-1 1,5 8-1,-6-9 33,1 0 0,0-1 0,-1 1 1,1 0-1,0-1 0,0 1 0,0-1 0,0 0 0,0 0 0,1 0 0,-1 0 0,0 0 1,0 0-1,1 0 0,-1-1 0,1 1 0,-1-1 0,0 1 0,1-1 0,-1 0 0,1 0 1,-1 0-1,1-1 0,4 0 0,-4 0-10,-1 0 0,1 0 0,0 0 0,0 0 0,-1 0 0,1-1 0,0 1-1,-1-1 1,1 1 0,-1-1 0,0 0 0,0 0 0,0 0 0,0-1 0,0 1 0,0 0 0,0-1 0,-1 1 0,3-6 0,-2 1-27,0 0 1,0 0-1,0-1 1,-1 1-1,-1 0 1,1-1-1,-1 1 1,0-1-1,-1 1 1,0-1-1,0 1 1,0 0-1,-1-1 1,0 1-1,-1 0 1,1 0-1,-1 0 1,-1 1-1,1-1 0,-1 1 1,-6-8-1,1 3-119,3 4 3,0 0 0,0 1 0,0-1 1,-10-6-1,41 20-39,22 6 373,78 11 0,-62-13-131,60 8 457,-98-17-941,-1-1-1,1-1 1,24-3-1,-48 3 187,0 0 0,0 0 0,0 0 0,0 0 0,0-1-1,0 1 1,0 0 0,0 0 0,0-1 0,-1 1-1,1 0 1,0-1 0,0 1 0,1-2 0,-2 2 85,0-1 0,0 1 1,0-1-1,0 1 0,0 0 1,0-1-1,0 1 0,0-1 1,0 1-1,0 0 0,0-1 1,0 1-1,-1-1 1,1 1-1,0 0 0,0-1 1,0 1-1,-1 0 0,1-1 1,0 1-1,0 0 0,-1-1 1,1 1-1,-1 0 0,-5-9-1596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8: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63 3808,'-100'-6'1728,"78"9"160,27-3-1184,25-3 416,17-2-640,29-4 192,4 6-384,38-8-96,-7 2-96,24-2 608,-9 6-352,-8 1-960,-15 8 320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4:27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615 118 1984,'0'-1'30,"0"0"1,0 0-1,0 0 0,0 1 1,0-1-1,0 0 1,1 0-1,-1 0 0,0 0 1,1 0-1,-1 1 0,0-1 1,1 0-1,-1 0 0,1 1 1,-1-1-1,1 0 1,0 0-1,-1 1 0,1-1 1,0 1-1,-1-1 0,1 1 1,0-1-1,0 1 1,1-1-1,-1 0 213,0 0 1,0 1-1,0-1 1,0 0-1,0 0 1,0 0 0,0 0-1,0 0 1,0 0-1,0 0 1,0 0-1,0 0 1,0-3-1,1-1 1846,0-1 1,0 0-1,1-12 0,-3 17-1901,0-1-1,0 1 1,0-1-1,-1 1 1,1-1-1,0 1 1,-1 0-1,1-1 1,-1 1-1,0-1 1,0 1-1,1 0 1,-1-1-1,0 1 1,0 0-1,0 0 1,0 0-1,0 0 1,-1 0-1,1 0 1,0 0-1,0 0 1,-1 0-1,1 1 1,0-1-1,-1 0 1,-1 0-1,-5-1-79,1 0-1,-1 0 1,0 0-1,-9 0 1,8 1 381,-22-1-142,0 2 0,1 1-1,-1 1 1,-47 10 0,56-9-172,0 2 0,0 1 0,1 1 1,0 0-1,-38 21 0,50-24-106,1 1 0,0 1-1,0 0 1,0 0-1,1 0 1,0 1 0,0 0-1,1 0 1,-1 1-1,2 0 1,-1 0 0,1 0-1,0 1 1,1 0-1,-7 18 1,10-22-45,0 0 0,0 0 1,0 1-1,0-1 0,1 0 0,0 1 0,0-1 1,1 0-1,-1 1 0,1-1 0,0 0 1,1 0-1,-1 1 0,1-1 0,0 0 0,0-1 1,1 1-1,-1 0 0,1-1 0,0 1 1,0-1-1,1 0 0,5 6 0,3 1 71,1 0 1,1-1-1,0 0 0,0-2 0,0 1 1,19 6-1,20 9 66,-9-4-151,0 1 0,56 39 1,-86-51 20,0 1 29,24 20-1,-35-26 14,1-1 1,-1 1-1,1 0 0,-1 0 0,0 0 0,-1 1 0,1-1 0,-1 1 0,0-1 0,2 8 1,-3-10-38,-1 1 1,0-1 0,1 0 0,-1 1 0,0-1 0,0 0-1,-1 0 1,1 1 0,0-1 0,-1 0 0,0 0-1,1 1 1,-1-1 0,0 0 0,0 0 0,0 0 0,0 0-1,0 0 1,-1 0 0,1 0 0,-1-1 0,1 1 0,-1 0-1,0-1 1,1 1 0,-1-1 0,0 0 0,0 0 0,-3 2-1,-3 2 1,0-2-1,0 1 1,-1-1-1,1 0 1,-1 0-1,-11 1 0,5-2 9,-1-1 0,0 0-1,0-1 1,-26-3-1,-63-16-42,78 13-93,-26-8-1153,-20-4-2568,61 16 2801,6 1-230,0 0 1,0 0-1,0 0 1,0 0-1,0 1 0,0 0 1,0 1-1,0-1 1,0 1-1,0 0 0,-10 4 1,-6 6-3224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8:27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537 282 2656,'18'-30'1715,"-14"25"-1105,0 0 1,-1-1-1,0 1 0,5-12 0,-8 16-518,1-1 0,-1 0 1,0 0-1,1 1 0,-1-1 0,0 0 0,0 0 1,0 0-1,0 1 0,-1-1 0,1 0 0,0 0 1,-1 0-1,1 1 0,-1-1 0,0 0 0,1 1 1,-1-1-1,0 0 0,0 1 0,-2-2 0,3 2-65,-1 0-1,0 0 1,0 0 0,0 0-1,-1 0 1,1 0-1,0 1 1,0-1-1,0 0 1,0 1-1,-1-1 1,1 1-1,0 0 1,-1-1 0,1 1-1,0 0 1,-1 0-1,1 0 1,0 0-1,-1 0 1,1 0-1,0 0 1,-3 1-1,0-1-3,-1 2 0,0-1 0,1 0 0,-9 5 0,2 0 44,0 1 0,1 0 0,-18 16 0,9-7 44,-8 8 238,-37 40 1,60-60-309,1 0 0,0 0 0,0 1-1,0-1 1,0 1 0,1 0 0,0 0 0,0 0 0,0 0 0,-1 7 0,2-10 15,1 0-1,0 0 0,0 1 1,0-1-1,0 0 1,0 0-1,0 1 0,0-1 1,1 0-1,0 0 1,-1 0-1,1 0 1,0 1-1,0-1 0,0 0 1,0 0-1,0-1 1,0 1-1,1 0 0,-1 0 1,1-1-1,-1 1 1,1 0-1,0-1 0,-1 0 1,5 3-1,-2-2 26,-1 0 0,1 0 0,0 0 0,0 0-1,1-1 1,-1 1 0,0-1 0,0 0 0,1 0 0,-1-1-1,0 1 1,1-1 0,-1 0 0,1-1 0,-1 1 0,0-1-1,1 1 1,-1-1 0,5-2 0,-3 1-55,-1-1-1,0 1 1,0-1-1,0 0 1,0 0-1,-1-1 1,1 0-1,-1 1 1,0-1-1,0-1 1,0 1 0,0-1-1,-1 1 1,4-7-1,4-10-107,-9 16 101,0 0 0,1 1 0,0-1 0,0 0 0,0 1 0,1 0 0,6-7 0,-10 11-23,0 0 0,0 0 1,0 0-1,0 0 1,0 0-1,0 0 0,-1 0 1,1 0-1,0 0 1,0 0-1,0 0 1,0 0-1,0 0 0,0 0 1,0 0-1,0 0 1,0 0-1,0 0 0,0 0 1,0 0-1,-1 0 1,1 0-1,0 0 0,0 0 1,0 0-1,0 0 1,0 0-1,0 0 1,0 0-1,0-1 0,0 1 1,0 0-1,0 0 1,0 0-1,0 0 0,0 0 1,0 0-1,0 0 1,-1 0-1,1 0 1,0 0-1,0 0 0,0 0 1,0 0-1,0-1 1,0 1-1,0 0 0,0 0 1,0 0-1,0 0 1,0 0-1,0 0 0,0 0 1,0 0-1,0 0 1,0 0-1,1-1 1,-3 5-9,0 1 0,1-1 1,-1 0-1,1 0 0,0 1 1,1-1-1,-1 7 1,-5 19-88,-19 35 195,4-14-6,-13 42 4,1 0 99,-52 103 0,73-173-71,-2-1-1,0-1 1,-21 23 0,24-31 21,0-1 1,-2 0 0,1-1 0,-2 0 0,-26 16-1,37-25-108,1 0 0,-1-1-1,0 0 1,0 0-1,0 1 1,0-1-1,0-1 1,-1 1 0,1-1-1,0 1 1,0-1-1,0 0 1,-1 0-1,1 0 1,0 0 0,0-1-1,0 1 1,-1-1-1,1 0 1,0 0-1,0 0 1,0 0 0,0-1-1,1 1 1,-1-1-1,0 0 1,0 0-1,-3-3 1,1 0 8,0-1 1,1 1-1,0 0 1,0-1-1,0 0 1,1 0-1,0 0 1,0-1-1,1 1 1,-1-1-1,2 1 1,-3-13-1,2 5-23,1 0-1,1-1 0,0 1 0,1 0 0,0-1 0,6-20 0,-1 10-99,1 1 0,17-39 0,-19 51 57,1 1 0,1 0 0,-1 0 0,2 1 0,-1 0 0,1 0 0,1 1 0,13-12 0,-9 11-3,1 0 0,0 1 0,1 0 0,0 2 0,25-11 0,0 3 85,81-17-1,-78 21 19,-1-1-1,61-28 0,-93 36-22,26-13 12,0 0 1,-1-3-1,-1 0 0,-1-3 1,0 0-1,48-48 0,-13 2-18,-57 54-252,-4 8-237,-13 21 249,-10 20 135,6-17 79,2 1 0,0 0 0,1 1 0,0-1-1,2 1 1,-4 20 0,9-36 2,-1-1-1,1 1 1,0-1 0,0 0 0,0 1 0,0-1 0,0 1-1,1-1 1,-1 1 0,1-1 0,-1 0 0,1 1 0,0-1-1,0 0 1,0 0 0,0 0 0,0 1 0,1-1 0,-1 0-1,0-1 1,1 1 0,0 0 0,-1 0 0,1-1 0,0 1-1,0-1 1,0 1 0,0-1 0,4 2 0,-1-1 37,0-1 0,-1 0-1,1 0 1,0 0 0,0-1 0,0 1 0,1-1 0,-1 0 0,0-1 0,0 1 0,0-1 0,0 0 0,6-2 0,-2-1-19,1 0 1,-2 0 0,1-1-1,0 0 1,-1 0 0,0-1-1,13-12 1,-5 3 19,-1-1 0,20-25 1,-25 25-65,0 0 0,8-19-1,-9 18-185,16-26-1,-22 43-40,-2 4 82,-2 7 43,-2 9 112,-1 1 0,-9 23 0,-1 6 10,8-27-22,3-13 14,1 1 1,-1-1-1,2 1 1,-1 11-1,2-21 26,0 1 0,0-1 0,0 1-1,0-1 1,1 1 0,-1-1-1,1 1 1,-1-1 0,1 1 0,-1-1-1,1 0 1,0 1 0,1 0-1,-2-1-16,0-1 0,1 1 0,-1-1 0,1 1 0,-1-1 0,1 0 0,-1 1 0,1-1 0,-1 0 0,1 0 0,-1 1 0,1-1 0,0 0-1,-1 0 1,1 0 0,-1 0 0,1 0 0,-1 0 0,1 1 0,0-1 0,-1-1 0,1 1 0,-1 0 0,1 0 0,0 0 0,-1 0 0,1 0 0,-1 0-1,1-1 1,-1 1 0,1 0 0,0-1 0,-1 1 0,1-1 0,9-5 60,0-2-1,-1 0 0,0 0 1,0 0-1,9-13 1,37-53 51,-17 22-54,46-55-262,-83 106 162,0-1 1,0 1 0,0 0 0,0 0 0,0 0-1,0 0 1,0 0 0,1 0 0,-1 0 0,0 0-1,1 0 1,-1 0 0,1 1 0,-1-1 0,1 1-1,1-1 1,-2 1 11,-1 0-1,1 0 0,0 1 1,0-1-1,0 0 1,0 1-1,-1-1 1,1 0-1,0 1 1,0-1-1,-1 1 0,1 0 1,0-1-1,-1 1 1,1-1-1,-1 1 1,1 0-1,-1-1 0,1 1 1,-1 0-1,1 0 1,-1-1-1,1 1 1,-1 0-1,0 0 1,0 0-1,1 0 0,-1-1 1,0 1-1,0 2 1,3 8-5,1 1-1,0-1 1,1 0 0,1 0 0,-1 0 0,2-1 0,-1 0-1,1 0 1,1 0 0,13 13 0,-16-19 49,0 1 0,0-1 0,1 0 0,-1 0 0,1-1 1,0 1-1,0-1 0,0-1 0,0 1 0,1-1 0,-1 0 0,1 0 0,-1-1 0,1 0 0,0 0 1,-1-1-1,1 0 0,0 0 0,0 0 0,10-3 0,-10 2-9,-1-1-1,1 0 1,-1 0-1,0 0 1,0-1-1,0 0 1,0 0-1,0-1 1,0 1-1,-1-1 1,0-1-1,0 1 1,0-1-1,0 0 1,-1 0-1,0 0 1,4-6-1,8-22 47,-2 0-1,-1 0 0,-2-1 0,8-36 1,-12 30-180,-7 39 94,0-1-1,1 1 0,-1-1 1,0 1-1,0 0 1,0-1-1,0 1 0,-1 0 1,1-1-1,0 1 0,-1 0 1,1-1-1,0 1 1,-1 0-1,0 0 0,1-1 1,-1 1-1,0 0 0,1 0 1,-1 0-1,0 0 1,0 0-1,-2-2 0,2 3 4,0 0 0,0 0-1,1 0 1,-1 0 0,0 1-1,0-1 1,0 0 0,1 0-1,-1 1 1,0-1 0,0 0-1,1 1 1,-1-1 0,0 0-1,1 1 1,-1-1 0,0 1-1,1 0 1,-1-1-1,1 1 1,-1-1 0,1 1-1,-1 0 1,0 0 0,1 0-28,-6 7-5,0 0 0,1 1 0,0 0-1,0-1 1,1 2 0,0-1 0,1 0-1,-4 16 1,0 5-26,-3 44 1,9-61 104,1 0 1,0 1 0,1-1 0,0 1-1,5 21 1,-4-27 17,1 1 1,-1-1-1,2 0 0,-1 0 0,1 0 0,0 0 1,1 0-1,0-1 0,8 10 0,-7-10 107,1 0 0,-1-1-1,1 0 1,9 6 0,-13-10-338,0-1 1,0 1 0,0-1-1,0 0 1,0 0 0,0 0 0,0 0-1,0 0 1,1-1 0,-1 1-1,0-1 1,0 0 0,1 0 0,-1 0-1,4-1 1,-4 1-573,1-1 0,-1 1 0,1-1 0,-1 0 0,1 0 0,-1 0 0,0 0 0,0-1 0,1 0 0,-1 1 0,0-1 0,0 0 0,-1 0-1,5-4 1,3-3-1625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8:27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76 4160,'-44'-40'1856,"17"28"-1600,17 4 576,10 0-544,5 8-192,5-7 96,7 7-128,24 0-2272,-1 3 1184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8:34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5 924 4160,'0'0'42,"0"0"0,0 0 1,0 0-1,0 0 0,0 0 0,0 0 1,-1 0-1,1 0 0,0 0 0,0 0 1,0 0-1,0 0 0,0 0 0,0 0 1,-1 0-1,1 0 0,0 0 0,0 0 0,0 0 1,0 0-1,0 0 0,-1 0 0,1 0 1,0 0-1,0 0 0,0 0 0,0 0 1,0-1-1,0 1 0,0 0 0,0 0 1,-1 0-1,1 0 0,0 0 0,0 0 1,0 0-1,0 0 0,0-1 0,0 1 1,0 0-1,0 0 0,0 0 0,0 0 1,0 0-1,0 0 0,0-1 0,0 1 0,0 0 1,0 0-1,0 0 0,0 0 0,0 0 1,0-1-1,0 1 0,0 0 0,0 0 1,0 0-10,0-1 0,1 1 0,-1 0 0,0 0 0,0 0 0,1-1 0,-1 1 0,0 0 0,0 0 0,1 0 0,-1 0 0,0 0 0,0 0 0,1 0 0,-1 0 0,0 0 1,1-1-1,-1 1 0,0 0 0,0 0 0,1 1 0,-1-1 0,0 0 0,1 0 0,-1 0 0,0 0 0,1 0 0,3 1 194,-1-1 0,1 0-1,-1 0 1,1 0 0,-1 0 0,1 0-1,-1-1 1,7-1 0,-1 0 25,6-2 122,0 0 0,1-1 1,20-10-1,44-26 558,-56 28-619,-4 2-209,-1-1 0,-1-1 0,0-1 0,-1 0 0,-1-1 1,0-1-1,-1-1 0,-1 0 0,0-1 0,-1 0 0,-1-1 0,-1 0 1,-1-1-1,0 0 0,-2-1 0,7-24 0,-13 40-91,-1-1 0,0 0 0,0 0 0,-1 0 0,1 0 0,-1 0 0,-1 0 0,1 1 0,-1-1 0,-3-11 0,4 15-32,-1-1-1,0 1 1,0 0-1,0-1 1,0 1-1,-1 0 1,1 0-1,0 0 1,-1 0-1,0 0 1,1 0-1,-1 0 1,0 1-1,0-1 1,0 1-1,0-1 0,0 1 1,0 0-1,-1-1 1,1 1-1,0 0 1,-1 1-1,1-1 1,0 0-1,-1 1 1,1-1-1,-1 1 1,1 0-1,-4 0 1,-1 0-7,0 0 0,-1 1 0,1 0 0,0 1 0,0-1 0,0 1 0,0 1 0,0-1 1,0 1-1,0 1 0,-6 3 0,4-1 7,1 1 0,-1 0 0,1 0 0,1 0 1,-1 1-1,-11 17 0,7-5 62,0 0 1,1 0-1,1 1 1,2 1-1,0-1 0,-8 36 1,13-46 47,1 0 0,1 0 0,-1 0 0,2 0 0,0 0 0,0 1 0,3 18 0,-2-25-6,0 0 0,1 0 0,-1-1 0,1 1 0,0 0-1,0 0 1,1-1 0,-1 1 0,1-1 0,0 0 0,0 0 0,1 0 0,-1 0 0,1-1 0,0 1-1,0-1 1,0 0 0,8 5 0,-2-3 40,1 0-1,0-1 1,0-1-1,0 1 1,1-2-1,-1 0 1,1 0-1,0-1 1,-1 0-1,1-1 1,0 0-1,-1-1 1,1 0-1,0-1 1,13-4-1,-9 1-90,0 0-1,-1-1 0,0 0 0,0-2 0,-1 1 1,0-2-1,0 0 0,-1-1 0,0 0 0,17-17 0,0-9 86,-1-2-1,35-61 1,-43 65-219,-8 12-201,17-41 0,-44 93-191,-7 12 413,13-13 67,1-1 0,1 1 0,-2 39 0,7-59 46,0 0 0,1 0-1,0 0 1,0 0 0,1 0 0,1 0 0,-1 0-1,5 12 1,-5-17-9,1 0-1,0 0 1,0-1 0,0 1-1,0 0 1,1-1 0,-1 0-1,1 1 1,0-1-1,0 0 1,0-1 0,0 1-1,1 0 1,-1-1 0,1 0-1,-1 0 1,1 0 0,0 0-1,0 0 1,5 1-1,4 0 94,0 0-1,1-1 0,-1-1 0,1 0 0,13-1 1,0-1 39,42-8 1,-41 3-116,-1-1 0,0-1 0,0-1 0,-1-1 0,0-1 0,38-24 0,-45 23-27,-1-1 0,0-1-1,0-1 1,-1 0 0,-1-2 0,-1 0-1,-1 0 1,21-32 0,-23 27 1,18-42 0,-29 62-25,0-1 1,0 0-1,0 0 1,-1 1 0,1-1-1,-1 0 1,0 0-1,1 0 1,-1 0-1,-1 0 1,0-5-1,1 7 0,0 1 1,0-1-1,0 0 0,0 1 0,-1-1 0,1 0 0,0 1 0,-1-1 0,1 1 0,0-1 0,-1 0 1,1 1-1,-1-1 0,1 1 0,0-1 0,-1 1 0,1-1 0,-1 1 0,0 0 0,1-1 0,-1 1 1,1 0-1,-1-1 0,0 1 0,1 0 0,-1 0 0,0-1 0,1 1 0,-1 0 0,0 0 0,1 0 0,-1 0 1,0 0-1,1 0 0,-1 0 0,0 0 0,1 0 0,-1 1 0,0-1 0,1 0 0,-1 0 0,0 0 1,1 1-1,-1-1 0,0 1 0,-3 1-27,0 0 0,0 0 1,0 0-1,1 0 0,-7 6 0,-10 11-73,1 1-1,1 0 1,-23 35-1,32-41 109,0 1 1,1 0-1,0 1 1,1 0-1,1 0 0,-7 27 1,12-36 26,0-1-1,1 1 1,-1 0 0,1 0 0,0-1 0,1 1 0,0 0-1,0-1 1,4 14 0,-4-17 3,0 1-1,1-1 1,0 0 0,-1 1-1,1-1 1,0 0 0,0 0 0,1 0-1,-1 0 1,1 0 0,-1-1-1,1 1 1,0-1 0,0 0-1,0 0 1,0 0 0,0 0-1,1 0 1,4 2 0,-6-4-3,0 1 0,0-1-1,1 0 1,-1 1 0,0-1 0,0 0 0,0 0 0,1-1 0,-1 1 0,0 0 0,0-1-1,0 1 1,0-1 0,0 0 0,0 1 0,0-1 0,0 0 0,0 0 0,0-1 0,0 1-1,0 0 1,0-1 0,-1 1 0,4-4 0,1-2-19,0 0-1,-1-1 1,0 0 0,5-9 0,-9 16-6,11-23-65,0-2 0,-2 1 0,0-1 0,9-44 0,-55 156-474,30-67 525,0 0 0,-2 24 0,4-21 6,-11 33-1,-53 153 94,1-10 17,56-171-50,-2 0 0,-1 0 0,0-2 0,-2 0 0,-22 26 0,34-45 15,-1-1 1,0 0-1,-1 0 0,1 0 0,-1 0 1,0-1-1,0 0 0,0-1 0,-8 4 1,11-5-39,0-2 1,1 1-1,-1 0 1,0 0-1,0-1 1,0 0-1,0 1 1,1-1-1,-1 0 1,0-1-1,0 1 1,0 0-1,0-1 1,1 0-1,-1 1 1,0-1-1,0 0 1,1 0-1,-1-1 1,1 1-1,-1-1 1,1 1-1,0-1 1,-3-2-1,1 0-14,1 1 1,-1-1-1,1 0 0,0-1 0,1 1 0,-1 0 0,1-1 0,0 1 0,0-1 0,-2-7 0,-1-6 34,-3-25-1,7 36-31,-6-31-25,1 0 0,2 0 1,3-68-1,2 94-29,0 1 1,1 0-1,0 0 1,1 0-1,6-14 1,-8 22 22,1 0 1,1 0 0,-1 0 0,0 0-1,1 0 1,-1 1 0,1-1-1,0 1 1,0 0 0,0-1 0,0 1-1,0 1 1,0-1 0,5-2-1,4 0-19,0 0-1,23-4 0,76-11-12,-59 12 65,-1-2 1,56-18-1,-57 11 52,129-48 44,-151 52-114,-1-1 0,-1-2 0,0 0 0,29-23-1,-41 26-1,0-1 0,-2 0 0,1 0 0,-2-2 0,0 1 0,13-24 0,-10 13 0,-1-1 0,-1-1 0,9-33 0,-7 6 14,-13 49-41,0 0 0,-1 0 0,1-1 0,-1 1 0,-1 0 0,1-1 0,-2-8 0,2 13 17,0 0 0,-1 0 0,1 0 1,0 0-1,-1 0 0,1 0 0,-1 0 0,1 0 1,-1 0-1,1 0 0,-1 1 0,1-1 1,-1 0-1,0 0 0,0 0 0,1 1 0,-1-1 1,0 0-1,0 1 0,0-1 0,0 1 1,0-1-1,0 1 0,0-1 0,-1 1 0,0 0-4,0 0-1,0 0 1,0 0-1,0 0 1,0 0-1,1 1 0,-1-1 1,0 0-1,0 1 1,0 0-1,0 0 0,-2 1 1,-4 3-49,1-1 0,0 2 0,1-1 0,-1 1 0,-6 7 0,0 3 22,0 0-1,1 1 1,1 0-1,0 1 1,-9 23-1,16-31 41,0 0-1,1 0 1,0 0-1,0 0 1,1 1 0,0-1-1,1 1 1,0-1-1,1 1 1,0 0-1,3 18 1,-2-24 24,0 0 0,1-1 0,-1 0 0,1 1 0,0-1 0,0 0 0,0 0 0,0 0 0,1 0 0,0 0 0,0 0 0,0-1 0,0 0 1,0 1-1,1-1 0,-1 0 0,1-1 0,0 1 0,0-1 0,0 1 0,0-1 0,0 0 0,1-1 0,-1 1 0,1-1 0,-1 0 0,1 0 0,-1 0 0,1 0 0,-1-1 1,1 0-1,0 0 0,7-1 0,-3-2 6,1 1 0,-1-2 0,0 1 0,-1-1-1,1-1 1,-1 1 0,1-1 0,-1-1 0,-1 0 0,13-11 0,5-8-2,34-48 0,-16 20-21,-32 40 1,23-25-54,-30 34 1,0 0 0,1 1 0,-1-1 0,1 1 0,-1 0 0,9-4 0,-13 7 37,0 0 1,1-1-1,-1 1 1,1 0-1,-1 0 1,0-1-1,1 1 0,-1 0 1,1 0-1,-1 0 1,1 0-1,-1 0 1,1-1-1,-1 1 1,1 0-1,-1 0 1,0 0-1,1 0 1,-1 0-1,1 1 1,-1-1-1,1 0 1,-1 0-1,1 0 0,-1 0 1,0 0-1,1 1 1,-1-1-1,1 0 1,-1 0-1,0 1 1,1-1-1,-1 0 1,1 1-1,-1-1 1,0 0-1,0 1 1,1-1-1,-1 0 0,0 1 1,0-1-1,1 1 1,-1-1-1,0 0 1,0 1-1,0-1 1,0 1-1,0-1 1,1 1-1,-1-1 1,0 1-1,0-1 1,0 1-1,0-1 1,0 1-1,-1 0 0,1 5-3,-1 0-1,0 1 0,-4 9 0,4-13 1,-37 109-177,11-37 394,25-69-156,0 0 0,1 0-1,0 0 1,0 1 0,0-1-1,0 0 1,1 8 0,0-14-41,0 0 0,1 0 0,-1 1 0,0-1 0,0 0 0,0 0 0,0 0 0,1 0 0,-1 0 0,0 0 0,0 1 0,0-1 0,0 0 0,1 0 0,-1 0 0,0 0 0,0 0 0,0 0 0,1 0 0,-1 0 0,0 0 0,0 0 0,1 0 0,-1 0 0,0 0 0,0 0 0,0 0 0,1 0 0,-1 0 0,0 0 0,0 0 0,0 0 0,1 0 0,-1 0 0,0-1 0,0 1 0,1 0 0,8-5 60,-8 5-46,31-19 241,38-31 0,-50 33-312,2 2-1,0 0 0,0 1 0,39-16 1,-58 29 33,-1 0-1,0 0 1,0 1 0,1-1 0,-1 1 0,0 0-1,1-1 1,-1 1 0,0 0 0,1 0 0,-1 1-1,0-1 1,1 0 0,-1 1 0,0-1 0,0 1 0,1 0-1,-1 0 1,0 0 0,0 0 0,0 0 0,0 0-1,2 2 1,1 1-21,-1 1-1,1 0 1,-1 0 0,-1 0-1,1 0 1,0 1-1,2 6 1,-2-3 71,1 0 0,0 0 1,1-1-1,0 1 1,0-1-1,1-1 0,0 1 1,16 12-1,-20-18-7,1 0 0,-1-1 1,0 1-1,1-1 0,-1 0 0,1 0 0,-1 0 1,1-1-1,0 1 0,-1-1 0,1 0 0,0 0 1,-1 0-1,6-1 0,-2 0 18,1-1-1,-1 0 1,0 0-1,0 0 1,0-1-1,7-4 1,1 1-34,-14 5-3,1 1 1,-1-1 0,1 1-1,-1-1 1,1 0-1,-1 1 1,0-1-1,1 0 1,-1 0-1,0 0 1,1 0-1,-1 0 1,0-1-1,0 1 1,0 0-1,0 0 1,0-1-1,0 1 1,0-3-1,0 2-9,0 0-16,0 0 0,0 0 0,-1-1 0,1 1 0,-1 0 0,1-1 0,-1 1 0,0-5 0,0 8 47,0-2 49,-1-6 158,3-10 78,7 4-313,-2-1 0,0 0 0,0 0 1,7-25-1,-4 10-1,1 0-1,1 1 1,1 1 0,2 0 0,32-46 0,33-19 42,1-3-129,36-73 236,-98 132-189,-12 23-18,-7 12 32,0 1 0,1-1 0,-1 1 0,0-1 0,0 1 0,0-1 0,0 0 0,0 1 0,0-1 0,0 1 0,0-1 0,0 1 0,0-1 1,0 1-1,0-1 0,0-1 0,-3 1-257,-3 6 86,-50 73-308,-20 24 176,52-75 317,2 2-1,1 0 0,1 2 0,-27 56 1,-66 178-181,-5-33 293,-1-44 18,85-136-115,-69 99-54,77-119 207,-1-1 0,-43 39 0,60-61-100,-2 2 73,-19 14 1,27-23-91,1 0 0,-1 0 1,1 0-1,-1 0 0,0-1 0,1 1 0,-1-1 0,0 0 1,0 0-1,0-1 0,-5 1 0,7-1-18,1 0 0,0 0 0,-1 0 0,1-1 0,-1 1 0,1-1 0,0 1 0,-1-1 0,1 1 0,0-1 0,-1 0 0,1 1 0,0-1 0,0 0-1,0 0 1,0 0 0,0 0 0,0 0 0,0 0 0,0-1 0,0 1 0,0 0 0,1 0 0,-2-3 0,0-1 16,0-1 1,0 0-1,0 1 0,1-1 0,-1-8 1,0 1-33,2 0 0,0 1 0,0-1 0,1 1 1,1-1-1,0 1 0,1-1 0,0 1 0,1 0 1,0 0-1,1 0 0,8-14 0,-4 10-7,1 0 1,1 1-1,0 0 0,1 1 1,1 0-1,0 0 0,25-18 0,104-62-143,-97 67 128,-2-2 0,65-55 0,-20-4-32,-49 47 0,2 2 0,70-52 0,45-11 218,-127 84-276,-23 14 105,1 0 1,-1-1-1,1 1 0,-1-1 0,8-10 0,-20 18-171,0-1 0,0 1 0,-10 7 0,4-1 102,1 0 1,0 1-1,0 0 1,-10 13-1,-34 50-149,46-61 199,-39 62 168,42-63-123,1 0-1,0 0 0,1 0 0,0 1 0,-3 14 1,6-25-19,1 0 1,0 0-1,-1 1 1,1-1-1,0 0 1,0 0-1,0 1 1,0-1-1,0 0 1,0 0 0,0 1-1,1-1 1,-1 0-1,0 0 1,1 0-1,-1 1 1,1-1-1,-1 0 1,1 0-1,-1 0 1,1 0-1,0 0 1,0 0-1,-1 0 1,1 0 0,0 0-1,0 0 1,0-1-1,0 1 1,0 0-1,0 0 1,0-1-1,1 1 1,-1-1-1,0 1 1,0-1-1,0 0 1,1 1-1,0-1 1,12 1 54,-1-2 1,0 1-1,0-2 1,0 0-1,19-5 0,-10 1-4,0-2 0,27-12 0,-31 10-23,-1 0 0,0-1 1,0-1-1,-1-1 1,-1 0-1,23-25 0,70-100-66,-100 121-415,-7 15 59,-5 11 135,-6 31 173,1 0 0,2 1 0,-3 63 0,9-95 141,0 0 0,1 1 0,0-1 0,0 0 0,1 0 0,1 0 0,-1 1 0,6 15 0,-7-24-48,1 0 0,-1 0 0,1 0 0,-1 0 0,1 0 1,0-1-1,-1 1 0,1 0 0,0 0 0,0 0 0,-1-1 0,1 1 0,0 0 0,0-1 0,0 1 0,0 0 0,0-1 1,0 0-1,0 1 0,0-1 0,0 1 0,0-1 0,0 0 0,0 0 0,0 0 0,1 0 0,-1 0 0,0 0 0,0 0 1,0 0-1,0 0 0,0 0 0,0 0 0,0-1 0,0 1 0,2-1 0,1-1 17,-1 0 0,1 0-1,0 0 1,-1 0 0,0-1 0,0 1-1,1-1 1,2-3 0,30-40 83,-5 5-82,4-1-38,38-43 63,-59 71-189,0 0-1,1 1 0,27-18 1,-42 31 123,1-1 1,0 1-1,-1-1 1,1 1-1,0 0 1,0-1-1,-1 1 1,1 0-1,0-1 1,0 1-1,-1 0 1,1 0-1,0 0 1,0 0-1,0 0 1,1 0-1,-2 0 1,0 0 1,1 0-1,-1 0 0,0 1 0,0-1 0,1 0 0,-1 0 1,0 1-1,0-1 0,1 0 0,-1 0 0,0 1 0,0-1 1,0 0-1,1 1 0,-1-1 0,0 0 0,0 0 1,0 1-1,0-1 0,0 0 0,0 1 0,0-1 0,0 0 1,0 1-1,0 3-54,0 0 1,0 0-1,-1 0 1,-1 7 0,1-9 61,-8 26-27,-1 1 1,-1-2-1,-18 32 1,11-24-65,-13 40 0,13-26 546,18-49-448,0 0 0,0 1 0,0-1 0,0 0 0,0 0 0,0 0 0,0 0 0,0 0 0,0 1 0,0-1 0,0 0 0,0 0 1,0 0-1,0 0 0,0 0 0,0 0 0,0 1 0,0-1 0,0 0 0,0 0 0,0 0 0,0 0 0,0 0 0,0 0 0,0 1 0,1-1 0,-1 0 0,0 0 1,0 0-1,0 0 0,0 0 0,0 0 0,0 0 0,0 0 0,0 1 0,1-1 0,-1 0 0,0 0 0,0 0 0,0 0 0,0 0 0,0 0 0,1 0 1,-1 0-1,0 0 0,0 0 0,0 0 0,0 0 0,0 0 0,1 0 0,-1 0 0,0 0 0,13-3 163,14-10 75,-26 12-226,64-37 127,89-69-1,-114 78-92,14-15-40,-37 30-61,0 0-1,0 1 1,1 1 0,21-11-1,-38 22 36,0 1-1,-1 0 1,1-1-1,0 1 1,-1-1 0,1 1-1,0 0 1,0 0-1,-1-1 1,1 1-1,0 0 1,0 0-1,0 0 1,-1 0-1,1 0 1,0 0-1,0 0 1,0 0-1,-1 0 1,1 0-1,0 0 1,0 1 0,-1-1-1,1 0 1,0 1-1,0-1 1,-1 0-1,1 1 1,0-1-1,-1 1 1,1-1-1,0 1 1,-1-1-1,1 1 1,-1 0-1,1-1 1,-1 1-1,1-1 1,-1 1 0,0 0-1,1 0 1,-1-1-1,0 1 1,1 0-1,-1 0 1,0-1-1,0 1 1,0 0-1,0 0 1,0 1-1,1 5-53,-1 0-1,0 0 0,0 0 1,-2 11-1,1-16 62,-2 15-71,-2 1-1,-11 32 1,1-9 159,3-7-38,7-22 101,-6 23-1,11-34-126,0 0 0,-1 0 0,1 0 0,0 0-1,0 0 1,0 0 0,0 0 0,0 0-1,0 0 1,0 0 0,0 0 0,0 0 0,0 0-1,1 0 1,-1 0 0,0 0 0,1 0 0,-1 0-1,1 2 1,0-3-6,0 1-1,0-1 0,0 1 1,0-1-1,0 1 1,0-1-1,0 0 0,0 1 1,0-1-1,0 0 1,0 0-1,0 0 0,0 0 1,0 0-1,0 0 1,0 0-1,0 0 1,0 0-1,1-1 0,3 0 35,0 0 0,0-1 0,0 1 0,-1-1 0,1 0 0,-1 0 0,1-1 0,7-5 0,-4 1-42,1 0-1,-2 0 1,9-10 0,13-17 38,-9 10-13,33-33-1,-34 41-13,1 0 0,0 0-1,0 2 1,2 1 0,0 0 0,35-13-1,-47 21-66,1 1 0,0 1 0,0 0 0,0 1-1,16-2 1,-23 3 27,1 1-1,-1 0 1,0 1 0,0-1-1,0 1 1,0 0-1,0 0 1,0 0-1,0 0 1,-1 1-1,1-1 1,0 1 0,-1 0-1,1 0 1,-1 1-1,0-1 1,1 1-1,4 5 1,-4-4 16,0 1-1,0-1 1,-1 1 0,0 0-1,0 1 1,0-1-1,0 0 1,-1 1 0,0 0-1,0-1 1,0 1 0,-1 0-1,0 0 1,0 0-1,0 0 1,-1 0 0,0 8-1,0-12 15,-1-1 0,1 0 0,-1 1 0,1-1 1,-1 0-1,0 0 0,1 0 0,-1 1 0,0-1 0,0 0 0,0 0 0,0 0 0,0 0 0,0 0 0,0 0 0,0-1 0,0 1 0,-1 0 0,1 0 0,0-1 0,0 1 0,-1-1 0,1 1 0,0-1 0,-1 0 0,1 1 0,0-1 0,-3 0 0,-4 1 30,0-1-1,0 0 0,-13-1 1,19 1-34,-22-2 47,0 1-1,-1 1 1,-26 3 0,36-1-36,2-1-90,0 1 0,0 1-1,0-1 1,0 2-1,1 0 1,-13 6 0,17-6 68,0 1 1,0 0 0,0 0-1,1 1 1,-1 0-1,1 1 1,-7 7 0,12-11 17,0-1 0,0 1 0,0-1 0,1 1 0,-1 0 1,0-1-1,1 1 0,0 0 0,0 0 0,-1 0 0,2 0 1,-1 0-1,0 0 0,1 1 0,-1-1 0,1 0 0,0 0 1,0 0-1,0 0 0,1 1 0,-1-1 0,1 0 0,0 0 1,1 5-1,0-5 15,-1-1 0,1 0 0,-1 0 1,1 0-1,0 0 0,-1 0 1,1 0-1,0 0 0,0-1 0,1 1 1,-1-1-1,0 0 0,0 1 0,1-1 1,-1 0-1,1 0 0,-1 0 0,1-1 1,-1 1-1,5 0 0,4 0 60,1 0-1,-1 0 1,15-2-1,-18 0-90,39 0 74,-1-3 0,79-17 0,-109 17-46,1-1 1,-2 0 0,1-1 0,-1-1-1,0 0 1,0-1 0,0-1 0,-1 0-1,-1-1 1,0-1 0,14-13 0,4-14 28,37-59 0,-63 89-48,18-26 90,1 2 1,55-57 0,-41 52-179,72-55 0,-59 54 64,56-52 1,-86 69-10,-2 0-1,0-1 1,0-1 0,27-47-1,-42 59-121,-10 15-197,-14 16-74,-17 23 231,-50 45 1,51-55 189,1 2 0,2 2 0,2 0 0,2 2 0,1 2 0,2 0 0,1 2 0,3 0 0,1 2 0,3 0 1,1 2-1,-13 61 0,29-101 40,0-4-8,0 0 0,0 1 0,0-1 0,1 0 1,-1 0-1,1 0 0,0 1 0,0-1 0,0 0 0,0 0 0,1 1 0,-1-1 0,1 0 0,0 0 0,0 0 1,1 3-1,-1-5-6,-1 0 0,1-1 1,0 1-1,0-1 1,-1 1-1,1-1 0,0 1 1,0-1-1,0 1 1,0-1-1,-1 0 0,1 1 1,0-1-1,0 0 0,0 0 1,0 0-1,0 1 1,0-1-1,0 0 0,0 0 1,0-1-1,0 1 1,1 0-1,26-8 228,-27 8-243,68-26 140,123-66 1,-118 45-542,-73 47 380,-1 0-1,1-1 0,-1 1 0,0 0 1,1 0-1,-1-1 0,1 1 1,-1 0-1,1 0 0,-1 0 0,1 0 1,-1-1-1,1 1 0,-1 0 0,1 0 1,-1 0-1,1 0 0,-1 0 1,1 0-1,-1 0 0,1 0 0,-1 0 1,1 1-1,-1-1 0,0 1-1,1-1 1,-1 1 0,0-1 0,0 1 0,0-1 0,0 1-1,0-1 1,-1 1 0,1-1 0,0 1 0,0-1-1,0 0 1,0 1 0,0-1 0,-1 1 0,1-1-1,-1 1 1,-17 28-296,15-26 312,-13 20 67,-24 46-1,39-68-53,1 0 0,-1 0 0,1 1 0,-1-1 0,0 0 0,1 0 0,0 0-1,-1 1 1,1-1 0,0 0 0,0 1 0,0-1 0,-1 0 0,1 0 0,1 1-1,-1-1 1,0 0 0,0 1 0,0-1 0,1 0 0,-1 0 0,1 1 0,-1-1 0,1 0-1,-1 0 1,1 0 0,0 0 0,-1 0 0,1 0 0,0 0 0,0 0 0,0 0-1,0 0 1,0 0 0,0 0 0,0 0 0,0-1 0,0 1 0,0 0 0,0-1 0,1 1-1,-1-1 1,0 0 0,3 1 0,3 1 8,1-1 0,0 1-1,0-2 1,0 1 0,0-1 0,10-1 0,1-1 37,-1 0 1,36-10-1,-44 8-26,0 1-1,0-1 0,-1-1 1,0 0-1,0 0 1,0-1-1,9-7 0,-8 5-47,0-1 0,0 0 0,-1 0 0,0-1 0,-1 0 0,0-1 0,10-17 0,-16 25-6,-2 3 6,1-1 0,-1 1 0,0-1-1,1 0 1,-1 1 0,0-1 0,1 1 0,-1-1 0,0 0-1,0 1 1,0-1 0,0 0 0,0 1 0,0-1-1,1 0 1,-2 1 0,1-1 0,0 1 0,0-1 0,0 0-1,0 1 1,0-1 0,0 0 0,-1 0 0,1 1 5,-1 0 0,1 0 0,0 0-1,-1-1 1,1 1 0,0 0 0,-1 0 0,1 1 0,0-1 0,-1 0 0,1 0 0,0 0 0,-1 0 0,1 0 0,0 0 0,0 0 0,-1 0 0,1 1 0,0-1 0,-1 0 0,1 0 0,0 0 0,0 1 0,-1-1 0,1 0-1,0 0 1,-1 1 0,-28 41-219,14-20 50,9-14 193,1 1 1,0 0-1,0 0 1,-6 17-1,10-23 11,0 1 0,0 0 0,0 0 0,0 0 0,0 0 0,1 0 0,0 0 0,0 0 0,0 0 0,0 0 0,1 0-1,0 0 1,-1 0 0,3 6 0,-2-9-6,0 0 0,0 1 0,-1-1-1,1 0 1,0 0 0,0 0 0,0 0-1,0 0 1,0 0 0,0 0 0,1 0-1,-1 0 1,0 0 0,0 0 0,1-1 0,-1 1-1,0-1 1,1 1 0,-1-1 0,1 1-1,-1-1 1,1 0 0,-1 0 0,0 1-1,1-1 1,-1 0 0,3-1 0,-2 1-1,1 0 1,0-1-1,-1 1 1,1-1-1,0 1 1,-1-1-1,1 0 1,-1 0 0,1-1-1,-1 1 1,1 0-1,3-4 1,1-1-5,-1 0 0,0 0 1,1-1-1,-2 0 0,1 0 0,7-15 1,-12 20-21,0-1 0,0-1 0,0 1 0,0 0-1,0 0 1,-1 0 0,1 0 0,-1-1 0,0 1 0,0 0 0,0 0 0,-1-1 0,1 1 0,-1 0 0,1 0 0,-1 0 0,0 0 0,0 0 0,-1 0 0,1 0-1,-1 0 1,-3-5 0,2 4-14,0 0 0,-1 0 0,0 0 0,0 0 0,0 1 0,0 0 0,-1 0 0,-8-5 0,3 3 8,0 0 1,0 1-1,-18-5 0,28 9 15,0 0 0,-1 0 0,1 0 0,0 0 0,-1 0 0,1 0 0,0 0 0,0 0 0,-1 0 0,1 0 0,0 0 0,-1 0 0,1 0 0,0 0 0,0-1 0,-1 1 0,1 0 0,0 0 0,0 0 0,-1 0 0,1-1 0,0 1 0,0 0 0,-1 0 0,1-1 0,0 1 0,0 0 0,0 0 0,0-1 0,0 1 0,-1 0 0,1 0 0,0-1 0,2-1 48,1 1-34,0 0 1,0 0 0,1 0-1,-1 0 1,0 1 0,6-1 0,8-1-28,33-8-29,0 2 0,1 3 0,91 1 0,-133 4-24,0 1-1,0 0 0,0 1 0,-1 0 1,14 5-1,-20-7 44,1 1 0,-1 0-1,1 0 1,-1 1 0,0-1 0,0 0 0,0 1 0,0-1 0,0 1-1,0 0 1,0 0 0,0 0 0,-1 0 0,1 0 0,-1 0 0,1 0-1,-1 0 1,0 1 0,0-1 0,0 0 0,0 1 0,0-1-1,0 4 1,-1-1 34,1-1 0,-2 0-1,1 1 1,0-1 0,-1 0 0,0 0-1,0 0 1,0 1 0,0-1-1,-1 0 1,-3 7 0,-3 2-46,0 0 0,-10 12 0,12-18-10,-23 20 571,31-26-289,7-2-112,12-4 8,19-9-40,0-2 0,50-29 0,-38 18-220,-50 26 85,1 0 0,-1-1-1,1 1 1,0 0-1,0 1 1,-1-1 0,1 0-1,0 1 1,0-1-1,0 1 1,6 0 0,-8 1 27,0-1 1,0 0-1,0 1 1,0-1-1,0 1 1,0-1-1,0 1 1,0 0 0,-1-1-1,1 1 1,0 0-1,0 0 1,0-1-1,-1 1 1,1 0-1,0 0 1,-1 0-1,1 0 1,-1 0-1,1 0 1,-1 0-1,0 0 1,1 0 0,-1 0-1,0 0 1,0 1-1,1-1 1,-1 0-1,0 0 1,0 0-1,0 0 1,-1 2-1,0 15-52,-4 24 0,2-25 141,0 25 0,3-41-58,0 0 0,0 1 1,0-1-1,0 1 1,0-1-1,0 0 0,1 1 1,-1-1-1,0 0 0,1 1 1,-1-1-1,1 0 1,-1 1-1,1-1 0,0 0 1,0 0-1,-1 0 0,1 0 1,0 0-1,0 0 1,2 2-1,-2-3 10,0 1 1,1-1-1,-1 1 1,0-1-1,1 0 1,-1 0-1,1 1 1,-1-1-1,1 0 1,-1 0-1,0 0 1,1-1-1,-1 1 1,1 0-1,-1 0 1,0-1-1,1 1 1,-1-1-1,0 1 1,3-2-1,235-122 549,-109 55-402,-62 28-311,-9 5-224,-58 36 349,0-1-1,-1 1 0,1-1 1,0 1-1,0-1 0,-1 1 1,1 0-1,0 0 0,0-1 1,0 1-1,0 0 0,-1 0 1,1 0-1,0 0 0,1 0 0,-2 0 9,0 0-1,1 1 0,-1-1 0,0 0 0,0 0 0,0 0 0,0 1 0,0-1 0,0 0 0,1 0 1,-1 0-1,0 1 0,0-1 0,0 0 0,0 0 0,0 1 0,0-1 0,0 0 0,0 0 0,0 1 1,0-1-1,0 0 0,0 0 0,0 1 0,0-1 0,0 0 0,0 0 0,-1 1 0,1-1 0,0 0 0,0 1 1,-14 23-54,3-11 10,-1 0-1,0-1 1,0-1-1,-20 14 0,4-3 36,-25 19 173,-2-4 1,-81 43 0,126-79 106,10-1-258,0 0 1,-1 0-1,1 0 1,0 0-1,0 0 1,-1 0-1,1 0 1,0 0-1,-1 0 1,1 0-1,0 0 1,0 0-1,-1 0 1,1 0-1,0 0 1,-1-1-1,1 1 0,0 0 1,0 0-1,-1 0 1,1 0-1,0-1 1,0 1-1,0 0 1,-1 0-1,1-1 1,0 1-1,0 0 1,0 0-1,0-1 1,0 1-1,-1 0 1,1 0-1,0-1 1,33-11 21,-15 6-45,0 1 1,1 0 0,0 2 0,-1 0 0,31-1 0,-6 1-22,14-2 130,70-8-1125,-121 12 921,-1 0-637,-1 1 0,1-1 0,0 0 0,-1 0 0,0 0 0,1-1 0,-1 0 0,0 1 0,5-4 1,-8 5 565,-1-1 0,0 1 1,0 0-1,0 0 0,1-1 1,-1 1-1,0 0 0,0 0 1,0-1-1,0 1 0,0 0 1,0-1-1,0 1 0,0 0 1,0 0-1,0-1 0,0 1 1,0 0-1,0-1 0,0 1 1,0 0-1,0 0 0,0-1 1,0 1-1,0-1 0,-4-7-2903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8:34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32 6400,'-50'-23'2880,"47"18"-2496,3 1 1120,8 8-896,5-4-224,6 5-256,7-2 224,1 2-192,-4-2-352,-1 6 96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8:35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8064,'0'5'3648,"71"-2"-3168,-24-3 1344,-3 9-1088,54-1 128,10 0-512,32-1-160,-5 6-128,22-1 32,-17 3-64,3 1-576,-17 4 288,-18 0-5728,-18 0 3264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8:36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267 607 4224,'3'-7'597,"0"1"1,-1-1-1,0 0 1,0 1-1,-1-1 1,0 0-1,0 0 0,-1 0 1,0-11-1,0 15-540,-1 0 1,1 0-1,-1 0 0,0 0 0,0 0 0,0 0 0,0 1 0,-1-1 0,1 0 1,-1 1-1,0-1 0,1 0 0,-1 1 0,0 0 0,-1 0 0,1-1 0,0 1 0,-1 1 1,1-1-1,-1 0 0,1 0 0,-1 1 0,0 0 0,-5-2 0,0 0-28,-1 1 0,0 0 0,1 0 0,-1 1-1,0 1 1,0-1 0,0 1 0,0 1 0,1 0-1,-1 0 1,0 1 0,0 0 0,1 0-1,-1 1 1,1 0 0,0 0 0,0 1 0,0 0-1,0 1 1,1 0 0,0 0 0,0 0 0,0 1-1,-7 8 1,12-11 35,0-1 0,0 1 0,0-1 0,0 1 0,1 0 0,-1 0 0,1-1 0,0 1 0,0 0 0,0 0 0,0 1 0,1-1 0,-1 0 0,1 0-1,-1 0 1,1 4 0,1-5-19,-1 1-1,1-1 1,-1 0-1,1 0 1,0 0-1,0 0 1,0 0-1,0 0 1,0 0-1,1 0 1,-1 0-1,0 0 1,1 0-1,-1-1 1,1 1-1,0-1 1,0 1-1,0-1 0,-1 1 1,1-1-1,0 0 1,0 0-1,3 1 1,6 2 52,1 0 0,-1-1 1,1 0-1,0-1 0,0 0 0,22 0 0,-17-2-50,-1 0-1,1-2 0,0 0 1,23-6-1,-31 5-13,-1 0 0,1 0 1,0-1-1,-1 0 0,0-1 1,10-6-1,-16 9-27,0 1-1,0-1 1,0 0 0,0 0-1,0 0 1,0 0-1,-1-1 1,1 1 0,-1 0-1,0-1 1,2-2 0,-3 4-16,1-1-1,-1 1 1,0-1 0,0 1-1,1-1 1,-1 1 0,0-1 0,-1 0-1,1 1 1,0-1 0,0 1 0,-1-1-1,1 1 1,0-1 0,-1 1 0,0 0-1,1-1 1,-1 1 0,0-1-1,-1-1 1,-1-1-4,0 1 1,-1-1-1,1 1 0,-1 0 0,1 0 0,-1 0 1,0 1-1,-5-3 0,-37-16 37,13 7 121,31 13-125,0 0 1,1 0-1,-1 0 0,1 0 1,-1 0-1,1 0 0,-1 0 1,1 0-1,-1-1 0,1 1 1,0-1-1,0 1 1,0-1-1,0 1 0,0-1 1,0 0-1,0 1 0,1-1 1,-2-2-1,2 1 11,0 1 0,0-1 0,0 1 0,0-1 0,0 1 0,0-1-1,1 1 1,-1 0 0,1-1 0,0 1 0,-1-1 0,3-3 0,3-4 72,0 0 1,1 0 0,1 0-1,13-14 1,-18 21-91,15-15 88,1 0-1,1 1 1,30-20 0,69-35-18,-72 45-168,69-51 0,-92 60-15,43-28 0,-66 45 83,-1 1 0,1-1 0,-1 1 0,1 0 0,-1-1-1,1 1 1,0 0 0,-1-1 0,1 1 0,0 0 0,-1 0 0,1 0 0,0 0 0,-1-1 0,1 1 0,0 0 0,-1 0 0,1 0 0,0 0 0,0 1 0,-1-1-1,1 0 1,0 0 0,-1 0 0,1 0 0,0 1 0,-1-1 0,1 0 0,-1 1 0,1-1 0,0 1 0,0 0-6,0 1 0,0-1 0,-1 1 0,1-1 0,-1 1 0,1-1 0,-1 1 1,0-1-1,1 1 0,-1-1 0,0 1 0,0-1 0,0 3 0,-1 5 6,0 0-1,-1 0 1,-4 17-1,-20 31 49,5-11-22,-9 43 21,-17 36 48,24-79-46,-2-1 0,-2-1-1,-56 69 1,-68 55 133,53-60-19,13-20 388,82-85-507,0 0 33,1-1 0,0 0 0,-1 1 0,1-1 0,-1 0 0,0 0 0,1 0 1,-1-1-1,0 1 0,0-1 0,0 1 0,-1-1 0,1 0 0,0 0 0,0 0 0,-4 0 0,6-1-22,0 0 1,-1-1 0,1 1 0,0 0-1,0 0 1,0-1 0,-1 1-1,1-1 1,0 1 0,0-1 0,0 1-1,0-1 1,0 0 0,0 1-1,0-1 1,0 0 0,0 0 0,1 0-1,-1 0 1,0 0 0,0 0-1,1 0 1,-1 0 0,1 0 0,-2-2-1,1 0 25,0-1 0,0 1 1,0-1-1,0 1 0,1-1 0,-1 0 0,1-4 0,0 0-35,0 1-1,1-1 1,0 1-1,1 0 1,-1-1 0,1 1-1,1 0 1,-1 0-1,1 0 1,1 0-1,-1 1 1,7-10 0,-3 8-29,0 0 1,0 0-1,1 0 1,0 1-1,0 0 1,0 1 0,1 0-1,11-6 1,-4 4-9,1 1 0,0 0 0,0 1 1,1 0-1,0 2 0,0 0 0,0 1 0,0 1 1,37 0-1,-36 4 14,0 0 0,0 1 0,0 2 0,0-1 0,-1 2 1,1 1-1,-2 0 0,28 15 0,-33-15-606,0-2 0,17 6 0,26 3-8056,-29-6 5288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8:37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470 34 3712,'1'-1'239,"0"0"1,1 1 0,-1-1-1,0 0 1,0 1-1,1-1 1,-1 1-1,0-1 1,1 1 0,-1 0-1,1 0 1,-1 0-1,0 0 1,3 0 0,10-3 2726,-15 2-2867,0-1 1,0 1 0,0 0 0,0 0-1,0-1 1,0 1 0,0 0 0,-1 0 0,1 0-1,0 0 1,-1 1 0,1-1 0,0 0-1,-1 1 1,1-1 0,-4 0 0,-3-1-19,1 0 1,-1 1-1,0 0 1,0 0-1,0 1 1,-12 0-1,-123 2 283,42-2 120,82 0-449,0 2 0,0 0-1,1 1 1,-1 1 0,-33 11-1,50-14-15,1-1 0,-1 1 0,1 0 0,-1 0-1,1 0 1,-1 0 0,1 0 0,0 0 0,0 0-1,-1 1 1,1-1 0,0 0 0,0 1 0,0-1 0,0 1-1,1-1 1,-2 4 0,1-4 17,1 0-1,0 1 1,0-1-1,0 0 1,0 0-1,0 1 1,0-1 0,0 0-1,0 1 1,0-1-1,1 0 1,-1 1 0,0-1-1,1 0 1,-1 0-1,1 1 1,0-1 0,-1 0-1,1 0 1,0 0-1,0 0 1,0 0-1,-1 0 1,1 0 0,2 1-1,4 4 150,1-1 0,0-1 0,-1 1 0,17 5 0,-2 0 10,153 70 808,-152-68-935,0 0 0,-1 1 0,23 19 0,-39-27-40,1 1-1,-1 0 1,0 0 0,0 0 0,-1 1 0,0 0-1,0 0 1,0 0 0,-1 1 0,0 0 0,-1-1-1,0 1 1,3 12 0,-5-17 22,0 0 0,-1 1 0,0-1 0,0 1-1,0-1 1,0 0 0,0 1 0,-1-1 0,1 1 0,-1-1 0,0 0 0,0 1-1,0-1 1,0 0 0,-1 0 0,1 0 0,-1 0 0,0 0 0,0 0 0,0 0-1,0-1 1,-1 1 0,1-1 0,-1 0 0,1 1 0,-1-1 0,0 0 0,0-1-1,0 1 1,0 0 0,0-1 0,0 0 0,0 1 0,-1-1 0,1-1 0,-5 2-1,-14-1 89,1 0 0,-1-2 0,0 0-1,-24-6 1,-82-26 208,110 27-497,-1-1 0,-27-15 0,44 21-293,0 0 0,0 0 1,0 0-1,0 0 0,0-1 0,0 1 1,0-1-1,1 1 0,-1-1 1,0 0-1,1 0 0,0 0 0,-1 0 1,1 0-1,0 0 0,0 0 0,0 0 1,0 0-1,0 0 0,0-1 1,1 1-1,-1 0 0,1-1 0,-1-3 1,4-10-3061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8:38.8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19 337 2720,'-5'-3'3925,"5"3"-3852,0 0 0,-1 0 0,1 0 0,0 0 0,0 1-1,0-1 1,0 0 0,0 0 0,-1 0 0,1 0 0,0 0 0,0 0 0,0 0 0,0 1 0,-1-1-1,1 0 1,0 0 0,0 0 0,0 0 0,-1 0 0,1 0 0,0 0 0,0 0 0,0 0-1,-1 0 1,1 0 0,0 0 0,0 0 0,0 0 0,-1 0 0,1 0 0,0 0 0,0-1 0,0 1-1,0 0 1,-1 0 0,1 0 0,0 0 0,0 0 0,0 0 0,0 0 0,0-1 0,-1 1-1,1 0 1,0 0 0,0 0 0,0 0 0,0-1 0,0 1 0,0 0 0,0 0 0,-1 0 0,1-2 687,-1 1-697,1 1 0,-1 0 0,1-1 0,0 1 0,0-1 0,-1 1 0,1-1 0,0 1 0,0-1 0,-1 1 0,1-1 0,0 0 0,0 1 0,0-1 0,0 1 0,0-1 0,0 1 0,0-1 0,0 0 1,0 1-1,0-1 0,0 1 0,0-1 0,1 0 0,4-17 565,-3 14-421,6-21 335,8-22-339,2 1 0,34-62 1,-8 41-1042,-43 67 829,-1-1-1,0 1 0,0 0 0,0 0 1,0 0-1,0 0 0,0 0 1,0 0-1,0 0 0,0 0 0,0 0 1,0 0-1,0 0 0,0-1 1,0 1-1,1 0 0,-1 0 0,0 0 1,0 0-1,0 0 0,0 0 1,0 0-1,0 0 0,0 0 0,0 0 1,1 0-1,-1 0 0,0 0 1,0 0-1,0 0 0,0 0 0,0 0 1,0 0-1,0 0 0,0 0 1,0 0-1,1 0 0,-1 0 0,0 0 1,0 0-1,0 0 0,0 1 1,0-1-1,0 0 0,0 0 1,0 0-1,0 0 0,0 0 0,1 0 1,-1 0-1,0 0 0,0 0 1,0 0-1,0 0 0,0 1 0,0-1 1,0 0-1,0 0 0,0 0 1,0 0-1,0 0 0,0 0 0,4 12-65,1 17 229,0 22-168,18 124 551,-21-167-498,1 0 0,-1 0 0,1-1 0,0 0 0,1 1 0,0-1 0,7 10 0,-8-13-626,0-1 0,0 1-1,1-1 1,6 5 0,11 5-1397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8:39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 2976,'0'0'89,"0"0"0,0 0 0,-1 0 0,1 0 0,0 1 0,0-1 1,-1 0-1,1 0 0,0 0 0,0 0 0,0 0 0,-1 0 0,1 0 0,0 0 0,0 1 0,0-1 1,-1 0-1,1 0 0,0 0 0,0 0 0,0 1 0,0-1 0,0 0 0,-1 0 0,1 0 0,0 1 0,0-1 1,0 0-1,0 0 0,0 1 0,0 6 6338,7-7-6138,-1-1-1,0 0 1,0 0 0,8-3 0,-8 2-261,0 1 0,0-1 0,0 1 0,8 0 0,-6 1-9,0 1 0,0-1 0,-1 2 0,1-1 1,0 1-1,8 3 0,-14-4-19,0-1 0,0 1 1,0 0-1,0 1 0,0-1 0,0 0 1,0 1-1,-1-1 0,1 1 0,2 3 1,-3-4 1,0 0-1,-1 0 1,1 0 0,-1 0 0,1 1 0,-1-1 0,1 0 0,-1 0-1,0 1 1,0-1 0,0 0 0,1 1 0,-1-1 0,-1 0 0,1 1 0,0-1-1,0 0 1,0 0 0,-1 1 0,1 0 0,-4 7 69,0 0 0,0 0 0,-1 0 1,0-1-1,-9 13 0,0-3 54,-21 19 0,-7 0-73,31-29 82,1 1 1,0 0 0,0 1 0,-14 17 0,23-26-93,1 1 0,-1-1 1,0 0-1,1 0 0,-1 0 1,1 0-1,-1 1 1,1-1-1,0 0 0,0 0 1,-1 1-1,1-1 0,0 0 1,0 1-1,0-1 1,0 0-1,0 1 0,1-1 1,-1 0-1,0 0 0,1 1 1,-1-1-1,1 0 1,-1 0-1,1 1 0,-1-1 1,1 0-1,0 0 0,0 0 1,-1 0-1,1 0 0,0 0 1,0 0-1,0 0 1,0-1-1,0 1 0,0 0 1,3 1-1,2 2 127,1-1 0,-1 1 0,1-1 0,0 0 0,11 2 0,-3-1 68,1-1 0,0-1 0,31 0 0,51-6-1376,-54 1-2003,1 2 641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9:09.5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361 22 2144,'0'0'699,"9"-6"4735,-4-3-2773,-7 11-1524,1-1-1039,0 0 0,0 0 0,0 0 0,0 0-1,0 0 1,0 0 0,0 0 0,-1 0 0,1-1-1,0 1 1,-1 0 0,1-1 0,0 1 0,-1-1-1,1 1 1,-1-1 0,1 0 0,0 0 0,-1 0-1,1 0 1,-1 0 0,1 0 0,-1 0 0,1 0-1,-3-1 1,-13-2 24,11 2-65,0-1 0,0 1-1,0-1 1,-11-4 0,16 5-66,1 1 1,-1-1 0,0 1-1,0-1 1,1 1 0,-1-1 0,0 1-1,0 0 1,0-1 0,0 1 0,0 0-1,0 0 1,0 0 0,1 0 0,-1 0-1,0 0 1,0 0 0,0 0-1,-2 0 1,-4 1-18,-14 2-28,37 18 3590,11 25-1521,-18-30-1414,1 1 0,10 28 1,-13-26-187,-2 1 0,0-1 1,-2 1-1,0-1 1,-1 1-1,-1 0 0,-1 0 1,-3 33-1,2-47-382,0 0 1,-1 0-1,1 0 0,-1 0 0,-1-1 1,1 1-1,-1-1 0,0 1 0,0-1 1,0 0-1,-1 0 0,1-1 1,-1 1-1,-1-1 0,1 0 0,-6 5 1,-3 0-301,0-1 0,0 0 1,-1-1-1,0-1 0,0 0 1,-1-1-1,-20 5 0,2-4-5213,-56 1 1,60-7 2055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4:2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5056,'17'9'16890,"-16"-8"-16478,-1-1 1,0 1-1,0-1 1,0 1-1,0 0 1,0-1-339,1 1 0,-1-1 0,0 0 1,0 1-1,0-1 0,0 0 0,0 1 1,0-1-1,1 0 0,-1 0 0,0 1 0,0-1 1,0 0-1,1 0 0,-1 1 0,0-1 1,0 0-1,1 0 0,-1 0 0,0 1 1,0-1-1,1 0 0,-1 0 0,0 0 1,1 0-1,-1 0 0,0 0 0,1 1 1,-1-1-1,0 0 0,1 0 0,-1 0 1,0 0-1,1 0 0,-1 0 0,0 0 1,1-1-1,-1 1 0,16-2 883,-15 1-1055,9-2 255,-1 0 1,1-1-1,15-8 0,2-2-61,67-34-30,-44 21-249,-30 15 102,-13 8 21,0 0-1,0 1 0,0 0 1,9-3-1,-15 5 58,0 1-1,0 0 1,1 0-1,-1 0 1,0 1 0,0-1-1,0 0 1,0 0-1,1 1 1,-1-1 0,0 0-1,0 1 1,0-1-1,0 1 1,0 0-1,0-1 1,0 1 0,0 0-1,0 0 1,0-1-1,0 1 1,-1 0-1,2 1 1,16 24 147,-17-24-142,7 11-2,0-1 0,1 1 0,13 13 0,-15-19-760,-1 1 0,9 14 0,0 5-6965,-8-13 3667,-6 5-3686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9:23.5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 31 2496,'-1'0'67,"1"-1"0,0 0 0,-1 0 0,1 0-1,0 0 1,0 0 0,0 0 0,0 0 0,-1 0 0,1 0 0,0 1 0,1-1 0,-1 0 0,0 0-1,0-2 1,7-11 11007,-4 30-8496,2 8-1215,-6 25-183,-2-1 0,-2 0 0,-12 49 0,2-25-356,-10 44-315,19-91-512,-2 7-53,4-13-242,-2 1-2337,5-18 1417,24-11-13574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9:15.1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27 727 3552,'-27'2'7956,"33"0"-7349,0 0 0,0 0 1,0 0-1,0 0 0,10 0 1,14-2-69,-1-2 0,1-1 1,34-8-1,-49 8-443,0-1 1,0-1-1,0-1 0,-1 0 1,1-1-1,-1 0 0,21-16 0,-29 18 14,0 0 0,-1 0 0,1 0 0,-1 0 0,9-13 0,-13 17-116,0 0 1,-1-1-1,1 1 1,0 0-1,-1 0 1,1 0-1,-1-1 0,1 1 1,-1 0-1,1-1 1,-1 1-1,0-1 1,0 1-1,0 0 1,0-1-1,0 1 0,0-1 1,0 1-1,0 0 1,0-1-1,-1 1 1,1 0-1,-1-1 1,1 1-1,-1 0 1,1-1-1,-1 1 0,0 0 1,1 0-1,-1 0 1,0 0-1,0 0 1,0 0-1,0 0 1,0 0-1,0 0 0,0 0 1,0 0-1,-2 0 1,1 0 1,0 0 0,0 0 0,-1 0 1,1 0-1,0 1 0,-1-1 0,1 1 1,0-1-1,-1 1 0,1 0 0,0 0 1,-1 0-1,1 0 0,-1 1 0,1-1 1,0 1-1,-1-1 0,-3 3 0,-5 1 128,1 1-1,-18 10 1,13-6 35,-8 3 70,8-5-90,1 1 0,0 0-1,0 1 1,1 0 0,0 1 0,0 1-1,-18 20 1,27-26-72,-1 0-1,1 1 1,0-1 0,1 1-1,-1 0 1,1 0 0,0 1-1,0-1 1,1 0 0,0 1-1,0 0 1,1-1 0,-2 14-1,3-13 2,0 1-1,0-1 1,0 1-1,1-1 1,0 0-1,1 0 1,0 0-1,0 0 0,3 8 1,-2-10-23,0 1-1,0-1 1,1 0 0,-1 0-1,1-1 1,0 1 0,0-1-1,0 0 1,1 0 0,0 0-1,6 4 1,-4-5-13,-1 1-1,0-1 1,1 0 0,0 0 0,0-1-1,0 0 1,0 0 0,0-1 0,0 1-1,0-2 1,0 1 0,0-1 0,1 0-1,-1 0 1,0-1 0,0 0 0,0-1-1,0 1 1,0-1 0,10-5 0,8-4-46,-1-1 1,-1-2 0,0 0 0,24-21 0,-3 4 52,101-63 49,19-13 165,-119 67-194,-43 37-342,-6 4 60,-5 2 41,-1 3 196,0 0-1,0 1 1,1 0 0,0 1-1,0 0 1,-9 11 0,15-15 11,0 0 0,0 0 0,0 0-1,0 0 1,1 1 0,0-1 0,0 1 0,0 0 0,0-1 0,1 1 0,0 0 0,0 0-1,0 0 1,1 0 0,-1 0 0,1 0 0,1 6 0,-1-8-11,1-1 0,-1 1 0,1 0 0,0-1 0,0 1 0,0 0-1,0-1 1,0 1 0,0-1 0,1 0 0,-1 1 0,1-1 0,0 0 0,0 0 0,-1 0 0,5 3 0,-2-3 6,-1 0 1,1 0-1,-1 0 1,1 0-1,0-1 1,0 1-1,0-1 1,0 0-1,0-1 1,5 2-1,4-2 13,1 0 1,-1 0-1,1-1 0,-1-1 0,24-6 0,-5-2-66,0-2 1,-1-2-1,46-26 0,-47 24-60,89-40 81,-22 12 222,-73 29-179,-13 7-108,-11 8 69,0 0 1,0 0 0,0 0 0,0 0-1,0 0 1,1-1 0,-1 1 0,0 0-1,0 0 1,0 0 0,0 0 0,0 0-1,0 0 1,0-1 0,0 1-1,0 0 1,1 0 0,-1 0 0,0 0-1,0 0 1,0-1 0,0 1 0,0 0-1,0 0 1,0 0 0,0 0 0,0 0-1,0-1 1,0 1 0,0 0 0,0 0-1,0 0 1,0 0 0,0-1-1,0 1 1,-1 0 0,1 0-17,-1-1-1,0 1 1,0 0-1,0 0 1,0-1 0,0 1-1,0 0 1,0 0-1,0 0 1,0 0 0,0 0-1,1 1 1,-1-1-1,0 0 1,0 0 0,-1 1-1,0 0-35,-22 5 7,1 1 0,0 1-1,0 1 1,1 1 0,0 1-1,1 1 1,0 1 0,-36 29-1,52-37 36,1-1-1,0 1 0,0 0 1,0 0-1,0 1 0,1-1 1,0 1-1,0-1 0,0 1 1,1 0-1,-3 10 1,4-12 29,0 0 1,0 1-1,1-1 1,-1 0-1,1 1 1,0-1-1,0 1 1,0-1-1,1 0 1,0 1-1,0-1 1,0 0 0,0 1-1,0-1 1,1 0-1,0 0 1,2 4-1,-3-7 2,-1 0 1,1-1-1,-1 1 0,1 0 0,0 0 0,0 0 0,-1-1 0,1 1 0,0 0 1,0-1-1,0 1 0,0-1 0,0 1 0,-1-1 0,1 1 0,0-1 1,0 0-1,0 1 0,0-1 0,0 0 0,2 0 0,-1 0 1,0 0 1,-1 0-1,1-1 0,0 1 1,-1-1-1,1 1 0,-1-1 1,1 0-1,-1 0 0,1 1 1,-1-1-1,2-2 0,3-1 5,-2-1 0,1 0-1,-1 0 1,1 0-1,6-11 1,-1-3-17,0 0 0,-2-1 0,0 0 0,10-39 1,-18 58-14,0 1 1,0-1-1,1 0 0,-1 0 1,0 1-1,0-1 1,0 0-1,0 0 1,0 0-1,0 1 1,0-1-1,0 0 1,0 0-1,0 1 1,-1-1-1,1 0 0,0 0 1,0 1-1,-1-1 1,1 0-1,0 0 1,-2 0-1,2 1-6,-1 0-1,0 0 1,1 0-1,-1 0 1,0 0 0,1 0-1,-1 0 1,1 1-1,-1-1 1,0 0-1,1 0 1,-1 1 0,0-1-1,1 0 1,-1 1-1,1-1 1,-1 1-1,1-1 1,-1 0 0,1 1-1,-1-1 1,1 1-1,0 0 1,-1-1-1,1 1 1,0-1-1,-1 2 1,-7 11 41,1-1 0,1 1-1,0 1 1,1-1 0,0 1 0,-5 25-1,1-5 88,-41 131 417,42-143-434,0-2-1,0 1 0,-2-1 1,-13 20-1,15-29-31,0 0 1,0 0-1,-1-1 0,0-1 1,-1 1-1,0-1 0,-21 14 1,21-16-39,4-3-12,1-1-1,-1 1 1,1-1 0,-1 0 0,0 0 0,0-1 0,-1 0 0,1 0 0,0 0-1,-12 1 1,13-3-79,-1 0 0,1 0 0,0 0-1,-1-1 1,1 1 0,0-1 0,0-1 0,-1 1-1,1-1 1,0 0 0,0 0 0,-4-3 0,6 3 23,1 0 0,-1 0 0,1 0 0,0 0 0,-1 0 0,1 0 1,0-1-1,0 1 0,1-1 0,-1 0 0,1 1 0,-1-1 0,1 0 1,0 0-1,0 0 0,0 0 0,0 0 0,1 0 0,-1 0 0,1 0 0,0 0 1,0-4-1,0 0 9,0 0 1,1 0 0,0 0 0,1 0-1,-1 0 1,2 0 0,3-10 0,3-1-56,15-23 0,-23 39 85,2-2-18,0-1 0,0 1 1,0 0-1,1 0 0,0 0 0,0 1 1,0-1-1,0 1 0,0 0 0,1 0 1,0 0-1,-1 1 0,1 0 0,0 0 0,0 0 1,0 0-1,8-1 0,6 0-9,0 2-1,-1 0 1,34 2-1,-26 1 242,28-3-1,-5-6-77,1-2 0,-1-1-1,-1-3 1,0-3 0,-1-1-1,0-2 1,76-44 0,-107 53-13,0 0 1,-1-1-1,24-22 0,-35 29-93,0 0 0,0 0 0,0 0 0,-1-1 0,1 1-1,-1-1 1,-1 0 0,1 0 0,-1 0 0,1-1 0,-1 1-1,-1-1 1,1 1 0,-1-1 0,0 1 0,0-8 0,-1 11-27,0 0-1,0 0 1,0-1 0,0 1 0,-1 0 0,1-1 0,-1 1 0,0 0 0,0 0 0,1 0 0,-1 0 0,0-1 0,-1 1 0,1 1 0,0-1 0,-1 0 0,1 0 0,-4-3 0,3 3-37,-1 1 1,0-1 0,1 1 0,-1-1 0,0 1-1,0 0 1,1 0 0,-1 0 0,0 1 0,0-1-1,0 1 1,0 0 0,-3-1 0,0 1 23,0 1 0,0-1 1,1 1-1,-1 0 0,1 0 1,-1 0-1,1 1 0,-1 0 0,1 0 1,0 1-1,0-1 0,0 1 0,0 0 1,-8 7-1,10-8 56,1 1 0,-1 0 0,0 0 1,1 1-1,0-1 0,0 0 0,0 1 0,0-1 0,0 1 0,1 0 1,-1-1-1,1 1 0,0 0 0,0 0 0,1 0 0,-1 0 0,1 0 1,0 0-1,0 0 0,0 5 0,2 0 26,0 0 0,0 0 0,0 0 0,1 0 0,1-1 0,7 15 0,-4-10 53,1 0 0,1 0 0,13 15 0,-19-25-85,0 0-1,0 0 1,0 0-1,0 0 1,1 0-1,-1-1 1,1 1-1,-1-1 1,1 0-1,0 0 1,0-1-1,0 1 1,0-1-1,0 0 1,0 0-1,0 0 1,1 0-1,-1-1 0,0 0 1,1 0-1,-1 0 1,0 0-1,0-1 1,1 1-1,-1-1 1,0 0-1,0-1 1,0 1-1,5-3 1,10-9 73,0-1 0,-1 0 0,28-29 0,-14 13-65,-13 9 19,-15 17 83,0 0 1,0-1-1,0 1 0,9-6 1,-29 100 830,13-76-1047,0 4 93,3-18-22,0 1 0,0-1 0,0 0 0,0 0 0,0 0 0,0 0 0,0 0 0,0 0 0,0 0-1,0 0 1,0 0 0,0 0 0,0 1 0,0-1 0,0 0 0,0 0 0,0 0 0,0 0 0,0 0 0,0 0 0,0 0-1,0 0 1,0 0 0,0 0 0,0 0 0,1 0 0,-1 0 0,0 0 0,0 0 0,0 1 0,0-1 0,0 0 0,0 0-1,0 0 1,0 0 0,0 0 0,0 0 0,0 0 0,1 0 0,-1 0 0,0 0 0,0 0 0,0 0 0,0 0 0,0 0-1,0 0 1,0 0 0,0 0 0,1-1 0,7-6-59,7-10-21,5-5 60,24-21 0,-38 38 8,1-1 1,-1 2-1,1-1 1,0 1-1,0 0 1,0 0-1,1 1 0,14-5 1,-20 8 27,-1 0 1,1 0-1,-1 0 1,0 0-1,1 0 0,-1 0 1,0 0-1,1 1 1,-1-1-1,0 1 1,1-1-1,-1 1 0,0-1 1,1 1-1,-1 0 1,0-1-1,0 1 0,0 0 1,0 0-1,0 0 1,1 1-1,21 28 194,-15-18-259,-6-9 66,1 0 0,-1 0-1,1 0 1,0 0-1,-1-1 1,1 1-1,0-1 1,1 0-1,-1 0 1,0 0-1,1 0 1,-1 0-1,1-1 1,-1 1-1,1-1 1,0 0 0,0 0-1,-1 0 1,1-1-1,0 1 1,0-1-1,0 0 1,0 0-1,0-1 1,-1 1-1,1-1 1,0 0-1,0 0 1,5-2-1,9-4-7,0-2 0,-1 0-1,-1 0 1,1-2 0,-2 0-1,1-1 1,20-21 0,-15 14 10,10-10 24,-29 27-66,-1 1 0,1-1 0,-1 0 0,0 0 0,0 1 0,1-1 0,-1 0 0,0 0 0,-1 0 0,1 0 0,0-1 0,-1 1 0,1 0 0,-1-2 0,-5 15-404,2-1 463,0 0-1,1 1 1,1-1-1,0 1 0,0-1 1,1 1-1,1-1 1,-1 1-1,2-1 0,2 12 1,-3-20-1,0 1 0,0 0 0,1-1 1,-1 1-1,1-1 0,-1 1 0,1-1 0,0 0 1,3 3-1,0-9-57,1 0 1,-1-1 0,0 0 0,-1 1-1,7-9 1,-11 12 21,16-17-50,-2 3-41,-2 0-1,0 0 1,-1-2 0,14-24-1,-23 37 94,-1 2-5,0-1 1,0 1-1,-1 0 1,1-1-1,0 1 0,-1 0 1,1-1-1,-1-3 1,3 7-48,0 1 0,0-1 0,0 1 0,0-1 0,0 0 0,0 0-1,0-1 1,5 2 0,37 7 197,-12-5-101,1-1 0,60-3 0,-58-3-11,0-1-1,-1-2 0,1-1 0,33-12 0,-42 9 210,-17 3-199,-10 7-54,0 0 0,1 0 1,-1 0-1,0 0 0,0 0 0,0 0 1,0-1-1,0 1 0,0 0 0,1 0 0,-1 0 1,0-1-1,0 1 0,0 0 0,0 0 1,0 0-1,0 0 0,0-1 0,0 1 1,0 0-1,0 0 0,0 0 0,0-1 0,0 1 1,0 0-1,0 0 0,0 0 0,0-1 1,0 1-1,0 0 0,0 0 0,-1 0 0,1 0 1,0-1-1,0 1 0,0 0 0,0 0 1,0 0-1,-1-1 5,0 1-1,0 0 1,0 0 0,1 0 0,-1-1-1,0 1 1,0 0 0,0 0 0,0 0 0,1 0-1,-1 1 1,0-1 0,0 0 0,0 0-1,1 0 1,-1 1 0,0-1 0,0 0 0,0 1-1,1-1 1,-1 1 0,0-1 0,0 2 0,-5 0 9,-9 3 59,1 1 0,0 0 0,0 1 0,-15 11 0,28-18-62,0 1 1,-1 0 0,1-1-1,0 1 1,0 0-1,1 0 1,-1 0-1,0 0 1,0 0-1,0 0 1,0 0 0,1 0-1,-1 0 1,1 0-1,-1 0 1,1 0-1,-1 1 1,1-1 0,-1 0-1,1 0 1,0 0-1,0 1 1,0-1-1,0 0 1,0 1 0,0-1-1,0 0 1,0 0-1,0 1 1,1-1-1,-1 0 1,0 0 0,1 0-1,-1 1 1,1-1-1,-1 0 1,1 0-1,0 0 1,-1 0 0,1 0-1,0 0 1,0 0-1,1 1 1,2 2 4,0-1 1,0 1 0,1-1-1,-1 0 1,1-1-1,-1 1 1,1-1 0,9 4-1,-3-3-7,0 0 0,1 0 0,-1-1 0,0 0 0,1-1 0,-1-1 0,1 0 0,-1 0 0,1-1 0,17-4 0,-6 0-52,-18 5 59,-1-1 0,1 0 0,-1 0 0,1-1 0,-1 1 0,0-1 0,0 0 0,5-3 0,-1 0-6,-7 4-1,1 0 1,-1 0 0,1 0-1,-1 0 1,1 0 0,-1 0 0,1 0-1,-1 0 1,0-1 0,0 1-1,0 0 1,0-1 0,0 1-1,0-1 1,0 1 0,0-1-1,0 0 1,-1 1 0,1-1-1,-1 0 1,1-2 0,-1 3-4,0 0 0,0 1 0,0-1 0,-1 0 0,1 1 0,0-1 1,0 1-1,-1-1 0,1 0 0,-1 1 0,1-1 0,-1 1 0,1-1 0,-1 1 0,1-1 0,-1 1 1,1 0-1,-1-1 0,1 1 0,-1 0 0,0-1 0,1 1 0,-1 0 0,1 0 0,-2-1 1,-13-2-25,8 0 33,7 3-4,0 0 0,-1 0-1,1-1 1,0 1 0,0 0 0,0 0 0,-1 0 0,1 0 0,0-1 0,0 1 0,0 0 0,0 0-1,-1 0 1,1-1 0,0 1 0,0 0 0,0 0 0,0-1 0,0 1 0,0 0 0,0 0-1,0-1 1,0 1 0,0 0 0,0 0 0,0-1 0,0 1 0,0 0 0,0 0 0,0-1 0,0 1-1,-3-2-67,1 3 66,1-1-6,2-1 10,-1 0-1,1 0 1,-1 0 0,1 1 0,-1-1-1,0 0 1,0 0 0,0 0 0,1 0-1,-1 1 1,0-1 0,0 0 0,0 0-1,0 0 1,0-1 0,-1 0-15,1 0 0,-1 0 0,1 0-1,-1 0 1,1 0 0,-1 0 0,0 0 0,0 0 0,0 1 0,0-1 0,-1 0 0,-1-2 0,2 3 9,0 1 0,0-1 1,0 1-1,0 0 0,0-1 1,0 1-1,0 0 0,0-1 1,0 1-1,0 0 0,0 0 1,-1 0-1,1 0 0,0 0 1,0 0-1,0 1 0,0-1 1,0 0-1,0 0 0,-2 1 1,1 0 6,-1 0 1,1 0 0,-1 0-1,1 0 1,0 1 0,-1-1-1,1 0 1,-2 3 0,-5 4 34,7-6-10,-1 0 0,0 0 0,1 1-1,0-1 1,0 1 0,0-1 0,0 1-1,0 0 1,0 0 0,-1 4 0,2-7-19,1 1 0,0-1 1,-1 1-1,1-1 0,0 1 0,0-1 1,0 1-1,-1-1 0,1 1 1,0 0-1,0-1 0,0 1 0,0-1 1,0 1-1,0-1 0,0 1 0,0 0 1,0-1-1,0 1 0,0-1 1,1 1-1,-1-1 0,0 1 0,0-1 1,1 1-1,-1-1 0,0 1 0,0-1 1,1 1-1,-1-1 0,0 1 1,1-1-1,-1 1 0,1-1 0,-1 0 1,1 1-1,-1-1 0,1 0 1,-1 1-1,1-1 0,-1 0 0,1 0 1,-1 0-1,1 1 0,4 2 36,-1-1-19,0 1-1,0-1 1,0 0-1,0 0 1,0 0-1,1-1 1,-1 0-1,0 0 1,1 0-1,-1 0 1,1 0-1,8-1 1,-3 0-3,0-1 0,0 0-1,0 0 1,-1-1 0,17-5 0,37-13 60,-44 12-193,1 0 191,32-18 1,-35 20-114,-15 6 31,0-1 1,0 1 0,0-1 0,0 0 0,0 1-1,-1-1 1,4-2 0,-1 0 0,0 0-1,-1 0 1,1 1-1,0-1 1,1 1-1,4-2 1,-1-1 2,0 0 1,0-1-1,0 0 1,-1 0-1,0 0 1,-1-1-1,1 0 1,6-10-1,40-65-252,-25 26 210,42-114 0,-42 97 76,-26 67-33,3-6-72,0 0 0,-1-1 0,0 0 0,-1 0 0,0 0 0,0-14 0,-2 26 57,-1 1-1,0-1 1,0 1-1,0-1 0,0 1 1,-1-1-1,1 1 0,0-1 1,0 1-1,0-1 1,0 1-1,-1-1 0,1 1 1,0-1-1,0 1 1,-1-1-1,1 1 0,0-1 1,-1 1-1,1 0 0,-1-1 1,0 0 3,1 1-1,-1 0 1,0 0 0,1 0 0,-1 0 0,1 0 0,-1 0 0,0 0-1,1 0 1,-1 0 0,0 1 0,1-1 0,-1 0 0,1 0-1,-1 0 1,0 1 0,1-1 0,-1 0 0,1 1 0,-1-1 0,1 1-1,-1-1 1,0 1 0,-15 13 7,0 0-1,0 1 1,2 1-1,0 1 1,1 0-1,-22 37 1,-53 125 392,61-120-344,-13 20 90,23-46 4,1 1 1,-20 57 0,35-87-116,-1 1 0,1 0 0,0 0 0,0 0 1,1 0-1,0 0 0,-1 0 0,2 0 0,-1 0 0,2 10 0,-1-14-24,-1-1 0,1 1 0,-1 0 0,1 0 0,0 0-1,-1-1 1,1 1 0,0 0 0,0-1 0,-1 1 0,1-1 0,0 1-1,0-1 1,0 1 0,0-1 0,0 1 0,0-1 0,0 0-1,0 0 1,-1 1 0,1-1 0,0 0 0,0 0 0,0 0 0,0 0-1,2 0 1,32-4 100,-26 3-96,16-3-33,-1-1 0,0-1 0,0-2 0,0 0 0,-1-1 0,-1-1 0,1-2-1,35-23 1,-47 26-9,1-1 0,-1 0-1,-1-1 1,12-15 0,-12 15 83,-10 11-53,0 0-1,0 0 1,0 0-1,-1 0 1,1 0-1,0 0 1,0 0-1,0 0 1,-1 0-1,1 0 1,0 0-1,0 0 1,0 0-1,-1 0 1,1 0-1,0 0 1,0 0-1,0 0 1,-1 0-1,1-1 1,0 1-1,0 0 1,0 0-1,0 0 1,-1 0-1,1 0 1,0 0-1,0-1 1,0 1-1,0 0 1,0 0-1,0 0 1,-1 0-1,1-1 1,0 1-1,0 0 1,0 0-1,0 0 1,0-1-1,0 1 1,0 0-1,0 0 1,0 0-1,0-1 1,0 1-1,0 0 1,0 0-1,0 0 1,0-1-1,0 1 1,0 0-1,0 0 1,0 0-1,0-1 1,0 1-1,0 0 1,1 0-1,-1 0 1,0 0-1,0-1 1,0 1-1,0 0 1,-4 5-46,-1 0 0,0 0 0,1 1 1,0-1-1,-4 9 0,-7 9 158,13-20-82,-5 6 14,1 0 1,0 0-1,-5 12 1,10-19-23,0 0 1,0 0-1,0 0 1,0 0-1,1 0 1,-1 0 0,1 1-1,0-1 1,-1 0-1,1 0 1,0 0 0,0 0-1,0 1 1,1-1-1,-1 0 1,1 0 0,-1 0-1,1 0 1,-1 0-1,1 0 1,0 0-1,2 4 1,-2-5 2,0 0 1,0-1-1,0 1 1,0 0-1,1 0 0,-1-1 1,0 1-1,0-1 0,0 1 1,1-1-1,-1 1 0,0-1 1,1 0-1,-1 0 0,0 1 1,1-1-1,-1 0 1,0 0-1,1-1 0,-1 1 1,0 0-1,3-1 0,2 0-59,-1 0-1,1-1 0,9-4 0,-4 0 23,0 0 0,-1 0-1,0-1 1,0-1-1,9-8 1,40-47 68,-32 27-254,-31 60-58,1-14 276,1-1 0,0 0-1,1 1 1,0 0 0,0-1 0,2 20-1,0-4 123,-1-22-140,0 0-1,1 1 1,-1-1 0,1 0-1,0 0 1,0 0-1,0 0 1,1 0 0,-1 0-1,4 5 1,-5-8 7,1 1-1,0-1 1,-1 1 0,1-1 0,0 0 0,-1 0-1,1 1 1,0-1 0,0 0 0,-1 0 0,1 0-1,0 0 1,0 0 0,-1 0 0,1 0 0,0 0-1,0 0 1,-1 0 0,1 0 0,0-1 0,1 1-1,-1-1 10,24-4-20,0-2 1,0 0-1,37-18 1,65-41-139,-124 64 125,4-2-48,-1 1 0,0-1 0,7-7-1,-12 11 50,-1-1 0,1 1 0,0-1 0,-1 1 0,1-1 0,0 0-1,-1 0 1,1 1 0,-1-1 0,1 0 0,-1 0 0,1 1-1,-1-1 1,0 0 0,1 0 0,-1 0 0,0 0 0,0 0 0,0 0-1,1 1 1,-1-1 0,0 0 0,0 0 0,0 0 0,0 0-1,-1 0 1,1 0 0,0 0 0,0 0 0,-1 0 0,1 1-1,0-1 1,-1-1 0,0 1 15,0 1 0,1-1 1,-1 1-1,0-1 0,1 1 0,-1-1 0,0 1 0,0 0 0,1-1 1,-1 1-1,0 0 0,0 0 0,0 0 0,1 0 0,-1-1 0,0 1 1,0 0-1,0 0 0,0 1 0,1-1 0,-1 0 0,0 0 0,0 0 1,0 0-1,1 1 0,-1-1 0,-1 1 0,-20 10-32,12-5 111,0 0 1,0 1-1,1 1 0,0-1 1,-12 15-1,19-20-58,0 0 0,0 1 0,1-1 0,0 0 0,-1 0 0,1 1-1,0-1 1,0 1 0,0 0 0,0-1 0,1 1 0,-1-1 0,1 1 0,-1 0 0,1 0 0,0-1-1,0 1 1,0 0 0,1-1 0,-1 1 0,1 0 0,-1-1 0,1 1 0,0 0 0,0-1 0,0 1-1,0-1 1,1 0 0,-1 1 0,4 3 0,-2-2 9,1 1 0,0-2-1,0 1 1,1 0 0,-1-1 0,1 0 0,0 0 0,0 0-1,0 0 1,0-1 0,0 0 0,1 0 0,-1 0-1,1-1 1,-1 0 0,1 0 0,8 1 0,0-2 15,0 1 1,0-2 0,0 0-1,0 0 1,25-7 0,-24 3-49,0 0 0,1-1 1,-2-1-1,24-13 0,49-42 73,-52 29-79,-25 24 30,20-17 0,-30 26-21,0 0-1,0 0 1,1 0 0,-1-1-1,0 1 1,0 0 0,0 0-1,1 0 1,-1 0 0,0 0-1,0-1 1,0 1-1,1 0 1,-1 0 0,0 0-1,0 0 1,1 0 0,-1 0-1,0 0 1,0 0 0,1 0-1,-1 0 1,0 0 0,0 0-1,1 0 1,-1 0 0,0 0-1,0 0 1,1 1-1,-1-1 1,0 0 0,0 0-1,1 0 1,-1 0 0,0 0-1,0 1 1,3 9-47,-6 16 76,0-14 49,-1 1-1,-1-1 0,0 0 0,-1-1 0,-8 13 0,0 0 86,3-1-77,-12 20 129,21-40-193,0 0-1,0-1 0,0 1 1,0-1-1,0 1 0,-1-1 0,1 0 1,-1 0-1,1 0 0,-1 0 1,-6 2-1,8-4-27,0 1 0,-1-1-1,1 0 1,0 0 0,-1 0 0,1 0 0,0 0 0,-1-1-1,1 1 1,0 0 0,0-1 0,-1 1 0,1 0-1,0-1 1,0 0 0,0 1 0,-1-1 0,1 0 0,0 1-1,0-1 1,0 0 0,0 0 0,0 0 0,0 0-1,1 0 1,-1 0 0,0 0 0,0 0 0,1 0-1,-2-2 1,0-1-25,-1-1 0,1 1 0,0 0 0,0-1-1,1 0 1,-1 1 0,0-7 0,0 1 78,2 8-37,-1 1 0,1 0 0,-1 0 0,1-1 0,0 1 0,0 0 1,0 0-1,0-1 0,0 1 0,0 0 0,0-1 0,1-1 0,2 5 61,1 0 0,-1 0 0,1 0 1,-1 0-1,0 1 0,5 4 0,-1-2-51,44 38-204,22 16-272,-64-53-343,1 0-1,0-1 1,15 7-1,-13-7-1210,4 1-590,-6-4-2580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9:15.5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37 189 10464,'-37'-80'4736,"37"45"-4096,13 15-1696,11 7 448,25-10-192,5 6 480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9:17.4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453 90 3808,'0'0'1227,"9"3"2618,-8-3-3644,-1 0 1,1 0 0,0 0-1,0 0 1,0 0 0,0 0-1,0 0 1,0 0 0,0-1-1,-1 1 1,1 0-1,0-1 1,0 1 0,0-1-1,-1 1 1,1-1 0,0 1-1,0-1 1,-1 0 0,1 1-1,-1-1 1,1 0-1,-1 1 1,1-1 0,-1 0-1,1 0 1,-1 0 0,1 1-1,-1-1 1,0 0 0,1 0-1,-1 0 1,0 0 0,0 0-1,0 0 1,0 1-1,0-1 1,0 0 0,0 0-1,0 0 1,0 0 0,-1-1-1,1 0-90,-1 0-1,1 0 1,-1-1-1,0 1 1,0 0-1,0 0 1,0 0-1,0 0 0,0 0 1,-1 0-1,1 1 1,-1-1-1,1 0 1,-1 1-1,0-1 1,1 1-1,-1-1 0,0 1 1,-4-2-1,-8-3 26,0 1-1,-1 1 0,0 0 0,0 1 0,1 0 0,-2 2 0,1-1 0,0 2 1,-18 1-1,-22 4 100,-62 15 1,102-18-149,-3 1 5,8-1-77,0 0 1,-16 5-1,24-6-16,-1 0 0,0 0 0,1 0 0,-1 1-1,1-1 1,0 1 0,-1 0 0,1-1 0,0 1 0,0 0 0,0 0 0,0 1-1,-3 3 1,5-5 11,0 0 0,-1 0 0,1 0 0,0 0 0,0 0 0,-1 0 0,1 0 0,0 0 0,0 0 0,0 0 0,0 0 0,1 0 0,-1 0 0,0 0 0,0 0 0,1 0 0,-1 0 0,0 0 0,1 0 0,-1 0 0,1-1 0,-1 1 0,1 0 0,-1 0 0,1 0 0,0-1 0,-1 1 0,1 0 0,0-1 0,0 1 0,-1 0 0,1-1 0,2 1 0,2 3 22,1 0 1,-1-1-1,13 5 1,100 34 460,-70-27-290,0 3 1,65 33 0,-104-45-134,0-1 0,-1 1 0,14 13 0,-19-16-11,0 0 1,0 1-1,0-1 0,0 0 0,-1 1 1,1 0-1,-1-1 0,0 1 1,-1 0-1,1 0 0,1 5 1,-3-8-50,0-1 1,0 1-1,0-1 1,0 1 0,0-1-1,0 1 1,0-1-1,0 1 1,0-1 0,0 1-1,0-1 1,0 0-1,-1 1 1,1-1 0,0 1-1,0-1 1,-1 1-1,1-1 1,0 0 0,0 1-1,-1-1 1,1 0-1,0 1 1,-1-1-1,1 0 1,-1 1 0,0-1-1,-17 6 214,-25-4 257,38-2-352,-113-8 373,87 4-1581,1 2 1,-1 1-1,-57 5 0,87-4 1051,-3 0-692,0 1-1,0 0 1,0 0-1,1 0 0,-7 2 1,10-2 550,-1-1-1,0 0 1,1 1-1,-1-1 1,1 1-1,-1-1 1,0 1 0,1-1-1,-1 1 1,1-1-1,-1 1 1,1-1 0,-1 1-1,1 0 1,0-1-1,-1 1 1,1 0 0,0-1-1,-1 1 1,1 0-1,0 0 1,0-1 0,0 1-1,0 0 1,0 0-1,0-1 1,0 1-1,0 0 1,0 0 0,0-1-1,0 1 1,0 0-1,0 0 1,1-1 0,-1 1-1,0 0 1,0-1-1,1 2 1,16 22-4049,8 3 1473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9:18.2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 9 4640,'0'-2'314,"0"2"-215,0 0 0,0-1 0,0 1 1,0 0-1,0 0 0,0 0 0,0-1 1,0 1-1,0 0 0,0 0 0,0-1 1,0 1-1,0 0 0,0 0 1,0 0-1,0 0 0,0-1 0,-1 1 1,1 0-1,0 0 0,0 0 0,0-1 1,0 1-1,0 0 0,0 0 0,0 0 1,-1 0-1,1 0 0,0-1 0,0 1 1,0 0-1,0 0 0,-1 0 0,1 0 1,0 0-1,0 0 0,0 0 0,-1 0 1,1 0-1,0 0 0,0 0 0,0 0 1,-1 0-1,1 0 0,0 0 0,0 0 1,0 0-1,-1 0 0,1 0 0,0 0 1,22 0 8493,3 0-4467,108 0-4152,-132 0 26,-1 0 1,0 0-1,0 0 1,1 0 0,-1 0-1,0 0 1,1 0 0,-1 0-1,0 0 1,1 0-1,-1 0 1,0 0 0,0 1-1,1-1 1,-1 0-1,0 0 1,0 0 0,1 0-1,-1 1 1,0-1-1,0 0 1,0 0 0,1 1-1,-1-1 1,0 0-1,0 0 1,0 1 0,0-1-1,1 0 1,-1 0 0,0 1-1,0-1 1,0 0-1,0 1 1,0-1 0,0 0-1,0 0 1,0 1-1,0-1 1,0 0 0,0 1-1,0-1 1,0 0-1,0 1 1,0-1 0,0 0-1,-1 0 1,1 1-1,0-1 1,0 0 0,0 1-1,0-1 1,0 0 0,-1 0-1,1 1 1,-14 20 84,10-14-156,-7 9 143,0 0 1,0-1-1,-19 18 1,-44 37 402,25-25-46,37-33-200,-15 18-1,24-27-158,1 0 1,0 0-1,0 0 0,0 0 1,0 1-1,0-1 0,1 1 0,-1-1 1,1 1-1,0 0 0,0-1 1,0 7-1,1-9-27,0 0 1,0 0-1,1 0 0,-1 0 1,0 0-1,1 0 0,-1 0 1,1 0-1,-1 0 0,1-1 1,-1 1-1,1 0 0,0 0 1,-1 0-1,1-1 0,0 1 1,0 0-1,0-1 0,-1 1 1,1-1-1,0 1 0,0-1 1,0 1-1,0-1 0,0 0 0,0 1 1,1-1-1,27 6 19,-12-5-505,30-2 1,-33 0-1001,0-1-1,19-5 0,7 0-4782,-10 2-1943,-17 4 5567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9:18.6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72 7136,'-13'-4'3232,"34"4"-2816,2-3 1824,4 3-1312,18-8 992,5 3-1153,8-7-255,0 9-320,5-6-160,-5 6 0,0-10-384,-3 9 192,-2-4-2559,-8 8 1503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9:19.1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10 5632,'-17'0'11294,"23"2"-7611,23 4-2010,93-5-1145,-55-3-448,178-7-1264,-243 9 932,30-1-1377,-15-5-2660,-30 11-5871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9:19.5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60 8064,'-3'-11'3648,"6"7"-3168,2-1 1408,4 5-1120,4-3 1599,10 3-1343,9-8 352,-1 4-832,9-4-256,5 3-160,0-2-192,-4 7 32,-9-5-736,-6 10 384,-4-5-3391,-4 7 2047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9:28.1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380 3 2496,'2'-3'4450,"-17"9"940,-15 4-3092,-56 24 0,51-18-1839,8-5 10,0 2-1,0 0 0,2 2 0,-29 21 1,49-32-389,1 0 0,-1 0 1,1 0-1,0 0 1,0 1-1,1 0 0,-1-1 1,1 2-1,0-1 0,0 0 1,1 0-1,0 1 0,-1-1 1,2 1-1,-1 0 1,1 0-1,0-1 0,0 1 1,1 0-1,-1 0 0,1 0 1,1 0-1,-1 0 0,1 0 1,0 0-1,0-1 1,1 1-1,4 11 0,-1-6 29,0 0 0,1 0 0,0 0 0,1-1 0,1 0 0,-1 0 0,1 0 0,1-1 0,0-1 0,0 0 0,1 0 0,0 0 0,0-1 0,22 11 0,-22-14-48,0 1 1,0-2 0,0 1 0,0-1 0,1-1-1,-1 0 1,1 0 0,0-1 0,-1-1 0,1 1-1,0-2 1,0 0 0,-1 0 0,1-1 0,-1 0-1,1 0 1,15-7 0,-17 4-44,-1 1 0,0-1 1,0-1-1,-1 1 0,1-2 0,-1 1 1,0-1-1,-1 0 0,0 0 0,8-11 1,-5 4 33,0-1 1,-1 0 0,0 0 0,-2 0-1,6-17 1,-10 25-61,0 0 1,0 0-1,-1-1 0,0 1 0,0 0 1,-1 0-1,0-1 0,0 1 0,-1 0 1,0-1-1,0 1 0,0 0 0,-1 0 1,-1 0-1,1 0 0,-1 0 0,0 1 1,0-1-1,-1 1 0,0 0 0,-8-11 1,5 10-38,0 0 0,0 0 1,0 1-1,0-1 1,-1 2-1,0-1 0,-17-7 1,20 10-144,0 1 0,-1 0 0,0 1 0,1-1 1,-1 1-1,0 0 0,0 0 0,1 1 0,-1 0 0,0 0 1,0 0-1,0 1 0,-11 2 0,16-3-27,0 0 1,0 1-1,0-1 0,-1 1 1,1-1-1,0 1 0,0-1 1,0 1-1,0 0 0,0-1 0,0 1 1,0 0-1,0 0 0,0 0 1,0 0-1,-1 2 0,2-3-42,0 1-1,0 0 1,-1 0-1,1-1 1,0 1-1,0 0 1,0 0-1,0-1 1,0 1-1,0 0 0,0 0 1,0-1-1,1 1 1,-1 0-1,0 0 1,0-1-1,1 1 1,-1 0-1,0-1 1,1 1-1,-1 0 1,1-1-1,-1 1 1,0-1-1,1 1 0,0 0 1,-1-1-1,1 1 1,0 0-1,16 12-2856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9:28.7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47 3808,'0'0'83,"0"0"1,-1-1-1,1 1 1,-1 0-1,1 0 0,-1 0 1,1-1-1,-1 1 1,1 0-1,-1 0 1,1 0-1,-1 0 0,0 0 1,1 0-1,-1 0 1,1 0-1,-1 0 1,1 0-1,-1 0 0,1 0 1,-2 1-1,-8 0 5634,47-2 3385,27-6-5704,29-2-2635,-21-1-458,-6 1-274,19 0-1620,-81 8-254,1 1 373,15 10-12571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4:3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68 5408,'-2'-3'528,"-2"-3"660,4 6-1136,0 0 0,0-1 0,1 1 0,-1 0 0,0 0 0,0 0-1,0 0 1,0-1 0,0 1 0,0 0 0,1 0 0,-1 0 0,0 0 0,0 0-1,0 0 1,0 0 0,1-1 0,-1 1 0,0 0 0,0 0 0,0 0 0,1 0-1,-1 0 1,0 0 0,0 0 0,0 0 0,1 0 0,-1 0 0,0 0-1,0 0 1,0 0 0,0 0 0,1 0 0,-1 0 0,0 0 0,14-11 5174,4 8-3027,-13 3-1426,1-1 0,0-1 0,0 1 0,7-4 0,0 0-194,0 0 1,1 1-1,0 0 1,26-3-1,58 1-78,-60 5-155,8 0-266,0 3 0,-1 2 0,1 1 0,67 18 0,-100-20-54,0 1-1,0 0 1,-1 1 0,1 0 0,-1 1-1,0 0 1,0 1 0,-1 1 0,0 0-1,0 0 1,-1 1 0,0 0 0,-1 1-1,0 0 1,0 1 0,-1 0-1,0 0 1,-1 1 0,-1-1 0,0 1-1,0 1 1,7 23 0,-8-16 37,-1 2 1,-1-1-1,-1 0 0,-1 1 1,-1-1-1,0 1 0,-7 36 1,3-31-23,4-19-25,-1-1-1,0 0 0,-1 0 0,1 0 1,-4 6-1,-4 11 218,7-17-151,-1 1 1,0 0-1,0-1 0,-1 0 0,0 0 0,0 0 0,-9 10 1,2-6-16,5-4-42,0 0-1,-1-1 0,-1 1 0,1-2 0,-1 1 0,0-1 1,-10 6-1,-90 44 221,75-39-43,-45 29 0,53-30-233,3 0 10,1 1 0,1 1-1,0 1 1,2 0 0,-20 26 0,29-34 40,1 1 1,1 1 0,-1-1 0,-5 16 0,10-21 0,0 0 0,1 1 0,0-1 0,0 1 0,0 0 0,1-1 0,0 1 0,0 0 0,1 0 0,0 7 0,1-11 0,0 1 0,0-1 0,0 0 0,0 1-1,1-1 1,-1 0 0,1 0 0,-1 0-1,1 0 1,0 0 0,1 0 0,-1-1-1,0 1 1,1-1 0,-1 0 0,1 1-1,3 1 1,6 4 77,1-1 1,23 11-1,-23-12 29,10 8-132,-23-14 4,0 0-1,0 1 1,1-1-1,-1 1 1,0-1-1,0 0 1,0 1-1,1-1 1,-1 1-1,0-1 1,0 0-1,0 1 1,0-1-1,0 1 1,0-1-1,0 1 1,0-1-1,0 0 1,0 1-1,0-1 0,0 1 1,0-1-1,0 0 1,-1 1-1,1-1 1,0 1-1,0-1 1,-6 10-29,1-5 22,1-1 0,-1 0 0,0 0 1,0-1-1,-1 0 0,1 1 0,-1-2 0,1 1 0,-1-1 0,-10 3 0,-9 5 16,-96 46 441,115-53-415,0 0-1,0 0 0,0 1 0,-10 8 1,15-12-24,0 1 0,0 0 1,1 0-1,-1 0 0,0-1 1,0 1-1,1 0 0,-1 0 1,0 0-1,1 0 0,-1 0 1,1 0-1,-1 0 0,1 1 1,0-1-1,0 0 0,-1 0 1,1 0-1,0 0 0,0 0 1,0 1-1,0-1 0,0 0 1,0 0-1,0 0 0,1 0 1,-1 0-1,0 1 0,1-1 1,-1 0-1,1 0 0,-1 0 1,1 0-1,-1 0 0,1 0 1,0 1-1,11 10 72,0-1-1,0 0 1,1-1-1,0 0 1,24 13-1,-26-16-62,139 94 21,-122-80-16,-1 1 1,-1 2 0,27 32 0,-50-52-19,1 1 1,0-1-1,-1 1 0,0 0 1,0 0-1,0 1 0,-1-1 1,0 1-1,3 7 1,-5-10 4,1 0-1,-1 0 1,0 0 0,0 0 0,0-1 0,-1 1 0,1 0 0,0 0 0,-1 0-1,0-1 1,0 1 0,0 0 0,0 0 0,0-1 0,0 1 0,-1-1 0,1 1-1,-1-1 1,0 0 0,-3 4 0,-1-1 34,1 0-1,-1 0 0,0 0 1,-1-1-1,1 0 1,-11 5-1,-46 15 91,24-9-113,3-2-1118,-1-2 1,0-1-1,-1-2 1,-62 5-1,75-11-1275,-1-2 0,-32-4 0,-18-1-2911,60 6 3016,0-2 0,0 0 1,-23-6-1,11 0-106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9:29.0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165 9 5408,'10'-8'4661,"-10"12"-1680,0 8-2075,-1 0-1,-1 0 1,0-1 0,-1 1-1,0-1 1,0 1 0,-9 15-1,-43 77 1906,2-7-1720,47-84-1025,0-1-4,1 1-1,0-1 0,0 1 1,1 0-1,1 1 0,-3 25 1,9-24-2713,-3-12 358,8-6-4752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9:30.4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 0 2144,'-6'0'9980,"-1"6"-5455,-6 12-4126,3-4 894,-8 1 584,19-16-1849,-1-1 1,1 1-1,0 0 1,-1 0-1,1 0 0,0 0 1,0 0-1,-1 0 0,1 0 1,0 0-1,0 1 0,0-1 1,2-1-1,10-12 364,-13 14-392,0 0-1,1 0 0,-1 0 1,0 0-1,0 0 0,0-1 0,0 1 1,0 0-1,1 0 0,-1 0 1,0-1-1,0 1 0,0 0 1,0 0-1,0-1 0,0 1 1,0 0-1,0 0 0,0 0 0,0-1 1,0 1-1,0 0 0,0 0 1,0-1-1,0 1 0,0 0 1,0 0-1,0 0 0,0-1 1,0 1-1,-1 0 0,1 0 0,0 0 1,0-1-1,0 1 0,0 0 1,0 0-1,0 0 0,-1 0 1,1-1-1,0 1 0,-11 2-24,10-1 72,0-1 0,0 1 0,0-1 0,0 0 0,0 1 0,-1-1 0,1 0 0,0 0 0,0 0 1,0 0-1,-1 0 0,1 0 0,0 0 0,0 0 0,-2-1 0,1 0 40,2 1-79,0 0 1,0 0-1,-1 0 0,1 0 0,0 0 1,0 0-1,0 0 0,0-1 0,-1 1 1,1 0-1,0 0 0,0 0 1,0 0-1,0 0 0,0 0 0,-1 0 1,1-1-1,0 1 0,0 0 0,0 0 1,0 0-1,0 0 0,0 0 1,0-1-1,0 1 0,0 0 0,0 0 1,-1 0-1,1-1 0,0 1 0,0 0 1,0 0-1,0 0 0,0 0 1,0-1-1,0 1 0,0 0 0,0 0 1,1 0-1,-1 0 0,0-1 0,0 1 1,-2 3 856,1-1-708,0 0 0,0 0 0,-1 0 0,1 0 0,0 0 0,-1 0 0,1 0 0,-1 0 0,0-1 0,0 1 0,1-1 0,-1 1 0,0-1 0,0 0 0,0 0 0,-1 0 0,1 0 0,0 0 0,0 0 0,0-1 0,-5 2 1,49 3 1084,-27-3-3842,-13 16-11631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9:30.9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283 23 3328,'-23'-23'15191,"23"24"-15135,4 27 4392,3 34-2026,5 70-236,-12-128-2108,0 0 0,0 1 0,0-1 1,-1 0-1,0 0 0,1 0 0,-1 0 0,-1 0 0,1 0 0,-1 0 0,1 0 0,-1 0 0,-3 3 0,2-3-61,-1-1 0,1 1 0,-1-1 0,0 0 0,0 0 0,0 0-1,-1-1 1,1 0 0,-1 1 0,1-2 0,-1 1 0,-5 1 0,-7 1-135,0-1 1,-20 1-1,27-3 70,-15 0-1544,-39-2 0,26 1-216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9:31.6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314 67 5632,'0'-1'215,"0"0"0,0-1 0,0 1 1,-1 0-1,1 0 0,0 0 0,0 0 0,-1-1 1,1 1-1,0 0 0,-1 0 0,0 0 0,1 0 1,-1 0-1,1 0 0,-1 0 0,0 0 0,0 0 1,0 0-1,-1-1 0,0 1 182,1 0 0,-1 0 0,0 1 0,0-1 0,0 0 0,0 1 0,0-1 0,0 1 0,0-1 0,0 1 1,-2 0-1,-6 0 650,1 1 0,-1 0 0,1 0 1,-10 3-1,14-2-1216,-10 1 606,0 1-1,1 1 0,0 0 0,0 1 1,0 0-1,1 2 0,0-1 0,-18 15 0,25-18-341,0 2-1,0-1 0,1 1 0,-1 0 0,1 0 1,0 0-1,1 1 0,0 0 0,0 0 0,0 0 0,1 0 1,0 1-1,0-1 0,1 1 0,0 0 0,0 0 0,0 11 1,2-12-25,0 0 1,0 0 0,1 0-1,1 0 1,-1 0-1,1 0 1,0 0 0,1 0-1,-1-1 1,1 1 0,1-1-1,-1 0 1,1 0 0,6 8-1,-5-8-17,0 0-1,0 0 0,1-1 0,0 0 0,0 0 1,0 0-1,1 0 0,-1-1 0,1-1 1,0 1-1,0-1 0,15 5 0,-12-6-27,-1-1 0,0 0 0,0-1 0,0 0-1,0 0 1,1-1 0,-1 0 0,0 0 0,0-1 0,0 0 0,0-1-1,-1 0 1,1 0 0,12-8 0,9-6 54,-1-1 0,43-36 0,-40 29-44,-9 8-34,33-28 22,-49 39-53,0-1-1,-1 1 0,0-2 1,-1 1-1,9-14 1,-13 19 14,0-1 0,0 1 0,0 0 0,0-1 1,-1 1-1,1 0 0,-1-1 0,1 1 1,-1-1-1,0 1 0,0-1 0,0 1 1,0-1-1,-1 1 0,1-1 0,-1 1 1,1-1-1,-1 1 0,0 0 0,0-1 1,0 1-1,0 0 0,0 0 0,-1 0 1,1 0-1,-1 0 0,1 0 0,-1 0 1,-2-2-1,-2-2-50,-1 0 1,0 1-1,0 0 1,0 1-1,0-1 0,-1 1 1,-8-3-1,-7-1-77,-1 0 0,0 1 0,0 2 0,-28-4 1,-64-2-1767,93 10-285,-1 2 1,1 0 0,-27 6-1,12 4-792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9:32.4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76 3328,'-4'-17'1061,"4"17"-1048,0 0 0,0-1 0,0 1 0,0 0 0,0 0 0,0 0 0,0-1 0,0 1 0,0 0-1,0 0 1,0 0 0,0-1 0,0 1 0,0 0 0,0 0 0,0 0 0,0-1 0,0 1 0,0 0 0,0 0 0,0 0 0,0 0 0,0-1-1,1 1 1,-1 0 0,0 0 0,0 0 0,0 0 0,0-1 0,0 1 0,0 0 0,1 0 0,4-5 537,0 0 1,1 0-1,-1 1 0,1-1 1,0 1-1,1 1 0,-1-1 1,0 1-1,1 0 0,0 1 1,0 0-1,0 0 1,0 0-1,10-1 0,-12 3-263,0-1-1,1 1 0,-1 0 1,0 1-1,0-1 0,0 1 0,0 0 1,0 0-1,0 1 0,0-1 1,0 1-1,0 0 0,-1 1 1,1-1-1,-1 1 0,0 0 1,1 0-1,-1 0 0,0 0 0,-1 1 1,7 7-1,-5-4-25,0 1 1,-1-1-1,0 1 1,0 0-1,-1 1 0,0-1 1,-1 0-1,1 1 1,-2-1-1,1 1 0,-1 0 1,0 0-1,-1 0 1,0-1-1,-1 1 0,1 0 1,-4 14-1,2-14-198,-1 1 0,0-1 0,0 1 0,-1-1 0,0 0 0,0 0 0,-1-1 0,0 1-1,-1-1 1,0 0 0,0 0 0,-1-1 0,0 0 0,0 0 0,-13 9 0,5-7-1028,0-2 0,-29 12 1,-8 3-9843,40-14 6914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9:33.0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298 15 4992,'-7'-14'1589,"8"16"-425,0-1-1,-1 1 1,1 0-1,-1 0 1,0 0 0,1 0-1,-1-1 1,0 5-1,-4 20 2288,-12 26-772,12-43-2466,0 1-1,0-1 1,-1 0-1,-1-1 0,1 1 1,-2-1-1,1 0 1,-1 0-1,0-1 0,0 0 1,-1 0-1,-9 6 1,-8 3-1264,-1-1 1,-50 22 0,48-22-1476,25-13 1454,0 0 1,0 1 0,0 0-1,0-1 1,-3 5 0,-5 10-3233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9:43.1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5 413 2560,'-1'0'137,"1"0"-1,0 0 1,0 0 0,-1 0-1,1 1 1,0-1 0,0 0-1,0 0 1,-1 0 0,1 1-1,0-1 1,0 0 0,0 0 0,0 0-1,-1 1 1,1-1 0,0 0-1,0 0 1,0 1 0,0-1-1,0 0 1,0 1 0,0-1-1,0 0 1,0 0 0,0 1-1,0-1 1,0 0 0,0 1 0,0-1-1,0 0 1,0 0 0,0 1-1,0-1 1,0 0 0,0 0-1,1 1 1,8 14 2707,17 11-189,-22-24-2494,-1 1 0,1-1 0,0-1 0,0 1 0,0-1-1,0 1 1,0-1 0,0 0 0,0 0 0,8 0 0,5 0 74,23-3-1,-22 1-46,2 0-64,1-1 1,-1-1-1,27-8 1,-36 8-63,0-1 1,0 0-1,0-1 0,0 0 1,-1-1-1,0 0 0,11-9 1,-18 12-44,0 0 1,0 0-1,-1 0 0,1 0 1,-1 0-1,0-1 1,0 0-1,0 1 0,0-1 1,-1 0-1,1 0 1,-1 0-1,0 1 0,0-2 1,-1 1-1,1 0 1,-1 0-1,0 0 0,0 0 1,0 0-1,-1 0 1,-1-7-1,2 7-27,-1 0 1,0 0-1,-1 0 1,1 0-1,-1 0 1,1 1-1,-1-1 0,0 0 1,0 1-1,-1 0 1,1-1-1,-1 1 1,0 0-1,1 0 0,-1 1 1,-1-1-1,1 1 1,0-1-1,-1 1 1,1 0-1,-1 0 0,-6-2 1,7 3-15,-1 1 0,1 0 0,-1 0 0,1 0 0,0 0 0,-1 0 0,1 1 0,-1-1 0,1 1 0,0 0 0,-1 0 0,1 0 0,0 1 0,-3 1 0,-2 1 2,0 0-1,1 1 1,0 0-1,-8 7 1,4-2 174,1 1 1,0 0 0,1 0-1,0 1 1,1 0 0,0 0-1,1 1 1,0 0 0,1 0-1,1 1 1,0 0 0,1 0-1,1 0 1,-4 26 0,6-35-115,1-1 1,0 0-1,1 1 0,-1-1 1,1 0-1,-1 1 0,1-1 1,0 0-1,1 0 1,-1 0-1,1 0 0,0 0 1,0 0-1,0 0 1,1 0-1,-1-1 0,1 1 1,0-1-1,0 0 1,0 0-1,0 0 0,0 0 1,1 0-1,7 4 1,-3-3 25,1 1 1,0-2 0,1 1-1,-1-1 1,1 0 0,-1-1 0,1 0-1,0-1 1,0 0 0,10 0 0,4-1-18,0-2 1,-1 0-1,1-1 1,-1-1 0,1-1-1,-1-1 1,-1-1-1,1-2 1,-1 0-1,-1-1 1,0-1 0,0-1-1,-1 0 1,-1-2-1,0-1 1,23-22-1,-30 25 6,-3 4 17,-1-1 1,0 0-1,0 0 0,-1-1 0,0 1 0,9-18 0,-15 22-264,-3 7 90,-5 9 135,3 1 50,0 0 0,1 0 0,0 0 0,1 0 0,0 1 0,1-1 0,1 1 0,1 20 0,-1-28-56,1 1 1,0-1-1,0 0 0,0 0 1,3 8-1,-3-11-11,0 0 0,0 0 0,0-1-1,0 1 1,0 0 0,0 0-1,1-1 1,-1 1 0,1 0 0,-1-1-1,1 1 1,-1-1 0,1 0-1,0 0 1,0 1 0,2 0 0,4 1 50,1-1 0,-1 0 0,1 0 0,0 0 0,-1-1 0,16 0 0,57-6-163,-74 4 110,52-6 19,0-3 0,0-2 0,80-28 0,-110 29 81,-1-1 0,0-1 0,0-1 1,47-35-1,-71 46-71,-3 3-45,0 0-1,-1-1 1,1 1 0,-1 0-1,1-1 1,-1 1 0,1 0-1,0-1 1,-1 1 0,0-1-1,1 1 1,-1-1-1,1 1 1,-1-1 0,1 1-1,-1-1 1,0 0 0,1 0-1,-14 5-390,-84 72 4,42-37 393,-54 44-155,105-79 135,0-1-1,1 1 1,0 0-1,-1 0 1,1 1-1,1-1 1,-1 0 0,1 1-1,-3 5 1,5-8 26,-1-1 1,1 1 0,-1-1 0,1 1-1,0-1 1,-1 1 0,1-1-1,0 1 1,0-1 0,0 1 0,0 0-1,1-1 1,-1 1 0,0-1 0,1 1-1,-1-1 1,1 1 0,-1-1 0,1 0-1,0 1 1,-1-1 0,1 0-1,0 1 1,0-1 0,0 0 0,0 0-1,0 0 1,0 0 0,0 0 0,1 0-1,-1 0 1,0 0 0,1 0 0,-1 0-1,2 0 1,0 0 6,0 1 0,0-1 1,0 0-1,0-1 0,0 1 0,0-1 1,0 1-1,0-1 0,1 0 0,-1 0 0,0 0 1,0 0-1,5-2 0,-3 1 17,0-1 0,0 1 0,0-1 0,-1-1 0,1 1 0,0-1 0,5-4 0,4-5 88,-1 0-1,0-1 0,18-22 1,-29 32-107,26-33-180,-41 70-462,3-5 659,-17 55 232,-1 6-51,10-44-52,-41 76-1,50-107-126,0 0 0,-2 0-1,1-1 1,-2-1 0,0 0-1,0 0 1,-2-1-1,-21 15 1,31-24-41,0-1 0,-1 1-1,1-1 1,-1 0 0,1-1 0,-1 1 0,1-1-1,-1 0 1,0 0 0,0-1 0,0 1 0,-8-1 0,11 0-13,-1 0 0,1-1 0,-1 1 1,1-1-1,-1 0 0,1 0 0,0 1 1,-1-2-1,1 1 0,0 0 1,0 0-1,-1-1 0,1 1 0,0-1 1,1 1-1,-1-1 0,0 0 0,0 0 1,1 0-1,-1 0 0,1 0 1,0 0-1,-1-1 0,1 1 0,-1-4 1,0 1-24,1 0 0,0 0 0,0-1 1,1 1-1,-1 0 0,1-1 0,0 1 1,1 0-1,-1 0 0,1-1 0,0 1 1,0 0-1,1 0 0,0 0 0,0 0 1,0 0-1,0 0 0,1 1 0,-1-1 1,5-4-1,1-3 27,2 1-1,-1 0 1,1 1 0,1 0-1,-1 1 1,14-9 0,7-2 16,0 1 0,61-25 0,72-18 0,-114 44 85,85-24 109,13-4 207,-122 36-234,-1-1 1,-1 0-1,37-25 0,-54 31-141,0 0 0,0 0-1,-1-1 1,1 0 0,-1 0-1,-1-1 1,6-7 0,-9 11-22,0 0 1,0 0-1,-1-1 1,1 1 0,-1-1-1,0 1 1,0-1-1,0 0 1,0 1-1,-1-1 1,0 0-1,1 1 1,-1-1-1,-1 0 1,1 0 0,0 1-1,-2-7 1,1 8-13,1 1 0,-1-1 1,1 1-1,-1-1 0,0 1 1,0 0-1,0-1 0,1 1 1,-1 0-1,0 0 0,0 0 1,-1 0-1,1 0 0,0 0 1,0 0-1,0 0 1,-1 0-1,1 0 0,0 1 1,-1-1-1,1 0 0,-1 1 1,1-1-1,-1 1 0,-2-1 1,0 1-23,0-1 1,-1 1-1,1 0 0,-1 1 1,1-1-1,0 1 1,-6 0-1,-5 4 54,0 0 0,1 0 0,-1 1 0,1 1 0,1 0 0,-1 1 0,1 1 0,0 0 0,-14 14 0,22-19 22,1 0 0,0 0 1,0 1-1,1 0 1,-1 0-1,1 0 1,0 0-1,0 0 0,1 0 1,-1 1-1,1 0 1,-1 6-1,2-9-16,1 0 0,-1 0 0,1 0 1,0 0-1,0 0 0,0 0 0,1 0 0,-1 0 0,1 0 0,-1 0 0,1 0 0,0-1 0,0 1 0,0 0 1,0 0-1,1-1 0,-1 1 0,1 0 0,0-1 0,0 0 0,0 1 0,0-1 0,0 0 0,0 0 0,0 0 0,3 1 1,1 1 41,0 0 0,0 0 0,1-1 0,-1 0 0,1-1 1,0 1-1,-1-1 0,1-1 0,11 2 0,-7-2-35,0 0 0,-1-2-1,1 1 1,0-1 0,17-4-1,3-4 10,0-1-1,-1-2 0,33-17 1,-53 24 4,51-30-23,-46 26 37,0 0 0,1 0 0,0 2 0,31-11 0,-51 29 13,1 0 1,-8 15-1,-24 31 42,33-48-44,7-7-5,14-9 18,-8 2-94,7-2-21,21-11 0,-29 12 12,-1 1 0,1 0 0,1 1-1,-1 0 1,0 1 0,1 0-1,0 1 1,19-2 0,-29 4 29,1 0-1,-1 0 1,1 0 0,-1 0-1,1 0 1,-1 0 0,0 1 0,1-1-1,-1 1 1,1-1 0,-1 1 0,0-1-1,1 1 1,-1 0 0,0 0 0,0-1-1,0 1 1,0 0 0,1 0-1,-1 0 1,0 1 0,-1-1 0,1 0-1,0 0 1,0 0 0,0 1 0,-1-1-1,2 3 1,-1 2 31,1 0 1,-1 0-1,0 0 1,-1 1-1,0 9 1,1 7-68,0-12 33,1-1 0,0 0-1,0 1 1,1-1 0,5 14 0,-7-23 0,0 0 0,0 1 1,-1-1-1,1 0 0,0 0 0,0 0 1,0 0-1,0 0 0,0 0 0,1 0 1,-1-1-1,0 1 0,0 0 1,0-1-1,1 1 0,-1 0 0,0-1 1,3 1-1,-1-1 0,0 1 1,0-1-1,0 0 1,1 0-1,-1 0 1,0 0-1,0-1 0,3 0 1,5-3-23,0 1-1,0-1 1,15-9 0,71-45-138,-76 44 166,0-1 0,-1-2 0,0 0 0,-1-1 0,-2 0 0,23-30 0,-31 35-33,0-1-1,8-15 0,2-5-3,-32 116-305,8-63 349,0-1 0,2 1 0,0 0 0,1 0 0,1 0 0,1 20-1,0-38-12,0 0-1,0 0 0,0 0 0,0 0 0,0 0 0,0-1 1,0 1-1,0 0 0,1 0 0,-1 0 0,0 0 0,1-1 1,-1 1-1,0 0 0,1 0 0,-1-1 0,1 1 0,-1 0 1,1-1-1,0 1 0,-1 0 0,2 0 0,-1-1 10,1 0 1,-1 0-1,0 0 0,1 0 0,-1-1 0,0 1 0,0 0 1,1-1-1,-1 1 0,0-1 0,0 1 0,0-1 0,0 0 0,0 1 1,2-3-1,4-2 1,-1 0 1,0 0 0,0-1-1,5-7 1,11-10-39,4-5-12,0-1 1,26-41-1,-34 45-57,-15 21 72,0-1 0,1 1 0,-1-1 0,1 1 0,0 0 0,1 1 0,-1-1 0,1 1 0,-1 0 0,1 0 0,0 0 0,0 0 0,0 1 0,0 0 0,1 0 0,-1 1 0,1-1 0,-1 1 0,1 0 0,-1 1 0,1-1 0,0 1 0,-1 0 0,1 1 0,-1-1 0,9 3 0,21 5-3,0 3 1,-1 0 0,36 19-1,-54-23 37,1 0-1,20 6 1,-31-11 22,1-1 0,-1 1-1,1-1 1,0-1 0,-1 1 0,1-1 0,0 0 0,-1-1 0,10-1-1,-14 2-68,-2 0 34,0 0-1,0 0 0,0 0 0,1 0 1,-1 0-1,0 0 0,0 0 1,0 0-1,1 0 0,-1 0 0,0 0 1,0 0-1,0 0 0,1-1 0,-1 1 1,0 0-1,0 0 0,0 0 1,0 0-1,1 0 0,-1 0 0,0 0 1,0-1-1,0 1 0,0 0 0,0 0 1,0 0-1,0 0 0,1-1 0,-1 1 1,0 0-1,0 0 0,0 0 1,0 0-1,0-1 0,0 1 0,0 0 1,0 0-1,0 0 0,0-1 0,0 1 1,0 0-1,0 0 0,0 0 1,0-1-1,0 1 0,0 0 0,0 0 1,0 0-1,0-1 0,0 1 0,-1 0 1,1 0-1,0 0 0,0 0 0,0-1 1,0 1-1,0 0 0,0 0 1,-1 0-1,1 0 0,-1-1-9,1 1 0,-1-1-1,1 1 1,-1 0 0,0-1 0,1 1 0,-1 0-1,0-1 1,0 1 0,1 0 0,-1 0-1,0 0 1,1 0 0,-1 0 0,0 0 0,0 0-1,1 0 1,-1 0 0,0 0 0,0 0-1,1 0 1,-1 0 0,0 0 0,-1 1 0,-21 6-50,21-6 32,-13 5 36,0 0 1,0 1 0,1 1-1,-17 12 1,15-9-8,14-10-3,-1 1-27,-1-1-1,1 2 0,0-1 0,0 0 0,0 1 0,0-1 0,0 1 0,1 0 0,-1 0 0,1 0 0,-3 5 0,5-8 26,0 0 0,0 0 0,0 0 0,-1 1 0,1-1 0,0 0 0,0 0 0,0 0 0,0 0 0,0 1 0,0-1 0,0 0 0,0 0 0,0 0 0,0 0 0,0 1 0,0-1 0,0 0 0,0 0 0,0 0 0,1 0 0,-1 0 0,0 1 0,0-1 0,0 0 0,0 0 0,0 0 0,0 0 0,0 0 0,0 1 0,0-1 0,1 0 0,-1 0 0,0 0 0,0 0 0,0 0 0,0 0 0,1 1 0,8 0 66,11-4 47,-6-2-107,-1 0-1,0-1 0,0 0 0,0-1 0,-1-1 0,0 0 0,-1 0 0,18-17 0,-12 14-70,-7 8 0,-10 3 60,0 0 0,0 1 0,0-1 1,1 0-1,-1 0 0,0 0 0,0 0 0,0 0 0,1 0 0,-1 0 1,0 0-1,0 0 0,0 1 0,0-1 0,1 0 0,-1 0 0,0 0 1,0 0-1,0 1 0,0-1 0,0 0 0,0 0 0,0 0 0,1 0 1,-1 1-1,0-1 0,0 0 0,0 0 0,0 0 0,0 1 0,0-1 1,0 0-1,0 0 0,0 0 0,0 1 0,0 113-301,0-112 305,-1 0 1,1-1-1,1 1 0,-1 0 1,0 0-1,0 0 0,1-1 0,-1 1 1,1 0-1,-1 0 0,1-1 1,0 1-1,-1-1 0,1 1 0,0 0 1,0-1-1,0 1 0,2 1 1,-1-2 8,-1-1 1,0 1 0,1 0 0,-1-1 0,0 1 0,1 0-1,-1-1 1,1 0 0,-1 1 0,1-1 0,-1 0 0,1 0-1,-1 0 1,1 0 0,-1 0 0,1 0 0,1-1 0,7-2 47,0 0 0,-1 0 0,1-1 0,-1 0 1,10-7-1,-8 5-78,67-40 66,-70 40-44,17-11-17,-2-1 0,0-1 0,32-35 0,-22 17-5,35-52-1,38-87-89,-63 101 92,-30 54 3,-1 0-17,18-39-1,-28 51-147,-2 9 172,-1 0 0,1 0 0,-1 0 0,1 1-1,0-1 1,-1 0 0,1 0 0,-1 0 0,1 1 0,0-1 0,-1 0 0,1 0 0,0 1 0,-1-1 0,1 0 0,0 1 0,0-1 0,-1 0 0,1 1 0,0-1 0,0 0 0,0 1 0,-1-1 0,1 1 0,0 0 0,-27 52-24,-52 126 225,14-29 211,38-89-226,2 1 0,-16 68-1,39-122-137,0 0 0,0 1 0,1-1 0,0 0 0,0 1 0,1-1 0,1 1 0,-1-1 0,4 16 0,-4-23-25,1 0-1,-1 0 1,1 0-1,-1 0 1,1 0-1,0 0 1,-1 0-1,1-1 1,0 1-1,0 0 0,0 0 1,-1-1-1,1 1 1,0 0-1,0-1 1,0 1-1,0-1 1,0 1-1,0-1 1,0 0-1,0 1 0,0-1 1,0 0-1,1 0 1,-1 0-1,0 0 1,0 0-1,0 0 1,2 0-1,2 0-3,0-1 1,-1 0-1,1 0 0,0 0 0,7-3 1,3-4 2,0 0 0,0-1 0,-1-1 1,23-20-1,-18 15 0,5-4-41,-2-1 1,0-2-1,32-39 0,-59 101-319,0-18 336,1-8 39,-3 30 0,6-37-6,1-1 4,-1 0 0,1 1 1,0-1-1,0 0 0,2 7 0,-2-13-24,0 0 0,0 1-1,0-1 1,0 0-1,0 0 1,0 0-1,0 1 1,1-1-1,-1 0 1,0 0-1,0 0 1,0 1 0,0-1-1,0 0 1,0 0-1,1 0 1,-1 0-1,0 0 1,0 1-1,0-1 1,0 0-1,1 0 1,-1 0 0,0 0-1,0 0 1,0 0-1,1 0 1,-1 0-1,0 0 1,0 0-1,0 0 1,1 0-1,-1 0 1,0 0 0,0 0-1,1 0 1,-1 0-1,0 0 1,0 0-1,0 0 1,1 0-1,12-7 30,12-15-21,-9 6 28,23-23-64,56-45 0,-59 51 36,-35 33-11,-1 0 0,1 0 0,-1 0 0,1 0 0,-1 0 0,1 0 0,-1 0 0,0 1 0,1-1 0,-1 0 0,1 0 0,-1 0 0,0 0 0,1 0 0,-1 1 0,1-1 0,-1 0 0,0 0 0,1 1 0,-1-1 0,0 0 1,1 1-1,-1-1 0,0 0 0,0 1 0,1-1 0,-1 0 0,0 1 0,0-1 0,1 1 0,11 10-28,13 2-4,-21-11 36,-1 1 0,1-1 0,0 0-1,0 0 1,0-1 0,6 2 0,6 3-8,-13-4-3,0-1 0,-1 0 0,1 0 0,0 0 0,0 0 0,0 0 0,0-1 0,0 0 1,0 1-1,5-1 0,-7 0 97,13 5-36,21-4-55,-14 0-24,0-1 0,36-5 0,-52 5 40,0-1 0,0 0 1,-1-1-1,1 1 1,0-1-1,-1 0 1,1 0-1,-1 0 1,0 0-1,0-1 1,0 0-1,0 0 1,0 0-1,-1 0 0,1-1 1,5-7-1,-7 9-14,-1-1 0,1 0 0,-1 0 0,0 0-1,0 0 1,0 0 0,0 0 0,-1 0 0,1 0-1,-1 0 1,0-6 0,0 8-9,0 0 0,0 0 0,0 0 1,0 0-1,-1 0 0,1 0 0,0 0 0,-1 0 0,1 0 1,-1 0-1,1 0 0,-1 0 0,1 0 0,-1 1 0,0-1 0,1 0 1,-1 0-1,0 1 0,0-1 0,1 0 0,-1 1 0,0-1 1,0 1-1,0-1 0,0 1 0,0-1 0,0 1 0,0 0 0,0-1 1,0 1-1,0 0 0,0 0 0,0 0 0,0 0 0,0 0 1,0 0-1,0 0 0,0 0 0,0 0 0,0 0 0,-1 1 0,-3 0 5,0 0 0,0 1 0,0 0 0,1-1-1,-1 1 1,1 1 0,-1-1 0,1 1-1,0 0 1,-6 5 0,-2 2 29,1 1 0,-12 15 0,20-23-37,0 0-1,1 1 1,-1 0-1,1-1 1,0 1-1,0 0 1,0 0 0,0 1-1,1-1 1,-1 0-1,0 6 1,2-8 11,0 1 1,0-1-1,0 1 1,0-1-1,1 1 0,-1-1 1,1 1-1,-1-1 1,1 1-1,0-1 1,0 0-1,0 1 0,0-1 1,1 0-1,-1 0 1,0 0-1,1 0 0,0 0 1,-1 0-1,1 0 1,2 1-1,0 1 7,0-1 1,1 1-1,-1-1 1,1 0-1,0-1 0,0 1 1,0-1-1,0 0 0,0 0 1,1 0-1,-1-1 0,0 0 1,12 1-1,-10-2 17,0 0-1,1 0 1,-1-1 0,0-1 0,1 1-1,-1-1 1,0 0 0,0-1-1,9-4 1,1-3 26,0 0 0,-1-1-1,0-1 1,-1 0 0,0-1-1,25-30 1,-7 7 30,-32 35-235,-1 4 64,-5 10 45,-9 20 82,-13 26-31,-25 81 1,47-128 23,0 0-1,0 1 1,-1-2 0,-15 23 0,21-34-28,0 0 0,0 0 0,0 0 0,0 1 0,-1-1 0,1 0 0,0 0 0,0 0 1,0 1-1,-1-1 0,1 0 0,0 0 0,0 0 0,-1 0 0,1 0 0,0 0 0,0 0 0,-1 0 0,1 1 0,0-1 1,0 0-1,-1 0 0,1 0 0,0 0 0,-1 0 0,1 0 0,0 0 0,0-1 0,-1 1 0,1 0 0,0 0 1,0 0-1,-1 0 0,1 0 0,0 0 0,0 0 0,-1-1 0,1 1 0,0 0 0,0 0 0,0 0 0,-1 0 1,1-1-1,0 1 0,0 0 0,0 0 0,0-1 0,-1 1 0,1 0 0,0 0 0,0-1 0,0 1 0,0 0 0,0 0 1,0-1-1,0 1 0,0 0 0,0 0 0,0-1 0,0 1 0,-4-16-126,4 13 103,-2-9-3,2-1-1,-1 1 1,3-23 0,-1 32 57,-1 0 1,1 0-1,-1 1 1,1-1-1,0 0 0,0 1 1,0-1-1,0 1 1,1-1-1,-1 1 1,1 0-1,-1-1 1,1 1-1,0 0 1,0 0-1,0 0 1,0 0-1,0 1 1,0-1-1,1 0 1,-1 1-1,0 0 1,5-2-1,-4 2-20,1 0 1,-1 1-1,0-1 0,1 1 1,-1 0-1,1 0 0,-1 0 1,1 1-1,5 0 0,35 11-59,-30-7 94,136 33-948,-49-17-5025,-64-13 3446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9:44.3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404 83 832,'12'-4'545,"-12"4"-506,0 0 0,1 0-1,-1-1 1,0 1 0,1 0-1,-1 0 1,0 0 0,1 0-1,-1 0 1,1-1 0,-1 1-1,0 0 1,1 0 0,-1 0-1,0 0 1,1 0 0,-1 0-1,1 0 1,-1 0 0,0 0-1,1 1 1,-1-1 0,0 0-1,1 0 1,-1 0 0,1 1-1,2-1 257,-1 1 0,1-1-1,0 1 1,0-1 0,0 0-1,0 0 1,-1 0 0,1-1 0,0 1-1,0-1 1,0 1 0,3-2-1,1 0 536,-6 2-686,5-1 556,0-1 1,-1 1 0,1-1-1,7-3 1,-11 4-522,-1 0 0,1 0 0,-1 0 0,1 0 0,-1-1 0,1 1 0,-1 0 0,0 0 0,0-1 0,0 1 0,1-1 0,-1 1 0,-1-1 0,1 0 0,0 1 0,0-1 0,-1 0 0,1 0 0,0-2 0,1-4 612,-1 8-718,-1-1 0,0 1 0,1-1 0,-1 0 0,0 1 0,0-1 0,1 1 0,-1-1 0,0 0 0,0 1 0,0-1 0,0 1 0,0-1 0,0 0 0,0 1 0,0-1 0,0 0 0,0 1 0,0-1 0,0 1 0,0-1 0,-1 0 0,1 1 0,0-1 0,0 1 0,-1-1 0,1 1 0,0-1 0,-1 1 0,1-1 0,-1 1 0,1-1 0,-1 1 0,1-1 0,0 1 0,-1 0 0,0-1 0,1 1 0,-1 0 0,1-1 0,-1 1 0,1 0 0,-1 0 0,0 0 0,1-1 0,-1 1 0,1 0 0,-2 0 0,-3-1 84,-1 1 1,1-1 0,0 1 0,-1 0-1,1 0 1,-8 2 0,-35 8 492,-4 4-225,-215 66 1198,259-77-1580,-35 15 120,40-17-153,-1 1 1,1 0-1,0 1 0,-1-1 1,1 0-1,0 1 0,0 0 1,1-1-1,-4 5 1,6-7-6,-1 1 0,1-1-1,-1 1 1,1 0 0,0-1 0,-1 1 0,1 0 0,0 0 0,-1-1 0,1 1 0,0 0 0,0 0 0,0-1 0,0 1 0,0 0 0,0 0 0,0 0 0,0-1-1,0 1 1,0 0 0,0 0 0,0-1 0,0 1 0,1 0 0,-1 0 0,0-1 0,1 1 0,-1 0 0,0-1 0,1 1 0,-1 0 0,1-1 0,-1 1 0,1 0 0,-1-1-1,1 1 1,0-1 0,-1 1 0,1-1 0,0 0 0,-1 1 0,1-1 0,0 0 0,-1 1 0,2-1 0,5 3 11,-1-1 1,1 0-1,0-1 1,8 2-1,-7-2-43,65 11 114,117 23 328,-180-32-313,1-1 1,-1 2 0,1-1-1,14 9 1,-20-9-50,-1-1-1,1 1 1,-1 0 0,0 1 0,0-1 0,0 1-1,-1-1 1,1 1 0,-1 0 0,0 1-1,4 6 1,-3-3 38,-1-1-1,0 1 1,0 0-1,-1 1 1,0-1 0,0 0-1,-1 1 1,0-1-1,-1 1 1,0-1-1,0 1 1,-2 11 0,1-15-43,0 1 0,0-1 0,-1 0 0,0 0 0,1-1 0,-2 1 0,1 0 0,0 0 0,-1-1 0,0 0 0,0 1 0,0-1 0,-1 0 0,1-1 0,-1 1 0,0-1 1,0 1-1,0-1 0,-1 0 0,1 0 0,-8 2 0,-3 1-127,-1-1 1,1-1 0,-1 0-1,0-1 1,0-1 0,-1-1-1,1 0 1,-18-2 0,14 0-123,0-2 1,1 0 0,-1-1 0,1 0 0,0-2-1,-26-11 1,34 13-955,1-2 0,0 1 0,1-1 0,-1-1 0,1 1 0,-10-11 0,18 16 838,0 0 0,0 0-1,0 0 1,0 0 0,0 0-1,0 0 1,0-1 0,0 1-1,1 0 1,-1-1 0,1 1-1,-1-1 1,1 1 0,-1 0-1,1-1 1,0 1 0,-1-3-1,5-8-1868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9:51.4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428 9 3072,'-1'-2'212,"2"-4"4632,-2 8-4588,1 0 0,-1-1 1,0 1-1,0 0 0,0 0 1,0-1-1,0 1 0,0-1 0,-1 1 1,-1 1-1,-2 3 263,-22 30 1279,-56 54 0,63-69-1458,-32 32 467,11-12-106,-48 60 1,78-86-607,0 1-1,0 1 1,2-1-1,0 2 1,1-1 0,1 1-1,0 1 1,-3 19-1,5-15-54,1 0-1,1 1 0,2-1 1,0 1-1,1 0 0,1 0 1,6 28-1,-3-29-165,1 1 304,10 36-1,-13-54-306,0 0-1,0-1 0,1 1 0,0 0 0,0-1 1,0 0-1,1 0 0,0 0 0,0 0 1,0 0-1,6 4 0,8 0-1875,4 0 608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9:52.6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182 19 5984,'3'-15'2841,"-3"12"-259,-3 10 2027,0 3-3815,-1-1 1,-1 1-1,-10 16 1,-9 20 80,-38 123-181,30-79-615,16-42 83,3-10-1661,5-17-2577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4:36.03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671 64 2144,'-14'-13'505,"-57"-37"8871,81 57-8031,-4-4-1032,0-1-1,1 1 1,0-1-1,-1-1 1,1 1-1,10 0 1,-16-2-293,404 33 3110,9-33-2092,-371-1-897,-10 1-86,564-13 866,111-9-569,-48 8-133,1 30-112,-251 16-95,-10 25-3,-225-17 39,-136-28-137,-33-9 178,0-1 0,0 0-1,1 0 1,-1-1-1,13 2 1,-34 14 103,-9 12-184,2 1 0,-22 38 1,17-28-8,-5 9 20,-57 90 18,65-98-42,-27 65 0,-52 152 819,94-235-589,-6 12 1418,15-37-1676,0 1 1,-1-1 0,1 0 0,-1 0 0,0 0 0,1 0 0,-1 1 0,0-1 0,0 0 0,0 1 0,0-1-1,0 1 1,0-1 0,-1 1 0,-1-3 0,-29-21-286,17 14 196,2 1 89,-1 1-1,0 0 1,-1 1-1,0 1 1,0 0-1,0 1 1,-30-7-1,-114-14-169,140 25 180,-529-51-27,-52 17 186,-354-4-298,-264 17 416,1172 23-206,-736 3 343,682 1-330,-59 0 647,280-12 202,-81 4-741,413-44 419,-270 28-508,510-55-178,13 19 320,61 12-251,-323 32-495,-436 10 84,-16 0 150,-79-6-288,57 7 422,-773-39-193,271 16 158,339 16 207,-767-15-44,669 41 61,261-16-81,29-2 51,0 0 0,0 0-1,0 1 1,1-1 0,-1 0 0,0 0 0,0 0 0,1 1-1,-1-1 1,0 0 0,0 1 0,1-1 0,-2 1-1,2 0 1,-1-1-1,1 0 0,0 0 0,0 1 1,0-1-1,0 0 0,0 0 0,-1 1 0,1-1 1,0 0-1,0 0 0,0 1 0,0-1 0,0 0 1,0 0-1,0 1 0,0-1 0,0 0 1,0 1-1,0-1 0,0 0 0,0 0 0,1 1 1,-1-1-1,0 0 0,0 1 0,1 0 8,0 1 1,0-1-1,1 1 0,-1-1 0,0 1 0,1-1 0,-1 0 0,1 0 0,-1 0 0,4 2 1,9 4 23,1-1 1,0-1-1,0 0 1,1-1-1,23 4 1,-13-3-16,466 74 139,203-27 80,34-43-531,-245-26-5184,-322 7 430,9-8 1563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9:53.0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12 6400,'-3'-3'2880,"19"3"-2496,3 0 1920,4 0-1344,12-5 800,6 5-1024,7-3 160,7 6-545,-5-3 97,-5 0-288,-10 0-224,-4 5 32,-7-5-352,-3 0 224,-3 0-2399,-4 3 1407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9:53.6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332 14 4480,'-11'-10'1445,"11"10"-1404,0 0-1,1 0 0,-1 0 1,0 0-1,0 0 1,0 0-1,0 0 1,0 0-1,0 0 0,0 0 1,0 0-1,0 0 1,1 0-1,-1 0 1,0 0-1,0 0 0,0 0 1,0 0-1,0-1 1,0 1-1,0 0 1,0 0-1,0 0 0,0 0 1,0 0-1,0 0 1,0 0-1,0 0 1,0 0-1,0-1 0,0 1 1,1 0-1,-1 0 1,0 0-1,0 0 1,0 0-1,0 0 0,0 0 1,-1 0-1,1-1 1,0 1-1,0 0 1,0 0-1,0 0 0,0 0 1,0 0-1,0 0 1,10 2 2066,-4 1-1666,0-1-1,0 1 1,-1 0 0,1 0-1,-1 1 1,0 0 0,0 0-1,0 0 1,0 1 0,-1-1-1,8 10 1,-4-2 49,0 0 0,-1 1 0,-1-1 0,7 19 0,-8-16-112,0 0 0,-1 0 0,-1 1 0,2 27-1,-3-9 226,-4 38-1,0-39-326,-2 0 1,-1 0 0,-2 0 0,-1-1 0,-23 60-1,22-72-225,-1 0-1,-1-1 1,0 0-1,-1-1 1,-1 0-1,-1-1 1,0 0-1,-1-2 1,-34 28-1,6-13-639,-58 29 0,13-7-9315,68-38 6368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9:57.1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4576,'3'1'1477,"-1"0"0,0 0 1,0 0-1,1 0 0,-1 0 1,1-1-1,2 1 0,27 1 2322,42-4-5465,-49 1 2920,-6 0-1191,78 0 380,-70 2-198,33-3 0,-2-1-244,-40 3-33,-18 0 80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09:57.4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19 3808,'-19'0'6389,"21"0"-5274,93-7 5994,-13-1-5637,-37 5-1163,0 2 0,0 2 1,86 14-1,-106-9-1185,1 1-1,41 17 1,-45-13-474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0:25.3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0 167 2144,'6'-10'11371,"-1"1"-7561,12-20-2357,2 8-1042,-2 4-342,-11 10 39,1 0-1,0 1 1,0 0 0,0 0-1,1 1 1,0 0 0,0 0-1,1 0 1,-1 1 0,12-3-1,-9 3 24,0 1-1,0 0 0,1 0 1,-1 2-1,1-1 0,-1 1 1,1 1-1,12 1 0,-22-1-62,1 0 0,-1 1 0,0 0 0,1-1 0,-1 1 0,0 0 0,1 0 0,-1 0 0,0 0 0,0 0 0,0 1 0,0-1 0,0 1 0,0-1 0,-1 1 0,1 0 0,0 0 0,-1 0 0,1 0 0,-1 0 0,0 0 0,0 0 0,0 0-1,0 0 1,0 1 0,0-1 0,0 0 0,-1 1 0,1-1 0,-1 0 0,0 1 0,1-1 0,-1 1 0,0-1 0,-1 1 0,1-1 0,0 0 0,-2 6 0,-3 4 88,-1 0-1,-1 0 1,-9 14 0,8-13-54,-29 46 67,-26 42-55,16-3 64,27-53-88,-44 72-1,30-69-862,41-49 880,1-1-1,0 1 1,0 0 0,1 1-1,13 0 1,-6 3-22,-1 0 1,1 0-1,-1 2 0,0 0 1,-1 0-1,1 2 0,-1 0 1,0 0-1,-1 1 0,20 16 1,-31-23-1096,9 7 2342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0:25.9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 4 6304,'-5'-4'6469,"6"5"-6228,0-1 0,1 0 1,-1 1-1,0-1 0,0 1 0,0-1 0,0 1 1,0 0-1,0-1 0,0 1 0,0 0 0,0 0 1,0-1-1,0 1 0,-1 0 0,1 0 0,0 0 1,0 0-1,-1 0 0,1 0 0,-1 0 0,1 1 0,-1-1 1,0 0-1,1 0 0,-1 2 0,2 3 161,-1-1 0,0 1 0,0-1 0,0 9 0,-1-9-298,0 0-1,-1 0 1,1 0-1,-1-1 1,0 1-1,-1 0 0,1 0 1,-1-1-1,0 1 1,0-1-1,0 0 1,-1 1-1,1-1 0,-1 0 1,0 0-1,0-1 1,-1 1-1,-6 5 1,6-6-380,-1 0 1,1 0 0,-1 0 0,0 0-1,0-1 1,-1 0 0,1 0-1,0 0 1,-1-1 0,1 0 0,-1 0-1,1 0 1,-1-1 0,0 1-1,1-1 1,-8-1 0,4-1-980,0 1 0,1-1 0,-1-1-1,0 1 1,-11-7 0,1 0-835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0:26.7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14 123 5408,'-11'-13'1728,"10"12"-1570,1 0 1,0 1 0,-1-1 0,1 1-1,0-1 1,0 0 0,0 1-1,-1-1 1,1 0 0,0 1-1,0-1 1,0 0 0,0 1 0,0-1-1,0 0 1,0 1 0,0-1-1,1 0 1,-1 1 0,0-1-1,0 1 1,0-1 0,1 0 0,-1 1-1,0-1 1,1 1 0,-1-1-1,1 1 1,-1-1 0,0 1-1,1-1 1,0 0 0,15-11 2881,6 1-1210,31-9 1,63-11-728,-105 28-966,2 0 69,0 0-1,1 1 1,-1 0 0,1 1-1,-1 1 1,1 0-1,-1 1 1,15 2 0,-25-2-145,-1 0 1,0-1 0,1 1 0,-1 0 0,0 1-1,0-1 1,1 0 0,-1 1 0,0-1-1,-1 1 1,1-1 0,0 1 0,0 0 0,-1 0-1,1 0 1,-1 0 0,1 0 0,-1 0-1,0 0 1,0 0 0,2 5 0,-2-3 1,0-1 0,-1 1 0,1-1 0,-1 1 0,1-1 0,-1 1 0,0 0 0,0-1 0,-1 1 0,1-1 0,-1 1 0,0-1 0,0 1 0,-2 5 0,-2 1 5,0 0 0,-1-1 1,0 0-1,-1 0 0,-11 11 0,-41 35-91,33-33 117,-204 198 156,228-219-258,1 0 0,0 0 1,0 0-1,0 1 0,0-1 0,0 0 0,0 1 0,0-1 0,0 1 0,0-1 0,1 1 1,-1-1-1,0 1 0,0 2 0,2-2 17,-1-1 0,1 0 0,0 1 0,0-1 0,-1 0 0,1 1 0,0-1-1,0 0 1,0 0 0,0 0 0,0 0 0,0 0 0,1 0 0,-1 0 0,0-1 0,1 1 0,1 1 0,3 1 27,1 1 1,0-1 0,-1-1-1,1 1 1,0-1-1,0 0 1,0-1-1,11 1 1,62 1 363,-57-4-366,80-5-1106,-101 6 624,0 0 1,0 0-1,0 0 1,0 0-1,-1-1 1,1 1-1,0-1 1,0 1-1,0-1 1,2-1-1,0 2-1259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0:27.1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114 1 7232,'0'27'9870,"-1"9"-5213,-7 85-1201,7-117-3413,1 0 0,-1 0 1,0 0-1,0 1 0,-1-1 0,1 0 0,-1 0 0,0 0 0,-3 5 0,4-8-235,0 0 0,0 0 0,0 0 0,0 0 1,0 0-1,-1 0 0,1 0 0,0 0 0,-1-1 0,1 1 0,0 0 0,-1-1 0,1 1 0,-1-1 0,1 0 0,-1 1 0,1-1 0,-1 0 0,1 0 0,-1 0 0,1 0 0,-1 0 0,1 0 0,-1 0 0,1-1 0,-1 1 0,1 0 0,-3-2 0,1 1-565,0 0-1,-1 0 1,1-1-1,0 1 1,0-1-1,-4-2 1,2 0-500,-10-8-1543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0:30.4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7 155 2080,'0'-1'409,"-1"1"0,0-1 0,1 0 0,-1 0 0,0 0-1,1 0 1,-1 0 0,1 0 0,0 0 0,-1 0 0,1 0 0,0 0 0,0 0 0,0-1 0,-1 1 0,1 0-1,0 0 1,0 0 0,1 0 0,-1 0 0,0-2 0,1 0 48,-1 1 0,1-1 0,-1 1 0,1 0 0,0-1 0,0 1 0,0 0 0,2-4 0,1 1-285,1 0 1,0 1-1,0-1 0,0 1 1,1 0-1,-1 1 1,1-1-1,0 1 1,6-3-1,11-2 60,28-8 0,-8 3 38,-35 11-246,7-4 114,1 1 0,0 1 0,26-3 0,-38 6-75,-1 1-1,1 0 1,0 0 0,-1 0-1,1 0 1,0 0 0,-1 1-1,1 0 1,0 0-1,-1 0 1,0 0 0,1 0-1,-1 1 1,1-1-1,-1 1 1,0 0 0,0 0-1,0 0 1,0 1 0,-1-1-1,1 1 1,3 3-1,-5-3-13,1-1 0,-1 1 0,1 0 0,-1 0 0,0 0 0,0 0 0,0 0 0,-1 0 0,1 0 0,-1 0 0,0 0 0,1 0-1,-2 4 1,1 5 141,-2 0 0,-2 12 0,2-16-31,-2 6 24,0-1 0,-1 1 1,-1-1-1,-1 1 0,-9 14 0,10-17-141,-14 22 121,-1-1-1,-1-1 1,-2 0 0,-1-2-1,-49 45 1,-5-4-142,82-70-21,1 1 0,-1 0 0,1-1 0,0 0 0,4 0 0,104 5 651,-104-4-639,1 0 0,0 0 1,0 1-1,-1 0 0,11 3 0,22 6-176,-28-8-30,-4-1-1309,1-1-3541,-5-1 2794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0:31.5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251 14 2976,'-3'-8'18261,"-37"12"-17435,40-3-850,0-1 0,-1 0 0,1 0 0,0 0 0,0-1-1,-1 1 1,1 0 0,0 0 0,0 0 0,-1 0 0,1 0 0,0 0-1,0 0 1,-1 0 0,1 0 0,0-1 0,0 1 0,0 0 0,-1 0-1,1 0 1,0-1 0,0 1 0,0 0 0,-1 0 0,1 0 0,0-1-1,0 1 1,0 0 0,0 0 0,0-1 0,0 1 0,0 0 0,0 0-1,-1-1 1,1 1 0,0 0 0,0 0 0,0-1 0,0 1 0,0-1-1,1-2-341,0 5 2117,13 7-2274,-9-6 716,0 0-1,0 0 0,0 0 1,0 1-1,-1-1 1,1 1-1,-1 1 0,0-1 1,0 0-1,0 1 0,-1 0 1,0 0-1,4 7 1,-5-7-87,0-1 1,0 0 0,-1 1-1,0-1 1,0 1 0,0 0-1,0-1 1,-1 1 0,0 0-1,0-1 1,0 1 0,0 0-1,-1-1 1,0 1 0,0 0-1,-2 6 1,1-6 12,-1 1 0,0-1 1,0 0-1,0 0 0,-1 0 0,1 0 1,-1-1-1,0 1 0,0-1 0,-1 0 0,1 0 1,-1 0-1,-5 2 0,-20 11-760,-1-2 0,0-2-1,-34 11 1,57-21-328,0-1 1,0 0-1,0 0 1,-11 1-1,0 0-1175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4:36.84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894 171 7552,'-18'-50'3845,"16"42"-3559,2 6-170,-1 0 1,0 0 0,1 1 0,-1-1 0,0 0 0,0 1 0,0-1-1,0 1 1,0-1 0,0 1 0,0-1 0,-1 1 0,1 0-1,0-1 1,-1 1 0,-2-1 0,-5-5 150,-1 0-1,0 1 1,-1 1-1,0 0 1,1 0-1,-2 1 1,1 1 0,-21-5-1,-101-8 572,-402 15 2426,477 2-2343,46-2-119,38-4-306,63-4-94,150 5 0,90 30-865,-289-20 111,-39-6 342,0 0 0,-1 0 0,1 0 1,0 0-1,-1 0 0,1 1 0,0-1 0,-1 0 0,1 1 1,0-1-1,-1 0 0,1 1 0,-1-1 0,1 1 0,0-1 0,-1 1 1,1-1-1,-1 1 0,1-1 0,-1 1 0,0 0 0,1 0 1,-1 0 0,0 0 1,0-1-1,-1 1 1,1 0-1,0 0 0,0 0 1,-1-1-1,1 1 1,-1 0-1,1 0 1,-1-1-1,1 1 1,-1 0-1,1-1 1,-1 1-1,1-1 1,-1 1-1,0-1 1,1 1-1,-2 0 1,-13 9-27,-1 0 1,1-1 0,-2-1 0,-33 13 0,10-5-9,-10 5-2,-82 39-822,125-57 575,0 1 0,0 1 0,0-1 0,0 1-1,1 0 1,0 1 0,-8 8 0,11-9-66,0 0 0,-1 0 0,2 0 0,-1 0-1,0 0 1,1 1 0,0-1 0,1 1 0,-1-1 0,1 1 0,-1 8 0,0 51-5119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0:33.5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394 17 3328,'0'-17'6688,"-25"18"-83,-4-1-5579,10 3-620,0 0-1,-1 1 0,1 1 1,1 1-1,-1 0 0,1 2 1,0 0-1,-33 21 0,43-23-300,-1 1-1,1 0 1,1 1-1,-1 0 0,1 0 1,1 0-1,0 1 1,0 0-1,0 0 0,1 1 1,-5 14-1,-1 3 158,1 1-1,-10 55 1,16-61-103,0 0 0,1 24 1,2-39-125,1-1 1,1 1 0,-1 0 0,1 0-1,1 0 1,-1-1 0,1 1-1,0 0 1,1-1 0,-1 0 0,5 7-1,-5-10-25,0 0-1,1-1 1,-1 1-1,1-1 1,-1 1-1,1-1 1,0 0-1,0 0 1,0 0-1,1 0 0,-1-1 1,0 1-1,0-1 1,1 0-1,6 2 1,5-1 97,-1 0 1,23 1-1,-31-3-101,16 0 21,0-1 1,0-1-1,0-1 0,0-1 0,0-1 0,-1 0 1,0-2-1,0-1 0,27-13 0,-39 16-19,1 0 0,-1 0 0,0-1 0,-1 0 0,1-1 0,-1 0 0,0 0 0,-1 0 0,0-1 0,0-1 0,10-14 0,-7 7 106,0-1 0,-1 0 0,0-1 0,-2 0 0,0 0 0,-1 0 0,7-33 0,-11 39-28,-1 0 1,0 1-1,0-1 0,-1 0 0,-2-19 1,1 26-72,0 1 0,0 0 0,0-1 0,-1 1 0,1 0 0,-1 0 1,0 0-1,0 0 0,-1 0 0,1 0 0,-1 1 0,0-1 1,0 1-1,0 0 0,0 0 0,-1 0 0,1 0 0,-8-4 1,1 2-75,0 0 1,-1 0 0,0 1-1,0 0 1,0 1 0,-1 0-1,1 1 1,-19-2 0,-7 3-389,-52 5 0,74-3 303,-5 0-370,-1 2 0,-23 5-1,34-5-504,0 0 0,1 0 0,-1 1 0,1 0-1,0 1 1,-14 9 0,22-14 828,1 1 1,-1-1-1,0 1 1,0-1-1,1 1 1,-1-1-1,0 1 1,1 0-1,-1-1 1,1 1-1,-1 0 1,1 0-1,-1-1 0,1 1 1,-1 0-1,1 0 1,0 0-1,-1 0 1,1-1-1,0 1 1,0 0-1,0 0 1,0 0-1,0 0 1,0 0-1,0 0 1,0 0-1,0-1 1,0 1-1,0 0 0,0 0 1,1 0-1,-1 0 1,0 0-1,1-1 1,-1 1-1,1 0 1,-1 0-1,1 0 1,15 19-2898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0:36.7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99 2912,'4'-5'533,"0"1"0,0 0-1,1 0 1,8-6 0,6-4 2621,-18 13-2976,0 1-1,0-1 0,0 0 1,0 0-1,-1 0 0,1 1 1,0-1-1,-1 0 0,1 0 0,0 0 1,-1 0-1,1 0 0,-1 0 1,0 0-1,1 0 0,-1 0 1,0 0-1,1-1 0,-1 1 0,0 0 1,0 0-1,0 0 0,0 0 1,0 0-1,0 0 0,-1-1 1,1 1-1,0 0 0,0 0 0,-1 0 1,1 0-1,-2-2 0,1 2-43,0-1 0,-1 0-1,1 1 1,0-1-1,-1 1 1,0 0 0,1 0-1,-1-1 1,0 1-1,0 0 1,1 0 0,-1 0-1,0 1 1,0-1-1,0 0 1,0 1 0,-3-1-1,-1 0-59,-1 0-1,1 1 0,-1 0 1,0 0-1,1 1 1,-1-1-1,1 1 0,-1 1 1,1-1-1,0 1 1,0 0-1,-1 1 0,1 0 1,1 0-1,-1 0 1,-6 5-1,11-8-70,1 1 0,-1-1 0,1 1 0,-1 0 0,1-1 0,-1 1 0,1 0 0,0 0 0,-1-1 0,1 1 0,0 0 0,0 0 0,0-1-1,-1 1 1,1 0 0,0 0 0,0 0 0,0-1 0,0 1 0,0 0 0,0 0 0,1 0 0,-1-1 0,0 1 0,0 0 0,0 0 0,1-1 0,-1 1 0,1 0 0,-1 0 0,0-1 0,1 1 0,-1 0 0,1-1 0,-1 1-1,1-1 1,0 1 0,0 0 0,1 1 39,0 0-1,0 0 1,0-1-1,0 1 1,0-1-1,0 0 1,0 1-1,1-1 1,-1 0-1,0 0 1,5 1-1,-1-1 41,1 0-1,0-1 0,0 1 0,0-1 0,0-1 0,0 1 0,-1-1 1,1-1-1,0 1 0,0-1 0,-1 0 0,1 0 0,6-5 0,-10 6 10,-1 0 0,0 0 1,1 0-1,0 0 0,-1 0 0,5-1 0,-7 2-83,0 0 1,0 0 0,0 0-1,0 0 1,0 0 0,0 0 0,0 0-1,0 0 1,0 0 0,1 0-1,-1 0 1,0 0 0,0 0 0,0 0-1,0 0 1,0 0 0,0 0-1,0 0 1,0 0 0,0 0-1,0 0 1,0 0 0,0 0 0,0 0-1,0 0 1,1 0 0,-1 0-1,0 0 1,0 0 0,0 0-1,0 0 1,0 0 0,0 0 0,0 0-1,0 0 1,0 1 0,0-1-1,0 0 1,0 0 0,0 0 0,0 0-1,0 0 1,0 0 0,0 0-1,0 0 1,0 0 0,0 0-1,0 0 1,0 0 0,0 0 0,0 0-1,0 1 1,0-1 0,0 0-1,0 0 1,0 0 0,0 0-1,0 0 1,0 0 0,0 0 0,0 0-1,0 0 1,0 0 0,-9 7 274,7-5-265,0-1 0,1 1 0,-1 0 0,0 0 0,0 0 0,1-1 0,0 2 0,-1-1 0,1 0 0,0 0 0,0 0 0,0 1 0,0-1 0,0 0 0,0 1 0,0 2 0,-4 13 92,4-16-57,1-2-48,-1 0-1,1 0 1,0 1 0,0-1 0,0 0 0,0 0-1,0 0 1,0 0 0,0 0 0,0 1 0,0-1-1,0 0 1,0 0 0,0 0 0,0 0 0,0 1 0,0-1-1,0 0 1,0 0 0,0 0 0,0 0 0,0 1-1,0-1 1,0 0 0,0 0 0,0 0 0,0 0-1,0 0 1,0 1 0,0-1 0,0 0 0,1 0-1,-1 0 1,0 0 0,0 0 0,0 0 0,0 1-1,0-1 1,1 0 0,0 1 240,0-6 257,2 3-425,-1-1-1,0 1 1,1-1 0,-1 0 0,0 0 0,0 0 0,-1 0 0,1 0-1,1-4 1,-3 6-83,1 0 0,-1 0 0,1 0-1,-1 0 1,0-1 0,0 1 0,0 0-1,0 0 1,0 0 0,0 0 0,0 0-1,0 0 1,0 0 0,0-1 0,0 1-1,-1 0 1,1 0 0,0 0 0,-1 0-1,1 0 1,-1 0 0,1 0 0,-1 0 0,0 0-1,1 1 1,-1-1 0,0 0 0,0 0-1,0 0 1,1 1 0,-1-1 0,0 0-1,0 1 1,0-1 0,-2 0 0,2 1-14,0-1 1,-1 1 0,1 0-1,0-1 1,-1 1 0,1 0-1,0 0 1,-1 0 0,1 0-1,0 0 1,-1 0 0,1 1-1,0-1 1,-1 0 0,1 1-1,-3 0 1,-21 13-160,12-5 105,9-7 67,0 0 0,0 0 1,0 0-1,1 1 0,-1 0 0,1 0 0,0 0 0,0 0 0,-4 6 0,-3 5-101,7-10-131,1-1 1,-1 1 0,1 0 0,0 0 0,0 0-1,-2 7 1,4-10-30,0 0 1,0 0-1,0 0 1,0 0-1,0 0 0,0 0 1,0 0-1,0 0 0,1 0 1,-1 1-1,0-1 0,1 0 1,-1-1-1,1 1 1,-1 0-1,1 0 0,-1 0 1,1 0-1,0 0 0,-1 0 1,3 1-1,11 11-2670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0:43.7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4 2400,'3'-4'2077,"-1"5"-831,0 13-448,-1 19-391,-1-20-204,-2 0 0,-5 23 1,4-22-77,1-1 0,-2 25 1,4-31-82,0-1-1,1 1 1,0-1 0,0 1 0,0-1-1,1 1 1,0-1 0,0 0 0,1 0-1,-1 0 1,1 0 0,1-1 0,-1 1-1,1-1 1,0 0 0,0 0 0,0 0-1,10 8 1,30 29 238,-30-28-216,0-1 0,1 0 0,1 0 0,21 12 0,-34-23-27,5 2 146,0 1 0,0-1 0,1 0 0,-1-1-1,12 3 1,-18-6-147,0 1-1,0-1 0,1 0 0,-1 0 1,0 0-1,1 0 0,-1 0 0,0 0 1,0 0-1,1-1 0,-1 0 0,0 1 1,0-1-1,0 0 0,0 0 0,0 0 1,0 0-1,0 0 0,0 0 0,0-1 1,0 1-1,-1-1 0,1 1 0,0-1 1,-1 0-1,1 0 0,0-2 0,22-29 336,-14 20-293,0 0 1,-1-1-1,9-20 0,-14 26-96,1 0-1,0 0 1,0 1-1,0-1 0,1 2 1,0-1-1,0 0 1,1 1-1,0 1 0,0-1 1,0 1-1,1 0 1,0 0-1,0 1 1,15-6-1,5 0-45,1 1-1,-1 2 1,44-7 0,-50 11 16,0 2 0,0 0 0,0 1 1,34 4-1,-54-3 48,0-1 1,-1 0-1,1 1 1,0-1-1,-1 1 1,1-1-1,0 1 1,-1 0-1,1 0 1,-1 0-1,1 0 1,-1 0-1,0 0 1,1 0-1,-1 0 1,0 1-1,0-1 0,0 0 1,0 1-1,0-1 1,0 1-1,0-1 1,0 1-1,-1-1 1,1 1-1,0 0 1,0 2-1,0 4-22,0 1 0,-1-1 0,0 0 0,-1 15 0,0 2-6,1-25 74,0 0 0,0 1 0,0-1 0,0 0 0,0 0 0,0 1 0,0-1 0,0 0 1,0 1-1,1-1 0,-1 0 0,0 0 0,0 1 0,0-1 0,0 0 0,1 0 0,-1 1 0,0-1 0,0 0 1,1 0-1,-1 0 0,0 1 0,0-1 0,1 0 0,-1 0 0,0 0 0,0 0 0,1 0 0,-1 0 1,0 1-1,1-1 0,-1 0 0,0 0 0,0 0 0,1 0 0,16-2 623,-12 0-642,0 0 1,-1 1 0,1-2-1,7-3 1,-7 2-10,-1-1 0,1 1 0,-1-1 0,1 0 0,3-8 0,-4 7 3,1 0-1,0 0 0,8-7 1,1-1-218,-4 5-11,0 0 0,22-14 0,-29 21 189,0 1-1,-1-1 0,1 1 0,0 0 1,0 0-1,0 0 0,0 0 0,1 0 1,-1 0-1,0 1 0,0 0 0,0 0 0,0 0 1,1 0-1,-1 0 0,0 0 0,5 2 1,5 2-94,-1 1 1,0 1-1,0 0 1,-1 0-1,15 11 1,0 4 191,23 22-1,-38-35-11,0 0-1,0 0 1,0-1-1,1-1 1,0 0-1,0 0 1,1-2-1,21 7 1,-25-9 100,0-1 1,1 0-1,-1-1 1,20 0-1,39-9 483,-42 5-432,-9 1-103,0 0 1,-1-2-1,1 0 0,19-9 1,59-35 73,-74 36-63,33-26 1,-45 31-57,0-1 0,0 1-1,-1-1 1,0-1 0,9-13-1,-16 21-123,1-1 0,-1 1 0,0-1-1,0 0 1,0 0 0,0 1 0,0-1-1,0 0 1,-1 0 0,0 0-1,0 0 1,1 0 0,-2 0 0,1 0-1,-1-5 1,1 7-120,-1-1-1,1 0 0,-1 1 1,0-1-1,1 1 1,-1-1-1,0 1 1,0 0-1,0-1 1,0 1-1,0 0 1,0 0-1,0-1 1,-1 1-1,1 0 1,0 0-1,-1 0 1,1 1-1,-1-1 1,1 0-1,-1 0 1,1 1-1,-1-1 1,1 1-1,-1-1 1,0 1-1,1 0 1,-3 0-1,-17-1-4815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0:44.9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378 45 3072,'7'-11'954,"-5"9"-772,-1 0-1,0 0 0,1 0 1,-1 1-1,1-1 0,-1 0 1,5-2-1,1-5 1138,-7 9-1253,0-1 0,1 1 1,-1-1-1,0 1 0,1-1 0,-1 1 1,0-1-1,1 1 0,-1 0 0,0-1 1,1 1-1,-1 0 0,1-1 0,-1 1 1,1 0-1,-1-1 0,1 1 0,-1 0 1,1 0-1,-1 0 0,1-1 0,1 1 1803,-2 4-1842,-1 0-1,0-1 0,1 1 0,-1 0 1,-1-1-1,1 1 0,0-1 1,-1 0-1,0 1 0,0-1 0,0 0 1,-3 4-1,-6 6 218,-16 16-1,16-18-144,-113 108-51,93-94 86,1 1-1,2 1 0,1 2 1,-42 55-1,63-73-67,0 0 0,0 0 0,2 1 0,-1-1 0,1 1 0,1 0 0,-3 16 0,6-26-26,0 1 0,0 0 0,0 0 0,0-1 0,0 1 0,1 0 0,-1 0 0,1-1 0,0 1 0,0 0 0,0-1 0,0 1 0,0-1 0,1 1 0,-1-1 0,1 0 0,-1 0 0,1 1 0,0-1 0,0 0 0,0 0 0,0-1 0,0 1 0,0 0 0,1-1 0,-1 1 0,1-1 0,-1 0 0,5 2 0,2 0 39,0 0-1,0 0 1,0-1 0,1 0-1,0 0 1,-1-1 0,13 0-1,36-2 206,-20-1-125,50 5 1,-84-2-637,1 0 0,-1 1 0,0-1 0,0 1 0,0 0 0,6 3 0,7 4-3107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0:45.3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 3072,'2'-5'1863,"-1"5"-1807,-1 0-1,1-1 1,0 1 0,-1-1-1,1 1 1,0 0 0,0 0-1,-1-1 1,1 1 0,0 0-1,-1 0 1,1 0 0,0 0-1,0 0 1,-1 0 0,1 0-1,0 0 1,0 0 0,-1 0-1,1 0 1,1 1 0,12 1 745,0 0 0,24 0 1,5-1-150,315 36 1252,-323-32-1723,-24-2 79,1-1-1,0-1 1,0 0-1,0 0 1,21-3-1,-17-5-1120,-15 7 619,-1-1 1,1 1-1,-1 0 0,0-1 0,1 1 0,-1 0 0,0-1 1,1 1-1,-1-1 0,0 1 0,0-1 0,1 1 0,-1 0 1,0-1-1,0 1 0,0-1 0,0 1 0,1-2 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0:46.0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7 295 2912,'0'0'34,"-1"0"1,1 0-1,-1 1 0,1-1 1,0 0-1,-1 0 0,1 1 1,-1-1-1,1 0 0,0 0 1,0 1-1,-1-1 0,1 0 1,0 1-1,-1-1 1,1 1-1,0-1 0,0 0 1,0 1-1,0-1 0,-1 1 1,1-1-1,0 1 0,0-1 1,0 0-1,0 1 0,0-1 1,0 1-1,0-1 0,0 1 1,0-1-1,0 0 0,0 1 1,0-1-1,1 1 1,-1-1-1,0 1 0,0 0 1,8 29 175,-2-7 139,0 9 843,-4-25-800,0 1 1,-1 0 0,2 15-1,-4-22-313,2 1 0,-1 0 0,0 0 0,0 0 0,0 0 0,1 0 0,-1 0 0,1-1-1,1 3 1,-2-4-50,0 0 0,0 0 0,1 0 0,-1 0 0,0 0 0,0 0-1,1 0 1,-1 0 0,0 0 0,0 0 0,0 0 0,1 0 0,-1 0-1,0 0 1,0 0 0,1 0 0,-1-1 0,0 1 0,0 0 0,0 0 0,0 0-1,1 0 1,-1 0 0,0-1 0,0 1 0,0 0 0,0 0 0,1 0-1,-1-1 1,0 1 0,0 0 0,0 0 0,0-1 0,14-24 448,-1 0 1,-1-2-1,15-48 1,1-2 1,43-86 348,-69 159-834,0 0 0,0 0 0,0 1 0,0-1 0,0 0 1,1 1-1,0 0 0,0-1 0,0 1 0,0 0 0,0 0 1,0 1-1,1-1 0,-1 1 0,1 0 0,0 0 0,0 0 1,0 0-1,0 1 0,0-1 0,0 1 0,0 0 0,0 0 1,1 1-1,-1-1 0,0 1 0,0 0 0,1 0 0,-1 0 1,0 1-1,7 1 0,1 1 23,0 1 0,0 0 0,0 1 0,-1 0 1,18 12-1,48 39 884,-70-48-1251,5 19-9580,-12-16 8027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0:46.3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50 257 3072,'1'-1'51,"-1"1"-1,0-1 1,0 1-1,1-1 1,-1 1 0,0-1-1,0 1 1,0-1 0,0 0-1,0 1 1,0-1 0,0 1-1,0-1 1,0 1-1,0-1 1,0 1 0,0-1-1,-1 0 1,0-5 752,1 23-61,-7 32-1,0-2-544,3 11-399,-14 106-129,13-144-864,-3-3-1322</inkml:trace>
  <inkml:trace contextRef="#ctx0" brushRef="#br0" timeOffset="1">87 97 4160,'0'-53'1536,"0"46"-1216,3-9-64,-3 12-128,0-4-128,0 3-96,5 2 64,0 11-3360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0:48.2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73 622 2656,'-1'1'58,"0"0"0,0-1 0,0 1 0,1 0 0,-1 0 0,0 0 0,0 0 0,0-1-1,1 1 1,-1 0 0,1 0 0,-1 1 0,1-1 0,-1 0 0,1 0 0,-1 0 0,1 0 0,0 0 0,0 0 0,0 1 0,-1 0 0,-1 35 210,2-23 109,-17 195 2001,-3 13-1033,3-42-540,13-104 1024,15-107-266,12-51-1183,19-72-323,-40 147-54,59-227-59,-52 207-26,2 0 1,0 1-1,2 0 1,1 1-1,1 1 0,26-33 1,-32 46 0,0 0-1,1 1 1,1 0 0,0 1-1,0 0 1,1 1 0,22-12-1,-33 19 66,0 0 0,0 1 0,0-1 0,0 1 0,0 0 0,1-1 0,-1 1 0,0 0 0,0 0 0,0 0 0,1 0 0,-1 0 0,0 0 0,0 0 0,0 0 0,1 0 0,-1 1-1,0-1 1,0 0 0,0 1 0,0-1 0,0 1 0,0-1 0,0 1 0,0 0 0,0-1 0,0 1 0,0 0 0,0 0 0,0 0 0,0-1 0,0 1 0,-1 0 0,1 0 0,0 0 0,-1 0 0,1 1 0,0 0 0,1 3 4,-1 0 0,1 0 0,-1 0 0,0 0 1,0 0-1,-1 1 0,1 7 0,-2 6 149,0 1 1,-1-1-1,-1 0 0,-1 0 0,-1 0 0,-10 28 0,12-41-37,1 0 0,-1 0 0,0 0 0,-1 0 0,1-1 0,-1 0 0,0 0 0,0 0 0,-1 0 0,0 0 0,0-1 0,0 0 0,0 0 0,0 0 0,-11 4 0,15-7-60,-1 0 0,0-1 0,0 1 0,1-1 0,-1 0-1,0 0 1,1 0 0,-1 0 0,0 0 0,0 0 0,1 0-1,-1 0 1,0 0 0,0-1 0,-1 0 0,-23-13 539,9 4-478,17 10-132,-1 0-1,1 0 1,-1 0 0,1-1 0,-1 1 0,1 0 0,-1 0 0,1-1 0,-1 1 0,1 0 0,0-1 0,-1 1 0,1-1 0,0 1 0,-1 0 0,1-1 0,0 1 0,-1-1 0,1 0 0,6-2-333,20 2 10,-23 1 290,40 1-23,-18 0 142,0-1 0,-1-2 0,30-4 0,-39 3-8,-1-1-1,1-1 1,-1-1-1,0 0 1,0 0 0,0-2-1,-1 1 1,-1-2-1,1 0 1,20-19-1,151-144 562,-165 153-509,-2-2 0,0 0 1,-2 0-1,0-2 0,18-37 0,-16 24-129,-2-1 0,-2-1 0,9-41 0,-19 68 22,3-14-75,0 0 1,-1 0-1,-2-1 0,1-45 1,-4 67-2,-1 0-1,1-1 1,-1 1 0,-2-7 0,2 10 61,1 0-1,0 0 0,0 0 1,-1 1-1,1-1 0,0 0 1,-1 1-1,1-1 0,-1 0 1,1 1-1,-1-1 1,1 1-1,-1-1 0,0 0 1,1 1-1,-1-1 0,1 1 1,-1 0-1,0-1 0,0 1 1,1 0-1,-1-1 0,0 1 1,0 0-1,1 0 0,-1-1 1,0 1-1,0 0 0,0 0 1,1 0-1,-1 0 1,0 0-1,0 0 0,0 1 1,-3 0-28,1 0 1,-1 1 0,1-1-1,0 1 1,0 0 0,0 0 0,0 0-1,0 0 1,0 1 0,1-1 0,-1 1-1,1 0 1,-4 5 0,-2 4-46,1 0 0,-8 17 0,-14 35 40,4 0 0,3 2 0,2 0 0,4 1 0,-12 95 0,21-62 223,7-83 32,1-1 0,1 0 0,0 0 0,5 18 0,-7-32-163,1-1-1,-1 1 0,1-1 0,-1 1 1,1-1-1,0 1 0,-1-1 1,1 1-1,0-1 0,0 0 0,0 0 1,0 1-1,0-1 0,2 1 0,-3-2-7,1 1-1,0-1 1,0 0-1,0 1 1,0-1-1,0 0 1,0 0-1,0 0 1,0 0-1,0 0 1,-1 0-1,1 0 1,0 0-1,0 0 1,0 0-1,0 0 0,0-1 1,0 1-1,0 0 1,0-1-1,0 1 1,-1 0-1,1-1 1,1 0-1,10-8 88,0 0 0,-1-1-1,0 0 1,0 0 0,9-13-1,0-3-9,0 0 0,24-41 0,-43 64-121,1-1-1,-1 1 1,0 0 0,0 0 0,0 0 0,0-1 0,-1 1-1,1-1 1,-1 1 0,0 0 0,0-6 0,0 8-4,-1 0 0,1 0 0,0 0 0,0 0 0,-1-1 0,1 1 0,0 0 0,-1 0 0,1 0 1,-1 1-1,1-1 0,-1 0 0,0 0 0,1 0 0,-1 0 0,0 0 0,0 1 0,1-1 0,-1 0 0,0 1 1,0-1-1,0 0 0,0 1 0,0-1 0,0 1 0,0 0 0,0-1 0,0 1 0,0 0 0,0 0 0,0-1 1,0 1-1,0 0 0,-1 0 0,1 0 0,0 0 0,0 1 0,-1-1 0,-3 1-46,1 0 0,0 0 0,0 0 0,-1 1 0,1 0 0,0 0 0,0 0 0,1 0 0,-1 1 0,0-1 0,1 1 0,-1 0 0,1 0 0,0 0 0,0 0 0,0 1 0,1-1 0,-1 1 0,1 0 0,-2 4 0,-1 1 56,1 1 0,0-1 0,0 1 0,1 0 0,1 0 0,0 0 0,-2 16 0,4-14 66,0 0-1,1 0 1,0 0 0,1-1 0,0 1 0,1 0 0,0-1 0,1 0 0,0 0 0,10 18 0,-11-24 6,0 0 1,0-1 0,1 1 0,0 0-1,0-1 1,0 0 0,0 0 0,0 0-1,1-1 1,7 6 0,-8-8-9,0 1 0,0 0 0,0-1 0,0 0 0,0 0 0,0 0 0,0 0 0,0-1 0,0 0 0,0 0 0,1 0 0,-1 0 0,0 0 0,0-1 0,0 0 0,5-1 1,4-2 34,-1-1 1,0-1-1,0 1 1,-1-2-1,1 0 1,19-16 0,-12 7 77,-1-1 1,30-36 0,-25 21-62,-2-1-1,20-42 1,-33 60-103,3-7-27,-1 0-1,-1 0 1,-1-1 0,-1 0-1,-1 0 1,4-34-1,-6 37-60,0-8-565,-1 24 45,-5 6 479,1-1 291,-8 25-218,1-4 6,0 1 0,-1-1 1,-14 24-1,13-27 130,1 0 0,0 0 1,2 1-1,-9 33 0,12-27-15,-3 36-1,7-52 4,0 0-1,0 0 1,1 0 0,1 0-1,-1-1 1,6 18 0,-6-25-36,0 0 0,-1 0 0,1 0 0,0 0 0,0 0 0,0 0 0,1-1 0,-1 1 0,0 0 0,1-1 0,-1 1 0,1-1 0,-1 1 0,1-1 0,0 0 0,-1 1 0,1-1 1,0 0-1,0 0 0,0-1 0,0 1 0,0 0 0,2 0 0,-1-1-10,-1 0 0,0 0 1,0 0-1,1 0 0,-1-1 0,0 1 1,0-1-1,0 1 0,1-1 1,-1 0-1,0 0 0,0 0 0,0 0 1,0 0-1,-1 0 0,1-1 0,0 1 1,0-1-1,-1 1 0,1-1 1,2-3-1,4-5-488,-1-1 0,9-15 0,8-26-6820,-20 39 5256,-8 1-1599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0:48.6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75 5408,'-13'-11'1984,"18"7"-1536,11-4-128,3 3 608,12 2-576,6-1 544,8-4-480,8 0 128,-3-1-320,-6 1 0,1 1-128,-3 7 224,-7 0-192,1 0-1440,1 0 704,-6 0-3168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0:50.4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260 260 3072,'-1'-1'51,"1"1"-1,0-1 1,0 1 0,-1-1-1,1 0 1,0 1 0,0-1-1,0 1 1,0-1 0,0 0-1,0 1 1,0-1 0,0 0-1,0 1 1,0-1 0,0 0-1,0 1 1,0-1 0,1 1-1,-1-1 1,0 0 0,0 1-1,1-1 1,-1 1 0,0-1-1,1 1 1,-1-1 0,1 1-1,-1-1 1,1 1 0,0-1-1,0 0 564,3 9-545,-3 5 167,0 0 0,0-1-1,-2 1 1,1 0 0,-4 14 0,2-2-78,0-7-119,-54 433 930,-40 100 156,79-455-447,-49 157-1,58-219-398,7-28-82,0 0 0,-1 0 0,1 0 0,-1 0 1,0-1-1,-5 10 0,4-12 393,3-6-235,4-9-164,18-34-371,-9 19 124,-1 0 1,11-35-1,-7-5-47,9-83-1,-11 52 28,-10 73 92,37-260 251,-15 25-291,11-115 53,-31 273 19,9-73 406,-10 123-331,0-1-721,-9 128-186,-3-22 1025,-18 109-263,16-123 288,-26 70 1,22-73 1013,14-39-1056,0 0 0,0 0 0,0 0 0,-1 0 0,1 0 0,-1 0 0,1 0 0,-1-5 0,2-13-91,5-9-46,12-32 0,-4 20-208,-2-3-53,-4 10-87,3-1 1,0 2 0,32-60 0,-44 93 227,0 1 0,0-1 0,1 1 1,-1-1-1,0 1 0,1-1 1,-1 1-1,0-1 0,1 1 0,-1-1 1,1 1-1,-1 0 0,1-1 0,-1 1 1,1 0-1,-1-1 0,1 1 1,-1 0-1,2-1 0,-2 1 20,0 0 0,1 1 1,-1-1-1,0 0 0,1 0 0,-1 0 0,0 1 0,0-1 0,1 0 0,-1 0 0,0 0 1,0 1-1,1-1 0,-1 0 0,0 1 0,0-1 0,0 0 0,1 1 0,-1-1 1,0 0-1,0 1 0,0-1 0,0 0 0,0 1 0,4 29-168,-4-26 144,5 37 68,11 40 1,-6-33-4,-7-31 16,-1-5 71,1 1 0,5 17 0,-7-28 29,-2 1 92,1-3-212,0 0 0,0 0 0,0 1 0,0-1 0,0 0 0,0 0-1,0 1 1,0-1 0,0 0 0,0 0 0,0 0 0,0 1 0,0-1-1,0 0 1,0 0 0,0 0 0,0 0 0,0 1 0,0-1 0,0 0-1,-1 0 1,1 0 0,0 0 0,0 1 0,0-1 0,0 0 0,0 0 0,-1 0-1,1 0 1,0 0 0,0 0 0,-1 1 0,-7 1 63,-1 0 0,0 0 0,0 0 0,-14 0 0,4-1-186,-3 3 260,-24 6 0,25-5-259,17-4-306,0 0 1,0 0-1,-1 0 1,1 1-1,0-1 1,0 1-1,1 0 0,-1 0 1,0 0-1,1 1 1,-1-1-1,1 1 1,-1 0-1,1 0 1,0 0-1,1 0 1,-4 5-1,-12 21-4401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4:39.40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32 78 6048,'-1'-2'236,"0"0"0,0 0 0,0 0 0,1-1 0,-1 1 0,1 0 0,-1 0 0,1-1 0,0 1 0,7-29 6451,-8 41-5100,-11 159 1498,1-42-2693,2 471 2089,9-484-1463,9-167-26,4-75-1504,-2 1 63,23-196 119,-28 284 450,20-103 208,-25 135-331,-1 5-6,1-1-1,-1 1 1,1 0-1,-1 0 1,1-1 0,0 1-1,0 0 1,0 0 0,0 0-1,0 0 1,0 0-1,1 0 1,-1 0 0,4-4-1,-5 6 11,0 0-1,1 0 0,-1 0 0,1 0 1,-1 0-1,0 0 0,1 0 0,-1 0 1,1 0-1,-1 0 0,0 0 0,1 1 1,-1-1-1,0 0 0,1 0 0,-1 0 1,0 0-1,1 0 0,-1 1 0,0-1 1,1 0-1,-1 0 0,0 1 0,1-1 1,-1 0-1,0 1 0,0-1 0,1 0 1,-1 1-1,0-1 0,0 0 0,0 1 1,1-1-1,-1 0 0,0 1 0,0 0 1,6 18 139,4 78 67,-6-53-148,7 171 104,5 49 336,-16-260-486,1 3 55,-1-1 0,1 0 1,1 0-1,-1 1 0,1-1 1,0 0-1,3 6 1,-5-11-45,1 0 0,0-1 0,-1 1 1,1 0-1,0 0 0,0 0 1,-1-1-1,1 1 0,0 0 0,0-1 1,0 1-1,0-1 0,0 1 1,0-1-1,0 0 0,0 1 0,0-1 1,0 0-1,0 1 0,0-1 1,0 0-1,0 0 0,0 0 1,0 0-1,0 0 0,0 0 0,1-1 1,-1 1-1,0 0 0,0 0 1,0-1-1,0 1 0,0-1 0,1 0 1,2-1 30,1-1 1,0 1 0,0-1-1,-1-1 1,7-5 0,-5 3-117,0 0 0,0-1 0,0 0 0,-1 0 0,7-12 0,17-43-185,-22 47 202,80-210-506,-29 71 358,-40 103 127,5-10 2,-20 56 68,-1 6 9,-2 13 26,-15 122 22,-10 178 740,25-309-749,0-2-19,0-1 0,0 1 0,0 0 1,0 0-1,0 0 0,0-1 0,1 1 0,-1 0 0,1 0 0,0-1 1,0 1-1,0-1 0,0 1 0,3 3 0,-4-6-18,0 1-1,1-1 0,-1 0 1,0 0-1,1 1 1,-1-1-1,0 0 1,1 0-1,-1 0 0,1 1 1,-1-1-1,0 0 1,1 0-1,-1 0 1,1 0-1,-1 0 0,1 0 1,-1 0-1,0 0 1,1 0-1,-1 0 1,1 0-1,-1 0 0,0 0 1,1-1-1,-1 1 1,1 0-1,-1 0 1,0 0-1,1-1 0,-1 1 1,0 0-1,1 0 1,-1-1-1,0 1 1,1-1-1,11-16 182,-4-1-249,-2 0 0,0 0 0,6-38 0,-8 36 15,15-63-202,16-104-151,-31 142-277,-10 79 551,-4 49 0,4-25 103,-7 31-36,3-25 393,-3 98 1,13-160-321,0 3 75,0 0 0,0-1 0,0 1 0,1-1 0,-1 1 0,1 0 0,2 6 0,-2-11-98,-1 1 1,0-1 0,0 1 0,0-1 0,0 0-1,1 1 1,-1-1 0,0 0 0,0 1 0,1-1-1,-1 0 1,0 1 0,1-1 0,-1 0 0,0 1-1,1-1 1,-1 0 0,0 0 0,1 1 0,-1-1-1,1 0 1,-1 0 0,1 0 0,-1 0 0,0 0-1,1 0 1,-1 0 0,1 1 0,-1-1 0,1 0-1,-1 0 1,0-1 0,1 1 0,-1 0 0,1 0-1,-1 0 1,1 0 0,-1 0 0,0 0 0,1-1-1,-1 1 1,1 0 0,-1 0 0,0 0 0,1-1-1,-1 1 1,0 0 0,1-1 0,-1 1 0,0 0-1,0-1 1,1 1 0,-1 0 0,0-1 0,1 0-1,1-2-69,1-1 0,0 0 0,-1 0 0,3-7 0,5-16-294,0-1 1,9-51 0,1-61 5,-17 119 241,-2 8-44,-2 29 91,-6 48 195,-1 17-62,0 26 18,0 23 336,13-58 647,-4-72-1041,0-1-1,0 1 1,0 0-1,0 0 1,0-1-1,0 1 1,0 0-1,-1-1 1,1 1 0,0-1-1,0 1 1,0-1-1,-1 1 1,2-2-1,1-1 22,-2 3-57,-1-1 1,1 0-1,-1 1 1,1-1-1,0 1 1,-1-1-1,0 0 1,1 1-1,-1-1 1,1 0-1,-1 0 1,0 1-1,1-1 1,-1-2-1,5-4-512,-17 26-738,10-16 1230,0 1 0,0-1 0,0 0 1,-1 0-1,1 1 0,-6 4 0,-1-1 30,1-1 1,-1 0-1,0 0 0,0-1 0,0 0 0,-1 0 0,0-1 1,0-1-1,0 1 0,0-2 0,-1 1 0,-15 0 1,-14 0 186,-46-2 1,46-1 85,85 8-43,-23-4-161,16 0 5,-1 3 1,63 18-1,-60-6-670,-49-11 208,5-6 363,1-1 1,-1-1-1,0 1 0,1 0 1,-1-1-1,0 0 1,0 0-1,-4 0 1,-4 0-12,-142-9 53,124 5 114,1-1-1,0-1 0,-35-14 0,59 19-70,1-1 0,0 0 0,0 0 0,0 0-1,0-1 1,0 1 0,0-1 0,-5-5 0,9 7-49,-1 0 1,0 1 0,1-1 0,-1 0 0,1 0 0,-1 0 0,1 0 0,-1 0 0,1 0-1,-1 0 1,1 0 0,0 0 0,0 0 0,0 0 0,0 0 0,-1 0 0,1-1 0,0 1-1,1 0 1,-1 0 0,0 0 0,0 0 0,0 0 0,1 0 0,-1 0 0,0 0 0,1 0-1,-1 0 1,1 0 0,-1 0 0,1 0 0,0 0 0,-1 1 0,1-1 0,0 0 0,0 0-1,0 1 1,-1-1 0,1 0 0,0 1 0,1-1 0,8-6-12,0 1 0,1 1 0,-1 0 0,1 1 0,22-7 0,-24 8-9,118-35-37,35-11 169,-65 20-65,-48 15-70,92-39 1,-137 51 27,1-1 1,0 0-1,-1 0 1,1 0-1,-1 0 1,0-1-1,4-4 1,-6 6-11,0 0 0,-1 0 1,1-1-1,-1 0 0,1 1 0,-1-1 1,0 0-1,0 1 0,0-1 0,0 0 0,0 0 1,-1 0-1,1 0 0,-1-5 0,-1-3 0,0 0 1,-2 0-1,1 0 0,-1 0 0,-7-16 1,6 16-6,-106-252 11,96 234 5,1 0 0,2-1 0,1 0 0,1-1 0,2 0 0,-3-33 0,6 38-114,0-12-55,-1 2-71,5 35 347,-27-11-166,6 7 61,0 0-1,-1 1 1,1 1-1,-42 0 1,-88 12 48,69-2-44,66-6-39,-21 1 151,-58 11 0,14-4 154,81-9-287,0 0 0,0 0 0,0 0 0,0 0 0,-1 0 0,1 0 0,0 0 0,0 0 0,0 0 0,0 0 0,0 0 0,0 0 0,0 0 0,-1 0 0,1 0 0,0 0 0,0 0-1,0 1 1,0-1 0,0 0 0,0 0 0,0 0 0,0 0 0,0 0 0,-1 0 0,1 0 0,0 0 0,0 0 0,0 1 0,0-1 0,0 0 0,0 0 0,0 0 0,0 0 0,0 0 0,0 0 0,0 0 0,0 1 0,0-1 0,0 0 0,0 0 0,4 5 19,11 6-12,-13-10-8,21 12 24,1-1 0,29 10-1,27 13-1563,-70-30 126,0 1-1,-1 0 0,0 1 1,0 0-1,13 12 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0:52.0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307 131 2720,'0'-3'365,"0"0"0,1 0 0,-1 1-1,1-1 1,0 0 0,0 0 0,0 1 0,0-1 0,1 1 0,-1-1 0,3-2 0,-3 3-115,1-1 0,0 1 0,-1-1 0,0 0 1,0 1-1,0-1 0,0 0 0,0 0 0,0 0 1,-1 0-1,1-4 0,-1 4 18,0-1 1,0 1-1,0-1 1,-1 1-1,1 0 1,-1-1-1,0 1 0,0 0 1,0-1-1,-2-3 1,2 6-249,0 0 0,0-1 0,-1 1 1,1 0-1,0-1 0,0 1 0,-1 0 1,1 0-1,-1 0 0,1 0 0,-1 1 1,1-1-1,-1 0 0,1 1 1,-1-1-1,0 1 0,1-1 0,-1 1 1,0 0-1,0 0 0,1-1 0,-4 2 1,-12 0-75,0 2 1,1 0 0,0 1 0,0 0 0,0 2 0,-15 6 0,-5 2-71,23-10 154,0 1 1,0 1-1,1 0 1,0 0-1,0 2 0,-18 13 1,29-19-45,-1 0 0,0 0 0,1-1 0,-1 1 0,1 0 0,0 0 0,0 0 0,0 1 0,0-1 0,0 0 0,0 0 0,-1 4 0,2-5 20,0 0-1,0 1 0,0-1 1,0 0-1,0 0 0,0 0 1,0 0-1,0 1 0,0-1 1,1 0-1,-1 0 0,0 0 1,1 0-1,-1 0 1,1 0-1,-1 0 0,1 0 1,0 0-1,-1 0 0,1 0 1,0 0-1,0 0 0,-1 0 1,1-1-1,0 1 0,0 0 1,0-1-1,1 2 0,12 5 16,0 0-1,0 0 0,0-1 0,28 7 1,62 17 154,-61-17-190,-24-6 126,-1 1 1,1 1-1,-2 1 1,1 0-1,28 23 0,-31-22 21,-14-11-94,0 1 0,0-1 1,0 1-1,-1-1 1,1 1-1,0-1 1,-1 1-1,1 0 0,0-1 1,-1 1-1,1 0 1,-1-1-1,1 1 1,-1 0-1,1 0 0,-1-1 1,1 1-1,-1 0 1,0 0-1,0 0 1,1 0-1,-1 0 0,0-1 1,0 1-1,0 0 1,0 0-1,0 0 1,0 0-1,0 0 0,-1 1 1,1 0-3,-1-1 0,0 0 0,0 0 0,0 0 0,0 0 0,-1 0 1,1 0-1,0 0 0,0 0 0,-1 0 0,1-1 0,0 1 0,-1 0 0,1-1 0,-1 1 1,1-1-1,-1 0 0,-1 1 0,-24 3 184,-1-1 1,0-1-1,-28-2 1,27-1-85,14 1-296,-89 3 612,84-2-1312,0 2 1,1 0-1,-24 7 1,38-7-2180,15-2 33,-5-1 2870,24 0-4024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0:52.3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 5824,'0'0'123,"0"-1"1,1 1-1,-1 0 1,0 0-1,1 0 0,-1-1 1,1 1-1,-1 0 1,1 0-1,-1 0 1,0 0-1,1-1 0,-1 1 1,1 0-1,-1 0 1,1 0-1,-1 0 1,1 0-1,-1 0 1,1 0-1,-1 1 0,0-1 1,1 0-1,0 0 1,14 3 656,-13-3-682,-1 1 0,1 0-1,0-1 1,-1 1-1,1 0 1,0 0-1,-1 0 1,1 0-1,-1 0 1,0 0 0,1 1-1,-1-1 1,0 0-1,0 1 1,0-1-1,0 1 1,0-1 0,0 1-1,0 0 1,0-1-1,-1 1 1,1 0-1,0-1 1,0 4 0,0 3 18,0 0 0,-1 1 0,0-1 0,-1 10 0,1 1-16,-9 199-740,8-187-3221,1-21 2080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0:52.7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17 3904,'-18'-13'1760,"18"10"-1536,5 11-960,3 3 480,2-2-2400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0:53.0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4 3328,'0'-1'37,"0"1"-1,-1 0 1,1 0 0,0-1 0,-1 1 0,1 0-1,0 0 1,0-1 0,-1 1 0,1 0 0,0 0-1,-1 0 1,1 0 0,0 0 0,-1-1-1,1 1 1,-1 0 0,1 0 0,0 0 0,-1 0-1,1 0 1,0 0 0,-1 0 0,1 0 0,0 0-1,-1 1 1,1-1 0,0 0 0,-1 0-1,0 0 1,1 1 17,-1-1 0,1 1 0,-1 0 0,1-1 0,-1 1 0,1 0-1,0 0 1,-1-1 0,1 1 0,0 0 0,-1 0 0,1 0 0,0 1 0,-3 36 919,3-24-492,-9 80 2146,-26 116-1,33-201-2457,0 1 186,0 1 0,0-1 0,0 15 1,2-24-196,3-3 5,4-3-14,-1-1 1,0 0 0,0 0-1,0 0 1,8-14-1,23-42 252,-31 50-350,78-158-74,-77 156-87,11-19-174,-17 31 280,0 1 1,1-1-1,-1 0 0,1 0 1,-1 1-1,1-1 1,-1 1-1,1 0 1,0-1-1,0 1 0,0 0 1,3-2-1,-4 4 16,-1-1-1,1 0 1,0 1 0,-1-1-1,1 1 1,-1-1-1,1 1 1,-1-1-1,0 1 1,1-1 0,-1 1-1,1-1 1,-1 1-1,0 0 1,1-1-1,-1 1 1,0-1 0,0 1-1,0 0 1,1-1-1,-1 2 1,1 9 115,1 0 1,-2 0-1,1 0 0,-3 14 1,1 4 2,0 22 56,-1 1 0,-4-1-1,-11 54 1,15-96-156,0-1 0,-1 19 0,3-25-525,0 1-1,0 0 0,1 0 0,-1 0 1,0-1-1,1 1 0,0 0 1,0-1-1,0 1 0,0 0 1,0-1-1,0 0 0,3 5 1,6 0-1811,6-6-1728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0:54.4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433 789 5888,'0'-8'394,"0"-1"1,0 1 0,1 0-1,0 0 1,1 0 0,0 0-1,5-14 1,-7 20-287,1 1 0,0 0 0,-1 0 0,0 0 1,1 0-1,-1 0 0,0 0 0,0-1 0,1 1 0,-1 0 0,0 0 0,0-2 0,0 2-60,-1 1-1,1-1 0,0 1 0,0-1 1,0 1-1,0 0 0,-1-1 0,1 1 1,0-1-1,0 1 0,-1 0 0,1-1 0,0 1 1,-1 0-1,1-1 0,0 1 0,-1 0 1,1-1-1,-1 1 0,1 0 0,0 0 1,-1-1-1,-1 1-2,1 0 0,-1 0 1,0-1-1,1 1 0,-1 0 0,1 0 1,-1 0-1,1 1 0,-1-1 0,1 0 1,-1 1-1,0-1 0,1 1 1,0-1-1,-1 1 0,1 0 0,-3 1 1,-9 7 55,0 0 0,0 2 1,1-1-1,0 2 0,-18 22 1,-45 71 95,69-97-118,1 0-1,0 0 1,0 1 0,1 0 0,0 0 0,0 0-1,1 0 1,0 1 0,1-1 0,0 1-1,1 0 1,-1 12 0,7-25 966,85-112-602,-88 113-502,0-1 0,0 1 1,0-1-1,0 1 0,1 0 1,0 0-1,3-3 0,-5 5 38,-1-1-1,1 1 0,0 0 1,0-1-1,-1 1 1,1 0-1,0-1 0,0 1 1,0 0-1,-1 0 0,1 0 1,0 0-1,0 0 1,0 0-1,-1 0 0,1 0 1,0 0-1,0 0 1,0 0-1,-1 1 0,1-1 1,0 0-1,0 1 1,-1-1-1,1 0 0,0 1 1,0-1-1,-1 1 0,1-1 1,-1 1-1,1-1 1,0 1-1,-1-1 0,1 1 1,-1 0-1,1 0 1,1 3 23,1 0 1,-2 1-1,1-1 1,0 0-1,-1 1 1,0-1-1,0 1 1,0-1 0,0 1-1,-1 0 1,0-1-1,0 9 1,-2 7 182,-7 32 0,5-34-108,-7 41 117,-9 52 429,-39 119 0,49-202-418,-22 46 1,26-63-39,-1 1 1,0-1-1,-1 0 1,0-1-1,-1 0 1,-12 12-1,19-20-114,0 0-1,-1 0 0,1 0 1,-1-1-1,1 1 0,-1-1 1,1 0-1,-1 1 0,0-1 0,1-1 1,-1 1-1,0 0 0,0-1 1,0 1-1,0-1 0,0 0 0,1 0 1,-1 0-1,0 0 0,0 0 1,0-1-1,0 1 0,0-1 1,0 0-1,1 0 0,-1 0 0,0 0 1,1 0-1,-1-1 0,1 1 1,-1-1-1,1 0 0,0 1 0,0-1 1,-4-4-1,1-1-43,0-1 0,1 1 0,0-1 0,1 0 0,0 0 0,0 0 0,0-1 0,-2-16 0,-4-73-47,8 86 48,0-8-97,0-1 1,2 0-1,0 1 0,7-33 0,-7 46 58,1-1 1,0 1 0,1 1-1,0-1 1,0 0-1,0 1 1,1-1 0,0 1-1,0 0 1,1 0-1,-1 1 1,1-1 0,1 1-1,-1 0 1,1 0-1,7-5 1,3 3-37,-1-1 0,1 2 0,1 0 1,-1 1-1,1 1 0,18-3 0,6-2-20,30-7 89,47-13 323,-103 25-299,1-2 0,-1 0 0,-1 0-1,20-12 1,-26 12-21,0 1 0,1-2 0,-2 1 1,1-1-1,-1 0 0,0 0 0,0-1 0,6-10 0,5-16 63,-1 0-1,25-71 1,-6 11 30,23-29-26,29-75-132,-68 133-111,-2-1-1,-3 0 1,8-91 0,-23 155 103,1-1 0,-1 0 0,0 0 0,-1 0 0,1 1 0,-1-4 0,1 5 55,0 1-1,0 0 1,0 0 0,0 0 0,0 0 0,0 0 0,0 0-1,0-1 1,0 1 0,0 0 0,-1 0 0,1 0-1,0 0 1,0 0 0,0 0 0,0 0 0,0-1-1,0 1 1,0 0 0,0 0 0,-1 0 0,1 0 0,0 0-1,0 0 1,0 0 0,0 0 0,0 0 0,0 0-1,-1 0 1,1 0 0,0 0 0,0 0 0,0 0-1,0 0 1,0 0 0,0 0 0,-1 0 0,1 0 0,0 0-1,0 0 1,0 0 0,0 0 0,-1 0 0,-7 11-374,-9 23-77,-22 62 0,-6 44 281,45-138 172,-17 54 51,2 2 1,-11 104 0,24-141-24,-8 143 209,9-135-83,3 0 0,0 0-1,10 46 1,-12-73-96,0-1 0,1 1-1,-1-1 1,0 1 0,1-1 0,-1 1-1,1-1 1,0 1 0,-1-1 0,1 0-1,0 0 1,0 1 0,0-1 0,0 0-1,0 0 1,0 0 0,0 0 0,0 0-1,0 0 1,0 0 0,1 0 0,-1 0-1,2 0 1,-1-1-18,-1 0-1,1 0 1,0 0 0,-1 0-1,1-1 1,0 1 0,-1 0-1,1-1 1,-1 1-1,1-1 1,0 0 0,-1 0-1,0 1 1,1-1 0,-1 0-1,1 0 1,-1 0 0,0 0-1,0-1 1,3-1-1,2-5 22,0 1 0,0-1 0,-1 0 0,0-1 0,0 1 0,-1-1 0,0 0 0,5-17 0,-5 10-27,0 1 0,-1-1 0,-1 0 0,1-27-1,-3 37-66,-2-36-66,2 40 72,0-1 0,-1 1 0,0 0 0,1-1 0,-1 1 0,0-1-1,0 1 1,0 0 0,0 0 0,0 0 0,-1-1 0,1 1 0,-3-2-1,3 3 16,1 1-1,-1-1 1,0 0-1,0 1 1,0-1-1,0 1 1,1 0-1,-1-1 1,0 1-1,0 0 0,0-1 1,0 1-1,0 0 1,0 0-1,0 0 1,0 0-1,0 0 1,0 0-1,0 0 1,0 0-1,0 0 0,0 0 1,0 0-1,0 1 1,0-1-1,0 0 1,0 1-1,0-1 1,0 1-1,1-1 1,-1 1-1,0 0 1,0-1-1,1 1 0,-1 0 1,0-1-1,1 1 1,-1 0-1,0 0 1,0 1-1,-4 5-69,0 0 0,1 0 0,-6 14 0,6-14 37,-2 9 44,0 0 0,1 0 0,1 1 0,0-1-1,1 1 1,1 0 0,1 0 0,0 0 0,3 28 0,-1-39 79,-1 0 0,1 0 1,0 1-1,1-1 0,-1 0 1,1 0-1,0-1 0,1 1 1,-1 0-1,1-1 0,0 1 1,1-1-1,-1 0 0,1 0 1,0 0-1,1-1 0,-1 1 1,1-1-1,-1 0 0,1 0 1,1-1-1,10 6 0,-12-7-16,1 0 0,1-1-1,-1 1 1,0-1 0,0 0-1,0-1 1,1 0 0,-1 1-1,0-1 1,8-2-1,7 0 112,26-8 0,-34 6-138,1 0 0,-1-1-1,0 0 1,-1 0 0,1-2 0,-1 1-1,0-2 1,-1 1 0,1-1 0,-2-1 0,1 0-1,-1 0 1,-1-1 0,1 0 0,-2 0-1,1-1 1,8-18 0,13-30 63,-3-1 1,-2-1-1,24-101 0,-39 117-89,5-64 0,-13 64-202,-11 53-92,-1 14 305,0 0 0,1 0-1,2 1 1,0 1 0,-7 40-1,-3 31 111,5 1 0,-1 189 0,14-275-96,1 1 0,3 12 0,1 17-233,-5-39 47,0 0 0,0 0 1,0 0-1,0 0 0,0 0 0,0 0 1,0 0-1,1-1 0,-1 1 1,0 0-1,0 0 0,1 1 1,0-2 37,-1 1 0,0-1 1,1 0-1,-1 0 1,0 0-1,1 0 1,-1 0-1,0 0 1,1 1-1,-1-1 1,0 0-1,1 0 1,-1 0-1,0 0 0,1 0 1,-1 0-1,0 0 1,1 0-1,-1-1 1,0 1-1,1 0 1,-1 0-1,0 0 1,0 0-1,1 0 1,-1 0-1,0-1 0,1 1 1,-1 0-1,0-1 1,1 1-107,-1 0 0,1-1 0,-1 1 1,1-1-1,-1 1 0,1-1 0,-1 1 0,0-1 1,1 0-1,-1 1 0,0-1 0,1 1 0,-1-1 1,0 0-1,0 1 0,0-1 0,1 0 0,-1 1 1,0-1-1,0 0 0,0 1 0,0-1 0,0 0 1,-1-1-1,-4-19-2815,4 15 1936,-13-35-1580,-7-9 1179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0:54.8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101 108 5888,'-21'-16'805,"11"9"-341,0 1 0,0-1 0,-17-6 0,9 3 235,17 10-609,1-1 1,0 1 0,-1-1-1,1 1 1,0 0 0,-1-1-1,1 1 1,0-1 0,0 1-1,-1-1 1,1 1 0,0-1-1,0 1 1,0-1 0,0 1-1,-1-1 1,1 1 0,0-1-1,0 1 1,0-1 0,0 1-1,0-1 1,0 1 0,1-1-1,-1 1 1,0-1 0,0 1-1,0-1 1,0 1 0,1-1-1,-1 1 1,0-1 0,0 1-1,1-1 1,-1 1 0,0-1-1,1 1 1,-1 0 0,1-1-1,-1 1 1,0 0 0,1-1-1,-1 1 1,1 0 0,-1 0-1,1-1 1,-1 1 0,2 0-1,9-5 261,1 1 1,0 0-1,1 1 0,-1 0 0,19-1 1,67-1 213,-92 5-523,80 0-120,1 4-1,93 15 1,-129-10-3730,-1 2 0,57 21 1,-66-16 1012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1:48.7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18 1888,'-5'1'793,"6"0"-416,8 2 1610,-3-10 1341,4 5 430,11-2-2635,5-2-895,-18 4-207,1 2-1,-1-1 1,0 1 0,0 0-1,1 1 1,-1 0 0,0 0-1,0 1 1,0 0-1,0 0 1,0 1 0,-1 0-1,1 1 1,9 4 0,35 24 274,-40-25-235,0-1 1,-1 2-1,1 0 0,14 14 1,-10-7 62,-2 1 1,0 1-1,-2 1 1,1-1-1,-2 2 0,11 22 1,70 174 900,-87-202-919,-1 1 0,0 0 0,-1 0-1,1 16 1,-3-23-44,-1-1 0,0 1 0,-1-1-1,1 1 1,-1-1 0,0 0-1,-1 0 1,0 1 0,0-1 0,0 0-1,-4 8 1,-5 5 148,-1-1 1,-1 0-1,-23 26 0,-70 85 713,88-102-898,1 0 1,2 1-1,-16 37 0,14-23 74,3 2 0,-13 55-1,2-3 58,3-22-128,11-44 84,1 0 0,-9 51 0,-2 63-96,17-108-1,-5 111 24,13-72-65,-4-66 43,1-1 0,0 0-1,1 1 1,0-1 0,0 0 0,1 0-1,0 0 1,5 9 0,4 7 121,20 25 0,-28-41-81,2-1-1,-1 1 0,1-2 1,10 11-1,-14-15-28,0 1 0,0-1 0,0 1 0,0 0 0,-1 0 0,1 0 0,-1 0 0,0 0 0,0 0-1,0 0 1,0 0 0,0 0 0,0 6 0,0 0 28,0 0 0,-1 0 1,-1 18-1,-5 10 104,-13 38 0,10-39 56,-5 4-62,9-29-133,1 1 0,-4 17 0,5-14-53,-1 0 0,-1 0-1,-12 26 1,13-33 23,1 0-1,0 0 1,0 1 0,1-1 0,0 0-1,0 1 1,1 0 0,0-1-1,1 1 1,0 0 0,0 0 0,1-1-1,1 10 1,0-6-22,-1 1 0,-1 13 0,2 20 133,4-10 77,6 48-345,-1-5 178,2 0-1,39 126 1,-44-185 46,0 0 1,16 28-1,-1-4-149,-18-34 81,13 26 65,-2 2-1,22 74 0,-2 52 6,-31-138 23,-1-1 1,-1 1-1,-2 0 0,0 0 0,-1 0 1,-7 39-1,2-41-6,-2 0 1,-15 36-1,1-1 47,15-40-106,-19 67 14,-48 107 1,65-179-232,0 1 0,0-1 0,-1-1 1,-1 1-1,-1-2 0,0 1 0,0-1 0,-17 12 0,7-7-1189,-2-2-1,0 0 1,0-2-1,-30 13 1,15-9-403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1:55.9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367 947 1984,'1'-3'302,"1"0"0,-1 0 1,0-1-1,0 1 0,0 0 0,0-1 0,0 1 1,-1 0-1,1-1 0,-1 1 0,0 0 0,0-1 1,0 1-1,-1-1 0,1 1 0,-1 0 1,0-1-1,0 1 0,0 0 0,0 0 0,-1 0 1,1 0-1,-1 0 0,0 0 0,0 0 0,-2-3 1,0 2-114,1 0 0,-1 0-1,0 1 1,-1-1 0,1 1 0,-1 0 0,1 0 0,-1 0 0,0 1 0,0 0 0,0-1 0,0 2-1,-1-1 1,1 1 0,0 0 0,-1 0 0,1 0 0,-11 1 0,6 0-105,-1 1-1,1 1 1,0 0-1,0 0 1,0 1 0,0 1-1,0-1 1,1 2 0,-1-1-1,1 1 1,0 1 0,1-1-1,-1 1 1,1 1-1,1 0 1,-1 0 0,1 0-1,0 1 1,1 0 0,-1 1-1,-8 16 1,5 0-13,0 0 1,2 1 0,2 0-1,-8 52 1,10-50 45,2-18-86,1 1 1,0 0 0,0 0-1,2 0 1,-1-1 0,1 1 0,1 0-1,4 18 1,-3-23-8,-1 1-1,1-1 0,-1 0 1,2 0-1,-1 0 1,1-1-1,0 1 1,0-1-1,0 0 1,1 0-1,-1 0 1,1-1-1,1 1 1,-1-1-1,7 4 1,0-2 27,1-1 1,-1 0 0,1 0-1,0-1 1,0-1 0,0 0-1,0-1 1,25 2 0,4-4 211,64-6 1,-74 2-178,1-1 0,51-14 0,-67 13-29,0 0 0,-1-1 0,0-1 0,0 0-1,0-1 1,20-16 0,-21 14 47,-1 0 0,-1-1 0,0-1 0,-1 0 0,15-20 0,-24 29-56,-1-1 0,0 0 0,-1 1 0,1-1 0,-1 0 0,0 0 0,0 0 0,0 0 0,-1 0 0,0 0 0,0-6 0,0 11-57,0-1 0,0 1 1,0-1-1,0 1 1,0-1-1,-1 1 0,1-1 1,0 1-1,0 0 0,0-1 1,-1 1-1,1-1 1,0 1-1,0 0 0,-1-1 1,1 1-1,0 0 0,0-1 1,-1 1-1,1 0 0,-1-1 1,1 1-1,0 0 1,-1 0-1,1-1 0,-1 1 1,1 0-1,0 0 0,-1 0 1,1 0-1,-1 0 1,1 0-1,-1 0 0,1 0 1,-1-1-1,1 1 0,0 1 1,-1-1-1,1 0 1,-1 0-1,1 0 0,-1 0 1,1 0-1,-1 0 0,1 0 1,-1 1-1,-1 0-9,0-1 0,0 1 0,0 0 0,0 0 0,0 0 0,0 0 0,-4 3 0,-2 4-10,1 1 0,0 0 0,0 0 0,1 0 0,1 1 0,-1 0 0,1 1-1,1-1 1,0 1 0,-3 12 0,6-19 20,1 1-1,0 0 1,-1 0-1,2 0 0,-1 0 1,0 0-1,1-1 1,0 1-1,0 0 1,4 8-1,-5-10 21,1 0-1,1 0 0,-1-1 1,0 1-1,1-1 0,-1 1 1,1-1-1,0 1 1,0-1-1,0 0 0,0 0 1,0 0-1,0 0 0,1 0 1,-1-1-1,0 1 0,1-1 1,0 1-1,3 0 0,6 0 14,1 0-1,0-2 1,0 1-1,-1-2 0,1 1 1,23-6-1,-18 3 83,0 0 1,0-2-1,21-8 0,-33 11-44,0-1-1,0 0 0,0-1 1,0 1-1,5-6 0,-8 7-31,-1 0-1,0 0 1,0 0-1,0-1 1,0 1-1,0-1 1,-1 1-1,1-1 1,-1 1-1,0-1 1,1 0 0,0-3-1,-2 3-18,0 0 0,1 0 0,-1-1 0,0 1 0,-1 0 0,1 0 0,0 0 0,-1 0 0,0-1 0,0 1 1,0 0-1,0 0 0,0 0 0,0 1 0,-1-1 0,-3-5 0,-2-1 29,1 0-1,-1 1 1,-16-14 0,14 14-81,1 1 1,-2 0-1,1 1 1,-1 0-1,0 0 1,-1 1-1,1 0 1,-1 1-1,0 0 1,0 1-1,-15-3 0,21 5-29,0 1-1,-1 0 0,1-1 0,0 2 1,-7 0-1,11-1 38,-1 0 0,1 1 0,-1-1 0,1 1 1,-1-1-1,1 1 0,0 0 0,-1 0 0,1-1 0,0 1 0,-1 0 0,1 0 1,0 0-1,0 0 0,0 1 0,0-1 0,0 0 0,0 0 0,0 1 0,0 1 0,0-1 15,0 0 0,1 1-1,-1-1 1,1 1-1,0-1 1,0 1-1,0-1 1,0 1-1,0-1 1,1 3-1,0 8 18,0-11-4,-1-1-1,1 1 0,-1 0 1,1-1-1,-1 1 0,1-1 0,0 1 1,0-1-1,0 1 0,0-1 1,0 0-1,0 1 0,0-1 0,0 0 1,1 0-1,-1 0 0,0 0 0,1 0 1,-1 0-1,1 0 0,2 1 1,3 1-29,0 0 0,1 0 0,10 3 1,7-2 82,-1-1-1,1-1 1,-1-1 0,1-1 0,27-4-1,1 1-75,-27 3 59,-1-2 0,1-1 1,0-2-1,-1 0 0,0-1 1,0-2-1,39-16 0,-55 19 63,-1-1 0,1 0 0,10-9 0,-15 12-64,-2 0 9,1 0-1,-1 1 0,0-1 0,0 0 1,0 0-1,0-1 0,0 1 1,-1 0-1,1-1 0,-1 1 0,0 0 1,0-1-1,0 0 0,-1 1 0,1-1 1,-1 1-1,0-5 0,0-8 40,-1 0-1,-4-23 0,5 34-114,-7-33-279,7 37 303,0 1-1,-1 0 1,1-1 0,0 1 0,0-1 0,0 1 0,0 0 0,-1-1 0,1 1-1,0 0 1,0-1 0,-1 1 0,1 0 0,0-1 0,0 1 0,-1 0 0,1 0-1,0-1 1,-1 1 0,1 0 0,0 0 0,-1 0 0,1-1 0,-1 1 0,1 0-1,0 0 1,-1 0 0,1 0 0,-1 0 0,1 0 0,0 0 0,-1 0 0,1 0-1,-1 0 1,1 0 0,0 0 0,-1 0 0,1 0 0,-1 1 0,-13 6-419,11-4 371,1-1-1,0 1 0,0 0 1,0 0-1,-1 4 1,0-2-16,-3 8 49,0-1 0,1 1-1,1 0 1,0 0 0,1 0-1,1 1 1,0-1 0,0 1 0,2-1-1,-1 1 1,2-1 0,0 1-1,4 19 1,-3-26 24,0 1 0,0-1 0,1 1 0,0-1-1,1 0 1,0 0 0,0 0 0,0-1 0,7 8 0,-7-9 52,1 0 0,-1-1 0,1 1 1,0-1-1,0 0 0,1-1 0,-1 1 1,1-1-1,-1 0 0,1 0 0,11 3 0,-12-6-47,0 1-1,1 0 0,-1-1 0,0 0 0,1-1 0,-1 1 0,0-1 0,0 0 0,10-3 0,2-1 113,25-13 0,-28 11-61,0-1 1,0-1-1,-1 0 1,0-1-1,12-12 0,53-60 79,-37 33-153,-3-2 1,-1-1-1,-3-2 1,-3-2-1,34-80 0,-43 80 42,27-108-1,8-156-94,-50 274-41,-6 32-270,-2 14 375,1 0-1,0 0 0,0 0 0,0 0 0,0 0 0,0 0 0,0 0 1,0 0-1,0 1 0,0-1 0,-1 0 0,1 0 0,0 0 1,0 0-1,0 0 0,0 0 0,0 0 0,0 0 0,0 0 0,0 0 1,-1 0-1,1 0 0,0 0 0,0 0 0,0 0 0,0 0 0,0 0 1,0 0-1,0 0 0,0-1 0,-1 1 0,1 0 0,0 0 0,0 0 1,0 0-1,0 0 0,0 0 0,0 0 0,0 0 0,0 0 1,0 0-1,0 0 0,0 0 0,0-1 0,0 1 0,-1 0 0,1 0 1,0 0-1,0 0 0,0 0 0,0 0 0,0 0 0,0 0 0,0-1 1,0 1-1,0 0 0,0 0 0,0 0 0,-6 12-182,-12 61-160,-38 149 277,-29 18 75,-42 54 118,-5-49 321,22-45-73,11 41-124,71-163 39,10-22-244,16-49 114,3-9-91,7-13-37,-5 7 42,9-14-58,1 0 0,1 1 0,1 0 0,1 1 0,0 1 0,30-27 0,-2 10-37,85-55 0,-98 69 35,0-1 1,36-36-1,-49 41 8,0-1-1,-1 0 0,16-25 1,34-72-42,60-134 51,-66 133-36,57-156 1,-101 227 35,96-243-12,-82 209 10,-11 29-45,-12 27-109,-5 12-129,-3 12 248,0 0-1,0-1 0,0 1 1,0 0-1,0 0 0,0 0 1,0 0-1,0-1 0,0 1 1,0 0-1,0 0 0,0 0 1,0 0-1,0 0 0,0-1 1,0 1-1,0 0 0,0 0 1,-1 0-1,1 0 0,0-1 1,0 1-1,0 0 0,0 0 1,0 0-1,0 0 0,0 0 1,0 0-1,-1 0 0,1-1 1,0 1-1,0 0 0,0 0 1,0 0-1,0 0 0,-1 0 1,0 0-11,0 1 1,0-1-1,0 0 1,0 1-1,0-1 1,0 1-1,0 0 1,0-1-1,0 1 1,0 0-1,0 0 1,1-1 0,-1 1-1,0 0 1,1 0-1,-2 1 1,0 1-28,-7 9 38,0 1 0,1 0 0,-12 24 0,-15 47-6,27-63-31,-54 133 357,-105 302 419,138-351-490,-34 108 127,48-171-206,-2-1 1,-43 76 0,51-103-57,0-1 1,-1 0-1,0-1 1,-1-1-1,-1 1 1,1-2 0,-2 1-1,-19 11 1,28-19-63,1-1 1,-1 0-1,0-1 1,0 1-1,0-1 1,-7 2-1,9-3-28,1 1 0,0-1 0,-1 0-1,1 0 1,-1 0 0,1 0 0,-1 0-1,1 0 1,-1 0 0,1-1 0,-1 1-1,1 0 1,-1-1 0,1 1 0,0-1-1,-1 0 1,1 1 0,0-1 0,0 0-1,-1 0 1,1 0 0,-1-1 0,1 1-24,1 1 1,-1-1-1,1 0 1,-1 1-1,1-1 1,-1 0-1,1 1 1,0-1-1,-1 0 1,1 0-1,0 0 1,-1 0 0,1 1-1,0-1 1,0 0-1,0 0 1,0 0-1,0 0 1,0 1-1,0-1 1,0 0-1,0 0 1,1 0-1,-1 0 1,0 1-1,0-1 1,1 0-1,-1 0 1,1 0-1,-1 1 1,0-1-1,1 0 1,0 1 0,-1-1-1,1 0 1,-1 1-1,1-1 1,0 1-1,-1-1 1,2 0-1,3-2-59,0-1-1,0 1 0,0 1 1,9-4-1,-12 5 76,149-63-230,-108 48 6,64-29 297,-85 30 304,-19 14-383,0 0 0,0 0-1,0 0 1,-1 0-1,1-1 1,0 0-1,0 1 1,-1-1 0,4-3-1,13-8 124,6-2-76,0-1-1,-1-1 0,0-2 0,31-31 1,74-94 317,-114 124-231,15-26 1,2-2-34,-23 32-59,-8 15-55,-1 1-1,0-1 1,0 1-1,1-1 1,-1 1-1,0-1 1,0 1-1,0-1 0,0 1 1,0-1-1,0 1 1,0-1-1,0 1 1,0-1-1,0 1 1,0-1-1,0 1 1,0-1-1,0 1 1,-1-1-1,1 1 1,0-1-1,-1 0 1,0 2-45,-1-1 0,0 1 0,1 0 0,-1-1 0,0 1 0,1 0 0,-1 0 0,1 1 0,-1-1 0,-1 2 0,-3 5 65,0 0 1,1 1-1,0-1 1,0 1-1,1 0 1,0 0 0,1 0-1,-3 13 1,1-6-6,-10 25 57,3-8 28,-9 40-1,19-63-42,0 0 0,1 1 0,0-1 0,0 0-1,2 1 1,-1-1 0,1 0 0,3 15 0,-3-22-20,-1-1 1,1 0-1,0 0 0,-1 0 0,1 0 1,0 0-1,0 0 0,1-1 1,-1 1-1,0 0 0,1 0 0,-1-1 1,1 1-1,-1-1 0,1 1 1,0-1-1,-1 0 0,4 2 1,-2-2 17,1 0 0,-1 1 1,0-1-1,1-1 1,0 1-1,-1 0 1,1-1-1,-1 0 1,1 0-1,4 0 1,4-2 29,1 0 0,-1 0 1,0-2-1,0 1 0,15-8 1,-17 7-58,-1-2 0,1 1 0,-1-1 0,0 0 0,0-1 0,13-13 1,40-51 1,-3 2-12,-38 46-19,2 2-1,1 0 1,1 2 0,0 0-1,39-20 1,-47 27 59,-11 5 78,-6 7-115,0 0 0,0 0 1,0 0-1,0 0 0,0 0 1,0 0-1,0 0 0,0 0 1,0-1-1,0 1 0,0 0 1,0 0-1,0 0 0,0 0 0,0 0 1,0 0-1,0 0 0,0 0 1,0 0-1,0-1 0,0 1 1,0 0-1,0 0 0,0 0 1,-1 0-1,1 0 0,0 0 1,0 0-1,0 0 0,0 0 1,0 0-1,0 0 0,0 0 0,0-1 1,0 1-1,0 0 0,0 0 1,0 0-1,-1 0 0,1 0 1,0 0-1,0 0 0,0 0 1,0 0-1,0 0 0,0 0 1,0 0-1,0 0 0,0 0 0,-1 0 1,1 0-1,0 0 0,0 0 1,0 0-1,0 0 0,0 0 1,-8 2-32,-1 0 0,2 0 1,-1 1-1,0 0 0,0 0 1,1 1-1,-14 8 0,10-5 20,0 1-1,1 1 1,0-1-1,0 2 1,1-1 0,0 1-1,0 1 1,1 0-1,-9 16 1,9-12-27,1 0 1,1 1-1,0-1 1,2 1-1,-1 0 1,2 1-1,-3 18 1,5-26 77,0 0 1,1 0 0,0 0-1,0 0 1,1 0 0,3 13-1,-4-19-31,1 0 0,0 0 0,1 0 0,-1 0 0,0-1 0,1 1 0,-1 0-1,1-1 1,0 1 0,0-1 0,0 0 0,0 0 0,0 0 0,1 0 0,-1 0 0,1 0 0,-1 0-1,1-1 1,0 1 0,-1-1 0,1 0 0,6 2 0,17 3 68,1 0 0,-1-2 0,1-1 0,0-1 0,31-2 0,-16-2-20,1-2 0,63-15 0,-92 15-52,-1 0 1,0-1 0,0 0-1,0-1 1,0-1 0,-1 0 0,0-1-1,-1 0 1,0 0 0,0-1-1,-1-1 1,0 0 0,0 0-1,-1-1 1,-1 0 0,0-1 0,13-24-1,-9 13-113,15-43-1,-21 52 251,-4 8-153,0 0-1,0 0 1,0 0 0,0 0-1,-1 0 1,0 0 0,0-8-1,5-9-80,-5 19 107,1 0 0,-1 0-1,0-1 1,0 1 0,0-6 0,4-10-28,-5 5-282,-2 19-312,-7 21 223,2-9 269,0-3 88,1 0 0,1 1-1,0-1 1,-4 21-1,2-1 43,-23 152-188,30-181 174,-1-1 1,1 1-1,0 0 1,0 0 0,1-1-1,-1 1 1,1 0-1,0-1 1,0 1 0,0-1-1,3 7 1,-3-9 23,0 1 0,0 0 0,1-1 0,-1 1 0,1-1 0,-1 1 0,1-1 1,-1 0-1,1 0 0,0 0 0,0 0 0,-1 0 0,1 0 0,0 0 0,0 0 0,0-1 0,0 1 0,0-1 1,0 1-1,0-1 0,0 0 0,0 0 0,3 0 0,35-2-30,67-12 1,-76 8 39,-1-1 0,0-1 1,49-21-1,-71 25-27,0-1 1,0 0-1,0-1 1,0 1-1,-1-1 1,0-1-1,0 0 1,0 0-1,-1 0 1,0 0-1,-1-1 1,1 0-1,-2 0 0,1-1 1,-1 0-1,0 1 1,-1-1-1,0 0 1,-1-1-1,1 1 1,-2 0-1,1-1 1,-2 1-1,1-1 1,-1-10-1,-2 3 19,2 8-34,-1 0 1,0 0-1,0 1 1,-6-18-1,7 24-13,-1 0 1,0 0 0,0 0-1,0 0 1,-1 0-1,1 0 1,0 0-1,-1 1 1,1-1-1,-1 0 1,1 1-1,-1-1 1,0 1 0,0 0-1,0 0 1,1-1-1,-1 1 1,0 0-1,-1 1 1,1-1-1,0 0 1,0 1-1,0-1 1,0 1-1,-3-1 1,2 1-22,0 0 0,0 0 0,0 0 0,0 0 0,0 0 0,0 1-1,0 0 1,0-1 0,0 1 0,0 0 0,1 0 0,-1 1 0,0-1 0,0 1 0,-2 1 0,1 1 13,0-1-1,0 1 1,0 0 0,1 0 0,-1 0 0,1 0-1,0 1 1,-3 5 0,0 3 16,1-1 1,0 1-1,1 0 1,1 1-1,0-1 1,-2 19-1,3-17-9,1 0 0,1 0 0,0 0 0,1 0 0,1 0 0,4 17 0,-5-25 37,1-1 1,1 1 0,-1 0-1,1-1 1,1 1 0,-1-1-1,1 0 1,0 0 0,0 0-1,1 0 1,-1-1 0,1 0-1,1 0 1,-1 0 0,7 4-1,-3-3 59,1 0-1,-1-1 0,1 0 0,0-1 1,1 0-1,-1-1 0,1 0 0,17 2 1,-21-4-23,0 0 0,-1-1 0,1 0 0,0-1 0,0 1 0,0-1 0,-1 0 0,1-1 1,-1 0-1,1 0 0,-1 0 0,0-1 0,1 0 0,-1 0 0,5-5 0,-2 2-54,-2-1 1,1 0-1,-1 0 0,0-1 0,0 0 0,10-18 1,29-59 48,-23 36-110,22-42-78,-42 83 148,4-11-258,-4 17 177,-2 8 144,-3 35-79,-2 0-1,-17 71 1,4-32 120,15-55 130,2-25-236,0 0 0,0 1 1,0-1-1,0 0 0,0 0 0,0 0 0,0 1 0,0-1 0,0 0 0,0 0 0,1 1 0,-1-1 0,0 0 1,0 0-1,0 0 0,0 0 0,0 1 0,0-1 0,1 0 0,-1 0 0,0 0 0,0 0 0,0 1 0,0-1 0,1 0 1,-1 0-1,0 0 0,0 0 0,0 0 0,1 0 0,-1 1 0,1-2 7,0 1-1,0 0 0,0-1 1,-1 1-1,1 0 1,0-1-1,0 1 1,-1-1-1,1 1 0,0-1 1,-1 1-1,1-1 1,-1 0-1,2 0 1,20-26-128,33-51 1,1-2-204,-18 32 114,63-60 0,-100 107 183,-1 1 0,1-1 0,-1 1 0,1-1-1,-1 1 1,1-1 0,0 1 0,-1-1 0,1 1 0,0 0-1,0-1 1,-1 1 0,1 0 0,0-1 0,0 1 0,-1 0-1,1 0 1,1 0 0,-1 0 13,-1 0 1,0 0-1,1 1 0,-1-1 1,0 0-1,1 0 0,-1 1 1,0-1-1,0 0 0,1 1 0,-1-1 1,0 0-1,0 1 0,1-1 1,-1 1-1,0-1 0,0 0 0,0 1 1,0-1-1,0 1 0,0-1 1,1 0-1,-1 1 0,0 0 1,0 6 6,-1 0 0,1 1 1,-2 8-1,0-4 16,-2 31-21,0-10 14,2 0 0,1 0 1,7 59-1,-5-85 21,0-1 0,1 0 0,0 0 0,0 0 0,1 0 0,0 0 0,0 0 0,0-1 0,0 1 1,1-1-1,0 0 0,6 6 0,-7-8-13,-1-1 1,1 1-1,0-1 1,0 0-1,0 0 1,0 0-1,0-1 1,0 1-1,1-1 1,-1 1-1,0-1 1,1 0-1,-1 0 1,1-1-1,-1 1 1,1-1-1,0 0 1,-1 0-1,1 0 1,-1 0-1,1-1 1,-1 1-1,6-2 1,-3 0-60,-1-1 1,1 1 0,-1-1-1,0 0 1,0 0 0,0 0 0,-1-1-1,1 1 1,-1-1 0,0 0-1,0-1 1,0 1 0,3-6 0,2-4-2,-1 0 1,0-1 0,7-20 0,98-331-314,-100 319 397,45-234 32,-27 111 4,-23 137-28,20-116 467,-28 132-709,-2 11 20,-1 11-122,-8 30 107,-13 67 1,4 42 246,10-61-47,-7 77 521,5 183 0,12-230-207,2-100 184,3-9-219,-4-5-281,0 1 0,0 0 1,0-1-1,0 1 0,0-1 0,0 0 0,0 1 1,0-1-1,0 0 0,0 1 0,0-1 0,0 0 1,0 0-1,0-1 0,6-7 51,-1 1-1,9-16 1,42-75-92,-47 85 21,1 0 0,0 0 0,1 1 1,17-16-1,-23 25 19,8-9-72,0 1 1,1 1-1,1 0 0,22-11 1,-37 21 44,0 1 0,0-1 1,0 1-1,0-1 0,0 1 1,0 0-1,0 0 0,1-1 1,-1 1-1,0 0 0,0 0 1,0 0-1,0 0 0,1 0 1,-1 0-1,0 0 0,0 1 1,0-1-1,0 0 0,0 1 1,0-1-1,2 1 0,-2 0 23,0 0-1,0 0 0,0 0 0,0 1 0,0-1 0,-1 0 1,1 0-1,0 0 0,-1 1 0,1-1 0,-1 0 1,0 1-1,1-1 0,-1 0 0,0 3 0,1 4 15,-1 0-1,0 0 0,-1-1 1,0 1-1,-1 8 0,-7 16 42,-1 1-1,-1-2 0,-2 1 0,-1-2 1,-1 0-1,-2 0 0,0-2 0,-44 52 1,-11 0 542,71-79-572,0 0 0,0 0 0,0 0 1,-1 0-1,1-1 0,0 1 0,0 0 0,0-1 0,-1 1 0,1-1 0,0 1 0,-1-1 0,1 1 0,0-1 0,-1 0 1,1 0-1,0 0 0,-1 0 0,1 0 0,0 0 0,-1 0 0,-1 0 0,2-1-28,0 1 0,1-1 0,-1 1 0,0-1 0,0 0 0,1 1 0,-1-1-1,1 0 1,-1 1 0,0-1 0,1 0 0,-1 0 0,1 1 0,0-1 0,-1 0 0,1 0 0,0 0 0,-1 0 0,1 0 0,0 1 0,0-1-1,0 0 1,0 0 0,-1 0 0,2 0 0,-1 0 0,0 0 0,0 0 0,0 0 0,0 0 0,0 0 0,1 1 0,0-3 0,0-1-2,1 0 0,-1 0 1,1 1-1,0-1 0,0 0 1,1 1-1,-1-1 1,1 1-1,0 0 0,0 0 1,0 0-1,0 0 0,0 0 1,1 1-1,-1-1 0,7-2 1,5-3-28,1 1 0,29-9 0,-1 5-144,68-10 1,-40 10 132,-38 5-24,33-7-1801,-24 2-2532,-42 11 4081,0 0-1,0-1 0,0 1 1,0 0-1,0-1 0,0 1 1,-1-1-1,1 1 1,0-1-1,0 1 0,0-1 1,-1 1-1,2-2 0,-2 1 41,0 1 0,1-1 0,-1 1-1,0-1 1,0 1 0,0-1 0,0 0 0,0 1-1,0-1 1,0 1 0,-1-1 0,1 1-1,0-1 1,0 1 0,0-1 0,0 1 0,-1-1-1,1 0 1,0 1 0,0 0 0,-1-1 0,1 1-1,-1-1 1,-5-8-2259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1:56.3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19 8320,'-46'-16'2672,"34"13"-1020,16 6-1214,121 2 2972,61 15-3029,-165-17-375,239 22-1300,-91-10-4675,-141-11 2555,-9 3 1116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1:56.6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33 9984,'-40'-20'4512,"50"16"-3936,-6-1-2144,6 5 736,-2-3-1120,0 3 1088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5:04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5 331 1568,'-4'0'1319,"14"2"1702,3 0 1887,-4 6 1704,-7-5-6835,-1-2 681,3 4 3388,9 9-1158,-13-14-2668,1 0 1,-1 0-1,1-1 1,-1 1 0,1 0-1,-1 0 1,1 0-1,-1-1 1,1 1 0,-1 0-1,1-1 1,-1 1 0,1 0-1,-1-1 1,0 1-1,1 0 1,-1-1 0,0 1-1,1-1 1,-1 0-1,1 1 17,16-19 723,22-31 1,-23 29-514,20-22 1,7 2 197,55-39 1,-60 50-265,-14 9-56,-13 11 31,1 1-1,22-15 1,-28 18-87,-2 2 483,-1 10-165,39 150 1277,-34-133-1595,18 39 0,-7-20-1370,-16-36 780,3 2-5553,-1 15-11746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1:57.0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47 9056,'-26'-40'4096,"16"37"-3552,6 0-1696,8 6 512,1-3-2016,8 0 1504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2:06.3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16 554 2560,'-15'-3'13360,"17"3"-13249,1 0 1,-1 0 0,1 0-1,-1 0 1,1 0 0,-1-1-1,1 1 1,4-2 0,8-1 136,16-1-78,0-1 1,-1-2 0,1 0-1,-2-3 1,1 0 0,-1-2-1,-1-1 1,0-1 0,-1-1-1,28-22 1,-40 25-41,0-1-1,-1-1 1,-1 0-1,0-1 1,-1 0-1,-1-1 1,11-20-1,1-6 201,28-78 0,-42 93-171,-4 14-136,0-1 1,7-14-1,-11 27-17,-1 0-8,1 0 0,0 0 0,-1 0 0,1 0 0,-1 0 0,0 0 0,1 0 0,-1 0 0,0 0-1,0 0 1,0 0 0,0 0 0,0 0 0,0-1 0,0 1 0,0-1 0,0-7-155,0 9 151,0 0 1,0 0 0,0 0 0,0-1-1,0 1 1,-1 0 0,1 0 0,0 0 0,0 0-1,0 0 1,0-1 0,0 1 0,0 0-1,-1 0 1,1 0 0,0 0 0,0 0-1,0 0 1,0 0 0,0 0 0,-1 0-1,1 0 1,0-1 0,0 1 0,0 0-1,0 0 1,-1 0 0,1 0 0,0 0-1,0 0 1,0 0 0,-1 0 0,1 1-1,0-1 1,0 0 0,0 0 0,0 0 0,-1 0-1,1 0 1,0 0 0,0 0 0,0 0-1,0 0 1,0 0 0,-1 0 0,1 1-1,0-1 1,0 0 0,0 0 0,0 0-1,0 0 1,0 0 0,0 1 0,0-1-1,0 0 1,-1 0 0,1 0 0,0 1-1,-4 11-23,0 0 0,0 1 0,1-1 0,1 1 0,0 0 0,1 0 0,0 0 0,3 25 0,0 16-26,7 58-51,-7-95 209,2-1 1,-1 0 0,2-1 0,11 29-1,-15-42-70,0-1 0,-1 1-1,1-1 1,0 1-1,0-1 1,0 1-1,0-1 1,0 0 0,0 0-1,1 1 1,-1-1-1,0 0 1,0 0-1,1 0 1,2 1 0,-3-2-12,0 0 1,0 1 0,0-1 0,0 0 0,1 0 0,-1 0 0,0 0 0,0 0-1,0 0 1,0 0 0,1-1 0,-1 1 0,0 0 0,0-1 0,0 1-1,0 0 1,2-2 0,3-2 61,0 0-1,-1 0 1,1-1 0,-1 0-1,9-10 1,-7 7-16,46-57 125,-33 39-192,31-32 0,-29 36-87,-10 10-59,-1 0-1,2 1 1,15-11 0,-27 21 139,-1 1 1,1-1 0,0 0 0,0 1-1,0-1 1,0 1 0,0-1-1,0 1 1,0 0 0,0-1 0,0 1-1,0 0 1,0 0 0,0 0-1,0 0 1,0 0 0,0 0 0,0 0-1,0 0 1,0 0 0,0 0-1,0 0 1,0 1 0,0-1 0,0 0-1,0 1 1,0-1 0,0 1 0,0-1-1,0 1 1,0-1 0,0 1-1,0 0 1,-1 0 0,1-1 0,0 1-1,-1 0 1,1 0 0,0 0-1,-1 0 1,1-1 0,0 3 0,1 1 17,-1 1 0,1-1 0,-1 1 0,0-1 0,0 1 0,0 0 0,0 0 0,-1 5 0,-2 28 94,-7 42 0,4-43-119,-1 42-1,6-77 53,0-1 0,0 1 0,0 0 0,1-1 0,-1 1 0,0 0 0,1-1 0,-1 1 0,1-1 0,-1 1 0,1-1-1,0 1 1,-1-1 0,1 1 0,2 1 0,-2-3-10,-1 1 0,1 0 0,0-1-1,0 1 1,0-1 0,0 1 0,0-1-1,1 1 1,-1-1 0,0 0 0,0 1 0,0-1-1,0 0 1,0 0 0,0 0 0,0 0-1,1 0 1,-1 0 0,0 0 0,0-1 0,0 1-1,0 0 1,0-1 0,2 0 0,7-3 26,0 0 0,0 0 0,-1-2 0,1 1 0,-1-1 0,9-8 0,47-46-12,-1 0-313,-60 56 235,1 1 0,-1 0 0,0 0 0,1 0-1,9-3 1,-12 5 39,-1 1 0,0-1 0,1 1 0,-1 0 0,0 0 0,1 0 0,-1 0 0,0 0 0,1 0 0,-1 0 0,0 0 0,1 0 0,-1 0 0,0 1 0,1-1 0,-1 1 0,0-1 0,0 1 0,0-1 0,1 1 0,-1 0 0,0-1 0,0 1 0,0 0 0,0 0 0,0 0 0,1 2 0,4 4 6,-1 0 0,0 1 1,-1-1-1,0 1 0,5 12 0,11 45 111,-5-18-50,3 14-2059,-17-50 144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2:06.6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161 111 9888,'-79'-51'4480,"29"11"-3904,36 28-640,9 7-96,-3 2-1344,3 3 832,5 3-768,8 6 832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2:11.2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0 809 1472,'6'8'667,"-3"-6"-313,0 0 0,0 0 0,1 0 0,-1 0 0,0 0 0,1-1 0,-1 0 0,1 1 0,0-1 0,-1-1 0,5 2 0,6-1 1078,22 0-1,-24-1-1097,19-1 742,-1 0 0,51-10 0,-69 8-906,0 0 0,0 0 0,0-1 0,0-1 0,-1 0 0,1 0 0,-1-1 0,-1-1 0,13-9 0,-8 3-49,0 0 0,0-1 1,-2-1-1,0-1 0,-1 0 1,0 0-1,16-31 0,-6 3-81,125-217 523,-111 209-310,-14 23 4,-1-1-1,-2-2 1,27-57 0,-44 85-153,-1 0 1,1-1-1,-1 1 1,0-1-1,0 1 1,-1-1 0,1 1-1,-1-1 1,0 0-1,0 1 1,-1-1-1,1 1 1,-1-1-1,-2-6 1,3 10-107,0 1 0,0-1 0,-1 1 0,1 0 0,0-1 0,0 1 0,-1 0 0,1-1 0,0 1 1,-1 0-1,1 0 0,0-1 0,-1 1 0,1 0 0,-1 0 0,1 0 0,0-1 0,-1 1 0,1 0 0,-1 0 0,1 0 0,-1 0 1,1 0-1,-1 0 0,1 0 0,0 0 0,-1 0 0,1 0 0,-1 0 0,1 0 0,-1 0 0,1 0 0,0 0 0,-1 1 0,-17 6-121,16-6 127,-14 9 8,1 0 0,0 0 0,0 2 0,1 0 1,0 0-1,1 1 0,1 1 0,0 0 0,1 1 0,1 0 0,0 1 0,1 0 0,0 1 0,-10 30 0,4-3-35,3 0 0,-9 50 0,-4 93 77,18-130-12,6-47 5,1 1 0,0 0 0,1-1-1,0 0 1,0 1 0,1-1 0,0 1 0,5 9-1,-7-18-14,1-1 0,0 1 0,-1 0-1,1-1 1,0 1 0,0 0 0,0-1-1,0 1 1,1-1 0,-1 0 0,0 1 0,1-1-1,-1 0 1,1 0 0,-1 0 0,1 0-1,-1 0 1,1 0 0,0 0 0,-1-1-1,1 1 1,0 0 0,0-1 0,-1 1-1,1-1 1,0 0 0,3 0 0,3 0 73,0 0 0,0-1 0,0 0 0,15-4 0,-17 3-85,32-8 89,-1-2 0,0-2-1,-1-1 1,58-34 0,-76 39-112,-1 0-1,-1-2 1,1 0 0,-2 0-1,0-2 1,0 0 0,13-17-1,-25 27 54,1 0 1,-1 0-1,1 0 0,6-5 0,-9 11-107,-1-1 1,0 1-1,0-1 1,-1 1-1,1-1 1,0 1-1,0-1 1,-1 1-1,0 1 1,-36 95-163,35-89 265,0-1 0,0 1 1,1 0-1,0 0 0,0-1 0,1 1 1,0 0-1,2 9 0,-2-17-30,0 0-1,0 0 1,1 0 0,-1 0 0,0 0-1,1 0 1,-1 0 0,0 0-1,1 0 1,-1 0 0,1 0 0,-1-1-1,1 1 1,0 0 0,-1 0-1,1-1 1,0 1 0,-1 0-1,1-1 1,0 1 0,0 0 0,0-1-1,1 1 1,0 0 25,0-1 1,0 1-1,0-1 1,0 1-1,0-1 1,0 0-1,0 0 0,0 0 1,0 0-1,4-1 1,1 0 41,-1-1 0,1 0 0,-1 0-1,1 0 1,-1-1 0,8-5 0,10-9-98,0-1 0,22-24-1,3-2-135,-35 32 104,-9 8 0,-1 0-1,0 0 1,1 0 0,0 0 0,0 1 0,0 0 0,1 0 0,-1 0 0,1 1 0,7-3 0,-13 5 44,1 0 1,-1 0-1,1 0 1,-1-1-1,0 1 1,1 0-1,-1 0 1,1 0 0,-1 0-1,1 0 1,-1 0-1,1 0 1,-1 0-1,1 0 1,-1 0-1,1 0 1,-1 0-1,1 1 1,-1-1-1,0 0 1,1 0 0,-1 0-1,1 1 1,-1-1-1,1 0 1,-1 0-1,0 1 1,1-1-1,-1 0 1,0 1-1,1-1 1,-1 0-1,0 1 1,0-1 0,1 1-1,-1-1 1,0 0-1,0 1 1,0-1-1,1 1 1,-1-1-1,0 1 1,0-1-1,0 2 1,0 1 5,-1 0 0,1 0 0,-1 0 0,0 0 0,-2 6 0,-1 0-12,-28 95 516,31-102-524,-5 23 120,8-18 71,-2-7-163,1 0 0,-1 0 0,1 0 0,-1 0 0,1 0 0,-1-1 0,0 1 0,1 0 0,-1 0 0,1 0 0,-1 0 0,1-1 0,-1 1 0,0 0 0,1 0 0,-1-1 0,0 1 0,1 0 0,-1-1 0,1 0 0,40-35 53,-17 19-163,39-20 0,-54 33 43,0 0 0,0 0 0,0 1-1,1 0 1,-1 0 0,1 1-1,-1 1 1,13-1 0,-20 2 41,-1 0 0,0 0 0,0 0 1,0 1-1,0-1 0,0 0 0,0 1 0,0-1 1,1 1-1,-1-1 0,0 1 0,-1 0 1,1-1-1,0 1 0,0 0 0,0 0 1,0 0-1,-1 0 0,1-1 0,0 1 0,-1 0 1,2 2-1,10 26 52,-6-14-33,-3-8 14,1 1 0,1-1 1,-1 0-1,1 0 0,0 0 0,1-1 1,0 0-1,0 0 0,0 0 0,0-1 0,1 0 1,10 6-1,-11-8 17,-1-1 0,0 1 1,1-1-1,-1-1 0,1 1 0,-1-1 1,1 0-1,0 0 0,-1 0 0,1-1 1,0 0-1,0 0 0,0-1 0,-1 0 1,1 0-1,0 0 0,-1 0 0,11-5 1,-8 3-6,-1-1 1,-1 0-1,1 0 1,0-1-1,-1 0 1,0 0-1,0 0 1,0-1-1,-1 0 1,0 0-1,0 0 1,-1 0-1,1-1 1,-1 0-1,-1 0 1,1 0-1,3-13 1,-4 11 42,1-2-80,-1-1-1,0 0 1,0 1 0,0-23 0,-2 34-5,-1-1 0,0 0 0,0 1-1,0-1 1,0 0 0,0 1-1,0-1 1,0 0 0,-1 1 0,1-1-1,0 0 1,0 1 0,0-1 0,-1 0-1,1 1 1,0-1 0,-1 1 0,1-1-1,-1 0 1,1 1 0,0-1 0,-2 0-1,2 1-9,-1 0 0,1 0 0,-1 0 0,1 0 0,-1 0 0,1 0 0,-1 0 0,1 0-1,-1 0 1,1 0 0,-1 0 0,1 1 0,-1-1 0,1 0 0,-1 0 0,1 0-1,-1 1 1,1-1 0,-1 0 0,1 1 0,-1-1 0,-2 3-67,-1 0 0,1 0 0,0 0 1,0 0-1,-4 6 0,-11 18-27,3-5 130,-22 42 1,34-58-8,0 1 0,0 0 1,1 0-1,0 0 0,0 0 0,1 0 1,0 1-1,0-1 0,0 0 0,1 1 1,1 9-1,-1-16 10,1 1-1,-1 0 1,0-1 0,1 1 0,-1-1-1,1 1 1,0 0 0,-1-1 0,1 0-1,0 1 1,0-1 0,0 1-1,0-1 1,0 0 0,0 0 0,0 1-1,1-1 1,-1 0 0,0 0 0,3 1-1,-1-1 21,0 0 0,0 0-1,0 0 1,0 0 0,0 0 0,0-1-1,0 0 1,1 1 0,-1-1 0,4-1-1,3 0 26,0 0 0,1-1-1,-1-1 1,0 0 0,15-6-1,98-42-15,49-23 431,-166 72-414,-1-1-1,0 0 1,1 0 0,-2 0-1,1 0 1,0-1 0,6-6-1,-11 9-64,0 1-1,1 0 1,-1 0-1,0-1 1,0 1-1,0 0 1,0 0 0,0-1-1,0 1 1,0 0-1,0-1 1,0 1-1,0 0 1,0 0-1,0-1 1,0 1-1,0 0 1,0-1-1,0 1 1,0 0-1,0 0 1,0-1 0,0 1-1,0 0 1,0-1-1,0 1 1,-1 0-1,1 0 1,0-1-1,0 1 1,0 0-1,-1 0 1,1 0-1,0-1 1,0 1-1,0 0 1,-1 0 0,1 0-1,0 0 1,0 0-1,-1-1 1,1 1-1,0 0 1,-1 0-1,1 0 1,0 0-1,0 0 1,-1 0-1,1 0 1,0 0-1,-1 0 1,1 0 0,0 0-1,0 0 1,-1 0-1,0 0 1,-21 2-231,7 2 208,0 1-1,0 0 1,1 2 0,-1-1-1,1 2 1,1 0 0,0 1-1,0 0 1,0 0 0,1 2-1,-17 19 1,20-21 14,1 2 1,0-1-1,-8 16 0,15-24 47,0 0-1,0 0 0,0 0 0,0 1 1,1-1-1,-1 0 0,1 4 1,0-5-20,0-1 1,0 0 0,0 1 0,0-1-1,0 0 1,0 1 0,0-1 0,0 0-1,0 1 1,0-1 0,0 0-1,0 0 1,0 1 0,1-1 0,-1 0-1,0 1 1,0-1 0,0 0 0,1 0-1,-1 1 1,0-1 0,0 0 0,1 0-1,0 1 5,-1-1 0,1 0 0,0 0 0,0 0 0,-1 0 0,1 0 0,0 0 0,-1 0 0,1 0 0,0 0-1,-1 0 1,1 0 0,0-1 0,-1 1 0,2-1 0,49-18 23,-1-3 1,87-53-1,-128 70-113,1 0 0,0 1-1,0 0 1,18-4 0,-27 8 56,-1 0 0,1 0 0,-1 0 0,1 0 1,0 0-1,-1 1 0,1-1 0,-1 0 0,1 0 1,-1 0-1,1 1 0,-1-1 0,1 0 0,-1 1 1,1-1-1,-1 0 0,1 1 0,-1-1 0,1 1 1,-1-1-1,0 1 0,1-1 0,-1 0 0,0 1 1,1 0-1,-1-1 0,0 1 0,0-1 0,1 2 1,8 23-56,-3-8-62,-4-12 175,1 1 0,0-1 1,1 1-1,0-1 0,-1 0 0,7 6 0,-7-9-21,0 0-1,-1 1 1,1-1-1,0-1 1,0 1-1,0 0 1,0-1-1,0 1 1,0-1-1,1 0 1,-1 0 0,0 0-1,5 0 1,-1 0 23,0 0 0,0-1 0,-1 0 0,1-1 0,0 0 1,-1 0-1,1 0 0,0 0 0,-1-1 0,0 0 1,1-1-1,11-6 0,-2-1-56,-1 0 1,15-14-1,-14 11-26,24-15 0,-32 22 89,-6 4-26,1 1 0,-1-1 0,0 1 0,0 0 0,1 0 0,3-2 0,-5 3-21,-1 0 0,1 0 0,0 0 1,-1 0-1,1 0 0,0 0 0,-1 0 0,1 0 0,-1 0 1,1 0-1,0 0 0,-1 1 0,1-1 0,-1 0 1,1 0-1,-1 1 0,1-1 0,-1 0 0,1 1 0,-1-1 1,1 1-1,-1-1 0,1 0 0,-1 1 0,0-1 1,1 1-1,-1-1 0,1 1 0,-1-1 0,0 1 1,0 0-1,1-1 0,-1 1 0,0 0 0,5 12 86,-4-9-81,1 0 0,-1 0 1,1-1-1,0 1 1,0 0-1,0-1 1,0 0-1,0 1 1,1-1-1,0 0 1,-1 0-1,1 0 0,5 3 1,2 0-21,-1 0 0,1-1 1,0 0-1,0-1 0,1 0 0,-1-1 0,1 0 1,0-1-1,14 2 0,-5-2-1046,23-2-1,21-3-5307,-59 3 5594,-3 0 388,-1 0 1,1 0 0,-1 0 0,0-1-1,1 1 1,-1 0 0,1 0-1,-1-1 1,0 1 0,1-1 0,-1 1-1,0-1 1,1 0 0,-1 0 0,0 1-1,2-2 1,2-4-2474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2:11.5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140 112 9152,'-98'-60'4128,"72"49"-3584,16 2-448,5 1-832,10 5 448,5-9-960,6 7 736,21 2-3104,3 6 2016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2:16.5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389 624 3904,'1'-3'250,"0"0"1,0 0-1,0 0 0,1 0 1,-1 1-1,4-6 0,5-7 1603,-8 10-656,0 1 0,0-1-1,0 1 1,2-10 0,-4 13-1049,0 0 0,0 1 0,0-1 1,0 1-1,0-1 0,0 0 1,0 1-1,0-1 0,0 0 0,0 1 1,0-1-1,-1 0 0,1 1 1,0-1-1,0 1 0,-1-1 0,1 0 1,0 1-1,-1-1 0,0 0-95,0 1-1,0-1 1,1 1-1,-1 0 1,0-1-1,0 1 1,1 0-1,-1 0 1,0 0 0,0-1-1,0 1 1,0 0-1,1 0 1,-1 0-1,0 0 1,0 0-1,0 1 1,0-1-1,-1 0 1,-7 3 105,0 0 0,0 0 0,1 1 0,-1 0 0,-13 10 0,5-5 30,-4 4-34,-113 58 716,114-61-814,0 1 0,0 1 0,1 0 0,1 2 0,-33 30 0,49-42-42,1-1 1,0 1 0,-1-1 0,1 1-1,0-1 1,0 1 0,0 0 0,0 0-1,0-1 1,0 1 0,0 0-1,1 0 1,-1 3 0,1-4-12,0 1-1,0-1 1,0 0-1,0 0 1,0 0 0,1 0-1,-1 1 1,0-1 0,1 0-1,-1 0 1,1 0 0,-1 0-1,1 0 1,0 0-1,-1 0 1,1 0 0,0-1-1,0 1 1,0 0 0,0 0-1,0-1 1,0 1-1,0 0 1,1 0 0,4 2 35,0-1 1,0 1-1,1-1 1,-1-1-1,1 1 1,-1-1-1,1 0 1,-1-1-1,1 1 1,7-2-1,-1 2 13,15 0 42,0-2 0,1 0 0,-1-2 0,0-1 0,0-1 0,41-13 0,39-18 22,52-19 421,-135 47-264,-17 6-216,-16 7-432,3-2 341,0 0 0,-1 0 0,1 1 0,1 0 0,-6 4 0,-12 11 79,17-15-46,1-1-1,0 1 1,0 0-1,0 0 1,0 1 0,1-1-1,-1 1 1,1 0-1,0 0 1,1 0-1,-1 0 1,-2 9-1,5-13 11,-1 0 0,1 0 0,0 0 0,0 0 0,0 0 0,1 0 0,-1 0 0,0 0 0,0 0 0,0 0 0,1 0 0,-1 0 0,0 0 0,1 0 0,-1 0 0,1 0 0,0 0-1,-1 0 1,1-1 0,-1 1 0,1 0 0,0 0 0,0-1 0,-1 1 0,1 0 0,0-1 0,0 1 0,0-1 0,0 1 0,0-1 0,1 1 0,2 1 31,0-1 1,1 1-1,-1-1 0,0 0 1,9 1-1,7-2 57,1-1 0,0-1 0,-1-1 0,1-1 0,-1 0 0,26-10 0,-39 12 4,0-1 0,0 0 1,7-4-1,-11 5-75,0 1 1,-1-1 0,0 0-1,1 1 1,-1-1 0,0 0-1,0-1 1,0 1-1,0 0 1,2-5 0,-3 6-23,-1 0 1,0 0 0,0 0-1,0 0 1,0-1-1,0 1 1,0 0 0,0 0-1,0 0 1,0 0 0,-1-1-1,1 1 1,-1 0 0,1 0-1,0 0 1,-1 0 0,0 0-1,1 0 1,-1 0-1,0 0 1,1 0 0,-1 0-1,0 0 1,0 0 0,0 1-1,-1-2 1,-3-3-23,-1 1-1,1 0 1,-8-5 0,-2 1-133,0 0 1,-1 1 0,-26-9-1,31 13 95,1 1 1,-1 0-1,1 0 0,-1 1 1,0 1-1,-20 1 0,19-1-50,-10 0-78,21 0 169,1 0 1,-1 0 0,0 0-1,0 0 1,1 1 0,-1-1-1,0 0 1,1 0 0,-1 1-1,0-1 1,1 0 0,-1 1-1,0-1 1,1 1 0,-1-1-1,1 1 1,-1-1 0,1 1-1,-1-1 1,1 1 0,-1-1-1,0 2 1,1-2 13,0 1 1,0-1-1,0 1 1,0-1-1,0 0 1,1 1-1,-1-1 1,0 1-1,0-1 0,0 0 1,0 1-1,0-1 1,1 1-1,-1-1 1,0 0-1,0 1 1,0-1-1,1 0 0,-1 1 1,0-1-1,1 0 1,-1 0-1,0 1 1,1-1-1,-1 0 1,0 0-1,1 0 0,-1 1 1,0-1-1,1 0 1,-1 0-1,1 0 1,-1 0-1,1 0 1,17 6 148,-17-6-139,15 2 65,0-1 0,-1-1 0,1 0-1,0-1 1,24-4 0,-7 1 56,185-27 571,-74 9-435,-134 21-192,2-1-93,24-1 1,-33 3 28,-1 1-1,1-1 1,0 0 0,0 1-1,0-1 1,-1 1-1,1 0 1,0 0 0,-1 0-1,1 0 1,0 0-1,-1 0 1,5 4 0,-7-4-1,1-1 1,-1 1 0,1 0 0,-1 0 0,0-1 0,1 1 0,-1 0 0,0 0-1,0 0 1,1 0 0,-1 0 0,0-1 0,0 1 0,0 0 0,0 0 0,0 0-1,0 0 1,-1 0 0,1 0 0,0-1 0,-1 2 0,-6 19 25,7-21-34,-5 10 48,0 0 1,-1 0-1,0-1 1,0 1-1,-1-2 1,0 1-1,-1-1 1,0 0-1,0 0 1,-10 6-1,13-12 192,11-5-197,-1-1-12,0 1 1,0-1-1,0 0 0,0 0 1,5-7-1,13-10-22,-11 12-16,0 1-1,0 1 1,1 0 0,0 1-1,0 0 1,1 1 0,-1 0-1,1 1 1,1 1-1,-1 0 1,0 1 0,23-1-1,-35 3 16,1 0-36,1 0 0,-1 0 0,0 0 0,1 1 1,6 1-1,-9-2 23,-1 1 1,1-1-1,0 0 0,-1 1 1,1-1-1,0 0 1,-1 1-1,1-1 1,-1 1-1,1-1 0,-1 1 1,1 0-1,-1-1 1,1 1-1,-1-1 1,1 1-1,-1 0 1,0 0-1,1-1 0,-1 1 1,0 0-1,0-1 1,0 1-1,1 0 1,-1 0-1,0-1 0,0 1 1,0 0-1,0 0 1,0-1-1,0 1 1,-1 0-1,1 1 1,-1 1 20,0 1 0,0-1 0,0 0 1,0 0-1,-1 1 0,0-1 1,1 0-1,-1 0 0,-4 5 1,-26 24-5,11-11-65,14-14 52,4-3 275,13-6-73,-8 1-200,127-41 535,-71 21-779,-52 19 197,1 0-1,-1 0 0,1 1 1,-1 0-1,1 0 0,-1 0 1,13 1-1,-16 0 34,0 1-1,0-1 1,0 1 0,0 0 0,-1 0 0,1 0-1,0 0 1,-1 1 0,1-1 0,-1 0 0,1 1-1,-1 0 1,0 0 0,1 0 0,-1 0 0,0 0-1,0 0 1,-1 0 0,1 1 0,1 2 0,0 1 17,0 0 1,-1 0 0,1 1-1,-1-1 1,2 13 0,-4-14 11,1 1 0,1-1-1,-1 0 1,1 0 0,-1 1 0,1-1 0,1-1 0,-1 1 0,1 0-1,4 5 1,-6-9 10,-1 0-1,1 0 1,0-1-1,0 1 1,-1-1-1,1 1 1,0-1-1,0 1 1,0-1-1,-1 1 1,1-1-1,0 0 1,0 1-1,0-1 1,0 0-1,0 0 1,0 0-1,0 0 1,0 0-1,0 0 1,0 0-1,0 0 1,-1 0-1,1 0 0,0 0 1,0 0-1,0-1 1,0 1-1,0 0 1,1-2-1,3 0 28,-1-1 0,0 0-1,0-1 1,6-5-1,-1 1 26,0-2-31,0 0 0,0 0 0,-1 0 0,0-1 0,-1 0 0,7-15 0,30-74 24,13-44-103,82-149 0,-134 283-36,3-2 1,-1-1 0,-1 0 0,9-28 0,-14 40 30,-1 0 0,0 0 1,1 0-1,-1 0 0,0 0 0,0 0 0,0-1 1,0 1-1,0 0 0,0 0 0,-1-2 1,1 3 31,0 0 1,0 0 0,0-1-1,0 1 1,-1 0 0,1 0-1,0 0 1,0-1 0,0 1-1,0 0 1,-1 0 0,1 0-1,0 0 1,0 0-1,-1-1 1,1 1 0,0 0-1,0 0 1,0 0 0,-1 0-1,1 0 1,0 0 0,0 0-1,-1 0 1,1 0 0,0 0-1,0 0 1,-1 0 0,1 0-1,0 0 1,-1 0 0,-1 1 7,0-1 1,0 1 0,0 0 0,1 0 0,-1 0-1,0 0 1,0 1 0,1-1 0,-1 0-1,-2 3 1,-2 3-8,0 1 0,0 0 1,1 0-1,0 0 0,0 0 0,-6 17 0,-17 60 120,21-62-119,-75 317 51,79-323 21,0-4-82,0 1 0,1-1 0,1 1 0,0-1 0,0 1 0,3 17 0,-2-30 26,0 0 0,1 0-1,-1-1 1,0 1 0,0 0-1,0-1 1,1 1 0,-1 0 0,0-1-1,1 1 1,-1 0 0,1-1-1,-1 1 1,1-1 0,-1 1 0,1-1-1,-1 1 1,1-1 0,-1 1-1,1-1 1,0 1 0,-1-1-1,1 0 1,0 0 0,-1 1 0,1-1-1,0 0 1,0 0 0,-1 0-1,1 1 1,0-1 0,-1 0 0,1 0-1,0 0 1,0 0 0,-1 0-1,1-1 1,0 1 0,0 0-1,-1 0 1,1 0 0,0-1 0,-1 1-1,1 0 1,1-1 0,3-2 16,0 1 0,-1 0 0,1-1 1,7-6-1,2-3-114,-1-1-1,0-1 1,-1 0 0,0 0-1,-1-1 1,-1-1 0,-1 0-1,0 0 1,8-21 0,-17 39 37,0 0 1,0-1 0,0 1 0,0 0 0,0 0 0,1 0 0,-1 0 0,0 0 0,1-1-1,0 1 1,-1 0 0,1 0 0,0-1 0,0 1 0,0 0 0,0-1 0,0 1-1,0-1 1,2 2 0,1 2 67,0 0-1,1 0 1,-1-1 0,1 0-1,0 0 1,6 4-1,0-2-7,0-1 0,0-1 0,1 0 0,-1 0 0,1-1 0,0-1 0,0 1 0,21-1 1,-14-1 90,0-1 0,0-1 0,-1-1 0,38-9 0,-44 7-67,1 0 0,-1 0 0,0-1 0,0-1 0,-1 0 0,0-1 0,0 0 0,0-1 0,-1 0 0,0 0-1,0-1 1,-1 0 0,-1-1 0,1 0 0,-2-1 0,1 1 0,-1-1 0,7-16 0,-39 159-793,24-120 784,0 0 1,1-1-1,1 1 1,0 0-1,3 12 1,-3-23-14,-1 0 1,0-1-1,0 1 1,0 0-1,1-1 1,-1 1-1,0-1 1,1 1-1,-1 0 1,1-1-1,-1 1 1,0-1-1,1 1 1,-1-1-1,1 1 1,-1-1-1,1 0 1,0 1-1,-1-1 1,1 0-1,-1 1 1,1-1-1,0 0 1,-1 0-1,1 0 1,0 1-1,-1-1 1,1 0-1,0 0 1,-1 0-1,1 0 1,0 0-1,-1 0 1,1 0-1,0 0 1,-1-1-1,1 1 1,0 0-1,-1 0 1,2-1-1,3-1 46,1 0 0,-1 0 0,8-5 0,-11 6-62,50-29 4,52-28-13,-79 46-65,0 1 1,33-10 0,-57 20 67,0 1 0,0 0 1,1-1-1,-1 1 0,0 0 0,1-1 0,-1 1 0,0 0 0,1 0 1,-1 0-1,0 0 0,1 0 0,-1 1 0,0-1 0,1 0 0,-1 0 0,0 1 1,0-1-1,1 1 0,-1-1 0,0 1 0,1 1 0,-1-1 13,0 0 0,-1 0-1,1 0 1,-1 0-1,1 0 1,-1 1 0,0-1-1,1 0 1,-1 0 0,0 0-1,0 1 1,0-1 0,0 0-1,0 0 1,0 1 0,0-1-1,0 0 1,-1 0 0,1 1-1,0-1 1,-1 0 0,1 0-1,-2 2 1,-2 6-29,0 0 0,-1-1 0,-1 1 1,-10 13-1,-2 2 95,-19 22 105,37-46-173,0 0-1,0 0 1,0 0 0,0 0-1,0 0 1,0 0 0,0 0 0,0 0-1,0 0 1,0 0 0,0 0-1,0 0 1,0 0 0,0 0 0,0 0-1,0 0 1,0 0 0,0 0 0,0 0-1,0 0 1,0 0 0,0 0-1,-1 0 1,1 0 0,0 1 0,0-1-1,0 0 1,0 0 0,0 0-1,0 0 1,0 0 0,0 0 0,1 0-1,-1 0 1,0 0 0,0 0-1,0 0 1,0 0 0,0 0 0,0 0-1,0 0 1,0 0 0,0 0-1,0 0 1,0 0 0,0 1 0,0-1-1,0 0 1,0 0 0,0 0 0,0 0-1,0 0 1,0 0 0,0 0-1,0 0 1,0 0 0,0 0 0,0 0-1,0 0 1,1 0 0,-1 0-1,0 0 1,0 0 0,0 0 0,0 0-1,0 0 1,6-2 97,7-3-25,27-11-131,22-11 0,-61 26 49,54-26-10,-48 25-11,0-1 1,-1 2-1,1-1 0,0 1 0,0 0 0,11-1 1,-17 3 9,-1-1 0,0 0 0,1 1 0,-1-1 0,1 0 0,-1 1 0,1-1 0,-1 1 0,0-1 0,1 0 0,-1 1 0,0-1 0,0 1 0,1-1 0,-1 1 0,0-1 0,0 1 0,0 0 0,1-1 0,-1 1 0,0 0 0,0 0-18,2 4 36,-1 0 1,1 1 0,-1-1 0,0 0-1,0 1 1,0 10 0,-2-15-2,1 0 1,0 0-1,0 0 0,1 0 1,-1 0-1,0 0 0,0 0 1,0 0-1,1 0 1,-1-1-1,0 1 0,1 0 1,-1 0-1,1 0 0,-1 0 1,1 0-1,-1-1 1,1 1-1,0 0 0,-1-1 1,1 1-1,0 0 0,1 0 1,0 0 16,0 0 0,-1-1 1,1 1-1,0-1 0,0 1 0,0-1 1,0 0-1,0 0 0,-1 0 0,1 0 0,3 0 1,4-2 59,-1 0 0,0 0 0,-1 0 0,16-8 0,52-33-70,-53 29-60,0 1 1,29-12-1,51-23 289,-101 48-299,-10 9-123,-3 1 245,-2 0 0,-19 11 0,20-13-55,1 0 1,-1 1-1,-14 13 0,-23 28 573,73-71-1026,45-36 40,-60 52 324,0 0-1,0 0 1,0 0-1,1 1 1,-1 1-1,1-1 0,12-2 1,-20 6 77,0 0-1,0 0 1,1 0 0,-1 0 0,0 1 0,0-1-1,0 0 1,1 0 0,-1 1 0,0-1-1,0 1 1,0-1 0,0 1 0,0 0-1,0-1 1,0 1 0,0 0 0,0 0 0,0-1-1,0 1 1,0 0 0,0 0 0,0 2-1,18 27 96,-14-22-78,-1 0 40,1 0 1,0 0-1,0-1 1,1 0 0,0 0-1,1-1 1,-1 0-1,1 0 1,10 7-1,-12-10-16,0-1 1,0 1-1,0-1 0,1 0 1,-1 0-1,1-1 0,-1 0 1,1 0-1,0 0 0,-1 0 1,1-1-1,0 0 0,0 0 1,-1-1-1,1 0 0,5-1 1,0 0-7,0 0 0,-1-1 0,1-1 1,-1 0-1,0 0 0,0-1 1,0 0-1,-1 0 0,0-1 0,0-1 1,0 1-1,-1-2 0,11-11 1,-8 5-21,0-1 1,-2 0 0,0 0 0,11-25 0,21-70-1,4-11-148,33-21 40,14-32-20,-88 165 137,-2 4-5,0 0 0,0 0 0,0 0 0,0 0 0,-1 0 0,1-8 1,-2 13-11,0 0 1,0-1-1,0 1 1,0 0-1,0-1 0,0 1 1,0 0-1,0-1 1,0 1-1,0 0 1,0-1-1,0 1 1,0 0-1,-1-1 1,1 1-1,0 0 1,0 0-1,0-1 1,-1 1-1,1 0 1,0 0-1,0-1 1,-1 1-1,1 0 1,0 0-1,0 0 1,-1-1-1,1 1 1,0 0-1,-1 0 1,1 0-1,0 0 1,-1 0-1,1 0 1,0 0-1,-1 0 1,1-1-1,0 1 1,-1 0-1,1 0 1,0 1-1,-1-1 1,1 0-1,0 0 1,0 0-1,-1 0 1,1 0-1,0 0 1,-1 0-1,1 0 1,0 1-1,-1-1 1,1 0-1,-1 0 1,-17 12-2,3 3-20,1 1 0,1 0 0,0 0 1,1 1-1,1 1 0,0 0 0,1 1 0,-10 28 0,-2 16 44,-17 85 1,27-96-5,-28 131 109,39-182-127,-5 37 103,6-37-93,0 0 0,0 1 0,0-1 0,0 0 0,0 1 0,0-1 0,0 0 0,1 1 0,-1-1 0,0 0 0,1 1 0,-1-1 0,1 0 0,0 1-1,-1-1 1,1 0 0,0 0 0,-1 0 0,1 0 0,0 0 0,2 2 0,-3-3 2,1 0-1,0 1 1,0-1 0,0 0-1,-1 0 1,1 1-1,0-1 1,0 0 0,0 0-1,-1 0 1,1 0-1,0 0 1,0 0 0,0 0-1,0 0 1,-1-1-1,1 1 1,0 0 0,0 0-1,1-1 1,15-9-191,-15 9 150,140-94-527,-142 94 537,1 1-1,0-1 1,0 1 0,0-1-1,-1 1 1,1-1-1,0 1 1,0-1-1,0 1 1,0 0 0,0 0-1,0-1 1,0 1-1,0 0 1,0 0 0,0 0-1,0 0 1,0 0-1,0 0 1,0 0 0,1 1-1,-1 0 16,0-1 0,-1 1 0,1 0 1,-1 0-1,1-1 0,-1 1 0,1 0 0,-1 0 0,0 0 0,1 0 0,-1-1 0,0 1 0,0 0 1,0 0-1,0 0 0,0 0 0,0 0 0,0 0 0,0 0 0,0 0 0,0 0 0,0-1 0,-1 3 1,-1 8 128,-1 1 0,0-1-1,-8 18 1,7-22-99,1 1 0,1-1 0,-1 0 0,1 1 0,0 0 0,1 0 0,0-1 0,0 1 0,0 0 0,2 8 0,-1-15-19,0 0-1,1 1 1,-1-1 0,1 0 0,-1 0 0,1 0 0,0 0 0,-1 0 0,1 0 0,0 0 0,0 0 0,0 0 0,-1 0 0,1-1 0,0 1 0,0 0 0,0 0 0,0-1 0,1 1 0,-1-1 0,0 1 0,0-1 0,0 1 0,0-1 0,1 0 0,-1 0 0,0 1 0,0-1 0,0 0 0,2 0 0,6 0 41,0 0 0,0 0-1,10-3 1,-14 3-54,19-4-48,0 0 0,0-2 0,-1-1 0,1 0 1,-2-2-1,1-1 0,-1 0 0,0-2 0,-1-1 0,27-20 1,39-27-71,-81 53 90,1 0-50,-6 8 84,-3 5 61,-4 7-25,-1 0 0,0-1 1,-11 14-1,11-18-24,1 0-1,1 0 0,0 1 0,0-1 0,1 1 1,0 0-1,0 0 0,1 1 0,-3 14 1,5-23-12,1 0 1,0 1-1,0-1 1,0 0-1,0 1 1,0-1 0,1 0-1,-1 1 1,0-1-1,1 0 1,-1 0-1,0 1 1,1-1 0,0 0-1,-1 0 1,1 0-1,0 0 1,-1 0-1,1 0 1,0 0 0,2 2-1,-1-1 7,1-1 0,-1 1 0,0-1 0,1 0 0,-1 0-1,1 0 1,-1 0 0,1 0 0,-1-1 0,5 1 0,-2 0 4,0-1-1,0 0 1,1 0 0,-1 0 0,0 0-1,0-1 1,0 0 0,0 0 0,0 0-1,9-4 1,-11 3-10,0 0-1,0 0 1,0 0 0,0 0-1,-1 0 1,1-1-1,0 1 1,-1-1 0,0 1-1,0-1 1,0 0-1,0 0 1,0 0 0,2-5-1,-2 1 5,-1 1 0,1-1-1,-1 0 1,0 0 0,-1 0-1,0-9 1,0 14-32,-1 0-1,1-1 1,-1 1 0,0-1-1,1 1 1,-1 0 0,0 0-1,0 0 1,0-1-1,-1 1 1,1 0 0,-1 0-1,1 0 1,-1 1 0,1-1-1,-5-3 1,4 3 20,0 0 0,-1 0 1,1 1-1,-1-1 0,1 1 1,-1-1-1,0 1 0,1 0 1,-1 0-1,0 0 0,0 1 1,0-1-1,-4 0 0,7 1 5,0 0 0,0 0-1,0 0 1,0-1 0,0 1-1,0 0 1,0 0 0,0 0-1,-1 0 1,1 0 0,0-1-1,0 1 1,0 0 0,0 0-1,0 0 1,0 0 0,0 0-1,0-1 1,0 1 0,0 0-1,0 0 1,0 0 0,0 0 0,1 0-1,-1-1 1,0 1 0,0 0-1,0 0 1,0 0 0,0 0-1,0 0 1,0-1 0,0 1-1,0 0 1,0 0 0,1 0-1,-1 0 1,0 0 0,0 0-1,0 0 1,0 0 0,0 0-1,0-1 1,1 1 0,-1 0-1,0 0 1,6-6-49,1 0 12,1 1 1,-1 0-1,1 0 0,0 1 0,0 0 1,0 0-1,1 1 0,-1 0 1,1 1-1,0-1 0,0 2 0,11-2 1,-17 4 48,0-1 0,0 1 0,0-1 1,0 1-1,-1 0 0,1 0 1,0 0-1,0 1 0,0-1 0,-1 1 1,1-1-1,-1 1 0,1 0 1,-1 0-1,0 0 0,0 0 0,0 1 1,0-1-1,0 1 0,2 3 1,-1-1 14,0 0 1,-1-1-1,1 1 0,-1 0 1,0 1-1,-1-1 1,1 0-1,-1 1 1,0-1-1,0 8 1,-6 46 234,5-57-5,9 1-80,-3-4-180,0 0 0,0 0 1,-1-1-1,1 0 0,0 0 0,5-2 1,-2 0-3,19-9-35,-1 0 0,35-25 0,-32 19 33,41-19 0,-62 34-13,-3 1 2,-1 0 0,1 1 0,0 0 0,10-2 1,-15 4 14,0-1 0,1 1 1,-1 0-1,1 0 1,-1 0-1,0 0 1,1 0-1,-1 1 1,1-1-1,-1 0 0,0 1 1,1-1-1,-1 1 1,0-1-1,0 1 1,1-1-1,-1 1 1,0 0-1,0 0 1,0 0-1,0 0 0,0 0 1,0 0-1,0 0 1,1 2-1,2 3 35,-1 0 0,-1 0 0,1 1 0,-1-1 0,0 1-1,-1-1 1,1 1 0,-1 0 0,-1 0 0,0 13 0,0-12 42,1 1 1,-1-1-1,2 0 1,-1 0 0,1 0-1,0 0 1,3 9-1,-4-15-56,1 0 0,-1 0-1,0 0 1,0 1 0,1-1-1,0 0 1,-1-1 0,1 1-1,0 0 1,0 0 0,0-1-1,0 1 1,0-1 0,0 0-1,0 1 1,1-1 0,-1 0-1,0 0 1,1-1 0,-1 1-1,0 0 1,1-1 0,-1 0-1,1 1 1,-1-1 0,1 0-1,0 0 1,-1 0 0,1-1-1,-1 1 1,4-1 0,1-1 12,-1 0 1,1-1-1,-1 1 1,1-1-1,-1 0 1,0-1 0,-1 1-1,1-1 1,0-1-1,6-6 1,15-19-97,-2-1 1,30-46-1,-30 39 44,44-49 0,-41 56-158,-28 31 180,1 0-1,-1 0 1,0 0-1,0-1 1,0 1-1,0 0 1,0 0 0,1 0-1,-1 0 1,0-1-1,0 1 1,0 0-1,1 0 1,-1 0-1,0 0 1,0 0-1,0 0 1,1-1 0,-1 1-1,0 0 1,0 0-1,1 0 1,-1 0-1,0 0 1,0 0-1,1 0 1,-1 0-1,0 0 1,0 0 0,1 0-1,-1 0 1,0 0-1,0 1 1,0-1-1,1 0 1,-1 0-1,0 0 1,0 0-1,1 0 1,-1 0 0,0 1-1,0-1 1,0 0-1,0 0 1,1 0-1,1 14 21,-2-2-24,-2-1 0,1 1 1,-2 0-1,1-1 0,-2 1 0,-4 11 0,-33 66 92,25-58 38,-1-1 0,-1-1 0,-1-1 0,-37 41-1,54-67-122,1-1-1,0 0 0,0 0 0,0 0 0,-1 0 1,1 0-1,-1 0 0,1 0 0,0 0 0,-1 0 1,0-1-1,1 1 0,-1-1 0,1 1 0,-1-1 0,0 1 1,1-1-1,-1 0 0,0 0 0,1 0 0,-1 0 1,0 0-1,-2-1 0,3 1-1,0-1 0,-1 1 0,1-1 0,0 0 0,0 0 0,0 0-1,0 1 1,0-1 0,0 0 0,0 0 0,0-1 0,0 1 0,0 0 0,1 0 0,-1 0 0,0 0 0,1-1 0,-1 1 0,1 0 0,-1-1 0,1 1 0,0 0 0,-1-1-1,1 1 1,0-1 0,0 1 0,0 0 0,0-3 0,1 2-1,-1-1 0,0 1 0,1 0 1,-1-1-1,1 1 0,0-1 0,0 1 0,-1 0 0,2 0 0,-1-1 0,0 1 0,0 0 1,1 0-1,-1 0 0,1 0 0,0 1 0,-1-1 0,1 0 0,0 1 0,0-1 0,0 1 1,0 0-1,5-3 0,-1 1-39,1 1 1,-1-1 0,1 1-1,0 0 1,0 1 0,0-1-1,10 1 1,81-4-1610,0 4-4755,-72-1-689,-33 4 1328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2:16.9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77 11968,'-18'-48'4416,"13"45"-3425,10-2-287,0 2-640,3-2-192,6 1-384,-1-1 288,0 2-384,0 3 353,2 0-2817,-1 3 1664,-1 2-4096,-5 7 3072,-11-4-32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2:17.2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827 341 12640,'-31'-34'4671,"34"34"-3615,25-3-320,7 0-192,20-2-448,3 1 448,5-1-288,4 2-128,14 0-64,19 3-1056,-7 0 544,-7 3-2495,-19 0 1631,-12 6-2240,-15-1 2048,-17 0-4128</inkml:trace>
  <inkml:trace contextRef="#ctx0" brushRef="#br0" timeOffset="1">156 88 12896,'-66'-63'4767,"21"55"-3711,8 3-288,29 5-2976,11-4 1057,11 1-1793,4 3 1696,9-5-2656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32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95 122 2720,'-12'10'10599,"10"-4"-10249,1-5-285,1 0 0,-1 0 0,1 0 0,0 1 0,-1-1 0,1 0 0,0 0 0,-1 0 0,1 1 0,0-1 0,0 0 0,0 0 0,0 1 0,0-1 0,0 0-1,1 0 1,-1 0 0,0 1 0,1-1 0,-1 0 0,0 0 0,1 0 0,0 0 0,-1 0 0,1 0 0,1 2 0,2 2 166,0-1 1,0 0-1,0 0 0,7 4 0,-5-3-5,-4-3-183,1-1 0,0 1 0,0-1 0,0 0 1,0 1-1,0-1 0,0 0 0,0-1 0,0 1 0,0-1 1,0 1-1,6-1 0,4 0 69,21-4 0,-31 3-81,4 0-18,-2 1 12,1-1 1,0 0 0,-1-1 0,1 1-1,-1-1 1,0 0 0,9-4-1,-5 1-51,-8 4 54,1 0 0,0 0 0,-1 0 0,1 0 0,-1 0 0,0 0 0,1 0 0,-1 0 0,0-1 0,0 1 0,2-2 0,-1-1 3,0 1 0,0-1-1,0 0 1,-1 1 0,1-1 0,-1 0 0,0 0 0,0 0 0,1-5 0,0-39 316,-2 38-347,-1 6-11,0 0 0,-1 0 1,1 0-1,0 1 0,-1-1 1,-4-6-1,3 7 43,-1-2 23,0 0-1,0 0 0,-10-7 0,12 11-41,1 0-1,-1 0 0,0 0 1,0 0-1,1 1 0,-1-1 1,0 0-1,0 1 0,0 0 1,0-1-1,0 1 0,0 0 1,0 0-1,0 0 0,0 0 0,-3 0 1,-29 4 169,28-4-179,-1 1-1,0-1 1,0 1-1,0 1 1,-12 4-1,10-2 60,2-2-47,1 0 0,0 1-1,0 0 1,0 0 0,0 0 0,1 1 0,-1 0 0,1 0 0,0 1-1,0-1 1,-4 7 0,0 2 21,1 2 0,0-1 1,2 1-1,-1 0 0,2 1 0,0-1 0,1 1 0,-3 25 0,3-18 78,2-10-35,0 0 1,1-1 0,0 1 0,2 16-1,1-6 192,9 36 0,-9-49-196,1-1 0,0 0 0,1-1 0,0 1 0,0-1 0,11 16 0,-11-19-4,1 0 0,0-1-1,0 1 1,0-1 0,0 0 0,1 0-1,-1-1 1,1 0 0,0 0-1,0 0 1,0-1 0,0 0 0,1 0-1,-1 0 1,10 1 0,-4-2 65,-1 1 1,1-2-1,0 0 1,-1 0-1,1-1 1,0 0-1,22-6 1,39-13 60,61-32-303,-130 53 1560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33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6560,'0'9'11581,"0"27"-9528,0-10-1762,5 1-294,-4-24-212,-1 0 0,1 0 0,0 0-1,-1 0 1,1 0 0,-1 1 0,0-1 0,0 0-1,-1 6 1,-1-1-1409,0 0-2028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5:09.48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44 419 1728,'13'0'6853,"-14"-17"-3354,-28-161 256,14 78-2887,13 76-622,1 16-190,0 1 0,0-1 0,-2-8 0,2 14-64,1 0 0,-1 1 0,1-1 0,-1 1 0,1-1 0,0 0 0,0 0 0,0 1 0,0-1 0,0 0 0,0 1 0,0-1 0,1 0 1,-1 1-1,1-1 0,-1 1 0,1-1 0,-1 0 0,2-1 0,0 1 10,-1 0 1,1 1-1,0-1 0,-1 1 1,1-1-1,0 1 1,0 0-1,0 0 1,0 0-1,0 0 0,0 0 1,0 0-1,2 0 1,8-2 61,0 1 0,1 0 1,-1 1-1,18 1 1,-26 0-44,322 8 923,7 7-682,-243-15 1434,-89 3-1650,1-1 0,-1 0 1,0 0-1,0 0 1,0 1-1,-1-1 0,1 0 1,-1 1-1,1-1 0,-1 0 1,0 1-1,0 2 0,-22 95 866,18-80-787,-11 79 92,11-74-139,0 13-375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34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183 119 2144,'0'-3'282,"1"0"-1,-1 0 1,1 0-1,-1 0 1,1-1-1,0 1 1,0 0 0,3-4-1,-3 4 224,0 0 0,1 0-1,-1 0 1,-1 0 0,1 0 0,0 0 0,-1 0-1,1-5 1,-1 3 231,0 1-68,0 0 0,0 0 0,0 0 0,-1 0 0,1 0 0,-3-6 0,3 9-570,-1 0 1,1 0-1,-1 0 0,1 0 1,-1 0-1,0 0 0,0 1 1,1-1-1,-1 0 0,0 0 1,0 1-1,0-1 0,0 0 1,0 1-1,0-1 0,0 1 1,0-1-1,0 1 0,0 0 1,0-1-1,0 1 0,0 0 1,0 0-1,0 0 0,0 0 0,0 0 1,-3 0-1,1 0-9,0 1 0,0 0 1,0-1-1,-1 1 0,1 0 0,0 1 0,0-1 0,0 1 1,0-1-1,1 1 0,-1 0 0,0 0 0,-3 4 0,-3 2 87,1 0 0,-10 13 0,7-6-129,0 0 0,1 1-1,1 1 1,0 0 0,-11 33 0,15-37-60,2 1 0,-1 0 0,2 0 1,0 0-1,0 0 0,2 0 0,-1 0 0,3 19 0,0-27 18,-1 0 1,1 0-1,0 0 0,0 0 0,0 0 0,1 0 0,0 0 0,0-1 0,1 1 0,6 7 0,-3-5 43,0-1-1,0 0 1,0-1 0,1 1-1,16 9 1,-19-14 17,-1 1 1,1-2-1,0 1 1,-1 0 0,1-1-1,0 0 1,0 0-1,0 0 1,0-1-1,0 0 1,10-1-1,-12 1-25,-1 0-1,1 0 0,-1-1 1,1 1-1,-1-1 1,1 0-1,-1 0 0,1 0 1,-1 0-1,1 0 0,-1-1 1,0 1-1,0-1 0,0 1 1,0-1-1,0 0 0,0 0 1,0 0-1,-1 0 1,1 0-1,-1 0 0,1-1 1,-1 1-1,2-3 0,-1-3 8,0 1 1,-1-1-1,0 1 0,0-1 0,-1 0 0,0-12 0,-7-47 279,7 67-326,-5-30 111,-18-55-1,8 37 27,13 40-107,0 2-36,1 1-1,-1-1 1,0-11 0,2 17 7,0 1 0,0-1-1,0 0 1,0 0 0,1 0 0,-1 0-1,0 0 1,0 0 0,0 1 0,0-1 0,0 0-1,0 0 1,0 0 0,0 0 0,1 0 0,-1 0-1,0 0 1,0 0 0,0 0 0,0 0-1,0 1 1,1-1 0,-1 0 0,0 0 0,0 0-1,0 0 1,0 0 0,0 0 0,1 0 0,-1 0-1,0 0 1,0 0 0,0 0 0,0 0-1,0 0 1,1-1 0,-1 1 0,0 0 0,0 0-1,0 0 1,0 0 0,0 0 0,0 0 0,1 0-1,-1 0 1,0 0 0,0 0 0,0-1-1,0 1 1,0 0 0,0 0 0,0 0 0,0 0-1,0 0 1,1 0 0,-1-1 0,0 1 0,0 0-1,0 0 1,0 0 0,0 0 0,0 0-1,0-1 1,0 1 0,0 0 0,0 0 0,10 12 94,-8-10-56,19 27 251,0 2 1,20 43-1,27 71 113,-51-107-277,-2 2 0,-2 0 0,-2 0 0,10 60 0,-16-67-88,8 98 212,-12-115-171,-1-1 0,-1 0 0,-1 0 1,0 0-1,-1 0 0,-6 21 0,7-31-69,1-1-1,-1-1 0,0 1 1,0 0-1,0 0 0,-1-1 1,1 1-1,-1-1 1,0 0-1,0 0 0,0 0 1,0 0-1,0 0 0,-1-1 1,1 1-1,-1-1 1,0 0-1,0 0 0,0 0 1,0-1-1,0 1 0,0-1 1,0 0-1,0 0 1,0-1-1,-1 1 0,1-1 1,0 0-1,-1 0 0,1 0 1,0-1-1,-8-1 1,-9-2-48,1-1 1,-40-15-1,52 16 32,-1 0-1,0 0 1,1-1-1,0 0 1,0-1-1,1 0 1,-1 0-1,-10-12 1,16 15 0,0 1 0,0-1 0,0 0 0,0 1 0,1-1 0,-1 0-1,1 0 1,0 0 0,0-1 0,0 1 0,0 0 0,0 0 0,1 0 0,0-1 0,-1 1 0,1 0 0,1-1 0,-1 1 0,0 0 0,1 0 0,-1-1 0,1 1 0,0 0 0,0 0-1,0 0 1,1 0 0,-1 0 0,1 0 0,0 0 0,2-3 0,5-6 8,1 1 0,-1 1 0,1 0 0,1 1 0,18-14 0,-19 16-174,1 1 0,0 0 1,0 0-1,0 1 0,1 0 1,-1 1-1,1 0 0,0 1 0,14-2 1,-25 5-132,0 0 0,0 0 0,0 0 0,0 0 0,0 0 0,0 1 0,0-1 0,0 0 0,0 0 0,0 1 0,0-1 0,0 0 1,0 1-1,0-1 0,0 1 0,0 0 0,0-1 0,0 1 0,1 1 0,0 0-1052,0 1 1,0-1-1,0 1 1,0 0-1,2 5 0,5 11-2463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34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9152,'0'-1'205,"0"0"1,0 0 0,1 1-1,-1-1 1,0 0 0,0 0 0,1 0-1,-1 1 1,0-1 0,1 0-1,-1 0 1,0 1 0,1-1-1,-1 0 1,1 1 0,-1-1-1,1 0 1,0 1 0,-1-1 0,1 1-1,0-1 1,-1 1 0,1-1-1,0 1 1,0 0 0,-1-1-1,1 1 1,0 0 0,0 0-1,0-1 1,-1 1 0,1 0 0,0 0-1,0 0 1,0 0 0,0 0-1,-1 0 1,1 0 0,0 0-1,0 0 1,0 1 0,0-1-1,1 1 1,15 0 3081,-15-1-3067,0 0-1,0 0 0,0 0 0,0 0 0,0 0 1,0 0-1,0 1 0,0-1 0,-1 1 0,1 0 1,0-1-1,0 1 0,0 0 0,-1 0 0,3 1 1,-1 1-246,40 33-64,-17-7-9031,-17-21 6129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38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54 2080,'-1'0'101,"1"0"0,0 0 0,0 1-1,0-1 1,0 0 0,0 0 0,0 1 0,0-1 0,0 0 0,0 0-1,0 1 1,0-1 0,0 0 0,0 0 0,0 1 0,0-1 0,0 0 0,0 0-1,0 1 1,0-1 0,0 0 0,1 0 0,-1 0 0,0 1 0,0-1-1,0 0 1,0 0 0,1 0 0,-1 1 0,0-1 0,0 0 0,0 0 0,1 0-1,-1 0 1,0 0 0,0 1 0,6-1 4753,-7-21-2160,0 19-2578,0-1-1,0 1 1,0 0 0,0 0 0,-1 0 0,1-1 0,-1 1 0,1 0 0,-1 1 0,0-1 0,0 0 0,0 0 0,0 1 0,0-1 0,0 1 0,0 0 0,0 0-1,-1-1 1,1 2 0,0-1 0,-1 0 0,1 0 0,-5 0 0,3 0-71,1 1 1,0 0-1,0-1 0,-1 1 0,1 1 1,0-1-1,0 0 0,-1 1 0,1 0 1,0-1-1,0 1 0,0 0 1,0 1-1,0-1 0,0 1 0,0-1 1,0 1-1,-4 4 0,-10 10 32,1 0 1,1 2-1,-16 23 0,13-11 13,1 0 0,2 1-1,1 1 1,-13 43-1,26-71-96,0 0-1,0 1 1,0-1-1,0 0 1,1 1-1,0-1 0,0 0 1,0 1-1,0-1 1,1 0-1,-1 1 1,2 4-1,-1-6 27,1 0-1,-1 0 0,1 0 1,0 0-1,-1 0 1,1 0-1,0 0 1,1 0-1,-1-1 1,0 1-1,1-1 1,0 0-1,-1 0 1,1 0-1,5 3 1,8 3 129,1-1 0,0 0 1,21 4-1,-20-6-24,0 2 0,27 11 0,55 27 943,-96-44-1021,2 3 16,2 11 187,-8-14-212,1 1 0,-1 0 1,1-1-1,-1 1 0,1 0 0,-1 0 0,0-1 1,0 1-1,0 0 0,0 0 0,0-1 0,0 1 0,0 0 1,-1 0-1,1-1 0,-1 1 0,1 0 0,-1-1 1,0 1-1,0 0 0,1-1 0,-1 1 0,0-1 0,0 1 1,0-1-1,-1 0 0,1 0 0,-2 3 0,-1-2 22,1 0-1,0-1 0,-1 1 0,1-1 0,-1 1 0,1-1 1,-1 0-1,1 0 0,-1-1 0,0 1 0,1-1 0,-7 0 1,-47 9-353,54-9 278,-15-1-633,0 2-1,1 0 1,-30 6 0,33-6-1278,5 1-3580,9-2 5360,0 0-1,0 1 1,0-1 0,0 0 0,0 0-1,0 1 1,0-1 0,0 0 0,1 0-1,-1 1 1,0-1 0,0 0 0,0 0 0,0 1-1,0-1 1,0 0 0,1 0 0,-1 0-1,0 1 1,0-1 0,0 0 0,1 0-1,-1 0 1,0 0 0,0 1 0,0-1 0,1 0-1,-1 0 1,0 0 0,0 0 0,1 0-1,-1 0 1,13 11-3826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39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37 5312,'-19'-10'1701,"18"9"-1572,1 0 0,0 1 0,0-1-1,0 0 1,-1 1 0,1-1 0,0 0 0,0 0-1,0 1 1,0-1 0,0 0 0,0 0 0,1 1-1,-1-1 1,0 0 0,0 0 0,0 1 0,1-1 0,-1 0-1,0 1 1,1-1 0,-1 0 0,1 1 0,0-2-1,2-5 3148,-3 15 2637,0 33-4989,-1-8-403,-2 1 1,-1-1-1,-11 47 0,-9 34-261,-19 78 147,22-125-256,-3-1 0,-38 73 0,59-135-150,1-1 1,1 1 1,-1-1 0,1 1 0,-1-1-1,1 1 1,-1 5 0,2-8-2,0 0 0,0 0 1,0 0-1,0 0 0,1 0 0,-1 0 1,0 0-1,0 0 0,1-1 0,-1 1 1,0 0-1,1 0 0,-1 0 0,1 0 1,-1-1-1,1 1 0,0 0 1,-1-1-1,1 1 0,0 0 0,-1-1 1,1 1-1,0-1 0,0 1 0,-1-1 1,1 1-1,0-1 0,0 1 0,0-1 1,1 0-1,6 3 78,0-1 1,0 0-1,0-1 0,0 1 0,13-1 1,40-3 102,-54 1-173,170-14 129,-120 15-676,-46 1 279,-10-1 69,1 0 0,-1 0 0,0 0 0,0 1 0,0-1 0,1 0 0,-1-1 0,0 1 0,0 0 0,1 0 0,1-1 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40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32 128 6560,'-30'-48'3594,"29"47"-3437,1 0-1,0 0 0,0 0 1,-1 0-1,1-1 1,0 1-1,0 0 0,1 0 1,-1 0-1,0-1 0,0 1 1,0 0-1,1 0 0,-1 0 1,1 0-1,-1-1 0,1 1 1,0-1-1,13-19 2127,-11 19-2040,0-1 0,1 0 1,-1 1-1,1 0 1,0 0-1,-1 0 1,1 0-1,0 0 1,0 1-1,0 0 1,0 0-1,0 0 1,0 0-1,1 1 1,7-1-1,8 1 356,40 5 0,-52-4-391,57 9 781,104 32 0,-92-24-785,-65-15-233,0-2 0,1 0 0,-1 0 0,18-2 0,-28 1-178,1-1-1,-1 1 1,0-1 0,1 0-1,-1 1 1,0-1 0,1 0-1,-1 0 1,0-1 0,0 1-1,0 0 1,0-1-1,0 0 1,0 1 0,0-1-1,3-3 1,-1-2-1630,0 0 0,0 0-1,6-13 1,-4 7-478,0-2-2890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41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319 575 4992,'-10'0'2641,"-21"2"4065,27-2-6343,1 1 0,0-1 0,0 1 0,-1 1 0,1-1-1,0 0 1,-5 4 0,-19 14 689,0 1-1,-26 27 0,-10 9 14,56-50-954,-1 1 1,1-1 0,0 2-1,1-1 1,0 1 0,0 0 0,1 0-1,-9 16 1,12-19-67,0-1 1,1 1-1,-1 0 1,1-1-1,0 1 1,0 0-1,1 0 1,-1 0-1,1 0 1,0 0-1,1-1 1,-1 1-1,1 0 1,0 0-1,0 0 0,0-1 1,1 1-1,-1 0 1,5 6-1,-4-7-26,0-1-1,0 1 1,0-1-1,1 0 1,-1 0-1,1 0 1,0 0-1,0 0 1,0-1-1,5 4 1,-6-5-66,0 0 1,0 0 0,1 0-1,-1 0 1,0-1 0,1 1-1,-1-1 1,0 1 0,1-1-1,-1 0 1,1 0-1,-1 0 1,0 0 0,1-1-1,-1 1 1,1-1 0,-1 1-1,4-2 1,5-2-259,-1 0 1,0-1-1,0 0 1,18-13-1,-23 14 224,0 0-1,-1 0 0,1-1 1,-1 0-1,0 0 0,0 0 1,0 0-1,-1 0 0,0-1 0,3-6 1,1-9 319,0-1 0,-2 1 0,0-1 0,-2 0 0,0-1 0,-1 1 0,-2-26 0,0 46-62,-1 4 32,0 1-160,0-1 0,1 1 1,-1 0-1,1-1 1,-1 1-1,1 0 0,0-1 1,0 1-1,0 0 0,0-1 1,1 1-1,0 3 1,13 34 475,-7-20-291,-3-10-167,1 0-1,0 0 0,0 0 0,1 0 1,1-1-1,11 14 0,-5-9-68,1 0 0,31 24 0,-39-34 2,1-1 0,-1 1 0,1-1 0,-1 0-1,1 0 1,0-1 0,0 0 0,10 1 0,-15-3-9,1 0 0,-1 0 1,1 0-1,-1-1 1,1 1-1,-1-1 1,0 1-1,1-1 1,-1 0-1,0 0 1,3-2-1,23-14 45,-23 12-133,1 0 0,-1 0 1,-1 0-1,1-1 1,-1 0-1,0 0 0,0 0 1,6-13-1,19-57-502,-28 74 591,11-39-178,-2 0 1,7-60-1,0-90-22,-14 144 231,5-188 431,-7 157 355,-1 48-368,-4 37-221,1 0 0,1 1-1,-3 7 1,1 11 61,-1 47-1,1-1 335,-2 164 429,7-151-827,8 132-35,-7-193-185,0 0 0,2 0 0,11 41 0,-12-51-46,-3-11-132,1-1-1,-1 0 0,0 0 0,1 0 1,0 0-1,-1 0 0,1 0 0,0 0 1,2 3-1,-12-29-20168,15 5 17540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41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20 8480,'-12'-12'2730,"12"12"-2673,0 0-1,0-1 0,0 1 1,0 0-1,0 0 0,0 0 1,0 0-1,0 0 0,0 0 1,-1-1-1,1 1 0,0 0 1,0 0-1,0 0 0,0 0 1,0-1-1,0 1 0,0 0 0,0 0 1,0 0-1,0 0 0,0-1 1,0 1-1,0 0 0,0 0 1,0 0-1,0 0 0,1 0 1,-1-1-1,0 1 0,0 0 1,0 0-1,0 0 0,0 0 1,0 0-1,0-1 0,2 0 1643,-5 0-671,19 10 3734,-9-5-4404,25 11 1096,58 18 1,-71-28-1476,1 0 0,0-2 0,0 0 1,30 0-1,0-4-1571,6 0-2441,0 4-3920,-51-2 7197,0 0 0,-1 0 1,1 0-1,0 1 0,-1 0 0,1 0 1,-1 0-1,0 0 0,5 4 1,8 10-1128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42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57 6976,'0'0'78,"0"0"0,-1 0 0,1 1 0,0-1 0,0 0 0,0 0 0,0 0 0,0 0 0,0 0 0,-1 0 0,1 1 0,0-1 0,0 0 0,0 0 0,0 0 0,0 0 0,0 1 0,0-1 0,0 0 0,0 0 0,0 0 0,0 1 0,0-1 0,0 0 0,0 0 0,0 0 1,0 0-1,0 1 0,0-1 0,0 0 0,0 0 0,0 0 0,0 0 0,0 1 0,1-1 0,-1 0 0,0 0 0,0 0 0,0 0 0,0 0 0,0 1 0,0-1 0,1 0 0,-1 0 0,0 0 0,0 0 0,0 0 0,0 0 0,0 0 0,1 0 0,-1 0 0,0 0 0,0 1 0,0-1 0,1 0 0,-1 0 0,0 0 0,15 3 1108,-9-2-561,-1 0-319,0 0 1,0 0 0,0 0 0,1-1 0,-1 0 0,0 0 0,0 0-1,0-1 1,0 1 0,0-1 0,0 0 0,10-4 0,-14 4-286,0 1 1,0-1 0,0 0 0,0 0-1,0 1 1,0-1 0,0 0-1,-1 0 1,1 0 0,0 0-1,-1 0 1,1-1 0,0 1-1,-1 0 1,1 0 0,-1 0-1,0 0 1,1-1 0,-1 1-1,0 0 1,0 0 0,1-1-1,-1 1 1,0 0 0,-1 0 0,1-3-1,0 3 24,0-1 0,-1 0 0,1 1 0,-1-1 0,1 1-1,-1-1 1,0 1 0,0-1 0,1 1 0,-1-1 0,0 1 0,0 0-1,0 0 1,-1-1 0,1 1 0,0 0 0,0 0 0,-1 0 0,-1-1-1,0 1 87,-1 0 0,1 0 0,-1 0 0,1 0 0,-1 1 1,1-1-1,-1 1 0,1 0 0,-1 0 0,1 1 0,-1-1 0,1 1 0,-1 0 0,1-1 0,0 2 0,-1-1 0,1 0 0,0 1 0,0-1 0,-4 3 0,0 0 112,1 0 0,1 0 0,-1 1 1,1-1-1,-1 1 0,1 0 0,1 1 1,-1-1-1,-4 8 0,7-10-125,0 0-1,1 0 1,-1 0 0,1 0-1,0 0 1,0 0-1,0 0 1,1 0-1,-1 1 1,1-1 0,-1 0-1,1 0 1,0 1-1,0-1 1,1 0-1,-1 0 1,1 1-1,-1-1 1,1 0 0,0 0-1,0 0 1,1 0-1,-1 0 1,3 4-1,-1-2-24,1 0-1,0 0 0,0-1 0,1 0 1,0 1-1,-1-1 0,1-1 1,0 1-1,1-1 0,-1 0 0,1 0 1,7 2-1,-6-1-320,1-1 0,-1-1 1,1 1-1,0-1 0,0 0 1,0-1-1,0 0 0,0-1 1,0 1-1,0-1 0,0-1 1,13-1-1,-4-4-4288,1 0 1,27-14 0,-12 5-1837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43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64 3392,'0'-1'126,"0"-1"0,0 1 0,0 0-1,0-1 1,1 1 0,-1 0 0,1-1 0,-1 1 0,1 0 0,-1-1 0,1 1-1,0 0 1,-1 0 0,3-2 0,1-4 1164,1-20 4460,-8 19-1273,2 13-3136,1 2-787,-1 1-1,-1 0 1,1 0-1,-3 7 1,-5 22 465,5 21 496,2 61-1,2-79-1258,0-36-248,1 0 0,-1 1 0,1-1 0,0 0 0,0 1 0,1-1 0,-1 0 0,1 0 0,0 0 0,3 6 0,-4-9-16,0 0-1,0 1 0,0-1 1,-1 0-1,1 0 0,0 0 1,1 0-1,-1 0 0,0 0 1,0 0-1,0 0 0,1 0 1,-1 0-1,0 0 0,1-1 1,-1 1-1,0-1 0,1 1 1,-1-1-1,1 1 0,-1-1 1,1 0-1,-1 0 0,1 0 1,-1 0-1,1 0 0,-1 0 1,1 0-1,-1 0 1,1-1-1,-1 1 0,3-1 1,2-3-71,0 1 0,0-1 0,-1 0 0,1 0 0,-1-1 0,0 0 1,0 0-1,-1 0 0,1 0 0,-1-1 0,4-7 0,-2 4 36,1 0-1,0 0 1,12-12 0,-10 15 276,-7 7-56,-1 1-143,0-1 0,0 1 0,0-1 0,1 0 1,-1 0-1,0 1 0,1-1 0,-1 0 0,3 1 0,-1 0 63,5 5-9,1 0 1,0 0 0,0-1 0,0 0 0,1-1 0,0 0 0,0-1 0,0 0-1,1 0 1,-1-1 0,20 3 0,-21-5-46,-1 0 1,1-1-1,0 0 0,-1-1 1,1 1-1,-1-2 0,0 1 1,1-1-1,-1 0 0,0-1 1,0 0-1,0 0 0,0-1 1,-1 0-1,13-9 1,-17 11-29,1-1 1,-1 0 0,0 0 0,0-1 0,0 1 0,0 0 0,-1-1 0,1 0 0,-1 0 0,0 0-1,0 0 1,0 0 0,1-4 0,-1-2 33,0 1 1,-1-1-1,0 1 0,0-19 1,-3 15-15,-1-10-187,3 22 146,0 1 0,1-1 0,-1 1 0,0-1 1,0 1-1,0-1 0,0 1 0,1 0 0,-1-1 0,0 1 1,0-1-1,1 1 0,-1 0 0,0-1 0,1 1 1,-1 0-1,1-1 0,-1 1 0,0 0 0,1 0 1,-1-1-1,1 1 0,-1 0 0,0 0 0,1 0 1,-1 0-1,1-1 0,-1 1 0,1 0 0,-1 0 1,1 0-1,-1 0 0,1 0 0,20 1 87,-14-1 62,8 0-37,0-1 0,0 0 0,0-1 0,-1-1 1,1 0-1,-1-1 0,1 0 0,25-13 0,-38 16-189,15-6 448,-17 7-346,1 0 0,-1 0 0,0 0 0,1 0 0,-1 0-1,1 0 1,-1 0 0,1 0 0,-1 0 0,0 0-1,1 1 1,-1-1 0,1 0 0,-1 0 0,0 0-1,1 0 1,-1 1 0,0-1 0,1 0 0,-1 0-1,0 1 1,1-1 0,-1 0 0,0 1 0,1-1-1,-1 0 1,0 1 0,0-1 0,1 0 0,-1 1 0,0-1-1,0 0 1,0 1 0,0-1 0,0 1 0,1-1-1,-1 1 1,2 14 50,0 0 1,-1-1-1,0 1 0,-1 0 1,-1 0-1,-3 15 0,3-5-31,-1 3-724,-5-11-2767,13-64-15864,3-1 15947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44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17 7456,'-8'-8'3392,"3"5"-2880,10-2-1856,8 5-6240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8:30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89 8064,'-45'-56'3648,"27"36"-3168,9 11-544,4 6-288,24 18-6432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5:28.686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19 296 2720,'-4'-3'293,"3"2"-217,0 1 0,0-1 0,0 0 0,0 1 0,0-1-1,0 0 1,0 0 0,1 1 0,-1-1 0,0 0 0,0 0 0,1 0 0,-1 0 0,1 0 0,-1 0 0,0-2 0,15-1 2633,96-4 2114,-69 7-3688,46-7 0,257-32 929,5 23-885,-285 14-993,409-1 832,-298 5-697,219 6 292,-163-2-170,684 27 379,-838-29-823,729 18 593,-521-26-90,-98 1-108,346-24-208,-2-27 44,-452 45-230,88-8 0,58-3 35,-60 6 106,-17-5-162,-92 19 288,-47-2-332,-7 1 43,-1 0 4,9 1-37,-2 2 49,-1 0 1,1 0 0,12 5 0,16 2-65,127 3 540,-76-7-636,3 3-8,176 6 231,-10-8 49,-89 5-154,25 0 118,532-7-1,-550-4-205,154 2 181,-105-7-45,-89 0 54,80-2 42,121-13 114,-166 7-138,317 1-162,-394 5 87,-23 2 150,151 0-30,-213 6-94,0 0 0,0 1 0,-1 0 0,1 0 0,0 1 0,0 0 0,-1 0 0,1 0 0,-1 1 0,0 0 0,8 4 0,-7-2 15,-1 0 1,1 1 0,-1-1-1,0 1 1,0 1 0,0-1 0,-1 1-1,7 11 1,2 10-20,0 0 1,-2 1-1,-2 1 1,12 48-1,-3-12 7,-6-29-42,18 36 0,6 13 16,-24-60 44,-10-23-37,-1 1 1,0 0 0,0-1 0,0 1-1,1 5 1,-3-9-10,0 1-1,1 0 1,-1-1 0,0 1-1,0 0 1,1 0 0,-1-1-1,1 1 1,-1 0-1,0-1 1,1 1 0,-1-1-1,1 1 1,-1 0 0,1-1-1,0 1 1,-1-1-1,1 0 1,-1 1 0,1-1-1,0 1 1,0-1-1,-1 0 1,1 0 0,0 1-1,0-1 1,2 0-13,-1 0 1,1 0-1,-1 0 0,1-1 1,-1 1-1,5-2 0,11-1-26,3 0 35,-18 2-8,0 1-1,0-1 1,0 1 0,0-1 0,1 1 0,-1 0 0,0 1 0,5 0 0,24 3-226,-23-4 186,0 1 1,-1 1 0,10 2 0,63 16 127,-80-20-72,0 1-1,0-1 0,0 0 0,-1 0 0,1 0 1,0 1-1,0-1 0,0 1 0,-1-1 1,1 1-1,0-1 0,-1 1 0,1-1 1,0 1-1,-1-1 0,1 1 0,-1 0 0,1-1 1,-1 1-1,1 0 0,-1 0 0,1-1 1,-1 1-1,0 0 0,1 0 0,-1 0 1,0-1-1,0 1 0,1 0 0,-1 0 0,0 0 1,0 0-1,0 0 0,0-1 0,0 1 1,0 0-1,-1 0 0,1 0 0,0 0 1,0 0-1,-1-1 0,1 1 0,0 0 1,-1 0-1,1-1 0,-1 1 0,0 1 0,-2 3 29,-1 0-1,1-1 0,-1 1 0,0-1 1,-9 8-1,6-6-11,-1 0-1,0-1 1,0 0 0,0 0 0,-1-1 0,1 0-1,-1-1 1,-11 4 0,-4 1-170,-1-2 0,0-1 0,0 0 0,0-2 0,-43 0 0,-427-23-669,-79-15 850,45 3-48,-332-16-375,289 21 415,70 8 56,252 12-37,128 3-70,-507-11-9,-106-2 151,-135 2-107,493 8 134,-374-2 346,-74 17-197,357-5-199,406-3-87,-967-3 19,793 0-9,-129 1 120,222 4-39,29-2-118,-146 20 0,153-8 153,105-11-128,0-1-1,0 0 1,0 1 0,0 0 0,0-1-1,0 1 1,0 0 0,-3 2 0,5-3 2,0 0 1,0 1-1,-1-1 1,1 0-1,0 0 1,0 0-1,0 0 1,-1 1-1,1-1 1,0 0 0,0 0-1,0 0 1,0 1-1,-1-1 1,1 0-1,0 0 1,0 0-1,0 1 1,0-1-1,0 0 1,0 0 0,0 1-1,0-1 1,0 0-1,0 0 1,0 1-1,0-1 1,0 0-1,0 0 1,0 1-1,0-1 1,0 0-1,0 0 1,0 1 0,0-1-1,0 0 1,0 0-1,1 1 1,-1-1-1,0 0 1,0 0-1,0 0 1,0 1-1,1-1 1,-1 0-1,0 0 1,0 0 0,0 0-1,1 1 1,-1-1-1,0 0 1,0 0-1,0 0 1,1 0-1,-1 0 1,0 0-1,0 0 1,1 0 0,-1 0-1,0 0 1,0 0-1,1 0 1,-1 0-1,0 0 1,1 0-1,15 5 76,1-2 1,0 0-1,0-1 0,21 0 0,-15-1-31,705-5 502,-230-11-397,-187 7-53,-296 7-98,719-18 152,69 18-233,-402 3 90,279 4 39,137 14 90,-17-3-273,3 2 316,-140-7-39,-295-8-180,-136 1 239,263 2 215,201-1-440,-371-3 62,-16 3 5,208 0 77,-335-5-115,-59 1 95,-1 3-224,-121-5 54,11 4-1142,-11-4 1188,0 1 0,0-1 0,1 0-1,-1 1 1,1-1 0,-1 0 0,0 0-1,1 0 1,-1 0 0,0 0 0,1 0 0,-1 0-1,1 0 1,-1-1 0,0 1 0,1-1-1,-1 1 1,2-2 0,0 1-37,-1-1 0,0 1 0,0-1 0,0 0 0,0 0 0,0 0 0,0 0 0,0 0 0,1-3-1,1-2-17,0-1-1,0 0 0,0 0 0,-1 0 0,2-11 1,-2 10-23,-2 0 0,1 0 1,-1-1-1,0 1 0,-1 0 1,0-1-1,-2-16 0,-3 14 19,4 10 54,1 0 0,-1 0 0,0 0 0,1 0-1,-1 0 1,1 0 0,0 0 0,0-3-1,0 4 7,0 1 1,0-1-1,0 0 0,0 0 0,0 1 0,0-1 0,0 0 0,-1 1 1,1-1-1,0 0 0,0 1 0,0-1 0,-1 0 0,1 1 0,-1-1 1,-11-3-62,-13 3 128,0 0 0,-48 6 0,16 0-52,-318 14 109,64-7 403,52-3-162,19-6 212,225-3-534,5 0-4,7 1-34,-1-1-1,1 0 0,0 0 0,0 0 1,-1-1-1,1 1 0,0-1 0,0 0 0,-4-1 1,7 2 11,0 0-1,0 0 1,0 0 0,-1 0 0,1-1 0,0 1 0,0 0 0,0 0 0,0 0 0,-1 0 0,1 0 0,0 0-1,0-1 1,0 1 0,0 0 0,0 0 0,-1 0 0,1-1 0,0 1 0,0 0 0,0 0 0,0 0-1,0-1 1,0 1 0,0 0 0,0 0 0,0 0 0,0-1 0,0 1 0,0 0 0,0 0 0,0 0 0,0-1-1,0 1 1,0 0 0,7-8-196,17-4-57,-20 10 241,30-14-99,1 3 1,1 0-1,50-9 0,114-12-117,-41 9 168,-113 15 68,63-21 0,-43 8 162,-2-2-1,113-63 1,-132 58 199,51-43-1,-57 42-284,80-50-1,-107 73-70,-11 7-13,0-1 1,1 1-1,-1 0 1,1 0 0,-1 0-1,1 0 1,0 0-1,-1 1 1,1-1 0,0 0-1,-1 1 1,1-1-1,0 1 1,0 0 0,0-1-1,-1 1 1,1 0-1,0 0 1,0 0 0,2 1-1,1 1 17,0-1 0,-1 2 0,1-1-1,0 1 1,-1-1 0,1 1 0,-1 0-1,0 1 1,0-1 0,0 1 0,5 7-1,19 15 5,-13-12 38,1-2-1,0 0 1,1-1 0,1-1-1,0 0 1,25 9-1,-9-9 36,-1-2 0,2-1-1,49 3 1,106-5 217,-186-5-305,20 1 147,29 4 0,-51-5-135,-1 0-1,1 1 1,-1-1 0,1 1 0,-1-1 0,1 1 0,-1 0 0,1 0 0,-1-1 0,0 1 0,1 0 0,-1 0 0,0 1 0,0-1 0,0 0 0,0 0 0,0 0 0,0 1-1,0-1 1,0 1 0,0-1 0,-1 0 0,1 1 0,-1 0 0,1-1 0,-1 1 0,1 2 0,0 6 27,0-1 0,0 1 1,-2 17-1,1-3 40,2 17 10,32 348 1785,-30-360-2003,-1 1 1,-1 29-1,-2-44-1821,-1 0 0,-1 1 0,-4 16-1,-79 11-16144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44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14 6400,'-18'-11'2058,"15"9"-708,3 20 2847,-3 149 4890,1 95-6425,16-108-2248,-6-92-268,-6-46 53,1 0-1,7 20 1,3 16-1750,-10-16-5963,-7-48-341,0 2 5459,-3-17-270,-5-11-182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44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14 145 8224,'-14'-3'3712,"19"-2"-3200,0 1 1184,9-1-1024,-1 2 864,9-5-897,9-1 1,6 3-352,3-8-288,4 3 0,-2-1-1472,-7-4 769,-4 1-2305,1-2 1696,-5 0-2560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45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7040,'0'0'74,"0"0"0,-1 1 0,1-1 0,-1 0 1,1 0-1,-1 0 0,1 1 0,-1-1 0,1 0 0,0 0 1,-1 1-1,1-1 0,0 0 0,-1 1 0,1-1 0,0 1 1,-1-1-1,1 0 0,0 1 0,0-1 0,-1 1 0,1-1 1,0 1-1,0-1 0,0 1 0,0-1 0,0 1 0,0-1 1,-1 1-1,1-1 0,0 1 0,0-1 0,1 1 0,-1-1 1,0 1-1,0-1 0,0 1 0,0-1 0,0 0 0,0 1 1,1-1-1,-1 1 0,0-1 0,0 1 0,1-1 0,-1 0 1,0 1-1,1-1 0,0 1 0,0 1 177,0-1-1,0 1 0,0 0 1,-1 0-1,1 0 1,0 0-1,-1 0 1,1 4-1,13 228 8392,14 117-5204,-26-329-3457,-2-18-50,1-1-1,-1 1 0,1 0 0,0 0 0,2 7 1,-3-11 22,1 0 0,-1 0 0,1 0 0,-1 0 0,1 0 0,-1 1 0,1-1 0,0 0 1,-1 0-1,1-1 0,-1 1 0,1 0 0,-1 0 0,1 0 0,-1 0 0,1 0 0,-1 0 1,1-1-1,-1 1 0,1 0 0,-1 0 0,1-1 0,0 0 0,1-1-177,0 0 59,1-1 0,-1 1 0,0-1 0,-1 0-1,1 0 1,2-5 0,1-1 47,-3 6 50,4-6 96,-1 1-1,1 1 1,7-9 0,-12 15 51,0 0 1,0 0-1,1 0 1,-1 0 0,0 0-1,0 0 1,1 0-1,-1 0 1,0 0 0,1 0-1,-1 1 1,1-1-1,-1 1 1,1-1 0,-1 1-1,1-1 1,-1 1-1,1 0 1,0 0-1,-1 0 1,1 0 0,-1 0-1,1 0 1,0 0-1,-1 0 1,3 2 0,2 1 107,0 0 0,-1 1 1,0 0-1,0 0 0,0 0 0,0 1 1,-1-1-1,1 1 0,4 7 1,5 10 340,12 24 0,-9-16-465,0 6-256,1 0-2345,-3-15-3670,-12-19 4879,0 1 1,0-1-1,0 0 0,0 0 1,0 0-1,1 0 0,5 1 0,2 2-574,1 4-1558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46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364 100 2144,'1'-5'6555,"3"0"-3761,-3 5-2702,-1 0-1,1-1 0,-1 1 0,0-1 0,1 1 1,-1-1-1,0 1 0,1-1 0,-1 1 0,0-1 1,0 1-1,1-1 0,-1 1 0,0-1 0,0 0 1,0 1-1,0-1 0,0 0 0,0-2 173,0 1 0,0-1 0,-1 0 0,1 1 1,-1-1-1,0 1 0,0-1 0,-2-4 0,-4-9 458,6 14-651,1 0 1,-1 0 0,0 0-1,-1 0 1,1 0-1,0 0 1,-1 1-1,1-1 1,-1 0 0,1 1-1,-1-1 1,0 1-1,1-1 1,-1 1-1,0 0 1,0 0 0,0 0-1,0 0 1,0 0-1,-1 0 1,1 0 0,0 1-1,0-1 1,0 1-1,-1 0 1,-1-1-1,-2 1-1,0 0-1,1 0 0,-1 0 0,0 1 0,1 0 0,-1 0 0,1 0 0,-1 1 1,-7 2-1,1 3-38,-1-1-1,1 2 1,1 0 0,-19 15 0,-36 43 246,49-48-212,-5 3 83,16-16-105,1 0 0,-1 0 0,1 1 1,0 0-1,1 0 0,-1 0 1,1 0-1,0 0 0,1 1 0,-5 10 1,8-16-40,-2 6 61,0 0 0,0-1 0,1 1 0,0 1 0,0 7 0,1-14-56,0-1-1,0 1 0,1 0 0,-1-1 0,0 1 0,1-1 1,-1 1-1,1-1 0,-1 1 0,0-1 0,1 0 0,-1 1 0,1-1 1,-1 1-1,1-1 0,0 0 0,0 1 0,0 0 16,3 2-36,-1-1-1,1 1 1,0-1-1,0 0 1,0 0-1,0 0 1,0-1-1,0 1 1,1-1-1,5 1 1,8 1 174,23-1 1,-20 0-95,-13-2-40,154 19 904,-152-17-858,-1 1 0,0 1-1,-1-1 1,1 1 0,-1 1 0,0 0 0,10 7-1,-1-1 238,-2 4 3,-10-9-217,-4-4-10,-1 0 1,1 0 0,-1-1-1,0 1 1,0 0-1,0 0 1,1 0-1,-2 0 1,1 0-1,0-1 1,0 1-1,-1 0 1,1 0-1,-1 0 1,1-1-1,-2 3 1,0-2-39,0-1 1,0 0-1,0 1 1,0-1-1,0 0 1,0 0-1,0 0 0,0-1 1,0 1-1,-1 0 1,1-1-1,0 0 1,-4 1-1,-35-1 304,20-1-347,-12 1-1003,-51 9 1,7 7-6654,76-16 7051,-9 3-1747,10-3 2266,0 0 0,0 0-1,0 0 1,0 0 0,-1 0 0,1 0-1,0 0 1,0 0 0,0 0-1,0 0 1,0 0 0,-1 0-1,1 1 1,0-1 0,0 0-1,0 0 1,0 0 0,0 0-1,0 0 1,0 1 0,-1-1 0,1 0-1,0 0 1,0 0 0,0 0-1,0 0 1,0 1 0,0-1-1,0 0 1,0 0 0,0 0-1,0 0 1,0 1 0,0-1-1,0 0 1,0 0 0,0 0 0,0 0-1,0 1 1,0-1 0,0 0-1,0 0 1,0 0 0,0 0-1,1 1 1,-1-1 0,0 0-1,13 11-4953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51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8 2080,'-2'-7'675,"8"6"-177,-5 1 137,1 1-226,-1-1 1,1 1-1,-1-1 0,1 1 1,0-1-1,-1 1 0,1-1 1,0 0-1,-1 0 0,1 0 1,-1 0-1,7-1 4167,-14 7-3248,-39 34 956,30-27-1938,1 0 0,-1 1 1,-17 24-1,22-23-106,0 0-1,1 2 1,-9 21 0,-16 56 500,21-56-546,-9 31 318,2 1 0,4 0 0,-11 107 0,25-147-398,1 0 1,1 0-1,2 0 1,1 0-1,1-1 1,2 1-1,1-1 0,1-1 1,1 1-1,19 38 1,-21-54-187,0 0 0,2 0 0,-1-1 1,2 0-1,-1 0 0,2-1 0,-1 0 1,1-1-1,1 0 0,20 13 0,-25-19-20,-3-1-837,1 0-1,0 0 0,0 0 1,6 2-1,-9-5 475,-1 1 0,1-1 0,0 0 0,-1 1 0,1-1 0,0 0 0,0 0 0,-1 0 0,1 0 0,0 0 0,-1-1 0,1 1 0,0 0 0,-1-1 1,1 1-1,0-1 0,-1 0 0,1 1 0,1-2 0,14-13-4521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52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175 172 1568,'-1'1'58,"1"-1"0,0 0 0,-1 0 0,1-1 0,-1 1 0,1 0 0,0 0 0,-1 0 0,1 0 0,-1 0 0,1 0 0,0 0 0,-1-1 0,1 1 0,0 0 0,-1 0 0,1-1 0,0 1 0,-1 0 0,1 0 0,0-1 0,0 1 0,-1 0 0,1-1 0,0 1 0,0 0 0,0-1 0,-1 1 0,1 0 0,0-1 0,0 1 0,0 0 0,0-1 0,0 1 0,0-1 0,0 1 0,0 0 0,0-1 0,0 1 0,0-1 0,0 1 0,0 0 0,0-1 0,7-22 3836,-4 12-2708,-1 1-195,-1-1 1,0 1 0,-1-1-1,0-12 1,-1 19-770,1 1 0,-1-1 0,0 0 0,1 1 1,-2-1-1,1 1 0,0-1 0,-1 1 0,1 0 0,-1 0 0,0-1 0,0 1 0,0 0 0,-1 1 0,-4-6 0,7 8-181,-1 0 0,1-1 0,-1 1-1,1-1 1,-1 1 0,0 0-1,1-1 1,-1 1 0,1 0-1,-1 0 1,0 0 0,1-1-1,-1 1 1,0 0 0,0 0-1,1 0 1,-1 0 0,0 0-1,1 0 1,-1 0 0,0 1-1,1-1 1,-1 0 0,0 0-1,0 1 1,-1 0-3,0 0-1,0 0 1,0 1 0,1-1-1,-1 0 1,1 1-1,-1-1 1,-1 4 0,-2 2 37,0 0 0,0 1-1,-4 10 1,-8 19 100,4-11-126,1 2-1,-13 42 0,24-66-51,1 0 0,0 0-1,-1 0 1,2 7 0,-1-2-98,1-6 104,0-1 1,0 1-1,0-1 0,0 1 1,1-1-1,-1 0 1,1 0-1,0 1 0,-1-1 1,4 2-1,-4-3-8,2 2 15,2 4 38,1 0-1,1 0 1,-1-1-1,1 0 1,0-1-1,1 1 1,-1-2-1,9 6 0,-13-9 75,1 1 0,-1-1 0,-1 1 0,1 0 0,0 1 0,0-1 0,-1 0 0,1 1 0,-1-1 0,0 1 0,0 0 0,0 0 0,0-1 0,2 5 0,-4-6 107,0 16 262,-1-15-446,0-1 1,1 1-1,-1 0 1,0-1-1,0 1 1,0-1 0,0 1-1,0-1 1,0 1-1,0-1 1,-1 1-1,1-1 1,0 0 0,-1 0-1,1 0 1,-1 0-1,-2 2 1,-1-2-73,0 1 1,0-1 0,0 0-1,-10 1 1,-13 4-438,-20 5-4070,26-11-3860,26-3 6053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53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49 4576,'-19'-25'1450,"19"25"-1403,0-1 0,-1 1-1,1 0 1,0-1 0,0 1-1,0-1 1,0 1 0,-1-1-1,1 1 1,0-1 0,0 1-1,0 0 1,0-1-1,0 1 1,0-1 0,0 1-1,0-1 1,0 1 0,1-1-1,-1 1 1,0-1 0,0 1-1,0 0 1,0-1 0,1 1-1,-1-1 1,0 1-1,0 0 1,1-1 0,-1 1-1,1-1 1,11-8 4162,-12 9-4053,1 0-1,-1 0 1,0 0 0,1 0 0,-1 0 0,1 0 0,-1 0 0,1 0 0,-1 0 0,0 0 0,1 0 0,-1 0 0,1 1 0,-1-1 0,0 0-1,1 0 1,-1 0 0,1 1 0,-1-1 0,0 0 0,1 1 0,-1-1 0,0 0 0,1 0 0,-1 1 0,0-1 0,1 1 0,6 10 837,-3-4-552,-1 0 0,0 0 0,-1 0 0,0 1 0,0-1-1,0 1 1,0 10 0,0 57 1401,-2-64-1531,0 28 304,-1-15-621,1 0 1,1 0-1,1 0 1,5 24-1,-6-42 625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53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48 7872,'-15'-6'2560,"15"5"-2525,0 1 1,0 0 0,0 0 0,0 0 0,-1 0 0,1 0-1,0 0 1,0 0 0,0 0 0,0 0 0,0 0-1,0 0 1,0-1 0,0 1 0,0 0 0,-1 0-1,1 0 1,0 0 0,0 0 0,0 0 0,0 0-1,0-1 1,0 1 0,0 0 0,0 0 0,0 0-1,0 0 1,0 0 0,0 0 0,0-1 0,0 1-1,0 0 1,0 0 0,0 0 0,0 0 0,0 0-1,0 0 1,0-1 0,0 1 0,1 0 0,-1 0-1,0 0 1,0 0 0,0 0 0,0 0 0,0 0-1,0 0 1,0-1 0,0 1 0,0 0 0,1 0-1,-1 0 1,0 0 0,0 0 0,0 0 0,6-4 1889,76-10 3962,0 5-3708,2 5-4045,0 3-4382,-70 0 3566,0-2-2006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53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 7296,'-2'-4'3152,"4"18"-134,2 100 3034,0 1-3731,-1-68-1492,8 51 0,-2-26-673,-4-13-594,-4-36-2004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54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 5408,'-4'-6'2596,"17"17"-270,-2 0-620,1-1 0,20 14 0,-17-13-577,23 22 0,-21-16-690,-2 2-1,0 0 1,-1 0-1,-1 2 1,16 32 0,40 117 1409,-57-138-1491,2 5 46,-1 0 0,-3 1 0,12 76 0,-20-97-542,-1-1 0,-1 1-1,-1 0 1,0 0 0,-1 0 0,-1-1 0,0 1-1,-1-1 1,-1 0 0,-1 0 0,-13 27 0,12-30-859,-1 0 1,-10 14 0,15-23 178,-1 0 1,1-1 0,-1 1 0,0 0 0,0-1 0,0 0 0,0 0 0,0 0 0,-9 4 0,4-6-3390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5:30.016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286 306 6048,'-44'-76'3168,"42"72"-2846,0-1 1,1 0 0,0 0 0,0 0 0,0 1-1,1-1 1,0 0 0,0 0 0,0 0 0,1-7-1,0-8 2266,-5 32-758,0 15-1436,-12 244 1393,14 6 202,2-235-1312,-5-55-255,4-6-644,1-1 0,3-35 0,0 23 114,8-276-62,-12 252 495,-3 0 0,-21-105 1,25 156-335,-1 1 1,0 0-1,0 0 1,-1-1-1,1 1 1,-1 0 0,0 1-1,0-1 1,0 0-1,-1 0 1,-3-3-1,6 6 6,0 1 1,-1-1-1,1 1 0,-1-1 0,1 1 0,-1 0 0,1-1 1,-1 1-1,1 0 0,-1-1 0,1 1 0,-1 0 0,1 0 0,-1-1 1,1 1-1,-1 0 0,0 0 0,1 0 0,-1 0 0,1 0 1,-1 0-1,0 0 0,1 0 0,-1 0 0,1 0 0,-1 0 0,0 0 1,0 1-1,-1 0 0,1 0 0,-1 0 1,0 0-1,1 1 0,0-1 1,-1 1-1,1-1 0,-2 4 1,-5 8 1,1 0 0,1 1 0,0 0 0,1 0 0,-6 24 1,8-29-1,-29 118 361,-20 157 0,50-271-308,-2 19 47,4-31-90,0 1 0,0 0 0,0-1 0,0 1 1,0 0-1,0-1 0,1 1 0,-1-1 0,0 1 0,1-1 1,0 1-1,-1 0 0,1-1 0,1 3 0,-1-4-4,-1 0-1,0 0 1,1 1 0,-1-1-1,0 0 1,0 0-1,1 0 1,-1 0 0,0 0-1,1 1 1,-1-1-1,0 0 1,1 0-1,-1 0 1,1 0 0,-1 0-1,0 0 1,1 0-1,-1 0 1,0 0 0,1 0-1,-1 0 1,0-1-1,1 1 1,-1 0-1,0 0 1,1 0 0,-1 0-1,0 0 1,0-1-1,1 1 1,-1 0-1,12-10-1,-10 8-13,9-10-65,-1 0-1,0-1 0,-1 0 0,13-25 1,111-174-56,-105 173 302,2 2 0,2 0 1,46-41-1,-70 71-161,-4 3-14,0 1 0,0-1 0,0 1 0,0 0 0,0 1 0,1-1 0,-1 1 0,7-3 0,-11 5 16,1-1 0,-1 1 0,1 0 0,0 0 1,-1 0-1,1-1 0,0 1 0,-1 0 0,1 0 1,0 0-1,0 0 0,-1 0 0,1 1 0,0-1 1,-1 0-1,1 0 0,0 0 0,-1 0 0,1 1 1,-1-1-1,1 0 0,0 1 0,-1-1 0,1 0 1,-1 1-1,1-1 0,-1 1 0,1 0 0,1 1 16,-1 1-1,0-1 0,0 1 0,0 0 0,0-1 0,1 6 1,2 13 27,-1-1 0,-1 1 0,0 29 0,-8 68 120,1-4 128,5-112-305,0 1 29,0-1-1,0 1 1,0 0 0,0 0-1,2 5 1,-2-8-23,0 1 0,0-1 0,1 0 0,-1 0 0,0 1 0,0-1 0,0 0 0,0 0 0,1 1 0,-1-1 0,0 0 0,0 0 0,0 1 0,1-1 0,-1 0 0,0 0-1,0 0 1,1 0 0,-1 0 0,0 1 0,1-1 0,-1 0 0,0 0 0,0 0 0,1 0 0,0 0-2,0 0-1,-1 0 1,1-1-1,0 1 0,0 0 1,-1 0-1,1-1 1,0 1-1,0-1 1,-1 1-1,1 0 1,0-1-1,-1 1 0,2-2 1,4-5-40,1 0 0,-1-1 0,-1 0-1,0 0 1,0-1 0,0 1 0,6-18 0,-5 13 2,84-200-192,-55 127 733,-36 90-338,0 0 1,0 0-1,0-1 1,0 9 0,-2 9-3,-13 60 181,-3 0 1,-49 125 0,-70 191-241,135-384-334,10-38-1469,6-36-82,27-166-9274,-31 126 4355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54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96 8384,'-17'-23'4506,"24"23"-128,8-2-2217,47-8 32,14-4-1954,76-21-2362,-150 35 1775,0-1-68,0 1 1,0 0-1,0-1 1,0 0 0,0 1-1,-1-1 1,1 0-1,0 0 1,0 0-1,-1 0 1,1 0-1,1-2 1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54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52 10144,'-8'-12'3744,"8"7"-2912,5 5 959,3 0-1375,0-3 1824,2-2-1280,4-2 416,4 2-800,3 2-480,8-2-96,-3 5-608,1-3 352,-4-1-2080,-6 4 1280,1 4-3199,-5-4 2399,1 8-4832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56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32 3904,'-14'0'11162,"20"-9"-5765,-4 7-5277,1 0 0,-1-1-1,1 1 1,0 1-1,0-1 1,0 0-1,0 1 1,0-1-1,0 1 1,0 0 0,0 0-1,0 0 1,1 0-1,-1 1 1,0-1-1,1 1 1,-1 0 0,0 0-1,1 0 1,-1 1-1,0-1 1,5 2-1,-3-1-93,0 1 0,0 0 1,0 0-1,0 0 0,-1 1 0,1 0 0,-1 0 0,1 0 0,-1 0 0,0 1 0,-1-1 0,1 1 0,5 7 0,-3-2 45,-1 0 0,-1 0 0,1 0 0,-2 1 0,1-1 0,-1 1 0,-1 0 0,0 0 0,0 0 0,0 19 0,-1-1 44,-1 1 0,-8 45-1,4-49-84,-1-1 0,-1 0 0,-1-1-1,-1 1 1,-1-2 0,-1 1 0,-1-1-1,-1-1 1,-1 0 0,-1 0 0,-29 32 0,18-30 124,-39 30 0,54-45-121,51-15 1135,-7 0-935,44-2 0,-29 8-3904,-44 0 1484,9 3-1250,-4 4-3611,1 3 1283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58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360 26 3136,'-9'-12'11162,"9"11"-10897,0 0-1,0 1 1,0-1 0,-1 0-1,1 0 1,0 0-1,0 1 1,-1-1 0,1 0-1,-1 0 1,1 1 0,-2-2-1,-4 1 11,-1 0-1,0 1 1,0 0 0,0 0-1,1 0 1,-1 1 0,-12 3-1,-45 16 148,50-15-292,-1 1 1,1 0 0,0 1-1,1 1 1,-1 0 0,2 1-1,-23 18 1,26-17-64,-1 1-1,1 0 1,1 1 0,0 0-1,0 0 1,1 1 0,-10 26-1,16-38-75,1 0 0,-1 0 0,1 1 0,-1-1 0,1 0 0,-1 1 0,1-1 0,0 1 0,0-1 0,0 0 0,0 1 0,0-1 0,0 1 0,0-1-1,0 0 1,0 1 0,1-1 0,-1 1 0,1-1 0,-1 0 0,1 1 0,-1-1 0,1 0 0,0 0 0,-1 0 0,1 1 0,2 1 0,1 0-23,0 0 0,1 0 0,0 0 1,-1 0-1,1-1 0,6 3 0,5 2 135,53 32 38,77 57 0,-110-72 148,-18-11-24,0 1 0,-2 1 1,27 28-1,-42-42-256,0 0-1,0 1 1,0-1 0,1 1-1,-1 0 1,-1-1 0,1 1-1,0 0 1,0-1 0,-1 1-1,1 0 1,-1 0 0,1-1-1,-1 1 1,0 0 0,0 0-1,0 2 1,0-3 4,0 1 1,-1-1-1,1 0 0,-1 0 0,1 0 1,-1 1-1,1-1 0,-1 0 0,0 0 1,0 0-1,0 0 0,0 0 1,1 0-1,-1 0 0,0 0 0,-1 0 1,1-1-1,0 1 0,0 0 1,0-1-1,0 1 0,-1-1 0,-1 2 1,-1-1 47,-8 4 51,0-1 1,-1 0-1,1-1 1,-1 0-1,-19 1 1,-50 6-58,52-6-475,-42 2 1,60-6-68,0 1 1,0 0 0,-13 4 0,-13 6-3916,20-6-1811,14 0 3504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59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9 5312,'-3'-1'909,"-8"-6"5456,-4 21 2307,62-14-7365,-22-2-1347,-12 1 12,1-1 0,15-4 1,-25 5 24,0 0-1,0 1 1,0-1-1,0 1 1,0 0-1,0 0 1,0 0 0,0 0-1,0 1 1,0 0-1,0 0 1,0 0-1,7 3 1,-10-4 13,0 1 0,-1-1 0,1 1 0,0-1 0,0 1 1,0-1-1,0 1 0,-1 0 0,1-1 0,0 1 0,-1 0 0,1 0 0,0 0 0,-1 0 0,1-1 1,-1 1-1,0 0 0,1 0 0,-1 0 0,0 0 0,1 0 0,-1 0 0,0 0 0,0 0 0,0 0 0,0 0 1,0 0-1,0 0 0,0 0 0,0 2 0,-2 1-33,0 1 0,1-1 1,-2 1-1,1-1 0,-5 7 0,-4 9-4,5-9 33,-1 0-1,0-1 0,-13 15 1,9-11-17,-46 43 267,30-23-178,7-11-8,2 0 0,-21 36 0,22-29 58,16-28-59,14-3-13,-1 0-1,0-1 0,0 0 1,0-1-1,0-1 0,-1 0 1,22-10-1,-2 4-273,-26 9-43,1-1-1,-1 0 0,10-4 1,53-21-9451,-67 26 9320,0 1 0,0-1-1,1 1 1,-1-1 0,0 1-1,0-1 1,0 1 0,1 0-1,-1 0 1,0 0 0,0 0-1,1 0 1,-1 0 0,0 0-1,2 0 1,17 3-3213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59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12 7712,'-2'-1'673,"1"1"-474,0 0 0,0 0 1,1 0-1,-1 0 0,0 0 0,0 0 0,0 0 1,1 0-1,-1-1 0,0 1 0,0 0 0,1 0 0,-1-1 1,0 1-1,1-1 0,-1 1 0,0-1 0,1 1 1,-1-1-1,0 1 0,1-1 0,-1 1 0,1-1 1,-1 0-1,1 1 0,0-1 0,-1-1 0,14 6 2830,-6-3-2528,0 1 0,0-1 0,1 0-1,7-1 1,17 3 174,-9 0-761,34 2 0,-4-5-3405,-51 0 3234,69-7-8057,-26 11 3962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3:59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15 5152,'-5'-14'9223,"10"16"-5300,-1 1-3563,-1 0-1,0-1 0,1 0 1,0 1-1,0-2 1,0 1-1,0 0 1,0-1-1,4 2 0,38 3 209,-18-3-458,-17-2-438,0-1 0,0 0 0,17-3 0,10 1-3133,-7-2-3894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00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 7136,'0'0'138,"0"0"-1,0-1 1,-1 1 0,-8-7 7652,12 7-6009,85 0 2074,-42 0-6055,-1 0-3919,-29 1 3431,2 3-1946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00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 7968,'-4'2'305,"-1"0"0,1 0 0,0 1 0,1-1 0,-1 1 0,0 0 1,1 0-1,-1 1 0,1-1 0,0 1 0,0-1 0,1 1 0,-1 0 0,1 0 0,0 0 1,0 0-1,0 1 0,-2 5 0,0 3 478,-1 1 241,1 0 0,0 0 1,-2 18-1,5-27-870,1 0 0,0 0 1,0 0-1,1 0 0,-1 0 1,1 0-1,0 0 0,0 0 0,1 0 1,0-1-1,-1 1 0,2 0 0,2 5 1,1-2-105,-1 0 0,1-1 0,0 0 1,0-1-1,1 1 0,0-1 0,0 0 0,1-1 1,-1 0-1,1 0 0,0 0 0,0-1 0,1 0 1,16 4-1,-19-6-70,0-1 0,-1 0 1,1 0-1,0 0 0,0-1 1,0 0-1,0 0 0,0 0 1,0-1-1,0 0 0,0 0 1,-1 0-1,1-1 0,0 0 1,-1 0-1,1 0 0,-1-1 1,0 0-1,0 0 0,0 0 1,0-1-1,0 0 0,-1 1 1,5-6-1,-6 4 41,1 1 1,-1-1-1,0 0 0,0 0 1,0 0-1,-1-1 1,0 1-1,0-1 0,0 1 1,0-1-1,-1 0 0,0 0 1,-1 0-1,1 1 0,-1-1 1,0 0-1,0 0 0,-1 0 1,0 0-1,-2-9 0,0 4 75,-1 0-1,0 0 1,0 0-1,-1 1 1,0 0-1,-1 0 0,0 0 1,-1 0-1,-12-13 1,15 19-125,0 0 0,-1 1 1,1-1-1,-1 1 0,1 0 0,-1 0 1,0 1-1,0-1 0,0 1 1,0 0-1,-1 1 0,1-1 0,0 1 1,-1 0-1,1 0 0,-1 1 1,1 0-1,-1 0 0,0 0 0,-5 1 1,-3 1-527,1 1 0,-1 0 1,1 1-1,0 1 1,0 0-1,-23 13 0,33-16-20,0 0-1,-1 0 0,1 0 1,0 0-1,1 0 0,-1 1 1,0 0-1,-3 4 0,6-6 384,-1-1-1,1 1 0,-1 0 1,1 0-1,-1 0 0,1 0 1,0 0-1,0 0 0,-1 0 1,1 0-1,0 0 0,0-1 1,0 1-1,0 0 0,0 0 0,0 0 1,1 0-1,-1 0 0,0 0 1,0 0-1,1 0 0,-1 0 1,0 0-1,1 0 0,-1-1 1,1 1-1,-1 0 0,1 0 1,-1-1-1,1 1 0,0 0 1,-1 0-1,1-1 0,1 2 0,16 10-3273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03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17 7712,'-13'-12'4448,"13"7"-4288,8 5-1184,6 0 576,-4 5-2208,3-2 1472,0 6-2560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5:33.396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233 319 6048,'-3'-6'467,"-2"-1"238,1 0 1,-6-15 0,10 19-639,-1 0 1,0 1 0,1-1-1,-1 0 1,1 1-1,0-1 1,0 0 0,0 0-1,0 0 1,1 1 0,-1-1-1,1 0 1,0-2-1,22-47 8252,-28 84-7769,-20 83 730,-12 152 0,9-16-661,24-225-356,0-1 0,-10 36 0,6-44-29,3-14-193,-1-10-156,2-6-1,1 1-1,0-1 0,0 0 0,1 0 0,1 0 1,0-15-1,0 11 44,-7-101 11,-3-59 406,3 65-56,3 94-172,1 13-1,4 5-106,0 0-1,0 0 1,0 0-1,-1 0 1,1 0 0,0 1-1,0-1 1,0 0-1,-1 0 1,1 0-1,0 0 1,0 0-1,0 1 1,-1-1 0,1 0-1,0 0 1,0 0-1,0 0 1,0 1-1,0-1 1,0 0-1,0 0 1,-1 1-1,1-1 1,0 0 0,0 0-1,0 0 1,0 1-1,0-1 1,0 0-1,-2 11 86,-1 0 1,2 1-1,-1-1 0,1 12 0,1-6 1,-13 165 157,-4 89 194,16-189 109,5-96-544,18-320-1230,-17 160 1408,13-148 670,-9 214-550,-9 107-288,0 0-1,0 0 0,1-1 1,-1 1-1,0 0 0,0 0 1,1-1-1,-1 1 0,1 0 1,-1 0-1,1 0 0,0-2 1,0 3-8,0 1 1,-1-1 0,1 1 0,-1-1-1,1 1 1,-1-1 0,1 1 0,-1-1 0,1 1-1,-1-1 1,0 1 0,1 0 0,-1-1 0,0 1-1,1 0 1,-1-1 0,0 1 0,0 0-1,0-1 1,0 1 0,0 0 0,1 1 0,24 116 973,-14-59-806,-9-48-164,22 114 158,48 146 1,-71-269-170,14 35 120,-14-35-120,0 0 0,0 1-1,0-1 1,1 0 0,-1 0 0,1 0 0,0 0 0,0 0 0,0 0 0,4 3 0,-6-5-9,1 0-1,-1 0 1,1 1 0,-1-1-1,1 0 1,-1 0 0,1 0-1,0 0 1,-1 0 0,1 0 0,-1 0-1,1 0 1,0 0 0,-1 0-1,1 0 1,-1 0 0,1 0 0,-1 0-1,1-1 1,-1 1 0,1 0-1,0 0 1,-1-1 0,1 1 0,-1 0-1,0-1 1,1 1 0,-1 0-1,1-1 1,-1 1 0,1-1-1,-1 1 1,1-1 0,6-10-138,0 0 0,0 0 0,-1 0 0,8-22 0,-6 14-77,140-329-576,-143 335 837,-4 9-21,0 0 0,1 1-1,-1-1 1,1 1 0,0-1-1,0 1 1,0 0 0,0 0-1,0 0 1,1 0 0,4-5 0,-6 8-5,-1 0 0,1 0 0,-1 0 0,1 0 1,-1-1-1,1 1 0,-1 0 0,1 0 1,0 0-1,-1 0 0,1 1 0,-1-1 0,1 0 1,-1 0-1,1 0 0,-1 0 0,1 0 1,-1 1-1,1-1 0,-1 0 0,1 0 0,-1 1 1,1-1-1,-1 0 0,0 1 0,1-1 0,-1 1 1,0-1-1,1 0 0,-1 1 0,0-1 1,1 1-1,-1-1 0,1 2 0,8 19 262,-8-19-248,8 27 361,9 53 0,38 285-124,-41-254-169,-14-107-92,2 16 7,1 0 0,7 23-1,-11-43-45,1 0-1,0 1 1,0-1-1,0 0 0,0 0 1,1 0-1,-1 0 1,1 0-1,2 4 0,-3-6 13,-1 0-1,0 0 0,1 1 0,-1-1 1,1 0-1,-1 0 0,0 0 1,1 1-1,-1-1 0,0 0 0,1 0 1,-1 0-1,1 0 0,-1 0 1,1 0-1,-1 0 0,0 0 0,1 0 1,-1 0-1,1 0 0,-1 0 1,1 0-1,-1 0 0,1-1 0,0 1-15,0-1-1,0 0 0,0 1 0,-1-1 0,1 0 0,0 0 0,0 0 1,-1 0-1,1 0 0,0 0 0,-1 0 0,1 0 0,0-2 1,6-16-324,-1-1 1,0 0-1,4-32 1,-5 20 154,35-221-684,-17 98 1597,-19 122-553,-3 20-32,0 11-6,-1 4 53,-1 106 795,-25 496-607,20-534-193,-1 21-133,3-104-1536,-6-201-144,7 102 1797,1 27 166,-2 66-251,1 18 9,1 5-15,-1 14 12,1-9-58,-1 4 12,1 1-1,-1 25 1,-2 7 263,5-44-260,0 1 1,-1-1-1,0 1 1,0-1-1,1 1 1,-1-1 0,-1 0-1,1 0 1,0 1-1,0-1 1,-1 0 0,0 0-1,1 0 1,-1 0-1,0 0 1,0-1-1,0 1 1,0 0 0,-4 1-1,-1 1 52,-1-1 0,0 0-1,0-1 1,-14 3 0,-15 5-27,-160 45 543,70-22-379,87-22-312,39-11 86,1 0 1,0 0 0,-1 0 0,1 0 0,0 0 0,-1 0-1,1 1 1,0-1 0,-1 0 0,1 0 0,0 0 0,0 0 0,-1 0-1,1 0 1,0 0 0,0 1 0,-1-1 0,1 0 0,0 0 0,0 0-1,-1 1 1,1-1 0,0 0 0,0 0 0,0 1 0,-1-1-1,1 0 1,0 0 0,0 1 0,0-1 0,0 0 0,0 0 0,0 1-1,0-1 1,0 0 0,0 1 0,-1-1 0,1 0 0,0 1 0,1-1-1,-1 0 1,0 0 0,0 1 0,0-1 0,0 0 0,0 1-1,0-1 1,0 0 0,0 0 0,0 1 0,1-1 0,-1 0 0,0 1-1,0-1 1,0 0 0,0 0 0,1 0 0,-1 1 0,0-1 0,0 0-1,1 1 1,17 11-21,-9-8 6,1 0 0,1 0 0,-1-1 0,15 2 0,-17-3 38,0-1 1,0 1 0,0 1 0,0-1-1,0 1 1,0 1 0,-1-1-1,0 1 1,10 7 0,-16-10-5,-1 0-1,1 0 1,0 0 0,0 0-1,-1 0 1,1 0 0,-1 0-1,1 0 1,-1 0 0,1 0-1,-1 0 1,0 0 0,0 0-1,1 0 1,-1 1 0,0-1-1,0 2 1,0-3 4,0 1 0,0-1-1,0 0 1,0 1 0,0-1 0,0 0 0,0 1-1,-1-1 1,1 0 0,0 0 0,0 1-1,0-1 1,0 0 0,-1 0 0,1 1 0,0-1-1,0 0 1,0 0 0,-1 1 0,1-1-1,0 0 1,0 0 0,-1 0 0,1 1 0,-1-1-1,1 0 1,-1 0 0,0 0-1,1 0 1,-1 0 0,0 0-1,1 0 1,-1 0 0,0-1-1,1 1 1,-1 0 0,1 0-1,-1-1 1,0 1 0,1 0-1,-1-1 1,1 1 0,-2-1 0,1-1-52,-1 0 1,0 1 0,1-1 0,0 0-1,-1 0 1,1 0 0,0 0 0,0 0-1,0-1 1,0 1 0,0 0 0,1 0-1,-1-1 1,1 1 0,-1 0 0,1-4-1,-1-6-240,2-22 0,25-148 41,-12 97 218,62-365 137,-74 437-96,0 0 0,-1 0 1,0 0-1,-1-1 1,-1 1-1,0 0 0,-1 0 1,0 0-1,-1 0 1,0 0-1,-1 0 0,-1 1 1,0 0-1,-11-19 1,-1 6-290,17 24 259,-1 1 1,1-1 0,0 0-1,-1 0 1,1 1-1,0-1 1,0 0-1,0 0 1,0 1 0,0-1-1,0 0 1,0 0-1,0 0 1,0 1-1,0-2 1,0 1 12,1 1-1,-1 0 1,0-1 0,0 1-1,0 0 1,0-1 0,0 1-1,0-1 1,0 1 0,0 0-1,0-1 1,0 1-1,0-1 1,0 1 0,-1 0-1,1-1 1,0 1 0,0-1-1,0 1 1,0 0 0,-1-1-1,1 1 1,0 0 0,0-1-1,-1 1 1,1 0 0,0 0-1,-1-1 1,-3-1-23,-1 0-1,1 1 1,-1 0 0,-6-2-1,-2 0-92,-2 0 61,-28-2 0,33 4 81,-1 0 0,0 0 0,1-1 1,-1-1-1,1 1 0,-15-7 0,25 8-36,-1 1 1,1 0-1,0 0 1,-1 0-1,1-1 0,0 1 1,-1 0-1,1 0 1,0-1-1,0 1 1,-1 0-1,1-1 1,0 1-1,0 0 1,0 0-1,0-1 1,-1 1-1,1 0 1,0-1-1,0 1 1,0-1-1,0 1 1,0 0-1,0-1 1,0 1-1,0 0 1,0-1-1,0 1 1,0-1-1,0 1 1,0 0-1,0-1 1,0 1-1,0 0 1,0-1-1,1 1 0,-1 0 1,0-1-1,0 1 1,0 0-1,1-1 1,-1 1-1,0 0 1,0 0-1,1-1 1,-1 1-1,1 0 1,15-14-73,11 1 81,1 0-1,47-13 0,-55 19-39,-2 1 48,0 1 0,0 1 0,1 1 0,0 0 0,0 1 0,-1 1 0,24 2 0,-38-1 10,0 1 1,0-1 0,0 1 0,0 0 0,0 1 0,-1-1 0,1 1 0,6 3 0,-9-4-13,1 0 1,0 0-1,0 0 1,-1 1-1,1-1 1,-1 1-1,0-1 1,1 1-1,-1-1 1,0 1-1,0 0 1,0 0-1,0-1 1,0 1-1,0 0 0,0 0 1,-1 0-1,1 3 1,1 15 79,-1 21 1,-1-24-123,1 1 0,3 23 0,2 5-65,-4-28 100,8 33 1,0-19 1,-2 1 0,6 51 1,4 345 351,-24-311-224,-2-82 134,6-29-251,0-1 0,0 1 0,1 0 0,-1 9 0,1-10 3,0-1-1,-1 1 1,0 0 0,0-1-1,0 0 1,0 1 0,-4 4-1,-1 2 6,-1 0 0,0-1 0,-1 0 0,0 0-1,-1-1 1,0 0 0,-1 0 0,0-1 0,0-1 0,-1 0-1,0-1 1,0 0 0,-1 0 0,0-2 0,0 1 0,-24 5 0,-84 16 50,98-26-383,36 16-22,-8-14 330,0-1 1,-1 1-1,1-1 0,1 0 0,-1 0 0,0 0 1,0 0-1,1-1 0,-1 0 0,1 0 0,-1-1 1,7 0-1,5 0-789,1-1 1,26-5 0,34-8-7744,-26 5 373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37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57 2304,'-27'-21'17064,"39"18"-13803,13 0-3299,170-10 2502,-152 9-2335,131-8-300,-147 12 40,0-1-657,49 6 0,-46-4-3617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37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48 4224,'-6'-10'1180,"3"6"-406,1 1 0,0-1-1,0 0 1,1 0 0,-1 0 0,1 0 0,-2-6-1,-11 10 2518,13 2-3086,-1 0 0,1-1 0,-1 1 0,1 0 0,-1 0 0,1 0 0,0 0 0,0 0 0,0 0 0,0 0 0,0 0 0,1 0 0,-1 0 1,1 0-1,-1 1 0,1 2 0,-1-2-81,-17 67 2303,10-45-1774,-5 35 1,12-58-649,-21 203 800,21-187-818,0 3-522,2 32 1,-1-48-261,0 1 0,0-1 0,-2 11 0,1-11-553,0 0-1,1 0 1,-1 0 0,1 1 0,1 6 0,4 6-4412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38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6 5472,'-8'-6'7675,"11"12"-3057,3 4-3567,-5-8-762,0 0 0,1 0 1,-1 0-1,0 0 0,-1 0 0,1 0 0,0 0 0,0 4 0,0 11 30,-1 0 0,0 0 0,-1 0 0,-1 0 0,-1 0 1,-6 19-1,-1 11-30,-29 167 9,24-153-651,2-22-3011,9-23-2230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39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34 7136,'-9'-6'3126,"12"8"-2284,-2-2-550,1 0 0,-1 1 1,0-1-1,0 0 0,0 0 0,1 0 1,-1 0-1,0 0 0,0 0 1,0 0-1,0 0 0,1-1 0,-1 1 1,1-1-1,3 0 790,149-15 4276,73 6-4796,-173 9-674,34 1-1911,-32 5-4114,-48-4 3905,2 3-2460,-9-4 4578,-1 1 0,0-1 1,0 1-1,0-1 1,0 1-1,0-1 1,0 1-1,0-1 1,1 1-1,-2-1 1,1 1-1,0-1 1,0 1-1,0-1 1,0 1-1,0-1 1,0 1-1,0-1 1,-1 1-1,1-1 1,0 1-1,-1 0 1,-11 18-2650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40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16 390 5984,'-7'-1'1379,"0"-2"671,7 3-2017,-1 0 0,1 0 0,0 0 0,0 0 0,0 0-1,0 0 1,0 0 0,0 0 0,0 0 0,0-1-1,0 1 1,0 0 0,0 0 0,0 0 0,0 0 0,0 0-1,0 0 1,0 0 0,0 0 0,0-1 0,0 1-1,0 0 1,0 0 0,0 0 0,0 0 0,0 0 0,0 0-1,0 0 1,0-1 0,0 1 0,0 0 0,0 0-1,0 0 1,0 0 0,0 0 0,0 0 0,0 0 0,0 0-1,1 0 1,-1 0 0,0-1 0,0 1 0,0 0-1,0 0 1,0 0 0,0 0 0,0 0 0,0 0 0,0 0-1,1 0 1,-1 0 0,0 0 0,0 0 0,0 0 0,0 0-1,0 0 1,0 0 0,99-52 4346,-91 47-4202,69-46 1011,-75 50-1124,0-1 1,0 1 0,0-1-1,1 1 1,-1 0 0,0 0-1,4-1 1,-6 2-50,1 0 0,-1 0 0,1 0 0,-1 0 0,1 0-1,-1 0 1,1 0 0,-1 0 0,1 0 0,-1 0 0,1 0 0,-1 0 0,1 0 0,-1 1-1,1-1 1,-1 0 0,0 0 0,1 0 0,-1 1 0,1-1 0,-1 0 0,1 1-1,-1-1 1,0 0 0,1 1 0,-1-1 0,0 0 0,1 1 0,-1-1 0,0 1 0,0-1-1,1 1 1,-1-1 0,0 1 0,0-1 0,0 1 0,0-1 0,0 1 0,0-1-1,0 1 1,1-1 0,-2 1 0,3 16 180,-1-1 0,-1 1 1,-3 24-1,-1 15 171,4 19-37,4-1 0,14 88-1,-13-139-317,-4-12-41,1 0-1,0 0 1,1 0-1,0-1 1,1 1-1,8 17 1,-11-29-11,0 1 1,-1 0-1,1-1 1,0 1-1,-1 0 1,1-1-1,0 1 0,-1-1 1,1 0-1,-1 1 1,1-1-1,-1 1 1,1-1-1,-1-1 1,8-10-163,-1 0 0,-1-1 1,0 0-1,-1-1 0,5-20 1,11-73-648,-20 98 782,8-47 47,3-96 0,-6 68 277,-3 73-102,0-1 0,1 1 1,0 0-1,1 0 0,0 0 0,1 1 1,0-1-1,1 1 0,0 1 0,0-1 1,1 1-1,10-8 0,-2 2 29,1 2 0,1 0 0,0 1 0,1 1-1,0 1 1,1 1 0,34-12 0,14 0 368,70-11 0,-117 28-437,121-21 878,-120 23-819,1 0 1,-1 2-1,0 0 1,32 5 0,-26 3-753,-23-6-36,0 0 0,0-1 0,0 1 0,9 0 0,-8 6-4808,-6-7 5105,0 0 0,1 0 1,-1 0-1,0 0 0,0 1 1,0-1-1,0 0 0,-1 0 1,1 0-1,0 0 0,0 0 1,-1 0-1,1 0 0,0 0 1,-2 2-1,0 2-701,-5 14-3839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40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7040,'15'-1'8165,"16"-5"-5735,40-6-1196,-29 6-461,-8 1 336,37 0 1,-69 5-1095,0 0 1,-1 0-1,1 0 1,0 1 0,0-1-1,0 0 1,0 1-1,-1-1 1,1 1 0,0-1-1,-1 1 1,1 0-1,0 0 1,-1 0-1,1 0 1,-1 0 0,1 0-1,-1 0 1,2 2-1,-2-1-5,0-1 0,0 1-1,-1-1 1,1 1-1,-1 0 1,1-1 0,-1 1-1,0 0 1,1 0-1,-1-1 1,0 1-1,0 0 1,0 0 0,-1-1-1,1 1 1,0 0-1,-1 0 1,1-1 0,-1 1-1,1 0 1,-2 2-1,-4 7 72,0-1-1,-1 0 0,0 0 0,0-1 1,-1 1-1,-17 14 0,-4 6 89,-82 85 551,110-113-702,-1 0 1,0 0 0,1 0-1,0 0 1,-1 0-1,-1 4 1,3-5-13,0-1 0,-1 0 1,1 1-1,0-1 0,0 1 0,0-1 1,0 1-1,0-1 0,0 1 1,0-1-1,0 1 0,0-1 1,0 1-1,1-1 0,-1 0 1,0 1-1,0-1 0,0 1 0,0-1 1,1 1-1,-1-1 0,0 0 1,0 1-1,1-1 0,-1 0 1,0 1-1,1-1 0,-1 0 1,0 1-1,1-1 0,-1 0 1,1 0-1,-1 1 0,0-1 0,1 0 1,-1 0-1,1 0 0,-1 1 1,1-1-1,-1 0 0,1 0 1,24 5 92,-1 0 0,35 1 1,-20-2-142,67 2-2916,-88-7-1136,34-4-1,-30 0 1477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41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1 4800,'-1'0'281,"0"0"0,0 0 0,0 0 1,0 0-1,0 0 0,-1 0 0,1 1 0,0-1 0,0 0 1,0 1-1,0-1 0,0 1 0,0-1 0,0 1 1,1 0-1,-3 1 0,-19 16 3642,18-15-3469,-3 4 76,1 0 0,-1 0 0,2 1-1,-1-1 1,1 1 0,0 0 0,0 1 0,-4 12 0,-23 75 1237,29-84-1631,-88 359 2607,69-249-2126,-7 132 1,23-145-274,15 214 0,-2-260-382,16 124 59,15-2-2473,-33-168 956,1-1-1,15 31 1,-17-40 61,0 1 0,1-1 0,0 0 0,9 9 0,-12-15 1112,-1 1 0,1-1 0,-1 0 0,1 0-1,0 0 1,0 0 0,-1 0 0,1 0 0,3 1-1,28 4-4086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42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57 2656,'1'-3'385,"0"0"1,0 0-1,1-1 1,-1 1-1,1 0 1,0 0-1,0 1 0,0-1 1,0 0-1,5-3 1,-7 5-88,1 0 0,-1 1 0,0-1 0,1 0 0,-1 1 0,0-1-1,1 0 1,-1 1 0,0-1 0,0 0 0,1 0 0,-1 1 0,0-1 0,0 0 0,0 0 0,0 0 0,0 1 0,0-1 0,-1-5 4702,1 9-4019,-2 45 2081,-13 71 0,2-24-3632,9-48-4195,3 1-4365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43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21 6560,'-15'-13'2117,"15"13"-2084,0 0 0,0 0 0,0 0 0,0 0 0,0 0 1,-1 0-1,1 0 0,0 0 0,0-1 0,0 1 0,0 0 0,0 0 0,0 0 0,0 0 0,0 0 0,0 0 0,0-1 0,0 1 0,-1 0 1,1 0-1,0 0 0,0 0 0,0 0 0,0-1 0,0 1 0,0 0 0,0 0 0,0 0 0,0 0 0,0 0 0,1-1 0,-1 1 1,0 0-1,0 0 0,0 0 0,0 0 0,0 0 0,0-1 0,0 1 0,0 0 0,0 0 0,0 0 0,0 0 0,1 0 0,-1 0 1,0 0-1,0 0 0,0-1 0,0 1 0,0 0 0,0 0 0,1 0 0,-1 0 0,0 0 0,0 0 0,0 0 0,0 0 0,0 0 1,1 0-1,-1 0 0,0 0 0,0 0 0,0 0 0,0 0 0,0 0 0,1 0 0,8-1 1111,106 7 5369,55 21-5341,-11-4-2777,-123-23-1498,-21 0-1410,-8 0 2716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43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37 7040,'-7'-4'1940,"8"1"-296,14 0 863,-5 1-1388,8-1 360,0 0-1,33 0 1,-8 0-480,1-1-98,59-4 594,-90 8-1341,1 0 1,0 1-1,0 1 1,-1 0-1,18 6 0,-29-7-135,-1-1 1,1 1-1,-1 0 0,1 0 0,-1 0 0,1 0 0,-1 0 0,0 0 1,1 0-1,-1 0 0,0 0 0,0 1 0,0-1 0,0 0 0,0 1 1,0-1-1,-1 1 0,1-1 0,0 1 0,-1 0 0,1-1 0,-1 1 0,1 0 1,-1-1-1,0 1 0,0 0 0,0-1 0,0 1 0,0 0 0,0-1 1,-1 3-1,1 1-3,-1 0 0,0 0 0,0-1 0,-1 1 0,1-1 0,-1 1 0,0-1 0,0 1 0,-1-1 1,-3 4-1,-10 11-12,-1 0 1,-1-2-1,-1 0 1,0-1-1,-1-1 1,-40 22 0,53-33 53,2-2-36,0 1-1,1 0 0,-1 0 1,1 0-1,0 1 0,-1-1 1,-5 8-1,19-7 278,23 3-385,1-1 1,-1-1 0,1-2-1,51-1 1,-65-2-1981,29-4 1,-38 2-1043,0 0-1,13-5 1,-10 4 154,5 6-1206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06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36 640,'0'-11'2864,"-9"-4"-70,10 14-2262,-1 0-485,0 1-1,0 0 1,0 0 0,0-1 0,0 1-1,0 0 1,1-1 0,-1 1-1,0 0 1,0 0 0,0-1 0,0 1-1,-1 0 1,1 0 0,0-1-1,0 1 1,0 0 0,0 0 0,0-1-1,0 1 1,0 0 0,0 0-1,0-1 1,-1 1 0,1 0 0,0 0-1,0 0 1,0-1 0,-1 1-1,1 0 1,0 0 0,0 0 0,0-1-1,-1 1 1,-1 0 1914,2 0-1918,-2 17 448,-28 126 426,-34 97 854,-8 11-497,57-198-1054,-4 15 206,19-66-447,-1 1 105,1 0 1,0 0 0,-1-1 0,0 1 0,0 0 0,0 0 0,0 0 0,0-1 0,0 1 0,-1 0 0,1-1 0,-1 1 0,-3 3-1,5-6-117,0 0-1,-1 0 0,1 0 0,0 0 1,0 0-1,0 0 0,0 0 0,0 0 0,0 0 1,-1 0-1,1 0 0,0 0 0,0 0 1,0 0-1,0 0 0,0 0 0,0 0 0,-1 0 1,1 0-1,0 0 0,0 0 0,0 0 1,0 0-1,0 0 0,0 0 0,-1 0 0,1 0 1,0 0-1,0-1 0,0 1 0,0 0 0,0 0 1,0 0-1,0 0 0,0 0 0,0 0 1,0 0-1,0 0 0,-1-1 0,1 1 0,0 0 1,0 0-1,0 0 0,0 0 0,0-1 1,-1-9-1613,2-12-834,7 1 960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45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1152,'1'1'11856,"4"3"-10123,18 7 907,40 15 0,-30-16-3037,1-1 1,36 5-1,-56-12-2128,22 1 0,-12-3 8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46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9 4064,'-10'-8'8560,"20"9"-779,-10 3-7671,-1 0 1,1 0-1,-1 0 0,0-1 1,-1 1-1,1 0 1,-1-1-1,1 1 1,-1-1-1,0 0 0,-3 4 1,0 0-224,1-1 1,-2 0-1,1 0 1,-11 8-1,15-14 15,1 1 0,-1-1 0,0 1 0,0-1 0,0 1 0,0-1 0,0 0 0,1 0 0,-1 1-1,0-1 1,0 0 0,0 0 0,0 0 0,0 0 0,-2 0 0,1 0-45,1 0-86,8-9 21,16 6 2469,-21 3-2319,-1 0-241,5-1 201,-1 0 0,0-1 0,0 0-1,0 0 1,0 0 0,0 0 0,0-1 0,-1 0 0,1 0 0,5-5-1,18-10 0,-18 14 328,-10 4-220,0 0 0,1 0 0,-1 0 0,0 0 0,0 0 0,0 0 0,0 0 0,0 0 0,0 0 0,0 0 0,0 0 1,0 0-1,0 0 0,0 0 0,0 0 0,0 0 0,1 0 0,-1 0 0,0 0 0,0 0 0,0 0 0,0 0 0,0 0 0,0 1 0,0-1 0,0 0 0,0 0 0,0 0 1,0 0-1,0 0 0,0 0 0,0 0 0,0 0 0,0 0 0,0 0 0,0 0 0,0 0 0,0 0 0,0 0 0,0 1 0,0-1 0,0 0 0,0 0 0,0 0 0,0 0 1,0 0-1,0 0 0,0 0 0,0 0 0,0 0 0,0 0 0,0 0 0,0 0 0,0 0 0,0 0 0,0 1 0,0-1 0,-13 16 352,1-3-321,0-1-1,-1-1 0,0 0 1,-29 17-1,33-25-334,5-7 14,4 2 262,0 1 0,0 0 0,0 0 0,0 0 0,0-1 0,0 1 0,1 0 0,-1 0 0,0 0 0,1 0 0,-1-1 0,1 1 0,0-1 0,2-2 29,-1 0 0,1 1 0,0-1-1,0 1 1,1-1 0,-1 1 0,1 0 0,-1 1 0,8-5 0,-9 6 64,-1 0 1,1 0-1,0 0 0,-1 1 1,1-1-1,0 0 1,0 1-1,-1 0 0,1-1 1,0 1-1,0 0 0,0 0 1,0 0-1,-1 0 0,1 0 1,0 0-1,0 1 0,0-1 1,-1 1-1,1-1 0,0 1 1,0 0-1,-1-1 0,1 1 1,-1 0-1,4 2 0,-1 2 85,1 0 0,-1 0 0,0 0 0,0 1 0,-1-1 0,1 1-1,-1 0 1,3 10 0,2 5 294,5 27 0,-10-33-260,0 1-1,0 0 1,-2 0 0,0 0-1,-1 0 1,0 0-1,-1 0 1,-4 19 0,2-27-255,0 0 0,0 0 0,-1 0 0,0 0 1,0-1-1,-1 1 0,0-1 0,0-1 0,0 1 1,-9 7-1,7-7-842,-1 0 1,0 0-1,-1-1 0,0 0 1,0-1-1,0 0 0,-19 7 0,24-10 229,0-1 0,0 0 0,0 0 0,0 0-1,-1 0 1,-4-1 0,8 0 426,0 0 1,0 0 0,0 0-1,0 0 1,-1-1 0,1 1-1,0 0 1,0-1-1,0 1 1,0-1 0,0 1-1,0-1 1,0 1 0,0-1-1,1 0 1,-1 1-1,0-1 1,0 0 0,0 0-1,1 0 1,-1 0 0,0 0-1,1 1 1,-1-1-1,1 0 1,-1 0 0,1-1-1,0 1 1,-1 0 0,1-1-1,-5-31-3372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47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4 4896,'-5'-4'9136,"5"25"-4993,-2 17-2681,-3 1-1,-1-1 0,-17 62 1,15-69-1201,1 0 0,2 1 1,-2 61-1,7-77-1056,0-10-3114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48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89 9312,'-16'-12'2981,"13"9"-1130,18-4 747,23-8 1,-18 9-1702,1 1 0,21-2-1,10-1-444,119-12-98,-120 19-865,39-2-424,-30 2-8387,-71 26-411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48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 7136,'-10'-8'5133,"21"8"-3072,48-2 2111,53 3-1245,-100 0-2775,0 1 0,0 0 1,0 1-1,0 0 1,0 1-1,22 10 0,-32-13-122,0 0 0,0 0-1,0 0 1,0 0-1,0 0 1,0 1-1,-1-1 1,1 0 0,0 1-1,-1 0 1,1-1-1,-1 1 1,0 0 0,1 0-1,-1 0 1,0 0-1,0 0 1,0 0 0,0 0-1,-1 0 1,1 0-1,0 0 1,-1 4 0,0-3-5,0 0 0,-1 0 1,0 0-1,0 0 0,1 0 1,-2 0-1,1 0 0,0 0 1,-1 0-1,1 0 1,-1-1-1,0 1 0,0-1 1,0 1-1,0-1 0,-3 3 1,-15 12 91,-1-1 0,-1 0 0,0-2 0,-44 21 0,8-3 2,26-16 17,-7 4 154,55-21 126,-4 2-362,49-6 139,145-5-168,-124 6-1562,-1 0-7352,-47 1-924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49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20 5152,'0'0'85,"-1"-1"1,1 1-1,0-1 0,-1 0 1,1 1-1,0-1 0,-1 1 1,1-1-1,0 0 1,0 0-1,0 1 0,0-1 1,0 0-1,0 1 1,0-1-1,0 0 0,0 1 1,0-1-1,0 0 0,0 0 1,0 1-1,1-1 1,-1 0-1,0 1 0,1-1 1,-1 0-1,2 0 76,-1 1 1,0 0-1,0-1 1,1 1-1,-1 0 1,0 0-1,1 0 0,-1 0 1,0 0-1,0 0 1,1 1-1,-1-1 0,0 0 1,0 1-1,1-1 1,-1 1-1,2 0 0,5 3 459,-1 0-1,0 0 0,0 1 0,0 0 0,0 0 1,-1 1-1,0-1 0,0 1 0,6 9 1,-4-7-322,8 11 173,0 1 1,-1 1 0,-1 1-1,16 31 1,36 98 663,-54-121-943,9 23 128,-1 1 0,-3 1 0,-2 1 0,9 76 0,-18-72 3,-3 0-1,-4 60 1,-2-76-93,-3 0 0,-1-1 0,-20 68 0,-128 290-1041,93-276-1629,48-101 43,-1-1 0,-35 41 0,47-61 1985,0 1 0,0-1 0,0 0 0,-1 0 0,0 0 0,1-1 0,-6 3 0,4-3-519,-1 0 0,1 0 1,-1-1-1,1 0 0,-7 0 1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49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 4224,'-3'-8'11157,"4"20"-8101,3 49-251,-4 77 1,-2-54-2124,1 40-182,0-62-1326,0-1-3867,1-61 4541,0 0 0,0 0 0,0 0 0,0 1 0,-1-1-1,1 0 1,0 0 0,0 0 0,-1 1-1065,0 0 1065,1-1 0,0 0-1,0 0 1,0 0 0,-1 0 0,1 0 0,0 0 0,0 0-1,-1 0 1,1 0 0,0 0 0,0 0 0,0 0 0,-1 0 0,1 0-1,0 0 1,0 0 0,-1 0 0,1 0 0,0 0 0,0 0-1,0-1 1,-1 1 0,1 0 0,0 0 0,0 0 0,0 0 0,-2-2-1218,2 2 1218,0 0 0,0 0 0,0-1 0,0 1-1,0 0 1,0 0 0,0 0 0,0-1 0,0 1 0,0 0 0,0 0-1,0-1 1,0 1 0,-1-12-4125,-2-4 2288,-6-4 42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50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82 8064,'0'0'96,"0"-1"1,-1 1 0,1 0 0,0-1-1,0 1 1,0 0 0,0-1 0,0 1-1,0 0 1,0-1 0,0 1-1,0 0 1,0-1 0,0 1 0,0 0-1,0-1 1,0 1 0,0 0-1,0-1 1,0 1 0,0 0 0,0-1-1,1 1 1,-1 0 0,0-1 0,0 1-1,0 0 1,1-1 0,11-7 2000,23-5 1520,-25 11-1902,8-3-942,1 1-1,-1 0 0,1 2 1,22-1-1,29-3-517,-19 3-979,-2 1-2231,-44 2 1671,1-1-1,0 0 1,-1-1-1,1 1 1,10-6-1,-1 1-1654,7 5-1503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5:31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5 1568,'-2'-4'9978,"2"4"-9741,-7 4 4063,-10 13 555,11 13-3738,1-1 0,1 1 0,0 30 0,2-23-767,-10 52 0,9-75-284,0 1-1,1-1 1,1 1 0,0-1 0,1 21 0,1-29-155,0-1 0,0 1 1,-1 0-1,0-1 0,0 1 1,-1 0-1,-1 5 0,-1-9-1879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5:31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21 7392,'-22'-7'3360,"12"-1"-2944,7 3 992,3 10-864,-5-5-352,10 0-160,-2 0-480,7 8 224,3-1-2048,6 1 1216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0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94 302 3232,'-25'-29'1456,"4"5"-172,9 11 2012,-20-27 1,32 40-3263,-1 0 0,1-1 0,0 1 0,0-1 0,-1 1 0,1 0 0,0-1 0,0 1 0,0-1 0,-1 1 0,1-1 0,0 1 0,0-1 0,0 1 0,0-1 0,0 1 0,0-1 0,0 1 0,0-1 0,0 1 0,0-1 1,0 1-1,0-1 0,1 1 0,-1-1 0,0 1 0,0-1 0,0 1 0,1-1 0,1 0 2,-1-1 1,1 1-1,0 0 0,-1 0 1,1 0-1,0 0 1,3-1-1,82-34 684,1 4 0,121-26 0,-163 49-559,0 3 1,1 2-1,52 1 0,-91 3 16,0 0-1,0-1 1,11-2-1,-16 2-870,0 0 0,0 0-1,0 0 1,0 0-1,0-1 1,4-2 0,3-3-2496,3 6 1052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5:32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12 992,'5'-8'12357,"-5"8"-12297,0 0-1,0 0 1,0-1-1,0 1 1,0 0 0,0 0-1,0 0 1,0 0 0,0 0-1,0-1 1,0 1-1,0 0 1,0 0 0,0 0-1,-1 0 1,1 0 0,0 0-1,0-1 1,0 1-1,0 0 1,0 0 0,0 0-1,0 0 1,0 0-1,0 0 1,-1 0 0,1 0-1,0 0 1,0-1 0,0 1-1,0 0 1,0 0-1,0 0 1,-1 0 0,1 0-1,0 0 1,0 0 0,0 0-1,0 0 1,0 0-1,-1 0 1,1 0 0,0 0-1,0 0 1,0 0 0,0 0-1,0 0 1,0 0-1,-1 0 1,1 0 0,0 1-1,0-1 1,0 0 0,0 0-1,0 0 1,0 0-1,-1 0 1,1 0 0,0 0-1,0 0 1,0 0-1,0 1 1,0-1 0,-10 8 2265,8-6-2018,0-1-139,0 0 1,0 0-1,1 0 0,-1 0 1,0 0-1,0-1 1,0 1-1,0-1 0,-3 1 1,3 0-73,0-1 0,0 1 0,-1-1 0,1 1 0,0 0 1,0-1-1,0 1 0,0 1 0,-2 0 0,-9 8 299,-22 19 294,33-27-649,0 1-1,0 0 1,0-1-1,0 1 1,0 0 0,0 0-1,0 0 1,1 0 0,0 0-1,-2 6 1,0 0 128,3-8-157,-1-1-1,1 1 0,0 0 0,0 0 0,0-1 1,-1 1-1,1 0 0,0 0 0,0-1 0,0 1 1,0 0-1,0 0 0,0-1 0,0 1 0,1 0 1,-1 0-1,0 0 0,1 1-3,-1-1 1,1 1 0,-1-1-1,1 1 1,0-1-1,0 1 1,-1-1-1,1 0 1,0 1-1,0-1 1,0 0 0,1 0-1,-1 0 1,0 0-1,0 0 1,1 0-1,-1 0 1,0 0-1,1 0 1,-1 0 0,1-1-1,-1 1 1,3 0-1,9 4 5,1-1 0,17 4 1,-23-7 115,-1 1 0,1 0 0,-1 0 0,1 1 0,-1 0 0,0 0 0,0 1 0,0-1 0,0 2 0,10 7 1,-14-9 2,1 1 1,0-1 0,-1 1-1,0 0 1,0 0 0,0 1 0,-1-1-1,1 0 1,1 7 0,-2-7-44,-2 0 0,1-1 0,0 1 0,-1 0 0,0 0 0,0-1 0,0 1 0,0 0 0,0 0 0,-1 0 0,0-1 0,0 1 0,-1 4 0,-3 5 75,0 0 0,-1 0 1,-1 0-1,0-1 0,0 0 1,-10 11-1,12-17-481,0 0 1,-1 0-1,1 0 1,-1-1-1,-1 0 1,1 0 0,-1 0-1,0-1 1,0 0-1,0 0 1,-14 4-1,8-6-4502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08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1 1152,'2'2'8672,"-8"5"-4789,-12 9-3155,9-9 682,2 1-915,-1 0-1,-1 0 1,0-1 0,-16 11-1,-17 13 510,1 1-209,27-22-417,1 0 1,-17 18 0,8-8 19,18-17-321,-1 0-1,1 1 1,0 0-1,0 0 1,0 0 0,1 1-1,-1-1 1,1 1-1,0 0 1,1 0-1,-3 5 1,3-4-10,0-1-1,1 1 1,0 0 0,0-1-1,0 1 1,1 0 0,0 0-1,0 0 1,1 0 0,-1-1-1,3 8 1,4 13 63,1-1-1,1 0 1,1 0 0,2-1 0,0-1-1,18 27 1,-20-36-109,1 0-1,0-1 1,1 0 0,0 0 0,1-2-1,0 1 1,1-2 0,0 1-1,1-2 1,22 11 0,-32-18-1,0 0 1,-1 0-1,1-1 0,0 0 1,0 0-1,0 0 0,0-1 1,0 0-1,0 1 0,0-2 1,0 1-1,0-1 1,0 1-1,0-1 0,0-1 1,0 1-1,0-1 0,0 0 1,-1 0-1,1 0 0,-1-1 1,0 1-1,6-5 0,6-7-17,-1 1-1,-1-2 1,0 0-1,17-23 0,-27 32-33,25-30-54,-2-1 0,-2-2-1,29-59 1,-52 93 106,0 0-1,0 0 1,0-1 0,-1 1 0,1 0 0,-2-1-1,1 0 1,0 1 0,-1-1 0,0 1 0,0-1-1,-1 1 1,0-1 0,0 1 0,0-1-1,0 1 1,-1-1 0,0 1 0,0 0 0,-1 0-1,1 0 1,-1 0 0,0 0 0,0 1-1,-1-1 1,1 1 0,-1 0 0,-8-7 0,-2-1 87,-1 1 0,0 1 0,0 0 1,-32-15-1,38 21-159,-1 1 0,0 0-1,1 1 1,-1-1 0,0 2 0,0-1 0,0 2 0,0-1 0,0 1-1,-15 2 1,-29 10-1597,47-11 2386,-5 2-9404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10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14 2304,'3'-1'625,"0"1"1,-1-1-1,1 0 1,0 1-1,-1-1 1,1 0-1,-1-1 0,1 1 1,-1 0-1,4-4 4305,-7 7-4072,-2 1-553,1 1 1,-1-1-1,0 1 0,-1-1 0,1 0 0,-1-1 0,-4 4 0,2-2 90,1 0 0,0 0 0,-8 9 0,2 2-5,0 0-1,1 0 0,0 1 0,2 1 0,-14 32 0,-18 92 556,23-76-438,4-18-262,-8 27 328,-13 87 1,25-88-229,0 98-1,9-126-267,3 0 0,2-1 0,15 67 0,-14-89-364,1 0 0,1 0 0,1-1 0,1-1 0,13 21 0,-21-38-139,-1 0 0,1-1 0,0 1 0,0-1 0,1 1 0,-1-1 0,0 0 0,1 0 0,-1 0 0,1 0 0,0-1 0,-1 1 0,1-1 0,0 1 0,0-1 0,0 0 0,0 0 0,0 0 0,1-1 0,-1 1 1,0-1-1,6 0 0,14 0-4150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11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4 5408,'1'-3'3013,"-2"14"64,-15 55 3390,8-39-5015,-5 37 0,-4 40-77,-5 54-1124,21-106-2410,1-32-4433,10-12-1115,7-7 4198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11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80 8480,'-5'-2'621,"3"1"-356,1 0 0,-1 0 0,0 0 0,0 1 1,0-1-1,0 0 0,0 1 0,0 0 0,0-1 0,1 1 0,-4 0 0,52-4 6073,27-11-3686,28-5-2469,91 0-3619,-108 11-5074,-71 7 3705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12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14 5056,'-9'1'3392,"17"0"3520,11 0-914,-9-1-7335,40-8 3314,-36 5-1795,0 1 1,0 0-1,0 1 1,1 0-1,15 3 1,-28-2-165,0 0 0,0 0 1,0 0-1,0 1 0,0-1 1,0 1-1,0 0 1,0 0-1,0-1 0,0 1 1,-1 0-1,1 1 0,0-1 1,-1 0-1,1 0 1,0 1-1,2 2 0,-4-2 5,1 0 0,0-1 0,-1 1 0,1 0 0,-1 0 0,1-1 0,-1 1 0,0 0 0,1 0 0,-1 0 0,0 0-1,-1 0 1,1-1 0,0 1 0,0 0 0,-1 0 0,1 0 0,-1 0 0,-1 3 0,-13 28 244,-21 37-1,2-7-116,-14 25 277,25-49-124,23-38-273,-1 0 0,0 0 0,1 0 0,-1 0 0,1 0 0,-1 0 0,1 0 0,-1 0 0,1 0 0,0 0 0,-1 1 0,1-1 0,0 0 0,0 0-1,0 0 1,0 0 0,0 0 0,0 0 0,0 1 0,1-1 0,-1 0 0,0 0 0,0 0 0,2 2 0,-1-2 5,0 0 0,0 0 1,0-1-1,1 1 0,-1 0 0,0 0 1,1-1-1,-1 1 0,0-1 1,1 1-1,-1-1 0,1 0 0,-1 0 1,1 1-1,-1-1 0,1 0 0,-1 0 1,2-1-1,10 1-42,0-1-1,-1-1 1,1 0 0,12-5 0,50-18-2874,-29 6-1884,-2-6-3334,-25 10 2126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13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55 2976,'-1'-1'154,"1"0"0,-1 0-1,1 0 1,0 0 0,0 0 0,-1 0 0,1 0 0,0 0-1,0 0 1,0 0 0,0 0 0,0 0 0,0 0 0,1 0 0,-1 0-1,0 0 1,0-1 0,8-13 13061,-14 14-12762,0 1 151,6 1-512,0-1 1,-1 0-1,1 0 0,0 0 0,-1 0 0,1 0 0,0 0 0,-1 0 0,1 0 1,-1 0-1,1 0 0,0 0 0,-1 0 0,1 0 0,-1 0 0,1 0 1,0 0-1,-1 0 0,1 0 0,0 0 0,-1-1 0,1 1 0,0 0 0,-1 0 1,1 0-1,0-1 0,-1 1 0,1 0 0,0 0 0,-1-1 0,1 1 0,0 0 1,0-1-1,0 1 0,-1 0 0,1-1 0,0 1 0,0 0 0,0-1 1,0 1-1,0-1 0,-1 1 0,1 0 0,0-1 0,0 0 1174,0 1-1237,-1 1 0,1-1 1,0 0-1,-1 1 1,1-1-1,0 0 1,-1 1-1,1-1 0,0 1 1,0-1-1,-1 1 1,1-1-1,0 1 1,0-1-1,0 1 0,-1-1 1,1 1-1,0-1 1,0 1-1,0-1 1,0 1-1,0-1 1,0 1-1,0 0 0,0 16 120,0-15-127,0-2-21,0 0-1,0 0 1,0 0 0,0 0-1,0 0 1,0 0-1,0 0 1,0 1 0,0-1-1,0 0 1,0 0-1,0 0 1,1 0-1,-1 0 1,0 0 0,0 0-1,0 1 1,0-1-1,0 0 1,0 0 0,0 0-1,0 0 1,0 0-1,0 0 1,0 0 0,0 0-1,1 0 1,-1 0-1,0 0 1,0 0 0,0 1-1,0-1 1,0 0-1,0 0 1,0 0-1,1 0 1,-1 0 0,0 0-1,0 0 1,0 0-1,0 0 1,0 0 0,0 0-1,1 0 1,6-3-99,6-8-305,-12 9 375,0 0 0,0 0 1,0-1-1,0 1 1,-1 0-1,1 0 1,0-1-1,-1 1 1,1 0-1,-1-1 0,0-3 1,-5 6 70,2 1-16,1 1 0,-1 0 0,0 0 1,0 0-1,1 0 0,-1 0 1,1 1-1,-5 4 0,-12 12 576,18-19-561,6-3-36,5-2-434,9-5 530,-13 2-2548,-7-2-3476,-17 23-8525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14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47 2912,'-3'-5'7085,"3"5"-6976,-15 1 8355,11-1-10709,3 0 2154,6-12 352,-2 10 718,-1 8-155,-3-5-733,-2 2-129,3-15-671,1 10 864,1 0 0,-1 0 0,1 0 0,0 0 0,0 0 0,0 1-1,0-1 1,0 1 0,1-1 0,-1 1 0,0 0 0,1 0 0,-1 0 0,0 0 0,1 0 0,0 0 0,-1 1-1,4-1 1,-3 0 30,1 1-1,-1 0 0,0 0 0,1 0 0,-1 0 1,0 1-1,0-1 0,1 1 0,-1 0 1,0 0-1,0 0 0,0 0 0,0 1 0,5 2 1,0 2 63,-1-1 0,0 1 0,0 0 0,0 1 0,-1 0 1,8 10-1,-11-13-153,-1 1 0,1-1 0,-1 1 0,0 0-1,0 0 1,-1 0 0,1 0 0,-1 0 0,0 0 0,-1 0 0,1 0 0,-1 0 0,0 6 0,-2 7 42,-1-1 1,0 1-1,-10 29 0,-24 48-1182,34-87 337,-1 1 0,1-1 1,-2-1-1,1 1 0,-1 0 0,0-1 0,-1 0 0,0 0 0,0-1 0,0 0 0,-1 0 1,0 0-1,0-1 0,-13 8 0,-2-4-5377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15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17 4576,'-5'-5'511,"5"4"-421,-1 0-1,0 0 1,0 0-1,1 0 1,-1 1-1,0-1 0,0 0 1,0 0-1,0 1 1,0-1-1,-8-2 7125,9 11-3598,-1 10-2047,-1 0 0,-1 0 0,-7 24 0,-1 11-240,7-33-1084,-7 45 491,-5 119 0,13-152-850,0-2-3159,4-8-9830,4-4 7754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15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46 9376,'0'0'78,"0"-1"1,0 1-1,0 0 0,1 0 1,-1-1-1,0 1 1,0 0-1,0-1 0,0 1 1,0 0-1,0 0 1,0-1-1,0 1 1,0 0-1,0 0 0,0-1 1,0 1-1,0 0 1,0-1-1,-1 1 1,1 0-1,0 0 0,0-1 1,0 1-1,0 0 1,0 0-1,-1 0 0,1-1 1,0 1-1,0 0 1,0 0-1,-1 0 1,1-1-1,0 1 0,0 0 1,0 0-1,-1 0 1,1 0-1,0 0 1,0-1-1,-1 1 0,1 0 1,0 0-1,-1 0 1,1 0-1,0 0 0,0 0 1,-1 0-1,1 0 1,0 0-1,0 0 1,-1 0-1,0 0-10,41-7 6811,84-2-4230,-61 2-2732,-13 2-1169,3-1-3255,-18 5-4470,-28 21 2876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1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36 2720,'4'-10'586,"1"-5"379,-4 4 3089,-20 78-1579,-29 193-294,18-120-1517,-14 82-27,26-104 395,-40 133 0,70-287 1637,30-92-2266,10-7-547,-40 109 106,1 0 1,31-45 0,-41 66 82,11-11-581,-14 16 524,1 0 0,-1 0 1,0 0-1,0 0 0,0 0 0,1 0 0,-1-1 0,0 1 1,0 0-1,0 0 0,1 0 0,-1 0 0,0 0 1,0 0-1,1 0 0,-1 0 0,0 0 0,0 0 0,0 0 1,1 0-1,-1 0 0,0 0 0,0 0 0,1 1 1,-1-1-1,0 0 0,0 0 0,1 0 0,3 11-125,-2 6 150,-1 0-1,0 0 0,-2 1 1,-2 20-1,0-3-106,1 84 121,3-82 228,-2-30-203,1 0-1,0 0 1,0 0-1,0 0 1,1 0-1,0 0 1,1 0-1,0 0 1,0-1-1,5 12 0,-7-17-35,0-1 0,1 1-1,-1 0 1,1-1 0,-1 1 0,0-1-1,1 1 1,-1-1 0,1 1-1,-1-1 1,1 0 0,-1 1-1,1-1 1,0 0 0,-1 1-1,1-1 1,-1 0 0,1 0-1,0 1 1,-1-1 0,1 0-1,0 0 1,-1 0 0,2 0-1,0 0 8,-1 0-1,1-1 1,-1 1-1,1 0 1,-1-1-1,1 0 1,-1 1-1,0-1 1,1 0-1,1-1 1,4-4 33,0 0 0,0-1 0,6-7-1,-11 12-43,70-73 61,4 4 0,84-61 0,-132 113-79,-19 13 6,0 0 0,9-9 0,-38 29-19,-13 14-164,6 3 174,1 1 0,2 1 0,1 1 0,2 1 0,-20 43 0,35-64 0,-9 28 0,13-39 29,1 1-1,0 0 1,1 0-1,-1 0 0,1 0 1,0 0-1,-1 0 1,2 0-1,-1-1 1,0 1-1,1 0 1,2 6-1,-3-8 9,1-1 0,-1 0 0,1 1-1,0-1 1,0 0 0,0 0 0,0 0 0,0 0-1,0 0 1,0 0 0,0 0 0,0 0 0,0 0-1,1-1 1,-1 1 0,0 0 0,0-1 0,1 1 0,-1-1-1,0 1 1,1-1 0,-1 0 0,1 1 0,-1-1-1,1 0 1,-1 0 0,1 0 0,-1 0 0,0 0 0,1 0-1,-1-1 1,1 1 0,-1 0 0,0-1 0,3-1-1,3 0 19,-1-1-1,0 0 1,0 0-1,0-1 1,-1 1-1,1-1 1,5-6-1,4-5 37,-1 0 0,0-1-1,21-33 1,-14 14 115,18-41-1,-6-10-176,-12 30-232,-18 48-325,-7 21 280,-6 23 6,6-3 123,1 64 1,3-83 146,1-1 0,1 1 1,0-1-1,1 1 0,1-1 0,0 0 0,9 20 1,-12-31 4,0 1 0,1-1 0,-1 1-1,1-1 1,0 0 0,0 1 0,0-1 0,0 0 0,0 0 0,0 0 0,1-1 0,-1 1 0,3 1 0,-3-2-3,-1-1 0,1 1 0,0-1-1,-1 1 1,1-1 0,0 0 0,-1 0 0,1 1 0,0-1 0,0 0 0,-1-1 0,1 1 0,0 0 0,-1 0 0,1-1 0,0 1 0,-1-1-1,1 1 1,0-1 0,-1 0 0,1 0 0,-1 0 0,2-1 0,4-3 41,-1 0 0,-1 0 1,1-1-1,-1 0 0,0 0 0,0-1 1,4-8-1,28-57 166,-22 40-159,24-50 17,-3-2 1,-3-2 0,25-108-1,-32 69-159,3-13 40,-25 124 17,-1 3-64,0 0 0,-1 0 0,1-23 0,-3 35 71,0-1 1,0 0 0,0 0 0,0 0-1,0 0 1,0 0 0,0 0 0,0 0-1,0 0 1,0 0 0,0 0 0,0 0-1,0 0 1,0 0 0,0 0 0,0 1-1,0-1 1,0 0 0,0 0 0,0 0-1,0 0 1,0 0 0,0 0 0,0 0-1,0 0 1,-1 0 0,1 0 0,0 0-1,0 0 1,0 0 0,0 0 0,0 0-1,0 0 1,0 0 0,0 0 0,0 0-1,0 0 1,0 0 0,0 0 0,0 0-1,-1 0 1,1 0 0,0 0 0,0 0 0,0 0-1,0 0 1,0 0 0,0 0 0,0 0-1,0 0 1,0 0 0,0 0 0,0 0-1,0 0 1,0 0 0,0 0 0,-1 0-1,1 0 1,0-1 0,0 1 0,0 0-1,0 0 1,0 0 0,-4 9-147,-6 24 4,1 1 1,-4 42-1,-2 74 102,9-73-26,3-34 127,2 0 1,2 0-1,1 0 0,16 77 0,1-40 188,-17-71-156,1-1 0,1 1 0,0 0-1,0-1 1,1 1 0,8 10 0,-13-18-50,1 1 0,0-1 0,0 0-1,0 0 1,1 0 0,-1 0 0,0 0 0,0 0 0,0-1 0,1 1-1,-1 0 1,1-1 0,-1 1 0,0 0 0,1-1 0,-1 0 0,1 1 0,-1-1-1,4 0 1,-3 0-101,0 0-1,0-1 0,0 1 0,0-1 1,0 0-1,0 1 0,0-1 0,0 0 1,0 0-1,0 0 0,-1 0 0,3-3 1,3-2-894,0 0 0,-1-1 0,0 0 0,8-14 0,-6 8-1801,11-23-1,-6 12 614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16.1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42 8384,'-3'-1'727,"-13"-6"1400,11 4-1290,5-1-118,21-1 2737,0-1-2000,1 0-1,23-2 1,-39 7-1301,1 0 0,-1 1 0,0 0 0,1 0 1,-1 1-1,0 0 0,0 0 0,1 0 0,-1 1 0,0-1 1,0 2-1,7 3 0,-10-5-119,-1 1 1,0 0-1,0 0 1,0 0-1,0 0 0,0 0 1,0 0-1,-1 1 1,1-1-1,-1 0 0,1 1 1,-1-1-1,0 1 1,0 0-1,0 0 0,0-1 1,-1 1-1,1 0 1,-1 0-1,1-1 1,-1 1-1,-1 4 0,1 3-7,-1 1 0,0-1 0,-1 0-1,-4 16 1,2-12-35,-2 0 0,0-1 0,0 1 0,-1-1 0,0-1 0,-2 1 0,1-1 0,-1-1-1,-1 0 1,0 0 0,-1-1 0,0 0 0,-19 13 0,28-21 18,-5 3 252,0 0 0,1 0 1,-1 0-1,-8 11 0,29-15 915,5-2-836,30-5 0,-20 1-341,69-14-2596,-34 6-3607,-58 12 5065,-1-1-1,1 1 0,-1-1 0,0 0 1,0-1-1,0 1 0,0-1 0,0 0 0,0 0 1,6-6-1,11-13-1723,2-9 1025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16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62 4064,'-11'-29'1307,"11"28"-1271,0 0 1,0 0 0,0 0-1,0 0 1,0 0 0,0 0 0,1 0-1,-1 0 1,0 0 0,0 0-1,1 0 1,-1 1 0,1-1 0,-1 0-1,1 0 1,-1 0 0,1 0 0,-1 0-1,1 1 1,0-1 0,-1 0-1,3-1 1,-2 1 116,0 0 85,0 0 0,1 0 0,-1 0 0,1 0 1,0 1-1,-1-1 0,1 0 0,0 1 0,-1-1 0,1 1 0,0 0 1,-1-1-1,1 1 0,0 0 0,0 0 0,0 0 0,-1 0 0,1 0 1,3 1-1,-1 0 204,0 0 1,1 0 0,-1 1-1,0-1 1,0 1-1,6 4 1,1 2 103,0 0 0,-1 2 1,0-1-1,11 14 0,-2-2 35,138 163 3701,-141-162-4078,-1 0-1,-1 1 1,-1 1 0,-2 0-1,0 0 1,-1 1-1,-2 1 1,0 0-1,-2 0 1,-1 0-1,0 1 1,-3-1-1,0 1 1,-1 0 0,-2 0-1,-1 0 1,-7 37-1,-11 7 246,-43 106 1,31-95-405,-45 98-351,62-152 11,0-2 0,-2 0 0,-1-1 0,-31 34 0,16-27-1561,-1-1 0,-1-2 0,-70 44 0,46-36-1653,8-2-3712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17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4064,'0'-3'228,"0"0"35,-1 0-1,1 0 0,0-1 1,1 1-1,-1 0 1,1 0-1,-1 0 0,1 0 1,0 0-1,0 0 0,0 0 1,0 0-1,1 0 1,-1 0-1,11-3 7924,-12 6-8024,5 16 2180,0 20-1309,-3 8 649,1 28-126,1-28-874,-2 1 1,-2-1 0,-10 82-1,7-89-576,3-26-323,-1-1 0,0 1 0,-3 11 0,1-1-1857,-3 5-3975,-1-21-348,6-5 6042,1 0-1,-1 0 1,1 0-1,-1 0 1,1 0 0,-1 0-1,0 0 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17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87 7456,'-27'-10'2421,"22"8"-677,16 2 1701,4-1-282,25-4 0,-3-1-1601,104-12 1025,28-3-2187,-68 9-1619,-36 4-3413,-43 5-1341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19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8 150 5408,'-8'-7'3479,"15"5"920,8-2-2277,61-28 2635,-75 32-4736,-1 0 0,1-1 0,-1 1-1,1 0 1,-1 0 0,1 0 0,-1 0 0,1 0 0,-1-1 0,1 1 0,-1 0 0,1 0 0,-1 0 0,1 0 0,0 1 0,-1-1-1,1 0 1,-1 0 0,1 0 0,-1 0 0,1 0 0,-1 1 0,1-1 0,-1 0 0,1 1 0,0 0 10,0 0-1,0 0 1,-1 0 0,1 0 0,0 0-1,-1 0 1,1 0 0,-1 0 0,1 0 0,-1 0-1,1 2 1,1 7 94,-1-1 0,1 17-1,-1-9-41,11 99 371,-2 3 20,-4-78-202,19 69 0,-24-97-200,-1-13-98,0 1 0,0-1 0,0 0-1,0 0 1,0 0 0,0 1-1,0-1 1,0 0 0,0 0 0,0 0-1,0 1 1,0-1 0,0 0 0,0 0-1,0 1 1,0-1 0,0 0-1,0 0 1,0 0 0,0 0 0,0 1-1,0-1 1,-1 0 0,1 0-1,0 0 1,0 0 0,0 1 0,0-1-1,0 0 1,-1 0 0,1 0-1,0 0 1,0 0 0,0 0 0,-1 0-1,1 1 1,0-1 0,0 0-1,0 0 1,-1 0 0,1 0 0,0 0-1,0 0 1,0 0 0,-1 0 0,1 0-1,0 0 1,-2-1-6,1 1 22,0 0 0,0-1-1,0 1 1,0-1 0,0 1 0,0-1 0,0 1 0,0-1 0,0 1 0,0-1 0,0 0 0,0 0 0,1 1-1,-1-1 1,0 0 0,0 0 0,1 0 0,-1 0 0,1 0 0,-1 0 0,1 0 0,-1 0 0,1 0 0,-1 0 0,1 0-1,0 0 1,0-2 0,-18-56-3,-13-89 0,5 13 274,21 109-24,-2-45 1,0 1-41,5 51 96,-1-3 107,3 21-502,0 1-1,0-1 1,-1 0-1,1 0 1,0 1-1,0-1 0,-1 0 1,1 0-1,0 1 1,-1-1-1,1 0 1,-1 1-1,1-1 1,-1 1-1,1-1 0,-1 1 1,1-1-1,-2 0 1,1 2-328,1 0 0,-1 0 0,0 0 1,0 0-1,1 0 0,-1 0 0,1 0 0,-1 1 1,1-1-1,0 0 0,-1 0 0,1 2 1,0-1-104,-1-1 1,1 1 0,-1 0-1,1 0 1,0 0 0,0 0-1,0 0 1,0 0 0,1 3-1,0 2-474,0 15-3974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19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35 169 4480,'-4'-3'686,"-19"-13"143,16 6 4584,7 9-5075,0-1-1,1 1 1,-1-1 0,1 1 0,-1-1 0,1 1 0,0 0 0,0-1 0,0 1 0,0 0 0,0 0 0,0-1 0,0 1 0,0 0-1,0 0 1,3-1 0,23-16 1352,-25 17-1461,17-9 509,0 1 0,1 0-1,0 2 1,36-9-1,84-8-209,-133 23-504,64-8-522,86 2-1,-126 5-841,-27 1 670,1 0 0,-1 0 0,1 1 0,0 0 0,-1 0 0,1 0 0,-1 1 1,1-1-1,-1 1 0,7 2 0,-11-3 535,0 0-1,0 0 1,1 0 0,-1 0-1,0 0 1,0 1-1,0-1 1,1 0 0,-1 0-1,0 0 1,0 0 0,0 0-1,0 1 1,1-1 0,-1 0-1,0 0 1,0 0 0,0 0-1,0 1 1,0-1 0,0 0-1,0 0 1,1 1-1,-1-1 1,0 0 0,0 0-1,0 0 1,0 1 0,-2 9-2473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20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28 256 7136,'-6'-3'751,"6"3"-640,-1-1 1,0 1 0,0-1-1,0 1 1,0 0-1,1-1 1,-1 1-1,0 0 1,0 0-1,0 0 1,0 0 0,0-1-1,0 1 1,0 0-1,0 1 1,0-1-1,0 0 1,0 0-1,0 0 1,1 1-1,-3-1 1,3 1 115,0 0 0,0 0 0,0 0 0,0 0 0,0 0-1,0 0 1,0 0 0,0 0 0,0 0 0,1 0 0,-1-1 0,0 1 0,0 0 0,1 0 0,-1 0-1,1 0 1,-1 0 0,1-1 0,-1 1 0,1 0 0,1 1 0,14 21 1677,-1-2-880,-1-1 1,18 38-1,17 49 303,-26-53-863,-6-7-283,-14-35-172,2 0 1,-1 0-1,9 13 0,-13-25-17,1 0 0,-1-1 0,0 1 0,1 0 0,-1 0 0,1 0 0,-1-1-1,1 1 1,-1 0 0,0-1 0,1 1 0,-1 0 0,1-1 0,-1 1 0,0-1 0,0 1 0,1 0-1,-1-1 1,0 1 0,0-1 0,1 1 0,-1-1 0,0 1 0,0-1 0,3-17-394,4-19-389,2-65 0,-20-118 72,10 203 787,-1-99 369,3 65 1259,-1 50-1635,0 0 0,0 0-1,0 0 1,0 0-1,0 0 1,0 0 0,1 0-1,-1 0 1,0 0-1,1 0 1,-1 0 0,1 0-1,-1 0 1,1 0 0,-1 1-1,1-1 1,0 0-1,-1 0 1,1 0 0,0 1-1,0-1 1,0 0-1,-1 1 1,1-1 0,0 1-1,0-1 1,0 1 0,0-1-1,0 1 1,0 0-1,0-1 1,0 1 0,0 0-1,2 0 1,4-1 144,0 1 1,0 0-1,0 1 0,9 1 0,1 0 39,55-1 206,88-9-1,-81 3-212,195-22 94,-208 11-1590,-64 15 637,10-3-4944,-10-6-1628,-2 9 6411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20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49 5472,'-4'-2'649,"-2"0"197,0 1 0,-1 0 0,1 0 1,-10-3 1666,16 4-2473,0 0-1,0 0 1,0 0 0,0 0-1,0 0 1,0 0 0,0 0-1,0 0 1,-1 0 0,1 0 0,0 0-1,0 0 1,0 0 0,0 0-1,0 0 1,0 0 0,0 0-1,0 0 1,0 0 0,0 0 0,7-4 1587,13-6 221,-17 9-1553,7-4 196,0 2-1,1-1 0,0 1 1,-1 1-1,20-2 0,-6 2 674,39 3 0,-59-1-1077,1 1 1,-1-1-1,1 1 1,-1 0 0,0 0-1,1 1 1,-1-1-1,0 1 1,0 0 0,4 3-1,-6-4-64,-1 0 1,1 0-1,-1 1 0,1-1 0,-1 0 0,0 1 0,0-1 1,1 1-1,-1 0 0,0-1 0,0 1 0,-1 0 1,1 0-1,0-1 0,-1 1 0,1 0 0,-1 0 0,1 0 1,-1 0-1,0 0 0,0 0 0,0 0 0,0 0 0,0-1 1,0 1-1,-1 2 0,-1 5 31,0-1 1,-1 0-1,0 0 0,-1 0 1,-6 12-1,-27 34-108,24-38 145,-1-1 0,-21 19 0,-11 10 484,41-37-307,6-3 89,17-4 105,-17 0-461,18-3 84,0-1-1,19-6 1,2-1-248,53-15-1248,-40 10-1987,1 3-4417,-51 12 7204,0 1 0,-1 0 0,1-1 0,0 1 0,0 0 0,-1 0 0,1 0 0,0 1 0,0-1 0,-1 1 0,1 0 0,0-1 0,3 3 0,13 5-2232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23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527 6 3808,'2'-5'12996,"-4"10"-11358,-7 15 643,6-12-1840,-1-1 0,1 0 0,-1 0-1,-9 12 1,-32 29 650,24-26-447,-34 46 0,-113 226 992,148-255-1459,-8 15 100,3 1 1,-35 109-1,39-82 162,-19 141 0,36-177-320,1 0 0,3 1-1,1-1 1,14 83 0,-7-97-350,1-1-1,1 0 0,2 0 1,2-1-1,0 0 1,2-1-1,1-1 1,1-1-1,2 0 1,0-1-1,36 33 1,-38-42-1081,1 0 1,1-1 0,22 13-1,-32-23 205,-1 0 0,2-1 1,-1-1-1,0 0 0,1 0 0,0-1 0,0 0 0,0-1 0,13 2 0,20-6-4615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28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6 103 2144,'-1'-1'52,"1"0"0,-1 0 0,1 0 0,-1 0 0,0 0 0,1-1 0,0 1 0,-1 0 0,1 0 0,0 0 0,0 0 0,-1-1 0,1 1 0,0 0 0,0 0 0,0 0-1,0-1 1,1 1 0,-1 0 0,0 0 0,0 0 0,1-2 0,1-1 549,1 1 0,-1-1 0,0 1-1,1 0 1,4-5 0,-4 5 119,32-44 8405,-31 59-6752,-2 6-1612,-1 1 0,-1-1-1,-1 0 1,-5 35 0,-1 8-96,5 37-336,-1 19-215,3-96-544,0 8-788,-3-15-2689,-5-4-3946,-1-3 4856,-4 4-1248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1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6816,'0'0'74,"-1"0"0,1 0 0,0 0 1,0 0-1,0 0 0,0 0 0,0 0 0,0-1 0,0 1 1,0 0-1,0 0 0,0 0 0,0 0 0,0 0 0,0-1 1,0 1-1,0 0 0,0 0 0,0 0 0,0 0 1,0 0-1,0 0 0,0 0 0,1-1 0,-1 1 0,0 0 1,0 0-1,0 0 0,0 0 0,0 0 0,0 0 1,0 0-1,0 0 0,0-1 0,0 1 0,1 0 0,-1 0 1,0 0-1,0 0 0,9-3 647,13-1 695,71-11 2701,-2 1-2880,173-6-53,-263 20-1187,40-2 302,-39 2-343,1 0-1,-1 0 0,1 1 1,0-1-1,-1 1 1,1 0-1,-1-1 1,1 1-1,-1 0 1,0 0-1,1 1 1,1 1-1,3 5-2776,-4 4 747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28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71 9216,'-5'-2'2310,"6"0"-979,10-2 161,1 1 564,-8 1-1508,1 1 0,-1 1 0,0-1 0,1 1 0,-1-1 0,8 2 0,10-2 352,98-7 752,64-5-802,-1-10-3859,-163 20 1333,25-5-6712,-64 31-1414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29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58 9632,'-1'-1'165,"0"1"1,1 0-1,-1-1 1,0 1-1,1 0 1,-1-1 0,0 1-1,1-1 1,-1 1-1,1-1 1,-1 1-1,1-1 1,-1 1 0,1-1-1,-1 1 1,1-1-1,-1 0 1,1 1-1,0-1 1,-1-1-1,2 1 156,0 0-1,1 1 1,-1-1 0,0 0-1,1 0 1,-1 1-1,0-1 1,1 0-1,-1 1 1,3-1-1,14-5 1866,35-6 0,57 0-746,-93 10-1135,-3 1-174,77-4 509,-81 5-564,1 1 1,0 0 0,0 1-1,-1-1 1,1 2-1,12 4 1,-21-6-43,1 0 0,-1 0 0,0 0 1,0 1-1,1-1 0,-1 1 0,0-1 0,0 1 0,0 0 1,0 0-1,-1-1 0,1 2 0,-1-1 0,1 0 0,-1 0 1,2 3-1,-2-1-19,1-1-1,-1 1 1,-1 0 0,1-1 0,0 1 0,-1 0 0,0 0 0,0-1 0,0 1 0,-1 5-1,-1 1-31,0 1-1,-1-1 0,-1 0 0,0 0 1,0 0-1,-1-1 0,-6 11 1,-1-2-60,0-2 0,-1 1 0,-1-2 0,-29 27 0,-70 44 192,25-22 283,81-59-282,1 1 0,-1 0 1,1 0-1,0 0 1,-7 11-1,13-17-96,-1 1 1,1-1-1,0 1 0,0-1 1,-1 1-1,1-1 0,0 1 0,0-1 1,0 1-1,0-1 0,-1 1 1,1 0-1,0-1 0,0 1 0,0-1 1,0 1-1,0-1 0,1 1 0,-1 0 1,0-1-1,0 1 0,0-1 1,0 1-1,1-1 0,-1 1 0,0-1 1,0 1-1,1-1 0,-1 1 1,0-1-1,1 1 0,-1-1 0,1 0 1,-1 1-1,0-1 0,1 1 0,-1-1 1,1 0-1,-1 0 0,1 1 1,-1-1-1,1 0 0,0 0 0,-1 1 1,1-1-1,4 2 105,0-1 0,-1 0 0,1 1 0,5-1 0,30 4 421,72-1 1,41-11-1511,-141 6 770,-11 1 214,9-1-984,1 0 0,-1 0 0,12-4 0,-20 5 170,1-1-1,0 0 0,0 0 0,0-1 0,-1 1 0,1-1 0,-1 1 0,1-1 1,-1 0-1,0 0 0,1 0 0,-1 0 0,0 0 0,0 0 0,2-5 0,5-9-4831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31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9 3552,'3'-8'21237,"2"25"-19963,-6-9-1214,1-1 1,-2 1-1,1-1 0,-1 0 1,0 1-1,0-1 0,-1 0 0,0 0 1,-5 8-1,1-3-496,0-1-1,-1-1 1,0 1 0,-15 14 0,13-16-625,1-1 1,-18 11 0,22-15 96,-1-1 1,0 0-1,0 0 1,0-1-1,0 1 1,-13 2 0,-7-4-1309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32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22 149 8064,'-22'-9'9013,"22"8"-8771,1 0 1,-1 1-1,1-1 0,-1 1 1,0-1-1,1 1 0,-1-1 1,1 1-1,-1 0 1,1-1-1,-1 1 0,1-1 1,0 1-1,-1 0 0,1 0 1,-1-1-1,2 1 0,29-15 908,1 2-1,57-15 1,-49 16-1223,109-27-1669,-69 19-5822,-66 17 3681,-5 2 1281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32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21 8800,'0'-1'131,"0"1"0,-1 0 1,1-1-1,0 1 1,0-1-1,0 1 0,-1-1 1,1 1-1,0-1 1,0 1-1,0-1 0,0 1 1,0-1-1,0 1 0,0-1 1,0 1-1,0-1 1,0 1-1,0-1 0,0 1 1,0-1-1,0 1 0,0-1 1,1 1-1,-1 0 1,0-1-1,1 0 0,2-4 953,-2 5-716,0-1-1,1 1 1,-1 0 0,0 0-1,0-1 1,1 1 0,-1 0-1,0 0 1,0 0-1,1 1 1,-1-1 0,0 0-1,2 1 1,-1 0-97,0 0 0,0 0 0,-1 1 0,1-1 0,0 0 0,-1 1 0,1-1 0,-1 1 0,0 0 0,0-1 0,2 4 0,13 23 1247,-13-21-1206,2 3 5,0 0 1,-2 1-1,1 0 0,-1 0 0,-1 0 0,3 19 0,-3 69 524,-2-65-926,-1-16-102,-1 0 0,-1 1 1,-7 24-1,2-9-1503,6-25-3,0-1 1,-6 14-1,-6 3-7287,13-24 8442,1 0 0,-1 1 1,0-1-1,1 1 0,-1-1 1,1 1-1,0 0 0,-1-1 1,1 1-1,0-1 0,0 4 1,0 1-254,-3 11-1182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32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38 10400,'-14'-3'5012,"14"3"-4863,0 0 0,1 0 0,-1-1-1,0 1 1,0 0 0,1 0 0,-1-1 0,0 1 0,1 0-1,-1 0 1,0 0 0,1 0 0,-1 0 0,0-1-1,1 1 1,-1 0 0,1 0 0,-1 0 0,0 0 0,1 0-1,-1 0 1,0 0 0,1 0 0,-1 0 0,0 0-1,1 0 1,-1 1 0,1-1 0,-1 0 0,90-7 4219,-12 0-3915,-21 5-312,179-9-474,-114 6-3256,-99 4 613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33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78 10208,'-14'0'3290,"14"-1"-3233,0 1 0,0 0-1,1 0 1,-1 0 0,0 0-1,0 0 1,0 0 0,0 0-1,0 0 1,0 0 0,0 0-1,0 0 1,1 0 0,-1 0-1,0 0 1,0-1 0,0 1-1,0 0 1,0 0 0,0 0-1,0 0 1,0 0 0,0 0-1,0 0 1,0-1 0,0 1-1,0 0 1,0 0 0,0 0 0,0 0-1,0 0 1,0 0 0,0 0-1,0-1 1,0 1 0,0 0-1,0 0 1,0 0 0,0 0-1,0 0 1,0 0 0,0-1-1,0 1 1,0 0 0,0 0-1,0 0 1,0 0 0,0 0-1,0 0 1,0 0 0,-1 0-1,1 0 1,0-1 0,0 1-1,0 0 1,0 0 0,0 0-1,0 0 1,0 0 0,-1 0-1,1 0 1,0 0 0,0 0-1,0 0 1,0 0 0,0 0-1,122-34 5048,-95 25-4737,0 1-1,0 2 0,1 1 0,0 1 0,28-1 1,-54 5-358,0 0 0,0 0-1,0 0 1,0 0 0,0 1 0,0-1 0,-1 1 0,1-1 0,0 1 0,0 0 0,0-1 0,0 1 0,-1 0 0,1 0 0,2 2 0,-3-2-4,0 0 0,0 0 0,-1 1 0,1-1 0,0 0 1,0 1-1,-1-1 0,1 0 0,-1 1 0,1-1 0,-1 1 0,1-1 0,-1 1 0,0-1 0,0 1 1,0-1-1,0 1 0,0-1 0,-1 4 0,0 4-71,-2 1 0,1-1 0,-1 0 0,0 0 0,-1 0 0,0-1 1,-1 1-1,0-1 0,0 0 0,-7 8 0,0-1 50,-2 1 0,0-1 0,-28 21 0,-52 27 534,72-49-279,22-14-234,0 0 0,-1 0 0,1 0 0,0 0 0,0 0 0,0 0 0,0 0 0,0 0 0,0 0 0,0 0 0,0 0 0,-1 0 0,1 0 0,0 0 0,0 1 0,0-1 0,0 0 0,0 0 0,0 0 0,0 0 0,0 0 0,0 0 0,0 0 0,0 0 0,0 0 0,0 1 0,0-1 0,0 0 0,-1 0 0,1 0 0,0 0 0,0 0 0,0 0 0,0 0 0,0 0 0,0 1 0,0-1 0,0 0 0,1 0 0,-1 0 0,0 0 0,0 0 0,0 0 0,0 0 0,0 1 0,0-1 0,0 0 0,0 0 0,0 0 0,7 3 190,10-2 85,19-2 193,68-13 0,-19 1-1168,25 1-2606,-76 9-1559,-6 1-2899,-11-1 2373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4:34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20 3552,'-5'-10'656,"5"10"-603,-1 0 1,1-1 0,0 1 0,0 0 0,0 0 0,0-1 0,1 1 0,-1 0 0,0 0 0,0-1 0,0 1-1,0 0 1,0 0 0,0 0 0,0-1 0,0 1 0,0 0 0,1 0 0,-1-1 0,0 1 0,0 0 0,0 0-1,0 0 1,1 0 0,-1-1 0,2 0 363,0 1 0,0-1-1,-1 1 1,1-1-1,0 1 1,0 0 0,0-1-1,0 1 1,3 0 0,0 1-116,-1-1 0,0 1 0,1 0-1,-1 0 1,0 1 0,1-1 0,-1 1 0,0 0 0,0 0 0,-1 0 0,1 0 0,0 1 0,-1 0 0,1 0 0,-1 0 0,0 0 0,0 0 0,3 5 0,5 6 164,-1 1 0,0 0 0,8 19 0,7 19 244,-2 0 1,-2 2-1,-3 1 0,-2 0 1,15 100-1,-20-41 275,-4 162 0,-11-186-506,-4 1 1,-25 111-1,24-165-405,-1 0 1,-2 0 0,-1-2 0,-2 1-1,-39 66 1,-111 136-2016,63-96-1182,22-35-2636,47-69 283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5:39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773 18 2816,'0'-2'268,"0"1"-205,0 0 0,0 1-1,0-1 1,0 0 0,0 1 0,0-1-1,0 0 1,0 1 0,0-1-1,0 0 1,0 1 0,1-1 0,-1 0-1,0 1 1,0-1 0,1 1-1,-1-1 1,1 1 0,1-3 2082,-7 13-76,3-4-1847,-11 32 675,-1 0-1,-2-2 1,-36 62-1,-276 333 439,188-259-1059,100-121-2335,-40 67 1,37-42-806,-1-15-1056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5:38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4 3328,'2'-4'2173,"-2"5"-2082,0-1 1,0 0 0,0 0 0,0 0 0,0 1-1,0-1 1,0 0 0,0 0 0,-1 1 0,1-1 0,0 0-1,0 0 1,0 0 0,0 0 0,-1 1 0,1-1-1,0 0 1,0 0 0,0 0 0,-1 0 0,1 0-1,0 0 1,0 1 0,-1-1 0,1 0 0,0 0 0,0 0-1,-1 0 1,1 0 0,0 0 0,0 0 0,-1 0-1,1 0 1,0 0 0,0 0 0,-1 0 0,1 0-1,0 0 1,-1-1 0,0 2 40,-1 0 0,0-1 0,0 1 1,0 0-1,1 0 0,-1 0 0,1 0 0,-1 1 0,1-1 0,-1 0 0,1 1 1,-1-1-1,1 1 0,0-1 0,0 1 0,0-1 0,-2 4 0,-8 10 461,-6 7 0,3-3-162,2-4-253,0 0 0,1 2 0,1-1 0,-8 19 0,12-17-99,0 0 0,0 1-1,2 0 1,-4 30-1,6-35 143,-2 24 122,2 1 0,5 63 0,-1-81-276,1-1 0,1 0 0,0 0 1,9 22-1,-11-38-37,-1 0 0,1-1 1,0 1-1,0 0 0,1-1 1,-1 0-1,1 1 0,-1-1 1,1 0-1,0 0 0,0-1 1,1 1-1,-1-1 0,0 1 1,1-1-1,0 0 0,-1 0 1,7 2-1,-4-3 17,4 1-11,-1 0 1,17 2 0,-21-4 5,-1-1 0,0 1 0,1 0 0,-1-1 0,0 0-1,1 0 1,-1-1 0,0 1 0,5-3 0,-5 2-1,0 0-1,-1-1 1,1 1 0,0-1 0,-1 0-1,0 0 1,0 0 0,0-1 0,3-3-1,21-36-63,-20 30 60,84-180 615,-56 111-579,-30 72-51,-1 0 0,0 0-1,-1-1 1,-1 1-1,1-1 1,-1 1 0,-1-1-1,0-19 1,-1 22-6,-1 1 0,0 0 0,-1-1 1,0 1-1,0 0 0,0 0 0,-1 0 0,0 0 1,-1 0-1,1 1 0,-1 0 0,0-1 1,-9-8-1,10 11-6,-2-1 0,1 1 1,-1 0-1,1 0 0,-1 0 1,0 1-1,-1-1 0,1 1 0,0 1 1,-1-1-1,-6-1 0,8 2-15,0 1 0,-1 1 0,1-1 0,-1 1 0,1-1 0,0 1 0,-1 1 0,1-1 0,-1 1 0,1-1 0,0 1-1,-1 0 1,1 1 0,0-1 0,0 1 0,-4 2 0,-2 2-31,0 0 0,1 0 0,0 1 0,0 0 0,1 1 0,0 0 0,-9 11 0,11-11-877,0 0-1,-6 13 0,5-6-2361,5 1 993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1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8 889 3552,'-8'6'2002,"14"-5"128,14-7 58,-13 3-1848,0-1 1,-1 0 0,1 0-1,-1-1 1,0 0 0,9-9 0,30-39 443,-13 14-263,-10 16-281,-8 9-85,15-21 0,-25 30-268,-1 0 0,1 1 0,0 0 0,0-1 0,6-3 0,-10 8 106,0 0 0,0 0 0,0 0-1,1 0 1,-1 0 0,0 0 0,0 0-1,0 0 1,0 0 0,0 0 0,1 0-1,-1 0 1,0 0 0,0 0 0,0 0-1,0 0 1,1 0 0,-1 0 0,0 0-1,0 0 1,0 0 0,0 0 0,0 0-1,0 1 1,1-1 0,-1 0 0,0 0-1,0 0 1,0 0 0,0 0 0,0 0-1,0 1 1,0-1 0,0 0 0,0 0 0,1 0-1,-1 0 1,0 0 0,0 1 0,0-1-1,0 0 1,0 0 0,0 0 0,0 0-1,0 1 1,0-1 0,0 0 0,0 0-1,0 0 1,0 0 0,0 0 0,-1 1-1,1-1 1,0 0 0,0 0 0,1 16 14,-2-11-30,-1 88 247,-5-1 0,-3 1 0,-5-2 0,-44 150 0,4-36 1408,53-201 289,1-9-1458,1-10-303,5-8 59,1 1 1,15-34-1,-1 2-152,55-210 28,-6 19-361,-65 233 269,4-13-26,0 0 0,16-30 0,-21 50-36,0-1-1,0 1 1,0 0-1,0 0 1,1 0-1,0 1 1,0-1-1,0 1 1,0 0-1,1 0 1,0 1-1,-1-1 1,1 1 0,1 0-1,-1 0 1,7-2-1,-10 4 38,1 1 0,-1-1 1,0 1-1,1-1 0,-1 1 0,0 0 0,1 0 0,-1 0 1,1 0-1,-1 1 0,0-1 0,1 1 0,-1-1 0,0 1 0,0 0 1,1 0-1,-1 0 0,0 0 0,0 0 0,0 0 0,0 1 0,0-1 1,0 1-1,-1-1 0,1 1 0,0 0 0,2 3 0,-1-1 19,-1 1 0,1-1-1,-1 1 1,0-1-1,0 1 1,-1 0 0,1 0-1,-1 0 1,0 0-1,0 0 1,-1 0 0,1 6-1,-3 9 25,0-1-1,-1 0 0,0 0 1,-2-1-1,-9 25 1,6-18 141,-2-1 1,-1 0 0,0-1-1,-2 0 1,-29 39 0,40-59-101,-1-1 1,1 0-1,-1 0 1,0 0-1,1 0 0,-1 0 1,0-1-1,0 1 1,-7 1-1,10-3-52,-1 1 0,0-1 0,1 0-1,-1 0 1,0 0 0,0 0 0,1 0 0,-1 0-1,0 0 1,0 0 0,0 0 0,1 0 0,-1 0-1,0 0 1,0 0 0,1-1 0,-1 1 0,0 0-1,1 0 1,-1-1 0,0 1 0,1-1 0,-1 1-1,0-1 1,1 1 0,-1-1 0,1 1 0,-1-1 0,1 1-1,-1-1 1,1 0 0,-1 1 0,1-1 0,0 0-1,-1 1 1,1-1 0,0 0 0,0 0 0,-1 1-1,1-1 1,0 0 0,0 0 0,0 1 0,0-1-1,0 0 1,0 0 0,0 1 0,0-1 0,1-1-1,-1-3-21,1 1-1,-1-1 0,1 0 0,0 1 1,1-1-1,-1 0 0,1 1 0,0 0 0,0-1 1,1 1-1,-1 0 0,7-7 0,0-1-61,2 1 0,20-17-1,-13 13 41,2 1 0,0 2-1,40-20 1,-19 11 16,-6 2-58,78-40 103,-85 47-110,0 0 0,34-8 0,-61 19 70,0 1 1,0 0 0,0 0-1,0 0 1,-1 0-1,1 0 1,0-1 0,0 1-1,0 1 1,0-1-1,0 0 1,0 0 0,0 0-1,1 1 1,-2-1 5,1 0 1,-1 1-1,0-1 0,1 0 1,-1 1-1,0-1 1,1 0-1,-1 1 1,0-1-1,1 0 0,-1 1 1,0-1-1,0 1 1,0-1-1,1 1 0,-1-1 1,0 0-1,0 1 1,0-1-1,0 1 1,0 3-18,0 0 1,0-1 0,0 1 0,-1-1 0,0 1 0,-1 3 0,0 3-9,-2 12 25,0-4 2,1 0 0,0 0 0,1 26 0,2-39 31,0 0-1,1 0 1,0 0-1,0 0 1,0 0-1,0-1 1,1 1-1,-1 0 1,1-1-1,1 1 1,-1-1-1,1 1 1,-1-1-1,1 0 1,0 0-1,1 0 1,4 4-1,-7-7-10,0 0-1,0 0 0,0 0 0,0 0 0,0 0 0,1 0 0,-1 0 0,0 0 0,1-1 0,-1 1 0,0-1 0,1 1 0,-1-1 0,1 1 0,-1-1 1,1 0-1,-1 0 0,1 1 0,-1-1 0,1 0 0,-1-1 0,1 1 0,-1 0 0,1 0 0,-1-1 0,0 1 0,1 0 0,-1-1 0,1 0 1,-1 1-1,0-1 0,1 0 0,-1 1 0,0-1 0,0 0 0,0 0 0,0 0 0,0 0 0,2-2 0,2-4 95,1-1 0,-2 0 0,1 0 0,-1 0 0,4-11 0,-3 9-24,-1 0-69,0 0 1,-1 0 0,0 0 0,0 0 0,-1-1-1,0 1 1,-1-1 0,0 1 0,-1-1-1,0 0 1,-1 1 0,0-1 0,-5-19-1,5 27-42,0 1 1,0 0-1,0 0 0,0 0 0,-1 0 0,1 0 0,-1 1 0,0-1 0,1 0 0,-1 1 0,0-1 0,0 1 0,0-1 0,0 1 0,0 0 1,0 0-1,-1 0 0,1 0 0,0 0 0,0 1 0,-5-2 0,4 2 2,1-1 0,-1 1 0,1 0 0,-1 0 1,1 0-1,-1 0 0,1 0 0,0 0 0,-1 1 0,1-1 0,-1 1 0,1 0 0,0-1 1,-1 1-1,1 0 0,0 0 0,0 1 0,0-1 0,0 0 0,-4 4 0,5-3-2,-1-1-1,0 2 1,1-1-1,0 0 1,-1 0-1,1 0 1,0 1-1,0-1 1,0 0-1,0 1 1,1-1-1,-1 1 1,0 2-1,1-3 39,0 0 0,0-1 1,0 1-1,1-1 0,-1 1 0,1-1 0,-1 1 0,1 0 0,-1-1 1,1 0-1,0 1 0,0-1 0,-1 1 0,1-1 0,0 0 0,0 0 0,0 1 1,1-1-1,-1 0 0,0 0 0,0 0 0,1 0 0,1 1 0,-1-2 0,0 1 0,0-1 0,0 0 0,0 0-1,0 0 1,1 0 0,-1 0 0,0 0 0,0 0-1,0-1 1,0 1 0,0-1 0,0 1-1,0-1 1,2-1 0,3-1 3,-1 0-1,1 0 1,-1-1-1,6-4 1,73-54 344,46-39 34,-100 71-351,-1-1 1,47-66 0,-33 30-65,50-105 1,-84 153 27,6-13-42,-1 0 0,16-51 1,-29 68-184,-2 15 211,0 0-1,0 0 1,0 0-1,0 0 1,0-1 0,0 1-1,0 0 1,0 0-1,0 0 1,0 0 0,0 0-1,0 0 1,0-1-1,0 1 1,0 0 0,0 0-1,0 0 1,0 0-1,0 0 1,0 0 0,0-1-1,-1 1 1,1 0-1,0 0 1,0 0 0,0 0-1,0 0 1,0 0-1,0 0 1,0 0 0,0 0-1,0-1 1,-1 1-1,1 0 1,0 0 0,0 0-1,0 0 1,0 0-1,0 0 1,-1 0 0,-5 4-209,-7 11-11,-13 27 56,1 1 1,-36 86-1,25-49-1,7-20 108,-4 8 8,-34 98-1,60-143 90,1 0 1,0 0-1,2 1 1,1 0-1,1-1 0,1 1 1,1 0-1,4 37 1,-2-51 1,0-1-1,0 0 1,1 0 0,0 0 0,1 0 0,-1-1-1,2 1 1,5 9 0,-8-15-4,1 0 0,-1 0 0,0 0 0,1 0 0,0 0-1,0-1 1,0 1 0,0-1 0,0 0 0,0 0 0,1 0 0,-1 0 0,0 0 0,1-1 0,0 1-1,-1-1 1,1 0 0,0 0 0,0-1 0,0 1 0,-1-1 0,6 0 0,4-1 26,0-1 1,0-1-1,0 0 1,-1-1 0,1 0-1,-1-1 1,0-1-1,0 0 1,-1 0-1,1-1 1,13-11 0,0-3 52,0 0-1,-1-2 1,27-35 0,-35 38-62,0-1 1,15-26-1,-26 36-4,0 1 0,0-1 0,0 1 0,-2-1 0,1-1 0,2-19 0,-5 30-58,-1 0 1,0 0-1,0 0 0,0 0 1,0 0-1,0 0 0,0 0 0,0 0 1,0 0-1,0 0 0,-1 0 1,1 0-1,0 0 0,-1 0 1,1 0-1,-1-1 0,0 2-2,1-1-1,0 1 1,-1 0-1,1 0 1,-1-1-1,1 1 0,-1 0 1,1 0-1,0-1 1,-1 1-1,1 0 1,-1 0-1,1 0 1,-1 0-1,1 0 1,-1 0-1,1 0 1,-1 0-1,1 0 1,-1 0-1,1 0 1,-2 0-1,0 1-27,0 0-1,-1 0 1,1 0 0,0 0-1,0 0 1,0 0-1,0 1 1,0-1 0,0 1-1,-3 2 1,-8 9-60,1 2 0,0-1 0,-14 24 0,22-30 111,0-1-1,1 1 1,0 0 0,0 0-1,0 0 1,1 1 0,1-1 0,-1 0-1,1 1 1,0 9 0,2-7 9,0-1 0,0 0 0,1 1 0,4 14 0,-4-20 11,-1-1-1,1-1 1,0 1-1,0 0 1,0 0-1,4 4 1,-6-7-4,1 0 0,0 0 1,0 0-1,0 0 0,1 0 0,-1 0 1,0 0-1,0 0 0,0-1 1,1 1-1,-1 0 0,0-1 0,1 1 1,-1-1-1,0 1 0,1-1 0,-1 0 1,3 0-1,-1 0 17,-1-1-1,1 1 1,-1-1 0,0 0-1,1 0 1,-1 0 0,0 0-1,0-1 1,0 1-1,0-1 1,0 1 0,0-1-1,0 0 1,0 0 0,0 1-1,-1-1 1,3-4 0,5-5 65,30-33 86,36-36-249,-64 70 101,0 0-1,1 1 0,0 1 0,0 0 0,18-9 1,-10 7-114,-14 6-29,0 1 0,1 0 0,-1 0 0,1 1 0,12-4 0,-18 6 95,-1 0-1,1 0 0,0 0 0,0 0 0,0 0 1,0 0-1,0 0 0,-1 0 0,1 0 1,0 0-1,0 0 0,0 1 0,0-1 0,-1 0 1,1 1-1,0-1 0,0 1 0,-1-1 0,1 1 1,0-1-1,0 1 0,-1-1 0,1 1 1,-1 0-1,1-1 0,-1 1 0,1 0 0,-1-1 1,1 1-1,-1 0 0,1 0 0,-1-1 0,0 1 1,0 0-1,1 0 0,-1 0 0,0 0 1,0 0-1,0-1 0,0 1 0,0 1 0,0 5 25,0 0-1,-1 0 0,0 0 0,-2 8 0,2-7-31,-9 31 22,6-28 75,1 0 1,1 1 0,0-1 0,-1 15 0,3-26-75,0 0 1,0 0-1,0 0 1,0 0-1,0 1 1,0-1-1,0 0 1,0 0-1,0 0 1,0 0-1,0 0 1,0 1-1,0-1 1,0 0-1,0 0 1,0 0-1,0 0 1,1 0-1,-1 0 1,0 1-1,0-1 1,0 0 0,0 0-1,0 0 1,0 0-1,0 0 1,0 0-1,0 0 1,1 0-1,-1 0 1,0 0-1,0 1 1,0-1-1,0 0 1,0 0-1,0 0 1,1 0-1,-1 0 1,0 0-1,0 0 1,0 0-1,0 0 1,0 0-1,1 0 1,-1 0-1,9-5 289,13-13-7,-17 14-256,13-12 104,72-56 101,-75 61-361,1 1 1,0 1-1,0 0 1,22-8-1,-36 17 93,-1-1 1,1 0-1,-1 1 1,1 0-1,-1-1 0,1 1 1,-1 0-1,1 0 1,0-1-1,-1 1 1,1 1-1,-1-1 0,1 0 1,0 0-1,-1 0 1,1 1-1,2 0 1,-3 0 12,0 0 0,0 0 1,0 0-1,0-1 1,0 1-1,0 0 1,0 0-1,-1 0 1,1 1-1,0-1 0,-1 0 1,1 0-1,0 0 1,-1 0-1,0 1 1,1-1-1,-1 2 1,1 5-27,0 1 1,0 0 0,-1-1 0,-1 1-1,-1 11 1,1-10-21,0 1 45,-3 50-42,4-55 119,0 0-1,1 0 1,0 0-1,0 0 1,0 0-1,1 0 1,4 11-1,-5-17-49,-1 0 1,0 0-1,0 1 0,0-1 0,0 0 0,0 0 0,0 0 0,1 1 0,-1-1 1,0 0-1,0 0 0,0 0 0,0 0 0,1 0 0,-1 1 0,0-1 0,0 0 1,0 0-1,1 0 0,-1 0 0,0 0 0,0 0 0,1 0 0,-1 0 0,0 0 1,0 0-1,0 0 0,1 0 0,-1 0 0,0 0 0,0 0 0,1 0 0,8-5 269,9-17 39,-14 18-282,12-19 130,15-27 0,3-4-37,44-64-34,89-178 0,-120 206-80,44-95-192,-87 177 116,-3 7 13,0-1 0,0 0 0,0 0 0,0 0 0,-1 0 0,1 0 0,0 0 0,-1 0 0,0 0 0,1 0 0,-1-3 0,0 5 43,0 0 0,0 0 0,0 0 0,0 0 0,0 0 0,0 0 0,0 0 0,0 0 0,0 0 0,0 0 0,0 0 0,-1 0 0,1-1 0,0 1 0,0 0 0,0 0 0,0 0 0,0 0 0,0 0 0,0 0 0,0 0 0,0 0 0,0 0 0,0 0 0,-1 0 0,1 0 0,0 0 0,0 0 0,0 0 0,0 0 0,0 0 0,0 0 0,0 0 0,0 0 0,0 0 0,0 0 0,0 0 0,-1 0 0,1 0 0,0 0 0,0 1 0,0-1 0,0 0 0,0 0 0,0 0 0,0 0 0,0 0 0,0 0 0,0 0 0,0 0 0,0 0 0,0 0 0,0 0 0,0 0 0,0 0 0,0 1 0,0-1 0,0 0 0,0 0 0,-10 8-87,0 0 1,1 1-1,1 0 0,-1 0 1,1 1-1,1 0 0,0 0 1,-10 21-1,-14 26 42,3 1 0,2 1 0,3 1 0,-23 91 0,43-136 94,1 0 0,0 0 0,1 0 0,1 0-1,0 0 1,3 15 0,-3-28-28,0-1-1,0 1 0,1-1 0,-1 1 1,0-1-1,1 1 0,-1-1 0,1 1 1,0-1-1,-1 1 0,1-1 0,0 0 1,0 0-1,0 1 0,0-1 0,0 0 1,0 0-1,0 0 0,3 2 0,-2-2 25,0 0-1,0-1 0,0 1 0,0-1 0,0 1 1,0-1-1,0 0 0,0 1 0,0-1 0,0 0 1,0 0-1,0-1 0,0 1 0,3-1 0,8-2 78,-1-1-1,1-1 1,0 0-1,-1 0 0,12-9 1,-11 7-146,1 0 0,0 1-1,18-6 1,-29 11-68,1 0 1,-1 1-1,1-1 0,-1 1 0,6-1 0,-9 1 83,1 0 0,0 1 0,-1-1 1,1 0-1,0 0 0,-1 0 0,1 0 0,0 0 0,-1 1 0,1-1 0,-1 0 0,1 1 0,-1-1 0,1 0 0,-1 1 0,1-1 0,-1 1 0,1-1 0,-1 1 1,1-1-1,-1 1 0,0-1 0,1 1 0,-1-1 0,0 1 0,1-1 0,-1 1 0,0 0 0,0-1 0,1 1 0,-1-1 0,0 1 0,0 0 0,0-1 1,0 1-1,0 0 0,0 0 0,0 5-43,0 2 42,0 1 0,0-1 0,1 0 0,0 1 0,4 13 0,-4-20 24,0 1 0,0-1 0,0 0 0,0 1 0,1-1 0,-1 0 0,1 0 0,-1 0 0,1 0 1,0 0-1,0 0 0,0-1 0,0 1 0,0-1 0,0 1 0,1-1 0,-1 0 0,0 0 0,1 0 0,-1 0 0,1 0 0,-1 0 0,4 0 0,2 0 36,-1 0 0,0-1-1,1 0 1,-1 0 0,1-1-1,-1 1 1,14-5 0,52-18 181,-49 14-159,188-73-36,-208 80 3,8-4-32,-9 6-115,-6 3-128,-41 45-155,39-43 388,0 1-1,0 0 1,1 0 0,-1 0 0,1 0-1,0 1 1,1 0 0,0 0 0,0 0-1,-4 14 1,7-20-1,-2 17 493,3-18-474,-1 0 1,0 0-1,0 1 0,0-1 1,0 0-1,0 0 0,0 0 1,0 0-1,0 0 0,0 0 1,0 0-1,0 1 0,0-1 1,0 0-1,1 0 0,-1 0 1,0 0-1,0 0 0,0 0 1,0 0-1,0 0 1,0 0-1,1 0 0,-1 0 1,0 1-1,0-1 0,0 0 1,0 0-1,0 0 0,0 0 1,1 0-1,-1 0 0,0 0 1,0 0-1,0 0 0,0 0 1,0 0-1,1-1 0,-1 1 1,11-7 273,69-79 446,-70 77-719,-1 1-80,0 0-1,-1-1 1,13-18-1,-19 22-194,-6 6-61,-7 9-1,5-4 266,2 0 0,-1 0 0,1 1 0,-1 0 0,2-1 0,-1 1 0,1 0 0,-3 12 0,5-16 67,0 0 0,0 1 0,0-1-1,1 0 1,0 1 0,-1-1 0,1 0 0,1 1-1,-1-1 1,0 1 0,1-1 0,0 0-1,0 1 1,0-1 0,0 0 0,0 0 0,0 0-1,1 0 1,0 0 0,0 0 0,-1 0 0,4 3-1,-3-4 16,0-1-1,0 1 0,0-1 0,0 1 0,1-1 0,-1 0 1,0 0-1,1 0 0,-1 0 0,0 0 0,1 0 1,-1-1-1,1 1 0,-1-1 0,1 1 0,0-1 0,4-1 1,2 1 64,1-2-1,0 1 1,12-5 0,4-1 22,0-2 0,0 0-1,-1-2 1,42-24 0,-54 26-81,0-1 0,-1 0-1,0-1 1,0 0 0,-1-1 0,0 0 0,-1-1-1,-1 0 1,0 0 0,-1-1 0,0 0 0,-1-1-1,6-16 1,49-150 12,-43 122-58,0 4 16,-4 11-139,13-57 1,-27 97 78,-1 1 0,0-1 0,0 0-1,0 1 1,0-1 0,-2-4 0,2 8 51,0 0-1,0-1 1,0 1 0,0 0-1,0-1 1,0 1-1,0 0 1,0 0 0,0-1-1,0 1 1,0 0-1,-1 0 1,1-1 0,0 1-1,0 0 1,0 0 0,0-1-1,-1 1 1,1 0-1,0 0 1,0 0 0,-1 0-1,1-1 1,0 1 0,0 0-1,-1 0 1,1 0-1,0 0 1,0 0 0,-1 0-1,0 0-10,0 0 0,0 1 0,0 0 0,1-1 0,-1 1 0,0-1 0,1 1-1,-1 0 1,0 0 0,1-1 0,-1 1 0,1 0 0,-1 0 0,1 0 0,-1 1 0,-7 16-86,1 0-1,1 0 1,-7 36 0,8-31 50,-9 43-23,3 0 0,3 1 0,2 0 0,4 0 1,10 124-1,-7-182-1311,0-5 245,0-1 1,-1 1-1,0 0 0,0 0 1,0 0-1,-1 7 0,0-7-1247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5:38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557 5 4224,'5'-5'1920,"-5"10"-1664,-5-5 1280,-4 7-896,-9 6 640,-13 7-736,-14 8 832,-5 7-768,-3 10 384,-2 10-544,2 13 96,3 12-320,0 5-128,2-2-64,6-10-32,11-5 0,9-8-6208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5:47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9 1728,'1'-2'80,"-1"1"26,1 1-1,-1-1 0,0 1 0,0 0 0,0-1 1,0 1-1,1 0 0,-1-1 0,0 1 1,0 0-1,1 0 0,-1-1 0,0 1 0,0 0 1,1 0-1,-1-1 0,0 1 0,1 0 0,-1 0 1,12 2 10626,-17 3-10903,2-1 308,0-1 0,0 0-1,0 1 1,1-1 0,0 1-1,-3 4 1,-10 16 202,7-15-267,1 0 0,1 0 1,-1 1-1,2 0 0,-1 0 0,-6 21 0,-17 71 532,11-34-316,-31 78 12,-6 18 193,43-119-172,-12 76 0,23-114-297,-7 55 522,-1 91 0,9-134-423,1 0-1,1 0 1,1-1-1,1 1 1,0 0-1,1-1 1,1 0-1,1 0 1,11 21-1,49 73 294,-56-93-430,-1 1 0,0-1 0,-1 2 0,-2-1 0,0 1 0,-1 0 0,5 33 0,-11-52-82,2 9-1112,-2 0 1,1 0 0,-1 0-1,-3 19 1,-1-22-2377,-1-7 1142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5:48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2496,'2'2'12720,"5"-2"-8501,10-5-6325,-11 3 3459,31-6-1067,1 1 1,0 2-1,0 2 0,0 1 0,40 4 0,-58 0-297,28 7 0,-44-8 28,5 3 583,-18-2-2115,-17-1-3303,13-4 695,0-2 1329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5:48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3904,'5'-9'7226,"-2"16"-6641,0 1-1,0-1 0,-1 0 0,0 1 0,-1-1 1,2 14-1,-3 46 907,0-1-528,5 107 890,-5-145-1749,-5-3 360,5-25-501,0 0 0,-1 0-1,1 0 1,0 0-1,0 1 1,0-1 0,0 0-1,0 0 1,0 0-1,0 0 1,0 0 0,0 0-1,0 0 1,0 0 0,0 0-1,0 0 1,-1 0-1,1 0 1,0 0 0,0 0-1,0 0 1,0 0-1,0 0 1,0 0 0,0 0-1,0 0 1,0 0-1,0 0 1,-1 0 0,1 0-1,0 0 1,0 0-1,0 0 1,0 0 0,0 0-1,0 0 1,0 0 0,0 0-1,0 0 1,0 0-1,-1 0 1,1 0 0,0 0-1,0 0 1,0 0-1,0 0 1,0 0 0,0 0-1,0-1 1,0 1-1,0 0 1,0 0 0,0 0-1,0 0 1,0 0 0,-5-4-3958,2 1 1758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5:49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2 117 4896,'0'-1'153,"-1"1"1,1 0-1,0-1 1,0 1-1,0 0 1,0-1-1,0 1 1,0 0-1,0-1 1,0 1-1,0 0 1,0-1-1,0 1 0,0 0 1,0 0-1,0-1 1,0 1-1,0 0 1,0-1-1,0 1 1,0 0-1,0-1 1,1 1-1,-1 0 1,0 0-1,0-1 1,0 1-1,1 0 1,-1 0-1,0-1 0,1 1 1,12-13 2100,21-9 138,3 3-660,-21 11-1507,0 0 0,0 1 0,0 0 0,1 1 0,17-3 0,-6 5-466,0 2-1,36 0 0,-64 2 67,1 0 1,-1 0-1,1 0 0,0 0 0,-1 0 1,1 1-1,-1-1 0,1 0 0,-1 0 1,1 0-1,0 1 0,-1-1 1,1 0-1,-1 0 0,1 1 0,-1-1 1,1 0-1,-1 1 0,0-1 0,1 1 1,-1-1-1,1 1 0,-1-1 0,0 1 1,1-1-1,-1 1 0,0-1 0,0 1 1,1-1-1,-1 1 0,0 0 0,0-1 1,0 2-1,-3 10-1766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5:49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69 2912,'-3'1'518,"-7"2"-277,10-3-137,0 1-1,0-1 1,0 0-1,-1 0 1,1 0-1,0 0 1,0 0-1,0 0 1,-1 0-1,1 0 1,0 0-1,0 0 1,0 0-1,0 0 1,-1 0-1,1 0 1,0 0-1,0-1 0,0 1 1,0 0-1,0 0 1,-1 0-1,1 0 1,0 0-1,0 0 1,0 0-1,0 0 1,0-1-1,-1 1 1,1 0-1,0 0 1,0 0-1,0 0 1,0 0-1,0-1 1,0 1-1,0 0 1,0 0-1,0 0 1,0 0-1,0 0 1,0-1-1,0 0 1285,13-8 3033,1 0-3982,0 1 0,1 1 0,0 0 0,0 1 0,1 1 0,-1 0 0,1 1 0,0 1 0,19-2-1,10 4 22,-28 2-248,-15-1-194,-1 0 0,0 0-1,0 0 1,1 0 0,-1 0-1,0 0 1,0 1 0,0-1-1,1 1 1,-1-1 0,0 1-1,0-1 1,0 1 0,0-1-1,0 1 1,0 0 0,0 0-1,0 0 1,0-1 0,0 1-1,0 0 1,-1 0 0,1 0-1,0 0 1,-1 0 0,1 1-1,-1-1 1,1 0 0,-1 0-1,1 0 1,-1 0 0,0 1-1,1-1 1,-1 2 0,0 5 35,1-1-1,-2 0 1,1 0 0,-3 13 0,2-11-34,0-3 33,0-1 1,-1 1 0,1-1-1,-1 1 1,-1-1 0,1 0-1,-1 0 1,1 0-1,-1 0 1,-1 0 0,1-1-1,-5 6 1,1-4-10,1 0 0,-2 0 0,1 0 0,0-1 1,-1 0-1,0-1 0,-9 5 0,2-1-27,25-9 294,1 0 0,0-2 0,-1 1-1,17-7 1,14-3 312,-38 11-600,36-6 292,-36 7-340,0 0 1,-1 0-1,1 0 0,0 0 0,0 1 0,-1-1 0,1 1 1,0-1-1,-1 1 0,1 0 0,4 2 0,-6-2-320,1 1-343,0 0 1,0 0-1,0 0 1,0-1-1,1 1 1,2 1-1,-4-2 410,0 0-532,1 0 1,0 0-1,0 0 1,0 0-1,0 0 0,0-1 1,4 2-1,6-2-5178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5:51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45 117 4320,'0'-1'85,"0"1"-1,0-1 1,0 0-1,0 1 1,0-1 0,1 0-1,-1 1 1,0-1 0,0 0-1,1 1 1,-1-1 0,0 0-1,1 1 1,-1-1 0,0 1-1,1-1 1,-1 1 0,1-1-1,-1 1 1,1-1 0,-1 1-1,1 0 1,-1-1-1,1 1 1,0-1 0,-1 1-1,1 0 1,-1 0 0,1-1-1,0 1 1,-1 0 0,2 0-1,24-1 3779,-16 1 1294,-11 8-2539,0-9-2613,1-1 0,-1 1-1,0 0 1,1-1 0,-1 1-1,1-1 1,0 1 0,-1-1-1,1 1 1,0-1 0,0 1-1,0-1 1,0 1-1,0-1 1,0 1 0,0 0-1,1-1 1,-1 1 0,0-1-1,1 1 1,-1-1 0,1 1-1,1-2 1,17-33 27,-15 30-63,-3 3 57,1 0 0,0 1-1,-1-1 1,1 0-1,0 1 1,1 0 0,-1-1-1,0 1 1,0 0-1,4-2 1,-5 4 246,4 16 448,-5-10-625,0 0 1,-1 1-1,0-1 1,0 0-1,-1 0 0,-2 9 1,3-13-46,0 1 1,0 0 0,-1-1-1,1 1 1,-1-1-1,1 0 1,-1 1 0,0-1-1,0 0 1,0 0-1,0 0 1,0 0 0,0-1-1,0 1 1,-1-1-1,1 1 1,-4 1 0,5-3-55,1 0 0,-1 0-1,1 0 1,0 0 0,-1 0 0,1 0 0,-1 0 0,1 0 0,0 0 0,-1 0 0,1 0 0,-1 0 0,1 0 0,-1 0-1,1 0 1,0 0 0,-1-1 0,1 1 0,0 0 0,-1 0 0,1 0 0,0-1 0,-1 1 0,1 0 0,0 0 0,-1-1 0,1 1-1,0 0 1,-1-1 0,1 1 0,0 0 0,0-1 0,0 1 0,-1-1 0,1 1 0,0 0 0,0-1 0,0 1 0,0-1 0,0 1-1,0 0 1,0-1 0,0 1 0,0-1 0,0 0 0,0-25-324,0 20 230,0 5-30,-1 2 43,-7 13-23,-5 7 215,-28 38 1,32-54 49,7-5-49,5-5-149,1 2 53,0 0 0,0 1 0,0-1 0,0 1 0,0 0 0,1 0 0,-1 0 0,1 1 0,-1-1 0,1 1 0,0 0 0,-1 1 0,1-1 0,0 1 0,0 0 0,-1 0 0,1 0 0,0 1 0,0-1 0,-1 1 0,1 0 0,5 3 0,-3-2 86,0 1-1,0 0 1,0 0-1,0 1 1,-1 0 0,0 1-1,0-1 1,0 1-1,0 0 1,0 0 0,-1 1-1,0 0 1,6 9-1,-9-12-57,-1 0 1,1 0-1,-1 1 0,0-1 0,0 0 0,0 0 0,0 1 0,-1-1 0,1 1 1,-1-1-1,0 1 0,0-1 0,0 0 0,-1 1 0,1-1 0,-1 1 1,0-1-1,0 0 0,-1 4 0,1-3-36,-1 0-1,0 0 1,0 0 0,0 0 0,-1 0-1,0-1 1,1 1 0,-1-1 0,0 0-1,0 0 1,-1 0 0,1 0-1,-1 0 1,-6 3 0,-4 1-712,-1 0 0,0-1 1,-29 7-1,32-11-1312,0 0 0,-1 0-1,-12-1 1,7-2-1329,8-6-1856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5:51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28 2304,'-8'3'6234,"-15"1"3030,23-5-9146,0-1 1,1 1-1,-1 0 0,0 0 0,1 0 1,0 0-1,-1 0 0,1 0 0,-1 0 1,1 0-1,0 0 0,0 0 0,0 0 1,-1 0-1,1 1 0,0-1 0,0 0 1,0 1-1,0-1 0,0 0 0,1 1 1,-1-1-1,0 1 0,0 0 0,0-1 1,2 1-1,7-3-177,0 1 1,12-1-1,-15 2 423,20-1-111,-1 1 0,29 2 0,-7 0-78,-47-1-426,12 25-18671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5:52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26 2656,'0'-1'95,"0"0"1,-1 1-1,1-1 1,0 0-1,0 1 0,0-1 1,0 1-1,0-1 1,0 0-1,0 1 1,0-1-1,0 0 0,0 1 1,0-1-1,0 0 1,0 1-1,1-1 0,-1 1 1,0-1-1,0 0 1,1 1-1,-1-1 0,0 1 1,1-1-1,-1 1 1,1-1-1,-1 1 1,1-1-1,-1 1 0,1 0 1,-1-1-1,1 1 1,-1-1-1,2 1 0,3-5 4443,2 13-1637,-4 0-2213,-1 0 0,0 0-1,0 0 1,-1 1 0,0-1 0,0 9-1,-3 52 1194,1-60-1728,-2 90 700,-1-36-751,4-62-620,-7 20-15993,-5-10 13967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5:52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80 4640,'-5'2'6176,"21"-1"-2475,18-7-753,58-17 0,-12 1-1623,-25 11-992,83-6 0,-53 14-8023,-93 18-1130,6-10 7417,-6 11-1328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1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41 6464,'-10'-9'2944,"15"6"-2560,0-2-192,8 5-192,5-8-96,4 4 64,-4-4 224,0 8-96,-9-3-2720,4 3 1440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5:53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65 4064,'-8'0'5146,"21"-8"-980,77-29 623,-66 31-4126,0 1 0,36-3 1,-60 8-660,4 0 45,1 0-1,0 0 1,-1 0 0,1 0-1,-1 1 1,1 0-1,-1-1 1,1 2-1,6 2 1,-9-4-26,-1 1 1,0-1 0,1 1 0,-1 0-1,1 0 1,-1 0 0,0 0 0,0 0-1,0 0 1,0 0 0,1 0 0,-1 0-1,-1 1 1,1-1 0,0 0 0,0 1-1,0-1 1,-1 0 0,1 1 0,-1-1-1,1 1 1,-1-1 0,1 1-1,-1-1 1,0 1 0,0 0 0,0-1-1,0 1 1,0-1 0,0 3 0,-1 1 19,-1 1 0,1 0 0,-1-1 1,0 1-1,-1-1 0,1 0 0,-1 0 0,-6 9 1,-4 2 55,-17 17-1,21-23-7,-27 27 93,-56 45 0,57-51 141,53-41-130,0 1-1,1 0 0,0 1 0,0 2 0,0 0 1,25-4-1,-15 5-333,0 1 1,0 1-1,52 3 1,-73 1-563,1 1 1,-1 0 0,0 0 0,0 0 0,10 5 0,-12-4-1549,1 0 1,0-1-1,-1 0 1,1 0-1,0-1 0,12 1 1,-9-2-120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1T23:15:54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3072,'3'3'11081,"6"2"-7219,-5-2-3838,1-1 0,-1 1 0,1 0 0,-1 0 0,6 7 0,10 12 822,-15-18-734,-1 1 1,0-1-1,0 1 1,0 0-1,5 10 0,-1-1 138,6 15 18,-4-8-132,-8-17-86,0 0 1,0 0-1,0 0 0,-1 0 0,2 7 0,0 1 49,-1-1 0,8 20-1,-6-21-69,5 15-88,18 54 38,-24-69 29,0-1 0,9 16 0,2 7 11,-6-15 46,11 21 0,-10-23-33,-1 0-1,6 20 0,6 10 199,-16-38-187,0 0-1,-1 0 1,0 0-1,0 1 1,-1-1 0,0 1-1,0 0 1,-1-1-1,1 10 1,-2-11-37,-1-1 0,1 1 0,-1 0 0,0 0 0,0-1 0,0 1 0,-4 9 0,2-8 20,1 1 1,1-1-1,-1 1 0,1-1 1,0 1-1,1 9 0,-3 21-23,2-28 4,0 0 0,1 1 0,1 11 1,-2 25 69,-6 66 14,6-101-80,0 1 0,-4 15 0,3-15-6,0 0 0,0 15 0,1-18 36,-1 0 1,0-1-1,0 1 0,-1 0 1,0-1-1,0 1 0,-1-1 1,-1 0-1,-9 15 0,-2 6 37,-2 7 115,2 1 0,2 1 1,-18 75-1,26-89-236,-57 241 353,52-239-244,9-21-88,-1 0 0,1 0 1,0 0-1,-1 6 0,3-11-98,-1 1-1,1-1 1,-1 0-1,0 1 1,1-1 0,-1 0-1,0 1 1,0-1 0,0 0-1,0 0 1,-2 2-1,-5 1-3348,8-4 3196,-1 0-1,1 0 1,0 0 0,-1-1 0,1 1 0,0 0 0,-10-22-8095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21:49.1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295 3 24575,'-8'-1'0,"0"0"0,0 1 0,0 0 0,0 0 0,0 1 0,0 0 0,0 0 0,0 1 0,-12 5 0,-26 3 0,16-7 0,17-2 0,1 0 0,0 1 0,-23 6 0,32-7 0,0 0 0,1 0 0,-1 0 0,0 1 0,1-1 0,-1 1 0,1-1 0,-1 1 0,1 0 0,0 0 0,0 0 0,0 0 0,0 1 0,0-1 0,0 0 0,1 1 0,-1 0 0,1-1 0,-1 1 0,1 0 0,-1 3 0,0 1 0,1 0 0,-1 0 0,1 0 0,0 1 0,1-1 0,0 0 0,0 0 0,0 1 0,1-1 0,3 14 0,-3-18 0,1 1 0,-1-1 0,1 0 0,-1 1 0,1-1 0,0 0 0,0 0 0,0 0 0,1 0 0,-1-1 0,1 1 0,-1 0 0,1-1 0,0 0 0,0 0 0,0 0 0,0 0 0,1 0 0,-1 0 0,0-1 0,1 0 0,5 2 0,10 0 0,0 0 0,1-2 0,-1 0 0,0-1 0,23-3 0,-13 1 0,33 2 0,-60 0 0,0 0 0,1 1 0,-1-1 0,0 1 0,0-1 0,1 1 0,-1 0 0,0 0 0,0 0 0,0 0 0,0 0 0,0 0 0,0 0 0,0 1 0,-1-1 0,1 1 0,0 0 0,1 1 0,-1 1 0,0-1 0,0 1 0,0-1 0,0 1 0,-1 0 0,1 0 0,-1 0 0,0 0 0,0 6 0,1 7 0,-1 0 0,-2 0 0,-3 31 0,4-42 0,-1-3 0,1 0 0,0 0 0,-1 0 0,0 0 0,0 0 0,1 0 0,-2 0 0,1 0 0,0 0 0,-1-1 0,1 1 0,-1 0 0,0-1 0,0 1 0,0-1 0,0 0 0,0 0 0,0 0 0,-1 0 0,-4 4 0,1-4 0,0 0 0,1 0 0,-1 0 0,0 0 0,0-1 0,-1 0 0,1 0 0,0-1 0,-11 0 0,-140-6-1365,132 6-5461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21:53.1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24575,'0'0'-8191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4:21:55.7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24575,'0'16'0,"0"467"-1365,0-460-5461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4:02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1472,'4'-26'4485,"6"9"3558,-2 178-5974,-9-25-894,16 396 1015,-11-448-1694,-7-80-2494,3-4 1924,0 0 1,0 1-1,0-1 0,0 0 1,0 0-1,0 0 0,-1 1 1,1-1-1,0 0 0,0 0 1,0 0-1,0 0 0,0 1 1,0-1-1,0 0 0,0 0 1,-1 0-1,1 0 0,0 0 1,0 1-1,0-1 0,0 0 1,0 0-1,-1 0 0,1 0 1,0 0-1,0 0 0,0 0 1,-1 0-1,1 0 0,0 0 1,0 0-1,0 0 0,0 0 1,-1 0-1,1 0 1,0 0-1,0 0 0,0 0 1,-1 0-1,1 0 0,0 0 1,0 0-1,0 0 0,-1 0 1,0 0-336,0-1 0,-1 1 0,1-1 0,0 1 0,0-1 0,-1 1 0,1-1 1,0 0-1,0 0 0,0 0 0,0 1 0,0-1 0,0 0 0,0 0 0,0 0 1,0-1-1,-1-1 0,-3-9-1879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4:0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22 502 4800,'-18'-24'1557,"18"24"-1533,-1-1 0,1 1 0,0 0 1,0 0-1,-1-1 0,1 1 0,0 0 0,0-1 0,0 1 0,-1 0 0,1-1 0,0 1 1,0 0-1,0-1 0,0 1 0,0-1 0,0 1 0,0 0 0,0-1 0,0 1 0,0-1 0,0 1 1,0 0-1,0-1 0,4-28 1235,1 1 0,2 0-1,17-46 1,-13 47-888,1 0 0,1 1 0,1 1 0,2 0 0,1 1 0,31-36 0,-38 50-194,0 0 1,1 1-1,0 0 1,1 1 0,0 0-1,0 1 1,0 1-1,1-1 1,26-7 0,-32 12-85,0 0 0,0 1 0,0 0 0,1 0 0,-1 1 0,1 0 1,-1 0-1,0 0 0,1 1 0,-1 0 0,0 1 0,10 3 0,-7-2-14,-1 1-1,0 1 0,0 0 0,0 0 1,0 1-1,-1 0 0,0 1 0,7 7 1,5 8 51,-1 1 1,0 1-1,-2 1 1,-1 0 0,12 28-1,-13-25-11,-2 1-1,-1 0 0,15 57 1,-23-69-20,-1-1 1,-1 1 0,0 0-1,-1 0 1,-1 0 0,-1 0-1,0 0 1,-6 29 0,1-25 54,0 1 0,-2-1 0,0 0 0,-1-1 0,-1 0 0,-1-1 1,-1 0-1,0 0 0,-19 20 0,19-25-64,-2 0 1,1-1-1,-20 15 0,25-23-87,1 0 0,-1 0 0,0-1-1,0 0 1,0 0 0,0-1 0,-1 0 0,0-1 0,-8 2-1,3-2-984,1-1-1,-17 0 0,25-1-256,0-1 0,1 1-1,-1-1 1,0 0 0,-6-3 0,13-3-5497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4:0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5728,'5'0'8652,"-8"9"-7492,2-8-572,-1 9-94,-1 0 1,0 21-1,-4 12-500,7-31-585,1-10-677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4:04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48 308 3712,'-3'-1'449,"0"0"1,1-1-1,-1 1 1,0 0-1,1-1 0,-1 0 1,1 1-1,-1-1 1,1 0-1,0 0 1,0 0-1,0-1 0,0 1 1,0 0-1,0-1 1,1 1-1,-1-1 1,1 0-1,0 1 1,-2-7-1,2 5-310,1 0-1,-1 0 1,1 0 0,0 0 0,0 0 0,1 0-1,-1-1 1,1 1 0,0 0 0,0 0-1,0 0 1,1 0 0,-1 1 0,1-1-1,2-4 1,7-7 1,0-1 0,0 2-1,1 0 1,1 0 0,0 1 0,1 1-1,1 0 1,0 1 0,26-15-1,-25 18-93,-1 1-1,1 0 1,1 2-1,19-6 0,-26 9-27,0 0-1,0 1 1,1 0-1,-1 0 1,0 1-1,0 0 1,1 1-1,12 3 0,-18-3 15,0 1-1,0 0 0,0 0 0,-1 0 0,1 0 0,-1 1 0,1 0 0,-1 0 1,0 0-1,0 0 0,0 1 0,-1 0 0,1-1 0,-1 1 0,0 0 0,0 1 1,0-1-1,2 6 0,-2-3 45,1 1 0,-1 0 0,-1 0 0,1 1 1,-1-1-1,-1 1 0,0-1 0,0 1 0,-1-1 1,0 10-1,-1-1 57,-2 1 0,0 0 1,0-1-1,-2 1 0,0-1 1,-1 0-1,-12 22 0,12-26-57,-1 0 0,-1 0 0,-13 17 0,19-27-73,0-1 0,0 1 1,0-1-1,0 1 0,0 0 0,1 0 0,0-1 0,-1 1 0,1 0 0,0 0 0,0 1 0,-1 5 0,3-7-9,-1 1 0,0-1 0,0 0 0,1 1 0,0-1 0,-1 0 0,1 1 0,0-1 0,0 0 0,0 0-1,0 0 1,1 0 0,-1 0 0,0 0 0,1 0 0,0 0 0,2 2 0,17 15 89,33 23-1,12 10-25,-59-44-7,1-1-1,-1 1 0,-1 0 0,1 1 0,9 17 0,-13-19-32,17 35 393,-18-38-318,-1 0 1,1 0-1,-1 0 1,-1 1-1,1-1 1,0 0-1,-1 0 1,0 7-1,-1-6 49,0 0-1,0 0 1,0 1-1,0-1 1,-1 0-1,0 0 1,0 0-1,-1-1 1,1 1 0,-1-1-1,0 1 1,-5 5-1,2-4-43,0 0 0,0-1 0,0 0 0,-1 0 0,1-1 0,-1 0 0,-11 5 0,-5 0-58,1-1 1,-1-2-1,0 0 1,-41 4-1,32-7 11,20-3-235,-1 1 1,0 1-1,-15 4 1,27-6-5,0 0-1,0 0 1,0 0 0,0 1 0,0-1 0,1 1-1,-1-1 1,0 0 0,0 1 0,0 0-1,0-1 1,1 1 0,-1-1 0,0 1-1,0 1 1,1-2 47,0 0 0,0 1 0,0-1 0,0 0 0,0 0 1,0 1-1,0-1 0,0 0 0,0 1 0,0-1 0,1 0 0,-1 0 0,0 0 0,0 1 0,0-1 0,0 0 0,1 0 0,-1 1 0,0-1 1,0 0-1,1 0 0,-1 0 0,0 0 0,0 0 0,1 1 0,-1-1 0,0 0 0,0 0 0,1 0 0,-1 0 0,1 0 0,3 2-924,0-1 0,1 0-1,-1 0 1,0-1 0,7 1-1,20-1-1823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4:0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9152,'-13'23'4128,"3"22"-3584,2-25 2431,3 0-1727,-8 0 352,-1 3-960,-9-3-128,15 5-320,-6-10-96,9 5-64,-3-7-192,3-6 96,0-7-4064,10 0 2273,-13-12-6369,3 1 4608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1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1277 351 6304,'-8'-9'2848,"34"6"-2464,-3 0 352,4-2-480,26-10 480,10 2-448,32-7 0,5 8-160,-6-3 192,-9 7-192,-17-1 256,-10 9-256,-18-3-3200,-3 3 1664</inkml:trace>
  <inkml:trace contextRef="#ctx0" brushRef="#br0" timeOffset="1">19 336 5728,'-18'-14'2592,"23"14"-2240,3-6-128,11 1-192,30-18 960,13-2-544,46-22-96,5 6-224,26-14 448,-9 10-320,19 2-2080,-19 11 992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4:0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7 4640,'-5'-7'2112,"0"11"-1824,0-4 1792,10 0-1184,-14 3 1120,5 5-1152,-15 1 576,6 2-800,-5-2 128,4 2-448,-4-3-32,5 4-193,-5-7-766,9 3 383,-9-16-7232,5 3 4128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4:10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619 450 3904,'0'-2'270,"1"0"0,-1-1-1,1 1 1,-1 0 0,1 0 0,0 0 0,0 0 0,0 0-1,0 0 1,0 0 0,0 1 0,3-4 0,1-2 1075,-4 5-1210,0 1-1,-1-1 0,1 1 1,-1-1-1,0 0 1,0 1-1,0-1 1,1 0-1,-1 1 1,-1-1-1,1 1 1,0-1-1,-1-2 0,-5-21 1028,5 24-1145,-1-4 117,0-1 0,-1 0 1,0 1-1,0 0 0,0 0 0,-1 0 0,1 0 0,-1 0 0,-1 1 0,1-1 0,-1 1 0,1 0 0,-7-3 0,1 0-11,0 1 0,0 1-1,-1 0 1,0 0 0,-21-5 0,24 8-128,-1 0 1,1 1-1,0 0 1,-1 1 0,1 0-1,-1 0 1,1 0 0,-1 1-1,1 1 1,0-1 0,-1 1-1,1 1 1,0-1-1,1 1 1,-1 1 0,0 0-1,1 0 1,0 0 0,0 1-1,0 0 1,-10 9 0,-186 179 692,192-182-639,1 1 0,1 0 1,0 1-1,0 0 1,2 0-1,-1 1 1,2 0-1,0 0 1,0 1-1,2 0 1,-5 21-1,5-15 23,2 0 0,0 0 0,1 0-1,1 0 1,1 0 0,1 0 0,7 36 0,-5-41 5,1-1 0,1 1 1,0-1-1,0-1 1,2 1-1,0-1 1,0 0-1,2-1 1,14 18-1,-16-23-13,0 0 0,0 0 0,1-1 0,0 0 0,0 0 0,0-1 0,1-1-1,0 1 1,0-1 0,1-1 0,-1 0 0,1-1 0,0 0 0,16 3 0,18-4 117,-1-2 0,62-7 1,-73 3-95,0-1 1,0-1-1,52-18 1,-62 16-1,-1-2 1,0 0-1,0-1 1,-1-1-1,35-28 0,-36 24 0,-1-1 0,-1-1-1,-1 0 1,0-1 0,-1-1-1,-1-1 1,21-39 0,-33 54-114,-1 1 0,0-1 1,0 0-1,0 0 0,-1 0 1,2-10-1,-3 13-1,0 0 0,0 0 0,0 0 0,0 0 0,0 0 0,0 0-1,-1 0 1,-1-4 0,2 7 8,0-1 0,-1 0 0,1 0 0,-1 0 0,1 0 0,-1 1 1,1-1-1,-1 0 0,1 0 0,-1 1 0,0-1 0,0 1 0,1-1 0,-1 0 0,0 1 0,0-1 0,1 1 0,-1 0 0,0-1 0,0 1 0,0 0 0,0-1 0,0 1 0,0 0 0,0 0 0,0 0 0,0 0 0,-1 0 0,0 0 3,0 1 1,0-1-1,0 1 1,1 0-1,-1 0 0,0-1 1,0 1-1,0 0 0,0 1 1,1-1-1,-1 0 0,1 1 1,-1-1-1,1 0 1,-3 4-1,0-1-5,-11 12-15,0 0 1,1 1-1,1 0 1,-18 31-1,26-39 37,0 1 0,1 1 0,0-1 1,0 1-1,1-1 0,0 1 0,1 0 0,1 0 0,-1 0 1,2 21-1,1-26 43,0 0 1,0 1-1,1-1 1,0-1 0,0 1-1,1 0 1,0 0-1,0-1 1,0 0-1,0 1 1,1-1-1,0-1 1,0 1 0,0 0-1,1-1 1,-1 0-1,1 0 1,0 0-1,0-1 1,1 0-1,-1 0 1,1 0 0,-1 0-1,1-1 1,0 0-1,0 0 1,0-1-1,0 0 1,12 2-1,-14-4-12,-1 1 0,1 0 0,-1-1-1,1 0 1,-1 0 0,1 0 0,-1 0-1,0 0 1,0-1 0,0 1 0,0-1-1,0 0 1,0 0 0,0 0 0,0 0-1,-1-1 1,1 1 0,-1-1 0,0 1-1,1-1 1,-1 0 0,-1 0-1,1 0 1,3-7 0,-2 3 15,0-1 0,0 0-1,-1 0 1,0 0 0,-1 0 0,0-1 0,0 1-1,0 0 1,-2-12 0,0 1-91,-2 0-1,0 0 1,-1 0 0,-1 0-1,-1 1 1,0 0 0,-10-18-1,14 33-2,0-1 0,0 0-1,-1 1 1,1 0-1,-1-1 1,0 1 0,0 0-1,0 1 1,0-1 0,-1 0-1,1 1 1,-1 0-1,-6-4 1,9 6 40,1 0-1,-1-1 1,1 1-1,-1 0 1,1 0-1,-1 0 1,1 0 0,-1 0-1,0-1 1,1 1-1,-1 0 1,1 0-1,-1 1 1,1-1 0,-1 0-1,1 0 1,-1 0-1,1 0 1,-1 0-1,1 0 1,-1 1 0,1-1-1,-1 0 1,1 1-1,-1-1 1,1 0-1,-1 1 1,1-1 0,-1 0-1,1 1 1,0-1-1,-1 1 1,1-1-1,0 1 1,0-1 0,-1 0-1,1 1 1,0-1-1,0 1 1,-1 0-1,1-1 1,0 1 0,0 1 0,-1 0 0,1 0 0,-1 0 0,1 0 0,0 0 1,0 0-1,0 0 0,0 0 0,1 0 0,-1-1 0,0 1 1,1 0-1,-1 0 0,2 3 0,0-3 40,-1 1 1,1 0-1,-1-1 1,1 1-1,0-1 0,0 1 1,0-1-1,1 0 0,-1 0 1,0 0-1,1 0 0,0 0 1,-1-1-1,1 1 1,0-1-1,0 0 0,0 0 1,-1 0-1,1 0 0,1 0 1,-1 0-1,0-1 1,5 1-1,6-1 40,0-1 0,0 0 0,0-1 0,15-3 0,-16 2-132,49-11 266,118-44-1,-134 39-173,33-11 181,-33 13 54,-46 17-266,0 0 0,0 0 0,1 0 0,-1 0 0,0 0-1,0 0 1,0 0 0,1 1 0,-1-1 0,0 0 0,0 0 0,0 0 0,0 0 0,1 0 0,-1 0 0,0 0-1,0 0 1,0 0 0,0 1 0,1-1 0,-1 0 0,0 0 0,0 0 0,0 0 0,0 1 0,0-1 0,0 0-1,1 0 1,-1 0 0,0 0 0,0 1 0,0-1 0,0 0 0,0 0 0,0 0 0,0 1 0,0-1 0,0 0 0,0 0-1,0 0 1,0 1 0,0-1 0,0 0 0,0 0 0,0 0 0,0 1 0,0-1 0,-1 16 30,-28 125 37,19-101-22,2 1-1,1 0 1,-2 52-1,9-89-7,1-1 0,-1 1 0,0 0 0,1 0 0,0-1 0,0 1 0,2 5 1,-2-8-20,-1 0 1,1 0 0,-1 0 0,1 0 0,0 0 0,-1 0 0,1 0 0,0 0 0,0 0-1,0 0 1,0 0 0,-1-1 0,1 1 0,0 0 0,0-1 0,1 1 0,-1 0 0,0-1-1,0 1 1,0-1 0,0 0 0,0 1 0,1-1 0,-1 0 0,2 0 0,0 0 26,1 0 0,-1-1 0,1 0-1,-1 0 1,1 0 0,-1 0 0,0-1 0,1 1 0,-1-1 0,0 0 0,0 0 0,0 0 0,0 0 0,-1 0 0,5-5 0,4-5-26,-1 0-1,11-16 1,-12 15 2,8-13-28,-1-1 1,16-35 0,-25 46-38,8-19 42,-10 23-137,11-21 0,-16 33 114,1 1 1,-1-1 0,0 0-1,1 1 1,-1-1 0,0 1 0,0-1-1,1 0 1,-1 1 0,0-1-1,0 1 1,1-1 0,-1 0-1,0 1 1,0-1 0,0 1 0,0-1-1,0 1 1,-9 94-105,1-27 97,0 4-93,8-63 136,0 0-1,1 0 1,0 0 0,0 0-1,5 16 1,-5-22 5,0 1 0,0-1 1,0 0-1,1 0 0,0 0 1,3 4-1,-5-6-8,1 0 0,-1 0 0,1-1 0,0 1 0,0 0 0,-1-1 0,1 1 1,0-1-1,0 1 0,0-1 0,-1 1 0,1-1 0,0 0 0,0 1 0,0-1 0,0 0 0,0 0 0,0 1 0,0-1 1,0 0-1,0 0 0,0 0 0,0 0 0,0-1 0,1 1 0,10-4 127,-1-1 0,11-6 0,-21 11-133,32-18 55,0-2 1,-2-1-1,0-1 1,31-31 0,-19 12-62,72-89 1,-47 35 28,-46 61 28,0 3-1,-2 0 0,-1-2 1,23-55-1,-25 42-123,-3-1 0,15-76 1,-2-102-197,-27 218 252,1 1-66,-1 0 1,1 0 0,-1 0-1,-1 1 1,-1-10 0,-3 6-213,5 9 285,0-1 0,0 1 0,0 0 0,-1 0 0,1 0-1,0 0 1,0 0 0,0 0 0,-1 0 0,1 1 0,0-1 0,0 0 0,0 0 0,0 0 0,-1 0-1,1 0 1,0 0 0,0 0 0,0 0 0,0 0 0,-1 0 0,1 1 0,0-1 0,0 0 0,0 0-1,0 0 1,0 0 0,-1 0 0,1 1 0,-9 17-219,9-18 226,-96 340-469,91-320 426,-6 32 54,2 1-1,2 0 1,2 0 0,3 0-1,2 1 1,2-1 0,16 91-1,-16-135 5,2 13 7,11 34-1,-13-51 21,0 0 0,0 0 0,0 0 0,0-1 0,1 1 0,0 0 0,0-1 0,0 0-1,1 0 1,0 0 0,-1 0 0,6 4 0,-6-7-18,-1 1 0,0-1 0,1 0 0,-1 0 0,1 0 0,-1 0 0,1-1 0,0 1 0,-1-1 1,1 1-1,0-1 0,-1 0 0,1 0 0,0 0 0,-1-1 0,1 1 0,0 0 0,2-2 0,5-1 27,-2 0 0,1-1 0,15-8 0,-10 3-13,1-1 1,-2 0-1,1-1 0,-1 0 0,14-17 0,52-68 167,-61 72-127,-16 21-72,9-10-54,-1-1 0,0 0 0,11-25 0,-29 53-331,0 0 0,-9 24 1,12-22 374,1-1 1,1 1-1,0 0 0,1-1 1,0 19-1,2-26-7,1 0 0,0 0 0,0 0 0,0 0 0,1 0 0,0 0 0,1-1 0,0 1 0,0-1 0,1 0-1,-1 1 1,7 7 0,-2-4 67,0-1 0,1 0 1,16 15-1,-23-22-33,1-1 1,0 0-1,0 0 1,0 0-1,0 0 1,0 0 0,0-1-1,1 1 1,-1-1-1,0 0 1,1 0-1,-1 0 1,1-1-1,0 1 1,-1-1 0,1 0-1,-1 0 1,6-1-1,0 0 57,0-1-1,0-1 0,0 0 0,0 0 1,8-5-1,-13 6-53,0 0-1,-1 0 1,0-1-1,0 1 1,1-1-1,-1 0 1,-1 1-1,1-1 1,0-1-1,-1 1 1,0 0-1,1 0 1,-1-1-1,2-5 1,0-2-48,-1-1 0,0 1 1,-1-1-1,0 0 0,-1 1 0,-1-1 1,1 0-1,-2 0 0,-2-19 0,2 24 17,-1 0-1,1 1 0,-1-1 1,0 1-1,-1-1 0,1 1 1,-1 0-1,-1 0 0,1 0 1,-1 0-1,0 1 0,0-1 1,-1 1-1,0 0 0,1 0 1,-2 1-1,1 0 0,-10-7 1,7 7-61,-1 0 0,0 0 0,0 0 1,0 1-1,-1 1 0,1-1 0,-1 2 0,-14-2 1,21 0 81,34-9 245,34-16-174,76-29 7,-35 26 88,-101 30-183,1 0 0,-1 0 0,0 1 1,0 0-1,0 0 0,0 0 0,1 1 1,-1-1-1,7 3 0,-10-2 12,1 0 0,-1 0 0,0 0 0,0 0 0,0 0 0,0 0 0,0 1 0,0-1 0,0 1 0,0-1 0,-1 1 0,1 0 0,0 0 0,-1 0 0,0 0 0,1 0 0,-1 0 0,0 0 0,0 0 0,0 0 0,1 5 0,0 4 25,0 1 1,0-1-1,-1 1 0,-1 0 0,0 0 0,-2 18 0,-17 73 169,7-45 79,11-49-218,0-1-16,-1-1 0,1 1 0,-5 9 0,25-40 446,20-30-429,36-45 34,-60 81-140,0 0 0,2 0-1,22-16 1,-39 33 29,0-1 1,1 1-1,-1-1 0,1 1 1,-1-1-1,1 1 1,-1 0-1,1-1 0,0 1 1,-1 0-1,1-1 1,-1 1-1,1 0 0,0 0 1,-1 0-1,1 0 1,0-1-1,-1 1 0,1 0 1,0 0-1,-1 0 1,1 0-1,0 0 0,-1 1 1,1-1-1,0 0 1,-1 0-1,1 0 0,-1 0 1,2 1-1,-1 0-3,0 0 1,-1 0-1,1 1 0,-1-1 0,1 0 1,-1 0-1,1 0 0,-1 0 0,0 1 1,1-1-1,-1 0 0,0 0 0,0 1 1,0 1-1,0 8-23,-1 0-1,-3 18 1,4-29 37,-8 40 53,-2-1 1,-1 0 0,-18 38-1,29-76-47,-1 0 0,1 0-1,0 0 1,0 0 0,0 0 0,0 0-1,0 0 1,0 0 0,0-1 0,0 1-1,1 0 1,-1 0 0,0 0 0,0 0-1,1 0 1,0 1 0,-1-2 1,0 1 0,0-1 0,1 1 0,-1-1 0,0 0 0,0 1 0,1-1 0,-1 0 0,0 1 0,1-1 1,-1 0-1,0 0 0,1 1 0,-1-1 0,1 0 0,-1 0 0,0 0 0,1 1 0,-1-1 0,1 0 0,-1 0 0,1 0 0,-1 0 1,0 0-1,1 0 0,-1 0 0,1 0 0,-1 0 0,1 0 0,-1 0 0,1 0 0,-1 0 0,0 0 0,1 0 0,-1-1 0,1 1 0,0-1 1,13-8 34,-1-1 0,0-1 0,0-1 0,19-22 0,-23 24-40,40-48-166,-33 37 69,1 1 0,1 0 0,33-26 1,-50 45 72,-1 1 0,1-1 1,0 1-1,-1-1 1,1 1-1,0-1 1,0 1-1,-1-1 1,1 1-1,0 0 1,0-1-1,0 1 1,-1 0-1,1 0 0,0 0 1,0 0-1,0 0 1,0 0-1,0 0 1,0 0-1,-1 0 1,1 0-1,0 0 1,1 1-1,-1 0 9,0-1 0,0 1 0,0 0 0,0 0 0,0 0-1,0 0 1,0 0 0,0 0 0,-1 0 0,1 0 0,0 1 0,-1-1 0,1 0 0,0 2 0,1 6-5,0 0 0,0 0 0,0 15 1,-2-20-17,4 173 91,-4-143-36,1-30-18,-1 1 0,0 0 0,1-1 0,2 8-1,-3-12 6,0 1-1,0 0 1,0 0 0,0 0-1,1-1 1,-1 1-1,0 0 1,1 0-1,-1-1 1,0 1-1,1 0 1,-1-1-1,1 1 1,-1 0-1,1-1 1,-1 1-1,1-1 1,0 1-1,-1-1 1,1 1-1,0-1 1,-1 0 0,1 1-1,0-1 1,0 0-1,-1 1 1,1-1-1,0 0 1,0 0-1,-1 0 1,1 1-1,0-1 1,1 0-1,1-1 17,0 0 0,0 0-1,0-1 1,0 1 0,0-1 0,-1 1-1,1-1 1,0 0 0,-1 0 0,0 0-1,1 0 1,3-5 0,3-5 16,13-20 0,-20 27-34,59-109-84,-19 34 15,65-90-75,-62 104 82,102-195-137,-34 0 0,-88 185-501,-24 72 415,-3 4 80,-4 9-14,-102 284 136,96-256 88,-5 18 92,3 1 0,2 1 0,3 0 0,2 0 0,3 1 0,2 0 0,8 79 0,-5-125-4,-1-8-52,0 0 0,1 0 1,-1 1-1,1-1 1,-1 0-1,1 0 1,0 0-1,1 0 1,-1 0-1,1 0 1,0-1-1,0 1 1,0 0-1,5 6 1,-6-10-36,-1 1 0,1-1 1,-1 0-1,1 1 1,0-1-1,-1 0 0,1 1 1,0-1-1,-1 0 1,1 0-1,0 0 0,-1 0 1,1 1-1,0-1 0,-1 0 1,1 0-1,0 0 1,-1-1-1,1 1 0,0 0 1,-1 0-1,1 0 1,0 0-1,-1-1 0,1 1 1,0 0-1,-1 0 1,1-1-1,0 1 0,-1-1 1,1 1-1,-1-1 1,1 1-1,-1-1 0,1 1 1,0-1-1,2-3 24,0 0-1,0 1 1,0-1-1,-1-1 1,3-3-1,15-35-60,-3-2 1,13-47-1,-28 85 5,2-7-1,-3 9-27,0 0 1,1 1-1,-1-1 1,1 0 0,4-6-1,-5 9 40,0 1-1,0 0 0,0 0 0,0-1 1,1 1-1,-1 0 0,0 0 0,1 0 0,-1 1 1,0-1-1,1 0 0,-1 0 0,1 1 1,-1-1-1,1 1 0,-1-1 0,1 1 0,0 0 1,-1-1-1,1 1 0,3 0 0,2 1 32,0 0 0,0 0-1,-1 1 1,1 0 0,0 0-1,7 4 1,16 4 242,134 30 502,-147-37-975,0 0 0,1-1-1,31-2 1,-36 0-617,8 0-211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4:1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1315 4640,'-15'10'1504,"15"-10"-1483,0 0 0,0 0 0,0 0 1,0 0-1,0 0 0,0 0 0,0 0 0,0 0 1,-1 0-1,1 0 0,0 0 0,0 0 0,0 0 1,0 0-1,0 1 0,0-1 0,0 0 0,0 0 0,0 0 1,0 0-1,0 0 0,0 0 0,0 0 0,0 0 1,0 0-1,0 0 0,0 1 0,0-1 0,0 0 1,0 0-1,0 0 0,0 0 0,0 0 0,0 0 1,0 0-1,0 0 0,0 0 0,0 0 0,0 1 1,0-1-1,0 0 0,0 0 0,0 0 0,0 0 0,0 0 1,1 0-1,4 3 828,5 1 1519,-4-4-1800,-1-1 0,0 0 0,0 0 0,0 0 0,0 0 0,0-1 0,0 0 0,5-2 0,36-23 530,-35 20-786,23-17 25,0-1 0,-2-1 0,-1-2 0,34-39 0,98-136 314,-55 40-256,-92 137-238,27-31 1,-3 4-9,-17 22-400,-23 31 244,0 0 0,0 0 0,0 0 0,0 0 0,0 0 0,1 0 0,-1 0 0,0 0 0,0 0 0,0 0 0,0 0 0,0 0 0,0 0 0,0 0 0,1 0-1,-1 0 1,0 0 0,0 0 0,0 0 0,0 0 0,0 0 0,0 0 0,0 0 0,1 0 0,-1 0 0,0 0 0,0 0 0,0 0 0,0 0 0,0 0 0,0 0 0,0 0-1,0 1 1,0-1 0,1 0 0,-1 0 0,0 0 0,0 0 0,0 0 0,0 0 0,0 0 0,0 0 0,0 1 0,4 7-123,1 10 21,-2 4 82,0 0 1,-2 0-1,-2 38 0,0-15-26,0 57 250,-24 186 1,24-278-124,-1 0 0,0-1 0,-1 0 0,0 1 0,0-1 1,-1 0-1,0 0 0,0-1 0,-10 14 0,13-21-58,1 0 1,-1-1-1,1 1 0,-1 0 1,1-1-1,-1 1 0,0 0 1,0-1-1,1 1 1,-1-1-1,0 0 0,0 1 1,1-1-1,-1 1 0,0-1 1,0 0-1,0 0 0,0 1 1,0-1-1,0 0 0,1 0 1,-1 0-1,0 0 0,0 0 1,0 0-1,0 0 0,0-1 1,0 1-1,1 0 0,-1 0 1,0-1-1,0 1 0,0 0 1,-1-1-1,-1-2 65,-1 0-1,1 0 1,0 1 0,0-2-1,-5-4 1,6 6-54,-7-10 33,1 0 0,0 0 0,0-1 0,-10-25 0,-15-55-376,33 92 290,0 1 1,-1-1 0,1 1 0,0-1 0,0 0 0,0 1-1,0-1 1,0 0 0,0 1 0,0-1 0,0 0-1,0 1 1,0-1 0,0 0 0,0 1 0,0-1-1,0 1 1,0-1 0,1 0 0,-1 0 12,1 1 0,-1 0 1,0 0-1,1 0 0,-1 0 1,0 0-1,1-1 0,-1 1 0,0 0 1,1 0-1,-1 0 0,1 0 1,-1 0-1,0 0 0,1 0 0,-1 0 1,0 0-1,1 0 0,-1 1 0,0-1 1,1 0-1,-1 0 0,0 0 1,1 1-1,28 17-234,-19-11 233,45 29 3,7 5 114,-54-37-50,0 0 0,0 0 0,0-1 1,1 0-1,17 4 0,-7-5 49,0-1 1,0 0 0,0-1-1,0-1 1,0-1 0,0-1-1,23-6 1,-26 5-46,0-1 1,0-1-1,0-1 0,-1 0 1,0-1-1,-1-1 0,1 0 1,-2-1-1,1 0 0,-1-1 1,-1-1-1,0 0 0,-1 0 1,0-1-1,14-23 0,5-14 46,28-66 0,12-21-613,-69 135 475,0 0 0,1 0 0,-1-1 0,1 1 0,-1 0 0,1 0 0,0 1 0,0-1 0,0 0 0,0 1-1,0-1 1,0 1 0,1-1 0,-1 1 0,0 0 0,4-1 0,-5 2 25,1 0 0,0 0 1,0 0-1,0 0 0,0 0 0,-1 0 0,1 0 0,0 1 1,0-1-1,0 1 0,-1-1 0,1 1 0,0 0 1,-1-1-1,1 1 0,0 0 0,-1 0 0,1 0 0,-1 0 1,0 1-1,1-1 0,-1 0 0,1 2 0,8 10-1,0 0 0,-1 1 0,-1 0 0,0 0 0,-1 1 0,9 25 0,11 24 387,-27-64-363,0 0 1,1 0-1,-1 0 0,0 0 0,0 1 1,0-1-1,0 0 0,0 0 0,0 1 1,0-1-1,1 0 0,-1 0 1,0 1-1,0-1 0,0 0 0,0 0 1,0 1-1,0-1 0,0 0 0,0 0 1,0 1-1,0-1 0,0 0 1,-1 0-1,1 1 0,0-1 0,0 0 1,0 0-1,0 0 0,0 1 0,-8-1 312,-15-11-52,17 8-327,-14-8 34,17 9 13,-1 0-1,1 0 1,-1 0 0,0 1 0,0-1 0,1 1-1,-1 0 1,0 0 0,0 0 0,0 0 0,-1 1-1,1-1 1,0 1 0,-4 1 0,3 0-21,0 0 0,0 0 0,1 1 0,-1-1 0,0 1-1,1 0 1,-1 1 0,1-1 0,0 1 0,0 0 0,0 0 0,0 0 0,0 1 0,-3 3 0,-7 9 41,-24 35 0,34-45 19,-4 4-38,2 1 0,-1 0 0,1 0 0,1 1 0,0-1-1,1 1 1,0 0 0,0 1 0,2-1 0,-1 1 0,2-1 0,0 1 0,0 21 0,2-28 22,0 0 0,1 0 1,0 0-1,0 0 0,0-1 1,0 1-1,1-1 0,0 0 1,0 1-1,1-1 0,-1 0 1,1-1-1,0 1 0,0-1 1,1 0-1,-1 0 0,7 4 1,-4-3 45,0 0 1,1-1 0,-1 0-1,1 0 1,0-1 0,0 0 0,0 0-1,0-1 1,0 0 0,0 0 0,1-1-1,9 0 1,6-2 12,0-1 0,1-1 1,23-6-1,71-24 39,-100 28-86,161-58 61,-156 52-44,0-1 0,-1-1-1,-1-2 1,0 0-1,23-21 1,-21 15 1,-1-1 0,38-49 1,-57 65-98,0 1 1,0-1-1,1 1 1,5-4-1,-9 8 39,-1 0-1,1 1 1,-1-1 0,1 1-1,0-1 1,-1 1 0,1-1-1,0 1 1,-1-1 0,1 1-1,0 0 1,0-1-1,-1 1 1,1 0 0,0 0-1,0-1 1,0 1 0,-1 0-1,1 0 1,0 0 0,0 0-1,0 0 1,0 0-1,-1 0 1,1 1 0,0-1-1,0 0 1,0 0 0,-1 0-1,1 1 1,0-1 0,0 1-1,-1-1 1,1 0-1,0 1 1,-1-1 0,1 1-1,0 0 1,-1-1 0,1 1-1,-1-1 1,1 2 0,5 9-46,0 0 0,-1 0 0,-1 1 1,1-1-1,2 17 0,-6-22 77,1-1-1,-1 1 1,0 0-1,-1 0 1,1 0-1,-2 7 1,1-12-6,0 0-1,0-1 1,0 1 0,0 0 0,-1 0-1,1 0 1,0-1 0,0 1 0,-1 0 0,1 0-1,-1-1 1,1 1 0,-1 0 0,1-1-1,-1 1 1,1-1 0,-1 1 0,1 0-1,-1-1 1,-1 1 0,1 0 10,-1-1 0,1 0 0,0 0 0,-1 1 0,1-1 0,0 0-1,-1-1 1,1 1 0,0 0 0,0 0 0,-1 0 0,1-1 0,0 1 0,0-1 0,-1 1 0,1-1 0,-2-1 0,-23-15 124,20 12-173,0 1 0,-1 0-1,1 0 1,-11-4 0,15 7 5,1 1 0,-1 0 0,0 0 1,0-1-1,0 1 0,1 1 0,-1-1 1,0 0-1,1 0 0,-1 1 1,0-1-1,0 1 0,1-1 0,-1 1 1,1 0-1,-1-1 0,0 1 0,1 0 1,-1 0-1,1 0 0,0 0 0,-1 1 1,-1 1-1,-2 3-29,0 0 0,0 1 0,-7 12 0,10-15 33,-5 7 8,2 0 0,0 0 0,0 1 1,1-1-1,0 1 0,-4 21 0,8-29 21,-1 1 0,0-1-1,1 1 1,0-1 0,0 1 0,0-1-1,1 1 1,0-1 0,-1 1 0,2-1 0,-1 0-1,0 1 1,1-1 0,0 0 0,0 0 0,0 0-1,0 0 1,1 0 0,-1-1 0,1 1-1,6 5 1,-8-8 8,1 0 0,-1 0 0,1-1 0,-1 1 0,1 0 0,-1-1 0,1 1 0,0 0 0,-1-1 0,1 0 0,0 1 0,0-1 0,-1 0 0,1 0 0,0 0 0,0 0 0,-1 0 0,1-1 0,0 1 0,0 0 0,-1-1 0,1 1 0,0-1 0,-1 0 0,1 0 0,-1 1 0,1-1 0,-1 0-1,2-2 1,2 0 20,-1 0-1,0-1 1,1 0-1,-2 0 1,1 0-1,0 0 1,-1-1-1,4-5 1,1-7-26,-1 1-1,0-1 1,7-27 0,7-54-327,-21 94 304,6 84-1164,-5-76 1171,2 19-18,2-1 0,7 24 0,-10-40 47,0 1 1,1-1-1,0 0 0,0 0 1,1 0-1,-1 0 1,1-1-1,1 1 0,-1-1 1,1 0-1,7 7 1,-9-10-8,1-1 1,-1 1 0,0 0 0,1-1 0,-1 1 0,0-1-1,1 0 1,0 0 0,-1-1 0,1 1 0,-1-1-1,1 1 1,0-1 0,6-1 0,5-1 98,-1 0 0,20-6 0,-28 6-79,9-2-11,1 0 0,0-1-1,-1-1 1,0-1 0,0 0 0,-1-1 0,0 0-1,0-1 1,13-11 0,-11 4-26,-1 0 0,0 0 1,-1-2-1,13-22 0,41-82 104,131-348-221,-146 337 36,-23 51-568,-30 80-209,-4 9 632,-6 13 101,-18 53-102,-30 113 0,35-70 234,-9 127 0,29-217 24,3-25-34,-11 153 240,11-135-175,1-1-1,0 1 1,2-1 0,0 0 0,1 0-1,8 22 1,-12-38-47,1-1-1,-1 1 1,1-1-1,-1 0 1,1 1 0,0-1-1,0 0 1,0 0-1,0 1 1,0-1 0,0 0-1,0 0 1,0 0-1,0 0 1,1 0 0,-1-1-1,0 1 1,1 0-1,-1-1 1,0 1 0,1 0-1,-1-1 1,1 0-1,-1 1 1,1-1 0,-1 0-1,1 0 1,-1 0-1,1 0 1,-1 0 0,2 0-1,4-1 43,0-1-1,0 0 1,0 0 0,0-1-1,8-3 1,-9 3-53,8-4 10,1 0 1,-2-2-1,1 1 1,23-21-1,-27 21-19,16-13 30,-2-2-1,34-38 1,31-61 129,-37 35-237,59-132 0,-3-65 32,-97 254 32,62-204-464,-64 207 152,8-55 0,-18 68-38,1 14 357,0 0 0,-1-1-1,1 1 1,0 0-1,0 0 1,0 0-1,0-1 1,0 1 0,-1 0-1,1 0 1,0 0-1,0 0 1,0 0-1,-1 0 1,1-1 0,0 1-1,0 0 1,-1 0-1,1 0 1,0 0-1,0 0 1,0 0 0,-1 0-1,1 0 1,0 0-1,0 0 1,-1 0-1,1 0 1,0 0 0,-2 1-6,1-1 0,0 1 1,-1 0-1,1-1 1,0 1-1,0 0 0,0 0 1,0 0-1,0 0 0,0 0 1,0 0-1,0 0 1,-1 1-1,-5 9-31,1 0 0,0 1 1,1-1-1,-7 22 0,9-23 24,-87 295-223,69-216 286,4 1 0,-9 179 0,24-219 21,2 86 36,1-118-2,1-1 0,1 1 0,1-1 0,0 0 0,10 25 0,-13-39-67,0 0 0,1 0 0,-1-1 1,1 1-1,-1 0 0,1-1 1,0 0-1,0 1 0,0-1 0,0 0 1,0 0-1,1 0 0,-1 0 0,1-1 1,-1 1-1,1-1 0,-1 1 0,1-1 1,0 0-1,0 0 0,0 0 0,0 0 1,0-1-1,0 1 0,0-1 0,0 0 1,0 0-1,0 0 0,0 0 1,0 0-1,0 0 0,0-1 0,-1 0 1,1 0-1,0 1 0,4-3 0,19-9 5,0-1 1,-1 0-1,0-2 0,31-26 0,-33 22 23,-2-1 0,0-1 0,-1 0 0,31-47 0,-31 38 7,-1-2-1,-1 0 0,19-53 1,-34 77-118,0 1 0,-1-1 0,0 1 0,-1-1 1,0 0-1,0 0 0,0 1 0,-1-1 0,0 0 0,-2-10 1,2 17 31,-1-1 1,1 1 0,-1-1-1,1 1 1,-1-1-1,1 1 1,-1-1 0,0 1-1,0 0 1,0 0 0,0-1-1,0 1 1,0 0 0,0 0-1,0 0 1,0 0 0,0 0-1,-1 0 1,1 0 0,0 0-1,-1 1 1,1-1-1,0 0 1,-4 0 0,2 0-24,-1 1 0,0-1 0,1 1 0,-1 0 0,0 0 0,0 0 0,1 1 0,-7 1 0,4-1 21,1 1 0,-1 0 0,1 0 0,0 1 0,-1-1 0,2 1 0,-1 0 0,0 1 0,0-1 0,1 1 0,0 0 0,-8 8 0,2 2-9,0 0 0,-15 28 0,16-26 27,2 0 0,-1 1-1,2 0 1,0 0-1,1 0 1,-4 28 0,8-36 27,0 0 0,1-1 1,0 1-1,0 0 1,0 0-1,2-1 1,-1 1-1,1 0 1,0-1-1,0 0 1,1 1-1,1-1 1,-1 0-1,1 0 1,7 9-1,-4-8 31,1 0 1,0 0-1,0-1 1,1 0-1,0-1 1,1 0-1,-1 0 1,1-1-1,1 0 1,11 5-1,-4-4 60,0 0 0,1-2 0,0 0-1,0-1 1,26 3 0,-37-7-84,1 1-1,-1-1 1,1-1 0,0 0-1,-1 0 1,0 0 0,1-1-1,-1 0 1,0-1 0,0 0-1,0 0 1,0-1 0,-1 0 0,1 0-1,-1-1 1,0 0 0,0 0-1,-1-1 1,1 0 0,7-10-1,1-2-20,-2 0 1,-1-2-1,0 1 0,-1-2 0,-2 1 0,0-1 0,-1-1 0,-1 0 0,-1 0 0,0 0 1,-2 0-1,-1-1 0,-1 0 0,-1-24 0,-1 1-327,2 48 103,0 1 201,1 1 0,-1 0-1,1 0 1,-1 0 0,1 5-1,3 20-31,-2 0 0,-1 0 1,-1 57-1,-3-56 124,2 0-1,0 0 1,12 54 0,-12-81-40,0 1-1,0 0 0,0-1 1,1 1-1,-1-1 0,1 0 0,0 1 1,0-1-1,0 0 0,1 0 1,-1 0-1,1 0 0,0-1 1,0 1-1,-1-1 0,2 1 1,-1-1-1,0 0 0,0 0 0,1-1 1,-1 1-1,1-1 0,-1 1 1,1-1-1,0 0 0,-1 0 1,1-1-1,5 1 0,1-2 14,1 0 0,0-1-1,0 0 1,0-1 0,-1 0-1,0-1 1,1 0-1,12-7 1,1-2-42,0-2 0,25-19 0,-29 18-31,0-2 1,-1 0-1,27-34 1,40-68 40,-43 57 103,-26 33-355,-15 32-64,1 7 110,1 12 37,-3 12 97,-2 1 1,-5 37-1,0 11 91,5 53 332,1-131-326,0 0 20,0 1-1,0 0 1,1-1 0,-1 1 0,2 5 0,-2-10-50,1 1-1,-1-1 1,0 1-1,0 0 1,1-1-1,-1 1 1,0-1 0,1 1-1,-1-1 1,0 1-1,1-1 1,-1 1-1,1-1 1,-1 1 0,1-1-1,-1 0 1,1 1-1,-1-1 1,1 0 0,-1 1-1,1-1 1,-1 0-1,1 0 1,0 1-1,-1-1 1,1 0 0,-1 0-1,1 0 1,0 0-1,-1 0 1,1 0-1,-1 0 1,1 0 0,0 0-1,-1 0 1,1 0-1,0-1 1,-1 1 0,1 0-1,-1 0 1,1 0-1,-1-1 1,1 1-1,0 0 1,-1-1 0,1 1-1,-1-1 1,0 1-1,1-1 1,19-13 76,-2-1 0,0-1 0,0 0 0,23-30 0,19-18-69,-16 21-65,94-67 1,-130 104 8,1 0 5,0 0-1,12-5 1,-18 9 8,0 1 0,0 0 0,0 0-1,0 0 1,0 1 0,0-1 0,0 1 0,0-1 0,0 1-1,0 0 1,0 0 0,5 1 0,-6 0 12,-1-1 0,1 1 1,0 0-1,-1 0 0,1 0 0,-1 0 1,1 0-1,-1 0 0,0 0 0,1 0 0,-1 0 1,0 1-1,0-1 0,0 0 0,0 1 1,0-1-1,0 1 0,0-1 0,0 1 1,-1 0-1,1-1 0,-1 1 0,1 0 0,-1-1 1,0 1-1,1 0 0,-1 2 0,1 7-14,-1-1 0,0 0-1,-2 15 1,1-21 18,-2 15-2,-1-1-1,0 1 0,-10 23 1,6-20 66,-7 37 0,14-59-37,1 1 0,0 0 1,0 0-1,0-1 0,0 1 1,0 0-1,0 0 0,0 0 1,0-1-1,0 1 0,0 0 1,0 0-1,0-1 0,0 1 1,1 0-1,-1 0 0,0-1 1,1 1-1,-1 0 0,1 1 1,0-2-11,-1 0 0,1 1 0,-1-1 0,1 0 0,-1 0 0,1 0 0,0 1 0,-1-1 0,1 0 0,-1 0 0,1 0 0,0 0-1,-1 0 1,1 0 0,0 0 0,-1 0 0,1-1 0,-1 1 0,1 0 0,0 0 0,5-3 24,0 1-1,-1-1 0,1 0 0,4-4 1,-6 4 21,13-8 34,31-30 0,-9 8-189,-37 32 75,0-1 0,0 1 0,0 0 0,0-1 0,0 1 0,0 0 0,0 0 1,0 0-1,1 1 0,-1-1 0,0 1 0,1-1 0,-1 1 0,1 0 0,-1 0 0,5 0 0,-5 0 9,-1 1 1,1-1-1,-1 1 0,1-1 0,-1 1 0,0 0 0,1-1 0,-1 1 0,0 0 0,1 0 0,-1 0 1,0 0-1,0 0 0,0 1 0,0-1 0,0 0 0,0 0 0,0 1 0,0-1 0,-1 0 0,1 1 1,0-1-1,-1 1 0,1-1 0,0 4 0,3 17-1,-1 0 0,-1 0 0,-2 35 0,0-49 69,0 6-5,0-6-77,0 1 0,0-1 1,1 1-1,3 15 1,-3-20 89,-1-4-49,0 1-1,0-1 1,0 0 0,0 0 0,0 0 0,0 1 0,0-1-1,0 0 1,0 0 0,0 0 0,0 1 0,0-1 0,1 0-1,-1 0 1,0 0 0,0 1 0,0-1 0,0 0-1,0 0 1,0 0 0,1 0 0,-1 1 0,0-1 0,0 0-1,0 0 1,0 0 0,1 0 0,-1 0 0,0 0 0,0 0-1,0 0 1,1 0 0,-1 1 0,0-1 0,0 0 0,0 0-1,1 0 1,-1 0 0,0 0 0,0 0 0,1 0 0,-1 0-1,0-1 1,0 1 0,1 0 0,2 0-57,15-1 66,0-1 0,-1-1 1,1-1-1,-1 0 0,24-10 0,20-4 79,-8 4-134,129-38 122,-157 42-118,0 0-1,0-2 1,-1 0 0,44-31-1,-61 37 8,0 0-1,0 0 0,0-1 1,10-12-1,-33 29-488,-16 15 378,12-9 150,-108 94-146,124-106 140,0 0-1,0 0 0,0 0 0,1 1 1,0-1-1,0 1 0,-4 8 0,6-12 6,1 1 0,0-1 0,-1 0 0,1 0 0,0 1 0,0-1 0,0 0 0,0 0 0,0 1 0,0-1 0,0 0 0,0 0-1,0 1 1,1-1 0,-1 0 0,0 0 0,1 0 0,-1 1 0,1-1 0,0 0 0,-1 0 0,1 0 0,0 0 0,0 0 0,0 0-1,-1 0 1,1 0 0,0 0 0,0-1 0,0 1 0,0 0 0,0-1 0,1 1 0,-1 0 0,0-1 0,0 0 0,3 1 0,-2 0 20,1 0 1,0-1 0,0 1 0,0-1 0,0 0 0,0 0 0,-1 0-1,1 0 1,0-1 0,0 1 0,0-1 0,0 0 0,-1 1-1,1-1 1,0 0 0,4-3 0,0 0-5,0 0 1,-1 0-1,1 0 1,-1-1-1,7-7 1,2-3-29,-2-1 0,0 0 1,-1-1-1,11-22 0,33-78-157,-54 112 119,0-1 0,1 1-1,0 0 1,0-1 0,0 1-1,0 0 1,8-7 0,-11 12 28,0 0 0,0 0 1,0-1-1,0 1 1,1 0-1,-1 0 1,0 0-1,0 0 1,0 0-1,0 0 0,0 0 1,0-1-1,1 1 1,-1 0-1,0 0 1,0 0-1,0 0 0,0 0 1,1 0-1,-1 0 1,0 0-1,0 0 1,0 0-1,0 0 1,1 0-1,-1 0 0,0 0 1,0 0-1,0 0 1,0 0-1,1 0 1,-1 0-1,0 0 0,0 0 1,0 1-1,0-1 1,0 0-1,1 0 1,1 8-134,-3 15 77,0-19 24,-3 33-93,-15 59-1,-17 36 114,24-88-46,-10 31 138,-49 115 0,59-165-56,-1 1 1,-1-1-1,-2-1 1,0-1 0,-1 0-1,-1-1 1,-39 35 0,32-36 68,-1-1 0,-30 17 1,42-29-43,0 0 0,-1-1 1,0-1-1,0-1 0,-1 0 1,-17 4-1,27-9-13,0 1 0,0-1 0,1 0 0,-1 0 0,0 0 1,0-1-1,1 0 0,-7-1 0,11 1-19,-2 1 2,0-1 0,0 0 1,1 0-1,-1 0 0,0 0 0,1-1 1,-1 1-1,1-1 0,0 1 1,-1-1-1,1 0 0,0 0 0,0 0 1,0 0-1,0 0 0,0-1 0,1 1 1,-1 0-1,1-1 0,0 0 0,-1 1 1,1-1-1,0 0 0,0 1 0,1-1 1,-1 0-1,1 0 0,-1 0 1,1-4-1,0-4 21,0 0-1,0 1 1,2-1 0,-1 0 0,1 1-1,6-17 1,-3 13-84,0-1 1,2 2-1,-1-1 0,2 1 0,0 0 1,0 0-1,2 1 0,-1 0 1,1 0-1,1 1 0,0 1 0,14-10 1,15-9-1361,2 2 1,62-29 0,37-24-7449,-114 58 3051,-7 4 1910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4:1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23 7712,'-63'-23'3520,"49"23"-3072,10 0-320,4 4-160,-5 1-672,1-2 384,4 5-4448,4 4 2624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4:15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29 120 8384,'-29'-14'3808,"53"14"-3328,12 0 736,4 0-768,50-5 2079,4 1-1407,64-7 544,3-3-960,55-6-64,-10 9-384,7-4-96,-44 6-96,-1-2 32,-30 6-64,7 5-5215,-24 5 2815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4:51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261 468 3648,'0'0'1173,"5"1"-32,-2 5-712,-3-5-390,0-1 1,1 1-1,-1-1 1,0 1-1,0-1 1,1 1 0,-1 0-1,0-1 1,0 1-1,0-1 1,0 1-1,0 0 1,0-1-1,0 1 1,0-1-1,0 1 1,0 0-1,0-1 1,0 1 0,-1 0-1,1 2 113,-1 0-1,-1 0 1,1 0-1,0 0 1,-1 0-1,1 0 1,-1-1-1,0 1 1,0-1-1,0 1 1,0-1-1,-1 0 1,1 0-1,-1 0 1,1 0-1,-1 0 1,0 0-1,1-1 1,-1 1-1,0-1 1,-6 2-1,2-1-76,0 0 0,0 0-1,0-1 1,0 0 0,0-1-1,0 1 1,0-1 0,-1-1-1,1 1 1,0-1 0,0 0-1,0-1 1,0 0 0,0 0-1,1 0 1,-1-1 0,0 0-1,1 0 1,0-1 0,0 0-1,0 0 1,0 0 0,1-1-1,0 0 1,-1 0 0,2 0-1,-1-1 1,1 1 0,0-1-1,0 0 1,0-1 0,-4-9-1,5 7-107,0 0-1,1 0 1,0 0-1,1 0 0,-1 0 1,2-1-1,-1 1 1,2 0-1,-1 0 1,1-1-1,0 1 1,3-10-1,-2 13 10,0 0 0,0 0 0,0 1 0,1-1 0,0 1 0,0-1 0,0 1 0,1 0 0,-1 0-1,1 0 1,0 1 0,1 0 0,-1-1 0,1 2 0,0-1 0,0 0 0,0 1 0,0 0 0,10-4 0,-10 5 31,0 0 0,0 1 0,0 0-1,0 0 1,0 0 0,0 0 0,1 1 0,-1 0 0,0 0 0,0 0-1,0 1 1,1 0 0,-1 0 0,0 0 0,9 3 0,-8-1 18,0 0 0,-1 1 0,1-1 1,0 1-1,-1 0 0,0 0 0,0 1 0,0-1 1,0 1-1,-1 0 0,0 1 0,4 5 0,3 7 119,-2 1 0,0-1 0,-1 1 0,-1 1 0,0 0 0,-2 0 0,0 0 0,-2 0 0,0 1 0,-1-1 0,-1 1 0,-3 38 0,-4-17 32,-1-1 0,-13 42-1,-32 77 200,-19 13 265,67-166-558,0 0 1,0 0 0,0-1 0,-1 0-1,-10 10 1,14-14-48,0-1 1,0 0-1,-1 1 0,1-1 0,-1 0 1,1 0-1,-1 0 0,0 0 0,1 0 0,-1 0 1,0-1-1,1 1 0,-1 0 0,0-1 0,0 0 1,0 1-1,0-1 0,1 0 0,-1 0 0,0 0 1,0 0-1,0 0 0,0 0 0,0-1 1,0 1-1,1-1 0,-4 0 0,3-1-10,0 1 0,1-1 0,-1 1-1,0-1 1,1 0 0,0 0 0,-1 1 0,1-1 0,0 0-1,0 0 1,0 0 0,0 0 0,0 0 0,1-1 0,-1 1-1,0-4 1,-4-38 62,4 36-57,1-6-9,0 0 1,0 0 0,1 0-1,1 1 1,0-1-1,1 0 1,1 1-1,0-1 1,1 1 0,11-22-1,5-1 8,2 0-1,35-41 1,-43 58-27,7-10 5,102-136-153,-83 104 52,70-94-297,-91 128 298,-15 19 41,0 1-1,0 0 1,0 0 0,1 1-1,0 0 1,1 0-1,11-9 1,-17 15 41,0-1 1,0 1-1,0-1 0,0 1 1,-1 0-1,1 0 0,0-1 0,0 1 1,0 0-1,0 0 0,0 0 0,0 0 1,0 0-1,0 0 0,0 0 0,0 1 1,0-1-1,-1 0 0,1 0 1,0 1-1,0-1 0,0 0 0,0 1 1,-1-1-1,1 1 0,0-1 0,0 1 1,-1 0-1,1-1 0,0 1 1,-1 0-1,1-1 0,0 1 0,-1 0 1,1 1-1,2 3 0,0-1 0,-1 1-1,0 0 1,0 0 0,1 5 0,1 5 34,0 1 1,-2-1-1,0 1 0,0 18 1,-5 67-39,1-70-2,-47 392 445,19-211-67,28-197-196,2 23 0,1-16-68,-1-19-94,0-1 0,1 1 0,-1-1 0,1 0 0,0 1 1,0-1-1,0 0 0,0 1 0,0-1 0,0 0 0,0 0 0,1 0 0,-1 0 0,1 0 0,0 0 0,-1 0 0,5 2 0,-5-2 29,1-1-1,-1 0 1,1 0-1,-1 0 1,1 0-1,0 0 1,-1 0-1,1-1 1,0 1-1,0-1 1,0 1-1,0-1 1,0 1-1,-1-1 0,1 0 1,0 0-1,0 0 1,0 0-1,0 0 1,0-1-1,0 1 1,0 0-1,2-2 1,2-1 8,1-1 1,-1 0 0,0-1-1,0 0 1,0 0-1,0 0 1,-1 0 0,7-11-1,34-52 179,-41 60-206,82-144 281,-30 51-145,-29 46-106,7-11-1,-34 64-99,1 0 0,-1 0 0,0 0 0,0-1 0,-1 1 0,1 0 0,0-1 0,-1 1-1,1-5 1,-4 11-449,-5 11 461,1 0 0,0 0 0,1 0 0,1 1 0,1 0 0,-5 33 0,5-6 40,2 54 0,3-81 26,0 0-1,1 0 1,1 0-1,0 0 1,1 0-1,11 26 0,-13-39 7,0 0 0,-1 0 0,1 0 0,0 0-1,0 0 1,1 0 0,-1-1 0,0 1 0,1-1-1,0 0 1,0 1 0,-1-1 0,6 2 0,-6-3-3,0 0 0,0-1 0,0 1 0,0 0 0,0-1 0,0 1 1,0-1-1,1 0 0,-1 0 0,0 0 0,0 0 0,0 0 0,0-1 1,1 1-1,-1-1 0,0 1 0,0-1 0,0 0 0,0 1 1,0-1-1,0 0 0,0 0 0,3-3 0,2-1 41,-1-1 0,1-1 0,-1 1 0,0-1 0,0 0 0,6-11 1,28-52 201,-37 64-254,47-110 87,-17 34-99,-12 27-182,-17 43-135,-3 11 121,-2 2 6,-6 20-71,5-9 258,0-1-1,1 0 0,0 20 1,1 4-15,-2 9 56,1 0-1,3-1 1,1 1-1,15 67 0,-17-103 41,2 0 0,5 13-1,-7-19-37,0 0 0,0 0 0,0 0 0,0 0 0,0-1 1,0 1-1,1 0 0,-1-1 0,1 1 0,-1-1 0,1 1 0,0-1 0,0 0 0,-1 0 0,1 0 0,4 2 0,-5-3-19,0 0 0,1 0 0,-1 0 0,0 0 1,1 0-1,-1 0 0,0 0 0,1 0 0,-1 0 1,0-1-1,0 1 0,1 0 0,-1-1 0,0 1 1,0-1-1,0 0 0,1 1 0,-1-1 0,0 0 1,0 0-1,0 1 0,0-1 0,0 0 0,1-2 0,3-3 16,-1 1 0,0-1 0,4-9 0,-8 15-35,35-75 170,-2 3-5,-23 54-132,51-84 47,-51 86-144,2 1 0,0 0 0,0 1 0,16-13 0,-22 22 31,1 0 1,-1 1 0,1 1 0,0-1 0,-1 1 0,2 0-1,-1 0 1,0 1 0,1 0 0,-1 0 0,1 1-1,-1 0 1,1 1 0,-1-1 0,1 1 0,0 1-1,-1-1 1,15 4 0,2 6 148,-19-5-57,-5-5-63,0 1 0,0-1 0,0 0 0,-1 0 0,1 1 0,0-1 0,0 0 0,0 0 0,-1 0 0,1 1 1,0-1-1,0 0 0,-1 0 0,1 0 0,0 1 0,-1-1 0,1 0 0,0 0 0,0 0 0,-1 0 0,1 0 0,0 0 0,-1 0 0,1 0 1,0 0-1,-1 0 0,1 0 0,-49 8 342,25-5-342,0 1 1,-26 8-1,42-9-32,0 0-1,1 0 1,-1 1 0,1 0 0,0 0-1,0 0 1,0 1 0,1 0 0,0 1-1,-8 7 1,7-4 18,0-1 1,1 1-1,0 1 0,1-1 1,0 1-1,0 0 0,1 0 1,1 0-1,0 1 0,0-1 1,0 1-1,2 0 0,-1 0 1,1-1-1,1 1 0,0 0 1,1 0-1,0 0 0,4 20 1,-3-26 33,0-1 1,0 1-1,1-1 1,-1 1 0,1-1-1,0 0 1,0 0-1,1 0 1,-1 0 0,1 0-1,0-1 1,0 0-1,7 5 1,-1-1 8,0-2 0,0 1 0,1-1 0,0-1 0,13 4 0,-14-6-2,-1 0-1,1-1 0,-1 0 0,1-1 0,-1 0 0,1 0 1,-1-1-1,1 0 0,-1-1 0,0 0 0,1 0 0,8-4 1,-6 1-5,1-1 1,-2 1 0,1-2-1,0 0 1,-1 0 0,-1-1 0,1 0-1,12-14 1,-2-1 13,-1-1-1,-1-1 1,28-46 0,152-278 221,-96 135-128,17-128-43,-118 334-131,0 1-1,0-1 1,-1 0-1,0 1 1,-1-1 0,1 0-1,-1 0 1,-1 0-1,-1-10 1,2 18 28,-1-1 0,1 0-1,0 1 1,0-1 0,0 1 0,-1-1 0,1 0-1,0 1 1,0-1 0,-1 1 0,1-1-1,-1 1 1,1-1 0,0 1 0,-1 0 0,1-1-1,-1 1 1,1-1 0,-1 1 0,1 0 0,-1-1-1,1 1 1,-1 0 0,0 0 0,1 0 0,-1-1-1,1 1 1,-1 0 0,0 0 0,1 0-1,-1 0 1,1 0 0,-1 0 0,0 0 0,1 0-1,-1 0 1,1 0 0,-1 0 0,0 0 0,1 1-1,-2-1 1,0 1-9,0 0 0,-1 0 0,1 1 0,0-1 0,0 0 0,-1 1 0,1-1 0,-2 4 0,-7 7-16,1 1 0,1 1-1,0 0 1,1 0 0,-12 29 0,-21 78-29,3 26-28,16-55 131,9-32-122,-5 68 1,15-87 159,3 58 1,1-38 4,0-46-66,0 0-1,1-1 1,0 1 0,1 0 0,1-1-1,0 1 1,8 16 0,-8-22 20,0 0 1,1 0 0,0 0-1,1-1 1,0 1 0,0-1-1,1-1 1,0 1-1,0-1 1,0 0 0,13 8-1,-13-12 1,0 0 0,-1 0 1,1 0-1,0-1 0,0 0 0,0 0 0,0-1 0,1 0 0,-1 0 0,0-1 0,14-1 0,0-1 32,1 0 1,35-11 0,-46 10-47,-1 0 0,1-1 0,-1 0 0,0 0 0,0-1 0,-1 0 0,1-1 0,-1 0 0,0-1 0,-1 0 0,0 0 0,0-1 0,0 0 0,-1 0 0,12-19 0,-7 6 87,-1-1 0,0 0 1,8-29-1,-16 42-88,-1-1 0,0 0 1,0 1-1,-1-1 0,0 0 0,0 0 0,-1 0 0,-1 0 1,0 1-1,-3-18 0,3 24-45,1 0 1,-1 1-1,0-1 0,0 0 1,0 1-1,-1-1 1,1 1-1,-1-1 0,1 1 1,-1 0-1,0 0 0,0 0 1,0 0-1,-3-3 1,4 4 4,-1 0 1,0 1 0,1-1-1,-1 1 1,1-1 0,-1 1-1,0-1 1,1 1 0,-1 0 0,0 0-1,1 0 1,-1 0 0,0 0-1,1 0 1,-1 0 0,0 1-1,1-1 1,-1 1 0,0-1 0,1 1-1,-1 0 1,1-1 0,-3 2-1,0 1 7,0 1 0,0-1-1,0 1 1,0-1-1,1 1 1,-1 0-1,1 0 1,0 1 0,0-1-1,1 1 1,-1-1-1,1 1 1,0 0 0,0 0-1,0 0 1,-1 9-1,0 1-3,0 0-1,2 0 1,-1 1-1,2 25 0,2-20 41,0 1-1,2-1 0,7 28 0,-8-39 19,1 1 0,0 0 0,1-1 0,0 0 0,1 0-1,0-1 1,0 0 0,8 10 0,-12-17-24,0 0 0,0 0 1,1 0-1,-1 0 0,0 0 0,1-1 0,-1 1 1,1-1-1,-1 0 0,1 1 0,0-1 0,-1 0 1,1-1-1,0 1 0,0 0 0,0-1 0,5 1 0,-4-1 18,-1-1 0,1 1-1,-1-1 1,1 0-1,-1 0 1,1 0-1,-1 0 1,0-1-1,0 1 1,1-1-1,-1 0 1,0 0-1,0 0 1,3-3-1,8-10 71,-1 0 0,0 0-1,21-34 1,0-1-56,-16 28-76,0 1 0,1 0 0,1 2 1,1 0-1,1 1 0,43-27 0,-59 42 7,0 1 0,0-1-1,0 1 1,0 0 0,0 0 0,0 0-1,0 1 1,1 0 0,7 0-1,5 1-105,34 4-1,-47-4 124,0 1 1,0 1-1,1-1 0,-1 1 0,7 4 0,-19-8 105,-1 2 0,0-1 0,0 1 1,0 0-1,-9 1 0,-9 0-33,8-1-114,0 1 0,0 0-1,0 1 1,-31 9 0,39-8 32,1 0 1,-1 1 0,1 0-1,-1 0 1,1 1-1,1 0 1,-1 0 0,1 1-1,0 0 1,-11 11-1,8-5-7,1 0 0,1 0 0,0 0 0,1 1 0,0 0-1,-9 26 1,13-29 38,0 0-1,0 0 0,1 0 1,0 0-1,1 0 0,1 0 0,-1 1 1,1-1-1,1 0 0,3 19 1,-3-25-1,0 0 0,0-1 0,1 1 0,-1 0 0,1-1 0,0 1 0,0-1 0,0 0 0,1 0 0,-1 0 0,1 0 1,-1 0-1,1 0 0,0-1 0,0 1 0,0-1 0,1 0 0,-1 0 0,1 0 0,-1 0 0,6 1 0,-5-1 37,1-1 0,0 0 0,0 0-1,-1-1 1,1 1 0,0-1 0,0 0 0,0 0-1,0-1 1,-1 1 0,1-1 0,0 0 0,-1-1-1,1 1 1,0-1 0,-1 0 0,6-2 0,1-4-11,-1 1-1,1-1 1,-1-1 0,-1 0 0,1 0 0,-2-1 0,12-15 0,2-7-30,22-42 0,-29 47-20,0-1-1,-3 0 1,18-55 0,-29 79-10,0 0-1,0 0 1,-1 1 0,0-1 0,1 0 0,-1 0 0,-1 0 0,0-4 0,1 8 16,0 0 1,0 0 0,0 0-1,0 0 1,0 0 0,0 0-1,0 1 1,0-1 0,0 0-1,0 0 1,0 0 0,0 0-1,0 0 1,0 0-1,0 1 1,0-1 0,0 0-1,0 0 1,0 0 0,0 0-1,0 0 1,-1 0 0,1 0-1,0 0 1,0 0 0,0 0-1,0 1 1,0-1 0,0 0-1,0 0 1,-1 0 0,1 0-1,0 0 1,0 0 0,0 0-1,0 0 1,0 0 0,0 0-1,0 0 1,-1 0-1,1 0 1,0 0 0,0 0-1,0 0 1,0 0 0,0 0-1,0 0 1,-1 0 0,1 0-1,0 0 1,0-1 0,0 1-1,0 0 1,0 0 0,0 0-1,0 0 1,0 0 0,-1 0-1,1 0 1,0 0 0,0 0-1,0 0 1,0-1 0,0 1-1,0 0 1,0 0 0,0 0-1,0 0 1,0 0-1,-6 11-151,2 1 139,0 1-1,1 0 1,0 0 0,1 0 0,0 0-1,1 1 1,1-1 0,1 19-1,2-8 17,0 0 0,1-1 0,15 44-1,-18-63 0,1 3 42,1 1 0,0 0 0,8 12 0,-10-18-13,0-1 0,0 0 0,-1 0 0,1 1 0,0-1 0,0 0-1,0 0 1,1 0 0,-1 0 0,0 0 0,0 0 0,0 0 0,1-1 0,-1 1-1,0 0 1,1-1 0,-1 1 0,1-1 0,-1 1 0,1-1 0,-1 0 0,1 0-1,-1 1 1,1-1 0,-1 0 0,1 0 0,-1-1 0,3 1 0,1-2 17,0 0 0,0 0 1,0 0-1,-1-1 0,1 0 1,0 0-1,-1 0 0,0 0 0,0-1 1,0 0-1,4-5 0,5-7 41,18-28 0,-25 36-95,34-57-18,40-56 199,-70 109-236,0-1 0,1 2 1,0 0-1,1 0 0,18-13 1,-28 23 47,0-1 1,0 1 0,0 0 0,0 0 0,0 0 0,0 0-1,1 0 1,-1 1 0,0-1 0,0 1 0,1-1 0,-1 1-1,0 0 1,0 0 0,1 0 0,-1 0 0,0 0 0,1 0-1,-1 1 1,0-1 0,0 1 0,3 0 0,-2 1 17,1 0 0,-1 0 1,0 1-1,0-1 0,0 1 1,0-1-1,-1 1 0,1 0 1,-1 0-1,1 0 0,-1 0 1,3 7-1,6 13 59,12 32-1,6 16-17,-17-47 51,0-1 1,31 43 0,-38-60-32,0 0-1,0-1 1,0 1 0,1-1 0,0 0 0,0-1-1,0 1 1,1-1 0,-1 0 0,1-1 0,0 0-1,0 0 1,0 0 0,0-1 0,9 2 0,-12-3-26,1-1 0,-1 0 0,0 0 0,1 0 0,-1 0 0,0-1 0,1 0 0,-1 0 0,0 0 0,0 0 0,0-1 1,0 1-1,0-1 0,0 0 0,0-1 0,-1 1 0,6-4 0,3-5-879,-1 1 1,-1-2-1,15-18 1,-13 15-1346,13-13-620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4:55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1132 4384,'7'-6'3454,"-2"3"-3015,-1 0-1,0 0 1,0-1 0,7-7 0,-3-1-128,-1-1 1,-1 1 0,8-24 0,-3 9 46,159-393 1717,-101 192-1547,-35 106-379,-3 30-79,11-42-241,-42 128-788,-3 11 651,-5 15 231,-38 123 62,29-84 24,-65 198 279,52-161-141,-47 137 282,-30 0 442,-21-9 2,38-67-286,77-134-481,-1 5 230,-2-2 0,-23 30 0,39-55-354,-8 7 595,14-21 176,5-4-708,1-1 0,0 1 0,29-29-1,51-40 53,-5 8-10,96-118-28,-148 156-83,189-194-123,25 32 126,-210 177-603,-44 29 246,-27 21 190,22-12 161,0 0-1,1 0 1,1 0-1,0 1 1,0 0-1,-9 30 0,14-36 29,0 0 0,1 0 0,1 0-1,-1 0 1,1 0 0,0 0 0,1 0-1,0 0 1,1 0 0,-1 0-1,1 1 1,1-1 0,0 0 0,0-1-1,4 12 1,-4-16 29,-1 0-1,1 0 1,0 0 0,0 0-1,0 0 1,0-1-1,0 1 1,1-1 0,-1 1-1,1-1 1,0 0-1,0 0 1,-1 0 0,1 0-1,1 0 1,-1-1-1,0 0 1,0 1 0,5 0-1,-6-2 5,1 1-1,0-1 1,-1 0-1,1 0 1,0 0-1,0-1 1,-1 1-1,1-1 1,0 1-1,-1-1 1,1 0-1,-1 0 1,1 0-1,-1 0 0,1 0 1,-1-1-1,0 1 1,0-1-1,0 0 1,1 1-1,-1-1 1,-1 0-1,1 0 1,2-3-1,12-17 231,19-33 0,-29 43-227,-1 0-1,0 0 0,-1 0 0,0 0 0,-1-1 0,-1 1 0,0-1 1,1-23-1,-3 30-46,-1-1 0,-1 0 0,1 0-1,-1 0 1,0 1 0,0-1 0,-6-10 0,1 3 43,6 12-44,0 0-1,0 0 1,0 1 0,0-1 0,-1 0 0,1 1 0,-3-3-1,3 4 3,1-1-1,-1 1 0,0-1 1,1 0-1,-1 1 0,0-1 0,1 0 1,-1 1-1,1-1 0,0 0 1,-1 1-1,1-1 0,-1 0 1,1-1-1,0 1 6,0 1 0,1-1 0,-1 0 0,1 1 0,-1-1 0,0 0 0,1 1 0,-1-1 0,1 1 0,0-1 0,-1 1 0,1-1 0,-1 1 0,1-1 0,0 1 0,-1 0 0,1-1 0,0 1 0,0 0 0,-1-1 0,1 1 0,0 0 0,0 0 0,67-16-55,96-27 174,-154 40-144,88-12 2,-83 14-2,0 0-1,1 2 1,29 3 0,-43-3 25,0-1 0,0 0 0,0 1 0,0-1 1,1 1-1,-1 0 0,0 0 0,0 0 0,0 0 0,-1 0 0,1 0 1,0 0-1,0 1 0,0-1 0,-1 1 0,1-1 0,-1 1 1,1 0-1,-1-1 0,0 1 0,0 0 0,0 0 0,0 0 0,0 0 1,0 0-1,1 2 0,-1 5 8,1 0 0,-1 0 0,-1 0 0,1 0 0,-3 12 0,2-12-18,0 1-1,0-1 0,2 18 0,0-18 74,1 0 1,0 1-1,0-1 1,0-1-1,1 1 0,1 0 1,5 7-1,-9-13-33,1-1 0,0 0 0,0 0 0,0 0 0,0 0 1,0 0-1,0 0 0,0-1 0,1 1 0,-1-1 0,1 1 0,-1-1 0,1 0 0,-1 0 1,1 0-1,0 0 0,-1-1 0,1 1 0,0-1 0,0 1 0,0-1 0,-1 0 0,1 0 0,0-1 1,0 1-1,0 0 0,-1-1 0,5-1 0,1-1 66,0-1 1,0 0-1,0-1 1,0 0-1,11-9 1,-7 4-8,60-50 175,5-5-296,-53 48-71,0 2 1,1 0-1,31-13 0,-51 26 7,-6 4-21,-6 10-186,6-9 306,0 0 0,-1 0 0,1 0 0,-1-1 0,0 1 0,0 0 0,0-1 0,-3 4-1,-7 9 140,2 0-79,-1 2-144,-12 23-1,19-32 84,1 1 0,-1 0 0,1 1 0,1-1 0,0 0 0,0 1-1,1-1 1,0 1 0,1 18 0,2-11 97,-2-15-83,0 0 0,0 1 0,1-1 1,-1 0-1,0 0 0,1 0 0,0 1 1,-1-1-1,1 0 0,2 4 0,7 12-94,-9-15 97,0-1-1,0 0 0,0 1 0,0-1 0,1 0 1,-1 0-1,0 0 0,1 0 0,0 0 1,-1 0-1,1 0 0,0 0 0,0-1 1,0 1-1,0-1 0,1 1 0,-1-1 1,0 0-1,3 1 0,4 0 46,-1-1 1,1-1-1,-1 1 1,0-1-1,1-1 0,16-2 1,50-17-3,-37 9-22,13-6 91,74-34-1,-112 45-96,22-11 54,-1-2-1,49-36 1,-60 38 36,-1-1 0,-1-1 0,35-41 0,-52 56-124,-1-1 1,0 0 0,0 0 0,0 0-1,0 0 1,-1 0 0,2-6 0,-4 10-8,1 0 1,-1 0-1,0 0 1,0 0-1,1 0 1,-1 0 0,0 0-1,0 0 1,0 0-1,-1 0 1,1 0-1,0 0 1,0 0-1,0 0 1,-1 0 0,1 0-1,0 0 1,-1 0-1,1 0 1,-1 0-1,0 0 1,1 1 0,-1-1-1,0 0 1,1 0-1,-1 0 1,0 1-1,0-1 1,1 0-1,-1 1 1,0-1 0,0 1-1,0-1 1,0 1-1,0-1 1,0 1-1,0 0 1,0 0 0,0-1-1,0 1 1,0 0-1,0 0 1,-2 0-1,0 0-20,-1 0-1,1 1 0,0-1 0,0 1 1,0 0-1,-1 0 0,1 0 0,0 0 1,0 1-1,0-1 0,1 1 1,-1 0-1,0 0 0,-3 2 0,1 0 18,-5 3-32,1 0 0,0 0 0,0 1 0,0 0 1,1 1-1,0 0 0,-13 19 0,18-22 36,0 1 0,0-1 0,0 0 0,1 1 0,0 0 0,0-1 0,0 1 0,1 0 0,0 0 0,1 0 0,-1 0 0,1 0-1,1 0 1,1 12 0,1-8 41,0 0 0,0 0-1,1 0 1,1-1 0,0 1-1,0-1 1,10 14 0,-14-22-17,1 0 0,-1 0 0,0 0 0,1-1 0,-1 1 0,1 0 0,-1-1 0,1 1 1,0-1-1,-1 0 0,1 0 0,0 0 0,0 0 0,0 0 0,0 0 0,0 0 0,0 0 0,0-1 1,0 1-1,1-1 0,-1 0 0,0 1 0,0-1 0,0 0 0,1 0 0,-1-1 0,3 1 0,3-3 51,-1-1 0,1 1 0,-1-1-1,0-1 1,0 1 0,0-1-1,7-7 1,2-1 84,216-173 336,-124 86-447,-95 87-122,5-5-40,-17 18 92,0-1-1,-1 0 0,1 1 1,0-1-1,0 1 1,0-1-1,0 1 0,0-1 1,1 1-1,-1 0 0,0 0 1,0-1-1,0 1 1,0 0-1,0 0 0,0 0 1,2 0-1,-2 1 17,0-1 0,0 1 0,0-1 0,1 1 0,-1-1 0,0 1 0,0-1-1,0 1 1,0 0 0,0 0 0,0 0 0,0-1 0,0 1 0,-1 0 0,1 0 0,0 0 0,0 0 0,-1 0 0,1 1 0,-1-1 0,1 0 0,-1 0 0,1 2-1,1 4 0,-1-1 0,0 0 0,1 10-1,-2-9-66,3 42 68,-3 0 0,-8 67 0,-7-9 155,14-101-57,0 1 1,-1-1-1,-3 8 0,5-13-58,0 0-1,-1 0 0,1 0 1,0 0-1,-1 0 0,1 0 1,-1 0-1,1-1 0,-1 1 1,0 0-1,1 0 0,-1 0 1,0-1-1,1 1 0,-1 0 1,0-1-1,0 1 0,0-1 1,1 1-1,-1-1 0,0 1 1,0-1-1,0 0 0,0 1 1,0-1-1,0 0 0,0 0 1,0 0-1,-2 1 0,-1-2 22,0-1-1,0 1 1,0-1-1,0 1 0,0-1 1,0 0-1,0-1 1,1 1-1,-1-1 1,1 1-1,-5-6 0,-4-5 31,-17-23 0,-5-4-235,27 34 105,5 4 30,0 1 0,0 0-1,0-1 1,0 0 0,1 1-1,-1-1 1,0 0 0,1 0-1,0 0 1,-1 0 0,1 0-1,-1-3 1,4 5 4,1-1 0,-1 1 1,1 0-1,-1 0 0,1 0 0,-1 0 0,1 0 1,0 1-1,3 0 0,-4 0 10,97 15-181,-7 1 838,99 3 1,-162-19-994,0-1 1,-1-1 0,1-1 0,-1-2 0,0-1-1,0-1 1,51-19 0,-71 23-781,1-1-1066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5:00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1169 3072,'-2'1'1275,"5"-1"-346,10-1 1139,5-9-1314,-1 0 1,0-2 0,0 0-1,-1-1 1,26-26 0,-16 13-419,-7 7-72,-1 0 1,29-40 0,-44 54-244,59-96 262,-56 88-152,8-25 0,-11 27-97,1 0 0,0 1 0,1-1 0,7-12 0,-27 91-1212,-43 122 1844,37-106-277,-19 66 22,-74 154 523,80-214 116,34-89-955,-1 1-1,1 0 1,-1-1-1,0 1 1,1 0-1,-1-1 0,0 1 1,0-1-1,0 1 1,0-1-1,0 1 1,-1-1-1,-1 2 1,21-70 1889,17-26-1840,38-129-171,-50 148 3,57-119 0,-4 26-88,-69 150 26,26-56-283,-28 63 303,1 1 1,-1 0-1,2 0 1,-1 0 0,10-8-1,-15 15 37,1 0 0,0 1 1,-1-1-1,1 1 0,0 0 0,0 0 1,0-1-1,0 1 0,0 0 0,0 1 0,0-1 1,0 0-1,0 1 0,1-1 0,-1 1 0,0-1 1,0 1-1,0 0 0,1 0 0,-1 0 0,0 0 1,0 1-1,1-1 0,-1 1 0,0-1 0,0 1 1,0 0-1,0-1 0,0 1 0,0 0 0,0 1 1,0-1-1,0 0 0,0 0 0,0 1 0,-1-1 1,1 1-1,-1 0 0,2 2 0,1 0 3,0 2-1,-1-1 1,1 0 0,-1 1-1,-1-1 1,1 1 0,-1 0-1,0 0 1,0 0 0,1 12-1,-1-6 54,-1 1 0,0-1 0,-1 0 0,-3 19 0,1-20 17,-1 1-1,0 0 0,-1-1 1,0 0-1,-12 20 0,8-14 12,6-13 14,0 0-1,-1 1 1,1-1-1,-1 0 1,0-1 0,0 1-1,0 0 1,-1-1-1,1 0 1,-6 4-1,7-6-35,0 0 0,0 0 0,0 0 0,0 0 0,0 0 0,0 0 0,0-1 0,-1 1 1,1-1-1,0 1 0,0-1 0,0 0 0,-1 0 0,1 0 0,0 0 0,0-1 0,0 1 0,0 0 0,-1-1 0,1 0 0,0 1 0,0-1 0,-3-2 0,-3-1-10,1-1 0,0 0 0,0 0 0,1-1 0,-11-11 0,1 7-167,22 15 47,0 0-1,0-1 0,1 0 1,0 0-1,0 0 0,0-1 0,0 0 1,1-1-1,-1 1 0,1-1 1,-1-1-1,14 2 0,11 0 264,58-3 0,-43-2 74,0-2 0,50-11 0,-71 9-162,-1-1 0,1-1 1,-1-1-1,-1-2 0,28-15 0,-44 21-49,0-1-1,0 1 1,-1-2-1,0 1 1,0-1-1,0 0 1,-1 0-1,0-1 1,-1 0-1,6-10 1,-7 11-32,0 0 1,-1 0-1,0 0 1,-1-1 0,0 1-1,0-1 1,0 1 0,-1-1-1,0 0 1,0 0-1,-1 0 1,-1-13 0,1 20-15,0 0 0,0 0 0,0 0-1,0 0 1,0 0 0,-1 0 0,1 0 0,0 0 0,-1 0 0,1 0 0,-1 0 0,1 0 0,-1 0 0,1 0 0,-1 0-1,0 0 1,1 0 0,-1 0 0,0 1 0,0-1 0,1 0 0,-1 0 0,0 1 0,0-1 0,0 1 0,0-1 0,0 1 0,-2-1-1,1 1-6,1 0-1,-1 0 1,1 0-1,-1 1 1,0-1-1,1 1 1,-1-1-1,1 1 0,-1 0 1,1 0-1,0 0 1,-1-1-1,1 1 1,0 0-1,0 1 0,-1-1 1,1 0-1,0 0 1,-1 3-1,-15 16-199,-24 41 0,34-49 204,0 0 1,1 1-1,1 0 1,0 0-1,-4 17 1,9-25 30,-1-1 1,1 1 0,0-1-1,1 1 1,-1-1 0,1 1-1,0-1 1,0 1 0,0-1-1,0 1 1,1-1-1,0 0 1,0 0 0,0 0-1,0 0 1,1 0 0,-1 0-1,6 5 1,-5-6 23,-1 0 1,1-1-1,0 1 1,-1-1-1,1 1 1,1-1-1,-1 0 1,0 0-1,0 0 0,1-1 1,-1 1-1,1-1 1,-1 0-1,1 0 1,-1 0-1,1 0 1,0-1-1,0 0 0,-1 1 1,1-1-1,0 0 1,0-1-1,4 0 1,23-9 220,-1-2 1,48-26 0,-52 25-243,8-4 28,0-2 1,-1-1 0,31-25-1,-41 26-15,32-33 0,-54 50-62,0 1-1,1-1 1,-1 1 0,1-1 0,-1 1 0,1 0 0,0 0-1,0-1 1,0 1 0,0 0 0,-1 1 0,1-1-1,0 0 1,0 1 0,1-1 0,2 0 0,-3 1 6,0 1 1,1-1 0,-1 0-1,0 1 1,0-1-1,0 1 1,1 0 0,-1 0-1,0 0 1,0 0-1,0 0 1,0 0 0,-1 1-1,4 2 1,-2-1 11,1-1 1,-1 1-1,0 1 1,0-1-1,0 0 0,-1 1 1,1-1-1,-1 1 1,0 0-1,0 0 1,0 0-1,-1 0 0,1 0 1,-1 0-1,0 0 1,0 1-1,0-1 1,-1 6-1,3 13 57,0 25 0,-3-44-25,1 0-1,0-1 1,-1 1-1,1 0 1,0-1-1,1 1 0,-1 0 1,1-1-1,-1 0 1,1 1-1,0-1 1,4 5-1,-5-6 6,1-1 0,-1 1 0,1 0 0,-1-1-1,1 1 1,0-1 0,0 1 0,0-1 0,0 0-1,0 1 1,0-1 0,0 0 0,0-1 0,0 1-1,0 0 1,0-1 0,1 1 0,-1-1 0,0 1-1,1-1 1,3 0 0,0-1 56,0-1 0,0 0 1,0 0-1,0 0 0,0-1 0,-1 1 1,1-1-1,6-5 0,1-2 37,23-21 0,-21 16-105,-1 0 0,0-1 0,-2-1-1,16-25 1,-5 7 12,109-193 241,-76 130-196,9-16-34,-6-19-81,-50 108-54,0 0 1,-2-1 0,6-38-1,-12 63 72,-1 0-1,0 0 1,0 0-1,1 0 1,-1 0-1,0 0 1,0 0-1,0 0 1,0 0-1,0 0 1,0 0-1,-1 0 1,1 0-1,0 0 1,0 1-1,-1-1 1,1 0-1,0 0 1,-1 0 0,1 0-1,-1 0 1,1 1-1,-2-2 1,1 2 11,1 0 1,-1 0 0,0 0 0,0 0-1,0 0 1,0 0 0,1 0 0,-1 0-1,0 0 1,0 1 0,0-1 0,1 0-1,-1 1 1,0-1 0,0 0 0,1 1 0,-1-1-1,0 1 1,1-1 0,-2 2 0,-7 6-56,1 0 0,-11 14 0,17-21 73,-34 44-101,-49 78 0,70-93 90,0 1-1,2 1 0,1 0 1,-11 54-1,19-72 8,-40 180-156,39-161 193,1 0 0,1 1 1,4 64-1,0-88 14,1 0 1,-1 0-1,1-1 1,1 1-1,0-1 1,6 15-1,-7-22-1,-1 1 0,0-1 0,1 1 0,0-1 0,-1 0 0,1 0 0,0 0 0,0 0 0,0 0 0,0 0 0,0 0 0,1 0 0,-1-1 0,1 0 0,-1 1 0,1-1 0,-1 0 0,1 0 0,0 0 0,-1 0 0,1-1 0,0 1 0,0-1-1,0 0 1,-1 0 0,1 0 0,3 0 0,15-3 125,1-1 0,-1-1 0,24-8 0,-31 7-126,0 0-1,0-1 1,-1-1-1,1 0 0,-2 0 1,1-1-1,-1-1 1,-1 0-1,0-1 1,0 0-1,13-19 0,-4 2-136,-1-1 1,-2-1-1,26-62 0,-59 178-929,6-42 1078,4-23-42,2 0 1,0 0-1,1 1 0,1-1 0,1 29 1,2-47 28,-1 1 1,0-1-1,1 0 0,0 1 1,0-1-1,0 0 1,0 0-1,1 0 1,-1 0-1,3 4 1,-4-7-7,1 1 0,0 0 1,0 0-1,-1 0 1,1-1-1,0 1 0,0 0 1,0-1-1,0 1 1,0-1-1,0 1 1,0-1-1,0 1 0,0-1 1,0 0-1,0 0 1,0 1-1,0-1 1,0 0-1,0 0 0,0 0 1,1 0-1,-1 0 1,0 0-1,0-1 0,0 1 1,0 0-1,0 0 1,0-1-1,0 1 1,2-2-1,4-2 39,0-1-1,0 0 1,0 0-1,-1-1 1,1 1-1,-2-1 1,1-1-1,0 1 1,4-9 0,-1 3-63,1-2-23,-1-1 1,-1 0 0,0-1 0,-1 0-1,0 0 1,-2-1 0,0 0 0,4-25-1,-7 25-322,-2 17 326,0 0 1,0 0 0,0 0-1,0 0 1,0 0-1,0 0 1,0 0 0,0 0-1,0 0 1,0 0-1,0 0 1,0 0-1,0 0 1,0 0 0,0 0-1,0 0 1,0 0-1,0 0 1,0 0-1,0 0 1,0 0 0,0 0-1,0 0 1,0 0-1,0 0 1,0 0 0,0 0-1,0 0 1,0 0-1,0 0 1,0 0-1,0 0 1,0 0 0,0 0-1,0 0 1,0 0-1,-1 0 1,1 0-1,0 0 1,0 0 0,0 0-1,-3 10-178,-5 17 6,5-18 164,1 0 0,0 0-1,0 0 1,0 1 0,1 12 0,1-12 1,0 1 1,2-1-1,-1 1 1,1-1-1,1 1 0,3 10 1,-4-18 34,-1 1 0,1 0 0,0 0 0,0-1 0,1 1 0,-1-1 0,1 0 1,3 4-1,-4-5 9,0-1 0,0 1 0,0-1 0,0 0 0,0 1 0,0-1 0,0 0 0,0 0 0,1-1 0,-1 1 1,0 0-1,1-1 0,-1 0 0,0 1 0,4-1 0,6-1 89,0-1 0,0 0 1,-1 0-1,1-1 0,-1-1 0,20-8 0,-11 4-17,53-23 34,-64 26-118,0 0 1,0 0-1,-1-1 0,0 0 0,0 0 1,7-8-1,-3 0 47,16-23-1,-23 31-89,-1-1-1,-1 1 1,1-1-1,-1 0 0,-1 0 1,5-13-1,-7 19 31,0-3-21,1-1-1,0 1 1,1-1 0,3-7 0,-4 10 10,0 0 1,0 1-1,0-1 0,1 1 0,-1-1 1,0 1-1,1 0 0,0 0 1,-1-1-1,1 1 0,0 0 1,-1 1-1,4-2 0,0-1-15,1 1-1,0 0 1,-1 0-1,1 1 1,0 0-1,0 0 1,0 0-1,0 1 1,10 0-1,-14 0 7,0 0-1,1 1 1,-1-1 0,0 0-1,0 1 1,0 0 0,0 0-1,1-1 1,-1 1 0,0 0-1,-1 1 1,1-1 0,0 0-1,0 0 1,0 1 0,-1-1 0,1 1-1,-1 0 1,1-1 0,-1 1-1,0 0 1,1 0 0,-1 0-1,0 0 1,0 0 0,0 0-1,-1 0 1,2 3 0,1 12-20,-1 2 1,0-1 0,-2 0 0,0 0 0,-1 0-1,-4 26 1,3-22 47,1-19 3,1 1-1,0-1 1,0 0 0,0 0-1,1 0 1,-1 1 0,1-1-1,-1 0 1,1 0 0,0 0-1,0 0 1,3 5 0,-3-6 1,0-1 0,0 0 0,0 0 0,0 0 0,1 0 0,-1 0 0,0 0 0,0 0 0,0 0 0,1 0 0,-1 0 0,1-1 0,-1 1 0,0-1 0,1 1 0,-1-1 0,1 1 0,-1-1 0,1 0 1,0 0-1,-1 0 0,1 0 0,-1 0 0,1 0 0,-1 0 0,1 0 0,-1-1 0,1 1 0,1-1 0,3-1 31,-1 0 0,1 0 0,-1-1 0,0 1 0,0-1 0,0-1 0,0 1 0,0-1 0,7-7 0,2-3 25,17-25 0,-27 34-73,181-250 115,-67 90-62,-74 99-98,43-86 1,-69 113-12,-17 37 28,-1 0 0,1-1 0,0 1 0,-1 0 0,0 0 0,1-1 1,-1 1-1,0 0 0,0-1 0,0 1 0,-1 0 0,1 0 0,0-1 0,-2-1 0,2 3 9,-1 1 0,1 0 0,-1 0 0,1 0 0,-1 0 0,1 0 0,-1 0 0,0 0 0,1 0 0,-1 0 0,1 0 0,-1 0 0,1 0 0,-1 1 0,1-1 0,-1 0 0,1 0 0,-1 0 0,1 1 0,-1-1 0,1 0 0,-1 1 0,0-1 0,-3 4-22,0-1 0,0 1 0,0 0 0,-5 5 0,-8 10 12,6-8-12,0 0-1,0 0 0,2 1 1,-1 0-1,2 1 0,-1 0 1,-7 19-1,-6 24 41,2 1 0,4 1 1,1 0-1,4 1 0,-9 112 0,20-169 0,-1 7 47,1 0 0,0 0-1,0 1 1,3 17-1,-2-26-23,-1 1-1,0 0 1,1-1-1,-1 1 1,1-1-1,0 1 1,-1-1-1,1 1 1,0-1-1,0 1 1,0-1-1,0 1 1,0-1-1,0 0 1,1 0-1,-1 0 1,0 0-1,1 0 1,-1 0-1,1 0 1,-1 0-1,1 0 1,-1 0-1,1-1 1,-1 1-1,1-1 1,0 1-1,-1-1 1,1 0-1,0 0 1,-1 1-1,1-1 1,0 0-1,2-1 1,2 0 26,0 0 0,0 0 0,-1-1 0,1 0 0,0 0 0,-1-1 0,1 1 0,8-7 0,41-33 138,-41 31-100,-1-1-70,-1 1 0,0-2-1,12-16 1,6-6-180,-24 26 146,0 0-128,5 22-317,-4-5 389,1 3 117,1-1 0,0-1 0,1 0 0,0 0 0,1 0 0,0-2 1,14 9-1,-14-10-25,1-1 1,-1 0-1,1-1 0,1 0 1,-1-1-1,0 0 1,1-1-1,0 0 1,-1-1-1,23-1 1,0-2-108,39-4 438,-63 4-1618,1 0 0,12-5 0,-6 2-960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5:00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 6304,'0'-13'2848,"36"10"-2464,-4-6 1216,8 6-960,41-13 288,9 4-544,23-5 0,-15 6-256,15-6 512,-13 10-384,16-1-2560,-8 3 1248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5:02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13 970 2560,'-12'7'4306,"21"-8"-3279,0-2-620,-1 0 1,1 0-1,0-1 1,-1 0-1,0-1 0,0 0 1,0 0-1,9-8 1,6-3 160,9-8-220,0-2 1,-2 0 0,0-2 0,44-56 0,-13 7-222,-5-2-1,-2-3 1,-5-2 0,50-113 0,-54 73-319,-43 118-66,-3 8-8,-7 19-95,-8 19 134,-19 68 0,-2 47 250,19-74 56,2-16 168,-16 76 155,26-108-41,2 0 1,-1 41-1,5-71-230,1 0 1,-1 0-1,0 1 0,1-1 0,-1 0 1,1 0-1,0 0 0,0 0 0,3 5 1,-4-7-90,1 0 0,-1 0 1,1-1-1,-1 1 0,1 0 1,0 0-1,-1-1 0,1 1 1,0 0-1,0-1 0,-1 1 1,1-1-1,0 1 0,0-1 1,0 1-1,0-1 0,0 0 0,-1 1 1,1-1-1,0 0 0,0 0 1,0 0-1,0 1 0,0-1 1,0 0-1,0 0 0,0-1 1,0 1-1,0 0 0,0 0 1,0 0-1,1-1 0,1-1 13,0 1 0,0-1 0,0 0 0,0-1 0,-1 1 0,1 0-1,-1-1 1,1 1 0,-1-1 0,0 0 0,0 0 0,0 0 0,2-4-1,67-139 248,-26 47-204,53-81 85,-8 13-158,9-73-526,-97 233 291,-7 16 11,-4 6 59,-62 97-228,43-60 438,3 1 1,2 1-1,2 1 0,-15 67 1,-30 158 846,58-247-799,5-24 210,1 0 0,0 0 0,-1 18-1,4-31-206,0 1 0,1-1 0,0 1-1,0 0 1,0 0 0,4-4 0,-3 3-92,99-132 248,-84 114-355,2 0 0,31-25 0,-49 45 47,0 0 0,0 1 1,0-1-1,1 1 0,-1-1 0,0 1 1,1 0-1,-1 0 0,5-1 0,-6 2 16,0 0-1,0 0 0,0-1 1,0 1-1,0 0 0,0 0 1,0 0-1,0 0 1,0 1-1,0-1 0,0 0 1,0 0-1,0 1 0,0-1 1,0 0-1,0 1 0,0-1 1,0 1-1,0-1 0,0 1 1,0 0-1,-1-1 0,1 1 1,1 1-1,1 3-18,0-1 0,0 1 0,-1 0 0,1-1 1,-1 1-1,-1 0 0,1 0 0,-1 0 0,1 1 0,-1 6 0,1 8 103,-2 30 0,1 6-31,-1-56-36,1 13 52,0-1 0,1 1-1,0-1 1,1 0 0,6 17 0,-8-27-26,0 0 0,1 0 1,-1 0-1,1 0 0,-1-1 0,1 1 1,0 0-1,0-1 0,-1 1 0,1-1 0,1 1 1,-1-1-1,0 0 0,0 0 0,0 0 1,0 0-1,1 0 0,-1-1 0,1 1 0,-1-1 1,0 1-1,1-1 0,-1 0 0,3 0 1,6 0 105,0-1 0,0 0 0,20-5 1,-24 4-97,0-1 0,0 0 0,0 0 0,0 0 0,0-1 0,0 0 0,-1 0 0,0-1 0,0 0 0,0 0 0,-1-1 0,1 1 0,-1-1 1,-1 0-1,1 0 0,6-13 0,-3 5-17,-1 0 1,-1 0 0,-1 0 0,0-1 0,0 0-1,-2 0 1,4-24 0,-7 36-73,0-1-1,1 0 1,-2 1-1,1-1 1,0 0 0,-1 1-1,1-1 1,-1 1-1,0-1 1,-3-6 0,3 10 38,1 0 1,-1 0-1,0 0 0,1 0 1,-1 0-1,1 0 1,-1 0-1,1 0 1,-1 1-1,1-1 1,-1 0-1,1 0 0,-1 0 1,1 1-1,-1-1 1,1 0-1,-1 1 1,1-1-1,0 0 1,-1 1-1,1-1 0,-1 1 1,1-1-1,0 0 1,-1 1-1,1-1 1,0 2-1,-1-2-3,-4 8 2,0 0 0,1 0 0,-1 1 0,2-1 0,-1 1 0,1 0 0,0 0 0,1 0 0,0 1 0,1-1 0,0 1 0,0-1 0,1 0 0,0 1 0,1-1 0,0 1 0,0-1 0,1 0 0,0 1 0,4 8 0,-2-10 87,0 1 0,1-1 0,-1 0 0,2-1-1,-1 1 1,1-1 0,10 11 0,-12-15-78,0 1 0,0-1 1,1 0-1,-1 0 0,0 0 0,1-1 1,0 0-1,-1 0 0,1 0 0,0 0 1,0-1-1,0 1 0,0-1 0,1-1 1,5 1-1,-7-1-475,0 0 0,0-1 0,1 0 0,-1 1 1,6-4-1,-7 3-90,-1 0 1,0 0 0,1 0 0,-1 0-1,0 0 1,0-1 0,0 1 0,0-1-1,0 1 1,3-4 0,3-8-1852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7:04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697 16 8320,'-16'-13'2672,"16"12"-2640,0 1 1,0 0 0,0 0-1,0 0 1,0 0 0,-1-1-1,1 1 1,0 0 0,0 0-1,0 0 1,-1 0 0,1 0-1,0 0 1,0-1 0,0 1-1,-1 0 1,1 0 0,0 0-1,0 0 1,-1 0 0,1 0-1,0 0 1,0 0 0,-1 0-1,1 0 1,0 0 0,0 0-1,0 0 1,-1 0 0,1 0-1,-1 1 1,-2-1 230,0 1 0,0 0 0,0 0-1,-1 1 1,1-1 0,0 0 0,0 1 0,1 0 0,-1 0-1,0 0 1,1 0 0,-1 0 0,-3 4 0,-13 15 1075,1-1 1,-27 42 0,36-48-1097,-13 22 618,-2 0-1,-50 56 1,9-29-247,-110 81 1,50-53-1001,72-54-5850,64-31-2440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8:34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1391 5056,'-2'-1'279,"0"1"0,0-1 0,0 1 0,0 0-1,0 0 1,0 0 0,0 0 0,0 0 0,-2 1 0,0 4 2810,4-5-2978,0 0 0,0 0 0,0 0 0,0 1 0,0-1-1,0 0 1,0 0 0,0 0 0,0 0 0,0 1 0,0-1 0,-1 0 0,1 0 0,0 0 0,0 0 0,0 1 0,0-1 0,0 0 0,0 0 0,-1 0 0,1 0-1,0 0 1,0 0 0,0 1 0,-1-1 0,1 0 0,0 0 0,0 0 0,0 0 0,0 0 0,-1 0 0,1 0 0,0 0 0,0 0 0,-1 0 0,1-1 88,0 0-1,0 0 1,0 1 0,0-1 0,0 0 0,0 0 0,0 0 0,0 0 0,0 0 0,0 1 0,0-1 0,1-1 0,2-6 156,0 1 1,0 0-1,1 0 0,9-12 0,5-10 98,15-29 120,55-88 636,-41 84-719,103-104 1,-146 161-542,1 1 0,-1 0 0,1 1 0,0-1 0,0 1 1,0 0-1,6-3 0,-9 6 21,-1-1 1,0 1 0,0 0 0,1 0-1,-1-1 1,0 1 0,1 0-1,-1 0 1,0 0 0,1 0 0,-1 0-1,0 1 1,0-1 0,1 0-1,1 1 1,-1 0-3,-1 0 0,0 0-1,1 0 1,-1 0 0,0 1 0,1-1-1,-1 0 1,0 0 0,0 1 0,0-1-1,0 1 1,0-1 0,0 1 0,-1-1-1,2 3 1,1 5 7,0 0 0,0 1 0,-1 0 0,0 0 0,-1-1 0,0 1 0,-1 15 0,-10 69-29,9-86 79,-6 37 134,-20 69 0,20-92-89,-1-1-1,-1 0 1,-1 0 0,-24 38-1,29-52 29,0 0-1,-13 13 0,16-18-51,-1 0 0,1 0 0,-1 0 0,1 0 0,-1-1 0,0 1-1,0-1 1,0 1 0,0-1 0,0 0 0,-5 1 0,4-2-16,0 1-1,0-1 1,0 0 0,0-1-1,0 1 1,0 0 0,0-1-1,0 0 1,0 0 0,1 0-1,-1-1 1,0 1 0,1-1-1,-1 0 1,1 0 0,0 0-1,-1 0 1,1-1 0,0 1-1,0-1 1,1 0 0,-1 0-1,-2-3 1,-5-8-4,0 0 0,1-1 0,1 0 0,-7-16 1,-24-76-166,39 105 123,-1 1 0,1 0 0,0-1 0,-1 1 0,1-1 0,0 1 0,0-1 0,0 1 1,0 0-1,0-1 0,0 1 0,0-1 0,0 1 0,0-1 0,1 1 0,-1 0 0,1-1 0,-1 1 0,1 0 0,0-1 0,-1 1 0,2-2 0,0 2 2,-1 0 0,0 0 0,0 1 1,0-1-1,1 0 0,-1 1 0,0-1 0,1 1 0,-1-1 0,1 1 0,-1-1 0,1 1 0,-1 0 0,0 0 0,1 0 0,-1 0 0,1 0 0,-1 0 0,1 0 0,-1 1 0,1-1 0,1 1 0,65 18-36,87 19 173,-124-32-82,1-2-1,0-1 0,32 0 1,-24-7 81,0-1 1,-1-2 0,71-22-1,14-10 6,-3-5 0,123-64 0,-189 75-741,-69 39 543,1 1 0,0 0 0,1 0 0,-17 14 0,-46 42 48,69-58 15,-119 117 78,101-95 19,1 1 0,-34 55 1,52-75-40,0 1 0,0 0 0,1 0 1,1 1-1,-5 16 0,7-25-26,1 1 0,0-1-1,-1 1 1,1 0-1,0-1 1,0 1 0,0-1-1,0 1 1,0 0 0,1-1-1,-1 1 1,0-1 0,1 1-1,-1 0 1,1-1 0,-1 1-1,1-1 1,0 0 0,0 1-1,0-1 1,0 1-1,0-1 1,0 0 0,0 0-1,0 0 1,0 0 0,0 0-1,1 0 1,-1 0 0,0 0-1,1 0 1,-1 0 0,1-1-1,-1 1 1,1 0-1,-1-1 1,1 0 0,-1 1-1,1-1 1,0 0 0,-1 0-1,1 0 1,1 0 0,4 0 25,0 0-1,0-1 1,-1 1 0,1-2 0,0 1 0,-1-1 0,1 0 0,-1 0 0,1-1 0,7-4 0,-2 1-8,-1 0 1,1-1-1,-1 0 0,0-1 1,16-15-1,-4-1 47,22-28 0,-15 10-21,39-70 1,-56 91-46,9-20-176,-2 0 0,17-47 0,-36 86 100,0 0 0,-1 0-1,1 1 1,-1-1 0,1 0 0,-1 0-1,0 0 1,0-3 0,0 5 43,0 0 0,0 0 0,0 0 1,0-1-1,0 1 0,0 0 0,0 0 1,0 0-1,-1-1 0,1 1 0,0 0 0,0 0 1,0 0-1,0 0 0,0 0 0,0-1 1,-1 1-1,1 0 0,0 0 0,0 0 0,0 0 1,0 0-1,-1 0 0,1 0 0,0 0 1,0-1-1,0 1 0,-1 0 0,1 0 0,0 0 1,0 0-1,-12 5-211,6-1 218,1 1 1,0 0-1,0 0 0,1 1 0,-1-1 1,1 1-1,-6 11 0,7-12 4,-5 9 4,1 0 0,1 0 1,0 1-1,0-1 0,2 1 1,-4 19-1,6-24 14,1 0 0,0 0 0,0 0 0,1 0-1,1 0 1,0 0 0,3 18 0,-3-23 10,1-1-1,-1 1 0,1 0 1,0-1-1,0 1 0,0-1 1,1 1-1,-1-1 0,1 0 1,0 0-1,0 0 0,1-1 1,-1 1-1,1-1 0,0 0 1,-1 0-1,9 5 0,-9-7-8,-1 0-1,1 0 0,0 0 1,0 0-1,-1 0 1,1-1-1,0 1 1,0-1-1,0 0 0,0 1 1,0-2-1,0 1 1,0 0-1,0 0 0,0-1 1,0 0-1,3-1 1,5-2 48,0-1 1,0-1 0,13-9-1,85-61 216,-2 2-34,-99 69-238,108-74 201,-91 60-158,-2-2-1,35-36 1,-31 24-62,43-69 1,12-44-24,56-125-130,-114 224 14,-3-1 1,29-100-1,-49 144 71,0-1 0,0 1 0,0-1 0,-1 1 0,1-1 0,-1 0 0,-1-6 0,1 10 62,0 1 1,0-1-1,0 1 1,0 0-1,-1-1 1,1 1-1,0 0 1,0-1-1,0 1 1,0-1-1,-1 1 1,1 0-1,0-1 0,0 1 1,-1 0-1,1 0 1,0-1-1,-1 1 1,1 0-1,0 0 1,-1-1-1,1 1 1,0 0-1,-1 0 1,1 0-1,0 0 1,-1-1-1,1 1 1,0 0-1,-1 0 1,1 0-1,-1 0 1,0 0-1,0 1-18,-1-1-1,0 1 1,0 0-1,1 0 1,-1-1-1,0 1 1,1 1 0,-1-1-1,1 0 1,-1 0-1,1 0 1,-2 2-1,-9 10-22,1 0 1,0 0-1,1 0 0,-13 25 0,-30 73 35,11-2-21,-37 157 0,67-215 129,3 0 0,2 1 0,2 0 0,2 0 0,5 64 0,7-44 59,-8-64-89,1-1 0,0 1 0,1-1-1,-1 1 1,1-1 0,6 10 0,-8-15-19,0-1 0,0 1 0,0-1 0,0 0 0,0 1 0,0-1 0,1 0 0,-1 0 0,0 0 0,1 0 0,-1 0 0,0 0 0,1 0 0,-1 0 0,1-1 0,0 1 0,-1-1 0,1 1 0,2 0 0,-1-1-11,-1 0 0,0-1 0,0 1 1,1 0-1,-1-1 0,0 1 0,0-1 0,0 0 0,0 0 0,0 0 1,0 0-1,0 0 0,2-2 0,5-4 27,0-1 1,0 0-1,-1 0 0,11-15 1,-13 15-6,120-119 113,2-5-216,-118 120-177,-1 1-1,14-25 1,-31 49-185,-1-1 0,-13 15 1,8-10 433,-22 33 1,27-32 6,1-1 0,1 1 0,0 1 0,1-1 0,1 1 1,1 0-1,1 1 0,0-1 0,2 1 0,0-1 0,2 20 0,-1-33 19,1 0 0,0 0 0,1 0 0,-1 0 0,1 0 0,0 0 0,1-1 0,4 9 0,-6-12-16,0 0 0,0 0-1,1 0 1,-1-1 0,1 1 0,0-1 0,-1 1 0,1-1-1,0 1 1,0-1 0,0 0 0,0 0 0,0 0 0,0 0-1,0 0 1,0 0 0,1-1 0,-1 1 0,0-1 0,0 1-1,1-1 1,-1 0 0,0 0 0,0 0 0,4-1 0,2 0 23,-1-1 0,1 0 0,-1-1 0,0 0 0,1 0 1,-1 0-1,9-7 0,3-3 68,22-19-1,1-6-95,-2-2 0,-2-1 0,-2-2 0,-1-2 0,44-75 0,-77 117-107,0-1 0,0 0 0,0 1 0,1 0 1,3-4-1,-9 24-702,-4 7 782,1 0 0,2 0 0,0 1 0,2 0 0,0 0 0,2-1 0,3 28 0,-2-42 66,0 1 0,1 0 0,0 0 0,1-1 0,0 0 0,1 1 0,0-1 0,7 12 0,-10-20-38,0-1 0,0 1 0,0 0-1,0-1 1,0 0 0,0 1 0,0-1 0,0 0 0,0 1 0,1-1 0,-1 0 0,1 0 0,-1 0 0,1 0-1,-1 0 1,1-1 0,-1 1 0,1 0 0,0-1 0,-1 1 0,1-1 0,0 1 0,0-1 0,-1 0-1,1 0 1,0 0 0,0 0 0,-1 0 0,1 0 0,0 0 0,0-1 0,-1 1 0,1-1 0,2 0 0,5-4 47,-1 0 1,0-1 0,0 1 0,0-2 0,-1 1-1,12-14 1,-1 2-15,79-69 203,53-53-289,-136 125 1,-9 10-12,0 1 0,0-1 0,-1 0 0,0 0-1,0-1 1,4-8 0,-8 13 17,1 1 1,-1-1 0,0 0-1,1 1 1,-1-1 0,0 0-1,1 1 1,-1-1 0,1 1-1,-1-1 1,1 1 0,0-1-1,-1 1 1,1-1-1,-1 1 1,1 0 0,0-1-1,-1 1 1,1 0 0,0-1-1,0 1 1,-1 0 0,1 0-1,0 0 1,-1-1-1,2 1 1,0 1 14,1-1 0,-1 0-1,0 1 1,0-1 0,0 1-1,0 0 1,-1-1 0,1 1 0,0 0-1,3 2 1,3 2-21,0 0-32,1 1-1,12 10 0,-18-13 32,0 1 0,0-1 0,0 1 0,-1-1 0,1 1 0,-1 0 0,0 0 0,3 7 0,-2 1 1,0 0 0,-1 0 1,0 0-1,0 23 1,-1-13-1,0 20 17,-1-25 145,3 32 0,-3-45-111,1 1 0,0-1-1,0 0 1,1 1-1,-1-1 1,1 0 0,0 0-1,0 1 1,1-2-1,-1 1 1,6 6 0,-8-9-10,1 0 0,0 0 0,0-1 0,0 1 0,0 0 0,0 0 0,0-1 0,0 1 0,0-1 0,1 1 0,-1-1 0,0 0 0,0 1 0,0-1 0,0 0 0,1 0 0,-1 0 0,0 0 0,0 0 0,1 0 0,-1 0 0,2-1 0,1 0 5,0 0 0,0 0 1,0-1-1,6-4 0,-6 4-5,88-55 181,-13 7-124,-2 10-103,136-49 0,-125 49 61,-73 32-260,-8 5-216,-11 3 241,-18 8 111,12-4 32,-28 10 25,1 2 1,1 1-1,0 2 1,-63 45-1,82-51 53,1 1 0,1 1 0,0 1 0,-20 26 0,26-29 43,0 0-1,2 1 1,-1-1-1,2 2 0,0-1 1,1 1-1,-4 16 1,8-28-35,0 1 1,0 0 0,1-1 0,-1 1 0,1 0-1,0 5 1,0-8-10,1-1-1,-1 1 1,0 0 0,0-1-1,0 1 1,1 0-1,-1-1 1,0 1-1,1-1 1,-1 1 0,1 0-1,-1-1 1,1 1-1,-1-1 1,1 1-1,-1-1 1,1 1 0,-1-1-1,1 0 1,-1 1-1,1-1 1,0 0 0,-1 1-1,1-1 1,0 0-1,-1 0 1,1 0-1,0 1 1,-1-1 0,1 0-1,0 0 1,0 0-1,-1 0 1,1 0-1,0 0 1,-1-1 0,2 1-1,2-1 27,0 1-1,0-1 1,0 0-1,0-1 1,0 1-1,0-1 1,-1 1-1,1-1 1,6-5-1,31-27 83,-27 21-68,139-134 22,-8 8-291,-132 126 70,0 1-81,-10 9-46,-3 5-178,-6 11 460,1 1 1,0 0-1,1 0 0,0 1 1,1-1-1,1 1 1,0 0-1,1-1 0,1 1 1,0 0-1,1 0 1,1 0-1,0-1 0,1 1 1,0-1-1,1 0 1,1 0-1,0 0 0,11 18 1,-16-30 6,1-1 1,-1 0 0,1 0-1,0 0 1,0 1-1,-1-1 1,1 0-1,0 0 1,0 0 0,0 0-1,0 0 1,0 0-1,0-1 1,0 1-1,1 0 1,-1 0 0,0-1-1,0 1 1,1-1-1,-1 1 1,0-1 0,0 0-1,1 1 1,-1-1-1,1 0 1,-1 0-1,0 0 1,1 0 0,-1 0-1,0 0 1,1 0-1,-1-1 1,0 1-1,1 0 1,-1-1 0,0 1-1,1-1 1,-1 1-1,0-1 1,0 0-1,0 0 1,0 1 0,2-2-1,13-11 34,-1-1 1,-1 0-1,0-1 0,16-23 0,9-8 24,68-74-1,117-193-42,-30-8-77,-150 235-276,59-166-1,-100 242-73,-7 13 65,-6 14 96,-17 33 24,-56 75 1,47-73 196,-52 74 1,-42 63 52,13 11 113,53-49-70,54-123-10,2 0-1,0 1 1,-4 44-1,11-67-42,1 1-1,0 0 0,0 0 1,0-1-1,0 1 1,4 12-1,-4-17-11,1-1 1,0 1-1,-1 0 0,1 0 1,0-1-1,0 1 0,0 0 1,1-1-1,-1 1 0,0-1 1,1 0-1,-1 1 0,0-1 1,1 0-1,0 0 0,-1 0 1,1 0-1,0 0 1,-1 0-1,1-1 0,0 1 1,0 0-1,0-1 0,0 1 1,2-1-1,1 1 16,1-1 0,-1 1 0,1-1 0,-1-1 0,1 1 0,0-1 1,-1 0-1,1 0 0,-1 0 0,6-3 0,6-3 20,28-17 0,-25 13-31,99-50 19,38-20-212,-151 77 74,13-6-61,-18 10 141,-1 0 0,1-1-1,0 1 1,-1 0 0,1 0-1,-1 0 1,1 0 0,0 0 0,-1-1-1,1 1 1,0 0 0,-1 1-1,1-1 1,-1 0 0,1 0-1,0 0 1,-1 0 0,1 0 0,-1 1-1,1-1 1,0 0 0,-1 0-1,1 1 1,-1-1 0,1 0-1,0 2 1,-1-2 0,1 1-1,-1 0 0,1 0 0,-1 0 1,0 0-1,0 0 0,1 0 1,-1 0-1,0 0 0,0 0 1,0 0-1,0-1 0,0 1 1,0 0-1,0 0 0,-1 0 1,1 0-1,0 0 0,0 0 1,-1 0-1,1 0 0,-1 0 1,0 1-1,-2 7-95,-29 101-169,17-60 459,-10 52 0,24-96-126,0 1-1,1 0 1,-1-1 0,1 1-1,1 0 1,1 12 0,-1-17-31,-1-1 0,0 0 0,1 0 0,-1 1 0,1-1 1,-1 0-1,1 0 0,0 0 0,-1 0 0,1 0 0,0 0 1,0 0-1,0 0 0,0 0 0,0 0 0,0 0 0,1 1 1,0-2-1,-1 1 1,1-1 0,-1 0 0,1 0 0,-1 1-1,1-1 1,-1 0 0,1 0 0,-1 0-1,1 0 1,-1-1 0,1 1 0,-1 0 0,1-1-1,-1 1 1,1-1 0,-1 1 0,0-1 0,2-1-1,3-1 17,-1 0-1,0 0 0,0-1 0,-1 0 0,1 0 1,6-7-1,23-33 36,-20 25-60,28-34-40,82-83 1,-82 100 4,-26 23-114,-1 0 0,0-1 0,16-20 0,-31 34 132,0 0-1,0 0 0,0 0 0,0 0 0,0-1 0,0 1 0,0 0 0,0 0 0,0 0 0,1 0 0,-1 0 0,0 0 1,0 0-1,0 0 0,0-1 0,0 1 0,0 0 0,0 0 0,0 0 0,0 0 0,0 0 0,0 0 0,0-1 0,0 1 1,0 0-1,0 0 0,0 0 0,0 0 0,0 0 0,-1 0 0,1 0 0,0-1 0,0 1 0,0 0 0,0 0 0,0 0 1,0 0-1,0 0 0,0 0 0,0 0 0,-9 0-161,3 2 133,0 1 0,0 1 0,0-1 0,0 1 0,0 0 0,1 0 0,0 0 0,0 1 0,-6 6 0,-2 4-8,-24 33 1,29-35 34,1 0 0,1 0 0,-1 0 0,2 1 0,-5 16 0,8-20 52,-1 0 0,1 0 0,1 0 0,0 1 0,1-1 0,0 0 0,0 1 0,2 11 1,-1-21-30,-1 1 0,0-1 0,1 1 0,-1-1 0,1 1 0,-1-1 1,1 1-1,0-1 0,0 0 0,-1 1 0,1-1 0,0 0 1,0 1-1,0-1 0,1 0 0,-1 0 0,0 0 0,0 0 1,3 1-1,-2-1 4,0 0 0,1 0 0,-1-1 1,0 1-1,0-1 0,1 1 1,-1-1-1,1 0 0,-1 0 0,0 0 1,1 0-1,1-1 0,3 0 15,0-1 0,-1 0 0,1 0 0,-1-1 0,0 0 0,1 0 0,-1 0 0,6-5 0,6-6 43,-1 0 0,27-31-1,-37 37-91,-1 0-1,0 0 0,0 0 0,-1-1 1,0 1-1,0-1 0,-1-1 0,4-11 0,-8 17 4,1 1 0,0 0 0,-1 0 0,0-1 0,0 1 0,0 0-1,0 0 1,0-1 0,0 1 0,-1 0 0,0 0 0,0-1 0,0 1-1,0 0 1,0 0 0,0 0 0,-1 0 0,0 0 0,1 1 0,-1-1-1,0 0 1,0 1 0,-1-1 0,1 1 0,0 0 0,-1 0 0,1 0-1,-1 0 1,-4-2 0,-7-3-57,1 0-1,-1 1 1,0 1 0,-28-6-1,33 9 64,-6-2 28,-22-7 187,37 11-207,0 0 0,0 0 0,0 0 0,0 0 0,0 0 0,0 0 0,-1 0 0,1 0 0,0 0 0,0 0 0,0 0 0,0 0 0,0 0 0,0 0 0,0 0 0,-1 0 0,1 0 0,0 0 0,0 0 0,0 0 0,0 0 0,0 0 0,0-1 0,0 1 0,0 0 0,0 0 0,0 0 0,0 0 0,-1 0 0,1 0 0,0 0 0,0 0 0,0 0 0,0-1 0,0 1 0,0 0 0,0 0 0,0 0 0,0 0 0,0 0 0,0 0 0,0 0 0,0-1 0,0 1 0,0 0 0,0 0 0,0 0 0,0 0 0,0 0 0,0 0 0,0 0 0,0 0 0,0-1 0,1 1 0,-1 0 0,0 0 0,0 0 0,0 0 0,0 0 0,0 0 0,0 0 0,0 0 0,0 0 0,0 0 0,0 0 0,0-1 0,1 1-1,11-4 81,-6 2-77,24-6 3,1 1-1,34-3 1,66-1 4,-120 10-14,-1 0-1,112-3-181,-108 5 151,0 0 0,-1 1 0,1 0 0,0 1 0,-1 1 0,22 8 0,-33-11 34,1 0 0,0 0 0,0 1-1,-1 0 1,1-1 0,-1 1 0,1 0 0,-1 0-1,0 0 1,1 1 0,-1-1 0,0 0 0,-1 1-1,1 0 1,0-1 0,-1 1 0,0 0 0,2 4-1,-3 1 5,0-1-1,0 1 0,-1-1 0,0 1 0,-1-1 0,0 1 1,0-1-1,-3 8 0,-3 11 285,33-47 282,37-25 1,19-2-501,-69 42-151,0 1 0,0 0 0,1 1 0,-1 0 0,16-2 0,-24 5 52,0 1 0,0 0 0,0 0 0,0 0 0,1 0 0,-1 0 0,0 1 0,0 0 0,0 0 0,0 0 0,0 0 0,0 1 0,0 0 0,3 2 0,-2-1 15,0 1 0,0-1 0,0 1 0,-1 1 1,1-1-1,-1 1 0,-1-1 0,7 10 0,-2 1 9,0 1 0,-1 0-1,-1 0 1,0 0 0,6 34 0,-10-38-228,8 29-2257,-9-38 1673,-1-1-1,1 0 1,0 0-1,0 0 0,0 0 1,0 0-1,1 0 1,1 2-1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22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3 280 3232,'0'1'62,"0"-1"1,-1 0 0,1 0-1,0 0 1,0 0-1,0 0 1,0 0 0,0 0-1,-1 1 1,1-1-1,0 0 1,0 0 0,0 0-1,0 0 1,0 0-1,0 1 1,0-1 0,-1 0-1,1 0 1,0 0-1,0 1 1,0-1 0,0 0-1,0 0 1,0 0-1,0 1 1,0-1 0,0 0-1,0 0 1,0 0-1,0 1 1,0-1 0,0 0-1,0 0 1,0 0-1,0 0 1,1 1 0,-1-1-1,0 0 1,0 0-1,0 0 1,0 0 0,0 1-1,0-1 1,0 0-1,1 0 1,-1 0 0,0 0-1,0 0 1,0 1-1,1-1 1,-1 0 62,0 1 1,1 0-1,-1-1 1,1 1 0,-1-1-1,1 1 1,-1-1-1,1 1 1,-1-1-1,1 1 1,0-1-1,-1 0 1,1 1-1,-1-1 1,1 0-1,0 1 1,1-1-1,-1 0-18,0 0 0,0 0 0,0 0 0,0-1 0,0 1 1,0 0-1,0-1 0,0 1 0,0-1 0,-1 1 0,1-1 0,0 1 0,1-2 0,6-2 464,4-2-227,0 0 0,0 0 1,-1-1-1,0 0 1,-1-1-1,11-9 0,-12 8-99,0-1 0,0 0 0,-1 0 0,0 0 0,13-23-1,-19 29-245,-1 0-1,1 1 0,-1-1 0,0 0 0,1 0 0,-2 0 0,1 0 0,0 0 0,-1 0 1,0 0-1,0 0 0,0 0 0,0 0 0,-1 0 0,1 0 0,-1 0 0,0 0 1,-1 0-1,1 1 0,0-1 0,-1 0 0,0 1 0,-2-5 0,3 7-65,0-1 0,0 1 0,-1-1 0,1 1 0,0 0 0,0-1 0,-1 1 0,1 0 0,-1 0 0,1 0 0,-1 0 0,0 0 0,1 0 0,-1 0 1,0 1-1,0-1 0,1 0 0,-4 0 0,2 1-12,0 0 1,1 0 0,-1 1 0,1-1 0,-1 0 0,1 1 0,-1 0 0,1 0-1,-1-1 1,1 1 0,0 1 0,-3 0 0,-2 3 28,0 0 0,1 0 0,0 0 0,0 1 0,0-1 0,1 2 0,-8 10 0,6-7 163,1 1 0,0 1 0,1-1-1,0 1 1,1 0 0,0 0 0,1 0 0,0 0-1,1 1 1,1-1 0,0 1 0,0-1 0,2 1-1,-1 0 1,1-1 0,1 1 0,1-1 0,-1 0-1,6 13 1,-6-19 45,0 0-1,1 0 1,0-1-1,0 1 1,0-1-1,1 1 0,4 4 1,-7-8-84,1-1-1,-1 1 1,1-1 0,-1 1-1,1-1 1,0 0 0,0 1-1,0-1 1,0 0 0,0 0-1,0-1 1,0 1 0,0 0 0,0-1-1,0 1 1,1-1 0,-1 0-1,0 1 1,0-1 0,0 0-1,1 0 1,2-1 0,6-2 76,-1 0 1,0-1 0,0 0-1,0-1 1,-1 0 0,0 0-1,0-1 1,10-8 0,16-9 71,300-181 82,-331 201-361,0 0-1,1 1 0,0 0 0,-1 0 1,7-1-1,-10 3 43,0-1 1,-1 1-1,1 0 0,0 0 1,-1 0-1,1 0 0,0 0 1,-1 0-1,1 0 0,0 0 1,0 0-1,-1 0 0,1 0 1,0 0-1,-1 0 0,1 0 1,0 1-1,-1-1 0,1 0 1,0 0-1,-1 1 0,1-1 1,-1 1-1,1-1 0,0 0 1,-1 1-1,1-1 0,-1 1 1,1-1-1,-1 1 0,0 0 1,1-1-1,-1 1 0,0-1 1,1 1-1,-1 0 0,0-1 1,1 1-1,-1 0 0,0-1 0,0 1 1,0 0-1,0 0 0,0-1 1,0 1-1,0 0 0,0 0 1,-1 11 18,0-1 0,-1 1 0,-1-1 0,0 1 0,-5 12 0,-7 25 14,2-1 420,12-47-402,1-1 0,0 1 1,0 0-1,0 0 0,0 0 0,0 0 1,0 0-1,0 0 0,0 0 1,0 0-1,0 0 0,1 0 0,-1 1 1,5 1 560,3-8-124,51-67 359,-39 51-966,1 1-1,1 0 0,34-22 1,-54 41 76,1-1 0,-1 1 0,0 0 0,0 0 0,1 0 0,-1 0 0,0 1 0,1-1 0,-1 1 0,1-1 0,-1 1 1,4 0-1,-5 0 46,1 0 0,-1 0 0,0 1 0,0-1 0,1 1 0,-1-1 0,0 1 0,0-1 0,0 1 0,0-1 0,0 1 0,0 0 0,0 0 0,0-1 0,0 1 0,0 0 0,0 0 0,-1 0 0,1 0 0,0 0 0,-1 0 0,1 0 1,-1 1-1,1-1 0,-1 0 0,1 0 0,-1 2 0,6 24 1,3 11-21,-8-35 62,0 0 0,0-1 0,0 1 0,0-1 0,0 1 0,1-1 0,-1 1 1,1-1-1,0 0 0,3 3 0,-3-3 4,1-1 1,0 1-1,-1-1 1,1 1-1,0-1 1,0 0 0,0 0-1,0 0 1,0-1-1,0 1 1,1-1-1,-1 0 1,0 0-1,0 0 1,0 0 0,5-1-1,7-1 82,-1-1 0,17-6 1,-21 6-45,187-59 706,-179 55-734,-1 0-1,0-1 1,-1-1-1,19-13 1,-29 18-15,0-1 0,0 0-1,-1 0 1,1-1 0,-1 1 0,0-1 0,-1 0-1,1 0 1,-1-1 0,0 1 0,-1-1 0,6-14-1,-8 18-64,1-1 0,-1 0 0,-1 1 0,1-1 0,0 0 0,-1 1 0,0-1 0,1 0 0,-2 0 0,1 1 0,-1-8 0,0 11 20,1 0 0,0-1 0,0 1 0,0-1 0,-1 1 0,1 0 0,0-1 0,0 1 0,-1 0 0,1 0 0,0-1 0,-1 1 0,1 0 0,0 0 0,-1-1 0,1 1 0,-1 0 0,1 0 0,0 0 0,-1 0 0,1 0 0,-1 0 0,1-1 0,0 1 1,-1 0-1,1 0 0,-1 0 0,1 0 0,-1 0 0,1 1 0,0-1 0,-1 0 0,1 0 0,-1 0 0,-14 8-294,14-7 262,-30 19-257,-45 33-70,67-46 348,1 0 0,1 0 0,0 1 0,0 0 0,0 1 0,-9 15 0,15-22 45,0 0 0,0 1 0,0-1-1,0 0 1,0 1 0,0-1 0,0 1 0,1-1 0,0 1 0,-1-1 0,1 1 0,0 0 0,0-1 0,0 1 0,1-1 0,-1 1 0,0-1 0,1 1 0,0-1 0,0 1-1,-1-1 1,2 1 0,-1-1 0,0 0 0,0 1 0,1-1 0,-1 0 0,1 0 0,0 0 0,-1 0 0,1-1 0,0 1 0,0 0 0,0-1 0,0 1 0,1-1-1,-1 0 1,0 0 0,1 0 0,-1 0 0,0 0 0,1 0 0,4 0 0,0 1 46,0-1 0,0-1 0,0 0 0,0 0 0,0 0 0,0 0 0,0-1 1,0-1-1,-1 1 0,1-1 0,0 0 0,9-4 0,8-5 150,43-28 1,-35 19-170,142-84-29,-174 104-34,0 0 0,0-1 0,0 1 1,0 0-1,1 0 0,-1-1 0,0 1 1,0 0-1,1 0 0,-1 0 0,0 0 1,0-1-1,1 1 0,-1 0 0,0 0 0,1 0 1,-1 0-1,0 0 0,1 0 0,-1 0 1,0 0-1,0 0 0,1 0 0,-1 0 1,0 0-1,1 0 0,-1 0 0,0 0 1,1 0-1,-1 0 0,0 0 0,0 0 0,1 0 1,-1 1-1,0-1 0,1 0 0,-1 0 1,0 0-1,0 1 0,1-1 0,-1 13-407,0-5 373,-2 21-133,1-24 174,0 0 1,1-1 0,0 1-1,0-1 1,0 1 0,0 0-1,0-1 1,1 1-1,0-1 1,0 1 0,1-1-1,-1 1 1,1-1-1,3 7 1,-2-7 34,-1-1 1,1 1-1,0 0 1,0-1-1,1 0 0,-1 0 1,1 0-1,-1 0 1,1 0-1,0-1 0,0 1 1,7 2-1,-4-3 47,0 1 0,1-2 0,-1 1 1,1-1-1,-1 0 0,1 0 0,8-1 0,4-1 108,0-1 0,1-1 0,-1-1 0,34-12 0,-21 5-106,-1-2 1,-1-1-1,-1-1 0,0-2 0,-1-1 0,52-42 0,-75 55-173,2-2-83,-7 7-30,-3 4-160,-13 14 61,-21 22-1,24-29 285,2 0 0,0 1 0,0 0 0,1 0 0,0 1 0,-8 17 0,13-21 66,1 0 1,0 1-1,1 0 1,0 0-1,0 0 1,1 0-1,0 0 1,1 18-1,0-27-24,0 1 0,1-1 0,-1 0 0,0 1 0,1-1 0,-1 0 0,1 1 0,-1-1 0,1 0 0,0 1 0,-1-1 0,1 0 1,0 0-1,2 2 0,-3-2 4,1-1 1,0 1 0,-1-1-1,1 0 1,0 1 0,0-1-1,-1 0 1,1 0 0,0 1-1,0-1 1,-1 0 0,1 0 0,0 0-1,0 0 1,0 0 0,-1 0-1,1 0 1,0 0 0,1 0-1,0-1 17,1 0 0,-1 0 0,0 0 0,0 0 0,0 0 0,1-1 0,-1 1 1,0-1-1,-1 1 0,1-1 0,0 0 0,0 0 0,-1 1 0,2-4 0,23-40 273,-8 10-136,-3 8-76,15-43 0,-15 32-400,-32 143-1216,-14 188 1322,26-249 233,-1 0 0,-13 46 0,13-68 67,-2 0-1,0 0 1,-1 0 0,-1-1-1,-21 31 1,29-48-49,-1-1 0,0 1 0,1-1 0,-1 1 0,-1-1 0,1 0-1,0 0 1,-1 0 0,0 0 0,0-1 0,0 0 0,-7 4 0,8-5-10,-1 0 0,1-1 1,0 1-1,-1-1 0,1 0 0,-1 0 1,1 0-1,0 0 0,-1-1 1,1 1-1,-1-1 0,1 0 0,0 0 1,0 0-1,-1 0 0,1-1 0,-6-3 1,4 2-38,-1-1 1,1 1 0,-1-1 0,1 0-1,0-1 1,1 1 0,-1-1-1,1 0 1,0-1 0,0 1 0,0 0-1,1-1 1,-4-8 0,5 10-20,1 0-1,0-1 1,0 1-1,0 0 1,0-1 0,1 1-1,-1 0 1,1-1-1,0 1 1,1-1 0,-1 1-1,1 0 1,0-1 0,0 1-1,0 0 1,0-1-1,1 1 1,0 0 0,0 0-1,4-7 1,5-3-2,0 1 0,1-1 1,0 2-1,19-16 0,13-13-2,109-124-95,-119 130 115,2 2 0,1 1-1,76-50 1,98-38 96,-181 105-118,-23 11 2,-2 1-99,0 0 0,1 0 0,9-3 0,-15 6 102,0 0 0,1-1-1,-1 1 1,1 0-1,-1 0 1,1 0-1,-1 0 1,1-1 0,-1 1-1,1 0 1,-1 0-1,1 0 1,0 0 0,-1 0-1,1 0 1,-1 0-1,1 1 1,-1-1-1,1 0 1,-1 0 0,1 0-1,-1 0 1,1 1-1,-1-1 1,0 0-1,1 0 1,-1 1 0,1-1-1,-1 0 1,1 1-1,-1-1 1,0 1 0,1-1-1,-1 0 1,0 1-1,0-1 1,1 1-1,-1-1 1,0 1 0,0-1-1,1 1 1,-1-1-1,0 1 1,0-1 0,0 1-1,0-1 1,0 1-1,0-1 1,0 1-1,0 0 1,-1 13-56,-1 0 0,0 0 0,-1 0 0,-8 23 0,-5 21 287,15-53-197,-4 28 100,5-31-103,0 0 0,0 0 0,0 0 0,0 0 0,0 0 0,0 0 1,1 0-1,-1 0 0,1 0 0,-1 0 0,1-1 0,1 4 0,-1-4 1,-1-1-1,0 1 1,1-1-1,-1 1 1,0-1-1,1 1 1,-1-1-1,1 0 1,-1 1-1,1-1 0,-1 0 1,1 1-1,-1-1 1,1 0-1,-1 0 1,1 0-1,0 0 1,-1 1-1,1-1 1,-1 0-1,1 0 1,-1 0-1,1 0 1,0 0-1,-1 0 0,1 0 1,-1 0-1,1-1 1,0 1-1,-1 0 1,1 0-1,-1 0 1,2-1-1,14-12 410,-14 11-349,43-46 393,34-31-739,-78 78 235,0 0 0,0 0 0,0 1 0,0-1 0,0 0 0,0 1 0,0-1 0,0 1 0,0 0 0,0-1-1,0 1 1,0 0 0,0 0 0,0-1 0,0 1 0,1 0 0,0 0 0,-1 0 16,0 1-1,-1-1 0,1 0 0,0 1 0,-1-1 0,1 0 0,-1 1 0,1-1 1,-1 1-1,1-1 0,-1 1 0,1-1 0,-1 1 0,1-1 0,-1 1 0,0-1 1,1 1-1,-1 0 0,0-1 0,1 1 0,-1 0 0,0-1 0,0 1 1,0 0-1,0-1 0,0 1 0,0 0 0,1-1 0,-2 1 0,1 0 0,0 0 1,0 0-1,-5 81-313,-1-14 411,-4 0 0,-2-1 0,-33 103 0,37-149-51,0 0 0,-2 0-1,0-1 1,-2 0 0,0-1 0,-1 0 0,-22 24-1,27-34 32,-1-1 0,1 0 0,-2 0 0,1-1 0,-1 0 0,0 0 0,-1-1 0,0-1 0,0 0 0,0 0 0,0-1 0,0-1 0,-1 0-1,0 0 1,-18 1 0,21-4-14,-1 0 0,1-1 0,0 0 0,-1 0 0,1-1-1,0 0 1,0-1 0,0 0 0,0 0 0,0-1 0,1 0 0,0-1 0,0 0-1,-14-10 1,21 14-41,-1-1-1,0 1 1,1-1 0,-1 1-1,1-1 1,-1 0-1,1 0 1,0 1-1,0-1 1,0 0 0,0 0-1,0 0 1,0-1-1,0 1 1,1 0-1,-1 0 1,1 0 0,-1 0-1,1-1 1,0 1-1,0 0 1,0 0-1,0-1 1,1 1 0,-1 0-1,0 0 1,1 0-1,0-1 1,-1 1-1,1 0 1,0 0 0,0 0-1,0 0 1,2-2-1,2-2-19,1-1-1,-1 1 0,2 0 1,-1 0-1,1 0 0,-1 1 0,2 0 1,-1 0-1,9-3 0,13-7-73,33-9 0,-35 13 72,83-27 57,14-5 0,-74 24-163,-28 12-576,23-12-1,-36 15-923,-1 0-1,0-2 1,9-6 0,9-12-4324,5 0 1910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5:03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29 105 6304,'-28'-17'2848,"41"9"-2464,5 5 640,11-2-640,19-2 256,7-1-352,16-9 32,6 9-192,22-7 224,-1 7-224,5-1 448,-3 9-320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5:13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614 354 2144,'0'-3'501,"-1"-1"0,1 1 0,0 0-1,-1-1 1,0 1 0,0 0 0,0-1 0,0 1 0,0 0 0,-1 0 0,0 0 0,1 0 0,-5-5-1,3 4-271,-1 0-1,0 0 0,-1 0 0,1 0 1,-1 1-1,0 0 0,-7-5 0,-3 2-157,1 0 0,-1 1 0,0 0 0,0 1 0,-19-2 0,8 1-66,0 2 1,-1 1 0,1 1-1,-38 4 1,53-2-17,-1 1 0,1 1-1,0-1 1,0 2 0,0 0 0,1 0 0,-1 1-1,1 0 1,0 1 0,1 0 0,-1 0 0,-15 15-1,16-13 49,1 2-1,0-1 0,1 1 1,0 0-1,0 1 0,1-1 1,0 1-1,-4 14 0,-2 10 171,-11 49 0,17-59-126,1-2-40,1 0 0,1 0 0,0 0 0,3 45 0,0-56 38,1-1 0,1 1 0,0 0 0,1-1 0,0 0-1,1 1 1,0-1 0,0-1 0,1 1 0,1-1 0,11 18 0,-12-23-14,0 0 1,0-1-1,0 1 1,1-1-1,-1 0 1,1 0-1,0-1 1,0 0-1,0 0 1,1 0-1,7 1 1,2 1 120,1-1 0,-1-1 0,25 2 0,-6-4 21,0-2 0,0-1-1,0-2 1,0-1 0,-1-2-1,1-1 1,61-25 0,-78 26-124,0-1 1,-1 0 0,18-13 0,-28 16-24,1 0-1,-1-1 0,0 0 0,-1-1 1,1 1-1,-1-1 0,-1 0 1,8-12-1,-12 18-55,0 0-1,-1 0 1,1 0 0,0 0 0,-1 0-1,1 0 1,-1 0 0,1 0 0,-1-1-1,0 1 1,1 0 0,-1 0 0,0 0-1,0-1 1,0 1 0,0 0 0,0 0-1,0 0 1,0-1 0,0 1 0,-1 0-1,1 0 1,0 0 0,-1-1 0,1 1-1,-2-2 1,2 3-10,0 0 0,0 0 0,0-1 0,0 1 0,-1 0 0,1 0 0,0 0 0,0 0 0,0-1 0,-1 1 0,1 0 0,0 0 0,0 0 1,-1 0-1,1 0 0,0 0 0,0 0 0,-1 0 0,1 0 0,0 0 0,0 0 0,-1 0 0,1 0 0,0 0 0,0 0 0,-1 0 0,1 0 0,0 0 0,0 0 0,-1 0 0,1 0 0,-13 7-150,-16 15 20,22-17 160,3-1-50,-1-1 0,1 1-1,-1 0 1,1 1-1,1-1 1,-1 1 0,-5 9-1,8-12 36,0 0-1,0 0 1,1-1 0,-1 1-1,1 0 1,-1 0 0,1 0-1,0 0 1,-1 0-1,1 0 1,0 0 0,1 0-1,-1 0 1,0 0-1,0 0 1,1 0 0,-1 0-1,1-1 1,0 1 0,-1 0-1,1 0 1,0 0-1,0-1 1,0 1 0,1 0-1,1 1 1,-1 0 45,1 0 1,0 0 0,0 0-1,0-1 1,1 1 0,-1-1-1,0 0 1,1 0-1,0 0 1,-1-1 0,1 1-1,0-1 1,0 0-1,0 0 1,0 0 0,0-1-1,0 1 1,0-1 0,0 0-1,0 0 1,5-1-1,-5 1-5,0-1 0,0 0 0,-1 0 0,1 0 0,0 0 0,-1-1-1,0 1 1,1-1 0,-1 0 0,0 0 0,0 0 0,0 0 0,0-1-1,0 1 1,0-1 0,-1 0 0,1 0 0,-1 0 0,0 0 0,0 0-1,0 0 1,2-5 0,-3 5-54,0-1 0,-1 1 0,0 0 0,1 0-1,-1 0 1,0-1 0,-1 1 0,1 0 0,-1 0 0,1 0 0,-1 0 0,0 0 0,0 0-1,0 0 1,0 0 0,-1 0 0,1 0 0,-1 0 0,-2-3 0,-1 0-49,1 0 1,-1 0 0,0 0 0,0 1 0,-1 0-1,1 0 1,-9-6 0,10 9 5,1 1 1,-1-1-1,1 0 0,-1 1 0,0 0 0,0 0 1,0 0-1,0 0 0,0 0 0,0 1 1,0 0-1,0 0 0,-6 1 0,8-1 41,0 0 0,0 1 0,-1-1 0,1 1 0,0-1 0,0 1 0,1 0 0,-1 0 0,0 0 0,0 0 0,0 0 0,1 0 0,-1 1 0,0-1 0,1 0 0,-1 1 0,1 0 0,0-1 0,-1 1 0,1 0 0,0-1 0,0 1 0,0 0 0,0 0 0,0 0-1,0 3 1,1-4 5,0 0 0,0 0 0,0 0 0,0 1-1,0-1 1,1 0 0,-1 0 0,0 0-1,1 0 1,-1 0 0,0 0 0,1 0 0,0 0-1,-1 1 1,1-2 0,0 1 0,-1 0-1,1 0 1,0 0 0,0 0 0,0 0 0,1 0-1,1 2 1,0-1 0,0 0 0,0 0 0,1 0 0,4 2-1,2-1 96,0 0 0,0-1 0,0 0 0,0-1 0,0 0-1,0-1 1,0 0 0,0 0 0,12-3 0,10-3 104,47-15 0,-55 14-154,76-27 141,104-49 0,-196 79-197,-6 3 3,0 0 0,-1 0 1,1 0-1,0 0 0,0 0 0,0 1 1,0-1-1,0 1 0,0-1 0,0 1 1,0 0-1,0 0 0,4 0 0,-6 0 6,1 0 0,-1 0-1,0 1 1,1-1 0,-1 0-1,0 0 1,0 0 0,1 1-1,-1-1 1,0 0 0,0 0-1,1 1 1,-1-1 0,0 0-1,0 0 1,0 1-1,1-1 1,-1 0 0,0 1-1,0-1 1,0 0 0,0 1-1,0-1 1,0 0 0,0 1-1,0-1 1,0 0 0,0 1-1,0-1 1,0 0 0,0 1-1,-4 17-67,-12 14 43,-9 7-38,14-25 122,2 1 1,0 1-1,-12 27 1,20-42-39,1 0 1,0-1-1,0 1 0,0 0 1,-1-1-1,1 1 0,0 0 1,0-1-1,0 1 0,0 0 1,0-1-1,0 1 0,0 0 1,0-1-1,1 1 0,-1 0 1,0-1-1,0 1 0,1 0 1,-1-1-1,0 1 0,1-1 1,-1 1-1,0 0 0,1-1 1,-1 1-1,1-1 0,-1 1 1,1-1-1,-1 0 0,1 1 1,-1-1-1,1 1 0,-1-1 1,1 0-1,0 1 0,-1-1 1,1 0-1,0 0 0,-1 0 1,1 1-1,0-1 0,-1 0 1,1 0-1,0 0 0,-1 0 1,1 0-1,1 0 0,4 0 94,0 0 0,0-1-1,-1 1 1,9-3 0,1 0-27,-1-2 1,-1 1 0,1-2 0,0 0-1,-1-1 1,0 0 0,22-17 0,-8 2-153,-1-1 0,27-31 0,-52 53 47,0 0-1,0 1 1,0-1-1,-1 0 0,1 0 1,0 0-1,0 1 1,0-1-1,0 0 1,1 1-1,-1-1 0,0 1 1,0-1-1,0 1 1,2-1-1,-3 1 13,0 1 0,1-1 0,-1 0 0,0 0 0,0 0 0,1 0 0,-1 0 0,0 0 0,0 0 0,1 0 0,-1 0 0,0 0 0,0 1 0,0-1 0,1 0 0,-1 0 0,0 0 0,0 0 0,0 1 0,0-1 0,0 0 0,1 0 0,-1 0 0,0 1 0,0-1 0,0 0 0,1 12-133,-30 137-264,29-145 416,-1-1 0,1 0 0,0 1-1,0-1 1,0 0 0,0 1 0,1-1 0,-1 0-1,1 1 1,0-1 0,2 5 0,-3-8 7,0 0 0,0 1 1,1-1-1,-1 1 1,0-1-1,1 0 0,-1 1 1,1-1-1,-1 0 0,0 1 1,1-1-1,-1 0 0,1 1 1,-1-1-1,1 0 1,-1 0-1,0 0 0,1 1 1,-1-1-1,1 0 0,-1 0 1,1 0-1,-1 0 1,1 0-1,-1 0 0,1 0 1,-1 0-1,1 0 0,-1 0 1,1 0-1,-1-1 0,1 1 1,0 0-1,20-9 348,-15 6-286,19-9 29,-2-1 0,0-1 0,0-1-1,30-27 1,-19 11-37,-1-2 0,-1-1 0,35-49 0,-61 76-67,46-65-33,-2-2 0,-4-2 1,-3-1-1,34-89 0,-72 153-27,0 3-61,0 0 0,-1 0 0,-1-1 0,0 0 0,0 0 0,1-15 0,-4 26 109,0 0 0,0 0 0,0 0 0,-1 1 0,1-1 0,0 0 0,0 0 0,0 0 0,0 0 0,0 0 0,0 0 0,0 0 0,0 0 0,0 0 0,0 0 0,0 0 0,0 0 0,0 0 0,0 0 0,0 0 0,0 0 0,0 0 0,0 0 0,-1 0 0,1 0 0,0 0 0,0 0 0,0 0 0,0 0 0,0 0 0,0 0 0,0 0 0,0 0 0,0 0 0,0 0 0,0 0 0,0 0 0,0 0 0,0 0 0,0 0 0,0 0 0,0 0 0,0-1 0,0 1 0,-1 0 0,-4 7-132,0 0 0,0 0 0,-7 14 0,-3 4 55,-18 27-9,2 2 0,-35 86 0,49-98 122,3 0-1,2 1 1,1 1 0,-6 53-1,16-83 1,0 0 0,1 0 0,0 1 0,1-1 0,1 0 0,6 27 0,-6-35 3,0 0 0,0 0 0,1 0 0,0-1 0,0 1 0,0-1 0,7 9 0,-7-11 18,0 0-1,0 0 0,0 0 1,1-1-1,-1 1 0,1-1 0,-1 0 1,1 0-1,0 0 0,0-1 0,0 1 1,6 1-1,-1-2-11,-1 0 0,1 0 0,0-1 0,0 0 0,-1 0 1,1-1-1,0 0 0,-1-1 0,1 0 0,-1 0 0,1-1 0,-1 0 0,0 0 0,0-1 0,0 0 0,-1-1 0,1 0 0,-1 0 1,0 0-1,6-7 0,-1-1 101,-11 11-168,1 1 0,-1-1 0,1 0 0,0 0 0,-1 1 0,1-1 0,0 0 0,0 1 0,0 0 0,4-2 0,-18 34-573,8-21 477,-3 2 25,-8 28 0,14-36 111,0 0 1,0 0-1,0 0 1,1 0-1,0 0 0,0 0 1,0 1-1,0-1 1,1 0-1,-1 0 1,2 5-1,-1-8 9,-1-1-1,0 1 1,1 0-1,0 0 1,-1 0-1,1 0 1,0 0-1,-1-1 1,1 1-1,0 0 1,0-1-1,-1 1 1,1 0-1,0-1 1,0 1-1,0-1 1,0 0-1,0 1 1,0-1-1,0 0 1,0 1-1,0-1 0,0 0 1,0 0-1,0 0 1,0 0-1,0 0 1,0 0-1,0 0 1,0 0-1,0 0 1,0 0-1,0-1 1,2 0-1,2 0 76,1-1-1,-1 0 1,1 0-1,9-6 1,-10 5-64,0-1 0,0 0 0,0 0 0,0 0 0,-1-1 0,1 1 0,-1-1 0,0 0 0,3-7 0,-5 9-27,0 0 0,-1 0 0,1 0 0,-1-1 1,1 1-1,-1 0 0,0-1 0,-1 1 0,1-1 1,0 0-1,-1 1 0,0-1 0,0 1 0,0-1 1,0 0-1,-1 1 0,-1-6 0,1 6-31,0 0-1,0 0 1,0 0-1,-1 1 0,1-1 1,-1 0-1,0 1 1,0-1-1,0 1 0,0 0 1,0 0-1,0 0 1,-1 0-1,1 0 1,0 0-1,-1 1 0,0-1 1,1 1-1,-1-1 1,0 1-1,0 0 0,0 0 1,0 1-1,-5-2 1,-3 1 57,6-1 32,16-5 25,-11 7-81,16-8 14,1 1 0,-1 1 0,33-8 1,56-5-43,-74 14 12,0 1-67,44-2 1,-60 6 51,-1 1 0,1 0 1,-1 1-1,0 0 0,21 7 0,-31-8 22,0 0-1,0 1 0,-1-1 0,1 1 1,0 0-1,-1 0 0,0 0 0,1 1 1,-1-1-1,0 1 0,0 0 0,0-1 1,-1 2-1,1-1 0,-1 0 0,1 0 0,-1 1 1,0-1-1,-1 1 0,1 0 0,0-1 1,-1 1-1,0 0 0,0 0 0,0 0 1,0 0-1,-1 0 0,0 0 0,0 0 1,0 0-1,0 0 0,0 0 0,-1 0 1,0 0-1,0 0 0,-2 6 0,0-3 93,0 0-1,-1 0 0,-5 8 0,-6 9 492,13-20 147,9-11-385,44-34-97,17-11-525,-65 50 257,1 0 0,-1 1 1,1-1-1,6-2 0,-9 4 9,-1 0 0,1 0-1,-1 0 1,1-1 0,0 1-1,-1 0 1,1 0-1,0 0 1,-1 0 0,1 0-1,0 0 1,-1 0-1,1 0 1,-1 0 0,1 1-1,0-1 1,-1 0 0,1 0-1,-1 0 1,1 1-1,0-1 1,-1 0 0,1 1-1,-1-1 1,1 1-1,-1-1 1,1 0 0,-1 1-1,1-1 1,-1 1 0,0-1-1,1 1 1,-1 0-1,0-1 1,1 2 0,0 2-16,0 1 0,0-1 1,0 1-1,0-1 0,-1 1 1,0 0-1,0-1 0,-1 7 1,-8 38 62,2-16 78,7-22 94,0-11-196,0 1 0,0-1 0,0 0 0,0 0 0,0 0 0,0 0 0,0 0 0,0 0 0,0 1 0,0-1-1,1 0 1,-1 0 0,0 0 0,0 0 0,0 0 0,0 0 0,0 0 0,0 0 0,1 0 0,-1 1 0,0-1 0,0 0-1,0 0 1,0 0 0,1 0 0,-1 0 0,0 0 0,0 0 0,0 0 0,0 0 0,0 0 0,1 0 0,15-10 461,-7 4-374,67-51 47,-36 26-103,-2 1-34,-17 13-111,1 0-1,1 2 0,42-22 1,-63 36 91,-1 0 0,1 1 0,-1-1 1,1 0-1,-1 1 0,1 0 0,0-1 1,-1 1-1,1 0 0,-1 0 1,1 0-1,0 0 0,-1 0 0,1 0 1,2 1-1,-3 0 5,0-1 0,0 1 0,0-1 1,-1 1-1,1 0 0,0-1 0,0 1 0,-1 0 0,1-1 1,-1 1-1,1 0 0,-1 0 0,1 0 0,-1 0 0,1 0 1,-1 0-1,0 0 0,1-1 0,-1 1 0,0 0 0,0 0 1,0 0-1,0 0 0,0 0 0,0 0 0,0 2 0,-1 6-30,0 1-1,-1-1 0,0 1 0,0-1 0,-4 11 1,3-12 42,0 1 1,0 1-1,1-1 1,1 0-1,-1 11 1,2-19 10,0-1-1,0 1 1,0 0-1,0 0 1,0 0-1,0 0 1,1 0-1,-1-1 1,0 1-1,1 0 1,-1 0 0,0 0-1,1-1 1,-1 1-1,1 0 1,0 0-1,-1-1 1,1 1-1,-1-1 1,1 1 0,0 0-1,-1-1 1,1 1-1,0-1 1,0 0-1,0 1 1,-1-1-1,1 1 1,0-1-1,0 0 1,0 0 0,0 0-1,-1 1 1,3-1-1,1 0 34,-1 0-1,1 0 1,0 0-1,0 0 0,0-1 1,6-1-1,-1-1-4,0 0 0,-1-1 0,1 1 0,-1-2-1,0 1 1,0-1 0,0 0 0,-1-1 0,0 0 0,11-11-1,-4 1 3,0-1-1,-1-1 1,13-23-1,58-125 132,-64 125-167,114-214-89,-90 176 84,-18 35 1,-15 26-418,13-27 1,-27 51 313,0 0 0,-1 0 1,0 0-1,-8 8 1,-10 16-5,6-1 29,0 1 1,3 0 0,-16 47-1,-17 100 164,-11 162 48,55-324-101,1-4-33,-4 31 132,5-38-59,0-1 1,0 1-1,0-1 1,1 1-1,-1-1 1,1 1-1,0-1 1,0 0-1,1 4 1,-1-6-57,-1-1 1,1 1 0,-1 0 0,1-1-1,-1 1 1,1-1 0,0 1-1,-1-1 1,1 1 0,0-1 0,-1 1-1,1-1 1,0 0 0,-1 1-1,1-1 1,0 0 0,0 0 0,-1 0-1,1 1 1,0-1 0,0 0 0,0 0-1,-1 0 1,1 0 0,0 0-1,0 0 1,0-1 0,-1 1 0,1 0-1,0 0 1,0-1 0,-1 1-1,1 0 1,0-1 0,0 1 0,28-17 338,-28 16-344,14-12 72,1 0-1,21-26 0,-13 14-31,49-61-313,-43 49 16,-29 36 230,-1 0 0,1 0 0,0 1 0,0-1 0,0 0 0,-1 1 0,1-1 0,0 1-1,0-1 1,0 1 0,0 0 0,0-1 0,0 1 0,0 0 0,0-1 0,0 1 0,0 0 0,0 0 0,0 0-1,0 0 1,0 0 0,0 0 0,0 0 0,0 0 0,0 1 0,0-1 0,0 0 0,0 1 0,1 0 0,3 1-70,0 1 1,0 0-1,0 0 0,6 5 1,3 3 194,-2-5-67,0 0 0,1 0 0,-1-2 1,1 1-1,24 4 0,-13-5 131,0-1 1,34-1-1,-45-2-26,0-1 0,21-5-1,-2 0-315,-19 3-1800,-31 21-11289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5:17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1322 3808,'-3'0'1930,"7"2"160,9-1-46,-6-2-1273,0-1 1,1 0 0,-1 0-1,11-5 1,-10 3-538,0 0 1,-1-1-1,0 0 0,0 0 1,0-1-1,10-10 0,1-4-3,-1 0-1,-1-1 1,17-29-1,33-74-96,-42 76-49,16-35 130,-14 27-80,39-61 1,-46 87-118,-12 17-102,1 1-1,17-21 1,-25 32 68,1 0-1,-1 1 0,1-1 1,-1 1-1,1-1 0,-1 0 1,1 1-1,0-1 0,-1 1 1,1-1-1,0 1 0,-1 0 1,1-1-1,0 1 0,0 0 1,-1-1-1,1 1 0,0 0 1,0 0-1,0 0 1,-1 0-1,1 0 0,0 0 1,0 0-1,0 0 0,0 0 1,-1 0-1,1 0 0,0 0 1,0 0-1,0 1 0,-1-1 1,1 0-1,0 1 0,-1-1 1,1 1-1,0-1 1,-1 1-1,1-1 0,0 1 1,-1-1-1,1 1 0,-1-1 1,1 1-1,0 0 0,1 3-14,0-1-1,1 1 1,-2 0-1,1 0 0,0 0 1,-1 0-1,2 7 1,3 24 31,-1 1 0,-3 0 0,0 0 0,-2 0 0,-2 0 0,-1-1 0,-15 64 0,14-81 59,-1-1 1,-1 0-1,0 0 1,-1 0 0,-1-1-1,-10 16 1,13-23 35,-1 0 1,-1-1-1,1 0 1,-1 0-1,-1-1 0,1 0 1,-1 0-1,-1 0 1,1-1-1,-1-1 1,-14 8-1,19-11-43,0-1 0,0 1 1,0 0-1,-1-1 0,1 0 0,0 0 0,-1-1 0,1 1 0,-1-1 1,1 0-1,-1 0 0,1 0 0,-1-1 0,1 1 0,-1-1 0,1 0 1,0 0-1,-1-1 0,1 0 0,0 1 0,0-1 0,0 0 1,0-1-1,1 1 0,-1-1 0,-5-4 0,6 3-34,-19-21 9,21 25-51,1-1 0,-1 0 0,1 1 1,-1-1-1,0 0 0,1 1 0,-1-1 0,1 0 1,0 0-1,-1 1 0,1-1 0,0 0 1,-1 0-1,1 0 0,0 0 0,0 1 1,0-1-1,0 0 0,0 0 0,0 0 0,0 0 1,0 0-1,0 0 0,0 1 0,0-1 1,1-1-1,51 10-616,-2-6 864,-1-1 0,1-3 0,0-2 0,0-3 0,61-15 0,-88 15-158,0 0 1,0-2 0,-1-1-1,-1-1 1,1 0 0,-2-2-1,34-26 1,-29 19 43,-1-2 1,-1-1-1,0-1 0,-2-1 0,26-40 0,-39 52-26,0-1-1,-1 0 1,-1 0 0,0 0-1,4-16 1,-7 17-2,4-10-513,-7 24 427,0-1 0,0 0 0,0 0 0,0 0 0,0 0 0,0 0 0,0 0 0,0 0 0,0 0 0,0 0 0,0 0 0,0 0 0,0 0 0,0 0 0,0 0 0,0 0 0,0 0 0,0 1 0,0-1 0,0 0 0,0 0 0,0 0 0,0 0 0,0 0 0,0 0 0,1 0 0,-1 0 0,0 0-1,0 0 1,0 0 0,0 0 0,0 0 0,0 0 0,0 0 0,0 0 0,0 0 0,0 0 0,0 0 0,0 0 0,0 0 0,0 0 0,0 0 0,0 0 0,0 0 0,0 0 0,1 0 0,-1 0 0,0 0 0,0 0 0,0 0 0,0 0 0,0 0 0,0 0 0,0 0 0,0 0 0,0 0 0,0 0 0,0 0 0,0 0 0,0 0 0,0 0 0,1 15-76,4 37 102,-5-51 74,-6 1-24,-1 1 0,1 0 0,0 0 0,0 0 0,-7 6 0,6-3-92,1-1 0,-1 1 0,1 0 0,0 1 0,1-1 0,0 1 0,0 0 0,-5 11 0,-2 6-51,-12 33 0,17-38 99,2-4-26,0 1 0,0-1 1,2 1-1,-4 28 0,7-34 22,-1 1 0,2-1 1,-1 1-1,2-1 0,-1 0 1,1 0-1,1 0 0,5 15 1,-7-24-6,0 1 1,0-1-1,0 1 1,0-1-1,0 1 0,0-1 1,0 0-1,1 1 1,-1-1-1,0 0 1,1 0-1,-1 0 1,1 0-1,-1 0 0,1 0 1,0-1-1,-1 1 1,1-1-1,0 1 1,-1-1-1,1 1 1,2-1-1,4 1 92,1 0 0,-1-1 0,13-1 0,-15 1-122,74-8 309,141-32 1,-191 32-256,0-1-1,-1-1 1,0-1 0,0-2-1,-1-1 1,48-32 0,82-86 74,-126 104-154,3-5 37,33-39 0,-68 72-4,-1 0 0,1 0 0,0 0-1,0 0 1,0 0 0,0 0 0,0 0 0,0 0 0,0 0 0,0 0 0,0 0 0,-1 0 0,1 0 0,0 0 0,0 0 0,0 0 0,0-1 0,0 1 0,0 0 0,0 0 0,0 0 0,0 0 0,0 0 0,0 0 0,0 0 0,0 0 0,0 0 0,0 0-1,0-1 1,0 1 0,0 0 0,0 0 0,0 0 0,0 0 0,0 0 0,0 0 0,0 0 0,0 0 0,0-1 0,0 1 0,0 0 0,0 0 0,0 0 0,0 0 0,0 0 0,0 0 0,-14 7-169,-6 6 80,0 2-1,-32 31 1,-30 44 32,62-68-23,-53 66 6,61-72 138,0 1 1,2 0-1,-14 30 1,23-46-35,0 0 1,1 1-1,-1-1 1,1 0-1,0 0 1,-1 0 0,1 0-1,0 1 1,0-1-1,0 0 1,0 0-1,0 0 1,0 1-1,0-1 1,0 0 0,0 0-1,1 0 1,-1 1-1,1 0 1,-1-1-8,1-1 1,-1 0 0,0 1-1,0-1 1,1 0 0,-1 0-1,0 1 1,1-1 0,-1 0-1,0 0 1,1 0 0,-1 1-1,1-1 1,-1 0 0,0 0-1,1 0 1,-1 0 0,1 0-1,-1 0 1,0 0 0,1 0-1,0 0 1,14-6 154,-5-1-102,-2 0 0,1 0 0,-1 0 0,0-1 0,-1-1 0,0 1 0,11-17 0,35-73-51,-37 65-37,25-47-618,-47 136 122,0-26 545,2-8-101,-3 32 0,7-48 64,0 0 1,0 0 0,0 0 0,1 0-1,0 0 1,0 0 0,1 0 0,-1 0-1,1 0 1,3 6 0,-3-10 15,-1 1-1,1-1 1,0 1-1,0-1 1,0 0 0,0 1-1,0-1 1,0 0 0,1 0-1,-1-1 1,1 1-1,0 0 1,3 1 0,0-1 24,-1 0 0,1 0 1,0-1-1,0 1 0,-1-1 0,10 0 1,1-1 37,0 0 1,-1-1-1,1-1 1,19-5-1,-18 2-54,0 0 0,0-1-1,-1-1 1,1 0 0,-2-1-1,1-1 1,-1 0-1,0-2 1,-1 1 0,21-22-1,4-9 2,-2-2 0,33-49-1,-3 3 49,-4 13-7,23-29 4,-10 4-155,-4-3 0,70-137 0,-131 212-524,-17 34 550,0 1 1,0 0-1,0 0 0,-6 10 1,-2 1 18,-131 178-327,108-138 351,-48 100 0,-13 92-31,84-201 114,2 0 1,2 1-1,-6 64 1,16-108-33,0 0-1,0 1 1,0-1 0,1 0 0,1 10 0,-2-14-18,1 0 0,-1 0 0,0 0 0,0 0 0,1 0 0,-1 0 0,1 0 0,-1 0 0,1-1 0,-1 1 0,1 0 0,-1 0 0,1-1 0,0 1 0,-1 0 0,1-1 0,0 1 0,0 0 0,-1-1 0,1 1 0,0-1 1,0 1-1,0-1 0,0 0 0,0 1 0,0-1 0,0 0 0,0 0 0,0 0 0,0 0 0,0 1 0,-1-1 0,1 0 0,0-1 0,0 1 0,0 0 0,0 0 0,2-1 0,4-1 19,0 0 0,0-1 0,-1 0-1,1-1 1,-1 1 0,11-8 0,31-30 38,-37 31-48,64-66 127,113-144 0,-139 156-111,-2-3-1,38-74 0,81-204-146,-158 328 101,61-124-392,-65 133 372,-3 7 13,0 0 0,-1 0-1,1 0 1,0 0 0,-1 0-1,1 0 1,-1 0 0,1 0 0,-1 0-1,0-1 1,0 1 0,1 0-1,-1 0 1,0 0 0,0 0 0,0 0-1,0-1 1,0 1 0,0 0-1,0 0 1,-1 0 0,1 0 0,-1-2-1,1 3 9,0 0 0,0 0 0,0-1 0,0 1 1,-1 0-1,1 0 0,0 0 0,0-1 0,0 1 0,-1 0 0,1 0 0,0 0 0,0 0 0,-1-1 0,1 1 0,0 0 0,0 0 0,-1 0 0,1 0 0,0 0 0,-1 0 0,1 0 0,0 0 0,0 0 0,-1 0 0,1 0 0,0 0 0,0 0 0,-1 0 1,1 0-1,0 0 0,-1 0 0,1 0 0,0 0 0,0 0 0,-1 1 0,1-1 0,0 0 0,0 0 0,-1 0 0,1 0 0,0 1 0,0-1 0,-1 0 0,-10 11-124,10-10 95,-10 14-21,-1 1-1,2 0 1,0 0-1,1 1 1,-9 26-1,11-28 25,-110 271-314,94-233 394,-6 10-73,-26 88 0,38-92 83,3 0-1,-12 113 1,25-162-26,1-1-1,1 1 0,-1-1 0,1 1 0,1-1 1,0 1-1,3 9 0,-3-15 5,-1 1-1,1-1 1,0 0-1,0 0 1,1 0-1,-1 0 1,1 0 0,0-1-1,0 1 1,1-1-1,-1 1 1,0-1-1,1 0 1,0-1-1,8 6 1,-9-7-12,1 0 1,-1 1-1,1-1 1,0 0-1,-1-1 0,1 1 1,0-1-1,0 0 1,-1 0-1,1 0 1,0 0-1,0 0 0,-1-1 1,1 0-1,0 0 1,5-2-1,-1 0 15,1-1-1,-1 0 1,0-1 0,0 1-1,11-11 1,-3 3-10,-1 0 0,-1-2 1,0 0-1,-1 0 0,0-1 0,20-33 0,-16 16 24,-2 0-1,-1-1 0,-2-1 0,12-45 0,-24 77-48,1-1-19,0 1-1,-1 0 1,1-1-1,-1 1 1,1-1-1,-1 1 1,0-1-1,0 1 1,0-1-1,0 1 1,-1 0-1,1-1 1,-1 1-1,1-1 0,-2-3 1,1 6 3,1-1 1,0 0-1,-1 0 1,1 1-1,-1-1 0,1 0 1,-1 1-1,1-1 1,-1 0-1,1 1 1,-1-1-1,0 1 0,1-1 1,-1 1-1,0-1 1,0 1-1,1 0 0,-1-1 1,0 1-1,0 0 1,1-1-1,-1 1 1,0 0-1,0 0 0,0 0 1,0 0-1,1 0 1,-1 0-1,0 0 0,0 0 1,0 0-1,0 0 1,1 0-1,-1 1 1,0-1-1,0 0 0,1 1 1,-1-1-1,0 0 1,0 1-1,0 0 0,-4 2-58,0 0 0,1 1-1,0-1 1,-7 8 0,5-4 34,0 1 1,0 0 0,0 0 0,1 1 0,0 0-1,-4 11 1,-17 56 30,24-71 4,-5 20-71,-7 46-1,12-60 92,1 0 0,1 1 0,0-1 0,0 0 0,1 1 0,3 15 0,-3-24 9,0 0 1,0 0-1,0 0 0,0 0 1,0-1-1,1 1 0,-1 0 1,1-1-1,0 1 0,0-1 1,0 1-1,0-1 0,0 0 1,0 0-1,1 0 0,-1 0 1,3 2-1,-1-2-7,1 0 0,-1-1 1,0 1-1,0-1 0,1 0 0,-1 0 0,1 0 0,-1-1 1,1 0-1,6 0 0,7-2 14,1 0 1,-1-2 0,-1 0-1,27-11 1,-38 13-15,22-8 48,0-1 1,-1-2 0,0-1 0,-1-1-1,35-26 1,-43 27-55,-1-1 0,0-1-1,0-1 1,-2 0 0,0-1 0,-1 0 0,18-33-1,-28 45-57,-1 0-1,0 0 1,-1-1 0,1 1-1,-1-1 1,0 1-1,-1-1 1,2-9-1,2 170-648,-5-130 704,1 1-1,1-1 1,2 0 0,0 1-1,1-2 1,2 1 0,10 24-1,-17-46 16,1 0 0,0 0 1,0 0-1,-1 0 0,1 0 0,1-1 0,-1 1 0,0 0 0,0-1 0,1 1 0,-1 0 0,1-1 0,-1 0 0,1 1 1,-1-1-1,1 0 0,0 0 0,0 0 0,0 0 0,0 0 0,0 0 0,2 0 0,-1-1 12,0 0 0,0 0 0,0 0 0,0-1 0,0 1-1,0-1 1,0 0 0,0 1 0,0-1 0,0-1 0,0 1 0,-1 0 0,1-1-1,3-2 1,9-7 43,0-1 0,-1 0-1,22-24 1,0-1 18,0 3-121,59-73 1,-88 97-14,22-28-57,-26 35 69,0 0 1,0 0-1,0 0 0,0 0 1,0 1-1,1 0 1,-1-1-1,6-1 0,-9 4 3,1 1-1,-1-1 1,1 1 0,-1-1-1,0 1 1,1-1-1,-1 1 1,0 0 0,1-1-1,-1 1 1,0 0-1,0-1 1,1 1 0,-1 0-1,0-1 1,0 1-1,0 0 1,0 0 0,0-1-1,0 1 1,0 0-1,0 0 1,-2 10-22,0-1 0,0 0 0,-1 0 0,0 0 0,-5 10 0,-26 50 52,15-33-19,4-7 17,7-15 41,0 0 1,1 1 0,1 0 0,-6 19-1,12-34-33,0-1-1,0 1 1,0-1 0,0 0-1,0 1 1,0-1-1,-1 1 1,1-1 0,0 1-1,0-1 1,0 1-1,1-1 1,-1 1 0,0-1-1,0 0 1,0 1-1,0-1 1,0 1-1,0-1 1,1 0 0,-1 1-1,0-1 1,0 1-1,1-1 1,-1 0 0,0 1-1,1-1 1,-1 0-1,0 1 1,1-1 0,-1 0-1,0 0 1,1 1-1,-1-1 1,1 0-1,-1 0 1,0 0 0,1 1-1,-1-1 1,1 0-1,-1 0 1,1 0 0,-1 0-1,1 0 1,-1 0-1,0 0 1,1 0 0,-1 0-1,1 0 1,24-7 378,221-99 22,-243 105-434,3-2-41,0 0 1,1 0-1,-1 1 1,11-3-1,-17 5 48,1 0 1,0-1-1,0 1 0,0 0 1,0 0-1,-1 0 1,1 0-1,0 0 0,0 0 1,0 0-1,0 0 0,0 0 1,-1 1-1,1-1 0,0 0 1,0 0-1,0 1 0,-1-1 1,1 0-1,0 1 1,0-1-1,-1 1 0,1-1 1,0 1-1,-1-1 0,1 1 1,-1 0-1,1-1 0,-1 1 1,1 0-1,-1 0 1,1-1-1,-1 1 0,1 0 1,-1 0-1,0-1 0,0 1 1,1 0-1,-1 0 0,0 0 1,0 0-1,0-1 1,0 1-1,0 0 0,0 2 1,-1 6-18,-1 1 0,0 0 0,0-1 1,-1 1-1,0-1 0,-7 13 1,0 5 45,8-24 15,1 0 0,0 0 1,1 0-1,-1 0 0,0 0 0,1 0 1,-1 5-1,1-7-18,0-1 0,1 1 0,-1-1 0,0 1 0,0-1 0,0 1 0,0-1 0,1 1 0,-1-1 0,0 1 0,1-1 0,-1 1 0,0-1 0,1 1 0,-1-1 0,0 1 0,1-1 0,-1 0 0,1 1 0,1 0 4,-1-1 0,0 1-1,0-1 1,0 0 0,1 1 0,-1-1-1,0 0 1,0 0 0,1 0 0,-1 0 0,0 0-1,2 0 1,9-2 39,-1-1 0,0-1 0,0 1 0,0-2 0,0 1 0,17-11 0,0 0-10,26-14-23,15-8-245,-59 32 155,1 1 1,0 0-1,0 1 1,19-4-1,-26 6 40,0 1 0,0 0 0,0 0 0,0 0 0,0 0 0,0 0 0,0 1 0,4 1 0,-7-2 16,0 0 0,0 1 1,0-1-1,0 1 1,0-1-1,0 1 1,0-1-1,-1 1 0,1 0 1,0-1-1,0 1 1,0 0-1,-1 0 1,1 0-1,0-1 0,-1 1 1,1 0-1,-1 0 1,1 0-1,-1 0 0,1 0 1,-1 0-1,0 0 1,1 0-1,-1 0 1,0 0-1,0 0 0,0 1 1,0-1-1,0 0 1,0 0-1,0 0 1,0 1-1,-2 5-23,1-1 1,-1 0 0,-1 0-1,1 0 1,-1-1-1,0 1 1,-6 8-1,5-7 62,-1 1-1,2-1 1,-5 9 0,8-15-21,0 0 1,0 0-1,0 0 1,-1 0 0,1 0-1,0 0 1,0 0 0,0 0-1,0-1 1,0 1-1,1 0 1,-1 0 0,0 0-1,0 0 1,1 0-1,-1 0 1,0 0 0,1 0-1,-1-1 1,1 1 0,-1 0-1,1 0 1,-1-1-1,1 1 1,0 0 0,-1-1-1,1 1 1,0 0-1,0-1 1,-1 1 0,1-1-1,0 1 1,0-1 0,0 0-1,0 1 1,0-1-1,-1 0 1,1 1 0,0-1-1,2 0 1,5 1 74,-1 1 0,1-1 0,13-1 0,8 0-21,0-2 0,0-1 1,0-1-1,0-1 0,54-19 0,-66 17-26,-1-1 1,0 0-1,0-1 1,-1-1-1,0 0 0,20-20 1,-9 6 20,-2-2 1,28-40-1,-39 50-84,-7 9-19,0 0 0,-1 0 0,0-1 0,-1 1 0,0-1 0,5-10 0,-8 8-129,-1 10 169,0 0 0,0-1-1,-1 1 1,1 0 0,0 0-1,0 0 1,0 0 0,0 0-1,0 0 1,-1 0-1,1 0 1,0 0 0,0 0-1,0 0 1,0 0 0,0 0-1,0 0 1,-1 0 0,1 0-1,0 0 1,0 0 0,0 0-1,0 0 1,0 0 0,-1 0-1,1 0 1,0 0 0,0 0-1,0 0 1,0 0-1,0 0 1,-1 0 0,1 0-1,0 1 1,0-1 0,0 0-1,-18 15-276,15-12 269,-23 22-53,1 1-1,1 1 0,2 1 1,0 1-1,-19 36 0,31-48 37,6-10 46,0-1 0,1 1 0,-1-1 0,1 1-1,1 0 1,-1 0 0,1 1 0,1-1 0,-1 0-1,0 8 1,2-14-1,0 0 0,0 0 0,0 0 0,0 0 0,0 0 0,0 0-1,0 0 1,0 0 0,0 0 0,0 0 0,1-1 0,-1 1 0,0 0-1,1 0 1,-1 0 0,0 0 0,1-1 0,-1 1 0,1 0 0,-1 0 0,1-1-1,0 1 1,-1 0 0,1-1 0,0 1 0,0 0 0,-1-1 0,1 1 0,0-1-1,0 0 1,0 1 0,-1-1 0,1 0 0,0 1 0,0-1 0,0 0 0,0 0-1,0 0 1,0 1 0,0-1 0,0 0 0,0 0 0,-1-1 0,3 1 0,1-1 44,-1 0-1,1 0 1,0 0 0,0-1 0,-1 0 0,1 1 0,0-1 0,-1-1 0,5-2 0,3-6-74,0 0 0,12-15 0,-12 13-40,19-18 0,-28 29 67,16-11-394,-18 13 374,1 0 0,-1 0 0,0 0-1,0 0 1,0 0 0,0-1 0,1 1 0,-1 0-1,0 0 1,0 0 0,0 0 0,0 0-1,1 0 1,-1 0 0,0 0 0,0 0-1,0 0 1,0 1 0,1-1 0,-1 0 0,0 0-1,0 0 1,0 0 0,0 0 0,1 0-1,-1 0 1,0 0 0,0 0 0,0 0 0,0 1-1,0-1 1,0 0 0,1 0 0,-1 0-1,0 0 1,0 1 0,-1 12-171,-6 13 34,-14 33 0,6-21 72,-10 29 71,-2 0-1,-4-2 0,-74 117 1,-31 3 77,59-82 4,52-67-2,2-4 40,0 0 0,-2-2-1,-38 35 1,58-61-88,1 0 0,-2 0 0,1 0 0,0 0 0,-1-1 0,0 0 0,-8 3 0,11-5-12,0-1-1,0 1 0,0 0 1,0-1-1,0 0 1,0 0-1,0 0 1,-1 0-1,1 0 1,0-1-1,0 1 1,0-1-1,0 0 0,0 0 1,0 0-1,0 0 1,-4-3-1,3 2 5,1-1 0,-1 1-1,0-1 1,1-1-1,-1 1 1,1 0 0,0-1-1,0 1 1,-2-6 0,-1 0-13,1 0 0,1 0 0,-6-16 1,3 3 39,2 1 0,-6-45 0,9 50-21,2 1 0,0-1 0,1 0 0,0 0 0,5-19 0,1 7-161,20-51 0,-22 67-42,1 1 0,0 0 0,0 1 0,1 0 0,1 0 0,0 0 0,0 1 0,1 0 0,0 1 0,0 0 0,1 0 0,0 1 0,0 0 0,1 1 0,0 0 0,17-6 0,85-29-5515,-55 25 3201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5:17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49 6816,'-27'-37'3072,"24"34"-2656,-2-1 128,10 4-384,-5-5-224,-5 5-928,5 5 576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5:18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7040,'9'0'3200,"108"3"-2752,-40-3 1696,-1 0-1248,77-3 768,13 3-960,64-8-65,-14 4-351,8-4-128,-35 8-96,9-5-895,-32 5 447,-8 13-6112,-33 2 3584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5:20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153 711 4320,'13'-24'3717,"-31"29"-1888,3 5-1668,1 1 0,0 0 0,1 0 0,0 1 0,-13 16 0,20-20-135,0-1-1,1 1 0,0 0 0,0 0 1,1 1-1,0-1 0,0 1 1,1 0-1,0 0 0,0 0 0,-1 15 1,4-20 21,0 1 1,0-1 0,0 1 0,0-1-1,1 0 1,0 1 0,0-1-1,0 0 1,1 0 0,-1 1 0,1-1-1,0 0 1,0 0 0,0-1-1,5 6 1,-6-7 5,1 0 0,-1 0 0,1-1 0,0 1 0,0-1 0,0 1 0,0-1 0,0 0 0,0 0 0,1 0 0,-1 0 0,0 0-1,0 0 1,1 0 0,-1-1 0,1 1 0,-1-1 0,0 0 0,1 0 0,-1 0 0,1 0 0,-1 0 0,1 0 0,-1-1 0,0 1 0,1-1 0,-1 1 0,0-1 0,3-1 0,0-1 35,1 0 1,-1 0 0,0-1 0,0 0 0,0 0 0,-1 0 0,1 0 0,-1-1 0,0 1-1,-1-1 1,1 0 0,-1-1 0,0 1 0,0 0 0,4-11 0,-6 12-61,1 0 0,-1 0 0,1 0 0,-1 0 0,-1-1 0,1 1 0,-1 0 0,1-1 0,-1 1 0,0 0 1,-1-1-1,1 1 0,-1 0 0,0 0 0,0-1 0,0 1 0,0 0 0,-1 0 0,0 0 0,0 0 0,0 1 0,0-1 0,-4-4 1,2 4-111,0 0 0,0 0 0,-1 0 0,0 1 0,0 0 0,0 0 0,0 0 0,0 0 0,0 1 0,-1 0 0,1 0 0,-1 1 0,0-1 0,1 1 0,-1 1 0,0-1 0,0 1 0,-9 0 0,6 1 31,9-2 81,18-6 122,-2 0-123,327-115 392,-297 107-351,-26 9 14,13-5-38,56-10 0,-80 19-20,1 1 1,-1 0-1,0 1 0,1 0 0,-1 0 0,1 1 1,-1 0-1,0 1 0,1 0 0,-1 1 0,9 3 1,-13-4 22,-1 1 0,0-1 0,0 1 0,0 0 0,0 0 0,-1 0 1,1 1-1,-1-1 0,0 1 0,0 0 0,0 0 0,-1 0 1,1 0-1,-1 1 0,0-1 0,0 0 0,0 1 0,-1 0 1,0-1-1,0 1 0,0 0 0,0 8 0,0-2 70,0 0 0,-2 1 0,1-1 1,-2 1-1,1-1 0,-1 0 0,-1 1 0,-6 16 0,-18 55 761,28-82-309,2-3-216,10-11-102,11-15-253,-9 11-30,0 1 0,1 0 0,1 1 0,31-21 0,-45 35-3,0-1 0,-1 1 0,1-1 0,0 1-1,0 0 1,0 0 0,0 1 0,0-1 0,0 0-1,0 1 1,0 0 0,3 0 0,-4 0 19,0 0 0,-1 0 0,1 1 0,-1-1 0,1 0 1,-1 1-1,1-1 0,-1 1 0,1 0 0,-1 0 0,0-1 0,1 1 0,-1 0 0,0 0 1,1 0-1,-1 0 0,0 1 0,0-1 0,0 0 0,0 0 0,0 1 0,0-1 1,-1 0-1,2 3 0,1 5-15,-1 0 0,0 0 0,0 0 0,-1 0 0,0 17 0,0-12 0,0-1 0,4 21-1,-4-30 49,1 0 0,-1 0 0,0 0 0,1 0-1,0 0 1,0 0 0,0 0 0,0-1 0,1 1-1,-1-1 1,1 0 0,3 4 0,-3-6 5,-1 1 1,1 0-1,-1-1 0,1 0 0,-1 1 1,1-1-1,0 0 0,-1 0 1,1-1-1,0 1 0,0 0 1,0-1-1,0 0 0,0 0 1,-1 0-1,1 0 0,0 0 0,0 0 1,3-2-1,9-1 65,0-2-1,0 0 1,0 0-1,-1-1 1,17-11 0,-4 2 98,40-33 1,-54 37-151,-1-1 0,0 0 0,0 0 0,-2-2 0,1 1-1,12-24 1,-4 1-38,22-57 0,53-152 161,-45 98-49,-40 115-138,-2 0 1,5-55 0,-11 80-21,-1 3 7,1 1 0,-1-1 0,0 1 0,0-1 1,0 1-1,0-1 0,-1 1 0,1 0 0,-1-1 0,-2-5 0,3 9 32,0 0 0,0 0 0,-1 0 0,1 0-1,0-1 1,0 1 0,0 0 0,-1 0 0,1 0-1,0 0 1,0 0 0,0 0 0,-1 0-1,1 0 1,0 0 0,0 0 0,0 0 0,-1 0-1,1 0 1,0 0 0,0 0 0,-1 0 0,1 0-1,0 0 1,0 0 0,0 0 0,-1 0 0,1 0-1,0 0 1,0 1 0,0-1 0,-1 0 0,1 0-1,0 0 1,0 0 0,0 0 0,0 1 0,-1-1-1,-5 7-231,-7 11 86,2 0 0,-18 38 0,13-25 51,-2 9 69,1 0-1,-13 46 1,-16 89 107,45-170-75,-33 161-2,31-139 29,0 1 0,2 0 1,1 0-1,4 31 1,-4-54 27,1 0 0,0 0 1,1 0-1,-1-1 0,1 1 0,0 0 1,0-1-1,0 1 0,1-1 1,0 1-1,0-1 0,0 0 0,4 5 1,-5-8-22,1 1 1,-1 0 0,0-1-1,0 1 1,1-1-1,-1 1 1,1-1 0,-1 0-1,1 0 1,-1-1-1,1 1 1,0 0-1,-1-1 1,1 1 0,0-1-1,0 0 1,-1 0-1,1 0 1,0 0 0,0-1-1,-1 1 1,1-1-1,0 0 1,-1 1 0,1-1-1,-1 0 1,4-2-1,8-5 120,0-1-1,0-1 0,14-12 1,-9 7-86,102-92 132,-64 54-321,-56 52 114,0 1 0,-1-1-1,1 1 1,-1-1 0,1 1 0,0-1 0,0 1-1,-1-1 1,1 1 0,0 0 0,0-1 0,-1 1-1,1 0 1,0 0 0,0-1 0,0 1 0,-1 0 0,2 0-1,-1 0 2,-1 0-1,1 1 0,-1-1 1,0 0-1,1 0 0,-1 1 1,1-1-1,-1 0 1,0 0-1,1 1 0,-1-1 1,0 1-1,1-1 0,-1 0 1,0 1-1,0-1 0,1 1 1,-1-1-1,0 0 1,0 1-1,0-1 0,1 1 1,0 2-20,-1 0 1,1 1 0,-1-1-1,0 0 1,0 0 0,0 0-1,-1 5 1,-3 10-48,0 0 0,-10 22 0,-3 14 151,16-52-69,-3 14 42,0 1 0,1-1 0,0 20-1,3-34-17,0 0 0,0-1 0,0 1 0,0 0 0,0-1 0,1 1 0,-1 0 0,1-1 0,0 4 0,0-5-12,-1 1-1,0-1 0,0 0 0,1 1 1,-1-1-1,0 0 0,1 1 0,-1-1 1,0 0-1,1 1 0,-1-1 0,1 0 0,-1 0 1,0 0-1,1 1 0,-1-1 0,1 0 1,-1 0-1,1 0 0,-1 0 0,1 0 1,-1 0-1,1 0 0,3 0 63,-1-1 0,1 0 1,-1-1-1,1 1 0,-1 0 0,0-1 0,6-3 1,107-73 349,-27 18-708,-88 59 256,0 1 0,0-1 0,0 0 0,0 1 0,0-1 0,1 1 0,-1-1 0,0 1 0,1-1 0,-1 1 0,0 0 0,0 0 0,1 0 0,-1 0 0,0 0 0,1 0 0,-1 0-1,0 0 1,1 0 0,-1 1 0,2-1 0,-2 1 8,0 0 0,0-1 0,-1 1-1,1 0 1,0 0 0,0 0-1,0-1 1,-1 1 0,1 0 0,0 0-1,-1 0 1,1 0 0,-1 0 0,1 0-1,-1 0 1,0 0 0,1 0 0,-1 1-1,0-1 1,0 0 0,0 0-1,0 0 1,0 0 0,0 2 0,-2 27 19,-1 0 1,-2 0-1,-15 50 1,15-58-71,-9 27 93,-1 0-1,-3-2 0,-2 0 0,-1-1 0,-3-1 0,-33 46 1,8-19 264,-105 115 0,149-182-237,0 1-1,-1-1 0,1-1 1,-1 1-1,0-1 0,-1 0 1,-7 4-1,12-7-40,0-1 0,0 1 0,0 0-1,0-1 1,0 1 0,1-1 0,-1 0 0,0 0 0,0 0 0,0 0 0,0 0-1,0 0 1,0 0 0,0 0 0,0-1 0,0 1 0,0-1 0,1 1-1,-1-1 1,0 0 0,0 0 0,0 0 0,1 0 0,-1 0 0,1 0 0,-1 0-1,1-1 1,-1 1 0,1-1 0,0 1 0,0-1 0,-1 1 0,1-1-1,0 0 1,0 1 0,-1-4 0,0 1-5,1-1 1,-1 1-1,1 0 0,0-1 1,0 1-1,0 0 0,1-1 1,-1 1-1,1-1 0,0 1 0,0-1 1,1 1-1,-1-1 0,1 1 1,0-1-1,2-5 0,2 2-30,-1-1-1,1 1 1,0 0-1,1 0 1,0 0-1,0 1 1,1 0-1,12-10 1,70-49-130,-79 60 148,216-157-51,-19-14 293,-127 108-715,-78 68 66,0-1 0,0 1 0,0-1 0,0 1 0,0 0 0,0 0 0,3-1 0,-4 2 136,0 0 0,-1 0 0,1 0 1,0 0-1,0 0 0,-1 0 0,1 0 0,0 0 0,0 0 0,-1 0 0,1 0 0,0 1 0,0-1 1,-1 0-1,1 1 0,0-1 0,-1 0 0,1 1 0,0-1 0,-1 1 0,1-1 0,-1 1 0,1-1 0,-1 1 1,2 1-1,6 9-2959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5:22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278 802 3136,'1'0'182,"1"0"0,-1 0 0,1 0 0,0-1 1,-1 1-1,1 0 0,-1-1 0,1 1 0,-1-1 0,0 0 1,1 1-1,-1-1 0,1 0 0,-1 0 0,0 0 0,0 0 0,1 0 1,-1 0-1,0 0 0,0 0 0,0-1 0,0 1 0,-1 0 0,1-1 1,0 1-1,0 0 0,-1-1 0,1-1 0,4-6 1784,-4 9-1944,-1-1 1,0 1 0,0 0-1,0 0 1,0 0-1,0 0 1,0 0 0,0-1-1,0 1 1,0 0 0,1 0-1,-1 0 1,0 0 0,0-1-1,0 1 1,0 0-1,0 0 1,0 0 0,0-1-1,0 1 1,0 0 0,0 0-1,0 0 1,0 0 0,-1-1-1,1 1 1,0 0-1,0 0 1,0 0 0,0 0-1,0-1 1,0 1 0,0 0-1,0 0 1,-1 0 0,-6-2 443,-12 5-153,-20 14-67,1 2-1,1 1 0,-37 28 1,62-40-142,0 1 0,0 1 0,1-1 0,1 2 0,0 0 0,0 0 0,-11 18 0,20-28-83,0 0 1,1 0 0,-1 0 0,1 0 0,-1 0-1,1 0 1,0 0 0,-1 0 0,1 0-1,0 0 1,0 0 0,0 0 0,-1 1 0,2 0-1,-1-1 7,0-1 0,0 0 0,0 1-1,0-1 1,0 0 0,1 1 0,-1-1-1,0 1 1,0-1 0,1 0-1,-1 1 1,0-1 0,1 0 0,-1 0-1,0 1 1,1-1 0,-1 0 0,0 0-1,1 0 1,-1 1 0,1-1 0,-1 0-1,0 0 1,1 0 0,2 1 68,0-1 1,0 0-1,-1 0 0,1 0 1,0-1-1,-1 1 0,1-1 1,0 1-1,3-2 1,11-5 4,-1 0 1,0-1 0,0 0 0,-1-1-1,0-1 1,0-1 0,-1 0 0,-1-1-1,0 0 1,0-1 0,16-23 0,-23 26-65,0 1 0,7-21 0,5-7-628,-16 36 303,-1 6 93,0 6 38,-1-6 137,0 1 1,1 0-1,-1 0 1,2 0 0,-1 0-1,1 0 1,-1-1-1,1 1 1,1-1-1,-1 1 1,1-1-1,6 9 1,-7-12 67,0 1 0,1 0 0,-1-1-1,1 0 1,0 1 0,-1-1 0,1 0 0,0 0 0,0-1 0,0 1 0,0-1-1,1 1 1,-1-1 0,0 0 0,0 0 0,1-1 0,-1 1 0,1-1-1,-1 1 1,1-1 0,-1 0 0,1 0 0,4-2 0,5-1 82,0-1 1,0-1 0,-1 0 0,1-1-1,-1 0 1,13-9 0,-19 11-92,22-14 67,-1-2 0,-1 0 0,0-2 0,-2-1 0,26-30-1,91-136 242,-130 173-334,14-20 116,-1-2 0,32-69 0,-30 43 100,32-128 0,-56 183-199,-1 8-41,-1-1 1,1 1-1,-1-1 1,1 1-1,-1 0 1,0-1-1,0 1 1,1-1-1,-1 1 1,0-1-1,0 1 1,-1-1-1,1 1 1,0-1-1,0 1 1,-1-2-1,-2 7-122,-28 81-147,-12 36 218,26-51 76,2 0-1,4 1 0,-4 107 1,15-151 86,1 0 1,2 1-1,0-1 1,2 0-1,9 29 0,-12-49-60,0 1-1,1-1 0,0 0 0,0-1 1,1 1-1,0 0 0,0-1 1,0 0-1,1 0 0,10 10 0,-14-15-245,0-1 0,-1 1 0,1 0 0,0-1 0,0 1-1,0-1 1,0 0 0,0 1 0,0-1 0,0 0 0,0 1-1,0-1 1,0 0 0,-1 0 0,2 0 0,-1 0 0,0 0-1,0 0 1,0 0 0,0 0 0,0 0 0,-1 0 0,1-1 0,0 1-1,0 0 1,0-1 0,0 1 0,0-1 0,0 1 0,0-1-1,0 1 1,-1-1 0,3-1 0,-3 2 48,12-6-1954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5:22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14 132 6400,'-13'-20'2880,"44"8"-2496,1 0 1280,4 7-992,26-6 352,11 2-608,7-6 64,1 7-320,1-3 64,-11 2-128,5-4 224,-4 10-192,-4-1-2496,-10 8 1280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5:24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351 313 4224,'5'-24'2362,"-5"26"-637,1 3-1347,0-1-1,0 1 0,0-1 1,-1 0-1,0 9 1,-5 18 376,-2-1 0,-1 0 1,-17 41-1,8-23-251,-26 78 699,-73 150 1,82-210-862,8-17-69,-34 88 0,43-93 661,16-36-500,5-7 114,11-12 36,1-3-393,79-71 155,-74 64-312,-1-2 0,24-33 1,63-121-216,-101 164 156,16-26-96,-21 36 83,1 1 1,0 0-1,0-1 1,0 1-1,0 0 0,0 0 1,0 0-1,0 1 0,1-1 1,-1 0-1,1 1 0,2-2 1,-5 3 29,1 0 1,-1 0-1,0 0 1,0 0-1,1 0 1,-1 0-1,0 0 1,1 0-1,-1 0 1,0 0-1,1 0 1,-1 0-1,0 0 1,0 0-1,1 0 1,-1 0-1,0 0 1,1 0-1,-1 1 1,0-1-1,0 0 1,1 0-1,-1 0 1,0 0-1,0 1 1,1-1-1,-1 0 1,0 0-1,0 1 1,0-1-1,0 0 1,1 0 0,-1 1-1,0-1 1,0 0-1,0 1 1,0-1-1,0 0 1,0 0-1,0 1 1,0-1-1,0 0 1,0 1-1,0-1 1,0 0-1,0 1 1,0-1-1,0 0 1,0 1-1,-1 18-63,0-15 30,-12 98 33,4-45 168,-1 77 0,10-131-118,0 0 0,0 0 0,0 0-1,1 0 1,-1 0 0,1 0-1,1 5 1,-1-8-26,-1 1 1,1 0-1,-1 0 0,0-1 1,1 1-1,-1-1 0,1 1 1,0 0-1,-1-1 1,1 1-1,-1-1 0,1 1 1,0-1-1,0 1 0,-1-1 1,1 0-1,0 1 0,-1-1 1,1 0-1,0 0 0,0 1 1,0-1-1,-1 0 0,1 0 1,0 0-1,0 0 0,0 0 1,0 0-1,-1 0 0,1 0 1,0-1-1,1 1 0,8-3 129,0 0 1,0-1-1,-1 0 0,18-11 0,38-29-11,-32 18 20,-2-2 0,37-41 1,52-72-53,-110 128-145,50-61-495,-54 70 322,-2 6 18,-3 0 177,-1 0-1,1 0 1,-1 0-1,0-1 1,0 1-1,0 0 1,0 0-1,-1 3 1,-3 21-68,-1-1 1,-13 37 0,-5 21-6,20-70 120,1 0 0,0 0 0,1 0 0,1 1 0,0-1 0,3 16-1,-3-24 20,1-1 0,0 0 0,1 1 0,-1-1 0,1 0 0,0 0 0,0 0 0,0 0 0,5 6 0,-5-8 8,0 1 1,0-1-1,0-1 0,1 1 1,-1 0-1,1 0 0,-1-1 1,1 1-1,-1-1 1,1 0-1,0 0 0,0 0 1,0 0-1,-1 0 0,1-1 1,4 1-1,-1-1-4,0 0 0,-1-1 0,1 1 0,0-1 0,0-1 0,-1 1 0,1-1 0,-1 0 0,1 0 0,6-4 0,5-3-11,27-20 1,70-65-4,-44 33 17,253-195-195,-317 252 122,-5 3 21,0 0-1,0 0 1,1 1 0,-1-1-1,0 0 1,0 0-1,0 0 1,0 0 0,0 0-1,0 0 1,0 0-1,-1-1 1,1 1 0,1-2-1,-5 6-18,1 0 0,-1-1 0,0 1-1,1-1 1,-5 3 0,-3 2-61,-290 293-218,291-289 312,0-1 0,0 1 0,1 0 0,1 1 0,0 0 0,-7 15 0,14-26-9,-1 0 0,1 1 0,-1-1 0,1 0 0,-1 1 0,1-1 0,0 1 0,-1-1 0,1 0 0,0 1 0,0-1 0,0 1 0,0-1 0,1 1 0,-1-1 0,0 0 0,1 1 0,-1-1 0,0 1 0,1-1 0,0 0 1,0 2-1,0-2 9,0 0 1,0 0 0,0 0 0,1 0 0,-1-1 0,0 1 0,0 0-1,1 0 1,-1-1 0,0 1 0,1-1 0,-1 1 0,0-1 0,1 0-1,-1 0 1,1 1 0,-1-1 0,1 0 0,-1 0 0,3-1 0,4 0 37,-1 0-1,1 0 1,-1-1 0,0 0 0,0-1 0,0 0 0,0 0-1,7-4 1,5-5 64,24-19 1,-28 19-91,-1 0 1,0-1 0,-1-1-1,0 0 1,-1-1 0,-1 0 0,0-1-1,-1 0 1,-1-1 0,8-20-1,22-69-505,-36 99 259,-2 13 66,-3 15-61,-8 28 49,-25 73-1,25-91 125,-49 117 38,35-91 4,12-30 19,-50 110 117,54-122-54,0-1 0,-2 1 0,0-1 0,0-1 0,-1 0 0,-21 18 0,31-29-60,-1-1-1,0 1 1,1-1 0,-1 0-1,0 1 1,0-1-1,0 0 1,0 0-1,0 0 1,0-1-1,0 1 1,-1 0-1,1-1 1,0 1 0,0-1-1,0 0 1,-1 0-1,1 0 1,0 0-1,0 0 1,-1 0-1,1-1 1,0 1 0,0-1-1,0 1 1,-1-1-1,1 0 1,0 0-1,0 0 1,0 0-1,0 0 1,1 0 0,-1-1-1,0 1 1,0-1-1,1 1 1,-1-1-1,1 0 1,-1 1-1,-1-5 1,0 2-32,0 0 1,0-1-1,0 1 0,1-1 1,0 0-1,0 0 0,0 0 1,0 0-1,1 0 0,0 0 1,0 0-1,0 0 0,1 0 1,0-1-1,0 1 0,0 0 1,1 0-1,-1-1 0,1 1 1,1 0-1,-1 0 0,1 0 1,-1 0-1,1 0 0,1 1 1,3-8-1,-1 5-8,0 0 1,0 1-1,1 0 1,0 0-1,0 0 1,0 1-1,1 0 0,13-9 1,3 2 27,35-15 0,-5 5-5,117-53 11,-147 63-14,-1-1 0,0-1 1,-1-1-1,-1-1 0,21-21 0,-5-2 0,50-71 0,-52 64 19,12-13 49,86-85 0,-84 99-79,75-91-1,-88 87 24,51-93 1,-69 110-40,9-16-127,25-65 1,-50 110 109,0 1 1,0 0-1,0 0 1,0 0-1,0 0 1,4-4-1,-5 6 37,0 0-1,0 0 1,0 0 0,0-1-1,0 1 1,0 0-1,0 0 1,0 0 0,1 0-1,-1 0 1,0 0 0,0 0-1,0 0 1,0 0-1,0 0 1,0 0 0,1 0-1,-1-1 1,0 1-1,0 0 1,0 0 0,0 0-1,0 0 1,0 0-1,1 0 1,-1 0 0,0 0-1,0 0 1,0 1-1,0-1 1,0 0 0,0 0-1,1 0 1,-1 0-1,0 0 1,0 0 0,0 0-1,0 0 1,0 0 0,0 0-1,0 0 1,0 0-1,1 1 1,1 12-194,-4 10 109,-1 1-1,-1-1 1,-1 0-1,-1 0 1,-11 27-1,-7 6 78,-2-1-1,-33 53 1,27-52-2,-241 450 843,264-485-569,6-12-39,3-10-213,0 1 0,0 0-1,0 0 1,0 0 0,1 0 0,-1 0 0,0 0 0,0 0 0,0 0 0,0 0-1,0 0 1,0 0 0,0 0 0,0 0 0,0 0 0,0 0 0,0 0-1,0 0 1,0 0 0,0 0 0,0 0 0,0 0 0,0 0 0,0 0 0,1 0-1,-1 0 1,0 0 0,0 0 0,0 0 0,0 0 0,0 0 0,0 0-1,0 0 1,0 0 0,0 0 0,0 0 0,0 0 0,0 0 0,0 0-1,0 0 1,0 0 0,1 0 0,-1 0 0,0 0 0,0 0 0,0 0 0,0 0-1,0 0 1,0 0 0,0 0 0,0 0 0,0 0 0,0 0 0,0 0-1,0 0 1,0 0 0,0 1 0,0-1 0,0 0 0,0 0 0,0 0 0,0 0-1,0 0 1,0 0 0,0 0 0,65-65 350,-1 0-502,-55 57 81,0 0 0,1 1 0,0 1-1,0-1 1,16-6 0,-22 11 43,-1 1 1,1 0-1,0 0 1,-1 0-1,1 1 0,0-1 1,0 1-1,-1-1 1,1 1-1,0 1 1,0-1-1,-1 0 1,1 1-1,5 1 1,-3 0-19,0 1 0,-1-1 1,0 1-1,1 0 0,-1 0 0,0 1 1,-1 0-1,7 5 0,3 6-11,0 1-1,-1 1 0,-1 0 1,10 19-1,-6-11 217,46 85 257,-60-105-616,0-1-1,1 1 1,-1 0 0,1-1 0,0 0 0,1 0 0,-1 0 0,1 0 0,5 5-1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5:25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138 152 6560,'-79'-68'2976,"37"56"-2592,29 4 64,9 4-320,4-9-96,9 6-64,17-9-192,6 8 128,13-4-2272,0 9 1280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2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11 398 3136,'-1'2'157,"1"-1"-54,0 0-1,-1 0 0,1 0 0,0 0 0,-1 0 0,1 0 0,-1-1 1,1 1-1,-1 0 0,1 0 0,-1 0 0,0-1 0,1 1 1,-1 0-1,-1 0 0,2-1-6,0 0-1,0 1 1,0-1 0,0 0 0,0 0 0,0 0 0,0 0-1,0 1 1,0-1 0,0 0 0,0 0 0,0 0 0,0 0-1,0 1 1,0-1 0,0 0 0,0 0 0,0 0-1,0 0 1,0 1 0,0-1 0,0 0 0,1 0 0,-1 0-1,0 0 1,0 0 0,0 1 0,0-1 0,0 0 0,0 0-1,0 0 1,1 0 0,-1 0 0,0 0 0,0 0-1,0 0 1,0 0 0,1 1 0,-1-1 0,0 0 0,0 0-1,0 0 1,0 0 0,1 0 0,-1 0 0,0 0-1,0 0 1,0 0 0,0 0 0,1 0 0,-1 0 0,0 0-1,0-1 1,0 1 0,0 0 0,1 0 0,-1 0 0,0 0-1,0 0 1,0 0 0,7-5 569,0 0 1,0 0-1,0-1 1,-1 0-1,0 0 0,6-7 1,28-46 739,-27 38-1069,22-26 1,66-56 425,-25 26-83,-65 66-761,-1-1 1,-1 1-1,12-20 0,-30 48 33,0 2 0,1-1-1,1 1 1,1 0 0,1 0-1,-4 22 1,8-33 69,0 1 1,1 0-1,0 0 0,0 0 1,0 0-1,1-1 0,1 1 1,0 0-1,0 0 0,0-1 1,1 0-1,0 1 0,1-1 0,0 0 1,0 0-1,7 8 0,-8-12 46,0 0-1,1-1 1,-1 1-1,1-1 1,0 0-1,0 0 0,0 0 1,0 0-1,0-1 1,1 1-1,-1-1 1,1 0-1,0-1 0,-1 1 1,1-1-1,0 0 1,7 1-1,-5-2 27,0 0 0,0 0 0,0-1 0,0 0 0,0 0 0,0 0 0,0-1 0,0 0 0,-1 0 0,1-1 0,-1 0 0,8-4 0,2-4 107,-1 0 1,-1 0-1,0-1 1,15-17-1,45-61 132,5-24-550,-64 100-120,-15 14 325,0 0 1,1 0-1,-1 0 1,0 0-1,0 0 1,1 0-1,-1 0 1,0 0-1,0-1 1,1 1-1,-1 0 1,0 0-1,0 0 1,1 0-1,-1 0 1,0 0-1,0 1 1,1-1-1,-1 0 1,0 0-1,0 0 1,1 0-1,-1 0 1,0 0-1,1 1 1,-1-1-10,1 1 0,-1-1 0,0 1 0,0-1-1,1 1 1,-1-1 0,0 1 0,0 0 0,1-1 0,-1 1 0,0 0 0,0-1 0,0 1 0,0 0 0,0-1-1,0 2 1,-2 24-101,-1-1 0,-7 33-1,7-41 141,-9 40 107,-28 81-1,37-131-91,-1 6 66,-1-1 1,-7 13-1,11-23-58,0 1-1,-1-1 0,1 1 0,-1-1 0,0 0 0,0 0 0,0 0 1,0 0-1,0 0 0,0 0 0,-1-1 0,1 1 0,0-1 0,-1 1 1,-3 0-1,5-2-25,0 1 0,0-1 0,0 0 0,0 0 0,0 0 0,0 0 0,0-1 1,0 1-1,0 0 0,0 0 0,0-1 0,0 1 0,0 0 0,0-1 0,0 1 0,1-1 1,-1 1-1,0-1 0,0 1 0,0-1 0,1 0 0,-1 1 0,0-1 0,0 0 0,1 0 1,-1 0-1,1 1 0,-1-1 0,1 0 0,-1 0 0,1 0 0,-1-2 0,-1-1 25,0-1 1,1 0-1,-1 1 0,1-1 0,-1-7 0,2 6-44,-1 0-1,1 0 1,0-1 0,1 1-1,0 0 1,0 0 0,0 0-1,0 0 1,1 0 0,0 0-1,0 0 1,1 0 0,0 1-1,0-1 1,0 1 0,0 0-1,1 0 1,0 0 0,0 0-1,0 1 1,1 0 0,0 0-1,-1 0 1,10-6-1,8-2-38,0 1-1,1 1 0,0 1 0,44-11 1,-33 10 149,4-2-123,32-10-1844,-38 17 785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5:28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13 472 3552,'0'1'68,"0"-1"1,0 1 0,0-1-1,-1 1 1,1-1-1,0 1 1,-1-1 0,1 1-1,0-1 1,-1 0-1,1 1 1,-1-1 0,1 0-1,0 1 1,-1-1-1,1 0 1,-1 1 0,1-1-1,-1 0 1,1 0-1,-1 0 1,1 0 0,-1 1-1,1-1 1,-1 0-1,1 0 1,-1 0 0,0 0-1,3 2 345,1 0-1,0 0 1,0 0 0,0-1-1,0 1 1,0-1-1,0 1 1,0-1 0,0 0-1,5 0 1,3-1-90,-1-1 0,1 0 0,-1-1 1,1 0-1,-1 0 0,1-2 0,10-4 1,-6 3-14,31-11 345,-1-3 0,59-32 0,-79 37-499,-1-2 0,-1 0 0,0-2 0,-1 0 0,26-29 0,-36 33-51,-1 0 1,0 0-1,0-1 1,-2-1-1,0 1 1,0-2-1,-2 1 1,9-27-1,-15 37-96,1 1-1,-1-1 1,0 1 0,-1-1-1,0 1 1,1-1 0,-3-10-1,2 14-12,0 1-1,0-1 0,0 0 0,-1 1 0,1-1 0,-1 0 1,1 1-1,-1-1 0,0 1 0,0-1 0,1 1 0,-1-1 0,0 1 1,0-1-1,0 1 0,-1 0 0,1 0 0,0-1 0,0 1 0,-1 0 1,-2-1-1,1 1-15,1 0 0,-1 0 0,0 0 0,0 0 0,0 1 0,0 0 0,0-1 0,0 1 0,1 0 0,-1 0 0,-5 1 0,-4 2-19,0 0-1,0 1 1,1 0-1,-22 10 1,13-2 25,1 0 1,1 0-1,0 2 1,1 0-1,1 1 1,0 1-1,1 1 1,0 0-1,2 1 1,0 0-1,1 1 1,0 0-1,2 1 1,1 0-1,0 1 1,-10 39-1,17-52 23,0 0 0,1 0 0,0 1 0,0-1 0,1 0 0,0 0 0,2 15 0,-1-18 24,1 0 0,-1 0-1,1 0 1,0 0 0,0-1 0,0 1 0,1 0 0,0-1 0,0 0 0,0 0 0,0 0 0,0 0 0,1 0 0,4 3-1,2 1 92,0-2-1,0 1 0,1-1 1,-1-1-1,1 0 0,1 0 0,-1-1 1,0-1-1,1 0 0,0 0 0,0-1 1,16 0-1,-11-1 34,0-1 1,0-1-1,0 0 0,0-1 1,0-1-1,-1-1 0,1 0 1,19-8-1,18-14-70,-2-2 0,84-58 0,-106 66-76,7-7 29,15-9 0,-46 32-37,1 0 0,0 0-1,0 1 1,0 1-1,13-5 1,-19 7-5,-1 0 0,1-1 0,0 1 1,0 0-1,0 0 0,0 0 0,0-1 0,-1 1 0,1 0 0,0 0 0,0 0 0,0 0 1,0 1-1,0-1 0,0 0 0,0 0 0,-1 0 0,1 1 0,0-1 0,0 1 0,0-1 1,0 0-1,-1 1 0,1-1 0,0 1 0,-1 0 0,1-1 0,0 1 0,-1-1 0,1 1 1,-1 0-1,1 0 0,-1-1 0,1 1 0,-1 0 0,1 0 0,-1 0 0,0-1 0,1 1 1,-1 0-1,0 2 0,0 1 14,0-1 0,0 1 1,0 0-1,0 0 1,-1 0-1,0 0 0,0 0 1,-2 5-1,-15 32 225,-1-1 1,-3-1-1,-29 42 1,48-77-185,-1 7 251,4-11-292,0 0 0,0 1 0,1-1 0,-1 0 0,0 0 0,0 0 0,0 0 1,0 0-1,0 1 0,0-1 0,0 0 0,1 0 0,-1 0 0,0 0 0,0 0 0,0 0 0,0 0 0,1 1 0,-1-1 0,0 0 0,0 0 0,0 0 0,1 0 0,-1 0 1,0 0-1,0 0 0,0 0 0,0 0 0,1 0 0,-1 0 0,0 0 0,0 0 0,21-7 497,-16 6-552,35-15 107,0-1 0,-1-3 0,45-29 0,-69 39-47,40-23-121,-50 30 49,1 0 1,0 0-1,0 1 1,1 0-1,-1 0 1,0 1-1,8-2 1,-12 3 39,0 0 0,0 0 0,0 0 0,0 1-1,0-1 1,0 0 0,0 1 0,0-1 0,0 1 0,0 0 0,0 0 0,0 0-1,0 0 1,-1 0 0,1 0 0,0 0 0,-1 0 0,1 1 0,-1-1 0,1 0 0,-1 1-1,0 0 1,0-1 0,0 1 0,1 0 0,-2-1 0,3 4 0,0 5-4,1-1-1,-1 1 1,-1 0 0,2 13 0,-2-11 31,0-4 14,0 0 0,0 1-1,1-1 1,0 0 0,0 0 0,1 0-1,0 0 1,0-1 0,1 0-1,7 9 1,-11-15-10,0 0-1,0 0 1,0 0-1,0-1 1,1 1 0,-1 0-1,0-1 1,0 1 0,1-1-1,-1 1 1,1-1-1,-1 0 1,0 1 0,1-1-1,-1 0 1,1 0-1,1 0 1,26-6 209,-20 4-166,8-3-8,0 0 1,-1-1-1,0 0 0,0-2 0,0 0 0,-1 0 0,26-21 1,-31 21-24,0 0 0,-1-1 0,0 0 0,0-1 0,-1 0 0,0 0 0,-1-1 1,0 0-1,-1-1 0,0 1 0,5-16 0,-6 13-7,-1-1-1,-1 0 1,-1-1 0,1-20 0,-2 27-28,-1 0 1,-1 0 0,1-1 0,-2 1 0,1 0 0,-1 0-1,-1 0 1,-4-13 0,6 19-7,-1 1-1,1-1 1,0 1-1,-1-1 1,0 1-1,1 0 1,-1 0 0,0 0-1,0 0 1,0 0-1,0 0 1,-1 0-1,1 0 1,0 1 0,-1-1-1,1 1 1,-1 0-1,0 0 1,1 0-1,-1 0 1,0 0 0,0 1-1,1-1 1,-1 1-1,0 0 1,0-1-1,0 1 1,0 1 0,-3-1-1,2 1-12,-1 0 0,0 1 1,1-1-1,-1 1 0,1 0 0,-1 0 0,1 0 0,0 1 0,0 0 0,0 0 1,0 0-1,1 0 0,-1 0 0,1 1 0,0-1 0,-5 8 0,-6 12-59,2 2 0,0-1-1,2 1 1,1 1 0,1 0-1,-5 27 1,11-44 94,0 1-1,1-1 1,0 1-1,1-1 1,0 1-1,1 0 1,0-1-1,0 1 1,6 18-1,-6-25 6,0 1 1,1 0-1,0-1 0,-1 1 1,1-1-1,1 0 0,-1 1 1,0-1-1,1 0 0,0-1 0,0 1 1,-1 0-1,2-1 0,-1 1 1,0-1-1,0 0 0,1 0 0,-1 0 1,1-1-1,0 1 0,-1-1 1,1 0-1,0 0 0,0 0 0,0-1 1,0 1-1,5-1 0,17 0 24,0-1-1,-1-1 1,1-1-1,-1-1 0,1-1 1,-2-2-1,1 0 1,26-13-1,-21 6-17,0-1-1,-2-1 0,0-1 1,-1-2-1,49-43 1,41-43 38,-101 94-185,-6 7-9,-10 4 131,0 0 1,0 0-1,0 0 1,1 0-1,-1 0 1,0 0-1,0 0 1,0 0-1,0 0 1,0 0-1,0 0 1,1 0-1,-1 0 1,0 0-1,0 0 1,0 0-1,0 0 1,0 0-1,0 0 1,0 0-1,1 0 1,-1 0-1,0 0 1,0 0-1,0 1 1,0-1-1,0 0 1,0 0-1,0 0 1,0 0 0,1 0-1,-1 0 1,0 0-1,0 0 1,0 0-1,0 1 1,0-1-1,0 0 1,0 0-1,0 0 1,0 0-1,0 0 1,0 0-1,0 1 1,0-1-1,0 0 1,-1 13-25,-1 0 1,-1 0 0,0 0 0,-1-1 0,0 1-1,-1-1 1,-8 15 0,-4 12 72,17-37-49,-9 21-100,-9 37 1,16-54 135,1 1 1,0 0 0,0 0-1,0 0 1,1 0-1,0 0 1,1 1 0,0-1-1,0-1 1,3 10 0,-4-14-16,1 0 0,0 0 0,0 0 0,0 0 1,1 0-1,-1-1 0,0 1 0,1 0 0,-1-1 0,1 1 1,-1-1-1,1 1 0,0-1 0,-1 0 0,1 0 0,0 0 1,0 0-1,0 0 0,0 0 0,0-1 0,0 1 0,0 0 1,1-1-1,-1 0 0,3 1 0,6-1 80,0 0 0,1 0-1,18-4 1,-13 2-35,39-4 31,0-3 0,109-33 1,-139 34-79,-1-2 0,0-1 0,-1-1 1,-1-2-1,1 0 0,-2-1 0,0-1 1,30-29-1,-39 32 37,-1 0 1,0-1-1,-1 0 0,-1 0 1,0-1-1,-1-1 0,12-27 1,-20 41-75,0 0 1,-1-1-1,1 1 1,-1 0 0,1-1-1,-1 1 1,0 0-1,0-1 1,0 1-1,0-1 1,-1-3 0,1 5 13,0 1 0,0 0 0,-1-1 1,1 1-1,0 0 0,0-1 1,0 1-1,-1 0 0,1-1 1,0 1-1,0 0 0,-1 0 0,1-1 1,0 1-1,0 0 0,-1 0 1,1 0-1,0-1 0,-1 1 1,1 0-1,0 0 0,-1 0 1,1 0-1,0 0 0,-1 0 0,1 0 1,-1-1-1,1 1 0,-2 1-7,1-1 0,-1 0 0,1 1 0,0-1 0,-1 1 0,1-1 0,0 1-1,-1 0 1,1 0 0,0 0 0,0-1 0,-1 2 0,-11 11-56,0-1 1,1 2-1,1-1 0,1 2 1,-13 21-1,-3 3-31,13-21 103,-6 8-15,2 0 1,1 1-1,-19 44 0,31-62 24,1 0 0,1 0 0,-1 0 0,2 1 0,-1-1 0,1 17 0,1-19 10,0-1 1,1 0-1,0 1 0,0-1 0,1 0 0,0 0 0,0 0 1,0 0-1,1 0 0,0-1 0,4 7 0,-6-10 2,0 0-1,1 0 1,-1 0 0,0 0-1,1-1 1,-1 1-1,1-1 1,0 1-1,0-1 1,0 1 0,-1-1-1,1 0 1,0 0-1,0 0 1,5 1-1,-5-2 11,0 1 0,0-1-1,-1 0 1,1 0 0,0 0-1,0-1 1,0 1 0,0 0-1,0-1 1,0 1 0,0-1-1,0 0 1,0 1 0,3-3-1,1-2 0,1 1 0,-1-1 0,0-1 0,-1 1 0,1-1 1,-1 0-1,7-11 0,7-12-87,-2-1 0,-1 0 0,-1-1 0,-2-1 0,17-60 0,-29 98-396,0 8 304,-24 119-173,7-47 292,4-4 16,-20 107 117,22-141-12,-30 86 1,34-119-70,0 0 0,-2 0 0,1-1 0,-1 0 0,-1-1 0,-1 1 0,-13 14 0,17-22 34,0 0 1,-1-1 0,1 0-1,-1 0 1,0-1 0,0 1-1,-1-1 1,1-1 0,-1 0-1,0 0 1,0 0 0,0-1-1,0 0 1,0-1 0,-15 2-1,8-3-31,-1-1-1,1 0 1,0-1-1,0 0 1,-1-1-1,2-1 1,-1-1 0,0 0-1,-27-14 1,26 10-9,13 8-10,-1-1 1,1 0 0,0 0-1,-1 0 1,1-1 0,0 1-1,0-1 1,1 1 0,-1-1-1,1 0 1,-4-5 0,3 5-31,1-1 0,0 1 1,0-1-1,1 0 0,-1 0 1,-1-6-1,2 8 11,1-1 0,0 1-1,0 0 1,0-1 0,0 1-1,0 0 1,1-1 0,-1 1-1,1 0 1,-1 0 0,1-1-1,0 1 1,2-4 0,0 2-14,0-1 0,0 1 0,1-1 0,0 1 0,0 0 1,0 1-1,0-1 0,0 1 0,1-1 0,9-4 0,4-1 47,29-11 0,5 0-104,76-33 17,-110 44 90,-1-1 1,-1 0-1,0-2 0,0 0 1,18-18-1,22-32 0,9-11 50,-29 43-53,0 1 0,73-43-1,-64 44 16,56-45-1,-88 62-18,6-5-27,-1 0-1,0-1 0,-1 0 0,15-22 0,-6-3 6,-2-2 0,36-88 0,-58 128 19,7-30-344,-33 184-559,12-96 971,-3 20-6,14-64-57,1-1-1,-1 1 0,2-1 0,-1 0 0,1 1 1,3 9-1,-4-17-1,1 1 0,0-1 0,-1 0 0,1 0-1,0 0 1,1 1 0,-1-1 0,0 0 0,1 0 0,-1-1 0,1 1 0,-1 0 0,1 0-1,0-1 1,0 1 0,0-1 0,0 0 0,0 1 0,0-1 0,0 0 0,0 0 0,0 0-1,1-1 1,-1 1 0,0 0 0,1-1 0,-1 0 0,0 1 0,1-1 0,-1 0 0,3 0 0,7-1 66,0 0 1,1-1 0,-2 0 0,20-6 0,-29 8-89,39-14 57,-1-2 0,-1-1-1,39-23 1,-56 28-6,0-2 0,0 0 0,-2-2-1,26-23 1,-32 25-7,-1 0 0,-1 0 0,0-1 0,-1-1 0,-1 0 1,13-27-1,-13 21-109,-2 0 0,0-1 1,8-42-1,-15 64 58,-1-1 0,1 0 0,-1 0 0,0 0 0,0 1 0,0-1 0,0 0 1,0 0-1,0 0 0,0 0 0,-1 1 0,1-1 0,0 0 0,-1 0 0,0 1 0,1-1 0,-1 0 0,0 1 0,0-1 0,0 1 1,0-1-1,0 1 0,0-1 0,0 1 0,-2-2 0,2 2-1,-1 0-1,1 0 1,0 0-1,-1 0 1,1 0 0,0 0-1,-1 0 1,1 1-1,-1-1 1,0 1 0,1-1-1,-1 1 1,1-1 0,-1 1-1,0 0 1,1 0-1,-3-1 1,0 2-8,0-1 0,1 1 0,-1-1 0,0 1 0,1 0 0,-1 0 0,-4 3 0,-2 1-3,1 0 0,-1 1 0,1 0 0,-11 11 0,4-2 0,1 1-1,1 1 1,1 0 0,0 1-1,1 0 1,1 1 0,1 0-1,0 1 1,2 0 0,0 0-1,-7 31 1,13-41 33,0 0 1,0 0-1,1 0 0,0 0 0,2 15 1,-1-20 2,1-1 1,-1 1-1,1-1 1,1 0 0,-1 1-1,1-1 1,-1 0-1,1 0 1,0 0-1,1 0 1,-1-1-1,1 1 1,-1 0 0,1-1-1,4 4 1,0-2 22,0 1 1,0-1-1,1 0 1,0 0-1,0-1 1,0 0-1,0-1 1,1 1-1,-1-2 1,1 1-1,0-1 1,0-1-1,0 1 1,0-2-1,0 1 1,0-1-1,0 0 1,0-1-1,14-3 1,-10 2 2,0-2 0,0 1 0,0-2 0,-1 0 1,1 0-1,-1-1 0,-1-1 0,1 0 0,-1 0 0,0-1 1,-1 0-1,16-17 0,-10 6-52,0-2 0,25-41 0,16-49 104,1-1-186,-49 96 73,-3 5-73,0 1 0,1-1 1,14-16-1,-20 41-415,-12 64 484,-4-1-1,-34 107 1,36-151 60,-22 44 1,-2 2 387,37-79-416,0 1 0,0-1 0,0 0 0,0 0 0,0 0 0,0 0 0,0 1 0,0-1 0,0 0 0,0 0 0,0 0 1,0 0-1,0 1 0,0-1 0,0 0 0,0 0 0,0 0 0,0 0 0,0 0 0,0 1 0,0-1 0,0 0 0,1 0 0,-1 0 0,0 0 0,0 0 0,0 1 0,0-1 0,0 0 0,0 0 0,1 0 0,-1 0 0,0 0 1,0 0-1,0 0 0,0 0 0,0 0 0,1 0 0,-1 0 0,0 0 0,0 0 0,0 0 0,0 0 0,1 0 0,-1 0 0,0 0 0,0 0 0,0 0 0,0 0 0,1 0 0,10-1 72,-10 1-81,34-4-81,54 1 0,-17 2 93,102-14-164,-100 3-2545,-67 11 1823,-1-1 0,1 0 0,0 0 0,-1 0 0,11-6 0,1-1-1302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5:29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17 6304,'-82'-17'2848,"47"17"-2464,20 0-128,12 0-224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5:30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452 707 5312,'0'-1'137,"1"1"-10,0-1 0,-1 0 1,1 0-1,0 1 0,-1-1 1,1 0-1,-1 0 0,1 0 0,-1 0 1,1 0-1,-1 0 0,0 0 1,1 0-1,-1 0 0,0 0 0,0 0 1,0 0-1,1 0 0,-1 0 0,-1 0 1,1 0-1,0 0 0,0 0 1,0 0-1,0 0 0,-1 0 0,1 1 1,0-1-1,-1 0 0,1 0 1,-1 0-1,1 0 0,-1 0 0,0-1 1,-4-1 43,1-1 1,0 1 0,-1 0-1,0 0 1,0 1-1,0 0 1,0 0 0,0 0-1,0 0 1,-1 1 0,-7-2-1,5 2-74,0 1-1,-1 0 1,1 0 0,-1 0-1,1 1 1,-16 4-1,9-1-41,1 1-1,1 1 1,-1-1-1,1 2 1,0 0 0,0 1-1,1 0 1,-16 14-1,8-2 67,1 0 0,1 2-1,0 0 1,2 1 0,1 1-1,1 0 1,-20 46 0,29-59-42,1 0 0,0 0 0,1 0 0,-4 18 0,7-26-6,-1 0 0,1 0 0,0 0 0,0 0 0,0 0 0,0 0 0,0 0 0,1 0 0,0 0 0,-1 0 0,1 0 0,0 0 0,0 0 0,1 0 0,-1-1 0,1 1 0,-1 0 0,1-1 0,0 1 0,0-1 0,0 0 0,4 4 0,-5-5-30,1 0 0,0 0-1,0 0 1,-1 0 0,1 0 0,0 0-1,0 0 1,0-1 0,0 1 0,0-1-1,0 1 1,0-1 0,0 0 0,0 0-1,0 0 1,0 0 0,0 0 0,0 0-1,4-1 1,-2-1 20,1 1-1,0-1 0,-1 0 1,1-1-1,-1 1 0,0-1 1,8-5-1,2-5 70,0-1 0,-1 0 1,13-17-1,-11 11-52,-1-1 0,-1-1 0,17-36 0,21-72 120,-44 110-160,-3 11-38,7-26 61,-11 34-72,1 0 1,-1-1-1,0 1 0,0 0 0,0 0 0,0-1 1,0 1-1,0 0 0,0 0 0,0-1 0,0 1 1,0 0-1,-1 0 0,1-1 0,0 1 1,-1 0-1,1 0 0,-1 0 0,0 0 0,1 0 1,-2-2-1,2 3 2,-1 0 1,1 0-1,0 0 1,0-1-1,-1 1 1,1 0-1,0 0 0,-1 0 1,1 0-1,0 0 1,-1 0-1,1 0 1,0 0-1,-1 0 1,1 0-1,0 0 1,-1 0-1,1 0 1,0 0-1,-1 0 0,1 0 1,0 0-1,-1 1 1,1-1-1,0 0 1,0 0-1,-1 0 1,1 0-1,0 1 1,0-1-1,-1 0 1,1 1-1,-8 7-106,8-7 90,-5 6-6,0 1 1,0 0-1,1 0 1,0 0-1,0 1 1,1 0-1,-3 13 1,0 7 51,-1 31-1,5-49-21,0 7 83,1 0-1,2 32 1,-1-45-38,1 0 0,-1-1 0,1 1 0,0 0 0,0-1 1,1 1-1,-1-1 0,1 0 0,0 1 0,0-1 0,1 0 0,-1 0 1,1 0-1,0 0 0,0-1 0,5 5 0,-5-5 10,0-1 0,1-1 0,0 1 0,-1-1 0,1 1 0,0-1 0,-1 0 0,1 0 0,0-1 0,0 1 0,0-1 0,0 0 0,0 0 0,0 0 0,0 0 0,0-1 0,-1 0 0,6-1 0,5-2 61,0 0-1,-1-1 1,22-12 0,6-8-63,-1-1-1,-1-2 1,52-50 0,7-4 8,-71 60-39,-15 11-48,0 2-1,27-16 1,-38 24 25,0 0 1,0 0-1,0 1 1,0-1-1,1 1 1,-1-1-1,0 1 0,0-1 1,1 1-1,-1 0 1,0 0-1,0 0 1,1 0-1,-1 0 1,0 0-1,1 0 1,-1 0-1,0 0 1,1 0-1,-1 1 1,0-1-1,2 1 1,-2 0 3,0 0 1,0 0-1,-1 0 1,1 0 0,0 1-1,-1-1 1,1 0 0,-1 0-1,1 0 1,-1 1 0,0-1-1,1 0 1,-1 0 0,0 1-1,0-1 1,0 0 0,0 1-1,0-1 1,0 0 0,0 1-1,-1-1 1,1 0 0,-1 2-1,-12 51 362,-28 76 0,21-72 22,15-40-153,5-12 370,4-10-387,5-10-141,-9 14-44,9-14 27,19-23 1,-6 9-59,-15 19-38,1-1 0,0 1 1,1 0-1,0 1 0,1 0 0,18-12 0,-26 19 22,-1 0-1,1 0 0,-1 1 1,1-1-1,0 0 1,-1 1-1,1-1 0,0 1 1,0-1-1,-1 1 0,1 0 1,0 0-1,0 0 1,0 0-1,-1 0 0,1 0 1,0 0-1,0 0 1,-1 1-1,4 0 0,-3 0-3,0 1 0,0-1 0,0 1 0,0-1-1,0 1 1,0 0 0,0 0 0,0 0 0,-1 0-1,1 0 1,-1 0 0,3 4 0,1 7-23,0-1 0,-1 1 0,0 0 0,3 18 0,-6-25 43,2 11-8,0 1 15,1 0 0,1-1 0,10 27 0,-13-39 12,1-1 1,-1 1-1,1 0 1,0-1-1,0 0 1,1 0-1,-1 0 0,1 0 1,-1-1-1,1 1 1,1-1-1,-1 0 1,0 0-1,1 0 0,-1-1 1,1 1-1,5 1 1,-2-2 8,1 0 1,-1 0-1,1-1 1,-1 0-1,1 0 1,0-1-1,-1 0 1,1 0-1,0-1 1,12-3-1,-2-1 12,-1 0-1,-1-1 1,31-15-1,88-59 100,-120 70-127,253-167 71,-143 93-5,-87 57-136,60-53 0,-90 68-75,-9 12 128,0 0 0,0 0 0,0 0 0,0 0 0,0-1 0,0 1 0,0 0-1,0 0 1,0 0 0,0 0 0,0-1 0,0 1 0,-1 0 0,1 0 0,0 0 0,0 0 0,0 0-1,0-1 1,0 1 0,0 0 0,0 0 0,0 0 0,0 0 0,-1 0 0,1 0 0,0 0 0,0-1 0,0 1-1,0 0 1,0 0 0,-1 0 0,1 0 0,0 0 0,0 0 0,0 0 0,0 0 0,-1 0 0,1 0 0,0 0-1,0 0 1,-4 0-25,1 0-1,-1 0 0,0 1 0,1-1 1,-1 1-1,-4 2 0,-18 5-20,0 2 0,0 1-1,2 1 1,-1 1 0,2 1 0,-1 1-1,2 1 1,-35 33 0,38-31 49,1 1 0,1 0 0,0 2 0,2 0 0,0 1 0,2 0 0,0 1 0,1 1 1,-12 35-1,22-53 10,1 0 1,-1 0 0,1 0 0,0 0 0,0 1-1,1 5 1,0-10-4,0 0-1,0 1 1,1-1-1,-1 0 1,0-1-1,1 1 0,0 0 1,-1 0-1,1 0 1,0 0-1,0 0 1,0-1-1,0 1 1,0 0-1,1-1 0,-1 1 1,0-1-1,1 1 1,-1-1-1,1 0 1,0 1-1,1 0 1,2 0 5,-1 0 0,0 0 0,1 0 0,-1-1 1,1 0-1,0 0 0,-1 0 0,1 0 0,0-1 0,0 0 1,-1 0-1,7-1 0,0 0 52,1-1 1,-1-1-1,21-7 1,-16 3-24,0-1 1,-1 0 0,0-1 0,0-1 0,-1 0-1,0-1 1,-1-1 0,0 0 0,-1 0-1,16-22 1,7-15 16,48-87 0,-67 108-36,18-33 31,-2-2 1,28-82-1,39-140-160,-97 281 101,20-71-113,-20 65 77,0-1 1,-1 1 0,0 0 0,-1 0-1,0-13 1,-1 22 23,1 0 0,0-1 0,0 1 0,0-1 0,-1 1 0,1 0 0,0-1 0,-1 1 0,1 0 0,-1-1 1,0 1-1,0 0 0,1 0 0,-3-2 0,3 2 6,-1 1 1,1 0-1,-1-1 0,0 1 1,1 0-1,-1-1 1,1 1-1,-1 0 0,0 0 1,0-1-1,1 1 1,-1 0-1,0 0 0,1 0 1,-1 0-1,0 0 1,1 0-1,-1 0 1,0 0-1,1 0 0,-2 1 1,-2 0-13,1 1 0,0-1 0,0 1-1,1 0 1,-1 0 0,0 0 0,0 0 0,1 1 0,0-1 0,-1 1 0,1-1 0,-3 5 0,-5 10-37,0 1 1,1-1 0,-8 25-1,-19 63-61,35-102 118,-18 62-117,2 0-1,-12 100 1,25-124 208,2 1-1,1 0 0,3 0 1,1 0-1,10 49 0,-10-78 29,0 1-1,1-1 0,1 1 0,9 19 1,-12-30-208,-1 1 1,1-1 0,0 0-1,0 0 1,1 0 0,-1 0-1,1 0 1,-1 0 0,1-1-1,0 1 1,0-1 0,0 0-1,0 0 1,0 0 0,1 0 0,-1 0-1,1-1 1,-1 0 0,1 1-1,-1-1 1,1-1 0,4 2-1,28-5-3571,3-4 1073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5:33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1349 4480,'-29'6'1445,"15"-1"334,17-7 181,44-34 489,12-11-1789,117-134 817,31-77 11,-67 33-746,-106 165-497,-26 48-537,-8 12 287,0 0 1,0 0-1,0 0 1,1 0-1,-1 0 1,0 0-1,0 0 1,0 0-1,0 0 1,0 0-1,0 0 1,0 0-1,0 0 1,0 0 0,0 0-1,0 0 1,1 0-1,-1 0 1,0 0-1,0 0 1,0 0-1,0 0 1,0 0-1,0 0 1,0 0-1,0 0 1,0 0-1,0 0 1,1 0-1,-1 0 1,0 0-1,0 0 1,0 0 0,0 0-1,0 0 1,0 0-1,0 0 1,0 0-1,0 0 1,0 0-1,0 0 1,0 0-1,0 0 1,1 0-1,-1 1 1,0-1-1,0 0 1,0 0-1,0 0 1,0 0-1,0 0 1,0 0 0,0 0-1,0 0 1,0 0-1,0 1 1,-1 22-289,0-16 285,-44 363-71,34-286 259,8-63-138,-4 31 318,6-48-302,0-1 1,0 1-1,0-1 1,0 0 0,0 0-1,-1 0 1,0 0-1,1 0 1,-1 0-1,0 0 1,-5 4-1,7-6-39,-1-1 0,0 1 0,0-1 0,1 1-1,-1-1 1,0 0 0,0 1 0,1-1 0,-1 0 0,0 0-1,0 0 1,0 0 0,1 1 0,-1-1 0,0 0 0,0 0 0,0-1-1,0 1 1,1 0 0,-1 0 0,0 0 0,0 0 0,0-1-1,1 1 1,-1 0 0,0-1 0,0 1 0,1-1 0,-1 1 0,0 0-1,1-1 1,-1 0 0,1 1 0,-1-1 0,1 1 0,-2-2-1,-2-3 67,0 0 0,1 0 0,-6-10 0,8 14-82,-22-46 88,14 29-61,1 1-1,-2 0 0,-19-25 0,19 30-162,1 1-1,-2 0 1,-22-19 0,33 30 115,-1-1 0,0 1 0,1-1 0,-1 1 0,0-1 0,0 1 0,0-1 0,1 1 0,-1 0 0,0 0 0,0-1 0,0 1-1,0 0 1,0 0 0,1 0 0,-1 0 0,0 0 0,0 0 0,0 0 0,0 0 0,0 0 0,0 1 0,0-1 0,0 1 5,1-1 0,-1 1-1,1-1 1,0 1 0,-1-1-1,1 1 1,0-1 0,0 1-1,-1 0 1,1-1 0,0 1-1,0-1 1,0 1 0,0 0 0,0-1-1,0 1 1,0 0 0,0-1-1,0 1 1,0 0 0,0-1-1,0 1 1,0-1 0,1 1-1,-1 0 1,0-1 0,0 1-1,1-1 1,-1 1 0,0-1-1,1 1 1,-1-1 0,1 2-1,1 0 28,0 1-1,0 0 1,0 0-1,1-1 1,-1 1-1,1-1 0,0 0 1,-1 0-1,1 0 1,0 0-1,0 0 0,0-1 1,0 0-1,1 1 1,-1-1-1,0 0 1,1 0-1,-1-1 0,0 1 1,1-1-1,-1 1 1,1-1-1,5-1 1,2 1 109,-1-2 0,1 1 0,0-2 0,-1 1 0,1-1 0,10-5 0,395-159 1093,-366 145-1073,0-1-1,89-58 0,-129 74-94,-5 3-31,0 0-1,0 1 1,0 0-1,0 0 1,1 1 0,-1-1-1,1 1 1,10-3-1,-15 5-20,0 0 0,0 0-1,0 0 1,0 0 0,0 0-1,0 0 1,0 0 0,0 1 0,0-1-1,0 0 1,0 1 0,0-1-1,0 0 1,0 1 0,-1-1-1,1 1 1,0-1 0,0 1-1,0 0 1,-1-1 0,1 1-1,0 0 1,-1 0 0,1-1-1,-1 1 1,1 0 0,-1 0-1,1 0 1,-1 0 0,1 0-1,-1 0 1,0 0 0,1-1 0,-1 1-1,0 0 1,0 0 0,0 2-1,1 3 31,0 1-1,-1-1 0,0 1 1,-1 9-1,-2 1 23,0 1-1,-7 18 0,-1 8 78,-12 42 272,16-61 59,10-31-280,-1 0 0,1 0-1,1 1 1,-1-1 0,1 1 0,8-9-1,34-33-178,-26 28-19,2 1 0,0 1 0,1 1 0,0 1 0,2 1 0,-1 1 0,30-11 0,-45 21-76,0 0-1,0 1 1,0 0 0,10-1 0,-17 3 80,1 0 0,-1 0 0,0 0 0,0 0 0,0 0-1,0 0 1,0 0 0,0 1 0,0-1 0,0 1 0,0 0 0,0-1 0,0 1 0,0 0 0,0 0 0,0 0 0,0 0-1,-1 1 1,1-1 0,0 0 0,-1 1 0,3 2 0,-3-3 15,-1 1 1,1-1-1,-1 0 1,1 1-1,-1-1 1,1 1-1,-1-1 0,0 1 1,0-1-1,1 1 1,-1-1-1,0 1 0,-1-1 1,1 1-1,0-1 1,-1 3-1,-9 24 6,7-23-5,-13 28 1,9-21 77,1 0 0,1 0 0,0 1 0,-5 22 0,9-35-61,1 0 1,0 0-1,0 1 0,0-1 1,0 0-1,0 0 0,0 1 1,-1-1-1,1 0 0,0 1 1,0-1-1,0 0 0,0 1 1,0-1-1,0 0 0,0 1 1,0-1-1,0 0 0,1 0 1,-1 1-1,0-1 0,0 0 1,0 1-1,0-1 0,0 0 1,0 0-1,1 1 0,-1-1 1,0 0-1,0 0 0,0 1 1,1-1-1,-1 0 0,0 0 1,0 0-1,0 1 1,1-1-1,-1 0 0,0 0 1,1 0-1,-1 0 0,0 0 1,0 1-1,1-1 0,-1 0 1,0 0-1,1 0 0,-1 0 1,0 0-1,1 0 0,15-7 265,-11 5-195,209-109 37,-205 105-162,1 1 9,0-1-1,10-4 0,-18 9 14,0 1 0,0-1 0,1 0 0,-1 1 0,0-1 0,0 1 0,0 0 0,0-1-1,1 1 1,-1 0 0,0 1 0,0-1 0,0 0 0,1 0 0,-1 1 0,4 1 0,-5-2-2,0 1 0,-1 0-1,1 0 1,0-1 0,0 1 0,0 0 0,0 0 0,-1 0 0,1 0 0,0 0 0,-1 0 0,1 0 0,-1 0 0,1 0 0,-1 1 0,0-1-1,1 0 1,-1 0 0,0 0 0,0 0 0,0 2 0,-1 28-212,1-23 228,-2 19 64,1-1 0,1 1 0,6 36 0,-6-60-40,0-1-1,1 0 0,-1 1 0,1-1 1,0 0-1,0 0 0,0 1 1,0-1-1,0 0 0,0 0 0,0 0 1,1 0-1,-1 0 0,1-1 1,-1 1-1,4 2 0,-3-3-5,0 0 0,0 0 0,1 0 0,-1 0 0,0-1 0,0 1-1,1-1 1,-1 1 0,0-1 0,1 0 0,-1 0 0,0 0 0,1 0 0,-1 0 0,0-1 0,1 1 0,-1-1-1,3-1 1,113-40 264,-77 25-225,272-104 283,-297 115-338,0-1 0,0 0 1,-1-2-1,0 0 0,22-16 0,-36 24-16,-1 0 0,1 1 0,0-1 0,0 0 0,-1 1 1,1-1-1,0 0 0,-1 0 0,1 0 0,-1 1 0,1-1 0,-1 0 0,0 0 0,1-1 0,-1 2 12,0 0 0,0-1-1,-1 1 1,1 0 0,0 0 0,0 0 0,0 0 0,-1-1-1,1 1 1,0 0 0,0 0 0,0 0 0,-1 0 0,1 0-1,0 0 1,0 0 0,-1-1 0,1 1 0,0 0 0,-1 0-1,1 0 1,0 0 0,0 0 0,-1 0 0,1 0 0,0 0-1,0 0 1,-1 1 0,1-1 0,0 0 0,-1 0 0,-31 9-150,26-7 176,-23 8-69,1 0 0,0 2 0,1 1 0,-35 23 0,47-26 49,2 0 1,-1 1-1,2 0 1,-1 1-1,1 0 1,1 1-1,1 0 1,-1 1-1,-9 18 1,16-25 23,0 1-1,1 0 1,0 1 0,-3 11 0,5-18-5,0 1 0,1-1-1,0 1 1,-1 0 0,1 0 0,0-1 0,0 1 0,1 0 0,-1-1-1,1 1 1,-1 0 0,1-1 0,0 1 0,0-1 0,0 1 0,0-1-1,3 5 1,-3-6-8,-1 0-1,1 0 0,0 0 1,0 0-1,0 0 0,1 0 1,-1 0-1,0-1 1,0 1-1,0 0 0,1 0 1,-1-1-1,0 1 0,1-1 1,-1 0-1,0 1 0,1-1 1,2 1-1,0-1 21,1-1 0,0 1 0,0-1 0,5-1-1,-8 2-18,7-2 19,0 0 1,-1-1-1,1 0 1,-1-1-1,0 1 1,10-7-1,42-34 148,-55 40-162,46-41 103,67-74 0,-89 88-227,-24 25 98,7-5-266,-10 13 67,-3 8 7,-4 14 125,1 0 0,2 1 0,0 33 0,2-52 99,0-1 0,1 1-1,0 0 1,0 0 0,0-1 0,1 1-1,-1 0 1,1-1 0,4 7 0,-6-11-13,1 1-1,0-1 1,0 0 0,0 1 0,0-1 0,0 0 0,0 0 0,1 0 0,-1 0-1,0 0 1,1 0 0,-1 0 0,0 0 0,1 0 0,-1 0 0,1-1-1,-1 1 1,1-1 0,0 1 0,-1-1 0,1 0 0,0 1 0,-1-1 0,1 0-1,-1 0 1,1 0 0,0 0 0,-1-1 0,1 1 0,0 0 0,-1-1-1,1 1 1,-1-1 0,1 1 0,-1-1 0,1 0 0,2-1 0,164-94 406,19 0-486,-170 87 75,0-1 0,-1-1 0,0 0-1,-1-1 1,0-1 0,-1 0-1,-1-1 1,17-22 0,3-12 45,-3-1-1,25-55 1,80-145 137,-50 108-198,-84 140 6,3-6-55,0-1-1,-1 1 0,4-10 0,-7 16 50,0 0-1,0 0 1,1 0-1,-1 0 1,0 0-1,0 0 1,0 0-1,0 0 1,0 1-1,0-1 1,0 0-1,-1 0 1,1 0-1,0 0 1,-1-2-1,1 3 6,-1-1-1,1 1 0,-1 0 1,1-1-1,-1 1 0,1 0 1,-1-1-1,0 1 0,1 0 1,-1-1-1,1 1 0,-1 0 1,0 0-1,1 0 0,-1 0 1,1 0-1,-1 0 0,0 0 1,1 0-1,-1 0 0,0 0 1,1 0-1,-1 0 0,1 0 1,-1 0-1,0 1 0,0-1 1,-8 3-41,0 0 1,0 1 0,0 0 0,0 0-1,1 1 1,0 0 0,0 1 0,0 0 0,1 0-1,-8 8 1,-6 7-153,-33 46 0,31-33 105,1 2 1,-25 57-1,-17 30 151,-48 39-18,61-92-41,41-55-23,1 0 0,1 1 0,-7 18 0,6-13 24,4-10 28,1 0 1,0 1-1,1-1 1,0 1-1,1 0 1,0 0-1,1 20 1,1-25-6,0-1 0,0 1 1,1 0-1,0 0 0,1 0 1,0-1-1,0 1 0,0-1 1,1 1-1,-1-1 0,2 0 1,-1 0-1,1 0 0,7 9 1,-3-6 11,0-1 0,1 0 1,-1-1-1,13 8 0,-16-12 0,0 0 0,-1-1-1,1 0 1,1 0 0,-1 0-1,0 0 1,0-1 0,1 0 0,-1 0-1,0 0 1,6-1 0,-4 0-14,-1 0 1,0 0-1,1-1 0,-1 1 1,0-1-1,0-1 1,0 1-1,0-1 1,0-1-1,0 1 1,11-7-1,95-86 274,-78 63-249,54-39 0,-72 60-118,-1 0 116,0 1 1,0 1 0,20-8-1,94-39 91,-112 50-134,-1-1 0,1-1 1,-1 0-1,-1-1 1,0-1-1,0 0 1,-1-1-1,0-1 1,-1 0-1,-1-1 0,21-26 1,-18 14 22,0 0-1,-2-1 1,15-41 0,20-87 35,-32 80-195,-15 66 115,0 1 0,-1-1-1,0 1 1,0-1 0,-1 1 0,0-1 0,-2-8 0,3 13 5,-1 1 0,1 0 1,-1-1-1,0 1 1,0 0-1,0 0 1,-1 0-1,1 0 0,0 0 1,-1 0-1,1 0 1,-1 1-1,1-1 1,-1 0-1,0 1 0,0-1 1,0 1-1,0 0 1,0 0-1,-4-2 1,2 2-5,0 0 1,1 0-1,-1 0 1,0 1-1,0 0 1,0 0-1,0 0 1,0 0-1,0 1 1,0-1-1,-5 3 1,-5 1-52,1 0 0,0 2 1,0 0-1,1 0 0,-21 15 1,10-3-3,0 1 0,2 2 1,1 0-1,-23 30 1,5 0 42,2 1 0,3 1 0,2 2 0,-24 60 0,46-97 82,2 1 0,0 0 0,1 0 0,1 0 0,1 1 0,-3 38 0,7-51-41,0 1 0,0 0 0,1 0 0,0 0 0,0-1-1,1 1 1,0 0 0,0-1 0,1 1 0,0-1 0,0 0 0,1 0 0,0 0-1,0-1 1,1 1 0,-1-1 0,1 0 0,1 0 0,11 10 0,-7-9-390,1 0 1,-1 0 0,2-1 0,-1 0-1,21 7 1,-3-4-1720,40 6-1,9-5-2268,-1-6 1478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5:37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4 786 3328,'-3'0'1228,"6"0"1154,0 1-1745,-1 0 0,1 0 0,0 0 0,-1 0 0,1 0 0,4 0 0,-2-3-327,0-1 1,0 0-1,-1 1 1,1-2-1,-1 1 0,0 0 1,0-1-1,0 0 1,4-4-1,31-45 571,-19 24-402,13-11-214,65-60 0,-11 13 98,-70 67-222,-1 0 1,24-38-1,-35 50-52,-1 2-90,0-1 1,0 1-1,0-1 0,-1 0 0,0 0 0,-1-1 0,1 1 1,-1-1-1,-1 1 0,2-15 0,-3 22 0,0-1-1,0 1 0,0 0 1,0 0-1,0 0 0,0 0 1,0 0-1,0-1 0,0 1 1,0 0-1,0 0 1,0 0-1,0 0 0,0 0 1,0-1-1,0 1 0,0 0 1,0 0-1,0 0 1,0 0-1,0 0 0,0-1 1,0 1-1,0 0 0,-1 0 1,1 0-1,0 0 0,0 0 1,0 0-1,0 0 1,0 0-1,0-1 0,0 1 1,-1 0-1,1 0 0,0 0 1,0 0-1,0 0 1,-6 4-47,-10 17-75,7-9-54,-7 7 146,-26 42 0,31-44 131,-4 8-148,-13 28 0,25-45 91,0 0 0,1 0 0,0 0 0,0 1 0,1-1 0,0 0 1,0 1-1,1-1 0,0 0 0,1 1 0,1 9 0,0-13 63,-1 1-1,2-1 0,-1 0 1,0 0-1,1 0 0,0 0 1,0-1-1,0 1 1,1-1-1,0 0 0,0 0 1,5 4-1,-4-3-35,-4-3-22,17 6-155,-16-7 130,10 4 80,-1 0 0,1 0-1,14 2 1,-21-6-70,0 0 0,0-1 0,1 1 0,-1-1-1,0-1 1,0 1 0,1-1 0,-1 0-1,0 0 1,8-2 0,3-4 82,0 0 0,22-14-1,2-1-15,-16 9-60,27-21 1,-8 5 30,-19 12-48,0-2-1,22-22 1,20-16 89,-61 53-123,0 0-51,0 0 1,1 0 0,-1 1 0,8-4 0,-12 6 55,0 1 0,-1 0 0,1-1 0,0 1 0,-1 0 0,1-1 0,0 1 0,0 0 0,-1 0 0,1 0 0,0 0 0,0 0 0,-1 0 1,1 0-1,0 0 0,0 0 0,-1 0 0,1 0 0,0 0 0,0 0 0,-1 1 0,1-1 0,0 0 0,-1 1 0,1-1 0,0 0 1,-1 1-1,1-1 0,0 1 0,-1-1 0,1 1 0,-1-1 0,1 1 0,-1 0 0,1-1 0,-1 1 0,0-1 0,1 1 0,-1 0 0,0-1 1,1 1-1,-1 0 0,0 0 0,0-1 0,0 1 0,0 0 0,1 0 0,-2 3 6,1-1 0,0 0 0,-1 0 0,1 0 0,-1 0 0,0 0 0,0 0 0,0 0 0,-3 4 0,-2 6 0,2-1 35,-1 0-1,-12 17 1,-3 10 121,4-11 512,55-43-27,15-8-661,0 2-1,1 3 1,1 2 0,1 2-1,61-6 1,-111 19-13,-1 0 0,1 1 0,-1-1 1,1 1-1,-1 1 0,13 1 0,-17-1 27,0-1 0,0 1-1,0 0 1,0 0 0,0 0 0,0 0-1,0 1 1,0-1 0,-1 0 0,1 1-1,0-1 1,-1 1 0,1 0 0,-1-1 0,0 1-1,0 0 1,1 0 0,-1 0 0,-1 0-1,1 0 1,0 0 0,0 0 0,0 4-1,0-1 11,0 0 0,-1 0 0,0 0 0,0 0 0,0 0 0,-1 0 0,0 0 0,0-1 0,0 1-1,-4 9 1,5-11 36,-1 0 0,0-1 0,1 1 1,0 0-1,-1 0 0,1 0 0,1 3 0,2 4 313,-3-10-329,0 0-1,1 0 1,-1 0-1,0 0 1,0 0-1,1 1 1,-1-1-1,0 0 1,0 0-1,0 0 1,1 0-1,-1 0 1,0 0-1,0 0 1,1 0-1,-1 0 1,0 0-1,0 0 0,1 0 1,-1 0-1,0 0 1,0 0-1,1 0 1,-1 0-1,0-1 1,0 1-1,1 0 1,-1 0-1,0 0 1,0 0-1,0 0 1,1-1-1,-1 1 1,46-35 288,46-31-215,-75 55-150,1 1 0,0 1 0,30-12 1,-43 19 9,-1 1 1,1 0 0,0 0 0,-1 0 0,1 1 0,0-1-1,0 1 1,0 0 0,8 2 0,-10-2 26,-1 1 0,0-1 0,0 1 0,0 0 0,1 0 0,-1 0 0,0 0 0,0 0 0,0 0 1,0 1-1,-1-1 0,1 1 0,0-1 0,-1 1 0,1 0 0,-1 0 0,1-1 0,-1 1 0,0 0 0,0 0 0,0 0 0,2 4 0,1 7-25,-2-7 76,0 0 0,0-1-1,5 11 1,-6-14-17,0-1 0,0 0-1,0 1 1,0-1 0,0 0-1,0 0 1,1 0 0,-1 0-1,0 0 1,0 0 0,1 0-1,-1 0 1,1 0 0,-1-1 0,1 1-1,-1-1 1,1 1 0,-1-1-1,4 1 1,10 0 91,1-1-1,0-1 1,30-5 0,-26 2-92,31 0 1,-48 4-48,0 0 1,-1 0-1,1 0 1,0 0-1,0 0 1,0 1-1,0 0 1,0-1-1,0 1 1,0 0-1,0 0 1,3 2-1,-5-1 15,0-1 1,0 0-1,0 1 0,0-1 1,0 1-1,0-1 0,-1 1 1,1-1-1,-1 1 0,1 0 1,-1-1-1,1 1 0,-1 0 1,0-1-1,0 1 0,0 0 1,0-1-1,0 1 0,0 0 1,0 0-1,0-1 0,-2 4 1,-8 54-5,-3 0 0,-3-1 0,-2 0 0,-2-1 1,-3-2-1,-51 91 0,-43 64 271,114-205-208,-3 7 162,0 0 1,-1-1-1,-14 19 0,21-30-198,0 0 1,0 0-1,0 0 1,0 0-1,-1 1 1,1-1-1,0 0 1,0 0-1,0 0 1,0 0-1,0 0 1,0 1-1,0-1 1,-1 0-1,1 0 1,0 0 0,0 0-1,0 0 1,0 0-1,0 0 1,-1 0-1,1 0 1,0 0-1,0 0 1,0 0-1,0 0 1,-1 0-1,1 0 1,0 0-1,0 0 1,0 0-1,0 0 1,-1 0-1,1 0 1,0 0-1,0 0 1,0 0 0,0 0-1,-1 0 1,1 0-1,0 0 1,0 0-1,0 0 1,0 0-1,0-1 1,0 1-1,-1 0 1,1 0-1,0 0 1,0 0-1,0 0 1,0-1-1,-3-12 221,5-17-28,3 7-138,2 1 0,0-1 0,1 2 0,13-23 0,-4 6-153,109-243 165,22 11-164,-125 233 37,49-73-119,-56 89 76,0 1 1,0 1-1,21-18 0,-33 33 66,0 1 0,0 0 0,1 0 1,-1 0-1,1 1 0,0-1 0,0 1 0,0 0 0,0 0 1,0 1-1,0-1 0,0 1 0,6 0 0,-8 1 17,0 0-1,1 0 1,-1 0-1,0 0 1,0 1-1,1 0 1,-1 0-1,0-1 1,0 2-1,0-1 1,0 0-1,0 1 1,0-1-1,0 1 1,0 0-1,-1 0 1,1 0-1,-1 0 1,1 1-1,-1-1 1,3 4-1,-2-2-3,-1 1-1,1-1 1,-1 0-1,0 1 1,0-1-1,0 1 1,0-1-1,-1 1 1,0 0-1,0 0 1,0 6-1,0-3 17,-1 0-1,-1 0 1,1 0 0,-1 0-1,-1 0 1,-2 9-1,-4 5 31,-1 1-1,-1-2 0,-19 33 1,18-37 43,-19 25 0,25-35 11,0-1 0,-1 0 0,0-1 0,0 1 0,-1-1 0,-9 6 0,14-10-69,1-1 0,-1 1 1,0-1-1,1 1 0,-1-1 0,0 0 1,1 0-1,-1 1 0,0-1 0,1 0 0,-1-1 1,0 1-1,0 0 0,1 0 0,-1-1 1,0 1-1,1-1 0,-1 1 0,1-1 0,-1 0 1,1 0-1,-1 0 0,1 0 0,-1 0 1,1 0-1,0 0 0,-1 0 0,-1-3 0,2 3-11,-1-1 0,1 1 0,-1-1-1,1 0 1,0 0 0,-1 0-1,1 0 1,0 0 0,0 0 0,0 0-1,1 0 1,-1 0 0,1-1-1,-1 1 1,1 0 0,-1 0-1,1-1 1,0 1 0,0 0 0,1-4-1,-1 4-10,1 1 0,-1 0 0,1 0-1,0 0 1,-1 0 0,1 0 0,0 0 0,-1 1-1,1-1 1,0 0 0,0 0 0,0 0 0,0 1-1,0-1 1,0 0 0,0 1 0,2-1 0,21-7-137,-14 5 85,15-3 27,0 1-1,32-2 1,-4 1 0,249-32 257,-263 33-197,-1-2-1,1-2 1,-2-1 0,43-17-1,-55 13-41,-23 13 20,-1 0 1,1 0 0,-1 0 0,0 1-1,0-2 1,1 1 0,-1 0 0,0 0-1,0 0 1,0 0 0,2-3 0,-4 3-12,1 1 1,0 0 0,0-1 0,0 1-1,0 0 1,0-1 0,0 1 0,-1 0 0,1-1-1,0 1 1,0 0 0,-1 0 0,1-1-1,0 1 1,0 0 0,-1 0 0,1-1-1,0 1 1,-1 0 0,1 0 0,0 0 0,0 0-1,-1 0 1,1-1 0,-1 1 0,1 0-1,0 0 1,-1 0 0,1 0 0,0 0-1,-1 0 1,1 0 0,0 0 0,-1 0 0,-10 1-36,2 2-41,0 0 0,1 0 1,-1 0-1,1 1 0,-11 8 1,-13 5 53,9-6-15,0 2-1,-23 16 0,38-23 42,-1 1 0,1 0-1,0 0 1,1 1 0,0 0 0,0 0-1,-11 18 1,16-21 29,0-1 0,0 1 1,1 0-1,-1 0 0,1-1 0,0 1 1,0 0-1,1 0 0,0 0 0,-1 0 0,2 10 1,-1-14-4,1 1 0,-1 0 0,0-1 0,1 1-1,-1 0 1,1-1 0,-1 1 0,1-1 0,0 1 0,0-1 0,-1 0 0,1 1 0,0-1 0,0 0 0,0 1 0,1-1 0,-1 0 0,0 0 0,0 0 0,1 0 0,-1 0 0,0 0 0,1-1 0,-1 1 0,1 0 0,-1-1 0,1 1 0,0-1 0,-1 1 0,1-1 0,-1 0 0,1 0 0,0 1 0,-1-1-1,1 0 1,0-1 0,-1 1 0,1 0 0,2-1 0,4-1 3,0 0 0,0-1 0,0 0 0,0-1-1,0 1 1,-1-1 0,0-1 0,8-5 0,7-7 135,22-22 0,-12 9-61,-5 2-190,3 2 0,55-40 0,-65 51-129,-17 13-120,-13 12 137,4-5 184,1 1-1,0-1 1,0 1 0,1 1-1,0-1 1,0 0 0,-5 12-1,9-17 20,-1 0 1,1 0-1,0 0 0,-1 0 0,1 0 0,0 0 1,0 0-1,0 0 0,0-1 0,0 1 0,0 0 1,0 0-1,0 0 0,0 0 0,0 0 0,0 0 1,1 0-1,-1 0 0,0 0 0,1 0 0,-1-1 1,1 1-1,-1 0 0,1 0 0,-1 0 0,1-1 1,-1 1-1,1 0 0,0-1 0,-1 1 0,1-1 1,0 1-1,0 0 0,0-1 0,1 1 0,2 1 15,0 0 0,1 0 0,-1-1 1,1 1-1,6 0 0,13 2 69,1-1 1,-1-1-1,29-2 1,75-10 173,-52 3-248,14 0-1,118-25 0,-161 24-81,-33 7 49,-1-1-1,0 0 1,19-7 0,-60 11-198,14 2 204,0 0 0,1 1-1,-1 1 1,1 0 0,0 1-1,0 1 1,-20 16 0,22-16-2,1 0 1,0 1 0,1 0 0,-1 1 0,2 0 0,0 1 0,0 0-1,-11 22 1,15-26 37,0 2 0,1-1 0,0 0 1,1 1-1,0-1 0,0 1 0,1-1 0,0 1 0,0 0 0,1 0 0,0 0 0,1-1 0,0 1 0,3 13 0,-4-20-2,1 1-1,-1-1 1,1 1 0,0 0-1,0-1 1,0 0-1,0 1 1,1-1 0,-1 0-1,0 1 1,1-1-1,0 0 1,0 0-1,-1 0 1,1 0 0,0-1-1,1 1 1,-1 0-1,0-1 1,0 0 0,1 1-1,-1-1 1,0 0-1,1 0 1,0 0-1,-1 0 1,1-1 0,-1 1-1,1-1 1,0 0-1,-1 0 1,6 0 0,27-5-33,0-2 0,55-17 0,-56 13 88,145-52 247,-114 39-280,-19 4-13,-2-1 1,81-53-1,-40 21-81,38-11 17,-72 40 169,62-40 0,-94 51-129,-1-1 0,0 0 0,-1-1 0,-1-1 0,0 0 0,-2-1 1,1-1-1,17-30 0,-10 10-8,-3 0 1,23-62-1,-41 98 7,0 0-17,-1 0-1,1 0 0,0 0 1,-1 0-1,1 0 0,-1 0 1,0 0-1,1 0 0,-1 0 0,0 0 1,0 0-1,0 0 0,-1-2 1,1 3 8,0 1 1,0 0-1,0 0 1,0-1-1,0 1 1,0 0-1,0 0 1,0-1 0,0 1-1,0 0 1,0-1-1,0 1 1,0 0-1,-1 0 1,1-1-1,0 1 1,0 0 0,0 0-1,0 0 1,-1-1-1,1 1 1,0 0-1,0 0 1,0 0-1,-1-1 1,1 1 0,0 0-1,0 0 1,-1 0-1,1 0 1,0 0-1,0 0 1,-1-1-1,1 1 1,0 0-1,0 0 1,-1 0 0,1 0-1,0 0 1,0 0-1,-1 0 1,1 0-1,0 0 1,-1 0-1,1 0 1,0 0 0,0 1-1,-1-1 1,1 0-1,0 0 1,0 0-1,-1 0 1,1 0-1,0 1 1,-17 16-207,-243 344-546,247-341 751,2 1 0,0-1 0,1 2 0,1-1 0,1 2 0,-10 40 0,13-35 104,1 0 0,1 1 0,1 0 0,2-1 0,3 31 1,-2-49-181,0-1 0,1 1 0,0-1 1,5 14-1,-4-18-393,-1 1 1,1-1-1,0 1 0,0-1 1,1 0-1,-1 0 1,8 6-1,-10-10 131,0 1 0,1-1 0,-1 0 1,1 0-1,-1 0 0,1 0 0,0 0 0,-1 0 0,3 0 0,-4-1 182,1 0-1,-1 1 1,1-1-1,-1 0 1,1 0-1,-1 0 1,1 0-1,-1 0 1,1 0-1,-1 0 1,1 0-1,-1 0 1,0 0-1,1-1 1,-1 1-1,1 0 1,-1 0-1,1 0 1,-1 0-1,1-1 1,-1 1-1,0 0 1,1 0-1,-1-1 1,1 1-1,-1 0 1,0-1-1,1 1 1,-1-1-1,0 1 1,0 0-1,1-1 1,-1 0-1,4-7-2246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5:38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7808,'0'-5'3520,"18"-1"-3040,-4 1 576,9 5-672,14-4-96,2 8-160,15-4-128,5 5 32,0-2 320,-6 5-192,-12-4-1056,-6 4 480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5:38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69 5408,'-35'-48'2432,"22"44"-2112,8 1-96,10 3-192,8-5-384,5 5 224,27-8 32,3 8 64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5:42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311 537 4480,'0'-1'118,"-1"1"0,0 0 1,1 0-1,-1 0 0,0 0 0,1 0 1,-1 0-1,1 0 0,-1 0 0,0 0 1,1 0-1,-1 0 0,0 0 0,1 0 1,-1 1-1,0-1 0,1 0 0,-1 0 0,1 1 1,-1-1-1,1 0 0,-1 1 0,1-1 1,-1 0-1,1 1 0,-1-1 0,1 1 1,-1-1-1,1 1 0,-1 0 0,-12 24 234,5-8 89,-93 199 1921,38-74-1465,39-89-390,2 1-1,-24 92 1,45-142-504,-4 14 336,2-1-1,-3 29 1,7-38 1133,2-9-851,3-12-344,-5 11-82,78-153 765,-9-13-1076,-9 24 24,68-111-106,-111 222 161,32-46-42,-43 69-18,1 1 0,-1-1 0,2 2 0,-1-1 0,16-10 0,-21 17 90,0 0-1,1 0 1,-1 0 0,1 1 0,-1 0 0,1 0 0,-1 0-1,1 0 1,0 0 0,-1 1 0,1 0 0,0-1-1,0 1 1,-1 1 0,1-1 0,0 1 0,-1-1 0,1 1-1,0 0 1,-1 0 0,1 0 0,-1 1 0,1 0-1,-1-1 1,0 1 0,0 0 0,0 0 0,0 1-1,0-1 1,0 1 0,-1-1 0,1 1 0,-1 0 0,1 0-1,-1 0 1,0 0 0,0 0 0,-1 1 0,1-1-1,-1 1 1,0-1 0,1 1 0,-2-1 0,1 1 0,0 0-1,-1-1 1,1 1 0,-1 5 0,-1-1 62,-1 0 0,0 0 0,0-1 1,0 1-1,-1 0 0,0-1 0,-6 11 0,-32 46 554,34-55-495,0 0-1,-1 0 1,0 0 0,-1-1-1,-17 13 1,20-17-64,0 0 1,-1 0-1,1-1 1,-1 0-1,0 0 1,1 0-1,-1-1 1,0 0 0,-1-1-1,-8 2 1,-57 0 55,109-6-120,0-2-1,38-9 1,-30 5 57,394-72 272,-380 69-246,-1-2 1,80-33-1,-110 38 135,-21 7-110,1 0-1,0-1 1,-1 0-1,8-4 1,-38 15-201,-6 9 79,1 1 0,1 1-1,-42 39 1,32-22 82,-56 69 0,88-98-33,-1 2 32,-1 0-1,2 1 1,-1 0 0,1 0-1,0 0 1,-4 14-1,9-23-34,1 0 0,0 0 0,-1-1 0,1 1 0,0 0 0,0 0-1,0 0 1,0 0 0,0 0 0,0 0 0,0-1 0,0 1 0,0 0-1,0 0 1,1 0 0,-1 0 0,0 0 0,1-1 0,-1 1 0,0 0-1,1 0 1,0 1 0,0-2 2,0 1 0,-1-1 1,1 1-1,0-1 0,0 0 0,0 1 0,0-1 0,-1 0 0,1 1 1,0-1-1,0 0 0,0 0 0,0 0 0,0 0 0,0 0 0,-1 0 1,1 0-1,0 0 0,0 0 0,0-1 0,0 1 0,0 0 0,-1 0 1,1-1-1,0 1 0,1-1 0,5-3 63,1 0 0,-1-1 0,0 1 0,0-1 0,11-11 0,30-36 32,-26 26-77,36-41 34,47-50 37,-79 88-103,15-13-396,-34 36 92,-7 9 87,-10 13-11,3-6 169,0 4 57,1 0-1,0 1 1,1 0-1,0 0 1,-2 16-1,5-20 58,0 0 0,1 0-1,1 0 1,0 1 0,0-1-1,1 0 1,4 22 0,-4-31-40,0 1 0,-1-1 1,1 1-1,0-1 0,0 0 1,0 1-1,0-1 0,1 0 1,-1 0-1,0 0 0,1 0 1,0 0-1,0 0 0,-1 0 1,1 0-1,0-1 0,0 1 1,0-1-1,1 0 0,-1 1 1,0-1-1,0 0 0,1 0 1,-1 0-1,1-1 0,-1 1 1,4 0-1,-1-1 35,0 0 0,0-1 0,0 1 0,0-1-1,0 0 1,-1-1 0,1 1 0,7-4 0,36-21 124,-36 19-159,319-197 176,-289 168-570,-50 42 284,0 1-1,0-1 1,0 1-1,1 1 1,0-1-1,-12 17 1,16-19 93,1-1 1,-1 1 0,0 0-1,1 0 1,0 0-1,1 0 1,-1 0-1,1 0 1,0 0-1,0 0 1,0 1 0,1-1-1,-1 0 1,1 1-1,1-1 1,-1 0-1,2 8 1,-1-9 16,0-1 0,1 1 1,-1 0-1,1 0 0,0 0 1,0-1-1,0 1 0,0-1 0,0 1 1,1-1-1,0 0 0,0 0 0,0 0 1,0 0-1,0-1 0,7 5 0,-6-5 14,1 0 0,-1 0 0,0-1 0,1 0 0,0 0 0,-1 0 0,1 0 0,-1 0 0,1-1 0,0 0 0,-1 0-1,1-1 1,0 1 0,9-3 0,25-8-77,40-18-1,-5 3 43,262-80 91,-326 103-81,-7 3-8,0-1 0,1 0 0,-1 0 0,0 0 0,0 0 0,0-1 0,4-2 0,-41 9-322,3 4 247,0 0-1,1 3 0,0 0 0,1 2 0,-54 34 1,67-38 71,0 2 1,1-1-1,1 2 1,0 0-1,0 0 1,1 1-1,1 1 1,1 0 0,0 1-1,-9 18 1,11-9 147,9-25-137,-1 1 0,1-1 0,0 1 0,0-1 0,0 0 0,0 1 0,-1-1 0,1 1 0,0-1 0,0 1 0,0-1 0,0 1 0,0-1 0,0 1 0,0-1-1,0 1 1,1-1 0,-1 1 0,0-1 0,0 1 0,0-1 0,0 1 0,1-1 0,-1 1 0,0-1 0,0 1 0,1-1 0,-1 0 0,0 1 0,1-1 0,-1 0 0,0 1 0,1-1 0,-1 0-1,1 1 1,-1-1 0,1 0 0,-1 0 0,1 1 0,-1-1 0,0 0 0,1 0 0,-1 0 0,2 0 0,1 0 29,1 0 0,0-1 1,0 0-1,-1 0 0,1 0 0,0 0 1,-1-1-1,1 1 0,5-4 0,29-22 84,-37 26-119,105-88 180,25-19-217,-106 88 6,-18 13-22,0 2 1,0-1-1,1 1 1,0 0-1,9-4 1,-23 20-255,2-5 272,0 0 0,1 1 1,0-1-1,0 1 0,0 0 0,1-1 1,0 1-1,1 0 0,-1 8 1,1-10 39,1 1 0,0-1 0,0 0 0,0 0 0,1 0 1,0 1-1,0-1 0,0 0 0,1 0 0,0 0 0,0-1 1,0 1-1,3 6 0,-4-10-6,3 5 27,0 0-1,0 0 1,1 0-1,5 5 1,-8-9-18,-1-1 0,1 1 0,0-1 1,0 0-1,0 0 0,0 0 0,0 0 0,0 0 1,0 0-1,0 0 0,0-1 0,1 1 1,-1-1-1,0 1 0,0-1 0,0 0 0,5 0 1,0-1 23,1 0 1,0-1 0,-1 0 0,0 0 0,1-1 0,-1 0-1,0 0 1,10-6 0,6-6 29,23-19-1,-15 10-126,232-139 370,-222 140-221,8-4-599,-57 37 200,-17 19 0,-83 82 55,89-89 341,1 1 0,2 1 0,-19 32 1,29-40 257,6-16-337,0 0-1,0 0 0,0 0 1,0 1-1,0-1 0,0 0 1,0 0-1,0 0 0,0 0 1,0 0-1,0 0 0,0 0 1,0 0-1,0 0 1,0 1-1,0-1 0,0 0 1,0 0-1,0 0 0,0 0 1,0 0-1,1 0 0,-1 0 1,0 0-1,0 0 0,0 0 1,0 0-1,0 0 0,0 0 1,0 0-1,0 0 0,0 0 1,0 0-1,0 0 0,1 0 1,-1 0-1,0 0 0,0 0 1,0 0-1,0 0 0,0 0 1,0 0-1,0 0 0,0 0 1,0 0-1,1 0 1,-1 0-1,0 0 0,0 0 1,0 0-1,0 0 0,0 0 1,0 0-1,0 0 0,0 0 1,0 0-1,0 0 0,0 0 1,0 0-1,1 0 0,-1-1 1,0 1-1,0 0 0,0 0 1,23-20 333,-11 9-309,16-12-8,2 2 0,1 1 1,1 1-1,66-29 0,-78 39-36,13-6-148,-31 14 129,1 0-1,0 1 1,-1-1 0,1 0 0,-1 1 0,1 0-1,0 0 1,-1 0 0,1 0 0,3 0 0,-6 0 27,0 0 0,1 0 0,-1 1 0,1-1 0,-1 0 0,0 0 0,1 0 0,-1 0 0,0 1 0,1-1-1,-1 0 1,0 0 0,1 1 0,-1-1 0,0 0 0,1 1 0,-1-1 0,0 0 0,0 1 0,1-1 0,-1 0 0,0 1 0,0-1 0,0 1 0,0-1 0,0 0 0,1 1 0,-3 15-110,-12 12-55,-41 62 530,55-89-349,0-1 1,0 0-1,-1 0 1,1 1 0,0-1-1,0 0 1,0 0-1,0 1 1,-1-1-1,1 0 1,0 1 0,0-1-1,0 0 1,0 0-1,0 1 1,0-1 0,0 0-1,0 1 1,0-1-1,0 0 1,0 1-1,0-1 1,0 0 0,0 1-1,0-1 1,0 0-1,0 1 1,0-1-1,0 0 1,0 0 0,1 1-1,9-2 190,19-15-20,-25 13-159,55-33 66,-35 20-230,1 2-1,40-19 1,-63 32 131,0 0 0,-1 1 0,1-1 1,0 1-1,-1-1 0,1 1 0,0 0 0,0-1 0,0 1 1,-1 0-1,1 0 0,0 1 0,0-1 0,-1 0 0,1 0 1,3 2-1,-4-1 9,0-1 0,0 1 0,0 0 0,0 0 0,0 0 0,0 0 0,0 0 0,-1 0 0,1 0 0,0 0 0,-1 0-1,1 1 1,-1-1 0,1 0 0,-1 0 0,0 1 0,1-1 0,-1 0 0,0 0 0,0 1 0,0-1 0,0 0 0,0 3 0,-1 31-114,0-18 106,1 0 0,3 29 0,-3-46 21,0 1 1,0 0 0,0-1 0,0 1-1,0 0 1,1-1 0,-1 1-1,0-1 1,0 1 0,1 0 0,-1-1-1,0 1 1,1-1 0,-1 1 0,1-1-1,-1 1 1,1-1 0,-1 1 0,1-1-1,-1 1 1,1-1 0,-1 0-1,1 1 1,-1-1 0,1 0 0,1 1-1,-1-1 4,0 0 0,1 0-1,-1 0 1,1 0-1,-1 0 1,0 0 0,1-1-1,-1 1 1,0 0 0,1-1-1,-1 1 1,2-2-1,5-2 35,0-1-1,0 0 1,8-6-1,-10 6-8,218-180 298,-222 183-341,0 0-24,1 0 0,-1 0 0,0 0 0,0 0 0,0-1 0,2-3 0,-4 6 24,1 0-1,-1 0 0,0 0 0,0 0 1,0-1-1,0 1 0,0 0 1,0 0-1,0 0 0,0 0 0,0 0 1,0-1-1,1 1 0,-1 0 1,0 0-1,0 0 0,0 0 0,0-1 1,0 1-1,0 0 0,0 0 1,0 0-1,0 0 0,0-1 0,0 1 1,-1 0-1,1 0 0,0 0 1,0 0-1,0-1 0,0 1 0,0 0 1,0 0-1,0 0 0,0 0 1,0 0-1,0-1 0,-1 1 0,1 0 1,-8 0-172,-12 6-26,12-2 180,0 0 0,0 1 0,0 0 0,0 0 0,1 1 0,0 0 0,0 0 0,1 1 0,-1-1 0,1 2 1,1-1-1,-8 12 0,7-8 28,0 0 1,1 0 0,0 1 0,1-1 0,0 1 0,1 0 0,0 1 0,-1 21 0,3-26 17,1 0 0,0 1 0,0-1 0,1 0 1,1 0-1,3 16 0,-4-21-16,0 0 1,0-1-1,0 1 0,1 0 1,-1-1-1,1 0 1,-1 1-1,1-1 0,0 0 1,-1 0-1,1 0 1,0 0-1,1 0 0,-1 0 1,0-1-1,1 1 0,-1-1 1,0 1-1,1-1 1,0 0-1,-1 0 0,1 0 1,0 0-1,3 0 1,3 0 20,-1-1 1,0 0-1,0 0 1,0-1 0,0 0-1,0 0 1,-1-1-1,1 0 1,0-1 0,-1 1-1,1-1 1,-1-1-1,0 0 1,0 0 0,7-5-1,11-9 42,-2-2 0,35-36-1,-53 51-69,95-107 193,-76 84-178,26-36 17,-4-1-1,46-84 0,-19 28-55,-60 101-14,27-46 61,-36 59-64,0-1 1,-1 1-1,0-1 1,0 0-1,-1 0 0,2-12 1,-3 20 34,-1-1 0,0 1-1,0 0 1,0 0 0,0 0 0,0-1 0,0 1 0,0 0 0,0 0-1,0-1 1,0 1 0,0 0 0,0 0 0,0 0 0,0-1-1,0 1 1,0 0 0,0 0 0,-1-1 0,1 1 0,0 0 0,0 0-1,0 0 1,0-1 0,0 1 0,0 0 0,-1 0 0,1 0-1,0 0 1,0 0 0,0-1 0,0 1 0,-1 0 0,1 0 0,0 0-1,0 0 1,0 0 0,-1 0 0,-9 4-153,-14 18-34,9-3 75,1 1 1,-16 29-1,-21 51-102,29-54 153,-52 122 19,61-131 60,2 0 1,-11 68-1,20-90 57,0 1 0,2 18-1,0-31-58,0 1 0,0-1-1,0 0 1,0 0-1,1 1 1,0-1 0,0 0-1,0 0 1,0 0-1,0 0 1,0 0-1,1 0 1,-1 0 0,1-1-1,0 1 1,0 0-1,3 2 1,-4-4 4,1 0 0,0 0 1,0 0-1,0 0 0,0-1 0,0 1 1,0-1-1,0 1 0,0-1 0,0 0 0,0 0 1,1 1-1,-1-2 0,0 1 0,0 0 1,0 0-1,3-1 0,3-1 39,0-1 0,14-6 0,-19 8-31,50-25 61,-1-3 0,-1-2-1,53-42 1,-103 72-83,0 1 1,0-1-1,0 1 1,0-1-1,-1 1 0,1-1 1,0 1-1,0-1 1,-1 0-1,1 1 1,-1-1-1,1 0 0,0 0 1,-1 1-1,1-1 1,-1 0-1,0 0 1,1 0-1,-1 0 0,0 0 1,1 0-1,-1 0 1,0 1-1,0-3 1,0 2-8,0 1 0,0-1 1,0 1-1,0 0 1,0-1-1,-1 1 1,1-1-1,0 1 1,0 0-1,-1-1 1,1 1-1,0 0 0,0-1 1,-1 1-1,1 0 1,0 0-1,-1-1 1,1 1-1,0 0 1,-1 0-1,1 0 0,-1-1 1,1 1-1,0 0 1,-1 0-1,1 0 1,-1 0-1,1 0 1,-1 0-1,1 0 0,0 0 1,-1 0-1,-17 0-150,5 2 132,1 0 0,-1 1 0,1 1 0,0 0 0,0 0 0,1 1 0,-1 1 0,1 0 0,0 0 0,1 1 0,-1 1 0,-9 9 0,17-15 31,0 1-1,0 0 1,1 1 0,-1-1-1,1 0 1,0 1 0,-3 6-1,4-9-4,1 0 0,0 0 1,-1-1-1,1 1 0,0 0 0,0 0 0,-1 0 0,1-1 0,0 1 0,0 0 0,0 0 0,0 0 1,0 0-1,1-1 0,-1 1 0,0 0 0,0 0 0,0 0 0,1-1 0,-1 1 0,0 0 0,1 0 1,-1-1-1,0 1 0,1 0 0,-1-1 0,1 1 0,0-1 0,-1 1 0,1 0 0,-1-1 1,1 1-1,0-1 0,-1 1 0,1-1 0,0 0 0,0 1 0,-1-1 0,1 0 0,0 0 0,0 1 1,-1-1-1,1 0 0,0 0 0,1 0 0,8 2 53,0-1-1,0-1 1,1 1-1,15-3 1,45-8 113,-51 6-138,2 1 7,-4-1-63,0 1 1,1 1-1,-1 0 1,1 2-1,-1 0 1,22 3 0,-37-2 7,1 0 1,-1 0 0,0 0-1,1 0 1,-1 1 0,0-1-1,0 1 1,0 0 0,0 0-1,0 0 1,-1 0 0,1 0-1,0 1 1,-1-1 0,0 1 0,1 0-1,-1 0 1,0-1 0,-1 1-1,1 0 1,0 1 0,-1-1-1,2 5 1,1 6-35,-1 1 0,0 1 0,-1-1 0,1 18 1,0 4-34,0 4 40,-3-29 121,0-1-1,2 1 0,3 20 0,3-17 72,-8-15-137,0 0 0,0 1 1,0-1-1,1 0 0,-1 0 0,0 1 0,0-1 0,0 0 0,1 1 1,-1-1-1,0 0 0,0 0 0,1 1 0,-1-1 0,0 0 0,1 0 1,-1 0-1,0 0 0,1 1 0,-1-1 0,0 0 0,1 0 0,-1 0 1,0 0-1,1 0 0,-1 0 0,0 0 0,1 0 0,-1 0 1,0 0-1,1 0 0,-1 0 0,1 0 0,-1 0 0,0 0 0,1-1 1,-1 1-1,0 0 0,1 0 0,-1 0 0,0 0 0,0-1 0,1 1 1,-1 0-1,0 0 0,1-1 0,19-36 466,55-86-251,-67 109-222,66-104 92,-66 107-133,0 1 0,1 1 1,11-10-1,-11 11-53,0-1 0,0 0 0,8-12 0,-14 13 23,-3 7 67,0 1 1,0 0-1,0 0 0,0 0 0,0 0 0,0 0 0,0 0 0,0 0 0,0 0 0,0-1 0,0 1 0,0 0 0,0 0 1,0 0-1,0 0 0,0 0 0,0 0 0,0 0 0,0 0 0,-1-1 0,1 1 0,0 0 0,0 0 0,0 0 0,0 0 1,0 0-1,0 0 0,0 0 0,0 0 0,0 0 0,0 0 0,0-1 0,0 1 0,-1 0 0,1 0 0,0 0 0,0 0 1,0 0-1,0 0 0,0 0 0,0 0 0,0 0 0,-1 0 0,1 0 0,0 0 0,0 0 0,0 0 0,0 0 0,0 0 1,0 0-1,0 0 0,0 0 0,-1 0 0,1 0 0,0 0 0,0 0 0,0 1 0,0-1 0,0 0 0,0 0 0,0 0 1,0 0-1,0 0 0,-1 0 0,1 0 0,0 0 0,0 0 0,0 0 0,0 1 0,-7 4-44,0 1 0,0 0 0,1 1 0,-1-1 0,-6 12 0,-25 42-35,-8 35 68,37-72 25,-1 0 0,0-1 0,-2 0 1,-26 34-1,26-41 11,3-5 35,0 0 0,-10 18 0,19-28-53,0 0 0,0 1 0,-1-1 0,1 0 0,0 0 0,0 1 0,-1-1 0,1 0 0,0 0 0,0 1 0,0-1 0,0 0 0,0 1 0,-1-1 0,1 0 0,0 1 0,0-1 0,0 1 0,0-1 0,0 0 0,0 1 0,0-1 0,0 0 0,0 1 0,0-1 0,0 0 0,0 1 0,0-1 0,1 0 0,-1 1 0,0-1 0,0 0 0,0 1 0,0-1 0,1 0 0,-1 1 0,0-1 0,0 0 0,1 0-1,-1 1 1,0-1 0,0 0 0,1 0 0,-1 0 0,0 1 0,1-1 0,-1 0 0,0 0 0,1 0 0,-1 0 0,0 0 0,1 1 0,-1-1 0,0 0 0,1 0 0,-1 0 0,1 0 0,28-3 66,-15 1 81,153-12 27,-78 5-1275,-31 1-2861,-51 7 3194,4-1-1002,-10 2 1624,-1-1 0,0 1 0,1 0 0,-1 0 0,0 0 0,0-1 0,0 1 0,1 0 0,-1 0 0,0-1 0,0 1 0,0 0 0,1-1 0,-1 1 0,0 0 0,0-1 0,0 1 0,0 0 0,0-1 0,0 1 0,0 0 0,0-1 0,0 1 0,0 0 0,0-1 1,0 1-1,0 0 0,0-1 0,0 1 0,-3-9-2659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5:43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 8640,'-8'-9'3904,"93"29"-3392,-36-7 2048,5-1-1505,54-4-63,5 4-608,26 0-96,-9-1-160,9-2 64,-12 2-96,7 2-4991,-13 2 2687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6:35.0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1417 3232,'-34'-7'7273,"41"-9"-5773,2 4-721,0 1 0,18-18 0,-16 18-570,0 0 0,-1-1 0,12-19 0,80-147 698,-96 166-839,100-182 724,-92 172-686,1 0-1,2 1 1,0 1 0,1 1-1,1 0 1,26-19 0,-40 34-125,0 1 0,0-1 1,1 1-1,9-4 0,-14 7 12,0-1 1,0 1-1,-1-1 0,1 1 1,0 0-1,0 0 0,0 0 1,-1-1-1,1 1 0,0 0 1,0 0-1,0 0 0,-1 0 1,1 0-1,0 0 0,0 0 0,0 1 1,-1-1-1,1 0 0,0 0 1,0 1-1,0-1 0,-1 0 1,1 1-1,0-1 0,-1 1 1,1-1-1,0 1 0,-1-1 1,1 1-1,-1-1 0,1 1 0,-1 0 1,1-1-1,-1 1 0,1 0 1,-1-1-1,1 1 0,-1 0 1,0 0-1,0-1 0,1 1 1,-1 0-1,0 0 0,0 0 1,0-1-1,0 1 0,0 2 0,0 10-10,-1 0 0,-1 0 0,0-1 0,0 1 0,-6 15 0,2-6 82,0 5-39,-71 271 476,75-291-383,0 0-1,0 1 0,1-1 1,-1 9-1,2-15-101,0-1-1,0 0 1,0 1 0,0-1-1,0 0 1,0 0 0,0 1-1,0-1 1,0 0-1,0 1 1,0-1 0,0 0-1,0 0 1,0 1 0,0-1-1,0 0 1,1 0 0,-1 1-1,0-1 1,0 0-1,0 0 1,0 1 0,1-1-1,-1 0 1,0 0 0,0 1-1,0-1 1,1 0 0,-1 0-1,0 0 1,0 0-1,1 0 1,-1 1 0,0-1-1,0 0 1,1 0 0,-1 0-1,0 0 1,0 0-1,1 0 1,-1 0 0,0 0-1,1 0 1,-1 0 0,0 0-1,0 0 1,1 0 0,-1 0-1,0 0 1,1 0-1,-1 0 1,0 0 0,0-1-1,1 1 1,-1 0 0,0 0-1,0 0 1,1 0 0,-1 0-1,0-1 1,0 1-1,1 0 1,2-3 117,0 1 0,0-1 0,1 0 0,4-6-1,8-10 23,323-351 371,-315 345-481,-14 15-144,21-18 1,-31 28 89,0-1 0,1 1 0,-1-1 0,1 1 0,-1 0 0,0-1 1,1 1-1,-1 0 0,1-1 0,-1 1 0,1 0 0,-1 0 0,1 0 0,-1-1 1,1 1-1,-1 0 0,1 0 0,0 0 0,-1 0 0,1 0 0,-1 0 1,1 0-1,-1 0 0,1 0 0,-1 0 0,1 0 0,-1 0 0,1 1 0,-1-1 1,1 0-1,0 0 0,-1 0 0,0 1 0,1-1 0,-1 0 0,1 1 0,-1-1 1,1 0-1,-1 1 0,0-1 0,1 1 0,-1-1 0,0 1 0,1-1 0,-1 0 1,0 1-1,0-1 0,1 1 0,-1-1 0,0 1 0,0 1 0,1 2-6,0 0-1,0 0 1,0 0 0,-1 0-1,0 5 1,-2 24-25,-1 0-1,-12 48 1,5-26 82,9-51-39,-10 58 268,-5 111 1,16-169-215,0 1 0,1-1 0,0 0 0,-1 1 0,1-1 0,3 6 0,-4-9-27,0 0 0,1 0-1,-1 0 1,1 0-1,-1 0 1,1 0 0,-1 0-1,1 0 1,-1 0-1,1 0 1,0-1 0,0 1-1,-1 0 1,1 0-1,0-1 1,0 1 0,0-1-1,0 1 1,0-1-1,0 1 1,0-1 0,0 1-1,0-1 1,0 0-1,0 0 1,0 1 0,0-1-1,0 0 1,0 0-1,2 0 1,-1-1 15,0 0 1,0 1-1,1-1 0,-1 0 1,0 0-1,0-1 1,0 1-1,0 0 0,0-1 1,0 1-1,0-1 0,0 0 1,1-2-1,20-27 152,-18 24-176,81-129 119,50-71 81,-117 180-207,-11 15-252,17-20 0,-25 32 222,1-1 0,-1 1-1,1-1 1,-1 1-1,1-1 1,-1 1 0,1 0-1,-1-1 1,1 1-1,0 0 1,-1-1 0,1 1-1,0 0 1,-1 0-1,1 0 1,0 0 0,-1 0-1,1-1 1,0 1 0,-1 0-1,2 1 1,-2-1 8,1 0 0,-1 0 0,0 1 0,1-1 1,-1 0-1,1 0 0,-1 1 0,0-1 0,1 1 0,-1-1 1,0 0-1,1 1 0,-1-1 0,0 1 0,0-1 1,1 1-1,-1-1 0,0 1 0,0-1 0,0 1 0,0-1 1,0 1-1,1-1 0,-1 1 0,0-1 0,0 1 0,0-1 1,0 1-1,-1-1 0,1 1 0,0-1 0,0 1 1,0 0-1,-18 83-267,2-7 217,14-67 96,-11 95 167,12-89-152,1 0 1,1 1-1,0-1 1,5 23-1,-5-34-13,0 0 0,1 0 0,0 0-1,0-1 1,3 6 0,-5-9-20,1 1-1,0-1 1,0 0-1,0 1 1,0-1 0,0 0-1,0 0 1,0 0-1,0 0 1,1 0 0,-1 0-1,0 0 1,1 0-1,-1-1 1,0 1 0,1 0-1,-1-1 1,1 1-1,-1-1 1,3 1 0,-1-1 39,1 0 0,-1-1 0,0 1 0,0-1 0,1 1 0,-1-1 0,0 0 0,0 0 1,0-1-1,0 1 0,0 0 0,4-4 0,3-2 66,17-15-1,-25 20-112,14-13 31,-1-1-1,0-1 1,-1 0 0,14-23 0,40-81 0,-57 102-35,50-107-281,-59 122 217,-1 2-10,0-1 1,0 1-1,1 0 1,-1 0-1,1 0 1,3-4-1,-5 6 54,0 0-1,0 0 1,1 1-1,-1-1 1,0 0-1,0 0 0,1 0 1,-1 1-1,0-1 1,0 0-1,0 0 1,0 1-1,1-1 1,-1 0-1,0 0 0,0 1 1,0-1-1,0 0 1,0 1-1,0-1 1,0 0-1,1 0 1,-1 1-1,0-1 0,0 0 1,0 1-1,0-1 1,0 0-1,-1 1 1,-5 101-363,0 2 449,15 26 288,-8-128-336,-1 1 0,0 0 0,1-1 0,-1 1 0,1-1 0,0 1 0,0-1 0,2 4 0,-2-5-18,-1-1 0,1 1-1,-1 0 1,1-1 0,-1 1 0,1-1-1,-1 1 1,1-1 0,0 0 0,-1 1 0,1-1-1,0 0 1,-1 1 0,1-1 0,0 0 0,-1 0-1,1 1 1,0-1 0,0 0 0,-1 0 0,1 0-1,0 0 1,0 0 0,-1 0 0,1 0-1,0 0 1,0-1 0,-1 1 0,1 0 0,0 0-1,-1-1 1,2 0 0,3-1 17,0 0 0,-1-1-1,0 0 1,1 0 0,-1 0 0,0 0 0,-1-1-1,7-7 1,24-36 219,-16 20-189,8-8-27,3 1 0,0 2 0,2 1-1,64-50 1,-62 58-126,1 1 0,2 2-1,54-23 1,-79 38 105,6-2-191,-34 12 75,-6 4 88,-1 1-1,1 1 0,1 1 0,0 1 1,0 1-1,2 1 0,0 1 0,0 1 1,2 0-1,0 1 0,1 1 0,1 1 1,1 1-1,0 0 0,2 0 0,0 2 1,-12 30-1,22-45 28,0-1 0,1 1 0,0 0 0,0 0 0,0 13 0,1-19-1,1 0 0,0 0 0,0 0 0,0 1 1,0-1-1,0 0 0,1 0 0,-1 1 0,1-1 1,0 0-1,-1 0 0,1 0 0,0 0 0,0 0 0,0 0 1,0 0-1,1 0 0,-1-1 0,1 1 0,-1 0 1,1-1-1,-1 1 0,1-1 0,0 1 0,2 1 1,1-1 8,-1 0 1,1-1 0,0 1 0,0-1-1,0 0 1,0 0 0,0-1 0,8 1-1,42-5 162,-46 2-138,14-1-3,0-1-1,1-2 1,-2 0 0,1-2-1,-1 0 1,0-2 0,-1 0-1,0-1 1,-1-1 0,0-1 0,-1-1-1,22-20 1,242-239 263,-254 243-310,6-5-16,-2-2 1,-1-1-1,-3-1 0,31-52 1,125-283 4,-177 357-55,-1 0 0,-1-1-1,-1 0 1,0 0 0,2-20-1,-7 37 60,0 1 0,0-1 0,0 0 0,0 1 0,0-1 0,0 0 0,0 1 0,0-1 0,0 0 0,0 1 0,0-1 0,0 0 0,0 1 0,-1-1 0,1 0 0,0 1 0,0-1 0,-1 0 0,1 1 0,-1-2 0,0 2 4,0 0 0,0-1 0,0 1-1,0 0 1,0 0 0,0 0 0,0 0-1,0 0 1,0 0 0,1 1 0,-1-1-1,0 0 1,0 0 0,0 1 0,0-1-1,0 0 1,0 1 0,1-1-1,-1 1 1,-1 0 0,-13 8-18,0 1 0,1 0 1,0 1-1,0 0 0,2 2 0,-1-1 1,2 1-1,-1 1 0,-12 20 0,-11 23-143,-30 65 0,62-117 150,-18 36 58,2 0 0,2 2 1,-20 75-1,35-104-13,0 0 0,0 0 0,1 0 1,1 0-1,0 0 0,1-1 0,1 1 0,0 0 1,1 0-1,0-1 0,9 22 0,-9-27-10,1 0 0,0-1 0,0 1 0,0-1 0,1 0 0,0 0 0,0-1 1,1 1-1,0-1 0,0-1 0,1 1 0,-1-1 0,1 0 0,0 0 0,0-1 0,1 0 0,0 0 0,-1-1 0,1 0 0,11 2 0,-5-2 44,0 0 0,0-2 0,0 0 0,0 0-1,1-1 1,-1-1 0,0-1 0,0 0 0,17-4 0,-14 1-40,-1-1 0,1-1 0,-2 0 0,1-1 0,-1 0 0,0-1 0,17-14 0,-29 21-6,5-4 52,0 0-1,0-1 1,0 0-1,-1 0 1,0-1-1,0 0 1,-1 0-1,10-16 1,-14 21-64,0-2-43,0 1-1,-1 0 1,1-1 0,-1 0-1,2-4 1,-3 8 39,0 0 1,0 1-1,0-1 0,0 0 1,0 1-1,0-1 1,0 0-1,0 1 0,0-1 1,0 0-1,-1 1 1,1-1-1,0 0 1,0 1-1,-1-1 0,1 1 1,0-1-1,-1 0 1,1 1-1,0-1 1,-1 1-1,1-1 0,-1 1 1,1-1-1,-1 1 1,1-1-1,-1 1 0,0 0 1,1-1-1,-1 1 1,1 0-1,-1 0 1,0-1-1,1 1 0,-1 0 1,0 0-1,1 0 1,-1 0-1,0 0 0,1-1 1,-1 1-1,0 1 1,1-1-1,-2 0 1,-4 1-32,1 0 1,-1 0 0,0 1 0,1 0 0,-1 0 0,1 0 0,0 1 0,0 0-1,0 0 1,-5 4 0,3-3 52,-4 3-32,0 1 0,1 1-1,0-1 1,0 2 0,1-1-1,0 1 1,1 1 0,0-1-1,1 1 1,-8 15 0,11-19 24,1-1 1,0 1-1,1 0 0,0 0 1,0 0-1,0 0 0,1 1 1,0-1-1,0 0 0,1 1 1,0-1-1,0 0 0,1 1 1,0-1-1,0 0 0,0 0 1,1 0-1,1 0 0,5 13 1,-7-17 9,0-1 0,1 1-1,0-1 1,-1 1 0,1-1 0,0 0 0,0 0 0,0 0 0,1 0 0,-1 0 0,0-1 0,1 1 0,-1-1 0,1 1 0,0-1 0,-1 0 0,1 0 0,0 0 0,0 0 0,0-1 0,-1 1-1,1-1 1,0 1 0,0-1 0,0 0 0,0 0 0,0-1 0,0 1 0,0-1 0,5-1 0,6-2 11,0-1 0,0 0-1,0-1 1,20-12 0,-30 16-31,293-133 323,-193 92-265,-71 28-3,0-1 1,38-27 0,-125 59-836,34-7 774,0 0 0,1 1-1,0 2 1,1 0 0,0 0 0,1 2 0,0 0 0,1 1 0,1 0 0,0 2 0,2 0 0,-1 0 0,2 1 0,0 1 0,2 0 0,-16 38 0,22-46 42,0 0 1,1 0-1,-2 12 1,5-20-3,-1-1 0,1 1 0,0 0 0,0 0 0,0 0 0,0 0 1,0-1-1,0 1 0,1 0 0,-1 0 0,1-1 0,0 1 0,0 0 0,0-1 1,0 1-1,1 0 0,1 3 0,-2-6-16,0 1 0,0 0 1,1 0-1,-1-1 0,0 1 0,0 0 1,0-1-1,1 1 0,-1-1 0,0 0 1,0 1-1,1-1 0,-1 0 0,0 0 1,1 0-1,-1 0 0,0 0 0,1 0 1,-1 0-1,0 0 0,1-1 0,-1 1 1,0 0-1,0-1 0,2 0 0,3-1 29,0-1-1,0 0 0,0 0 0,9-7 0,3-5 14,0 0 0,-1-1 0,21-25-1,44-64 131,-28 34 3,40-60-771,-92 126 442,-5 5-15,-5 10 2,2 1 142,2 0-1,0 1 1,0-1 0,1 1-1,-3 21 1,2-4 144,1 38 0,3-61-103,1 0 0,-1 0 0,1 0 0,0 1 0,0-1 0,4 11 0,-4-16-14,-1 0 0,1 0-1,0 0 1,-1 0 0,1 0 0,0 0 0,0 0 0,-1 0 0,1 0 0,0 0-1,0 0 1,0 0 0,0 0 0,0-1 0,0 1 0,2 0 0,-1 0 2,-1-1 1,0 0 0,1 0 0,-1 0 0,1 0-1,-1 0 1,1 0 0,-1 0 0,0 0 0,1-1-1,-1 1 1,0 0 0,1-1 0,-1 1 0,0-1-1,1 0 1,-1 1 0,2-2 0,6-5 24,-1 1 0,1-2 0,-1 1 0,8-10 0,20-19-23,-4 12-32,65-38 1,-77 52-61,1 0 0,0 1-1,0 2 1,40-10 0,-57 16 60,0 0 0,1 0 0,-1 0 0,0 1 0,0 0 0,1 0 0,-1 0 0,0 1 0,0-1 0,1 1 1,-1 0-1,0 0 0,0 1 0,0-1 0,0 1 0,0 0 0,-1 0 0,1 0 0,0 0 0,-1 1 0,0-1 1,1 1-1,-1 0 0,0 0 0,0 0 0,-1 0 0,1 1 0,-1-1 0,3 5 0,24 46 5,9 14 83,-33-62-32,0 1 0,0 0 0,0-1 0,1 0 0,0-1 0,0 1 1,7 4-1,-9-7-5,0-1 1,0 1-1,1-1 1,-1 0 0,1-1-1,-1 1 1,1-1-1,0 0 1,-1 0-1,1 0 1,0 0 0,9-1-1,-6-1-228,-1 0 0,0 0-1,1-1 1,-1 0 0,0 0-1,0-1 1,0 0 0,6-4-1,23-14-3687,4-1 1098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24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37 6880,'-35'-28'3136,"30"24"-2720,10-1-672,3 10 64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6:54.1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1 680 3808,'9'-8'9606,"36"-37"-7255,48-70-1457,68-80-562,-111 141 7,80-69 0,-83 83-149,61-47 222,-105 85-443,0 1-1,0-1 1,0 0-1,0 1 0,6-2 1,-9 3 26,0 0 1,1-1-1,-1 1 0,1 0 1,-1 0-1,1 0 1,-1 0-1,1 0 0,-1 0 1,1 0-1,-1 0 1,0 0-1,1 0 0,-1 0 1,1 0-1,-1 0 1,1 0-1,-1 0 0,1 0 1,-1 1-1,1-1 1,-1 0-1,0 0 0,1 0 1,-1 1-1,1-1 0,-1 0 1,0 1-1,1-1 1,-1 0-1,0 1 0,0-1 1,1 0-1,-1 1 1,0-1-1,0 1 0,1-1 1,-1 0-1,0 1 1,0-1-1,0 1 0,0-1 1,0 1-1,1-1 1,-1 1-1,0-1 0,0 1 1,-2 21 16,0 0 0,-2 0-1,0-1 1,-9 25 0,-6 32-13,13-43 31,-10 71 607,17-90-300,-1-16-327,0 0 1,0 0-1,0 0 1,0 1-1,0-1 1,0 0-1,0 0 1,0 0 0,0 0-1,1 0 1,-1 1-1,0-1 1,0 0-1,0 0 1,0 0-1,0 0 1,0 0-1,0 0 1,1 0-1,-1 0 1,0 1-1,0-1 1,0 0-1,0 0 1,0 0-1,1 0 1,-1 0-1,0 0 1,0 0-1,0 0 1,0 0-1,0 0 1,1 0-1,-1 0 1,8-8 287,38-73 342,-11 17-646,-19 38 24,2 1 0,0 0-1,27-27 1,-33 40-75,1 0 0,1 0 0,0 2 1,0-1-1,1 2 0,0 0 0,19-8 0,-33 16 44,0 1 0,0-1 0,0 1 0,0-1 0,0 1 0,0 0 0,0 0-1,0 0 1,0-1 0,0 1 0,0 0 0,1 0 0,-1 0 0,0 0 0,0 1-1,0-1 1,0 0 0,0 0 0,0 1 0,0-1 0,0 1 0,2 0 0,-2 0-3,0 0 1,0 0-1,0 1 1,0-1-1,0 0 1,-1 0-1,1 1 1,0-1-1,0 1 1,-1-1-1,1 0 1,-1 1 0,0-1-1,1 3 1,0 6-22,0 0 1,-1 0-1,0 0 1,-2 10-1,2-12 55,-1 0-3,-2 34 42,1 1 1,2 0-1,7 49 1,-7-87-31,2 0-1,-1 0 1,0 0-1,1 0 1,0-1-1,0 1 1,0 0-1,1-1 1,0 1-1,3 4 1,-4-7 4,1 1 1,-1-1 0,1 0 0,-1 1 0,1-1-1,0 0 1,0-1 0,-1 1 0,1 0 0,1-1-1,-1 0 1,0 0 0,0 1 0,0-2 0,1 1-1,-1 0 1,4-1 0,2 1 13,1-2-1,-1 1 0,0-1 1,1-1-1,-1 0 1,0 0-1,0-1 1,0 0-1,0 0 1,0-1-1,-1 0 1,0-1-1,0 0 1,11-8-1,-9 5-4,-1 0 0,0-1-1,0 0 1,-1 0 0,0-1-1,0 0 1,-1-1 0,-1 1 0,0-1-1,7-16 1,-8 13-15,5-11 43,10-38-1,-18 55-86,-1 1 0,0-1-1,0 1 1,0-1 0,-1 0 0,0 1 0,-1-1-1,0 0 1,-3-12 0,4 18-3,-1 1-1,0-1 1,1 1-1,-1 0 1,0-1-1,0 1 1,0 0-1,0 0 1,0-1 0,0 1-1,0 0 1,-1 0-1,1 0 1,0 1-1,0-1 1,-1 0-1,1 0 1,-1 1 0,1-1-1,0 0 1,-1 1-1,1 0 1,-1-1-1,0 1 1,1 0 0,-1 0-1,-1 0 1,-1 0-7,0 0 0,0 0 0,0 0 0,0 1 0,0-1 0,0 1 0,0 0 1,0 1-1,-4 1 0,2 0-4,0 1 0,0 0 0,0 1 0,1-1 0,-1 1 0,1 0 0,0 0 0,1 1 0,-6 7 0,0 3-1,0 0 0,-9 21 0,7-10 62,1 0 0,-14 53 1,22-67-8,1-1 1,0 1 0,1 0 0,0 0 0,1-1 0,0 1 0,1 0 0,1 0 0,3 13 0,-3-20 16,0 1 1,1-1-1,0 1 1,1-1-1,0 0 1,-1 0-1,2-1 1,-1 1-1,1-1 1,0 0-1,0 0 1,0 0-1,1-1 1,-1 0-1,1 0 1,0 0-1,0-1 1,12 5-1,-3-2 24,0-1-1,0 0 0,1-2 0,-1 1 0,1-2 1,0 0-1,20 0 0,-14-3-62,31-6 0,-32 3 58,30 0 0,-47 4-33,1 0 1,-1-1-1,0 0 1,0 0-1,1 0 1,-1 0-1,0-1 1,0 1-1,0-1 0,-1 0 1,7-4-1,2-1-30,-11 7 6,1-1 0,-1 0 0,0 1 1,1-1-1,-1 0 0,0 0 0,0 0 0,1 0 0,-1 0 0,1-2 0,3-3 53,-5 5-54,1 0 0,0 0 0,-1 0 0,1 0 0,-1 1 0,1-1 0,0 0 0,0 0 0,-1 1 0,1-1 0,0 0 0,0 1 0,0-1 0,0 1 0,1-1 0,0 0 0,0 0 0,0 0 0,-1 0 0,1 0 0,0 0 0,-1 0 0,1-1 0,-1 1 0,1-1 0,1-1 0,-2 1 10,1 0 0,-1 0 0,1 1 0,0-1 0,0 1 0,0-1 0,0 1 0,4-3 0,5-1-22,-1 0 1,0-1 0,0-1 0,15-12-1,9-7-5,47-28-1,93-81 0,-156 120-30,1 1-1,28-17 0,-46 31-19,0-1 111,-5-2 28,3 3-86,0-1 15,1 1 1,-1 0-1,0 0 1,0 0 0,0 0-1,0 0 1,1 0-1,-1 0 1,0 0-1,0 0 1,0 0 0,0 0-1,0 0 1,1 1-1,-1-1 1,0 0-1,0 1 1,0-1 0,0 1-1,-19 10-77,15-7 15,-20 13-10,1 1-1,1 1 0,-25 26 0,27-25-15,12-11 68,-19 16 10,2 2 1,0 1-1,-30 43 0,51-64 25,1 0-1,0 1 1,0-1 0,1 1-1,0 0 1,-3 11-1,5-17-8,1 0-1,0 0 0,-1 1 0,1-1 1,0 0-1,0 0 0,0 0 1,0 1-1,1-1 0,-1 0 1,1 0-1,-1 0 0,1 0 0,0 1 1,0-1-1,0 0 0,0 0 1,0-1-1,0 1 0,0 0 1,1 0-1,-1 0 0,1-1 1,-1 1-1,1-1 0,0 1 0,-1-1 1,1 0-1,3 2 0,6 2 35,0 0 0,0-1 0,0 0 0,1-1 0,0 0 0,-1-1 0,1-1-1,0 1 1,17-2 0,2-1 70,-1-1-1,46-10 1,-8-3-70,0-2-1,-1-3 1,80-36 0,-129 47-14,0 0 0,0-1 0,-1-1 1,22-18-1,-31 22-9,0 0 0,-1-1 0,0 0 0,-1 0 1,1 0-1,-2-1 0,1 1 0,-1-2 0,0 1 0,4-15 1,-4 11-45,-1-1 0,-1 0 0,3-21 1,-6 30 17,0 0 1,0 1-1,0-1 1,-1 0-1,1 1 1,-3-8-1,2 10 2,1 0 0,-1 0-1,0 0 1,0 0 0,0 0 0,0 1-1,0-1 1,0 0 0,-1 1 0,1-1-1,-1 1 1,1-1 0,-1 1 0,1 0 0,-4-2-1,3 2-11,0 0 1,-1 0-1,1 1 0,0-1 0,-1 1 0,1-1 0,-1 1 0,1 0 0,-1 0 0,1 0 0,0 0 1,-1 1-1,1-1 0,-1 0 0,1 1 0,0 0 0,-1 0 0,1 0 0,-2 1 0,1-1-8,-7 3 6,0 1 0,0 0 1,1 1-1,-1 0 0,1 0 0,1 1 1,-9 8-1,-2 4-3,-26 35 0,32-38 15,2 1 0,0 0 0,-13 28 0,21-38 6,0-1 1,0 1 0,1 0 0,0-1-1,1 1 1,-1 0 0,1 0 0,1 0 0,-1 0-1,1 0 1,0 0 0,1 0 0,2 11-1,-2-14 11,0 0 1,1 0-1,0 0 0,-1-1 0,1 1 0,1-1 0,-1 1 0,0-1 0,1 0 1,0 0-1,0 0 0,3 3 0,-1-2 28,1 0 1,-1-1-1,1 1 1,0-1-1,0-1 1,12 5-1,-2-3 38,0-1 0,0 0 0,0-2 0,0 1 0,22-2 0,-25-1-57,0 0 0,0-1 0,1-1 0,-1 0 0,0 0 0,-1-1 0,1-1 0,-1 0 0,0-1 0,0 0 0,0-1 0,11-8 0,-8 1 15,1 0 0,-2-1 1,0 0-1,-1-1 0,14-22 0,50-94 41,-68 115-75,39-60-122,-15 28-49,-33 48 170,0 1-1,1-1 1,-1 1-1,0 0 0,1-1 1,-1 1-1,0-1 1,1 1-1,-1 0 1,0-1-1,1 1 0,-1 0 1,1-1-1,-1 1 1,1 0-1,-1-1 1,1 1-1,5 4-160,-5-3 135,-1 1 0,1 0 0,-1 0 0,1-1 0,-1 1 0,1 0 0,-1 0 0,0 3 0,-1 26-8,-1 0 1,-13 55-1,-24 59-36,30-117 285,-19 39 0,28-65-201,0-1 1,-1 0 0,1 0 0,-1 0 0,0 0-1,1 0 1,-1 0 0,0 0 0,0 0 0,0 0-1,0 0 1,0 0 0,0 0 0,0-1 0,0 1-1,0 0 1,0-1 0,0 1 0,0 0-1,-1-1 1,1 0 0,0 1 0,0-1 0,0 0-1,-1 0 1,1 1 0,0-1 0,-1 0 0,1 0-1,0 0 1,-2-1 0,0 0 10,-1 0 1,1-1-1,0 1 1,0-1-1,0 0 1,0 0-1,0 0 1,1 0-1,-1 0 0,1-1 1,-5-5-1,6 7-24,-4-9-29,5 10 31,-1 0 0,1 0-1,0 0 1,0 0-1,0-1 1,0 1 0,0 0-1,0 0 1,-1 0-1,1 0 1,0-1 0,0 1-1,0 0 1,0 0-1,0 0 1,0-1 0,0 1-1,0 0 1,0 0-1,0 0 1,0-1 0,0 1-1,0 0 1,0 0-1,0-1 1,0 1 0,0 0-1,0 0 1,0 0-1,0-1 1,0 1 0,1 0-1,-1 0 1,0 0-1,0-1 1,34 4 28,10-10-36,0-2 1,0-2-1,-2-1 1,81-36-1,-99 36 32,0-1-1,-1 0 1,0-2-1,40-35 1,-36 24 53,-2 0-1,0-2 1,22-34 0,19-28-700,-66 90 615,0 0 0,0-1 0,0 1 0,0 0 1,0 0-1,1-1 0,-1 1 0,0 0 0,0 0 0,0 0 0,1-1 0,-1 1 1,0 0-1,0 0 0,0 0 0,1 0 0,-1-1 0,0 1 0,0 0 0,1 0 0,-1 0 1,0 0-1,1 0 0,-1 0 0,0 0 0,0 0 0,1 0 0,1 7-128,-5 18 92,2-18 76,-1 12-15,-19 134 37,17-135-33,-3 14-37,-1 0 0,-19 49 1,23-73 39,0 1 1,0-1-1,-1 0 0,0-1 1,0 1-1,-1-1 0,0 0 1,0 0-1,-1-1 0,0 0 1,0 0-1,0 0 1,-1-1-1,-8 5 0,9-7-6,0-1 0,0 0 0,0 0 0,0-1 0,0 1 0,0-1 0,-1-1 0,1 0 0,0 0 0,0 0 0,-1-1 0,1 0 0,0 0 0,0-1 0,0 1 0,0-2 0,0 1 0,0-1 0,1 0 0,-1-1 0,1 1 0,0-1 0,0 0 0,0-1 0,1 0 0,-8-7 0,13 12-12,-1-1 0,0 0 0,1 1 0,-1-1 0,1 0-1,-1 1 1,1-1 0,0 0 0,-1 1 0,1-1 0,0 0 0,-1 0 0,1 1 0,0-1 0,0 0 0,0 0 0,0 0 0,-1-1-1,2 2-5,-1-1 0,0 1 0,0-1 0,1 1 0,-1-1 0,0 1 0,0-1 0,1 1 0,-1-1 0,1 1 0,-1-1 0,0 1 0,1 0 0,-1-1 0,1 1 0,-1 0 0,1-1 0,-1 1 0,2-1 0,3 0-30,0-1 0,0 1-1,1-1 1,8 1 0,-8 0 13,102-11 60,68-12 113,188-66-160,-184 35 69,-157 46-109,-22 8 35,1 1 0,-1-1 0,0 0 0,1 1-1,-1-1 1,0 0 0,0 0 0,1 0 0,-1 0 0,0 0 0,1-1 0,-2 2 7,0 0 0,-1 0 0,1 0 0,0 0 0,-1 0-1,1-1 1,0 1 0,-1 0 0,1 1 0,0-1 0,-1 0 0,1 0-1,0 0 1,-1 0 0,1 0 0,0 0 0,-1 0 0,1 0 0,0 1-1,0-1 1,-1 0 0,1 0 0,0 0 0,0 1 0,-1-1 0,1 0 0,0 0-1,-1 1 1,-6 3-50,-98 51-255,-46 25 270,123-63 142,0 1 0,1 2 0,-45 41 0,62-46 14,10-15-113,0 0 0,0 1 0,0-1 0,-1 0 0,1 0 0,0 1 0,0-1 0,0 0 0,0 0 0,0 1 0,0-1 0,-1 0 0,1 0 0,0 1 0,0-1 0,0 0 0,0 0 0,0 1 0,0-1 0,0 0 0,0 1 0,0-1 0,0 0 0,1 0 0,-1 1 0,0-1 0,0 0 0,0 0 0,0 1 0,0-1 0,0 0 0,0 0 0,1 1 0,-1-1 0,0 0 0,0 0 0,0 0 0,1 1 0,-1-1 0,0 0 0,0 0 0,0 0 0,1 0 0,-1 0 0,0 1 0,1-1 0,-1 0 0,0 0 0,0 0 0,1 0 0,-1 0 0,28-13 294,5-5-190,-2-1 1,0-1-1,-1-2 0,-1-1 1,43-44-1,-35 26-246,-11 11-13,33-28 0,-59 58 145,1-1 0,-1 1 0,0 0 0,0-1 0,0 1 1,0 0-1,1 0 0,-1 0 0,0-1 0,0 1 0,0 0 1,1 0-1,-1 0 0,0-1 0,0 1 0,1 0 0,-1 0 1,0 0-1,1 0 0,-1 0 0,0 0 0,0 0 1,1 0-1,-1-1 0,0 1 0,1 0 0,-1 0 0,0 0 1,1 1-1,-1-1 0,0 0 0,0 0 0,1 0 0,-1 0 1,0 0-1,1 0 0,-1 0 0,0 0 0,0 1 0,1-1 1,-1 0-1,0 0 0,0 0 0,1 0 0,-1 1 0,0-1 1,0 0-1,0 0 0,0 1 0,1-1 0,-1 0 0,0 0 1,0 1-1,0-1 0,0 0 0,0 1 0,0-1 0,0 0 1,1 0-1,-1 1 0,0-1 0,0 0 0,0 1 0,0-1 1,0 0-1,0 0 0,-1 1 0,1-1 0,0 1 0,-2 25-90,2-26 97,-3 14-33,1-1 1,1 1 0,0 0-1,2 20 1,-1-29 52,1 1 0,0-1 0,0 0 1,1 1-1,0-1 0,0 0 0,0 0 0,1 0 1,-1 0-1,1-1 0,0 1 0,1-1 1,-1 0-1,7 7 0,-7-9-3,0 1 0,1-1 0,-1 0 0,1 0-1,-1 0 1,1 0 0,0-1 0,0 1 0,-1-1 0,1 0 0,0 0 0,0-1 0,0 1 0,1-1 0,-1 0-1,0 0 1,0 0 0,0 0 0,0-1 0,0 1 0,0-1 0,7-3 0,4-1-3,-1-1 1,0 0-1,0-1 1,21-15-1,-8 3 62,-2-1-1,41-40 0,35-56 139,-97 111-242,0 0 1,-1 0-1,0 0 0,0 0 0,4-10 1,-6 13 14,-1 0 0,1 1 0,-1-1 0,1 0 0,-1 0 0,0 0 0,0 0 0,0 0 0,0 0 0,0 0 0,0 0 0,-1 0 0,1 0 1,-1 1-1,1-1 0,-1 0 0,1 0 0,-1 0 0,-2-3 0,3 5 7,0 0 0,0 0 0,0 0 0,0 0 0,0 0 0,0-1 0,0 1 1,0 0-1,-1 0 0,1 0 0,0 0 0,0 0 0,0 0 0,0-1 0,0 1 0,0 0 0,0 0 0,0 0 0,-1 0 0,1 0 0,0 0 1,0 0-1,0 0 0,0 0 0,0 0 0,0 0 0,-1 0 0,1-1 0,0 1 0,0 0 0,0 0 0,0 0 0,0 0 0,-1 0 0,1 0 1,0 0-1,0 0 0,0 1 0,0-1 0,0 0 0,-1 0 0,1 0 0,0 0 0,0 0 0,0 0 0,0 0 0,0 0 0,0 0 0,-1 0 1,1 0-1,0 0 0,0 1 0,0-1 0,0 0 0,0 0 0,0 0 0,0 0 0,0 1 0,-1-1-6,1 0-1,0 1 1,0-1-1,0 0 1,0 1-1,0-1 0,0 1 1,0-1-1,0 0 1,0 1-1,0-1 1,0 0-1,0 1 1,0-1-1,0 1 0,0-1 1,0 0-1,0 1 1,1 0-1,0 1 7,0 0 0,0 1 0,0-1 0,0 1 0,0-1 0,0 1 0,0-1 0,-1 1 0,1 3 0,4 15-30,53 141-121,-53-144 11,-1-2 201,0 0 1,2-1-1,7 17 1,-11-29-33,-1 0 1,1 1-1,0-2 0,0 1 1,0 0-1,0 0 0,0-1 1,1 1-1,-1-1 1,1 0-1,-1 1 0,1-1 1,0 0-1,0-1 0,0 1 1,0 0-1,0-1 1,1 0-1,-1 0 0,6 1 1,-1-1 6,0 0 1,0-1 0,0 0 0,0-1-1,1 0 1,-1 0 0,0-1 0,0 0-1,-1 0 1,1-1 0,0 1 0,-1-2-1,1 1 1,6-6 0,3-3-13,0-1 0,0 0 0,-2-1 0,18-21 1,-29 32-30,3-5-30,0 0 0,1 0 1,0 1-1,15-10 0,-23 17 31,1-1-1,-1 1 1,0 0 0,0-1-1,1 1 1,-1 0 0,1 0-1,-1 0 1,0-1 0,1 1-1,-1 0 1,0 0 0,1 0-1,-1 0 1,1 0 0,-1-1 0,1 1-1,-1 0 1,0 0 0,1 0-1,-1 0 1,1 0 0,-1 0-1,0 1 1,1-1 0,-1 0-1,1 0 1,-1 0 0,0 0-1,1 0 1,-1 1 0,1-1-1,-1 0 1,0 0 0,1 0 0,-1 1-1,0-1 1,1 0 0,-1 1-1,0-1 1,0 0 0,1 1-1,-1-1 1,0 0 0,0 1-1,0-1 1,1 1 0,-1-1-1,0 0 1,0 1 0,0-1-1,0 1 1,0-1 0,0 0 0,0 1-1,0 0 1,0 4-41,0 0 1,0 0 0,-2 10-1,1-9 18,-3 12-35,-10 31-1,9-34 121,0 0-1,1 0 0,-2 24 0,5-35 3,1-1 1,-1 1-1,1 0 0,0 0 0,1 0 1,-1-1-1,1 1 0,1 5 0,-2-8-41,0-1 0,1 1-1,-1-1 1,0 1 0,1-1 0,-1 1-1,0-1 1,1 0 0,-1 1 0,1-1 0,-1 1-1,1-1 1,-1 0 0,1 0 0,-1 1-1,1-1 1,-1 0 0,1 0 0,0 1-1,-1-1 1,1 0 0,0 0 0,1 0-2,0 0 0,0 0 0,0 0 0,0-1 0,1 1 0,-1-1 0,0 1 0,0-1 0,2-1 0,88-45 209,-32 15-145,-4 0 9,-36 20-148,0 0 0,1 2 0,1 0 0,35-11 0,-55 21 46,1-1 0,-1 1 0,1 0 0,-1 0 0,1 0 0,-1 0 0,0 1 0,1-1 0,2 1 0,-4-1 10,0 1 0,0-1 0,0 0 0,-1 1 0,1-1 0,0 0 0,0 1-1,0-1 1,-1 1 0,1-1 0,0 1 0,-1-1 0,1 1 0,0 0 0,-1-1 0,1 1 0,-1 0 0,1 0 0,-1-1 0,1 1 0,-1 0 0,0 0 0,1 0 0,-1 0 0,0-1 0,0 1 0,0 0 0,1 0 0,-1 1 0,-1 3 7,0 0 0,0 0 1,-1 0-1,1 0 1,-1 0-1,0 0 1,-1 0-1,1-1 1,-1 1-1,-4 6 1,-81 89-162,-99 176 37,180-264 113,-75 117 41,60-98 36,-53 56 0,49-62-1,-1-1 0,-54 37 0,63-49 19,0-1-1,-1-1 0,0-1 1,-1-1-1,0 0 1,-23 5-1,37-12-27,0 0 0,1 0 1,-2 0-1,1 0 0,0-1 0,0 0 0,0-1 1,0 1-1,0-1 0,-7-2 0,10 2-39,1 0 0,-1 0 0,1 0 0,-1 0 0,1 0 0,-1-1-1,1 1 1,0-1 0,0 0 0,-1 1 0,1-1 0,1 0 0,-1 0 0,0-1 0,0 1 0,1 0-1,-1-1 1,1 1 0,0-1 0,0 1 0,-2-5 0,2 0-25,-1 0 1,1 0-1,0 0 0,1 0 0,-1 0 1,3-14-1,0 2 19,2 0 0,0 1 0,1-1 0,1 1 0,0 0 0,2 0-1,14-26 1,-8 21-79,1 0 0,1 1 0,1 0 0,31-29 0,-32 37 51,0 0 1,1 2-1,0 0 0,1 1 1,0 0-1,1 2 0,0 0 1,1 1-1,-1 2 0,2-1 1,-1 2-1,0 1 0,1 0 1,0 2-1,31 0 0,-44 2-218,0 0 1,0 1-1,-1 1 0,1-1 0,-1 1 1,1 0-1,9 5 0,-11-4-1046,0 0-1,0 0 1,0 1 0,10 8-1,-5-2-3881,20 13-1,-9-8 913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6:55.1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6 919 7296,'-6'-1'2126,"6"-2"-235,11-5 277,-6 5-2204,228-169 2639,-4-46-2028,187-263-431,-395 450-198,-21 31 51,0 1 0,0-1 1,0 0-1,0 0 0,0 0 0,0 0 1,0 0-1,0 0 0,0 0 1,0 0-1,0 0 0,-1 0 0,1 0 1,0 0-1,0 0 0,0 0 0,0 0 1,0 0-1,0 0 0,0 0 1,0 0-1,0 0 0,0 0 0,-1 0 1,1 0-1,0 0 0,0-1 0,0 1 1,0 0-1,0 0 0,0 0 1,0 0-1,0 0 0,0 0 0,0 0 1,0 0-1,0 0 0,0 0 0,0 0 1,0 0-1,0 0 0,-1 0 1,1-1-1,0 1 0,0 0 0,0 0 1,0 0-1,0 0 0,0 0 0,0 0 1,0 0-1,0 0 0,0 0 1,0 0-1,0-1 0,0 1 0,1 0 1,-21 15-196,-21 20 402,2 3 1,1 0-1,2 3 1,2 1-1,-35 55 0,-5 38 477,60-106-428,2 1 0,-16 57 0,27-81-176,0 1 0,0-1 0,0 1 0,1 0 0,0-1 0,1 1 0,-1 0 0,1-1 0,0 1 0,1 0 0,0-1 0,0 0 0,0 1 0,1-1-1,0 0 1,0 0 0,4 6 0,-4-8-29,0-1-1,0 1 1,1 0-1,-1-1 0,1 0 1,-1 1-1,1-2 1,0 1-1,0 0 1,1-1-1,-1 0 0,0 0 1,1 0-1,-1 0 1,1-1-1,0 1 1,0-1-1,-1-1 0,1 1 1,0-1-1,0 1 1,0-1-1,0-1 1,5 0-1,5-2 14,-1 0 1,0-1-1,25-11 1,39-24 77,-70 35-119,43-24 8,-1-2 0,-2-2 0,75-65 0,-118 93-79,19-19-64,-17 14-39,-7 9 148,0 0 1,1 0-1,-1 0 0,0 0 1,0 0-1,0 0 0,0 0 1,0-1-1,0 1 0,0 0 1,0 0-1,0 0 0,0 0 1,0 0-1,0 0 0,0 0 1,0 0-1,0 0 0,0 0 0,0-1 1,0 1-1,0 0 0,0 0 1,0 0-1,0 0 0,0 0 1,0 0-1,0 0 0,0 0 1,0 0-1,0-1 0,0 1 1,0 0-1,0 0 0,0 0 0,0 0 1,0 0-1,-1 0 0,1 0 1,0 0-1,0 0 0,0 0 1,0 0-1,0 0 0,0 0 1,0 0-1,0-1 0,0 1 1,0 0-1,-1 0 0,1 0 1,0 0-1,0 0 0,0 0 0,0 0 1,0 0-1,0 0 0,0 0 1,-1 0-1,-12 5-202,-10 7 177,1 0-1,0 2 1,1 1-1,1 0 1,0 2 0,1 0-1,1 1 1,-28 35-1,36-39 83,1 0-1,-14 29 0,19-35 35,1 1-1,0-1 1,1 0-1,-1 1 1,2-1-1,-1 1 1,0 12-1,2-19-59,0 0 1,1 1-1,-1-1 1,0 0-1,0 0 1,1 0-1,0 0 1,-1 0-1,1-1 1,0 1-1,0 0 1,0 0-1,0 0 1,0 0-1,0-1 1,0 1-1,1-1 1,-1 1-1,1-1 1,-1 1-1,1-1 1,-1 0-1,1 0 1,0 0-1,0 0 1,0 0-1,-1 0 0,1 0 1,0 0-1,0-1 1,0 1-1,0-1 1,0 0-1,0 1 1,0-1-1,0 0 1,1 0-1,2-1 1,-2 1 0,1 0-1,0-1 1,0 1 0,0-1 0,-1 0 0,1 0 0,0 0-1,-1-1 1,1 1 0,-1-1 0,1 0 0,-1 0-1,0 0 1,0 0 0,0 0 0,0-1 0,0 0-1,0 1 1,-1-1 0,4-5 0,-5 3-25,1 0 0,-1 0 1,0 0-1,0 0 0,0 0 0,-1 0 1,0 0-1,0-1 0,0 1 0,0 0 0,-1 0 1,-2-10-1,0 7-30,0 0 0,0 0 0,-1 1 0,0-1-1,0 1 1,-1-1 0,0 1 0,0 0 0,-1 1 0,-7-8 0,-2 0 0,0 1-1,-1 0 1,-18-11 0,29 20 104,8 3-43,10 3 15,115 37 279,239 41-1,-348-77-272,0-1 1,35-2 0,-15-5-2695,-38 5 2504,0 0-1,0 0 1,-1 0 0,1 0-1,0-1 1,-1 1 0,1 0-1,0 0 1,0 0 0,-1 0-1,1-1 1,0 1 0,-1 0-1,1-1 1,-1 1 0,1-1-1,0 1 1,-1-1 0,1 1-1,-1-1 1,1 1 0,-1-1-1,1 1 1,-1-1 0,0 1-1,1-1 1,-1 0 0,0 1-1,1-1 1,-1 0 0,0 1-1,0-1 1,0 0 0,1 0-1,-1 0 1,0-8-1809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6:55.5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29 6816,'-85'-29'3072,"70"29"-2656,20 0 2080,5 0-1440,25 0 864,7 0-1153,24 0 65,-3 9-480,27-1-288,5-5-64,18 2 192,-5 4-96,-10 2-160,-17 1 0,-15 4-4479,-11-1 2495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6:25.1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417 57 4384,'1'-9'546,"-1"6"-253,0 0 0,0 0 1,1-1-1,-1 1 0,1 0 0,0 0 0,0 0 0,0 0 0,1 0 0,-1 0 1,3-4-1,4 1 1501,-9 15-1056,-3 3-812,-1 10 287,-1 0-1,-1-1 0,-1 0 0,-12 25 1,-33 41 893,16-27-634,-1 8-82,-34 84-1,-14 33 118,-15 38-3099,105-232-1083,5 1 1158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6:25.4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4 379 5152,'-1'-7'697,"0"2"-299,0 1 0,1-1 0,0 0-1,0-6 1,0 10-283,0-1 0,0 1 0,1 0 0,-1-1 0,1 1 0,-1 0 0,1-1 0,-1 1 0,1 0 0,0 0 0,-1-1 0,1 1 0,0 0 0,0 0 0,0 0 0,0 0 0,0 0 0,0 0 0,2-1 0,3-1 173,3-3 130,0 1 0,19-9 0,184-56 2595,-53 20-1456,113-36-453,-190 64-856,152-19 0,-176 32-194,-37 5 26,41-2-1,-62 6-136,1 0 0,-1 0-1,0 0 1,0 0 0,1 0-1,-1 1 1,0-1 0,0 0-1,0 0 1,1 0 0,-1 1-1,0-1 1,0 0-1,0 0 1,0 1 0,0-1-1,1 0 1,-1 0 0,0 1-1,0-1 1,0 0 0,0 0-1,0 1 1,0-1 0,0 0-1,0 0 1,0 1-1,0-1 1,0 0 0,0 1-1,0-1 1,0 0 0,0 0-1,0 1 1,0-1 0,-1 0-1,1 0 1,0 1 0,0-1-1,0 0 1,0 0-1,-1 0 1,1 1 0,-8 16-3048,8-16 2888,-15 26-5031,-3 4 1670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6:25.9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302 0 5152,'-42'7'1648,"41"-7"-1609,0 0 0,0 1-1,0-1 1,0 0 0,0 0 0,0 1 0,0-1 0,1 1 0,-1-1 0,0 1 0,0-1 0,0 1 0,0-1-1,0 1 1,1 0 0,-2 1 0,-15 13 637,0 1 0,1 1 0,-24 34 0,9-5 488,-32 65-1,51-86-793,1 0 0,2 1-1,0 0 1,-9 51 0,18-74-306,-1 1 0,1-1 0,0 0 0,0 1 0,0-1 0,1 1-1,-1-1 1,3 7 0,-3-9-29,1 1 0,-1-1 0,1 1 0,0-1-1,0 1 1,0-1 0,0 0 0,0 1 0,0-1 0,0 0-1,0 0 1,0 0 0,0 0 0,1 0 0,-1 0-1,0 0 1,1 0 0,-1 0 0,1-1 0,2 2 0,2-1 76,0 0 0,1 0 0,-1-1 0,0 0 0,0 0 0,0 0 0,0-1 1,10-2-1,49-15 278,-62 17-371,13-4 21,-1-1-1,1-1 0,-1 0 1,-1 0-1,0-2 0,0 0 1,0 0-1,-1-2 0,0 1 1,-1-2-1,-1 1 0,0-2 1,0 1-1,-1-2 0,8-14 1,-10 17 15,-2-2 0,0 1 0,0-1 0,-1 0 0,4-17 0,-8 26-57,0-1-1,0 1 1,-1 0-1,0-1 1,1 1-1,-2-1 1,1 1-1,0 0 1,-1-1-1,0 1 1,0-1-1,0 1 1,0 0-1,-1 0 1,0 0-1,0 0 1,0 0-1,0 0 0,-1 0 1,-3-4-1,3 6 0,1 0-1,-1 0 0,1 1 1,-1-1-1,0 1 0,1 0 0,-1-1 1,0 1-1,0 1 0,0-1 0,0 0 1,0 1-1,0-1 0,0 1 1,0 0-1,0 0 0,0 0 0,0 1 1,-3 0-1,-2 0-17,0 0-1,0 1 1,0 0 0,1 0-1,-1 1 1,-8 4 0,10-3 0,0-1 1,1 1-1,-1 1 1,-6 6-1,10-10-23,0 1 0,0 0 0,1-1 0,-1 1 1,1 0-1,0 0 0,-1 0 0,1 0 0,0 0 0,0 1 0,0-1 0,1 0 0,-1 0 0,0 1 0,0 2 0,3 0-1560,5-2 448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6:30.5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1 622 4224,'1'-11'1145,"5"10"388,10 0 439,-8-2-1665,-1 0-1,0 0 1,0 0 0,0-1-1,0-1 1,0 1-1,-1-1 1,8-8-1,3-3 139,22-31-1,172-283 1551,-186 288-1654,12-20 1,-31 58-536,-5 9 93,-2 13 54,0-15 42,0 17 3,-3 23 30,4 60 0,1-91-15,0 1-1,1 0 1,1 0 0,0-1-1,0 0 1,1 1 0,1-1 0,0-1-1,9 16 1,-8-19 46,0 0-1,1 0 1,0 0 0,1-1-1,-1 0 1,1 0 0,1-1-1,-1 0 1,1 0 0,0-1-1,1 0 1,-1-1 0,1 0-1,0-1 1,0 1 0,0-2-1,10 2 1,-13-3-10,0 0 1,-1 0-1,1-1 1,0 0-1,0 0 1,0-1 0,-1 0-1,1 0 1,0-1-1,-1 1 1,1-1-1,-1-1 1,0 1-1,0-1 1,0 0-1,0-1 1,0 1-1,0-1 1,-1 0 0,0-1-1,0 1 1,0-1-1,0 0 1,-1-1-1,0 1 1,0 0-1,5-10 1,-2-1 36,0 0 0,-1-1-1,-1 0 1,0 0 0,2-21 0,-2 3-133,1-61 0,-6 90 12,0 0 0,0-1 0,0 1-1,-1 0 1,0 0 0,0 0 0,-1 0 0,0 0-1,-2-6 1,3 11 23,1 0-1,0 1 1,0-1 0,-1 1-1,1-1 1,-1 1 0,1-1-1,0 1 1,-1-1 0,1 1-1,-1 0 1,1-1-1,-1 1 1,1 0 0,-1-1-1,1 1 1,-1 0 0,1-1-1,-1 1 1,0 0 0,1 0-1,-1 0 1,1 0-1,-1 0 1,0-1 0,0 2-3,0-1-1,0 0 1,0 0 0,0 1 0,0-1 0,0 1 0,0-1 0,0 1 0,1-1 0,-1 1-1,0 0 1,0-1 0,1 1 0,-2 1 0,-1 1-2,0 1 0,1 0 0,-1 0 0,1 1 0,0-1 0,-2 5 0,-1 9-11,0-1 0,2 1 0,0 0 0,1 1 0,0-1 0,2 0 0,0 1 0,1-1-1,1 0 1,6 26 0,-5-32 75,1 0 0,0 0-1,1-1 1,12 22 0,-15-29-15,1-1 1,-1 1-1,1 0 0,0-1 1,1 1-1,-1-1 0,1 0 1,-1 0-1,1 0 1,0-1-1,0 1 0,0-1 1,0 0-1,1 0 0,-1 0 1,7 1-1,0-1 39,0-1 0,0-1 0,0 0 0,0 0 0,0-1-1,0 0 1,0-1 0,0 0 0,-1-1 0,1 0 0,-1-1 0,14-7 0,15-8 48,64-43-1,-86 50-82,149-104-135,-157 110 64,17-15 27,47-48 0,-50 45 211,-22 23-184,19-22 72,-19 21-78,0 1-1,-1 0 0,1 0 1,-1 0-1,1 0 0,-1 0 0,0 0 1,1-1-1,-1 1 0,0 0 0,0 0 1,0-1-1,0 1 0,0 0 0,0 0 1,0-1-1,0 1 0,-1 0 1,1 0-1,-1-2 0,0 2-15,1 0-1,-1 1 1,1-1-1,-1 0 1,1 1-1,-1-1 1,0 1-1,1-1 1,-1 1-1,0-1 1,0 1-1,1-1 1,-1 1-1,0 0 1,0-1-1,0 1 1,1 0-1,-1 0 1,0 0-1,0-1 1,0 1-1,0 0 1,0 0-1,1 0 1,-1 0-1,-2 1 1,-19 4-116,4 3 148,0 0 0,1 1 0,0 1 0,-27 21 0,-54 55-128,73-63 42,4-2 104,-30 35 0,45-48-38,0-1 0,1 1 1,0 0-1,0 1 0,1-1 1,0 1-1,1 0 0,0 0 0,-3 10 1,6-16 0,-1 0 0,1 1 0,0-1 0,0 0 0,0 0 0,0 0 0,0 0 0,1 0 0,-1 0 0,1 0 0,0 0 0,0 0 0,0 0 0,1 0 1,-1 0-1,0 0 0,4 3 0,-2-2 5,0-1 0,0 0 0,1 0 1,0 0-1,-1 0 0,1 0 0,0-1 1,0 0-1,1 1 0,6 1 0,6 1 42,-1-1 0,1 0-1,1-1 1,-1-1-1,20-1 1,-14-1 1,1-1 0,-1-1 0,0-2 0,0 0 1,0-1-1,32-12 0,124-62 47,-135 56-29,-2-2 0,0-2 0,66-56 0,-101 77-62,0-1 1,-1 0-1,0-1 1,0 0-1,0 0 1,7-17-1,-12 25-17,-1-1 0,0 1-1,1-1 1,-1 0 0,0 1-1,0-1 1,0 0 0,0 1 0,1-1-1,-1 1 1,0-1 0,0 0 0,0 1-1,0-1 1,0 0 0,-1 1 0,1-2-1,0 1-5,-1 1 1,1 0-1,0 0 0,-1-1 0,1 1 0,-1 0 0,1 0 0,0 0 0,-1 0 0,1-1 1,-1 1-1,1 0 0,0 0 0,-1 0 0,1 0 0,-1 0 0,1 0 0,-1 0 0,1 0 1,0 0-1,-1 0 0,1 0 0,-1 0 0,1 1 0,-1-1 0,1 0 0,0 0 0,-1 0 1,1 0-1,0 1 0,-1-1 0,1 1 0,-7 2-31,1 1-1,0 0 0,0 0 1,1 0-1,-1 1 1,-7 8-1,-31 39-95,40-47 129,-12 14 9,2-1 25,-21 30 0,32-43-32,0 0 0,1-1 1,-1 1-1,1 0 0,0 0 1,1 1-1,-1-1 0,1 0 1,0 0-1,0 1 0,1-1 1,0 8-1,0-9 0,1-1 0,0 1 0,0-1 0,1 1-1,-1-1 1,1 1 0,0-1 0,0 0 0,0 0 0,0 0 0,1 0-1,-1 0 1,1 0 0,-1-1 0,1 1 0,0-1 0,0 1 0,0-1 0,6 2-1,1 2 44,1-1 0,-1 0-1,1-1 1,0 0-1,13 2 1,-12-4 6,1 0-1,-1 0 1,0-1 0,0-1 0,0 0 0,1 0 0,23-5 0,-31 4-20,-1 0 0,1-1 0,0 0 0,0 1 1,-1-1-1,1-1 0,-1 1 0,0-1 0,0 0 0,0 0 0,0 0 1,0 0-1,0 0 0,-1-1 0,0 0 0,0 0 0,0 0 1,0 0-1,0 0 0,-1-1 0,0 1 0,2-6 0,-1 0-26,0 0-1,0 0 0,-1-1 1,-1 1-1,0-1 0,0 1 1,-1-1-1,0 1 0,-1-1 1,0 1-1,-1-1 0,0 1 1,-6-18-1,7 24-2,-1 0 1,0 0-1,0 0 0,0 0 0,-1 0 1,1 1-1,-1-1 0,0 1 1,0-1-1,0 1 0,0 0 1,-1 0-1,1 1 0,-1-1 0,0 1 1,0-1-1,-4-1 0,3 2-9,-1 0 0,1 1 0,0-1 0,-1 1 0,1 0-1,-1 1 1,0-1 0,1 1 0,-1 0 0,1 0 0,-1 1 0,0 0 0,-8 2-1,9-2-6,-1 0-1,1 1 0,0 0 0,-1 0 0,1 0 0,0 1 1,0-1-1,1 1 0,-1 1 0,-7 5 0,12-9 23,0 0 0,0 1 0,0-1 0,0 0-1,-1 0 1,1 0 0,0 1 0,0-1-1,0 0 1,0 0 0,0 0 0,0 1 0,0-1-1,0 0 1,0 0 0,0 1 0,0-1-1,0 0 1,0 0 0,0 1 0,0-1 0,0 0-1,0 0 1,0 1 0,0-1 0,0 0-1,0 0 1,0 0 0,0 1 0,1-1 0,-1 0-1,0 0 1,0 0 0,0 1 0,0-1-1,0 0 1,1 0 0,-1 0 0,0 0 0,0 1-1,0-1 1,1 0 0,-1 0 0,0 0-1,0 0 1,1 0 0,-1 0 0,0 0 0,0 0-1,1 0 1,-1 0 0,0 0 0,0 0-1,0 0 1,1 0 0,-1 0 0,0 0 0,1 0-1,21 2 35,-22-2-36,21-1-19,0-1 0,-1 0-1,1-1 1,37-12 0,80-38-60,54-14 321,-114 43-167,28-6-66,-29 10-166,-69 18 119,-8 4 50,-18 10 44,-17 9-74,2 1 1,1 2-1,-43 40 0,-19 38 72,79-84-79,2 0-1,0 2 1,2-1-1,-12 26 0,21-41 31,0 1 0,1-1 0,0 1 0,0-1-1,0 1 1,0-1 0,1 1 0,0 0 0,0-1-1,0 8 1,1-11-1,-1 1-1,0 0 0,1-1 1,-1 1-1,1 0 0,0-1 1,-1 1-1,1-1 0,0 1 1,0-1-1,0 1 1,0-1-1,0 0 0,1 1 1,-1-1-1,0 0 0,0 0 1,1 0-1,-1 0 0,1 0 1,-1 0-1,1 0 1,-1-1-1,1 1 0,0-1 1,-1 1-1,1-1 0,0 1 1,-1-1-1,1 0 0,2 0 1,5 0 61,0 0 1,0 0-1,-1-1 0,1-1 1,-1 1-1,1-1 1,-1-1-1,1 0 1,-1 0-1,0 0 1,12-8-1,-12 4-32,-1 0 0,1 0 0,-1 0 0,-1-1 0,1 0 0,-2 0 0,1-1 0,-1 0 0,5-9 0,5-17-34,12-38 0,-20 54 86,46-142-324,-49 151-10,-3 11 52,-4 21-63,2-5 165,-8 72-56,-38 165 0,-9-14 147,-16 65 111,45-197-27,-31 113 29,55-211-55,-14 43 122,15-48-103,-1 0 1,1 0 0,-1 0 0,0 0 0,-1 0 0,1 0 0,-5 4-1,8-9-56,-1 1-1,1-1 1,-1 1 0,1-1-1,-1 0 1,1 1-1,-1-1 1,1 1-1,-1-1 1,1 0-1,-1 1 1,1-1 0,-1 0-1,0 0 1,1 0-1,-1 1 1,0-1-1,1 0 1,-1 0 0,1 0-1,-1 0 1,0 0-1,1 0 1,-1 0-1,0 0 1,1 0-1,-1-1 1,1 1 0,-1 0-1,0 0 1,1 0-1,-1-1 1,1 1-1,-1 0 1,1-1-1,-1 1 1,1-1 0,-1 1-1,1 0 1,-1-1-1,1 1 1,-1-1-1,1 1 1,0-1-1,-1 1 1,0-2 0,-1-3 31,-1 0 1,0-1-1,1 1 1,-2-8-1,3 10-72,-2-6 25,1-1 0,1 1 0,-1-1 0,1-15 0,1 14 0,-3-60-2,10-108-1,-2 130-78,3 0-1,2 0 1,17-48 0,-16 68 95,1 0 1,2 0 0,1 1-1,1 1 1,1 0 0,2 2-1,42-47 1,96-82-199,-13 13 53,-115 110 3,-8 8 141,41-34 1,-47 43-56,5-4-91,-19 17 124,0 0 0,1 1-1,-1-1 1,0 0 0,0 1 0,1-1 0,-1 1 0,0 0 0,1-1-1,-1 1 1,1 0 0,-1 0 0,0 0 0,1 0 0,-1 0 0,2 0-1,-2 0-3,0 1 1,0-1-1,0 1 0,0-1 0,0 1 0,0 0 0,0-1 0,0 1 0,-1 0 1,1-1-1,0 1 0,0 0 0,-1 0 0,1 0 0,-1 0 0,1 0 0,-1 0 0,1 0 1,-1 0-1,1 0 0,-1 0 0,0 0 0,1 0 0,-1 0 0,0 2 0,2 32-133,-2-30 126,-3 61 228,-22 128 0,24-185 146,3-15 197,3-9-427,9-19-102,2 1 1,1 1-1,2 0 0,1 1 0,1 1 0,50-53 0,-56 68-13,19-13 0,-29 24-64,0 0 1,0 0 0,1 1 0,-1 0 0,1 0-1,0 1 1,10-4 0,-14 6 40,0 0 0,-1-1 0,1 1 0,-1 0 0,1 0 0,0 0 1,-1 0-1,1 0 0,-1 1 0,1-1 0,0 0 0,-1 1 0,1-1 0,-1 1 0,1-1 0,-1 1 0,1 0 0,-1 0 0,0 0 1,1 0-1,-1 0 0,0 0 0,0 0 0,0 0 0,0 0 0,0 0 0,0 1 0,0-1 0,0 0 0,0 1 0,0-1 0,-1 1 0,1-1 1,-1 1-1,1-1 0,0 3 0,1 6 24,0-1 1,-1 1-1,0 0 1,-1 15-1,0-20 0,-8 103-107,-1-1 332,10-99-243,-1 0 1,1 1-1,0-1 0,4 13 0,-4-17 40,1 0-1,-1-1 1,1 1 0,-1-1 0,1 1-1,0-1 1,0 0 0,0 0 0,1 0-1,-1 0 1,1 0 0,3 3 0,-5-5-2,1-1 0,-1 1 0,1 0 0,-1 0 0,1-1 0,-1 1 0,1 0 0,0-1 0,-1 0 0,1 1 0,0-1 1,-1 0-1,1 0 0,0 0 0,-1 0 0,1 0 0,0 0 0,-1-1 0,1 1 0,0 0 0,-1-1 0,1 1 0,2-3 0,2 0 27,0 0-1,-1-1 0,1 0 0,7-7 0,-1 0-50,0-1-1,-1-1 0,-1 0 1,0 0-1,0-1 1,13-28-1,35-97 31,-38 86-83,10-37-289,-28 87 176,-1 6 95,-2 6 7,-5 30 0,0 76 0,4-63 20,2-12 190,7 71 0,-7-110-137,1 1 1,-1-1 0,0 1-1,0-1 1,1 0 0,-1 0 0,1 1-1,-1-1 1,1 0 0,-1 0-1,1 1 1,0-1 0,1 2 0,-2-3-5,1 0 1,-1 1-1,1-1 1,-1 0-1,1 0 1,-1 0 0,1 1-1,-1-1 1,0 0-1,1 0 1,-1 0 0,1 0-1,-1 0 1,1 0-1,-1 0 1,1 0-1,-1 0 1,1 0 0,-1 0-1,1 0 1,-1 0-1,1 0 1,-1-1 0,1 1-1,3-2 51,-1-1 0,1 1 0,-1 0 0,0-1 1,0 0-1,4-5 0,79-101 106,-14 16 5,-62 80-186,98-105-124,-92 103 135,0 1 1,1 0-1,0 2 0,2 0 1,24-13-1,-33 20-83,-4 1 18,0 1 0,1 0 0,-1 0 0,11-2 0,-16 4 55,0 1 0,0 0 0,1 0 0,-1 0 0,0-1 0,0 1-1,0 0 1,0 0 0,0 1 0,0-1 0,1 0 0,-1 0 0,0 0 0,0 1 0,0-1 0,0 1 0,0-1 0,0 1 0,0-1-1,0 1 1,0-1 0,0 1 0,0 0 0,-1 0 0,1-1 0,0 1 0,0 0 0,-1 0 0,1 0 0,0 0 0,-1 0 0,1 0-1,-1 0 1,1 2 0,0 0 8,0 0 0,-1 0 0,0 0 0,0 0-1,0 0 1,0 0 0,0 0 0,0 0 0,-1 0-1,0 0 1,-1 3 0,-13 37 102,11-33-76,-13 30 22,-26 46 0,33-68 14,-1-1 0,-1-1 0,0 0 0,-26 26 0,4-14 540,32-26-537,2-4-55,1 1-16,0 0 0,0-1 0,0 1 0,-1 0 0,1-1 0,0 1 0,-1 0 0,1-1 1,-1-2-1,0 3-164,0 4 79,0 7 108,0-10-6,0 1 1,0 0 0,0-1 0,0 1 0,0-1 0,0 1 0,0 0-1,0-1 1,-1 1 0,1-1 0,0 1 0,0-1 0,-1 1 0,1-1-1,0 1 1,-1-1 0,1 1 0,0-1 0,-1 1 0,1-1-1,-1 0 1,1 1 0,-2 0 0,-1 2 38,2-2-51,0 0-1,0 0 1,0 0-1,0 0 1,0 0-1,-1 0 1,1 0-1,0-1 1,0 1-1,-3 0 1,0 2 48,15-5-111,-9 2 57,21-5 0,1 1 1,29-1-1,-47 5-14,1 0-1,0 1 0,0-1 0,-1 1 0,1 0 0,-1 1 0,1 0 1,-1 0-1,0 0 0,1 0 0,-1 1 0,11 7 0,-13-7 22,-1 0 1,0 1-1,1-1 0,-1 0 0,0 1 0,-1 0 1,1 0-1,-1 0 0,1 0 0,-1 0 0,0 0 0,-1 0 1,1 1-1,1 6 0,-3-8 12,1 1 0,-1-1 1,1 1-1,-1-1 0,0 1 0,-1 0 0,1-1 1,0 1-1,-1-1 0,0 1 0,0-1 0,0 0 1,0 1-1,-1-1 0,1 0 0,-1 0 0,0 0 1,0 0-1,-4 6 0,-6 1 33,0 0 0,0-1-1,-24 14 1,17-12-1,-32 20 63,-1-3 0,-96 37 0,136-60-61,0-1 0,0-1 0,-1 0 0,-13 1 0,23-3-34,0-1 1,-1 0-1,1 0 1,0 0 0,0 0-1,0 0 1,-1-1-1,1 0 1,0 1-1,0-1 1,0 0-1,0-1 1,0 1-1,0 0 1,1-1 0,-1 0-1,0 0 1,1 0-1,-1 0 1,-2-3-1,5 5-8,0 0-1,-1-1 1,1 1 0,0-1-1,0 1 1,0-1-1,0 1 1,0-1 0,-1 1-1,1-1 1,0 1-1,0-1 1,0 1 0,0-1-1,1 1 1,-1-1-1,0 1 1,0-1 0,0 1-1,0-1 1,0 1-1,1-1 1,-1 1 0,0 0-1,0-1 1,1 1-1,-1-1 1,1 1 0,10-12 54,-4 7-90,1 0 0,-1 1 0,1 0 1,0 1-1,9-3 0,47-12 52,-51 15-20,127-26-72,-68 15 114,79-25 0,-126 29-20,1-1-1,-1-1 1,-1-1-1,0-1 1,-1-2-1,0 0 1,-1-1-1,-1-1 1,-1-2-1,-1 0 1,0 0 0,-2-2-1,25-39 1,-13 11 88,29-68 1,-53 106-112,-1 0-1,0-1 1,-1 1 0,3-19-1,-5 27-9,-1 1-1,0-1 0,1 1 0,-2-1 1,1 1-1,0 0 0,-2-8 0,1 10 1,1-1 0,-1 1-1,1 0 1,-1-1 0,0 1-1,0 0 1,0-1 0,0 1 0,0 0-1,0 0 1,0 0 0,0 0-1,-1 0 1,1 0 0,0 0-1,-1 0 1,1 0 0,0 1 0,-4-2-1,1 1-10,0 0-1,-1 1 0,1-1 1,0 1-1,-1 0 1,1 0-1,0 0 1,-1 1-1,1-1 0,0 1 1,-1 0-1,1 1 1,0-1-1,0 1 0,0-1 1,0 1-1,0 0 1,-7 6-1,3-3 9,1 1 0,-1 0-1,1 0 1,0 1 0,1 0 0,0 0 0,-10 15 0,8-8 48,2 0 0,0 1 1,0 0-1,2 0 0,0 0 1,0 0-1,2 1 0,0-1 1,0 1-1,2 0 0,0 0 1,0-1-1,2 1 0,0 0 1,6 21-1,-5-26 23,0-1 0,1 0 1,0 0-1,1 0 0,0-1 0,1 0 1,0 0-1,0 0 0,12 13 0,-12-16-23,1 0 0,-1-1-1,1 0 1,0 0-1,0 0 1,0-1 0,1 0-1,-1-1 1,1 1-1,0-1 1,0-1 0,15 4-1,-12-5-458,-1 0-1,1 0 0,-1-1 1,1 0-1,-1-1 1,1 0-1,-1 0 0,13-5 1,10-1-1689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6:30.9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73 208 8128,'-55'-52'3680,"42"24"-3168,8 13-32,5 7-352,0-17-256,10 2 64,12-9-2656,6 7 1472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6:38.3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1305 4320,'-1'0'88,"1"-1"-1,-1 1 1,1 0 0,0 0-1,-1 0 1,1-1 0,-1 1 0,1 0-1,-1 0 1,1 0 0,-1 0-1,1 0 1,-1 0 0,1 0-1,-1 0 1,1 0 0,-1 0 0,1 0-1,-1 0 1,1 1 0,-1-1-1,1 0 1,0 0 0,-1 0 0,0 1-1,1 0 50,0-1 1,0 1-1,1-1 0,-1 1 0,0 0 0,0-1 1,1 1-1,-1-1 0,0 1 0,1-1 0,-1 1 1,1-1-1,-1 1 0,1-1 0,0 1 0,3 2 260,-1 0-1,1 0 1,0 0 0,6 3-1,-7-5-244,0-1 1,0 1-1,0-1 0,0 0 0,0 1 0,0-1 0,0-1 0,0 1 0,0 0 0,0-1 0,0 1 0,0-1 1,0 0-1,0 0 0,3-2 0,4-2 142,-1-1 0,0 0 1,9-7-1,-2 1 106,16-11 91,-2-1-1,37-38 1,-63 57-440,0 1 1,0 0-1,-1-1 0,1 0 0,-1 0 1,0 0-1,4-11 0,-6 14-45,0 0-1,0 0 0,-1-1 0,1 1 0,-1 0 0,0-1 1,0 1-1,0 0 0,0-1 0,0 1 0,0-1 0,0 1 0,-1 0 1,0-1-1,1 1 0,-1 0 0,0 0 0,0 0 0,0-1 0,0 1 1,0 0-1,-1 0 0,1 0 0,-1 1 0,1-1 0,-1 0 0,-2-2 1,0 1-61,1 1 1,0 0 0,-1-1 0,1 1-1,-1 1 1,0-1 0,1 0-1,-1 1 1,0 0 0,0 0 0,0 0-1,0 0 1,0 1 0,0-1-1,0 1 1,-6 1 0,3 0 18,0 0-1,1 1 1,-1 0 0,0 0 0,1 0 0,-1 1 0,1 0-1,0 1 1,0-1 0,0 1 0,0 0 0,1 1-1,-1-1 1,1 1 0,0 0 0,1 0 0,-1 1 0,1 0-1,0-1 1,1 1 0,-1 1 0,1-1 0,-3 9-1,3-9 105,1 1 0,0 1-1,0-1 1,0 0 0,1 0-1,0 1 1,1-1 0,-1 0-1,1 1 1,1-1 0,-1 0-1,2 1 1,-1-1 0,1 0-1,0 0 1,0 0 0,0 0-1,1 0 1,1 0 0,-1-1-1,1 1 1,4 5 0,-4-8-2,-1-1 1,1 1 0,0-1-1,0 0 1,0 0 0,0 0-1,0-1 1,1 1 0,-1-1-1,1 0 1,0 0 0,-1-1-1,1 1 1,0-1 0,0 0-1,0-1 1,10 1 0,-1-1 59,-1-1 0,1 0 0,-1-1 1,0 0-1,20-7 0,-2-1-6,-1-2 0,0-1 0,-1-2 0,0-1 0,28-20 0,-20 10-1,-1-2-1,-2-1 1,48-52 0,-42 33-51,-2 0 0,-2-3 0,30-57 0,72-147-228,-123 222 138,-1-1-1,-2-1 1,-1 0 0,-2 0 0,7-54-1,-14 78-41,-1-1 0,-1 0 0,0 0 0,-2-21 0,1 30 27,1 1 0,-1-1 0,0 0 0,1 1 0,-1-1 0,0 1 0,-1-1 0,1 1 0,-2-4 0,2 6 20,1-1 0,-1 1 0,0-1 0,1 0 0,-1 1 0,0-1 0,0 1 0,1 0 0,-1-1 0,0 1 0,0-1 0,0 1 0,1 0 0,-1 0 0,0 0 0,0-1 0,0 1 0,0 0 0,0 0 0,0 0 0,1 0 0,-1 0 0,0 1 0,0-1 0,0 0 0,0 0 0,0 1 0,1-1 0,-1 0 0,0 1 0,0-1 0,0 1 0,1-1 0,-2 1 0,-7 5-39,1 1 1,0-1-1,0 1 0,1 0 0,-10 12 1,-29 43-48,23-26 58,1 2 1,-22 54-1,-26 74-95,-10 23-2,-112 203 222,-14-26 265,145-261-130,-30 70 451,74-139 33,22-42-562,1-1 0,0 1 0,0 0 0,0 1-1,10-7 1,46-33-132,-61 44 1,94-75-17,-81 64 1,18-17 7,40-46 0,21-41 81,-83 103-70,257-313 104,7-32-230,-204 258 108,99-192-1,-25-40-312,-122 279 225,-19 46 65,7-18-520,-9 25 544,-1 0 0,0 1 0,0-1 0,0 0 0,0 0 1,0 0-1,0 0 0,0 0 0,0 0 0,0 0 0,0 0 0,0 0 0,0 0 0,0 0 0,0 0 1,0 0-1,0 0 0,0 0 0,0 0 0,0 0 0,0 0 0,0 0 0,0 0 0,1 0 0,-1 0 1,0 0-1,0 0 0,0 0 0,0 0 0,0 0 0,0 0 0,0 0 0,0 0 0,0 0 0,0 0 1,0 0-1,0 0 0,0 0 0,-3 17-248,-57 162-72,48-145 274,-41 98 39,-6-1 0,-81 131 0,111-214 32,-151 262 128,81-105 111,-30 54-8,69-168 122,27-43 126,30-43-440,-12 15 175,14-19-208,0-1 0,0 1 0,1 0 1,-1 0-1,0 0 0,0-1 0,0 1 0,0 0 0,0-1 0,-1 1 0,1-1 0,0 0 1,0 1-1,0-1 0,0 0 0,-2 1 0,2-1-18,1 0 0,0 0 0,0 0 0,0 0 0,0 0 0,-1 0 0,1 0 1,0 0-1,0 0 0,0 0 0,0-1 0,-1 1 0,1 0 0,0 0 0,0 0 0,0 0 0,0 0 0,0 0 0,-1 0 0,1 0 0,0-1 0,0 1 0,0 0 0,0 0 1,0 0-1,0 0 0,0 0 0,0-1 0,0 1 0,0 0 0,-1 0 0,1 0 0,0 0 0,0-1 0,0 1 0,0 0 0,2-9 82,6-10 9,89-131-143,-79 126 44,5-8 3,45-47 0,-38 51-9,1 3-1,2 0 1,53-30-1,113-48-90,-12 8 314,-135 68-124,46-29 20,-87 49-105,-2 0-1,1 0 1,-1-1 0,0-1-1,-1 1 1,15-20 0,-21 25-6,-1 1 0,1-1-1,-1 0 1,1 0 0,-1 0 0,0 0 0,0 0 0,0 0 0,-1-1 0,1 1 0,-1 0 0,0 0-1,0 0 1,0-1 0,0 1 0,0 0 0,-1 0 0,1-1 0,-3-5 0,2 7-7,0 1 1,0-1-1,0 0 1,-1 0 0,1 0-1,0 0 1,-1 1-1,0-1 1,1 1-1,-1-1 1,0 1-1,0 0 1,1-1-1,-1 1 1,0 0 0,0 0-1,0 1 1,-1-1-1,1 0 1,0 1-1,0-1 1,0 1-1,0-1 1,-1 1-1,1 0 1,0 0 0,0 0-1,-1 1 1,1-1-1,-3 1 1,-1 0-36,1 0 0,0 1 0,0 0 0,0 0 0,0 0 0,0 0 0,0 1 0,-8 6 0,-2 3-10,-17 17-1,22-19 58,-6 5-3,1 1-1,-25 34 0,33-39 30,0 0-1,1 0 1,0 1-1,1-1 1,0 1-1,-4 19 1,8-26-2,0 1 0,0 0 0,1 0 0,-1 0 0,1 0-1,1 0 1,-1 0 0,1 0 0,0 0 0,3 7 0,-3-10 15,-1-1-1,1 1 1,0-1-1,1 1 1,-1-1-1,0 0 1,1 0-1,-1 1 1,1-1-1,0 0 1,0 0-1,0-1 1,0 1-1,0 0 1,0-1 0,0 1-1,0-1 1,1 1-1,-1-1 1,1 0-1,-1 0 1,1 0-1,-1-1 1,1 1-1,4 0 1,4-1 21,-1-1 0,1 0 1,0-1-1,-1 0 1,1 0-1,-1-1 1,13-6-1,4 0 11,298-74-40,-120 33-175,-196 48 137,0 0 0,1 1 0,9-1 0,-18 2 2,-1 0 0,0 0-1,0 0 1,0 0-1,0 0 1,0 0-1,0 0 1,0 0 0,0 0-1,0 0 1,0 0-1,0 0 1,0 0 0,0 0-1,1 0 1,-1 0-1,0 0 1,0 0 0,0 0-1,0 0 1,0 0-1,0 0 1,0 1 0,0-1-1,0 0 1,0 0-1,0 0 1,0 0-1,0 0 1,0 0 0,0 0-1,0 0 1,0 0-1,0 0 1,0 0 0,0 0-1,0 0 1,0 0-1,0 1 1,0-1 0,0 0-1,0 0 1,0 0-1,0 0 1,0 0 0,0 0-1,0 0 1,0 0-1,0 0 1,0 0 0,0 0-1,0 0 1,0 1-1,-4 4-51,-6 7-18,-11 6-67,8-6 244,-17 18 1,26-25-111,0 0 0,0 1 0,1-1 0,0 1 0,0 0 0,0-1 0,-3 11 0,6-14 16,-1-1-1,1 0 1,0 0-1,-1 1 0,1-1 1,0 0-1,0 1 1,0-1-1,0 0 0,0 1 1,0-1-1,0 1 1,0-1-1,1 0 0,-1 0 1,0 1-1,1-1 1,-1 0-1,1 1 0,0-1 1,-1 0-1,1 0 1,0 0-1,0 0 0,0 0 1,-1 0-1,1 0 1,0 0-1,0 0 0,1 0 1,-1 0-1,0-1 1,0 1-1,0 0 0,0-1 1,1 1-1,-1-1 1,0 1-1,2-1 0,2 0 35,1 0 0,-1 0 1,0 0-1,1-1 0,-1 0 0,0 0 0,0 0 0,0-1 0,6-2 0,7-4 72,19-12 1,-10 5-62,77-34 142,34-19-130,-122 59-68,-1-1 0,1 0 0,-2-2 0,22-20 0,-16 11 32,-2-1 0,22-33 0,76-154 261,-106 189-303,12-23 47,-2-1 1,17-54-1,-31 80-125,8-25-61,-2 0 1,8-57 0,-19 94 140,0-6-284,-4 11 87,-4 8 27,-3 8 61,1-1 1,0 2-1,-13 30 1,-13 53 139,30-83-39,-118 469 118,108-377 76,14-98-89,1-1-1,0 1 1,1 0 0,0-1-1,0 1 1,1-1-1,0 1 1,7 17 0,-9-26-65,1 0 1,-1 0 0,1 1 0,-1-1 0,1 0-1,0 0 1,0 0 0,0 0 0,-1 0-1,1 0 1,0 0 0,0 0 0,0 0 0,1 0-1,-1 0 1,0 0 0,0-1 0,0 1 0,1-1-1,-1 1 1,0-1 0,1 1 0,-1-1-1,0 0 1,1 1 0,-1-1 0,0 0 0,1 0-1,-1 0 1,0 0 0,1 0 0,-1-1-1,1 1 1,-1 0 0,0-1 0,1 1 0,-1 0-1,2-2 1,4-2 31,1 0 0,0-1 0,-1 1-1,0-2 1,6-5 0,-3 3 3,23-19-128,121-87-12,-148 109 50,0 2-1,0-1 0,1 1 1,-1 0-1,1 0 0,0 1 1,0 0-1,0 0 0,0 0 1,0 1-1,1 0 1,-1 1-1,0-1 0,9 2 1,-15-1 16,0 0 0,0 1 0,0-1 0,1 0 0,-1 1 0,0-1 0,0 1 0,0-1 0,0 1 0,0-1 1,-1 1-1,1 0 0,0 0 0,0-1 0,0 1 0,0 0 0,-1 0 0,1 0 0,0 0 0,-1 0 0,1 0 1,-1 0-1,1 0 0,-1 0 0,0 0 0,1 0 0,-1 0 0,0 0 0,0 0 0,1 3 0,-1-2 12,0 1-1,-1 0 0,1-1 0,0 1 0,-1 0 0,0-1 1,1 1-1,-1-1 0,0 1 0,0-1 0,-1 1 0,-1 2 1,-7 8 19,-1-1 1,0 0 0,-1-1 0,-17 13 0,1 0-48,13-11 148,0 0 0,-1-1-1,-30 18 1,41-28-90,0 1 0,0-1 0,0 0 0,0 0 0,0-1 0,0 0 1,0 1-1,-1-2 0,1 1 0,0-1 0,-1 1 0,1-1 0,0-1 0,-1 1 0,1-1 0,0 0 0,0 0 0,0-1 0,-7-2 0,9 3-19,0-1 0,0 1 0,0-1 0,0 0 0,0 0 0,0 0 0,0 0 0,1-1 0,-1 1 0,1-1 0,0 0 0,0 0 0,0 1 0,0-1 0,-3-6 0,5 9-8,0 0 0,0-1-1,0 1 1,0 0 0,0-1 0,0 1 0,0 0-1,-1-1 1,1 1 0,0 0 0,0-1 0,0 1 0,1 0-1,-1-1 1,0 1 0,0 0 0,0-1 0,0 1 0,0 0-1,0-1 1,0 1 0,1 0 0,-1 0 0,0-1-1,0 1 1,0 0 0,1-1 0,-1 1 0,0 0 0,0 0-1,1 0 1,-1-1 0,11-2-45,-6 2 43,20-5-2,1 2 1,50-3 0,56 7-78,-50 2 97,-16-2 14,128-4-199,-187 3-958,0-1 0,1 1 0,-1-1 0,0 0 0,11-5 0,-5 3-1118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6:38.6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50 208 6720,'-45'-20'3040,"40"25"-2624,14-10 1600,6 5-1184,24-12 1344,11 4-1248,48-15 447,5 3-799,50-8-32,-13 4-352,12-1-32,-12 10-96,-19 2-64,-16 7 32,-25-3-32,-12 4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2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163 553 3552,'0'-1'227,"-1"1"1,1 0 0,0 0-1,-1-1 1,1 1-1,0 0 1,-1-1 0,1 1-1,0 0 1,0-1-1,-1 1 1,1 0-1,0-1 1,0 1 0,0 0-1,-1-1 1,1 1-1,0-1 1,0 1-1,0 0 1,0-1 0,0 1-1,0-1 1,0 1-1,0-1 1,0 1-1,0-1 1,-4-12 5166,-2 7-5038,2 6-279,1-1-1,0 1 1,0 0-1,-1 0 1,1 0-1,0 0 1,-1 1 0,1-1-1,0 1 1,0 0-1,0 0 1,-1 0-1,1 0 1,0 1-1,0-1 1,1 1-1,-1 0 1,-3 2 0,-3 2-95,1 0 1,0 1-1,0 0 0,1 0 1,-7 8-1,10-9 35,1-1 0,-1 0 0,1 1 0,0 0 0,1 0 0,0 0 0,0 0 0,0 0 0,0 0 0,1 1 0,-1 6 0,2-11 20,0 0 1,0 1 0,0-1-1,0 0 1,0 0-1,0 1 1,1-1 0,-1 0-1,1 0 1,-1 0 0,1 0-1,0 0 1,0 1-1,0-1 1,0-1 0,0 1-1,0 0 1,1 0 0,-1 0-1,1-1 1,-1 1-1,1-1 1,0 1 0,-1-1-1,1 1 1,0-1-1,0 0 1,0 0 0,0 0-1,0 0 1,0 0 0,0-1-1,1 1 1,3 0-1,-1-1 36,0 1-1,0-1 0,0 0 1,0-1-1,0 1 0,1-1 1,-1 0-1,0 0 0,0-1 0,0 1 1,-1-1-1,9-4 0,1-2 88,0-1 0,23-18-1,-30 21-26,0 1-1,-1-1 1,11-14 0,-15 18-118,-1-1 1,1 0-1,0 1 1,-1-1-1,1 0 1,-1 0-1,0 0 1,0 0-1,0 0 0,0 0 1,-1 0-1,1 0 1,-1 0-1,0-6 1,0 5-33,-1 0 0,0 0 1,0 0-1,0 0 1,-1 0-1,0 0 0,1 1 1,-1-1-1,0 0 0,-1 1 1,1 0-1,0-1 1,-1 1-1,0 0 0,-6-5 1,3 3-48,-1 1 1,1 0-1,-1 0 1,0 1 0,0 0-1,0 0 1,-14-4-1,16 6 19,1 1 0,-1-1-1,0 1 1,1 0-1,-6 1 1,8-2 12,1 2 0,-1-1 0,1 0 0,-1 0 0,0 0 0,1 1 0,-1-1 0,1 1 0,-1-1 0,1 1 0,0 0-1,-1 0 1,1-1 0,-1 1 0,1 0 0,0 0 0,0 0 0,0 0 0,-2 2 0,3-3 32,0 1 1,0-1-1,-1 1 1,1-1-1,0 1 0,0-1 1,0 1-1,0-1 1,0 1-1,0-1 0,0 1 1,0-1-1,0 1 0,0-1 1,0 1-1,0-1 1,0 1-1,0-1 0,0 1 1,0-1-1,1 1 1,-1-1-1,0 1 0,0-1 1,0 1-1,1-1 0,-1 1 1,0-1-1,1 0 1,-1 1-1,0-1 0,1 0 1,-1 1-1,1-1 1,-1 0-1,1 1 0,-1-1 1,1 0-1,-1 0 0,0 0 1,1 0-1,-1 1 1,1-1-1,-1 0 0,1 0 1,-1 0-1,2 0 1,29 2 209,-27-2-181,10-1 10,1 0 1,-1-1-1,0-1 0,0 0 0,14-6 0,-6 7 10,-20 2-32,0 1 0,-1-1 1,1 0-1,0 0 0,-1-1 1,1 1-1,0 0 1,0-1-1,-1 1 0,1 0 1,0-1-1,-1 0 1,1 1-1,-1-1 0,3-1 1,-3 1 2,-1 0 0,1 0 0,0 1 0,0-1 0,0 0 0,0 1 0,0-1 0,0 1 0,1-1 1,-1 1-1,0 0 0,0-1 0,0 1 0,2 0 0,-1-1-1,32-8-66,-14 1 128,-1-2-1,-1 0 1,0-1 0,0-1 0,-1 0 0,0-1 0,-2-1-1,18-19 1,-4-1-61,-1-1-1,42-71 0,-41 56 34,-15 23-113,32-43 1,-25 45-634,-28 84 238,5-48 422,-57 269-247,57-271 284,-24 87 26,-62 155 0,-73 76 212,12-69 746,140-243-881,7-10 2,0-1 0,-1 1 0,1-1 0,-1 0-1,0 0 1,0 0 0,-1 0 0,1-1 0,-1 1 0,0-1 0,0 0 0,-6 4 0,10-7-86,-1 1 1,1-1-1,-1 0 0,1 0 1,-1 1-1,0-1 1,1 0-1,-1 0 0,1 0 1,-1 0-1,0 0 0,1 0 1,-1 0-1,0 0 0,1 0 1,-1 0-1,1 0 1,-1 0-1,0 0 0,1 0 1,-1 0-1,1-1 0,-1 1 1,1 0-1,-1-1 0,0 1 1,1 0-1,-1-1 1,1 1-1,0 0 0,-1-1 1,1 1-1,-1-1 0,1 1 1,0-1-1,-1 1 0,1-1 1,0 1-1,-1-1 1,1 0-1,0 1 0,0-1 1,0 1-1,-1-1 0,1 0 1,0 1-1,0-1 0,0 0 1,0-3 12,-1 0 0,1 0 0,0 0 0,0-1 0,0 1 0,1 0 0,0-5 0,5-12-7,2-1 0,0 1 0,1 1-1,0-1 1,20-28 0,72-91 22,-87 121-48,0 2 8,25-36-63,71-71 0,-86 100 48,78-69-140,-95 87 74,1 1 0,-1 0-1,1 1 1,0-1 0,0 1-1,1 1 1,13-5 0,-17 7-393,-1 0 1,1 1 0,0-1 0,0 1 0,6 0 0,8 3-1228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6:39.9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217 47 5152,'-5'-13'733,"4"10"-494,0 0-1,0 1 1,1-1-1,-1 0 1,1 0-1,-1 0 1,1 0-1,0-4 1,-1 4 1471,4 10-162,-2-5-1385,1 1 1,0 0-1,-1-1 0,1 1 0,-1 0 0,0 0 0,0 0 0,0 0 1,-1 0-1,1 1 0,-1-1 0,1 5 0,-3 40 1130,1-41-1096,-2 18 311,-1 0 1,-2 0-1,0 0 1,-2-1-1,-16 35 1,4-16 80,-53 79 0,56-96-376,-27 28 1,30-38-60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6:41.6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1304 4224,'-3'1'544,"2"-1"-444,1 0 1,-1 0-1,1 0 1,-1 0 0,1 0-1,-1 0 1,1 0-1,0 0 1,-1 1-1,1-1 1,-1 0 0,1 0-1,0 0 1,-1 1-1,1-1 1,-1 0-1,1 1 1,0-1 0,-1 0-1,1 1 1,0-1-1,0 0 1,-1 1-1,1-1 1,0 1 0,0-1-1,-1 1 1,16-2 2917,15-10-1651,-1-2 0,38-21 0,-14 6-918,-26 15-353,-1-2 0,0-1 1,-1-1-1,-1-2 1,-1 0-1,0-1 1,-2-1-1,0-1 1,-1-1-1,-2-1 0,23-37 1,22-63 319,-44 84-352,-11 17-321,-8 23 250,0 0 1,0 0-1,0 0 0,0 0 0,0 0 0,0 0 0,0 0 0,0 0 0,0 0 0,0 0 1,0 0-1,0 0 0,0 0 0,0 0 0,0 0 0,0 0 0,-1 0 0,1 0 0,0 0 1,0 0-1,0 0 0,0 0 0,0 0 0,0 0 0,0-1 0,0 1 0,0 0 0,0 0 1,0 0-1,0 0 0,0 0 0,0 0 0,0 0 0,0 0 0,0 0 0,0 0 0,0 0 1,0 0-1,0 0 0,0 0 0,0 0 0,0 0 0,0 0 0,0 0 0,0 0 0,0 0 1,0 0-1,-6 11-169,-48 128-109,7-17 378,39-104-74,0-1 6,-7 23 0,14-36 26,0 1 1,0-1 0,0 1 0,0-1 0,1 1 0,0-1 0,0 1 0,0 0 0,0-1 0,2 9 0,-1-12 0,-1 1 0,1 0 0,0-1 0,-1 1 0,1 0 0,0-1-1,0 1 1,0-1 0,0 1 0,0-1 0,0 0 0,1 1 0,-1-1 0,0 0 0,1 0-1,-1 0 1,1 0 0,-1 0 0,1 0 0,0 0 0,-1-1 0,1 1 0,0-1 0,-1 1-1,1-1 1,0 1 0,0-1 0,-1 0 0,1 0 0,0 0 0,0 0 0,0 0 0,-1 0 0,1-1-1,3 0 1,4-1 76,0-1 0,0 0 0,0 0-1,0-1 1,9-6 0,25-17-48,-2-2 0,-2-1 0,67-66 0,-34 22-38,-3-3 1,59-86 0,-104 131-3,-1-2 1,-2-1-1,-1 0 1,23-58-1,-18 22-61,-2-1 0,14-82-1,-32 126-20,1 0-40,-1 0 0,0-35 0,-4 63 74,-1-1-1,0 1 1,0 0 0,0 0-1,0 0 1,0 0-1,0-1 1,0 1-1,0 0 1,0 0-1,0 0 1,0 0-1,0-1 1,0 1-1,0 0 1,0 0-1,0 0 1,0 0-1,0-1 1,0 1 0,0 0-1,0 0 1,0 0-1,-1 0 1,1-1-1,0 1 1,0 0-1,0 0 1,0 0-1,0 0 1,0 0-1,-1-1 1,1 1-1,0 0 1,0 0-1,0 0 1,0 0 0,0 0-1,-1 0 1,1 0-1,0 0 1,0 0-1,-7 6-147,-4 14 42,-6 17-16,-132 272 340,111-237 14,-50 128 0,28-22 211,52-146-318,1 0-1,1-1 1,-1 62-1,6-83-41,2 1 0,0-1-1,0 1 1,1-1 0,3 12 0,-4-19-18,-1-1 0,2 1 1,-1 0-1,0 0 1,0-1-1,1 1 1,-1-1-1,1 1 1,0-1-1,0 0 1,0 0-1,0 1 1,0-1-1,0 0 1,1-1-1,-1 1 1,1 0-1,-1-1 1,1 0-1,0 1 1,-1-1-1,5 1 1,0-1 21,-1 0 1,1 0-1,0-1 1,0 0 0,0-1-1,0 1 1,0-1-1,-1-1 1,1 1-1,0-1 1,-1 0-1,1 0 1,-1-1 0,0 0-1,0 0 1,10-8-1,-3 2-83,0-1 0,-1 0-1,0-1 1,-1 0 0,0-1 0,9-14-1,-1-2 9,21-41 0,-25 40-51,25-35 1,-28 51-29,-12 12 70,0 1-1,0 0 1,0 0-1,0-1 1,0 1-1,1 0 1,-1 0-1,0-1 1,0 1-1,0 0 1,1 0-1,-1 0 1,0-1-1,0 1 1,0 0-1,1 0 1,-1 0-1,0 0 1,1 0-1,-1 0 1,0-1-1,0 1 1,1 0-1,-1 0 1,0 0-1,0 0 1,1 0-1,-1 0 1,0 0-1,1 0 1,-1 0-1,0 0 1,0 0-1,1 1 1,-1-1-1,0 0 1,1 0-1,-1 0 1,0 0-1,0 0 1,1 0-1,-1 1 1,0-1-1,0 0 1,0 0-1,1 0 1,-1 1-1,0-1 1,0 0-1,0 0 1,1 1-1,2 14-37,-3-13 31,1 15 10,0 1 1,-2-1-1,0 1 0,-1-1 1,-1 0-1,0 1 0,-1-1 1,-1-1-1,-1 1 1,-1-1-1,0 0 0,-18 30 1,3-16 232,20-29-198,1 1 1,-1-1 0,1 1 0,-1-1 0,0 0-1,1 0 1,-1 0 0,0 0 0,0 0-1,0 0 1,0 0 0,1-1 0,-1 1 0,0 0-1,0-1 1,-3 1 0,5-1-32,0 0 1,0 0-1,-1 0 0,1 0 1,0-1-1,0 1 1,0 0-1,0 0 0,-1 0 1,1 0-1,0 0 0,0 0 1,0 0-1,0 0 0,0 0 1,-1 0-1,1 0 1,0 0-1,0-1 0,0 1 1,0 0-1,0 0 0,0 0 1,0 0-1,0 0 0,-1-1 1,1 1-1,0 0 1,0 0-1,0 0 0,0 0 1,0 0-1,0-1 0,0 1 1,0 0-1,0 0 1,0 0-1,0 0 0,0-1 1,0 1-1,0 0 0,0 0 1,0 0-1,0 0 0,0 0 1,0-1-1,1 1 1,-1 0-1,0 0 0,0 0 1,0 0-1,0 0 0,0-1 1,0 1-1,0 0 1,0 0-1,1 0 0,-1 0 1,0 0-1,0 0 0,0 0 1,0-1-1,10-10 42,-9 10-29,5-5-6,0 1 0,0 1 0,1-1 0,-1 1 0,1 0 0,0 1 0,8-4 0,55-16-60,91-14 136,-35 9-2884,-124 27 2674,10-1-1122,-1-2 0,20-7 0,-28 10 877,-1 0 1,0 0-1,0-1 0,0 1 0,0-1 1,0 1-1,0-1 0,0 1 1,0-1-1,0 0 0,-1 0 0,1 0 1,-1 0-1,1 0 0,-1 0 1,0 0-1,0-1 0,2-3 0,0-12-1896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6:42.0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 7232,'0'-4'3264,"40"8"-2848,-14-1 864,6 2-800,13-5 0,5 3-288,8-3 96,-3 5-192,6-5 192,-1 0-192,-12 0 256,-3 4-224,-13-4-1664,-9 0 832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6:42.3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28 5984,'-26'-19'2688,"26"14"-2336,0 1 192,8 8-384,5-4-288,6 0 64,4 0-192,-2 5 128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6:43.5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368 1110 2496,'-35'-3'2725,"35"3"-2653,-1 0 0,1 0 0,0 0-1,0 0 1,0-1 0,0 1 0,0 0 0,0 0-1,-1 0 1,1 0 0,0 0 0,0 0 0,0 0-1,0 0 1,0-1 0,0 1 0,0 0 0,0 0-1,0 0 1,0 0 0,0 0 0,-1 0 0,1-1-1,0 1 1,0 0 0,0 0 0,0 0 0,0 0-1,0-1 1,0 1 0,0 0 0,0 0 0,0 0-1,0 0 1,0 0 0,1-1 0,-1 1 0,0 0-1,0 0 1,0 0 0,0 0 0,0 0 0,0-1-1,5-11 1078,11-10-150,35-21 1150,-14 11-1025,-11 10-533,-1-1-1,27-33 1,57-103-153,-83 118-364,39-62 125,81-120 140,-34 59-93,-101 143-257,-1 1 0,-1-1 1,7-25-1,-12 33-12,-1 1 0,-1-1 0,0 1 0,-1-1 0,0-17-1,-11 46-498,4-3 505,0 0-1,-1-1 1,0 0 0,-1-1 0,0 0 0,-19 21-1,-23 29-80,3 9 293,-44 89 0,-61 129 82,-47 38 107,110-197 77,-180 201 0,254-313-13,-31 24 0,45-40-402,0 0 0,-1 0 0,1 0 0,0 0 0,0-1-1,-1 1 1,1 0 0,0-1 0,-1 1 0,1-1 0,-1 1-1,1-1 1,-2 0 0,3 0-37,-1 0 0,1 0-1,0 0 1,0 0 0,0 0 0,0 0 0,0 0-1,0 0 1,0 0 0,-1 0 0,1 0 0,0 0-1,0 0 1,0 0 0,0 0 0,0 0 0,0-1-1,0 1 1,0 0 0,0 0 0,0 0 0,0 0-1,0 0 1,0 0 0,-1 0 0,1 0-1,0 0 1,0-1 0,0 1 0,0 0 0,0 0-1,0 0 1,0 0 0,0 0 0,0 0 0,0 0-1,0 0 1,0-1 0,0 1 0,0 0 0,0 0-1,0 0 1,0 0 0,1 0 0,-1 0 0,0 0-1,0 0 1,0-1 0,0 1 0,9-11 168,1 3-165,1 1 0,0 0 0,15-7 0,29-16 73,269-160 59,-162 83-2645,-84 62 1003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6:44.0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 9 5888,'9'-9'2688,"-14"29"-2336,1 0 1568,-1 5-1120,-8 15 384,0 3-704,-14 9-32,4-4-256,-14-3 96,11-6-160,-1-7 288,9 0-224,10-7-2368,11-2 1184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6:48.9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1 791 3328,'0'0'3605,"4"0"-2549,8-2-155,0 1 1,0-1-1,20-7 0,-7 0-550,0 0-1,0-2 0,-1-1 1,0-1-1,-1-1 1,-1-2-1,0 0 0,-1 0 1,32-35-1,-37 33-47,0-1 0,-1-1-1,13-23 1,-22 26-302,-7 14-139,-3 13 14,-45 127 102,46-127 103,-10 32-61,12-38 18,0-1 0,1 0 0,-1 1 0,1-1 0,0 1 0,0 0 0,0-1-1,1 1 1,1 6 0,-2-9-3,1 0 0,0 1 0,-1-1 0,1 0 1,0 0-1,0 0 0,0 1 0,0-1 0,1 0 0,-1 0 0,0-1 0,0 1 0,0 0 0,1 0 0,-1 0 0,1-1 0,-1 1 0,0-1 1,1 1-1,-1-1 0,1 0 0,-1 1 0,1-1 0,2 0 0,0 0 40,0 0 1,0 0 0,0 0-1,0-1 1,0 1-1,0-1 1,0 0-1,0 0 1,4-2-1,41-22 245,79-55 0,21-32-347,-134 95-84,-9 10-89,-4 7-54,3 24 361,-5-13-158,0-1 0,-1 1 1,0 0-1,0-1 0,-6 19 1,-14 18-20,10-26 92,10-18 4,0 0 1,0-1 0,0 1-1,0 0 1,0-1-1,1 1 1,-1 0 0,1 0-1,0 0 1,0-1-1,0 7 1,0-8-4,1 0-1,-1 1 1,1-1-1,-1 0 1,1 1-1,-1-1 1,1 0-1,0 0 1,0 0-1,0 0 1,-1 0 0,1 0-1,0 0 1,0 0-1,0 0 1,1 0-1,-1 0 1,0 0-1,0-1 1,0 1-1,1 0 1,-1-1 0,0 1-1,1-1 1,-1 0-1,3 1 1,5 1 123,1-1 0,0 0 0,0-1 0,0 0 0,13-2 0,50-9 205,-68 10-336,11-3 26,0-1-1,-1 0 0,0 0 0,0-2 0,0 0 1,-1 0-1,0-2 0,-1 1 0,1-2 0,-2 0 1,1 0-1,18-23 0,-9 11-58,-9 9 14,20-25-1,-27 29 6,1-1-58,0 0 0,17-16 0,-24 26 49,0 0 1,0 0-1,0 0 1,0 0-1,1 0 1,-1 0-1,0 0 1,0 0-1,0 0 1,0 0-1,0 0 1,1 0-1,-1 0 1,0 0-1,0 0 1,0 0-1,0 1 1,0-1-1,1 0 1,-1 0-1,0 0 1,0 0-1,0 0 1,0 0-1,0 0 1,0 1-1,0-1 1,0 0 0,0 0-1,1 0 1,-1 0-1,0 0 1,0 1-1,0-1 1,0 0-1,0 0 1,0 0-1,0 0 1,0 0-1,0 1 1,0-1-1,0 0 1,0 0-1,0 0 1,0 0-1,0 1 1,-2 11-10,1 0 0,-1-1-1,-1 1 1,0 0 0,-1-1 0,-7 16 0,3-6 19,-41 99 180,46-114-174,0 2 85,0-1 0,-1 1 1,0-1-1,0 0 0,-1 0 1,-6 7-1,11-14-87,0 0-1,0 0 1,0 0-1,0 0 1,0 1-1,0-1 1,-1 0-1,1 0 1,0 0-1,0 0 1,0 0-1,0 0 1,0 0-1,-1 0 1,1 0 0,0 0-1,0 0 1,0 0-1,0 0 1,-1 0-1,1 0 1,0 0-1,0 0 1,0 0-1,0 0 1,-1 0-1,1 0 1,0 0-1,0 0 1,0 0-1,0 0 1,-1 0-1,1 0 1,0 0 0,0-1-1,0 1 1,0 0-1,-4-8 166,1-7 51,3 3-171,1 1 0,4-14 1,-3 14-116,-1-1 0,1-13 0,-2 24 53,0 1 0,0 0 0,0-1 0,0 1 0,0 0 0,0-1 0,0 1 0,0 0 0,0-1-1,0 1 1,0 0 0,0-1 0,0 1 0,0 0 0,0-1 0,0 1 0,0 0 0,0 0 0,0-1 0,1 1-1,-1 0 1,0-1 0,0 1 0,0 0 0,1 0 0,-1-1 0,0 1 0,0 0 0,1 0 0,-1-1 0,0 1-1,0 0 1,1 0 0,-1 0 0,0 0 0,1-1 0,-1 1 0,0 0 0,0 0 0,1 0 0,-1 0 0,0 0-1,1 0 1,-1 0 0,0 0 0,1 0 0,-1 0 0,1 0 0,-1 0 0,0 0 0,0 0 0,1 0-1,-1 0 1,0 0 0,1 1 0,-1-1 0,21 14-322,-11-6 402,-2-4-53,1 0 0,0 0 0,0-1 0,0 0-1,1 0 1,-1-1 0,0 0 0,1-1 0,0 0-1,-1 0 1,1-1 0,-1 0 0,19-4 0,-3 0 47,-1-2 1,0 0-1,0-2 1,27-12-1,-36 14-32,-1-1 1,0 0-1,0-1 1,0-1-1,-1 0 1,0-1-1,-1-1 1,0 0-1,10-12 1,-2-3 21,-1 0 0,-2-1 1,25-51-1,33-99-94,-63 148 61,-3 6 26,23-63 38,-28 74-164,-1 0-1,0-1 1,0 0-1,0-23 1,-5 33-147,-2 7 125,-5 9 57,8-12 40,-5 10-17,0 1 0,1-1-1,0 1 1,-4 20 0,-9 52-7,18-82 30,-17 121 277,-2 159-1,18-252-192,0-2 51,2 31 0,0 6 348,-1-43-989,0-16-1548,3-13-3851,-3-2 3627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6:49.2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54 6464,'0'-17'2944,"48"9"-2560,-11 5 1120,-1 3-896,18-4 64,4-1-448,5-3 64,0 8-160,-5-3 160,-3 3-192,-15-5 256,-4 10-224,-14-5-2144,-4 0 1088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6:49.5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72 5888,'-59'-28'2688,"46"16"-2336,18 4-64,3 5-224,19-9-384,10 7 192,26 2-2016,0 3 1184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6:58.7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151 162 2816,'4'-37'917,"-4"34"-868,1 1-1,-1-1 0,0 0 0,1 1 1,-1-1-1,1 0 0,0 1 1,0-1-1,0 1 0,3-5 0,0 0 131,0-3 532,1 1 1,0-1-1,1 1 1,0 1 0,0-1-1,12-11 1,-17 19-662,-1 1 0,1-1 0,-1 0-1,1 1 1,0-1 0,-1 0 0,1 1 0,0-1 0,0 1 0,-1-1 0,1 1 0,0-1 0,0 1 0,0 0 0,0-1 0,-1 1 0,1 0 0,0 0 0,0-1 0,0 1 0,0 0 0,1 0-1,-1 1-8,-1-1-1,1 1 0,0-1 0,-1 1 0,1-1 0,-1 1 0,1-1 0,-1 1 0,0-1 0,1 1 0,-1 0 0,1-1 0,-1 1 0,0 0 0,0-1 0,1 1 0,-1 0 0,0 0 0,0-1 0,0 1 0,0 0 0,0 0 0,0-1 0,0 1 0,0 0 0,0 0 0,-2 40 526,-3-1 0,-13 59-1,12-68-337,-69 270 915,7-39-515,-1 116 1548,66-366-1261,3-9-420,1-5-132,5-16-56,88-199-62,-78 188-267,1 0 0,1 0-1,2 2 1,0 1 0,29-28 0,-30 36-28,0 0 0,40-26 0,-52 40-12,0-1 0,1 1 0,0 0 0,0 0 0,0 1 0,0 0 0,0 1 1,1 0-1,-1 0 0,1 1 0,0 0 0,12 0 0,-19 1 59,0 0 0,0 1 0,0-1 0,1 1 0,-1-1 0,0 1 0,0 0 0,0 0 0,0 0 0,0 0 0,0 0 0,0 0 0,-1 0 0,1 1 0,0-1 0,-1 1 0,1-1 0,-1 1 0,1-1 0,-1 1 0,0 0 0,1 0 0,-1 0 0,0 0 0,0 0 0,1 4 0,0 0 4,-1 0 0,0 1-1,0-1 1,-1 0 0,0 1 0,0-1 0,-1 12-1,-2-1 31,-1 0-1,0-1 1,-1 0-1,-1 0 1,0 0-1,-1 0 0,-10 15 1,6-13 48,-1 0 1,-1 0-1,-1-1 1,0-1-1,-18 15 0,17-18-27,0-2 0,-2 0 0,-28 14 0,-6 5 76,51-30-129,-1 0 0,1 0-1,0 0 1,0 0-1,0 0 1,0 0-1,-1 0 1,1 0 0,0 0-1,0 0 1,0 0-1,0 0 1,-1 1 0,1-1-1,0 0 1,0 0-1,0 0 1,0 0-1,0 0 1,0 0 0,-1 1-1,1-1 1,0 0-1,0 0 1,0 0-1,0 0 1,0 0 0,0 1-1,0-1 1,0 0-1,0 0 1,0 0 0,0 1-1,0-1 1,0 0-1,0 0 1,0 0-1,0 0 1,0 1 0,0-1-1,0 0 1,0 0-1,0 0 1,0 0 0,0 1-1,0-1 1,0 0-1,0 0 1,1 0-1,-1 0 1,0 1 0,12 2-54,16 0 147,1-1 0,-1-2 0,1-1-1,35-6 1,-52 5 0,1 0 0,-1-1 0,0-1 0,0 0 0,-1 0 0,1-1 0,14-9-1,-13 5 6,1 0-1,-1-1 0,-1-1 0,0 0 0,14-16 0,23-33 116,30-31-24,-50 60-148,58-47 0,-65 59-89,-17 14 32,0 1-1,0-1 1,0 1 0,1 1-1,0-1 1,8-3-1,-14 7 19,1-1-1,0 1 0,0 0 1,-1-1-1,1 1 0,0 0 1,0 0-1,-1 0 1,1 0-1,0 0 0,0 0 1,-1 0-1,1 0 0,0 0 1,0 0-1,0 0 0,-1 0 1,1 0-1,0 1 0,0-1 1,-1 0-1,1 1 0,0-1 1,-1 0-1,1 1 0,0-1 1,-1 1-1,1-1 1,0 1-1,-1-1 0,1 1 1,-1 0-1,1-1 0,-1 1 1,0 0-1,1-1 0,-1 1 1,1 0-1,-1-1 0,0 1 1,0 0-1,1 0 0,-1-1 1,0 2-1,1 3 17,-1 0 0,1 0 0,-1 0 0,0-1 0,-2 9 0,-6 31 39,-2-1 0,-2 1 0,-20 45 0,6-16 216,23-64-240,-1 4 53,0 0 0,-1-1 1,-1 0-1,-7 13 0,8-16 226,9-9-60,10-12 35,47-51 4,82-75-633,-133 129 311,-1 1-29,0 1 0,0 0-1,1 0 1,11-5 0,-19 11 51,-1 0 1,1 0 0,0 0-1,-1 1 1,1-1-1,0 0 1,0 1-1,-1 0 1,1-1-1,0 1 1,0 0-1,0 0 1,-1 0-1,1 0 1,0 0-1,0 0 1,0 1-1,0-1 1,-1 1-1,1-1 1,0 1 0,-1 0-1,1-1 1,0 1-1,-1 0 1,1 0-1,-1 0 1,1 0-1,-1 0 1,1 1-1,-1-1 1,2 3-1,1 1-3,-1 0 1,-1 0-1,1 0 0,-1 1 0,0-1 0,0 1 0,0-1 0,0 9 1,1 6-4,0 22 0,-2-10-50,0-24 31,0 7 171,1-1 0,3 18 0,-5-31-124,1 0 0,-1-1 0,0 1 0,0-1 0,0 1-1,1 0 1,-1-1 0,0 1 0,1-1 0,-1 1 0,0-1-1,1 1 1,-1-1 0,1 1 0,-1-1 0,1 1 0,-1-1 0,1 0-1,-1 1 1,1-1 0,-1 0 0,1 1 0,0-1 0,-1 0 0,1 0-1,-1 0 1,1 0 0,0 1 0,-1-1 0,1 0 0,0 0-1,-1 0 1,1 0 0,0 0 0,-1 0 0,1-1 0,-1 1 0,1 0-1,0 0 1,-1 0 0,1-1 0,0 1 0,3-2 26,-1 0-1,0 1 1,0-1 0,0 0-1,0-1 1,5-4 0,3-6 25,-1-1 0,16-27 0,-14 21-60,94-128-9,-105 145-28,1 1 1,0-1-1,0 1 0,0 0 0,0 0 1,0 0-1,1 0 0,4-3 0,-7 5 29,0 0 0,0 0-1,0-1 1,1 1 0,-1 0-1,0 0 1,0 0 0,0 0-1,1 0 1,-1 0 0,0 0-1,0 0 1,0 0 0,1 0-1,-1 0 1,0 0 0,0 0-1,0 0 1,0 0-1,1 0 1,-1 0 0,0 0-1,0 0 1,0 1 0,1-1-1,-1 0 1,0 0 0,0 0-1,0 0 1,0 0 0,0 0-1,1 1 1,-1-1 0,0 0-1,0 0 1,0 0 0,0 1-1,2 9-66,-4 11 54,2-20 13,-19 80-182,0 4 127,17-72 78,1-1-1,0 1 0,0-1 0,3 23 1,-1-33-3,-1-1 1,0 0-1,0 1 1,0-1-1,1 0 0,-1 1 1,1-1-1,-1 0 1,1 0-1,0 1 1,-1-1-1,1 0 1,0 0-1,0 0 1,0 0-1,0 0 1,0 0-1,0 0 1,0 0-1,0 0 1,0-1-1,0 1 1,0 0-1,0-1 1,1 1-1,-1-1 0,0 1 1,1-1-1,-1 1 1,0-1-1,1 0 1,-1 0-1,0 0 1,1 0-1,-1 0 1,0 0-1,1 0 1,-1 0-1,0 0 1,1-1-1,-1 1 1,0 0-1,1-1 1,-1 1-1,0-1 1,0 0-1,1 1 0,-1-1 1,0 0-1,2-1 1,2-3 18,0 0 1,-1 0-1,1-1 0,-1 1 1,0-1-1,-1 0 1,1 0-1,3-10 0,-4 8-30,0-1-1,-1 0 1,0 0-1,0 0 1,-1 0-1,0 0 1,0 0-1,-1 0 1,-1 0 0,0 0-1,-1-10 1,0 10-19,0 1 0,0-1 1,0 1-1,-1-1 0,-1 1 1,1 0-1,-1 0 0,-1 1 1,1-1-1,-1 1 1,-10-11-1,13 16 4,0 1-1,0-1 1,0 1 0,0-1 0,-1 1-1,1 0 1,0 0 0,-1 0 0,1 0-1,-1 0 1,1 1 0,-1-1-1,0 1 1,1 0 0,-1-1 0,1 1-1,-1 0 1,0 1 0,1-1 0,-1 0-1,0 1 1,1-1 0,-1 1 0,1 0-1,-5 2 1,4-2-1,1 0 0,-1 1 1,1-1-1,0 0 0,-1 1 0,1 0 1,0 0-1,0-1 0,0 1 0,0 0 1,0 1-1,1-1 0,-1 0 1,1 0-1,-1 1 0,1-1 0,0 1 1,0-1-1,0 1 0,0 0 0,0-1 1,1 1-1,-1 0 0,0 2 0,1-4 11,0 0 0,0 0 0,0-1-1,0 1 1,0 0 0,0-1 0,1 1-1,-1 0 1,0 0 0,0-1 0,0 1-1,1 0 1,-1-1 0,0 1 0,1 0 0,-1-1-1,1 1 1,-1-1 0,1 1 0,-1 0-1,1-1 1,-1 1 0,1-1 0,-1 1-1,1-1 1,0 0 0,-1 1 0,1-1 0,0 0-1,-1 1 1,1-1 0,0 0 0,-1 0-1,1 0 1,0 1 0,0-1 0,-1 0-1,1 0 1,0 0 0,0 0 0,0-1 0,6 1 24,-1-1 1,0-1 0,0 1-1,8-4 1,0 0-5,107-30 197,-52 14-375,81-14 0,-142 33 155,1 1-1,0 0 0,-1 1 1,10 0-1,-16 0-2,0 1 0,1-1 0,-1 0 0,0 1 0,0-1 0,0 1 0,0 0 0,0 0 0,0 0 0,0 0 0,0 0 0,0 0 0,-1 0 0,1 0 0,0 1 0,-1-1 0,1 1 0,-1-1 0,1 1 0,1 3 0,0 1 10,-2 0 0,1 1 1,-1-1-1,1 0 1,-2 0-1,1 1 1,-1-1-1,0 0 0,0 1 1,-2 9-1,1-3 40,-3 25 28,-11 43 0,2-13 283,14-56-81,2-10 53,2-7-125,11-24-92,-1 0 1,-2-1 0,12-39 0,23-49-251,-40 102 75,-7 12 45,1 0 0,0 0 0,0 0-1,0 0 1,0 0 0,0 0 0,1 1 0,0-1 0,0 1 0,0 0-1,4-4 1,-6 7 16,-1 0 0,1 0-1,-1 0 1,1-1 0,-1 1 0,1 0-1,-1 0 1,1 0 0,0 0 0,-1 0-1,1 1 1,-1-1 0,1 0-1,-1 0 1,1 0 0,-1 0 0,1 0-1,-1 1 1,1-1 0,-1 0 0,1 0-1,-1 1 1,1-1 0,-1 0 0,0 1-1,1-1 1,-1 1 0,0-1-1,1 0 1,-1 1 0,0-1 0,1 1-1,-1-1 1,0 1 0,0-1 0,0 1-1,1-1 1,-1 1 0,0-1-1,0 1 1,0 0 0,6 27-52,-6-25 37,4 38-62,-1 45 0,-1-2 139,-1-65-43,-2-15 17,1 0 1,0 0-1,1 1 0,-1-1 0,1 0 0,-1 0 0,1 0 1,1 0-1,-1 0 0,3 5 0,-4-8-21,0-1 0,1 1-1,-1-1 1,0 0 0,0 1-1,1-1 1,-1 0 0,0 1-1,1-1 1,-1 0 0,1 1-1,-1-1 1,0 0-1,1 1 1,-1-1 0,1 0-1,-1 0 1,1 0 0,-1 0-1,1 1 1,-1-1 0,1 0-1,-1 0 1,1 0 0,-1 0-1,1 0 1,-1 0 0,1 0-1,-1 0 1,1 0 0,-1 0-1,1-1 1,-1 1 0,1 0-1,-1 0 1,0 0 0,2-1-1,0 0 14,-1-1 0,1 1 0,0 0 0,-1-1 0,1 0 0,-1 1-1,1-1 1,-1 0 0,0 0 0,3-3 0,32-85 274,-19 45-226,-5 15-99,1 1-1,1 0 1,1 1 0,25-34-1,-32 53-5,-1 0-1,2 1 1,-1-1-1,1 2 0,0-1 1,13-7-1,-14 11-2,-1 0 1,1 0-1,0 1 0,0 0 0,0 0 0,1 1 0,-1 0 1,0 0-1,15 0 0,1 3 60,-1 0-1,1 2 1,-1 0 0,0 2-1,0 1 1,0 0 0,43 20-1,-20-7-2901,1-1-4740,-37-15 5419,17 9-1453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27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5 782 3808,'-5'0'3016,"20"-5"613,59-50 1177,-41 28-4209,13-8-364,-2-2 1,-1-2 0,-3-2 0,-1-2-1,45-64 1,-57 68-126,-8 14-80,-2-2 0,28-55 0,-66 114-993,-141 245 234,147-254 765,2 1 0,1 0 1,1 0-1,-14 49 0,24-70 14,0 1 0,0-1 0,1 0 0,0 1 0,0-1 1,0 1-1,0-1 0,0 1 0,1-1 0,-1 1 0,2 3 0,-1-5-4,-1-1 0,1 0 0,0 1 0,0-1 0,0 0 0,0 0 0,0 1 0,0-1 0,0 0 0,1 0 0,-1 0 0,0 0 0,0-1 0,1 1 0,-1 0-1,1 0 1,-1-1 0,1 1 0,-1-1 0,1 1 0,-1-1 0,1 0 0,-1 0 0,1 0 0,-1 1 0,1-2 0,2 1 0,8-1 156,1-1 0,-1 0 1,1-1-1,-1 0 0,0-1 1,0-1-1,0 0 0,13-7 0,-7 1-155,0 0-1,-1-1 1,0 0-1,0-2 1,-2 0-1,0-1 1,0 0-1,-1-1 0,-1-1 1,-1 0-1,11-20 1,79-144-36,63-94-109,-119 204 175,-43 64-325,-7 7 14,-11 13-46,12-8 248,-7 7-30,1 0 1,0 0-1,-8 18 1,-15 43 52,-30 98 0,11-24 38,35-106 19,-45 123 399,44-120 557,16-43-978,1-1-1,0 0 0,0 0 0,0 1 1,-1-1-1,1 0 0,0 1 0,0-1 1,0 0-1,0 1 0,0-1 0,0 1 1,0-1-1,0 0 0,0 1 0,0-1 1,0 0-1,0 1 0,0-1 0,0 0 1,0 1-1,0-1 0,0 0 0,0 1 1,1-1-1,-1 0 0,0 1 0,0-1 0,0 0 1,1 1-1,-1-1 0,0 0 0,0 1 1,1-1-1,-1 0 0,0 0 0,1 1 1,0-1 10,-1 0 0,1 0 1,0-1-1,0 1 0,0 0 1,0 0-1,-1 0 0,1-1 1,0 1-1,0 0 1,0-1-1,-1 1 0,1-1 1,0 1-1,-1-1 0,1 1 1,0-1-1,0 0 0,12-13 42,-1-1-1,0-1 1,-1 1-1,-1-2 0,10-20 1,-3 7-59,-12 21 6,10-16-232,-14 23 172,0 1 0,0-1 0,0 1 0,0 0 0,0-1 0,0 1 0,0 0 0,1 0 0,-1 0 0,0 0 0,1 0 0,1-1 0,-2 2 24,-1 0 1,0 0-1,0 0 1,1 0-1,-1 0 0,0 0 1,0 0-1,1 0 1,-1 0-1,0 0 0,0 0 1,1 0-1,-1 1 1,0-1-1,0 0 0,1 0 1,-1 0-1,0 0 1,0 0-1,0 0 0,1 0 1,-1 1-1,0-1 0,0 0 1,0 0-1,0 0 1,1 1-1,-1-1 0,0 0 1,0 0-1,0 0 1,0 1-1,3 4-62,-1 0 1,0 1-1,-1-1 1,1 1-1,-1-1 0,0 1 1,0 0-1,-1 10 1,1-8 31,0 0 0,0 0 0,0 0 0,4 10 1,-3-11 76,1-1 0,0 1 1,0-1-1,1 0 1,0-1-1,0 1 0,0 0 1,0-1-1,9 7 0,-10-9 19,1 0-1,-1-1 0,1 0 0,0 1 1,0-1-1,0-1 0,0 1 0,0 0 1,0-1-1,0 0 0,1 0 0,-1 0 1,0-1-1,1 0 0,-1 1 0,6-2 1,10-1 83,-1-1 0,1-1 1,-1-1-1,0-1 0,0 0 0,0-1 1,-1-2-1,25-14 0,-35 18-99,-1 0 0,1 0 0,-1-1 0,-1 0 0,1 0 0,-1 0 0,0-1 0,9-14 0,-12 16-54,0 0 1,0 0-1,-1 0 1,0 0-1,0-1 1,0 1-1,0-1 1,-1 0-1,0 1 1,0-1-1,-1 0 1,0 0-1,0-11 1,0 16-2,0 1 1,-1-1-1,1 0 1,0 1-1,0-1 1,0 0-1,0 1 1,-1-1 0,1 0-1,0 1 1,-1-1-1,1 0 1,0 1-1,-1-1 1,1 1-1,-1-1 1,1 1-1,-1-1 1,1 1 0,-1-1-1,1 1 1,-1-1-1,0 1 1,1 0-1,-1-1 1,1 1-1,-1 0 1,0 0-1,1-1 1,-1 1-1,0 0 1,0 0 0,1 0-1,-1 0 1,0 0-1,1 0 1,-1 0-1,0 0 1,1 0-1,-1 0 1,0 1-1,0-1 1,1 0 0,-2 1-1,-3 1-90,-1 0 1,1 0-1,0 1 0,-6 4 0,9-6 99,-4 3-35,1 0 0,0 0 0,0 0 0,0 1-1,0 0 1,0 0 0,1 0 0,0 0 0,-6 11 0,9-14 46,0 0 1,0 1-1,0-1 1,0 0-1,0 1 1,0-1-1,1 0 1,0 1-1,-1-1 1,1 1 0,0-1-1,0 1 1,0-1-1,0 0 1,1 1-1,-1-1 1,0 1-1,1-1 1,0 0-1,0 1 1,0-1 0,0 0-1,0 0 1,0 1-1,0-1 1,1 0-1,-1 0 1,4 3-1,3 2 40,0 0 0,1-1-1,-1 0 1,1 0 0,0-1-1,11 5 1,61 20 130,-72-27-435,1-1 0,0 1 0,1-1 0,11 0 0,-18-2-239,0 0 1,0 0-1,0 0 0,0-1 0,0 1 0,0-1 0,0 0 1,0-1-1,0 1 0,-1 0 0,1-1 0,0 0 1,-1 0-1,5-3 0,7-10-5034,-2 3 1771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7:01.4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1397 4064,'0'0'1307,"15"0"388,-2-1-932,-1-1-1,1 0 0,-1-1 0,17-6 0,-23 7-546,7-3 77,-1 0 1,1-1-1,-1-1 1,0 0-1,-1 0 1,0-1-1,0-1 0,17-16 1,4-10 135,33-45 0,-16 19-120,12-6-20,72-60 1,-105 101-240,85-81 176,-78 72-56,33-45 0,-20 12 208,58-110 1,-94 157-358,9-28 0,-15 35-126,-6 20-206,-6 25 45,-12 30 73,-27 64 1,-16 49-15,50-128 268,-8 55 1,18-87-16,-1 1-1,2-1 1,0 0-1,1 1 1,0-1-1,1 0 1,1 0 0,4 15-1,-6-27-4,-1 1 0,1-1 0,0 0 0,0 1-1,0-1 1,0 0 0,1 0 0,-1 0 0,1 0 0,-1 0-1,1 0 1,-1 0 0,1 0 0,0-1 0,0 1 0,0-1 0,4 3-1,-4-3 1,0-1-1,0 0 0,0 1 1,0-1-1,0 0 0,0 0 0,0 0 1,0 0-1,0 0 0,0 0 0,0-1 1,0 1-1,0-1 0,0 1 1,0-1-1,-1 0 0,3-1 0,6-4 104,0-1-1,-1 0 0,0 0 1,0-1-1,13-15 0,188-209 422,-152 165-495,86-131-1,-110 146-15,125-211-60,-139 223 60,-1 6-24,-2-2 0,18-52 0,-35 85-237,0 5 61,-5 14-8,-11 26 90,-40 57-21,-98 172 341,108-192-184,-111 214 315,48-16 775,116-295 191,10-21-1132,-5 18-218,1 1 0,1 0 0,1 1 0,1 1 1,0 0-1,1 1 0,1 1 0,1 1 0,22-15 1,-38 28-67,1-1 1,0 1 0,0 0-1,0 0 1,0 1-1,0-1 1,0 1 0,0 0-1,6-1 1,-7 2 34,0 0 0,-1 0 0,1 1-1,0-1 1,-1 1 0,1-1 0,0 1 0,-1 0 0,1 0-1,-1 0 1,1 0 0,-1 1 0,0-1 0,0 1 0,1-1-1,-1 1 1,2 2 0,10 10-11,-1 1 0,0 0 0,11 18 1,22 26 243,-40-52-165,1-1 0,0 0 1,0 0-1,0 0 0,1-1 0,9 6 0,-14-10-3,1 1 0,-1-1 0,0 0 0,1 0 0,-1 0 1,1 0-1,-1 0 0,1-1 0,0 0 0,-1 0 0,1 0 0,-1 0 1,8-1-1,-6 0 11,0-1 0,0 0 0,0 0 0,-1 0 0,1 0 0,-1-1 0,1 1 0,7-7 0,-1-1 38,-1-1-1,0 0 1,0 0 0,-1-1 0,15-26-1,-17 26-55,0-2 0,-1 1-1,-1-1 1,0 0-1,-1 0 1,0 0 0,-1-1-1,2-24 1,-5 37-65,0 0 0,0 0 0,0 0 1,-1 0-1,1 0 0,0 0 0,-1 0 0,1 0 0,-1 0 1,0 1-1,0-1 0,0 0 0,0 0 0,-1-1 0,1 2 19,1 1-1,-1 0 0,1 0 0,-1 0 0,1-1 0,-1 1 1,1 0-1,-1 0 0,1 0 0,-1 0 0,0 0 1,1 0-1,-1 0 0,1 0 0,-1 0 0,1 0 1,-1 0-1,1 0 0,-1 1 0,0-1 0,1 0 1,-1 0-1,1 1 0,-1-1 0,1 0 0,-1 1 0,1-1 1,0 0-1,-1 1 0,1-1 0,-1 0 0,1 2 1,-4 2-17,1 1 0,0-1 1,1 1-1,-1 0 1,1 0-1,0 0 1,0 1-1,-1 4 0,2-3 46,-1 0-1,1 0 1,1 0-1,0 0 1,0 0 0,0 0-1,1 0 1,0 0-1,0 0 1,1 0-1,-1 0 1,2-1-1,-1 1 1,1-1-1,0 1 1,0-1-1,1 0 1,-1 0 0,9 9-1,-7-9 33,1 0 1,-1-1-1,1 1 0,0-1 1,1 0-1,-1-1 0,1 0 1,0 0-1,0 0 0,1-1 1,-1 0-1,1 0 0,-1-1 1,1 0-1,0 0 0,0-1 1,8 1-1,-3-2-96,0 0 0,0-1 1,-1-1-1,1 0 0,0 0 0,-1-1 0,0-1 1,23-9-1,-24 7-913,1 0 0,-1-1 0,0 0 1,0-1-1,10-10 0,-6 0-3297,-5 2 1408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7:01.8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14 120 5312,'-13'-12'2400,"31"12"-2080,0-3 800,6 3-672,29-8 1248,10-1-960,35-2 480,7 2-704,11-7-64,-8 8-288,8-7-32,-8 3-64,0-1-416,-18 9 224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7:08.6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610 651 2400,'1'-7'308,"1"-1"1,0 1-1,0 0 1,6-11-1,-5 10 152,0 0 0,0 1-1,2-13 1,-3 12-167,-1 1 1,0-1-1,-1 1 0,0-1 0,0 1 0,-1-1 0,0 1 1,0 0-1,0-1 0,-1 1 0,0 0 0,-1 0 1,0 0-1,0 0 0,-7-12 0,6 14-204,0 0-1,0 0 1,0 0 0,0 1-1,-1-1 1,0 1 0,0 0-1,0 0 1,0 1 0,-1 0-1,1 0 1,-1 0 0,0 0-1,0 1 1,0 0-1,0 0 1,0 1 0,-1 0-1,-8-1 1,8 2-84,0 0 1,0 0-1,0 1 0,0 0 0,0 1 1,0-1-1,0 1 0,0 0 1,1 1-1,-1 0 0,1 0 1,0 0-1,-10 8 0,-4 4 47,0 1-1,-24 27 1,34-33-25,-163 188 567,148-167-479,10-13-2,2 0-1,0 0 0,1 2 0,0-1 0,-15 39 1,24-51-58,1 0 1,0 1-1,0-1 1,0 1-1,1-1 0,0 1 1,1 0-1,0-1 1,0 1-1,0 0 1,1-1-1,0 1 1,1-1-1,0 1 0,0-1 1,0 0-1,1 1 1,0-1-1,1 0 1,-1-1-1,5 7 1,-1-4 29,0-1 0,1 1 0,-1-2 0,2 1 0,-1-1 0,1-1 0,0 1 0,0-1 0,0-1 0,1 0 0,0 0 0,0-1 1,1 0-1,12 3 0,-7-4-17,-1 0 1,1-1 0,0-1-1,0-1 1,-1 0 0,1 0-1,0-2 1,0 0 0,23-7-1,7-5 105,56-25 0,43-29 153,-100 47-251,-13 6-26,26-13 172,-52 24-201,1 0 0,-1 0 0,0-1 0,0 0-1,10-11 1,-16 16-21,10-16-21,-9 15 22,-1 1 0,0-1 0,0 1 0,0-1 0,0 1 0,0-1 0,0 1 0,0-1-1,0 1 1,0-1 0,0 1 0,0-1 0,0 1 0,-1-1 0,1 0 0,0 1 0,0 0-1,0-1 1,-1 1 0,1-1 0,0 1 0,-1-1 0,1 1 0,0-1 0,-1 1 0,1 0 0,-1-1-1,1 1 1,0 0 0,-1-1 0,1 1 0,-1 0 0,1 0 0,-1 0 0,1-1 0,-2 1-1,-1-1 0,0 0 0,-1 1-1,1-1 1,0 1-1,-1 0 1,1 0-1,-1 0 1,1 0 0,-7 2-1,-30 7-65,39-9 63,-19 6-35,1 0 0,0 2 0,0 0 0,1 1 0,-21 13-1,35-19 34,0 0-1,1 0 1,-1 0-1,1 0 1,-1 1-1,1-1 1,0 1-1,0 0 1,-3 7-1,5-9 11,0-1 0,1 0 0,-1 1 0,1-1 0,-1 0 0,1 1-1,0-1 1,0 0 0,-1 1 0,1-1 0,0 1 0,0-1 0,1 1 0,-1-1 0,0 0-1,0 1 1,1-1 0,-1 0 0,0 1 0,1-1 0,-1 0 0,1 1 0,0-1 0,0 0-1,-1 0 1,1 0 0,0 1 0,0-1 0,0 0 0,0 0 0,0 0 0,0-1-1,0 1 1,1 0 0,1 1 0,2 0 42,0 1 0,1-1-1,-1-1 1,0 1 0,1-1 0,-1 0-1,1 0 1,0-1 0,-1 1 0,10-2 0,4 0 158,35-7 0,-29 2-56,0-1 1,26-10-1,-38 11-35,0 0-1,0 0 1,-1-2-1,0 1 1,16-14-1,-26 20-107,0-1-1,-1 0 0,1 0 1,0 0-1,-1 0 1,1 0-1,-1 0 1,0-1-1,0 1 1,0 0-1,0-1 0,0 1 1,0-1-1,0 1 1,-1-1-1,0 1 1,1-1-1,-1 1 1,0-1-1,0 0 0,0 1 1,-1-1-1,1 1 1,0-1-1,-1 1 1,0-1-1,0 1 1,-1-3-1,1 2-22,0 0 0,-1 0 0,1 1-1,-1-1 1,0 1 0,0-1 0,0 1 0,-1-1 0,1 1 0,0 0 0,-1 0-1,1 0 1,-1 1 0,0-1 0,1 1 0,-1-1 0,0 1 0,0 0 0,0 0-1,0 0 1,0 0 0,-6 0 0,-2 0-10,0 1 0,0 1 0,0 0 0,0 0 0,1 1 0,-1 1 0,0-1 0,1 2 0,0-1 0,0 2 0,-19 10 0,28-15 32,1 0-1,-1 0 1,1 1-1,-1-1 1,1 1-1,-1-1 1,1 0-1,-1 1 1,1-1 0,0 1-1,-1-1 1,1 1-1,-1-1 1,1 1-1,0 0 1,0-1-1,-1 1 1,1-1 0,0 2-1,0-1 1,0-1 1,0 0-1,0 1 0,0-1 1,1 0-1,-1 1 0,0-1 1,0 0-1,0 1 0,1-1 1,-1 0-1,0 1 0,1-1 1,-1 0-1,0 0 0,1 1 1,-1-1-1,0 0 0,1 0 1,-1 0-1,0 1 0,1-1 1,4 1 25,-1 1 0,0-1 0,0-1 1,1 1-1,4 0 0,24 0 77,1-1 1,-1-1-1,0-2 0,0-2 1,0-1-1,0-1 0,43-16 1,241-89 158,-307 108-283,16-6-18,-25 10 30,0 0 0,1 0-1,-1-1 1,0 1-1,1 0 1,-1 0 0,0 0-1,1 0 1,-1 1-1,1-1 1,-1 0-1,0 0 1,1 1 0,-1-1-1,0 1 1,2 0-1,-3-1 5,1 1 1,-1-1-1,0 0 0,1 1 0,-1-1 0,0 1 0,0-1 0,1 0 0,-1 1 0,0-1 1,0 1-1,1-1 0,-1 1 0,0-1 0,0 1 0,0-1 0,0 1 0,0-1 0,0 1 1,0-1-1,0 1 0,0-1 0,0 1 0,0-1 0,0 1 0,0-1 0,0 0 0,0 1 0,-1 0 1,-10 20 46,-21 16 169,-103 115-140,132-148-45,-1-1 10,1 1 1,0-1-1,0 1 0,1 0 1,-1 1-1,1-1 0,0 0 1,0 1-1,0-1 0,0 1 1,1-1-1,-2 10 0,3-14-28,0 1-1,0-1 1,0 0-1,0 1 0,0-1 1,0 0-1,0 1 1,0-1-1,1 1 1,-1-1-1,0 0 0,0 1 1,0-1-1,0 0 1,1 1-1,-1-1 1,0 0-1,0 0 0,1 1 1,-1-1-1,0 0 1,0 0-1,1 1 1,-1-1-1,0 0 0,1 0 1,0 1-1,11-1 274,19-10 66,-29 10-341,115-56 401,-53 25-310,78-48-187,-136 76 26,-1 0 0,1 0-1,11-3 1,-16 6 43,0-1 1,0 1-1,0 0 1,0 0-1,0 0 0,0 0 1,0 0-1,0 0 0,0 0 1,0 0-1,0 0 1,2 1-1,-3-1 9,1 0 1,-1 0-1,0 1 0,1-1 1,-1 0-1,0 0 0,0 1 1,1-1-1,-1 0 1,0 1-1,0-1 0,1 1 1,-1-1-1,0 0 0,0 1 1,0-1-1,0 0 0,0 1 1,0-1-1,0 1 1,0-1-1,0 1 0,0-1 1,0 0-1,0 1 0,0-1 1,0 1-1,0-1 1,0 0-1,0 1 0,0-1 1,-1 1-1,-1 14-91,1-10 65,0 0-1,0 0 0,0 0 1,-3 6-1,1-4 64,0 0 0,1 1 0,-1-1 0,1 1 0,1 0 0,-2 11 0,3-18-21,0 0 1,0 1 0,0-1-1,0 0 1,0 0 0,0 0-1,0 0 1,0 1 0,1-1-1,-1 0 1,0 0 0,1 0-1,-1 0 1,1 0 0,-1 0-1,1 0 1,0 0 0,-1 0-1,1 0 1,0 0-1,0 0 1,0 0 0,-1-1-1,3 2 1,-1-1 10,-1-1-1,1 1 1,-1-1-1,1 0 1,0 0-1,0 0 1,-1 0-1,1 0 1,0 0-1,-1 0 1,1 0-1,0-1 1,-1 1-1,4-2 1,4-1 28,-1-1 0,1 0 1,-1-1-1,13-9 0,25-26 17,-26 22-37,27-28 69,-2-2 1,62-87-1,-80 100-92,188-255 146,-194 260-255,-2-2 0,22-47 0,-40 78 85,-1-1 0,1 1 0,-1 0 0,1-1 0,-1 1 0,1 0 0,-1-1 0,0 1 0,0 0 0,0-1 0,0 1 0,0-3 0,0 4 13,0 0-1,0-1 1,0 1-1,0 0 0,-1 0 1,1-1-1,0 1 1,0 0-1,0 0 1,0 0-1,-1-1 1,1 1-1,0 0 1,0 0-1,-1 0 1,1 0-1,0 0 0,0-1 1,0 1-1,-1 0 1,1 0-1,0 0 1,0 0-1,-1 0 1,1 0-1,0 0 1,0 0-1,-1 0 1,-14 4-203,0 4 157,0 0-1,-19 14 1,6-1-8,2 2 0,1 0 0,0 2 0,2 1 0,-32 46 0,20-19 78,2 2 0,-30 70 0,50-99 9,2 2 0,0-1-1,2 1 1,-10 51-1,19-73-3,-1 1 0,1-1 1,0 0-1,0 1 0,1-1 0,-1 0 0,3 7 0,-2-10-6,0 0 1,0 0 0,0 0-1,0-1 1,0 1-1,1-1 1,-1 1-1,1-1 1,0 1-1,0-1 1,0 0 0,0 0-1,0 0 1,0 0-1,0 0 1,1-1-1,4 4 1,-1-3 51,1 1 1,-1-1-1,1 0 0,0-1 1,0 0-1,0 0 1,0 0-1,9-1 0,58-6 170,-69 6-222,21-4 21,0-1-1,-1-1 0,1-1 1,28-12-1,-36 12 16,0-2 1,-1 0-1,-1-1 1,0-1 0,0 0-1,19-18 1,-15 10-24,-8 9-66,0-1 0,-1 0 0,-1-1 1,15-20-1,-20 23-179,-5 11-66,-9 15 33,-24 30 106,-1 4 57,28-41 67,0 0 22,1-1 0,0 1 0,0 1 0,1-1-1,-3 13 1,6-21 13,1 0 0,0 0-1,-1 0 1,1 0 0,0 0 0,0 0-1,0 0 1,0 0 0,1 0 0,-1 0-1,0 0 1,1 0 0,-1 0 0,1 0-1,0 0 1,0 0 0,0-1 0,0 1-1,0 0 1,0 0 0,0-1 0,1 1-1,-1-1 1,0 1 0,1-1 0,-1 0-1,1 1 1,0-1 0,-1 0 0,1 0-1,0 0 1,0 0 0,0 0 0,3 0-1,-1 1 3,0-2-1,-1 1 1,1 0-1,0-1 1,0 1-1,0-1 1,-1 0-1,1 0 1,0-1-1,0 1 1,0-1-1,-1 0 1,1 0-1,0 0 0,5-3 1,5-3 108,-1 0-1,21-15 1,-26 16-79,-1 1-27,0 0-1,-1-1 0,1 0 0,-1 0 1,0 0-1,-1-1 0,0 0 0,0 0 1,5-9-1,-8 13-25,-1-1 1,1 1-1,-1 0 1,0-1-1,0 1 0,0 0 1,0-1-1,-1 1 1,1-1-1,-1 0 1,0 1-1,0-1 0,-1 1 1,1-1-1,0 1 1,-1-1-1,0 1 1,0-1-1,0 1 0,-1 0 1,1 0-1,-1-1 1,1 1-1,-5-5 1,4 6-17,0 0-1,0 1 1,0-1 0,0 0 0,0 1 0,0 0 0,0 0 0,0-1 0,0 1 0,-1 1 0,1-1 0,-1 0 0,1 0 0,0 1 0,-1 0 0,1-1 0,-1 1 0,1 0 0,-1 0 0,1 0-1,-1 1 1,1-1 0,-1 0 0,1 1 0,-3 1 0,-5 0 30,-1 2 0,1 0 0,1 0 0,-15 8 0,-21 9-56,91-38 256,-22 6-217,1 1 1,1 1-1,-1 2 0,32-6 0,107-8-53,-146 19 13,-1 1 0,1 1 0,22 3 1,-34-2 37,-1 0 1,1 0-1,-1 0 1,0 1-1,1 0 1,-1 0-1,0 0 1,0 0-1,-1 1 1,1 0 0,0 0-1,-1 0 1,0 0-1,8 8 1,-11-9 13,0-1 0,-1 1 1,1 0-1,0-1 0,0 1 1,-1 0-1,1-1 0,-1 1 1,0 0-1,1 0 0,-1 0 1,0-1-1,0 1 0,0 0 1,0 0-1,0 0 0,-1 0 1,1-1-1,0 1 0,-1 0 1,0 0-1,1-1 1,-2 3-1,0 0 22,0 0-1,0 0 1,-1 0-1,1 0 1,-1-1 0,0 1-1,-6 5 1,-46 44 652,83-66-143,22-16-516,78-59 1,-122 83-24,28-19-124,-32 22 113,0 1 0,1 0 0,-1 0 0,0 0 0,1 0 0,-1 0 0,1 1 0,-1-1 1,1 1-1,-1-1 0,1 1 0,4 0 0,-6 0 15,0 0 0,-1 0 0,1 1 0,0-1 0,0 0 0,0 1 0,-1-1 0,1 0 1,0 1-1,0-1 0,-1 1 0,1-1 0,0 1 0,-1-1 0,1 1 0,0 0 0,-1-1 1,1 1-1,-1 0 0,1-1 0,-1 1 0,0 0 0,1 0 0,-1 0 0,0-1 0,1 1 0,-1 0 1,0 0-1,0 0 0,0 0 0,0-1 0,0 3 0,0 2 0,0 0-1,0 0 0,-1 0 1,-1 6-1,1-7 2,-3 11-12,-1 1 0,0 0 0,-9 15 0,0 2-25,8-20 25,4-11 48,1 0 0,0 0 0,0 1 1,0-1-1,0 0 0,1 1 0,-1 3 0,1-6-27,0 0-1,0 0 1,0 0-1,0 0 1,0 0-1,0 0 1,0 1-1,0-1 1,0 0-1,0 0 1,0 0-1,0 0 1,0 0-1,0 1 1,0-1-1,0 0 1,0 0-1,0 0 1,0 0-1,0 0 1,0 0-1,1 0 1,-1 1-1,0-1 1,0 0-1,0 0 1,0 0-1,0 0 1,0 0-1,0 0 1,1 0-1,-1 0 1,0 0-1,0 0 1,0 0-1,0 0 1,0 0-1,1 0 1,-1 0-1,0 0 1,0 0-1,0 0 0,0 0 1,0 0-1,1 0 1,-1 0-1,0 0 1,0 0-1,0 0 1,0 0-1,0 0 1,0 0-1,1 0 1,6-5 72,-5 5-13,9-7-19,1 0-1,-1-1 0,17-16 1,-21 17-83,0 1 0,1 0 1,0 0-1,0 0 0,0 1 0,0 0 1,1 1-1,0 0 0,12-4 0,-19 8 20,-1-1-1,1 1 1,-1 0-1,1-1 1,-1 1-1,1 0 1,-1 0-1,1 0 1,-1 0 0,1 1-1,-1-1 1,1 0-1,-1 1 1,1-1-1,-1 1 1,1-1-1,1 2 1,-2-1 7,0 0 0,0 0 0,0-1 0,0 1 0,0 0 0,-1 0 0,1 1 0,0-1 0,-1 0 0,1 0 0,-1 0 1,1 0-1,-1 1 0,1-1 0,-1 0 0,0 2 0,1 2 5,-1-1 0,0 1 0,0-1 0,-1 1 0,1-1 0,-1 1 0,0-1 0,0 0 0,-1 0 0,-2 7 0,3-9 4,-8 23 16,9-24-10,-1-1 0,1 1 0,0 0 0,0 0-1,0 0 1,0 0 0,0-1 0,0 1 0,0 0 0,0 0 0,1 0-1,-1 0 1,0-1 0,0 1 0,1 0 0,-1 0 0,1 0 0,-1-1 0,0 1-1,1 0 1,-1-1 0,1 1 0,0 0 0,-1-1 0,1 1 0,-1-1-1,2 1 1,-1 0-3,0-1 0,-1 0-1,1 1 1,0-1 0,0 0-1,0 0 1,0 0 0,0 0-1,0 0 1,0 0-1,-1 0 1,1 0 0,0 0-1,0 0 1,0 0 0,0-1-1,0 1 1,0 0 0,-1-1-1,2 0 1,6-1 9,25-7 58,47-19 0,-65 21-50,1-1 0,-1 0 1,0-1-1,-1-1 0,13-11 1,1-4 23,-2-2 1,-1 0 0,-2-2 0,32-50 0,99-156 76,-65 107-113,70-115-287,-149 226 66,-4 7-49,-15 20 38,-12 21 134,0 1 0,2 1 0,-28 66 0,-22 110-115,1 120 437,67-327-233,-2 17 96,1-1 1,0 1-1,2 32 0,0-51-70,0 1-1,0 0 0,0 0 1,0-1-1,0 1 1,1 0-1,-1-1 0,0 1 1,0 0-1,0-1 0,1 1 1,-1 0-1,0-1 1,1 1-1,-1 0 0,1-1 1,-1 1-1,1 0 0,-1-1-16,1 0 0,-1 0 0,0 0 1,1 0-1,-1 0 0,0 0 0,1 0 0,-1 0 0,0 0 0,1 0 0,-1 0 0,0 0 0,1 0 0,-1 0 0,0-1 0,0 1 0,1 0 0,-1 0 0,0 0 0,1-1 0,-1 1 0,0 0 0,0 0 0,0-1 0,1 1 0,-1-1 0,3-1 31,-1-2 0,0 1 0,0 0 1,0 0-1,2-7 0,33-126-28,-19 62-143,-15 64 105,0 0 0,1 1 1,0-1-1,8-12 1,-11 21 16,0-1 0,0 1-1,1-1 1,-1 1 0,0-1 0,1 1 0,-1 0-1,1-1 1,0 1 0,-1 0 0,1 0 0,0 0 0,0 1-1,0-1 1,-1 0 0,1 1 0,0-1 0,0 1 0,0-1-1,0 1 1,0 0 0,0 0 0,0 0 0,0 0 0,0 0-1,0 1 1,0-1 0,0 0 0,3 2 0,5 2-40,0 0 0,0 0 0,0 1 0,10 7 0,-13-8 42,99 50 4,-55-29 26,25 8-327,-35-16-2060,0 2-3936,-20-8 2859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7:11.4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37 953 3904,'-18'0'1253,"17"0"-1079,0 0-1,-1 0 0,1 1 0,0-1 1,0 1-1,0-1 0,0 1 1,0-1-1,0 1 0,0 0 1,0-1-1,0 1 0,0 0 1,0 0-1,1 0 0,-1-1 1,-1 2-1,3 0-34,-1-1 0,0 0 0,0 0-1,0 0 1,1 1 0,-1-1 0,1 0 0,-1 0 0,1 0 0,-1 0-1,1 0 1,0 0 0,0 0 0,-1 0 0,1 0 0,0 0 0,0 0-1,0-1 1,0 1 0,0 0 0,0-1 0,0 1 0,0 0 0,0-1-1,0 1 1,2-1 0,0 1 23,0 0 0,-1 0 0,1 0 0,0-1 0,0 1 0,0-1 0,0 0 0,0 0 0,0 0 0,4-1 0,4-2 170,1 0 0,-1-1 1,0 0-1,0-1 1,0-1-1,12-7 1,2-4 42,29-24 0,-41 30-257,-1-1 0,-1 0 1,0-1-1,0 0 0,-2 0 1,1-1-1,-2-1 0,0 1 1,0-1-1,7-23 0,-13 31-78,1-1 1,-2 1-1,1-1 0,-1 0 1,0 1-1,0-1 0,-1 0 0,-2-15 1,2 19-48,-1 1 1,1-1-1,-1 1 1,0-1-1,0 1 0,0 0 1,-1-1-1,1 1 1,-1 0-1,0 0 1,0 0-1,0 0 1,0 0-1,0 0 1,-1 1-1,1-1 0,-4-2 1,4 4-16,0 0 1,0 0-1,0 0 1,0 0-1,0 1 1,-1-1-1,1 1 1,0-1-1,0 1 1,0 0-1,-1-1 1,1 1-1,0 1 1,0-1 0,0 0-1,-1 0 1,1 1-1,0-1 1,0 1-1,0 0 1,0 0-1,0-1 1,0 2-1,0-1 1,0 0-1,0 0 1,0 0-1,1 1 1,-4 2-1,-6 7-17,-1 0 0,1 1-1,1 1 1,0 0 0,1 0-1,0 1 1,1 0 0,1 1 0,-7 17-1,1 2 104,2 1-1,2 0 1,-6 39-1,13-68 11,2 1 0,-1-1 0,1 0 0,0 1 0,0-1-1,0 0 1,1 0 0,0 1 0,3 9 0,-3-13-28,1 0-1,-1-1 1,1 1 0,-1 0 0,1 0 0,0-1 0,0 1 0,0-1-1,0 1 1,1-1 0,-1 0 0,1 0 0,-1 0 0,1 0 0,0 0-1,-1-1 1,1 1 0,0-1 0,0 0 0,4 1 0,1 0 18,0 0 0,0-1 0,0 0 0,0 0 0,0-1 0,16-1 0,47-12 200,-62 11-224,90-24 175,-84 21-187,1-1-1,-2-1 0,1-1 0,20-13 1,-15 5 1,0 0 0,0-1 0,16-21 0,50-65 66,-35 41-45,97-97 147,-14 16-191,-104 108-6,-1-3 0,28-47 0,-45 64-86,-1-1 1,16-43 0,-26 64 61,-1-1 0,1 1 0,-1-1 0,1 1 1,-1-1-1,0 1 0,0-1 0,0 1 0,0-1 0,0-2 1,0 4 16,-1 0 0,1 0 0,0 0 0,0 0 0,0 0 0,0 0 0,0-1 0,0 1 0,0 0 0,0 0 0,0 0 0,-1 0 0,1 0 0,0 0 0,0 0 0,0 0 0,0 0 1,0 0-1,0 0 0,-1 0 0,1 0 0,0 0 0,0 0 0,0 0 0,0 0 0,0 0 0,0 0 0,-1 0 0,1 0 0,0 0 0,0 0 0,0 0 0,0 0 0,0 0 0,0 0 0,-1 0 1,1 0-1,0 0 0,0 0 0,-10 9-264,-40 58-6,11-23 157,-19 24 42,-112 212 92,147-237-38,-205 345 253,204-349-213,-181 281 98,-32 54 1329,235-370-962,4-4-192,10-10-108,25-27-182,256-292-25,28-30-34,-11 23 146,-84 61-337,-95 88 406,6-9-561,-135 193 352,0 0-1,0 1 1,0-1 0,0 1-1,1 0 1,5-5-1,-8 7 50,0 0 0,0 0 0,0 0 1,0 0-1,1 0 0,-1 0 0,0 0 0,0 0 0,0 0 0,0 0 0,1 0 0,-1 0 0,0 0 0,0 0 0,0 0 0,1 0 0,-1 0 0,0 0 0,0 0 0,0 0 0,1 0 0,-1 0 1,0 0-1,0 0 0,0 0 0,0 0 0,0 1 0,1-1 0,-1 0 0,0 0 0,0 0 0,0 0 0,0 0 0,0 0 0,1 1 0,-1-1 0,0 0 0,0 0 0,1 16-146,-2-9 116,0 0 0,0 0 0,-1 0 0,0 0 0,0 0 0,-1 0 0,-5 10 1,-2 5-39,-65 153-167,27-59 187,-22 24 93,-95 141 0,-111 146-88,229-352 171,-49 72 126,70-111-91,-59 62 0,6-23 251,66-65-229,0 0 1,-1 0 0,0-1-1,-24 10 1,36-18-169,1 0 0,0-1 0,-1 1 0,1-1 0,-1 1-1,1-1 1,-1 0 0,1 0 0,-1 1 0,1-1 0,-3-1 0,4 1-12,-1 0 1,1 0-1,0 0 0,0 0 0,0 0 0,0 0 0,-1 0 0,1 0 0,0-1 1,0 1-1,0 0 0,0 0 0,-1 0 0,1 0 0,0 0 0,0-1 0,0 1 0,0 0 1,0 0-1,0 0 0,0 0 0,0-1 0,0 1 0,0 0 0,0 0 0,0 0 1,-1-1-1,1 1 0,1 0 0,3-12 34,2 3-22,0 0 1,2 1-1,-1-1 1,14-11-1,6-7-5,11-15-55,-1-2 21,3 2 1,57-48-1,-49 54 27,90-50 0,67-20 53,-150 78-15,176-78-86,-127 50 7,-49 25 39,-15 10 2,-1-3-1,-2-1 1,54-45-1,-76 56 12,0-1-1,0-1 0,-1 0 1,-1 0-1,-1-2 0,0 1 1,-2-2-1,0 1 0,13-33 1,-21 42-20,0 0-1,0 0 1,1-10 0,-2 13-13,-1 5 16,0 1 1,0-1-1,0 0 0,1 1 1,-1-1-1,0 0 0,0 0 1,0 1-1,0-1 0,0 0 1,0 1-1,-1-1 1,1 0-1,0 0 0,0 1 1,0-1-1,-1 0 0,1 1 1,0-1-1,0 1 0,-1-1 1,1 0-1,-1 1 0,1-1 1,-1 1-1,1-1 0,-1 1 1,1-1-1,-1 1 0,1-1 1,-1 1-1,0 0 1,1-1-1,-1 1 0,1 0 1,-1-1-1,0 1 0,1 0 1,-1 0-1,0 0 0,0-1 1,1 1-1,-1 0 0,0 0 1,1 0-1,-1 0 0,0 0 1,0 1-1,1-1 0,-2 0 1,-5 2-33,1 0-1,-1 0 1,0 0 0,-7 5 0,8-4 37,-27 13-42,0 1 0,2 2-1,0 2 1,1 0 0,1 2 0,1 1 0,1 2-1,1 0 1,-34 47 0,57-69 51,-3 5 13,-1-1 0,1 1 0,1 0 0,0 1 0,0-1 0,1 1 0,0 0 0,-3 16 0,6-24-9,1 0 1,0 0-1,-1 0 0,1 0 0,0 0 0,0 0 0,1 0 0,-1 0 1,0 0-1,1 0 0,-1 0 0,1 0 0,-1 0 0,1 0 0,0 0 1,0-1-1,0 1 0,0 0 0,0-1 0,1 1 0,-1 0 0,0-1 0,1 0 1,-1 1-1,1-1 0,3 2 0,0 0 32,1 0-1,0 0 1,-1-1 0,1 0 0,1-1-1,-1 1 1,8 0 0,21 2 21,1-2 0,-1-2 1,1 0-1,-1-3 0,1-1 1,-1-1-1,59-18 0,154-55 143,103-45-250,-334 118 47,-17 4-11,1 1 0,-1 0 0,0 0 0,0 0 0,1 0 0,-1 0 0,0 0 0,0 0 0,1 0 0,-1 0 0,0 0 0,0 0 0,1 0-1,-1 0 1,0 0 0,0 0 0,1 0 0,-1 0 0,0 0 0,0 0 0,1 0 0,-1 0 0,0 0 0,0 0 0,1 1 0,-1-1 0,0 0 0,0 0 0,0 0 0,1 0 0,-1 1 0,0-1 0,-2 8-97,-11 7-15,13-15 111,-20 19-2,-1-2 0,-1 0 0,-35 20 0,-19 14-58,65-42 71,0 0-1,0 1 1,1 0-1,-11 14 1,21-23 2,-1-1 0,0 1-1,1 0 1,-1 0 0,1-1 0,-1 1 0,1 0-1,0 0 1,-1 0 0,1-1 0,0 1 0,-1 0-1,1 0 1,0 0 0,0 0 0,0 0 0,0 0-1,0-1 1,0 1 0,0 0 0,0 0 0,1 2-1,-1-3 5,1 1 0,-1 0 0,1 0 0,0 0 0,-1-1 0,1 1 0,0 0 0,-1-1 0,1 1 0,0-1-1,0 1 1,0-1 0,0 1 0,0-1 0,0 0 0,0 1 0,0-1 0,7 2 50,-1-1 0,0 0 1,0 0-1,10-1 0,-2-1-11,0 0-1,0-1 0,0 0 1,0-1-1,0-1 1,-1 0-1,24-11 1,-19 5-20,0 0 1,0-1 0,-1-1-1,-1-1 1,18-16 0,125-133-31,-124 124-41,77-71 110,-14 14 83,-37 27-189,-30 35 36,-2-3 1,51-76-1,-43 40 27,-28 51-357,16-25-1,-52 81 37,-46 48 0,49-60 292,1 0 1,1 1-1,1 1 1,1 2-1,-21 39 1,12-13 84,-33 91 1,49-108-44,1 0 0,2 0 0,-8 68-1,16-95 12,1 1 1,0-1-1,0 1 0,1-1 0,0 0 0,5 19 0,-5-24-19,1 0 0,-1 0 0,1 0 0,0 0 0,1 0 0,-1 0 0,1-1 0,-1 1 0,1-1 0,0 0 0,0 0 0,1 0 0,-1 0 0,1 0 0,-1-1 0,7 4 0,0-2 22,0 0 0,-1 0 0,1-1 0,0-1 1,1 0-1,-1 0 0,0-1 0,1 0 1,-1-1-1,0 0 0,1-1 0,-1 0 0,11-2 1,-6-1-29,-1 1 0,1-2 0,-1 0 1,0-1-1,0 0 0,-1-1 0,1 0 1,16-14-1,-2-3-6,-1-1-1,-2-1 1,42-56 0,28-28-148,-84 103 76,-11 7 51,0 0 0,0 0 0,0 0 0,1 0-1,-1 0 1,0 0 0,0 0 0,1 0 0,-1 0-1,0 0 1,0 0 0,1 0 0,-1 0 0,0 0-1,0 0 1,0 0 0,1 0 0,-1 0 0,0 0 0,0 1-1,0-1 1,1 0 0,-1 0 0,0 0 0,0 0-1,0 1 1,0-1 0,1 0 0,-1 0 0,0 0-1,0 1 1,0-1 0,0 0 0,0 0 0,0 0 0,0 1-1,0-1 1,0 0 0,0 0 0,0 1 0,0-1-1,0 0 1,0 0 0,0 1 0,0-1 0,0 0-1,0 0 1,0 0 0,0 1 0,0-1 0,0 0 0,0 0-1,0 1 1,-1-1 0,0 10-27,-2 0-1,1 0 1,-1 0 0,-1-1 0,-6 14-1,-29 46-86,39-68 111,-19 29 1,0-1 0,-31 34 0,44-56 48,-1 0 0,0 0 0,0-1 0,0 0 0,-1 0 0,0-1 0,0 0 0,0 0 0,-1-1 0,0 0 1,0-1-1,0 0 0,-15 3 0,14-5 23,22-5 9,22-4 40,215-46 327,-139 26-367,83-18-2315,-188 45 1573,1-1 1,0 0-1,-1 0 1,0 0-1,7-4 0,-11 6 495,-1-1-1,1 1 0,0-1 0,0 1 0,-1-1 1,1 1-1,-1-1 0,1 0 0,0 1 1,-1-1-1,1 0 0,-1 1 0,0-1 0,1 0 1,-1 0-1,1 0 0,-1 1 0,0-1 1,0 0-1,0 0 0,1 0 0,-1 0 1,0 0-1,0 1 0,0-1 0,0 0 0,0 0 1,0 0-1,-1 0 0,1 0 0,0 1 1,0-1-1,-1 0 0,1 0 0,0 0 0,-1 1 1,0-2-1,-9-11-2088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7:11.7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9 9056,'-19'-8'4096,"41"11"-3552,1-3 1536,4 0-1249,41 0 705,8 0-864,36 0-256,-4 9-256,26-4 160,-11-2-192,7-3 32,-14 3-96,-16 2-192,-19-1 64,-19 4-5023,-12 0 2751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7:12.1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9 11296,'-3'-8'5120,"3"16"-4449,-5-5 769,0 1-928,-3 1-64,3 3-288,1-5-192,8 5 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7:4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304 363 1888,'0'0'33,"-1"-1"1,1 1-1,0 0 0,0 0 1,0 0-1,0-1 0,0 1 0,-1 0 1,1-1-1,0 1 0,0 0 1,0 0-1,0-1 0,0 1 1,0 0-1,0-1 0,0 1 1,0 0-1,0 0 0,0-1 1,0 1-1,0 0 0,0-1 1,1 1-1,-1 0 0,0 0 1,0-1-1,0 1 0,0 0 1,0 0-1,1-1 0,-1 1 0,0 0 1,0 0-1,0 0 0,1-1 1,-1 1-1,0 0 0,0 0 1,0 0-1,1 0 0,-1 0 1,0-1-1,1 1 0,-1 0 1,0 0-1,0 0 0,1 0 1,-1 0-1,0 0 0,1 0 1,-1 0-1,0 0 0,8-1 5799,-11 11-4935,1 1-865,0-2 123,0 0 1,0 1-1,-1-1 0,0 0 1,-1 0-1,0 0 1,0-1-1,-1 1 0,0-1 1,-1 0-1,1 0 1,-1-1-1,-8 8 1,10-12-63,0-1 0,0 1 1,0-1-1,0 1 1,0-1-1,-1-1 0,1 1 1,-1 0-1,1-1 1,-1 0-1,-7 1 0,2-1 101,0-1 0,0 1 0,0-2 0,-12-1 0,13 1-126,0-1-1,0 0 1,1-1 0,-1 0-1,1 0 1,-12-7-1,15 7-66,1 1 0,0-1 0,0 0 0,0 0 0,0-1 0,1 1 0,-1-1 0,1 0 0,0 0 0,0 0 0,0 0 0,-3-8 0,5 9-31,0 0 0,1 1 0,-1-1 1,1 1-1,0-1 0,0 0 1,0 0-1,0 1 0,0-1 1,0 0-1,1 1 0,-1-1 1,1 1-1,0-1 0,0 1 0,0-1 1,0 1-1,0-1 0,1 1 1,-1 0-1,3-3 0,0 0-23,0 0 0,0 1 0,0 0 0,0 0 0,1 0 0,-1 0 0,1 1 0,0-1 0,7-2 0,-3 2 78,0-1 0,0 2 1,1 0-1,-1 0 0,1 0 1,0 1-1,0 1 0,0 0 1,0 0-1,0 1 0,0 0 1,0 1-1,0 0 0,0 0 1,19 6-1,-5 1 210,1-1-1,0-1 1,0-1 0,50 3-1,-28-8 18,0-2 0,-1-2 1,0-2-1,0-3 0,0-1 0,-1-2 0,-1-2 0,0-2 0,-1-2 0,61-34 0,-79 38-120,75-48 177,-87 52-239,0 1 0,-1-2-1,-1 0 1,0 0-1,13-17 1,-22 26-125,-1-1 0,1 1 0,-1 0 0,0 0 0,0-1 0,0 1 0,0-1 0,-1 1 0,1-1 0,-1 1 0,1-1 0,-1 1 0,0-1 0,0-3 0,0 5-146,0 0-1,-1 0 1,1 0-1,0 0 1,0 0-1,-1 0 1,1 0-1,-1 0 1,1 0-1,-1 0 1,1 1-1,-1-1 1,0 0-1,1 0 1,-1 0-1,0 1 1,1-1-1,-1 0 1,0 1-1,0-1 1,0 0-1,0 1 1,0-1-1,0 1 1,0 0-1,0-1 1,0 1-1,0 0 1,0-1-1,0 1 1,0 0-1,0 0 1,0 0-1,-2 0 1,-11 2-2060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7:4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35 5152,'-9'-27'2821,"7"20"735,3 18-2253,-1-10-1284,1 235 3180,16 115-2594,15-86-141,-27-216-194,-5-44-139,0 0 0,0-1 0,-1 1 1,0 0-1,0-1 0,0 1 1,0-1-1,-3 6 0,3-9-77,1 1-1,-1-1 1,0 0-1,0 1 1,-1-1 0,1 0-1,0 0 1,0 0-1,-1 0 1,1 0 0,0 0-1,-1 0 1,1 0-1,-1-1 1,1 1 0,-1-1-1,0 1 1,1-1-1,-1 1 1,1-1 0,-1 0-1,-2 0 1,-3 1 46,-1-1-1,1-1 1,-11-1 0,15 2-79,-103-19 184,-15 0-180,63 10-65,40 6 33,0 0 1,-20 1 0,24 4-992,18-2-3044,52-6-4869,-53 6 8324,32-1-2069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7:46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43 6976,'-7'-3'1015,"6"2"-645,-1 0 0,1 1 0,0-1-1,-1 1 1,1-1 0,-1 1-1,1 0 1,0-1 0,-1 1 0,-2 0-1,40-2 1602,36-6 0,-1-1-1252,-14 5-387,141-8 83,-186 12-776,-1 1-1,0 0 1,11 2-1,-17-2-642,-1 0 0,0 0 0,0 1 0,0-1 0,0 1 0,6 4 0,4 7-2356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7:4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4 786 4896,'0'0'44,"1"0"0,-1 0 0,0 0 1,0 0-1,0-1 0,0 1 0,0 0 0,0 0 0,0 0 1,0 0-1,1 0 0,-1-1 0,0 1 0,0 0 1,0 0-1,0 0 0,0 0 0,0-1 0,0 1 0,0 0 1,0 0-1,0 0 0,0 0 0,0-1 0,0 1 1,0 0-1,0 0 0,0 0 0,0 0 0,0 0 1,0-1-1,-1 1 0,1 0 0,0 0 0,0 0 0,0 0 1,0 0-1,0-1 0,0 1 0,0 0 0,0 0 1,-1 0-1,1 0 0,0 0 0,0 0 0,0 0 0,0 0 1,0 0-1,-1-1 0,1 1 0,0 0 0,0 0 1,0 0-1,0 0 0,-1 0 0,1 0 0,0 0 0,0 0 1,0 0-1,0 0 0,-1 0 0,1 0 0,0 0 1,0 1-1,15-14 1713,-8 8-1016,24-17 436,-21 16-864,0-1 1,11-10 0,11-11 176,86-82 298,-99 90-528,-1-1 1,-1 0-1,28-47 1,-16 14 229,-55 112-582,6-15 134,2 1-1,-21 75 0,37-114-18,2 0 1,-1 1-1,0-1 0,1 0 0,0 1 0,0-1 1,1 0-1,0 1 0,0-1 0,0 0 0,0 0 0,3 6 1,-3-9 12,0 1 0,1-1-1,-1 1 1,1-1 0,-1 0 0,1 0 0,0 0 0,0 0 0,0 0 0,0 0 0,0-1 0,1 1 0,-1 0 0,0-1 0,1 0 0,-1 0 0,1 1 0,-1-2 0,1 1-1,0 0 1,-1 0 0,1-1 0,0 1 0,3-1 0,5 0 46,0 0 0,-1-1 0,1 0 0,-1-1 0,1 0 0,-1 0 0,0-1 0,0-1 0,0 0 0,0 0 0,-1-1 0,1 0 0,-1 0 0,0-1 0,-1 0 0,0-1 0,0 0 0,13-15 0,-5 3-67,-1 0 0,-1-1 0,-1-1 1,0 0-1,-2-1 0,17-46 0,-16 40-53,-9 23 61,-1-1-1,1 1 1,-1-1 0,0 0 0,0 0 0,-1 0-1,1-8 1,-4 15 4,-4 7-76,-4 12-52,7-8 125,1 1-1,0 0 0,1-1 1,0 1-1,3 19 0,-2-1-104,2-9 108,0-1-1,1 1 1,1-1 0,12 34-1,-15-52 15,0 0 0,0-1-1,0 1 1,0 0-1,1 0 1,-1-1-1,1 1 1,0-1-1,0 1 1,0-1 0,0 0-1,0 0 1,0 1-1,1-2 1,-1 1-1,4 2 1,-3-3 17,0 1-1,1-1 1,-1 0 0,1 0 0,-1 0-1,1-1 1,0 1 0,-1-1-1,1 0 1,0 0 0,-1 0 0,8-1-1,7-2 35,0-1-1,0-1 0,0 0 1,-1-1-1,0-1 0,0 0 1,30-19-1,-31 15-75,1-1 0,-1 0 0,20-22 0,-7 5-21,-3-2-1,33-46 1,-42 53-68,-16 22 53,0 1 0,1-1 0,-1 1 0,1-1-1,0 1 1,-1 0 0,1 0 0,0 0 0,0 0 0,-1 0 0,4-1-1,-5 2 18,1 0-1,-1 0 1,1 0-1,-1 0 1,0 0 0,1 0-1,-1 0 1,0 0-1,1 0 1,-1 0-1,0 0 1,1 1-1,-1-1 1,0 0-1,1 0 1,-1 0-1,0 1 1,1-1-1,-1 0 1,0 0-1,0 1 1,1-1 0,-1 0-1,0 1 1,0-1-1,0 0 1,1 1-1,-1-1 1,0 0-1,0 1 1,4 14 2,-3-12-3,3 17 35,0 0-1,-2 0 1,0 0-1,-2 0 0,0 0 1,-1 0-1,-1 0 1,-1 0-1,-8 30 0,9-46 18,1 0-1,-1 0 0,0 0 1,0 0-1,0 0 0,0-1 1,-1 1-1,1-1 0,-1 0 1,0 0-1,-5 5 0,6-7-16,0 1-1,0-1 0,0 1 1,0-1-1,0 0 0,-1 0 0,1 0 1,0 0-1,-1 0 0,1-1 0,-1 1 1,1-1-1,-1 1 0,1-1 0,-1 0 1,1 0-1,-1 0 0,1 0 0,-6-1 1,-3-3 1,0 0 0,0-1 0,1 0 0,0-1 1,-13-9-1,14 10-65,0-4-188,9 9 213,0 0 0,-1 0 0,1-1 0,0 1 1,0 0-1,0 0 0,0 0 0,0 0 0,0-1 0,0 1 0,0 0 0,1 0 0,-1 0 0,0 0 0,0-1 1,0 1-1,0 0 0,0 0 0,0 0 0,0 0 0,0 0 0,0-1 0,0 1 0,1 0 0,-1 0 0,0 0 0,0 0 1,0 0-1,0 0 0,0 0 0,0 0 0,1-1 0,-1 1 0,0 0 0,0 0 0,0 0 0,3 0-1,-1-1-1,0 1 0,0-1 0,0 1 0,1 0 0,-1 0 1,3 1-1,79 13-125,-59-9 104,-1-1-1,43 2 0,-60-5 65,-1-1 0,1 0 0,-1-1-1,1 0 1,-1 0 0,1 0 0,-1-1-1,0 0 1,0 0 0,0-1 0,0 1-1,0-1 1,7-5 0,-1-3 7,-1-1 1,-1 0-1,0-1 0,0 0 1,12-23-1,-20 33-31,36-66 109,55-142-1,-62 136 26,-18 44-179,-1-1 0,-1-1 0,-2 0-1,8-54 1,-16 82 49,-1 3-22,1-1-1,-1 1 1,0 0 0,0 0-1,0 0 1,0 0 0,0 0 0,-1 0-1,0-3 1,1 5-1,0 0-1,0 0 1,0 0 0,0 0-1,0 0 1,0-1-1,0 1 1,0 0 0,0 0-1,0 0 1,0 0 0,-1 0-1,1 0 1,0 0-1,0-1 1,0 1 0,0 0-1,0 0 1,0 0 0,0 0-1,-1 0 1,1 0-1,0 0 1,0 0 0,0 0-1,0 0 1,0 0 0,0 0-1,-1 0 1,1 0-1,0 0 1,0 0 0,0 0-1,0 0 1,0 0 0,-1 0-1,1 0 1,0 0-1,0 0 1,0 0 0,0 0-1,0 0 1,0 0 0,-1 0-1,1 0 1,0 0-1,0 1 1,-9 7-267,-3 9 156,6-5 123,1-1 0,0 1 0,1 0 0,0 0 0,1 0 0,0 0 1,-1 16-1,-1 88-83,6-68 208,2-1-1,2 0 0,2 0 1,2-1-1,2 0 1,23 61-1,-18-71 357,-14-33-693,0 1 1,-1-1 0,1 0-1,1 0 1,-1-1 0,0 1 0,1 0-1,-1-1 1,4 3 0,0-3-1924,-5-7-1237,-6-11-2586,4 12 5442,-5-16-2638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2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64 149 7712,'-55'-7'3520,"47"7"-3072,13 0 672,3 0-704,32-5-32,15 2-224,35-14 160,4 2-192,36-13 160,-9 3-160,19-2-1408,-19 6 704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7:4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6304,'0'-8'2848,"28"-1"-2464,-12 6 704,8 3-672,20-5 480,10 2-544,14-2-224,0 5-128,-5 0 352,-10 8-192,-8-3 288,-5 2-256,-12-2-2304,-11-2 1152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7:48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118 120 6880,'-60'-48'3136,"20"33"-2720,27 6-32,8 6-288,5-10-96,10 6-32,12-10 96,9 9-32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7:5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26 414 2304,'-23'11'1376,"23"-11"-1305,-2 2 1635,4 5 266,-2-6-1848,0-1 0,0 1 0,0 0 1,1 0-1,-1-1 0,1 1 0,-1 0 0,0-1 0,1 1 0,-1 0 0,1-1 0,-1 1 0,1-1 0,0 1 1,-1 0-1,1-1 0,-1 0 0,1 1 0,0-1 0,-1 1 0,1-1 0,0 0 0,0 1 0,-1-1 1,1 0-1,0 0 0,0 0 0,0 0 0,-1 0 0,2 0 0,1 1 89,-1-1 0,1 0 1,-1 0-1,1 0 0,0 0 0,-1 0 0,1 0 0,3-2 0,2-1 3,-1-1 0,1 0 0,-1 0 0,0-1 0,-1 0 0,1 0 0,-1 0 0,0-1 0,9-11 0,4-7-137,20-35-1,-30 44 11,60-103 234,-60 100-218,-1 0 0,0-1 0,-2 0 0,9-37-1,-14 51-79,-1 0 0,1 0 0,-1 0 0,0-1 0,-2-7 0,2 13-25,0 0 1,0 0-1,1 0 0,-1 0 1,0-1-1,0 1 0,-1 0 1,1 0-1,0 0 1,0 0-1,0 0 0,0-1 1,0 1-1,0 0 0,0 0 1,0 0-1,0 0 1,0 0-1,0 0 0,0 0 1,0-1-1,0 1 1,0 0-1,-1 0 0,1 0 1,0 0-1,0 0 0,0 0 1,0 0-1,0 0 1,0 0-1,0 0 0,-1 0 1,1 0-1,0-1 0,0 1 1,0 0-1,0 0 1,0 0-1,-1 0 0,1 0 1,0 0-1,0 0 0,0 0 1,0 0-1,0 0 1,0 1-1,-1-1 0,-5 7-45,-4 12-88,-2 16 15,0 1 1,3 0 0,-8 55 0,15-82 156,1 0 1,0 1 0,1-1 0,0 0 0,0 0 0,1 1 0,2 10-1,-2-17 4,0-1 0,0 1 0,0 0 0,1-1 0,-1 1 0,1 0 0,-1-1 0,1 0 0,0 1 0,0-1-1,0 0 1,0 0 0,1 0 0,-1 0 0,0 0 0,1-1 0,-1 1 0,1-1 0,0 0 0,-1 1 0,1-1-1,0-1 1,0 1 0,0 0 0,5 0 0,7 1 31,0-1 0,0 0-1,0-1 1,0-1 0,0-1-1,0 0 1,-1-1 0,20-5-1,3-4 41,-2-2-1,37-19 0,-51 22-102,-1-1 0,0 0 1,-1-2-1,24-22 0,60-70-141,-93 95 108,16-22 16,-23 30 7,-1 1-2,-2 4 12,0-2 37,-2 1-51,0-1-1,-1 0 1,1 1-1,-1-1 1,1 1-1,-1-1 1,1 1-1,0 0 1,-1 0-1,1 0 1,0 1 0,0-1-1,0 0 1,-3 3-1,-2 3 1,1 0 1,-10 12-1,-5 5-12,-29 28-52,2 2-1,-49 71 1,96-122 64,-1-1 1,0 1 0,1 0-1,-1 0 1,1 0-1,0 0 1,0 0 0,0 0-1,1 0 1,-1 4-1,1-6 9,0 1-1,0-1 0,0 1 1,0-1-1,1 0 0,-1 1 1,0-1-1,1 1 0,-1-1 1,1 0-1,0 1 0,-1-1 1,1 0-1,0 0 0,0 0 1,0 1-1,0-1 0,0 0 1,0 0-1,0 0 0,0 0 0,0-1 1,2 2-1,1 0 40,-1 0 1,1 0-1,-1 0 0,1-1 1,0 0-1,0 1 0,0-1 1,0-1-1,0 1 1,0-1-1,0 1 0,0-1 1,4-1-1,-2 1 3,0-1 1,0-1-1,-1 1 1,1-1-1,0 0 1,-1 0-1,1-1 1,5-3-1,-1 0-9,-2 0-1,1-1 1,-1 0-1,0-1 1,0 1-1,-1-1 1,0-1-1,0 1 1,8-15-1,-1-5-105,-2 0 0,0-1-1,-2 0 1,11-47 0,-21 76 61,0 0 0,0 0 0,0 0 0,0 0 0,0 0-1,0 0 1,0 0 0,0 0 0,0 0 0,0 0 0,0 0 0,0 0 0,0 0 0,0 0 0,0 0-1,0 0 1,0 0 0,0 0 0,0 0 0,0 0 0,0 0 0,0 0 0,0 0 0,1 0-1,-1 0 1,0 0 0,0 0 0,0 0 0,0 0 0,0 0 0,0 0 0,0 0 0,0 0 0,0 0-1,0 0 1,0 0 0,0 0 0,1 7-42,-1 11 29,-4 41-39,-3-1-1,-28 109 0,10-73 133,-4 18 225,-49 122 0,74-225-244,0 0 0,-1 0 0,0 0 0,-1 0-1,0-1 1,-11 12 0,15-18-18,0 0-1,0 0 1,0 0 0,-1 0 0,1-1 0,-1 1-1,1-1 1,-1 0 0,0 1 0,1-1 0,-1 0-1,-3 0 1,4-1-8,0 0 0,0 0 0,0 0 0,-1 0 0,1 0 0,0 0 0,0-1 0,0 1 0,0-1 0,0 0 0,0 0 0,0 1 1,0-1-1,0 0 0,1-1 0,-1 1 0,0 0 0,-2-3 0,1 1-19,1 0 0,-1 0 1,1 0-1,0 0 0,0 0 0,0-1 1,0 1-1,0-1 0,1 1 0,0-1 1,0 1-1,0-1 0,0 0 0,0 0 1,1 0-1,-1 0 0,1 1 1,0-1-1,1 0 0,0-7 0,2-7-21,1 1 0,1 0 0,9-22-1,-4 14-18,2 0 0,1 1-1,1 1 1,1 0 0,0 1-1,2 1 1,1 0-1,22-20 1,8-2 66,1 2 0,72-45 0,-11 14-61,134-92-94,-242 162 113,4-2-2,0 0 0,0 0 0,0 0 0,11-4 0,-16 8 9,0-1 0,0 1-1,0-1 1,1 1 0,-1 0-1,0 0 1,0-1 0,0 1 0,1 0-1,-1 0 1,0 0 0,0 0-1,0 1 1,1-1 0,-1 0-1,0 0 1,0 1 0,0-1 0,1 1-1,-1-1 1,0 1 0,0-1-1,0 1 1,0 0 0,0-1-1,0 1 1,0 0 0,-1 0-1,1 0 1,0 0 0,0-1 0,0 1-1,-1 1 1,2 0 0,0 2 19,-1 1 1,1 0-1,-1 0 1,1 0-1,-1 0 0,-1 0 1,1 0-1,-1 0 1,0 7-1,-6 46 96,1-36-25,-1 0 1,-1-1 0,-1 0-1,-12 24 1,6-12 420,32-43 310,-6-1-822,-1 0 1,-1-1-1,1 0 1,-2 0 0,15-26-1,1 2 13,-13 19-6,-6 7-49,1 1 0,-1 0 0,2 0-1,-1 0 1,1 1 0,15-12 0,-22 20 34,0-1 1,-1 0 0,1 1 0,0-1-1,0 1 1,0 0 0,0-1 0,-1 1 0,1 0-1,0-1 1,0 1 0,0 0 0,0 0-1,0 0 1,0 0 0,0-1 0,0 1-1,0 1 1,-1-1 0,1 0 0,0 0-1,0 0 1,0 0 0,0 1 0,0-1 0,0 0-1,0 1 1,-1-1 0,1 1 0,0-1-1,0 1 1,-1-1 0,1 1 0,0 0-1,0-1 1,-1 1 0,1 0 0,-1-1 0,1 1-1,-1 0 1,1 0 0,-1 0 0,1 0-1,-1-1 1,0 1 0,0 0 0,1 0-1,-1 1 1,2 5 6,-1-1-1,1 1 1,-1 0 0,-1 0-1,1 7 1,-3 29-15,-7 46 0,8-87 48,1 1 0,0-1-1,0 0 1,0 0 0,0 0 0,0 1-1,0-1 1,0 0 0,2 4 0,-2-5-20,0-1 1,1 1 0,-1 0 0,1-1-1,-1 1 1,1-1 0,-1 0 0,1 1-1,-1-1 1,1 1 0,0-1-1,-1 0 1,1 1 0,0-1 0,-1 0-1,1 0 1,0 1 0,-1-1 0,1 0-1,0 0 1,-1 0 0,1 0 0,0 0-1,-1 0 1,1 0 0,0 0 0,-1 0-1,1 0 1,0 0 0,0-1 0,0 1-1,5-2 22,-1 0-1,0 0 1,0 0 0,-1 0-1,1-1 1,0 0-1,-1 0 1,0 0 0,5-4-1,9-7 37,65-53-44,85-87 1,-142 126-189,-21 21 100,2 0-1,-1 0 0,1 1 1,12-10-1,-19 16 62,0 0-1,1 0 0,-1 0 1,0 0-1,0 0 0,0 0 0,0 0 1,0 0-1,1 0 0,-1-1 1,0 1-1,0 0 0,0 0 1,0 0-1,1 0 0,-1 0 1,0 0-1,0 0 0,0 0 1,0 0-1,1 0 0,-1 0 0,0 1 1,0-1-1,0 0 0,0 0 1,0 0-1,1 0 0,-1 0 1,0 0-1,0 0 0,0 0 1,0 0-1,0 0 0,1 1 0,-1-1 1,0 0-1,0 0 0,0 0 1,0 0-1,0 0 0,0 0 1,0 1-1,0-1 0,0 0 1,0 0-1,0 0 0,0 0 1,1 1-1,-1 8-58,-2 1 30,-1 0-1,-1 0 1,0-1-1,0 1 1,-10 15-1,-7 16 65,19-36-23,-26 68-42,26-66 29,0 1 1,0-1 0,1 0-1,0 1 1,0-1 0,1 1 0,0-1-1,1 11 1,0-14 12,1-1 1,-1 1-1,0-1 1,1 0-1,0 0 0,0 0 1,0 0-1,0 0 1,0 0-1,0 0 0,1 0 1,0-1-1,-1 0 1,1 1-1,0-1 0,0 0 1,0 0-1,6 2 1,-5-2 17,1 0 1,-1 0 0,1 0-1,0-1 1,0 1 0,0-1-1,0 0 1,0-1 0,0 1 0,0-1-1,0 0 1,8-1 0,-9 0-8,0 0-1,0-1 1,-1 1 0,1-1 0,0 0 0,-1 0 0,1 0 0,-1 0 0,0-1 0,0 1 0,0-1-1,0 0 1,0 0 0,0 0 0,-1 0 0,1 0 0,-1-1 0,0 1 0,0-1 0,-1 0 0,1 1-1,-1-1 1,1 0 0,0-5 0,0 1-23,-1-1-1,1 0 1,-1 0-1,-1 0 1,0 0 0,0 0-1,-1 0 1,0 0-1,-4-17 1,2 18-22,1 0 0,-1 0 0,0 0 1,0 0-1,-1 0 0,-5-7 0,7 13 20,0 0-1,1 0 1,-1 0 0,0 0-1,0 1 1,0-1 0,0 1-1,0-1 1,-1 1 0,1 0-1,0 0 1,-1 0 0,1 0-1,-1 0 1,1 0 0,-1 1-1,1-1 1,-1 1 0,1 0-1,-1 0 1,0 0 0,1 0-1,-4 0 1,1 1-39,-1 0 0,1 0 0,-1 1 0,1 0 0,0 0 0,-1 0 0,1 0 0,0 1 0,0 0 0,1 0 0,-8 6 0,-5 3 77,17-12-37,0 0 1,0 1-1,0-1 1,0 0 0,0 0-1,0 0 1,0 0-1,0 1 1,1-1-1,-1 0 1,0 0 0,0 0-1,0 0 1,0 1-1,0-1 1,0 0-1,0 0 1,0 0 0,1 0-1,-1 0 1,0 1-1,0-1 1,0 0-1,0 0 1,1 0 0,-1 0-1,0 0 1,0 0-1,0 0 1,0 0-1,1 0 1,-1 0 0,0 1-1,0-1 1,0 0-1,1 0 1,-1 0-1,0 0 1,0 0 0,0-1-1,0 1 1,1 0-1,-1 0 1,12 3 16,-5-4 29,1 0 1,-1 0 0,1-1 0,-1 0 0,0 0 0,0 0 0,11-6-1,46-28-72,32-33 209,-61 42-239,19-12-65,-53 38 121,0 1 0,0-1 0,0 1-1,0-1 1,0 0 0,0 1 0,0 0 0,0-1-1,0 1 1,0 0 0,0-1 0,0 1 0,1 0 0,-1 0-1,0 0 1,0 0 0,0 0 0,0 0 0,1 0-1,-1 0 1,1 1 0,0 0-6,-1 0 0,0-1 1,-1 1-1,1 0 0,0 0 0,0 0 0,0 0 1,0 0-1,-1 0 0,1 0 0,0 0 1,-1 0-1,1 0 0,-1 0 0,1 1 0,-1 1 1,2 5-5,0 1 0,-1 0 0,0 0 1,-1 12-1,0-15 59,-6 71-35,0 8-34,6-75 32,1 0 0,0 0 0,0 0-1,1-1 1,0 1 0,4 11 0,-5-17 2,1-1 0,0 1 0,0 0 0,0-1 0,0 1-1,1-1 1,-1 0 0,1 1 0,0-1 0,0 0 0,0-1 0,0 1 0,1-1 0,3 3 0,-1-2 47,0 0 0,0-1 1,0 0-1,0 0 0,0 0 0,0-1 1,1 0-1,8 1 0,2-2 41,1-1 0,-1 0 0,0-1 0,0-1 0,29-9 0,-33 8-75,0 0 0,0-1 0,-1-1 0,0 0 0,0 0 0,-1-1 0,1-1-1,-1 0 1,10-10 0,-14 11-10,-1 0-1,0 0 0,0-1 0,0 0 0,-1 0 0,0-1 1,0 0-1,-1 1 0,-1-1 0,1-1 0,-1 1 1,-1 0-1,2-13 0,-2 13-24,-1 0 1,0-1-1,0 1 0,-1 0 0,0 0 1,-1-1-1,0 1 0,-1 0 1,0 0-1,-3-10 0,4 17 1,0 0 0,1 1 0,-1-1 0,0 0-1,0 1 1,0-1 0,0 1 0,-1 0 0,1-1-1,0 1 1,-1 0 0,1 0 0,0-1 0,-1 1 0,1 0-1,-1 1 1,0-1 0,1 0 0,-1 0 0,0 1-1,0-1 1,1 1 0,-1-1 0,0 1 0,0 0 0,0 0-1,-3 0 1,0 0-8,1 1 0,-1 0 0,0 0 0,1 1 0,-1 0 0,1-1 0,-1 1 1,1 1-1,-5 2 0,0 1 5,1 1 1,0-1-1,1 1 0,-1 0 1,1 1-1,1 0 1,0 0-1,0 0 1,-8 15-1,11-17 28,0-1-1,0 1 1,1 0 0,0 0-1,0 0 1,0 1-1,1-1 1,0 0-1,0 0 1,1 1 0,0-1-1,0 1 1,0-1-1,1 0 1,0 1-1,2 8 1,-1-10-9,1 0 1,0 0 0,0 0-1,0 0 1,0-1-1,1 1 1,0-1-1,0 0 1,0 0-1,0 0 1,1 0 0,-1-1-1,11 5 1,-1 0 35,0-1-1,1-1 1,28 9 0,-18-8-20,1-2-1,0 0 0,0-2 1,31 0-1,-35-3-2045,0-1 0,42-8 0,-60 8 1346,0 0-1,0 0 1,0 0 0,0-1 0,0 0-1,0 1 1,0-1 0,0 0-1,-1-1 1,1 1 0,-1-1-1,0 1 1,0-1 0,4-4-1,15-21-3828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7:5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72 6304,'-23'-32'2848,"9"19"-2464,9 6-64,5 2-256,0-6-320,10 7 160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7:5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29 375 2720,'-20'-3'891,"11"4"172,11 2-100,13 11 568,-8-11-1215,0 0 0,0-1 0,0 1 0,0-2 0,0 1 1,1-1-1,-1 0 0,1-1 0,-1 0 0,0 0 0,9-2 0,2 0 160,0-1-1,0-1 1,24-9 0,-23 6-196,1 0 0,-2-2 0,1 0 0,-2-1 0,1-1 0,24-19 0,-35 24-229,-1 0 0,0 0 1,0 0-1,-1-1 0,1 0 0,-1 0 0,-1 0 1,0-1-1,0 1 0,0-1 0,-1 0 0,0 0 1,0-1-1,-1 1 0,0-1 0,-1 1 0,1-1 1,-1-10-1,-2 12-62,1-1 0,-1 0 0,0 1 0,-1-1 1,0 1-1,0-1 0,-1 1 0,0 0 0,0 0 0,0 0 0,-1 0 1,0 0-1,-7-7 0,9 11-11,-1 0 0,0 0 0,0 0 1,0 0-1,0 1 0,0-1 0,0 1 0,-1 0 1,1 0-1,-1 0 0,1 1 0,-1-1 0,0 1 1,0 0-1,1 0 0,-1 0 0,0 0 0,0 1 1,0-1-1,0 1 0,0 0 0,0 0 0,0 1 0,0-1 1,0 1-1,0 0 0,-5 2 0,2 0 9,0 0 0,0 1 0,0 0 0,0 0 0,1 1 0,0 0 0,0 0 0,0 0-1,0 1 1,1-1 0,0 1 0,-6 9 0,4-3 43,0-1-1,1 1 1,0 1 0,1-1-1,0 1 1,-4 17 0,7-20 32,0 1 0,0-1 0,1 1 0,0 0 0,1-1 0,0 1 0,3 17 0,-1-22 2,-1 1 0,1-1 0,0 0 0,1 0 0,0 0 0,-1 0 0,2 0 0,-1 0 0,1-1 0,0 0 0,0 0 0,0 0 0,9 7-1,-3-4 77,0-1-1,1-1 0,0 0 0,0 0 0,1-1 0,-1 0 0,1-1 0,0-1 0,0 0 1,1 0-1,22 1 0,-27-3-84,-1-1-1,1 0 1,-1 0 0,0-1 0,1 0-1,-1 0 1,0 0 0,1-1 0,-1-1-1,0 1 1,0-1 0,0 0 0,-1 0-1,10-7 1,-3 0 55,-1 0-1,-1-1 1,20-23 0,28-44-47,-22 28-128,-32 42 49,5-5 0,1-1 0,0 1 0,22-19 0,-32 31 19,0 1-1,1-1 0,-1 0 0,0 0 1,1 1-1,-1-1 0,0 0 1,1 1-1,-1 0 0,1-1 0,-1 1 1,1 0-1,-1 0 0,1 0 0,-1 0 1,1 0-1,-1 0 0,1 0 1,-1 0-1,1 0 0,-1 1 0,1-1 1,-1 1-1,1-1 0,-1 1 0,0 0 1,1-1-1,-1 1 0,0 0 0,0 0 1,1 0-1,1 2 0,3 3 57,-1 0 0,1 1 0,-1-1 0,7 12 0,-8-12-71,15 23 151,0-2 1,2 0-1,1-2 0,1 0 1,1-2-1,42 32 1,-48-41-69,12 7 360,52 29 0,-64-43 16,-8-6-1997,-11-24-15149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7:5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 5 6304,'0'-1'78,"0"1"1,0 0-1,0 0 1,0 0-1,-1-1 1,1 1-1,0 0 1,0 0-1,0 0 1,-1-1-1,1 1 1,0 0-1,0 0 1,0 0-1,-1 0 1,1 0-1,0-1 1,0 1-1,-1 0 1,1 0-1,0 0 1,0 0-1,-1 0 1,1 0-1,0 0 1,-1 0-1,1 0 1,0 0-1,0 0 1,-1 0-1,1 0 1,0 0-1,0 0 1,-1 0-1,1 1 1,-11 8 1711,-10 22 262,16-22-1307,-5 5-194,-1 0-1,0 0 1,-2-1 0,-26 22-1,-60 36 649,1-7-551,-68 47-128,123-82-524,30-21-167,0 1-1,0 0 1,1 0-1,0 1 0,1 1 1,0 0-1,-11 15 1,22-26 79,-1 0 0,1 1 0,0-1 0,0 0 0,-1 0 0,1 0 1,0 1-1,0-1 0,0 0 0,-1 0 0,1 1 0,0-1 0,0 0 0,0 1 0,0-1 0,0 0 1,-1 0-1,1 1 0,0-1 0,0 0 0,0 1 0,0-1 0,0 0 0,0 1 0,0-1 0,0 0 1,0 0-1,0 1 0,0-1 0,1 0 0,-1 1 0,0-1 0,0 0 0,0 0 0,0 1 0,0-1 1,0 0-1,1 1 0,-1-1 0,0 0 0,0 0 0,0 0 0,1 1 0,-1-1 0,0 0 0,0 0 1,1 0-1,-1 1 0,0-1 0,1 0 0,-1 0 0,1 0 0,19 0-6171,-15 0 5920,25-1-2697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7:5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311 895 3904,'16'-28'2358,"-6"17"2910,-163 118-393,119-82-4394,5-3-122,0 1-1,-29 30 1,54-49-325,0 0 0,1 0-1,-1 1 1,1 0 0,0-1 0,1 1 0,-1 0-1,-3 10 1,6-14-17,0 0 0,-1 1-1,1-1 1,0 0 0,0 0 0,0 0 0,-1 0-1,1 0 1,0 0 0,1 1 0,-1-1-1,0 0 1,0 0 0,0 0 0,1 0-1,-1 0 1,1 0 0,-1 0 0,1 0 0,-1 0-1,1 0 1,-1 0 0,1 0 0,0 0-1,0 0 1,-1 0 0,1 0 0,0-1 0,0 1-1,0 0 1,0-1 0,0 1 0,0-1-1,1 2 1,3-1 39,-1 1 0,1-1 0,0 0 0,-1 0 0,1 0 0,0 0 0,8-1 0,10-1 47,0-2 1,0 0-1,0-2 1,39-12-1,-45 11-58,-1-1-1,-1-1 1,0-1 0,0 0 0,0-1-1,-1 0 1,-1-1 0,0-1-1,19-20 1,6-14 113,47-73 0,-51 68-105,-23 35-41,124-194 253,-9-54-515,-24 12 228,-95 234-226,5-24 0,-12 41 225,1 0-1,-1 0 1,0-1-1,0 1 1,0 0-1,0 0 1,0 0-1,0 0 1,0 0-1,0 0 1,0-1-1,-1 1 1,1-1-1,0 2 21,-1 0 0,1 0 0,0 0 0,0 0 0,0-1 0,0 1 0,0 0 0,0 0 0,0 0 0,0 0 0,0 0 0,0 0-1,-1 0 1,1 0 0,0 0 0,0 0 0,0 0 0,0 0 0,0 0 0,0 0 0,0 0 0,-1 0 0,1 0 0,0 0 0,0 0 0,0 0 0,0 0 0,0 0 0,0 0 0,0 0 0,-1 0 0,1 0-1,0 0 1,0 0 0,0 0 0,0 0 0,0 0 0,0 0 0,0 1 0,0-1 0,0 0 0,-1 0 0,-6 11-107,-76 183-82,14-29 672,-17 53 229,24 30-243,45-170-228,15-66 34,-1 0 0,0 20 0,4-26 197,3-10-234,40-79 106,-30 60-351,1 1 1,22-26-1,-30 40-29,0 1-1,0 0 1,1 0 0,0 1 0,0 0 0,0 0-1,1 1 1,0 0 0,10-4 0,-17 8 26,-1 1 1,1-1-1,-1 1 0,1-1 1,-1 1-1,1-1 0,-1 1 1,1 0-1,0 0 0,-1 0 1,1 0-1,-1 0 0,1 0 1,0 0-1,-1 1 0,1-1 1,-1 0-1,1 1 0,-1-1 1,1 1-1,-1 0 0,1 0 1,-1-1-1,0 1 0,1 0 1,-1 0-1,0 0 0,0 0 1,0 0-1,0 1 0,0-1 1,0 0-1,0 0 0,0 1 1,0-1-1,0 1 0,-1-1 1,2 4-1,1 4 10,-1 0-1,0 0 1,0 0 0,-1 1 0,0 10-1,0-14-15,1 28 7,-1-6-10,5 31 0,-4-51 44,0 0-1,0 0 1,0 0 0,1-1-1,0 1 1,1-1-1,0 1 1,6 8-1,-8-13 5,1 0-1,0-1 0,-1 1 0,1-1 1,0 0-1,0 1 0,1-1 0,-1-1 0,0 1 1,1 0-1,-1-1 0,1 0 0,0 0 1,-1 0-1,1 0 0,0 0 0,-1-1 1,1 0-1,0 1 0,0-1 0,0-1 1,7 0-1,-2-1 12,1 0-1,-1 0 1,1-1 0,-1 0 0,0-1-1,0 0 1,14-8 0,-8 1-20,-1 0 1,0 0-1,-1-1 0,18-21 1,-22 24-9,24-32 81,38-59-1,-49 69-39,-14 19-34,-5 9-31,0-1 1,0 0-1,-1 0 0,1 0 1,-1 0-1,0 0 0,0 0 1,0-1-1,-1 1 1,0-1-1,2-7 0,-3 12 11,0 0 0,0 0 0,0-1-1,0 1 1,0 0 0,0-1 0,0 1 0,0 0-1,0 0 1,0-1 0,0 1 0,0 0 0,0-1-1,0 1 1,0 0 0,0 0 0,0-1 0,-1 1-1,1 0 1,0 0 0,0-1 0,0 1-1,0 0 1,-1 0 0,1-1 0,0 1 0,0 0-1,0 0 1,-1 0 0,1 0 0,0-1 0,0 1-1,-1 0 1,1 0 0,0 0 0,0 0 0,-1 0-1,1 0 1,0 0 0,-1 0 0,1 0 0,0 0-1,0 0 1,-1 0 0,1 0 0,0 0-1,-1 0 1,-1 0-15,1 1-1,-1 0 0,0 0 1,1-1-1,-1 1 1,1 0-1,-1 1 0,-1 1 1,-4 4-6,1 0 1,-1 0 0,2 1-1,-1 0 1,1 0-1,-8 17 1,-20 59-68,24-58 152,0-1-50,1 0 0,1 0-1,1 0 1,2 1 0,-3 52 0,7-72 43,0 0 1,1 0-1,0-1 1,0 1-1,1 0 1,-1-1-1,6 11 1,-7-15-39,1 1 0,0-1 0,-1 0 0,1 0-1,0 0 1,-1 0 0,1 0 0,0-1 0,0 1 0,0 0 0,0 0 0,0 0 0,0-1-1,0 1 1,0-1 0,0 1 0,0-1 0,2 1 0,-2-1 7,1 0 0,-1 0 1,0 0-1,1 0 0,-1 0 0,0-1 1,1 1-1,-1-1 0,0 1 0,1-1 1,-1 1-1,0-1 0,0 1 0,0-1 1,1 0-1,-1 0 0,0 0 1,0 0-1,0 0 0,1-1 0,4-5 10,0 0 0,-1-1 0,0 0 1,0 1-1,4-10 0,20-49 102,-18 40-109,41-111 49,13-29-126,-58 148-79,-4 10-451,-4 26 255,-1 8 323,3 41 0,0-18-26,-1-29 47,3 56 84,-3-68-76,2 1 0,-1-1 0,1 0 0,1 0 0,-1 0 0,8 15 1,-9-22-6,-1 1 0,1-1 0,0 1 0,0-1 0,0 1 0,0-1 0,0 0 0,1 0 0,-1 1 0,0-1 0,0 0 1,1 0-1,-1 0 0,1 0 0,-1-1 0,1 1 0,-1 0 0,1-1 0,0 1 0,-1-1 0,1 1 0,0-1 0,-1 0 0,1 0 1,0 1-1,-1-1 0,1-1 0,0 1 0,-1 0 0,1 0 0,0-1 0,-1 1 0,3-1 0,10-4 29,-1-1-1,0-1 1,0 0-1,-1 0 1,23-18-1,52-55-71,-42 37-5,-42 40-20,1 0 1,0 0-1,0 0 0,-1 0 0,1 1 0,9-4 0,-12 6 39,0-1 0,-1 1 1,1 0-1,0 0 0,0-1 0,0 1 0,0 0 0,0 0 0,-1 0 1,1 0-1,0 0 0,0 1 0,0-1 0,0 0 0,0 0 0,0 0 0,-1 1 1,1-1-1,0 0 0,0 1 0,-1-1 0,1 1 0,0-1 0,0 1 0,-1-1 1,1 1-1,0 0 0,-1-1 0,1 1 0,-1 0 0,1-1 0,-1 1 1,1 0-1,-1 0 0,0-1 0,1 1 0,-1 0 0,0 0 0,0 0 0,1 0 1,-1 0-1,0-1 0,0 2 0,2 16 37,0-1-1,-1 0 1,-1 1-1,0-1 1,-5 29 0,2-19 57,2-26-60,1 0 0,0 1 0,0-1 0,-1 0 0,1 0 0,0 1 0,0-1 0,0 0 0,0 1 0,0-1 0,1 0 0,-1 1 0,0-1 0,1 2 0,8-17 336,1-5-415,17-29 23,30-46-300,-56 93 316,0-1 1,-1 1 0,1 0 0,0 0 0,0 0 0,0 0 0,0 0 0,0 0 0,0 1 0,0-1-1,0 0 1,0 0 0,1 1 0,1-2 0,-2 2 11,-1 0 0,1 0 0,-1 1 0,1-1 0,0 0 0,-1 0 0,1 0 0,-1 1 0,1-1 0,0 0 0,-1 1 0,1-1 0,-1 0 1,1 1-1,-1-1 0,1 1 0,-1-1 0,1 1 0,-1-1 0,0 1 0,1-1 0,-1 1 0,0-1 0,1 1 0,-1-1 0,0 1 0,0 0 0,0-1 0,1 1 0,-1 0 0,0-1 0,0 2 0,5 16-101,-2 1-1,4 32 0,0 6 217,-6-52-94,0-1 1,0 0 0,0 1 0,1-1 0,0 0-1,0 0 1,0 0 0,5 7 0,-6-10-5,0 1-1,0-1 1,0 0-1,1 1 1,-1-1 0,1 0-1,-1 0 1,1 0-1,0 0 1,-1 0 0,1 0-1,0 0 1,0-1-1,-1 1 1,1-1 0,0 1-1,0-1 1,0 0 0,0 1-1,0-1 1,-1 0-1,1 0 1,4-1 0,13-3 27,0-1 0,0-1 0,0-1 0,19-10 0,69-40 31,-58 28-47,62-49 0,-92 63-14,0-2 0,-1 0 0,-1-1 1,0-1-1,20-31 0,-25 25-11,-12 24-8,0 1 0,0-1 1,0 1-1,0-1 0,0 0 1,0 1-1,0-1 0,0 1 1,0-1-1,0 1 0,0-1 0,0 1 1,0-1-1,0 1 0,0-1 1,0 1-1,-1-1 0,1 0 0,-1 1 1,1-1 0,0 1 0,-1 0 0,1 0 0,-1 0 0,1 0 0,-1-1 0,1 1 0,-1 0 0,1 0 0,-1 0 0,1 0 0,-1 0-1,1 0 1,-1 0 0,1 0 0,-1 1 0,1-1 0,0 0 0,-1 0 0,1 0 0,-1 0 0,1 1 0,-1-1 0,0 1 0,-4 2-36,-1 0 0,1 1 1,0-1-1,0 1 0,1 1 1,-7 6-1,-24 28-21,-41 57 0,53-61 117,1 2 1,-20 47-1,38-74-43,-1 0 0,2 1 0,-6 21 1,8-26 11,1-1 0,-1 0 0,1 1 0,0-1 0,0 0 0,0 1 0,1-1 0,0 0 0,2 10 0,-2-14-10,-1 0-1,0-1 1,1 1-1,-1 0 1,1 0-1,-1 0 1,1 0-1,0 0 0,-1 0 1,1-1-1,0 1 1,-1 0-1,1-1 1,0 1-1,0 0 1,0-1-1,0 1 1,0-1-1,0 1 1,0-1-1,0 0 0,0 1 1,0-1-1,0 0 1,0 0-1,0 1 1,0-1-1,0 0 1,0 0-1,0 0 1,0 0-1,0 0 1,0-1-1,0 1 0,0 0 1,0 0-1,0-1 1,0 1-1,1-1 1,2-1 19,0 0 0,0 0 1,0-1-1,0 1 1,0-1-1,0 0 0,5-6 1,2-4-18,-1 0 0,0-1 0,-1 0 0,9-19 0,26-63 6,-39 83-20,42-102-80,-47 114 68,0 0 0,0 0 1,1 0-1,-1 1 0,1-1 0,-1 0 0,1 0 0,-1 1 0,1-1 0,-1 0 0,1 1 1,-1-1-1,2 0 0,1 3-138,-2 9 77,-3 34 32,-1 1-1,-2-1 1,-13 51 0,-51 131-93,41-152 164,-61 121-1,78-178 20,-1 1 0,0-2 0,-19 21 0,22-28-2,-1 0-1,0-1 0,-1 0 1,0 0-1,-23 12 1,29-18-19,0 0 1,-1-1 0,1 0 0,-1 0 0,1-1 0,-1 1 0,1-1 0,-1 0-1,0-1 1,0 1 0,-11-2 0,13 0-30,1 1 1,-1-1-1,0 0 1,0-1-1,1 1 1,-1-1-1,1 0 1,-1 1-1,1-1 1,0-1-1,0 1 0,0 0 1,0-1-1,0 0 1,0 0-1,1 0 1,-1 0-1,-2-5 1,-1-2-4,0 0 1,1-1-1,0 1 1,1-1-1,0-1 0,1 1 1,0 0-1,1-1 1,0 1-1,0-18 1,2 20-1,0 1 1,1 0-1,-1 0 0,2 0 0,-1 0 1,1 0-1,0 1 0,1-1 1,0 0-1,0 1 0,0 0 1,1 0-1,0 0 0,1 0 1,0 0-1,6-6 0,1 2-6,0 0-1,1 1 1,0 0-1,1 2 1,0-1-1,1 2 1,-1 0-1,22-8 0,17-1-59,61-11 0,-46 11 49,-27 7 61,-2-3-1,0-1 0,0-2 0,-2-1 1,61-37-1,-81 42-13,-1 0 0,0-1 1,-1-1-1,-1-1 0,0 0 0,0-1 0,-2 0 1,0-1-1,0 0 0,-2-1 0,0 0 0,-1-1 1,12-32-1,-15 32-32,-1 1 0,-1-1 0,0 0 0,-2 0 0,0-1 0,-1 1 0,-1-20 0,0 31-16,-1 1 0,0 0 0,0 0 0,-1 0 0,0 0 0,-3-7 0,4 10-2,-1 0 0,0 0 0,0 0 1,0 0-1,-1 0 0,1 0 0,-1 1 0,1-1 0,-1 1 0,0 0 1,0 0-1,-4-3 0,3 3 10,0 0-1,1 1 1,-1-1 0,0 1-1,0-1 1,0 1 0,-1 1-1,1-1 1,0 0 0,0 1-1,0 0 1,-1 0 0,1 0-1,0 1 1,0-1 0,0 1-1,0 0 1,0 0 0,0 1-1,-5 1 1,4-1 6,1 1 0,0 0 1,0-1-1,0 2 0,0-1 0,0 0 0,1 1 0,0-1 0,-1 1 0,1 0 0,1 0 1,-1 0-1,0 1 0,1-1 0,0 0 0,0 1 0,-2 8 0,2-5 36,0 0 0,1 0 0,0 0-1,0 0 1,1 0 0,0 1 0,1-1 0,-1 0-1,2 0 1,-1 0 0,1 0 0,0 0 0,1 0-1,0 0 1,0-1 0,0 1 0,8 10 0,-4-8 15,1 1 0,0-1 0,1-1 1,0 1-1,0-2 0,1 1 0,0-1 1,1-1-1,0 0 0,20 10 0,-4-5-62,0-2 0,1-1 0,0-1 0,1-1 0,-1-2 0,1-1 0,0-1 0,1-2 0,-1 0 0,0-2 0,0-2 0,0 0 0,44-12 0,-52 9-2084,27-12 0,-34 12 501,27-9-1364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8:0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2080,'1'0'170,"-1"0"0,0 0 0,1 0 0,-1 0-1,0 0 1,1 0 0,-1 0 0,0 0 0,1 0 0,-1 0 0,0 1 0,1-1 0,-1 0 0,0 0-1,1 0 1,-1 0 0,0 0 0,1 1 0,-1-1 0,0 0 0,0 0 0,1 1 0,-1-1 0,0 0 0,0 0-1,1 1 1,-1-1 0,0 0 0,0 0 0,0 1 0,1-1 0,-1 0 0,0 1 0,0 0 0,0 0 38,0 0 0,0 0 0,0 0 0,-1 1 0,1-1 0,0 0 0,-1 0 0,1 0 0,0 0 0,-2 2 0,-17 23 1546,-1-6-879,19-19-808,0-1-1,0 1 0,0 0 0,0-1 0,1 1 0,-1-1 0,0 1 1,0-1-1,0 0 0,0 1 0,-1-1 0,1 0 0,0 0 0,0 0 1,0 0-1,0 0 0,0 0 0,0 0 0,0 0 0,0 0 0,-2-1 1,3 1-37,-1 0 1,1 0-1,-1-1 1,1 1-1,-1-1 1,1 1-1,0-1 1,-1 1-1,1 0 1,-1-1-1,1 1 1,0-1-1,0 1 1,-1-1-1,1 0 1,0 1-1,0-1 1,-1 1-1,1-1 1,0 0-1,0 1 1,0-1-1,0 1 1,0-1-1,0 0 1,0 1-1,0-1 1,0 1-1,0-1 1,0 0-1,1 1 1,-1-1-1,8-20-70,-7 18 39,3-5-4,-5 10 126,1-1-97,-1-1 1,0 1 0,1 0-1,-1 0 1,0 0 0,1-1-1,-1 1 1,0-1-1,0 1 1,0 0 0,0-1-1,1 1 1,-1-1 0,-2 1-1,-18 4 408,22-5-432,0 1-1,0-1 0,0 0 1,0 0-1,0 1 1,0-1-1,0 0 0,0 1 1,0-1-1,0 1 1,0-1-1,0 1 0,0 0 1,0-1-1,0 1 1,0 0-1,0 0 1,0 1-1,2 1 35,-1 0-1,0 0 1,-1 0-1,1 0 1,-1 0 0,2 5-1,0 1 89,-1-1 0,0 1 0,-1 1-1,1-1 1,-1 10 0,-11 131 1622,8-134-1664,-1 0 1,-1-1-1,-1 1 1,0-1-1,0 0 0,-2 0 1,0-1-1,0 0 1,-2 0-1,1-1 1,-18 19-1,-1 1 69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8:0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15 3968,'0'-9'8800,"0"9"-8778,0-1 0,0 1 0,0 0 0,0 0 0,0 0 0,0-1 0,0 1 0,0 0 0,0 0 0,0 0 0,0 0 1,0-1-1,0 1 0,0 0 0,0 0 0,0 0 0,0 0 0,1 0 0,-1-1 0,0 1 0,0 0 0,0 0 0,0 0 0,0 0 0,0 0 1,1 0-1,-1-1 0,0 1 0,0 0 0,0 0 0,0 0 0,1 0 0,-1 0 0,0 0 0,0 0 0,0 0 0,0 0 0,1 0 1,-1 0-1,0 0 0,0 0 0,1 0 0,8 6 511,-6-3-386,-1 0 0,0 0 0,0 0 0,0 1 0,0-1 0,-1 1 0,1-1-1,-1 1 1,0 0 0,0-1 0,0 1 0,-1 0 0,1 0 0,-1 6 0,0 6 457,-1 1 0,-3 15 0,2-19-500,0-1 1,-1 0-1,-1 0 1,0 0-1,-1 0 0,0-1 1,0 1-1,-1-1 1,-1-1-1,0 1 0,0-1 1,-1 0-1,0-1 0,-1 0 1,0 0-1,0-1 1,-1 0-1,0-1 0,-1 0 1,-12 7-1,1-4-792,0-1 0,-28 8 0,4-5-587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8:07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4 533 3808,'-1'1'117,"1"-1"0,0 0 1,-1 1-1,1-1 0,0 1 0,-1-1 0,1 1 1,0-1-1,0 1 0,0 0 0,0-1 1,-1 1-1,1-1 0,0 1 0,0-1 0,0 1 1,0-1-1,0 1 0,0 0 0,0-1 0,1 1 1,-1 0-1,0-1 56,1 1 1,-1-1-1,0 0 0,1 0 1,-1 1-1,0-1 0,1 0 1,-1 0-1,1 0 0,-1 1 1,1-1-1,-1 0 0,1 0 0,-1 0 1,0 0-1,1 0 0,-1 0 1,1 0-1,-1 0 0,2 0 1,2-1 316,0 0 1,0 0 0,0 0-1,0 0 1,5-3 0,8-4-84,0-1 1,-1-1-1,0-1 1,17-15-1,51-55 25,43-64 13,-105 116-211,-1-1 0,-2 0 0,21-46 0,-31 59-231,-6 12-15,-1-1-1,1 1 0,-1-1 0,1 1 0,-2-1 1,1 0-1,-1 0 0,2-6 0,-3 11 14,0 1 0,0 0 0,0-1 0,0 1 0,0 0 0,0-1-1,0 1 1,0-1 0,0 1 0,0 0 0,-1-1 0,1 1 0,0 0 0,0-1 0,0 1 0,0 0-1,0-1 1,-1 1 0,1 0 0,0 0 0,0-1 0,-1 1 0,1 0 0,0-1 0,0 1 0,-1 0-1,1 0 1,0 0 0,-1-1 0,1 1 0,-12 3-145,-7 12 15,13-8 113,0 1 1,1 0 0,0 0-1,0 1 1,1-1 0,0 1-1,-4 11 1,0 7 58,-6 33 0,9-31 24,1 0 1,1 40-1,3-60 0,1-1-1,0 1 0,0-1 1,1 1-1,0-1 0,1 0 1,0 0-1,0 0 0,0 0 1,1-1-1,1 1 1,-1-1-1,1 0 0,0 0 1,1-1-1,-1 0 0,8 7 1,-12-12-51,0 0-1,1-1 1,-1 1 0,0 0 0,0 0-1,1-1 1,-1 1 0,0-1-1,1 1 1,-1-1 0,0 1 0,1-1-1,-1 0 1,1 0 0,-1 1 0,0-1-1,1 0 1,-1-1 0,1 1 0,1 0-1,-1 0 193,-1 0-224,2 1 19,-2-1-23,0 0 1,0 1 0,0-1-1,0 0 1,0 1 0,0-1 0,0 1-1,0-1 1,0 1 0,0-1-1,1 2 1,-1-1 83,1-1-42,0 1-1,0-1 1,1 1 0,-1-1-1,0 1 1,0 0 0,0 0-1,0 0 1,3 2 0,7 2 70,-8-4-70,1-1-1,-1-1 1,0 1-1,1-1 1,-1 1-1,0-1 1,0 0-1,0-1 1,0 1-1,7-4 0,0 1 37,-4 1-25,0-1 0,0 1 0,-1-1 0,1-1 0,-1 1 0,0-1 0,8-8 0,34-43 83,-34 39-22,-3 3-34,-1 0 0,0-1 0,-1 0 0,-1-1 0,9-21 0,-13 25-21,0 0-1,0 0 0,-2 0 0,1 0 1,-2-1-1,0 1 0,0-1 0,-2-14 0,1 22-58,-1 1 0,0-1 0,0 0 0,0 0 0,-1 1-1,0-1 1,0 1 0,0-1 0,0 1 0,-1 0 0,1 0-1,-1 0 1,0 0 0,0 0 0,-1 1 0,1-1 0,-7-4-1,8 6-10,-1 0 0,0 1 0,0-1 0,0 1-1,0-1 1,0 1 0,0 0 0,0 0 0,-1 1-1,1-1 1,0 0 0,0 1 0,-1 0 0,1 0-1,0 0 1,-1 0 0,1 0 0,0 1 0,-1 0-1,1-1 1,0 1 0,0 0 0,0 1 0,0-1-1,0 1 1,-4 2 0,3-2 22,1 1 0,0 0-1,0 0 1,0 0 0,0 0-1,0 1 1,1-1 0,-1 1 0,1-1-1,0 1 1,0 0 0,-1 5-1,-1 2 3,1-1 0,0 1 0,-1 16 0,3-15 10,0 0 1,1 0-1,0 0 1,1 0-1,1 0 1,5 22-1,-5-25 53,1-1 0,0 1-1,1 0 1,0-1 0,0 0-1,1 0 1,0 0 0,0-1-1,10 11 1,3-1 36,1-1 0,1-1 1,1-1-1,0 0 0,0-2 0,39 17 0,-44-24-299,-1 0 1,1 0-1,1-2 0,26 3 0,-11-6-4401,-19 0 2395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2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347 678 4736,'-10'4'8190,"21"-11"-6908,21-25 579,-4 3-1181,33-43 0,94-145 445,-111 154-963,114-161 604,-139 192-995,-18 27 25,-4 5-42,-11 8-104,3-1 305,0 2 1,-18 17-1,-4 10 148,-47 64 0,-22 51 260,81-119-276,-29 46 91,-50 71 316,0-10 140,-136 180 466,180-258-178,95-94 252,11-11-1155,86-72 21,-95 85-32,72-42-1,71-13-7,10 14 0,-102 39 0,-7 2-272,-85 31 267,0 0-1,0 0 1,-1 0-1,1 0 1,0 1-1,0-1 1,0 0-1,0 0 1,0 0-1,0 1 1,0-1-1,0 0 1,0 0-1,0 1 1,0-1-1,0 0 1,0 0-1,0 0 1,0 1-1,0-1 1,0 0-1,0 0 1,0 1-1,0-1 1,0 0-1,0 0 1,0 0-1,0 1 1,0-1-1,0 0 1,1 0-1,-1 0 1,0 0-1,0 1 1,0-1-1,0 0 1,1 0-1,-1 0 1,0 0-1,0 0 1,0 1-1,0-1 1,1 0-1,-1 0 1,0 0-1,0 0 1,1 0-1,-1 0 1,0 0-1,0 0 1,0 0-1,1 0 1,-1 0-1,0 0 1,0 0-1,0 0 1,1 0-1,-1 0 1,0 0-1,0 0 1,1 0-1,-1 0 1,0 0-1,0-1 1,0 1-1,1 0 1,-12 20-104,9-17 74,-2 4-19,-2 0 0,-10 11 0,10-12 39,0 1 0,0 0 0,-9 16 0,14-21 33,0-1-1,0 1 1,0 0-1,0 0 1,1 0 0,-1 0-1,1 1 1,-1-1 0,1 0-1,0 0 1,0 0-1,0 0 1,0 0 0,0 0-1,1 1 1,-1-1 0,0 0-1,1 0 1,0 0-1,-1 0 1,3 3 0,-2-3 7,0-1 1,1 0-1,-1 1 1,0-1-1,1 0 0,-1 1 1,1-1-1,0 0 1,-1 0-1,1 0 1,0 0-1,0-1 1,-1 1-1,1 0 1,0-1-1,0 1 1,0-1-1,0 0 1,0 0-1,0 0 1,0 0-1,0 0 1,0 0-1,-1 0 1,4-1-1,2 0 80,0 0 1,1-1-1,-1 0 1,14-5-1,-13 2-43,0 0 0,0-1 0,-1 0 0,0 0 0,0 0 0,0-1 0,-1 0 0,0 0-1,0-1 1,-1 0 0,0 0 0,6-11 0,-11 17-73,1 0 0,-1 0 0,1 0 0,-1 0 0,1 0 0,-1 0-1,0-1 1,0 1 0,0 0 0,-1 0 0,1 0 0,0 0 0,-1 0 0,1-1-1,-1 1 1,0 0 0,-1-3 0,-4-12-29,5 15 26,1 1-1,-1-1 1,0 0 0,0 1-1,0-1 1,0 1-1,0-1 1,-1 1-1,1-1 1,0 1 0,-1 0-1,1 0 1,0-1-1,-1 1 1,-2-1 0,2 1 5,0-1 0,-1 1 0,1-1 1,1 0-1,-1 1 0,0-1 0,0 0 1,-1-2-1,3 3 14,1 0 1,-1 0-1,1 1 0,-1-1 1,0 0-1,1 1 0,-1-1 0,1 0 1,0 1-1,-1-1 0,1 1 1,-1-1-1,1 1 0,0-1 1,0 1-1,-1-1 0,1 1 1,0-1-1,1 1 0,-1-1-4,29-14-27,0 1 1,2 1-1,-1 1 1,2 2-1,-1 2 1,1 1-1,1 1 1,39-1-1,-66 6-1,1 1 0,0 0 0,0 0-1,0 1 1,-1 0 0,1 1 0,0 0 0,-1 0 0,1 0-1,11 7 1,-14-7 14,0 1 0,-1 0-1,1 1 1,-1-1 0,0 1-1,0 0 1,0 0 0,0 0-1,-1 0 1,0 1 0,0-1 0,0 1-1,0 0 1,-1 0 0,4 10-1,-3-6 50,0 0 1,1 0-1,0-1 0,0 1 0,11 14 1,-13-20-7,0-1 1,0 1 0,1-1 0,-1 0 0,0 0 0,1 0 0,-1 0-1,1 0 1,0-1 0,0 1 0,-1-1 0,1 0 0,0 0-1,0 0 1,0 0 0,0 0 0,1 0 0,-1-1 0,0 0 0,0 0-1,5 0 1,-2 0 13,-1-1 0,1-1-1,-1 1 1,1-1-1,-1 1 1,0-2 0,1 1-1,-1 0 1,7-6-1,3-3 38,21-20-1,-13 11 11,191-149-48,-205 163-55,6-5-70,21-10-1,-33 19 52,0 0 1,1 0-1,-1 1 0,1 0 0,0 0 1,-1-1-1,1 2 0,0-1 1,0 0-1,-1 1 0,1 0 1,5 0-1,-7 1 24,-1-1 0,1 1 0,-1-1 0,1 1 0,-1 0 0,1 0 0,-1-1 0,1 1 0,-1 0-1,0 0 1,0 1 0,1-1 0,-1 0 0,0 0 0,0 0 0,0 1 0,0-1 0,-1 1 0,1-1 0,0 1 0,-1-1 0,1 1 0,0-1 0,-1 1 0,0-1 0,1 3 0,0 2 19,0 1 1,-1 0-1,1 0 0,-2 12 1,-2-3-1,0 0 0,-1 0 0,-1-1 0,0 1 0,-1-1 0,-1 0 0,-11 19 0,15-29 36,0 0 0,1 0 0,0 1 0,-2 5 0,4-11-33,0 0 0,0 1 0,0-1 0,0 0-1,0 0 1,0 1 0,0-1 0,0 0 0,0 1 0,0-1 0,0 0 0,0 0 0,0 1 0,0-1-1,0 0 1,0 0 0,0 1 0,1-1 0,-1 0 0,0 0 0,0 1 0,0-1 0,0 0 0,1 0 0,-1 1-1,0-1 1,0 0 0,0 0 0,1 0 0,-1 0 0,0 1 0,0-1 0,1 0 0,-1 0 0,0 0 0,0 0-1,1 0 1,-1 0 0,0 0 0,1 0 0,-1 0 0,0 0 0,0 0 0,1 0 0,-1 0 0,18-3 531,0-5-410,1 0 0,-1-2 0,31-22 0,47-43-183,-70 53-13,-23 19 7,0 1 0,0 0 0,0 0 0,0 0 0,0 0 0,0 0 0,1 1 0,-1 0 0,0-1 0,1 1 0,5-1 0,-8 2 33,1 0 1,-1 0 0,0 1 0,1-1-1,-1 0 1,0 0 0,1 1 0,-1-1-1,0 1 1,0-1 0,0 1 0,1 0-1,-1-1 1,0 1 0,0 0 0,0 0 0,0 0-1,0 0 1,0 0 0,0 0 0,0 0-1,-1 0 1,1 0 0,0 0 0,-1 0-1,1 1 1,-1-1 0,1 0 0,-1 0-1,1 1 1,-1-1 0,0 0 0,1 2 0,0 6-12,0-1 0,-1 1 0,0-1 1,0 1-1,-1-1 0,0 1 1,-4 15-1,-1 15 101,5-34-39,1-4 38,0 1-1,0 0 0,0 0 0,0 0 1,-1 0-1,1 0 0,-1 0 1,1 0-1,-2 2 0,18-16 305,0-2 0,21-21-1,-23 20-401,1 1 1,0 1-1,19-13 0,-31 24-9,1 0 0,-1 0 0,1 1 0,0-1 0,0 1 0,-1-1 0,1 1 0,0 0 0,0 1 0,0-1 0,0 1 0,0 0 0,0 0 0,1 0 0,3 1 0,-3 0-16,0 0 1,0 1-1,0-1 0,0 1 0,-1 1 0,1-1 0,0 1 0,-1-1 1,0 1-1,8 7 0,49 53-164,-42-42 387,37 33 1,-49-49-131,0 0 1,0 0 0,1 0-1,0-1 1,0 0 0,0-1-1,0 1 1,1-2 0,15 4-1,14-2-3650,-12-6-2170,-8-2 2438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8:0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45 5632,'-37'-28'2560,"19"23"-2208,10 2-96,8-6-384,3 9 64,12 0 32,2 5 32,11-5-4096,-1 0 2240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8:1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1 747 3808,'1'-5'1173,"3"8"123,4 4-155,-4-5-906,0-1-1,0 0 0,0 0 0,0 0 0,0 0 0,1-1 0,-1 1 0,0-1 0,0 0 0,0 0 1,1-1-1,-1 1 0,0-1 0,0 0 0,0 0 0,0 0 0,0-1 0,0 1 0,-1-1 0,7-4 1,4-3 289,0-1 0,0-1 0,20-21 1,-16 15-221,6-8 103,-1 0 1,33-47 0,31-62 224,-53 79-424,48-84 13,-48 79-234,-13 16-86,-17 33 15,1 0-1,1 0 1,9-14-1,-3 5-59,-9 15 84,-1 1 1,1 0-1,0-1 1,0 1-1,7-6 1,-10 10 51,0 0 0,1 0 0,-1 0 0,0 0 1,1 0-1,-1 0 0,0 0 0,1-1 0,-1 1 0,0 1 0,1-1 1,-1 0-1,0 0 0,1 0 0,-1 0 0,0 0 0,1 0 0,-1 0 1,0 0-1,1 0 0,-1 1 0,0-1 0,0 0 0,1 0 0,-1 0 1,0 1-1,1-1 0,-1 0 0,0 0 0,0 1 0,1-1 0,7 10-114,-8-10 123,11 20-33,0 0 1,-1 0-1,12 37 1,-18-47 71,7 24-40,-2 0-1,8 60 1,-13-65 7,9 95 280,-12-106-133,-1 1 0,-2-1-1,1 1 1,-9 31-1,9-48-120,1 1-1,-1-1 0,0 1 0,0-1 0,0 0 1,0 0-1,-1 0 0,1 1 0,-1-1 0,1 0 0,-4 3 1,4-4-13,-1-1 0,1 1 0,0 0 0,0 0 1,-1-1-1,1 1 0,-1 0 0,1-1 1,-1 0-1,1 1 0,-1-1 0,1 0 0,-1 0 1,1 0-1,-1 0 0,1 0 0,-1 0 0,1 0 1,-1 0-1,-1-1 0,-10-3 44,1-1-1,0-1 0,0 0 1,0 0-1,1-1 1,-16-13-1,-7-3-267,-22-12-303,56 35 500,0 0 0,0 0 0,0 0-1,-1 0 1,1 0 0,0 0 0,0 1-1,0-1 1,0 0 0,0 0 0,0 0-1,0 0 1,0 0 0,0 0 0,0 0-1,0 0 1,0 1 0,0-1 0,0 0-1,-1 0 1,1 0 0,0 0 0,0 0-1,0 0 1,0 0 0,0 1 0,0-1-1,0 0 1,0 0 0,0 0 0,1 0-1,-1 0 1,0 0 0,0 0 0,0 1-1,0-1 1,0 0 0,0 0 0,0 0-1,0 0 1,0 0 0,0 0 0,0 0-1,0 0 1,0 0 0,0 0 0,1 1-1,-1-1 1,0 0 0,5 4 9,0 0-1,0 0 1,0 0 0,1 0 0,0-1-1,-1 0 1,1 0 0,12 3 0,-10-4 21,-1-1 0,1 0 0,0 0-1,-1-1 1,1 0 0,-1 0 0,1-1 0,0 0 0,-1 0 0,1-1 0,-1 0 0,0 0 0,0-1 0,10-4-1,10-7 129,-1 0 0,28-20 0,-50 31-121,78-51 447,137-100 396,-115 67-292,-77 61-293,-45 35-581,8 0 284,0-1 0,1 2-1,0-1 1,1 1 0,0 1 0,0-1 0,1 1 0,1 1 0,-7 14 0,6-10-16,1 1 1,0 0 0,1 1-1,1-1 1,1 1 0,-2 21-1,4-29 62,1 0 0,1 0 0,0 0 0,0 0 0,1 0-1,0 0 1,1 0 0,0-1 0,0 1 0,8 14 0,-10-22-14,0-1-1,0 0 1,0 1 0,0-1 0,0 0 0,0 1-1,0-1 1,0 0 0,1 0 0,-1 0 0,0 0-1,1 0 1,-1 0 0,1-1 0,-1 1 0,1 0-1,-1-1 1,1 1 0,-1-1 0,3 1 0,-1-1 5,-1 0 0,1 0 0,0-1 0,-1 1 0,1 0 1,-1-1-1,1 0 0,-1 0 0,1 0 0,-1 0 0,4-2 1,2-2 30,0-1 0,0 0 1,0 0-1,-1-1 1,8-8-1,23-30 13,-2 0 0,-2-3 0,31-59 0,-52 88-130,-11 16 7,1 0 0,-1 0 0,0 0 0,0 0 0,0 0 0,-1-1 0,1 1 0,-1-1 0,1 1 0,0-5 0,-12 28-407,5-2 469,1 0 1,0 0 0,1 0-1,1 0 1,0 23-1,1-14-6,0-14 25,0 0 0,1 0 0,0-1 0,1 1 0,0 0 0,1 0 0,4 13 0,4-10 129,-10-16-149,1 1 1,-1-1-1,0 0 1,1 1-1,-1-1 1,1 0-1,-1 1 0,0-1 1,1 0-1,-1 0 1,1 1-1,-1-1 1,1 0-1,-1 0 0,1 0 1,-1 0-1,1 0 1,-1 1-1,1-1 0,-1 0 1,1 0-1,0 0 1,-1 0-1,1-1 1,-1 1-1,1 0 0,-1 0 1,1 0-1,-1 0 1,1 0-1,-1-1 0,1 1 1,-1 0-1,0 0 1,1-1-1,-1 1 1,1-1-1,7-7 82,-1 0-1,0-1 1,0 0-1,-1-1 1,7-13-1,11-16 37,-5 12-161,2 0 0,1 1-1,1 1 1,1 1 0,1 1-1,1 1 1,37-24 0,-55 41-44,4-1-111,-11 9 130,-6 8 55,-33 63-117,-11 23 43,-127 368 285,109-216-197,40-141 111,11-36 481,16-62-362,1-9 25,1-7-112,33-140 60,-21 91-166,22-54 0,82-178-86,7 31 49,-101 214 17,35-44 1,-43 66-85,0 1 1,2 0-1,37-31 1,-53 48 32,-1 1 0,1 0 1,-1 0-1,1 0 1,-1 0-1,1 0 0,0 0 1,-1 1-1,1-1 0,0 0 1,0 1-1,0-1 1,0 1-1,-1 0 0,1 0 1,0-1-1,0 1 1,0 1-1,0-1 0,0 0 1,-1 0-1,1 1 0,0-1 1,0 1-1,2 0 1,-2 0 12,-1 1 0,1-1 0,-1 0 0,0 1 0,1-1 0,-1 1 0,0-1 0,0 1 0,0-1 0,0 1 0,0 0 0,-1 0 0,1-1 0,0 1 0,-1 0 0,1 0 0,-1 0 0,0 0 0,1-1 0,-1 1 0,0 0 0,0 0 0,-1 0 0,1 3 0,-2 4 42,0 0-1,0 0 0,-1 0 1,0-1-1,-6 13 0,-25 41-151,31-56 122,-10 16 80,-20 26 1,29-43-47,0 0 1,0 0-1,-1 0 1,1-1-1,-1 0 1,0 0-1,0 0 1,0-1-1,-1 1 0,1-1 1,-7 2-1,11-5-22,0 1 0,0-1 0,-1 0-1,1 1 1,0-1 0,0 0 0,0 0 0,-1 0-1,1 0 1,0 0 0,0 0 0,0 0 0,-1-1-1,1 1 1,-1-1 0,1 1-10,0 0 1,1-1 0,-1 1-1,0-1 1,1 1-1,-1-1 1,1 1-1,-1-1 1,1 1 0,-1-1-1,1 0 1,0 1-1,-1-1 1,1 0-1,0 1 1,-1-1 0,1 0-1,0 1 1,0-2-1,-1 0-5,1-1 0,0 1-1,0-1 1,0 0 0,0 1-1,1-1 1,-1 1 0,1-1-1,0 1 1,-1-1 0,1 1-1,0 0 1,2-3 0,0-1-13,1 1 1,0 0-1,0 0 0,0 0 1,0 0-1,1 1 1,0 0-1,0-1 1,0 2-1,1-1 0,-1 1 1,1 0-1,0 0 1,8-3-1,-11 5 6,1 0 0,-1 0 0,1 0 0,0 0-1,-1 1 1,1-1 0,0 1 0,0 0 0,-1 0 0,1 0-1,0 1 1,-1 0 0,1-1 0,0 1 0,-1 0 0,1 1-1,-1-1 1,1 1 0,-1-1 0,0 1 0,0 0 0,0 0-1,0 0 1,0 1 0,0-1 0,0 1 0,2 3 0,1 3-38,0 0 0,0 1 0,-1 0 0,0 0 1,-1 0-1,0 0 0,0 1 0,-1 0 0,-1 0 1,3 20-1,-3-5 30,-1 0 1,-1 0 0,-5 41-1,0-35 18,-2 0 0,-1 0 0,-19 47-1,-47 87 117,39-93-8,30-60-72,0-2 30,0-1 0,0 0 0,-1 0 0,-12 16 1,18-25-60,0-1 1,-1 1 0,1-1 0,-1 1-1,1-1 1,-1 0 0,1 1 0,-1-1-1,1 0 1,-1 1 0,0-1 0,1 0-1,-1 1 1,1-1 0,-2 0 0,2 0-2,0 0 0,-1 0 1,1 0-1,0 0 0,0 0 1,-1 0-1,1 0 0,0 0 1,-1 0-1,1-1 0,0 1 0,0 0 1,-1 0-1,1 0 0,0 0 1,0 0-1,0-1 0,-1 1 1,1 0-1,0 0 0,0-1 1,0 1-1,0 0 0,-1-1 1,0-1 14,1 1 1,-1-1 0,1 0-1,-1 0 1,1 0-1,0 0 1,0 0 0,0 0-1,0 0 1,0-3 0,1-6-25,1 0 0,1 0 0,0 0 0,0 0 0,1 0 0,10-18 0,41-59 7,-14 25 27,79-165 137,-86 158-285,50-78 0,-65 120 43,1 1 1,1 1-1,1 1 0,1 0 0,33-25 0,-40 37 19,-4 2-6,2 0-1,0 1 0,0 0 1,1 1-1,16-7 0,-30 16 55,-1-1 0,0 1 0,1 0 0,-1 0 0,1 0 0,-1 0 0,1 0 0,-1-1 0,0 1 0,1 0 0,-1 0 0,1 0 0,-1 0 0,1 0 0,-1 0 0,1 0 0,-1 0-1,0 1 1,1-1 0,-1 0 0,1 0 0,-1 0 0,1 0 0,-1 1 0,0-1 0,1 0 0,-1 0 0,0 1 0,1-1 0,-1 0 0,0 0 0,1 1 0,-1 0-1,0 0 0,1 0 0,-1 0 1,0-1-1,0 1 0,0 0 0,0 0 0,0 0 1,0-1-1,0 1 0,-1 0 0,1 0 1,0 0-1,0-1 0,-1 1 0,1 0 0,0 0 1,-1-1-1,1 1 0,-1 1 0,-12 16 115,-17 21-1,2-3-58,-138 185 147,157-208-198,-3 5 263,11-17-245,1-1 0,-1 1 0,1 0 0,-1-1 0,0 1 0,1-1 0,-1 1 0,0-1-1,0 1 1,1-1 0,-1 1 0,0-1 0,0 0 0,0 1 0,0-1 0,0 0 0,-1 0 0,2 0-15,0-1 1,0 0 0,0 0 0,0 1 0,0-1 0,1 0-1,-1 0 1,0 0 0,0 1 0,1-1 0,-1 0-1,0 1 1,1-2 0,-1 1 0,6-7-9,1 0 0,-1 1-1,2 0 1,-1 0 0,0 0 0,1 1-1,13-8 1,66-32-64,-59 33 62,266-116-40,-195 82 75,-67 30 26,-22 12-160,-9 5-115,-13 14-41,0 5 225,1 0 0,1 2 0,-10 24-1,17-35 28,-1 1 0,1-1-1,1 1 1,0 0-1,1 0 1,0 0-1,0 0 1,2 19-1,-1-28 39,1 0 0,-1 0-1,1 1 1,-1-1 0,1 0-1,0 0 1,-1 0 0,3 4-1,-2-6-14,-1 1 0,0-1-1,1 0 1,-1 1 0,1-1-1,-1 0 1,0 1 0,1-1 0,-1 0-1,1 0 1,-1 1 0,1-1-1,-1 0 1,1 0 0,-1 0 0,1 0-1,-1 1 1,1-1 0,-1 0-1,1 0 1,-1 0 0,1 0 0,-1 0-1,1 0 1,-1-1 0,1 1-1,-1 0 1,1 0 0,-1 0-1,1 0 1,-1-1 0,1 1 0,-1 0-1,1 0 1,-1-1 0,1 1-1,-1 0 1,0-1 0,1 1 0,0-1-1,4-4 18,0 0-1,0 0 1,0-1-1,0 1 1,-1-1-1,0 0 1,0-1-1,4-8 1,1-6 74,9-28 1,-15 38-77,0 0 0,-1 0 0,0 0-1,1-19 1,-3 27-49,0 0-1,0 0 0,0 0 1,0 0-1,-1 0 1,1 0-1,-1 0 1,1 0-1,-1 0 0,0 1 1,0-1-1,-1 0 1,1 0-1,-1 1 1,1-1-1,-1 1 1,0-1-1,0 1 0,0 0 1,0 0-1,-3-3 1,5 4 15,-1 1 0,1 0 0,-1-1 0,1 1 0,-1 0 0,1-1 0,-1 1 0,1 0 0,-1-1 0,0 1 0,1 0 0,-1 0 0,1 0 0,-1 0 0,0 0-1,1-1 1,-1 1 0,0 0 0,1 0 0,-1 0 0,1 1 0,-1-1 0,0 0 0,1 0 0,-1 0 0,1 0 0,-1 1 0,0-1 0,1 0 0,-1 0 0,1 1 0,-1-1 0,1 1 0,-1-1 0,1 0 0,-1 1 0,1-1 0,0 1 0,-1 0 0,0 0 7,1 0-1,0 0 1,0 0-1,0 0 1,0-1 0,0 1-1,0 0 1,0 0-1,0 0 1,0 0-1,0 0 1,0 0-1,1 0 1,-1 0 0,0 0-1,1-1 1,-1 1-1,1 0 1,-1 0-1,1 0 1,-1-1-1,1 1 1,-1 0 0,1 0-1,0-1 1,-1 1-1,1-1 1,1 2-1,1 0 4,1 0-1,0 1 1,0-1 0,0 0-1,0-1 1,0 1-1,0-1 1,0 0 0,0 0-1,1 0 1,-1 0-1,0-1 1,6 0 0,6 0 25,1-1 0,17-4 1,-26 4-1,225-50 228,-203 43-251,-1-2 0,0-1 1,-1-2-1,0 0 0,-1-2 1,0-1-1,-2-1 0,40-33 1,-64 49-29,0 0 1,-1 0 0,1 1 0,0-1 0,-1 0 0,1 1-1,0-1 1,0 1 0,-1-1 0,1 1 0,0 0-1,0-1 1,0 1 0,0 0 0,0-1 0,0 1-1,0 0 1,0 0 0,0 0 0,0 0 0,-1 0 0,1 0-1,0 0 1,1 0 0,-1 1 11,0-1 0,0 1 0,-1 0 0,1 0-1,-1-1 1,1 1 0,-1 0 0,1 0 0,-1 0 0,1-1 0,-1 1 0,0 0 0,1 0 0,-1 0 0,0 0-1,0 0 1,0 0 0,0 0 0,0 1 0,0 9 4,0-1 1,-1 1-1,-2 11 0,3-21 5,-5 20 2,-1-1 0,-1 0 0,-1 0 0,-17 30 0,12-25 0,13-25 0,-9 20 36,-1 0-1,-1 0 0,-1-1 0,-23 28 0,33-44-18,-1 0-1,1 0 0,-1-1 1,0 1-1,0-1 0,0 0 0,0 1 1,0-2-1,-1 1 0,1 0 1,-1 0-1,1-1 0,-1 0 0,0 0 1,1 0-1,-1 0 0,-7 0 1,5-1 13,1-1 0,-1 1 0,1-1 0,-1 0 0,1-1 0,-1 1 0,1-1 0,0 0 0,-1-1 0,1 1 0,0-1 0,1 0 0,-1 0 0,0-1 0,-6-6 0,6 5-45,0-1 1,0 1 0,1-1 0,0 0-1,0 0 1,0 0 0,1-1 0,0 1 0,0-1-1,1 0 1,-3-12 0,5 19 9,-1-1 0,1 0 0,0 1 0,0-1 0,0 0 0,0 1 0,0-1 0,0 0 1,0 0-1,0 1 0,0-1 0,0 0 0,1 1 0,-1-1 0,0 0 0,0 1 0,1-1 0,-1 1 0,0-1 0,1 0 0,-1 1 0,0-1 0,1 1 0,-1-1 1,1 1-1,-1-1 0,1 1 0,-1-1 0,1 1 0,0 0 0,-1-1 0,1 1 0,-1 0 0,1-1 0,0 1 0,-1 0 0,1 0 0,0 0 0,-1 0 0,1-1 1,0 1-1,-1 0 0,1 0 0,1 0 0,3 0-38,1 1 0,-1-1 1,1 1-1,7 1 0,-9-1 36,113 33-125,0-1 259,-102-30-97,0-1 1,1 0-1,-1-1 1,0-1-1,1 0 1,15-3-1,-6-1 6,-1 0 0,1-2 0,40-14 0,-61 18-42,86-39 43,-81 36 4,0 0-1,-1-1 1,1 0 0,-1 0 0,-1-1 0,1 0 0,10-14 0,-16 20-36,-1-1 1,0 0 0,1 0 0,-1 1 0,0-1 0,0 0 0,-1 0 0,1 0-1,0 0 1,-1-1 0,1 1 0,-1 0 0,1 0 0,-1 0 0,0 0-1,0-1 1,0 1 0,0 0 0,-1 0 0,1 0 0,-1-3 0,0 3-24,0 0 0,-1 1 0,1-1 0,0 0 1,-1 1-1,1-1 0,-1 1 0,1 0 0,-1-1 0,0 1 1,1 0-1,-1 0 0,0 0 0,0 0 0,0 0 1,0 0-1,0 1 0,0-1 0,0 1 0,0-1 0,0 1 1,0 0-1,-4 0 0,-5-1-19,0 1 1,0 0 0,0 1-1,0 1 1,0 0-1,0 0 1,1 1-1,-1 0 1,1 1-1,0 0 1,0 0-1,0 1 1,0 1-1,1 0 1,-12 9-1,14-9 55,-1 1 1,1 0-1,0 0 0,1 1 0,0 0 1,0 0-1,0 0 0,1 1 0,1 0 0,-1 0 1,1 0-1,1 0 0,0 1 0,0-1 0,1 1 1,0 0-1,-1 14 0,3-16 25,0 0 0,1 0 0,-1-1 0,1 1 0,1 0 0,-1 0 0,1-1 0,1 1 0,0-1 0,0 0 0,0 1 0,8 11 1,-4-10 5,0 0 1,0-1 0,1 0-1,0 0 1,1 0 0,-1-1 0,1-1-1,13 8 1,1-2 27,-1-2 0,2 0-1,0-1 1,0-2 0,0 0 0,1-2-1,34 4 1,-39-7-148,0-1 0,1-1 0,-1-1 0,26-4-1,-34 3-703,0-1 0,0 0 1,13-6-1,-16 5-470,-1 0 1,-1 0-1,1 0 1,0-1-1,6-7 1,18-16-2905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8:1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1364 2912,'-33'0'923,"32"0"-842,0 0 0,0 0 0,0 0 1,0 0-1,0 0 0,0 0 0,1 0 1,-1 1-1,0-1 0,0 0 0,0 1 1,0-1-1,0 0 0,1 1 1,-1-1-1,0 1 0,1 0 0,-1-1 1,0 1-1,-1 1 0,16-6 2154,19-11-478,-17 6-1109,1 0-301,0-1-1,-1 0 1,-1-2-1,1 0 1,-2-1 0,15-15-1,72-95 819,-66 78-815,-22 28-266,116-155 1150,-125 165-1211,9-11-63,-13 18 39,0 0-1,0 0 1,0 0 0,0 0-1,0-1 1,0 1 0,0 0-1,0 0 1,0 0 0,0 0-1,0 0 1,0 0 0,0 0 0,0 0-1,0 0 1,0 0 0,0 0-1,0 0 1,0 0 0,0 0-1,0 0 1,0 0 0,0 0-1,1-1 1,-1 1 0,0 0 0,0 0-1,0 0 1,0 0 0,0 0-1,0 0 1,0 0 0,0 0-1,0 0 1,0 0 0,0 0-1,0 0 1,0 0 0,0 0 0,0 0-1,1 0 1,-1 0 0,0 0-1,0 0 1,0 0 0,0 0-1,0 0 1,0 0 0,0 0-1,0 0 1,0 0 0,0 0 0,0 0-1,0 1 1,0-1 0,0 0-1,0 0 1,0 0 0,0 0-1,1 0 1,-1 0 0,0 0-1,0 0 1,0 0 0,0 0-1,0 0 1,0 0 0,0 0 0,0 0-1,-3 13-145,-19 50 157,-38 143 20,-37 118 463,-54 144 1149,129-406-639,22-71 890,4-14-1749,11-30 104,42-132-58,8-23-261,7-19 22,-56 182-22,3 1 1,48-81 0,-38 82 10,54-63-1,-65 87 12,-1 1 0,2 0 0,1 2-1,0 0 1,29-17 0,-41 28 3,0 1 0,1 1 0,-1-1 0,1 1 0,0 1 0,0-1 0,0 2 0,13-2 0,-18 2 28,0 1-1,0 0 1,0 1 0,0-1-1,-1 0 1,1 1-1,0 0 1,0 0 0,-1 0-1,1 1 1,0-1-1,-1 1 1,0-1-1,1 1 1,-1 1 0,0-1-1,0 0 1,0 1-1,0-1 1,0 1 0,-1 0-1,5 5 1,-5-4 24,0 0 0,0 0-1,-1 0 1,1 1 0,-1-1 0,1 0 0,-2 1 0,1-1 0,0 1 0,-1-1 0,0 1 0,0-1 0,0 1 0,0-1-1,-1 1 1,0-1 0,0 0 0,0 1 0,-3 7 0,-4 5-7,0 0 0,0-1-1,-17 22 1,25-37 0,-21 30 66,-2-1 1,-1-1-1,-1-1 1,-1-2-1,-2 0 1,-51 37-1,67-56-11,0 1 1,0-2-1,-1 0 0,0 0 0,0-1 0,-26 6 0,36-10-35,0-1-1,0 1 1,0-1-1,0 0 1,0 0-1,0 0 1,0 0-1,0-1 1,0 1-1,0-1 1,0 0-1,0 0 1,-4-2-1,5 2-10,1 1-1,0-1 1,-1 0-1,1 0 1,0-1-1,0 1 1,0 0-1,0 0 1,0 0-1,0-1 1,0 1-1,0 0 1,0-1-1,1 1 1,-1-1-1,1 1 1,-1-1-1,1 1 1,-1-1-1,1 0 1,0 1-1,0-1 1,0 1-1,0-1 1,0 0-1,0 1 1,1-3-1,-1-1-17,1 0 0,1 0-1,-1 0 1,1 0-1,-1 0 1,2 0-1,-1 1 1,0-1 0,1 1-1,5-8 1,-2 5 4,0 1 0,0 1 1,0-1-1,0 1 0,1 0 0,8-5 1,9-2-14,0 1 1,1 1 0,31-9 0,-39 14-11,131-36-39,15-4 83,-123 31 21,29-8 250,68-33 0,-122 47-68,0 0 0,18-13 0,-29 18-148,0 0 1,1-1 0,-1 0-1,0 0 1,-1 0-1,1 0 1,-1-1 0,0 1-1,5-11 1,-7 13-68,1-1 0,-1 0 0,1 1 0,0 0 0,-1-1 1,1 1-1,0 0 0,0 0 0,1 0 0,-1 0 0,0 0 0,1 1 0,-1-1 0,1 1 1,-1 0-1,6-2 0,2-1-43,0 1 0,1 1 0,12-1 0,-18 2 24,-4 1 0,1-1-1,0 1 1,0 0-1,-1 0 1,1 0-1,0 0 0,-1 0 1,1 0-1,0 1 1,0-1-1,-1 1 1,1-1-1,-1 1 1,1-1-1,0 1 0,-1 0 1,1 0-1,-1 0 1,0 0-1,1 0 1,-1 0-1,0 0 0,1 0 1,-1 1-1,0-1 1,0 0-1,0 1 1,0-1-1,0 1 1,0 1-1,0 0 17,0-1 0,0 1-1,0 0 1,-1 0 0,1 0 0,-1 0-1,0 0 1,0 0 0,0 0 0,0-1-1,-1 1 1,1 0 0,-1 0 0,0 0-1,1 0 1,-3 3 0,-5 11 22,-12 18-1,-7 12-16,11-13-28,-13 42 0,25-65 51,0 1-1,2 0 1,-1 0 0,2 0 0,-1 0-1,2 1 1,1 21 0,-1-31-9,0 0 1,1 0-1,-1 0 1,1 0-1,0 0 0,0 0 1,0 0-1,1-1 1,-1 1-1,1 0 0,-1-1 1,1 1-1,0-1 1,0 0-1,0 1 0,0-1 1,0 0-1,0 0 0,1 0 1,-1-1-1,1 1 1,0 0-1,-1-1 0,1 0 1,0 0-1,0 0 1,-1 0-1,1 0 0,0 0 1,0-1-1,0 1 1,4-1-1,2-1 30,0 0 1,0 0-1,0-1 1,0 0-1,0-1 1,-1 0-1,1 0 1,-1-1-1,9-5 1,3-3-9,-1 0 0,28-24 1,12-14 19,74-80 0,-127 124-75,-3 3-21,-1 1 0,1-1-1,-1 0 1,0 1 0,0-1-1,3-5 1,-8 8-136,-3 5 128,-1 1 1,1-1-1,0 1 0,1 0 0,-1 1 0,1-1 0,0 1 0,1 0 0,0 1 0,-5 11 1,1-2 22,1 0 1,1 1-1,-6 31 1,10-33 8,0 1 1,0 1-1,3 33 1,0-43 32,-1 0 0,2 0 0,-1 0 1,1 0-1,1-1 0,-1 1 1,1-1-1,1 1 0,-1-1 0,6 8 1,-8-13 13,1 1 0,0-1 1,-1 0-1,1 0 0,0-1 1,0 1-1,0 0 0,0-1 1,0 1-1,0-1 0,1 1 1,-1-1-1,5 2 0,-6-3-25,1 0 0,0 0-1,-1 0 1,1 0-1,0 0 1,-1 0-1,1-1 1,-1 1 0,1 0-1,0-1 1,-1 1-1,1-1 1,-1 0-1,1 1 1,-1-1 0,0 0-1,1 0 1,-1 0-1,0 0 1,1 0 0,-1 0-1,0-1 1,1-1-1,6-6 31,0-1 0,-2-1-1,1 1 1,-1-1-1,-1 0 1,7-18 0,18-74 48,-26 89-99,-1 1 0,-1-1 1,-1 0-1,0 0 0,0 0 1,-3-22-1,1 31-2,0-1 0,0 1 0,-1-1 1,1 1-1,-1 0 0,0 0 0,-1-1 0,1 1 0,-1 1 0,0-1 0,0 0 0,-1 1 1,1-1-1,-1 1 0,0 0 0,0 1 0,0-1 0,-8-4 0,8 6-25,1 0-1,-1 0 1,0 0 0,1 1-1,-1 0 1,0 0-1,-7-1 1,9 1 22,1 1-1,-1 0 1,0 0-1,0 0 1,1 0 0,-1 0-1,0 0 1,0 1-1,1-1 1,-1 0 0,0 1-1,0 0 1,1-1-1,-1 1 1,1 0 0,-1 0-1,0 0 1,-1 1-1,3-1 15,0-1 0,-1 0 0,1 0 0,0 0 0,0 0 0,0 1 0,0-1 0,-1 0 0,1 0 0,0 0 0,0 1 0,0-1 0,0 0 0,0 0 0,0 1 0,0-1 0,0 0 0,0 0 0,0 1 0,-1-1 0,1 0 0,0 0 0,1 1 0,-1-1 0,0 0 0,0 0 0,0 1 0,0-1 0,0 0 0,0 0 0,0 0 0,0 1 0,0-1 0,0 0 0,1 0 0,-1 1 0,0-1 0,0 0 0,0 0 0,0 0 0,1 0 0,-1 1 0,0-1 0,12 6 42,-11-6-48,6 3-1,0-1 1,0-1 0,0 1 0,0-1-1,1 0 1,-1-1 0,8 0 0,56-6 13,-36 2 62,13 0-1,79-16 0,-110 16-45,-1-1 1,1-1-1,-1 0 1,0-1-1,0-1 0,-1 0 1,0-1-1,18-15 1,-12 6 20,-1-2 0,27-35 1,31-50 66,92-133-169,-141 196 87,-2 0-1,-2-2 1,-2 0 0,20-58 0,-16 12-183,-27 87 113,1 1 0,-1-1 0,0 0 0,1 0 0,-1 0 1,-1-3-1,1 5 36,0 1 0,0 0 0,0-1 1,0 1-1,0 0 0,0 0 0,0-1 1,0 1-1,0 0 0,0-1 0,-1 1 1,1 0-1,0 0 0,0-1 0,0 1 1,0 0-1,0 0 0,-1-1 1,1 1-1,0 0 0,0 0 0,-1 0 1,1-1-1,0 1 0,0 0 0,-1 0 1,1 0-1,0 0 0,0 0 0,-1-1 1,1 1-1,0 0 0,-1 0 0,1 0 1,0 0-1,0 0 0,-1 0 0,0 0 1,-3 1-34,0 0 1,0 0 0,0 1 0,0-1 0,0 1-1,0 0 1,0 0 0,0 0 0,1 0-1,-1 1 1,-5 5 0,-16 14-109,1 1 1,2 1-1,-37 49 0,42-50 104,2 1 0,1 1-1,-11 26 1,-23 79-69,44-117 109,-75 274 53,67-223 35,3 1 0,-2 103-1,11-142 30,5 41-1,-4-58-79,1 1-1,1-1 1,-1 1 0,1-1-1,1 0 1,0 0 0,7 12-1,-10-19-20,0-1 0,0 0 1,0 1-1,0-1 0,0 0 0,1 1 0,-1-1 0,0 0 0,1 0 0,-1 0 0,1 0 0,-1 0 0,1 0 1,0-1-1,-1 1 0,1 0 0,2 0 0,-1-1 10,0 0 0,0 0 0,-1 0 1,1 0-1,0 0 0,0 0 0,0-1 0,-1 0 1,1 1-1,3-3 0,6-2 44,-1-1 0,1-1 0,-1 0 0,10-8 0,-9 6-61,72-50-5,118-88-44,-193 139 4,1-1-1,11-13 1,-20 21 25,-1 0 0,1 0-1,0 0 1,-1 1-1,1-1 1,-1 0-1,1 0 1,-1 0 0,1 0-1,-1 0 1,1 0-1,-1-2 1,0 3 6,0-1 0,-1 1 0,1-1 0,0 1 0,-1 0 0,1-1 0,-1 1 0,1 0 0,0-1 0,-1 1 0,1 0 0,-1 0 0,1-1 0,-1 1 0,1 0 0,-1 0 0,1 0 0,-1 0 0,1-1 0,-1 1 0,1 0 1,-1 0-1,0 0 0,1 0 0,-1 0 0,1 0 0,-1 1 0,1-1 0,-1 0 0,-10 1-13,0 0 0,0 0 0,0 2 0,1-1 0,-1 1 0,-9 4 0,-5 4 25,-31 17 0,48-24-8,0 1 0,0 0 0,0 1 0,1 0 0,-1 0-1,1 1 1,1 0 0,0 0 0,0 1 0,-7 10 0,11-15 5,0 1 0,0 0 0,1-1 0,0 1 0,-1 0 0,1 0 0,1 0 1,-1 0-1,0 0 0,1 0 0,0 0 0,0 0 0,0 0 0,1 0 0,-1 0 0,1 0 0,0 0 0,0 0 0,0 0 0,0-1 1,1 1-1,0 0 0,0-1 0,0 1 0,0-1 0,4 5 0,-4-5 14,1 1-1,0-1 1,-1 0-1,2 0 1,-1 0-1,0-1 1,0 1-1,1-1 1,0 0 0,-1 0-1,1 0 1,0 0-1,0-1 1,0 1-1,0-1 1,0 0 0,0 0-1,0-1 1,1 1-1,-1-1 1,0 0-1,0 0 1,1 0 0,-1-1-1,5-1 1,3-1 30,0-1 1,-1 0 0,1-1 0,-1-1-1,0 1 1,-1-2 0,20-14 0,-24 15-43,1 1 0,-1-1 0,-1-1 0,1 1 0,-1-1 0,0 0 0,-1 0 0,1-1 0,-1 1 0,-1-1 0,0 0 0,3-9 0,-5 12 2,0 1 0,0-1 0,-1 0 0,1 1 0,-1-1 0,0 1 0,-2-8 0,2 7-2,-1 2-10,1-1-1,-1 1 1,0 0 0,0-1 0,0 1 0,-1 0 0,1 0 0,-1-1 0,0 1 0,0 0 0,0 1 0,0-1 0,-5-5 0,-1 1-46,0 0 0,-1 1 1,-10-7-1,11 8 16,1 0 26,7 1 9,5 3 4,78-14-2,-68 13-51,1 1 0,-1 0 0,1 1 0,26 4-1,-37-3 30,1 0 0,-1 1 0,0-1 0,-1 1 0,1 0 0,0 0 0,8 6 0,-11-7 17,1 1 0,-1 0-1,0 0 1,0 0 0,0 1-1,0-1 1,0 0 0,0 1-1,-1 0 1,1-1 0,-1 1-1,0 0 1,0 0 0,2 4-1,-2 1-11,0 0 0,-1 1-1,0-1 1,0 1-1,0-1 1,-1 0 0,-2 10-1,-2 28 205,7-34-104,0 3 261,5-23-262,1-1 1,0 1-1,0 1 0,19-14 1,-24 19-68,34-24-72,2 2 0,77-36 0,-115 60 46,28-11-313,-15 12 125,-13-1 191,-1 0 0,0 0 0,1 1 0,-1-1 0,0 0 0,1 0 0,-1 1 0,0-1 0,1 0 0,-1 1 0,0-1 0,0 0 0,1 1 0,-1-1 0,0 0 0,0 1 0,0-1 0,1 1 0,-1-1 0,0 0 1,0 1-1,0-1 0,0 1 0,0-1 0,0 0 0,0 1 0,0 0 0,-1 9 28,0-1 0,-5 19 0,4-18-24,-1 0 0,2 0 0,0 0 0,-1 12 0,2-20 17,0 1 0,1-1 0,-1 1 0,1-1 0,-1 1 0,1-1-1,0 1 1,0-1 0,0 0 0,0 0 0,0 1 0,0-1 0,1 0 0,-1 0 0,1 0 0,-1 0 0,1 0 0,0 0 0,0-1 0,0 1 0,3 1 0,-3-1 19,1-1 0,-1 0-1,1 0 1,0 0 0,-1-1 0,1 1 0,0-1-1,-1 1 1,1-1 0,0 0 0,0 0 0,-1 0-1,1 0 1,0-1 0,4 0 0,5-2 85,-1-1 0,15-6 0,-19 7-108,21-9 65,52-31 0,-65 34-58,-2-1-1,1 0 0,-1-1 1,-1-1-1,14-15 0,-6 2-19,67-76-104,-85 99 89,15-14-177,-16 16 190,-1 0 0,1-1 0,-1 1 0,1 0 0,-1 0 0,1 0 0,-1-1 0,1 1 0,-1 0 0,1 0 0,-1 0 0,1 0 0,-1 0 0,1 0 0,0 0 0,-1 0-1,1 0 1,-1 0 0,1 0 0,-1 0 0,1 0 0,-1 1 0,1-1 0,-1 0 0,1 0 0,-1 1 0,1-1 0,-1 0 0,1 0 0,-1 1 0,0-1 0,1 1 0,-1-1 0,1 1 0,1 2-20,0 0 0,0 1 0,0-1 0,-1 0 0,1 1 0,-1-1 0,0 1 0,0 0 0,0-1 0,-1 1 1,1 0-1,-1-1 0,0 1 0,0 0 0,0 0 0,0-1 0,-2 5 0,-1 8 34,-1 1-1,-10 24 1,5-12 68,-56 160 126,63-185-133,0 1-1,0-1 1,-1 1-1,-4 6 1,6-10-52,1 0 1,-1-1-1,1 1 0,-1 0 1,0-1-1,1 1 1,-1-1-1,1 1 1,-1-1-1,0 1 1,0-1-1,1 1 1,-1-1-1,0 0 0,0 1 1,0-1-1,1 0 1,-1 0-1,0 1 1,0-1-1,0 0 1,0 0-1,0 0 1,1 0-1,-1 0 0,0 0 1,0 0-1,0-1 1,0 1-1,1 0 1,-1 0-1,0-1 1,0 1-1,0 0 0,-1-2 1,-1 0 0,1 0 0,-1-1 0,1 1 0,0-1 0,-1 0 0,1 0 0,0 0 0,1 0 0,-4-6 0,-10-34 142,7 20-127,6 19-50,1 0 0,-1 0 1,1 0-1,0 0 0,0 0 0,1 0 0,-1 0 0,1-1 0,0 1 0,0 0 0,0-5 1,0 9 12,1 0 0,-1 0 1,0 0-1,0 0 0,0-1 1,0 1-1,0 0 0,1 0 1,-1 0-1,0 0 1,0 0-1,0 0 0,0-1 1,1 1-1,-1 0 0,0 0 1,0 0-1,0 0 0,1 0 1,-1 0-1,0 0 0,0 0 1,0 0-1,1 0 0,-1 0 1,0 0-1,0 0 1,0 0-1,1 0 0,-1 0 1,0 0-1,0 0 0,0 0 1,1 0-1,-1 0 0,0 1 1,0-1-1,0 0 0,1 0 1,-1 0-1,0 0 1,11 7-118,-8-4 107,28 19 36,-22-15 0,0 0 0,0-1 0,0 0 1,13 5-1,0-2 10,0-2 0,1 0-1,0-1 1,0-1 0,0-2 0,43 2 0,-29-5 73,0-2 1,0-1 0,59-14-1,-80 13-669,-1-1 0,0 0 0,24-11 0,-36 14 154,1 0-1,-1 0 0,0 0 1,1 0-1,-1 0 0,0-1 1,0 0-1,-1 1 0,1-1 1,0 0-1,-1 0 0,3-5 1,8-8-1883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8:16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22 180 6656,'-22'-31'3008,"30"27"-2624,6-4 704,9 3-672,57-10 1376,14-1-992,73-8 320,0 4-640,39 0-160,-13 4-192,23 4-160,-27 4 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8:24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1035 4064,'-1'-1'200,"-1"-1"0,1 1 0,0-1 0,-1 1 0,1 0 0,-1 0 0,0-1 0,1 1-1,-1 0 1,0 0 0,1 0 0,-1 1 0,0-1 0,0 0 0,0 1 0,0-1 0,0 1 0,0 0 0,0 0 0,0-1 0,0 1 0,-2 1 0,-9-2 1042,-26 4 0,35-2-1264,2-1 61,-66 10 1283,59-8-1155,1 1 0,0 0 0,-1 0 0,1 1 0,-12 7 0,8-4-72,0 2 1,1-1 0,0 1-1,0 1 1,1 0 0,0 0-1,-12 18 1,19-23-35,-1 0 0,1 1 0,0 0 0,1-1 0,-1 1 0,1 0 0,0 0 0,1 1 0,-1-1 0,1 0 0,1 0 1,-1 1-1,1-1 0,0 1 0,0-1 0,1 0 0,0 1 0,3 10 0,-4-15-6,1-1 0,-1 1 0,1 0 0,0 0 0,0 0 0,-1-1 0,1 1 0,1 0 0,-1-1 0,0 1 0,0-1 0,0 1 0,1-1 0,-1 0 0,2 2 0,-2-3-11,1 1 0,-1-1 0,0 1 0,1-1 0,-1 1 0,0-1 0,1 0 0,-1 0 0,0 0 0,1 1 0,-1-1 0,0 0 0,1-1-1,-1 1 1,0 0 0,3-1 0,0 0 22,1-1 0,-1 0 0,1-1 1,-1 1-1,0-1 0,0 0 0,0 0 0,0 0 0,5-5 0,21-24 76,30-44 0,3-4 75,-23 33-268,36-61 1,-36 41 103,41-94 0,-81 160-51,31-63-47,-4-1 0,22-78 0,-42 116 7,13-61-126,-18 77 156,0-1 0,-2 1 0,1-1 0,-1 0 0,-3-18-1,3 29-10,0 0-1,-1 1 1,1-1-1,0 0 1,0 0-1,0 1 1,-1-1-1,1 0 1,0 0-1,-1 1 1,1-1-1,-1 0 1,1 1-1,-1-1 1,1 0-1,-1 1 1,1-1-1,-1 1 1,0-1-1,1 1 1,-1-1-1,0 1 1,1-1-1,-1 1 1,0 0-1,1 0 1,-1-1-1,0 1 1,0 0-1,0 0 0,1 0 1,-1 0-1,0-1 1,0 1-1,0 0 1,1 1-1,-1-1 1,0 0-1,0 0 1,0 0-1,1 0 1,-2 1-1,-2 0-14,0 1-1,-1 0 0,1-1 0,0 2 0,0-1 1,-3 3-1,-9 6 25,0 1 1,1 1 0,0 0-1,1 1 1,1 0 0,0 1-1,-18 28 1,12-9 44,2 0-1,0 1 1,-12 40-1,-24 117-12,31-60 158,19-106-53,1 0 0,2 0 0,3 28 0,-3-48-26,1 1 0,0-1 0,1 0 0,0 0 0,0 0 0,0 0-1,4 7 1,-4-10-56,-1-1 0,0 0-1,1 0 1,0 0-1,-1 0 1,1 0 0,0 0-1,0-1 1,0 1-1,0-1 1,1 1 0,-1-1-1,0 0 1,1 0-1,-1 0 1,0 0 0,1 0-1,-1-1 1,1 1-1,3 0 1,4-1 54,1 0 0,-1 0-1,0-1 1,0 0 0,0-1 0,19-6-1,60-25 140,-62 21-175,-8 4-72,-1 0-1,0-2 1,-1 0 0,0-1-1,-1-1 1,0-1 0,19-19-1,-30 27-36,-3 2-12,1 1 0,0-1 0,0 0 0,1 1 0,2-3 0,-6 5 51,1 0 1,-1 0 0,0 0 0,0 0-1,0 0 1,0-1 0,0 1 0,0 0-1,0 0 1,1 0 0,-1 0 0,0 0-1,0 0 1,0 0 0,0 0 0,0 0-1,0 0 1,1 0 0,-1 0 0,0 0-1,0 0 1,0 0 0,0 0 0,0 0-1,0 0 1,1 0 0,-1 0 0,0 1-1,0-1 1,0 0 0,0 0 0,0 0-1,0 0 1,0 0 0,1 0 0,-1 0-1,0 0 1,0 0 0,0 0 0,0 1-1,0-1 1,0 0 0,0 0 0,0 0-1,0 0 1,0 0 0,0 0 0,0 1-1,0-1 1,0 0 0,0 0 0,0 0-1,0 0 1,0 0 0,0 0 0,0 1-1,0-1 1,0 0 0,0 0 0,0 0-1,0 0 1,0 0 0,0 1 0,-3 5-72,0 1 0,0 0 0,-8 10 1,6-9 38,-1 1 1,-6 17-1,6-12 71,2 0 1,0 0-1,0 0 0,2 0 1,-1 0-1,2 1 0,0-1 0,1 1 1,0-1-1,1 1 0,1-1 1,0 1-1,1-1 0,1 0 1,0 0-1,0 0 0,10 17 0,-13-28 5,1-1-1,-1 1 1,1-1 0,-1 1-1,1-1 1,0 0-1,0 0 1,4 4-1,-5-6-11,0 1 0,0 0 0,0-1-1,0 1 1,0-1 0,0 1 0,0-1-1,1 0 1,-1 0 0,0 1 0,0-1-1,0 0 1,0 0 0,1 0 0,-1 0-1,0 0 1,0 0 0,0-1 0,0 1-1,1 0 1,-1 0 0,0-1 0,0 1-1,0-1 1,0 1 0,1-2 0,3-1 35,0-1 0,0 1 1,-1-1-1,0 0 0,1-1 0,-2 1 1,5-6-1,24-39 205,-13 17-154,83-107-58,2-2 6,-86 111-79,-11 18-51,0 0 0,1 1-1,0 0 1,0 0 0,11-9-1,-18 19 67,-1 1 0,0 0-1,0 0 1,0 0-1,0 0 1,0 0 0,0 0-1,0 0 1,1 0-1,-1 0 1,0 0-1,0 0 1,0 0 0,0 0-1,0 0 1,0 0-1,1 0 1,-1 0 0,0 0-1,0 0 1,0 0-1,0 0 1,0 0 0,0 0-1,1 0 1,-1 0-1,0 0 1,0 0 0,0 0-1,0 0 1,0 0-1,0 0 1,0 1 0,1-1-1,-1 0 1,0 0-1,0 0 1,0 0 0,0 0-1,0 0 1,0 0-1,0 1 1,0-1-1,0 0 1,0 0 0,0 0-1,0 0 1,0 0-1,0 0 1,0 1 0,0-1-1,0 0 1,0 0-1,0 0 1,0 0 0,0 0-1,0 0 1,0 1-1,0-1 1,0 0 0,0 0-1,0 0 1,0 0-1,0 0 1,0 0 0,0 0-1,0 1 1,-3 19-113,-8 25-10,-13 31-250,-23 64 212,35-107 221,5-14 107,0 1-1,-2-1 1,0 0 0,-18 26 0,26-44-153,1 0-1,-1 0 1,1 0-1,-1-1 1,0 1 0,1 0-1,-1 0 1,0-1 0,0 1-1,0 0 1,0-1-1,1 1 1,-1-1 0,0 1-1,0-1 1,0 1-1,0-1 1,0 0 0,0 0-1,0 1 1,-2-1-1,2 0 5,0-1 0,0 1 0,0 0 0,0-1 0,0 1 0,0-1 0,0 1-1,1-1 1,-1 0 0,0 1 0,0-1 0,1 0 0,-1 0 0,0 1-1,1-1 1,-1 0 0,1 0 0,-2-1 0,-1-6 60,-1-1 1,1 1-1,0-1 1,-2-9-1,3 11-58,-4-10-81,-4-10-117,10 26 171,-1 0 1,1 0-1,0-1 1,-1 1-1,1 0 1,0 0-1,0-1 0,0 1 1,0 0-1,0-1 1,0 1-1,0 0 1,1-2-1,-1 3-2,0 1 0,-1-1 0,1 1 0,0-1 1,0 1-1,0 0 0,0-1 0,0 1 0,0-1 0,0 1 0,0-1 0,0 1 0,1 0 0,-1-1 0,0 1 0,0-1 0,0 1 0,1-1 0,-1 1 0,1 0 0,12 16 2,-9-13 22,0 0 0,0-1 0,1 1 0,-1-1 0,11 6 0,-12-8-5,1 0 0,-1 0 1,1 0-1,-1-1 0,1 1 0,0-1 0,-1 0 1,1 0-1,0 0 0,6-2 0,42-11 69,-41 10-66,1-1 0,14-1 0,-11 4-159,25 2 1,-10 0 1635,-30-2-1477,0 0 1,0 0-1,0 1 1,0-1-1,1 0 1,-1 0-1,0 0 1,0 1-1,1-1 1,-1 0 0,0 0-1,1 1 1,-1-1-1,1-1 1,1-1 10,0-1 0,1 0-1,-1 1 1,1 0 0,0-1 0,-1 1 0,1 0 0,1 0 0,-1 1 0,0-1 0,7-3 0,6-3-21,25-11-1,-18 10 117,-9 3-77,11-4-15,0-2-1,0 0 0,-1-2 0,25-21 1,72-81-266,-73 68 296,97-104 91,-35 36 2,-80 85-205,35-46 0,-54 62 86,0 0 0,-2 0 1,0-1-1,-1 0 0,10-31 0,-7 15-55,-2-1 0,-2-1 1,-1 1-1,2-49 0,-8 79-20,0 0 0,0 0 0,0 0 0,-1 0 0,-1-5 0,2 8 38,-1 0 0,1 0 0,0 1 0,-1-1 0,1 0 0,0 1 0,-1-1 0,1 0 0,-1 1 0,1-1 1,-1 0-1,1 1 0,-1-1 0,1 1 0,-1-1 0,0 1 0,1-1 0,-1 1 0,0 0 0,1-1 0,-1 1 0,0 0 0,0-1 1,1 1-1,-1 0 0,0 0 0,0 0 0,1 0 0,-1 0 0,0 0 0,0 0 0,1 0 0,-1 0 0,0 0 0,0 0 1,0 0-1,0 1 0,-5 1-35,0 0 0,0 1 0,0-1 0,0 1 0,1 1 0,-1-1 1,1 1-1,-7 6 0,-37 40-49,28-27 85,-8 7-43,-82 92-197,92-98 250,1 0 0,2 1 0,-22 43-1,-21 87-108,11 6 12,44-144 95,-7 23 33,-6 46-1,15-69 5,0 0 1,1 0-1,1 1 0,1-1 0,4 24 0,-5-38-18,1 1 0,0 0 0,0-1 0,0 1 0,1-1 0,-1 0 0,4 5 0,-5-7 3,1 0 0,0 0 0,0 1 0,0-2 1,0 1-1,0 0 0,0 0 0,0 0 0,0 0 0,1-1 0,-1 1 0,0 0 1,0-1-1,1 1 0,-1-1 0,0 0 0,0 1 0,1-1 0,-1 0 0,1 0 1,-1 0-1,0 0 0,3 0 0,28-5 13,0-2 1,0-2-1,45-18 0,-58 20-34,-1 1 51,0 0 0,0-2-1,-1 0 1,0-1 0,0-1-1,17-13 1,-18 10-45,-1-1 1,0 0-1,-1-1 0,-1-1 1,0 0-1,12-21 0,-21 30-26,0-1 0,0 0-1,3-11 1,-19 35-392,-20 35-1,22-31 338,2 1 1,-7 27-1,13-40 80,0 0 0,1 1 0,0-1 0,0 0 0,1 1 0,0-1 0,1 0 0,0 1 1,2 10-1,-2-17 5,-1 0 0,1 0 0,0 0 0,0 0 0,-1 0 0,1 0 0,1-1 0,-1 1 0,0 0 0,0-1 0,1 1 0,-1 0 0,1-1 0,-1 0 0,1 1 0,-1-1 0,3 1 0,-1 0 33,0-1 0,0 0-1,0 0 1,0 0 0,0 0 0,0-1-1,0 0 1,0 1 0,0-1 0,5 0-1,4-2 25,0 0-1,1 0 1,-1-1-1,20-9 1,-20 8-69,-1-2 0,0 0 0,0 0 0,14-11-1,39-36 90,-15 11-55,-25 19-81,-20 19 28,0 0 0,0 0 1,0 0-1,1 1 0,-1-1 1,1 1-1,0 0 1,7-3-1,-12 6 13,0 0 0,1 0 0,-1-1 0,0 1 1,1 0-1,-1 0 0,0 0 0,1 0 0,-1 0 0,1-1 0,-1 1 0,0 0 0,1 0 1,-1 0-1,1 0 0,-1 0 0,0 0 0,1 0 0,-1 1 0,1-1 0,-1 0 0,0 0 1,1 0-1,-1 0 0,0 0 0,1 0 0,-1 1 0,0-1 0,1 0 0,-1 0 0,0 1 1,1-1-1,-1 0 0,0 0 0,0 1 0,1-1 0,-1 0 0,0 1 0,0-1 0,1 0 1,-1 1-1,0-1 0,0 1 0,0-1 0,0 0 0,0 1 0,0-1 0,0 1 0,0-1 1,0 0-1,0 1 0,0-1 0,0 0 0,0 1 0,0-1 0,0 1 0,0-1 0,0 0 1,0 1-1,-10 27-163,8-24 130,-9 18-58,-23 36-1,-7 12 308,41-69-202,-1 1 23,0 0 0,0 0 0,0-1-1,0 1 1,0 0 0,0 0 0,0-1 0,-3 3 0,17-15 819,3-2-802,18-12 1,20-7-83,115-65 128,-166 95-139,1 0 1,0 0 0,0 1 0,1-1-1,-1 1 1,0 0 0,8-1 0,-11 2 38,-1 0-1,1 0 1,0 0 0,-1 0 0,1 0 0,-1 0 0,0 0-1,1 0 1,-1 1 0,1-1 0,-1 0 0,1 0 0,-1 0-1,1 1 1,-1-1 0,1 0 0,-1 1 0,0-1 0,1 0-1,-1 1 1,0-1 0,1 0 0,-1 1 0,0-1 0,1 1-1,-1 0 1,0 0-3,1 1 0,-1-1-1,0 0 1,0 1-1,0-1 1,0 1 0,0-1-1,-1 0 1,1 1 0,0-1-1,-1 1 1,1-1 0,-1 0-1,0 2 1,-4 5-21,0 0 0,0-1 0,0 0 0,-1 0 0,0 0 0,-12 10 0,-6 7-29,16-15 92,1 0 1,0 1 0,-7 13-1,13-22-21,1-1 0,-1 1 1,1 0-1,0-1 0,-1 1 0,1 0 0,0-1 0,-1 1 0,1 0 0,0 0 0,0-1 0,0 1 0,0 0 0,0 0 0,0 0 1,0-1-1,0 1 0,0 0 0,0 0 0,0-1 0,0 1 0,1 0 0,-1 0 0,0-1 0,1 1 0,-1 0 0,0-1 0,1 1 0,-1 0 1,1-1-1,-1 1 0,1 0 0,-1-1 0,1 1 0,-1-1 0,1 1 0,0-1 0,-1 0 0,1 1 0,0-1 0,-1 1 0,1-1 1,1 0-1,1 2 1,1-1 1,0 0 0,0-1 0,0 1-1,0-1 1,-1 0 0,7 0 0,30-2 38,0-2 1,73-17 0,-67 8-75,57-26 0,-82 29 75,-1 0-1,0-1 0,-1-1 1,32-27-1,-47 36-67,-1 0-1,0-1 1,0 1-1,0-1 1,-1 1-1,4-7 1,-6 9 15,1 0 1,-1 0-1,1 0 1,-1 1-1,1-1 1,-1 0-1,0 0 0,1 0 1,-1 0-1,0 0 1,0 0-1,0 0 1,0 0-1,0 0 1,0 0-1,0 0 1,0 0-1,0 0 0,0 0 1,-1 0-1,1 0 1,0 0-1,-1 0 1,1 0-1,-1 0 1,1 0-1,-1 1 1,1-1-1,-1 0 0,1 0 1,-1 0-1,0 1 1,0-1-1,0 0 1,-1 0-13,0 0 0,0 0 0,0 1 0,0-1 0,0 1 0,-1-1 0,1 1 0,0 0 0,0 0 0,0 0 0,0 0 0,0 0 0,0 1 0,0-1 0,-1 0 0,1 1 0,0 0 0,0-1 0,-3 3 0,-5 2-70,0 0 0,-15 11 0,3 0-10,-37 33-1,49-39 78,1 0 0,0 0 0,1 1 0,0 0 0,-12 23 0,18-29 34,0 0 0,0 0 0,0 1 0,1-1 0,0 0 0,0 1 0,1-1 0,-1 10 0,1-11-8,1 0 1,-1-1-1,0 1 1,1 0 0,0-1-1,0 1 1,0-1-1,1 1 1,-1-1-1,1 1 1,-1-1 0,1 0-1,0 0 1,3 4-1,-4-6 6,0 0-1,1 0 1,-1 0-1,0-1 1,0 1 0,0 0-1,1 0 1,-1-1-1,0 1 1,1 0-1,-1-1 1,1 1-1,-1-1 1,0 0-1,1 0 1,-1 1-1,1-1 1,-1 0 0,1 0-1,-1 0 1,1 0-1,-1-1 1,1 1-1,-1 0 1,0-1-1,1 1 1,-1-1-1,1 1 1,-1-1-1,0 0 1,1 1 0,-1-1-1,0 0 1,0 0-1,0 0 1,1-1-1,7-5 48,-1-1 0,-1 0 0,13-17 0,-12 15-75,0-1 19,0 0 1,-1-1-1,7-15 1,-10 21-11,-2-1 0,1 0 1,-1 0-1,0 0 0,0 0 0,-1 0 1,1-14-1,-2 21-4,1 0 0,-1 0 0,0-1 1,0 1-1,0 0 0,0-1 0,0 1 0,0 0 0,0-1 0,0 1 0,0 0 1,0 0-1,0-1 0,-1 1 0,1 0 0,0-1 0,0 1 0,0 0 1,0 0-1,0-1 0,-1 1 0,1 0 0,0 0 0,0-1 0,0 1 1,-1 0-1,1 0 0,0 0 0,0-1 0,0 1 0,-1 0 0,1 0 1,0 0-1,-1 0 0,1 0 0,0 0 0,0-1 0,-1 1 0,1 0 0,0 0 1,-1 0-1,1 0 0,0 0 0,-1 0 0,-1 1-15,1-1-1,-1 1 1,0 0-1,1-1 0,-1 1 1,1 0-1,-1 0 1,-1 2-1,-28 26-160,20-16 151,1 2 1,0-1 0,1 1-1,0 1 1,-6 16 0,-26 83-17,14-32-10,4-24 103,-34 64-1,39-90-27,-2 0 0,-1-1 0,-35 39-1,38-51 73,-61 65 94,68-74-137,0-2-1,0 1 0,-1-2 1,-1 1-1,-20 10 0,28-17-8,0 0-1,0 0 0,0-1 0,0 1 1,-6 0-1,8-2-11,0 0 1,1 0 0,-1 0-1,1 0 1,-1 0-1,0-1 1,1 0-1,-1 1 1,1-1 0,-1 0-1,1 0 1,-5-2-1,3 0-20,0 1 0,1-1 0,-1 0-1,1 0 1,-1 0 0,1-1-1,0 1 1,0-1 0,1 1 0,-1-1-1,1 0 1,-1 0 0,1 0 0,1 0-1,-1-1 1,0 1 0,1-1 0,0 1-1,0 0 1,0-7 0,0 4-14,1 0 0,0 1 0,1-1 0,0 0 0,0 0 0,0 0 0,1 1 0,-1-1 0,2 1 0,-1-1 0,1 1 0,0 0 0,5-8 0,1 2-6,0 0-1,1 1 0,0 0 0,1 1 1,0 0-1,1 1 0,0 0 0,1 0 1,13-6-1,20-8-57,62-22 0,-101 42 77,26-9 22,-7 3 20,0-2-1,0 0 0,36-23 0,-25 6-84,35-34 0,22-16 102,-46 47-79,1 3 0,72-31 0,40-22 24,-142 69-22,-1-1 0,0-1 0,-1-1 0,-1 0 0,0-2 0,-1 1 0,22-33 0,-27 35 33,-3 4-57,0 1 0,-1-1-1,6-13 1,-14 43-541,-1-11 499,-1-1 0,0 0 0,-6 8 0,-2 6-97,-35 57 291,42-72-67,-23 40 90,26-44-130,1 0 0,-1 1 0,1-1 0,0 0 0,0 1 0,0-1 0,0 1 0,1 0 0,-1-1 0,1 1 0,0-1 0,0 5 0,1-7 12,-1 0-1,0 0 1,1 0-1,-1 0 0,1 0 1,-1 0-1,1 0 1,-1-1-1,1 1 1,0 0-1,-1 0 0,1-1 1,0 1-1,0 0 1,-1-1-1,1 1 0,0 0 1,0-1-1,0 1 1,0-1-1,0 0 1,0 1-1,0-1 0,0 0 1,0 0-1,0 1 1,0-1-1,0 0 0,0 0 1,0 0-1,0 0 1,0 0-1,1-1 1,3 1 26,0-1 1,0 0 0,0 0 0,0 0 0,5-2 0,0-2 4,0 0 1,0 0 0,0 0 0,-1-1 0,0-1-1,0 0 1,-1 0 0,0 0 0,9-11-1,5-10-169,29-45-1,-12 15 54,-18 26-82,-14 25 55,-5 6-31,-3 6-26,-13 20-201,4-6 217,-10 27 1,9-18 126,5-15 56,1 1-1,0 0 0,1 1 0,1-1 0,0 1 0,-1 18 1,4-32-35,0 0-1,0 0 1,0 0 0,0 0 0,0 0 0,0 0 0,0 0 0,0 0 0,0 0 0,1 0 0,-1 0-1,0 0 1,1 0 0,-1 0 0,1 0 0,-1 0 0,1-1 0,-1 1 0,1 0 0,0 0-1,-1 0 1,1-1 0,0 1 0,0 0 0,-1-1 0,1 1 0,0-1 0,0 1 0,0-1-1,0 1 1,0-1 0,0 0 0,0 1 0,0-1 0,0 0 0,0 0 0,0 0 0,0 0-1,0 0 1,0 0 0,0 0 0,1 0 0,5-1 78,0 0-1,0-1 1,-1 0 0,14-5-1,-16 5-110,43-15-101,-19 7 164,48-24 1,-41 15-11,-2-1 0,-1-2 0,0-1 0,38-38 0,-61 52-90,-4 3-1,0 2 0,0-1 0,9-7 1,-14 12 53,0 0 0,0 0 0,1 0 1,-1 0-1,0 0 0,0 0 1,0 0-1,0 0 0,0-1 0,1 1 1,-1 0-1,0 0 0,0 0 0,0 0 1,0 0-1,0 0 0,1 0 0,-1 0 1,0 0-1,0 0 0,0 0 0,0 0 1,1 0-1,-1 0 0,0 0 1,0 0-1,0 1 0,0-1 0,0 0 1,1 0-1,-1 0 0,0 0 0,0 0 1,0 0-1,0 0 0,0 0 0,1 0 1,-1 1-1,2 7-168,-4 16-67,1-17 208,-1 6 27,0 0 1,-1-1-1,-6 16 0,6-17 1,-1 1 1,1-1-1,1 1 1,-2 22-1,4-33 23,0 0-1,0 0 1,0 0 0,0 0 0,0 0-1,0 0 1,1 0 0,-1 0-1,0 0 1,1 0 0,-1 0 0,0 0-1,1-1 1,-1 1 0,1 0 0,-1 0-1,1 0 1,0-1 0,-1 1-1,1 0 1,0-1 0,0 1 0,-1-1-1,2 2 1,0-2 9,0 1 0,0 0 0,0-1 0,0 1 1,0-1-1,0 1 0,1-1 0,-1 0 0,0 0 0,4 0 0,1-1-8,0-1-1,0 1 0,0-1 0,0 0 0,0-1 1,7-3-1,-1-3 15,-1 0 0,1-1 0,-2 0 0,1-1-1,-1 0 1,15-22 0,5-2-191,-29 32 125,0 1 1,0-1-1,0 1 1,0-1-1,0 0 1,-1 0-1,1 0 1,-1 0-1,0 0 1,1-5-1,-2 28-165,-5 24 0,4-38 198,0 0 0,1 0 1,0 1-1,2 7 1,-2-7 36,1-1 0,-1 1 0,0-1 0,-1 10 0,-4 5-146,-1 0 0,-16 39-1,16-47 173,5-10-31,0 0 0,-1 0 0,1 0 0,-1 0 0,0-1 0,0 1 0,0 0 0,0-1 0,0 0 0,-1 0 0,1 1 0,-1-1 1,1-1-1,-7 4 0,8-4-23,0-1-1,0 0 1,0 0 0,0 1 0,0-1 0,0 0 0,-1 0 0,1 0-1,0 0 1,0 0 0,0-1 0,0 1 0,0 0 0,0 0 0,-1-1-1,1 1 1,0-1 0,0 1 0,0-1 0,0 1 0,0-1 0,1 0-1,-1 1 1,0-1 0,0 0 0,-1-1 0,-2-3 88,0 0 1,1 0 0,-6-11-1,-2-2 10,9 15-118,0 0 1,1 0 0,-1 0 0,1 0 0,-1-1 0,0-4 0,-1 2-95,3 5-66,2 0 124,19 14-315,-14-7 392,1-1 1,0 0-1,12 5 1,-14-8-21,0-1 0,0 0 1,0-1-1,0 1 0,0-1 0,0-1 1,0 1-1,10-3 0,3-1-81,24-10-1,-16 5 127,-7 3-18,0-2 0,-1 0 0,1-1 1,-1-1-1,-1-1 0,0-1 0,-1 0 0,0-1 0,-1-1 1,0 0-1,-1-2 0,16-20 0,-2-5 26,33-66 0,16-52-133,-22 43 31,-48 99-31,0 1 0,2 0-1,0 0 1,19-23 0,-37 61-662,-51 128 477,18-38 119,15-55 132,-3 0 0,-1-1 1,-49 64-1,72-110 27,-38 57 373,44-66-382,1-1-1,-1 1 1,1 0 0,0 0-1,-1 0 1,1-1-1,0 1 1,0 0-1,-1 0 1,1 0 0,0 0-1,0 0 1,0 0-1,0-1 1,0 2-1,0-1 2,0-1-1,0 0 0,1 1 1,-1-1-1,0 0 1,0 1-1,0-1 0,1 0 1,-1 0-1,0 1 0,0-1 1,1 0-1,-1 0 0,0 1 1,1-1-1,-1 0 0,0 0 1,1 0-1,-1 0 0,0 1 1,1-1-1,-1 0 1,0 0-1,1 0 0,2 0 22,0 0-1,-1 0 0,1 0 1,0 0-1,-1-1 0,1 1 1,0-1-1,3-1 0,16-7 16,0-1 0,-1-1 0,0-1 0,35-27 0,-19 14 8,-35 23-35,19-12-66,-20 14 10,0-1 1,1 0-1,-1 1 1,0-1-1,0 1 0,0-1 1,0 1-1,1 0 1,-1-1-1,0 1 1,0 0-1,1 0 1,-1 0-1,2 0 1,-3 1 11,1-1 0,-1 1 0,0 0 0,1 0 0,-1 0 0,0 0 0,0-1 0,0 1 0,0 0 0,0 0 0,0 0 0,0 0 0,0-1 0,0 1 0,0 1 0,-1 0-19,-3 43-228,3-36 286,0 0 1,0 0-1,1 1 1,0-1-1,2 14 0,-2-23 5,0 1-1,0-1 1,1 1-1,-1 0 1,0-1 0,0 1-1,1-1 1,-1 1-1,0-1 1,1 1-1,-1-1 1,0 1-1,1-1 1,-1 1-1,1-1 1,-1 1-1,1-1 1,-1 0-1,1 1 1,-1-1 0,1 0-1,0 0 1,-1 1-1,1-1 1,0 0-1,1 1-6,0-1 1,1 0-1,-1 0 0,0 0 0,0 0 0,0 0 0,4-1 0,4-1-8,-1-1-1,14-6 0,1-1 80,80-37-162,-78 32 194,49-30-179,-66 38 10,0 1-1,-1-2 0,0 1 1,0-1-1,-1 0 0,7-10 1,-8 7-64,-6 11 109,0-1 1,0 1 0,0 0 0,0 0-1,0 0 1,0-1 0,0 1 0,0 0 0,0 0-1,0 0 1,0-1 0,0 1 0,0 0-1,0 0 1,0 0 0,0-1 0,0 1-1,0 0 1,-1 0 0,1 0 0,0-1 0,0 1-1,0 0 1,0 0 0,0 0 0,-1 0-1,1 0 1,0-1 0,0 1 0,0 0-1,0 0 1,-1 0 0,1 0 0,0 0 0,0 0-1,0 0 1,-1 0 0,1 0 0,0 0-1,0 0 1,0 0 0,-1 0 0,-2 0-25,0 1-1,1 0 1,-1 0 0,0 0 0,0 0 0,1 0 0,-1 1 0,1-1 0,-5 4 0,-22 18-49,-61 62 79,80-74 37,1 1 0,0 0 0,0 0 0,1 1 0,0 0 0,-5 15 0,14-29 30,0 0 0,0 0 0,1 0 0,-1 0 1,1 0-1,-1 0 0,1 1 0,-1-1 0,1 0 0,1 0 1,10-5-1,-6 0-29,0 0-1,-1 0 0,1-1 1,-2 0-1,7-10 1,2-1-17,-7 9-23,-4 6-25,0 0 0,0 0 0,0-1 0,-1 1 1,0-1-1,1 1 0,-1-1 0,-1 0 0,1 0 0,1-6 1,-5 11-64,0 0 0,-1 0 0,1 0 0,0 1 0,-1-1 1,-2 4-1,-6 7 40,1 1 1,0 0 0,2 1 0,-1 0 0,-7 17-1,16-30 56,-1 0-1,1 0 1,-1 0-1,1 0 1,-1 0-1,1 0 1,0 0-1,-1 0 1,1 0-1,0 0 1,0 0-1,0 0 1,0 0-1,0 0 1,0 0-1,0 0 1,0 0-1,0 0 1,0 0-1,1 0 1,-1 0-1,0 0 1,1 2-1,0-3 10,0 1 1,0 0-1,0-1 0,0 1 1,0-1-1,0 1 0,0-1 0,0 1 1,0-1-1,0 0 0,0 1 1,0-1-1,0 0 0,0 0 1,0 0-1,0 0 0,0 0 0,2 0 1,6-1 58,0 0 1,0-1 0,16-5 0,-25 7-87,21-6 16,-2-1 0,1-1 0,-1-1 0,0-1-1,0 0 1,-1-1 0,-1-1 0,0-1 0,-1 0 0,0-1 0,-1-1 0,16-20 0,-11 7-18,-1-1-1,19-37 1,23-66 0,12-24-29,-60 132-60,-2 7-16,-2-1 1,0 0-1,-1-1 1,7-25 0,-15 41 101,1-2-302,-7 11-35,4-4 322,-8 9-27,1 1-1,1 0 1,0 1-1,-13 26 1,-19 62 129,21-50-189,-102 243 4,118-288 108,-2 6 69,0 0-1,1 0 1,0 1 0,-3 22-1,6-33-42,1 1-1,0-1 0,0 0 1,0 0-1,0 0 1,1 1-1,-1-1 0,1 0 1,-1 0-1,1 0 1,0 0-1,0 0 1,0 0-1,2 4 0,-2-5-3,0 0 0,1 1 0,0-1 0,-1 0 0,1 0-1,0 0 1,-1 0 0,1 0 0,0 0 0,0 0 0,0-1 0,0 1-1,-1-1 1,1 1 0,0-1 0,0 0 0,0 0 0,0 1-1,3-2 1,1 1 13,0-1 0,0 0 1,0 0-1,0 0 0,0-1 0,0 0 0,0 0 0,-1 0 0,1-1 0,-1 0 0,0 0 0,10-8 0,-4 2-15,-1 0-1,0-1 0,0 0 0,12-18 0,-15 18-14,-3 4-64,1 0 0,-1 0 0,1 1 0,5-6 0,-9 24-92,-3-1 49,-1-1 1,-1 0-1,-5 14 0,4-15 61,1 1-1,1 0 0,0-1 1,-2 16-1,4-23 88,1 0-1,0 1 1,0-1-1,0 1 1,0-1-1,1 0 1,-1 1-1,2 3 1,-2-7-33,1 0 1,-1 1 0,0-1 0,0 1-1,1-1 1,-1 0 0,1 1 0,-1-1-1,0 0 1,1 0 0,-1 1 0,1-1-1,-1 0 1,1 0 0,-1 0 0,1 1 0,-1-1-1,0 0 1,1 0 0,-1 0 0,1 0-1,-1 0 1,1 0 0,-1 0 0,1 0-1,-1 0 1,1 0 0,0 0 0,13-5 107,-8 3-83,-1-1 1,-1 0 0,1 0 0,0-1 0,-1 0 0,1 0-1,-1 0 1,7-9 0,-1-2 26,14-25 1,-11 17-56,33-57-51,46-76-76,-64 114 145,52-63 1,-52 74 11,45-53 19,3-9-241,-52 64 158,-23 28 20,0 0-1,0 1 0,0-1 0,-1 0 1,1 0-1,0 0 0,-1 0 0,1 0 0,0 0 1,-1 0-1,1 0 0,-1 0 0,0 0 1,1 0-1,-1-1 0,0 1 0,0 0 1,0-2-1,0 3 4,0 0 0,0 0 0,0 0-1,-1 0 1,1-1 0,0 1 0,0 0 0,0 0 0,-1 0-1,1 0 1,0 0 0,0 0 0,-1 0 0,1 0 0,0 0 0,0 0-1,-1 0 1,1 0 0,0 0 0,0 0 0,0 0 0,-1 0 0,1 0-1,0 1 1,0-1 0,0 0 0,-1 0 0,1 0 0,0 0 0,-15 10-149,4 0 3,-1 1-1,-18 23 1,7-3 50,2 1 0,-29 59-1,-23 79 70,50-116 191,3 2-1,-19 83 0,38-132-158,0 0-1,1-1 1,-1 1 0,1 0-1,0 0 1,2 9 0,-2-14 19,1 1 0,-1-1 0,1 0 0,0 0 0,0 0 0,0 0 0,0 0 0,0 0 0,0-1 0,0 1 0,0 0 0,1 0 0,-1-1 0,1 1-1,-1-1 1,1 1 0,0-1 0,-1 0 0,1 0 0,0 0 0,0 0 0,0 0 0,3 1 0,2 0 47,1 0 0,-1-1 0,1 0 0,-1 0 0,1-1 0,-1 0 0,9-1 0,0-1-6,0-1 1,22-6 0,-25 5-55,-1-1 1,1-1 0,-1 0-1,-1 0 1,1-1 0,-1-1-1,-1 0 1,1 0 0,-1-1-1,-1 0 1,1-1 0,-2 0-1,1 0 1,-2-1 0,9-14-1,-15 24-18,-1 0 0,1 1 1,-1-1-1,0 0 0,1 0 0,-1 1 0,0-1 0,1 0 0,-1 0 0,0 0 0,0 0 1,0 1-1,0-1 0,0 0 0,0 0 0,0 0 0,0 0 0,0 1 0,0-1 0,-1-1 0,1 2 1,0-1 0,-1 1 0,1-1 0,-1 1 0,1 0 0,-1-1 0,1 1 0,-1 0 0,1 0-1,-1-1 1,1 1 0,-1 0 0,1 0 0,-1 0 0,1 0 0,-1 0 0,1 0 0,-1-1 0,0 1 0,1 1-1,-1-1 1,0 0 0,-3 0-30,-1 1-1,0 0 1,1 0 0,0 1-1,-1-1 1,-4 4 0,-93 52-267,88-48 335,1 0 0,0 2 1,1-1-1,0 1 0,-13 16 1,24-25 5,-1 0 0,1 0 0,0-1 0,0 1 1,0 0-1,0 0 0,0 0 0,0 0 0,0 0 1,1 0-1,-1 1 0,1-1 0,0 0 0,-1 0 1,1 0-1,0 0 0,0 1 0,1-1 0,-1 0 0,1 2 1,0-1 13,0 0 0,0 0 0,0-1 0,1 1 0,-1 0 0,1-1 0,0 1 0,0-1 0,0 0 0,0 0 0,0 0 0,1 0 0,-1 0 0,3 2 0,4 1 52,-1 0 0,1-1 1,0 0-1,0-1 0,1 0 0,-1 0 0,1-1 0,-1 0 0,1 0 0,0-1 0,12-1 0,5 0-305,-1-2 0,51-9 0,-38 1-2711,-24 5 19,-1 0 0,1-1 0,-1 0-1,17-11 1,4-9-1288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8:2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13 9056,'-18'-12'4096,"5"12"-3552,3 0-32,10 3-384,-4-3 320,8 0-256,-4 5 160,10 2-192,-2 1-4448,2 1 2336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8:25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40 7712,'-23'-28'3520,"28"23"-3072,-5 2-384,0 6-128,5-6 448,3 3-192,6-4 192,9 4-224,-1 0-928,1 4 416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8:2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6048,'58'-3'2752,"42"-2"-2400,-10 2 544,-1 3-576,54-3 128,-3-2-256,18 1 384,-19 4-320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8:2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 6656,'-13'-12'3008,"18"20"-2624,0-4 64,3 4-320,19 0-5248,4-1 2784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8:5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366 443 3392,'0'0'63,"1"0"-1,-1-1 1,0 1 0,1 0-1,-1 0 1,0 0 0,1-1-1,-1 1 1,0 0 0,1 0-1,-1 0 1,0 0 0,1 0-1,-1 0 1,1 0 0,-1 0-1,0 0 1,1 0 0,-1 0-1,1 0 1,-1 0 0,0 0-1,1 0 1,-1 0 0,0 0-1,1 0 1,-1 0 0,0 1-1,1-1 1,-1 0 0,1 1 36,0 0 1,-1-1-1,1 1 1,-1 0 0,1 0-1,-1 0 1,0-1-1,1 1 1,-1 0 0,0 0-1,1 0 1,-1 1 0,1 3 46,-1-1 0,0 1 0,0-1 0,0 8 0,-3 0 56,-1 0-1,1 0 1,-2-1 0,0 1 0,0-1-1,-1 0 1,0 0 0,-13 16 0,5-7 14,-1 4-24,5-7 41,0-1 1,-2 0-1,1-1 1,-29 27 0,31-34-47,-1-1 1,0 0 0,0 0 0,-1-1 0,1 0 0,-16 5-1,22-10-131,0 1 0,0-1 0,-1 0-1,1 0 1,0 0 0,0 0 0,-1-1-1,1 0 1,0 0 0,-1 0-1,1 0 1,0-1 0,-1 1 0,1-1-1,0 0 1,0-1 0,0 1 0,0-1-1,0 1 1,-6-5 0,7 3-35,0 1-1,0-1 1,0 0-1,1 0 1,-1-1 0,1 1-1,0-1 1,0 1 0,0-1-1,0 1 1,0-1 0,1 0-1,0 0 1,0 0 0,0 0-1,0 0 1,0-5-1,1 1-20,-1 0 0,1 0-1,1 0 1,0 0-1,0 0 1,0 0-1,4-9 1,-3 9-29,1 0 0,1 1 0,-1-1 0,1 1 0,1-1 0,6-7 0,1 1-109,20-19 0,-15 17 100,5-5 58,129-118-334,-145 134 322,1 0-1,0 0 1,0 1-1,0 0 1,1 0 0,-1 1-1,11-4 1,-16 6 0,1 1 1,-1-1-1,1 1 1,-1 0 0,1-1-1,-1 1 1,0 0-1,1 1 1,-1-1 0,1 0-1,-1 1 1,1-1-1,-1 1 1,0 0-1,1 0 1,-1 0 0,0 0-1,0 0 1,0 0-1,0 0 1,0 1 0,0-1-1,0 1 1,0 0-1,0-1 1,-1 1-1,1 0 1,1 2 0,1 3 33,-1-1 0,1 1 0,-1 0 0,0 0 1,-1 0-1,0 1 0,0-1 0,0 1 0,0 11 0,0 7 78,-3 36-1,1-57-107,-6 92 318,-4-1 1,-4 0 0,-5-2-1,-33 103 1,34-137-36,-43 124 706,141-351 689,24-96-1514,-79 204-249,3 2 0,2 0-1,48-68 1,-66 109-96,19-19-1,-27 30 107,0 1 0,1 1 0,0-1 0,-1 0 0,1 1 0,0 0 0,1 0 0,6-2-1,-11 4 54,-1 1-1,1-1 0,0 1 0,0 0 0,0-1 0,0 1 0,0 0 0,-1 0 0,1 0 0,0 0 0,0 0 0,0 0 0,0 0 0,0 0 0,0 0 0,0 0 0,0 0 0,-1 0 0,1 1 0,0-1 1,0 0-1,0 1 0,0-1 0,-1 1 0,1-1 0,0 1 0,0-1 0,-1 1 0,1-1 0,0 1 0,-1 0 0,1-1 0,-1 1 0,1 0 0,0-1 0,-1 1 0,0 0 0,1 1 0,0 3-3,0-1 0,0 0-1,0 1 1,-1-1 0,0 1-1,0 5 1,0-3-8,-2 25-42,0-1 1,-8 35-1,6-45 36,-42 192-80,21-107 280,-6 20 362,31-126-493,-1 1 1,1-1 0,0 1-1,0 0 1,0-1 0,0 1-1,0 0 1,0-1 0,0 1-1,0 0 1,0-1 0,0 1-1,0-1 1,0 1 0,1 0-1,-1-1 1,1 2 0,-1-2-31,0 0 0,0 0 0,0 0 0,1 0 0,-1 0 0,0 0 0,0 0 0,1 0 0,-1 0 0,0 0 0,0 0 0,1 0 0,-1 0 0,0 0 0,0 0 0,1 0 0,-1 0 0,0 0 0,0 0 0,0 0 0,1 0 0,-1 0 0,0 0 0,0-1 0,1 1 0,-1 0 0,0 0 0,0 0 0,0 0 0,0-1 0,1 1 0,-1 0 0,0 0 0,0 0 0,0-1 0,0 1 0,8-11 155,-2 1 0,7-14-1,3-5-70,62-128 85,-21 42-157,162-274-199,-210 375 14,0 0 1,1 1 0,12-13-1,-21 25 126,0 0-1,0 0 0,0 0 0,-1 0 0,1 0 1,0 1-1,0-1 0,1 0 0,-1 1 0,0-1 0,0 1 1,0-1-1,0 1 0,0 0 0,3-1 0,-4 1 21,1 0-1,-1 0 0,1 0 0,-1 1 1,1-1-1,-1 0 0,1 0 1,-1 1-1,1-1 0,-1 0 0,1 0 1,-1 1-1,1-1 0,-1 0 0,0 1 1,1-1-1,-1 1 0,1-1 1,-1 1-1,0-1 0,0 1 0,1-1 1,-1 1-1,0 0 0,2 4-39,-1-1 1,0 1-1,0 0 0,0 0 1,-1 0-1,1 10 0,-20 220-113,4-93 247,12-96-3,-2 13-12,2 69 0,4-110 55,1-1 0,0 1 0,1-1 0,1 0 1,1 0-1,0 0 0,1 0 0,12 21 0,-17-35-88,0-1 0,0 0 0,1 1 0,-1-1 0,1 0 0,0 0 0,-1 0 0,1 0 0,0-1 0,0 1 0,0 0 0,0-1 0,1 1 0,-1-1 0,0 0 0,1 0 0,-1 0 0,1 0 0,-1 0 0,1 0 0,-1-1 0,1 1 0,-1-1-1,1 0 1,0 0 0,-1 0 0,1 0 0,-1 0 0,1 0 0,0-1 0,-1 1 0,1-1 0,2-1 0,18-6 48,-1-1 0,0-1 0,0-1 0,-1-1 0,-1-1 0,0-1 0,27-24 0,-39 30-37,0 0-1,0-1 1,-1 0 0,-1 0-1,0-1 1,7-12 0,-11 19-55,0-1 0,-1 0 1,1 0-1,-1 0 1,0 0-1,0 0 1,0 0-1,0 0 1,-1 0-1,0 0 1,1 0-1,-2-1 0,1 1 1,0 0-1,-1 0 1,0 0-1,0 0 1,0 0-1,0 0 1,-3-4-1,4 7 3,0 1 0,-1-1 0,1 0 0,-1 0 0,1 1 0,-1-1 0,1 0 1,-1 1-1,0-1 0,1 1 0,-1-1 0,0 1 0,1-1 0,-1 1 0,0-1 0,0 1 0,0 0 0,1-1 0,-1 1 0,0 0 0,0 0 0,0 0 0,-1-1 1,1 2-13,-1-1 1,0 0 0,0 0 0,1 1 0,-1-1 0,0 1-1,1-1 1,-1 1 0,1 0 0,-4 1 0,-2 3-67,0 1 1,0-1 0,-9 11-1,16-15 85,-16 15-55,0 0-1,2 2 1,0 0 0,1 0-1,1 1 1,0 1 0,-12 29-1,23-46 80,0 0-1,0 0 0,0 0 1,1 1-1,-1-1 0,1 0 1,0 0-1,0 1 0,0-1 1,0 0-1,0 0 0,2 6 1,-2-8-7,1 1 0,0 0 0,0 0 0,0 0 0,0-1 0,0 1-1,0-1 1,0 1 0,0-1 0,1 1 0,-1-1 0,0 1 0,1-1 0,-1 0 0,1 0 0,0 0 0,-1 0 0,1 0 0,0 0 0,0 0 0,-1-1 0,5 2 0,3-1 35,-1 1 1,1-2 0,0 1-1,0-1 1,0 0 0,0-1-1,0 0 1,15-4 0,5-3 57,33-14 0,-49 18-76,9-4 39,0-1 1,-1-1 0,1-1 0,27-20 0,-30 16-59,-1 0-1,-1-2 1,-1 0 0,-1-1-1,0 0 1,21-36 0,65-146 291,-54 100-306,50-108 1,-72 149-43,24-92-1,-32 63 4,-15 72 1,1 5 5,-3 9 15,1 1 0,-1 0 0,1-1 0,-1 1 0,0 0 0,1-1 0,-1 1 0,0-1 0,0 1 0,0-1 0,0 1 0,0 0-1,0-1 1,-1 1 0,1-1 0,0 1 0,-1 0 0,1-1 0,-1 1 0,1 0 0,-1-1 0,-1 0 0,2 2 15,0-1 0,0 1 1,0 0-1,-1 0 0,1 0 0,0 0 0,0 0 0,0 0 1,-1 0-1,1 0 0,0 0 0,0 0 0,0 0 0,-1 0 0,1 0 1,0 0-1,0 0 0,0 0 0,-1 0 0,1 0 0,0 0 1,0 0-1,0 0 0,-1 0 0,1 0 0,0 0 0,0 0 1,0 0-1,-1 1 0,1-1 0,0 0 0,0 0 0,0 0 1,0 0-1,-1 0 0,1 1 0,0-1 0,0 0 0,0 0 0,0 0 1,0 0-1,0 1 0,0-1 0,0 0 0,-1 1 0,-4 7-77,-1 0-1,1 0 0,0 1 0,1 0 0,-4 10 0,-17 56-149,12-34 129,-17 54 61,4 2 0,-20 138-1,36-150 127,4 0 0,6 97-1,0-177-5,0 1-1,1-1 0,0 0 0,0 1 0,1-1 1,3 8-1,-5-11-59,1-1 0,-1 0-1,1 0 1,-1 0 0,1-1 0,0 1 0,-1 0 0,1 0 0,0 0 0,0 0 0,-1 0 0,1-1 0,0 1-1,0 0 1,0-1 0,0 1 0,0-1 0,0 1 0,0-1 0,0 0 0,0 1 0,0-1 0,0 0 0,0 1-1,1-1 1,-1 0 0,0 0 0,0 0 0,0 0 0,0 0 0,0-1 0,0 1 0,1 0 0,-1 0 0,0-1-1,0 1 1,0 0 0,0-1 0,1 0 0,7-4 36,-1 0 1,1-1-1,-1 0 1,-1 0-1,1-1 0,-1 1 1,0-2-1,7-8 0,44-70 19,-41 57-58,177-297 92,-156 253-104,-3-2-1,39-125 0,-43 79-81,7-26 13,-35 138 80,-2 6-88,0 0 1,0 0-1,0 0 0,0 0 1,-1 0-1,1-3 1,-2 5-315,-1 4 229,-3 7-35,-29 115-263,-39 68 390,-78 192 530,104-257-293,-40 71 464,43-101-122,36-75-187,7-14 35,1-9-349,0 0-1,0 1 1,0-1 0,0 0-1,0 0 1,0 0 0,0 0-1,0 0 1,0 0-1,0 0 1,0 0 0,0 0-1,0 1 1,0-1 0,0 0-1,0 0 1,0 0-1,0 0 1,0 0 0,1 0-1,-1 0 1,0 0 0,0 0-1,0 0 1,0 0-1,0 0 1,0 0 0,0 0-1,0 0 1,0 0 0,0 0-1,1 0 1,-1 0 0,0 0-1,0 0 1,0 0-1,0 0 1,0 0 0,0 0-1,0 0 1,0 0 0,0 0-1,1 0 1,-1 0-1,0 0 1,0 0 0,0 0-1,0 0 1,0 0 0,0 0-1,0 0 1,0 0 0,0 0-1,0 0 1,0 0-1,1-1 1,58-33 460,-45 24-519,0 1 0,1 1-1,0 0 1,0 1-1,1 1 1,-1 1 0,2 0-1,27-5 1,-22 6-18,-18 3 45,0 0 0,0 0-1,0 0 1,1 1 0,-1-1 0,0 1-1,1 0 1,-1 0 0,0 1 0,1-1 0,6 3-1,22 13-75,-31-15 75,1 1 1,-1-1-1,1 1 1,-1-1 0,0 1-1,0 0 1,0 0-1,0 0 1,0 0-1,3 5 1,8 33 50,-9-24-36,-4-13 22,1-1 1,-1 0 0,1 1 0,-1-1 0,1 0 0,0 0 0,0 1 0,0-1 0,0 0 0,2 3 0,-2-4 4,-1 0 0,1-1 0,0 1 0,-1 0 0,1 0 0,0 0 0,0-1 1,0 1-1,0 0 0,0-1 0,0 1 0,0-1 0,0 1 0,0-1 0,0 0 0,0 1 1,0-1-1,1 1 0,1-2 34,-1 1 0,0 0 0,1-1 0,-1 1 0,0-1 0,1 0 0,1-1 0,2 0-23,3-2 33,-1 0 0,1 0 0,-1 0 0,0-1 0,-1-1-1,15-11 1,-10 4-107,0 0 1,18-25-1,-27 33-181,-4 6 91,-7 12-22,2 1 13,1-3 124,1 1 1,-4 13-1,7-21 19,0 0 1,1 0-1,-1 0 0,1 0 0,0 0 0,0 0 0,1 1 0,-1-1 0,1 0 0,2 6 0,-3-8 16,1 0 1,0 0-1,0-1 0,0 1 0,1 0 1,-1-1-1,0 1 0,0-1 0,1 1 1,-1-1-1,1 0 0,0 0 1,-1 0-1,1 0 0,0 0 0,-1 0 1,1 0-1,0 0 0,0-1 0,0 1 1,0 0-1,0-1 0,0 0 0,0 0 1,0 1-1,0-1 0,0 0 1,0 0-1,3-1 0,1 0 59,0 0-1,0 0 1,0 0-1,0-1 1,0 0-1,0 0 1,-1 0-1,9-5 1,-8 3-34,0 0 0,0 0 0,-1-1 0,1 0 1,-1 0-1,0 0 0,7-9 0,-11 13-39,0-1 1,0 1-1,-1-1 1,1 0-1,0 1 1,0-1-1,-1 0 1,1 0-1,-1 0 1,0 1-1,1-1 1,-1 0-1,0 0 1,0 0-1,0 0 1,-1 0-1,1 1 1,0-1-1,-1 0 1,1 0-1,-1 0 1,1 1-1,-1-1 1,0 0-1,0 0 1,0 1-1,0-1 1,0 1-1,0-1 1,0 1-1,0-1 1,-1 1-1,1 0 1,-3-2-1,1 1-24,0-1 1,-1 1-1,0 0 0,1 0 0,-1 0 0,0 0 0,0 1 1,0 0-1,0 0 0,0 0 0,0 0 0,-1 0 0,1 1 0,-5 0 1,-5 0-30,1 1 1,-27 4 0,26 1 51,12-4 0,10-5 0,36-8 109,-5 1-31,116-28 38,10-3-339,-31-3 170,-128 42 55,0 0 1,-1 0-1,1 1 0,0 0 0,0 0 1,10 0-1,-9 4-87,-6-2 82,-1 0 1,0 0 0,0 0 0,1 0-1,-1-1 1,0 1 0,0 0-1,0 0 1,0 0 0,0 0 0,0 0-1,-1 0 1,1 0 0,0 0 0,0 0-1,-1 2 1,-7 15-39,-2-1 39,-1 0 0,0 0 1,-21 21-1,19-23 5,0 1 0,1 0 0,-14 26 0,24-39-1,1 0 0,0 0 1,0 0-1,0 0 0,0 0 0,1 0 1,-1 0-1,1 0 0,0 0 0,-1 0 1,2 4-1,-1-6 6,0 0-1,0 0 1,1 0 0,-1 0-1,0-1 1,1 1 0,-1 0 0,1 0-1,-1 0 1,1 0 0,0 0-1,-1 0 1,1-1 0,0 1 0,-1 0-1,1 0 1,0-1 0,0 1-1,0-1 1,0 1 0,-1-1 0,1 1-1,0-1 1,0 1 0,0-1-1,0 0 1,0 1 0,0-1 0,0 0-1,0 0 1,0 0 0,0 0-1,0 0 1,0 0 0,0 0 0,1 0-1,0-1 1,3 0 30,0 0 1,-1 0-1,1-1 0,-1 0 1,1 1-1,-1-2 0,0 1 1,0 0-1,0-1 0,0 0 0,0 0 1,-1 0-1,1 0 0,-1-1 1,4-3-1,2-5 10,-1 1 0,0-1 0,10-20 0,4-17 25,-3-1-1,22-88 1,-33 111-29,19-73-131,-5-1-1,14-144 1,-35 234 65,1-1-38,-2 1-1,1-1 1,-1 0 0,-1 1 0,-4-24-1,6 35 55,-1 0-1,0 0 1,0-1-1,0 1 1,0 0-1,0 0 1,-1 0-1,1-1 0,0 1 1,0 0-1,0 0 1,0 0-1,0 0 1,0-1-1,0 1 1,0 0-1,0 0 1,0 0-1,-1 0 1,1-1-1,0 1 1,0 0-1,0 0 0,0 0 1,0 0-1,-1 0 1,1 0-1,0-1 1,0 1-1,0 0 1,0 0-1,-1 0 1,1 0-1,0 0 1,0 0-1,0 0 1,-1 0-1,1 0 0,0 0 1,0 0-1,0 0 1,-1 0-1,1 0 1,0 0-1,-1 0 1,-6 10-216,-2 11 149,1 1 0,0 0 0,2 0 0,0 0 0,2 1 0,0 0 1,0 31-1,3-12 136,2 1 0,2 0 0,10 48 0,-8-66-16,1 1 0,1-1 1,2 0-1,15 31 0,-15-38-49,0-1 1,2 0-1,0-1 0,1 0 0,0-1 1,20 18-1,-28-29-481,0 0 0,1 0 1,0 0-1,0-1 0,0 0 0,6 3 0,9-1-4275,-7-4 1990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3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61 148 3968,'0'-1'186,"0"0"0,0 0 0,0 0 0,0-1-1,0 1 1,0 0 0,0 0 0,1-1 0,-1 1 0,0 0 0,1 0 0,-1 0 0,1 0 0,0 0 0,-1 0-1,1 0 1,0 0 0,0-1 0,4-5 2250,-3 3-1746,-3 8-303,1-3-216,1 0-189,-1 0 0,0-1 1,0 1-1,0 0 0,1-1 1,-1 1-1,0 0 0,0 0 1,0-1-1,0 1 0,0 0 1,0 0-1,-1-1 0,1 1 1,0 1-1,-21 54 611,13-35-297,-9 33-1,7-9-123,2 0 0,3 1 1,1 0-1,2 0 0,2 0 0,11 74 0,-7-95 34,2 0-1,0-1 1,2 0 0,1 0-1,0-1 1,2 0-1,1-1 1,0 0-1,2-1 1,25 31 0,-33-45 23,0 0 1,1-1 0,0 1-1,0-2 1,10 8 0,-15-12-136,1 0 1,-1 1-1,1-1 1,-1 0-1,1 0 1,0 0-1,0 0 0,-1-1 1,1 1-1,0-1 1,0 1-1,0-1 1,0 0-1,0 0 0,-1-1 1,1 1-1,0-1 1,0 1-1,0-1 1,-1 0-1,4-1 0,10-6 179,0-1 0,-1-1 0,-1 0 0,23-20-1,44-55 226,-57 55-423,-1-1 1,26-48-1,26-67 184,-47 86-68,22-69-1,-41 99-115,-1 0-1,-2 0 0,0-1 0,1-44 0,-6 55-74,-1-51 47,-1 63-109,0 0 1,0 0-1,-1 0 1,0 0-1,0 1 1,-5-12-1,7 18 32,0 1 0,-1-1 0,1 0 0,0 1 0,0-1 0,-1 1 0,1-1 0,0 1 0,-1-1 0,1 0 0,0 1 0,-1-1 0,1 1 0,-1 0 0,1-1 0,-1 1 0,1-1 0,-1 1 0,1 0 0,-1-1 0,0 1 0,1 0 0,-1-1 0,1 1 0,-1 0 0,0 0 0,1 0 0,-2 0 0,1 0-117,1 0 1,-1 1-1,0-1 0,0 1 0,0-1 0,1 1 0,-1 0 1,0-1-1,0 1 0,1 0 0,-1 0 0,1-1 1,-1 1-1,1 0 0,-1 0 0,0 1 0,-2 5-1139,0 0-1,0 1 1,-2 10-1,1 13-947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8:5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13 165 5984,'-13'-17'2688,"48"14"-2336,-8-2 1504,4 10-1088,29-13 1120,6-1-1088,42-7-160,5 4-384,9-8 320,-11 3-320,15-3-128,-13 6-64,4-3-4512,-18 5 2432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8:56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330 603 4480,'-3'-2'238,"1"0"-1,-1 1 1,1-1 0,-1 1 0,0 0-1,1 0 1,-1 0 0,0 0 0,0 0-1,0 0 1,0 1 0,0 0 0,0-1-1,-5 1 1,3 1-59,0 0 0,0 1 1,0-1-1,0 1 0,0 0 0,1 0 0,-1 0 0,-5 4 0,-10 7 247,-1 1 0,2 1 0,-31 30 0,20-14 258,-33 46 0,59-72-602,0 1 0,1-1 0,-1 1 0,1 0 0,1 0 0,-1 0 0,1 0 0,-2 8 0,3-12-41,1-1 0,0 1 0,0 0 0,0-1 0,0 1 0,0-1 0,0 1 1,0-1-1,0 1 0,1-1 0,-1 1 0,0-1 0,1 1 0,0-1 0,-1 1 1,1-1-1,0 0 0,-1 1 0,1-1 0,0 0 0,0 0 0,0 1 0,0-1 1,1 0-1,-1 0 0,0 0 0,0 0 0,1-1 0,-1 1 0,0 0 1,1 0-1,-1-1 0,1 1 0,-1-1 0,1 1 0,-1-1 0,1 0 0,2 1 1,1-1 37,0 1 0,0-1 0,0 0 0,0 0 0,1 0 1,-1-1-1,8-1 0,37-13 168,-20 5-119,-15 5-66,0 0 0,0-1 1,0 0-1,25-16 1,-35 19-24,0 0 0,-1-1 1,1 1-1,-1-1 0,0 0 0,0 0 1,0 0-1,-1-1 0,1 1 0,-1-1 0,0 0 1,-1 1-1,1-2 0,-1 1 0,0 0 1,0 0-1,1-7 0,-2 8-47,-1 0-1,0 0 1,0 0 0,0 0-1,0 0 1,-1 0-1,0 0 1,0 0-1,0 0 1,0 0 0,0 0-1,-1 0 1,0 1-1,0-1 1,0 1 0,0-1-1,0 1 1,-1 0-1,0-1 1,1 1 0,-1 1-1,0-1 1,0 0-1,-7-4 1,4 4-72,0 0 0,1 0 0,-1 0 0,0 0 1,-1 1-1,1 0 0,0 1 0,-1-1 0,1 1 0,-1 0 0,1 1 1,-1-1-1,1 1 0,-1 1 0,-8 1 0,12-1 57,-1 0-1,1 0 0,0 1 1,-1 0-1,1 0 0,0 0 1,0 0-1,0 0 0,0 1 1,1-1-1,-1 1 0,1 0 1,-1-1-1,1 1 0,-3 5 1,1 2-2,4-10 31,0 1 0,0-1 0,1 0 0,-1 0 0,0 0 0,0 0 1,0 1-1,0-1 0,0 0 0,0 0 0,0 0 0,0 0 0,1 1 0,-1-1 0,0 0 0,0 0 0,0 0 1,0 0-1,1 0 0,-1 0 0,0 0 0,0 0 0,0 0 0,0 0 0,1 1 0,-1-1 0,0 0 0,0 0 1,0 0-1,1 0 0,-1 0 0,0 0 0,2-1 61,1 1 1,-1 0-1,0-1 1,0 0-1,0 1 1,0-1-1,0 0 1,4-2 0,10-7 222,-1 0 1,0-1-1,17-16 1,41-47 216,177-212 351,-233 264-745,-1-1 0,19-39 0,16-50 320,-42 91-394,0 5-232,-3 11-188,-5 5 370,-1 0 0,0 0 0,0 0 0,0 0 0,1 0 0,-1 0 0,0 0 0,0 0 0,0 0 0,1 0 0,-1 1 0,0-1 0,0 0 0,0 0 0,0 0 0,0 0 0,1 0 0,-1 1 0,0-1 0,0 0 0,0 0 0,0 0 0,0 0 0,0 1-1,0-1 1,0 0 0,1 0 0,-1 0 0,0 1 0,0-1 0,0 0 0,0 0 0,0 0 0,0 1 0,0 4-84,0 1 1,0-1-1,-1 11 1,-1 1 8,-7 89-213,-30 213 363,-50 96 160,33-224 547,-95 221 0,85-274 18,63-133-753,-19 30 308,20-32-286,0-1 1,0 1-1,-1-1 1,0 0 0,1 1-1,-1-1 1,0-1-1,0 1 1,-5 2-1,6-3-26,0 0 1,0-1-1,0 1 0,-1-1 0,1 0 0,0 1 0,0-1 0,-1 0 0,1 0 0,0-1 1,0 1-1,-1 0 0,1-1 0,0 1 0,0-1 0,0 0 0,-1 0 0,1 0 1,0 0-1,0 0 0,0 0 0,1 0 0,-1-1 0,0 1 0,0-1 0,1 1 0,-1-1 1,1 0-1,-3-2 0,0-2 2,0 1 0,0-1 0,1 0 0,0-1 0,0 1 0,0 0 0,1-1 0,-4-13 0,5 11-31,0 0 1,1 0 0,0 0-1,0 0 1,1 0 0,0 1-1,1-1 1,0 0-1,0 0 1,0 1 0,9-17-1,-3 8 9,1 0-1,1 0 1,1 1-1,19-22 1,1 4 0,2 1 0,2 2 0,63-45 0,-50 43-13,1 2 0,2 2 0,1 2 0,64-23 0,-91 42-29,42-8 1,-22 10-14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9:0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1053 3808,'0'-4'437,"0"2"-264,1 1-1,-1-1 1,0 1 0,0-1-1,0 1 1,0-1 0,-1 0-1,1 1 1,0-1-1,-1 1 1,1-1 0,-1 1-1,1-1 1,-1 1 0,0 0-1,1-1 1,-1 1-1,-2-2 1,3 4 46,0 0 1,-1 0-1,1 0 0,0 0 1,0 0-1,0 0 0,-1 0 1,1 1-1,0-1 0,1 0 1,-1 0-1,0 2 0,0 17-318,-5 26 222,-3 32 591,-10 100 369,10-79-848,-5 108 709,11-187-6,-7 35 1,7-49 292,1-6-526,0-13-252,-1-9-181,-3-22-114,2-1 1,3-55-1,1 37-139,-1 27 22,9-68 0,7 3-259,36-176-108,-52 275 323,6-21-72,11-30 0,-15 47 28,0 1 0,1 0 1,-1 0-1,1 0 0,1 0 0,-1 0 0,0 0 1,1 1-1,0 0 0,0 0 0,6-5 0,-8 8 17,0 0-1,0 0 1,0 0-1,0 1 1,-1-1-1,1 1 0,0-1 1,0 1-1,0 0 1,0 0-1,0-1 0,0 1 1,0 1-1,0-1 1,0 0-1,0 0 0,0 1 1,0-1-1,0 1 1,0 0-1,0-1 1,-1 1-1,4 2 0,1 0-18,-1 1 0,1 0 0,-1 0 0,1 1-1,6 8 1,-2-1 72,-1 0-1,-1 0 0,0 1 1,0 0-1,-1 0 1,-1 1-1,0 0 0,-1 0 1,-1 0-1,0 1 1,-1-1-1,-1 1 0,0 0 1,0 23-1,-3-32 3,1 1-1,-2-1 0,1 1 1,-1-1-1,0 0 0,0 1 1,0-1-1,-1 0 0,0 0 1,0-1-1,-1 1 1,0-1-1,0 1 0,0-1 1,0 0-1,-1-1 0,-9 8 1,2-3 77,0-1 0,-1 0-1,1-1 1,-2-1 0,1 0 0,-28 8 0,28-11-159,0-1-1,-1-1 1,-17 0 0,109-13 213,-1-2 0,0-5 0,116-43 0,-157 47-112,-1-2 0,0-2 0,-1-1 1,-1-2-1,-1-1 0,33-30 0,97-78-5,-138 113-185,-16 13 95,-4 5 54,-6 5 24,-60 75 274,-88 149 1,145-219-274,0-1-1,0 1 1,1 0 0,0 0 0,1 0 0,0 0 0,0 1 0,-1 14-1,4-24-7,0 0 0,0-1-1,0 1 1,0 0 0,0 0-1,0 0 1,1 0 0,-1 0-1,0 0 1,0 0-1,1 0 1,-1 0 0,1 0-1,-1 0 1,1 0 0,-1-1-1,1 1 1,-1 0 0,1 0-1,0-1 1,-1 1-1,1 0 1,0-1 0,0 1-1,-1 0 1,1-1 0,0 1-1,0-1 1,0 0 0,0 1-1,0-1 1,0 0-1,0 1 1,0-1 0,0 0-1,0 0 1,0 0 0,0 0-1,-1 0 1,1 0 0,0 0-1,2 0 1,1-1 38,1 0 1,-1 0-1,0 0 1,1 0-1,-1-1 1,0 0-1,0 0 1,5-3-1,8-6 25,-2-2 0,1 1-1,-2-2 1,1 0 0,-2-1 0,17-23-1,60-105 75,-82 130-157,-4 5-42,1-1 0,-2 1 1,1-1-1,-1 1 0,3-17 0,-6 20-219,-5 10 48,-9 21-57,9-16 220,-8 13 28,1 1-1,1-1 1,1 2 0,1 0 0,-6 29-1,15-52 31,-1 1 0,0 0-1,1 0 1,0 0-1,0 0 1,0 0-1,0-1 1,0 1-1,1 0 1,-1 0 0,1 0-1,0 0 1,0-1-1,0 1 1,0 0-1,0-1 1,0 1-1,1-1 1,0 1 0,-1-1-1,1 0 1,0 0-1,0 1 1,0-1-1,0-1 1,0 1-1,1 0 1,-1 0 0,1-1-1,-1 1 1,1-1-1,-1 0 1,1 0-1,0 0 1,5 1-1,3 1 73,0-2-1,0 1 0,0-1 1,1-1-1,-1 0 0,0 0 1,21-5-1,-14 1-21,-1 0-1,1-2 1,-1 0-1,0-1 0,-1 0 1,0-2-1,0 0 1,-1 0-1,28-24 1,-15 8-18,-1-2 0,-1 0 1,39-55-1,-48 60-190,-11 16 89,-2 0 1,1 0-1,-1 0 0,7-11 1,-10 14-205,0 4 104,-1 9 54,-2 13 53,-2 3 52,2 0 0,1 44 1,2-61 8,0 0 0,0 0 0,1 0 0,0 0 0,0 0 0,1-1 0,0 1 1,1-1-1,0 0 0,0 1 0,7 8 0,-8-14 11,-1 0-1,1-1 1,0 1 0,0-1-1,0 1 1,0-1 0,0 0-1,1 0 1,-1-1 0,1 1-1,-1-1 1,1 1 0,-1-1-1,1 0 1,0 0 0,0-1-1,-1 1 1,8-1 0,5 0 67,-1-1 1,1-1 0,19-5-1,-29 6-70,51-12 115,-1-2 0,64-28 0,-100 34-338,-17 9 214,0-1 0,-1 1 0,1-1 0,-1 0 0,1 0 1,-1 0-1,1 0 0,-1 0 0,1-1 0,-1 1 0,0-1 0,0 1 1,1-1-1,-1 0 0,-1 0 0,1 0 0,3-4 0,4-5 56,-1-1 0,7-14 0,-8 14 31,134-268 421,-130 254-468,1 1-11,52-131-70,-37 65-32,27-177 1,-53 241-206,-3 16 78,2 10 184,0 1 0,-1 0 0,1 0 0,0 0 0,0 0 0,0-1-1,0 1 1,-1 0 0,1 0 0,0 0 0,0 0 0,0 0 0,-1-1 0,1 1-1,0 0 1,0 0 0,0 0 0,-1 0 0,1 0 0,0 0 0,0 0 0,-1 0 0,1 0-1,0 0 1,0 0 0,0 0 0,-1 0 0,0 1-22,-1-1 0,1 1 0,0 0 1,-1 0-1,1 0 0,0 0 0,0 0 0,0 0 0,-1 0 1,1 0-1,0 0 0,-1 3 0,-10 14-60,0 2 0,1-1 0,-10 27-1,-20 67-172,33-90 179,-10 33 60,3 0 1,2 1-1,3 0 1,-6 116-1,14-129 108,2 1 0,11 82-1,-10-123-39,0 1 0,0 0-1,0-1 1,1 0-1,-1 1 1,1-1 0,0 0-1,1 0 1,-1 0-1,1 0 1,3 5 0,-4-8-13,-1 0 0,0 0 1,0 0-1,0-1 0,1 1 1,-1 0-1,1 0 0,-1-1 1,0 1-1,1-1 0,-1 1 0,1-1 1,-1 1-1,1-1 0,2 0 1,-2 0 3,0 0 1,0-1-1,1 1 0,-1-1 1,0 1-1,0-1 1,1 0-1,-1 0 0,0 0 1,0 0-1,0 0 1,4-3-1,12-11 36,0 0 1,-2-1-1,17-18 0,43-61 75,-29 34-117,-38 51-66,69-90-418,-76 100 179,-1 5 90,-1 10-13,-6 52-12,-5 98 202,11-154 18,0 0-1,1 0 0,1 0 1,4 14-1,-5-21 40,0 0 0,0 0 1,1 0-1,0 0 0,0 0 0,0-1 1,0 1-1,0-1 0,1 1 0,-1-1 1,1 0-1,0 0 0,0 0 0,5 3 1,-6-5-23,0 0 0,0 0 0,-1 0 0,1 0 0,0-1 0,0 1 0,0-1 0,0 1 0,0-1 1,0 0-1,-1 0 0,1 0 0,0 0 0,0 0 0,0 0 0,0-1 0,0 1 0,0-1 0,0 1 0,2-2 1,3-1 21,-1 0 0,1-1 0,11-8 0,-13 8-27,12-8 54,-2-2 1,0 1-1,18-22 0,36-50-66,-61 73-35,91-122 44,-93 126-11,1 1 0,0 1 0,1 0 0,-1 0 0,1 0 0,12-6 0,16-12-200,-35 23 184,1-1-1,0 1 1,0 0-1,0-1 1,0 1 0,0 0-1,0 0 1,0 0-1,0 0 1,0 1 0,0-1-1,1 0 1,-1 1-1,0 0 1,1 0-1,-1-1 1,0 1 0,1 1-1,-1-1 1,0 0-1,0 0 1,1 1 0,-1-1-1,0 1 1,0 0-1,0 0 1,0 0 0,1 0-1,-1 0 1,-1 0-1,1 0 1,0 1 0,0-1-1,0 1 1,2 2-1,0 4-59,-4-7 75,1-1-1,-1 1 1,0 0 0,1 0-1,-1-1 1,0 1-1,1 0 1,-1 0-1,1-1 1,-1 1-1,1-1 1,0 1-1,-1 0 1,1-1 0,0 1-1,0 0 1,1 3 134,0 0 231,-7-8-306,-3-9-2,7 12-57,1 0-1,-1 0 1,1 0-1,-1 1 0,1-1 1,-1 0-1,1 0 0,-1 1 1,1-1-1,-1 0 1,0 1-1,0-1 0,1 1 1,-1-1-1,0 1 0,0-1 1,1 1-1,-1-1 0,0 1 1,0 0-1,0-1 1,-1 1-1,-7-2-55,-1 0 1,0 1-1,1 0 1,-12 1-1,19 0 65,-14 5-188,10-2 152,7-2 61,-7 16-76,3-13 25,0 0 0,-1 0-1,1 0 1,-6 3-1,-14 19-137,1 5 99,2 2 1,2 0-1,0 2 0,3 0 1,-13 39-1,26-67 13,-18 65-106,18-63 182,0 0 0,1 0 0,0-1 0,1 1 0,0 0 0,2 10 0,-2-17-30,0-1 0,0 0 0,0 0-1,1 1 1,-1-1 0,1 0 0,-1 0 0,1 0 0,-1 0-1,1 0 1,-1 0 0,1 0 0,0 0 0,0 0 0,0 0 0,1 1-1,-1-1 6,0-1-1,0 0 1,-1 1-1,1-1 0,0 0 1,0 1-1,0-1 0,0 0 1,0 0-1,0 0 1,0 0-1,0 0 0,0 0 1,0 0-1,0 0 0,-1-1 1,1 1-1,0 0 0,0-1 1,0 1-1,0 0 1,0-1-1,1 0 0,3-2 34,0 0-1,-1-1 0,1 0 0,-1 1 0,1-2 1,-1 1-1,0 0 0,5-9 0,24-44 97,-22 37 3,13-25-104,31-87 0,-52 125-91,-1-1 1,0 1-1,-1-1 0,0 1 1,0-10-1,-1 17 46,0 0 0,0 0 1,0 0-1,0 0 0,0 0 0,0 0 0,0 0 1,0 0-1,0 1 0,0-1 0,0 0 0,0 0 0,0 0 1,0 0-1,0 0 0,0 0 0,0 0 0,0 0 1,0 0-1,0 0 0,-1 0 0,1 0 0,0 0 1,0 0-1,0 0 0,0 0 0,0 0 0,0 0 1,0 0-1,0 0 0,0 0 0,0 0 0,0 0 0,0 0 1,0 0-1,0 0 0,-1 0 0,1 0 0,0 0 1,0 0-1,0 0 0,0 0 0,0 0 0,0 0 1,0 0-1,0 0 0,0 0 0,0 0 0,0 0 1,0 0-1,0-1 0,0 1 0,0 0 0,0 0 1,0 0-1,0 0 0,0 0 0,-1 0 0,1 0 0,0 0 1,0 0-1,0 0 0,0 0 0,0 0 0,0 0 1,0-1-1,-6 10-196,-7 10 31,8-7 115,-1 0 1,2 0-1,0 0 1,0 1-1,-2 13 0,-5 66 15,11-92 40,0 5 11,-1-1 1,1 1-1,0 0 1,1 0 0,-1-1-1,1 1 1,0 0-1,0-1 1,1 1-1,2 7 1,-2-10 3,-1 1-1,1-1 1,-1 1-1,1-1 1,0 0 0,0 0-1,0 0 1,0 0 0,1 0-1,-1 0 1,0 0 0,1-1-1,0 1 1,-1-1-1,1 0 1,0 0 0,-1 0-1,6 1 1,-2-1 23,2 0-1,-1 0 1,0-1 0,0 0 0,0 0-1,0-1 1,0 0 0,0 0-1,8-3 1,2-1 27,0-1-1,26-13 1,-23 8-46,0-1 0,-1-1 0,-1 0 0,0-2 0,-1 0 0,20-22 0,6-12 61,43-64 0,40-63-43,-93 124-1,-2-1-1,26-62 1,5-42 70,-49 120-202,-3-2 0,9-50 1,-17 61-75,-2 27 145,-1-1 1,1 1 0,0 0 0,-1-1 0,1 1 0,-1 0 0,1 0 0,-1-1 0,1 1 0,-1 0 0,0 0 0,0 0 0,1 0 0,-1 0 0,-1-1 0,1 1 13,1 1 0,-1-1 0,1 1 1,-1 0-1,1-1 0,-1 1 0,1 0 0,-1-1 0,1 1 0,-1 0 0,0 0 1,1-1-1,-1 1 0,1 0 0,-1 0 0,0 0 0,1 0 0,-1 0 1,0 0-1,1 0 0,-1 0 0,1 0 0,-1 0 0,0 0 0,1 1 1,-2-1-1,-3 3-32,0 0-1,0 0 1,0 0 0,0 0 0,0 1 0,1 0 0,-1 0 0,1 0 0,0 0 0,0 1-1,-3 5 1,-10 15-55,-25 52 0,-7 33 6,31-63 69,1 0 1,2 1-1,3 0 0,1 1 0,3 1 0,-3 61 0,11-107 32,-4 156 265,5-133-152,1 0 1,2 0 0,12 52 0,-13-71-80,0 0 1,0-1-1,1 1 1,8 13-1,-11-19-250,0 0-1,0-1 1,0 1 0,0-1-1,0 1 1,0-1-1,1 0 1,-1 0 0,0 1-1,1-1 1,-1 0-1,1 0 1,-1 0 0,1-1-1,0 1 1,-1 0-1,1 0 1,0-1-1,0 1 1,-1-1 0,1 0-1,0 0 1,0 1-1,0-1 1,-1 0 0,1 0-1,0-1 1,2 1 0,-2-1-404,0 0 0,0-1 1,0 1-1,0 0 0,0-1 1,0 1-1,2-3 0,13-13-2695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9:1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37 7232,'-26'-17'3264,"31"14"-2848,-2 0-416,15 6-96,0-6 32,6-2 64,-3-3-1504,6 8 832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9:1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6976,'8'-5'3168,"100"-7"-2752,-48 4 192,-2 5-416,59-11 0,4 3-128,18-1 96,-7 9-96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9:1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125 107 4320,'26'-16'7194,"-38"32"-6083,6-7-915,-12 17 79,0 1-1,1 1 1,2 1 0,1 0-1,1 0 1,2 2 0,-10 40-1,19-62-176,0 1 1,1-1-1,1 1 0,-1-1 0,1 1 0,1-1 0,0 1 1,2 9-1,-2-15-24,0 0 1,0 0-1,1 0 1,-1 0-1,1-1 1,0 1-1,0 0 1,0-1-1,0 0 1,0 1-1,1-1 1,0 0-1,-1 0 1,1-1-1,0 1 1,1-1-1,-1 1 1,0-1-1,1 0 1,-1 0-1,8 3 1,-4-3 8,1 0-1,-1-1 1,1 1 0,0-1 0,0-1 0,-1 1-1,1-1 1,0-1 0,0 0 0,-1 0 0,1 0-1,0-1 1,-1 0 0,1 0 0,-1-1 0,9-4-1,-5 1-30,0-1-1,0 0 0,-1 0 0,0-1 1,0-1-1,-1 1 0,0-1 0,-1-1 1,12-16-1,-2-3-62,0 0 0,-2-1 1,-2-1-1,0-1 0,16-60 1,-43 134-998,9-16 1014,2 0 1,0 0-1,2 0 1,0 0-1,2 0 1,1 0-1,1 0 1,12 40-1,-15-61 54,0-1 0,1 0 0,0 0 0,-1 0 0,1-1 0,1 1 0,-1 0 0,4 3 0,-5-5-22,0-1-1,0 0 1,0 0-1,1 0 1,-1 0-1,0 0 1,1 0-1,-1-1 1,1 1-1,-1 0 1,1-1-1,-1 1 1,1-1-1,0 1 1,-1-1-1,1 0 1,0 0-1,-1 0 1,1 0-1,0 0 1,-1 0-1,1 0 1,2-1-1,0 0 14,0 0-1,-1-1 1,1 1-1,-1-1 1,1 0-1,-1 0 1,0 0-1,1 0 1,-1-1-1,0 1 1,0-1-1,3-4 1,2-3 57,-1 0 0,12-20 1,-8 6-65,0 0 0,-2-1 0,0-1 0,-2 1 1,-1-1-1,4-39 0,-8 53-47,-2 0 0,1-1 0,-3-16 0,2 24 4,-1 0 0,0 0 0,-1 0 0,1 0 0,-1 0 0,0 0 0,0 1 0,0-1 0,-1 1 0,1 0 0,-4-5 0,-1 2-69,4 4 16,0-1 1,0 1-1,0-1 1,1 1-1,0-1 1,-1 0-1,-1-6 1,4 10 43,0-1 0,0 1 1,0 0-1,0-1 0,0 1 0,1 0 0,-1-1 0,0 1 1,0 0-1,1 0 0,-1-1 0,0 1 0,0 0 1,1 0-1,-1-1 0,0 1 0,1 0 0,-1 0 0,0 0 1,1-1-1,-1 1 0,0 0 0,1 0 0,-1 0 0,1 0 1,-1 0-1,0 0 0,1 0 0,-1 0 0,0 0 0,1 0 1,0 0-1,19-2 68,-18 2-59,383-25 36,-202 8 30,99-7-70,-184 25-120,-105-1 115,0 1 0,0 0 0,0 1 0,0-1-1,-12 6 1,-39 19-65,28-10 70,0 1 0,-41 31 0,55-35 13,0 0 0,1 2 1,1-1-1,0 2 1,-17 25-1,28-37 2,-46 79-49,45-76 74,1 0 0,0 0 1,1 0-1,-1 0 0,1 1 0,1-1 0,-1 1 1,1-1-1,1 1 0,0 7 0,-1-14-18,1 0 1,1 0-1,-1 0 0,0 0 1,0 0-1,0 0 0,0 0 1,1 0-1,-1 0 0,1 0 1,-1-1-1,0 1 1,1 0-1,-1 0 0,1 0 1,0-1-1,-1 1 0,1 0 1,0 0-1,-1-1 0,1 1 1,0-1-1,0 1 0,-1-1 1,1 1-1,0-1 0,0 1 1,0-1-1,0 0 0,0 1 1,0-1-1,0 0 0,0 0 1,0 0-1,1 0 0,1 0 10,0 0-1,0 0 0,-1-1 0,1 0 0,0 1 1,-1-1-1,1 0 0,-1 0 0,1-1 0,-1 1 0,5-3 1,4-7 69,1 0-1,-2 0 1,1-1 0,12-20 0,-5 9-59,76-109 201,-58 81-132,8-10-286,-37 43-52,-7 12-13,-7 11-169,-1 2 378,1 1-1,1 0 1,0 1-1,0-1 1,1 1-1,-1 0 1,2 0-1,0 1 1,0-1-1,0 1 1,1 0-1,-2 14 1,2-6 99,1 1-1,0-1 1,1 0 0,1 1 0,1-1 0,4 22-1,-3-31 11,-1 1-1,2-1 1,-1 0 0,9 16-1,-10-22-44,0-1-1,0 0 1,0 0 0,0 0-1,1 0 1,-1 0 0,1 0 0,0-1-1,-1 1 1,1 0 0,0-1-1,0 1 1,0-1 0,0 0-1,0 1 1,0-1 0,0 0-1,1 0 1,-1-1 0,0 1-1,1 0 1,-1-1 0,0 1-1,4-1 1,1-1 29,0 0 0,0 0 0,0-1 0,0 1 0,0-2-1,0 1 1,-1-1 0,1 0 0,-1-1 0,1 1 0,-1-1 0,-1 0 0,1-1 0,5-5 0,7-7 44,0-1 1,25-34 0,-1-4 34,52-91 1,-93 144-176,1 0-16,-1 0-1,1 0 0,-1 0 0,1 0 0,0 0 1,0 0-1,1 1 0,-1-1 0,1 1 0,-1-1 1,1 1-1,3-3 0,-6 5 47,0 0 1,0 0-1,0 0 1,0 0-1,0 0 1,1 0-1,-1 0 1,0 0-1,0 0 1,0 0-1,0 0 1,0 0-1,0 0 1,0 0-1,0 0 1,0 0-1,0 0 1,0 0-1,0 0 1,0 0-1,1 0 0,-1 0 1,0 0-1,0 0 1,0 0-1,0 0 1,0 0-1,0 0 1,0 0-1,0 0 1,0 0-1,0 0 1,0 0-1,0 0 1,0 0-1,0 0 1,1 1-1,-1-1 1,0 0-1,0 0 1,0 0-1,0 0 1,0 0-1,0 0 0,0 0 1,0 0-1,0 0 1,0 0-1,0 0 1,0 0-1,0 0 1,0 0-1,0 1 1,0-1-1,0 0 1,0 0-1,-2 7-212,-3 16 159,3 46 42,0-44 60,1 0 0,1 1 0,2-1 0,5 32 0,-5-48 15,7 28 275,-9-34-280,1 0-1,1-1 0,-1 1 0,0 0 0,0-1 1,1 1-1,0-1 0,-1 1 0,4 3 1,-4-6-35,0 0 0,-1 0 1,1 1-1,0-1 0,0 0 1,0 0-1,-1 0 0,1 0 1,0 0-1,0 0 0,-1 0 1,1 0-1,0 0 0,0 0 1,-1-1-1,1 1 0,0 0 1,0 0-1,-1-1 0,1 1 1,0-1-1,-1 1 1,1 0-1,0-1 0,-1 1 1,1-1-1,-1 0 0,1 1 1,-1-1-1,1 1 0,0-2 1,19-23 138,-18 22-147,54-83 145,-34 50-95,29-37 0,20-16-262,-70 88 185,-1 0 1,1 0-1,-1 0 1,1 1-1,0-1 0,-1 0 1,1 1-1,0-1 1,0 0-1,-1 1 0,1-1 1,0 1-1,0-1 1,0 1-1,0-1 1,0 1-1,0 0 0,0-1 1,0 1-1,0 0 1,0 0-1,0 0 0,0 0 1,1 0-1,0 0-31,0 1 0,0 0 0,0 0-1,0 0 1,0 1 0,0-1 0,-1 0-1,1 1 1,1 1 0,7 5 42,43 35-101,-24-18 223,58 36 1,-81-57-69,0-1 1,1 0-1,-1 0 0,1-1 0,0 0 1,0 0-1,0 0 0,0-1 1,10 1-1,-12-2-22,0 0 1,0-1-1,0 1 0,1-1 1,-1 0-1,-1-1 0,1 1 1,0-1-1,0 0 0,0 0 1,-1 0-1,1 0 1,-1-1-1,4-3 0,21-18 114,-2 0 0,43-53-1,-63 68-130,-1 0 0,0 0 0,6-14 0,-10 20-30,-1 0 0,0 0 0,0 0-1,0 0 1,-1 0 0,1 0 0,-1 0-1,0-5 1,1 7 7,-1 0-1,-1-1 0,1 1 1,0-1-1,0 1 1,0 0-1,-1 0 0,1-1 1,-1 1-1,1 0 1,-1-1-1,1 1 0,-1 0 1,0 0-1,0 0 1,1 0-1,-1 0 0,0 0 1,-2-2-1,2 3 2,0-1-1,0 1 1,-1-1-1,1 1 1,0 0-1,0 0 1,-1 0-1,1-1 0,0 1 1,-1 0-1,1 0 1,0 1-1,-1-1 1,1 0-1,0 0 1,0 1-1,-1-1 1,1 1-1,0-1 1,0 1-1,0-1 1,0 1-1,-1 0 0,0 1 1,-27 22-251,28-24 248,-6 8-31,1-1 0,0 1 0,0 0-1,1 1 1,0 0 0,1-1 0,-1 1 0,2 1 0,-1-1 0,1 0 0,-1 11 0,-1 5 32,1-1 0,2 1 1,0 29-1,2-29 116,1 0 0,7 34-1,-7-50-49,1-1 0,1 1 0,-1-1 0,1 0 0,0 0 0,1 0-1,0 0 1,1 0 0,-1-1 0,8 9 0,-10-14-30,-1-1 1,1 1-1,0-1 0,0 1 1,0-1-1,0 1 0,0-1 1,0 0-1,0 0 0,1 0 1,-1 0-1,0-1 0,1 1 1,-1-1-1,0 1 0,1-1 1,-1 0-1,1 0 0,-1 0 1,0 0-1,1 0 0,-1 0 1,1-1-1,-1 1 0,0-1 1,1 0-1,-1 0 0,0 1 1,0-2-1,0 1 0,4-3 1,5-3 17,0 0 0,-1-1 1,-1-1-1,14-14 0,-21 21-32,118-139 319,-70 75-86,34-42-291,-64 84-13,-16 18-14,0 0 1,0 1-1,1 0 1,0 0-1,0 0 1,0 0-1,11-6 1,-16 11 70,0-1 1,0 1-1,1 0 1,-1 0-1,0 0 1,0 0 0,0 0-1,0 0 1,1 0-1,-1-1 1,0 1 0,0 0-1,0 0 1,1 0-1,-1 0 1,0 0 0,0 0-1,1 0 1,-1 0-1,0 0 1,0 0-1,0 0 1,1 0 0,-1 0-1,0 0 1,0 0-1,0 0 1,1 1 0,-1-1-1,0 0 1,0 0-1,0 0 1,0 0-1,1 0 1,-1 0 0,0 1-1,0-1 1,0 0-1,0 0 1,0 0 0,1 0-1,-1 0 1,0 1-1,0-1 1,0 0-1,0 0 1,0 0 0,0 1-1,0-1 1,0 0-1,0 0 1,0 0 0,0 1-1,0-1 1,-2 12-53,2-11 53,-87 245-259,85-242 265,-3 9-2,-2 7 97,-1-1-1,-1 0 0,-1 0 1,-19 27-1,27-43-76,0-1 1,0 1-1,0-1 0,0 0 0,-1 0 1,0 1-1,1-2 0,-1 1 0,0 0 1,0 0-1,0-1 0,-5 2 0,5-2-2,1-1 1,0 0-1,-1 0 0,1 1 0,0-2 0,-1 1 1,1 0-1,0 0 0,-1-1 0,1 1 0,0-1 1,-1 0-1,1 0 0,0 0 0,0 0 0,0 0 1,0 0-1,0-1 0,-3-2 0,1 1-6,-1-1-1,1 0 1,0-1-1,1 1 1,-1-1-1,1 1 1,0-1-1,0 0 0,0 0 1,1-1-1,0 1 1,0 0-1,0-1 1,1 1-1,-1-1 1,1-6-1,0 11-14,1 0-1,0-1 0,0 1 1,0 0-1,0-1 0,1 1 1,-1 0-1,0 0 0,0-1 1,1 1-1,-1 0 0,1-1 1,-1 1-1,1 0 0,0 0 1,-1 0-1,1 0 0,0 0 1,0 0-1,0 0 0,0 0 1,0 0-1,0 0 0,0 0 1,0 0-1,0 1 0,0-1 1,0 1-1,1-1 0,-1 0 1,0 1-1,0 0 0,1-1 1,-1 1-1,0 0 0,3-1 1,5 0-39,0 1 0,-1 0 0,1 0 0,12 2 0,-15-2 42,131 22 52,19 2 35,-142-23-173,1-1 0,-1 0 1,20-4-1,-27 3-1331,0-1 0,0 0-1,0 0 1,10-5 0,-7 3-1742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9:1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430 501 4064,'0'-6'298,"0"1"426,0-1 1,0 1-1,-2-10 1,2 14-594,0 0 1,0-1-1,-1 1 1,1 0-1,-1 0 1,1 0 0,-1 0-1,1 0 1,-1 0-1,1 0 1,-1 0 0,0 0-1,0 0 1,1 0-1,-1 0 1,0 0-1,0 1 1,0-1 0,0 0-1,0 1 1,0-1-1,0 0 1,0 1-1,-2-1 1,-5 0-62,0-1 0,0 2 1,0-1-1,0 1 0,0 0 0,0 1 0,0 0 0,0 0 1,-11 4-1,2 0 6,0 1 1,1 1-1,-18 9 1,13-4 48,1 1 0,1 1 0,0 1 0,1 0 0,0 2 0,-16 19 0,22-23-45,1 1 1,0 0-1,1 1 1,-10 20-1,17-30-16,0 1 0,0 0 0,1 0-1,0 1 1,0-1 0,0 0 0,1 1 0,0-1 0,0 1-1,1-1 1,-1 1 0,2 0 0,-1-1 0,3 14 0,-2-18-19,0 0 0,0 0 1,0 0-1,0 0 0,0 0 1,0 0-1,1 0 0,-1 0 1,1 0-1,0-1 0,-1 1 1,1 0-1,0-1 0,0 0 0,0 1 1,0-1-1,0 0 0,0 0 1,0 0-1,1 0 0,-1 0 1,0-1-1,1 1 0,-1-1 1,4 1-1,2 0 71,1-1 0,-1 0 0,1 0-1,-1-1 1,0 0 0,10-3 0,-2 0-29,-1-1 0,0-1 0,0-1 1,-1 0-1,0-1 0,0 0 0,0-1 0,-1-1 0,-1 0 1,0 0-1,17-19 0,-6 2 19,-1-1 1,-1 0-1,-2-2 1,21-41-1,-24 41-44,-2 0-1,-1-2 0,-1 1 1,-2-2-1,6-35 0,-7 5-343,0-95-1,-9 149 134,-1 0 1,1 0-1,-2 0 0,1 0 1,-1 1-1,-1-1 1,-4-11-1,7 19 137,0 1 0,0 0 0,0-1 0,0 1 0,-1 0 0,1-1 0,0 1 0,0 0 0,0-1 0,0 1 0,-1 0 0,1-1 0,0 1 0,0 0 0,0 0 0,-1-1 0,1 1 0,0 0 0,-1 0 0,1-1 0,0 1 0,-1 0 0,1 0 1,0 0-1,-1 0 0,1 0 0,0 0 0,-1-1 0,1 1 0,0 0 0,-1 0 0,1 0 0,0 0 0,-1 0 0,1 0 0,0 0 0,-1 0 0,1 0 0,-1 1 0,1-1 0,0 0 0,-1 0 0,1 0 0,0 0 0,-1 0 0,1 1 0,0-1 0,0 0 0,-1 0 0,1 1 0,-1-1 0,-1 3-24,0-1-1,0 1 0,0 0 1,0 0-1,-2 4 0,-7 20-82,-13 42 1,17-47 137,0 1 27,1 0 0,0 0 1,2 1-1,1 0 1,1 0-1,1 0 1,1 0-1,0 0 1,3 0-1,0 0 1,1 0-1,1 0 1,9 23-1,-9-29 147,2-1 0,0 0 0,1 0-1,17 26 1,-22-38-124,0-1 0,1 0 0,-1 0 0,1 0 0,0 0 0,0 0-1,0-1 1,1 0 0,-1 0 0,1 0 0,0 0 0,0-1 0,0 0 0,0 0 0,0 0-1,0-1 1,1 1 0,-1-1 0,0-1 0,10 2 0,-3-3 20,-1 0 0,1-1 0,-1 0 0,0-1 0,0 0 1,0 0-1,19-10 0,-9 3 50,-1-1 0,35-27 0,-39 26-46,-1-1-1,0 0 0,-1-1 0,-1-1 0,0-1 1,16-23-1,-28 36-74,1 0 0,0 0 0,-1 0 1,1 0-1,-1 0 0,0-1 0,0 1 1,-1 0-1,1 0 0,0-1 0,-1-5 0,0 7-26,0 1-1,0-1 0,-1 1 0,1 0 0,0-1 0,-1 1 0,1-1 0,-1 1 1,0-1-1,1 1 0,-1 0 0,0 0 0,0-1 0,0 1 0,0 0 1,0 0-1,0 0 0,0 0 0,0 0 0,0 0 0,-1 0 0,1 0 1,0 0-1,0 1 0,-1-1 0,1 1 0,-1-1 0,1 1 0,-1-1 0,1 1 1,-2-1-1,-5 0-51,0 0 1,0 0-1,0 1 1,-12 0-1,10 1 25,-1 1 1,1-1-1,-1 1 1,1 1-1,0 0 0,-14 7 1,17-7 17,1 0 0,0 0 1,0 1-1,1 0 0,-1 0 1,1 0-1,0 1 0,0 0 1,0 0-1,1 0 0,-6 8 0,8-10 16,0 0 0,1 1 0,-1-1 0,1 0 0,-1 1 0,1-1 0,1 1 0,-1-1 0,0 1 0,1-1 0,0 1 0,-1 0 0,1-1-1,1 1 1,0 7 0,1-6 20,-1 0-1,1 0 1,0 0-1,0 0 0,1 0 1,0 0-1,0-1 1,0 1-1,7 7 1,-3-4 39,2-1 1,-1 0-1,1 0 1,0 0-1,0-1 1,0-1-1,1 1 1,0-2-1,0 1 1,12 2-1,-14-4 3,1-2 0,0 1 0,-1-1 0,1 0 0,0-1 0,0 0 0,-1-1 0,1 1 0,0-2 0,-1 1 0,1-1 0,10-4 0,-14 4-24,0 0 0,0 0 0,0-1 0,0 0 0,-1 0 0,1 0-1,-1 0 1,1-1 0,-1 0 0,0 0 0,-1 0 0,1 0 0,-1-1 0,0 1 0,0-1 0,0 0-1,0 0 1,-1 0 0,0 0 0,2-6 0,-3 5-57,1 0 0,-1 1 1,-1-1-1,1 0 0,-1 0 0,0 0 0,0 0 0,-1 0 1,1 0-1,-2 1 0,1-1 0,-3-7 0,3 10 5,0 0-1,-1 0 1,1 0-1,-1 0 1,0 0 0,0 0-1,0 0 1,-1 0-1,1 1 1,-1-1-1,1 1 1,-1 0-1,0 0 1,0 0-1,0 0 1,0 0-1,0 1 1,0-1 0,0 1-1,-1 0 1,1 0-1,-6-1 1,2 1-54,-27-4-65,32 4 99,0 1 0,0 0 1,0 0-1,0 0 1,0 0-1,-1 0 0,1 1 1,0-1-1,0 1 0,0-1 1,-4 3-1,6-3 28,0 1 1,0 0-1,0-1 1,-1 1-1,1-1 0,0 1 1,0 0-1,0-1 1,0 1-1,0 0 0,1-1 1,-1 1-1,0-1 1,0 1-1,0 0 0,0-1 1,1 1-1,-1-1 1,0 1-1,0-1 0,1 1 1,-1-1-1,1 1 1,-1 0-1,11 13 33,-6-8-1,1-1 0,0-1-1,1 1 1,-1-1-1,1 0 1,0 0-1,0-1 1,0 0 0,0-1-1,1 1 1,8 1-1,-2-2 53,-1 1 1,0-2-1,1 0 0,0 0 0,20-3 0,-22 0 50,-1 0 1,-1-1-1,1-1 1,0 1-1,16-10 1,47-29 536,-57 30-604,0 0 0,-2 0 1,1-2-1,-2 0 0,0 0 0,17-23 0,-25 28-65,-1 0 0,9-18 0,-13 24-11,1 1 0,-1-1 1,0 0-1,-1 0 1,1 0-1,0 0 0,-1 0 1,0 0-1,1 0 0,-1 0 1,0 0-1,-1 0 0,0-5 1,1 7-3,-1 1 1,1-1-1,-1 0 1,0 0-1,1 0 1,-1 0 0,0 0-1,1 1 1,-1-1-1,0 0 1,0 1-1,0-1 1,0 0-1,1 1 1,-1-1 0,0 1-1,0 0 1,0-1-1,0 1 1,0 0-1,0-1 1,0 1 0,0 0-1,-1 0 1,1 0-1,0 0 1,0 0-1,0 0 1,0 0-1,-1 1 1,-3-1-7,1 1 0,0 0 0,0 0 0,0 0 0,0 1-1,-5 2 1,2 0-15,-1 1-1,1 0 0,1 0 0,-1 1 0,1 0 1,0 0-1,0 0 0,-8 11 0,7-6 13,0 1-1,0 0 0,1 0 1,-8 23-1,13-31 28,1 0 0,-1 1 0,0-1 0,1 0 0,0 1 0,0-1 0,1 0 0,-1 1 0,1-1 0,0 0 0,2 8 0,2 3 0,14 27 0,-17-38 42,0 0 0,0-1-1,0 1 1,1-1 0,0 1-1,-1-1 1,1 0 0,0 0-1,1 0 1,-1 0 0,0-1-1,1 1 1,0-1 0,-1 0-1,1 0 1,0 0 0,0 0-1,0-1 1,0 0 0,0 0-1,1 0 1,-1 0 0,0 0-1,0-1 1,1 0 0,-1 0-1,0 0 1,1-1 0,-1 1-1,0-1 1,7-2 0,22-7 126,40-20 1,-46 18-122,58-26 3,136-85 1,-220 123-68,-1 0-1,0-1 1,1 1-1,-1 0 1,1-1 0,-1 1-1,1 0 1,-1 0-1,0 0 1,1 0 0,-1 0-1,1-1 1,-1 1 0,1 0-1,-1 0 1,1 0-1,-1 0 1,1 0 0,-1 0-1,1 0 1,-1 1-1,1-1 1,-1 0 0,1 0-1,-1 0 1,0 0 0,1 1-1,-1-1 1,1 0-1,-1 0 1,0 1 0,1-1-1,0 1-2,0 1 0,0-1-1,0 0 1,-1 1 0,1-1 0,-1 0 0,1 1-1,-1-1 1,1 1 0,0 2 0,-1 3-2,1-1-1,-1 1 1,0 0 0,-1 9 0,-9 42 73,-19 59 0,27-112-5,1 1 1,-1-1 0,0 0 0,0 0-1,0 0 1,-1 0 0,-4 6-1,6-9-30,-1-1 0,1 0 0,0 0 0,-1 1 0,1-1 0,-1 0 0,1 0 0,-1 0 0,1-1 0,-1 1 0,0 0 0,1-1 0,-1 1 0,0-1 0,1 1 0,-1-1 0,0 0 0,0 0 0,0 0 0,1 0 0,-1 0 0,0 0 0,0 0 0,0-1 0,1 1 0,-3-1 0,-16-6 51,1 0 0,-1-1 0,-26-16 0,41 21-90,-38-16-30,43 19 51,0 0 0,0 0 0,0 0 0,0 0 0,-1 0 0,1 0 0,0 0 0,0 0 0,0 0 0,0 0 0,0 0-1,0 0 1,0 0 0,0 0 0,0 0 0,0 1 0,0-1 0,0 0 0,0 0 0,0 0 0,-1 0 0,1 0 0,0 0 0,0 0 0,0 0 0,0 0 0,0 0 0,0 0 0,0 0 0,0 1 0,0-1 0,0 0 0,0 0 0,0 0 0,0 0 0,0 0 0,0 0-1,0 0 1,0 0 0,0 0 0,0 0 0,0 0 0,0 1 0,0-1 0,0 0 0,0 0 0,0 0 0,1 0 0,-1 0 0,0 0 0,0 0 0,0 0 0,0 0 0,0 0 0,0 0 0,0 0 0,0 0 0,0 0 0,0 0 0,5 12-195,9 13-65,-9-18 285,1-1 1,0 1-1,0-1 1,0 0-1,1-1 0,0 0 1,0 0-1,0 0 1,1-1-1,0 0 1,-1 0-1,1-1 1,1 0-1,-1 0 1,0-1-1,1 0 1,-1-1-1,1 0 1,8 0-1,-9-2 20,0 0 0,-1-1 0,1 0 0,-1-1 0,0 0-1,1 0 1,-1 0 0,0-1 0,10-7 0,56-47-67,-73 58 24,49-47 8,-32 30 165,1 0 1,25-18-1,-20 19-221,-13 8 48,0 1 0,0 0 0,1 1 0,18-8 0,-24 11-347,-3 3 154,1 0 227,6-1 72,0 0 0,0-1 0,0 0 0,15-5 0,1-1 36,-10 4-196,34-7 2,-45 10 20,0 1 0,0 0 0,-1-1 0,1 1-1,0 1 1,0-1 0,-1 1 0,1-1 0,0 1 0,5 2 0,-8-2 21,0 0 1,0-1-1,0 1 0,0 0 1,0 0-1,0-1 0,-1 1 0,1 0 1,0 0-1,-1 0 0,1 0 1,0 0-1,-1 0 0,0 0 1,1 0-1,-1 0 0,1 0 1,-1 1-1,0-1 0,0 0 1,0 0-1,1 0 0,-1 0 1,0 0-1,-1 1 0,1-1 0,0 0 1,0 0-1,0 0 0,-1 0 1,1 0-1,-1 2 0,-2 5 2,0 0-1,0 0 0,-6 10 1,5-11 21,-96 167 52,86-152 51,4-6 503,21-29-49,24-27-515,1 1 1,3 1 0,52-39-1,-85 71-106,1 2-1,-1-1 0,1 1 0,0-1 1,0 2-1,0-1 0,0 1 0,10-3 1,-16 6 37,-1 0 1,1 0 0,-1 0 0,1 0 0,-1 0 0,1 0 0,-1 0 0,1 0 0,-1 0-1,1 1 1,-1-1 0,1 0 0,-1 0 0,1 0 0,-1 1 0,1-1 0,-1 0 0,1 1-1,-1-1 1,1 0 0,-1 1 0,0-1 0,1 0 0,-1 1 0,0-1 0,1 1 0,-1-1-1,0 1 1,1-1 0,-1 1 0,0-1 0,0 1 0,0-1 0,0 1 0,1-1 0,-1 1-1,0-1 1,0 1 0,0 0 0,0 26-128,-1-23 113,0 18 23,-3 28 117,2 0-1,6 59 0,-3-91-278,-1-15 68,0 0 0,0 0 0,0 1-1,0-1 1,1 0 0,0 0 0,-1 0 0,1 1 0,0-1-1,1 0 1,-1 0 0,0-1 0,1 1 0,0 0 0,3 5-1,-4-8 17,-1 0-1,0 0 0,0 0 0,0 0 0,0 0 0,0 1 1,0-1-1,0 0 0,1 0 0,-1 0 0,0 0 1,0 0-1,0 0 0,0 0 0,0 0 0,1 0 1,-1 0-1,0 0 0,0 0 0,0 0 0,0 0 1,0 0-1,1 0 0,-1 0 0,0 0 0,0 0 0,0 0 1,0 0-1,1 0 0,-1 0 0,0 0 0,0 0 1,0 0-1,0 0 0,0 0 0,1 0 0,-1 0 1,0 0-1,0-1 0,0 1 0,0 0 0,0 0 0,0 0 1,1 0-1,-1 0 0,0 0 0,0-1 0,0 1 1,0 0-1,3-3-2074,9-1-897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9:1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 8384,'-5'-8'3808,"5"20"-3328,0-4 832,0 5-832,-3 7 416,3 3-512,-5 6 96,5-1-320,-5-5-65,5 2-63,-3-5 160,3 0-96,0-8-1375,8 2 703,0-5-5088,2 2 3168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9:1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 7040,'-14'33'3178,"-47"111"-79,-13 74-817,19 6-1711,14-55 191,21-98-3982,14-50 1220</inkml:trace>
  <inkml:trace contextRef="#ctx0" brushRef="#br0" timeOffset="1">19 418 10048,'-18'-17'4544,"21"17"-3936,2 0 1983,5 0-1535,12 0 416,4 0-864,24-3-32,8-2-320,19-4 32,-1 9-160,1-3-64,-4 3-32,-12 0-1952,-11 3 1056,-8 6-6207,-12 7 3935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9:1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185 479 4320,'2'-5'651,"0"0"0,1 0 1,0 0-1,0 0 0,0 1 0,0-1 1,1 1-1,5-6 0,-8 10-580,8-10 2114,-10 6-988,-7 3-426,5 1-717,0 0 0,-1 1 0,1 0 0,-1 0 0,1 0 0,0 0 0,-1 0 0,1 0 0,0 1 0,-3 2 0,-2 1 11,0 1 0,-12 11 0,5-1 29,0 1-1,1 0 0,1 1 1,1 1-1,1 0 0,0 1 1,2 0-1,0 0 0,-11 39 1,20-59-88,-4 13 186,1 0 0,-2 18 0,4-29-136,1 1-1,0 0 1,0-1 0,0 1 0,0 0 0,0-1-1,0 1 1,1-1 0,-1 1 0,1-1 0,0 1-1,0-1 1,0 1 0,0-1 0,0 0 0,1 1 0,-1-1-1,2 2 1,-1-3-11,0 0 1,-1 0-1,1 0 0,0 0 0,0-1 0,-1 1 1,1-1-1,0 1 0,0-1 0,0 0 0,0 0 1,-1 0-1,1 0 0,0 0 0,0 0 0,0 0 1,0-1-1,0 1 0,-1-1 0,4 0 0,7-3 50,0-1 0,0 0 0,0-1 0,15-10 0,45-34 94,-37 24-149,-23 17-21,-4 3-95,0 0 0,0 1 0,0 0 0,0 1 0,11-5 0,-18 9 58,0 0 1,-1 0-1,1 0 1,0 0-1,-1 0 0,1 0 1,-1 0-1,1 0 0,0 0 1,-1 0-1,1 0 1,-1 0-1,1 0 0,0 0 1,-1 1-1,1-1 0,-1 0 1,1 0-1,0 1 0,-1-1 1,1 0-1,-1 1 1,1-1-1,-1 1 0,0-1 1,1 1-1,-1-1 0,1 0 1,-1 1-1,0 0 1,1-1-1,-1 1 0,0-1 1,0 1-1,1-1 0,-1 1 1,0 0-1,0-1 1,0 1-1,2 5-59,-1-1 0,-1 0 0,1 10 0,0-7 29,0 32 89,-1-28 5,0 0 1,1 0-1,3 17 1,-3-26-9,0 1 0,0-1 0,1 1 0,-1-1 1,1 1-1,0-1 0,-1 0 0,1 0 0,1 0 0,-1 0 0,0 0 1,1-1-1,-1 1 0,1-1 0,5 4 0,-5-3 44,1-1-1,1 0 0,-1 0 1,0 0-1,0-1 1,1 1-1,-1-1 0,1 0 1,-1-1-1,1 1 1,-1-1-1,1 1 0,0-1 1,-1-1-1,1 1 1,-1-1-1,1 1 0,0-1 1,-1-1-1,0 1 1,9-4-1,-5 1-16,0 0-1,0-1 1,0 0 0,-1-1-1,1 1 1,-1-1-1,-1-1 1,1 1 0,8-13-1,-5 7-24,-1-1 0,0 0-1,-1-1 1,-1 0-1,0 0 1,6-17 0,-3-2 7,9-43 0,-17 65-81,-1 0 0,1 0 0,-2-1 1,0 1-1,0-1 0,-1 1 0,-4-21 1,4 29 9,0-1 0,0 1 0,0 0 1,0 0-1,0 0 0,-1 0 1,1 0-1,-1 0 0,0 0 0,0 1 1,0-1-1,0 1 0,-1-1 0,1 1 1,0 0-1,-1 0 0,0 0 1,0 0-1,-2-1 0,5 3 25,-1 0 0,1 0 0,0 0 1,0 0-1,0 0 0,0-1 0,0 1 0,0 0 0,0 0 0,0 0 0,0 0 1,0 0-1,-1 0 0,1 0 0,0 0 0,0 0 0,0 0 0,0 0 0,0 0 0,0 0 1,0 0-1,0 0 0,0 0 0,0 0 0,0 0 0,0-1 0,0 1 0,0 0 1,0 0-1,0 0 0,-1 0 0,1 0 0,0 0 0,0 0 0,0 0 0,0 0 1,0-1-1,0 1 0,0 0 0,0 0 0,0 0 0,0 0 0,0 0 0,1 0 1,-1 0-1,0 0 0,0-1 0,5-2 99,15-1-115,90-10-125,6-2 66,178 2 304,-209 18-417,-66-2 55,-19-2 127,0 0 0,0 0-1,1 0 1,-1 0 0,0 0 0,0 0 0,0 0 0,1 0-1,-1 0 1,0 0 0,0 1 0,0-1 0,0 0 0,0 0-1,1 0 1,-1 0 0,0 0 0,0 1 0,0-1 0,0 0-1,0 0 1,0 0 0,1 1 0,-1-1 0,0 0 0,0 0 0,0 0-1,0 1 1,0-1 0,0 0 0,0 0 0,0 0 0,0 1-1,0-1 1,0 0 0,0 1 0,-2 1-34,1 0 1,-1 0-1,0 1 1,0-1 0,0 0-1,0 0 1,-5 3-1,-2 2 25,-35 29 66,25-22 3,-33 33-1,47-41-50,-1 1 0,1-1 1,0 1-1,1 0 0,0 0 0,0 1 0,0-1 0,1 1 0,-3 12 0,5-18 17,0 1-1,1 0 0,-1 0 0,1 0 0,0 0 0,0-1 1,0 1-1,0 0 0,0 0 0,1 0 0,-1 0 1,1-1-1,0 1 0,0 0 0,0-1 0,0 1 1,0-1-1,1 1 0,-1-1 0,1 1 0,0-1 0,-1 0 1,1 0-1,0 0 0,0 0 0,0 0 0,1 0 1,4 3-1,-3-3 14,1 1 1,-1-1-1,1 0 0,0-1 1,0 1-1,0-1 1,0 0-1,0 0 0,0 0 1,0-1-1,0 0 1,0 0-1,0 0 1,0 0-1,6-2 0,-4 0 9,1-1 0,0 0 0,-1 0 0,0-1 0,0 0 0,0 0 0,0 0 0,-1-1 0,0 0 0,0-1 0,0 1 0,0-1 0,-1 0 0,0 0 0,5-8 0,-4 5-38,-1 0 0,0 0 0,0-1-1,-1 1 1,0-1 0,-1 0 0,0 0 0,-1 0 0,1-1 0,-2 1 0,1-13 0,-2 20-26,0 1 0,0 0 1,0 0-1,-1 0 0,1 0 0,-1 0 0,1 0 0,-1 0 1,0 0-1,0 0 0,0 0 0,0 1 0,0-1 0,0 0 1,0 0-1,0 1 0,-1-1 0,1 1 0,-1-1 0,1 1 1,-4-3-1,-1 1-24,-1 0 0,1 0 0,-1 0 0,-13-3 0,-1-1 184,16 5-108,5 2-31,0 0 1,-1 0-1,1-1 1,0 1-1,0 0 1,0 0-1,0 0 1,0 0-1,-1 0 1,1 0-1,0 0 1,0 0-1,0 0 1,0 0-1,-1 0 0,1 0 1,0 0-1,0 0 1,0 0-1,0 0 1,0 0-1,-1 1 1,1-1-1,0 0 1,0 0-1,0 0 1,0 0-1,0 0 0,-1 0 1,1 0-1,0 0 1,0 0-1,0 1 1,0-1-1,0 0 1,0 0-1,0 0 1,0 0-1,0 0 1,-1 1-1,1-1 1,0 0-1,0 0 0,0 0 1,0 0-1,0 0 1,0 1-1,26-1-112,144 7-160,-166-6 257,0-1 0,-1 1 1,1 0-1,-1 0 0,1 0 0,-1 0 0,1 1 0,-1 0 0,0-1 0,0 1 0,0 0 0,0 0 0,0 1 0,0-1 0,-1 1 0,1-1 0,4 7 1,-4-3 3,1 0-1,-1 1 1,0-1 0,-1 1 0,0 0 0,0 0 0,0 0 0,0 9 0,0-6 14,1 12 59,9 31-1,-10-48-28,-1 0 0,1-1-1,0 1 1,0 0-1,0-1 1,1 0-1,-1 1 1,1-1-1,0 0 1,1 0 0,-1-1-1,6 6 1,-5-6 1,1-1 0,-1 0 1,0 0-1,1 0 0,-1-1 0,1 0 1,-1 0-1,1 0 0,0 0 1,-1 0-1,1-1 0,0 0 1,5 0-1,6-2 35,-1 0 0,25-7 1,-17 2-12,0-1 1,-1-1 0,0-1 0,0-1-1,-1-1 1,-1-1 0,0 0 0,-1-2-1,0 0 1,27-29 0,-20 15-10,-2 0-1,0-2 1,-2 0 0,-1-2 0,31-65-1,-35 53-197,-1-1 0,14-67-1,-29 111 118,-1 0-1,1-1 1,-1 1-1,0 0 1,0 0-1,0 0 1,0 0-1,0 0 1,-1-4-1,0 6 9,1 0-1,-1 1 1,0-1-1,1 0 1,-1 0-1,0 1 1,1-1-1,-1 1 1,1-1-1,-1 0 1,1 1-1,-1-1 1,1 1-1,-1-1 1,1 1-1,-1 0 1,-9 15-87,1 1 0,0-1 0,-11 36-1,11-29 8,-62 170-41,18 4 450,46-162-208,1-5 91,1 0 0,-2 46 0,6-75-144,1 1 1,0 0-1,0-1 0,0 1 0,1 0 1,-1-1-1,0 1 0,1-1 0,-1 1 1,1-1-1,-1 1 0,1-1 1,0 1-1,-1-1 0,1 1 0,1 1 1,-1-3-27,-1 0 1,0 0 0,1 1 0,-1-1 0,1 0-1,-1 0 1,0 0 0,1 0 0,-1 0 0,0 0-1,1 0 1,-1 0 0,1 0 0,-1 0 0,0 0-1,1 0 1,-1 0 0,1 0 0,-1 0 0,0 0-1,1 0 1,-1 0 0,0-1 0,1 1 0,0 0 0,0-1 27,1-1 0,0 1 0,-1 0 0,1-1 0,-1 1 0,1-1 0,1-3 1,33-55 240,-1 1-132,-15 32-139,1 0-1,1 1 1,42-37-1,-26 31-211,78-49 0,-113 79 160,1-1-22,-1 1 0,1 0 0,-1 0 0,1 0 0,0 0 0,0 1 0,0-1 0,0 1 1,0 0-1,0 0 0,6 0 0,-10 1 50,0 0 0,1 0 0,-1 0-1,0 0 1,0 0 0,0 0 0,1 0 0,-1 0 0,0 0-1,0 0 1,1 0 0,-1 0 0,0 0 0,0 1 0,0-1 0,0 0-1,1 0 1,-1 0 0,0 0 0,0 0 0,0 1 0,0-1-1,0 0 1,1 0 0,-1 0 0,0 0 0,0 1 0,0-1 0,0 0-1,0 0 1,0 0 0,0 1 0,-1 9-143,-8 16 22,6-19 75,-6 17 124,2 0-1,0 1 0,2 0 0,0 0 0,-2 44 1,7-60 4,0-1-1,1 1 1,0 0 0,0-1 0,1 1 0,0-1 0,0 1 0,1-1 0,0 0 0,1 0 0,0 0 0,0 0 0,0-1 0,1 0 0,0 0 0,1 0 0,0 0-1,0-1 1,0 0 0,10 8 0,-9-10-57,1 1 0,-1-1 0,1 0 0,0-1 0,0 0 0,16 4 0,8 0-3885,-13-4 1409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3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 6144,'-15'-7'1978,"12"6"-1199,9 21 794,15 123-586,-13-93 49,1-1 0,3-1 0,30 79 0,-42-152 2110,10-145-2183,-6 124-960,-3 21-10,2 0 1,1 1 0,1 0-1,9-26 1,-13 47-10,1 0 0,-1 0 0,0-1 0,1 1 0,0 1 0,0-1 0,0 0 0,0 0 0,0 1 0,0-1 0,1 1 0,-1 0 0,1 0 0,-1 0 0,1 0 0,0 0 0,0 0 0,0 1 0,0-1 0,0 1 0,0 0 0,1 0 0,-1 0 0,0 1 0,1-1 0,4 0 0,0 1 40,0 0 0,0 1 0,0 0 1,-1 0-1,1 0 0,0 1 0,-1 0 0,9 4 0,26 6-145,-41-12-335,-1 0 1,1 0 0,0 0 0,0 0-1,-1 1 1,1-1 0,0-1 0,0 1-1,-1 0 1,1 0 0,0 0-1,-1 0 1,1 0 0,0-1 0,0 1-1,0-1 1,1 0-712,8-2-1147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9:2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1026 3808,'1'-2'269,"-1"0"1,1 0-1,0 0 0,0 0 1,0 0-1,0 1 0,0-1 1,0 0-1,0 0 0,0 1 1,1-1-1,2-2 0,7-9 1051,-4-1-286,-1 0 0,7-21 0,1-2 125,33-59 111,63-96-1,26-26-1445,-35 66 200,-5 8-256,-81 124 145,5-10-81,-19 28 100,0 0 0,0 0 0,0 0 0,0 0 0,-1 1 0,1-1 1,-1 0-1,1 0 0,-1 0 0,0 0 0,0 0 0,0 0 0,0-4 1,0 6 53,0 0 0,0 0 0,0-1 0,0 1 0,-1 0 0,1 0 0,0 0 0,0-1 0,0 1 0,0 0 0,0 0 0,0 0 0,0 0 1,-1-1-1,1 1 0,0 0 0,0 0 0,0 0 0,0 0 0,-1 0 0,1 0 0,0 0 0,0-1 0,0 1 0,-1 0 0,1 0 0,0 0 1,0 0-1,0 0 0,-1 0 0,1 0 0,0 0 0,0 0 0,0 0 0,-1 0 0,1 0 0,0 0 0,0 0 0,0 0 0,-1 0 0,1 1 1,0-1-1,0 0 0,-1 0 0,-9 6-205,9-5 174,-5 3 2,1 0 0,0 0-1,0 1 1,0 0 0,1 0 0,0 0-1,0 1 1,-4 5 0,-4 8-16,-202 326 134,76-83 667,109-205-572,-70 126 503,75-143-471,-2-2 0,-48 56 1,-49 24 970,116-111-876,0-1 1,-1-1-1,-15 10 0,22-15-243,1 1 0,-1-1 0,0 0 0,1 1 0,-1-1 0,0 0 0,0 1 0,0-1 0,1 0 0,-1 0 0,0 0 0,0 0 0,0 0-1,1 0 1,-2 0 0,1-4 428,7-7-179,1 3-249,1-1 0,10-8 0,2-2-40,134-139 13,-121 126-33,0 1 1,2 2 0,1 1-1,65-37 1,74-28 39,11 12-290,-28 13-178,-158 68 429,0 0-1,0 0 1,0 0 0,0 0-1,0 0 1,1 0 0,-1 0-1,0 0 1,0 0-1,0 0 1,0 0 0,0 0-1,0 0 1,0 0 0,0 0-1,0 0 1,1 0-1,-1 0 1,0 0 0,0 0-1,0 0 1,0 0 0,0 0-1,0 0 1,0 0-1,0 0 1,0 0 0,0 0-1,0 0 1,1 0 0,-1 0-1,0 1 1,0-1-1,0 0 1,0 0 0,0 0-1,0 0 1,0 0 0,0 0-1,0 0 1,0 0-1,0 0 1,0 1 0,0-1-1,0 0 1,0 0 0,0 0-1,0 0 1,0 0-1,0 0 1,0 0 0,0 0-1,0 0 1,0 0 0,0 1-1,0-1 1,0 0-1,0 0 1,0 0 0,0 0-1,0 0 1,-1 0 0,1 0-1,0 0 1,0 0 0,0 0-1,0 0 1,0 0-1,0 1 1,-7 12-142,-13 16 46,14-23 91,-39 43 120,40-44-44,1 1 1,0 0-1,0 0 1,0 0-1,1 1 1,-5 12-1,8-18-41,-1 0 0,1 0-1,0 0 1,0 0-1,-1 0 1,1-1-1,0 1 1,0 0 0,0 0-1,0 0 1,0 0-1,1 0 1,-1 0-1,0 0 1,0 0 0,1 1-1,-1-1 13,1-1 0,-1 0-1,0 1 1,1-1 0,-1 1 0,1-1-1,-1 0 1,0 1 0,1-1 0,-1 0-1,1 0 1,-1 1 0,1-1 0,-1 0-1,1 0 1,-1 0 0,1 0 0,-1 0-1,1 0 1,-1 0 0,2 1 0,0-2 59,1 1 0,0 0 0,0-1 0,-1 1 0,1-1 0,0 0 0,-1 0 0,1 0 0,2-2 0,7-5-2,0-1 0,-1-1 0,0 0 0,0 0 0,-1-1 0,-1 0 0,10-15 0,-3 3-84,-10 12-80,1 1-1,1 0 1,0 0-1,13-12 1,-18 20 54,-1 0 0,1 0 0,0 0 0,0 0 0,0 0 0,0 1 0,0 0 0,0-1 0,0 1 0,1 0 0,-1 1 0,0-1 0,1 0 0,-1 1 0,1 0 0,-1 0 1,0 0-1,1 0 0,-1 0 0,1 1 0,3 1 0,-3-1 10,0 0 0,0 0 1,0 1-1,0 0 0,0 0 0,-1 0 1,1 0-1,-1 0 0,1 1 1,-1 0-1,0 0 0,0 0 1,0 0-1,0 0 0,-1 0 0,5 7 1,-1 2 114,-1 0 0,0 0 0,-1 1 0,3 13 0,-4-13 111,1 0 1,0-1 0,1 1 0,6 12 0,-8-22-166,-1 1 0,1-1 1,0 0-1,0 0 1,0 0-1,0 0 0,1-1 1,-1 0-1,0 1 0,1-1 1,0 0-1,0-1 0,-1 1 1,1-1-1,0 1 1,0-1-1,6 1 0,3 0 93,2-1 1,-1 0-1,25-1 0,55-12 220,-39 4-240,-53 8-111,1 0-18,-1 0 1,1-1-1,0 1 1,-1-1-1,1 1 1,-1-1-1,1 0 1,-1 0-1,0 0 1,1 0-1,1-2 1,-1 2 18,-1 0 1,1 0 0,-1 0-1,0 0 1,1-1 0,-1 1-1,0-1 1,0 0 0,0 1-1,0-1 1,2-3 0,5-7 96,0-1-115,0 0-1,1 1 0,15-14 0,-22 24-19,0-1 0,0 1 1,-1-1-1,1 0 0,-1 0 0,0 0 1,0-1-1,0 1 0,0 0 1,-1-1-1,1 1 0,1-8 1,-5 10-186,-2 4 94,-5 8-2496,6-6 1067,0 0 0,0 0-1,0 0 1,-2 8 0,-2 14-2065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9:2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912 206 3232,'1'-5'506,"0"0"0,0 0 0,0 0 0,1 0 0,1-5-1,-1 6-13,0-1 0,-1 1-1,0-1 1,0 1-1,0-1 1,0 0-1,0-7 1,-1 10-413,-1 1-1,1 0 1,0 0 0,-1 0-1,1 0 1,0-1 0,-1 1-1,1 0 1,-1 0 0,0 0-1,1 0 1,-1 0 0,0 0-1,-1-1 1,0 1-65,0-1-1,0 1 1,1 0 0,-1 0-1,0 0 1,-1 0 0,1 0-1,0 1 1,0-1 0,-3 0-1,-7-1 82,1 1 0,0 0-1,0 1 1,-1 0 0,-16 3 0,-56 14 123,62-12-141,-12 3 74,0 2 1,-57 24-1,-19 26 143,70-37-226,15-10-46,1 1-1,0 2 0,1 0 1,-33 32-1,27-18-10,2 1-1,1 1 1,-35 56 0,44-60-4,1 1 0,2 1 0,1 0 0,2 1 0,-9 36 0,17-57 11,0 2 1,1-1-1,1 0 0,0 0 0,0 0 0,1 1 0,1-1 0,0 0 0,0 1 1,1-1-1,0 0 0,1 0 0,1-1 0,5 15 0,3-4 124,0-1 0,1 0 0,1-1 0,1 0 0,0-1-1,2-1 1,0-1 0,0 0 0,39 25 0,-43-33-52,0 0 0,1-1 0,0-1 0,1 0 0,-1-1 0,1 0 0,16 2 0,-8-4 5,1 0 0,-1-1 0,0-2 0,26-2 0,3-4 26,-1-3 0,0-2 1,70-25-1,-99 29 9,0-1-1,32-17 1,-48 22-88,0 0-1,-1-1 1,1 0-1,-1 0 1,0-1-1,0 1 1,0-1-1,-1 0 1,1 0-1,-1-1 1,-1 1-1,1-1 1,3-8-1,-6 12-33,0 0 0,-1 1 0,1-1 0,-1 1-1,1-1 1,-1 0 0,0 1 0,0-1-1,0 0 1,0 0 0,0 1 0,0-1 0,0 0-1,-1 1 1,1-1 0,0 1 0,-1-1-1,0 0 1,1 1 0,-1-1 0,0 1-1,0-1 1,0 1 0,0 0 0,0-1 0,-1 0-1,-1-1-12,0 0-1,-1 0 1,1 1-1,-1 0 1,0-1-1,1 1 1,-1 1-1,0-1 1,-6-1-1,-4-1-32,1 1 0,-1 0 1,0 1-1,0 1 0,0 0 0,0 1 0,0 1 1,-27 4-1,20 0-22,-1 0 0,1 1 1,1 1-1,-1 1 0,-18 11 0,32-15 47,0 0 0,1 0 0,0 1-1,0 0 1,0 0 0,0 0 0,1 1-1,0-1 1,0 1 0,1 1 0,-1-1-1,1 1 1,1-1 0,-1 1 0,1 0-1,1 0 1,-3 9 0,3-10 17,1 0-1,0 0 1,0 0-1,1 0 1,0 0 0,0 0-1,0 0 1,1 0 0,0 0-1,0 0 1,1 0 0,-1 0-1,1 0 1,1-1 0,-1 1-1,1-1 1,0 1 0,0-1-1,0 0 1,1 0 0,-1-1-1,7 6 1,2 2 35,1-2 0,0 0 0,0 0 0,1-1 1,1-1-1,0 0 0,0-1 0,0 0 0,1-2 0,30 8 0,-32-10 34,1-1 0,-1 0 0,1-1-1,0 0 1,-1-1 0,1-1-1,-1 0 1,1-1 0,-1-1 0,1 0-1,-1-1 1,22-9 0,-29 9-39,1 0-1,-1-1 1,-1 1 0,1-1 0,0-1 0,-1 1 0,0-1-1,-1 0 1,1-1 0,-1 1 0,0-1 0,-1 0 0,0 0-1,0-1 1,0 1 0,-1-1 0,0 0 0,0 0 0,-1 0-1,0 0 1,-1 0 0,0 0 0,0-1 0,-1 1 0,0 0-1,0-1 1,-1 1 0,0 0 0,0-1 0,-1 1 0,-3-8-1,4 10-36,-1 0 0,-1 1 1,1 0-1,-1-1 0,0 1 0,0 0 0,0 0 0,-1 0 0,1 1 0,-1-1 0,0 1 0,-1 0 0,1 0 0,-1 1 0,0-1 0,0 1 0,-8-4 0,-2 1-46,0 1-1,-1 0 1,1 1 0,-1 1-1,0 1 1,0 0 0,0 1-1,0 0 1,-1 2 0,1 0-1,-29 6 1,26-3 23,7-2 9,0 1 0,-15 5 0,25-7 3,-1 0 1,1 0 0,0 0 0,0 0 0,0 0 0,0 1-1,0-1 1,0 1 0,0-1 0,0 1 0,0 0-1,1-1 1,-1 1 0,1 0 0,-1 0 0,1 1 0,-2 2-1,3-4 12,0 0-1,0 0 1,0 0-1,0 0 1,0 0-1,0 0 1,0 0-1,1 0 1,-1 0-1,0 0 1,0 0-1,1 0 1,-1-1-1,1 1 1,-1 0-1,1 0 1,-1 0-1,1 0 1,-1-1-1,1 1 1,0 0-1,-1 0 1,2 0-1,1 2 14,-1-1 0,1 0 0,0 0 0,0 0 0,0 0 0,4 1-1,8 3 26,0-1-1,1-1 0,0-1 0,-1 0 0,1-1 1,0-1-1,0 0 0,0-1 0,0-1 1,21-4-1,10-3 83,0-2 0,52-20 0,114-48 82,-158 54-90,91-55 1,-135 72 44,0 1-1,11-5 1,-22 12-167,0-1 0,1 0-1,-1 1 1,0-1 0,0 0 0,0 0 0,0 1 0,0-1-1,0 0 1,0 1 0,0-1 0,0 0 0,0 1-1,0-1 1,0 0 0,0 1 0,-1-1 0,1 0-1,0 0 1,0 1 0,0-1 0,0 0 0,0 0-1,-1 1 1,1-1 0,0 0 0,0 1 0,-64 58-266,48-42 254,1 1-1,0 1 0,2 0 0,-17 30 1,25-38 35,0 0 1,0 0 0,1 0 0,0 1-1,1-1 1,1 1 0,0 0 0,0 0-1,1 0 1,1 17 0,0-25 6,0 0 1,1 0-1,0 0 1,-1 0-1,1 0 1,1 0-1,-1 0 1,3 6-1,-3-8 3,0-1-1,0 0 0,0 1 1,1-1-1,-1 0 0,0 0 1,1 0-1,-1 0 0,0 0 0,1 0 1,-1 0-1,1 0 0,0 0 1,-1-1-1,1 1 0,-1-1 1,1 1-1,0-1 0,0 0 0,-1 1 1,4-1-1,1 0 36,0-1 0,1 0 0,-1 0 0,0 0 0,0 0 0,0-1 0,0 0 0,0 0 0,-1-1 0,11-6 0,6-4 89,26-22-1,-32 22-100,136-121 292,-80 58-576,-63 71-81,-8 11 187,-6 14 74,4-18 42,-5 17-116,-3 7 57,1 0 1,-5 31 0,11-41 47,-9 76-28,11-82 83,0-1 1,0 1 0,1-1 0,1 1 0,-1-1 0,2 0 0,4 16-1,-6-24-12,-1 1 1,1-1-1,0 1 0,0-1 0,-1 1 0,1-1 0,0 0 0,0 0 0,0 1 0,0-1 0,0 0 1,1 0-1,-1 0 0,0 0 0,0 0 0,3 1 0,-2-2 4,-1 1 0,1-1 1,-1 0-1,1 0 0,-1 0 0,1 0 0,-1-1 1,1 1-1,-1 0 0,1-1 0,-1 1 0,1 0 1,-1-1-1,0 0 0,1 1 0,-1-1 0,0 0 1,1 0-1,-1 0 0,0 0 0,2-1 0,66-60 153,-11 9-22,73-62 22,-113 100-160,35-33 31,-26 17 7,-1-1-1,22-38 0,36-77 74,-47 73-118,-4-2-1,27-90 1,-31 63-55,28-176 0,-54 252-205,-6 20 12,0 8 41,-5 14-91,-128 311-629,104-250 907,4 1 0,4 1 0,-17 92 0,35-138 55,1 0-1,0 60 0,6-80-14,-1-1-1,1 1 1,1-1 0,0 0 0,0 0 0,1 1-1,1-2 1,0 1 0,1 0 0,-1-1 0,9 12-1,-11-19 8,0 1-1,1-1 1,-1 0-1,1-1 1,0 1-1,0 0 1,0-1-1,0 1 1,0-1-1,1 0 1,-1 0-1,0 0 1,1-1-1,0 1 1,4 0-1,-3-1 3,0 0-1,-1-1 0,1 0 1,0 0-1,0 0 0,0 0 0,0-1 1,-1 0-1,1 0 0,8-2 1,4-5 51,0 0 0,0-1 0,-1-1 0,29-22 1,-38 27-64,39-30 53,65-65 1,-105 93-248,-11 9-72,-12 11 55,1 5 51,0 0 0,1 1 1,-20 32-1,31-44 136,0 1 0,1-1 0,-1 0 1,1 1-1,1 0 0,0 0 0,0-1 0,0 1 0,1 0 1,0 1-1,0-1 0,1 0 0,1 0 0,0 9 1,-1-16 15,0 1 0,1-1 0,-1 0 0,0 1 1,1-1-1,-1 0 0,1 1 0,-1-1 0,1 0 1,0 0-1,-1 1 0,1-1 0,0 0 0,0 0 1,0 0-1,0 0 0,0 0 0,0 0 0,0 0 1,0-1-1,0 1 0,1 0 0,-1-1 0,0 1 1,0 0-1,1-1 0,-1 0 0,0 1 0,1-1 1,-1 0-1,0 1 0,1-1 0,1 0 0,2-1 28,-1 1-1,1-1 1,-1 0-1,0 0 1,1-1-1,-1 1 1,0-1-1,0 0 1,4-2-1,86-58 376,-76 52-276,-1-2 0,15-13 1,-25 19-127,-1 0 0,0 0 0,0-1 0,0 0 0,-1 0 0,0 0 0,5-10 0,-9 15-19,0-1-1,0 1 0,0 0 1,0-1-1,-1 1 1,1-1-1,-1 1 0,0-1 1,1 1-1,-1-1 1,0 1-1,0-1 0,-1 0 1,1 1-1,0-1 1,-1 1-1,0 0 0,0-1 1,1 1-1,-1-1 1,-1 1-1,1 0 0,0 0 1,-3-4-1,1 3-18,1 1 0,-1-1 0,1 1 0,-1 0 0,0 0 0,0 0 0,0 0 0,0 0 0,0 1 0,-1-1-1,1 1 1,0 0 0,-1 0 0,1 0 0,-1 1 0,1-1 0,-1 1 0,-4 0 0,-1 0-4,0 0 0,0 1 0,0 0 1,-1 0-1,1 1 0,0 0 0,1 1 0,-17 6 0,6 0 46,12-7-32,1 1-1,0 0 1,-1 0 0,-5 5 0,12-8 12,0 0 1,0 0-1,0 0 0,0 0 1,1 1-1,-1-1 0,0 0 1,0 0-1,0 0 0,0 0 1,0 0-1,0 1 0,0-1 1,0 0-1,0 0 0,0 0 1,0 0-1,0 0 0,1 1 1,-1-1-1,0 0 0,0 0 1,0 0-1,0 0 0,0 0 1,0 0-1,1 0 0,-1 0 1,0 0-1,0 0 0,0 0 1,0 1-1,1-1 0,-1 0 1,0 0-1,0 0 0,0 0 1,0 0-1,1 0 0,-1 0 1,0 0-1,0 0 0,0-1 1,0 1-1,1 0 0,-1 0 1,0 0-1,10-1 68,0 0 0,0-1 0,10-2 0,6-2-26,11-1-55,115-18-54,-120 21 83,-1 2 0,59 4-1,-83-2-47,-1 1-1,0 0 0,1 1 0,-1-1 0,0 1 1,0 0-1,0 1 0,-1-1 0,1 1 1,10 7-1,-13-7 32,0-1 1,0 1-1,0 0 0,-1 0 1,1 0-1,-1 0 1,0 1-1,0-1 0,0 1 1,0-1-1,0 1 1,-1 0-1,0 0 0,1-1 1,-2 1-1,1 0 1,0 0-1,0 4 0,-1 1 6,-1 0 0,1-1 0,-1 1 1,-1-1-1,-2 12 0,-17 43 105,8-27 64,-13 27 552,20-48 221,11-25-818,0 1-1,1 1 0,6-10 0,14-20-151,-18 25 30,1-1-1,0 2 0,1-1 0,21-19 1,-20 22-98,1 0 1,17-10 0,-25 17 42,1 1 1,-1-1-1,1 1 0,0 0 1,0 0-1,0 1 0,0-1 1,0 1-1,11-1 0,-15 2 46,-1 0 1,1 0-1,0 0 0,-1 0 0,1 0 0,0 0 0,-1 0 0,1 0 0,-1 0 1,1 0-1,0 1 0,-1-1 0,1 0 0,-1 0 0,1 1 0,0-1 0,-1 0 0,1 1 1,-1-1-1,1 1 0,-1-1 0,1 1 0,-1-1 0,0 1 0,1-1 0,-1 1 1,1-1-1,-1 1 0,0 0 0,0-1 0,1 1 0,-1-1 0,0 1 0,0 0 0,0-1 1,0 1-1,0 0 0,0-1 0,0 1 0,0 1 0,0 2 3,-1 1 0,0-1 0,0 0 0,-3 9-1,2-8-9,-53 160 1,45-127 143,10-37-120,0 0 0,0 0 0,0-1 0,0 1 0,-1 0 0,1 0 0,1-1 0,-1 1 0,0 0 0,0 0 0,0-1 0,0 1 0,0 0 0,1 0-1,-1-1 1,1 2 0,-1-2 3,1 0 0,-1 0 0,1 0-1,-1 0 1,1 0 0,-1 0 0,1 0-1,-1 0 1,1 0 0,-1 0 0,1 0-1,-1 0 1,1-1 0,-1 1 0,1 0-1,-1 0 1,1 0 0,-1-1 0,1 1-1,-1 0 1,0-1 0,1 1 0,-1 0-1,1-1 1,-1 1 0,0-1 0,0 1 0,1-1-1,19-18 175,39-34-44,77-35 41,-111 75-343,0 2 0,1 1 0,45-12 0,-68 22 120,1-1 0,-1 0 0,1 1 0,-1-1 0,1 1 0,0 0 0,-1 0 0,1 1 0,3 0 0,-5-1 26,-1 0 1,0 1-1,0-1 1,1 1-1,-1-1 0,0 1 1,0-1-1,0 1 1,1 0-1,-1 0 1,0-1-1,0 1 0,0 0 1,0 0-1,0 0 1,-1 0-1,1 0 1,0 0-1,0 0 0,-1 1 1,1-1-1,-1 0 1,1 0-1,-1 1 0,1-1 1,0 2-1,1 23-115,-2-20 153,1 0 0,-1 0 0,1 0 0,0 0 0,0 0 0,1 0 0,0-1 0,0 1 0,4 7 0,-6-12-16,1-1 1,-1 1-1,1 0 1,0 0-1,-1-1 1,1 1-1,0 0 1,-1-1-1,1 1 1,0 0-1,0-1 1,0 1-1,0-1 1,0 0-1,0 1 1,0-1-1,0 0 0,0 1 1,0-1-1,0 0 1,0 0-1,1 0 1,0 0 10,1 0 1,-1-1-1,0 1 0,0-1 1,0 0-1,0 0 0,1 0 1,-1 0-1,3-2 1,4-3 43,-1-1 0,0 0 0,10-12 0,18-21 131,58-86-1,15-58-160,60-116 310,-100 177-603,-67 120 187,0-1-1,0 1 1,-1-1 0,1 1-1,-1-1 1,1 0 0,0-6-1,-2 10 63,0 0 0,0 0 0,0 0 0,0 0 0,0 0-1,0 0 1,0 0 0,-1 0 0,1 0 0,0 0 0,0 0 0,0 0-1,0 0 1,0 0 0,0 0 0,0 0 0,-1 0 0,1 0 0,0 0 0,0 0-1,0 0 1,0 0 0,0 0 0,0 0 0,0 0 0,-1 0 0,1 0-1,0 0 1,0 0 0,0 0 0,0 0 0,0 0 0,0-1 0,0 1-1,0 0 1,0 0 0,-1 0 0,1 0 0,0 0 0,0 0 0,0 0-1,0 0 1,0-1 0,0 1 0,0 0 0,0 0 0,0 0 0,0 0-1,0 0 1,0 0 0,0 0 0,0-1 0,0 1 0,0 0 0,0 0 0,0 0-1,0 0 1,0 0 0,0 0 0,0 0 0,0-1 0,0 1 0,0 0-1,0 0 1,1 0 0,-1 0 0,-13 13-267,3 2 214,0 0 0,1 1 0,-7 16 0,-69 195-169,75-194 224,-6 12 20,-40 136 103,50-153-109,1-1 1,1 1 0,1 1-1,2 46 1,1-70-16,1 4 48,-1-1 0,1 1 0,3 10 0,-4-17-21,1-1 0,-1 1-1,1-1 1,-1 1-1,1 0 1,0-1-1,0 1 1,0-1-1,0 1 1,0-1 0,0 0-1,0 1 1,0-1-1,0 0 1,0 0-1,1 0 1,-1 0 0,1 0-1,-1 0 1,0 0-1,1 0 1,0-1-1,1 2 1,1-2 33,0 0 0,-1 0 0,1 0 0,0 0 0,0 0 0,0-1 0,-1 1 0,1-1 0,0 0 0,-1 0 0,1-1 0,-1 1 1,1-1-1,-1 1 0,4-4 0,8-4 50,26-23 1,-35 27-91,35-32 31,73-85 1,-111 119-40,-1-1-67,1 1-1,0 0 1,0 0 0,6-4-1,-8 6 32,0 0 0,1 1-1,-1-1 1,0 0 0,0 1-1,1 0 1,-1-1 0,0 1-1,1 0 1,-1-1 0,0 1-1,1 0 1,-1 0 0,1 0 0,-1 0-1,0 1 1,1-1 0,-1 0-1,2 1 1,20 7 137,0-1-1,0-2 1,1 0 0,-1-1-1,34 1 1,88-12 560,-21 1-1981,-40 8-4236,-48 2 2313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9:2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0 734 3328,'7'-1'883,"0"1"1,-1-2-1,1 1 1,0-1-1,-1 0 1,7-3-1,46-22 411,-26 12-404,6-4-505,-1-1 1,0-1-1,-2-2 0,0-2 1,-2-2-1,-1 0 1,-1-3-1,-1 0 1,-2-2-1,29-41 1,-9 4 75,50-94 0,-89 144-405,5-8-7,14-40 1,-27 60-230,-4 8-80,-9 16-73,-13 23 246,2 1 1,2 1 0,1 1 0,3 0 0,1 2 0,-14 72 0,28-110 120,0 0 0,1 0 0,0-1 0,0 1 0,0 0 0,0 0 0,4 12 0,-4-17 16,1 1 0,0-1 0,0 1 0,0-1 0,0 0 0,0 1 0,0-1 0,1 0 0,-1 0 0,1 0 0,-1 0 0,1 0 0,0-1 0,0 1 0,0 0 0,0-1 0,0 1 0,0-1 0,0 0 0,1 0 0,-1 1 0,0-2 0,5 3 0,3-2 108,-1 0 0,0 0 0,1 0 0,-1-1 0,1-1 0,15-2 0,-2-1 139,32-11 1,-30 6-219,-1-1 0,-1-1 0,0-1 0,-1-1 0,0-1 0,-1-1 0,0-1 0,-2-1 0,0 0 0,32-39 0,-22 21-43,28-34-178,-56 68 131,-1 1 1,1-1 0,-1 0-1,1 1 1,-1-1-1,1 1 1,-1-1 0,1 1-1,-1 0 1,1-1 0,-1 1-1,1 0 1,0-1-1,-1 1 1,1 0 0,-1-1-1,1 1 1,0 0-1,-1 0 1,1 0 0,0 0-1,0 0 1,-1 0 0,1 0-1,0 0 1,-1 0-1,1 0 1,1 0 0,-2 1 8,1 0 1,0-1-1,0 1 1,0 0 0,-1 0-1,1 0 1,0 0 0,-1 0-1,1 0 1,-1 0-1,1 0 1,-1 0 0,1 0-1,-1 0 1,1 2-1,1 5 34,-1 0-1,0 0 1,0 15-1,-3 26 71,-9 51-1,3-36 107,8-64-207,-1 5 102,1-1 0,0 0-1,-1 0 1,1 0 0,1 0-1,0 5 1,-1-8-86,0-1 1,0 0-1,0 0 0,0 0 0,0 1 1,0-1-1,0 0 0,0 0 0,0 0 1,0 1-1,0-1 0,0 0 1,0 0-1,0 0 0,0 1 0,0-1 1,0 0-1,1 0 0,-1 0 0,0 1 1,0-1-1,0 0 0,0 0 1,0 0-1,1 0 0,-1 0 0,0 0 1,0 1-1,0-1 0,0 0 0,1 0 1,-1 0-1,0 0 0,0 0 0,0 0 1,1 0-1,-1 0 0,0 0 1,0 0-1,0 0 0,1 0 0,-1 0 1,0 0-1,0 0 0,0 0 0,1 0 1,-1 0-1,0 0 0,0 0 0,0 0 1,1 0-1,-1 0 0,0 0 1,0 0-1,0-1 0,0 1 0,1 0 1,-1 0-1,0 0 0,0 0 0,10-13 220,-8 9-103,113-137 266,-93 113-500,0 2-1,2 0 1,1 1 0,30-23 0,-52 46 64,0 0 1,-1 0-1,1 1 1,0-1-1,0 1 1,-1 0-1,1 0 1,0 0-1,4 0 1,-5 0 16,-1 1 1,0 0-1,1 0 0,-1 0 1,0 0-1,0 1 1,1-1-1,-1 0 1,0 0-1,0 1 1,1-1-1,-1 1 1,0-1-1,0 1 0,0 0 1,0-1-1,0 1 1,0 0-1,0 0 1,0 0-1,0-1 1,0 1-1,0 0 0,0 0 1,0 2-1,3 2-4,-1 1-1,0 0 0,0 0 1,-1 1-1,0-1 0,0 1 1,2 11-1,-1 3-10,-1 24-1,-2-32 83,0-1-1,1 1 1,1-1 0,0 1-1,0-1 1,1 0-1,5 13 1,-6-22 7,0-1-1,-1 1 1,1-1-1,0 1 1,0-1-1,0 0 1,0 0-1,1 0 1,-1 0-1,1 0 1,-1 0-1,1-1 1,0 1-1,-1-1 1,1 0-1,0 1 1,0-1-1,0-1 1,0 1 0,0 0-1,0-1 1,0 1-1,6-1 1,0 0 17,1 0 0,-1-1 0,1 0 0,-1-1 0,1 0 0,11-4 0,-6 0-27,-1 0-1,27-16 0,-25 12 53,15-10-2615,-18 11 950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9:27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9 5216,'-47'-8'2368,"30"16"-2048,17-4-320,4 1-64,6-2 96,8 10 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9:3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1183 4480,'16'-11'4427,"14"-21"-2390,18-25-1084,178-192 718,-11 29-770,-191 191-841,-1-2 1,-1-1-1,-1-1 1,-2-1-1,19-46 1,-5 2 157,33-113 1,-66 190-223,9-38-28,-9 35-46,1 0-1,-1 0 1,0 1-1,0-1 1,0 0 0,-1 0-1,1 1 1,-2-7 0,2 10 65,0-1 0,0 1 0,-1 0 0,1 0 0,0-1 0,0 1 0,0 0 0,0-1 0,0 1 0,0 0 0,-1 0 0,1-1 0,0 1 0,0 0 0,0 0 0,-1 0 0,1-1 0,0 1 0,0 0 0,-1 0 0,1 0 0,0-1 0,0 1 1,-1 0-1,1 0 0,0 0 0,-1 0 0,1 0 0,0 0 0,0 0 0,-1 0 0,1 0 0,0 0 0,-1 0 0,1 0 0,-11 8-254,-9 21 17,19-29 247,-72 142-228,27-49 233,20-45-2,3 0 0,-19 58 0,34-79 59,2 0 0,0 0 0,2 0 0,-1 49 0,5-58 107,2 1-1,-1 0 1,2-1 0,1 1 0,0-1-1,1 0 1,13 29 0,-14-39-21,-1-1 0,2 0 0,-1 1 0,1-2 0,0 1 0,1 0 0,-1-1 0,8 6-1,-10-10-72,0 1 0,0-1 0,0 0 0,0 0 0,0-1 0,0 1-1,0-1 1,1 1 0,-1-1 0,0 0 0,1 0 0,-1 0-1,1-1 1,0 1 0,-1-1 0,1 0 0,-1 0 0,1 0 0,0-1-1,-1 1 1,6-2 0,-3-1-17,0 1-1,0-1 1,0 0-1,0-1 1,0 0-1,-1 0 1,0 0-1,0 0 1,0-1 0,0 0-1,-1 0 1,0 0-1,5-7 1,5-10 116,-2 0 1,12-27 0,-18 36-134,-2 3-9,2 0-15,-2 0-1,1 0 1,-1-1 0,-1 0 0,0 1 0,0-1-1,0-14 1,-2 24-30,-1 1 0,0-1 0,0 0 0,0 0 0,0 0 0,0 1-1,0-1 1,0 0 0,0 0 0,-1 1 0,1-1 0,0 0 0,0 0 0,-1 1 0,1-1 0,0 0-1,-1 1 1,1-1 0,-1 0 0,1 1 0,-1-1 0,1 0 0,-1 1 0,1-1 0,-1 1 0,0-1 0,1 1-1,-1-1 1,0 1 0,1 0 0,-1-1 0,0 1 0,0 0 0,1 0 0,-1-1 0,-1 1 0,0 0-16,1 0 0,-1 1 0,1-1 0,-1 0 1,1 1-1,-1-1 0,1 1 0,-1 0 0,1-1 0,0 1 1,-1 0-1,1 0 0,0 0 0,-1 0 0,1 0 1,0 0-1,0 0 0,-1 2 0,-3 4-16,0 0 0,0 1 0,1 0 0,0 0 0,0 0-1,1 0 1,0 0 0,1 1 0,-1-1 0,2 1 0,-1-1 0,1 11 0,0-6 76,1-1 1,1 0-1,0 0 1,0 1 0,1-1-1,1 0 1,0 0 0,6 13-1,-8-22 4,0 0-1,1 0 1,0 0 0,-1 0-1,1 0 1,0-1 0,1 1-1,-1-1 1,0 1 0,1-1-1,-1 0 1,1 0-1,0 0 1,0 0 0,-1 0-1,1 0 1,1-1 0,-1 0-1,0 1 1,0-1 0,0-1-1,1 1 1,-1 0 0,0-1-1,1 1 1,-1-1-1,0 0 1,7-1 0,3 0 103,-1-2-1,1 1 1,0-1 0,-1-1 0,0 0 0,14-7-1,42-23 82,-1-3-1,107-78 0,-47 11-18,-118 94-163,6-3-335,-15 13 295,0 0 0,0 0 0,0 0 0,0 0 0,0 0 0,1 0 0,-1 0 0,0 0 1,0 0-1,0 0 0,0 0 0,0 0 0,0 0 0,0 0 0,0 0 0,0 0 0,1 0 0,-1 0 0,0 0 0,0 0 0,0 0 0,0 0 0,0 0 0,0 0 0,0 0 0,0 0 0,0 0 1,1 0-1,-1 0 0,0 1 0,0-1 0,0 0 0,0 0 0,0 0 0,0 0 0,0 0 0,0 0 0,0 0 0,0 0 0,0 0 0,0 1 0,0-1 0,0 0 0,0 0 0,0 0 0,0 0 0,-1 12-332,-4 21 374,1 0 1,2 0-1,1 1 1,2-1-1,6 46 0,-6-74 5,0 0 0,0 0-1,0 0 1,1 0 0,-1 0-1,1-1 1,5 9 0,-6-11-4,0-1 0,0 1 1,0 0-1,1-1 0,-1 1 1,1-1-1,-1 0 0,1 1 1,-1-1-1,1 0 0,0 0 1,0 0-1,-1 0 0,1 0 1,0 0-1,0-1 0,0 1 1,0-1-1,0 1 0,0-1 1,0 0-1,2 1 0,6-3 35,0 1-1,0-2 1,0 1-1,0-1 1,-1-1-1,1 1 1,13-9-1,-9 5-45,214-105 100,-84 40-55,-122 59 32,30-21 1,-14 9-2,-38 25-103,0 0 0,-1 0-1,1 0 1,0 0-1,0 0 1,0 0-1,0 0 1,0 0 0,0 0-1,0 0 1,0 0-1,0 0 1,0 0 0,0 0-1,-1 0 1,1 0-1,0 0 1,0 0 0,0 0-1,0 0 1,0 0-1,0 0 1,0 0-1,0 0 1,0 0 0,0 0-1,0 0 1,-1 0-1,1 0 1,0 0 0,0 0-1,0 0 1,0-1-1,0 1 1,0 0 0,0 0-1,0 0 1,0 0-1,0 0 1,0 0-1,0 0 1,0 0 0,0 0-1,0 0 1,0 0-1,0 0 1,0-1 0,0 1-1,0 0 1,0 0-1,0 0 1,0 0-1,0 0 1,0 0 0,0 0-1,0 0 1,0 0-1,0 0 1,0 0 0,0-1-1,0 1 1,0 0-1,-8 1-207,-13 8 81,0 2 1,0 0-1,-36 28 0,33-22 89,-16 10 32,2 2 0,1 2 0,1 2 0,2 1 0,-36 46 0,64-73 40,-19 28 50,24-32-57,0-1 1,0 0-1,-1 1 0,2-1 1,-1 1-1,0 0 0,0-1 1,1 1-1,-1-1 0,1 1 1,0 0-1,0 4 0,0-6-10,1 0 0,-1 0-1,0 0 1,1 0 0,-1 0-1,1 0 1,-1 0 0,1 0 0,-1 0-1,1 0 1,0-1 0,-1 1-1,1 0 1,0 0 0,0-1-1,0 1 1,0 0 0,-1-1-1,1 1 1,0-1 0,0 1-1,0-1 1,0 1 0,0-1-1,0 0 1,0 0 0,0 1 0,2-1-1,0 0 24,1 1 0,0-1 0,-1 0 0,1 0 0,0-1 0,-1 1 0,1-1 0,4 0 0,11-6 22,1 0 0,-1-1 1,0-1-1,0-1 0,-1 0 1,0-1-1,20-18 0,-15 9-25,-1 0-1,-1-2 0,-1 0 0,26-38 0,18-32-397,-64 92 354,0 0 0,0 0 1,0 0-1,0 0 0,0 0 1,0 0-1,0 0 0,0 0 0,0 0 1,0 0-1,0 0 0,0 0 1,0 0-1,0 0 0,1 0 1,-1 0-1,0 0 0,0 0 1,0 0-1,0 0 0,0 0 1,0 0-1,0 0 0,0 0 1,0 0-1,0 0 0,0 0 0,0 0 1,0 0-1,0 0 0,0 0 1,0 0-1,0 0 0,1 0 1,-1 0-1,0 0 0,0 0 1,0 0-1,0 0 0,0 0 1,0 0-1,0 0 0,0 0 0,0 0 1,0 0-1,0 0 0,0 0 1,-2 10-213,-6 20 84,6-23 141,-44 183-293,45-185 333,1 1 0,-1-1 0,1 1 0,0-1 0,0 1 0,1-1 0,-1 1 0,1-1 0,0 0 0,3 8 0,-3-11-33,0 0 0,0-1 1,0 1-1,0 0 0,0 0 0,1-1 1,-1 1-1,1-1 0,-1 1 0,1-1 1,-1 0-1,1 0 0,0 0 0,-1 0 0,1 0 1,0 0-1,0 0 0,0 0 0,0-1 1,0 1-1,0-1 0,0 1 0,0-1 1,0 0-1,0 0 0,0 0 0,0 0 1,0 0-1,0 0 0,4-1 0,17-4 65,1-2-1,-2 0 0,1-1 0,30-16 1,-7 4-11,399-200 62,-426 209-280,24-11 0,-43 22 146,0 0 1,1 0-1,-1 0 0,0 0 0,0 0 0,0 0 0,1 0 1,-1-1-1,0 1 0,0 0 0,1 0 0,-1 0 0,0 0 0,0 0 1,1 0-1,-1 0 0,0 0 0,0 1 0,1-1 0,-1 0 0,0 0 1,0 0-1,1 0 0,-1 0 0,0 0 0,0 0 0,0 0 1,1 1-1,-1-1 0,0 0 0,0 0 0,0 0 0,0 1 0,1-1 1,-1 0-1,0 0 0,0 0 0,0 1 0,0-1 0,0 0 0,0 0 1,0 0-1,1 1 0,-1-1 0,0 0 0,0 0 0,0 1 1,0-1-1,0 0 0,0 0 0,0 1 0,0-1 0,0 0 0,0 0 1,-1 1-1,1-1 0,0 0 0,0 0 0,0 1 0,0-1 0,0 0 1,-5 9 1,1-1 0,-2 1 0,1-1 0,-10 11 1,4-5-26,-37 47-124,20-26 173,-44 72 1,71-105-10,0 1 1,-1 0-1,1-1 1,0 1-1,0 0 1,0 0-1,1 0 1,-1 0-1,1 0 1,0 0-1,0 0 1,0 0-1,0 3 1,0-4 3,1 0 0,-1 0 0,1-1 1,0 1-1,0 0 0,-1 0 0,1-1 0,0 1 1,0-1-1,1 1 0,-1-1 0,0 1 1,0-1-1,1 0 0,-1 1 0,1-1 1,-1 0-1,1 0 0,-1 0 0,1 0 0,3 1 1,-1 0 20,0-1 1,1 0-1,0 0 1,-1 0 0,1 0-1,-1-1 1,1 1-1,0-1 1,-1-1 0,1 1-1,0 0 1,8-3-1,-2 0 7,0-1-1,0 0 1,0-1-1,10-5 1,-3-1-8,0-1 0,0 0 0,-2-1 1,1-1-1,18-21 0,-6 7 31,191-175 222,-201 187-301,19-16 27,-2-1 0,-1-2 0,35-46 0,-46 46-8,-2-1 0,30-64 0,25-84 22,-71 166-26,52-144-429,-57 154 207,-4 7-76,-7 11-63,6-5 312,1 1 1,0 0-1,0 0 0,0 1 0,1-1 0,-2 8 0,-1 0-3,-67 227-36,51-174 154,2 1 0,-10 79 0,24-108-20,2 1-1,1-1 1,2 1 0,2 0 0,7 46 0,8-12 97,-15-67-82,0-1 0,0 1 1,1-1-1,0 0 0,0 0 1,1 0-1,0 0 0,5 6 1,-7-10-32,0-1 0,-1 0 0,1 0 0,0 1 0,-1-1 0,1 0 0,0-1 0,0 1 0,0 0 0,0 0 0,0-1 0,0 1 0,0-1 0,0 0 1,0 0-1,0 1 0,0-1 0,0 0 0,0-1 0,0 1 0,0 0 0,3-2 0,1 1-6,-1-1 0,1 0-1,-1 0 1,0-1 0,1 0 0,-1 0 0,6-5 0,22-20 70,50-55 1,-24 21-45,167-129-68,-220 188-497,-14 12 342,-13 16 34,6-3 131,1 2 1,1 0 0,1 1-1,1 0 1,1 0 0,-9 38-1,17-56 37,1 1 0,0 0 0,0-1 0,1 9 0,0-13-17,0-1-1,0 1 0,1-1 0,-1 1 1,1-1-1,-1 1 0,1-1 1,0 1-1,0-1 0,0 0 1,0 1-1,0-1 0,1 0 1,-1 0-1,4 3 0,-2-2 8,1-1 1,-1 0-1,1 1 0,0-2 0,0 1 0,0 0 0,0-1 1,0 0-1,0 0 0,0 0 0,1 0 0,-1-1 0,0 1 1,0-1-1,1 0 0,5-1 0,1 0 3,1-1-1,-1 0 1,0-1-1,0 0 1,13-6 0,0-2 4,-1-1 0,-1-2 0,0 0 0,-1-1 0,-1 0 0,0-2 0,34-38 0,-22 20 6,-19 22-58,-1 0 0,0-1 0,-1 0 0,14-25 0,-21 29-118,-7 6-39,2 5 162,-1-1 1,1 0-1,0 1 0,0-1 0,0 1 0,0 0 0,0-1 1,0 1-1,0 0 0,0-1 0,0 1 0,0 0 0,-2 2 1,-2 3-23,-1 1 1,1 0 0,1 0 0,-1 0-1,1 0 1,1 1 0,-5 10-1,2-1 14,1 1-1,-5 25 0,8-29 61,0 0-1,1 0 1,1 0-1,0 15 1,1-25-9,-1 0 0,0 0 0,1-1 0,0 1 0,0 0 0,0 0 0,0 0 0,1-1 0,0 1 0,-1-1 0,1 1 0,0-1 0,1 0 0,-1 1 0,1-1 0,-1 0 0,1-1 0,6 6 0,-7-7-15,0 0 1,-1 0-1,2 0 0,-1 0 1,0-1-1,0 1 0,0-1 1,0 1-1,0-1 0,0 0 1,1 0-1,-1 0 1,0 0-1,0 0 0,0 0 1,0 0-1,1-1 0,-1 1 1,0-1-1,0 0 0,2-1 1,4-1 34,-1-2 1,0 1-1,0-1 1,7-5-1,-12 8-24,16-13-6,-1-1 0,-1 0 0,-1-1-1,0-1 1,-1-1 0,-1 0 0,-1 0 0,0-1 0,9-23 0,-19 38-32,0 0 0,0-1 0,0 1 0,-1 0 0,1 0 0,-1-1 0,-1 1 0,1-1 0,-1 1 0,0-10 0,-1 13 14,1-1 0,-1 1 0,1 0-1,-1-1 1,0 1 0,0 0 0,0 0 0,-1 0 0,1 0 0,0 0-1,-1 0 1,1 0 0,-1 0 0,0 1 0,1-1 0,-1 0 0,0 1 0,0 0-1,0-1 1,0 1 0,0 0 0,-1 0 0,1 0 0,0 0 0,0 1-1,-3-2 1,-2 0-1,0 0-1,0 0 0,0 1 0,-1 0 1,1 0-1,0 1 0,0 0 1,-1 0-1,1 1 0,0-1 0,-1 2 1,1-1-1,-7 3 0,-4 0-12,15-3 33,0-1 0,0 1 0,1-1 0,-1 1 0,0 0 0,1 0 0,-1 0 0,-2 2 1,23-6-118,62-11 239,96-12-210,-168 26 65,27-4-57,1 3 0,46 3 1,-79-2 58,0 1 1,0-1 0,0 1 0,0 0 0,0 0-1,-1 0 1,1 0 0,0 0 0,-1 1 0,1-1 0,-1 1-1,1 0 1,-1 0 0,0 0 0,1 0 0,-1 0-1,0 0 1,-1 0 0,1 1 0,0-1 0,-1 1 0,1 0-1,-1-1 1,0 1 0,1 0 0,-2 0 0,1-1 0,0 1-1,0 0 1,-1 0 0,0 0 0,1 0 0,-1 0-1,-1 4 1,0 9 42,-1-1 1,0 1-1,-8 25 0,5-20 30,-4 24 0,10-27 98,-1-17-154,0-1 0,0 0 0,0 1 0,0-1 1,0 0-1,0 1 0,0-1 0,0 0 0,0 1 0,0-1 1,1 0-1,-1 1 0,0-1 0,0 0 0,0 1 0,1-1 1,-1 0-1,0 0 0,0 1 0,0-1 0,1 0 1,-1 0-1,0 1 0,1-1 0,-1 0 0,0 0 0,1 0 1,-1 0-1,0 1 0,1-1 0,-1 0 0,0 0 0,1 0 1,-1 0-1,0 0 0,1 0 0,-1 0 0,0 0 0,1 0 1,-1 0-1,0 0 0,1 0 0,-1 0 0,0 0 0,1 0 1,-1-1-1,0 1 0,1 0 0,-1 0 0,0 0 0,1 0 1,-1-1-1,0 1 0,8-7 119,0 0 0,0 0 0,-1-1 0,-1 0 0,7-9 0,4-4-30,1 1-130,0 0 1,29-23-1,-39 36-64,0 1-1,1 0 1,0 0-1,0 1 1,1 0-1,-1 1 1,1 0 0,18-5-1,-22 8 86,-1 1 0,0-1 0,1 1-1,-1 1 1,0-1 0,1 1 0,-1 0 0,0 0-1,0 0 1,0 1 0,0 0 0,0 0-1,0 0 1,0 0 0,-1 1 0,1 0 0,6 6-1,-1-2 20,-1 1 0,-1 1 0,0-1 0,0 1 0,-1 1 0,11 16 0,-17-25-365,-1 1 1,1-1-1,0 0 0,0 1 0,-1-1 0,1 1 0,-1-1 0,1 0 0,-1 1 1,1-1-1,-1 1 0,0 0 0,0-1 0,0 1 0,0-1 0,0 1 1,0-1-1,0 1 0,-1-1 0,1 1 0,0-1 0,-1 1 0,1-1 1,-1 1-1,-1 2 0,-4 7-2642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9:30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40 7808,'-45'-24'3520,"37"20"-3040,3 1 128,0-2-480,2 2-640,3 6 288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9:3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10880,'0'-20'4928,"36"24"-4289,1-8-319,8-1-320,53-6 1120,5 3-608,23-7 288,-5 6-480,10-2-192,-19 2-64,1 1 0,-19 5-32,-22 3-3040,-14 3 1633,-40 2-4321,-8-2 3232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9:31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6656,'0'-6'3008,"32"12"-2624,8-6 1280,10 5-992,44-10 1472,-4 5-1184,40-11 63,-4-1-607,22-11 160,-17 10-320,-5-2-1695,-23 6 767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0:01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591 38 2656,'5'-10'570,"2"-4"1733,-7 14-2170,0-1 1,0 1 0,1-1 0,-1 1 0,0-1 0,0 1 0,0-1-1,0 1 1,0-1 0,0 1 0,0-1 0,0 1 0,0-1 0,0 1-1,0 0 1,-1-1 0,1 1 0,0-1 0,0 1 0,0-1 0,-1 1-1,1-1 1,-1 0 0,0 1-56,0 0-1,0-1 1,0 1 0,0 0 0,0 0-1,0 0 1,0 0 0,0 0-1,0 0 1,0 0 0,0 0 0,0 1-1,0-1 1,0 0 0,0 1-1,-2 0 1,-13 6-34,-1 3 215,0 0-1,-31 26 0,30-21-51,-18 15 333,-57 62 1,-20 41 667,104-122-1103,-19 25 194,1 1-1,2 2 0,2 0 1,-30 68-1,41-78-144,2 1 1,1 0-1,1 1 0,1-1 0,2 1 0,1 1 0,0 48 1,5-56 7,2 0 0,1 0 0,8 31 0,27 67 552,-15-50-301,35 81 151,-24-66-200,-33-80-229,-1-5-65,-1 1-1,1-1 0,0 0 0,0 0 0,0 0 0,0 0 1,0 0-1,0 0 0,0 0 0,2 1 0,-2-4-214,-1-1-1,0 1 1,0-1-1,1 0 1,-1 1-1,-1-1 1,1 0-1,0 1 1,0-1-1,-1-2 1,0-6-1135,-1-14-2314,5 3 1109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0:02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161 153 3648,'0'0'122,"0"0"0,0 0 0,0-1 0,0 1 0,0 0 1,0-1-1,0 1 0,0 0 0,0-1 0,0 1 0,0 0 0,0-1 0,0 1 0,0 0 1,-1-1-1,1 1 0,0 0 0,0 0 0,0-1 0,0 1 0,-1 0 0,1 0 0,0-1 1,0 1-1,-1 0 0,1 0 0,0 0 0,0-1 0,-1 1 0,1 0 0,-9 3 2945,-10 16-1525,-2 5-1058,-2 3 84,0 1-1,-30 50 1,52-75-527,-1 0 0,1 0 1,0 0-1,0 1 0,0-1 0,1 0 0,-1 1 1,1-1-1,-1 0 0,1 1 0,0-1 0,1 1 1,-1-1-1,0 0 0,1 1 0,0-1 1,0 0-1,0 1 0,0-1 0,1 0 0,-1 0 1,1 0-1,-1 0 0,1 0 0,0-1 0,0 1 1,1 0-1,3 3 0,0 0 100,0-1 0,-1 0 0,2-1 0,-1 0 0,0 0 1,1 0-1,0 0 0,0-1 0,0 0 0,0-1 0,0 0 0,9 2 0,-12-3-82,1-1 0,0 0 0,-1 1 0,1-1 0,0-1 1,0 1-1,-1-1 0,1 0 0,-1 0 0,1 0 0,-1-1 0,1 1 0,-1-1 0,0 0 0,5-3 0,-6 3-37,0-1-1,-1 1 1,1 0-1,-1-1 1,1 1-1,-1-1 1,0 0-1,0 0 1,-1 1 0,1-1-1,0-1 1,-1 1-1,0 0 1,0 0-1,0 0 1,0-1-1,0 1 1,0-1-1,-1 1 1,0-7-1,0 3-56,0-1-1,-1 1 0,0 0 0,0 0 0,-1 0 1,0 0-1,0 0 0,-1 1 0,-4-11 0,5 13 18,-1 1 0,1-1-1,-1 1 1,1-1-1,-1 1 1,0 0-1,0 0 1,-1 0-1,1 1 1,0-1-1,-1 1 1,0-1-1,1 1 1,-1 1-1,0-1 1,-6-2-1,9 4 16,1 0 0,0 0 0,-1-1 0,1 1 0,-1 0 0,1 0 0,0 0 0,-1 0 0,1 0-1,-1 0 1,1-1 0,-1 1 0,1 0 0,-1 0 0,1 0 0,0 1 0,-1-1 0,1 0 0,-1 0 0,1 0-1,-1 0 1,1 0 0,0 0 0,-1 1 0,1-1 0,-1 0 0,1 0 0,0 1 0,-1-1 0,1 0-1,0 0 1,-1 1 0,1-1 0,0 1 17,0-1 0,1 0 0,-1 1 0,0-1 0,1 0 0,-1 1 0,0-1 0,1 0-1,-1 0 1,0 0 0,1 1 0,-1-1 0,1 0 0,-1 0 0,0 0 0,1 0 0,-1 0 0,1 0 0,-1 0 0,0 0-1,1 0 1,-1 0 0,1 0 0,-1 0 0,1 0 0,-1 0 0,0 0 0,1 0 0,-1-1 0,1 1 0,-1 0 0,0 0 0,1-1-1,16-6 161,-2 0-1,1-1 0,-1-1 1,28-21-1,0 0 96,123-67 128,-122 72-314,-24 13 10,-9 5-45,1 1-1,-1 0 1,24-8-1,-34 13-48,1 1 0,-1-1 0,0 1 0,0 0 0,0-1 0,0 1 0,0 0-1,0 0 1,1 0 0,-1 0 0,0 0 0,0 0 0,0 0 0,0 1 0,0-1 0,0 0 0,1 1 0,-1-1 0,0 0 0,0 1-1,0-1 1,0 1 0,0 0 0,0-1 0,0 1 0,-1 0 0,1 0 0,0-1 0,0 1 0,0 0 0,-1 0 0,1 0 0,-1 0 0,1 0-1,0 0 1,-1 0 0,0 0 0,1 0 0,-1 0 0,1 2 0,0 4 48,0 0 1,0 1-1,-1-1 0,0 0 1,0 9-1,-1-12-10,-1 42 278,-2 62 315,4-94-470,1 0 0,1 0 0,0 1 0,1-1-1,6 18 1,-6-25-77,0 0 0,1-1 0,0 1 0,0-1-1,0 0 1,1 0 0,-1 0 0,1-1 0,1 1 0,-1-1-1,1-1 1,0 1 0,0-1 0,0 0 0,1 0 0,-1-1-1,1 0 1,0 0 0,0 0 0,8 1 0,-4-1-257,-1-1 0,1 0 0,0-1 1,-1-1-1,1 1 0,0-1 0,-1-1 1,1 0-1,-1-1 0,1 0 0,-1 0 1,1-1-1,14-7 0,6-8-4455,0-2 1344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3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4736,'-64'40'1530,"62"-39"-1455,-1 0 0,1 1-1,0-1 1,0 1 0,0 0-1,0-1 1,-3 5 0,3-3-82,-5 4 151,1 1 1,-1 0 0,2 0-1,-1 0 1,1 1-1,1 0 1,-1 0 0,1 0-1,1 1 1,-4 13 0,3 10 9,1-1 0,1 1 0,2-1 0,1 1 0,2-1 1,1 0-1,1 1 0,2-2 0,11 33 0,-10-42 10,1 1-1,1-1 1,1 0 0,1-1 0,28 37-1,-28-43 46,1 0 1,0-2-1,1 1 0,1-2 0,0 0 0,0-1 0,1 0 0,18 8 0,2-5-625,-1-5 43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0:03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225 983 1728,'12'-12'12099,"-7"10"-9905,1-2-3821,2-2 1975,0-1 0,-1 0-1,1-1 1,9-13 0,25-42 7,-26 38-220,84-124 9,65-104-144,-145 215 6,-2-1-1,21-68 0,-21 45-24,10-71 1,-23 92-286,-7 35 90,-2 13 30,-6 18-26,-8 25 141,-1 0 0,-47 81-1,-133 193 678,150-248-399,-105 169 598,16 9 60,97-157-477,-4 8 1268,43-101-1303,4-7-84,6-14-39,-4 9-193,0-1-3,1-1-1,0 1 1,11-15 0,3 2-29,0 1 0,1 1 0,1 1 0,1 0 0,36-22 0,39-19-8,62-41 4,-7-14-21,103-119-131,-250 230 115,-3 1-7,1 0 1,0 0-1,0 1 1,1-1-1,3-1 1,-8 4 39,1 0-1,0 0 1,0 0 0,0 0 0,0 0 0,0 0 0,0 0-1,0 0 1,0 0 0,0 0 0,0 0 0,1 0 0,-1 0-1,0 0 1,0 0 0,0 0 0,0 1 0,0-1 0,0 0-1,0 0 1,0 0 0,0 0 0,0 0 0,0 0 0,0 0-1,0 0 1,0 0 0,0 0 0,0 0 0,0 0 0,0 0 0,0 0-1,0 0 1,0 0 0,0 0 0,0 0 0,0 0 0,0 0-1,0 0 1,0 0 0,1 0 0,-1 0 0,0 0 0,0 0-1,0 0 1,0 0 0,0 0 0,0 0 0,0 0 0,0 0-1,0 0 1,0 0 0,0 0 0,0 0 0,0 0 0,0 0-1,0 0 1,0 0 0,0 0 0,0 0 0,0 0 0,0 0-1,0 0 1,0 0 0,0 0 0,1-1 0,-3 6-28,-22 37-146,-27 70 0,43-93 242,1 2 1,2-1-1,0 1 1,1-1 0,0 1-1,1 26 1,3-45-36,0-1 1,-1 1-1,2 0 1,-1-1-1,0 1 1,0 0-1,1-1 1,-1 1 0,0 0-1,1-1 1,0 1-1,-1-1 1,1 1-1,0-1 1,0 0-1,0 1 1,0-1-1,0 0 1,0 1 0,0-1-1,0 0 1,1 0-1,-1 0 1,0 0-1,3 1 1,-2-1 14,1 0 0,-1 0 0,1-1 0,0 1 0,-1-1 0,1 0 1,0 0-1,-1 0 0,1 0 0,-1 0 0,1-1 0,0 1 0,-1-1 0,1 1 1,2-2-1,5-2 6,0-1 0,0 0 1,-1 0-1,1-1 0,-1-1 1,0 1-1,-1-1 0,0-1 1,0 1-1,8-12 0,-7 8-35,0-1-1,0-1 0,-2 1 1,0-1-1,0-1 0,-1 1 1,5-17-1,-7 18-19,0-1-1,-1 0 1,-1 0-1,0 0 1,-1-1 0,0 1-1,-1 0 1,-2-18 0,1 28-38,0-1 0,-1 1 0,1 0 0,-1 0 0,0-1 0,0 1 1,0 0-1,0 0 0,-1 1 0,-3-5 0,4 5 23,0 0-1,0 0 1,0 1-1,0-1 1,0 0 0,-1 1-1,1-1 1,0 1-1,-1 0 1,1 0-1,-1 0 1,0 0-1,-4-1 1,10 4-28,9-1 58,21-5 59,65 3 0,-52 2-29,-40-1-72,0 0 1,1 0 0,-1 1-1,1 0 1,-1 0 0,0 1-1,0 0 1,1 0 0,-1 0-1,-1 1 1,1 0 0,6 4-1,-8-4 18,1 1 0,-1 0 0,0 0 0,0 0 0,0 0 0,-1 1 0,1 0 0,-1 0 0,0 0 0,-1 0 0,1 0 0,-1 0 0,3 10 0,3 17 54,5 41 0,2 7 180,-13-73-138,0 0 0,0 0 0,0 0-1,1-1 1,0 1 0,1-1-1,-1 0 1,1 0 0,0 0 0,10 10-1,-10-13-28,0 1 0,0-1 0,0 0 0,0-1 0,1 1 0,-1-1 0,1 0 0,-1 0 0,1 0 0,0-1-1,0 1 1,0-1 0,0 0 0,0-1 0,0 1 0,5-1 0,2 0-261,0-1 1,18-4 0,0-1-250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0:06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57 2400,'4'-3'79,"17"-17"2139,-20 19-1841,0-1 0,1 1 1,-1 0-1,-1-1 0,1 1 0,0 0 1,0-1-1,0 0 0,-1 1 0,1-1 1,-1 1-1,1-1 0,0-2 0,-1 3-286,0 1 0,0-1-1,0 1 1,-1 0-1,1-1 1,0 1 0,0-1-1,0 1 1,0 0-1,0-1 1,0 1 0,-1-1-1,1 1 1,0 0-1,0-1 1,0 1 0,-1 0-1,1-1 1,0 1-1,-1 0 1,1 0 0,0-1-1,-1 1 1,1 0-1,0 0 1,-1-1 0,1 1-1,0 0 1,-1 0-1,1 0 1,-1 0 0,1 0-1,0 0 1,-1 0-1,0-1 1,-14 4 359,8 1-393,0 0-1,1 1 1,-1 0-1,1 0 0,0 0 1,0 1-1,-9 12 1,-7 6 83,-57 55 362,-67 72 58,139-144-495,1 0 0,0 1 0,0 0 0,1 0 0,-5 10 0,9-17-34,0 0 0,0 1 0,1 0 0,-1-1 1,1 1-1,-1-1 0,1 1 0,0 0 0,-1-1 0,1 1 0,0 0 0,0-1 1,0 1-1,0 0 0,0-1 0,1 1 0,-1 0 0,0-1 0,1 1 0,-1-1 1,1 1-1,0 0 0,0-1 0,-1 1 0,1-1 0,0 0 0,0 1 1,0-1-1,0 0 0,1 0 0,-1 1 0,0-1 0,0 0 0,1 0 0,-1 0 1,1 0-1,1 0 0,2 2 56,1-1 0,-1 0 1,1-1-1,0 1 0,-1-1 0,1 0 1,0-1-1,0 1 0,0-1 1,6-1-1,0 0 57,-1 0 0,0-1 0,1-1 0,11-3 0,-17 3-133,1 0 0,-1 0 0,0 0 0,0 0 0,-1-1 0,1 0 0,-1-1 0,1 1 0,-1-1 0,-1 0 0,7-7 0,1-5 44,-1 0-1,13-26 1,-21 37-21,3-6-23,-1 0-1,1 0 1,2-14-1,-6 22-38,-1-1-1,0 0 1,0 0 0,-1 0-1,0 0 1,1 0 0,-2 0-1,1 0 1,0 0 0,-1 0-1,-2-6 1,3 11 21,0 0 0,0 0 0,0 0-1,0 0 1,0-1 0,0 1 0,0 0 0,0 0 0,0 0 0,0 0 0,0 0 0,0 0 0,0 0 0,-1-1 0,1 1-1,0 0 1,0 0 0,0 0 0,0 0 0,0 0 0,0 0 0,0 0 0,-1 0 0,1 0 0,0 0 0,0 0 0,0 0-1,0 0 1,0 0 0,0 0 0,-1 0 0,1 0 0,0 0 0,0 0 0,0 0 0,0 0 0,0 0 0,0 0 0,-1 0-1,1 0 1,0 0 0,-7 5-111,-4 9 27,8-8 80,-1 1 1,1-1-1,0 1 0,0 0 0,0 0 0,1 0 1,1 1-1,-2 9 0,0 5 140,1 33-1,2-51-66,0 1 0,0 0 0,1-1 0,0 1 0,0-1 0,0 1 0,0-1 0,0 1 0,1-1 0,0 0 0,0 1-1,0-1 1,1 0 0,4 5 0,-5-7-3,0 0 0,0 0-1,1 0 1,-1 0-1,0 0 1,1-1 0,0 0-1,-1 1 1,1-1-1,0 0 1,0 0 0,-1 0-1,1-1 1,0 1 0,0-1-1,0 1 1,0-1-1,0 0 1,0 0 0,0 0-1,0-1 1,0 1-1,5-2 1,11-3 74,0-2-1,0 0 1,0 0 0,31-20-1,66-51 48,-34 9-174,89-93 0,-169 160-2,4-4 11,-4 3-40,-1 1 0,1 0 0,1 0 0,-1 0 0,0 0 0,0 0 0,1 0 0,-1 1 0,1-1 0,-1 1 0,1-1 0,5-1 0,-8 3 16,1 1 0,-1-1 0,1 0 0,-1 0 0,1 0 0,-1 1 0,0-1 0,1 0 0,-1 0 0,1 1 0,-1-1 0,0 0 0,1 1 0,-1-1 0,0 0-1,0 1 1,1-1 0,-1 0 0,0 1 0,0-1 0,1 1 0,-1-1 0,0 1 0,0-1 0,0 1 0,0-1 0,0 0 0,0 1 0,0-1 0,0 2 0,1 15-51,-1-15 38,-1 26 45,-2-1 1,-1-1-1,-12 42 0,5-22 97,4-19-49,4-13 103,0-1 0,0 1 1,-1 20-1,5-34-155,-1 1 1,0-1-1,0 0 0,0 0 1,0 1-1,0-1 0,1 0 1,-1 0-1,0 1 0,0-1 1,1 0-1,-1 0 0,0 0 1,0 1-1,1-1 0,-1 0 1,0 0-1,0 0 0,1 0 1,-1 0-1,0 0 0,1 1 0,-1-1 1,0 0-1,1 0 0,-1 0 1,0 0-1,1 0 0,-1 0 1,0 0-1,0 0 0,1 0 1,-1-1-1,0 1 0,1 0 1,-1 0 9,3-1 15,1-1 0,-1 0 0,0 0 0,0 0 0,0-1 0,0 1 0,0 0 0,-1-1 0,3-3 0,24-31-88,-23 28 54,15-24 9,17-35 0,-27 45-61,2 0 0,0 0 0,2 1 1,30-35-1,-34 48-143,-4 9 9,-6 1 166,0 0 0,-1 1 0,1-1 0,0 1 0,-1-1 0,1 1 0,-1-1 0,0 1 0,1-1 0,-1 1 0,0 0 0,0 1 0,1 16-49,-1 0 0,-1-1 0,0 1 0,-7 26 0,1 5 189,1-4-26,2-21 57,-1 40 1,8-52 202,-3-13-351,0 0-1,0 1 0,0-1 0,0 0 0,0 0 0,0 0 1,1 0-1,-1 0 0,0 1 0,0-1 0,0 0 1,0 0-1,0 0 0,1 0 0,-1 0 0,0 0 1,0 0-1,0 0 0,1 0 0,-1 0 0,0 0 0,0 0 1,0 0-1,0 0 0,1 0 0,-1 0 0,0 0 1,0 0-1,0 0 0,1 0 0,-1 0 0,0 0 0,0 0 1,3-2 72,-1 1 1,1-1-1,-1 0 1,0 0-1,0 0 1,2-3-1,7-6-113,18-17 92,-2-2-1,27-37 1,-29 35-110,0 1 0,38-34 0,-61 63 25,1 0-1,-1 0 1,0 1 0,1-1-1,-1 1 1,0 0-1,4-1 1,-6 2 12,1-1 0,-1 1 0,1 0 0,-1 0-1,1 0 1,-1 0 0,1 0 0,0 0 0,-1 0 0,1 0 0,-1 0-1,1 0 1,-1 0 0,1 0 0,-1 0 0,1 0 0,-1 0 0,1 1 0,-1-1-1,1 0 1,-1 0 0,1 1 0,-1-1 0,1 0 0,-1 1 0,1-1 0,-1 0-1,0 1 1,1-1 0,-1 1 0,0-1 0,1 0 0,-1 1 0,0-1 0,1 1-1,-1-1 1,0 1 0,0-1 0,0 1 0,1-1 0,-1 2 0,2 13-52,0 1 0,-1 0 0,0-1 0,-2 1 0,-3 29 0,0-3 11,3-23 90,0-1 1,2 0-1,0 0 1,4 24-1,-4-40-8,-1-1-1,1 1 1,-1-1-1,1 1 1,0-1-1,-1 1 0,1-1 1,0 0-1,0 0 1,0 1-1,0-1 1,0 0-1,0 0 0,0 0 1,1 0-1,-1 0 1,0 0-1,0 0 1,1 0-1,-1-1 1,1 1-1,-1-1 0,1 1 1,-1-1-1,1 1 1,-1-1-1,1 0 1,-1 1-1,1-1 1,-1 0-1,3 0 0,0-1 18,0 1 0,0 0-1,0-1 1,0 0-1,0 0 1,-1 0 0,1-1-1,0 1 1,0-1-1,-1 0 1,5-2 0,3-4-2,0-1 0,-1 0 0,0-1 0,-1 0 0,0 0 0,15-23 0,-3-2-46,17-38 0,7-13-348,-45 84 326,16-20-324,-16 22 341,1-1 1,-1 1-1,0 0 1,0 0-1,0 0 1,0 0-1,0 0 0,1-1 1,-1 1-1,0 0 1,0 0-1,0 0 1,0 0-1,1 0 0,-1 0 1,0 0-1,0 0 1,0 0-1,1 0 1,-1 0-1,0 0 0,0 0 1,0 0-1,1 0 1,-1 0-1,0 0 1,0 0-1,0 0 1,0 0-1,1 0 0,-1 0 1,0 0-1,0 0 1,0 0-1,1 0 1,-1 0-1,0 1 0,0-1 1,1 1-2,-1 0 1,1 0-1,-1 1 0,0-1 1,1 0-1,-1 0 1,0 0-1,0 1 0,0-1 1,0 0-1,0 2 1,-1 17-86,0 1 1,-10 37-1,-17 46-95,-9 1 212,-4-2 0,-74 135-1,30-100 68,67-114-23,-1 0 0,-1-1 1,-27 24-1,35-36 82,-1-1 1,0 0-1,-25 13 0,33-21-99,0 1-1,1-1 1,-1-1-1,0 1 1,0-1-1,-8 2 1,10-3-35,0 1 0,1-1-1,-1-1 1,0 1 0,0 0 0,0-1 0,1 1 0,-1-1 0,0 0 0,1 0 0,-1 0 0,1 0 0,-6-3 0,4 1-1,0-1 0,1 1-1,-1-1 1,1 0 0,-1 0-1,1 0 1,0 0 0,0 0-1,1-1 1,-1 1 0,1-1-1,0 0 1,-1-5 0,-3-8-1,2 0 0,-4-30 0,5 25-17,1-1 1,1 0-1,1 1 1,5-34-1,-4 48-14,1 0 0,0 0 0,0 1 0,1-1-1,0 1 1,0-1 0,1 1 0,0 0 0,1 0 0,0 1 0,0-1-1,0 1 1,1 0 0,0 1 0,10-9 0,2 2 7,2 1 0,0 0-1,0 2 1,1 0 0,0 1 0,43-12 0,-11 9 72,99-12 0,-125 21-88,45-3-106,-64 6 117,1 0 0,-1 1 1,0 0-1,1 0 0,-1 1 0,11 3 0,-17-4-322,0 0-1,1 0 1,-1 0 0,0 1-1,0-1 1,0 0 0,0 1-1,0-1 1,2 4-1,5 6-1665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0:14.9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170 906 4160,'-3'-9'1163,"5"10"232,-1 0-1267,0 0 1,-1 0 0,1 0-1,0 1 1,-1-1-1,1 0 1,-1 0 0,0 1-1,0-1 1,1 0-1,-1 3 1,-2 29 593,-2 0 0,-1-1 1,-1 1-1,-18 52 0,-5 26-114,-11 108 115,28-143-428,6-38-73,4-18 371,-1 0 0,-8 23-1,11-43-569,0 1-1,0-1 1,0 0-1,0 0 1,0 0 0,0 0-1,0 0 1,0 0-1,0 0 1,0 0 0,0 0-1,0 1 1,0-1-1,0 0 1,0 0-1,0 0 1,0 0 0,0 0-1,0 0 1,-1 0-1,1 0 1,0 0-1,0 0 1,0 0 0,0 0-1,0 0 1,0 0-1,0 0 1,0 0-1,0 0 1,0 1 0,-1-1-1,1 0 1,0 0-1,0 0 1,0 0-1,0 0 1,0 0 0,0 0-1,0 0 1,0-1-1,0 1 1,-1 0-1,1 0 1,0 0 0,0 0-1,0 0 1,0 0-1,0 0 1,0 0 0,0 0-1,0 0 1,0 0-1,0 0 1,0 0-1,0 0 1,-1 0 0,1 0-1,0 0 1,0-1-1,0 1 1,0 0-1,0 0 1,-5-10 659,-3-13-222,2-19-288,1 1 0,2-47 0,12-86-187,-3 119 3,3 1 1,2 0-1,3 1 0,31-82 0,-32 105-24,0 1-1,33-52 0,-34 63 5,0 2 0,1-1-1,1 2 1,0 0 0,28-22-1,-36 33-2,-1 0 0,1 0-1,0 1 1,0 0 0,0 0-1,8-2 1,-11 4 25,-1 0 0,1 1 0,0-1 0,-1 1 0,1 0 0,0-1 0,-1 1 0,1 1 0,0-1 0,-1 0 0,1 1 0,0-1 0,-1 1 0,1 0 0,-1-1 0,1 2 0,-1-1 0,1 0-1,2 2 1,-1 0-10,0 1-1,-1 0 0,1 0 0,-1 0 0,1 0 0,-1 1 1,0-1-1,-1 1 0,1 0 0,-1 0 0,3 7 0,-1 2-11,0 1 0,5 29 0,-7-19 151,-1 0 0,-1 0 1,-1-1-1,-1 1 0,-1 0 1,-1-1-1,-14 47 0,13-59-24,0 1-1,-1-1 0,0-1 0,-9 13 0,12-20-49,0 0 0,0 0 1,0 0-1,-1-1 0,0 0 0,1 1 1,-1-1-1,0-1 0,0 1 0,-1 0 1,1-1-1,0 0 0,-10 3 0,11-4 32,-1-1-1,0 1 1,0-1-1,0 0 1,-6 0-1,9 0-67,-1 0 0,1 0-1,0 0 1,-1-1-1,1 1 1,-1 0-1,1-1 1,-1 1 0,1-1-1,0 0 1,-1 1-1,1-1 1,0 0-1,0 0 1,0 0 0,0 0-1,-2-1 1,3 2-9,0-1-1,0 1 1,0 0 0,-1 0 0,1 0 0,0-1 0,0 1 0,0 0-1,0 0 1,0-1 0,0 1 0,0 0 0,0 0 0,0-1 0,0 1 0,0 0-1,0 0 1,0 0 0,0-1 0,0 1 0,0 0 0,0 0 0,0-1-1,1 1 1,-1 0 0,0 0 0,0 0 0,0-1 0,0 1 0,0 0-1,1-1 1,9-6-1,21-5 2,-18 8-2,292-101 40,-114 42-296,-171 56 231,-8 2-6,1 1-1,16-4 1,-18 9-6,-10-1 39,-1 1-1,0-1 0,0 0 0,0 0 0,1 0 0,-1 0 0,0 1 0,0-1 0,0 0 1,0 0-1,1 0 0,-1 1 0,0-1 0,0 0 0,0 0 0,0 1 0,0-1 0,0 0 1,0 0-1,0 1 0,0-1 0,0 0 0,0 0 0,0 1 0,0-1 0,0 0 0,0 1 1,0-1-1,0 0 0,0 0 0,0 1 0,0-1 0,0 0 0,0 0 0,0 0 0,-1 1 1,1-1-1,0 0 0,0 0 0,0 1 0,0-1 0,-1 0 0,1 0 0,0 0 0,0 0 1,0 1-1,-1-1 0,1 0 0,0 0 0,-1 0 0,-83 80-197,55-55 145,20-17 75,0 0-1,0 0 1,1 0 0,0 1-1,0 0 1,-9 16-1,17-25-11,0 1-1,-1 0 1,1 0-1,0-1 1,-1 1-1,1 0 1,0 0-1,0-1 1,-1 1-1,1 0 1,0 0-1,0 0 1,0-1-1,0 1 1,0 0-1,0 0 1,0 0-1,0-1 1,1 1-1,-1 0 1,0 0-1,0-1 1,1 2-1,0-1 8,0 0-1,0 0 1,0 0-1,0 0 1,0 0-1,0-1 1,0 1 0,0 0-1,0-1 1,0 1-1,0-1 1,0 1-1,3-1 1,2 2 55,1-1 1,0 0-1,0 0 0,8-1 0,-7 0-34,0-1 0,0 1 0,0-2 0,-1 1 0,1-1 0,0 0 0,-1-1 0,1 1-1,-1-2 1,0 1 0,0-1 0,0 0 0,-1 0 0,8-7 0,-9 7-31,0 0-1,-1-1 1,0 1 0,0-1 0,0 0-1,-1-1 1,0 1 0,0 0 0,0-1-1,0 0 1,-1 0 0,0 0 0,0 0-1,-1 0 1,0 0 0,0 0 0,0 0-1,0-7 1,-1 9-25,0 1 0,0-1 0,-1 1 0,1-1-1,-1 1 1,0-1 0,0 1 0,0-1 0,0 1 0,0 0 0,-1 0 0,-1-4 0,1 5-1,0 0 1,0-1 0,0 1 0,-1 0 0,1 0 0,0 1-1,-1-1 1,0 1 0,1-1 0,-1 1 0,0 0 0,1-1-1,-1 2 1,-5-2 0,4 1 17,-1 0 0,1 0 0,0 0 1,-1 1-1,1 0 0,-9 0 0,11 1-12,0-1 1,1 0-1,-1 1 1,0-1-1,0 1 1,0 0-1,1-1 1,-1 1-1,1 0 1,-1 0-1,0 0 1,1 0-1,-1 0 1,1 0-1,0 1 1,-1-1-1,1 0 1,0 1-1,-1 1 1,1-2 7,1-1 0,0 1 1,-1 0-1,1 0 0,0-1 1,-1 1-1,1 0 0,0 0 1,0 0-1,0 0 0,0-1 1,-1 1-1,1 0 0,0 0 0,1 0 1,-1 0-1,0-1 0,0 1 1,0 0-1,0 0 0,1 0 1,-1-1-1,1 2 0,0 0 4,0-1 0,0 0-1,0 1 1,0-1 0,1 0-1,-1 1 1,0-1 0,1 0 0,-1 0-1,3 1 1,2 1 42,0 0 0,0-1-1,0 0 1,13 3 0,-11-4-19,0 0 0,0-1 0,0 0 0,0 0-1,0-1 1,0 0 0,0-1 0,0 1 0,-1-1 0,1-1 0,-1 0 0,1 0 0,10-6-1,5-5 83,0-1-1,31-26 1,-49 36-83,336-285 351,-319 271-364,-2-1-1,0 0 0,-1-1 1,-1-2-1,-1 1 1,15-30-1,-3-5-19,-3-1 1,-2-1-1,23-92 0,-43 139-64,-2 0-1,1 0 0,-1 0 0,0-22 1,-2 33 58,0 1 0,0 0 0,0-1 0,0 1 0,0 0 0,0-1 0,0 1 0,0 0 0,0-1 0,0 1 0,0 0 0,0-1-1,0 1 1,0 0 0,0-1 0,-1 1 0,1 0 0,0-1 0,0 1 0,0 0 0,0 0 0,-1-1 0,1 1 0,0 0 0,-1-1 0,-5 5-261,-6 12 23,-22 48 56,-52 86-93,24-61 182,-38 58 162,70-98-31,-26 60 0,27-44-40,-20 69-1,40-104 78,1 1 0,2 0 0,1 1 0,-2 54 0,7-78-29,0 0 1,1 0-1,0 0 1,0 0 0,5 14-1,-5-19-3,1 1 0,-1-1 0,1 1 0,0-1-1,0 0 1,0 0 0,0 0 0,1 0 0,-1 0 0,1 0 0,0-1-1,-1 1 1,1-1 0,4 3 0,1-1 36,1 0 1,0-1-1,-1 0 0,1 0 1,0-1-1,0 0 0,1 0 1,-1-1-1,10 0 1,14-1 129,37-4 0,-67 4-187,13-2 59,-1 0 0,0 0 0,0-2 0,0 0 0,-1 0 0,1-2-1,22-11 1,-28 12-53,0-1 1,0 0-1,-1-1 0,0 0 0,0 0 0,0 0 1,-1-1-1,0-1 0,-1 1 0,0-1 0,10-18 1,-5 3 60,12-37 1,-19 48-94,0-1 1,-1 0-1,-1 0 1,2-21-1,-4 34 1,0-1 0,0 1-1,0 0 1,-1 0-1,1-1 1,0 1-1,0 0 1,-1 0 0,1 0-1,0-1 1,-1 1-1,1 0 1,-1 0 0,0 0-1,1 0 1,-3-2-1,3 3 7,-1 0-1,1-1 1,-1 1 0,1 0-1,-1 0 1,1 0-1,-1-1 1,0 1-1,1 0 1,-1 0-1,1 0 1,-1 0-1,0 0 1,1 0-1,-1 0 1,1 0-1,-1 1 1,1-1 0,-1 0-1,0 0 1,1 0-1,-1 1 1,1-1-1,-1 0 1,1 0-1,-1 1 1,1-1-1,-1 1 1,1-1-1,0 0 1,-1 1-1,1-1 1,-1 1 0,1 0-1,-12 13-37,1 0 0,1 1 1,0 0-1,2 1 0,-1 0 0,-5 17 0,8-19 52,1 0 0,0 0 1,-5 28-1,10-39 24,-1 1 1,1 0 0,-1-1-1,1 1 1,0 0 0,0-1 0,1 1-1,-1 0 1,1-1 0,0 1-1,0 0 1,0-1 0,0 1 0,1-1-1,-1 0 1,1 1 0,0-1-1,0 0 1,0 0 0,0 0 0,4 3-1,-4-4 0,0-1 0,-1 0 0,1 0 0,0 0 0,0-1 0,0 1 0,0 0-1,0-1 1,0 1 0,0-1 0,0 0 0,0 1 0,0-1 0,1 0 0,-1 0 0,0-1-1,3 0 1,4 0 61,-1-1-1,15-6 1,-22 8-81,134-62 80,-63 26-13,88-45-162,-156 79 56,-1 0 0,1 0 0,0 1-1,0 0 1,1 0 0,-1 0 0,7 0-1,-10 1 25,0 0-1,-1 0 0,1 0 1,0 0-1,0 0 0,-1 0 0,1 0 1,0 0-1,0 1 0,-1-1 1,1 0-1,0 1 0,-1-1 1,1 1-1,0-1 0,-1 0 0,1 1 1,-1-1-1,2 2 0,-2-1 5,1 0 0,-1 0 0,0 0 0,1 0-1,-1 0 1,0 0 0,1 0 0,-1 0 0,0 0 0,0 0-1,0 1 1,0-1 0,0 0 0,0 0 0,0 0-1,-1 0 1,1 2 0,-2 4 12,-1 1 1,1 0-1,-1-1 1,0 0-1,-1 0 1,0 0-1,0 0 1,-7 8-1,-6 5 0,-23 22 0,24-25 341,-27 31 1,43-48-336,0 1 1,0-1-1,0 0 0,0 0 0,0 0 1,0 0-1,0 0 0,0 0 0,0 0 1,0 1-1,0-1 0,0 0 1,0 0-1,0 0 0,0 0 0,0 0 1,0 1-1,0-1 0,0 0 0,0 0 1,0 0-1,0 0 0,0 0 1,0 0-1,0 0 0,0 1 0,0-1 1,0 0-1,0 0 0,0 0 1,0 0-1,1 0 0,-1 0 0,0 0 1,0 1-1,0-1 0,0 0 0,0 0 1,0 0-1,0 0 0,0 0 1,1 0-1,-1 0 0,0 0 0,0 0 1,0 0-1,0 0 0,0 0 0,0 0 1,1 0-1,-1 0 0,0 0 1,0 0-1,0 0 0,0 0 0,0 0 1,0 0-1,1 0 0,-1 0 0,0 0 1,0 0-1,0 0 0,0 0 1,0 0-1,0 0 0,1 0 0,-1 0 1,0-1-1,0 1 0,21-10 65,0-2 0,0 0-1,-1-2 1,27-22-1,-31 23-111,34-31-13,-39 32 6,1 1-1,1 1 1,-1 0-1,2 1 1,16-10-1,-28 19 26,-1-1 0,0 0 0,1 1 0,-1-1 0,1 1 0,-1 0 0,1-1 0,-1 1 0,0 0 0,4 0 0,-5 0 8,1 0 1,-1 0 0,1 1-1,-1-1 1,1 0-1,0 0 1,-1 0-1,1 1 1,-1-1-1,0 0 1,1 1-1,-1-1 1,1 0-1,-1 1 1,1-1-1,-1 0 1,0 1-1,1-1 1,-1 1-1,1 0 1,0 2-16,0 0 1,0 0-1,-1 0 1,1 1-1,-1-1 0,1 0 1,-1 0-1,-1 5 1,0 21-46,-9 52 1,9-74 96,0 1-1,0-1 1,1 0 0,0 0-1,1 0 1,-1 0 0,2 0-1,-1 0 1,1 0 0,3 10-1,-5-17-13,1 1 1,-1-1-1,0 1 0,1-1 0,-1 1 0,1-1 0,-1 1 0,1-1 1,-1 1-1,1-1 0,0 0 0,-1 1 0,1-1 0,-1 0 0,1 0 1,0 1-1,-1-1 0,1 0 0,0 0 0,-1 0 0,1 0 0,0 0 1,1 0-1,15-2 26,-14 2-15,3-2-1,-1 0 0,1 1-1,-1-2 1,0 1 0,1-1 0,-1 1 0,8-7-1,30-27 115,-42 36-136,43-44 174,59-75 1,-79 90-143,55-65-3,92-120-59,-142 174 63,-2-2 1,-3-1-1,32-72 1,-47 93-56,5-12-299,18-68-1,-64 185-777,19-55 1044,-2-1 0,-29 42 0,-16 25 109,-36 110-103,78-162 58,2 2-1,2 0 1,2 0-1,-11 76 1,22-113 17,0 0 0,0 0 1,1 0-1,0 1 0,1-1 0,-1 0 0,1 0 1,1 0-1,2 11 0,-3-17-1,0 1 0,0-1-1,-1 0 1,1 1 0,0-1 0,0 0-1,1 1 1,-1-1 0,0 0 0,0 0-1,1 0 1,-1 0 0,0 0 0,1 0-1,-1 0 1,1-1 0,-1 1 0,1 0-1,-1-1 1,1 1 0,0-1 0,-1 0 0,1 1-1,0-1 1,-1 0 0,1 0 0,2 0-1,3-1 60,0 1 1,0-1-1,0 0 0,0-1 0,8-2 0,-5 0-34,0 0 1,0-1-1,0 0 1,-1 0-1,0-1 1,0 0-1,0-1 0,-1 0 1,9-9-1,8-11-60,29-43-1,-19 24-96,-16 19-342,-19 27 442,0 0 1,0 0-1,0 0 0,0 0 0,0 0 0,0 0 1,0 0-1,0 0 0,0 0 0,0 0 0,0 0 1,0 0-1,1 0 0,-1 0 0,0 0 0,0-1 1,0 1-1,0 0 0,0 0 0,0 0 0,0 0 1,0 0-1,0 0 0,0 0 0,0 0 0,1 0 1,-1 0-1,0 0 0,0 0 0,0 0 0,0 0 1,0 0-1,0 0 0,0 0 0,0 1 0,0-1 1,0 0-1,0 0 0,1 0 0,-1 0 0,0 0 1,0 0-1,0 0 0,0 0 0,0 0 0,0 0 1,0 0-1,0 0 0,0 0 0,0 0 0,0 1 1,2 5-122,0 10 49,-11 87-160,1-1 332,8-101-77,0 1 0,0-1 1,0 0-1,0 0 1,0 1-1,0-1 0,1 0 1,-1 0-1,0 0 1,1 1-1,-1-1 0,1 0 1,-1 0-1,1 0 0,0 0 1,0 0-1,-1 0 1,1 0-1,0 0 0,0 0 1,0 0-1,0 0 1,0-1-1,0 1 0,0 0 1,0-1-1,0 1 1,0-1-1,0 1 0,1-1 1,-1 1-1,0-1 0,0 0 1,1 0-1,-1 1 1,0-1-1,0 0 0,1 0 1,1-1-1,6 1 68,0-1 0,-1-1-1,1 0 1,12-4 0,-15 4-116,98-38 14,-37 12 156,201-92 69,-247 109-361,26-19 0,-14 8-53,-30 21 34,-7 6 72,-13 11-12,-154 101-101,47-36 272,116-76-39,1 1 1,-1 0 0,1 1-1,0-1 1,1 1 0,0 1-1,-8 10 1,13-17-7,1-1 1,0 1-1,-1-1 1,1 1-1,0-1 1,-1 1-1,1-1 1,0 1-1,-1-1 0,1 1 1,0 0-1,0-1 1,0 1-1,0-1 1,0 1-1,0 0 1,0-1-1,0 1 0,0-1 1,0 1-1,0 0 1,0-1-1,0 1 1,0-1-1,1 1 1,-1 0-1,0-1 1,0 1-1,1 0 0,0-1 11,0 1 0,0 0 0,0-1 0,0 0-1,0 1 1,0-1 0,0 0 0,0 1-1,0-1 1,0 0 0,0 0 0,0 0 0,1 0-1,1 0 1,7-1 110,-1 0-1,18-5 1,-23 5-128,16-4 1,-1-2 1,1 0-1,-1-1 0,0-1 1,-1 0-1,0-2 1,-1 0-1,0-1 0,0-1 1,-1 0-1,-1-1 0,-1-1 1,17-20-1,-14 16-57,-13 16 18,-1 0 0,0-1 0,1 1 0,-2-1 0,1 0 0,3-5 0,-21 64-380,11-45 395,2 1 1,-1 0-1,1 0 1,1 1-1,-1 11 0,3-20 25,-1 0 0,0 0 0,0 0-1,1-1 1,0 1 0,-1 0 0,1 0 0,0-1-1,1 1 1,-1 0 0,2 2 0,-2-3 12,1-1 0,-1 1 0,0-1 0,1 0 0,-1 1 0,1-1 0,0 0 0,-1 0-1,1 0 1,0 0 0,0 0 0,0-1 0,0 1 0,0 0 0,0-1 0,-1 1 0,5-1 0,-1 0-2,0 1-1,0-2 1,0 1-1,0-1 1,0 1-1,0-1 1,-1-1-1,1 1 1,0-1-1,-1 0 1,1 0-1,-1 0 1,1 0-1,7-6 1,2-4 19,1 0 0,19-22 1,-31 30-26,17-18 28,-1-2 1,19-29 0,7-11 14,106-141 67,-124 171-111,50-68-3,-62 80-57,-2 0 0,20-44 0,-11 18-219,-22 43-91,-6 7 141,-9 10 51,13-9 150,-15 12-46,1 2 0,0 0 1,1 1-1,1 0 0,1 1 0,1 1 1,0 0-1,-16 41 0,15-24 101,1 1-1,2 1 1,2 0 0,-5 49-1,9-42 74,1 0 0,8 89 0,0-115-3198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0:15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16 6048,'-41'-15'2752,"38"15"-1728,11 3-800,-3-3 64,8 0-192,5 0 224,9 0-192,0 0-384,-1 3 128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0:15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54 6560,'-13'-8'2976,"26"8"-2592,9-5 1280,9 5-992,41-4 864,4-1-896,29-1-416,-12 1-160,2-4 0,-9 9-32,-10-6 192,-12 6-128,-16-5-2848,-12 5 1504,-22 5-3840,-9 1 2880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0:15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17 165 5408,'-16'-39'2432,"37"25"-2112,-2 3 896,4 7-736,25-12 1280,10 4-992,55-8-96,3 4-416,29-4 128,-10 8-256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0:19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59 4224,'0'-23'1365,"-1"22"-1321,1 0 0,0 0 1,0 0-1,0 0 0,1 0 0,-1 0 0,0 0 0,0 0 0,0 0 0,1 0 1,-1 0-1,1 0 0,-1 0 0,1 0 0,-1 0 0,1 0 0,0-1 0,2-2 197,2-8 2455,-4 15-654,-6 24-313,4-19-1946,-13 75 1290,1-6 598,-32 111 1,15-73-837,-7 22 15,33-128-661,3-7-89,0 0 0,0 1-1,0-1 1,0 0 0,0 1 0,1-1-1,-1 5 1,1-7-101,0 0 0,0 0 0,0 0 0,0 0 0,0 0 0,0 0 0,0 0 0,-1 1 0,1-1 0,0 0 0,0 0 0,0 0 0,0 0 0,0 0 0,0 0 0,0 0 0,0 0 0,0 0 0,0 0 0,1 0 0,-1 0 0,0 1 0,0-1 0,0 0 0,0 0 0,0 0 0,0 0 0,0 0 0,0 0 0,0 0 0,0 0 0,0 0 0,0 0 0,0 0 0,0 0 0,0 0 0,0 0 0,0 0 0,0 0 0,0 0 0,0 0 0,1 0 0,-1 1 0,0-1 0,0 0 0,0 0 0,0 0 0,0 0 0,0 0 0,0 0 0,0 0 0,0 0 0,0 0 0,0 0 0,0 0 0,1 0 0,-1-1 0,0 1 0,0 0 0,0 0 0,0 0 0,4-4-769,-2 3 466,5-5-539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0:20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1318 1 3392,'0'0'216,"0"3"92,0 0 1,0 0-1,-1 0 0,1-1 0,0 1 0,-1 0 0,0 0 0,1-1 0,-1 1 0,0 0 0,-1-1 1,1 1-1,0-1 0,-1 0 0,1 1 0,-1-1 0,0 0 0,0 0 0,-2 2 0,-66 50 2108,22-20-1366,-125 89 1356,171-121-2383,-281 207 2135,-7-45-1254,168-99-794,73-37 86,1 2 0,2 3 0,-53 47 0,66-53 267,6-5-3044,21-14 1078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0:20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6 236 5824,'-6'-12'1206,"6"7"692,1 14-646,-1-3-942,9 246 4517,14-57-1979,-18-161-1792,-1-25-310,-4-9-727,1 1 0,-1-1 0,0 0 1,0 0-1,0 0 0,0 0 1,0 1-1,0-1 0,0 0 1,0 0-1,1 0 0,-1 0 0,0 0 1,0 0-1,0 0 0,0 1 1,0-1-1,1 0 0,-1 0 1,0 0-1,0 0 0,0 0 0,0 0 1,1 0-1,-1 0 0,0 0 1,0 0-1,0 0 0,1 0 0,-1 0 1,0 0-1,0 0 0,0 0 1,0 0-1,1 0 0,-1 0 1,0 0-1,0 0 0,0 0 0,0 0 1,1 0-1,-1-1 0,0 1 1,0 0-1,0 0 0,0 0 0,0 0 1,1 0-1,-1 0 0,0-1 1,0 1-1,0 0 0,0 0 1,0 0-1,0 0 0,0 0 0,0-1 1,0 1-1,0 0 0,0 0 1,0 0-1,0-1 0,1 1 0,-1 0 1,4-14 90,-1 0-1,0-1 1,0 1 0,0-30 0,-1 21-73,-1 5-43,47-373-62,-45 375 40,1 1-1,0-1 1,2 1 0,0-1 0,12-21 0,-15 32 41,0-1 0,1 1 0,0 0 0,0 0 0,0 1 0,0-1 0,1 1 0,0 0 0,0 0 0,0 1 1,0-1-1,0 1 0,1 0 0,-1 0 0,1 1 0,11-4 0,-7 5-15,0-1 1,0 1-1,1 1 0,-1 0 1,0 1-1,0 0 0,0 0 1,14 4-1,0 2-14,0 0-1,27 14 1,-18-2 44,-28-15 96,0 0-1,1-1 1,0 0-1,9 4 0,-6-7-1985,-5 0-1550,4 0 271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0:21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 5984,'0'0'86,"-1"0"0,1 0 0,0-1 1,0 1-1,-1 0 0,1 0 0,0 0 1,-1 0-1,1 0 0,0 0 0,-1 0 0,1 0 1,0 0-1,-1 0 0,1 0 0,0 0 0,-1 0 1,1 0-1,0 0 0,0 0 0,-1 0 0,1 0 1,0 0-1,-1 0 0,1 1 0,0-1 1,0 0-1,-1 0 0,1 1 0,-1 9 1382,1-3-1458,0 18 894,1 7 244,-2 0-1,-1 0 0,-10 53 0,5-43-249,6-32-340,0 0 0,-1 0 0,-5 17 0,49-92 1709,-14 21-2056,29-41-455,-51 77 207,1 1 0,0-1-1,1 1 1,-1 0 0,1 1 0,0 0 0,16-9-1,-21 14 32,-1 0-1,1 0 1,-1 0-1,1 1 1,0-1-1,-1 0 1,1 1 0,-1 0-1,1-1 1,0 1-1,-1 0 1,1 1-1,0-1 1,-1 0-1,1 1 1,4 1-1,-3-1-2,1 1-1,-1 0 0,0 1 1,0-1-1,0 1 0,0 0 1,0 0-1,5 6 1,1 2 5,-1 1 1,0 0 0,0 0-1,12 27 1,-8-10 581,0 1 0,15 63-1,-27-74-1025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8:34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32 8320,'-40'-32'3744,"35"32"-3232,1 0-160,8 0-288,1 0 32,9 0-32,-1 0-2176,5 5 1184,-4-5-6720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3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4576,'7'3'404,"-1"-1"-1,0 1 1,0 1 0,0-1 0,8 8 0,18 10 751,11 5 659,67 52-1,-95-64-1511,0 0 0,-1 1 1,0 0-1,-2 2 0,0-1 0,0 1 1,-2 1-1,0 0 0,-1 0 0,8 22 0,-9-15-90,0 0 0,-2 0 0,-1 1-1,-1 0 1,-1 0 0,-1 0 0,-2 39-1,-2-48-76,0 1 0,-1-1 0,-1 0 0,-1 0 0,-1-1 0,0 1 0,-1-1 0,0-1 0,-16 25 0,4-14-675,0 0-1,-1-2 0,-1 0 0,-32 27 0,19-19-1336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0:24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9 3712,'10'-9'6720,"-12"10"-6369,-1-1 0,1 0 0,-1 0 0,1 1 0,-1 0 0,1-1 0,0 1 0,-1 0 0,1 0 1,0 0-1,-4 3 0,-22 20 121,13-10 117,6-6-417,1 1 1,0 0-1,1 1 0,-1-1 1,2 1-1,-1 1 0,2-1 0,-9 21 1,8-14-74,0 1 1,1-1 0,1 1 0,1 1 0,-1 21-1,4-33-6,0 0 0,0 0 0,0-1 0,1 1 0,1 0-1,-1 0 1,1 0 0,0 0 0,0-1 0,6 11-1,-6-13-27,0-1 0,0 1 0,1-1-1,-1 0 1,1 0 0,0 0-1,0 0 1,0 0 0,0 0-1,0-1 1,1 0 0,-1 0-1,1 0 1,-1 0 0,1 0-1,0 0 1,0-1 0,0 0-1,7 1 1,-4-1 3,0 0 0,-1-1 0,1 0 0,0 0-1,0-1 1,0 1 0,0-2 0,0 1 0,-1-1 0,9-3 0,-6 1-19,0 0 1,0-1-1,0 0 0,-1-1 1,0 0-1,10-9 1,2-6 47,0-1 1,-2-1-1,28-43 1,-30 39-264,-1 1 1,15-43 0,-27 62-7,-5 5-84,-6 12-68,4-1 306,0-1 0,1 1 0,0 0 1,1 1-1,0-1 0,0 0 0,1 1 1,0-1-1,0 0 0,2 16 0,1-8 65,0-1 0,1 0 0,1 0 0,0 0-1,9 21 1,-12-34-20,0 0 1,0-1-1,1 1 0,-1 0 1,1 0-1,0 0 0,0-1 1,0 1-1,0-1 0,0 0 0,0 1 1,0-1-1,1 0 0,-1 0 1,1 0-1,0-1 0,0 1 1,-1-1-1,1 1 0,0-1 1,0 0-1,0 0 0,0-1 1,1 1-1,-1 0 0,0-1 0,0 0 1,0 0-1,0 0 0,1 0 1,-1 0-1,4-1 0,5-2 42,0 1-1,-1-2 1,1 1-1,-1-1 1,0-1-1,0 0 0,0-1 1,-1 0-1,0-1 1,14-11-1,1-4 37,-1 0-1,32-42 1,-49 56-125,-1 0 0,0-1 0,-1 0-1,0 0 1,0-1 0,-1 1 0,0-1 0,5-19 0,-9 26 14,1 1 1,-1-1 0,0 0 0,0 1 0,0-1-1,0 0 1,-1 1 0,1-1 0,-1 0-1,0 1 1,1-1 0,-1 1 0,0-1-1,0 1 1,-1-1 0,1 1 0,-1 0 0,1-1-1,-1 1 1,-3-3 0,1 0-16,-1 0 0,0 1 0,0 0 0,0 0 0,-1 0 0,1 1 0,-8-4 0,11 7-6,1 0 24,1 0 1,0 0 0,-1 0-1,1 0 1,0 0 0,-1 0-1,1-1 1,0 1 0,-1 0 0,1 0-1,0 0 1,-1 0 0,1-1-1,0 1 1,-1 0 0,1 0-1,0-1 1,0 1 0,0 0-1,-1-1 1,1 1 0,0 0-1,0 0 1,0-1 0,0 1-1,-1 0 1,1-1 0,0 1-1,0-1 1,0 1 0,0 0-1,0-1 1,0 1 0,0-1 1,0 1 0,1-1 0,-1 1 0,0 0 0,0 0 0,0-1 0,1 1 0,-1 0 0,0-1 0,0 1 0,1 0 0,-1 0 0,0-1 0,1 1 0,-1 0 0,0 0 0,1 0 0,-1 0 0,0-1 0,1 1 0,-1 0 0,0 0 0,1 0 0,-1 0 0,0 0 0,1 0 0,-1 0 0,1 0 0,14-2-61,96 5 366,-76-4-300,-11 0-127,46 5 0,-64-4 77,0 1 0,-1 0 0,0 0 0,1 1 0,-1 0 0,0 0 0,0 0 0,0 0 0,0 1 0,0 0 0,0 0 1,-1 0-1,8 7 0,-10-8 44,0 0 0,-1 1 0,0-1 0,0 0 0,1 0 0,-1 0 0,0 1 0,-1-1 0,1 1 0,0-1 0,-1 1 0,1-1 0,-1 1 0,0-1 0,0 3 0,0 5 69,-1 0-1,-3 14 1,2-13-54,-23 105 568,22-97-438,1-2 138,-1-1 1,-5 19-1,6-29-75,5-23-5425,1-8 1214,5-3 1317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0:25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97 4992,'0'-40'2240,"-4"17"-1952,-1 15 640,10 3-576,-5-7-224,0 9-96,0-2-256,4 5-576,6 5 512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0:25.3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401 17 5568,'1'-1'172,"-1"0"0,1 0-1,-1-1 1,1 1 0,0 0 0,0 0 0,0 0 0,-1 0-1,1 0 1,0 1 0,0-1 0,0 0 0,0 0 0,0 1-1,1-1 1,-1 0 0,2 0 0,-2 1-101,0 0 0,0 0 0,0 1 0,0-1 1,0 0-1,0 1 0,0-1 0,0 0 0,0 1 0,0-1 0,0 1 0,0 0 0,0-1 1,0 1-1,0 0 0,0-1 0,0 1 0,-1 0 0,1 0 0,0 0 0,-1 0 0,1 0 1,0 1-1,0 0-24,1 0 1,-1 0 0,-1 0-1,1 0 1,0 1 0,-1-1-1,1 0 1,-1 0 0,1 1-1,-1-1 1,0 0 0,0 0 0,0 1-1,0-1 1,-1 4 0,0 3 133,-8 70 1397,-21 77 0,28-146-1465,-71 279 2125,47-197-1820,-56 174 1614,79-261-2138,3-16-1690,-1-9-371,-2-11-1743,2-3 1292</inkml:trace>
  <inkml:trace contextRef="#ctx0" brushRef="#br0" timeOffset="1">6 565 6816,'-6'-6'1364,"7"4"45,12 1 844,-2 2-1733,31 1 1210,70 13 1,-43-5-1293,-32-5-173,1-1 0,47-2 0,-72-3-648,-1 0 0,0-1 0,1 0 0,-1-1 0,0 0 0,-1-1 0,1-1 0,-1 1-1,0-2 1,21-12 0,-2-3-1387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0:25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0 3808,'-1'16'800,"0"-1"0,-1 1 0,-1-1 0,-7 23 0,-24 57 1415,31-88-2084,-18 41 1083,-43 72-1,21-44-440,37-64-614,-79 155 1203,69-132-902,1 2 0,-17 68 1,31-99-319,0-1 1,0 1-1,0 10 1,1-16-109,0 1 0,0-1-1,0 1 1,0-1 0,0 1-1,0-1 1,0 1 0,1-1 0,-1 0-1,0 1 1,0-1 0,0 1-1,1-1 1,-1 1 0,0-1 0,0 0-1,1 1 1,-1-1 0,0 0-1,1 1 1,-1-1 0,0 0 0,1 1-1,-1-1 1,1 0 0,-1 0-1,0 1 1,1-1 0,-1 0 0,1 0-1,-1 0 1,1 0 0,-1 0-1,1 0 1,-1 0 0,0 1 0,1-1-1,-1 0 1,1-1 0,2 1 40,-1 0 0,0-1 0,1 0 0,-1 1 0,0-1 0,4-2 0,19-11 265,33-26 1,-5 3-230,-33 24-76,46-26-268,-56 33 146,0 1 0,1 1 0,0 0 0,15-4 0,-24 8 87,0-1-1,0 1 1,0 0 0,0 0-1,0 0 1,0 0 0,0 0-1,0 0 1,0 0-1,0 1 1,0-1 0,0 1-1,0-1 1,0 1 0,-1 0-1,1 0 1,0 0-1,0 0 1,-1 0 0,1 0-1,0 1 1,-1-1 0,1 0-1,-1 1 1,0-1 0,1 1-1,-1 0 1,0-1-1,0 1 1,0 0 0,0 0-1,0 0 1,-1 0 0,1 0-1,0-1 1,-1 1 0,0 0-1,1 3 1,2 13 133,-1 0 1,0 0-1,-2 0 1,0 0 0,-1 0-1,-6 34 1,3-27 73,2-13-1461,-1-1 1,-4 16 0,1-7-1082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0:35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3392,'0'-3'5728,"1"8"-4960,3 16-98,-1-1 1,-1 1-1,0 0 1,-3 40 0,0-17-296,1 208 3006,5-282-2037,1-13-1033,12-44 0,-6 32-395,-8 34 62,1 1 0,2 0-1,0 1 1,12-25-1,-12 31 10,0 0-1,1 0 0,1 1 0,0 0 1,0 1-1,19-18 0,-25 28 2,-1-1-1,1 1 0,-1-1 1,1 1-1,-1 0 0,1 0 1,0 0-1,0 1 0,-1-1 0,1 0 1,0 1-1,0 0 0,0 0 1,-1 0-1,1 0 0,3 1 1,4-1-29,-6 0 35,-1 1-1,0 0 0,0-1 0,0 1 0,0 1 0,0-1 1,0 0-1,0 1 0,0 0 0,-1-1 0,1 1 1,0 0-1,-1 0 0,0 1 0,1-1 0,-1 0 0,0 1 1,0-1-1,0 1 0,-1 0 0,1 0 0,-1-1 0,1 1 1,1 6-1,2 53 374,-4 90 1,-2-76-101,1-27-65,-1-15 140,1 0-1,9 61 1,-9-94-173,2 4 261,-1-6-738,2-3-58,6-4-194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0:36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629 15 1984,'3'-1'300,"0"0"-1,1 0 1,-1 0 0,1 0-1,-1 1 1,1-1 0,-1 1-1,7 1 1,-6-1 174,0 0 0,0 0 0,0-1 0,0 1 1,0-1-1,6-1 0,3-3 1179,-11 5-927,-3 1-73,-20 9 1144,-1 1-1506,-30 23 428,34-22-403,0 0 0,-1-1 0,-27 11 1,-92 25 838,-62 26-407,181-65-683,-62 31 145,68-32-52,-1 1 0,1 1 0,-18 15 0,31-24-157,-9 10 808,9-10-789,0 1 1,0-1 0,1 0 0,-1 0-1,0 1 1,0-1 0,0 0-1,0 1 1,0-1 0,0 0-1,1 0 1,-1 1 0,0-1-1,0 0 1,0 0 0,1 1 0,-1-1-1,0 0 1,0 0 0,1 0-1,-1 0 1,0 1 0,0-1-1,1 0 1,-1 0 0,0 0-1,0 0 1,1 0 0,-1 0 0,0 0-1,1 0 1,-1 0 0,0 0-1,1 0 1,-1 0 0,0 0-1,1 0 1,-1 0 0,1 0-1,16 2 221,1-1-1,22-2 1,-3 0-51,6 1-153,-1 3-1,47 8 0,-62-5-17,0 0 0,0 2 0,0 1-1,31 15 1,-33-12 65,0 1-1,26 19 1,-31-21 118,-19-10-31,4 0-2151,8 1-5165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0:36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2560,'0'0'85,"-1"1"-1,0-1 1,0 0-1,1 1 1,-1-1 0,0 0-1,1 0 1,-1 0-1,0 0 1,0 0 0,0 0-1,1 1 1,-1-2 0,0 1-1,0 0 1,1 0-1,-1 0 1,0 0 0,0 0-1,-1-1 1,2 1 25,0 0 0,-1-1 0,1 1 0,0 0 1,-1 0-1,1 0 0,0 0 0,-1 0 0,1 0 0,-1 0 0,1 0 0,0 0 1,-1 0-1,1 0 0,0 0 0,-1 0 0,1 0 0,-1 0 0,1 0 0,0 0 0,-1 1 1,1-1-1,0 0 0,-1 0 0,1 0 0,0 1 0,-1-1 0,1 1 0,-9-1 7085,9 1-7138,0-1 1,0 1-1,0 0 1,1-1-1,-1 1 0,0-1 1,0 1-1,1-1 1,-1 1-1,1-1 0,-1 1 1,0-1-1,1 1 1,-1-1-1,1 1 1,-1-1-1,1 0 0,-1 1 1,1-1-1,-1 0 1,1 1-1,0-1 0,-1 0 1,1 0-1,-1 0 1,2 1-1,21 4 403,121 13 859,229 44-174,-274-40-931,-99-22-340,1 0-1,-1 0 1,0 0 0,0 0 0,1 0-1,-1 0 1,0 0 0,0 0 0,1 0 0,-1 0-1,0 0 1,1 0 0,-1 0 0,0 0-1,0 0 1,1 0 0,-1 0 0,0 0 0,0 1-1,0-1 1,1 0 0,-1 0 0,0 0-1,0 0 1,1 0 0,-1 1 0,0-1 0,0 0-1,0 0 1,0 0 0,1 1 0,-1-1 0,0 0-1,0 0 1,0 1 0,0-1 0,0 0-1,0 0 1,0 1 0,0-1 0,0 0 0,0 0-1,0 1 1,0-1 0,0 0 0,0 0-1,0 1 1,0-1 0,0 0 0,0 0 0,0 1-1,0-1 1,0 0 0,0 0 0,0 1-1,0-1 1,-1 0 0,1 8-3230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0:38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16 4224,'-13'-15'2772,"11"15"-2641,1 1 1,-1-1-1,1 1 0,-1 0 0,1-1 0,0 1 0,-1 0 1,1 0-1,0 0 0,0 0 0,0 0 0,0 0 1,0 0-1,0 0 0,0 1 0,0-1 0,0 0 1,0 1-1,1-1 0,-1 0 0,0 3 0,-12 51 1314,2 0-1,-6 97 1,15-127-1128,-39 333 2295,15-147-1144,24-184-1030,3 44 0,0-23 1059,-1-47-1177,-5-7-384,3 0-2843,4 1 732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0:39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45 3712,'1'0'120,"-1"-1"0,1 1 0,-1-1 1,1 1-1,-1-1 0,1 1 0,0 0 0,-1-1 1,1 1-1,0 0 0,-1-1 0,1 1 0,0 0 1,-1 0-1,1 0 0,0-1 0,-1 1 0,1 0 0,0 0 1,-1 0-1,2 0 0,-1 0 90,-1 0 0,1 0 1,0 0-1,-1 0 0,1 0 0,0 0 0,0 0 1,-1 0-1,1-1 0,0 1 0,-1 0 0,1 0 1,-1-1-1,2 0 0,-1 1-133,-1-1 1,1 1-1,-1 0 1,1-1-1,-1 1 1,1-1-1,-1 1 1,1-1-1,-1 1 0,0-1 1,1 1-1,-1-1 1,0 1-1,1-1 1,-1 0-1,0 1 0,0-1 1,0 0-1,1 1 1,-1-1-1,0 1 1,0-1-1,0 0 0,0 1 1,0-1-1,0 0 1,0 1-1,0-1 1,-1 0-1,1 1 1,0-1-1,0 0 0,0 1 1,-1-1-1,1 1 1,0-1-1,-1 1 1,1-1-1,0 1 0,-1-1 1,1 1-1,-1-1 1,1 1-1,-1-1 1,1 1-1,-1-1 0,1 1 1,-1 0-1,0 0 1,1-1-1,-1 1 1,1 0-1,-1 0 0,-1-1 1,-3-1-5,0 1 1,-1-1-1,1 1 1,0 1-1,-1-1 1,-7 0-1,4 2 57,0-1-1,0 1 0,-17 5 1,21-5-88,1 0 1,-1 1 0,1 0-1,-1 0 1,1 0 0,0 0-1,0 1 1,0 0 0,-4 3-1,7-5-11,1-1 0,0 0 0,0 1 0,0-1 0,0 0 0,0 1 0,-1-1 0,1 0 0,0 1-1,0-1 1,0 0 0,0 1 0,0-1 0,0 0 0,0 1 0,0-1 0,0 1 0,1-1 0,-1 0 0,0 1 0,0-1 0,0 0 0,0 1-1,0-1 1,1 0 0,-1 1 0,0-1 0,0 0 0,1 0 0,-1 1 0,0-1 0,0 0 0,1 0 0,-1 1 0,0-1 0,1 0-1,-1 0 1,0 0 0,1 0 0,-1 1 0,0-1 0,1 0 0,-1 0 0,0 0 0,1 0 0,19 6 1138,-16-7-989,1 1-1,0-1 0,-1 0 1,1 0-1,0 0 1,-1-1-1,1 0 1,5-3-1,3-1-205,-13 6 30,0 0-1,0 0 1,0 0-1,0 0 1,0 0-1,0 0 1,0 0-1,0 0 1,0 0-1,0 0 1,0 0-1,0 0 1,0 0-1,0 0 1,0 0-1,-1 0 1,1 0-1,0 0 1,0 0-1,0 0 1,0 0-1,0 0 1,0 0-1,0 0 1,0 0-1,0 0 1,0-1 0,0 1-1,0 0 1,0 0-1,0 0 1,0 0-1,0 0 1,0 0-1,0 0 1,0 0-1,0 0 1,0 0-1,0 0 1,0 0-1,0 0 1,0 0-1,0-1 1,0 1-1,0 0 1,0 0-1,0 0 1,0 0-1,0 0 1,0 0-1,0 0 1,0 0-1,0 0 1,0 0-1,0 0 1,0 0-1,1 0 1,-1 0-1,0 0 1,-8-1-209,-12 3 18,15-2 184,0 1-1,0 0 1,0-1 0,-9 4 0,4-1-366,-22 11 990,19-4-2275,12-9 1198,1 0 1,-1 0-1,0 1 0,0-1 0,1 0 0,-1 0 0,1 1 1,-1-1-1,1 0 0,-1 2 0,1 16-2962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0:59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18 3712,'-10'-17'9183,"16"26"-6681,-5-7-2344,0 1 0,0-1 0,0 1 0,-1-1 0,1 1 0,-1-1 1,1 1-1,-1 3 0,3 17 312,7 3-88,1 0-1,22 36 1,-10-18-2,50 110 54,25 47 231,-81-169-566,-2 0-1,-1 2 1,15 49 0,-15-26 51,-3 0 0,-1 1 0,-4 0 1,-2 1-1,-3 59 0,-4-84 29,-2 0 1,-1 0-1,-2 0 0,-19 53 1,-65 127 409,60-145-416,31-67-160,-116 234 750,99-205-657,-1-2 0,-1 0 1,-1-1-1,-2-1 0,-39 36 0,52-55-813,0-1 0,-1 0 0,0-1 0,-11 6 0,5-4-3742,2 1 1047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3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15 203 2816,'-7'-13'945,"6"11"-758,0 1 0,0 0 1,1-1-1,-1 1 0,0-1 0,1 1 1,-1-1-1,1 1 0,-1-1 0,1 0 1,0 1-1,-1-1 0,1 1 1,0-1-1,0-2 0,1 2 247,0 0 1,-1 0-1,0 0 0,1 0 1,-1 0-1,0 0 0,0-4 1,0 4-56,0 0 0,0 0 0,0 0 0,0 0 0,0 0 0,1 0 0,0-4 0,2-4 1553,-3 10-1896,1-1-1,-1 0 1,0 1 0,0-1 0,0 1 0,1-1 0,-1 0 0,0 1 0,1-1 0,-1 1 0,0-1-1,1 1 1,-1-1 0,1 1 0,-1-1 0,1 1 0,-1 0 0,1-1 0,-1 1 0,1-1-1,-1 1 1,1 0 0,0 0 0,-1-1 0,1 1 0,0 0 0,17-8 197,-1 2-1,1 0 1,38-7 0,-15 4-178,45-9 40,2 4-1,103-4 0,-102 9 183,-92 11-2404,0 5 527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5:27.1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102 47 2400,'0'-1'339,"-1"-1"-1,1 1 1,-1 0-1,1-1 1,0 1-1,0 0 1,0-1 0,0 1-1,0-1 1,0 1-1,0-3 1,1 6-142,-1 0 1,1-1-1,-1 1 1,0-1-1,1 1 0,-1-1 1,0 1-1,0 0 1,0-1-1,-1 1 0,1 2 1,-3 25-147,-28 334 1012,3-85 180,5-13-550,22-246-329,1-15-145,0 0 1,0-1-1,-1 1 1,1 0-1,-2 4 0,0-5 466,-1-8-183,0-14-26,3 15-464,-3-19 87,2-1 0,2-38 0,10-50-54,-7 80-40,15-104 213,7-25 513,-18 110-648,2 0 0,29-91 0,-32 125-57,1-1 0,0 1-1,2 1 1,17-26 0,-19 33-50,-1 0 0,2 0 1,-1 1-1,1 0 1,0 0-1,1 1 0,0 1 1,14-9-1,-13 11-16,-1 0-1,1 1 1,0-1 0,0 2-1,0 0 1,1 0 0,-1 1-1,0 1 1,1-1 0,-1 2-1,1 0 1,-1 0 0,0 1 0,0 0-1,19 7 1,-27-8 23,0 0 1,0 1 0,0-1-1,-1 1 1,1-1 0,0 1-1,0 0 1,-1 0-1,1 0 1,-1 1 0,0-1-1,0 1 1,0-1-1,0 1 1,0-1 0,0 1-1,1 4 1,-1-2 30,0 0-1,-1 0 1,0 0 0,0 1 0,0-1 0,-1 0-1,0 0 1,0 1 0,-1 9 0,-2 1 49,0-1 1,-2 1-1,0-1 1,0 0-1,-15 28 1,10-26-11,-1 0-1,-1 0 1,-1-2 0,0 1-1,-29 26 1,3-10 82,-48 31 0,-16-2 15,97-57-94,-5 5-165,11-9 103,0 0 0,0 1 0,0-1 0,0 1 0,0-1 0,1 0 0,-1 1 0,0-1 0,0 0 0,1 1 0,-1-1 0,0 0 0,1 1 0,-1-1 0,0 0 0,1 0 0,-1 1 0,0-1 0,1 0 0,-1 0 0,0 0 0,1 0 0,-1 1 0,1-1 0,-1 0 0,0 0 0,1 0 0,-1 0 0,1 0 0,-1 0 0,1 0-1,65 23-185,-44-17 134,0 1-1,0 1 1,30 16-1,-42-20 61,-1 2-1,-1-1 1,1 1-1,-1 0 1,0 1-1,0 0 1,0 0 0,-1 1-1,12 16 1,-16-18 11,0 0 0,-1 0 0,0 0 0,0 0 0,0 1 0,-1-1 0,1 0 0,-2 1 0,1-1 0,-1 1 0,0-1 0,0 0 0,-1 1 0,1-1 0,-1 1 0,-4 9 0,1-3 21,0 0 0,-1 0 0,-1 0 0,0-1 0,-1 0 0,-13 18-1,8-15 22,0-1 0,-1 0-1,-1-1 1,-25 20 0,9-13 69,-47 26 1,68-42-115,-71 35 22,71-35 7,-1-1 0,0 0 0,0 0 0,0-1 0,0 0 0,-16 0 0,25-2-183,9-1 26,86-24 88,37-12 215,-86 22-26,0-2-1,-2-2 1,71-42 0,-56 18 31,-2-2 1,-1-2 0,60-70-1,-112 114-211,0 0 0,0 0-1,0 0 1,0 1 0,0-1-1,1 1 1,4-3 0,-8 5 11,1 0 1,-1 0 0,0 0-1,0 0 1,0 0-1,0 0 1,0 0 0,1 0-1,-1 0 1,0 0-1,0 0 1,0 0 0,0 0-1,0 0 1,1 0 0,-1 0-1,0 0 1,0 0-1,0 0 1,0 0 0,0 1-1,0-1 1,1 0-1,-1 0 1,0 0 0,0 0-1,0 0 1,0 0-1,0 1 1,0-1 0,0 0-1,0 0 1,0 0-1,0 0 1,0 1 0,0-1-1,0 0 1,0 0 0,0 0-1,0 0 1,0 0-1,0 1 1,0-1 0,0 0-1,0 0 1,0 0-1,0 0 1,0 1 0,0-1-1,0 0 1,0 0 0,-2 9-111,2-8 93,-15 45-129,-11 44 131,4 30 54,19-96 47,1 0-1,1 0 0,3 28 0,1-28 85,-3-23-145,0-1 0,0 1-1,0-1 1,0 1 0,1-1-1,-1 1 1,0-1-1,0 1 1,0-1 0,0 1-1,0-1 1,1 1-1,-1-1 1,0 1 0,0-1-1,1 1 1,-1-1 0,0 1-1,1-1 1,-1 0-1,0 1 1,1-1 0,-1 0-1,1 1 1,-1-1-1,1 0 1,-1 0 0,1 1-1,-1-1 1,1 0-1,-1 0 1,1 0 0,-1 0-1,1 0 1,-1 1 0,1-1-1,-1 0 1,1 0-1,-1 0 1,1 0 0,-1-1-1,1 1 1,-1 0-1,1 0 1,-1 0 0,2-1-1,0 0 8,0 0 1,0-1-1,0 1 0,0-1 0,0 1 0,0-1 0,2-2 0,61-84 292,-22 27-201,48-48 49,-53 64-351,-20 28-87,-18 17 270,0-1-1,0 1 1,1 0-1,-1 0 1,0-1 0,0 1-1,1 0 1,-1 0 0,0-1-1,0 1 1,1 0-1,-1 0 1,0 0 0,1 0-1,-1-1 1,0 1-1,1 0 1,-1 0 0,0 0-1,1 0 1,-1 0 0,0 0-1,1 0 1,-1 0-1,0 0 1,1 0 0,-1 0-1,0 0 1,0 0 0,1 0-1,-1 0 1,0 1-1,1-1 1,-1 0 0,0 0-1,1 0 1,-1 0-1,0 0 1,0 1 0,1-1-1,-1 0 1,0 0 0,0 1-1,1-1 1,-1 0-1,0 0 1,0 1 0,0-1-1,1 0 1,-1 1 0,0-1-1,0 0 1,0 1-1,0-1 1,0 0 0,0 1-1,0-1 1,0 0-1,0 1 1,0-1 0,0 0-1,0 1 1,0-1 0,0 0-1,0 1 1,0-1-1,-1 17-25,-1-1-1,-1 0 0,-4 16 1,-4 21-51,9-38 49,0 0 56,0 0-1,1 0 1,1 0 0,2 27 0,-2-40-11,1 0 0,-1-1-1,0 1 1,1 0 0,-1 0 0,1 0 0,0 0 0,0-1 0,0 1 0,-1 0 0,1-1-1,1 1 1,-1-1 0,0 1 0,0-1 0,1 1 0,-1-1 0,1 0 0,-1 0 0,1 1-1,-1-1 1,1 0 0,0-1 0,-1 1 0,1 0 0,0 0 0,0-1 0,0 1 0,-1-1-1,1 1 1,0-1 0,0 0 0,0 0 0,0 0 0,0 0 0,0 0 0,0 0 0,0-1-1,0 1 1,-1-1 0,1 1 0,0-1 0,0 0 0,0 1 0,-1-1 0,1 0 0,2-2-1,4-3 55,1 0-1,-1-1 1,0 0 0,-1-1-1,9-10 1,32-47 73,-40 52-104,54-86 131,-35 54-271,4-10 138,-2-1 0,-3-1 0,36-118 0,-41 96-184,18-131 0,-39 195-130,0 15 274,0 0-1,0 0 1,0 0-1,0 0 1,0 0-1,-1 0 1,1 0-1,0 0 1,0 0-1,0 0 1,0 0-1,0 0 1,0 0-1,-1 0 1,1 0-1,0 0 1,0 0-1,0 0 1,0 1-1,0-1 1,0 0-1,0 0 1,0 0-1,-1 0 1,1 0-1,0 0 1,0 0-1,0 0 1,0 0-1,0 0 1,0 0-1,0 1 1,0-1-1,0 0 1,0 0-1,0 0 1,0 0-1,0 0 1,-1 0-1,1 0 1,0 1-1,0-1 1,0 0-1,0 0 1,0 0-1,0 0 1,0 0-1,0 1 1,-10 28-211,-13 66 208,4 2 0,-12 194 1,32-191 56,13 103 1,-10-154 30,18 91 430,-21-137-562,3 14 488,-4-16-511,1 0 0,-1-1-1,0 1 1,0 0 0,1-1 0,-1 1-1,0 0 1,1-1 0,-1 1-1,1 0 1,-1-1 0,1 1 0,-1-1-1,1 1 1,-1-1 0,1 1-1,0-1 1,1 1 0,6 0-840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5:27.4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18 7040,'-1'0'121,"1"0"1,-1-1-1,1 1 1,-1 0-1,1-1 1,-1 1-1,1 0 1,-1-1-1,1 1 1,0 0-1,-1-1 1,1 1-1,0-1 1,-1 1 0,1-1-1,0 1 1,-1-1-1,1 1 1,0-1-1,0 1 1,0-1-1,-1-1 1,15 1 2322,-4 2-2153,116-4 2985,74 1-2472,-145 2-765,-41-1-266,0 1 0,0 0 0,0 1 0,1 0 0,26 7 1,-39-8 4,9 7-1240,-7 3-3457,-4 5 1570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5:33.8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591 460 3392,'0'0'76,"0"-1"1,0 1-1,0-1 1,0 1-1,0 0 1,0-1 0,0 1-1,0-1 1,1 1-1,-1-1 1,0 1-1,0 0 1,0-1-1,1 1 1,-1-1-1,0 1 1,0 0-1,1-1 1,-1 1-1,0 0 1,1-1-1,-1 1 1,1 0-19,-1-1 0,0 1 0,1 0 0,-1-1 0,0 1-1,1 0 1,-1-1 0,0 1 0,0 0 0,1-1 0,-1 1 0,0-1 0,0 1 0,0 0 0,0-1 0,0 1 0,0-1 0,1 1 0,-1-1 0,0 1 0,0 0 0,0-1 0,0 1 0,-1-1 0,1 1 0,0-1 0,0 1 0,0 0 0,0-1-1,-2-6 221,-1-1-1,0 2 0,0-1 0,0 0 0,-1 1 0,0-1 0,0 1 1,0 0-1,-1 0 0,0 1 0,-6-6 0,-8-7 244,-42-29 0,49 38-563,0 1 0,0 1 0,0 0 0,-1 1 0,-15-5 0,21 9 9,1 0 0,-1 0 0,1 1 0,-1 0 0,0 1 0,0 0 0,0 0 0,1 0 0,-1 1 0,0 0 0,1 0 0,-1 0 0,-10 4 0,4 1 3,-1 1 0,1-1 1,0 2-1,1 0 1,0 1-1,0 0 0,-17 17 1,6-2 149,1 2 0,-25 36-1,38-48-50,1 1 0,0 0-1,1 0 1,1 1 0,0 0 0,1 0-1,0 1 1,2-1 0,0 1-1,1 0 1,0 25 0,2-25 57,0 0 1,2-1-1,0 1 0,0-1 1,2 0-1,0 1 1,1-2-1,1 1 0,0 0 1,1-1-1,16 25 1,-18-32-33,1-1 0,1 1 0,-1-1 0,1 0 0,1 0 0,-1-1 0,1 0 0,0 0 0,1-1 0,-1 0 0,1-1 0,9 4 0,-6-4-7,0 0 0,0-1 0,1-1 0,-1 0-1,0 0 1,1-1 0,0-1 0,-1 0-1,14-2 1,4-2 47,-1-1-1,1-2 0,-1-1 1,-1-1-1,1-1 0,-2-2 1,48-26-1,-67 33-111,0 0 0,-1-1 1,1 0-1,-1 0 0,-1 0 0,1-1 0,-1 0 1,0 0-1,0-1 0,-1 0 0,0 0 1,0 0-1,-1-1 0,0 1 0,-1-1 0,0 0 1,4-16-1,-7 24-46,0 0 1,0-1 0,0 1-1,0 0 1,0 0 0,0 0-1,0 0 1,0 0 0,0 0-1,0 0 1,-1 0 0,1-1-1,0 1 1,-1 0-1,1 0 1,-1-1 0,0 2-1,1-1 0,-1 1 0,1-1 0,-1 1 0,1 0 0,-1-1 0,0 1 0,1 0 1,-1-1-1,1 1 0,-1 0 0,0 0 0,1-1 0,-1 1 0,0 0 0,1 0 0,-1 0 0,0 0 0,0 0 0,-3 0-40,1 1-1,0-1 1,0 1-1,-1 0 1,1 0-1,0 0 1,0 1-1,-5 2 1,-6 5 48,1 0 0,1 1 0,-1 0 0,2 1 0,0 0 0,0 1 0,1 0 0,0 0 0,1 1 0,0 1 0,1 0 0,1 0 0,-7 17 0,13-27 31,0 0 0,0 0 0,0 0 0,0 0 0,0 0 0,1 0 0,0 0-1,0 0 1,0 0 0,0 0 0,1 0 0,0 0 0,-1-1 0,2 1 0,-1 0 0,0 0 0,4 6 0,-2-5 47,0-1 0,0 0 1,0 1-1,1-2 0,-1 1 0,1 0 0,0-1 0,1 1 1,-1-1-1,0 0 0,1-1 0,7 4 0,0 0 48,0-1-1,0-1 1,1 0-1,-1 0 1,1-1 0,0-1-1,0 0 1,0-1-1,0-1 1,22-1-1,-31 0-78,1 0 1,-1 0-1,1-1 0,-1 0 0,1 1 0,-1-2 0,0 1 0,0 0 0,0-1 0,0 0 0,0 0 0,-1 0 0,1 0 0,-1-1 0,0 1 0,0-1 0,0 0 0,0 0 0,-1 0 0,1 0 0,-1 0 0,0-1 0,1-5 0,0 4-14,-1-1 1,0 0-1,-1 1 1,1-1-1,-1 0 1,-1 0-1,1 0 1,-1 0-1,0 0 1,-1 0-1,0 0 1,0 0-1,0 0 0,-1 1 1,-4-10-1,3 10-73,0 0 0,-1 0-1,1 1 1,-1 0-1,-1 0 1,1 0 0,-1 0-1,0 1 1,0-1-1,0 1 1,-12-6-1,14 8 41,0 0 0,0 1-1,0-1 1,0 1-1,-1 0 1,1-1-1,-1 2 1,1-1-1,-1 0 1,1 1-1,-1 0 1,1-1-1,-1 1 1,1 1-1,-1-1 1,1 0-1,-1 1 1,1 0-1,-1 0 1,1 0-1,0 0 1,-7 4-1,9-5 19,0 1 0,0 0 0,-1 0 0,1 0 0,0 0-1,0-1 1,0 2 0,1-1 0,-1 0 0,0 0-1,0 0 1,0 0 0,1 0 0,-1 1 0,1-1-1,-1 2 1,0-2 3,1 0-1,0 0 0,0 0 1,1-1-1,-1 1 1,0 0-1,0 0 0,0 0 1,0 0-1,1-1 1,-1 1-1,0 0 0,1 0 1,-1-1-1,1 1 0,-1 0 1,1 0-1,-1-1 1,1 1-1,-1-1 0,1 1 1,0 0-1,-1-1 1,1 1-1,0-1 0,0 1 1,6 3 32,0 0 1,1-1-1,-1 0 1,1 0 0,-1-1-1,1 1 1,0-2-1,0 1 1,0-1-1,0-1 1,0 1-1,0-1 1,0-1-1,11-1 1,-6 0 22,-1-1 0,0 0 0,1-1 0,-1 0 0,-1-1 1,1 0-1,-1-1 0,16-11 0,-19 12-26,38-27 112,84-74-1,-151 167-572,7-19 430,2-1 0,2 2-1,-7 69 1,16-106 11,1 0 1,0 0-1,0 0 0,1 0 0,-1 0 1,2 0-1,-1 0 0,4 9 0,-4-13 6,-1 0-1,1 0 0,0-1 0,0 1 0,0-1 0,0 1 0,1 0 0,-1-1 0,0 0 0,1 1 0,-1-1 0,1 0 1,-1 0-1,1 0 0,0 0 0,-1 0 0,1 0 0,0 0 0,0-1 0,0 1 0,-1 0 0,1-1 0,0 0 0,0 1 1,0-1-1,0 0 0,0 0 0,0 0 0,0 0 0,2-1 0,4-1 50,1 0-1,-1 0 0,0-1 1,0 0-1,0 0 1,0-1-1,0 0 0,-1-1 1,0 1-1,0-1 1,11-10-1,5-8 98,35-43 0,-42 47-146,48-65-302,-56 77 115,-7 7 159,-1 0-1,0 0 1,0 0-1,0 0 1,0 0-1,0 0 1,0 0-1,1 0 1,-1 0-1,0 1 1,0-1-1,0 0 1,0 0-1,0 0 1,0 0-1,0 0 1,0 0-1,0 0 1,0 0-1,0 0 1,1 1-1,-1-1 0,0 0 1,0 0-1,0 0 1,0 0-1,0 0 1,0 0-1,0 1 1,0-1-1,0 0 1,0 0-1,0 0 1,0 0-1,0 0 1,0 0-1,0 0 1,0 1-1,0-1 1,0 0-1,-1 0 1,1 0-1,-7 23-360,-9 10 219,6-14 174,-13 36 1,14-28-21,2-10 13,-5 26 0,11-39-32,0 1-1,1 0 1,-1 0-1,1 0 0,0 0 1,0 0-1,1 0 1,-1-1-1,1 1 0,2 6 1,-2-9 36,-1-1 0,1 0 1,-1 0-1,1 0 1,-1 0-1,1 0 0,0 0 1,0 0-1,-1 0 0,1 0 1,0 0-1,0-1 0,0 1 1,0 0-1,0 0 1,0-1-1,0 1 0,0-1 1,0 1-1,0-1 0,1 1 1,-1-1-1,0 0 0,0 1 1,0-1-1,1 0 0,-1 0 1,0 0-1,0 0 1,1 0-1,-1 0 0,0 0 1,0-1-1,0 1 0,0 0 1,2-1-1,4-2 62,0 1 1,0-1-1,0-1 0,9-5 1,-16 9-86,10-6 40,-1-1 0,0-1-1,0 1 1,-1-1 0,0-1 0,14-18 0,-3-1 29,15-30 1,67-137 220,-36 75-230,-14 28-47,-7 1-160,-4-1 0,47-165-1,-82 242 128,-4 11-34,1-1 0,-1 1 0,0-1-1,0 0 1,0 0 0,0 1 0,-1-1 0,0-7-1,0 12 45,0 0 0,0-1 0,0 1 0,0-1 0,0 1 0,0 0 0,-1-1 0,1 1 0,0-1-1,0 1 1,0 0 0,0-1 0,0 1 0,-1 0 0,1-1 0,0 1 0,0 0 0,-1-1 0,1 1-1,0 0 1,-1 0 0,1-1 0,0 1 0,-1 0 0,1 0 0,0-1 0,-1 1 0,1 0 0,-1 0-1,0 0-6,0 0 0,0 0 0,0 0-1,1 0 1,-1 1 0,0-1-1,0 0 1,0 1 0,0-1 0,1 0-1,-1 1 1,0-1 0,-1 2 0,-2 1-38,-1 1 0,1 0 0,0 0 0,-6 9 0,-24 41-12,3 0-1,2 2 1,-38 104 0,51-111 24,2 1-1,-7 55 1,20-98 42,-6 32 22,2 1-1,1-1 1,2 1 0,2-1-1,9 69 1,-8-103 25,-1-1-1,2 1 1,-1-1-1,0 1 1,1-1-1,0 0 1,0 0-1,0 0 1,0 0-1,1 0 1,0 0 0,-1 0-1,2-1 1,4 6-1,-5-7-11,-1-1 0,1 1 1,-1-1-1,1 1 0,0-1 0,0 0 0,-1 0 0,1 0 0,0-1 0,0 1 1,0-1-1,0 0 0,0 1 0,0-1 0,0 0 0,0-1 0,0 1 0,0 0 0,0-1 1,0 0-1,0 0 0,-1 0 0,6-2 0,12-7 19,-1-1-1,0 0 1,-1-1-1,0-1 1,17-18 0,77-80-35,-100 99-356,-21 25-45,-1 2 299,-8 14-93,-21 42-1,34-60 178,0 0-1,1 0 1,0 0 0,1 1-1,1-1 1,-1 1-1,0 19 1,3-27 18,0-1 0,0 0 0,1 0 1,-1 0-1,0 0 0,1 0 0,0 0 0,0 0 1,0 0-1,0-1 0,0 1 0,1 0 1,-1 0-1,1-1 0,0 1 0,-1-1 0,1 0 1,0 1-1,1-1 0,-1 0 0,4 3 0,-3-3 17,1-1 0,-1 1 0,0-1 0,1 0 0,-1 0 0,1 0 0,0 0 0,-1-1 0,1 1 0,0-1 0,-1 0 0,1 0-1,0 0 1,0 0 0,-1-1 0,1 0 0,4-1 0,0 0 0,0-1-1,0 0 0,0-1 1,-1 1-1,1-1 1,-1-1-1,0 0 1,0 0-1,-1 0 1,1 0-1,-1-1 1,10-13-1,-12 14-32,-1 0 0,1 0 1,-1-1-1,0 0 0,-1 1 1,1-1-1,-1 0 0,-1 0 0,1 0 1,-1-1-1,0 1 0,0 0 0,-1-1 1,0 1-1,0 0 0,0 0 0,-3-12 1,2 14-15,0 1 0,0 0 0,0 0 1,0-1-1,-1 1 0,0 0 0,0 0 0,1 0 1,-2 1-1,1-1 0,0 0 0,0 1 0,-1-1 1,0 1-1,1 0 0,-1 0 0,0 0 1,0 0-1,0 1 0,0-1 0,-6-1 0,-1 0 7,1 0-1,-1 1 0,0 0 1,0 0-1,0 1 0,-11 1 0,20 0 12,1 0 0,0 0 0,0 0-1,0 0 1,-1 0 0,1 0 0,0 0-1,0 0 1,0 0 0,-1 0 0,1 0-1,0 0 1,0 0 0,0 0 0,-1 0-1,1 0 1,0 0 0,0 0-1,0 0 1,0 0 0,-1 0 0,1 0-1,0 0 1,0 0 0,0 0 0,-1-1-1,1 1 1,0 0 0,0 0 0,0 0-1,0 0 1,0 0 0,0-1 0,-1 1-1,1 0 1,0 0 0,0 0 0,0 0-1,0-1 1,0 1 0,0 0 0,0 0-1,0 0 1,0-1 0,0 1 0,0 0-1,0 0 1,0-1 0,8-9 50,18-9-52,13 0-100,64-23-1,-94 38 103,1 1 1,0 0-1,0 0 0,0 1 1,16-1-1,-24 3-7,1 0-1,-1 0 1,0 0 0,0 0 0,0 0-1,1 1 1,-1-1 0,0 1 0,0 0-1,0 0 1,0 0 0,0 0-1,0 0 1,0 0 0,-1 0 0,1 0-1,0 1 1,0-1 0,-1 1 0,1-1-1,-1 1 1,0 0 0,1 0-1,-1-1 1,0 1 0,0 0 0,0 0-1,0 0 1,0 0 0,-1 0 0,1 1-1,-1-1 1,1 2 0,1 12-21,-1 0 0,-1 0-1,0 0 1,-1-1 0,-4 17 0,3-16 46,-22 127 410,23-135-411,-1 4 526,4-12-256,4-7-153,60-102 454,-56 94-635,1 0 0,0 0 0,1 1-1,0 0 1,2 1 0,-1 0 0,2 1-1,25-16 1,-38 26 4,0 1-1,0 0 1,1 0-1,-1 0 1,0 0 0,1 0-1,-1 0 1,1 1-1,-1-1 1,4 1 0,-5 0 28,0 0 1,0 0-1,0 0 1,-1 0-1,1 0 1,0 0-1,0 1 1,0-1-1,-1 0 1,1 1-1,0-1 1,0 1 0,-1-1-1,1 0 1,0 1-1,-1 0 1,1-1-1,-1 1 1,1-1-1,-1 1 1,1 0-1,-1-1 1,1 1-1,-1 0 1,1 0-1,-1-1 1,0 1-1,1 0 1,-1 0-1,0-1 1,0 1-1,0 0 1,0 0 0,0 1-1,1 3 7,-2 0 0,1 1 0,-1-1 0,0 0 0,0 1-1,0-1 1,-1 0 0,0 0 0,-3 8 0,-1 2 2,-6 14 48,7-19 10,1-1 0,1 1 0,-1-1 0,2 1 0,-1 0 0,0 12 0,3-22-56,0 5 260,5-8-30,38-39 306,-11 12-469,7-6-94,-36 33-14,1 1 0,-1-1 0,1 1 0,0 0 0,0 0 0,0 0 0,0 0 0,0 1 0,8-3 0,-11 4 21,1 0 1,-1 0 0,0 0 0,0 0 0,1 0 0,-1 0-1,0 0 1,0 1 0,1-1 0,-1 0 0,0 1-1,0-1 1,0 1 0,0-1 0,1 1 0,-1-1 0,0 1-1,0 0 1,0 0 0,0-1 0,1 3 0,-1-2 0,0 1 0,1 0 0,-1 0 0,0 1-1,0-1 1,-1 0 0,1 0 0,0 0 0,-1 0 0,1 5 0,0 4-4,-1-1-1,0 1 1,-3 20 0,2-31 22,-2 21-44,1-12 74,1-1 0,0 1 0,0-1 0,0 1 0,1-1 0,1 1 0,1 12 0,-2-21-21,1 1 0,-1-1 0,0 0 0,0 1 0,0-1-1,0 0 1,0 1 0,1-1 0,-1 0 0,0 1 0,0-1 0,1 0 0,-1 1 0,0-1 0,0 0-1,1 0 1,-1 1 0,0-1 0,1 0 0,-1 0 0,0 0 0,1 1 0,-1-1 0,0 0 0,1 0-1,-1 0 1,1 0 0,12-2 155,13-12 60,-24 13-195,5-4 3,0 0 0,-1-1 1,1 0-1,-1 1 1,9-13-1,22-37 53,-23 35-20,34-61-16,-16 24-70,-9 19 7,104-181 145,-101 167-153,-1-2 1,22-72 0,-45 120-43,0 0 0,-1 0 0,1-1 0,0-11 0,-4 9-112,-1 9-37,-8 13-83,-9 21 174,1 0 0,2 2 0,2 0 0,-16 54 0,18-44 123,3 1 1,2 0-1,-4 63 1,11-81 31,-1-9 63,1-1 0,0 1 0,2 0 0,1 0 0,4 24 0,-6-43-79,0 0 0,1 0 0,-1 0-1,0 0 1,0-1 0,1 1 0,-1 0 0,0 0-1,1 0 1,-1 0 0,1-1 0,-1 1 0,1 0-1,-1-1 1,1 1 0,0 0 0,-1-1 0,1 1-1,0-1 1,-1 1 0,2 0 0,-1-1-3,0 0 0,0 0 0,-1 0 0,1 0 0,0 0 0,-1 0 0,1 0 0,0-1 0,-1 1 0,1 0 0,0 0 0,-1-1 1,1 1-1,0-1 0,-1 1 0,1 0 0,-1-1 0,1 1 0,-1-1 0,1 0 0,4-4 60,-1-1-1,0 1 1,7-13-1,74-142-125,-85 159 40,1 0 0,0 0 0,-1 0 0,1 0 0,0 0 0,0 0 0,-1 0 0,1 0 0,0 1 0,0-1 0,0 0 0,0 0 0,0 1 0,0-1 0,0 1 0,0-1 0,0 1 0,0-1 0,1 1 0,-1 0 0,0-1 0,0 1 0,0 0 0,1 0 0,-1 0 0,0 0 0,0 0 0,0 0 0,1 0 0,0 1 0,4 0-15,-1 1-1,0 0 0,1 1 1,-1 0-1,6 4 1,6 2 63,19 7 104,0-2 1,75 17-1,-89-25-103,-4-1-167,1-1 0,0-1 0,0-1-1,0-1 1,0 0 0,35-4 0,-53 3 120,18 0-1289,-7 5-2690,-3 3 1244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5:38.3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1329 3904,'-18'0'1253,"20"0"-708,-1 0-1,1-1 0,0 1 1,-1-1-1,1 0 0,-1 1 1,1-1-1,-1 0 0,1 0 1,-1 0-1,3-2 0,21-22 1215,19-30-1021,-19 16-130,37-79 0,-45 82-373,8-15 23,1-4 226,63-98 0,-73 130-352,-10 13-132,1 0 0,0 0 1,0 1-1,1 0 0,0 0 1,12-8-1,-19 16-17,1-1 0,-1 2 0,1-1 0,-1 0 0,1 0 0,-1 0 0,1 1 0,0-1 0,-1 1 0,1-1 1,0 1-1,0 0 0,-1 0 0,1 0 0,0 0 0,0 0 0,-1 0 0,1 0 0,0 0 0,2 1 0,-2 0-1,1 0 0,-1 1 0,1-1-1,-1 1 1,1-1 0,-1 1 0,0 0-1,1 0 1,-1 0 0,0 0 0,2 3 0,1 1 33,-1 1 0,0 0 0,0-1 0,-1 1 1,0 0-1,0 1 0,0-1 0,1 11 1,-2-4 7,-1 1 0,0 0 1,-1-1-1,-1 1 1,-3 20-1,-20 71 331,24-105-347,-3 12 52,-1 0 0,-6 14 0,8-24-13,1 0 0,-1 0 1,1 0-1,-1 0 0,0 0 0,-1 0 1,1-1-1,0 1 0,-1 0 1,1-1-1,-1 0 0,-5 4 0,6-5-13,1-1-1,-1 1 0,0-1 0,1 1 0,-1-1 0,1 1 0,-1-1 0,0 0 0,1 0 1,-1 0-1,0 0 0,1 0 0,-1 0 0,1 0 0,-1-1 0,0 1 0,1-1 1,-2 0-1,-1 0 4,0-1 1,1 0-1,-1 0 1,1-1-1,-1 1 1,1-1-1,-3-3 1,-5-5-4,2 0 0,-1-1 0,-7-14 0,15 23-114,-1-1 1,0 0-1,1 1 0,-1 0 0,0 0 1,-5-4-1,7 7 68,1 0-1,0 0 1,-1 1 0,1-1 0,0 0 0,-1 0 0,1 1 0,0-1-1,0 0 1,-1 0 0,1 1 0,0-1 0,0 0 0,0 1 0,-1-1 0,1 0-1,0 1 1,0-1 0,0 0 0,0 1 0,0-1 0,0 0 0,0 1-1,0-1 1,0 0 0,0 1 0,0 0 0,0 11-43,1 1 0,0-1 0,1 0-1,0 0 1,5 15 0,-5-21 76,0 0-1,1 0 0,-1-1 1,1 1-1,1 0 0,-1-1 1,1 0-1,-1 0 0,2 0 0,-1 0 1,0-1-1,7 5 0,-5-4 58,1-1-1,0 0 1,0-1-1,1 1 1,-1-1-1,1-1 1,-1 1-1,1-1 0,0-1 1,0 1-1,0-1 1,0-1-1,0 1 1,0-1-1,0-1 1,0 0-1,11-2 0,5-3 23,1-1-1,-1-1 1,0-1-1,-1-1 1,0-1-1,-1-1 1,0-1-1,-1-1 1,0-1-1,-2-1 0,1 0 1,29-35-1,78-100-124,-123 146-16,0 1 0,1 0 1,-1 0-1,1 1 0,0-1 1,0 1-1,0 0 0,0 0 0,1 1 1,8-4-1,-9 6 38,-1 0 0,0 0-1,1 0 1,-1 0 0,0 1 0,1-1 0,-1 1 0,0 0-1,0 1 1,0-1 0,0 1 0,0 0 0,7 3-1,-10-4 176,-16 3 240,6-5-353,-4 1-60,-1 0 0,1 1-1,-1 1 1,-16 3-1,25-4-17,1 1 0,0-1 0,0 1 0,0 0 0,0 0 0,0 0 0,0 1 0,0-1 0,1 1 0,-1 0-1,1 0 1,0 0 0,0 0 0,0 1 0,0 0 0,1-1 0,-4 8 0,1-1 9,0 1 1,2 0-1,-1 0 0,1 1 1,1-1-1,0 0 0,0 1 1,1 0-1,1-1 0,0 1 1,3 22-1,-1-24 27,-1-1 0,1 1 0,1-1 0,0 0 0,0 0 0,1 0 0,0 0 0,1-1 0,-1 0 0,2 0 0,-1 0 0,1 0 0,0-1 0,1 0 0,7 7 0,-9-11 24,1 1-1,-1-1 1,1 0 0,-1-1-1,1 1 1,0-1-1,0 0 1,1-1 0,-1 1-1,0-1 1,0-1 0,1 1-1,-1-1 1,0 0-1,10-1 1,4-2 28,1 0 0,0-2 1,22-8-1,-3 0 6,-1-3 0,-1-1 0,46-29 0,-30 12-49,73-61 0,-51 24-34,-47 42 86,38-29-1,-62 55-72,-4 2-16,0 1 0,0-1-1,0 0 1,0 1 0,0-1 0,0 1 0,-1-1 0,1 0-1,0 0 1,0 0 0,-1 0 0,1 1 0,0-1-1,-1 0 1,1 0 0,-1 0 0,1 0 0,-1 0 0,1-2-1,-1 3 4,0 0 0,-1 0 0,1-1 0,0 1-1,-1 0 1,1 0 0,0 0 0,-1 0 0,1 0-1,0 0 1,-1 0 0,1 0 0,0 0 0,-1 0 0,1 0-1,-1 0 1,1 0 0,0 0 0,-1 0 0,1 0-1,0 0 1,-1 0 0,1 0 0,0 0 0,-1 1 0,1-1-1,0 0 1,0 0 0,-1 0 0,1 1 0,0-1-1,-1 0 1,1 1 0,-14 7-148,4 2 141,0 0 0,1 1 1,0 0-1,1 0 0,0 1 0,-7 14 0,3-6-22,-3 5 13,0 2 0,2-1 0,1 2 0,1-1 0,-12 50 0,17-30 114,5-45-74,1 0 0,0 1 0,0-1 1,0 0-1,0 0 0,1 0 0,-1 1 0,0-1 1,1 0-1,0 0 0,-1 0 0,1 0 0,0 0 0,0 0 1,0 0-1,2 3 0,-2-5 1,0 0-1,0 0 1,0 0-1,0 0 1,0 0 0,0 0-1,0 0 1,0 0-1,0 0 1,-1 0 0,1 0-1,0-1 1,0 1-1,0 0 1,0-1 0,-1 1-1,1-1 1,0 1 0,0-1-1,-1 1 1,1-1-1,0 0 1,-1 1 0,1-1-1,0 0 1,0 0-1,8-11 68,0 0-1,-1 0 0,0-1 1,-1 0-1,5-15 0,25-75 152,-10 23-210,-16 54-62,-6 14-121,0 1-1,-1-1 0,3-16 0,-7 23-123,-4 9 145,-4 12 26,4-3 98,0 0 1,2 1-1,0 0 0,0-1 1,1 18-1,1-27 23,0 0 0,0 0-1,0 0 1,1 0 0,0-1 0,0 1-1,0 0 1,0 0 0,0-1-1,1 1 1,-1 0 0,1-1 0,0 0-1,0 1 1,1-1 0,-1 0 0,1 0-1,-1 0 1,1-1 0,0 1-1,0-1 1,0 1 0,5 2 0,-5-4 12,-1 0 0,0 0 1,1 0-1,-1-1 0,1 1 1,-1-1-1,1 1 1,-1-1-1,1 0 0,0 0 1,-1 0-1,1 0 0,-1-1 1,3 0-1,2-1 8,1 0-1,-1-1 1,8-4 0,-7 3 0,25-13 21,-2-1 0,54-41 1,-41 27 80,-35 25-108,10-5 6,-1-1-1,0-1 1,-1-1 0,0-1 0,-1 0 0,19-26-1,-14 9 43,24-48-1,13-40-3,50-142-227,-89 202-224,-18 51 225,-2 8-142,-1 3 238,1 1 0,-1 0 0,1 0 0,0-1 0,0 1-1,0 0 1,-2 4 0,-27 68-59,-24 92 1,40-117 167,-28 104-201,40-140 171,1 1 0,0-1 0,0 0 0,1 0 0,1 1 0,0-1 0,6 25 0,-5-33 4,-1 0 0,1 0 1,0 0-1,0-1 0,4 7 0,-5-10-5,0 0 1,-1 0-1,1 0 0,0 1 0,0-1 0,0 0 1,0-1-1,0 1 0,0 0 0,0 0 0,1 0 1,-1-1-1,0 1 0,0 0 0,1-1 0,-1 1 1,0-1-1,1 0 0,-1 1 0,0-1 1,1 0-1,-1 0 0,1 0 0,1 0 0,1-1 17,0 0-1,0 0 0,0 0 0,0 0 1,-1-1-1,1 0 0,0 0 0,0 0 1,-1 0-1,5-4 0,35-33 116,-42 37-136,44-45 74,-3-2 1,48-73-1,55-117-117,-86 137 66,40-76-676,-94 163 416,-5 11-18,-4 7-268,-32 36 464,19-22-48,1 1 0,-17 26 0,0 9 6,-47 104-1,64-119 57,-45 111 49,48-111-10,2-1-1,-7 41 1,16-66 4,1-1 0,0 1 1,1-1-1,0 1 0,0-1 0,1 1 1,1-1-1,3 14 0,-4-21 18,1 0-1,-1 0 1,1 0-1,-1 1 1,1-2-1,1 1 1,-1 0-1,0 0 1,1-1-1,0 1 1,0-1-1,0 0 1,0 0-1,0 0 1,1 0 0,-1-1-1,1 1 1,0-1-1,0 0 1,0 0-1,0 0 1,0-1-1,8 3 1,-4-3 18,1-1 1,-1 1 0,1-1 0,-1-1-1,1 0 1,-1 0 0,14-4-1,-9 2-16,9-2 19,-2-1 0,1-1 0,-1 0 0,0-2 0,0 0 0,-1-2 0,0 0 0,31-25 0,-44 31-13,1-1 0,-2 1 0,1-2 0,0 1 0,4-8-1,-8 11-46,-1 1 0,1-1 0,-1 1 0,0-1 0,0 0 0,0 0 0,0 0 0,0 1 1,-1-1-1,1 0 0,-1 0 0,0 0 0,0 0 0,0 0 0,0 0 0,-1-5 0,1 7-3,0 0 1,0 1 0,0-1-1,-1 0 1,1 1-1,0-1 1,0 1 0,-1-1-1,1 1 1,0-1 0,-1 0-1,1 1 1,-1 0-1,1-1 1,-1 1 0,1-1-1,-1 1 1,1-1 0,-1 1-1,1 0 1,-1-1-1,1 1 1,-1 0 0,0 0-1,1-1 1,-1 1 0,-1 0-4,1 0 0,-1 0 1,1 0-1,-1 0 1,1 0-1,-1 1 1,1-1-1,-1 0 0,1 1 1,0-1-1,-2 2 1,-4 1-61,0 1 0,0 1 1,-7 5-1,12-8 33,-6 4 16,0 0 0,1 1 0,0 0 0,1 0 0,-1 1 0,1 0 0,1 0 0,-6 10 0,8-12 42,1-1-1,-1 1 1,1 0 0,1 0 0,-1-1 0,1 1-1,0 0 1,1 0 0,-1 0 0,1 1 0,0-1-1,1 0 1,-1 0 0,3 8 0,-2-6-1,1-1 0,1 1-1,-1-1 1,1 1 0,1-1 0,-1 0 0,6 8 0,-7-13 8,-1 0 0,1 0 0,0 0 1,0 0-1,0-1 0,0 1 0,0 0 0,0-1 0,0 0 0,1 1 0,-1-1 1,0 0-1,1 0 0,-1 0 0,1 0 0,-1-1 0,1 1 0,0-1 0,-1 1 1,1-1-1,-1 0 0,1 0 0,0 0 0,-1-1 0,4 0 0,-1 0 16,1 0-1,0-1 0,0 0 1,-1 0-1,1-1 0,-1 1 1,7-6-1,34-27 252,-5 3-105,98-67-16,-134 96-165,0-1 1,0 0 0,-1 0 0,1 0-1,4-6 1,-8 8-27,1-1 0,-1 1 0,1-1 0,-1 1-1,0-1 1,0 0 0,0 0 0,0 1 0,-1-1 0,1 0 0,-1 0 0,0 0-1,0-4 1,1 14-31,0 0 0,0-1 0,0 1 0,3 7 0,3 12 86,-7-20-36,2 0 0,-1 0 1,1-1-1,0 1 0,0 0 1,0-1-1,1 0 0,4 8 1,-5-11 40,-1 0-1,1-1 1,0 1 0,-1 0 0,1-1 0,0 1 0,0-1 0,0 0 0,0 0 0,0 1-1,0-1 1,0-1 0,0 1 0,0 0 0,1 0 0,-1-1 0,0 1 0,1-1 0,-1 0 0,0 0-1,0 0 1,1 0 0,-1 0 0,4-1 0,13-3 46,1-1 1,-1 0-1,-1-2 1,25-11-1,-11 2 4,44-30-1,-60 35-69,-13 8-40,0 0 0,1 1 0,-1-1 0,1 1 0,-1 0 0,1 0 0,0 0 0,0 0 1,0 1-1,0 0 0,0-1 0,9 0 0,-9 26-386,-3-16 460,0 0-1,0 0 1,-1 0 0,0 0-1,-1 1 1,0-1 0,-3 13-1,3-21-30,1 1 0,0-1 0,0 0 0,0 1 0,0-1 0,0 0 0,-1 1 0,1-1 0,0 0 0,0 1 0,0-1 0,0 0 0,0 1 0,0-1 0,0 0 0,0 1 0,0-1 0,0 0 0,0 1 0,0-1 0,0 0 0,1 1 0,-1-1 0,0 0 0,0 0 0,0 1 0,0-1 0,0 0 0,1 1 0,-1-1 0,0 0 0,0 0 0,1 1 0,-1-1 0,0 0 0,0 0 0,1 1 0,0-1 15,0 0-1,1 0 1,-1 0-1,0 0 1,0-1-1,0 1 1,0 0 0,0 0-1,0-1 1,0 1-1,2-2 1,3-1-5,0 0 1,0 0 0,8-8 0,-3 2-57,0 0 0,0 0 0,1 1 0,0 1 0,1 0 1,-1 0-1,1 1 0,22-6 0,-34 12 19,-1 0 0,1-1 1,-1 1-1,1 0 0,-1 0 0,1 0 1,0 0-1,-1 0 0,1 0 0,-1 0 1,1 0-1,0 0 0,-1 0 0,1 0 1,-1 1-1,1-1 0,-1 0 0,1 0 1,-1 1-1,1-1 0,-1 0 0,1 0 0,-1 1 1,1-1-1,0 1 0,0 0-1,-1 0 1,1 0-1,-1 0 0,0 0 0,1 0 0,-1 0 0,0 0 0,0 0 1,0 0-1,0 0 0,0 0 0,0 0 0,0 2 0,-1 4-15,0 0 0,-1-1 1,-3 11-1,3-14 21,1-1 8,1 0 1,-1 0 0,1 0 0,-1 0 0,1 0-1,0 0 1,-1 4 0,2-5 4,-1-1-1,0 1 1,0-1 0,0 1 0,1-1-1,-1 1 1,0-1 0,0 1-1,1-1 1,-1 0 0,0 1 0,1-1-1,-1 0 1,1 1 0,-1-1 0,0 0-1,1 0 1,-1 1 0,1-1-1,-1 0 1,1 0 0,-1 0 0,1 1-1,-1-1 1,1 0 0,-1 0 0,1 0-1,-1 0 1,1 0 0,-1 0-1,1 0 1,-1 0 0,1 0 0,-1 0-1,1 0 1,-1-1 0,1 1 0,0 0-1,14-3 110,-1-1 0,1 0 0,14-7 0,20-6-72,-46 16-48,39-11-79,2 1-1,53-5 1,-94 16 45,1 0 0,0-1-1,-1 2 1,1-1 0,0 0-1,0 1 1,-1 0 0,5 1-1,-7-2 28,0 1 0,0-1 0,-1 0 0,1 1 1,0-1-1,0 1 0,0-1 0,-1 1 0,1 0 0,0-1 0,-1 1 0,1 0 0,0 0 0,-1-1 0,1 1 0,-1 0 0,1 0 0,-1 0 0,0 0 0,1-1 0,-1 1 1,0 0-1,1 0 0,-1 0 0,0 0 0,0 0 0,0 0 0,0 0 0,0 0 0,0 0 0,0 0 0,0 0 0,0 0 0,-1 1 0,0 1 17,0 0-1,1 0 0,0 1 0,-1-1 1,1 0-1,0 0 0,0 0 0,1 1 1,-1-1-1,1 0 0,-1 0 0,1 0 1,0 0-1,0 0 0,2 4 0,-1-5 16,-1-1 0,1 1 0,-1 0 0,1 0 0,-1-1 0,1 1 0,0-1 0,0 0 0,0 1 0,-1-1 0,1 0 0,1 0 0,-1 0 1,0 0-1,0-1 0,0 1 0,0 0 0,1-1 0,-1 0 0,0 1 0,0-1 0,5 0 0,5-1 6,-1 0 1,1 0 0,0-1-1,17-6 1,45-18-49,-13 4-57,9 1 70,31-9 122,-82 23-52,-1 0 1,0-2-1,19-11 1,-36 20-76,0 0 0,0-1 0,0 1 1,-1-1-1,1 1 0,0-1 0,0 1 0,-1-1 1,1 1-1,0-1 0,-1 0 0,1 1 0,-1-1 0,1 0 1,-1 0-1,1 1 0,-1-1 0,1 0 0,-1-1 0,0 2 0,0-1 0,-1 1 0,1 0 0,-1-1 0,1 1 0,-1 0 0,1 0-1,-1-1 1,1 1 0,-1 0 0,1 0 0,-1 0 0,0 0 0,1-1 0,-1 1-1,1 0 1,-1 0 0,1 0 0,-1 0 0,1 1 0,-2-1 0,-38 5-130,40-5 146,-19 3-30,1 2 1,0 0 0,-1 1 0,2 1-1,-1 0 1,1 1 0,0 1 0,1 1-1,0 1 1,-18 14 0,8 5 10,24-28 21,1 0 0,-1 1-1,0-1 1,1 1-1,0 0 1,0-1-1,0 1 1,0 0-1,0 0 1,-1 5 0,2-8 3,0 1 1,0 0 0,1-1-1,-1 1 1,0-1 0,0 1-1,0 0 1,0-1 0,1 1-1,-1-1 1,0 1 0,0-1-1,1 1 1,-1-1 0,0 1-1,1-1 1,-1 1 0,1-1-1,-1 0 1,1 1 0,-1-1-1,1 0 1,-1 1 0,1-1-1,-1 0 1,1 1 0,-1-1-1,1 0 1,-1 0 0,1 0-1,-1 0 1,1 0 0,0 1-1,-1-1 1,1 0 0,-1 0-1,1 0 1,0 0 0,-1-1-1,1 1 1,-1 0 0,1 0 0,-1 0-1,2-1 1,4 0 46,0-1 0,0 0 0,7-3 0,-11 4-51,25-12 97,46-31-1,-48 28 3,-13 9-70,35-25-550,-62 51 337,1 0 1,1 1 0,-10 23-1,-6 18 179,2 0-1,-21 79 0,25-67 43,-47 97-1,59-146 79,-2 1 1,-1-2 0,-33 42 0,42-59-79,-1 0 0,0 0-1,0 0 1,0-1 0,-1 0 0,0 0 0,0-1 0,0 0 0,0 0-1,-1 0 1,0-1 0,1 0 0,-1-1 0,0 0 0,-1 0 0,1 0-1,-10-1 1,4-1 27,-1 0-1,0-1 1,1-1-1,-21-5 1,-55-21 201,71 21-271,13 5 0,1 0 1,-1 0 0,1-1-1,-1 0 1,1 0-1,0 0 1,0-1 0,0 0-1,-4-4 1,8 7-1,-1-1 0,1 0 0,0 0 0,0 1 0,-1-1 0,1 0 0,0 0 0,1 0 0,-1 0 0,0 0 0,1 0 0,-1 0 0,1 0-1,-1-1 1,1 1 0,0 0 0,0 0 0,0 0 0,0 0 0,0 0 0,1-1 0,-1 1 0,1 0 0,-1 0 0,1 0 0,0 0 0,0 0 0,2-3 0,-1 1-5,1 0 0,-1 0 0,1 1 0,0-1 0,0 1 0,1 0 0,-1-1 0,1 2 0,6-5 0,4-1-149,22-10 1,-10 6-135,38-17-1284,2 0-1855,-49 20-359,28-18 1,-22 14 937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5:38.6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21 6976,'-26'-12'3168,"29"12"-2752,7 0 544,3 0-608,9-5-64,6 5-192,-1-3 64,-1 6-96,-2-3-1728,-8 0 928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5:39.0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6 260 7040,'-5'-9'3200,"58"-2"-2752,-16-1 928,-1 4-832,54-17 832,13 5-768,31-12 32,-7 4-384,17-7-96,-19 7-96,14 3 224,-17 10-160,-4 4-4544,-20 11 2400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5:40.8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394 203 3392,'7'-6'801,"-1"1"0,-1-1 0,1 0 1,6-10-1,-11 14-662,1 0 1,-1 0 0,0 0-1,0 0 1,0-1 0,0 1-1,-1 0 1,1-1 0,-1 1-1,1 0 1,-1-1 0,0 1-1,0-1 1,0 1-1,0-1 1,0 1 0,0 0-1,-1-1 1,1 1 0,-2-3-1,-1-3 71,-1 1-1,0 1 0,0-1 0,-1 0 0,0 1 0,0 0 1,-1 0-1,1 1 0,-1 0 0,0 0 0,-1 0 1,1 0-1,-12-5 0,11 6-184,0 1-1,0 0 0,0 0 1,0 0-1,0 1 1,-1 0-1,1 1 1,0 0-1,-1 0 1,0 0-1,1 1 1,-1 0-1,1 0 1,-14 3-1,10 1 25,0-1 0,1 2 0,-1-1-1,-18 13 1,-32 27 331,54-39-332,-2 3 14,-1 0 1,1 0-1,0 1 0,0 0 0,1 0 1,-10 17-1,15-22-26,1 0 0,0 0 0,0 1 0,0-1 1,1 0-1,-1 1 0,1-1 0,0 1 0,1-1 0,-1 1 0,1 0 1,0-1-1,0 1 0,0 0 0,0-1 0,1 1 0,0-1 0,0 1 1,0-1-1,3 6 0,0-2 64,0 0 1,0 0 0,1-1-1,0 1 1,1-1-1,0-1 1,0 1-1,11 9 1,-11-11-27,-1-1 1,1 0-1,0 0 0,0-1 1,0 0-1,1 0 0,-1 0 1,1-1-1,0 1 0,-1-2 1,15 3-1,-6-4 16,0 0 0,0-1 0,21-4 0,47-13 247,-66 14-250,29-7 56,172-44 64,-6-18-34,-116 23-292,-30 14 312,-56 31-161,30-13-122,-36 17-15,-3 0 97,-1 2 87,-6 6 125,2-3-136,1-1-1,-1 1 1,0-1-1,0 0 1,-1 0-1,1 0 0,-1 0 1,1-1-1,-11 4 1,-4 1 51,-21 5-1,-36 6-68,-60 18-132,111-28 91,0 1 1,0 2-1,-27 15 1,47-23 2,0 0 0,1 0 0,-1 0 0,1 1 0,0-1 0,0 1 0,0 0 0,1 0 0,-6 8 0,8-10-7,1-1 1,-1 0 0,1 1 0,-1-1-1,1 0 1,-1 1 0,1-1-1,0 1 1,0-1 0,0 1-1,0-1 1,0 0 0,0 1 0,0-1-1,0 1 1,1 1 0,-1-1 4,1 0 1,0-1-1,0 1 0,0 0 1,0-1-1,0 1 1,1-1-1,-1 1 1,0-1-1,1 0 1,-1 1-1,1-1 0,-1 0 1,1 0-1,2 1 1,0 0 33,0 0 0,1 0 1,-1-1-1,1 1 0,-1-1 1,1 0-1,-1 0 0,1-1 1,8 1-1,4-2 84,23-3 0,-35 3-102,15-2 43,-1-1-1,0-1 1,0-1 0,-1-1-1,1 0 1,-1-1-1,-1-1 1,29-19 0,-31 17-56,-1 0-1,0-1 1,0-1 0,-1 0 0,-1 0 0,0-1 0,-1-1 0,0 0 0,11-21 0,-21 30-296,-5 9 36,-7 10 35,4 0 192,1 1-1,1-1 1,-1 1-1,-5 27 1,10-35 32,0-1-1,1 1 1,-1-1 0,1 1-1,0-1 1,0 1 0,1-1-1,0 1 1,0-1 0,0 0-1,0 1 1,1-1 0,0 0-1,0 0 1,1 0 0,5 9-1,-6-12 18,0 0 0,0 0-1,0 0 1,0-1 0,0 1-1,1 0 1,-1-1 0,1 0-1,-1 1 1,1-1 0,0 0-1,-1 0 1,1 0 0,0-1-1,0 1 1,0-1 0,0 0-1,-1 1 1,7-2 0,2 1 73,-1-1 0,1-1 0,20-5 0,225-86 159,-223 77-292,0-2 1,-1-1-1,54-43 0,-83 60 6,-1 1-1,0-1 1,1 0-1,0 1 1,-1-1-1,1 1 1,0 0-1,3-1 1,-6 2 24,1-1-1,-1 1 1,0 0-1,0 0 1,1 0-1,-1 0 1,0 0-1,0 0 1,1 0 0,-1 0-1,0 0 1,0 0-1,1 0 1,-1 0-1,0 0 1,0 0-1,1 1 1,-1-1 0,0 0-1,0 0 1,1 0-1,-1 0 1,0 0-1,0 0 1,0 1-1,1-1 1,-1 0-1,0 0 1,0 0 0,0 1-1,0-1 1,1 0-1,-1 0 1,0 1-1,0-1 1,0 0-1,0 0 1,0 0 0,0 1-1,0-1 1,0 0-1,0 0 1,0 1-1,0-1 1,0 0-1,0 1 1,0-1 0,-2 13-99,1-12 82,-6 19 93,-1-1 0,-1 1-1,-1-1 1,-17 25 0,25-38 241,7-8 20,9-8-50,67-86-232,-79 94-80,-1 0 0,1 0 0,-1 1 0,1-1 0,0 1 0,0-1 0,-1 1 0,1 0 0,0 0 0,4-2 0,-6 3 14,1 0 0,0 0 0,0 0 0,-1-1-1,1 1 1,0 0 0,0 1 0,-1-1 0,1 0 0,0 0 0,0 0 0,-1 0 0,1 1 0,0-1-1,-1 0 1,1 0 0,0 1 0,-1-1 0,1 1 0,0-1 0,-1 1 0,1-1 0,-1 1-1,1-1 1,-1 1 0,1-1 0,-1 1 0,1-1 0,-1 1 0,0 0 0,1-1 0,-1 1 0,0 0-1,1 1 1,14 46-57,-9-33 74,-3-7 69,0 0 1,1 0-1,0-1 0,0 1 1,10 12-1,-12-18-43,0 0 0,0-1 1,0 1-1,0 0 0,0-1 0,1 1 0,-1-1 0,0 0 1,1 0-1,0 0 0,-1 0 0,1 0 0,-1-1 0,1 1 1,0-1-1,0 1 0,-1-1 0,1 0 0,0 0 0,0 0 1,-1-1-1,5 0 0,11-2 92,0-1 0,-1-1 0,33-13 0,-10-4-2380,-22 14 875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5:42.2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1107 3392,'0'0'53,"-1"0"-1,1 0 1,0 0 0,0 0-1,-1 0 1,1 0 0,0 0 0,0 0-1,-1 0 1,1 0 0,0 1-1,0-1 1,0 0 0,-1 0 0,1 0-1,0 0 1,0 0 0,0 1 0,0-1-1,-1 0 1,1 0 0,0 0-1,0 0 1,0 1 0,0-1 0,0 0-1,0 0 1,0 1 0,-1-1-1,1 0 1,0 0 0,0 0 0,0 1-1,0-1 1,0 0 0,0 0-1,0 1 1,0-1 0,0 0 0,1 0 92,0 0 1,-1 0-1,1 0 1,0 0-1,-1 0 1,1 0-1,0-1 1,-1 1-1,1 0 1,0 0-1,-1-1 1,1 1-1,-1 0 1,1-1 0,0 0-1,14-10 755,-2-2 0,1 1 0,11-16 1,5-5-118,94-82 1036,-79 76-1412,-1-1 0,73-91 0,65-161 111,-50 71-385,-112 189-69,0-1 0,16-42 0,-36 75-64,6-16-35,-6 15 20,0 0 0,0 1 0,0-1 0,0 0 0,0 0 0,-1 1 1,1-1-1,0 0 0,0 1 0,-1-1 0,1 0 0,0 1 0,-1-1 0,1 1 0,0-1 0,-2-1 1,2 2-2,-1-1 0,0 1 1,0-1-1,0 1 1,1 0-1,-1-1 0,0 1 1,0 0-1,0-1 1,0 1-1,0 0 1,1 0-1,-1 0 0,0 0 1,0 0-1,0 0 1,0 0-1,0 0 1,0 0-1,0 0 0,1 1 1,-1-1-1,0 0 1,0 1-1,0-1 1,0 0-1,-1 2 0,0-2-27,-7 5-9,1-1 0,-1 1 0,-14 12 1,20-15 44,-6 5 6,1 1 0,0 0-1,0 0 1,1 1 0,0 0-1,0 0 1,-6 13 0,12-19 1,-30 54 48,2 1 1,-33 96-1,36-85-12,-7 23 396,-24 104 0,53-179-174,-3 26 0,7-37-124,0 1-1,0-1 1,0 1-1,0-1 0,1 0 1,0 0-1,2 7 1,-3-13-105,0 1 0,1 0 0,-1-1 0,0 1 0,0-1 1,0 1-1,1-1 0,-1 1 0,0-1 0,1 1 0,-1-1 0,0 1 0,1-1 0,-1 1 1,1-1-1,-1 0 0,0 1 0,1-1 0,-1 1 0,1-1 0,-1 0 0,1 0 1,0 1-1,-1-1 0,1 0 0,-1 0 0,1 0 0,-1 0 0,1 1 0,0-1 1,-1 0-1,1 0 0,-1 0 0,1 0 0,0 0 0,-1-1 0,1 1 0,-1 0 0,1 0 1,-1 0-1,1 0 0,0-1 0,0 1 0,2-2 19,0 0 0,0 0 0,0 0 0,0 0 0,3-4 0,-4 4 4,19-19 53,-1 0-1,-1-2 1,26-42-1,3-1-26,-19 28-237,41-55-466,-68 93 390,1 6 78,1 9-4,-4-12 133,6 21-152,-5-16 201,0-1 1,1 1-1,0-1 0,1 0 0,-1 1 0,1-1 1,1 0-1,-1-1 0,1 1 0,0-1 0,1 1 1,6 6-1,-4-7 74,1 1 1,0-2-1,0 1 1,0-1-1,0 0 0,1-1 1,0 0-1,0-1 1,0 1-1,1-2 1,-1 1-1,1-1 1,-1-1-1,17 1 0,-17-1-39,-1-1 0,0-1 0,0 1 0,1-1 0,-1 0 0,0-1-1,0 0 1,0-1 0,-1 1 0,1-1 0,0-1 0,-1 0 0,0 0 0,0 0-1,0-1 1,0 0 0,8-8 0,-9 5-43,-1 1 1,0-1-1,0 1 0,-1-1 1,0 0-1,0-1 0,4-14 1,-1-9 56,-7 31-95,1-1 1,-1 0-1,0 1 1,0-1-1,0 1 1,0-1-1,0 0 1,-1 1-1,1-1 1,0 0-1,-1 1 1,1-1-1,-1 1 1,0-1-1,1 1 1,-3-3-1,3 3 9,-1 1-1,0-1 1,0 1 0,1-1 0,-1 1-1,0-1 1,0 1 0,0 0-1,0-1 1,0 1 0,1 0 0,-1 0-1,0-1 1,0 1 0,0 0-1,0 0 1,0 0 0,0 0 0,0 0-1,0 0 1,0 1 0,0-1-1,-1 0 1,-23 11-103,15-6 64,-5 2 61,-1 1 0,1 1-1,1 0 1,-1 1 0,2 1 0,-1 0 0,2 1 0,-13 14 0,23-24 32,0 0 0,1 0 0,-1 0 0,1 0 0,-1 0 0,1 0 1,0 1-1,0-1 0,0 1 0,0-1 0,1 0 0,-1 1 0,0 0 0,1-1 0,0 1 0,0-1 0,0 1 0,0-1 0,0 1 1,0 0-1,0-1 0,1 1 0,0-1 0,-1 1 0,1-1 0,0 1 0,0-1 0,0 0 0,1 1 0,-1-1 0,0 0 0,1 0 0,-1 0 1,1 0-1,4 3 0,2 2 69,1-1 0,0 0 1,1-1-1,-1 1 0,1-2 1,0 0-1,0 0 1,1 0-1,-1-2 0,1 1 1,16 1-1,3-1-176,0-2 1,57-4-1,-56-2-4406,-3-1-3049,-9 6 3492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5:45.3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0 998 4384,'3'19'2554,"-2"-19"-2388,0 0 0,-1 1 0,1-1 0,-1 0 0,1 0 0,-1 0 0,1 0 0,0 0 0,-1 0 0,1 0 0,-1-1 0,1 1 0,-1 0 0,1 0 0,0 0 0,9-6 374,0-1 0,-1 1 0,1-2 0,-2 1 0,1-1 0,-1 0 0,7-10-1,14-12 6,96-79 969,6-6-116,-109 95-1267,-2-2 1,0-1-1,-2 0 0,18-30 0,-11 18-499,-23 35 164,0 6 68,0 8 12,-2 10 138,-2 0 0,-6 38 0,5-48-7,-1 0 1,0 0-1,-1-1 0,0 1 0,-14 22 0,-2 0 11,-2-2-1,-1-1 0,-30 32 1,48-59 53,0 0 1,-1 0 0,0 0-1,0-1 1,0 0-1,-1 0 1,1-1-1,-13 5 1,15-7-24,0-1 0,0 0 0,0 0 0,1 0 0,-1 0 0,0-1 1,0 0-1,0 0 0,0-1 0,0 1 0,0-1 0,0 0 0,0 0 0,0-1 0,-8-3 0,2-1-37,0 0 0,1 0 1,0-1-1,1 0 0,0-1 0,0 0 0,0 0 1,1-1-1,-10-13 0,18 21-16,-1 1-1,1-1 1,-1 1-1,1 0 1,-1-1 0,1 0-1,0 1 1,-1-1-1,1 1 1,0-1-1,-1 1 1,1-1 0,0 0-1,0 1 1,-1-1-1,1 0 1,0 1-1,0-1 1,0 0 0,0 1-1,0-1 1,0 0-1,0 1 1,0-1-1,0 0 1,0 1 0,1-1-1,-1 0 1,0 1-1,0-1 1,0 0-1,1 1 1,-1-1 0,1 1-1,-1-1 1,0 1-1,1-1 1,-1 0-1,1 1 1,-1 0 0,1-1-1,-1 1 1,1-1-1,0 0 1,4-1-29,0 0 0,-1 1 1,1-1-1,0 1 0,6-1 0,-6 1 38,32-5-36,1 2 0,0 2 0,54 4 0,15-1 32,-74-2 26,-1-2 0,0-1-1,-1-1 1,43-13-1,-29 3 148,-1-2-1,59-31 1,-86 36-230,-16 12 56,-1 0-1,0-1 1,1 1 0,-1 0-1,0 0 1,1-1 0,-1 1-1,0 0 1,0 0-1,1-1 1,-1 1 0,0 0-1,0-1 1,0 1-1,1 0 1,-1-1 0,0 1-1,0 0 1,0-1 0,0 1-1,0-1 1,0 1-1,0 0 1,0-1 0,0 1-1,0 0 1,0-1 0,0 1-1,0-1 1,0 1-1,0 0 1,0-1 0,0 1-1,0 0 1,-1-1 0,1 1-1,0 0 1,0-1-1,0 1 1,-1 0 0,1-1-1,0 1 1,0 0 0,-1 0-1,1-1 1,0 1-1,-1 0 1,0-1 3,-1 0 0,1 1-1,0 0 1,-1-1 0,1 1 0,-1 0 0,1 0-1,0 0 1,-1 0 0,1 0 0,-1 0-1,1 0 1,0 0 0,-1 0 0,1 1 0,0-1-1,-1 1 1,-1 0 0,-27 15-175,18-9 107,1 1 0,-1 0 0,-19 19 0,28-24 75,1 1 0,-1-1 1,1 0-1,0 0 0,-1 1 0,2 0 0,-1-1 0,0 1 0,1 0 1,-1 0-1,1 0 0,0 0 0,1 0 0,-1 0 0,1 0 0,-1 0 0,1 0 1,1 5-1,-1-7 6,0-1 1,0 1 0,0-1-1,1 0 1,-1 1-1,1-1 1,-1 0 0,1 1-1,-1-1 1,1 0-1,-1 0 1,1 1 0,0-1-1,0 0 1,0 0-1,0 0 1,0 0 0,0 0-1,0 0 1,2 1 0,-1-1 11,0 0 1,0-1 0,0 1 0,0 0-1,0-1 1,0 0 0,0 1 0,1-1 0,-1 0-1,0 0 1,0 0 0,3-1 0,3 0 55,0-1 1,-1 0 0,1 0-1,-1-1 1,1 0 0,8-5-1,-8 2-42,0 1 0,-1-2-1,1 1 1,-1-1 0,-1 0-1,1 0 1,6-11 0,-11 16-42,-1-1 1,1 1-1,-1 0 1,0-1-1,1 1 0,-1-1 1,0 1-1,-1-1 1,1 0-1,0 1 1,-1-1-1,1 0 1,-1-4-1,0 5-3,0 0-1,-1 0 0,1 1 1,-1-1-1,1 0 1,-1 1-1,0-1 1,1 0-1,-1 1 0,0-1 1,0 1-1,0 0 1,0-1-1,-1 1 1,1 0-1,0-1 0,0 1 1,-1 0-1,1 0 1,-1 0-1,1 0 1,-1 1-1,-1-2 0,-1 0-16,-1 0-1,1 1 1,0 0-1,-7-2 1,10 3 11,0 0-1,0-1 1,0 1 0,1 0-1,-1 0 1,0 0 0,0 0-1,0 0 1,1 0 0,-1 0-1,0 0 1,0 0 0,0 0 0,0 1-1,1-1 1,-1 0 0,0 0-1,0 1 1,1-1 0,-1 0-1,0 1 1,1-1 0,-1 1 0,0-1-1,1 1 1,-1 0 0,0-1-1,1 1 1,-1-1 0,1 1-1,-1 1 1,1-2 5,0 1 0,-1-1 0,1 1 0,0-1 0,0 0 0,0 1 0,0-1 0,0 1-1,0-1 1,0 0 0,0 1 0,0-1 0,0 1 0,1-1 0,-1 0 0,0 1 0,0-1 0,0 0 0,0 1 0,1-1 0,-1 0 0,0 1 0,0-1-1,1 0 1,-1 1 0,0-1 0,0 0 0,1 0 0,-1 1 0,0-1 0,1 0 0,-1 0 0,1 1 0,13 3 48,-11-4-42,38 5 52,0-2 1,0-2-1,77-7 0,-100 4-27,-1 0 0,1-1 0,-1-1 0,0-1-1,0 0 1,0-2 0,-1 1 0,0-2-1,0 0 1,-1-1 0,19-14 0,24-28 46,-3-2 0,-1-3 0,60-82 0,56-103 24,-167 237-128,-1-1 0,1 1 1,-1-1-1,0 0 1,1-6-1,-3 10 16,1 0 1,-1 0 0,0 1-1,0-1 1,0 0-1,0 0 1,0 1-1,0-1 1,0 0-1,0 1 1,-1-1-1,1 0 1,0 0-1,0 1 1,0-1-1,-1 0 1,1 1-1,-1-2 1,0 2-6,0-1 1,1 1-1,-1-1 1,0 1 0,1-1-1,-1 1 1,0 0-1,0 0 1,0-1-1,1 1 1,-1 0 0,0 0-1,0 0 1,0 0-1,0 0 1,1 0 0,-1 0-1,0 0 1,0 0-1,0 1 1,0-1-1,-6 2-15,0 0-1,0 0 0,0 1 1,0 0-1,1 0 0,-1 0 1,1 1-1,0 0 0,0 0 1,-9 9-1,-1 3 33,1 1 0,-20 26-1,15-15-3,2 1 0,-27 58-1,-19 71-78,20-27 233,38-108 11,1 1 0,1-1 0,-1 43 0,5-64-110,0 0 1,0-1-1,0 1 0,0 0 1,0-1-1,1 1 0,-1 0 1,0-1-1,1 1 1,0-1-1,-1 1 0,1 0 1,0-1-1,0 1 1,0-1-1,0 0 0,0 1 1,2 1-1,-2-2-8,1 0-1,-1 0 1,1 0-1,0-1 1,-1 1-1,1-1 1,0 1-1,-1-1 1,1 0-1,0 0 1,-1 1-1,1-1 1,0 0-1,-1-1 1,1 1-1,0 0 1,0 0-1,2-2 1,18-5 51,0-1 1,-1-2 0,0 0 0,35-23-1,-42 25-26,7-5-95,-2-1-1,0-1 1,0-1 0,-1 0-1,-1-1 1,-1-1 0,22-32-1,-46 88-544,4-27 600,1 0-1,0 0 0,0 0 1,1 1-1,1-1 0,-1 1 1,2 20-1,0-30-2,1 0-1,-1 0 1,1 1-1,-1-1 1,1 0 0,0 0-1,0 0 1,0 0-1,0 0 1,0 0 0,0 0-1,0 0 1,1-1-1,-1 1 1,1 0 0,-1-1-1,1 1 1,0-1-1,0 0 1,-1 1 0,1-1-1,0 0 1,0 0-1,0 0 1,0 0 0,1-1-1,-1 1 1,0 0 0,0-1-1,0 0 1,1 1-1,-1-1 1,4 0 0,1 0 45,1-1 0,-1 0 1,0 0-1,0 0 1,1-1-1,-1 0 1,0-1-1,0 0 1,7-3-1,-7 2-34,-1-1 0,0 1 0,0-1 0,0 0 0,0 0-1,-1-1 1,6-7 0,30-47-46,-27 38-67,19-38 41,-20 36-112,-13 23 147,0 1-1,0 0 0,0-1 0,1 1 1,-1-1-1,0 1 0,0 0 0,1-1 1,-1 1-1,0-1 0,0 1 0,1 0 1,-1 0-1,0-1 0,1 1 0,-1 0 1,1-1-1,-1 1 0,0 0 1,1 0-1,0-1 0,3 8-139,-3 19-20,-1-24 169,1 10-39,1-1-1,0 1 1,1-1-1,0 0 1,9 19-1,-11-27 55,1 1 0,0-1 0,0 1 0,0-1 0,0 0 0,0 0 0,1 0 0,-1 0 0,1-1 0,0 1 0,-1-1 1,1 0-1,1 1 0,2 1 0,-1-2 4,1 0 0,-1 0 0,0 0 0,1 0 0,0-1 0,-1 0 0,1 0 0,8 0 0,3-1 43,0-1 0,-1-1 1,1-1-1,-1 0 0,24-8 1,-17 3-6,0 0-1,0-1 1,22-14 0,-35 18-39,-1-1-1,1-1 1,-1 0-1,0 0 1,-1-1-1,0 0 1,0-1-1,12-16 1,-18 22-22,0-1 0,0 0 0,-1 0 0,1 0 0,-1 0 0,2-6 0,-3 10-7,0-1 0,0 1 0,1-1-1,-1 0 1,0 1 0,0-1 0,0 1 0,0-1 0,0 0 0,0 1 0,0-1 0,0 1-1,0-1 1,0 0 0,-1 1 0,1-1 0,0 1 0,0-1 0,0 0 0,-1 1 0,1-1-1,0 1 1,-1-1 0,1 1 0,0-1 0,-1 1 0,1-1 0,-1 1 0,1 0 0,-1-1-1,1 1 1,-1-1 0,1 1 0,-1 0 0,1 0 0,-1-1 0,0 1 0,1 0 0,-1 0-1,1 0 1,-1 0 0,0-1 0,1 1 0,-1 0 0,1 0 0,-1 0 0,0 0 0,1 0 0,-1 1-1,1-1 1,-1 0 0,0 0 0,0 1 0,-18 3-84,0 2 0,0 0 0,1 1 0,-32 17 0,17-5 63,-48 38-1,64-44 38,1 0 1,0 1-1,-14 17 0,29-30-6,0 0-1,0 0 0,1 0 1,-1 0-1,0 0 0,1 0 1,-1 0-1,1 0 0,-1 0 1,1 1-1,0-1 0,-1 0 1,1 0-1,0 0 0,0 0 1,0 1-1,0-1 0,0 0 1,0 2-1,0-2 4,0 0 1,1 0-1,-1-1 0,1 1 0,0 0 0,-1 0 0,1 0 1,-1 0-1,1-1 0,0 1 0,0 0 0,-1 0 1,1-1-1,0 1 0,0-1 0,0 1 0,1 0 0,4 1 24,0 0-1,0 0 0,0-1 0,0 1 1,0-2-1,7 2 0,26-1 28,1-1-1,0-2 1,-1-2 0,1-1-1,-1-2 1,-1-2 0,74-27-1,-93 28-47,0-1 0,0 0 0,-1-2 0,-1 0 0,18-15 0,-34 26-13,-1 0 0,0-1 0,1 1 0,-1 0 0,0 0 0,1 0 0,-1-1 0,0 1 0,1 0 0,-1 0 0,0-1 0,0 1 0,1 0 0,-1 0 0,0-1 0,0 1 0,0 0 0,1-1 0,-1 1 0,0 0 0,0-1 0,0 1 0,0-1 0,0 1 0,0 0 0,0-1 0,0 1 0,0 0 0,0-1 0,0 1 0,0-1 0,0 1 0,0-1 0,-1 1-12,1 0-1,-1 0 0,0 0 1,1 0-1,-1 0 0,0 0 0,1 0 1,-1 0-1,1 0 0,-1 0 1,0 0-1,1 1 0,-1-1 1,0 0-1,1 0 0,-1 1 0,1-1 1,-1 0-1,0 2 0,-31 19-71,-49 44 0,76-60 81,0-1-1,0 1 1,1 1-1,0-1 1,0 1-1,0-1 0,1 1 1,-4 7-1,6-11 16,1 0 0,-1 0-1,0 0 1,1 0 0,-1 0-1,1 0 1,-1 0 0,1 0 0,0 0-1,0 0 1,0 0 0,0 0-1,0 0 1,1 0 0,-1 0-1,1 0 1,-1 0 0,1 0 0,0 0-1,0 0 1,-1 0 0,1 0-1,0-1 1,1 1 0,-1 0 0,0-1-1,0 1 1,1-1 0,-1 1-1,4 1 1,-2-1 15,0 0-1,0 0 1,0 0 0,1-1 0,-1 1-1,1-1 1,-1 0 0,1 0-1,-1-1 1,1 1 0,0-1 0,-1 1-1,1-1 1,0 0 0,-1 0-1,1-1 1,0 1 0,-1-1 0,1 0-1,-1 0 1,1 0 0,-1 0 0,0-1-1,1 1 1,2-3 0,7-4-4,0 0 1,0-1-1,-1-1 0,15-16 1,-14 13 0,0-1 0,-2-1 0,0 0 0,0 0 0,8-19 0,37-87 33,-38 81-55,112-293 28,-129 327-26,2-1-21,-1 0 1,0 0 0,0 0 0,-1 0 0,0-1-1,0 1 1,0-1 0,-1 1 0,-2-14 0,2 19 4,0 0 1,0 1 0,-1-1 0,1 1 0,0-1-1,-1 1 1,0 0 0,1-1 0,-1 1 0,0-1 0,0 1-1,1 0 1,-1 0 0,0-1 0,0 1 0,0 0-1,-1 0 1,1 0 0,0 0 0,0 0 0,-1 0-1,1 1 1,0-1 0,-1 0 0,1 1 0,0-1-1,-1 1 1,1-1 0,-1 1 0,1 0 0,-1-1 0,0 1-1,1 0 1,-1 0 0,1 0 0,-1 0 0,1 1-1,-1-1 1,1 0 0,-3 1 0,-2 1-39,-1 0 1,1 1-1,-1 0 1,1 0-1,0 0 1,0 1-1,-9 7 1,6-3 36,0 1 1,1 0-1,0 0 1,0 1-1,1 0 0,0 0 1,1 1-1,-8 18 1,-3 8 30,2 0 0,-12 44 0,-11 77 42,33-134-58,0-5-82,2 0 1,0 0-1,1 1 0,1-1 1,0 0-1,2 1 1,0-1-1,6 25 1,-6-41-329,0 0 0,0 1 0,1-1 0,-1 0 0,1 1 0,0-1 0,0 0 0,0-1 0,0 1 0,1 0 0,4 4 0,7 8-2185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5:46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31 349 3488,'-22'4'1115,"22"-4"-1076,-1 0 0,1 0 1,-1 0-1,1 0 1,-1 0-1,1 1 1,-1-1-1,1 0 1,-1 0-1,1 0 0,-1 1 1,1-1-1,0 0 1,-1 1-1,1-1 1,-1 0-1,1 1 1,-1 0-1,3 5 995,10 3 942,-9-7-1742,0-2-1,1 1 0,-1 0 0,0-1 1,1 1-1,-1-1 0,5 0 0,6 0 435,24 2-34,-1-1 1,0-2 0,1-2-1,-1-1 1,0-2 0,66-19-1,-89 20-538,0-2-1,0 1 1,-1-2 0,0 0-1,0 0 1,-1-2 0,0 1-1,0-1 1,-1-1 0,14-17-1,-18 20-55,-1-1-1,0 0 1,0 0 0,-1-1-1,0 0 1,0 0-1,-1 0 1,0 0-1,-1-1 1,-1 1 0,1-1-1,-1 0 1,-1 1-1,0-1 1,-1-12-1,0 19-80,-1-1 0,1 1-1,-1 0 1,0-1 0,0 1-1,-1 0 1,1 0 0,-4-7-1,4 10 28,0 0-1,0 0 1,1 0 0,-1 0-1,0 0 1,0 0-1,0 0 1,0 0-1,0 0 1,0 1 0,0-1-1,0 0 1,0 1-1,0-1 1,0 1 0,-1 0-1,1-1 1,0 1-1,0 0 1,-1-1-1,1 1 1,0 0 0,0 0-1,-1 0 1,1 0-1,0 0 1,0 1 0,-1-1-1,1 0 1,0 0-1,0 1 1,-2 0 0,-3 2-7,0 0 0,0 1 0,1-1 0,-1 1 0,1 1 0,0-1 0,0 1 0,0 0 0,1 0 0,0 0 0,-7 11 0,1-2-5,-5 5 20,1 0 0,1 2-1,0 0 1,-17 42-1,28-56 70,-1 1-1,1 0 1,1-1-1,-1 1 1,1 0-1,1 0 0,-1 0 1,2 9-1,0-11 35,0-1 0,0 1 0,0-1 0,1 0 0,0 0 0,0 0 0,0 1 0,1-2 0,0 1 0,0 0 0,0-1 0,0 1 0,4 3 0,-3-4 8,0 0 1,1-1-1,-1 1 0,0-1 1,1 0-1,0-1 0,0 1 0,0-1 1,0 0-1,0 0 0,0 0 1,0-1-1,1 0 0,-1 0 0,1 0 1,-1-1-1,1 1 0,-1-1 1,1-1-1,9-1 0,7-2-32,-1-1 0,0-1 0,37-16 0,-40 14-43,67-29 58,119-71 0,-184 97-76,5-4-66,37-17 0,-60 32 47,0-1-1,0 0 0,0 1 1,0-1-1,0 1 0,0-1 1,0 1-1,-1 0 0,1 0 1,0 0-1,0 0 0,0 0 1,0 1-1,0-1 0,0 0 1,0 1-1,0 0 0,0-1 1,0 1-1,-1 0 0,1 0 1,0 0-1,-1 0 0,1 0 1,-1 0-1,1 1 0,1 1 1,3 4 0,-1-1 0,0 1 0,-1 0 0,0 1 0,4 9 0,2 3 77,2 1 110,1-1 1,1 0 0,0-1-1,1 0 1,1-2 0,1 1-1,30 23 1,-45-40-212,-1 0 1,1 0-1,-1 0 0,1 0 0,0 0 1,0 0-1,-1-1 0,1 1 0,0-1 1,0 1-1,0-1 0,0 1 0,0-1 1,-1 0-1,4 0 0,-4 0-519,1-1 1,0 1-1,0-1 0,-1 1 1,1-1-1,0 0 0,-1 0 0,1 0 1,2-2-1,5-2-2031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3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6304,'0'-1'192,"0"0"0,1 0 1,-1 0-1,1 0 0,-1 1 1,1-1-1,-1 0 0,1 0 1,0 1-1,-1-1 0,1 0 1,0 1-1,0-1 0,-1 1 1,1-1-1,0 1 0,0-1 1,0 1-1,0-1 0,0 1 1,-1 0-1,1 0 0,2-1 1,30-7 1882,-23 7-1465,49-9 451,77-3 1,-47 8-1065,113 9 0,-189-3-680,-1 1 0,18 5 0,10 3-6334,-21-7 3305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5:46.8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861 1 5216,'-3'-1'586,"1"1"-26,-9 5 646,-134 75 3684,52-25-3084,-2-5 1,-149 56-1,-11 5-1225,251-109-745,-4 3-2166,15-3-3032,10-2 2568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5:48.7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329 717 3648,'15'-19'2081,"-6"11"2451,-28 11-1006,-16 10-2791,18-5-393,-12 6 461,-36 10-1,-18 7-71,67-25-646,0 2 0,1 0 0,-18 11 1,30-16-47,0-1 1,1 0-1,-1 1 1,0-1-1,0 1 1,-2 4-1,5-7-21,-1 1 0,1-1-1,0 0 1,0 1-1,0-1 1,-1 1 0,1-1-1,0 1 1,0-1-1,0 1 1,0 0 0,0-1-1,0 1 1,0-1-1,0 1 1,0-1 0,0 1-1,0-1 1,0 1-1,0-1 1,0 1 0,0-1-1,1 1 1,-1-1-1,0 1 1,0-1 0,1 1-1,-1-1 1,0 0 0,1 1-1,-1-1 1,0 1-1,1-1 1,-1 0 0,0 1-1,1-1 1,-1 0-1,1 0 1,-1 1 0,1-1-1,-1 0 1,1 0-1,-1 0 1,1 1 0,-1-1-1,1 0 1,6 2 92,-1-1 1,0 1 0,1-1-1,-1 0 1,1-1 0,-1 1-1,1-2 1,10 0 0,-1-1 3,0-1 0,21-6 0,-17 1-59,0-1-1,-1 0 0,0-2 0,-1 0 0,33-27 1,-15 12-290,-35 26 207,-1-1 1,0 1-1,1 0 0,-1-1 0,0 1 1,1 0-1,-1 0 0,1-1 0,-1 1 1,0 0-1,1 0 0,-1 0 0,1 0 1,-1 0-1,1-1 0,-1 1 0,1 0 1,-1 0-1,1 0 0,-1 0 0,1 0 1,-1 0-1,1 1 0,-1-1 0,0 0 1,1 0-1,0 0 0,-1 1 12,1-1-1,-1 1 0,1 0 1,-1-1-1,0 1 1,1 0-1,-1-1 1,0 1-1,1 0 0,-1-1 1,0 1-1,0 0 1,0 0-1,0-1 1,0 1-1,0 1 1,0 7 40,0 0 1,-3 14 0,1-10-70,1-4 92,1-1 0,0 0 0,0 1 0,1-1 0,3 16 1,-4-22-6,1 1 1,0-1 0,-1 0 0,1 0 0,0 0 0,1 0 0,-1 0-1,0 0 1,0 0 0,1 0 0,-1 0 0,1-1 0,0 1 0,0-1-1,-1 1 1,1-1 0,0 1 0,0-1 0,0 0 0,0 0 0,0 0-1,1 0 1,-1-1 0,0 1 0,0 0 0,3-1 0,7 2 47,0-2 0,-1 0-1,1 0 1,23-4 0,47-14 15,-54 11-35,28-6 33,15-2-50,-1-3-1,79-33 1,-63 17-304,-105 41 41,-74 32 227,78-31 19,0 0 1,0 1 0,1 0-1,-15 13 1,25-19-11,1 0 0,0 1 0,0-1 0,0 1 0,0 0 0,1-1 0,0 1 0,-1 0 0,1 0 0,1 1 0,-1-1 0,-1 6 0,3-9-4,-1 1-1,1-1 1,0 1 0,0 0 0,0-1-1,0 1 1,0-1 0,1 1 0,-1-1-1,0 1 1,1-1 0,-1 1 0,1-1-1,0 1 1,1 2 0,-1-3 11,0 1 0,1-1 1,-1 1-1,1-1 0,-1 0 0,1 1 0,0-1 0,0 0 1,-1 0-1,1 0 0,0 0 0,0-1 0,0 1 0,4 1 1,-1-1 10,0-1-1,-1 1 1,1-1 0,0 0 0,0 0 0,0 0 0,0-1 0,0 0 0,9-2-1,4-3 29,22-10 0,-27 10-68,112-42 93,-75 31-71,0-3 1,56-31-1,-75 32 19,-1-1-1,0-2 1,-2-1-1,-1-1 1,42-47-1,25-46-44,-37 44-85,90-89-1,-1 26 22,-144 134 49,16-18-229,-17 19 237,-1 1 0,0 0 0,0 0 0,0 0-1,0 0 1,0-1 0,1 1 0,-1 0 0,0 0 0,0-1-1,0 1 1,0 0 0,0 0 0,0 0 0,0-1 0,0 1-1,0 0 1,0 0 0,0-1 0,0 1 0,0 0 0,0 0 0,0-1-1,0 1 1,0 0 0,0 0 0,0 0 0,0-1 0,0 1-1,0 0 1,-1-1-12,0 1 0,0 0-1,1 0 1,-1 0 0,0 0 0,0 0-1,0 0 1,1 0 0,-1 0 0,0 1-1,0-1 1,1 0 0,-1 0 0,0 0-1,0 1 1,-11 3-41,1 1 0,0 0-1,0 1 1,1 0 0,0 0 0,0 1-1,-11 10 1,8-4 39,0 0-1,1 0 0,0 1 1,-11 19-1,-3 13 11,1 2 1,-24 67-1,42-97-28,-86 246 92,91-256-8,1-1-1,0 1 1,0 0 0,1 0 0,0 0-1,0 0 1,2 10 0,-1-15-12,0 0 0,-1 0 1,1 0-1,0 0 1,1 0-1,-1 0 0,0 0 1,1-1-1,2 4 0,-3-5-12,0 1 0,1-1-1,-1 0 1,0 0-1,1 0 1,-1 0-1,0 0 1,1 0-1,0 0 1,-1 0-1,1 0 1,-1-1 0,1 1-1,0-1 1,0 1-1,-1-1 1,4 0-1,3 0 28,0 0 0,0 0 0,0-1 0,0 0-1,9-3 1,44-15 97,-23 6-49,15-2-113,64-30-1,-95 36 25,-2-2 0,1-1-1,-2-1 1,1 0 0,31-29 0,-14 1 71,-1-1 0,56-89 0,133-171-154,-171 234 211,-44 56-286,-1-1 0,14-24 0,-23 37 146,0 0 0,0-1 1,0 1-1,0 0 0,0 0 1,0 0-1,0 0 0,0-1 1,0 1-1,0 0 0,0 0 1,0 0-1,0 0 1,0-1-1,0 1 0,0 0 1,0 0-1,0 0 0,0 0 1,0-1-1,0 1 0,0 0 1,0 0-1,0 0 0,0 0 1,0-1-1,0 1 0,0 0 1,0 0-1,0 0 0,-1 0 1,1 0-1,0-1 0,0 1 1,0 0-1,0 0 0,0 0 1,0 0-1,-1 0 1,1 0-1,0 0 0,0 0 1,0 0-1,0-1 0,-1 1 1,1 0-1,0 0 0,0 0 1,0 0-1,0 0 0,-1 0 1,1 0-1,0 0 0,0 0 1,0 0-1,0 0 0,-1 0 1,1 0-1,0 1 0,0-1 1,0 0-1,0 0 1,-1 0-1,-18 5-145,4 3 55,1 1 1,-1 1-1,-14 11 1,25-18 77,-14 12-42,0 1 1,2 0-1,0 1 0,0 1 0,-15 23 1,13-13 3,1 1 0,-26 60 0,3 10 89,-33 124 1,70-211 21,1 0-1,0 0 1,-1 22 0,3-29-44,0 0 0,1 1 0,-1-1 0,1 0 0,0 0 0,1 0 0,-1 0 1,1 0-1,0 0 0,0-1 0,3 7 0,-3-10 10,-1 1 0,0 0 0,1 0 0,-1 0 0,1-1 0,0 1 0,0-1 0,-1 1 0,1-1 0,0 0 0,0 1 0,0-1 1,1 0-1,-1 0 0,4 1 0,-2-2 20,-1 1 1,1-1-1,0 0 1,-1 0 0,1 0-1,0 0 1,-1 0 0,1-1-1,4-1 1,5-2 17,0-1 1,-1-1 0,1 0-1,13-8 1,-24 12-82,125-78 0,43-23-187,-168 101 175,2 1 0,-1-1 0,0 1 0,0 0 1,0 0-1,5 0 0,-8 1 27,1 0 0,0 0 0,-1 0-1,1-1 1,0 2 0,-1-1 0,1 0 0,-1 0 0,1 0 0,0 0 0,-1 0-1,1 0 1,-1 0 0,1 1 0,-1-1 0,1 0 0,-1 1 0,1-1 0,-1 0 0,1 1-1,-1-1 1,1 0 0,-1 1 0,1-1 0,-1 1 0,0-1 0,1 1 0,-1-1 0,0 1-1,1-1 1,-1 1 0,0 0 0,0-1 0,0 1 0,1-1 0,-1 1 0,0-1 0,0 1-1,0 1 1,0 1-6,0 1 0,-1 0 0,1 0 1,-1 0-1,0-1 0,0 1 0,0 0 0,0-1 0,-1 1 0,1-1 0,-1 1 0,-3 3 0,-5 8 11,-16 18 0,20-26-2,-40 44 22,30-35 63,1 1 0,0 0 0,-15 25 0,23-25 55,7-16-118,0-1-1,0 0 0,0 1 1,0-1-1,-1 0 0,1 1 1,0-1-1,0 0 0,0 1 0,0-1 1,0 1-1,0-1 0,0 0 1,0 1-1,0-1 0,0 0 1,0 1-1,0-1 0,0 0 1,1 1-1,-1-1 0,0 0 1,0 1-1,0-1 0,0 0 1,1 1-1,-1-1 0,0 0 1,0 0-1,0 1 0,1-1 1,-1 0-1,0 0 0,1 1 1,-1-1-1,0 0 0,0 0 1,1 0-1,-1 1 0,0-1 1,1 0-1,-1 0 0,0 0 1,1 0-1,-1 0 0,1 0 1,-1 0-1,0 0 0,1 0 1,-1 0-1,21-4 113,-2 0 1,1-2 0,19-8-1,3 0-129,146-45-34,-183 58-31,0 0 0,0 0 0,0 1-1,0-1 1,6 1 0,-10 0 53,0 0-1,0 0 0,-1 0 1,1 0-1,0 1 0,0-1 1,-1 0-1,1 0 1,0 1-1,-1-1 0,1 0 1,0 1-1,-1-1 0,1 0 1,0 1-1,-1-1 0,1 1 1,-1-1-1,2 2 1,-2-1 7,0 0-1,0-1 1,0 1 0,0 0 0,0 0 0,0 0 0,0 0 0,0 0 0,0 0 0,0-1 0,0 1 0,-1 0 0,1 0 0,0 0 0,0 0 0,-1-1 0,1 1 0,-1 0 0,1 0 0,-1-1 0,1 1 0,-2 1 0,-41 50-176,31-38 166,-191 227 34,166-195 5,-1 3-37,-3-1 1,-55 49 0,63-70 93,-1-2 0,-1-1 0,0-1 0,-60 26 1,-37 5 29,114-49-45,0 0 0,0 0 1,-1-2-1,1 0 0,-25 0 0,39-3-44,-1 0-1,1 0 0,-1 0 1,1 0-1,-1-1 1,0 0-1,1 0 0,0 0 1,-1 0-1,1-1 0,0 0 1,-5-2-1,8 3-18,0 1 0,0-1 0,1 0 0,-1 1 0,0-1 0,1 0 0,-1 1 0,0-1 0,1 0 0,-1 0 0,1 1 0,-1-1 0,1 0 0,0 0 0,-1 0 0,1 0 0,0 0-1,0 1 1,-1-1 0,1 0 0,0 0 0,0 0 0,0 0 0,0 0 0,0 0 0,0 0 0,1 0 0,-1-1 0,1-1-1,0 1-1,0 0 1,0 1 0,0-1 0,0 0-1,1 0 1,-1 0 0,1 1-1,-1-1 1,1 1 0,0-1 0,2-1-1,13-8-22,0 0 0,1 2 0,26-11-1,65-19 27,-106 38-6,193-66 26,86-24-1355,-251 79-934,42-23 1,-31 16 10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5:49.1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27 131 5632,'-27'-11'2560,"31"14"-2208,14-3 1824,5 0-1248,30-3 1600,6 3-1440,64-9 287,6 6-799,47-9-192,-6-1-256,19-7 64,-18 5-128,4-5-32,-26 7 0,4 1-3359,-28 9 1823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5:56.2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7 503 3808,'0'0'42,"0"0"1,0 0-1,0-1 1,0 1-1,-1 0 1,1 0-1,0 0 1,0 0-1,0 0 1,0 0-1,-1 0 1,1 0 0,0 0-1,0 0 1,0 0-1,-1 0 1,1 0-1,0 0 1,0 0-1,0 0 1,0 0-1,-1 0 1,1 0-1,0 0 1,0 0-1,0 1 1,0-1-1,-1 0 1,1 0-1,0 0 1,0 0-1,0 0 1,0 0-1,0 1 1,-1-1-1,1 0 1,0 0-1,0 0 1,0 0-1,0 0 1,0 1-1,0-1 1,0 0-1,0 0 1,0 0-1,0 1 1,0-1-1,0 0 1,0 0-1,0 0 1,0 0-1,0 1 1,0-1-1,0 0 1,0 0-1,0 0 1,0 1-1,0-1 1,0 0-1,0 0 1,0 0-1,0 0 1,0 1 0,0-1-1,1 0 1,-1 1 146,0 0 0,0 0 0,0 0 0,0 0 0,1 0 0,-1 0 0,0 0 0,1 0 0,-1-1 0,1 1 1,-1 0-1,2 2 1802,-1-2-1809,-1 0 0,1 0 0,-1 0 0,1 0-1,0 1 1,-1-1 0,1 0 0,0 0 0,0-1-1,-1 1 1,1 0 0,0 0 0,0 0 0,0 0-1,0-1 1,0 1 0,1-1 0,0 2 0,0-1 13,1 0 1,-1 0-1,0 1 1,1-1-1,0-1 1,-1 1-1,4 0 1,-4-1-43,0 0 0,1-1-1,-1 1 1,0-1 0,1 1 0,-1-1 0,0 0 0,0 0 0,1 0-1,3-3 1,19-16 479,-21 16-487,11-11 22,-1-1-1,-1 0 1,0-1-1,15-27 1,-11 17-72,12-18 4,2-4 41,2 2-1,44-49 1,-69 87-100,18-20-76,1 2-1,51-40 0,-77 66 16,1 0 1,-1 0-1,1 0 0,0 0 0,0 0 0,-1 0 0,1 0 0,0 1 0,0-1 0,0 1 0,0-1 0,4 0 1,-6 2 8,1-1 1,0 0-1,0 0 1,0 1 0,0-1-1,0 1 1,0-1-1,0 0 1,-1 1-1,1 0 1,0-1 0,0 1-1,-1-1 1,1 1-1,0 0 1,-1 0 0,1-1-1,0 1 1,-1 0-1,1 0 1,-1 0 0,0 0-1,1-1 1,-1 1-1,0 0 1,1 0 0,-1 0-1,0 2 1,3 12-19,-2 0 1,1 0-1,-2 0 0,0 0 1,-3 20-1,1-2 26,-1 12 28,-13 72 0,10-91-7,-1 0 1,-1 0-1,-23 48 1,28-67 43,-1 0 0,0-1 0,-1 1 0,0-1 0,0 0-1,-8 8 1,10-11-21,1-1 3,0 1 0,0-1 0,1 0-1,-1 0 1,-1-1 0,1 1 0,0 0 0,0-1-1,-1 1 1,1-1 0,-1 0 0,1 0 0,-1 0-1,1 0 1,-1 0 0,0 0 0,1-1-1,-1 1 1,0-1 0,0 0 0,1 0 0,-5 0-1,-1-1-40,0-1 0,1 0 0,-1 0 0,1 0 0,0-1-1,-1 0 1,1-1 0,-12-7 0,-1-4 56,-29-26 1,46 37-78,3 4-3,0-1 0,-1 1 0,1-1 0,0 1 0,0 0 0,-1-1 0,1 1 0,0 0 0,-1-1 0,1 1 0,-1 0 1,1-1-1,0 1 0,-1 0 0,1-1 0,-1 1 0,1 0 0,-1 0 0,1 0 0,-2-1 0,4 5-47,1 0 0,-1 0 0,1 0-1,-1-1 1,1 1 0,6 5 0,-2-2 35,1 2 67,1-1 0,0 0-1,1 0 1,0-1 0,0-1-1,0 0 1,1 0 0,-1-1 0,2 0-1,10 3 1,-3-2 103,1-1 1,-1-1-1,1 0 1,0-2 0,26 1-1,-36-3-88,1-1 0,-1 0 0,1 0 0,-1-1 0,1 0 0,-1-1 0,0 0 0,0 0 0,0-1 0,-1-1 0,1 1 0,-1-2 0,0 1 0,-1-1 0,1-1 0,-1 1 0,0-1 0,-1-1 0,0 1 0,0-2 0,0 1 0,-1 0 0,0-1 0,-1 0 0,0-1 0,6-15 0,1-8 24,9-40 0,-20 64-109,0 0 1,-1 0-1,0 0 1,0 0-1,-1 0 1,-3-15-1,4 23 26,0 0 1,0 0-1,0 0 1,0 0-1,0 0 1,-1 0-1,1 0 0,0 0 1,-1 0-1,1 0 1,-1 1-1,1-1 1,-1 0-1,1 0 0,-1 0 1,1 0-1,-1 1 1,0-1-1,0 0 0,1 1 1,-1-1-1,0 1 1,0-1-1,0 0 1,0 1-1,0 0 0,0-1 1,0 1-1,0 0 1,0-1-1,0 1 1,0 0-1,0 0 0,0 0 1,0 0-1,0 0 1,0 0-1,0 0 1,0 0-1,0 0 0,0 0 1,0 1-1,0-1 1,1 0-1,-1 1 1,0-1-1,0 1 0,0-1 1,0 1-1,0-1 1,0 1-1,1 0 0,-1-1 1,0 1-1,1 0 1,-1 0-1,0-1 1,0 2-1,-3 4-32,0 1 0,0-1 0,0 1 0,-3 9 0,3-7 2,-4 8 81,1 0 1,1 0-1,1 0 0,0 1 0,2 0 1,0 0-1,-1 28 0,4-39 89,0 1 0,0 0 0,1 0 0,0 0 0,0 0 0,1 0 0,0-1 0,1 1 0,-1-1 0,2 1 0,-1-1 0,1 0 0,0 0 0,0 0-1,1-1 1,0 0 0,0 0 0,0 0 0,11 8 0,-12-11-74,0 0-1,1 0 1,-1-1-1,1 0 1,0 0 0,0 0-1,0 0 1,0-1-1,0 0 1,0 0-1,0 0 1,1-1-1,-1 0 1,7 0-1,7-2 73,0-1-1,29-7 1,-25 4-55,8-1-738,36-15 1,-35 9-3651,0-2-4085,-10 6 4188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5:57.1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1 416 3552,'0'-1'200,"0"1"0,0-1 0,0 1 0,1-1 0,-1 1 0,0-1 0,1 1 0,-1-1 0,0 1 0,1 0 0,-1-1 0,1 1 0,-1 0 0,1-1 0,-1 1 0,0 0 0,1-1 0,-1 1 0,1 0-1,0 0 1,-1-1 0,1 1 0,-1 0 0,1 0 0,-1 0 0,1 0 0,-1 0 0,2 0 0,22-2 1052,-15 2-410,7-2-446,0-1 0,0 0 0,0-1 0,0-1 0,-1-1 0,1 0 0,-1-1 0,-1 0 0,0-1 0,0-1 0,0 0 0,-1-1 0,23-22 0,-26 21-301,1 0 0,-1-1 0,-1 0 0,0-1 0,0 0 0,-1 0 1,-1-1-1,-1 1 0,0-2 0,0 1 0,-1-1 0,-1 0 0,-1 0 0,3-27 0,-6 38-89,0 1-1,0-1 0,0 1 0,0-1 0,-1 1 0,1-1 0,-1 1 0,0 0 0,0-1 1,-1 1-1,1 0 0,-3-5 0,3 7-14,0 0 0,0 0 0,0-1 0,0 1 0,0 0 0,-1 0 0,1 0 0,0 0-1,-1 0 1,1 1 0,-1-1 0,1 0 0,-1 0 0,1 1 0,-1-1 0,1 1 0,-1 0 0,1-1 0,-1 1 0,0 0 0,1 0 0,-1 0 0,1 0 0,-1 0 0,0 0 0,1 1 0,-2 0 0,-4 1-10,0 0 0,0 1 0,0 0 0,1 1 1,0 0-1,0 0 0,0 0 0,-9 8 0,14-11 18,-15 13 159,0 1 0,1 0-1,1 2 1,0-1 0,1 2 0,1 0 0,0 0-1,2 1 1,0 1 0,1 0 0,-10 35-1,18-51-99,0-1-1,0 1 0,0-1 0,1 1 0,0-1 1,0 1-1,0-1 0,0 1 0,0-1 1,1 1-1,-1-1 0,1 1 0,0-1 0,0 1 1,0-1-1,1 0 0,-1 0 0,1 1 1,0-1-1,0 0 0,4 5 0,-2-4 21,1 0-1,-1 0 1,1-1-1,0 1 1,0-1-1,0 0 1,1-1-1,-1 1 1,1-1-1,-1 0 1,1 0-1,6 0 1,11 2 95,0-1 1,1-1-1,45-2 0,-31-2-1527,61-14-1,-70 9-1863,37-15 0,-48 15 1452,46-13-2138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5:58.6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9 624 2144,'-3'-2'228,"-3"-5"2232,20 7 1166,17-1-1848,0-2 0,46-11-1,-61 11-1419,22-7 644,64-26 0,-102 36-1001,26-10 153,0-2 0,-1-1 1,0-1-1,27-20 0,-36 22-101,0-1 1,-1-1 0,-1-1 0,0 0-1,-1 0 1,15-25 0,-12 15 48,-1-1 0,-1-1 0,14-38 0,-24 54-77,-1-1-1,0 0 0,0 0 1,-1 0-1,0 0 1,-2 0-1,1-1 1,-1 1-1,-1 0 1,-3-20-1,3 29-52,1 1 1,-1 0-1,1 0 0,-1-1 0,0 1 1,0 0-1,0 0 0,-1 0 0,1 0 1,0 0-1,-1 0 0,1 1 1,-1-1-1,1 0 0,-1 1 0,0-1 1,0 1-1,0 0 0,0-1 0,0 1 1,0 0-1,0 0 0,0 0 0,0 1 1,-1-1-1,1 0 0,0 1 0,-1-1 1,1 1-1,0 0 0,-1 0 0,1 0 1,0 0-1,-3 1 0,-5 0 2,0 1 0,0 0 1,1 0-1,-1 1 0,1 0 0,-13 7 0,7-2 26,0 1-1,1 0 0,0 1 1,1 1-1,0 0 1,1 0-1,0 1 0,1 1 1,1 0-1,-17 26 1,14-18 19,1 2 0,1-1 0,1 1 1,1 1-1,1 0 0,-8 39 0,13-49 79,1 0 0,0-1-1,1 1 1,0 0 0,1 0 0,0 0 0,2-1-1,4 26 1,3-9 90,-2 0 1,-1 0-1,-1 1 0,-2 0 0,-1 0 1,-1 0-1,-1 0 0,-2 0 0,-8 39 1,6-52-74,0 0 0,-1-1 0,-1 0 0,-1 0 0,-1 0-1,0 0 1,-1-1 0,-17 23 0,13-22-38,4-5-7,0 0 0,-1-1 0,-22 19 0,29-27-31,0-1 0,0 0 1,0 0-1,-1 0 0,1 0 0,-1-1 1,1 1-1,-1-1 0,0 0 0,1 0 1,-1 0-1,0-1 0,0 1 0,0-1 0,1 0 1,-1 0-1,0 0 0,0-1 0,-7-1 1,9 2-25,0-1 1,0 1-1,1-1 1,-1 0 0,0 0-1,1 0 1,-1 0-1,0 0 1,1 0-1,-1 0 1,1-1-1,0 1 1,-1 0 0,1-1-1,0 1 1,0-1-1,0 1 1,0-1-1,0 0 1,0 1 0,1-1-1,-1 0 1,0 0-1,1 1 1,0-1-1,-1 0 1,1 0 0,0 0-1,0 0 1,0-3-1,0-1-12,1 0-1,0 0 1,0 1-1,0-1 0,1 1 1,0-1-1,0 1 1,0-1-1,4-5 0,-2 4-18,1-1-1,-1 1 0,2 1 1,-1-1-1,1 1 1,9-9-1,-12 12-1,0 1 1,0 0 0,0 0-1,1 1 1,-1-1-1,0 1 1,1-1-1,-1 1 1,1 0-1,0 0 1,-1 1 0,1-1-1,-1 1 1,1 0-1,0 0 1,-1 0-1,1 0 1,5 2-1,-3-1 36,0 1 0,0 0 0,0 0 0,-1 1-1,1 0 1,0 0 0,-1 0 0,0 1 0,6 5-1,7 7 25,18 19 0,-22-20-74,-9-10 5,17 19 332,2 0-1,1-2 1,51 35 0,-67-51-180,-1-2 0,2 1 0,-1-1 0,0-1-1,1 0 1,-1 0 0,15 2 0,-17-4-89,0-1 0,0 0 0,0 0 0,0 0 0,0-1 0,0 0 0,0-1 0,-1 1 1,1-1-1,0 0 0,11-6 0,-15 6-355,-1 0 0,1 1 0,0-1 0,-1 0 0,1 0 1,-1 0-1,4-5 0,4-9-5925,-5 11 3034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5:59.9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294 436 3552,'-54'-3'4240,"118"22"1178,-54-18-5223,1 0-1,-1 0 1,1-1 0,-1 0-1,1-1 1,-1 0-1,1-1 1,-1 0-1,0 0 1,0-1-1,0-1 1,0 0 0,-1 0-1,1 0 1,-1-2-1,0 1 1,0-1-1,-1 0 1,0-1-1,0 0 1,0 0 0,-1-1-1,0 1 1,-1-2-1,0 1 1,7-11-1,2-9-72,-1 0-1,18-50 0,-26 59-95,-1 0 1,0 0-1,-1 0 1,-2-1 0,2-26-1,-4 43-80,0 0 0,0 0 0,-1 0 0,1 0-1,0 0 1,-1 0 0,0-1 0,0 1 0,0 1 0,0-1 0,0 0-1,-1 0 1,-2-4 0,3 6 31,0 0 0,0 0 1,0 0-1,-1 0 0,1 1 0,0-1 0,-1 0 0,1 1 1,0-1-1,-1 0 0,1 1 0,-1 0 0,1-1 0,-1 1 1,1 0-1,-1 0 0,1 0 0,-1 0 0,1 0 0,-1 0 1,1 0-1,-1 1 0,1-1 0,-1 0 0,1 1 0,-1-1 1,-1 2-1,-5 2 3,1-1 1,0 1 0,0 0-1,0 1 1,1 0 0,-1 0-1,1 0 1,0 1 0,-5 6-1,0 2 19,-1 1 0,-16 30-1,17-24 24,2 1 0,0-1 0,1 2 0,2-1 0,0 1 0,1 0 0,1 0 0,-1 47 0,10 4 578,-2-48-319,-2 48 0,-14 76 374,8-114-516,-2 0 0,-13 40 0,18-71-106,-11 36 275,-23 48 1,30-77-255,0 1 0,-1-2 0,-1 1 0,0-1 0,0 0 0,-1-1 0,-1 0 0,-13 12 0,11-13 101,-1 0-1,0-1 0,-1 0 0,-26 11 0,34-17-113,1 0 0,-1 0 0,1 0 0,-1-1 0,0 0 0,1 0 0,-1-1 0,0 1 0,0-1 0,0-1-1,1 1 1,-1-1 0,0 0 0,0 0 0,1 0 0,-8-4 0,11 4-32,0 0 0,0 0 0,-1-1 0,1 1 0,0-1 0,0 0-1,1 0 1,-1 1 0,0-1 0,1 0 0,-1 0 0,1-1 0,-1 1 0,1 0 0,0 0 0,0-1 0,0 1 0,0-1 0,1 1 0,-1-1-1,1 1 1,-1-1 0,1 1 0,0-1 0,0 1 0,0-1 0,0 0 0,0 1 0,1-1 0,-1 1 0,1-1 0,0 1 0,-1-1 0,1 1-1,1 0 1,-1-1 0,0 1 0,0 0 0,1 0 0,-1 0 0,1 0 0,0 0 0,-1 0 0,1 0 0,4-2 0,0-1-22,1 1 1,0 1 0,0-1-1,0 1 1,0 0 0,0 1-1,1-1 1,-1 2-1,1-1 1,0 1 0,-1 0-1,1 0 1,0 1 0,-1 0-1,1 1 1,0 0 0,0 0-1,-1 0 1,8 3 0,14 5 199,0 2 1,-1 1 0,40 23 0,-36-18 214,-1 0-114,-20-10 41,0-1 0,1 0 0,0-1 0,19 6 0,-27-10-275,0 0 0,0-1 0,0 1-1,0-1 1,0 0 0,0 0 0,0 0-1,0-1 1,0 1 0,0-1 0,0 0-1,0 0 1,0-1 0,0 1-1,0-1 1,-1 0 0,1 0 0,-1 0-1,4-3 1,3-2-744,0-1 1,-1-1-1,0 0 0,-1 0 0,14-19 1,-14 19-1541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6:01.8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127 333 3552,'-19'0'1147,"-3"4"4708,22-4-5721,-1 0 0,0 0 0,1 0-1,-1 0 1,1 0 0,-1 0 0,0 0 0,1 0-1,-1 0 1,1 0 0,-1 0 0,1 0-1,-1 0 1,0 0 0,1-1 0,-1 1 0,1 0-1,-1 0 1,1-1 0,-1 1 0,1 0 0,-1-1-1,1 1 1,-1-1 0,1 1 0,0 0-1,-1-1 1,1 1 0,0-1 0,-1 1 0,1-1-1,0 1 1,-1-1 0,1 1 0,0-1-1,0 0 1,0 1 0,0-1 0,-1 1 0,1-1-1,0 1 1,0-1 0,0 0 0,0 1-1,1-2 1,0-2 289,0 0-1,1-1 0,-1 1 0,1 0 1,5-7-1,9-14 149,2 1 0,39-41 0,-27 33-129,-12 12-239,1 1 1,35-28 0,-44 39-187,1 1 0,-1 1 0,1-1 0,1 2-1,-1-1 1,1 2 0,22-7 0,-31 11 8,1-1 0,-1 0 0,0 1 0,0 0 0,1 0 0,-1 0 0,0 0 0,0 0 0,1 0 0,-1 1 0,0 0 1,0 0-1,0 0 0,0 0 0,0 0 0,0 0 0,0 1 0,0 0 0,0-1 0,-1 1 0,1 0 0,-1 0 0,1 1 0,-1-1 0,0 0 0,0 1 0,0 0 0,0-1 0,0 1 0,0 0 0,-1 0 0,0 0 0,1 0 0,-1 0 0,0 0 0,0 0 0,-1 0 0,1 1 0,-1-1 0,0 0 0,0 4 0,0 2 20,-1-1-1,0 1 1,-1-1 0,0 0-1,-1 0 1,1 0-1,-2 0 1,1 0 0,-1-1-1,-7 12 1,-5 4 171,-33 38 0,-22 13 331,-13 14-508,83-87-39,0 0 0,0 1 0,0-1 0,0 0 0,0 0 0,1 1 0,-1-1 0,0 1 0,1-1 0,-1 1 0,1-1 0,-1 1 0,1-1 0,0 1 0,-1-1 0,1 1 0,0-1 0,0 1 0,0-1 0,0 3 0,1-1 0,1-1 0,-1 1 0,0-1 0,1 1 0,-1-1 0,1 0 0,0 1 0,-1-1 0,1 0 0,4 3 0,56 50 82,-36-33 31,-1 0 0,-2 1 0,28 36 0,-36-39 86,-1 0 1,18 38 0,-29-52-130,0-1 0,-1 1 0,0 0 1,0 0-1,0 0 0,-1 1 0,0-1 1,0 0-1,-1 1 0,0-1 0,0 0 0,0 1 1,-1-1-1,1 0 0,-4 10 0,2-10 4,-1-1-1,1 0 1,-1-1 0,0 1-1,-1-1 1,1 1-1,-1-1 1,1 0 0,-1 0-1,-1 0 1,1-1-1,0 1 1,-1-1 0,-5 3-1,-9 4 102,0-1 0,-28 9 0,17-8-129,12-2-11,-2-1 1,1-1-1,-1 0 1,0-2 0,-38 4-1,21-7-494,18-1-1200,-33 4 1,33-1-371,11-2 559,1 0 0,-1 0-1,1 0 1,-10 5-1,3 1-1483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6:03.1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470 379 5632,'-5'-5'733,"4"5"-562,1 0 1,0 0-1,-1 0 1,1-1-1,-1 1 1,1 0-1,0 0 1,0-1-1,-1 1 1,1 0-1,0-1 1,-1 1-1,1 0 1,0-1-1,0 1 1,0-1-1,-1 1 1,1 0-1,0-1 1,0 1-1,0-1 1,0 1-1,0 0 1,0-1-1,0 1 1,0-1-1,0 1 1,0-1-1,0 1 1,0 0-1,0-1 1,0 1-1,0-1 1,0 1-1,0-1 1,1 1-1,-1 0 1,0-1-1,0 1 1,1 0-1,-1-1 1,2-7 330,0-1 0,-1 1 0,0 0-1,0 0 1,-1-1 0,0 1 0,-1 0 0,0 0 0,0-1 0,-3-9 0,-4-12 593,-17-40 0,18 55-803,0 0 0,-1 1 0,0 0 0,-1 0 0,-1 1 0,0 0 0,-23-22 0,31 32-278,-1 1 1,0 0-1,0-1 0,0 1 0,-1 0 0,1 1 0,0-1 0,-1 0 0,0 1 0,1 0 1,-1 0-1,1 0 0,-1 0 0,0 1 0,0-1 0,1 1 0,-1 0 0,-5 1 1,2 0-10,-1 1 0,1 0 0,0 0 0,0 0 0,0 1 0,0 0 1,0 1-1,-8 5 0,2 0-13,0 1 1,1 0-1,0 1 1,1 1-1,0-1 0,-14 21 1,7-5 3,1 0 1,-18 41-1,30-58 39,1 1 0,0 0 1,0 0-1,2 0 0,-1 0 0,1 1 1,1-1-1,0 0 0,1 1 0,0-1 1,1 1-1,0-1 0,0 0 0,2 1 1,-1-1-1,1 0 0,1 0 0,0 0 1,1-1-1,-1 0 0,2 1 0,7 9 1,4 4 133,2-1 0,1-1 0,1-1 1,27 23-1,-35-32-87,-6-7-3,-1 1 1,1-1 0,0 0 0,0-1 0,0 0 0,15 6 0,-19-8-31,1-1-1,0 0 1,-1 0-1,1-1 1,0 1 0,0-1-1,-1 0 1,1 0 0,0 0-1,0 0 1,0-1-1,-1 0 1,1 1 0,0-1-1,-1-1 1,1 1 0,5-3-1,-7 3-42,0 0 0,0-1 0,-1 1 0,1-1 0,0 1 0,-1-1 0,1 1 0,-1-1 0,1 0 0,-1 0 0,0 1 0,0-1 0,0 0 0,0 0 0,0 0 0,0 0 0,-1-1 0,1 1 0,-1 0 0,1 0 0,-1 0 0,0 0 0,0-1-1,0-2 1,0 2-24,0 0 0,-1 0 0,1 0 0,-1-1 0,0 1 0,0 0 0,0 0 0,0 0 0,-1 0 0,1 1 0,-1-1 0,0 0 0,0 0-1,0 1 1,0-1 0,0 1 0,-3-2 0,-2-1-44,0 0 1,0 1-1,0 0 0,-1 0 0,0 1 0,0 0 1,0 0-1,0 1 0,-10-2 0,-3 1 60,0 0 0,-28 1 0,-2 6 2,51-4 8,0 0 0,0 0 0,0-1 0,0 1 0,0 0 0,0 0 0,0 0-1,0 0 1,0 0 0,0 0 0,0 0 0,0 0 0,0 0 0,0 0 0,0 0 0,0 0 0,0-1 0,0 1-1,0 0 1,0 0 0,0 0 0,0 0 0,0 0 0,0 0 0,0 0 0,0 0 0,0 0 0,0 0 0,0 0-1,0 0 1,0 0 0,0-1 0,0 1 0,0 0 0,0 0 0,0 0 0,-1 0 0,12-3 214,4 2-172,-1 0 0,1 0 0,0 2 0,0 0 1,-1 1-1,25 5 0,-31-5-33,0 1 0,-1-1 0,1 1 1,-1 1-1,0 0 0,0 0 0,0 0 1,0 0-1,-1 1 0,0 0 0,0 1 0,0-1 1,9 13-1,-7-5 61,0 0 0,-1 1 0,-1 0 0,0 0 0,-1 0 0,0 1 0,-1 0 0,-1 0 0,0 0 0,-1 0 0,-1 0 0,0 1 0,-2-1 0,1 0 0,-6 30 0,3-35-46,0-1 1,-1 1-1,0-1 0,0 0 1,-1 0-1,0-1 0,0 0 1,-1 0-1,0 0 1,-1 0-1,0-1 0,0 0 1,-9 7-1,8-9-723,-1-1 1,1 1-1,-1-1 0,0-1 0,0 0 1,0 0-1,0-1 0,-11 1 0,-16 5-1737,22-3 289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6:05.4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21 4800,'-1'0'106,"1"-1"0,0 1-1,-1 0 1,1-1 0,0 1 0,0 0 0,0-1 0,0 1-1,-1-1 1,1 1 0,0 0 0,0-1 0,0 1 0,0-1-1,0 1 1,0-1 0,0 1 0,0 0 0,0-1 0,0 1 0,0-1-1,0 1 1,0 0 0,0-1 0,1 0 0,1-9 5051,-1 39 1253,1-11-5874,-1 25 0,-25 420 3262,20-121-2897,4-321-1662,0-15-1393,0-12-1486,0-2 1689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35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26 157 3712,'2'-14'1382,"1"8"2569,-3 17-3901,1-6 135,-1 0 1,-1 0-1,1-1 0,-2 8 0,-10 85 1254,5-27-697,2-28-400,2 0 0,1 0 1,8 76-1,2-60 163,2 0 1,20 64 0,-26-108-294,0 0 1,2 0 0,-1 0 0,2 0 0,0-1 0,10 14 0,-15-23-108,0-1 0,1 0 0,-1 0 0,1-1-1,0 1 1,0 0 0,0-1 0,0 0 0,0 0 0,1 0 0,-1 0 0,1 0 0,-1-1 0,1 1 0,0-1 0,0 0 0,-1 0 0,1 0-1,0-1 1,0 0 0,0 1 0,0-1 0,0 0 0,0-1 0,0 1 0,-1-1 0,1 0 0,4-1 0,4-3 99,0 0 1,0 0 0,-1-1 0,0 0 0,-1-1-1,1-1 1,-1 0 0,-1 0 0,18-19-1,2-7 62,34-52 0,-61 83-253,45-67 261,68-135 1,-104 182-271,-1 0 1,-1-1-1,-1 0 1,-1 0-1,6-39 1,-9 27 47,-1-65 1,-3 83-124,-2 0 0,0 0 0,0 0 0,-2 1 1,-11-33-1,15 50 53,-2-4-214,1 0 0,-1 0 0,0 0 0,0 1 0,-3-4 0,5 6 111,-1 0 0,1 1-1,-1-1 1,1 1 0,-1-1-1,0 1 1,1-1 0,-1 1 0,1 0-1,-1-1 1,0 1 0,1 0-1,-1-1 1,0 1 0,0 0 0,1 0-1,-1-1 1,0 1 0,0 0-1,1 0 1,-1 0 0,0 0 0,0 0-1,1 0 1,-1 0 0,0 1-1,1-1 1,-1 0 0,0 0 0,0 0-1,1 1 1,-1-1 0,0 0-1,1 1 1,-2 0 0,-13 12-2076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6:06.2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4 302 5632,'0'-1'139,"0"1"0,-1 0 0,1-1 0,0 1 0,-1-1 0,1 1 0,0 0 0,0-1 0,-1 1 0,1-1 0,0 1 0,0-1 0,0 1 0,0-1 0,0 1 0,-1-1 0,1 1 0,0-1 0,0 1 0,0-1 0,1 1 0,-1-1 0,0 1 1,0-1-1,0 1 0,0-1 0,0 0 0,11-17 3049,20-15 160,-28 30-3281,56-52 2348,93-66 1,-146 117-2326,6-5 79,0 1 0,1 0 1,0 1-1,24-10 0,-34 16-123,1 0 1,-1 0-1,0 0 1,1 1-1,-1-1 1,1 1-1,-1 0 0,0 0 1,1 0-1,-1 1 1,6 0-1,-7 0 2,1 0 0,-1 0 0,0 1 0,1-1 0,-1 0 0,0 1 0,0-1 0,0 1 0,0 0 0,0 0 0,0 0 0,0 0 0,-1 0 0,1 0 1,-1 0-1,0 0 0,2 3 0,-1 0 52,-1 0 0,1-1 0,-1 1 1,0 0-1,0 0 0,-1 0 0,1 0 1,-1 0-1,0 0 0,-1 1 0,0 5 1,-2 5 145,0-1 0,-7 20 0,5-21-184,-1-1 0,0 1 1,-1-1-1,-1-1 0,0 0 0,0 0 1,-13 14-1,-10 6 115,-35 28 1,63-57-178,1-2-3,1 0 1,0 0-1,0 0 0,0 0 0,0 0 0,0 0 0,1 1 1,-1-1-1,0 0 0,1 0 0,-1 1 0,0-1 0,0 2 1,1-2-3,0 0 0,0 0 0,0-1 0,0 1 0,0 0 0,0 0 0,0-1 0,1 1 0,-1 0 0,0 0 0,0-1 0,1 1 0,-1 0 0,0 0 0,1-1 0,-1 1 0,1 0 0,0 0 1,3 2-25,-1 0 0,1 0 0,0 0 0,0 0 1,1-1-1,6 4 0,6 3-4,29 17 90,-31-19-60,0 2 0,0 0 0,-1 0 1,16 15-1,-19-14 18,-1 0 0,0 1 0,-1 1 0,0-1 0,11 20 0,-17-26 4,-1 0 0,1 0 0,-1 0 0,-1 0-1,1 0 1,-1 1 0,0-1 0,0 0 0,0 1-1,-1-1 1,0 1 0,0-1 0,0 1 0,-1-1 0,0 1-1,0-1 1,0 0 0,-3 6 0,1-3 60,0 0 0,-1-1 0,0 0 0,-1 1 0,0-2 0,0 1 0,0-1 0,-1 1-1,0-2 1,0 1 0,0 0 0,-1-1 0,0-1 0,0 1 0,-8 3 0,-8 2-63,0 0 1,-1-1-1,-41 8 0,65-17-16,-126 26-1211,45-12-1631,28-2-4955,66-24-902,11-2 5142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6:07.2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607 0 7296,'-81'5'9487,"-42"11"-5145,11-1-2396,-14 7-1078,57-8-146,69-14-716,-1 1 1,1-1 0,0 0 0,-1 0 0,1 0-1,-1 0 1,1 0 0,-1 1 0,1-1 0,0 0 0,-1 0-1,1 1 1,0-1 0,-1 0 0,1 1 0,0-1-1,-1 0 1,1 1 0,0-1 0,-1 1 0,1-1 0,0 0-1,0 1 1,0-1 0,-1 1 0,1-1 0,0 1-1,0-1 1,0 0 0,0 1 0,0-1 0,0 1 0,0-1-1,0 1 1,0-1 0,0 1 0,0-1 0,0 1-1,0-1 1,1 1 0,-1 0 0,10 22-105,-5-13 96,37 104 296,-39-102-257,0-1 1,0 1 0,-1-1 0,-1 1 0,0 0-1,-1 0 1,0 0 0,0-1 0,-1 1 0,-4 15 0,5-14 210,1-3 42,-1-10-162,7 2 123,30 12-200,-24-10-109,0 1 0,21 12 0,-26-12 53,0 0 0,-1 0-1,0 1 1,0 0 0,0 1-1,-1 0 1,0 0 0,0 0-1,8 13 1,2 11 144,0 0 1,-2 1-1,-1 0 1,-2 1-1,-1 1 0,5 36 1,-13-61-21,-1 1 0,0 0 0,0 0 0,-1 0 0,-2 14 0,2-19-65,-1 0 0,-1 0 0,1 0-1,0 0 1,-1-1 0,0 1 0,0 0-1,-1-1 1,1 0 0,-1 1 0,0-1-1,-7 7 1,7-7-35,-1 0 0,0-1 1,0 1-1,0-1 0,0 0 0,-1 0 0,1 0 0,-1 0 0,0-1 0,1 0 1,-1 0-1,0 0 0,0 0 0,-1-1 0,1 0 0,-10 1 0,-1-3-367,0 0-1,0-1 1,-28-7-1,-44-19-3687,-6-2-3669,56 23 4788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6:15.6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56 310 4320,'0'-24'4930,"0"40"470,-10 198-1895,-1-37-2253,-4 65-258,6-126-174,9-70 604,0-90-59,-2 12-1428,-6-171 20,8 138 56,10-76 0,-3 83-74,17-106-204,-19 142 200,1 0-1,1 1 0,0-1 0,2 2 1,13-25-1,-18 39 58,-1 1-1,1 0 1,0 0 0,0 0 0,0 1-1,0-1 1,1 1 0,0 0 0,0 0-1,0 1 1,0-1 0,8-2 0,-8 4 14,0 0 1,-1 0 0,1 1-1,0 0 1,0 0-1,0 1 1,0-1 0,0 1-1,0 0 1,0 0 0,0 0-1,0 1 1,0 0-1,0 0 1,0 0 0,4 3-1,1 0 48,0 2 1,0-1-1,0 1 0,-1 1 0,0 0 0,0 0 0,-1 0 0,0 1 0,-1 1 1,1-1-1,-1 1 0,-1 1 0,0-1 0,0 1 0,-1 0 0,0 0 1,-1 0-1,0 1 0,3 13 0,-7-20-31,0 0 0,0 1 0,0-1 0,0 1 0,-1-1 0,0 0 1,0 1-1,0-1 0,0 0 0,-1 0 0,0 1 0,1-1 0,-2 0 0,1-1 0,0 1 0,-1 0 1,1-1-1,-1 1 0,0-1 0,0 0 0,-1 0 0,-4 4 0,-1 0-23,0-1-1,-1 0 1,1-1 0,-1 1-1,0-2 1,0 0 0,-1 0-1,-14 3 1,-115 15-123,136-22 67,1 1 1,-1-1-1,1 1 0,-1 0 0,1 0 1,0 0-1,-1 0 0,1 1 0,-4 1 1,6-2 47,0 0 0,0 0-1,0 0 1,0 0 0,0 0 0,0 0 0,0 0 0,1 0 0,-1 0 0,0 0 0,1 0 0,-1 1 0,1-1-1,-1 0 1,1 0 0,-1 1 0,1-1 0,0 0 0,0 1 0,0-1 0,-1 0 0,1 1 0,1-1-1,-1 0 1,0 3 0,30 136 637,-25-119-570,58 189 133,-53-180-241,-7-19 169,0 0 1,2 0-1,6 14 0,-10-24-81,-1 0-1,1 0 0,0 1 0,-1-1 1,1 0-1,0 0 0,0 0 0,0 0 1,0-1-1,0 1 0,0 0 0,0 0 1,0 0-1,0-1 0,1 1 0,-1-1 1,0 1-1,0-1 0,1 1 1,-1-1-1,0 0 0,0 0 0,1 1 1,-1-1-1,0 0 0,1 0 0,-1 0 1,0 0-1,1-1 0,-1 1 0,0 0 1,1-1-1,-1 1 0,0 0 1,0-1-1,0 1 0,1-1 0,-1 0 1,0 0-1,0 1 0,1-2 0,6-4-26,-1 0-1,1 0 0,-2-1 1,12-13-1,8-16-111,-2 0 0,21-42 0,-15 25 134,-4 11-13,-9 16-339,17-38 1,-36 93-504,2-29 821,-23 159 48,20-131 56,2 0 0,1 0 0,6 49 0,-4-68 22,-1-1 0,1 0 0,6 15 0,-7-21-104,-1-1 0,1 1 0,0-1 0,-1 1 0,1-1 0,0 1 0,0-1 0,0 0 0,0 0 0,0 1 0,0-1 0,0 0 0,0 0 0,1 0 0,-1 0 0,0 0-1,1 0 1,-1-1 0,1 1 0,-1 0 0,1-1 0,-1 1 0,1-1 0,-1 0 0,1 1 0,-1-1 0,1 0 0,2 0 0,-1 0 6,1-1 0,0 0 1,-1 0-1,1-1 0,-1 1 0,1-1 0,-1 0 0,1 0 0,-1 0 0,0 0 1,0 0-1,0-1 0,0 1 0,4-6 0,2-4-77,0 0 0,10-18 0,-16 25 20,9-16-36,-2-1 0,0 0 1,11-42-1,-15 46-2,8-20-42,-9 26-28,7-26-1,-9 31-634,-2 17 583,-1 26 419,0-28-288,0 39 205,-1-8-1,1-1 0,2 1 0,11 53 0,-11-80-113,-1-6 48,1 0-1,-1 0 1,1 0 0,3 7 0,-5-13-76,0 0-1,1 1 1,-1-1 0,0 0-1,0 0 1,0 1 0,1-1 0,-1 0-1,0 0 1,0 1 0,1-1-1,-1 0 1,0 0 0,0 0 0,1 1-1,-1-1 1,0 0 0,1 0 0,-1 0-1,0 0 1,0 0 0,1 0-1,-1 0 1,0 0 0,1 0 0,-1 0-1,0 0 1,1 0 0,-1 0-1,0 0 1,1 0 0,-1 0 0,0 0-1,1 0 1,-1 0 0,0 0-1,1-1 1,14-11 307,9-18 114,-7 2-420,-11 19 3,0 0-1,-1-1 1,0 1 0,0-1 0,4-14 0,-7 18-34,0 0 0,0 1 0,1-1 1,-1 1-1,5-6 0,6-13 46,-12 21-140,2-5 45,-3 8 72,0 0-1,0 0 1,0 0 0,0 0 0,0 1 0,0-1 0,0 0 0,0 0 0,0 0 0,0 0 0,0 0-1,0 0 1,1 0 0,-1 0 0,0 0 0,0 0 0,0 0 0,0 0 0,0-1 0,0 1-1,0 0 1,0 0 0,0 0 0,0 0 0,0 0 0,0 0 0,0 0 0,0 0 0,0 0 0,0 0-1,0 0 1,0 0 0,0 0 0,0 0 0,0 0 0,0 0 0,0 0 0,0 0 0,0 0 0,0 1-46,0-1-28,0-1 75,0 1 0,0 0 0,0 0 0,0 0 0,0 0 0,0 0 0,0 0-1,0 0 1,0-1 0,0 1 0,0 0 0,0 0 0,0 0 0,0 0 0,0 0 0,0 0 0,0-1 0,0 1 0,0 0 0,0 0 0,0 0 0,0 0 0,0 0 0,0 0 0,1 0 0,-1 0 0,0-1 0,0 1 0,0 0 0,0 0 0,0 0-1,0 0 1,0 0 0,0 0 0,0 0 0,1 0 0,-1 0 0,0 0 0,0 0 0,8-5 70,1 0 0,-2-1 0,1 0 0,-1 0 0,12-12 0,33-44 30,-19 22-41,40-38-201,-32 35 175,55-74-1,-95 116-34,11-15-90,-1-1 1,-1 0-1,10-22 0,-18 34-4,-2 4 47,1-1 1,0 1-1,-1 0 0,1 0 0,-1 0 0,1-1 0,-1 1 0,0 0 0,1-1 0,-1 1 0,0 0 1,0-1-1,0 1 0,0 0 0,0-1 0,0 1 0,0 0 0,-1-2 0,1 3 26,-1 0 0,1 0-1,-1 0 1,1 0 0,-1 0-1,1 0 1,0 0 0,-1 0-1,1 0 1,-1 0-1,1 0 1,0 1 0,-1-1-1,1 0 1,0 0 0,-1 0-1,1 0 1,0 1 0,-1-1-1,1 0 1,0 1 0,-1-1-1,1 1 1,0-1-5,-16 14 52,1 2 0,-25 33 0,24-27-12,2 0 0,1 2-1,1-1 1,1 2 0,-11 33-1,7-7 86,-14 86 0,25-114-79,-8 62 223,11-74-196,1 1-1,1-1 0,-1 0 1,2 0-1,3 18 1,-4-25-19,1-1 0,-1 0 1,1 0-1,-1 0 1,1 0-1,0 0 1,0-1-1,1 1 1,-1 0-1,0-1 1,1 0-1,-1 0 1,1 1-1,0-1 0,0-1 1,0 1-1,0 0 1,0-1-1,0 0 1,0 1-1,1-1 1,-1 0-1,0-1 1,1 1-1,-1-1 1,1 1-1,-1-1 0,0 0 1,1 0-1,3-1 1,2-1 11,0 0 1,0-1-1,0 0 0,-1 0 1,1-1-1,-1 0 0,0-1 1,0 0-1,0 0 0,-1-1 0,0 1 1,0-2-1,12-12 0,-1-3-17,-1 0-1,25-45 0,19-55-120,2-2 144,-35 75-39,65-126-423,-85 154 400,51-132-240,-54 136 281,9-33-100,-13 45 10,0 0 1,0 1-1,-1-1 0,0 0 1,0 0-1,0 0 1,-2-8-1,2 13 63,0-1 1,0 1 0,0 0-1,0 0 1,0 0-1,0 0 1,0 0-1,0-1 1,0 1 0,0 0-1,0 0 1,0 0-1,0 0 1,0 0-1,0 0 1,0-1 0,-1 1-1,1 0 1,0 0-1,0 0 1,0 0-1,0 0 1,0 0 0,0 0-1,0 0 1,-1 0-1,1-1 1,0 1-1,0 0 1,0 0 0,0 0-1,0 0 1,-1 0-1,1 0 1,0 0-1,0 0 1,0 0 0,0 0-1,0 0 1,-1 0-1,1 0 1,0 0-1,0 0 1,0 1 0,-7 5-102,-5 10-128,-130 282 922,107-202-408,-39 176 1,29-89 97,41-168-325,1-6 12,0 0 1,1 0-1,-1 17 0,-1-18 206,2-6-90,3-5-41,5-8-138,-1-1 0,-1 0-1,4-16 1,-2 9-62,43-155-244,-39 143 174,0 1 1,28-56-1,-12 48-275,-21 46 378,-4-1 60,-1 1-1,1-1 1,-1 0 0,-1 1 0,1-1 0,-3 10-1,0 13 43,-1 118 191,4-30-177,1-54 222,-1-62-294,0-1 0,0 0 0,0 0 0,0 0 0,0 1 0,1-1 0,-1 0 0,0 0 0,1 0 0,-1 0 0,0 0 0,1 0 0,0 1 0,-1-1 0,1 0 0,-1 0 0,1-1 0,0 1 0,0 0 0,0 0 0,1 1 0,0-1-12,-1 0 0,1 0-1,0-1 1,0 1-1,0-1 1,-1 1-1,1-1 1,0 0 0,0 1-1,0-1 1,0 0-1,2 0 1,5-2-25,0 1 1,-1-1-1,1 0 1,12-5-1,13-6 89,-2-1-1,0-2 0,-1-1 1,52-37-1,-70 43-124,0 0 0,-1 0 1,0-1-1,0-1 0,-2 0 0,0 0 0,0-1 1,-1-1-1,-1 1 0,7-17 0,-12 23 51,20-52-253,-20 52 180,-1-1 1,1 0 0,-2 0-1,2-17 1,-3 25 50,0-1 1,0 1 0,0-1-1,0 1 1,0-1 0,0 1-1,0-1 1,-1 1 0,1-1-1,-1 1 1,1 0 0,-1-1-1,1 1 1,-1 0 0,0-1-1,0 1 1,0 0 0,0 0-1,0-1 1,0 1 0,0 0-1,0 0 1,0 0-1,0 0 1,0 0 0,-1 1-1,1-1 1,0 0 0,-3 0-1,1 0 19,1 1 0,-1 0 0,0 0-1,0 0 1,1 0 0,-1 0 0,0 0-1,0 1 1,1-1 0,-1 1-1,0 0 1,1 0 0,-1 0 0,1 0-1,-5 3 1,0 0 9,1 0-1,0 1 1,0 0-1,0 0 1,0 1-1,1 0 1,0 0-1,0 0 1,1 0 0,-1 1-1,-4 9 1,2 1 34,-1 0 1,2 1 0,-8 32 0,11-38 14,1 1 0,0-1 1,1 1-1,0 0 0,1-1 0,1 1 1,2 19-1,-2-28-11,0 0 1,0 1-1,0-1 0,1 0 0,-1 0 0,1 0 1,0-1-1,0 1 0,0 0 0,1-1 0,-1 1 1,1-1-1,0 0 0,0 0 0,0 0 0,0 0 1,1 0-1,-1-1 0,1 0 0,-1 1 1,1-1-1,0-1 0,0 1 0,0 0 0,0-1 1,5 1-1,-1 0-15,1-1 1,-1-1-1,0 0 0,0 0 1,1 0-1,-1-1 1,0 0-1,0-1 1,0 0-1,0 0 0,0 0 1,-1-1-1,1-1 1,-1 1-1,1-1 1,-1 0-1,0-1 0,11-10 1,-8 5 5,-1-1 1,0 0-1,-1 0 1,-1-1-1,9-18 0,25-67-70,-10 20-108,-20 53 46,-3 4-105,12-18-1,-20 38 207,0-1 0,0 1 0,0 0 1,1 0-1,-1 0 0,0 0 0,0-1 0,0 1 0,0 0 0,0 0 0,0 0 0,0 0 0,0 0 0,0 0 1,0-1-1,1 1 0,-1 0 0,0 0 0,0 0 0,0 0 0,0 0 0,0 0 0,1 0 0,-1 0 1,0 0-1,0-1 0,0 1 0,0 0 0,1 0 0,-1 0 0,0 0 0,0 0 0,0 0 0,0 0 0,1 0 1,-1 0-1,0 0 0,0 0 0,0 0 0,0 0 0,1 1 0,2 7-85,-1 13-62,-1 36 41,15 107 1,-15-159 138,0 0 1,0 0 0,0-1-1,1 1 1,0 0-1,0-1 1,0 0 0,5 8-1,-6-10-13,0-1 0,1 1 0,-1-1 0,0 0 1,1 0-1,-1 0 0,1 1 0,-1-1 0,1-1 0,-1 1 0,1 0 0,0 0 0,0 0 0,-1-1 0,1 1 0,0-1 0,0 0 1,0 1-1,-1-1 0,1 0 0,0 0 0,0 0 0,0 0 0,0-1 0,2 1 0,2-3 10,1 1 0,0-1 0,-1 0 0,0-1 0,0 0-1,0 0 1,0 0 0,6-6 0,2-2-49,23-19 72,-2-1 1,35-42-1,-47 50-81,8-12 66,-1 0-1,-1-1 1,-3-2 0,-1-1-1,-2-1 1,-1-1 0,26-76-1,-6-28-207,-13 36-31,-25 98 117,0-2-175,1 0 0,-2-1 0,4-29 0,-17 66-167,-18 75 238,-53 152 176,72-229 32,-125 273 116,-140 134 510,213-332-567,-19 26 415,77-117-452,3-3-36,-1-1 0,1 1-1,0-1 1,0 1 0,-1-1-1,1 1 1,-1-1 0,1 1-1,0-1 1,-1 0 0,1 1-1,-1-1 1,1 1 0,-1-1-1,1 0 1,-1 0 0,0 1-1,1-1 1,-1 0 0,1 0-1,-2 1 1,2-4-16,4-6-34,0-1-1,0 2 1,0-1-1,1 0 1,0 1-1,1 0 1,0 0-1,0 0 1,1 1-1,0 0 1,0 0-1,9-6 1,14-8-99,64-34 1,-87 51 120,38-20-17,-2-1 0,0-2 0,53-46 0,92-126 180,-164 172-195,34-45-62,-57 71 136,0 0 1,0-1-1,0 0 0,0 1 0,0-1 0,0 1 1,-1-1-1,1 0 0,0 0 0,-1 1 0,0-1 1,1 0-1,-1 0 0,0-3 0,-20 59-254,16-36 283,1 0-1,1 0 0,0 21 0,2-30-41,1 0-1,-1 0 1,1-1 0,1 1 0,0 0-1,0 0 1,1-1 0,4 11-1,-6-17 17,0 0-1,0 0 0,0-1 0,0 1 0,0 0 0,0-1 0,1 1 0,-1-1 0,1 1 0,-1-1 0,1 0 0,-1 1 0,1-1 0,0 0 0,-1 0 0,1 0 0,0 0 0,0-1 0,0 1 0,0 0 0,0-1 0,0 1 0,0-1 0,0 0 0,0 0 0,0 1 0,0-2 0,0 1 0,0 0 0,0 0 0,0 0 0,0-1 0,0 1 0,2-2 0,0 1-10,-1-1-1,1 0 0,0 0 1,-1 0-1,1 0 0,-1-1 1,0 1-1,0-1 1,0 0-1,0 0 0,0 0 1,-1 0-1,1-1 0,-1 1 1,0-1-1,3-5 0,-2 0-69,0 0 0,0 0 0,0 0-1,-1 0 1,-1 0 0,1-1 0,-1-15-1,-1 19 26,-1 0 0,0 0-1,0 0 1,0 0 0,0 0-1,-1 1 1,0-1 0,0 0-1,-1 1 1,1 0 0,-1-1 0,0 1-1,-6-7 1,-16-15 69,22 24-50,0 1-1,1 0 1,-1 0 0,0 0 0,0 0 0,0 0 0,0 0 0,-7-1 0,9 3 12,1-1 1,-1 1 0,0 0-1,0 0 1,1 0 0,-1 0 0,0-1-1,1 1 1,-1 0 0,0-1-1,1 1 1,-1 0 0,1-1 0,-1 1-1,0-1 1,1 1 0,-1-1 0,-1 3 16,-2-1 83,9-1 115,-2-1-146,-1 1-1,0 0 1,0-1 0,0 0-1,0 0 1,0 0 0,3-1-1,8-4 13,59-16 130,124-23 0,-183 43-186,95-12 201,-64 10-40,33-1-46,-76 5-206,-1 4 143,2 1-71,-1-1-1,1 1 1,-1 0-1,0-1 0,-1 1 1,1 0-1,-1 7 1,-5 38-14,1-12 13,5 80 105,-1-107-86,0 0 1,4 13-1,-4-21-7,0-1 0,1 1 1,0 0-1,0-1 0,-1 1 0,2-1 0,-1 1 1,0-1-1,0 1 0,1-1 0,-1 0 0,1 0 1,0 1-1,2 1 0,-3-4-7,-1 1 0,1-1 0,0 0 0,0 0 0,0 0 0,0 1 0,0-1 0,0 0 0,-1 0 0,1 0 0,0 0-1,0 0 1,0 0 0,0-1 0,0 1 0,0 0 0,-1 0 0,1-1 0,0 1 0,0 0 0,1-2 0,18-11-16,48-46-106,-15 10-165,-7 12 264,2 2 0,1 2 0,54-27 0,-83 50-48,-12 7-16,-1 0 0,0-1 0,0 0 0,0 0 0,9-8 0,-24 18-142,-1-1-1,-12 7 0,-11 5 155,7 1 112,1 0-1,1 1 0,-37 40 1,47-45-24,0 1 0,2 1 0,0 0 1,0 0-1,2 1 0,-14 35 0,20-45-9,1 0-1,-3 14 1,5-19-4,0 0 0,-1-1 0,1 1 1,0-1-1,0 1 0,0-1 0,0 1 0,1-1 0,-1 1 0,0-1 0,1 1 0,-1-1 1,1 1-1,-1-1 0,1 1 0,0-1 0,0 0 0,-1 1 0,1-1 0,2 2 0,-2-3-7,0 0 0,0 0 0,0 1-1,0-1 1,0 0 0,0 0-1,0 0 1,0 0 0,0-1 0,0 1-1,0 0 1,0 0 0,0-1-1,0 1 1,0 0 0,0-1 0,-1 1-1,1-1 1,2 0 0,21-14-53,-24 15 53,20-15-71,-2 0 0,33-33 0,30-43-161,-63 69 181,3-3-10,9-9-50,39-60 0,-49 60 39,-2 0-1,-2-1 1,14-41-1,-12 19 0,15-78-1,-29 114 124,-1 1-1,0-30 1,-3 50-53,0 0 1,0 0-1,0-1 0,0 1 0,0 0 0,0 0 0,0 0 1,0-1-1,0 1 0,0 0 0,0 0 0,0 0 1,0-1-1,0 1 0,0 0 0,0 0 0,0 0 0,0-1 1,0 1-1,0 0 0,-1 0 0,1 0 0,0 0 1,0-1-1,0 1 0,0 0 0,0 0 0,0 0 1,-1 0-1,1-1 0,0 1 0,0 0 0,0 0 0,-1 0 1,-4 5-19,-7 17 44,-18 51 106,-45 89 249,60-135-286,1 1 0,1 0 0,2 1 0,1 0 0,1 0 0,2 1 0,-7 54 0,12-68-35,0 3 67,1 29 0,1-43-83,0 0 0,1-1 0,-1 1 0,1 0 0,0 0 1,1 0-1,-1 0 0,1-1 0,0 1 0,5 7 0,-5-10-19,0 0-1,0 0 1,0 0 0,0 0-1,0 0 1,0 0-1,0-1 1,1 1 0,-1-1-1,1 0 1,-1 0 0,1 0-1,-1 0 1,1 0-1,0-1 1,0 1 0,-1-1-1,1 1 1,3-1 0,-2 0-16,0 0 1,0 0 0,0-1 0,0 1 0,-1-1 0,1 0-1,0 0 1,0 0 0,-1-1 0,1 1 0,-1-1-1,1 0 1,3-2 0,16-16 114,-2-1 0,39-45 0,-39 40-46,-6 7-79,0 2-1,1-1 1,0 2 0,36-27-1,-24 23 133,-11 7-243,32-17 1,-48 30 109,-1 0 1,0 0-1,0 0 0,0 0 1,0 0-1,0-1 1,1 1-1,-1 0 0,0 0 1,0 0-1,0 0 1,0 0-1,1 0 0,-1 0 1,0 0-1,0 0 1,0 0-1,1 0 0,-1 0 1,0 0-1,0 0 1,0 0-1,0 0 0,1 0 1,-1 0-1,0 0 1,0 1-1,0-1 0,0 0 1,0 0-1,1 0 1,-1 0-1,0 0 0,0 0 1,0 0-1,0 1 1,0-1-1,1 0 0,-1 9-33,-4 12 96,-47 185 181,34-134-196,14-57-17,-1 0 0,0 0 0,-2-1 0,1 1 0,-2-1 0,-14 23 0,21-36-27,-1 0 0,1-1 0,-1 1 0,1 0 0,-1-1 0,0 1 0,1-1 0,-1 1 0,0 0 0,1-1 0,-1 0 0,0 1 0,1-1 0,-1 1 0,0-1 0,0 0 0,0 0 0,1 1 0,-1-1 0,0 0 0,0 0 0,0 0 0,1 0 0,-3 0 0,2 0-12,-1-1 0,1 0 1,0 1-1,-1-1 0,1 0 1,0 0-1,0 0 0,0 0 1,0 0-1,0 0 0,0 0 0,0 0 1,-2-2-1,0-3-7,0 1 0,0-1 0,0 0 0,1 0 0,0 0 0,0 0 0,0 0 0,0-6 0,-4-13-35,6 25 50,0-1-1,0 1 0,-1-1 1,1 1-1,0-1 0,0 0 1,0 1-1,0-1 0,0 1 1,-1-1-1,1 1 0,0-1 1,0 1-1,-1 0 0,1-1 1,0 1-1,-1-1 0,1 1 0,-1-1 1,1 1-1,0 0 0,-1-1 1,1 1-1,-1 0 0,0 0-41,4-1 12,-3 3 48,0 0-1,1 0 0,0 0 0,-1 0 1,1 0-1,0 0 0,0 0 0,0 0 0,2 2 1,15 27 136,-13-24-133,0 0 0,1-1 0,-1 0 0,1 0 0,0 0 0,1 0 0,8 5 0,6 1-81,25 13-1,-16-10-379,-25-13-145,0 0-1,0 0 1,10 2 0,-10-3-115,-5-1 592,1 0 1,-1 1 0,0-1-1,0 0 1,0 0-1,0 0 1,1 0-1,-1 0 1,0 1-1,0-1 1,0 0 0,0 0-1,0 0 1,0 1-1,1-1 1,-1 0-1,0 0 1,0 0-1,0 1 1,0-1 0,0 0-1,0 0 1,0 1-1,0-1 1,0 0-1,0 0 1,0 0 0,0 1-1,0-1 1,0 0-1,0 0 1,-1 0-1,1 1 1,0-1-1,0 0 1,0 0 0,0 0-1,0 1 1,0-1-1,0 0 1,-1 0-1,1 0 1,0 0-1,0 1 1,0-1 0,-7 9-2362,2 2-498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6:16.0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125 40 5632,'15'-20'1834,"-14"20"-1777,-1-1-1,1 0 0,-1 0 0,1 1 0,0-1 0,-1 0 0,1 1 1,0-1-1,0 1 0,-1-1 0,1 1 0,0-1 0,0 1 0,0-1 0,0 1 1,0 0-1,-1-1 0,1 1 0,1 0 0,2-1 320,19-7 7218,-23 10-7233,0 0-1,-1 0 0,1 1 1,-1-1-1,0 0 0,0 0 0,0 0 1,0 0-1,0 0 0,0 0 1,-3 3-1,-20 22 636,13-15-604,0 0-537,-1 0-1,-1-1 1,-19 14-1,-18 8-6290,32-21 3727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6:16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60 7136,'-3'-3'3648,"6"3"-832,11 0-1632,27-5 1343,12 2-1439,34-6-256,2 4-480,14-1-256,-5 1-64,20-7-2784,-15 9 1505,0-5-6465,-13 8 4288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6:20.5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133 1027 7392,'0'0'181,"-1"-1"0,0 1 0,1-1 1,-1 0-1,1 1 0,-1-1 0,1 0 1,-1 1-1,1-1 0,-1 0 0,1 0 0,-1 1 1,1-1-1,0 0 0,0 0 0,-1 0 0,1 0 1,0 1-1,0-1 0,0 0 0,0 0 1,0 0-1,0 0 0,0 0 0,0 1 0,0-1 1,1 0-1,-1 0 0,0 0 0,0 0 1,1 0-1,1-4 337,1 0 0,0 0 0,5-8 0,-3 7-80,21-32 449,3 2 0,41-40 0,-60 66-794,21-21 185,-2-1 1,41-57-1,-42 44-94,-3-1 0,-1-1 0,20-60 0,-7 5-38,28-75 567,-54 151-553,24-69 688,-33 85-716,-6 13-108,-7 14 1,-26 77 99,12-24-40,-8 6 175,-78 131-1,-75 102 473,33-20-150,98-181-351,-9 14 356,64-121-563,-1 0 0,0 0 0,1 0 0,-1 0 0,1 0 0,0 0 0,-1 0 0,1 0 0,0 0 0,0 0 0,-1 0-1,1 2 1,0-3-14,0 0 0,0 0 0,1 1 0,-1-1 0,0 0 0,0 0 0,0 0 0,0 1 0,0-1 0,0 0 0,1 0 0,-1 0 0,0 1 0,0-1 0,0 0 0,1 0 0,-1 0 1,0 0-1,0 0 0,0 0 0,1 1 0,-1-1 0,0 0 0,0 0 0,1 0 0,-1 0 0,0 0 0,0 0 0,1 0 0,-1 0 0,0 0 0,0 0 0,1 0 0,4-1-9,0 0 1,-1 0 0,1-1-1,8-3 1,29-14-60,-2-1 1,0-2-1,-1-2 0,61-49 1,130-136-199,-209 189 210,127-104 269,-32 30-135,-109 88-47,-2 2-28,0-1 0,0 1 0,-1-1 0,1 0 0,5-9 0,-8 7-116,-7 5-25,-9 7 5,2 3 154,1 0 0,0 1 0,1 1 0,0 0 1,0 0-1,1 1 0,1 0 0,0 1 0,0 0 0,1 0 0,0 0 1,1 1-1,1 0 0,0 0 0,1 1 0,0-1 0,1 1 1,1 0-1,0 0 0,1 0 0,0 0 0,2 15 0,-1-22 66,1 0 0,0-1-1,0 1 1,1 0 0,0-1 0,4 11-1,-5-16-75,0 0 0,-1 1 0,1-1 0,0 0-1,-1 0 1,1 0 0,0 1 0,0-1 0,0 0-1,0 0 1,0 0 0,0 0 0,1-1 0,-1 1-1,0 0 1,0 0 0,1-1 0,-1 1-1,0 0 1,1-1 0,-1 0 0,0 1 0,1-1-1,-1 0 1,1 0 0,-1 1 0,1-1 0,-1 0-1,1-1 1,-1 1 0,0 0 0,1 0 0,-1 0-1,1-1 1,-1 1 0,2-2 0,7-2 11,-1-1 1,0 0 0,-1 0-1,1-1 1,11-11-1,37-39 69,-46 44-96,4-4-43,0 0 0,-2 0 0,17-29 0,-27 41 28,0-1 0,0 0 0,-1 0 0,1-1-1,-1 1 1,-1 0 0,1-1 0,-1 1 0,0-1 0,0 0-1,-1 1 1,1-1 0,-1 0 0,-1 1 0,1-1 0,-1 0-1,0 1 1,-2-8 0,2 9-19,-1 0 0,0 1 0,-1-1 1,1 1-1,0 0 0,-1-1 0,0 1 0,0 0 0,0 0 0,0 1 0,0-1 0,0 1 0,-1-1 1,1 1-1,-1 0 0,-4-1 0,-5-2 45,1 0 0,-1 1 0,-22-3 0,4 6-63,30 1 310,15 0-60,102-7 481,-30 2-390,14-2-142,34-1-179,-130 8 50,1 1 0,-1-1 0,1 1 1,-1 0-1,1 0 0,-1 1 0,7 2 0,-10-4-9,0 1-1,1-1 0,-1 1 0,1 0 0,-1 0 0,0-1 0,0 1 0,1 0 0,-1 0 0,0 0 0,0 1 1,0-1-1,0 0 0,0 0 0,0 1 0,-1-1 0,1 0 0,0 1 0,-1-1 0,1 1 0,-1-1 1,1 0-1,-1 1 0,1 2 0,-3 18 15,0 0 1,-1 0 0,-11 36 0,1 0 175,9-41-74,2-9-80,1-1 1,-1 1-1,1 8 0,1-15 100,3-2-112,0 0 0,0 0-1,0 0 1,0-1 0,-1 1 0,1-1-1,0 1 1,-1-1 0,1 0 0,-1 0-1,3-3 1,3-2 13,13-9-32,0 1 1,1 2-1,0 0 1,31-12-1,100-32-63,-91 37 88,29-8-459,-89 27 278,-11 14 63,1-4 75,0 0 0,0-1 0,-1 0 0,0-1 0,-19 12 0,-9 9 11,4-2 79,2 2 1,1 2 0,-52 64-1,80-91 27,2-4-46,9-9-24,23-14-84,-3 2 48,1 1-1,57-31 1,-46 33-86,1 1 0,0 2 1,48-10-1,-90 25 71,0 1-1,0 0 1,1 0 0,-1 0-1,0 0 1,1 0-1,-1-1 1,0 1 0,1 0-1,-1 0 1,1 0-1,-1 0 1,0 0 0,1 0-1,-1 0 1,0 0-1,1 0 1,-1 0 0,0 0-1,1 1 1,-1-1-1,0 0 1,1 0 0,-1 0-1,0 0 1,1 0-1,-1 1 1,0-1 0,0 0-1,1 0 1,-1 1-1,0-1 1,0 0 0,1 0-1,-1 1 1,0-1 0,0 0-1,0 0 1,0 1-1,1-1 1,-1 0 0,0 1-1,0-1 1,0 0-1,0 1 1,0-1 0,0 0-1,0 1 1,0-1-1,0 1 1,0-1 0,0 0-1,0 1 1,0-1-1,-8 22-254,5-17 136,-10 25 281,-2-1 1,-24 36-1,38-63-121,-2 2-16,1-1 0,0 0 1,0 1-1,0-1 1,1 1-1,-1-1 0,1 1 1,-2 6-1,3-9 107,10-10 16,9-8-8,-2 1-223,22-23 1,-16 13 122,36-30 0,-28 27-7,5 1-157,-35 27-85,-2 11-86,-26 89 256,16-52 201,-4 60-1,13-71 168,2-28-184,6-12-8,8-16-1,6-16-69,-9 14-77,1 1 0,1 1 0,1 0 0,1 1-1,29-30 1,-13 18-16,-19 19-55,-1 1 1,1 0 0,17-11-1,-32 24 21,1 0-1,0 0 0,0 1 1,0-1-1,0 1 0,0-1 0,1 1 1,-2 3-1,-17 38-29,-12 53 322,30-91-198,0 0 0,1 0 0,-1 13 0,2-18-22,0 0 0,0 0-1,0 1 1,1-1 0,-1 0 0,0 0 0,0 0 0,1 0-1,-1 0 1,0 0 0,1 0 0,-1 0 0,2 1 0,-2-2-1,0 1 0,1-1 0,-1 1-1,1-1 1,-1 0 0,1 0 0,0 1 0,-1-1 0,1 0 0,-1 0 0,1 1 0,-1-1 0,1 0 0,0 0 0,-1 0 0,1 0 0,-1 0 0,1 0 0,0 0 0,-1 0 0,1 0 0,-1 0 0,1 0 0,0 0 0,0-1 0,4-1-6,0 0-1,-1 0 1,1 0-1,-1-1 1,0 0 0,0 1-1,0-2 1,6-4-1,9-7 38,158-108-572,-170 118 269,-10 9-70,-9 10 231,0 5 146,1 0-1,1 1 0,0 0 0,-7 24 0,-21 87 308,36-127-346,-1 9 6,-4 23-1,7-32 15,0 0-1,-1 0 1,2-1-1,-1 1 0,0 0 1,1 0-1,0 0 1,-1-1-1,2 1 0,1 5 1,-2-8-18,-1 0 1,1 0 0,0 1-1,0-1 1,0 0-1,0 0 1,0 0 0,0-1-1,0 1 1,0 0-1,0 0 1,0-1-1,0 1 1,1 0 0,-1-1-1,0 1 1,0-1-1,1 1 1,-1-1 0,0 0-1,1 0 1,-1 0-1,0 1 1,1-1 0,-1-1-1,1 1 1,-1 0-1,0 0 1,3-1 0,3-1 18,0 1 0,-1-2 0,1 1 0,10-6 0,-8 3-14,0-1 0,0 0 1,-1 0-1,0-1 0,0 0 1,9-11-1,39-54 51,-32 38-66,132-203-175,-145 219 178,139-279-713,-145 286 700,16-36-121,27-94 0,-48 140 127,1-1 1,-1 0 0,0 0-1,0 1 1,0-1-1,0 0 1,0 0-1,0 1 1,0-1 0,0 0-1,-1 1 1,0-3-1,1 4 7,0 0 1,0-1-1,0 1 0,0 0 0,0 0 0,0 0 0,0-1 1,-1 1-1,1 0 0,0 0 0,0 0 0,0 0 0,-1-1 1,1 1-1,0 0 0,0 0 0,0 0 0,-1 0 1,1 0-1,0 0 0,0 0 0,-1 0 0,1 0 0,0 0 1,0 0-1,0 0 0,-1 0 0,1 0 0,0 0 0,0 0 1,-1 0-1,0 0-3,0 1 1,0-1-1,0 1 0,-1 0 1,1-1-1,1 1 1,-1 0-1,0 0 0,0 0 1,-1 1-1,-11 15-7,2-1 0,0 2 1,1-1-1,-11 29 0,7-15 18,8-20-6,-35 75 220,-37 109 0,69-169-170,2 1-1,0 0 0,2 0 1,1 1-1,1 0 1,2 0-1,0-1 1,7 53-1,-6-79-44,1 7 55,1 1 1,0 0-1,6 13 0,-8-20-47,1 0-1,-1-1 0,1 1 1,0-1-1,0 1 1,0-1-1,0 0 0,0 1 1,0-1-1,0 0 0,0 0 1,0 1-1,0-1 0,1 0 1,-1 0-1,0-1 0,1 1 1,-1 0-1,1 0 0,-1-1 1,1 1-1,-1 0 0,1-1 1,0 0-1,-1 1 0,1-1 1,2 0-1,1 0 10,-1-1 1,0 0-1,0 0 0,0-1 0,-1 1 0,1-1 1,0 0-1,4-2 0,31-24 113,-23 17-59,235-153 118,-249 162-186,3 0 1,29-21-40,-32 21 0,1-1 1,0 1-1,-1 0 0,0 0 1,0-1-1,0 0 0,0 1 0,3-6 1,-5 7 26,0 1 0,0 0 0,0 0 1,0-1-1,0 1 0,0 0 0,0 0 0,0 0 1,0-1-1,0 1 0,0 0 0,0 0 0,-1 0 1,1-1-1,0 1 0,0 0 0,0 0 1,0 0-1,0 0 0,-1-1 0,1 1 0,0 0 1,0 0-1,0 0 0,-1 0 0,1 0 0,0 0 1,0 0-1,0-1 0,-1 1 0,1 0 0,0 0 1,0 0-1,0 0 0,-1 0 0,1 0 0,-1 0 1,-8-1-51,4 2 48,0-1 1,0 1-1,0 0 0,0 0 0,0 1 0,0 0 0,0 0 0,1 0 0,-9 5 0,-1 2 89,-23 19 0,19-11-22,1 2 1,1 0-1,0 0 0,1 2 1,2-1-1,0 2 0,-17 37 1,28-53-25,-1 0 0,1 0 1,0 1-1,1-1 0,-1 1 1,1-1-1,0 1 0,1 7 1,0-13-29,0-1 1,0 0 0,0 1-1,0-1 1,0 1 0,0-1 0,0 1-1,0-1 1,0 1 0,0-1-1,0 0 1,0 1 0,0-1-1,1 1 1,-1-1 0,0 0-1,0 1 1,0-1 0,1 0 0,-1 1-1,0-1 1,1 0 0,-1 1-1,0-1 1,1 0 0,-1 0-1,1 1 1,0-1-1,-1 0 1,1 0-1,0 0 0,0 0 1,0 0-1,-1 0 0,1 0 0,0 0 1,0 0-1,-1 0 0,1-1 1,0 1-1,0 0 0,0-1 1,29-18 24,-27 17-42,50-39 101,-16 11-150,67-41 0,-103 70 48,1 1 1,-1-1 0,0 0-1,1 1 1,-1-1 0,0 1 0,1-1-1,-1 1 1,0 0 0,1-1-1,-1 1 1,1 0 0,-1 0-1,1 0 1,-1 0 0,1 0 0,-1 1-1,0-1 1,1 0 0,-1 1-1,1-1 1,-1 1 0,0-1-1,1 1 1,-1-1 0,0 1 0,0 0-1,0 0 1,1 0 0,-1 0-1,0 0 1,0 0 0,0 0-1,0 0 1,1 2 0,2 4 17,0 1 0,0 0-1,0-1 1,-1 1 0,2 9 0,1 1 55,10 27 92,-11-29-235,1 0 0,0 0 0,1-1-1,12 19 1,-18-33-157,0 1 0,0-1 0,0 0 0,0 0 0,0 0 0,0 0 0,0 0 0,0 0 0,0 0 0,1 0 0,-1 0 0,0-1 0,1 1 0,-1 0 0,0-1 0,1 1 0,-1-1 0,1 1 0,-1-1 0,1 0 0,-1 0 0,1 0 0,2 0 0,-3 0-264,1 0 0,-1-1 1,0 1-1,0-1 0,1 1 1,-1-1-1,0 0 0,0 1 0,0-1 1,0 0-1,0 0 0,0 0 1,0 0-1,0 0 0,0 0 0,0 0 1,-1 0-1,1 0 0,0 0 1,-1 0-1,1 0 0,-1-1 1,1 1-1,-1 0 0,1 0 0,-1-3 1,1 0-295,-1 0 0,1 0 0,-1 0 1,0 1-1,-2-8 0,-6-23-3579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6:34.9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527 105 2912,'0'0'10373,"0"0"-10231,1 0 1,-1-1-1,0 1 1,1 0-1,-1-1 0,0 1 1,0-1-1,1 1 0,-1 0 1,0-1-1,0 1 1,0-1-1,1 1 0,-1-1 1,0 1-1,0-1 1,0 1-1,0 0 0,0-2 1,-2-3-10,-1 1 0,1-1-1,-1 1 1,0-1 0,0 1 0,-1 0 0,1 0 0,-1 0 0,0 1-1,-6-5 1,3 3 21,-1 0 0,0 1 0,0 0 0,0 1 1,-15-5-1,2 3-41,0 1 1,0 0 0,-1 2 0,-29 1-1,39 1-86,1 1-1,-1 0 0,0 1 1,1 0-1,-1 1 0,1 0 0,0 1 1,0 0-1,0 1 0,0 0 0,1 1 1,0 0-1,0 1 0,0 0 0,1 0 1,0 1-1,1 0 0,0 1 1,0 0-1,1 0 0,0 0 0,0 1 1,1 0-1,0 1 0,1-1 0,-6 18 1,1-1 131,5-14-114,0 1 0,1-1 0,0 1 0,-3 22 0,7-32-8,0 0-1,0-1 1,0 1 0,0 0 0,1 0-1,-1-1 1,1 1 0,0-1 0,0 1-1,1 0 1,-1-1 0,1 0-1,-1 1 1,1-1 0,0 0 0,0 0-1,1 0 1,-1 0 0,0 0 0,1 0-1,0-1 1,4 4 0,5 1-17,1 0-1,-1 0 1,1-1 0,1-1 0,-1 0 0,23 4 0,-5 0 89,-16-4-97,37 10 149,0 2 0,57 29-1,-91-37-67,-3-2 81,1 2-1,17 12 1,-28-18-130,-1 0 0,0 1 1,-1-1-1,1 1 1,0 0-1,-1 0 0,0 1 1,0-1-1,0 1 0,-1-1 1,0 1-1,2 5 1,-3-9-18,0 1 1,-1-1 0,0 1-1,1 0 1,-1-1 0,0 1-1,0-1 1,0 1-1,0 0 1,0-1 0,0 1-1,-1-1 1,1 1 0,0 0-1,-1-1 1,1 1 0,-1-1-1,0 1 1,0 1 0,-1-1 9,0 0 0,0 0 0,0 0 1,0 0-1,0 0 0,0 0 1,0-1-1,0 1 0,-1-1 0,-3 2 1,-4 1 70,0-1 1,1 0 0,-1 0 0,0-1-1,-18 1 1,-17-2 38,0-1-1,0-3 0,-64-12 1,78 10-312,2 0-567,-54-4 0,80 9 187,0 0 1,0 1 0,0-1 0,0 1 0,0-1-1,-3 3 1,5-3 376,1 0-1,-1 0 0,1 0 0,0 0 1,-1 1-1,1-1 0,-1 0 1,1 0-1,0 1 0,-1-1 1,1 0-1,0 1 0,-1-1 0,1 0 1,0 1-1,-1-1 0,1 0 1,0 1-1,0-1 0,0 1 1,-1-1-1,1 0 0,0 1 1,0-1-1,0 1 0,0-1 0,0 1 1,0-1-1,0 0 0,0 1 1,0-1-1,0 1 0,0-1 1,0 1-1,0-1 0,0 1 0,0-1 1,0 1-1,0-1 0,1 0 1,-1 1-1,0-1 0,0 1 1,1-1-1,-1 0 0,0 1 1,0-1-1,1 0 0,-1 1 0,0-1 1,1 0-1,0 1 0,8 7-2288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6:52.0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39 407 5888,'2'92'9134,"0"77"-6386,-4-120-2170,-24 323 2705,22-349-3036,-1 7 589,-1 46 1,14-172 1126,-3 3-1957,5 0-1,24-105 1,-25 158-33,3 0 0,1 2 0,2-1 1,1 2-1,2 0 0,2 1 0,34-48 1,-38 63-20,1 1 1,23-23 0,-34 37 61,0 1-1,1 0 0,-1 0 0,1 0 1,0 1-1,1 0 0,-1 0 1,1 1-1,-1 0 0,1 0 0,12-2 1,-16 5-11,0-1 0,1 1 0,-1 1 0,0-1 0,0 0 0,1 1 0,-1 0 0,0 0 0,0 0 0,0 1 0,0 0 0,0-1 0,0 1 0,-1 0 0,1 1 0,-1-1 0,1 1 0,-1-1 0,0 1 0,0 0 0,3 4 0,3 3 31,-1 1 0,0 1-1,0 0 1,-1 0 0,6 15 0,-9-19 4,-1 0 0,0 1 0,0-1 0,0 1 1,-1-1-1,-1 1 0,0 0 0,0 0 0,0 0 0,-1 0 0,0 0 1,-1 0-1,0 0 0,-1-1 0,1 1 0,-2 0 0,1-1 0,-8 16 1,5-15-18,-1 1 0,0-1 0,0 1 0,-1-2 0,-1 1 1,0-1-1,0 0 0,0-1 0,-1 0 0,0 0 0,0-1 1,-1 0-1,1 0 0,-12 3 0,3-1-80,0-2-1,0 0 1,0-1-1,-1-1 1,0-1-1,1-1 1,-31 0 0,120-3 34,-1-3 0,1-4 1,101-24-1,151-38 98,-282 61 129,-1-1 1,-1-2 0,0-2 0,42-21 0,-119 51-370,-30 13 297,41-15-101,1 2 0,0 1 0,2 1 0,-25 23 0,37-29 4,1 0 1,0 0 0,1 1 0,0 1 0,1 0-1,0 0 1,1 0 0,1 1 0,-6 17-1,8-7 44,4-25-72,1 1 0,0 0 0,0-1 1,-1 1-1,1 0 0,0 0 0,0-1 0,0 1 1,0 0-1,0-1 0,0 1 0,0 0 1,0 0-1,1-1 0,-1 1 0,0 0 0,0-1 1,0 1-1,1 0 0,-1-1 0,0 1 1,1-1-1,-1 1 0,1 0 0,-1-1 0,1 1 1,-1-1-1,1 1 0,-1-1 0,1 0 1,0 1-1,2-1 31,1-1 0,-1 0 1,0-1-1,1 1 0,-1 0 1,0-1-1,0 0 0,0 0 1,0 0-1,4-4 0,112-105 379,-51 43-365,-37 39-52,-1-2 0,34-46 0,-61 74-38,-1 0 0,1 0 0,0-1 0,-1 2-1,7-6 1,-15 20-399,3-8 431,0 1 1,0 0-1,0 0 1,1 0-1,0 0 1,0 0-1,0 0 1,0 1-1,1-1 1,0 1-1,0-1 1,1 1-1,-1 0 1,1-1-1,0 1 1,1-1-1,0 1 0,-1 0 1,2-1-1,-1 1 1,1-1-1,-1 0 1,1 0-1,1 1 1,-1-1-1,1 0 1,0-1-1,6 9 1,-7-10 23,1-1 0,-1 1 0,1 0 0,0-1 0,0 1 0,0-1 0,0 0 0,0 0 0,0 0 0,1-1 0,-1 1 0,1-1 0,-1 1 0,1-1 0,0 0 0,-1-1 0,1 1 0,0-1 0,-1 1 0,1-1 0,0 0 0,0 0 1,0-1-1,-1 1 0,1-1 0,5-2 0,7-2 36,1-1 1,-1-1-1,0-1 1,22-14 0,-12 6-5,148-77 52,-166 89-21,-12 8-96,-9 8-62,3-2 89,2 0 0,-1 0 0,2 1 1,-1 0-1,-10 23 0,16-30-11,0-1-1,1 1 1,-1 0 0,1 0 0,0 0-1,1 0 1,-1 1 0,1-1 0,-1 0-1,1 0 1,0 0 0,1 0 0,-1 1-1,1-1 1,0 0 0,0 0 0,0 0-1,1 0 1,-1-1 0,1 1 0,0 0-1,0 0 1,3 4 0,-2-5 10,1 1 0,-1-1 1,1 1-1,-1-1 0,1 0 0,0-1 0,1 1 1,-1-1-1,0 1 0,1-1 0,-1 0 1,1-1-1,-1 1 0,1-1 0,0 0 1,0 0-1,0-1 0,7 1 0,5-1 27,-1-1-1,0-1 0,1 0 0,16-5 1,-1-2-57,-1-1 1,0-2 0,52-28-1,-67 32 2,31-18 126,57-42 1,-98 64-81,1-1 0,-2 0 1,11-11-1,-16 16-36,0 0 1,0 0-1,0 0 0,0 0 0,0 0 1,0 0-1,0 0 0,0 0 1,-1 0-1,1 0 0,0 0 0,0 0 1,0 0-1,0 0 0,0 0 0,0 0 1,0 0-1,0 0 0,0 0 1,0 0-1,0 0 0,0 0 0,0 0 1,0 0-1,0 0 0,0 0 0,0-1 1,0 1-1,0 0 0,0 0 1,-1 0-1,1 0 0,0 0 0,0 0 1,0 0-1,0 0 0,0 0 0,0 0 1,0 0-1,0 0 0,0 0 1,0 0-1,0 0 0,0 0 0,-10 5-85,-17 11 87,14-6 26,1 0 1,1 0-1,-1 1 0,2 0 1,-17 22-1,21-24-8,0 1 0,0-1 0,1 1-1,1 0 1,-1 0 0,1 1 0,1-1 0,0 1-1,-1 11 1,3-20-6,1-1 0,0 1 0,0 0 0,0 0 0,0-1 0,1 1 0,-1 0 0,0-1 0,1 1 0,-1-1 0,1 1 0,0 0 0,-1-1 0,1 1 0,0-1 0,2 3 0,-3-3-1,1 0-1,0-1 1,-1 1 0,1-1 0,0 1 0,0 0 0,0-1-1,0 0 1,-1 1 0,1-1 0,0 1 0,0-1-1,0 0 1,0 0 0,0 1 0,0-1 0,0 0 0,0 0-1,0 0 1,0 0 0,0 0 0,0 0 0,0-1-1,0 1 1,0 0 0,0 0 0,0-1 0,-1 1 0,2-1-1,3-2 16,0 0 1,0-1-1,-1 0 0,1 0 0,-1 0 0,0 0 0,0 0 0,4-9 0,3 0-19,6-6-111,-1-2-1,-1 0 0,-1-1 0,22-46 0,-31 57 51,4-7-50,-9 18 90,0-1 1,1 1-1,-1 0 0,0-1 1,0 1-1,0-1 0,0 1 1,1-1-1,-1 1 0,0-1 1,0 1-1,0-1 0,0 1 1,0 0-1,0-1 0,0 1 1,0-1-1,0 1 0,0-1 1,-1 1-1,1-1 0,0 1 1,0-1-1,-1 0 0,1 2-1,-1-1 0,1 0-1,-1 0 1,1 1-1,-1-1 1,1 0-1,-1 1 1,1-1-1,-1 0 1,1 1 0,-1-1-1,1 0 1,-1 1-1,1-1 1,0 1-1,-1-1 1,1 2-1,-7 10-23,1 0 0,1 0 0,-5 16 0,7-20 66,0 1-14,1 0 1,-1 0-1,2 0 1,-1 0-1,1 0 0,1 0 1,0 1-1,0-1 1,1 0-1,0 0 1,3 12-1,-4-20 4,0 0 0,1 0 0,-1 0 1,0 0-1,1 0 0,-1 0 0,1 0 0,0 0 0,-1 0 0,1 0 0,0 0 0,-1-1 0,1 1 1,0 0-1,0 0 0,0-1 0,0 1 0,-1-1 0,1 1 0,0-1 0,0 1 0,0-1 1,0 1-1,0-1 0,1 0 0,-1 0 0,0 0 0,0 1 0,0-1 0,0 0 0,0 0 0,0 0 1,0-1-1,0 1 0,0 0 0,0 0 0,0 0 0,0-1 0,2 0 0,4-2 19,0 0-1,0 0 1,0-1-1,9-6 1,-6 3-92,38-21 14,97-60 179,-127 75-111,1 0 0,-2-2-1,0 0 1,0-1 0,-2 0-1,0-2 1,20-29 0,-15 15-32,-2-1 0,24-64 0,14-78-234,-48 148 200,-3 10 25,0-1-1,2-17 1,-9 29-48,2 6 65,1 0-1,-1 0 1,0 0 0,0 0 0,0 0-1,-1 1 1,1-1 0,0 0 0,0 0-1,0 0 1,0 0 0,0 0 0,0 0-1,0 0 1,0 0 0,0 0 0,0 0-1,0 1 1,0-1 0,0 0 0,0 0-1,0 0 1,0 0 0,0 0 0,0 0-1,0 0 1,-1 0 0,1 0-1,0 0 1,0 0 0,0 0 0,0 0-1,0 0 1,0 0 0,0 0 0,0 0-1,0 0 1,-1 0 0,1 0 0,0 0-1,0 0 1,0 0 0,0 0 0,0 0-1,0 0 1,0 0 0,0 0 0,0 0-1,-1 0 1,1 0 0,0 0-1,0 0 1,0 0 0,0 0 0,0 0-1,0 0 1,0 0 0,0 0 0,0 0-1,0-1 1,-22 74 30,-21 71 111,-37 142-4,74-260-115,-6 53 0,11-65 24,1 0 1,0 0-1,1 0 1,1-1-1,4 21 0,-5-31-28,0 0-1,0 0 1,0 0 0,0 0-1,0 0 1,1 0-1,-1 0 1,1-1-1,0 1 1,-1 0-1,1-1 1,4 4-1,-5-5-7,0-1-1,0 1 0,0-1 0,0 1 1,0-1-1,0 1 0,0-1 1,0 0-1,0 0 0,0 1 1,0-1-1,0 0 0,0 0 1,0 0-1,2 0 0,-1-1 2,0 1-1,0-1 1,0 0 0,0 1-1,0-1 1,0 0-1,0 0 1,0 0 0,0-1-1,1-1 1,4-2-53,0-2-1,-1 1 1,0-1 0,0 0-1,8-14 1,20-42-356,-26 45 227,2 0 0,21-31 0,-23 35 20,-8 13 139,1 0 1,-1 0-1,0 1 1,0-1-1,1 0 0,-1 1 1,0-1-1,1 0 1,-1 0-1,1 1 0,-1-1 1,1 1-1,-1-1 1,1 1-1,-1-1 1,1 1-1,0-1 0,-1 1 1,1-1-1,0 1 1,-1-1-1,1 1 1,0 0-1,0 0 0,-1-1 1,1 1-1,0 0 1,0 0-1,-1 0 0,1 0 1,0 0-1,0 0 1,0 0-1,-1 0 1,1 0-1,0 0 0,0 0 1,-1 1-1,1-1 1,1 1-1,22 3-31,1-1 0,-1-1 0,0-1 0,30-3 0,-9 1 79,15 0 0,-29 0 43,0 0 0,0 2-1,48 9 1,-78-10-69,-1 0 0,0 0-1,0 0 1,0 0 0,1 0 0,-1 0 0,0 0 0,0 0-1,0 0 1,0 0 0,1 0 0,-1 0 0,0 0 0,0 0 0,0 0-1,1 0 1,-1 0 0,0 0 0,0 0 0,0 0 0,0 1 0,1-1-1,-1 0 1,0 0 0,0 0 0,0 0 0,0 0 0,0 1 0,0-1-1,0 0 1,1 0 0,-1 0 0,0 0 0,0 1 0,0-1-1,0 0 1,0 0 0,0 0 0,0 1 0,0-1 0,0 0 0,0 0-1,0 0 1,0 1 0,0-1 0,0 0 0,0 0 0,0 0 0,0 1-1,0-1 1,0 0 0,-1 0 0,1 0 0,0 1 0,-9 7 84,6-6-42,-36 31 5,14-13 47,-28 30 1,45-41-92,1-1 1,0 1-1,1 0 1,0 1 0,0-1-1,1 1 1,-6 17-1,10-25-2,0 1 0,0 0 0,1-1-1,-1 1 1,1-1 0,0 1 0,0 0 0,0-1-1,0 1 1,0 0 0,1-1 0,-1 1-1,1 0 1,-1-1 0,1 1 0,2 3-1,-2-4 6,0-1-1,0 0 0,0 1 0,0-1 1,0 0-1,0 0 0,0 0 0,1 0 1,-1 0-1,0 0 0,1 0 0,-1 0 1,0 0-1,1-1 0,-1 1 0,1 0 0,0-1 1,-1 0-1,1 1 0,-1-1 0,1 0 1,0 0-1,-1 0 0,1 0 0,-1 0 1,1 0-1,3-1 0,4-1 5,0-1 0,0 0 1,-1 0-1,1-1 0,-1-1 0,0 1 0,0-1 0,0 0 1,0-1-1,-1 0 0,0 0 0,7-9 0,-3 3-58,-1 0 0,0 0 0,-1-1 0,0-1 0,-1 0 0,9-20 0,-16 30 12,1-1-1,0 0 1,-1 0 0,0 0-1,0 0 1,-1 0-1,1-7 1,-1 10 1,0 0 0,-1 0 0,1 0 0,0 0-1,-1 0 1,1 0 0,-1 0 0,1 0 0,-1 0 0,0 0 0,0 1 0,0-1 0,0 0 0,0 0-1,-1 1 1,1-1 0,0 1 0,-1-1 0,1 1 0,-1 0 0,-3-3 0,1 2-51,0 0 1,-1 0-1,1 0 0,-1 1 1,-8-3-1,10 4 64,1-1 0,-1 1 0,1 0 0,0 0-1,-1 0 1,1 0 0,-1 0 0,1 1 0,0-1 0,-1 1 0,1-1 0,0 1-1,0 0 1,-4 1 0,6-2 14,0 0-1,0 0 1,0 0-1,-1 0 1,1 0 0,0 1-1,0-1 1,0 0-1,-1 0 1,1 0-1,0 0 1,0 0 0,0 0-1,0 1 1,0-1-1,-1 0 1,1 0-1,0 0 1,0 0 0,0 1-1,0-1 1,0 0-1,0 0 1,0 0-1,0 1 1,-1-1 0,1 0-1,0 0 1,0 0-1,0 1 1,0-1-1,0 0 1,0 0 0,0 0-1,0 1 1,0-1-1,0 0 1,1 0-1,-1 1 1,0-1 0,0 0-1,0 0 1,0 0-1,0 0 1,0 1-1,0-1 1,0 0 0,1 0-1,-1 0 1,0 0-1,0 1 1,0-1-1,0 0 1,1 0 0,-1 0-1,0 0 1,0 0-1,0 0 1,1 1 0,15 5 82,-12-5-72,13 4 74,1-1 0,0 0 0,0-2 0,0 0 0,0-1-1,0 0 1,27-4 0,-1-3 36,0-1-1,44-15 1,-28 5 1,88-39 0,-127 45-105,-1-1 1,0-1-1,0-1 0,-2 0 0,0-2 0,0 0 1,-2-1-1,0 0 0,23-34 0,-7 2 30,-2-1 1,40-92-1,-51 89-248,-17 46 162,-1 6 19,-1 0-1,1 0 1,-1 0-1,1 0 1,-1 0-1,0 0 1,0-1-1,1 1 1,-1 0 0,0 0-1,0 0 1,0-1-1,0 1 1,0 0-1,-1 0 1,1 0-1,0-1 1,0 1-1,-1-1 1,1 2 16,-1-1 0,1 1 0,0 0 0,0-1 0,-1 1 1,1 0-1,0-1 0,0 1 0,-1 0 0,1 0 0,0-1 0,0 1 1,-1 0-1,1 0 0,-1-1 0,1 1 0,0 0 0,-1 0 0,1 0 1,0 0-1,-1 0 0,1 0 0,0 0 0,-1 0 0,1 0 0,-1 0 0,1 0 1,0 0-1,-1 0 0,1 0 0,-1 0 0,1 0 0,0 0 0,-1 0 1,1 0-1,0 0 0,-1 1 0,1-1 0,-1 0 0,-15 14 6,-6 15 14,2 0-1,-33 64 0,28-48 22,20-36 6,-61 122 244,59-116-219,2 0 0,-1 1 0,2 0 1,0 0-1,1 1 0,-2 31 0,6-41-24,-1 1 0,1 0-1,1 0 1,-1-1 0,1 1-1,1-1 1,-1 1 0,1-1 0,1 0-1,-1 0 1,1 0 0,0 0 0,1-1-1,-1 0 1,1 0 0,8 8-1,-8-10-13,-1 0 0,1 0-1,0 0 1,0-1 0,1 0 0,-1 0-1,1 0 1,-1 0 0,1-1-1,0 0 1,0 0 0,0-1-1,0 0 1,0 0 0,0 0-1,0-1 1,0 0 0,1 0-1,-1 0 1,11-3 0,-5-1-30,0 0 0,0-1 0,-1-1 0,0 0 1,0-1-1,0 0 0,17-15 0,16-10-21,-44 32 19,0-1 0,1 1 0,-1 0 0,0 0 0,0 0 0,0 0 0,0-1 0,1 1 0,-1 0 0,0 0 0,0 0 0,0 0 0,1 0 0,-1 0 0,0 0 0,0-1 0,1 1-1,-1 0 1,0 0 0,0 0 0,1 0 0,-1 0 0,0 0 0,0 0 0,1 0 0,-1 0 0,0 0 0,0 1 0,0-1 0,1 0 0,-1 0 0,0 0 0,0 0 0,1 0 0,-1 0 0,0 0 0,0 1-1,0-1 1,1 0 0,-1 0 0,0 0 0,0 0 0,0 1 0,0-1 0,0 0 0,1 0 0,-1 0 0,0 1 0,0-1 0,0 0 0,0 0 0,0 1 0,0-1 0,0 0 0,0 0 0,0 0 0,0 1-1,0-1 1,0 0 0,0 0 0,0 1 0,0-1 0,0 0 0,0 1 0,-4 21 157,3-14-59,-1 20 366,3 35 0,0-15-3742,18-70-3561,-10 10 5520,0-1 0,-2 1-1,0-2 1,0 1-1,-1-1 1,7-24 0,-9 23 1481,-1 1 0,1-20 0,-3 20 1273,-1 0 0,-2-22 0,-4 20 382,5 15-1807,1 0-1,-1 0 1,0 1-1,1-1 1,-1 0 0,1 0-1,0 0 1,-1 0-1,1 0 1,0 0-1,-1 0 1,1 0 0,0 0-1,0 0 1,0 0-1,0 0 1,0 0-1,0 0 1,0 0 0,0 0-1,1 0 1,-1 0-1,0 0 1,1-2-1,0 3-246,0 0 0,0 0-1,0 0 1,0-1-1,0 1 1,0 0 0,0 0-1,0 0 1,0 1-1,0-1 1,-1 0-1,1 0 1,0 0 0,0 1-1,0-1 1,0 0-1,0 1 1,0-1 0,0 1-1,-1-1 1,1 1-1,0 0 1,0-1 0,0 2-1,10 4-1317,63 28-4895,43 8 5484,-115-42 985,99 32 3833,-34-9 3862,-67-23-7546,1 0 0,-1 0-1,0 0 1,1 0 0,-1 0-1,1 0 1,-1 0-1,1 1 1,-1-1 0,0 0-1,1 0 1,-1 0 0,1 1-1,-1-1 1,0 0 0,1 0-1,-1 1 1,0-1 0,1 0-1,-1 1 1,0-1 0,0 0-1,1 1 1,-1-1 0,0 1-1,0-1 1,0 0 0,0 1-1,1-1 1,-1 1 0,0-1-1,0 1 1,0-1 0,0 0-1,0 1 1,0-1 0,0 1-1,0-1 1,0 1 0,0-1-1,0 1 1,0-1 0,-1 0-1,1 1 1,0-1 0,0 1-1,-3 2 566,1 0-1,0 0 0,-1-1 0,0 1 1,-3 2-1,-9 10 266,13-12-900,1 1 1,-1-1-1,1 1 1,-1-1-1,1 1 1,0 0-1,1 0 0,-1 0 1,1 0-1,0-1 1,0 1-1,0 0 1,0 0-1,1 0 1,-1 0-1,2 4 1,2 6-70,0-1 0,1 1 0,7 12 0,-10-22-34,6 13-764,0-1 1,16 24 0,-20-35-167,0 0-1,0 0 1,1-1 0,7 7 0,-9-9-157,1 0-1,-1 1 0,1-2 0,0 1 0,0 0 0,0-1 0,7 3 1,15 0-3368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6:39.5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176 600 4896,'-11'-4'11909,"6"8"-12832,-32 19 2562,-16 11 19,47-29-1447,0 0 1,0 0-1,1 0 1,-1 1-1,-7 11 0,9-12-79,0 1 0,1 0 0,0 0 0,0 0 0,0 0 0,1 0 0,-2 10 0,3-13-81,1-1 1,0 1-1,0-1 0,0 1 0,0 0 1,0-1-1,1 1 0,-1-1 0,1 1 1,-1-1-1,1 0 0,0 1 0,0-1 1,0 0-1,0 1 0,1-1 0,-1 0 1,1 0-1,-1 0 0,1 0 0,0 0 1,3 2-1,-2-1 15,1-1 0,-1 0 0,1 0 0,0 0 0,0 0 0,0 0 0,0-1 0,0 0 0,0 0 0,0 0 0,0 0 0,0-1 0,0 0 1,1 0-1,-1 0 0,0 0 0,0 0 0,8-3 0,6-1 131,0-1 0,33-15 1,-36 14-120,-5 2-39,11-4-24,0-1-1,-1 0 1,0-2 0,27-19-1,-27 15 14,-1-2-1,0-1 0,-1 0 1,-1-1-1,0-1 0,-2-1 1,25-44-1,-15 13 1,21-67 1,-5 10-145,62-110 170,-101 216-96,-1-1 1,1 1 0,-1-1 0,0 1 0,0-1 0,1-5 0,-3 7-67,-1 5 64,-1 3 30,-26 46 345,-2 40 140,-22 117 1,10-33-12,7-40 94,36-134 67,4-6-274,11-12-226,17-23-383,21-29-127,-53 67 368,1 0 1,-1 0 0,1 1-1,-1-1 1,1 0 0,0 1 0,-1-1-1,1 0 1,0 1 0,0-1-1,-1 1 1,1-1 0,0 1 0,0-1-1,0 1 1,0 0 0,-1 0 0,2-1-1,-1 1 10,-1 0 0,1 0 0,-1 1 0,1-1 0,-1 0 0,0 0-1,1 0 1,-1 1 0,1-1 0,-1 0 0,0 1 0,1-1 0,-1 0 0,0 1-1,1-1 1,-1 0 0,0 1 0,1-1 0,-1 1 0,0-1 0,0 0 0,0 1-1,1-1 1,-1 1 0,2 5-47,-1 0-1,0 0 1,0 0 0,1 8-1,-2-6 28,3 28 205,-3-26-140,1 1 0,0-1 0,4 18-1,-4-28-17,-1 1 0,0 0 0,0 0 0,1-1 0,-1 1 0,1 0-1,-1-1 1,0 1 0,1 0 0,-1-1 0,1 1 0,0 0 0,-1-1 0,1 1 0,0-1-1,-1 1 1,1-1 0,0 0 0,-1 1 0,1-1 0,0 0 0,0 1 0,-1-1 0,1 0 0,0 0-1,0 0 1,0 1 0,-1-1 0,1 0 0,1-1 0,3 1 25,-1 0 0,0-1 0,0 0 1,7-3-1,-4 2-41,19-6 84,0-2 0,0-1 1,-1-1-1,29-19 0,22-26-191,-75 49-105,-1 7 56,0 7 61,-1 18-187,1-12 270,-1 0 0,2 0 0,0 0 1,3 13-1,-4-22 10,2 1 0,-1 0 1,0 0-1,1-1 1,0 1-1,0-1 0,0 1 1,0-1-1,0 0 1,1 0-1,0 0 0,-1 0 1,1 0-1,0-1 1,0 1-1,5 2 1,-1-1 52,0-1 0,1 1 0,-1-1 0,1-1 0,0 0 0,-1 0 1,1 0-1,0-1 0,0 0 0,0-1 0,0 0 0,9-1 1,-5 0-21,0 0 1,-1-1-1,0-1 1,1 0-1,-1 0 1,0-1-1,18-10 1,-9 5-109,-13 5 64,0 1 0,0-1 1,8-6-1,-16 10 6,1 1-1,0-1 1,0 0 0,0 0-1,0 0 1,0 0 0,0 0 0,0 1-1,0-1 1,0 0 0,0 0-1,0 0 1,0 0 0,0 0 0,0 1-1,0-1 1,0 0 0,0 0-1,0 0 1,0 0 0,0 0-1,0 1 1,0-1 0,0 0 0,0 0-1,1 0 1,-1 0 0,0 0-1,0 1 1,0-1 0,0 0 0,0 0-1,0 0 1,0 0 0,1 0-1,-1 0 1,0 0 0,0 0 0,0 0-1,0 0 1,0 1 0,0-1-1,1 0 1,-1 0 0,0 0 0,0 0-1,0 0 1,0 0 0,1 0-1,-1 0 1,0 0 0,0 0 0,0 0-1,0 0 1,0 0 0,1 0-1,-1-1 1,0 1 0,0 0 0,-4 5 2,1 0 1,-1 0 0,1 0-1,0 0 1,0 0 0,1 1-1,0-1 1,0 1 0,-2 9-1,3-11 27,-1 1 0,2 0 0,-1-1-1,0 1 1,1 0 0,0 0 0,0-1-1,1 1 1,-1 0 0,1-1 0,0 1-1,0 0 1,3 4 0,-4-8-11,0 0 0,1 0 0,0 0 0,-1 0 1,1 0-1,0 0 0,-1-1 0,1 1 0,0 0 0,0 0 0,0-1 1,-1 1-1,1 0 0,0-1 0,0 1 0,0-1 0,0 0 0,0 1 1,0-1-1,0 0 0,0 1 0,0-1 0,0 0 0,1 0 0,-1 0 1,0 0-1,0 0 0,0 0 0,0 0 0,0 0 0,0-1 1,0 1-1,0 0 0,2-1 0,-1 0 16,0 0-1,0 0 1,0 0-1,-1 0 1,1 0 0,0-1-1,0 1 1,-1 0 0,1-1-1,-1 0 1,1 1-1,-1-1 1,0 0 0,0 1-1,0-1 1,2-4-1,-1-1-67,-1 1 0,0-1-1,0 0 1,0 1-1,-1-1 1,0 0-1,-1 0 1,1 0-1,-1 1 1,-2-8-1,2 9-7,-1 0 0,1-1-1,-1 1 1,0 0 0,0 0-1,-1 0 1,0 0 0,0 1-1,0-1 1,0 1 0,0-1-1,-1 1 1,-4-4 0,-5 0-497,13 8 538,0 0-1,-1-1 1,1 1 0,0 0 0,0 0-1,0 0 1,0 0 0,-1-1-1,1 1 1,0 0 0,0 0 0,0 0-1,-1 0 1,1 0 0,0 0 0,0 0-1,0 0 1,-1-1 0,1 1 0,0 0-1,0 0 1,-1 0 0,1 0-1,0 0 1,0 0 0,0 0 0,-1 0-1,1 1 1,0-1 0,0 0 0,-1 0-1,1 0 1,0 0 0,0 0-1,0 0 1,-1 0 0,1 0 0,0 1-1,0-1 1,0 0 0,0 0 0,-1 0-1,1 0 1,0 0 0,0 1-1,0-1 1,0 0 0,0 0 0,0 0-1,-1 1 1,1-1 0,1 2 29,0 0 1,0 0-1,0-1 0,0 1 1,0 0-1,0-1 0,0 1 1,1-1-1,-1 1 0,0-1 1,1 1-1,0-1 0,1 1 1,2 0-1,-1 0 0,1 0 1,-1-1-1,1 0 0,0 0 1,-1 0-1,1 0 0,10-1 1,40-4 81,-35 2-62,89-11 142,-1-4 0,126-38 0,-215 47-193,-15 6-89,-14 10-11,-16 8 80,-1-2 1,-41 17-1,39-18-4,-1 0-1,-29 20 1,56-30 32,-1-1 0,1 1 0,0 0 0,0 0 0,0 0 0,0 0 0,-2 5-1,4-8 3,1 1-1,-1 0 0,1 0 0,-1-1 0,1 1 1,-1 0-1,1 0 0,0-1 0,-1 1 0,1 0 1,0 0-1,0 0 0,0 0 0,0 0 0,0-1 1,0 1-1,0 0 0,0 0 0,0 0 0,0 0 1,0 0-1,0-1 0,0 1 0,1 0 0,-1 0 1,0 0-1,1 0 0,-1-1 0,1 1 0,-1 0 1,1-1-1,-1 1 0,1 0 0,-1-1 0,1 1 1,0 0-1,-1-1 0,2 1 0,2 1 15,-1 0 0,1 0 0,0-1 1,0 1-1,0-1 0,0 0 0,0 0 0,0-1 0,1 1 0,-1-1 0,0 0 0,0 0 0,6-1 0,6-1 32,-1-1 0,18-6-1,-17 5-43,-3 0-38,-1 1 0,1-2 0,-1 0-1,0 0 1,0-2 0,-1 1 0,0-1 0,0-1-1,-1 0 1,1 0 0,-2-1 0,1 0 0,14-20 0,-9 7-26,-2 0 1,-1 0 0,0-1-1,14-44 1,22-102-112,-44 154 163,4-16-71,-1 0-1,-1 0 0,1-44 1,-7 70 47,0 0 0,0 0 0,-1 1 1,0-1-1,-3-8 0,4 11 19,-1 1-1,0-1 0,1 0 1,-1 1-1,0-1 0,0 1 0,0-1 1,0 1-1,0 0 0,0-1 1,-1 1-1,1 0 0,0 0 1,-1 0-1,-2-2 0,3 3 14,0-1 0,0 1 0,1 0 0,-1 0 0,0 0 0,0 0 0,0 0 0,0 0 0,0 0 0,0 1 0,0-1 0,0 0 0,0 0 0,1 1 0,-1-1 0,0 0 0,0 1 0,0-1 0,1 1 0,-1-1 0,0 1 0,0-1 0,0 2 0,-1-1 2,0 1 8,-1 1 0,1-1 0,0 0 0,0 1 0,0-1 0,0 1 1,1-1-1,-1 1 0,1 0 0,-1 0 0,0 4 0,-2 2 13,-8 22 78,1 2 0,2-1 0,1 1 0,-6 60 1,8-52 53,3 0 0,1 0 1,7 79-1,-3-111-73,-1 0 1,1 0-1,0 1 0,1-1 1,4 9-1,-7-16-45,1 0 0,0 0 0,0 0 0,0-1 0,1 1 0,-1 0 0,0-1 0,0 1 1,1 0-1,-1-1 0,1 0 0,0 1 0,-1-1 0,1 0 0,0 0 0,0 0 0,0 0 0,0 0 0,0 0 0,0-1 0,0 1 0,0-1 0,0 1 0,0-1 0,0 0 0,0 1 0,0-1 0,4-1 0,1 0-5,0-1-1,0 0 0,-1 0 1,1 0-1,0-1 0,-1 0 0,10-7 1,42-31 136,-44 30-156,15-12-9,0-1 0,-2-2 0,-1 0 0,43-57 0,-68 81 0,17-21-68,-17 22 53,0 0 1,0 0-1,0 0 1,0 0-1,0 0 1,0 1-1,0-1 1,0 0-1,0 0 1,0 1-1,0-1 1,0 1-1,1-1 1,-1 1-1,2-1 1,-3 2-11,1-1 1,-1 1-1,1-1 0,-1 1 1,0 0-1,1-1 0,-1 1 1,1 0-1,-1-1 1,0 1-1,0 0 0,1 0 1,-1-1-1,0 1 1,0 0-1,0 0 0,0-1 1,0 1-1,0 0 0,0 0 1,-1 20 2,-2 0 0,0 0 0,-7 25 0,-7 40 350,16-76-290,0-5-10,0 0-1,0 0 0,1-1 0,0 1 1,0 0-1,0 0 0,1 0 1,-1-1-1,1 1 0,0 0 1,3 7-1,-3-11-18,0-1 1,0 1-1,-1-1 1,1 1-1,0-1 0,0 1 1,0-1-1,0 0 1,0 1-1,0-1 1,0 0-1,0 0 0,0 1 1,0-1-1,-1 0 1,1 0-1,0 0 1,0 0-1,0-1 1,1 1-1,2 0 32,2-1-12,1 0 1,-1-1-1,1 1 0,-1-1 0,0-1 1,0 1-1,0-1 0,0 0 0,0 0 1,6-6-1,3 0-59,105-72 104,-116 79-125,0 0 0,-1-1 1,1 1-1,7-2 0,-11 4 44,0 0 1,0-1-1,1 1 1,-1 0-1,0 0 0,1 0 1,-1-1-1,0 1 1,1 0-1,-1 0 0,0 0 1,1 0-1,-1 0 0,0 0 1,1 0-1,-1 0 1,1 0-1,-1 0 0,0 0 1,1 0-1,-1 0 1,0 0-1,1 0 0,-1 0 1,0 1-1,1-1 0,-1 0 1,0 0-1,1 0 1,-1 0-1,0 1 0,0-1 1,1 0-1,-1 0 1,0 1-1,0-1 0,1 0 1,-1 1-1,0-1 0,0 0 1,0 0-1,1 1 1,-1-1-1,0 0 0,0 1 1,0-1-1,0 1 1,0-1-1,0 0 0,0 1 1,0-1-1,0 0 1,0 1-1,0-1 0,0 0 1,0 1-1,0-1 0,0 0 1,0 1-1,0-1 1,0 1-1,-1-1 0,1 0 1,-4 33 166,4-27-130,-1 0 0,0-1 0,0 1 0,0 0 0,0-1 0,-5 10 0,-3 11 43,7-16 61,2-10-128,0 0-1,0 0 0,0-1 1,0 1-1,0 0 1,1 0-1,-1 0 1,0 0-1,0 0 1,0 0-1,0 0 1,0 0-1,0 0 1,0 0-1,0 0 1,0 0-1,0 0 1,0 0-1,0 0 0,0 0 1,0 0-1,0 0 1,0 0-1,1 0 1,-1 0-1,0 0 1,0 0-1,0 0 1,0 0-1,0 0 1,0 0-1,0 0 1,0 0-1,0 0 1,0 0-1,0 0 1,0 0-1,0 0 0,1 0 1,-1 0-1,0 0 1,0 0-1,0 0 1,0 0-1,0 0 1,0 0-1,0 0 1,0 0-1,0 0 1,0 0-1,0 0 1,0 0-1,0 0 1,0 0-1,0 0 1,0 1-1,0-1 0,0 0 1,0 0-1,0 0 1,0 0-1,0 0 1,0 0-1,0 0 1,76-78-365,-72 73 281,14-12-74,-17 17 147,-1-1 0,1 1-1,0-1 1,-1 1 0,1-1-1,0 1 1,0-1 0,-1 1-1,1-1 1,0 1 0,0 0-1,0 0 1,0-1 0,0 1-1,-1 0 1,1 0 0,0 0-1,0 0 1,2 0 0,-3 1-18,1-1 0,0 1 0,-1 0 0,1 0 0,-1-1 0,1 1 0,-1 0 0,1 0 0,-1 0 0,1 0 0,-1-1 0,1 3 0,2 5-28,10 18 28,-12-23 30,-1 1 1,2-1 0,-1 0-1,0-1 1,0 1 0,1 0-1,0 0 1,-1 0-1,1-1 1,0 1 0,0-1-1,1 0 1,-1 1 0,0-1-1,1 0 1,0 0 0,4 2-1,0-2 5,1 0-1,-1 0 1,0-1 0,1 0-1,-1 0 1,12-1-1,46-6 156,-54 4-157,21-2 9,0-1 0,-1-2 0,1-1 0,-2-2 0,1 0 0,-1-3 0,56-31 0,-78 39-83,-1 0 1,0-1 0,0 0-1,0-1 1,-1 1-1,0-1 1,0 0 0,0-1-1,7-14 1,-13 22 51,0 0 0,1 0-1,-1 0 1,0-1 0,0 1 0,0 0 0,0 0 0,0 0 0,0 0 0,0 0-1,1 0 1,-1 0 0,0-1 0,0 1 0,0 0 0,0 0 0,0 0 0,0 0-1,0-1 1,0 1 0,0 0 0,0 0 0,0 0 0,0 0 0,0-1 0,0 1-1,0 0 1,0 0 0,0 0 0,0 0 0,0 0 0,0-1 0,0 1 0,0 0 0,0 0-1,0 0 1,0 0 0,-1 0 0,1-1 0,0 1 0,0 0 0,0 0 0,0 0-1,0 0 1,0 0 0,0 0 0,-1-1 0,-7 7-156,-13 15 206,-30 33-69,34-38 102,1 0-1,1 1 0,1 1 0,-23 36 0,37-53-68,-1 0 0,0 1 0,1-1 0,0 0 0,-1 1 0,1-1 0,0 1 0,0-1 0,0 1 0,-1-1 0,2 1 0,-1-1 0,0 1 0,0-1 0,0 1 0,1-1 0,-1 0-1,1 1 1,-1-1 0,1 1 0,-1-1 0,1 0 0,0 0 0,0 1 0,1 0 0,-1 0 21,0-1-1,1 1 1,-1-1-1,1 1 0,-1-1 1,1 0-1,0 0 1,-1 0-1,1 0 1,0 0-1,0 0 0,0 0 1,0-1-1,0 1 1,0-1-1,0 1 1,0-1-1,2 0 0,1 0-2,1 0 0,-1-1-1,0 0 1,1 0 0,-1 0-1,0-1 1,0 0 0,0 0-1,0 0 1,-1 0 0,1-1-1,0 0 1,5-4 0,-1-1 15,-1 1 0,0-2 0,-1 1 1,1-1-1,7-12 0,-11 15-106,-4 5 39,0 0 0,1 0 0,-1 0 0,1 0 0,-1 0 0,1 0 0,0 0 0,-1 1 0,1-1 0,0 0 0,1-1-1,-1 20-410,-3 5 477,-1 1 1,-11 44 0,3-16 145,1 0-95,-1-2 1,-3 0 0,-36 85-1,42-117-39,-1 0-1,-1-1 0,-18 24 1,22-33-23,-1 0 1,-1 0-1,1-1 1,-1 1-1,0-2 0,-1 1 1,1-1-1,-12 5 1,6-4-148,1-1 0,-1-1 0,-1 0 0,1-1 0,-25 4 1,30-7 31,0 0-1,0-1 1,0 0 0,0 0 0,-1-1 0,1 0 0,0-1 0,0 0 0,1 0 0,-13-6 0,17 6 62,-1 0-1,0-1 1,1 1 0,-1-1-1,1 0 1,0-1 0,0 1 0,0-1-1,0 1 1,1-1 0,-7-9-1,10 13 25,0-1 0,-1 1 1,1-1-1,0 0 0,0 1 0,0-1 0,-1 0 0,1 1 0,0-1 1,0 0-1,0 0 0,0 1 0,0-1 0,0 0 0,0 1 0,0-1 0,0 0 1,1 1-1,-1-1 0,0 0 0,1-1 0,0 1 6,0 0 0,0-1-1,0 1 1,0 0 0,0-1 0,0 1-1,1 0 1,-1 0 0,2-1-1,5-3 60,1 1 0,16-6 0,-17 7-17,105-33 430,-81 28-361,1-2 1,-1-2-1,47-23 0,-53 20-61,-1-1-1,0-2 0,-2-1 1,0 0-1,-1-2 0,27-32 0,23-29-53,23-30 283,-79 91-220,-2 0 0,-1 0 1,19-42-1,-30 55-123,0 1 1,0-1-1,-1 1 1,0-1-1,0 0 1,-1-13-1,0 21 60,0 0-1,0 0 0,0 0 1,0 0-1,0 0 0,0 0 1,0-1-1,0 1 0,0 0 0,0 0 1,0 0-1,0 0 0,0 0 1,0 0-1,0 0 0,0 0 0,0-1 1,0 1-1,0 0 0,-1 0 1,1 0-1,0 0 0,0 0 0,0 0 1,0 0-1,0 0 0,0 0 1,0 0-1,0-1 0,0 1 0,-1 0 1,1 0-1,0 0 0,0 0 1,0 0-1,0 0 0,0 0 1,0 0-1,0 0 0,-1 0 0,1 0 1,0 0-1,0 0 0,0 0 1,0 0-1,-8 4-23,-7 11 102,7 0-101,0 1 1,1 1-1,1-1 0,-9 34 1,14-45 43,1 0 0,-1 1-1,1-1 1,0 0 0,0 0 0,1 0 0,-1 0 0,1 0 0,0 0-1,1 0 1,-1 0 0,1 0 0,0 0 0,0-1 0,5 9 0,-5-9-5,0-1 0,1 1 0,0-1 0,-1 0 0,1 1 1,1-1-1,-1 0 0,0-1 0,1 1 0,-1-1 1,1 1-1,0-1 0,0 0 0,0 0 0,0-1 0,0 1 1,0-1-1,0 0 0,5 1 0,1-2 72,0 0-1,0-1 0,1 0 1,-1 0-1,0-1 1,15-5-1,59-24 166,-72 26-264,11-5 35,-1 0 1,35-23 0,-48 27-33,-1 0 0,1-1 0,-1-1 1,0 1-1,-1-1 0,1 0 0,-2-1 1,9-12-1,26-43-75,-39 63 74,-2 1 12,0 0-1,0-1 0,0 1 0,1 0 0,-1 0 0,0 0 0,0-1 0,0 1 0,1 0 0,-1-1 0,0 1 0,0 0 0,0 0 0,0-1 0,0 1 0,0 0 0,0-1 1,0 1-1,0 0 0,0 0 0,0-1 0,0 1 0,0 0 0,0-1 0,0 1 0,0-1 0,3 1-187,4 5 175,6 11 54,18 50 402,-20-40-430,-9-20-23,0 0 0,1 1 0,6 9 0,-7-14 38,-1 0 0,1 0 1,0-1-1,0 1 0,-1-1 0,1 1 0,0-1 0,0 0 0,1 1 1,-1-1-1,0 0 0,0 0 0,0-1 0,1 1 0,-1 0 1,0-1-1,1 1 0,-1-1 0,1 0 0,2 0 0,6 0 148,0-1-1,1 0 1,11-3-1,-18 3-161,3-1 21,1-1 0,14-6 1,8-2 76,7-2-12,-1-1 0,-1-2 0,39-23 0,-14 7-78,-11 2-268,-44 26 188,0 2-85,0 2 126,-6 0-21,1 7 4,-2 3 90,-7 16-259,6-20 194,1 1 1,-2-1-1,1 1 0,-1-1 0,-6 11 0,-24 36-1159,26-44-2118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6:39.9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 5 8736,'-13'-5'3936,"-5"14"-3424,4-1 2751,9 0-1887,-8 1 992,5 2-1376,-5 1 0,3 4-608,1-4-160,9 5-128,-5-6-288,10 1 96,0-4-2976,4 4 1664,4 0-3487,0-1 2751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3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 7392,'-2'-5'676,"0"-3"1294,1 12-723,1-3-1142,0 0-1,0 0 1,0 1-1,1-1 1,-1 0 0,0 0-1,1 0 1,-1 0-1,1 0 1,-1 0 0,1 0-1,0 0 1,1 1 0,5 12 515,-3 2 252,-1 1-1,1 31 1,-2-26-575,2 78 259,2 28 493,-2-111-1001,-4-17-69,0 0 0,0 0 0,0 0 0,0 0 0,0 0 1,0 0-1,0 1 0,0-1 0,0 0 0,0 0 0,0 0 0,0 0 0,0 0 0,0 0 0,1 1 0,-1-1 0,0 0 0,0 0 0,0 0 0,0 0 0,0 0 0,0 0 0,0 0 0,0 0 0,1 0 0,-1 0 0,0 0 0,0 0 0,0 0 0,0 0 0,0 1 0,1-1 0,-1 0 0,0 0 0,0 0 0,0 0 0,0 0 0,0 0 0,0-1 0,1 1 0,-1 0 0,0 0 0,0 0 0,0 0 0,0 0 0,0 0 0,9-4-768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6:40.5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125 124 4576,'-4'1'308,"1"1"-1,0-1 1,0 1 0,0 0 0,1 0 0,-1 0 0,0 0-1,1 0 1,-1 1 0,1-1 0,-4 5 0,-3 12 3955,9-19-4136,-1 1 1,1-1-1,0 1 1,0-1-1,0 1 1,0-1-1,0 1 0,-1-1 1,1 1-1,0-1 1,0 1-1,0-1 1,0 1-1,0-1 1,1 1-1,-1-1 0,0 1 1,0-1-1,0 1 1,0-1-1,0 1 1,1-1-1,-1 1 1,0-1-1,1 0 0,-1 1 1,0-1-1,0 1 1,1-1-1,-1 0 1,1 1-1,-1-1 1,0 0-1,1 1 0,-1-1 1,1 0-1,-1 0 1,1 0-1,-1 1 1,1-1-1,-1 0 0,1 0 1,-1 0-1,1 0 1,-1 0-1,1 0 1,-1 0-1,1 0 1,-1 0-1,1 0 0,-1 0 1,1 0-1,-1 0 1,1 0-1,0-1 1,2 1 184,1-1 1,-1 0-1,1 1 1,-1-2-1,0 1 1,1 0-1,3-3 1,8-6 131,-1 0 0,0-2 0,23-23 0,30-46 436,-63 75-604,0 1 0,1 0 0,9-7 0,-10 12 98,-3 6-105,-2 8 59,-1-1-201,0 0 0,-1 0 1,-1 0-1,0 0 1,-1 0-1,0-1 1,-1 0-1,0 0 1,-12 17-1,5-15-17,0 0-1,-1 0 0,-1-1 1,0-1-1,-20 12 0,34-23-98,-4 3 0,-1 0-1,0-1 1,0 0 0,0 0 0,0 0 0,-12 3 0,14-6-10,0 1 0,1 0 0,-1-1 0,1 0 0,-1 0 0,0 0 0,1 0 0,-1-1 0,1 1 0,-1-1 0,0 0-1,1 0 1,0 0 0,-7-4 0,-8-3-6,8 0 58,10 8-50,-1-1 0,1 1 0,0 0 0,0 0 0,0 0 0,0 0 0,0 0 1,0 0-1,0 0 0,0-1 0,0 1 0,0 0 0,0 0 0,0 0 0,0 0 1,0 0-1,0 0 0,0-1 0,0 1 0,0 0 0,0 0 0,0 0 0,1 0 0,-1 0 1,0 0-1,0 0 0,0-1 0,0 1 0,0 0 0,0 0 0,0 0 0,0 0 1,0 0-1,0 0 0,1 0 0,-1 0 0,0 0 0,0 0 0,0 0 0,0-1 0,14-1 300,-13 2-258,37-6 131,0 2-1,53 0 1,-21 2-127,-54 0-572,-1 0 1,18-5-1,-16 2-3133,23-1 0,-24 4 464,-4-1-2437,0 2 1939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6:40.9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68 11296,'-26'-25'5120,"17"14"-4449,4 7-351,10 4-320,-1-8-1215,6 0 671,16-1-2816,6 6 1888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6:42.2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633 236 3552,'3'-4'542,"-1"-1"0,0 1 0,1 0-1,0 0 1,0 1 0,0-1 0,8-6 0,-8 8-32,0-1-1,0 0 1,-1 1 0,1-1 0,-1 0-1,1-1 1,-1 1 0,0 0 0,0-1-1,0 1 1,-1-1 0,1 0 0,1-6 0,-2 4 56,-1 0 0,1 0 0,-1 0 0,0 0 0,-1 0 0,1 0 0,-3-7 0,2 9-378,0 0 1,0 1-1,0-1 1,-1 1 0,0 0-1,0 0 1,0-1-1,0 1 1,0 0-1,0 1 1,-1-1-1,0 0 1,-4-3-1,-1 0-8,0 1 0,0 1 0,-1-1 0,1 1 0,-1 1 0,0 0 1,0 0-1,0 1 0,-10-2 0,0 2-34,-1 0-1,1 1 1,-26 2 0,27 1-73,0 1 0,1 0 0,0 2 1,0 0-1,0 0 0,0 2 0,1 0 0,0 1 0,0 0 0,1 1 0,-24 20 0,29-21-27,0 0-1,1 1 0,0 0 1,0 1-1,1 0 0,1 0 1,-1 1-1,2 0 0,-1 0 1,2 1-1,-1-1 0,2 1 1,0 0-1,0 1 1,1-1-1,-3 26 0,5-33-12,1 0 1,0 0-1,0 0 0,0 0 0,1 0 1,0 0-1,0 0 0,0 0 0,0 0 1,1 0-1,0-1 0,0 1 0,0 0 1,0-1-1,1 0 0,0 1 0,0-1 1,0 0-1,0 0 0,1-1 0,-1 1 1,1-1-1,0 0 0,0 0 0,0 0 1,1 0-1,-1-1 0,1 1 0,4 1 1,64 20 173,-97-11-509,-78 48-111,85-50 485,0 1 0,2 1 1,-28 28-1,36-33 15,-1 1 1,1 0-1,1 0 1,0 1-1,-7 13 0,12-19-3,-1 0-1,1 0 1,-1 0-1,1 0 1,1 1-1,-1-1 1,1 0-1,-1 1 0,1-1 1,0 0-1,1 0 1,-1 1-1,1-1 1,0 0-1,0 0 1,0 1-1,2 3 0,-2-6-33,1 0-1,-1 0 0,0 0 0,1 0 0,-1 0 0,1 0 1,0-1-1,-1 1 0,1-1 0,0 1 0,0-1 0,0 0 1,0 0-1,0 0 0,0 0 0,0 0 0,1 0 0,-1 0 1,0-1-1,0 1 0,1-1 0,2 1 0,2-1 46,1 1 0,0-1 0,-1 0 1,1-1-1,13-2 0,167-54 506,-101 27-562,-55 15-28,-23 10-348,-9 5 258,0 0-1,0 0 1,1 0-1,-1 0 1,0-1-1,0 1 1,0 0-1,0 0 1,0 0-1,0 0 0,0 0 1,0-1-1,0 1 1,1 0-1,-1 0 1,0 0-1,0 0 1,0 0-1,0-1 1,0 1-1,0 0 1,0 0-1,0 0 0,0 0 1,0-1-1,0 1 1,0 0-1,0 0 1,-1 0-1,1 0 1,0-1-1,0 1 1,0 0-1,0 0 1,0 0-1,0 0 0,0 0 1,0-1-1,0 1 1,-1 0-1,1 0 1,0 0-1,0 0 1,0 0-1,0 0 1,0 0-1,0 0 1,-1 0-1,1-1 0,0 1 1,0 0-1,0 0 1,0 0-1,-1 0 1,1 0-1,0 0 1,-8-4-4715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6:42.7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602 11 9376,'-11'-3'1705,"-1"0"1,1 1 0,-1 1 0,1 0-1,-23 1 1,10 4-964,1 2-1,0 1 1,0 1-1,-30 15 1,37-15-513,0 1 0,1 1 0,0 0 0,1 1 1,0 1-1,-18 18 0,26-22-91,-1 0 0,1 1 1,0-1-1,1 1 0,-5 11 0,8-16-48,0 0-1,0 1 0,1-1 1,0 1-1,0-1 0,0 1 1,0-1-1,1 1 0,-1 0 1,1-1-1,0 1 0,1 0 1,0 4-1,-1-7-66,0-1 1,0 0-1,1 0 0,-1 0 1,0 0-1,1 0 1,-1 0-1,1 0 0,-1 0 1,1 0-1,-1 0 1,1 0-1,0-1 0,-1 1 1,1 0-1,0 0 1,0-1-1,0 1 0,-1 0 1,1-1-1,0 1 0,0 0 1,0-1-1,0 0 1,0 1-1,0-1 0,0 1 1,0-1-1,0 0 1,0 0-1,1 0 0,-1 0 1,0 0-1,0 0 1,0 0-1,0 0 0,0 0 1,0 0-1,0 0 1,2-1-1,2-1-7,-1 0 0,1 0 0,-1-1 0,0 1 0,0-1 1,0 0-1,4-4 0,19-18-88,24-30 1,-23 23 118,4-10-56,-19 25-68,-13 17 77,0 0-1,-1 0 0,1 0 0,0 0 0,0 0 0,0 0 0,0 0 0,0 0 0,0 0 0,0 0 0,0 0 0,0 0 0,0 0 0,0 0 0,0 0 0,0 0 0,0 0 0,-1 0 0,1 0 0,0 0 0,0 0 0,0 0 0,0 0 0,0 0 0,0 0 0,0 0 0,0 0 1,0 0-1,0 0 0,0 0 0,0 0 0,0 0 0,0 0 0,0 0 0,0 0 0,0 0 0,0 0 0,0-1 0,0 1 0,0 0 0,-1 0 0,1 0 0,0 0 0,0 0 0,0 0 0,0 0 0,0 0 0,0 0 0,0 0 0,0 0 0,0 0 0,0 0 0,0 0 1,0-1-1,1 1 0,-1 0 0,0 0 0,-6 3-34,-3 8 92,0 0 0,1 1 0,1 0 1,-8 15-1,-21 58 142,8-11 112,-60 145 301,62-162-407,-60 95 0,62-116-165,5-9-542,-26 51-1,41-71 386,0 2-4090,4-9 4035,1 0 0,-1 0 0,0 0 0,0 0 1,1 0-1,-1 0 0,0 0 0,0 0 1,1 0-1,-1 0 0,0 0 0,0 0 0,1 0 1,-1 0-1,0 0 0,0 0 0,1 0 1,-1 0-1,0 0 0,0 0 0,1 0 0,-1-1 1,0 1-1,0 0 0,2-2-1202,-2 2 1202,12-8-2782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6:45.8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16 838 4064,'-16'3'1307,"17"-2"-942,-1 0 1,0 0 0,1-1 0,-1 1-1,1 0 1,-1 0 0,1-1 0,-1 1 0,1 0-1,-1-1 1,1 1 0,0 0 0,-1-1 0,1 1-1,0-1 1,1 1 0,0-1-37,0 0 1,-1-1-1,1 1 0,0-1 0,0 0 1,0 0-1,-1 1 0,1-1 1,0 0-1,-1-1 0,1 1 0,-1 0 1,1 0-1,-1-1 0,1 1 1,-1 0-1,2-3 0,21-33 2156,-16 24-1719,21-31 634,85-123 1435,-101 149-2740,2-4 377,19-20 1,-33 41-462,0-1-1,1 1 1,-1 0 0,0 0-1,1 0 1,-1 0 0,0 0-1,1 0 1,-1 0 0,1 0 0,-1 0-1,1 1 1,0-1 0,-1 1-1,3-1 1,-3 1-10,0 0 1,0 0-1,0 1 1,1-1-1,-1 1 0,0-1 1,0 0-1,0 1 0,-1 0 1,1-1-1,0 1 0,0-1 1,0 1-1,0 0 1,0 0-1,-1 0 0,1-1 1,0 1-1,-1 0 0,1 0 1,-1 0-1,1 0 0,-1 0 1,1 0-1,-1 0 0,1 2 1,1 4 27,0-1 0,0 1-1,-1 0 1,0 0 0,0 0 0,-1 0 0,0 0 0,0 0-1,-1 0 1,1 0 0,-1 0 0,-1 0 0,0 0 0,0-1 0,-4 11-1,-2 2 5,-1-1-1,-1 0 1,0-1-1,-17 22 1,17-27 6,0-1 0,-1 0 1,-16 14-1,21-21-7,0 1 1,0-1-1,0 0 0,-1 0 1,0 0-1,0-1 0,0 0 1,-11 3-1,15-6-69,1 0 1,-1 0-1,1-1 1,-1 1-1,1 0 0,-1-1 1,1 0-1,0 1 1,-1-1-1,1 0 1,0 0-1,-1 0 0,1-1 1,0 1-1,0-1 1,0 1-1,0-1 1,0 1-1,1-1 0,-4-3 1,5 5 25,0-1-1,0 1 1,0 0-1,0-1 1,0 1 0,0 0-1,0-1 1,0 1 0,0 0-1,0 0 1,0-1 0,0 1-1,0 0 1,0-1 0,0 1-1,0 0 1,0 0 0,1-1-1,-1 1 1,0 0 0,0-1-1,0 1 1,0 0 0,1 0-1,-1-1 1,0 1 0,0 0-1,0 0 1,1 0 0,-1-1-1,0 1 1,1 0 0,10-5-121,-10 5 121,54-14-55,0 2 1,73-5 0,-50 7 138,-18 2-42,112-18-30,-141 19-153,-18 3 313,0 1-1,0 1 1,17-1 0,-29 4-131,-1 0 0,0 0 1,0 0-1,0 0 0,0 0 1,0 0-1,0 1 1,0-1-1,0 0 0,0 0 1,0 0-1,-1 0 0,1 0 1,-1 2-1,-7 21 155,-1-5-133,2 0 0,0 1 1,1 0-1,1 0 1,-4 29-1,8-43-10,-1 9 178,2-15-213,0 0-1,0 1 1,0-1 0,0 0 0,0 0-1,0 1 1,0-1 0,0 0 0,0 1-1,0-1 1,0 0 0,0 1-1,0-1 1,0 0 0,0 0 0,0 1-1,0-1 1,0 0 0,0 1 0,1-1-1,-1 0 1,0 0 0,0 1 0,0-1-1,0 0 1,1 0 0,-1 0 0,0 1-1,1-1 1,1-4 76,0 0-1,0 0 0,-1 0 1,1 0-1,-1-1 1,1-4-1,-1 4-19,2-9-107,0 0 0,-1 0 0,0 0 0,-1 0 0,-1 0 0,-1 0 0,-2-21 0,2 13-55,1 18 61,0-1 0,0 0 0,-1 1 0,1-1 0,-1 0 0,0 1 0,-1-1 0,1 1 0,-1-1 0,1 1 0,-5-6 0,-1-1-557,11 16 305,17 22 232,-18-24 112,1 0 1,0 0-1,0 0 1,0-1 0,0 1-1,0-1 1,1 0 0,-1-1-1,1 1 1,7 1-1,-5-2 15,1 0 0,-1 0 0,1-1 0,0 0 0,-1 0-1,13-3 1,92-26 220,-87 21-247,-6 3-26,0 0 0,-1-2 0,0 0 0,0-1 0,0-1 0,-1-1 0,18-13 0,-24 13 21,1-1-1,-2 0 1,1-1 0,-2 0-1,11-16 1,-3 0 42,19-40 0,-3-9 4,27-94 0,-54 153-147,-1-1 0,-1 0 0,0 0 0,1-38 0,-5 57 56,0-1-1,0 0 1,1 0 0,-1 1-1,0-1 1,0 0 0,0 1 0,-1-1-1,1 0 1,0 0 0,0 1-1,0-1 1,0 0 0,-1 1 0,1-1-1,0 0 1,-1 1 0,1-1 0,0 0-1,-1 1 1,1-1 0,-1 1-1,1-1 1,-1 1 0,1-1 0,-1 1-1,1-1 1,-1 1 0,0 0-1,1-1 1,-1 1 0,0 0 0,1-1-1,-1 1 1,0 0 0,1 0-1,-1 0 1,0 0 0,0 0 0,1-1-1,-2 2 1,0-1 4,0 0 0,0 1 1,0 0-1,0-1 0,0 1 0,0 0 0,0 0 0,0 0 1,0 0-1,0 1 0,1-1 0,-1 0 0,1 1 0,-2 1 0,-7 8-21,2 1-1,-1 0 1,2 0-1,-1 1 1,-5 16-1,-26 74 147,39-102-119,-59 186 184,48-144-69,2 0 0,-5 67 0,13-98-73,1-1 0,0 1-1,1 0 1,0-1 0,5 17-1,-5-24-28,0-1-1,0 1 0,1-1 0,-1 1 0,1-1 1,0 0-1,0 0 0,0 0 0,3 3 0,-3-4 21,-1-1-1,1 1 1,0-1 0,-1 0-1,1 0 1,0 0-1,0 0 1,0 0 0,0 0-1,0 0 1,0 0-1,0-1 1,0 1-1,0-1 1,0 0 0,5 0-1,0 0 1,0-1-1,0 0 1,1 0 0,-1-1 0,0 0-1,-1-1 1,1 1 0,0-1-1,-1 0 1,12-8 0,-3 1-20,0-1 0,-1-1 0,14-14 1,-15 12-82,-1 0 0,19-28 0,-29 40-175,0 6 109,-2 16 92,-3 25 117,1-25-10,2 35 0,1-19 71,-1-36-136,0 0 0,0 1 0,0-1 0,0 0-1,0 0 1,0 0 0,0 0 0,0 0-1,0 0 1,0 0 0,0 0 0,0 0 0,0 0-1,0 0 1,1 0 0,-1 0 0,0 0-1,0 0 1,0 0 0,0 1 0,0-1 0,0 0-1,0 0 1,0 0 0,0 0 0,0 0-1,0 0 1,0 0 0,0 0 0,1 0 0,-1 0-1,0 0 1,0 0 0,0 0 0,0 0-1,0 0 1,0 0 0,0 0 0,0 0 0,0 0-1,0 0 1,0 0 0,1-1 0,-1 1 0,0 0-1,0 0 1,0 0 0,0 0 0,0 0-1,0 0 1,0 0 0,0 0 0,0 0 0,8-5 92,7-9 121,-14 13-162,152-139-330,-152 140 270,-1-1 1,1 0-1,0 0 0,0 1 1,-1-1-1,1 0 1,0 1-1,0-1 0,0 1 1,0-1-1,0 1 1,0 0-1,0-1 0,0 1 1,0 0-1,0 0 1,0 0-1,0-1 0,0 1 1,0 0-1,0 0 1,0 0-1,0 1 0,0-1 1,0 0-1,1 1 1,1 0-20,-1 1 0,1 0 0,-1-1 0,0 1 0,0 0 0,0 0 0,3 4 0,2 2 6,-1-1 38,1-1 1,-1 1-1,1-2 0,0 1 0,0-1 0,1 0 0,0 0 0,0-1 0,0 0 0,0 0 0,1-1 0,14 4 0,-8-4 97,1 0-1,0-1 1,0-1 0,22-1-1,-32 0-99,0-1 0,0 0 0,0 0-1,0 0 1,0-1 0,0 0 0,0 0-1,-1 0 1,1-1 0,-1 0 0,1 0-1,-1 0 1,0-1 0,7-6 0,-7 5 28,0-1 1,0 0 0,7-11-1,-10 15-48,-1 0-1,0-1 1,0 1-1,0 0 1,0 0-1,0-1 0,-1 1 1,1 0-1,-1-1 1,1 1-1,-1-1 0,0 1 1,0-1-1,0 1 1,0-3-1,-1 4-9,1 0-1,0 0 1,-1 0-1,1 0 1,-1 0 0,1 1-1,-1-1 1,1 0-1,-1 0 1,0 1 0,1-1-1,-1 0 1,0 1-1,1-1 1,-1 0 0,0 1-1,0-1 1,0 1-1,0 0 1,1-1 0,-1 1-1,0-1 1,0 1-1,0 0 1,0 0 0,0 0-1,0 0 1,0 0-1,0 0 1,0 0-1,0 0 1,0 0 0,0 0-1,0 0 1,0 0-1,-1 1 1,-5 1 20,0 0 0,0 0 1,-12 7-1,-5 3 87,-22 15 0,38-21-87,0-1 0,0 1 0,1 0 0,0 1 0,0 0 0,-9 13-1,15-19-5,0 1-1,-1-1 0,1 1 1,1 0-1,-1 0 0,0-1 1,0 1-1,1 0 0,-1 0 0,1 0 1,0 0-1,-1 0 0,1 0 1,0 0-1,0 0 0,0-1 0,0 1 1,1 0-1,-1 0 0,1 3 1,0-3 7,0 0 0,1 1 0,-1-1 0,1 0 1,-1 1-1,1-1 0,0 0 0,0 0 0,0-1 0,0 1 1,0 0-1,5 2 0,1 1 14,1-1 0,0 0 1,1 0-1,-1-1 0,1 0 1,18 2-1,-9-3-32,0-1 0,0-1 0,0-1-1,31-5 1,75-22-69,-90 19 42,105-32-89,-137 41 113,-2 0-5,0-1-1,0 1 1,0 0-1,0 0 0,0-1 1,0 1-1,0 0 1,0-1-1,0 1 0,0-1 1,0 1-1,0-1 0,-1 0 1,1 1-1,0-1 1,0 0-1,-1 0 0,1 1 1,1-3-1,-2 3 18,0 0-1,0 0 1,0 0-1,0 0 1,-1 1 0,1-1-1,0 0 1,0 0-1,0 0 1,0 0 0,0 0-1,0 0 1,0 0-1,0 0 1,0 0 0,0 0-1,0 0 1,0 0-1,0 0 1,0 0 0,0 0-1,0 0 1,0 0-1,-1 0 1,1 0 0,0 0-1,0 0 1,0 0-1,0 0 1,0 0 0,0 0-1,0 0 1,0 0-1,0 0 1,0 0 0,0 0-1,0 0 1,0-1-1,0 1 1,0 0 0,0 0-1,0 0 1,0 0-1,0 0 1,0 0 0,-1 0-1,1 0 1,0 0-1,0 0 1,0 0 0,0 0-1,0 0 1,0 0-1,0 0 1,0 0 0,0 0-1,0 0 1,0-1-1,0 1 1,0 0 0,0 0-1,0 0 1,0 0-1,0 0 1,0 0 0,0 0-1,0 0 1,1 0-1,-13 0-57,1 2 1,0-1-1,0 1 0,-1 1 0,-12 4 0,-1 2-66,-28 15 1,44-19 122,0 0 0,0 0 0,0 1 0,1 0 0,0 1 1,0 0-1,1 0 0,0 1 0,-7 8 0,11-12 15,1-1 1,0 1-1,-1 0 1,1 0-1,1 0 0,-1 0 1,1 1-1,-1-1 1,1 0-1,0 1 0,1-1 1,-1 1-1,1-1 1,0 0-1,0 1 0,0-1 1,1 1-1,-1-1 0,1 1 1,0-1-1,1 0 1,-1 1-1,3 3 0,-4-6 8,1-1 0,0 1 0,-1-1 0,1 1 0,0-1 0,0 1 0,0-1 0,0 0 0,0 0 0,1 1 0,-1-1 0,0 0 0,0 0 0,1 0 0,-1-1 0,1 1 0,-1 0 0,1 0 0,-1-1 0,1 1 0,-1-1 0,1 1 0,0-1 0,-1 0 0,1 1 0,0-1 0,-1 0 0,1 0 0,0 0 0,-1-1 0,1 1 0,0 0 0,-1 0 0,1-1 0,1 0 0,6-3 16,0 1 0,-1-2 0,0 1-1,0-1 1,8-6 0,-11 7-26,39-29 124,-1-1 0,49-51 1,-78 69-127,0 0 1,-1-1 0,-1 0-1,-1-1 1,0 0-1,9-23 1,19-48-213,37-118-1,-25 5-7,-50 197 214,0 0 0,0 1 0,0-1 0,0 0 0,-1 0-1,0 0 1,0 0 0,0 0 0,-1 0 0,0 0 0,-1-5 0,2 9 0,-1 0 0,1 0 1,0 1-1,-1-1 0,1 0 0,-1 1 1,1-1-1,-1 0 0,1 1 0,-1-1 1,1 0-1,-1 1 0,0-1 0,1 1 1,-1-1-1,0 1 0,1-1 0,-1 1 1,0 0-1,0-1 0,1 1 0,-1 0 1,0 0-1,0-1 0,0 1 0,1 0 1,-1 0-1,0 0 0,0 0 0,0 0 1,0 0-1,1 0 0,-1 0 0,0 0 1,0 1-1,0-1 0,-1 1 0,-1 0-4,0 0-1,-1 1 0,1 0 1,0 0-1,0 0 0,0 0 1,0 0-1,0 0 0,-4 5 0,-3 6 6,-1 1-1,2 0 0,0 1 0,-11 23 0,-25 70 105,23-45-11,-14 66-1,30-102-127,2 0 0,0 1-1,2-1 1,1 1 0,4 34 0,0-35-1019,1-1 0,1-1 1,2 1-1,19 48 0,0-19-1348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6:47.3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82 300 1056,'-4'1'148,"-1"-1"0,1 1 0,-1-1-1,1 1 1,0 1 0,-1-1 0,1 0 0,0 1 0,0 0 0,-7 4 0,-2 4 2534,-1 0 3670,18-8-5053,1-1-1,-1 0 1,10 1-1,-3-1-929,0 0-1,1-1 0,-1-1 0,0 0 0,0 0 0,0-1 0,0-1 0,0 0 0,-1 0 0,1-1 0,-1 0 0,15-9 0,-10 4-190,-1-1 0,0-1 0,0 0 0,-1-1 0,0 0 0,-1-1-1,12-17 1,-14 16-41,0 0-1,-1-1 1,0 0-1,-1-1 1,-1 0-1,0 0 1,-2 0 0,0-1-1,6-32 1,-10 38-24,-3 8 29,-6 22 61,-18 54-107,-5 16 307,27-74-206,0-1 0,2 1-1,-1 0 1,1 20 0,2-33-160,0 0 1,0 0-1,0 0 1,0 0-1,1 0 1,-1 0-1,1 1 0,-1-1 1,1-1-1,0 1 1,-1 0-1,1 0 1,0 0-1,0 0 1,0 0-1,1-1 1,-1 1-1,0-1 0,1 1 1,-1-1-1,4 3 1,-3-3 6,0 0 0,1 0 0,-1 0 0,1 0 0,-1 0 0,1-1 0,-1 1 0,1-1 0,-1 0 0,1 0 0,-1 0 0,1 0 0,0 0 0,-1-1 0,1 1 0,-1-1 0,3 0 0,6-3 32,-1 0-1,0 0 1,11-8 0,9-4-38,178-90 58,-188 99 37,-20 7-130,0 0-1,1 0 0,-1-1 0,0 1 1,1 0-1,-1 0 0,0 0 0,1 0 1,-1 0-1,0 0 0,1 0 0,-1 0 1,1 0-1,-1 0 0,0 0 0,1 0 1,-1 0-1,0 1 0,1-1 1,-1 0-1,0 0 0,1 0 0,-1 0 1,0 1-1,1-1 0,-1 0 0,0 0 1,0 1-1,1-1 0,-1 0 0,0 0 1,0 1-1,1-1 0,-1 0 0,0 1 1,0-1-1,0 0 0,0 1 0,1-1 1,-1 0-1,0 1 0,0-1 0,0 0 1,0 1-1,-1 8 35,0-1 0,-1 0 1,0 1-1,0-1 0,-1 0 0,-7 14 0,5-11 26,1 0-1,-5 18 1,8-27-42,1 1 0,-1-1 0,1 1 0,0-1 1,0 0-1,-1 1 0,2-1 0,-1 4 0,0-6-16,0 1-1,1-1 0,-1 0 0,0 1 1,0-1-1,0 0 0,0 0 1,1 1-1,-1-1 0,0 0 1,0 1-1,1-1 0,-1 0 0,0 0 1,1 0-1,-1 1 0,0-1 1,1 0-1,-1 0 0,0 0 0,1 0 1,13-1 99,23-11 21,-1-1 1,0-3-1,53-30 0,-46 18-98,-33 21-43,0 0 0,1 0 0,0 1 0,1 0 0,-1 1 0,15-4 0,-24 8 16,1 1-1,-1 0 1,1-1-1,0 1 1,-1 0 0,1 1-1,-1-1 1,1 0-1,0 1 1,-1 0 0,1-1-1,-1 1 1,1 0-1,-1 0 1,0 0-1,1 1 1,-1-1 0,0 1-1,0-1 1,3 3-1,3 4 22,-1 0-1,0 0 1,10 16-1,0-1 104,-12-18-123,0 0-1,0 0 0,0 0 0,1-1 0,0 1 1,9 4-1,42 18-119,-6-4-1961,-28-10-3450,-14-6 2932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6:47.6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37 10464,'-31'-17'4736,"31"9"-4096,0 4-1216,8 4 192,10-8-2176,9 8 1440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6:56.4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324 815 2496,'15'0'1634,"-12"1"-1037,1-1 1,0 0 0,-1 0 0,1 0 0,0-1 0,4 0-1,-7 1-229,1-1-1,-1 1 0,0 0 0,1-1 0,-1 1 1,1-1-1,-1 1 0,0-1 0,0 0 0,1 1 0,1-3 1,-8 0 2135,-12-2-1152,6 4-846,1 0 0,-1 1-1,0 0 1,0 0-1,0 1 1,-19 5-1,8-1 27,0 1 1,-27 11-1,38-11-390,-1 0 1,1 0 0,0 1 0,1 1-1,-1-1 1,2 2 0,-1 0-1,1 0 1,0 0 0,1 1 0,0 0-1,-8 16 1,9-15-76,2-1-1,0 1 1,0 0 0,1 0 0,0 1-1,1-1 1,0 1 0,1-1 0,0 1-1,1 0 1,1 0 0,0 0 0,1 16-1,0-23-40,0 1 0,0-1-1,0 0 1,1-1 0,0 1-1,0 0 1,0 0 0,0-1-1,1 1 1,0-1 0,0 0-1,0 0 1,0 0 0,1 0-1,-1 0 1,1-1 0,5 4-1,-2-3 11,0 0 0,0 0 0,1 0-1,0-1 1,0 0 0,0-1 0,0 0 0,0 0-1,0-1 1,10 1 0,3-1-77,0-1 0,0-1 1,-1-1-1,1-1 0,0-1 0,-1 0 0,0-2 1,0 0-1,0-1 0,-1-1 0,31-18 1,-6-1 9,-1-2 0,-2-2 0,60-57 0,-88 77 113,-2-1 0,1 0 0,-2-1 0,17-26 0,-26 38-76,0 0 1,0 0-1,-1 0 1,1 0-1,-1-1 1,1 1-1,-1 0 1,1 0-1,-1-1 1,0 1-1,1 0 0,-1-1 1,0 1-1,0 0 1,0-1-1,0 1 1,0 0-1,-1-1 1,1 1-1,0 0 1,-1-1-1,0 0 0,1 1 1,-1 0 0,0 0-1,0 0 1,0 0 0,0 0-1,0 1 1,0-1 0,-1 0-1,1 1 1,0-1 0,0 1-1,0-1 1,-1 1-1,1 0 1,0-1 0,-1 1-1,1 0 1,0 0 0,0 0-1,-1 0 1,1 0 0,0 0-1,-1 0 1,0 1 0,-2 0 6,1-1 0,0 1 1,-1 1-1,1-1 1,0 0-1,0 1 0,0-1 1,0 1-1,0 0 1,0 0-1,1 0 0,-1 1 1,1-1-1,-1 1 1,1-1-1,0 1 0,0 0 1,0 0-1,0-1 1,-1 5-1,-2 3-9,0 0 0,1 1-1,1 0 1,-1-1 0,-1 13 0,3-7 70,0 0 1,0 0-1,2 1 1,0-1-1,1 1 1,1-1-1,0 0 1,9 29-1,-10-40-28,1-1 1,0 1-1,0-1 0,0 0 0,1 0 1,-1 0-1,1 0 0,0 0 0,5 5 1,-6-8-27,-1 1 1,1-1 0,0 1 0,0-1 0,-1 0 0,1 0-1,0 0 1,0 0 0,0 0 0,0 0 0,0 0-1,1-1 1,-1 1 0,0-1 0,0 1 0,0-1-1,0 0 1,1 0 0,-1 0 0,0 0 0,0 0 0,1-1-1,1 0 1,1-1-11,0 0 0,0-1 0,0 0 0,0 0 0,-1 0 0,0-1 0,1 1 0,-1-1 0,-1 0 0,1 0-1,-1 0 1,1-1 0,-1 1 0,0-1 0,-1 0 0,1 0 0,3-10 0,0-1-41,-1-2 0,0 1 0,-1 0-1,2-21 1,-5 28 18,0 0 0,-1 0 0,0 0 0,-2-16 0,1 22 4,0 1 0,1-1-1,-1 1 1,-1-1 0,1 1-1,0 0 1,-1-1 0,0 1 0,1 0-1,-1 0 1,-1 0 0,1 0-1,0 0 1,-1 1 0,-4-5 0,-42-24-454,70 35 462,-1-1 0,28 0 1,-28-2 0,373-2 353,-373 0-123,33-8 1,-9 1 191,-35 7-238,-13 7-55,-2 0-119,0 2 8,-1 0 1,2 0-1,-1 1 1,1 0-1,-4 11 0,-17 48-79,25-66 68,0 3-5,-6 13-4,-7 38 0,13-51 28,0 0 0,1-1-1,0 1 1,0 0 0,0 0 0,0 0-1,1 0 1,-1-1 0,1 1 0,1 0-1,-1-1 1,0 1 0,4 6-1,-4-10-12,-1-1-1,0 1 0,1 0 0,-1 0 0,1-1 0,0 1 0,-1 0 1,1 0-1,-1-1 0,1 1 0,0-1 0,0 1 0,-1-1 0,1 1 1,0-1-1,0 1 0,0-1 0,0 0 0,-1 1 0,1-1 0,0 0 0,0 0 1,0 0-1,0 1 0,2-1 0,-2-1 1,1 1 0,0-1 1,0 1-1,0-1 0,0 0 0,-1 0 1,1 0-1,0 0 0,0 0 0,-1 0 1,3-2-1,2-3 10,1-1 1,-2 1 0,1-1-1,6-11 1,1-3-34,-2 0 1,0-1-1,8-24 1,-16 38-23,-1-1 1,1 1-1,-1-1 1,-1 0-1,0 0 1,0 1-1,-1-1 1,0 0-1,0 0 1,-1 0-1,-3-13 1,4 19 21,-1 0 0,-1 0 0,1 1 0,0-1 0,-1 0 0,1 0 0,-1 0 0,0 1 0,0-1 0,0 1 0,0 0 0,0 0 0,-1-1 0,-3-2-1,0 2-4,0 0-1,1 0 0,-1 0 0,0 1 0,-11-3 0,5 0 64,17 2 57,17 2 38,-7 0-182,28-5-1,0 0 160,172-2-210,-154 9 83,80 12 0,-136-12 10,0 0-1,-1 0 1,1 0-1,0 1 1,0-1-1,-1 1 1,1 0-1,-1 1 1,7 3-1,-9-4 22,0-1 0,0 1-1,0 0 1,-1 0 0,1 0-1,0 0 1,-1 0 0,0 0 0,0 1-1,1-1 1,-1 0 0,-1 1-1,1-1 1,0 1 0,0-1 0,-1 1-1,0-1 1,1 1 0,-1 4-1,-4 68 23,2-47-30,2 55 0,0-82-12,0 0-1,0 0 0,0 0 1,0 0-1,0 0 1,0 0-1,0 0 1,1 0-1,-1 0 1,0 0-1,1-1 1,-1 1-1,1 0 0,-1 0 1,1 0-1,-1-1 1,1 1-1,-1 0 1,1-1-1,0 1 1,0 0-1,-1-1 1,1 1-1,1 0 0,0-1 6,-1 1 0,0-1 0,1 0 0,-1 0 0,0 0-1,1 0 1,-1 0 0,0 0 0,1-1 0,-1 1 0,0 0-1,1-1 1,-1 1 0,0-1 0,2 0 0,3-3 10,1 0 0,0 0 0,-1-1 0,9-8 0,12-11-182,0-3 139,2 1 1,0 2 0,56-35 0,-72 52 77,-1 0 1,0-1-1,19-16 0,-31 24-54,0 0 0,0 0-1,0 0 1,0-1-1,0 1 1,0 0-1,0 0 1,0 0-1,1 0 1,-1 0 0,0 0-1,0 0 1,0 0-1,0 0 1,0 0-1,0 0 1,0 0-1,0-1 1,0 1 0,0 0-1,0 0 1,0 0-1,0 0 1,0 0-1,0 0 1,0 0 0,0 0-1,0 0 1,0 0-1,0 0 1,0-1-1,0 1 1,-1 0-1,1 0 1,0 0 0,0 0-1,0 0 1,0 0-1,0 0 1,0 0-1,0 0 1,0 0-1,0 0 1,0 0 0,0 0-1,0 0 1,0 0-1,0 0 1,-1-1-1,1 1 1,0 0-1,0 0 1,0 0 0,0 0-1,0 0 1,0 0-1,0 0 1,0 0-1,0 0 1,-10-1-99,-10 2-2,7 2 101,-1 1-1,1 0 0,0 1 0,0 0 0,0 1 1,1 1-1,0 0 0,0 0 0,1 1 1,0 1-1,0 0 0,-16 18 0,13-10-4,1 0-1,0 2 1,1-1-1,1 2 1,1-1 0,1 1-1,-8 27 1,10-27 33,1 0 0,1 1 0,-4 38 1,8-52-14,0 0 1,1 1 0,0-1 0,1 1 0,0-1-1,0 0 1,0 1 0,1-1 0,0 0-1,1 0 1,0 0 0,0 0 0,0 0 0,5 6-1,-6-10 1,-1-1 0,1 0 0,0 0 0,0 0 0,0-1 0,0 1 0,0 0 0,1-1 0,-1 1 0,0-1 0,1 0 0,-1 0 0,1 0 0,-1 0 0,1 0 0,0 0 0,-1-1 0,1 1 0,0-1 0,-1 0 0,1 0 0,3 0 0,3-1 23,0-1 0,0 0-1,0 0 1,17-7 0,-13 4-47,1-1 0,-1-1 0,0 0 0,-1-1 1,0-1-1,13-10 0,-5 1-68,-2 0 0,25-33-1,100-151-434,-119 161 386,-2-2-1,-1 0 0,17-54 1,-14 18-69,18-108 0,-27 102 208,19-97-52,-31 164 83,0-1 1,1-35-1,-4 52-46,0 0 0,0 1 0,0-1 0,-1 1 0,1-1 0,0 1 0,-1-1 0,1 1 0,-1-1 0,1 1 0,-2-3 0,2 4 1,-1-1-1,1 1 1,0 0-1,0-1 1,-1 1-1,1 0 1,0 0-1,-1-1 0,1 1 1,-1 0-1,1 0 1,0-1-1,-1 1 1,1 0-1,-1 0 1,1 0-1,-1 0 1,1 0-1,0 0 1,-1 0-1,1 0 1,-1 0-1,1 0 1,-1 0-1,1 0 1,-1 0-1,1 0 1,-3 1-6,0 1 0,1-1 0,-1 1 0,0 0 1,1 0-1,0-1 0,0 2 0,-1-1 1,1 0-1,0 0 0,1 1 0,-3 2 0,-28 46 31,-37 80 0,23-42 51,14-31 46,2-4 8,2 0-1,-26 76 1,49-113-88,0 0 0,2 0 1,0 0-1,1 1 0,1 0 0,1 22 1,0-27 0,2 0 0,-1 0 0,2-1 0,0 1 0,0-1 0,1 1 0,1-1 0,0 0 0,8 13 0,-9-19-12,-1-1-1,1 0 0,-1-1 1,1 1-1,1-1 1,-1 1-1,1-1 0,0 0 1,-1-1-1,2 1 1,-1-1-1,0 0 1,1 0-1,8 2 0,-9-3-18,0-1-1,1 0 1,-1 0-1,0-1 1,1 1-1,-1-1 1,0 0-1,1-1 0,-1 1 1,0-1-1,0 0 1,1-1-1,-1 1 1,0-1-1,0 0 1,0 0-1,4-3 0,6-4-67,0-1 0,-1 0 0,22-22 0,36-44-8,-23 22-100,25-23 341,-55 55-297,-18 22 104,0-1 1,-1 0-1,1 1 0,0-1 0,-1 1 1,1-1-1,-1 0 0,1 0 0,-1 1 1,0-1-1,1 0 0,-1 0 0,0 1 1,1-1-1,-1 0 0,0 0 0,0 0 1,0 1-1,0-1 0,0 0 0,1 0 1,-2 0-1,1-1 0,-1 2 8,0 0 0,0 1 0,0-1 0,0 0 0,0 1 0,0-1-1,0 1 1,1-1 0,-1 1 0,0 0 0,0-1 0,0 1 0,0 0 0,0 0-3,-5 4 31,0 0-1,1 1 0,0 0 0,0 0 0,0 0 0,0 0 1,1 1-1,0 0 0,1-1 0,0 1 0,0 1 0,-4 10 0,1 10 39,0-1-1,-2 32 1,8-58-57,-2 16 96,1 0 1,2 23-1,-1-31-25,1 0-1,1 0 1,0 0 0,0 0-1,0-1 1,5 9 0,-6-15-59,-1 0 0,1 0 0,1 0 0,-1 0 0,0-1 0,0 1 0,0 0 0,1-1 0,-1 1 0,1-1 0,0 0 0,-1 1 0,1-1 0,0 0 0,0 0 0,-1 0 0,1 0-1,4 1 1,-3-1 16,0-1 0,0 0 0,1 1 0,-1-1 0,0 0 0,0-1 0,0 1 0,0-1 0,1 1 0,-1-1 0,3-1 0,7-3 60,-1-1 0,0 0 0,0-1-1,15-12 1,-27 19-88,177-137-36,31-22-50,-205 157 67,18-10-104,-21 11 121,1 1-1,-1 0 1,1 0 0,-1-1-1,0 1 1,1 0 0,-1 0-1,1 0 1,-1 0 0,0 0-1,1-1 1,-1 1 0,1 0-1,-1 0 1,1 0 0,-1 0-1,1 0 1,-1 0 0,0 1-1,1-1 1,-1 0 0,1 0-1,-1 0 1,0 0 0,1 0-1,-1 1 1,1-1 0,-1 0-1,0 0 1,1 1-1,-1-1 1,0 0 0,1 0-1,-1 1 1,0-1 0,1 0-1,-1 1 1,0-1 0,0 1-1,1-1 1,-1 1 0,0 2 38,0 0 0,0 1 0,0-1 0,-1 0 0,-1 6 0,1-2-2,-17 67 227,12-54-208,0 0-1,2 1 0,1-1 1,-2 26-1,5-46-50,0 0 0,0 1 0,0-1 0,0 1 0,0-1 0,0 0 0,0 1 0,0-1 0,0 0 0,0 1 0,0-1 0,0 0-1,0 1 1,0-1 0,0 0 0,1 1 0,-1-1 0,0 0 0,0 1 0,0-1 0,0 0 0,1 0 0,-1 1 0,0-1 0,0 0 0,1 0 0,-1 1 0,0-1 0,0 0 0,1 0 0,-1 0 0,0 1 0,1-1 0,-1 0 0,1 0-1,0 0-7,0 0-1,0-1 1,0 1-1,0-1 1,0 1-1,1-1 1,-1 1-1,0-1 0,0 1 1,-1-1-1,1 0 1,0 0-1,1-1 1,13-12-131,-2-2 0,22-29 0,14-19-103,-37 53 173,-1-1 0,18-11 0,-23 18 41,1 1 1,0 0 0,0 0-1,0 1 1,0 0 0,11-4-1,-18 7 29,0 0-1,1 0 0,-1 1 1,0-1-1,0 0 0,1 0 1,-1 0-1,0 0 0,0 0 0,0 0 1,1 0-1,-1 1 0,0-1 1,0 0-1,0 0 0,0 0 1,1 0-1,-1 1 0,0-1 0,0 0 1,0 0-1,0 1 0,0-1 1,0 0-1,0 0 0,1 0 1,-1 1-1,0-1 0,0 0 1,0 0-1,0 1 0,0-1 0,0 0 1,0 0-1,0 1 0,0-1 1,0 0-1,0 0 0,-1 1 1,1-1 11,-1 9 76,0 1 0,-1-1 0,0 0 0,-4 12 0,-3 8 25,7-22-114,0 1 20,0 0-1,1 0 1,0 1 0,-1 12-1,2-20-20,0 0 1,0 1-1,0-1 0,0 0 0,1 1 0,-1-1 1,0 1-1,0-1 0,1 0 0,-1 0 1,1 1-1,-1-1 0,1 0 0,0 0 1,0 0-1,-1 1 0,1-1 0,0 0 0,0 0 1,0 0-1,0 0 0,0 0 0,0-1 1,0 1-1,0 0 0,1 0 0,-1-1 1,0 1-1,0-1 0,1 1 0,-1-1 0,0 0 1,1 1-1,-1-1 0,3 0 0,2 0-29,0 0 0,0-1 1,0 1-1,0-1 0,0-1 0,0 1 0,8-5 0,0 2-38,44-17-159,57-30 0,-24 10 251,115-58-174,-187 85 248,-15 12-10,-14 15-48,-24 23 236,21-23-149,-19 25 0,21-24-73,2 1-1,-1 1 1,2 0-1,-12 29 0,20-43-47,-1 0-1,1 0 1,-1-1-1,1 1 1,0 0-1,0 0 1,0 0-1,0 0 1,0 0-1,0-1 1,0 1 0,1 0-1,0 3 1,-1-5-12,1 1 0,-1-1 0,0 1 0,0-1 0,1 1 0,-1-1 0,1 0 0,-1 1 0,1-1 0,-1 1 0,0-1 0,1 0 0,-1 1 0,1-1 0,-1 0 0,1 0 0,0 1 0,-1-1 0,1 0 0,-1 0 0,1 0 0,-1 0 0,1 0 0,0 0 0,-1 0 0,1 0 0,-1 0 0,1 0 0,-1 0 0,1 0 0,0 0 0,-1 0 0,1 0 0,-1-1 0,1 1 0,-1 0 0,1 0 0,-1-1 0,1 1 0,-1 0 0,1-1 0,-1 1 0,1-1 0,5-3-14,-1 0 0,-1 0 0,1 0 0,-1-1-1,1 0 1,5-8 0,21-36-202,-19 28 54,42-70-292,-52 90 357,-1 6 29,-1 6 8,-1-7 62,-2 14 44,1 0-1,-1 20 0,3-33-28,0 0-1,0 0 1,1 1-1,0-1 1,0 0-1,0 0 1,1 0-1,0 0 1,0 0-1,0 0 1,5 8-1,-5-11-2,-1 0-1,1-1 1,0 1-1,0-1 1,0 0-1,0 1 1,0-1-1,0 0 1,0 0-1,0 0 1,0 0-1,0-1 1,1 1-1,-1-1 1,0 1-1,1-1 1,-1 0 0,0 0-1,1 0 1,-1 0-1,0 0 1,4-1-1,7-1 60,1-1 0,20-6 1,-26 7-75,40-14-53,80-36 0,-105 41 77,-2-1-1,1-1 0,-1 0 1,-1-2-1,-1 0 0,0-1 1,22-25-1,-16 10-88,-1-1 0,34-64 0,-51 84 49,168-278-383,-82 139 256,-75 125 125,-2-2 0,-1 0 0,13-32 0,-27 57 17,0 1-1,0-1 1,0 0 0,0 1 0,-1-1-1,1 0 1,-1-4 0,0 7 5,0 0 1,0-1-1,0 1 1,0 0-1,0 0 0,0-1 1,0 1-1,0 0 1,0-1-1,-1 1 1,1 0-1,0 0 0,0-1 1,0 1-1,0 0 1,-1 0-1,1-1 1,0 1-1,0 0 0,-1 0 1,1 0-1,0 0 1,0-1-1,-1 1 1,1 0-1,0 0 0,0 0 1,-1 0-1,1 0 1,-2 0-4,1 0 0,0 0 1,0 0-1,-1 0 1,1 0-1,0 1 1,0-1-1,-1 0 0,1 1 1,0-1-1,-2 2 1,-8 4 6,0 1 0,0 0 0,1 1 1,-1 0-1,2 0 0,-16 18 0,10-9 18,1 1 0,1 1 1,-14 27-1,5-3 54,-29 85 1,-2 55 149,40-134-29,-6 53 1,16-81-115,2 1 1,0-1-1,1 1 1,1 0-1,4 23 1,-3-38-58,0 1 0,0-1 1,0 0-1,1 0 0,4 8 0,-6-12-15,1-1 0,0 1 0,0 0-1,0 0 1,0-1 0,0 0 0,0 1 0,1-1-1,-1 0 1,1 0 0,0 0 0,-1 0 0,1-1 0,4 3-1,0-2 4,0-1 0,0 1 0,0-1-1,0 0 1,0-1 0,0 0-1,0 0 1,12-2 0,5-2-32,25-7 0,-47 11 18,61-18-72,0-3-1,100-48 0,-150 63 24,-1-1 0,18-14 0,-25 17 7,0 0 1,-1 0-1,0 0 1,0-1 0,0 1-1,0-1 1,-1 0 0,4-6-1,-7 11 37,0 0 0,0 0 0,1-1 0,-1 1 0,0 0 0,0-1 0,0 1 0,0 0 0,1 0 0,-1-1 0,0 1 0,0 0 0,0-1 0,0 1 0,0 0 0,0-1-1,0 1 1,0-1 0,0 1 0,0 0 0,0-1 0,0 1 0,0 0 0,0-1 0,0 1 0,0 0 0,0-1 0,0 1 0,-1 0 0,1-1 0,0 1 0,0 0 0,0 0 0,-1-1 0,1 1-1,0 0 1,0 0 0,-1-1 0,1 1 0,0 0 0,0 0 0,-1-1 0,1 1 0,0 0 0,-1 0 0,1 0 0,0 0 0,-1 0 0,1 0 0,0 0 0,-1-1 0,1 1 0,-1 0 0,-17 3-205,-15 12 262,0 0 0,-39 26 0,62-35-7,1 1 0,0 0 0,0 0 0,1 1 0,0 0 0,0 0 0,1 1 0,-12 18 1,15-21 2,1 0 1,0 0-1,0 0 1,1 0-1,-1 0 1,1 1-1,1-1 1,-1 1-1,1-1 1,1 1-1,-1 0 1,1-1-1,0 1 1,0 0-1,1-1 1,1 8-1,-1-11-24,0 1 0,1-1-1,-1 0 1,1 0-1,-1 0 1,1 0 0,0 0-1,0 0 1,0-1-1,0 1 1,1 0 0,-1-1-1,1 0 1,0 0 0,-1 0-1,1 0 1,0 0-1,0 0 1,0-1 0,0 1-1,1-1 1,-1 0-1,0 0 1,1 0 0,-1 0-1,0-1 1,7 1-1,0-1 6,-1 0 0,1 0 0,0 0 0,0-2 0,0 1 0,-1-1 0,1-1 0,15-5 0,-6-1-18,-1 0-1,0-1 0,19-14 0,48-42 4,-16 12-14,-23 20-85,2 2 0,85-42 0,-119 71 161,-9 5-14,-10 7-18,-5 2-153,-25 29 134,-55 79 1,52-52 160,-46 109 0,54-116-147,67-79-205,-11 5 80,25-9-2146,104-32-1,-18 8-7290,-109 39 7008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6:56.7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1 111 14304,'5'0'6463,"93"0"-5631,-49-3 2112,1 3-1792,45-8-192,8 3-608,32-10-416,-4 2 32,-7-7-2464,-11 5 1376,-13-5-4576,-20 8 3201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9:33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88 3712,'-4'-14'2085,"3"11"-1402,1 5 837,-1-2-1432,1 0 1,-1 1 0,0-1-1,1 0 1,-1 0 0,1 1-1,-1-1 1,1 0 0,-1 1-1,1-1 1,-1 0 0,1 1-1,-1-1 1,1 1 0,-1-1-1,1 1 1,0-1 0,-1 1-1,1-1 1,0 1 0,-1-1-1,1 1 1,0-1 0,0 1-1,0 0 1,-1 0 0,-4 24 907,2-10-493,-5 5-114,-3 12 150,-16 94 363,-7 37 367,25-97-872,3 0 1,3 0 0,3 0 0,10 87 0,-7-131-198,0 0 0,2 0 0,0 0 0,8 22 1,-10-37-73,0-1 1,1 1 0,0-1 0,-1 1-1,2-1 1,9 11 0,-11-14-34,1 0 1,-1 0-1,1 0 0,0 0 1,0-1-1,0 0 0,0 0 0,1 0 1,-1 0-1,0 0 0,1-1 1,5 1-1,4 0 88,1 0-1,0-1 1,-1-1-1,1 0 1,27-5-1,-17 0 81,-1-1-1,40-15 1,-48 14-217,-1 0-1,0-1 1,0 0 0,-1-1 0,0-1 0,-1 0 0,0-1 0,-1 0-1,17-20 1,-7 2 39,-2 0-1,-1-1 0,-2-1 0,17-41 1,-10 16 59,24-81 0,-35 86-112,-3 0 0,5-61 0,-7-109-320,-7 193 183,0-21 177,-1 44-213,-1 1-1,0-1 0,0 1 1,0-1-1,0 1 1,0 0-1,-1-1 1,-2-3-1,1 3-1219,-3-7-1507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36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21 4160,'0'-10'1220,"1"1"226,-2 9-1413,1 0 0,0 0 0,0 0 0,0 0 1,0 0-1,0 0 0,0 0 0,0 0 1,0 0-1,0 0 0,0 0 0,0 0 1,0 0-1,0 0 0,0 0 0,0 0 0,0 0 1,0 0-1,-1 0 0,1 0 0,0 0 1,0 0-1,0 0 0,0 0 0,0 0 1,0 0-1,0 0 0,0 0 0,0 0 0,0 0 1,0 0-1,0 0 0,0 0 0,0 0 1,0 0-1,0 0 0,0 0 0,0 0 1,0 0-1,0 0 0,-1 0 0,1 0 0,0 0 1,0 0-1,0 0 0,0 0 0,0-1 1,0 1-1,0 0 0,0 0 0,0 0 1,0 0-1,0 0 0,0 0 0,0 0 0,0 0 1,0 0-1,0 0 0,0 0 0,0 0 1,0 0-1,0 0 0,0 0 0,1 0 1,-1-1-1,0 1 0,0 0 0,0 0 0,0 0 1,-11 10 1297,7-6-1245,0-1-1,1 1 1,-1 0 0,1 0-1,-5 7 1,-9 19 653,-25 54 0,-6 41 355,19-49-354,8-21-241,2 0 1,-15 75 0,19-52-158,-8 94 1,21-142-182,2 0 1,0 0-1,2 0 0,1 0 0,2 0 0,12 42 0,-15-63-47,1-1 1,1 1-1,-1-1 1,2 0-1,-1 0 1,7 9-1,-9-14-135,1-1 0,-1 1 0,0-1 1,1 1-1,0-1 0,-1 0 0,1 0 0,0 0 0,0 0 0,0-1 1,1 1-1,-1-1 0,0 0 0,0 0 0,1 0 0,-1 0 0,1 0 0,-1-1 1,6 1-1,-3-2-608,1 1 0,-1-1 0,0-1-1,1 1 1,-1-1 0,0 0 0,7-4 0,42-22-5843,-53 27 6153,43-25-3526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9:3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52 4576,'-2'0'124,"1"0"98,-1-1 0,0 1 0,0 0 0,1-1 0,-1 1 0,0-1 0,1 0-1,-1 1 1,0-1 0,-2-2 0,16 7 7034,8-5-4438,30-6-3348,-23 3 1295,276-22 595,-199 18-1061,6 6-305,-65 3-132,-45-1 140,2-1 5,0 1 1,1 0-1,-1 0 0,0 0 1,0 0-1,0 1 0,0-1 1,0 0-1,0 1 0,0 0 1,0-1-1,0 1 0,0 0 0,4 2 1,-6-2 45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9:34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64 5632,'-9'3'830,"8"-3"-651,0 0 0,-1 1 0,1-1 0,0 1 0,0-1 0,-1 1 0,1 0 0,0 0 0,0-1 0,0 1 0,0 0 0,-2 2 0,11 0 2354,11-1-1541,-1-2-1,0 0 1,0-2-1,0 0 0,24-5 1,-12 1-434,36-5 66,319-40 597,-265 49-1058,-101 3-1356,22 5 1,-29-3-663,-1 0 0,0 0 0,10 5 0,2 5-1681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9:36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67 320 3808,'0'-4'4560,"-1"4"-4433,1 0 1,0 0 0,-1 0 0,1 0 0,0 0-1,-1 0 1,1 0 0,0 0 0,-1 0-1,1 0 1,0 0 0,-1 0 0,1-1-1,0 1 1,-1 0 0,1 0 0,0 0-1,0-1 1,-1 1 0,1 0 0,0-1-1,0 1-87,0 0 0,0 0 0,0 0 0,0 0 0,0-1 0,0 1 0,0 0 0,0 0 0,0 0-1,0-1 1,0 1 0,0 0 0,0 0 0,0 0 0,0-1 0,0 1 0,-1 0 0,1 0 0,0 0 0,0 0-1,0-1 1,0 1 0,0 0 0,0 0 0,0 0 0,0 0 0,-1-1 0,1 1 0,0 0 0,0 0 0,0 0-1,0 0 1,-1 0 0,1 0 0,0 0 0,0 0 0,0 0 0,0-1 0,-1 1 0,1 0 0,0 0 0,0 0-1,0 0 1,-1 0 0,1 0 0,0 0 0,0 0 0,-1 1 0,1-1 16,-1 0 0,1 0 0,-1-1 0,1 1 0,-1 0 0,1 0 0,-1 0 0,0 0-1,1 0 1,-1 0 0,1-1 0,-1 1 0,1 0 0,0 0 0,-1-1 0,1 1 0,-1 0 0,0-1 0,0-3 135,1 4-187,0 0 0,0 0 0,0 0 0,0 0 1,0 0-1,0 0 0,-1 0 0,1 0 0,0 0 0,0 0 0,0 0 0,0 0 0,0 0 0,0 1 0,0-1 0,0 0 0,0 0 0,0 0 1,0 0-1,0 0 0,0 0 0,0 0 0,0 0 0,-1 0 0,1 0 0,0 0 0,0 0 0,0 0 0,0 0 0,0 0 0,0 0 0,0 0 1,0 0-1,0 0 0,0 0 0,0 0 0,0 0 0,-1 0 0,1 0 0,0 0 0,0 0 0,0 0 0,0 0 0,0 0 0,0 0 0,0 0 0,0-1 1,0 1-1,0 0 0,0 0 0,0 0 0,0 0 0,0 0 0,0 0 0,0 0 0,-1 0 0,1 0 0,0 0 0,0 0 0,0 0 0,0 0 1,0-1-1,0 1 0,0 0 0,0 0 0,0 0 0,14 7 642,-10-4-486,0 0 1,1-1 0,-1 1 0,1-1 0,6 2 0,1-2 15,1-1 0,-1 0 1,1-1-1,-1-1 0,1 0 1,-1 0-1,17-5 1,6-3 202,42-17 1,-44 14-199,0-1 1,-1-2-1,-1-1 0,43-29 1,-69 41-161,-1 1 1,0-1 0,1 0 0,5-7-1,-9 9-15,0 1-1,0-1 1,1 0-1,-2-1 1,1 1 0,0 0-1,0 0 1,-1 0-1,1 0 1,-1-1-1,1 1 1,-1 0-1,0 0 1,0-1 0,0-1-1,-1 0-6,1 0-1,-1 0 1,0 0 0,0 0-1,0 0 1,-1 1 0,1-1-1,-1 0 1,0 1 0,0-1-1,0 1 1,-1 0 0,-2-4-1,0 2-9,0 0-1,-1 1 0,1-1 0,-1 1 0,0 1 0,0-1 0,-7-3 1,0 2-54,0 0 1,0 1-1,0 0 1,0 1-1,-1 1 1,1 0-1,-22 0 1,22 2 23,0 0 0,0 1 0,-1 1 0,1 0 0,1 1 0,-1 0 1,0 1-1,1 1 0,0 0 0,0 0 0,0 1 0,1 1 0,0 0 0,-16 12 0,5 1 46,1 1 0,1 0 0,-21 30-1,35-43-5,0 0-1,1 1 0,0 0 0,1 0 1,0 0-1,1 0 0,0 1 0,0-1 1,1 1-1,0 0 0,0 0 1,1 0-1,1 14 0,0-18 84,1 0-1,0 0 1,0 0-1,1 0 1,0-1-1,0 1 0,0 0 1,0-1-1,1 0 1,0 1-1,0-1 1,1-1-1,-1 1 1,1 0-1,0-1 1,0 1-1,1-1 1,-1-1-1,1 1 1,0 0-1,0-1 1,0 0-1,7 3 1,5 1 95,1 0 0,0-1 0,1-1 0,-1 0 0,1-1 0,20 0 0,254 18 439,-234-19-544,-28-1-367,49-5 0,-67 2-1151,1-1 0,-1-1 0,17-5 1,-3-1-1147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9:3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42 5728,'-9'-8'1211,"9"3"899,2 4-1731,-1 0-1,0 0 0,1 0 1,-1 0-1,1 0 1,-1 0-1,1 1 0,2-2 1,2 0-397,2-2 233,0 1-1,0 1 1,0 0 0,0 0-1,0 0 1,1 1 0,-1 0-1,11 1 1,-17 0-198,0 0 1,0 0-1,0 0 1,1 0-1,-1 1 0,0-1 1,0 1-1,0 0 0,0-1 1,0 1-1,0 0 0,-1 0 1,1 0-1,0 1 1,0-1-1,-1 0 0,1 1 1,0-1-1,-1 1 0,1-1 1,-1 1-1,0 0 0,0-1 1,0 1-1,0 0 1,0 0-1,0 0 0,0 0 1,0 0-1,-1 0 0,1 0 1,-1 0-1,1 0 0,-1 0 1,0 0-1,0 1 1,0 1-1,0 2 16,-1-1 1,0 1 0,0-1-1,0 1 1,0-1-1,-1 0 1,0 0-1,0 0 1,-5 9-1,-3 2 122,-19 24-1,22-32-40,0 1 0,0 0 0,1 0 0,0 0 1,1 1-1,0 0 0,-7 19 0,12-27-48,-1 0 1,1 0-1,0 0 0,-1 1 0,1-1 1,0 0-1,0 0 0,0 0 0,1 0 1,-1 0-1,0 0 0,1 0 0,0 0 1,-1 0-1,1 0 0,0 0 0,0 0 1,0 0-1,2 2 0,-1-1 24,0-1 0,1 1 0,0-1 0,0 0 0,-1 0 0,1 0 0,0 0 0,1-1 0,-1 1 0,6 1 0,6 2 64,1-1 0,0-1 0,0-1 0,17 1 0,-25-3-183,197 13-216,-163-9-177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9:37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44 150 3392,'-26'-2'1250,"25"2"-1100,0 0 0,1 0 0,-1-1 0,0 1 0,1 0 1,-1 0-1,1 0 0,-1 0 0,0 0 0,1 1 0,-1-1 0,1 0 0,-1 0 1,0 0-1,1 0 0,-1 1 0,1-1 0,-1 0 0,0 1 0,1-1 0,-1 0 1,1 1-1,0-1 0,-1 1 0,1-1 0,-1 1 0,1-1 0,-1 0 0,1 1 1,-1 0-1,3-1 51,-1 0 0,1 0 0,-1 0 0,0 0 0,1 1 0,-1-1 1,0 0-1,1 1 0,-1-1 0,2 2 0,9 1 387,11-1 239,1-1 1,-1-1-1,35-4 0,-36 2-360,294-40 2379,-185 22-2103,-84 13-544,522-71 732,-406 66-872,-146 14-240,-17-2 150,-1 0 1,1 0-1,0 0 1,0 0-1,0 0 1,0 0-1,0 0 1,0 1-1,0-1 1,-1 0-1,1 0 1,0 0 0,0 0-1,0 0 1,0 0-1,0 1 1,0-1-1,0 0 1,0 0-1,0 0 1,0 0-1,0 0 1,0 1-1,0-1 1,0 0-1,0 0 1,0 0-1,0 0 1,0 0-1,0 1 1,0-1-1,0 0 1,0 0 0,0 0-1,0 0 1,0 0-1,0 1 1,0-1-1,0 0 1,0 0-1,1 0 1,-1 0-1,0 0 1,0 0-1,0 0 1,0 1-1,0-1 1,0 0-1,0 0 1,1 0-1,-1 0 1,0 0 0,0 0-1,0 0 1,0 0-1,0 0 1,1 0-1,-1 0 1,0 0-1,0 0 1,0 0-1,0 0 1,0 0-1,1 0 1,-1 0-1,0 0 1,-12 7-1867,11-6 1447,-17 10-1486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29:3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6560,'-1'-1'162,"1"0"1,0 0-1,0 1 0,1-1 1,-1 0-1,0 0 1,0 1-1,0-1 1,0 0-1,1 0 0,-1 1 1,0-1-1,1 0 1,-1 0-1,0 1 1,1-1-1,-1 1 0,1-1 1,-1 0-1,1 1 1,0-2-1,0 2-18,0 1 1,-1-1-1,0 0 1,1 0-1,-1 0 1,1 0-1,-1 1 1,1-1-1,-1 0 0,1 0 1,-1 1-1,1-1 1,-1 0-1,0 1 1,1-1-1,-1 1 0,0-1 1,1 0-1,-1 1 1,0-1-1,0 1 1,1-1-1,-1 1 0,0 0 1,10 17 111,-4 1 107,-2 0 1,0 1 0,-1-1-1,0 41 1,-1-24 31,8 75 310,3 96 979,-13-203-1428,0 0 0,0 0 0,0 0 0,1 0 0,0 0 0,-1 0 0,4 6 0,-2-52 1237,-2-18-1292,3-120-35,0 146-230,2 1 1,1 0-1,14-47 0,-18 72 60,1 1 0,0-1 0,0 1 0,1 0 0,0 0 0,0 0 0,0 0 0,1 1 0,0 0 0,7-7 0,-6 8 9,0 1 1,0 0-1,0 0 1,0 0-1,1 1 1,-1 0-1,1 0 1,0 1-1,0 0 1,0 0-1,9-1 1,18-2 12,0 2 0,0 0-1,40 4 1,-51 1-6,-1 0-1,1 2 0,-1 0 0,0 2 0,38 14 0,-36-8-571,-2 1 112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7:46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3072,'5'3'20075,"-1"-2"-22983,21-3 3158,0 0 0,0-2 0,26-7 0,-22 4-310,50-5 0,-13 6 92,39-1-128,-59 9 148,-26-1-49,0-1 0,1 0 0,25-5 0,-26 5-7,-6 1 115,-13-1 225,-2 0-581,-1 1 223,0-1 1,-1 1 0,1 0-1,0-1 1,0 1 0,0 1 0,0-1-1,0 0 1,0 0 0,0 1-1,-2 1 1,1 0 15,-28 19 147,0 2 0,2 1 0,1 1 0,-48 60-1,-20 62 127,13-18 229,63-101-421,-46 69 197,46-55-299,13-36 41,7-7-7,-1 0 1,1 0-1,0 0 0,-1 1 1,1-1-1,0 0 1,-1 1-1,1-1 1,0 0-1,0 0 0,-1 1 1,1-1-1,0 1 1,0-1-1,0 0 1,-1 1-1,1-1 0,0 0 1,0 1-1,0-1 1,0 1-1,0-1 1,0 1-1,-4 15-2,4-15 1,-1 0-1,1 0 1,-1 0-1,1 0 0,-1 0 1,1 0-1,-1 0 1,1 0-1,-1 0 0,0-1 1,0 1-1,1 0 1,-1 0-1,0-1 0,0 1 1,0-1-1,0 1 1,0-1-1,-1 1 0,0 1 8,0-1-1,-1 0 1,1 0-1,0 0 1,0-1-1,-1 1 1,-2 0-1,31-2 507,-1-1 0,0-1-1,25-6 1,-40 7-592,-1 0 0,0 1 0,0 0 0,1 1 0,8 1 0,4-1-3553,-13 5-2560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7:4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2496,'-13'3'1194,"10"-3"-758,5 1-151,-2-1 120,-9 8 576,7-5-610,-1 0-1,1 0 1,-1 0-1,0-1 0,0 1 1,0-1-1,-4 2 1,-9 9 1892,15-12-2062,0-1 0,0 1 0,1-1 1,-1 0-1,0 1 0,0-1 0,0 0 0,0 0 1,0 1-1,1-1 0,-1 0 0,0 0 0,0 0 1,0 0-1,0 0 0,0 0 0,0 0 0,-1-1 1,-1 0 1473,9 4 1136,0-2-2510,0 1 0,0-1 0,0 0 1,0 0-1,0-1 0,0 0 0,6 0 0,45-7 737,-43 5-917,219-32-340,-224 33-356,3 0-168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8:2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50 3072,'0'0'12053,"6"-4"-11557,70-21 784,-73 24-1226,6-4-40,1 2 0,-1-1 0,16-2 0,-23 5-2,1 1-1,-1-1 1,1 1 0,0 0-1,-1 0 1,1 1-1,-1-1 1,5 1 0,-6 0 17,0-1 1,0 1 0,0-1-1,1 1 1,-1-1 0,0 1-1,0 0 1,0-1 0,0 1-1,-1 0 1,1 0 0,0 0-1,0 0 1,0 0 0,-1 0-1,1 0 1,0 0 0,0 2-1,0-1 60,-1 0-1,1 1 1,-1-1-1,0 0 1,0 1-1,0-1 1,0 0-1,0 0 1,0 1-1,0-1 1,-1 0-1,0 0 1,1 1-1,-2 1 1,-14 31 485,16-35-572,-5 11 150,-57 98 944,49-89-922,0 0 1,-2-1 0,-19 20 0,34-39-180,0 0 1,0 0-1,0 0 0,0 0 0,0 0 1,0 0-1,0 0 0,0 1 1,0-1-1,0 0 0,0 0 0,0 0 1,-1 0-1,1 0 0,0 0 1,0 0-1,0 0 0,0 0 0,0 0 1,0 0-1,0 0 0,0 0 1,0 0-1,0 0 0,0 0 0,-1 0 1,1 0-1,0 0 0,0 0 1,0 0-1,0 0 0,0 0 1,0 0-1,0 0 0,0 0 0,0 0 1,-1 0-1,1 0 0,0 0 1,0 0-1,0 0 0,0 0 0,0 0 1,0 0-1,0 0 0,0 0 1,0 0-1,0 0 0,0 0 0,-1 0 1,1 0-1,0 0 0,0-1 1,0 1-1,0 0 0,0 0 0,0 0 1,0 0-1,0 0 0,0 0 1,0 0-1,0 0 0,0 0 0,0-1 1,1-5-346,2 2 266,-1 0 1,2 0-1,-1 1 0,0-1 1,1 1-1,-1 0 1,1-1-1,0 2 0,6-4 1,-7 4 77,0 0 0,0 0 0,1 1 1,-1-1-1,0 1 0,1 0 0,-1 0 0,1 0 1,-1 1-1,1-1 0,-1 1 0,1 0 1,5 0-1,-7 0 44,-1 1 0,1-1 0,0 1 0,-1-1 0,1 1 0,-1 0 0,1 0 0,-1 0 1,1 0-1,-1 0 0,1 0 0,-1 0 0,0 0 0,0 1 0,1-1 0,0 2 0,0 0 21,0 1-1,0-1 1,-1 1-1,1 0 1,-1-1-1,2 8 1,0 3 129,-2 0 1,0-1-1,0 15 0,-1-27-174,-1 20 121,0 0 0,-2 0 0,0-1 0,-2 1 0,-12 37 0,6-30 61,-2 0 0,0-1 0,-24 36 0,30-53-104,0 0 1,-1 0-1,-1 0 0,0-1 0,-19 16 0,23-21-53,-1 0 0,0 0-1,0-1 1,0 0 0,0 0-1,0-1 1,-1 1 0,1-1 0,-1-1-1,1 1 1,-1-1 0,-12 0-1,18-1-39,-13 0 89,-24-2-1,34 1-104,0 0 0,0 0-1,1 0 1,-1 0 0,0 0 0,1-1-1,-1 0 1,1 0 0,0 0 0,-6-4-1,8 5 9,1 1 0,-1 0-1,1-1 1,-1 1 0,1-1-1,0 1 1,-1-1 0,1 0 0,0 1-1,0-1 1,-1 1 0,1-1-1,0 0 1,0 1 0,0-1 0,0 1-1,0-1 1,0 0 0,0 1-1,0-1 1,0 0 0,0 1 0,0-1-1,0 1 1,0-1 0,0 0-1,0 1 1,1-1 0,-1 1-1,0-1 1,1 0 0,-1 1 0,0-1-1,1 1 1,-1-1 0,0 1-1,1-1 1,0 0 0,2-1-4,0-1 1,0 1-1,0-1 1,0 1-1,4-2 1,21-10 312,1 2 0,44-13 1,-25 9 14,25-7-291,105-21 0,-174 43-378,7-1-2876,-11 6 1795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8:35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18 269 1568,'0'0'1680,"-18"3"9467,28-1-9448,12 1-1660,26-4 838,79-10 0,277-27 114,-121 16-8,-184 14-1172,78-12 884,142-33-497,-302 51-166,200-27 106,-180 28-122,-1 2-1,52 6 0,32 2 62,-50-9-92,162 3 73,-181-3 71,69-9 1,-52 3-144,224-22-7,-127 19 133,-42-4 56,-41 3 21,324-22 163,-254 28-487,-109 4 83,-40 0 40,1 0 1,0 0-1,0 1 0,-1-1 0,1 1 0,0 0 0,-1 0 1,7 3-1,-8-4-463,-26 12-13087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3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6656,'3'-5'2640,"-3"5"-2547,0 1 1,0 0-1,0-1 0,0 1 1,0 0-1,0-1 1,0 1-1,0 0 1,0 0-1,0-1 1,0 1-1,0 0 1,0-1-1,1 1 1,-1 0-1,0-1 1,0 1-1,1 0 1,2 4 206,-1-1 1,0 1 0,0-1 0,0 1 0,1 7-1,5 13 280,1-7-48,-2 0 0,0 1 1,-1 0-1,0 0 1,3 34-1,-5-22 893,-3-27 60,0-21-214,4-163-305,-4 169-971,0 0 0,1 0 0,4-16 0,-5 24-10,0 0 1,0 0 0,0 0-1,0 0 1,1 1 0,-1-1 0,1 1-1,0-1 1,-1 1 0,1-1-1,0 1 1,1 0 0,-1 0 0,0 0-1,0 0 1,1 0 0,2-1-1,-1 2-7,-1 0 0,0 1-1,1-1 1,-1 1 0,1 0-1,-1 0 1,1 0 0,-1 1-1,0-1 1,1 1 0,3 1-1,7 1 3,-7-2-83,33 4 133,47 1 1,-78-5-2535,1-1-5003,-5-1 4809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7:5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4384,'-9'-12'9306,"27"16"-4410,-12 1-4577,-1 0 1,0 1-1,0 0 0,-1 0 1,7 11-1,-2-1 10,35 59 1116,-3-3-500,-36-65-850,116 171 1548,-93-139-1420,-1 2 0,-3 2 0,-1 0 0,19 53 0,54 190 575,-79-230-497,-11-34-226,-5-15-41,0 0 0,1 0 1,0 0-1,1 0 0,0-1 1,0 1-1,0-1 0,8 11 0,-10-16 404,-1-20-748,0 14 268,0-29-232,1 0 0,6-35 1,3 8 52,26-139-258,-28 168 459,2-1 0,1 2 0,2-1 0,18-32 0,9-3-14,8-13 4,6-33-136,-22 44 513,-32 68-354,1 1-1,-1-1 1,0 0 0,1 0 0,-1 1-1,0-1 1,0 0 0,1 0 0,-1 0-1,0 1 1,0-1 0,0 0 0,0 0 0,0 0-1,0 0 1,0 1 0,-1-1 0,1 0-1,0 0 1,0 0 0,0 1 0,-1-1-1,1 0 1,-1 1 0,1-1 0,-1-1-1,0 1 3,-1 0-1,0 0 1,1 0-1,-1 0 1,0 0-1,1 1 1,-1-1-1,0 0 1,-3 0-1,-15-2 17,1 0 0,-1 1 0,-33 2 0,39 0 31,-201-1 86,-4-4 389,75-5-363,48 2-436,86 7 144,8 0-66,1 1 1,-1-1 0,0 1 0,0 0 0,0 0 0,0 0 0,0 0 0,1 0 0,-1 0 0,0 0-1,0 1 1,-3 0 0,10 3-2938,7 4 938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7:5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64 107 3808,'-14'-11'1227,"13"11"-1150,0-1 0,0 1 0,0-1 0,0 1 0,0 0 0,0-1 0,0 1 0,0 0 0,0 0 0,0-1 0,0 1 0,0 0 0,-1 0 0,1 1 0,0-1 0,0 0 0,-1 0 0,-3 1 1027,3-1-656,1 0 1,-1 0-1,1 0 0,-1 0 1,1 0-1,-1-1 1,1 1-1,-1 0 0,1-1 1,0 1-1,-3-2 0,3 1-292,1 1 0,0 0-1,-1-1 1,1 1 0,0 0 0,-1-1-1,1 1 1,0 0 0,0-1-1,-1 1 1,1-1 0,0 1-1,0-1 1,0 1 0,0-1 0,-1 1-1,1 0 1,0-1 0,0 1-1,0-1 1,0 1 0,0-1 0,0 0-1,1-2 304,0 0 1,0 0-1,1 0 0,-1 0 0,0 0 0,1 1 1,3-5-1,-3 3-237,1 1-106,-1 1 0,0-1 0,1 1 0,-1-1 1,1 1-1,0 0 0,0 0 0,0 0 0,4-2 0,29-11 376,-32 14-460,-1-1 9,1 1 0,-1 0-1,1 0 1,0 1-1,0-1 1,0 1 0,-1 0-1,1 0 1,0 0-1,0 0 1,0 1-1,-1-1 1,1 1 0,0 0-1,5 2 1,-4-1 39,-1 1 0,1 0 0,-1-1 0,0 1 0,0 1 0,0-1 1,0 1-1,0-1 0,0 1 0,-1 0 0,3 5 0,-4-6-35,0 0 0,0 0 0,0 1 0,0-1 0,0 1 0,-1-1 0,0 1 0,0-1 0,0 1 0,0 0 0,-1 0 0,1-1 0,-1 1 0,0 0 0,0 0 1,0 0-1,-1-1 0,1 1 0,-1 0 0,0 0 0,0-1 0,0 1 0,-1 0 0,1-1 0,-1 0 0,-2 4 0,-4 10 49,-2 0 0,0-1 1,-1-1-1,0 1 0,-15 13 0,-61 45 402,87-74-487,0 0 1,0 0-1,-1 0 0,1 0 0,0 0 0,0 1 1,0-1-1,0 0 0,0 0 0,0 0 1,0 0-1,0 1 0,0-1 0,0 0 0,0 0 1,0 0-1,0 0 0,0 1 0,0-1 0,0 0 1,0 0-1,0 0 0,0 0 0,0 1 0,0-1 1,0 0-1,0 0 0,0 0 0,0 0 0,0 1 1,0-1-1,1 0 0,-1 0 0,0 0 1,0 0-1,0 0 0,0 0 0,0 1 0,0-1 1,1 0-1,-1 0 0,0 0 0,0 0 0,0 0 1,0 0-1,0 0 0,1 0 0,-1 0 0,0 0 1,0 0-1,0 0 0,0 0 0,1 0 0,-1 0 1,0 0-1,20 4 1148,23-3 749,35-10-700,-69 7-1571,0 0 0,0-1 0,0 0 0,0 0 0,-1-1 0,10-5-1,-11 7-2777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7:5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7 436 2720,'-7'0'13589,"9"-5"-9555,10-12-5341,-9 14 2548,44-66 133,-23 31-962,139-161 1347,-138 171-1720,-12 13 70,1 1 0,1 1 1,17-13-1,-31 25-85,0 0 0,0 0 1,0 0-1,0 1 0,0-1 0,0 0 0,0 1 1,0-1-1,0 1 0,0-1 0,1 1 0,-1 0 1,0 0-1,0-1 0,0 1 0,1 0 1,-1 0-1,0 0 0,0 0 0,0 0 0,1 0 1,-1 1-1,0-1 0,0 0 0,0 1 0,1-1 1,-1 1-1,0-1 0,0 1 0,0-1 0,0 1 1,0 0-1,0-1 0,0 1 0,0 0 0,0 0 1,-1 0-1,1 0 0,0 0 0,0 0 1,-1 0-1,2 1 0,1 4 108,-1 0-1,1 0 1,-1 0 0,0 0-1,-1 0 1,2 11 0,2 14 293,5 40 275,-9-40-411,8 38 0,-7-58-201,0 0 0,1 0 0,1-1 0,0 1 0,0-1 0,11 18 0,-15-26-83,1-1 0,0 0 0,0 0-1,0 0 1,0 0 0,0 0-1,0 0 1,0 0 0,0 0 0,0 0-1,0 0 1,1 0 0,-1-1-1,0 1 1,1 0 0,-1-1 0,0 1-1,1-1 1,-1 0 0,1 1-1,-1-1 1,1 0 0,-1 0 0,0 0-1,1 0 1,-1 0 0,1 0-1,2-1 1,0 0-11,1-1-1,0 0 0,0 0 1,-1-1-1,1 1 1,6-6-1,2-2-55,1-1 0,-2-1 0,19-20 1,-7 6-7,45-53-6,36-34 138,-100 108-45,6-5-13,0 0 1,1 0 0,0 1-1,0 1 1,15-8-1,-25 15 14,0 0 0,0 0 0,0 1 0,0-1 0,0 1 0,0 0-1,1-1 1,-1 1 0,0 0 0,0 0 0,0 1 0,0-1-1,0 0 1,0 1 0,0-1 0,0 1 0,0 0 0,0-1 0,0 1-1,0 0 1,0 0 0,0 0 0,-1 1 0,1-1 0,0 0 0,-1 1-1,1-1 1,-1 1 0,1-1 0,1 4 0,2 2 113,0 1 0,0-1 0,-1 1 0,0 1 0,5 14 0,-6-14-79,-1 0 0,0 0 0,1 10 0,3 18 44,-1-12-123,0 1 0,-2 0-1,0 32 1,-6-36-393,3-18-187,-1-1-1,1 1 1,-1 0-1,1-1 1,0 1 0,1 3-1,-1-1-2594,0-3 1056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7:5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5312,'4'-15'2559,"1"10"1132,4 13 197,-7-4-3387,0-1-1,0 1 1,0 0-1,0 0 1,-1-1-1,1 1 1,-1 0-1,1 6 0,3 38 1774,-4-31-1591,10 159 3223,2 32-2089,1 5-967,-13-144-851,-8 75 0,-6-64-2988,10-67-1991,-9 24 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8:0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3552,'0'-4'1175,"0"0"1,1 0-1,0 0 1,6-15 8105,-6 25-8745,1 1 0,-1 0-1,-1-1 1,1 1 0,-2 11-1,2 14 875,10 220 4106,-10-81-5048,-6-157-2252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8:02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35 4992,'-4'-7'13109,"7"7"-12700,0 1 0,0 0 1,-1-1-1,1 0 0,0 0 1,0 0-1,0 0 0,0 0 0,3-1 1,31-8 1873,-14 3-1262,7 1-124,0 0 1,0 3-1,62 1 0,-34 5-659,66 14-1,-102-12-175,-1-1-1764,-7-4-3229,-13-1 4678,-1 0 1,0 0-1,1 0 0,-1 0 0,0 0 0,0 0 0,1-1 1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8:03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572 12 5408,'-15'-11'8537,"10"18"-6685,3-1-1265,-1-1 1,0 0-1,0 0 1,0-1-1,-1 1 1,0-1-1,0 1 0,0-1 1,0 0-1,-1-1 1,-7 6-1,-9 8 646,-54 42 1108,49-40-1882,1 1 0,0 1-1,-22 27 1,16-11-193,2 1 0,1 2 0,3 1 0,-30 62 0,30-46-65,3 1 0,2 0 0,-13 67-1,28-104-106,2 0 1,0 0-1,2 0 0,0 0 0,1 0 0,1 0 0,1 0 0,1 0 0,1 0 0,9 28 0,-5-27-3,1 0 0,1-1 1,23 36-1,-24-44-44,0-1 0,1 0 0,1-1 0,0 0 0,0-1-1,24 17 1,-6-9-270,35 16 0,-22-14-3372,-38-18 3050,15 5-4017,-10-5-752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8:0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59 3488,'-1'-3'222,"-10"-21"1779,11 23-1613,0 0 1,0 0-1,-1-1 0,1 1 0,0 0 0,0 0 0,0-1 0,0 1 0,0 0 0,1 0 0,-1 0 0,0-1 1,1 1-1,-1 0 0,0 0 0,2-2 0,-1-7 7132,-1 18-6571,0 165 3899,0 88-2326,5-61-1642,-3-161-574,8 43 0,-1-2 293,-13-133-844,2 39 123,1 0-1,1-21 0,1 21-44,2-1 0,-1 1 0,10-28 0,-9 34 132,0 1 1,0 1-1,0-1 1,1 0-1,0 1 1,0 0-1,1 0 1,0 0-1,7-6 0,1 1 11,1 1-1,0 0 1,1 2-1,-1-1 1,2 2-1,21-8 1,-15 7 30,0 2 1,1 0 0,-1 2-1,28-3 1,-42 7 23,0 0 1,-1 0-1,1 1 1,0 0-1,0 0 1,8 3-1,-11-2 17,0-1-1,-1 1 1,1 0-1,-1 0 1,1 1 0,-1-1-1,0 1 1,0 0-1,0 0 1,7 7-1,-11-9-33,1 0 0,0 0 0,0 0 0,-1 0 0,1 0 0,-1 0 0,1 0 0,-1 0 0,1 1 0,-1-1 0,0 0 0,1 0 0,-1 1 0,0-1 0,0 0 0,0 0 0,0 1-1,0-1 1,0 0 0,0 0 0,0 1 0,-1-1 0,1 0 0,-1 0 0,1 0 0,0 0 0,-1 1 0,0-1 0,0 1 0,-1 1 14,0 0 0,-1 0 1,1-1-1,-1 1 0,1-1 0,-1 1 0,0-1 1,0 0-1,0 0 0,-3 1 0,-9 4-27,-1 0-1,1-2 1,-1 1 0,0-2-1,0 0 1,-24 1 0,-102 1-153,124-6 175,17-1-43,0 1 1,-1 0 0,1 0-1,0 0 1,-1 1-1,1-1 1,-1 0-1,1 0 1,0 1 0,-3 0-1,5 3 47,7 3 173,134 87 1470,-112-74-1658,-1 2-1,28 28 1,-52-46-141,11-31-18689,-8 7 15305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8:0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71 4736,'-14'-4'14442,"16"0"-11882,18-4-677,-13 6-1508,-1 0-1,1-1 1,6-4-1,-8 4-227,5-3 123,0 0-1,0 0 1,1 1 0,16-6-1,-24 10-217,0 1 0,0-1 0,0 0 0,0 1-1,0 0 1,0 0 0,0 0 0,0 0 0,0 0 0,0 0 0,0 1 0,0 0-1,0-1 1,0 1 0,0 0 0,0 0 0,-1 1 0,1-1 0,0 1 0,-1-1-1,1 1 1,3 3 0,-5-3-38,1-1-1,-1 0 0,0 1 1,0-1-1,0 1 1,0-1-1,0 1 0,0 0 1,-1-1-1,1 1 1,-1 0-1,1-1 1,-1 1-1,1 0 0,-1 0 1,0-1-1,0 1 1,0 0-1,0 3 0,-1 3 29,-1 0-1,0 0 0,-3 10 0,-1 0 33,-26 78 509,10-37-494,0-6 647,22-53-688,0 1 1,1-1 0,-1 0-1,1 1 1,-1-1-1,0 0 1,1 0 0,-1 0-1,1 1 1,-1-1-1,1 0 1,-1 0 0,1 0-1,-1 0 1,1 0-1,-1 0 1,1 0 0,-1 0-1,1 0 1,-1 0-1,1 0 1,-1 0 0,0 0-1,1 0 1,-1 0-1,2-1 1,16-2 169,-7 1-148,-1-1-1,1-1 0,11-6 1,17-5-1462,-8 9-3417,-27 6 3758,-1 0 0,1 1 1,-1-1-1,1 0 0,-1 1 0,0 0 0,5 1 0,10 6-2463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8:0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30 2720,'-13'-5'21930,"8"8"-21377,2-2-470,5 0-47,-1-1 289,5 0 6,237-17 1924,-115 5-1918,-31 12-176,-85 0-1991,-23 0-2179,-13 0-1556,11 5-1613,7 5 2469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37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5728,'11'-7'1840,"-11"7"-1814,1 0 0,-1 0 0,0 0 0,1 0 0,-1 0 0,0 0 0,0 0 1,1-1-1,-1 1 0,0 0 0,1 0 0,-1 0 0,0 0 0,1 0 0,-1 1 0,0-1 0,0 0 0,1 0 1,-1 0-1,0 0 0,1 0 0,-1 0 0,0 0 0,0 0 0,1 1 0,-1-1 0,0 0 0,1 1-33,5 1 226,0 0 1,0 0 0,0 1 0,0 0 0,-1 0 0,0 1 0,1-1-1,-1 1 1,-1 1 0,7 5 0,4 9 374,-1 1 0,-1 1 0,-1 0 0,-1 1 0,15 40 0,28 122 1262,-51-172-1740,9 44 577,-2 1 0,3 79 1,-13 116 481,-4-199-909,-2-1 0,-23 86 0,23-117-110,-1 0 1,-16 31-1,9-19 68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8:0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63 2080,'-5'0'225,"1"0"0,0 1 0,-1-1-1,1 1 1,-14 6 13989,18-8-14067,0 1 0,0-1 0,-1 1 0,1 0 0,0-1 0,0 1 0,0 0 0,0-1 1,0 1-1,1 0 0,-1-1 0,0 1 0,0 0 0,0-1 0,0 1 0,0 0 0,0-1 0,1 1 0,-1 0 0,0-1 0,27-8 972,-5 2-531,-2 0-322,-1 0 1,1 1 0,0 1-1,40-4 1,-22 3-33,-25 3-201,0 1 0,1 1-1,-1 0 1,16 1 0,-25 0 3,0 1 0,0-1 0,-1 1 0,1 0 0,0 0 0,-1 0 1,1 1-1,-1-1 0,0 1 0,1 0 0,-1 0 0,0 0 0,0 0 0,0 1 0,0-1 0,-1 1 1,1 0-1,-1-1 0,4 7 0,-4-5-5,0 0 0,0 0 0,-1 0 0,1 0 0,-1 0 0,0 1 0,-1-1 0,1 1 0,-1-1 1,1 0-1,-1 1 0,-2 8 0,0 5 193,-9 31 0,9-41-212,-7 26 77,-3 0 0,0 0 0,-2-1 0,-2-1 1,-1 0-1,-28 39 0,30-51-11,-1-1 0,-1-1 0,-1-1 0,0 0 0,-2-1 0,1-1 0,-30 16 0,40-24 63,7-6-87,0 1 1,1-1-1,-1 0 1,0 1-1,0-1 1,0 0-1,0 0 1,0 0-1,0 0 1,0-1-1,-3 2 0,5-3-15,1 0 0,0 0-1,0 0 1,0 1 0,0-1-1,0 0 1,0 1 0,0-1-1,1 1 1,-1-1 0,2 1-1,72-27 1455,-25 8-927,70-29 485,32-11-833,-141 54-150,-8 4-900,-18 12-8633,9-7 6857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8:1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14 613 3136,'-13'6'1931,"31"-16"9440,4-8-6820,26-24-4847,-24 19 1517,204-200 427,-177 167-1403,138-161 1478,-173 195-1011,-11 14 426,-13 22-706,-6 5-150,7-9-153,0 0 1,1 1 0,-6 12-1,-12 31 140,3 1-1,-27 109 1,47-156-212,-1-1 0,1 1 0,1-1 0,-1 1 0,1 0 0,2 7 0,-2-13-47,0 0 0,0 0 0,1 0 0,0 1 0,-1-1 0,1 0 0,0 0 0,0 0 0,0 0 1,0-1-1,0 1 0,0 0 0,1 0 0,-1-1 0,1 1 0,-1 0 0,1-1 0,0 0 0,-1 1 0,1-1 1,0 0-1,0 0 0,0 0 0,0 0 0,2 1 0,-2-2-23,1 0 0,-1 0 0,0 0 0,0 0 0,0 0 0,0 0-1,0 0 1,0-1 0,0 1 0,1-1 0,-1 0 0,0 1 0,-1-1 0,1 0 0,0 0 0,0 0 0,0 0-1,0-1 1,2-2 0,4-2-65,-1-1 0,12-14 0,11-20 138,31-52 0,-27 38-148,-13 23 98,57-86 241,-69 106-32,14-24 0,-21 30 119,-6 10-157,-7 14-50,1 4-38,0 2-1,2-1 1,0 1-1,2 1 1,1-1-1,1 1 0,1 0 1,0 45-1,3-61 25,0 0 0,1 0 0,0 0 0,0 0 0,1 0 0,6 17 0,-7-24-255,0 1-1,0-1 1,0 0 0,0 0 0,0 0 0,1 0-1,-1 0 1,1 0 0,0 0 0,-1 0-1,1-1 1,0 1 0,0 0 0,0-1 0,0 0-1,0 1 1,1-1 0,-1 0 0,0 0 0,1-1-1,-1 1 1,0 0 0,1-1 0,-1 1 0,1-1-1,-1 0 1,1 0 0,-1 0 0,5 0-1,4-2-1419,10 0-5411,-4 5 3124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8:2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4 119 4896,'-4'-5'13290,"14"8"-12339,-9-2-880,1-1 0,-1 1-1,1 0 1,-1-1 0,1 1 0,0-1-1,-1 0 1,1 1 0,2-1 0,30 0 318,-1-2 0,1-2 1,36-8-1,204-35-87,-34 7-49,-164 25 157,-76 14-387,1 1 0,-1 0 0,1 0 0,0-1 0,-1 1 1,1 0-1,-1 0 0,1 0 0,0 0 0,-1 0 0,1 0 0,-1 0 0,1 0 0,-1 0 0,1 0 0,0 1 0,-1-1 0,1 0 0,-1 0 0,1 0 0,-1 1 0,1-1 0,-1 0 0,2 1 0,-2 0-7,0-1-1,1 1 1,-1 0 0,0-1 0,0 1-1,0 0 1,0-1 0,1 1-1,-1 0 1,0-1 0,0 1 0,0 0-1,0-1 1,0 1 0,-1 0-1,1-1 1,0 2 0,-2 3 21,0 0 0,0 0 1,0-1-1,-4 7 1,2-4-12,-1-1 0,0 0 1,0 0-1,-1 0 0,0-1 1,-8 6-1,-41 25 31,47-31-58,-85 48 132,-27 16 209,100-55-291,1 0 0,0 1 0,-27 27-1,12-2 52,2 1 0,-26 47-1,7-13-8,2 2-162,28-41 133,-33 40 0,43-59 13,11-16-51,-1 1 0,0 0-1,0 0 1,0-1 0,0 1 0,-1-1 0,1 1-1,0-1 1,-1 1 0,1-1 0,-1 0 0,1 0-1,-1 1 1,-1 0 0,-1-1 81,0 0-134,6-1 28,-1 0 203,-1 0-191,1 0-1,-1-1 0,1 1 1,-1 0-1,0-1 0,1 1 1,-1 0-1,1 0 0,-1-1 0,1 1 1,-1 0-1,1 0 0,-1 0 1,1 0-1,0 0 0,-1-1 1,1 1-1,-1 0 0,1 0 1,-1 1-1,2-1 0,1 0-2,84-16-112,0 0 219,168 2-41,-148 17-143,-34 4-251,-72-7-363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8:30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6656,'0'-1'5710,"6"1"-2507,14 4-1305,0 0-651,84 2 2782,52-14-2295,1 1-1220,27 2-423,-117 8-1643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8:3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76 3328,'-22'11'2032,"21"-11"-1777,1 0 0,-1 1 0,1-1-1,0 0 1,-1 1 0,1-1 0,0 0 0,-1 1 0,1-1 0,0 0 0,-1 1 0,1-1-1,0 1 1,0-1 0,0 1 0,-1-1 0,1 1 0,0-1 0,0 1 0,0-1 0,0 1 0,0-1-1,0 1 1,0-1 0,0 1 0,0-1 0,0 1 0,0-1 0,0 1 0,1 0 0,-1 6 1165,0-5-1235,1-1 0,-1 1 0,1 0 0,0-1 0,-1 1-1,1-1 1,0 1 0,0-1 0,0 1 0,0-1 0,0 0 0,0 1 0,0-1-1,1 0 1,-1 0 0,0 0 0,2 2 0,3 0 58,-1 1-1,0-1 1,10 5 0,7-1 65,0 0 0,0-1 0,1-2 0,-1 0 0,1-1 1,0-1-1,0-1 0,39-4 0,-60 3-258,0-1 0,0 1-1,0 0 1,0 0 0,-1-1 0,1 1 0,0-1 0,0 0-1,0 0 1,0 1 0,-1-1 0,1 0 0,0 0-1,-1-1 1,1 1 0,-1 0 0,1 0 0,-1-1 0,0 1-1,0-1 1,1 1 0,-1-1 0,0 0 0,0 1-1,-1-1 1,1 0 0,0 0 0,0 0 0,-1 0 0,1 1-1,-1-1 1,0 0 0,0 0 0,1 0 0,-1 0-1,0 0 1,-1 0 0,1 0 0,0 0 0,0 0-1,-1 0 1,1 0 0,-2-2 0,-2-6 56,2 5-61,0-1-1,-1 1 0,1-1 0,-1 1 1,0 0-1,-1 0 0,1 0 1,-1 0-1,-7-6 0,5 5-36,0 1 0,-1 0 0,0 0-1,0 1 1,0-1 0,0 2 0,0-1 0,-1 1-1,0 0 1,1 1 0,-1 0 0,0 0 0,0 0-1,-1 1 1,1 0 0,0 1 0,0 0 0,0 0-1,-1 1 1,1 0 0,0 1 0,0-1 0,0 1-1,0 1 1,-11 5 0,2 0 97,1 1 1,1 1-1,-1 1 1,2 0-1,-1 0 1,2 2-1,-1 0 0,2 0 1,0 1-1,0 1 1,2 0-1,-16 29 1,23-38-153,1 0 1,0 0-1,1 0 1,-1 0-1,1 0 1,0 9-1,-1 5 175,1-17-95,1 1 0,0 0 0,0-1 0,1 1 0,-1 0 0,1-1 0,0 1 0,-1 0 0,2-1 0,-1 0 0,0 1 0,1-1 0,-1 0 0,1 1 0,0-1 0,0 0 0,3 3 0,-1-1 16,1-1 0,-1 1 0,1-1 0,0 1 0,0-1 0,1-1 0,-1 1 0,11 4 0,0-2 28,0-1 1,0-1-1,1-1 1,31 3 0,-39-5-50,23 0 84,1-1 1,-1-1-1,40-7 1,19-1-296,-37 2-804,-36 4-1786,32-1-1,-27-2-5300,-15 4 5749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8:32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 4480,'-2'-4'16360,"36"0"-15243,-9-3-904,-14 4-97,0 0 0,16-1 0,-24 3-80,0 1 0,0 0-1,1 0 1,-1 0 0,0 1-1,0-1 1,0 1 0,0 0 0,0 0-1,0 0 1,0 0 0,0 0-1,4 2 1,-6-2-15,0 0 1,1 0-1,-1 0 0,0 0 0,0 0 1,0 0-1,0 0 0,0 1 1,0-1-1,0 0 0,-1 0 1,1 1-1,0-1 0,-1 0 1,1 1-1,-1-1 0,1 1 0,-1 1 1,1 0 34,-1 0 1,0 0 0,0 0-1,-1 0 1,1-1 0,0 1-1,-1 0 1,0 0-1,-1 3 1,-1 2 119,-1 0 0,0 0 0,-1 0 0,0-1 0,-7 10 0,-5 5 119,-8 9-41,24-31-250,1 0-1,0 0 1,0 1 0,0-1-1,0 0 1,-1 0 0,1 0-1,0 0 1,0 1-1,0-1 1,0 0 0,0 0-1,0 0 1,-1 1 0,1-1-1,0 0 1,0 0 0,0 1-1,0-1 1,0 0 0,0 0-1,0 0 1,0 1 0,0-1-1,0 0 1,0 0 0,0 1-1,0-1 1,0 0 0,0 0-1,0 1 1,0-1 0,1 0-1,-1 0 1,0 0 0,0 1-1,0-1 1,0 0 0,0 0-1,0 0 1,1 0 0,-1 1-1,0-1 1,14 5 352,18-1 231,84-4-2560,-115 0 1729,0 0 0,0 0 0,0 0 0,0 0 0,0 0 0,0 1 0,0-1 0,-1 0 0,1 0 0,0 1 0,0-1 0,0 1 0,0-1 0,-1 0 0,1 1 0,0 0 0,-1-1 0,1 1 0,0-1 0,-1 1 0,2 1 0,6 19-7087,-7-17 6446,7 22-2768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8:3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 2496,'0'0'17,"0"0"-1,0 0 1,0 0 0,0 0-1,0 0 1,0 0 0,0 0-1,0 0 1,0 0 0,0 0-1,0 0 1,-1 0 0,1 0-1,0 0 1,0 0 0,0 0-1,0 0 1,0 0 0,0 0-1,0 0 1,0 0 0,0 0-1,0 0 1,0 0 0,0 0-1,-1 0 1,1 0 0,0 0 0,0 0-1,0 0 1,0 0 0,0 0-1,0 0 1,0 0 0,0-1-1,0 1 1,0 0 0,0 0-1,0 0 1,0 0 0,0 0-1,0 0 1,0 0 0,0 0-1,0 0 1,0 0 0,0 0-1,0 0 1,0-1 0,0 1-1,0 0 1,0 0 0,0 0-1,0 0 1,0 0 0,0 0-1,0 0 1,4-5 206,-2 2 134,-1 3-271,-1-1 1,0 1 0,0 0-1,0 0 1,1 0 0,-1-1-1,0 1 1,0 0 0,1 0-1,-1 0 1,0 0 0,0 0-1,1 0 1,-1-1 0,0 1-1,0 0 1,1 0 0,-1 0-1,0 0 1,0 0 0,1 0 0,-1 0-1,0 0 1,0 0 0,1 0-1,7-3 5708,-6 0-4770,4-1 3493,4 20-2639,-5-1-1568,0 0 1,-1 0 0,5 28-1,-1 48 101,-4-37-171,10 73 336,30 128 0,-40-240-586,-2-11 43,-1 0 0,0 0 0,0 0 0,0 7 0,-1-10 95,0-1-123,0 1 0,1-1 1,-1 0-1,0 0 1,0 0-1,1 0 1,-1 1-1,0-1 0,0 0 1,0 0-1,0 1 1,1-1-1,-1 0 1,0 0-1,0 1 0,0-1 1,0 0-1,0 0 1,0 1-1,0-1 1,1 0-1,-1 1 0,0-1 1,0 0-1,0 0 1,0 1-1,0-1 1,0 0-1,-1 1 0,1-1 1,0 0-1,0 0 1,0 1-1,0-1 1,0 0-1,0 1 0,0 5 339,5-9-206,88-88-835,-19 18 514,-74 72 173,1 1 1,-1-1-1,1 1 0,-1-1 0,1 1 0,0-1 0,-1 1 0,1 0 1,0-1-1,0 1 0,-1 0 0,1-1 0,0 1 0,0 0 0,-1 0 0,1 0 1,0 0-1,0 0 0,-1 0 0,1 0 0,0 0 0,0 0 0,0 0 1,-1 0-1,1 0 0,1 1 0,-1 0 7,0-1-1,1 1 1,-1 0 0,0 0 0,1 1-1,-1-1 1,0 0 0,0 0-1,0 0 1,0 1 0,0-1 0,0 2-1,4 7 50,-1 0-1,0 0 1,3 12-1,-5-14-19,3 14 356,0-1 0,3 45 1,-7 1-297,-1-39-1879,0-28 1610,0 1 0,0-1 0,0 0 0,0 0 0,0 1 0,0-1 0,0 0 0,0 0 0,0 1 0,0-1 0,0 0 0,0 1 0,0-1 0,0 0 0,0 0 0,0 1 0,0-1 0,-1 0 0,1 0 0,0 1 0,0-1 0,0 0 0,0 0 0,-2 2-1281,2-2 1281,-1 0 0,1 0 0,0 0 0,0 0 0,-1 0 0,1 0 0,0 0 0,0 0 0,-1 1 0,1-1 0,0 0 0,-1 0 0,1-1 0,0 1 0,-1 0 0,0-4-2579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8:4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646 17 5568,'0'-1'105,"0"0"0,0 1 0,0-1 1,0 0-1,0 1 0,0-1 0,0 1 0,0-1 0,0 0 1,-1 1-1,1-1 0,0 0 0,0 1 0,-1-1 0,1 1 1,0-1-1,-1 1 0,1-1 0,0 1 0,-1-1 0,1 1 1,-1-1-1,1 1 0,-1-1 0,1 1 0,-1 0 1,-1-1-1,1 0 69,0 1 1,0 0-1,0 0 1,0 0-1,0 0 0,0 0 1,0 0-1,1 0 1,-1 1-1,0-1 1,0 0-1,0 1 1,0-1-1,0 0 1,0 1-1,0-1 1,-1 2-1,-14 7 1585,-24 10 0,0 0-323,-45 28 124,2 4-1,-122 98 0,156-107-1567,-21 17-534,51-47-606,18-12 805,1 1 1,-1-1 0,1 0 0,-1 1 0,0-1 0,1 0-1,-1 0 1,0 1 0,1-1 0,-1 0 0,0 0-1,1 0 1,-1 0 0,0 0 0,-1 0 0,2-4-2453,5-3-2634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8:4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47 5312,'0'-1'254,"0"0"0,-1 0 0,1 1 0,0-1 0,-1 0-1,1 0 1,0 0 0,0 0 0,0 1 0,0-1 0,0 0 0,0 0 0,0 0 0,0 0 0,0 0 0,0 1 0,0-1 0,0 0 0,1 0 0,-1 0-1,0 0 1,1 1 0,0-2 0,0 0 19,0 1-1,1-1 1,-1 1-1,1 0 1,-1-1-1,1 1 1,-1 0-1,1 0 1,0 0-1,2-1 1,1 0 33,1 0 1,-1 0-1,1 1 1,-1 0-1,1 0 0,9-1 1,-10 2-221,-1 0 0,1 1 1,-1-1-1,1 1 0,-1 0 0,1 0 0,-1 1 1,6 2-1,-9-4-65,0 1 0,0-1 0,0 1 0,0 0 0,0-1 0,0 1 0,0 0 0,0 0 0,-1-1 0,1 1 0,0 0 0,0 0 0,-1 0 0,1 0 0,-1 0 0,1 0 0,-1 0 0,1 0-1,-1 0 1,0 0 0,1 0 0,-1 0 0,0 0 0,0 1 0,0-1 0,0 0 0,0 0 0,0 0 0,0 0 0,0 0 0,-1 0 0,1 1 0,0-1 0,0 0 0,-1 0 0,1 0 0,-2 2 0,-5 9 383,-1 1 0,0-1 1,-1 0-1,0-1 0,-16 16 0,7-8 163,-5-2 281,23-17-848,0 1 1,0 0-1,1-1 0,-1 1 0,0 0 1,0-1-1,0 1 0,0 0 0,1-1 1,-1 1-1,0-1 0,0 1 0,1 0 1,-1-1-1,1 1 0,-1-1 0,0 1 1,1-1-1,-1 1 0,2 0 0,8 2 118,1-1 0,-1 0 0,1-1 0,0 0 0,0-1 0,17-1 0,0 0-5,117-7-282,-83 1-2825,-26 5-640,-34 2 3185,0 0 0,0 0 0,0 0 0,0 0 1,0 1-1,1-1 0,-1 1 0,-1-1 0,1 1 0,0 0 0,0 0 0,0 0 0,0 0 1,3 2-1,2 13-4735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8:4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55 3904,'0'-1'195,"-1"1"0,0-1 0,0 0 0,1 0 0,-1 1 0,0-1 0,1 0 0,-1 0 0,1 0 0,-1 1 0,1-1 0,-2-13 11667,7 105-9643,-5-42-1547,3-1 0,16 85 0,-13-111-468,1 0 0,0-1 0,18 35 0,-7-24 724,-18-31-889,0-1 1,0 0-1,0 0 1,1 0 0,-1 0-1,0 1 1,0-1-1,0 0 1,0 0-1,0 0 1,1 0 0,-1 0-1,0 1 1,0-1-1,0 0 1,0 0-1,1 0 1,-1 0 0,0 0-1,0 0 1,0 0-1,1 0 1,-1 0 0,0 0-1,0 0 1,0 0-1,1 0 1,-1 0-1,0 0 1,0 0 0,0 0-1,1 0 1,-1 0-1,0 0 1,0 0 0,0 0-1,1 0 1,-1 0-1,0 0 1,0 0-1,1-1 1,7-9 257,3-14-363,4-36 325,8-66 1,-15 73-357,27-98 0,-33 146 92,0 0-1,0 1 1,0-1-1,1 0 1,-1 1-1,1 0 1,0-1-1,1 1 1,-1 0-1,1 1 1,-1-1-1,1 1 0,0-1 1,1 1-1,-1 0 1,0 1-1,1-1 1,-1 1-1,1 0 1,0 0-1,0 0 1,0 1-1,0 0 1,0 0-1,0 0 1,0 0-1,1 1 1,6 0-1,75 14 332,-77-11-259,0 0 0,0 0 0,0 0 0,-1 1 0,1 1 0,14 9 0,-23-13-40,0-1 1,0 1 0,0-1-1,0 1 1,0 0 0,-1 0-1,1 0 1,0-1 0,0 1-1,-1 0 1,1 0-1,0 0 1,-1 0 0,1 2-1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3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6 112 5888,'-1'0'225,"1"-1"1,-1 0-1,1 0 1,-1 0-1,1 0 1,-1 0-1,1 0 0,-1 0 1,1 0-1,0 0 1,0 0-1,-1 0 1,1 0-1,0 0 1,0 0-1,0 0 1,0 0-1,0 0 1,0 0-1,1 0 0,-1 0 1,0 0-1,0 0 1,1 0-1,-1 0 1,0 0-1,1 0 1,-1 0-1,1 0 1,0 0-1,-1 1 0,1-1 1,0 0-1,-1 0 1,2 0-1,2-2 213,0 0-1,0 0 1,0 0-1,0 1 0,1-1 1,8-2-1,14-4 109,1 1 1,0 1-1,48-5 0,89 3 137,-99 6-394,107 3 50,-80 1 69,-92-1-291,-4 1-1352,0-1 0,0 0 0,0-1 0,0 1 0,0 0 0,0-1 0,0 0 0,-3-1 0,4 2 660,-13-4-1654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8:4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19 5056,'-12'-16'1642,"11"15"-1501,1 1 0,-1 0-1,0-1 1,0 1 0,0 0-1,1 0 1,-1 0-1,0 0 1,0 0 0,0 0-1,1 0 1,-1 0 0,-5 2 4350,18 7-1685,55 32-51,51 34-777,-103-63-1838,-1 0 0,0 1 0,-1 0 0,0 1 0,19 28 0,-3 9 53,-1 1 1,-3 1 0,-2 1 0,-2 1 0,17 76-1,-19-37 204,-4 1-1,3 129 1,-17-93 104,-5 0 0,-33 211 1,24-265-12,-31 102 1,37-158-337,-1-1 1,0 0-1,-1 0 1,-2-1-1,0 0 1,-24 31-1,25-39-326,1 0 0,-2 0 0,0-1 0,0 0 0,-1-1 0,0 0 0,-1-1 0,1 0 0,-2-1 0,-23 9 0,34-15-160,0 1 0,0-1 0,-1-1 0,1 1 0,0 0 0,0-1 0,0 0 0,0 0 0,0 0 0,-1 0 0,1 0 0,0-1 0,0 1 0,0-1 0,0 0-1,0 0 1,0 0 0,0 0 0,0 0 0,0-1 0,0 1 0,-3-4 0,5 4 1,-1-1-1,1 1 1,0-1 0,0 0-1,0 1 1,0-1-1,0 0 1,0 0 0,0 1-1,1-1 1,-1 0-1,1 0 1,-1 0 0,1 0-1,0 0 1,0 0-1,0 0 1,0 0 0,0 0-1,0 0 1,0 0 0,1 0-1,-1 0 1,2-2-1,-2 0-369,13-36-3107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8:4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24 161 7232,'-20'-3'2314,"16"1"-81,8-2 492,6 0-915,109-55 2025,-75 32-3126,-14 9-221,34-16 0,-61 32-468,1 1 0,-1 0 0,1-1 0,-1 1-1,1 1 1,0-1 0,-1 0 0,1 1 0,6 0 0,-8 0-13,0 0 0,0 1 0,-1-1 0,1 1 0,0 0 1,-1-1-1,1 1 0,0 0 0,-1 0 0,1 0 0,-1 0 0,1 0 0,-1 0 1,0 1-1,1-1 0,-1 0 0,0 1 0,0-1 0,0 1 0,0-1 0,0 1 1,1 2-1,2 8 77,0 1 1,0 0-1,-1 0 1,-1 0-1,0 1 1,-1 20-1,2-3 125,1 27 102,15 109 631,-19-165-931,2 6 61,-1-1 1,1 1 0,1 0 0,3 8 0,-6-15-51,1 0 0,-1 0 0,1 0 0,-1 1 0,1-1 1,0 0-1,-1 0 0,1 0 0,0-1 0,0 1 1,0 0-1,0 0 0,-1 0 0,1 0 0,0-1 1,1 1-1,-1-1 0,0 1 0,0 0 0,0-1 0,0 0 1,0 1-1,0-1 0,1 0 0,-1 0 0,0 1 1,0-1-1,0 0 0,1 0 0,-1 0 0,0 0 0,0-1 1,1 1-1,-1 0 0,2-1 0,4-3 41,0 0 1,-1 0-1,1 0 0,-1-1 0,0 0 0,10-10 1,-9 9-43,79-77 84,69-63 14,-93 88-105,-32 29-42,59-44 0,-86 70 9,1 0 1,0 0 0,0 1 0,0 0-1,0 0 1,1 0 0,-1 0 0,1 0 0,-1 1-1,1 0 1,-1 0 0,1 1 0,0-1-1,-1 1 1,1 0 0,0 0 0,-1 0 0,1 1-1,0-1 1,-1 1 0,1 1 0,0-1-1,4 2 1,23 12 212,-1 2-1,0 0 0,55 43 1,-45-27-37,-37-29-481,-1-1 1,1 1 0,-1-1 0,0 1 0,-1 0-1,1 0 1,0 0 0,3 9 0,-6-13 88,0 1 1,0 0 0,0-1 0,0 1 0,0 0 0,0-1 0,0 1 0,0-1 0,0 1-1,0 0 1,0-1 0,0 1 0,-1 0 0,1-1 0,0 1 0,0 0 0,-1-1 0,1 1-1,0-1 1,-1 1 0,1-1 0,0 1 0,-1-1 0,1 1 0,-1-1 0,1 1-1,-1-1 1,1 1 0,-1-1 0,0 0 0,1 1 0,-1-1 0,1 0 0,-1 0 0,0 1-1,1-1 1,-1 0 0,0 0 0,1 0 0,-1 0 0,1 0 0,-1 0 0,0 0 0,1 0-1,-1 0 1,0 0 0,1 0 0,-2-1 0,-18-5-5707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8:4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25 7456,'-24'-21'2421,"24"21"-2386,0 0 0,-1-1 0,1 1 0,0 0 0,-1-1 0,1 1 0,0 0 0,0 0 0,-1 0 0,1-1 0,0 1 0,-1 0 0,1 0 0,-1 0 0,1 0 0,0-1 0,-1 1 0,1 0 0,0 0 0,-1 0 0,1 0 0,-1 0 1,1 0-1,0 0 0,-1 0 0,1 0 0,-1 0 0,1 0 0,0 1 0,-1-1 0,1 0 0,0 0 0,-1 0 0,1 0 0,0 1 0,-1-1 0,1 0 0,0 0 0,-1 1 0,-2 11 724,5 31 1976,13 70-1,-9-71-1627,11 82 1042,0 135 0,-21 45-684,-1-226-1843,-30 146 1,22-164-5159,13-59 5279,0 0 0,0 1 0,0-1 0,0 0-1,0 0 1,0 0 0,0 0 0,0 0 0,0 1 0,1-1 0,-1 0 0,0 0 0,1 0 0,0 1 0,-1-1-331,1 0 1,0-1-1,0 1 1,0 0 0,0-1-1,0 1 1,0-1-1,1 1 1,-1-1-1,0 1 1,0-1-1,2 1 1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8:46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19 120 4384,'-1'1'202,"1"-1"0,-1 0 0,0 0 1,1 0-1,-1 0 0,1 0 0,-1 0 0,0 0 0,1 0 1,-1 0-1,1 0 0,-1 0 0,0-1 0,1 1 0,-1 0 1,1 0-1,-1-1 0,1 1 0,-1 0 0,1-1 0,-1 1 1,1 0-1,-1-1 0,1 1 0,-1-1 0,1 1 0,0-1 1,-1 1-1,1-1 0,0 1 0,-1-1 0,1 1 0,0-1 1,0 1-1,-1-1 0,1 1 0,0-1 0,0 0 1,0 1-1,0-1 0,0 1 0,0-1 0,0 0 0,0 1 1,0-2-1,0 1 395,1-1 1,-1 1-1,1-1 0,0 1 1,-1 0-1,1-1 1,0 1-1,0 0 1,2-3-1,7-5-154,2 3 99,0 0-1,0 0 1,1 1 0,25-7 0,57-6 61,-71 14-422,49-6 80,1 2 1,113 4-1,-164 6-183,32 7 0,-35-6-396,1 0-1,23 1 0,-41-5-937,-9 0-2371,1 0 1758,0 0 115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8:4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 7712,'-9'2'1872,"9"3"649,0-5-2301,1 1-1,-1 0 1,1 0-1,0-1 0,-1 1 1,1-1-1,0 1 1,0 0-1,-1-1 0,1 0 1,0 1-1,0-1 0,0 1 1,0-1-1,1 1 1,1-1 137,0 0 1,0 1 0,-1-1 0,1 0-1,0-1 1,0 1 0,5-1-1,6-1 349,164-10 2956,89 8-3089,-181 6-956,-30 5-2983,-38-1 1968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8:4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26 7232,'-19'-13'2314,"18"13"-2206,0-1 0,0 1-1,0 0 1,0 0-1,0-1 1,0 1-1,0 0 1,0 0 0,0 0-1,0 0 1,1 0-1,-1 0 1,0 0-1,0 0 1,0 0 0,0 1-1,0-1 1,-1 1-1,-6 0 1439,-1-1-628,0 1 1,0-1-1,0 2 1,-17 4-1,17-3-606,0 1 0,0 0 0,0 0 0,1 1 0,0 0 0,0 1-1,-15 13 1,17-14-171,-4 4 72,0 0 0,1 0 0,0 1 0,-9 13 0,-30 53 412,4 2 1,-37 87 0,74-150-595,1 0 0,1 1 0,0 0 0,1 0 0,1 0-1,0 1 1,1-1 0,0 20 0,2-28 21,1-1 1,0 1-1,0-1 0,0 1 0,1-1 0,0 1 1,1-1-1,0 0 0,0 0 0,0 0 1,1-1-1,0 1 0,0-1 0,1 0 0,-1 0 1,1 0-1,1-1 0,-1 1 0,11 7 1,-8-8-13,-1-1 0,1 0 1,0 0-1,0 0 0,0-1 1,0-1-1,1 1 1,-1-1-1,1-1 0,14 2 1,1-2 100,-1-2 1,46-6 0,-13-4 107,0-3 0,96-37 0,-132 43-208,0 0 0,0 0 0,-1-2 0,-1 0 0,0-2 0,0 0 0,-1-1 0,0 0 0,17-19 0,-16 11 126,0-1 1,-1-1-1,17-30 0,-24 36-50,-2-1 0,0 0 0,-1-1 0,0 0 0,4-27 0,-8 28-50,0 0 0,-1 0 1,-1 0-1,-1-1 0,-1 1 1,0 0-1,-8-34 0,7 45-107,0 0-1,0 1 1,-1-1-1,0 1 0,-1 0 1,0 0-1,0 0 1,0 0-1,0 0 0,-1 1 1,0 0-1,-9-8 0,5 7-49,0 0-1,0 0 0,-1 1 1,1 1-1,-1 0 0,0 0 1,-16-4-1,-7 1-225,-2 0-1,1 3 1,-56-1-1,29 6-1050,-72 11 0,129-12 1214,-69 12-2827,63-9 1738,-1-1 0,1 2 0,0-1 0,-18 10 0,2 7-1750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8:53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505 80 2912,'-1'0'566,"0"0"0,0 0-1,-1 0 1,1-1 0,0 1 0,0 0 0,0-1-1,0 1 1,0-1 0,0 1 0,0-1 0,0 0 0,0 1-1,0-1 1,0 0 0,0 0 0,0 1 0,0-1-1,1 0 1,-1 0 0,0-1 0,-8-8-1169,4 6 835,-1 0 0,1 0 0,-1 1 0,1-1 0,-1 1 0,0 0 0,-13-3 0,-2 0 208,-23-3 0,28 7-158,1-1-86,-1 0 0,-22 1 0,32 2-187,0 0 1,0 1-1,0-1 1,1 1-1,-1 1 1,0-1-1,0 1 1,1 0 0,-9 5-1,-10 8 162,1 1 1,1 2-1,1 0 0,-28 29 1,49-46-165,-7 6 37,1 0 0,0 0 0,1 0 0,-1 1 0,-3 8 0,7-13-52,1-1 1,-1 1-1,1 0 0,0 0 1,0 0-1,0 0 1,1 0-1,-1 0 1,1 0-1,0 0 1,-1 1-1,1-1 1,1 0-1,-1 0 1,0 0-1,1 0 1,1 6-1,0-7 25,-1 1-1,1-1 1,-1 0-1,1 0 1,0 0-1,0 0 1,0-1 0,0 1-1,0-1 1,0 1-1,0-1 1,4 2-1,29 12 9,-19-10-55,0 1 1,-1 1-1,1 0 0,-2 1 1,1 0-1,24 20 0,-11-4 136,-1 0 0,-1 2 0,23 29 0,-36-39 95,-2 1-1,0 0 0,0 0 0,-2 1 1,0 0-1,-2 1 0,7 21 1,-13-36-144,0 0 0,0-1 0,0 1 0,-1 0 0,0 0 0,0 0 0,0 0 1,0 0-1,-1 0 0,1 0 0,-1 0 0,0 0 0,0 0 0,-1-1 0,-3 8 0,2-6 44,0 0 0,-1 0-1,0 0 1,0 0 0,0-1-1,0 0 1,-1 0-1,0 0 1,-9 6 0,2-3 35,0-1 0,0-1 0,0 1 0,-1-2 0,0 0 0,0 0 0,0-2 0,0 1 0,-1-2 0,1 1 0,-17-2 0,22 0-95,-4 1-78,0-1 0,0-1 0,0 0-1,0-1 1,0 0 0,-13-4 0,13 2-753,1 1 0,-22-4 0,15 4-3344,1 3-4615,28 0 5640,2 0-587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38:5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12 518 6464,'-1'0'262,"1"0"1,-1 0-1,1-1 1,-1 1-1,1 0 1,-1 0-1,1 0 1,-1-1 0,1 1-1,-1 0 1,1 0-1,-1 0 1,0 0-1,1 0 1,-1 0-1,1 0 1,-1 0-1,1 0 1,-2 1-1,2 9 5062,1-3-6170,1 11 1539,-1-5-204,1 0 0,0 0-1,1-1 1,0 1 0,8 20 0,-7-25-311,-1 0-1,10 13 1,-12-19-142,1-1 0,-1 1 1,0-1-1,0 1 0,0-1 1,1 0-1,-1 0 0,1 0 0,-1 0 1,1 0-1,0 0 0,-1 0 1,1 0-1,0 0 0,-1-1 1,1 1-1,0-1 0,0 1 0,3-1 1,-2 0 37,1 0-1,0 0 1,0 0 0,0-1 0,0 0 0,0 0-1,0 0 1,-1 0 0,1 0 0,0-1 0,-1 1-1,1-1 1,-1 0 0,1-1 0,-1 1 0,0 0-1,0-1 1,0 0 0,0 1 0,-1-1 0,1 0 0,-1-1-1,0 1 1,3-5 0,-3 3 12,1 0-1,-1 0 1,0 0-1,0-1 1,-1 1-1,0-1 1,0 1-1,0-1 1,-1 0 0,1 1-1,-1-1 1,-1 0-1,1 1 1,-1-1-1,0 0 1,0 1-1,-4-10 1,4 11-60,-1-1-1,0 0 1,0 1 0,-1 0 0,1-1-1,-1 1 1,0 0 0,0 0-1,0 0 1,-1 1 0,1-1 0,-1 1-1,0 0 1,0 0 0,0 0-1,0 1 1,-1-1 0,1 1 0,-1 0-1,-4-2 1,8 4-35,-1 0 0,1 0 0,0 0 1,0 0-1,0 0 0,0 0 0,-1 0 0,1 0 1,0 0-1,0 0 0,0 1 0,0-1 0,-1 0 1,1 1-1,0-1 0,0 1 0,0-1 0,0 1 0,0 0 1,0 0-1,0-1 0,1 1 0,-1 0 0,-1 1 1,-1 1-60,1 0 1,0 1 0,-1-1-1,1 1 1,-3 6 0,5-9 57,0 1 0,-1 0 0,1-1 0,0 1 0,-1-1 0,1 1 0,0-1 0,0 1 0,1-1 0,-1 1 0,0 0 0,0-1 0,1 1 0,-1-1 0,1 1 0,-1-1 0,1 1 0,0-1-1,-1 0 1,1 1 0,0-1 0,0 0 0,0 1 0,0-1 0,0 0 0,0 0 0,0 0 0,1 0 0,-1 0 0,0 0 0,1 0 0,1 0 0,1 2 28,1-1-1,-1 0 1,0 0 0,1 0-1,-1-1 1,1 1-1,0-1 1,-1 0 0,9 0-1,-4-1 9,-1-1 0,1 0-1,-1-1 1,1 1 0,-1-2 0,0 1-1,0-1 1,13-7 0,4-4 110,28-21 0,-48 32-133,54-43 88,95-95-1,-71 50-190,-72 78 82,-1-1 0,-1 0 0,0-1 0,-1 0 0,7-19 0,-9 20-2,-2 3 112,0 0 0,4-16 0,-8 25-99,1-1 0,-1 1 0,0 0 0,0 0 0,1-1 0,-1 1 0,-1 0 0,1 0 0,0-1 0,0 1 0,-1 0 0,0 0 0,1 0 0,-1 0 0,0 0 0,0 0 0,0 0 0,-2-3 0,2 4-10,0 0 1,0 0-1,0 1 1,0-1-1,0 0 0,0 1 1,0-1-1,-1 1 1,1 0-1,0-1 0,0 1 1,0 0-1,-1 0 1,1-1-1,0 1 0,0 0 1,0 0-1,-1 1 1,1-1-1,0 0 0,0 0 1,-1 0-1,1 1 1,0-1-1,0 1 0,0-1 1,0 1-1,0-1 1,0 1-1,0 0 1,-2 1-1,-3 2 7,0 0 0,0 1 0,-10 10 0,6-5 48,-1 1 0,2 1 0,-1 0 0,2 0 0,-1 1 0,2 0 0,-10 21 0,5 3-2,2 1-1,1 1 0,-6 68 1,12-84-34,0 6-2,1 0 0,4 55-1,-1-67 3,2 0 0,0 0-1,1 0 1,0-1 0,2 0-1,8 19 1,-12-30 51,1 1-1,1-1 1,-1 0 0,1 0-1,0 0 1,0 0 0,0-1-1,0 0 1,1 0 0,0 0-1,0 0 1,0-1 0,6 4-1,-7-5-5,0-1-1,0 1 0,1-1 0,-1 0 1,0 1-1,1-2 0,-1 1 0,1-1 1,-1 1-1,0-1 0,1 0 0,-1-1 0,1 1 1,-1-1-1,1 0 0,-1 0 0,0 0 1,7-3-1,9-7-35,0-1-1,0-1 1,32-28 0,-38 28-17,16-18 1,11-11 69,-34 36-39,-5 4-6,0 0 0,0 0 0,1 0 0,-1 0 0,6-2 0,-8 4-24,0 0 1,1 0-1,-1 0 1,0 0-1,0 0 1,1 1-1,-1-1 1,0 0-1,0 0 1,1 0-1,-1 1 1,0-1-1,0 0 1,1 0-1,-1 0 1,0 1-1,0-1 1,0 0-1,0 0 1,0 1-1,1-1 1,-1 0-1,0 1 1,0-1-1,0 0 1,0 0-1,0 1 1,0-1-1,0 0 1,0 1-1,0-1 1,0 0-1,0 1 1,0-1-1,1 12 29,-2 2 55,-1 0 0,0-1 0,0 1-1,-2 0 1,-9 24 0,-3 12 14,3-14 290,13-34-84,4-11-251,5-3-126,0-1 0,1 1 0,1 1 0,0-1 0,15-11-1,-19 18 49,0 0-1,0 0 0,0 1 1,1 0-1,-1 0 0,1 1 0,0 0 1,0 0-1,1 1 0,-1 0 1,11-1-1,-15 2 48,0 1 1,-1 0-1,1 1 1,0-1-1,0 1 1,-1-1-1,1 1 1,0 0-1,-1 1 1,1-1-1,-1 1 1,7 3-1,-1 1 259,0 1 0,16 15 0,-17-14-93,0-1 0,0 0 0,16 10-1,-13-11-303,1 0 0,0-1 0,0-1 0,0 0-1,1 0 1,-1-1 0,1-1 0,0 0-1,0-1 1,0 0 0,-1-1 0,1 0-1,0-1 1,19-4 0,-14 2-1486,-12 3 202,0-1 0,0 0 0,0 0 0,0 0 0,0-1 1,0 0-1,0 0 0,-1 0 0,1-1 0,6-4 0,3-12-4264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0:15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10 382 2976,'-10'8'14250,"11"-11"-13927,0 0-1,-1 0 0,1 0 1,0 1-1,1-1 1,-1 0-1,0 1 0,1-1 1,-1 0-1,1 1 1,0 0-1,0-1 0,4-3 1,33-29-107,-33 31-13,116-89 300,-46 37-334,-48 35-193,47-48 0,-70 64 50,1 0 0,-1 1 0,1 0 0,0 0 0,9-5 0,-13 8-15,-1 1 1,1-1-1,0 0 0,0 0 0,0 1 0,0 0 1,-1-1-1,1 1 0,0 0 0,4 0 0,-5 0-8,-1 0 0,1 0 0,0 0 0,0 1 0,-1-1 0,1 0 0,-1 1 0,1-1 0,0 0 0,-1 1 0,1-1 0,-1 1 0,1-1 0,-1 1 0,1-1 0,-1 1 0,1-1 0,-1 1 0,1 0 0,-1-1 0,0 1 0,1 0 0,-1-1 0,0 1-1,0 0 1,0-1 0,1 1 0,-1 0 0,0 0 0,8 67 328,-2-35-118,-2 1-1,-1 0 1,-2 45-1,-1-75-193,2 24 104,1 0 0,10 43 0,-8-44-44,2 5 97,11 37 1,-14-59-157,-1-1 0,1 0 0,0 0 0,1-1 0,0 1 0,1-1 0,-1 0 0,10 10 1,-13-17 2,0 1 0,0 0 0,0-1 0,0 1 0,0-1 0,0 1 0,0-1 0,1 0 0,-1 0 0,1 0 0,-1 0 0,0-1 0,1 1 0,0-1 0,-1 1 0,4-1 0,-2 0 29,0 0 0,0-1 0,0 0 0,1 0 0,-1 0-1,0 0 1,-1 0 0,1-1 0,4-2 0,6-4 59,-1-1-1,-1 0 1,0-1 0,13-12-1,-25 21-112,13-11 63,261-260 91,-246 238-208,-3 0 0,38-68 0,-22 33-90,-31 52 84,-8 13 35,1-1 0,-1 0 0,1 1 0,0-1 0,1 1 0,-1 0 1,1 0-1,0 0 0,0 1 0,5-4 0,-8 6 26,0 1 0,0 0 1,0-1-1,0 1 0,0 0 0,0 0 0,1-1 0,-1 1 0,0 0 0,0 0 1,0 1-1,0-1 0,0 0 0,0 0 0,0 0 0,0 1 0,0-1 0,0 0 1,0 1-1,0-1 0,0 1 0,0-1 0,0 1 0,0 0 0,0-1 0,0 1 0,0 0 1,1 1-1,3 3 0,-1 1 1,1 0-1,4 7 1,-5-6 17,18 30 197,-15-24-71,14 20 1,31 39 106,-5-6-3865,-41-54-6191,-4-6 6983,-1 5-3049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0:1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37 5472,'-23'-14'1760,"22"13"-1640,0 1-1,1 0 1,-1-1 0,0 1-1,1-1 1,-1 1 0,0 0 0,1-1-1,-1 0 1,1 1 0,-1-1 0,1 1-1,-1-1 1,1 0 0,-1 1 0,1-1-1,0 0 1,-2-11 10636,5 20-9774,-2 4-404,0 0 1,0 0 0,-3 18 0,1 1-206,-11 185 757,11-207-1119,-7 155 356,-6 56 135,-40 160 272,53-374-911,-5 24-391,5-29 159,1 1-1,-1 0 1,1 0 0,-1-1 0,0 1-1,0 0 1,0-1 0,0 1-1,0-1 1,0 1 0,-1-1 0,1 0-1,-2 2 1,3-3 187,0 0-1,-1 1 1,1-1 0,0 0-1,0 0 1,-1 0-1,1 0 1,0 0 0,0 1-1,-1-1 1,1 0 0,0 0-1,-1 0 1,1 0 0,0 0-1,0 0 1,-1 0-1,1 0 1,0 0 0,-1 0-1,1 0 1,0 0 0,0 0-1,-1 0 1,1-1-1,0 1 1,-1 0 0,1 0-1,0 0 1,0 0 0,-1 0-1,1-1 1,0 1 0,0 0-1,-1-1-364,1 1 365,0 0-1,0 0 1,0 0 0,-1-1-1,1 1 1,0 0 0,0-1-1,0 1 1,0 0-1,0 0 1,0-1 0,0 1-1,-2-14-4206,5-2 133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3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5632,'-4'-8'1689,"4"13"-670,4 16-207,9 21 408,-2 1 0,-2 0 0,-1 0 1,1 46-1,40 232 764,-40-285-1472,-4-23-342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0:1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19 121 5728,'-18'0'20197,"28"3"-19824,-5-4-353,1 0 0,0 0 1,-1-1-1,1 0 0,-1 0 1,1 0-1,-1 0 0,8-6 0,16-6 107,16-2-68,1 3 1,84-13-1,-102 22-77,183-21 178,-117 21 80,-93 4-490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0:1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60 6464,'-4'0'1468,"-11"0"10658,25 0-10137,34-9-253,-11 4-1056,8-2-209,81-1-1,-79 6-195,77-7 194,60-2-68,-169 11-549,1-1 0,-1 0 0,21-4 0,-23 4-4343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0:19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128 140 4640,'-2'1'299,"0"-1"-1,0 1 1,0-1-1,1 1 1,-1 0 0,-6 4 6351,12 13 242,11 5-4210,-2-5-1435,-12-16-1168,1 0 0,0 0-1,-1 0 1,1 0 0,0 0 0,0-1-1,1 1 1,-1-1 0,0 0-1,0 1 1,1-1 0,-1 0 0,1 0-1,-1-1 1,1 1 0,-1 0-1,5 0 1,1 0 91,0 0 0,0-1 0,0 1 0,12-2 0,-10-1-138,0 0 0,-1 0 1,1-1-1,-1 0 0,1 0 0,-1-1 1,0 0-1,0-1 0,9-6 0,-14 8-69,-1 1 0,1-1-1,-1 1 1,0-1-1,0 0 1,0-1-1,0 1 1,0 0-1,-1-1 1,1 1 0,-1-1-1,0 0 1,0 0-1,0 0 1,-1 0-1,0 0 1,1 0 0,-1-1-1,-1 1 1,1 0-1,-1 0 1,1-1-1,-1-5 1,-1 4 12,0-1 0,-1 1 0,1 0 0,-1-1 0,0 1 0,-1 0-1,0 0 1,0 0 0,0 0 0,-5-6 0,7 10 2,-1 0 0,0-1 1,0 1-1,-1 0 0,1 0 0,0 0 0,-1 1 0,1-1 0,-1 0 0,0 1 0,0 0 1,1-1-1,-1 1 0,0 0 0,0 1 0,0-1 0,0 0 0,0 1 0,0 0 0,0 0 0,0 0 1,0 0-1,0 0 0,-4 1 0,2 0 28,1 0 0,0 1 0,-1 0 0,1-1 0,0 2-1,0-1 1,0 0 0,0 1 0,-5 5 0,-31 31 268,32-29-232,-13 13 103,-42 43 544,49-54-563,0 1 0,1 1 1,1 0-1,0 1 0,-18 29 1,28-40-85,0 0 1,0 0 0,0 0-1,1 1 1,-1-1 0,1 0-1,0 1 1,0-1 0,1 0-1,-1 1 1,1-1 0,0 1-1,0-1 1,1 1 0,-1-1-1,1 1 1,0-1 0,0 1-1,0-1 1,1 0 0,0 0-1,0 0 1,0 0 0,0 0-1,0 0 1,5 5 0,12 17 320,2-2 0,42 41 1,-49-53-272,1 0 1,1 0-1,-1-2 1,2 0 0,0 0-1,19 7 1,-23-13-154,-1 0 1,1-1-1,0 0 0,0-1 1,0-1-1,0 0 1,1-1-1,-1 0 0,0-1 1,0 0-1,0-1 1,0-1-1,14-4 1,-9 2-1130,0-2 0,-1 0 0,21-13 0,-19 9-2399,-1 0 1,25-22 0,-18 7-3643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0:21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4160,'-2'1'11605,"-7"5"-4832,0 2-8469,-2 4 2117,0 1 0,0 1 0,1-1 0,-8 17 0,15-25-382,1 1 1,-1-1-1,1 1 1,1-1-1,-1 1 1,1 0-1,-1 0 0,2 0 1,-1 0-1,1 0 1,0-1-1,0 1 1,0 0-1,1 0 1,2 7-1,-2-7 39,1-1-1,0 0 1,1 0 0,-1 0-1,1 0 1,0 0 0,0-1-1,8 8 1,1 1-246,20 15 0,-25-22-20,-6-5-179,-1 0 1,1 0-1,-1-1 0,1 1 1,0-1-1,-1 1 0,1 0 0,0-1 1,-1 1-1,1-1 0,0 1 1,0-1-1,0 0 0,-1 1 0,1-1 1,0 0-1,0 0 0,0 1 1,0-1-1,0 0 0,-1 0 0,1 0 1,0 0-1,0 0 0,0 0 0,0 0 1,0 0-1,0-1 0,1 1 1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0:22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25 7040,'-8'-16'2624,"3"12"-2048,5-1 416,-4 5-416,13 5-1216,-1 4-1696,5 2 1440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0:2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 6400,'-2'-5'617,"2"4"-505,-7-8 7787,17 39-6026,-3 1-1369,-2-1 0,-1 1 0,-1 0 0,-2 33 0,-1-42-310,6 217 2014,-1-10 502,-5-233-2745,1-1 1,0 0 0,0 1 0,1-1 0,-1 1 0,1-1 0,0 1 0,2-5-1,22-33-244,-20 33 238,40-57-261,-37 55 182,-1 1 1,1 0-1,21-16 1,-10 8-22,-13 12 114,-1 1-1,13-9 0,-17 13 21,0-1 1,0 1-1,0 0 0,1 0 0,-1 1 0,0-1 1,0 0-1,1 1 0,-1-1 0,1 1 0,-1 0 1,0 0-1,1 0 0,2 0 0,-4 1 17,1-1 0,-1 1 0,0 0 1,1-1-1,-1 1 0,0 0 0,1 0 0,-1 0 0,0 0 0,0 0 0,0 0 0,0 0 0,0 0 0,0 0 0,0 0 0,0 2 0,1 0 31,0 0-1,-1 0 0,0-1 1,1 1-1,-1 0 0,1 6 1,-1-5 13,-1-1 0,0 1 0,0-1 0,0 1 0,0 0 0,0-1 0,-1 1 0,0-1 1,1 0-1,-2 1 0,1-1 0,0 1 0,-3 4 0,1-3-38,-1 0 1,1-1-1,-1 1 1,1-1-1,-1 0 1,0 0-1,-9 5 1,-3 2-92,-1-2 1,0 0 0,-34 11 0,49-19 74,-13 5-26,-30 8-71,44-13 98,0-1 0,0 0 0,0 0 0,0 1 0,-1-1 0,1 1 0,0-1-1,0 1 1,0-1 0,1 1 0,-1 0 0,0-1 0,0 1 0,0 0 0,0 0 0,0 1 0,1-2 1,-1 0-1,1 0 1,0 0 0,0 0-1,0 0 1,0 0-1,0 0 1,0 0 0,0 0-1,0 0 1,0 0 0,0 1-1,0-1 1,0 0 0,0 0-1,0 0 1,0 0 0,0 0-1,0 0 1,0 0 0,0 0-1,0 0 1,0 0 0,0 0-1,0 0 1,0 1-1,0-1 1,0 0 0,0 0-1,0 0 1,0 0 0,0 0-1,1 0 1,-1 0 0,0 0-1,0 0 1,0 0 0,0 0-1,0 0 1,0 0 0,0 0-1,0 0 1,0 0-1,0 0 1,0 0 0,0 0-1,0 0 1,0 0 0,0 0-1,1 1 1,-1-1 0,0 0-1,0 0 1,0 0 0,15 8 300,1-1 0,0 0 1,30 7-1,6 4-13,-34-12-191,8 4-836,-25-9-238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0:2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82 163 3968,'-2'0'401,"-26"3"19352,31-6-19300,4 0-342,1-1 0,0 1 0,0 1 0,15-4-1,-1 0-18,148-59 645,-116 42-818,81-24 1,-129 45 39,20 0-393,-26 22 349,-5-7 88,1-1 1,-2 1 0,1-1 0,-2 0 0,0-1-1,-9 12 1,8-10 55,-4 4-58,0-1-1,-2 0 1,0-1 0,0 0 0,-18 13-1,4-7 50,0-2 0,-38 21 1,9-9-5,-80 41-23,106-55 62,28-14-101,3-3 20,-1 1 0,1-1 1,0 1-1,-1-1 0,1 0 0,-1 1 0,1-1 0,-1 0 0,1 1 1,-1-1-1,1 0 0,-1 1 0,0-1 0,1 0 0,-1 0 1,1 0-1,-1 0 0,0 0 0,1 1 0,-1-1 0,1 0 0,-1 0 1,0-1-1,1 1 0,-1 0 0,0 0 0,41 3 711,81-11 138,-80 8-2647,55-2 5825,-27 1-7376,-36 1-4185,0 0-5703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0:2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55 5312,'-11'-7'5210,"20"7"-3179,0-1-1,18-4 0,9-2-126,5 1-678,216-20 374,-246 25-1768,56 0-2284,-23 4-3295,-17 0 2691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0:27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10 4480,'3'-9'17123,"-2"15"-17948,-2 4 1152,0-1 0,0 0 0,-5 16 1,-1 7 128,-12 105 326,-18 83 10,23-166-449,-22 95 364,30-115-593,1 0 0,0 49 0,5-32 95,1 72 43,0-94-114,2-1-1,8 35 1,-6-38-25,-4-18-56,1 1 0,-1-1 0,1 0 0,1 0 0,-1 0 0,5 8 0,-6-14-355,-6-6-1681,0-8 356,0 0 1,1 0-1,-3-18 1,2 10 155,-3-24-3813,7-10 1707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0:2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3 115 3552,'-3'1'14033,"10"-2"-10744,8 0-2657,1-1 0,-1 0 1,1-2-1,17-5 0,19-4-76,122-10-50,-46 9-420,87-9 308,-162 19-350,8-4-7,-34 4-19,39 0 1,-51 2 226,-5 0-1417,-3 2-3906,-15 24-10740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8:34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0 168 9568,'0'-12'4320,"45"-4"-3776,0 4 1344,10 4-1153,39-12 481,-1 8-704,39-8-224,-11 4-192,9-4 0,-13 8-64,-13 1-1280,-20 7 672,-16-1-4287,-18 5 2719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40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17 207 4384,'0'-15'2469,"-1"53"2228,-4 29-2609,-1 28-1118,5-82-871,-3 277 2329,17-128-1500,-10-143-728,1 1 0,1-1-1,0 0 1,2-1 0,0 1-1,11 20 1,-14-34-97,-1 0 0,1 0 0,0 0-1,0 0 1,0 0 0,1-1 0,-1 1 0,1-1 0,0-1 0,1 1 0,-1-1 0,1 0 0,-1 0 0,1 0 0,0-1 0,0 0 0,0 0 0,0 0-1,0-1 1,1 0 0,9 0 0,-2 0 36,0-2 0,0 0 0,0 0 0,0-1 0,-1-1 0,1-1 0,-1 0-1,23-10 1,-23 8-68,-1-1 0,0-1 0,-1 0 0,1 0 0,-2-1 0,1-1 0,-1 0 0,-1 0 0,0-1 1,15-23-1,1-8 230,34-77 1,-50 100-284,6-15 46,-1-1 0,-1-1 0,11-57 0,-6-1-91,-3-1 1,3-174-1,-18 261-104,0-3-204,0 1-1,0-1 1,-1 1-1,0-1 1,-6-19-1,7 30 249,0-1 0,0 1 0,0 0 1,0-1-1,-1 1 0,1 0 0,0 0 0,0-1 0,0 1 0,-1 0 1,1 0-1,0 0 0,0-1 0,-1 1 0,1 0 0,0 0 0,0 0 1,-1 0-1,1-1 0,0 1 0,-1 0 0,1 0 0,0 0 0,0 0 1,-1 0-1,1 0 0,0 0 0,-1 0 0,1 0 0,0 0 0,-1 0 1,1 0-1,0 0 0,-1 0 0,1 0 0,0 0 0,0 0 1,-1 1-1,1-1 0,0 0 0,0 0 0,-1 0 0,1 0 0,0 1 1,0-1-1,-1 0 0,1 0 0,0 0 0,0 1 0,0-1 0,-1 0 1,1 0-1,0 1 0,0-1 0,0 1 0,-5 12-2163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0:2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52 3136,'-16'-5'20446,"52"-2"-19079,-21 1-1129,11-4-16,30-6 0,-54 15-227,6-1 114,1 0 1,-1 1-1,10 0 720,-23 1-189,-38 14-27,14-6-682,25-7 23,3-1 53,0 0-1,0 0 1,0 0-1,0 0 1,0 1-1,0-1 1,0 0-1,0 1 1,0-1-1,0 0 1,-1 2-1,-2 2-26,-1 0 1,-1 0-1,1 0 0,0 0 0,-1-1 1,0 0-1,0 0 0,0 0 1,-7 1-1,3 0 149,10-3-123,-1-1 0,0 1 0,0-1 0,0 1 0,0-1 1,0 0-1,0 1 0,0-1 0,0 0 0,0 0 0,-2 0 0,2 0-123,0 0 42,-10 0 249,10 0-233,0-1 0,-1 1 0,1 0 0,0 0 0,-1 0 0,1 0 0,0 0 0,-1 1 0,1-1 0,0 0 0,0 1 0,-1-1-1,1 0 1,0 1 0,0-1 0,0 1 0,0 0 0,-1-1 0,1 1 0,0 0 0,-1 1 0,-2 1-414,0-1 0,0 0-1,0 0 1,0 0 0,-1-1 0,1 1-1,-1-1 1,1 0 0,-1 0-1,-5 0 1,0 1-1089,7-2 843,1 1-1,-1-1 0,0 0 1,0 1-1,0-1 0,0-1 1,0 1-1,1 0 0,-1-1 1,0 1-1,-4-2 0,6 1 247,-1 0 0,0 0 0,0 0 0,0-1 0,1 1 0,-1 0 0,1-1 0,-1 1 0,1-1 0,0 0 0,-1 1 0,1-1 1,0 0-1,0 0 0,0 0 0,-1-3 0,-11-37-1906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0:3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0 4064,'0'0'13370,"0"2"-12810,0 3-300,-1 1-1,0-1 1,0 0 0,0-1-1,-1 1 1,1 0 0,-1 0-1,-1 0 1,-2 5 0,-31 43 778,30-46-833,-15 20 310,-31 30 0,-19 21-14,-55 108 458,52-72-649,60-94-247,-31 46 231,-46 89 1,80-132-196,0 1 0,2-1 0,1 2-1,1-1 1,1 1 0,1 1 0,1-1-1,-1 26 1,5-26 91,0-1-1,2 0 1,0 1-1,9 34 0,-8-46-141,1-1-1,1 0 0,0 0 0,0 0 1,1 0-1,1-1 0,0 0 0,0-1 0,1 1 1,10 9-1,-3-6 48,1 0 0,0-1 0,1 0 0,37 19-1,78 28-247,-101-47-184,-6-6-2527,1-5-4651,-13-2 4380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0:3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70 2656,'-5'-5'20965,"7"5"-20905,-1 1 1,1-1-1,-1 0 1,1 0-1,0 0 1,-1-1-1,1 1 1,-1 0-1,1-1 1,0 1-1,1-1 1,-1 0 61,48-14 419,-32 9-377,0 1 1,36-5-1,15 3 99,116-9 365,-183 16-630,14-2 104,1 2 0,-1 0-1,25 4 1,-33-4-118,-7 0-37,-10 2-5786,-5 3-4663,6 2 4753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0:33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3488,'-4'2'15008,"0"5"-14221,4-6-129,-33 32 3262,23-23-3456,0 0 0,-14 18 0,21-23-347,-4 4 190,1 1-1,-10 17 0,14-23-228,1 0-1,0-1 1,0 1-1,0 0 1,0 0 0,0 0-1,1 0 1,0 0 0,0 0-1,0 0 1,1 7 0,0-9-72,-1-1 1,1 1-1,-1-1 1,1 0-1,0 1 1,0-1-1,0 0 1,0 0-1,0 1 1,0-1 0,0 0-1,0 0 1,0 0-1,1 0 1,-1 0-1,0-1 1,1 1-1,-1 0 1,1-1 0,-1 1-1,1-1 1,-1 1-1,3 0 1,5 1-109,0 0-1,15 1 1,-3-1-763,25 2-3624,0-2-4204,-25-2 5621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0:3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86 7232,'-40'-37'2656,"35"29"-2048,5-4-192,0 9 992,0-5-864,5 3 64,-2 1-384,7 1-1184,4-2 512,-1 5-1952,10 5 1344,-1 2-3904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0:34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4 3488,'5'-4'13683,"-5"9"-11857,0 2-1402,-1 0 1,0-1-1,0 1 0,-1-1 1,1 1-1,-1-1 1,-4 7-1,-23 44 955,17-34-863,-30 48 361,-67 85 0,95-136-764,6-10 6,-16 17 0,21-23-94,0-1 1,-1 0 0,0-1-1,1 1 1,-1 0 0,0-1 0,0 0-1,-7 3 1,9-5-17,0 0 0,1 0-1,-1 0 1,0-1 0,1 1-1,-1 0 1,0-1 0,1 1-1,-1-1 1,0 1 0,1-1-1,-1 0 1,1 0-1,-1 0 1,1 0 0,-1 0-1,1 0 1,0 0 0,-1 0-1,1 0 1,-2-3 0,-23-30-508,26 34 498,-5-7-110,1 1 1,0-1-1,1 0 1,-1-1-1,2 1 1,-1-1-1,1 1 1,0-1-1,0 0 0,0-11 1,2 18 98,0-1-1,1 0 1,-1 1-1,0-1 1,1 0 0,-1 1-1,1-1 1,-1 0 0,1 1-1,0-1 1,0 1 0,-1-1-1,1 1 1,0 0 0,1-1-1,-1 1 1,0 0-1,0 0 1,0 0 0,1-1-1,-1 1 1,1 1 0,-1-1-1,1 0 1,-1 0 0,1 0-1,-1 1 1,1-1-1,0 1 1,-1-1 0,4 1-1,4-2 195,-1 1-1,1 1 1,-1 0-1,17 1 1,-3 3 75,-2 0 0,1 2 0,0 0 0,19 9 1,-16-6-46,-5-1 30,-1 1 0,1 0 0,-2 1 0,1 1-1,-1 1 1,-1 1 0,0 0 0,20 21-1,-30-27 2015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0:36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14 5408,'-6'0'4384,"-2"-1"2711,0 3-6521,-73 26 2343,51-18-2288,22-7-457,0 0 1,-1-1-1,1 0 1,0 0-1,-15 0 1,23-2-154,-1 1-1,0-1 1,1 0 0,-1 0-1,1 0 1,-1 0 0,0-1-1,1 1 1,-1 0 0,0 0-1,1 0 1,-1 0 0,1-1 0,-1 1-1,1 0 1,-1 0 0,1-1-1,-1 1 1,0-1 0,1 0-14,-1 1 0,1 0 1,0-1-1,0 1 0,0 0 1,0-1-1,0 1 0,0 0 1,0-1-1,1 1 0,-1 0 1,0-1-1,0 1 0,0 0 0,0-1 1,0 1-1,0 0 0,1-1 1,-1 1-1,0 0 0,0-1 1,0 1-1,1 0 0,-1-1 1,20-14-92,-15 12 46,1 0 0,-1 1 0,1 0 0,0 0 0,0 0 0,-1 1 0,9-2 0,-6 3 83,-7 0 341,-15 5 480,13-4-817,0-1 0,0 0 0,1 0 1,-1 0-1,0 0 0,0 0 0,1 0 0,-1-1 1,0 1-1,0 0 0,1 0 0,-1-1 0,0 1 0,0 0 1,1-1-1,-1 1 0,-1-1 0,2 0-48,0 1-1,0 0 1,0 0 0,0-1-1,0 1 1,0 0-1,0-1 1,0 1-1,0 0 1,0-1 0,0 1-1,0 0 1,0-1-1,0 1 1,1 0 0,-1 0-1,0-1 1,0 1-1,0 0 1,0 0 0,1-1-1,-1 1 1,0 0-1,0 0 1,0-1 0,1 1-1,-1 0 1,1 0-1,0-2-44,1 0 0,1 1 0,-1-1 0,0 1 0,0 0-1,0 0 1,1 0 0,-1 0 0,5-1 0,-4 1 13,1 1 0,-1 0 0,0-1 0,1 1 1,-1 0-1,0 1 0,1-1 0,-1 1 0,0-1 0,0 1 1,1 0-1,4 2 0,27 12 1110,-32-13-913,1 0 0,-1 0 0,0 1 0,0-1 0,0 1 0,0 0 0,3 4 0,-1-1 2,-2-3-79,-1 1 0,1-1 0,-1 1 0,1 0 0,-1 0 0,0 1 0,-1-1 0,1 0 0,-1 0 0,0 1 0,0-1 0,1 7 0,-1 6 274,-1 33 1,0-40-281,-1 15 219,-1 1 0,-2-1 0,0 1 0,-14 42 0,15-57-275,-1 0 1,-1 0-1,0-1 0,0 1 1,-1-1-1,-1-1 1,0 1-1,0-1 0,0 0 1,-1 0-1,-1-1 0,-15 12 1,15-14-380,0 0 0,0-1 0,0 0 0,-20 7-1,26-11 8,0 0-1,0 0 0,0-1 0,0 1 0,0-1 0,0 0 0,0 0 0,0 0 1,0 0-1,-1 0 0,1-1 0,0 1 0,0-1 0,0 0 0,0 0 0,0 0 0,0 0 1,0 0-1,1-1 0,-1 1 0,-3-3 0,5 3-50,0-1 0,-1 1 0,1 0 0,0-1 0,0 1 0,0-1 0,0 1 0,0-1 0,0 1 0,0-1 0,1 0 0,-1 1 0,0-1 0,1 0 0,-1-2 0,0-6-696,1 1-1,0-1 0,2-11 1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0:3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120 176 4992,'-5'0'9288,"13"-2"-3878,-3 0-6973,1-2 1801,-1 0 1,0 0-1,0-1 0,0 1 0,-1-1 0,0 0 0,6-9 0,21-42 606,-20 34-617,10-27 728,-25 61-476,1 1-1,-4 20 1,3-13-288,-11 70 310,-4 101 0,16-157-501,-7 211 512,10-112-96,0-132 288,-19 3-704,-16-5 25,18 0-51,-1 1 0,0 0-1,-20 4 1,19-3-45,13-1 178,14 0 252,96-6 872,2 0-585,-75 5-340,-15 0-1011,0 0-3301,-38 33-12884,9-7 12618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0:3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 3968,'1'0'169,"0"-1"0,-1 1 0,1 1 0,0-1 0,-1 0 0,1 0 0,-1 0 0,1 0 0,0 0 0,-1 1 0,1-1 0,-1 0 0,1 0 0,-1 1 0,1-1 0,-1 0 0,2 1 0,-2 0 234,0-1 0,0 1 0,1-1 0,-1 1 0,0 0 0,0-1 0,1 1 0,-1-1 0,0 1 0,0-1 0,0 1 0,0 0 0,0-1 0,0 1 0,0-1 0,0 1 0,0 0 0,0-1 0,0 1 0,0-1 0,-1 1 0,1 0 0,0 0 0,-1 0 222,0 0-1,1 1 1,-1-1 0,0 0-1,0 0 1,1 1 0,-1-1-1,0 0 1,0 0 0,-2 1-1,-8 2-2562,10-4 1992,6-8-417,6 0 80,-18 12 667,4-2-302,-1 0-1,0 0 1,0-1-1,0 0 1,1 0 0,-1 0-1,-1 0 1,-3 0-1,6 0-68,1-1 0,-1 0 0,1 0 0,0 0 0,-1 0 0,1 0 0,-1 0 0,1-1 0,0 1 0,-1 0 0,1-1 0,0 1 1,-1-1-1,1 1 0,0-1 0,0 1 0,-1-1 0,1 0 0,0 0 0,0 0 0,0 0 0,0 0 0,0 0 0,0 0 0,0 0 0,1 0 0,-2-2 0,1 3-22,1-1-1,0 1 1,0 0 0,0 0 0,0-1-1,0 1 1,0 0 0,0 0-1,0 0 1,0-1 0,0 1-1,0 0 1,0 0 0,0-1 0,0 1-1,0 0 1,0 0 0,0-1-1,0 1 1,0 0 0,0 0 0,0 0-1,0-1 1,0 1 0,0 0-1,1 0 1,-1 0 0,0-1 0,0 1-1,0 0 1,0 0 0,1 0-1,-1 0 1,0-1 0,11 0-32,-9 1 141,1 0 0,-1 1-1,1-1 1,0 1 0,-1 0 0,1-1-1,2 3 1,10 6 484,-11-8-399,0 1 1,0 0-1,0 1 0,0-1 1,-1 1-1,1 0 0,-1 0 1,0 0-1,0 0 0,0 0 1,0 1-1,-1-1 0,5 8 1,-3-1 56,-1 0 1,0 0-1,-1 0 1,0 1 0,1 13-1,-1 0 214,-3 29 0,1-38-293,-2 1 0,0 0-1,-1-1 1,-1 0 0,0 0-1,-1 0 1,-11 24 0,11-29-205,-1 0 0,0 0 0,-1-1 0,0 0 1,-1 0-1,0-1 0,0 0 0,-1 0 1,0-1-1,0 0 0,-12 7 0,6-6-758,0 0-1,0-2 0,-29 10 1,35-14-470,-1 1 0,0-2 0,-1 1 1,-11-1-1,-2-4-1568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0:41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52 3712,'1'-2'93,"-1"1"0,0 0 1,1 0-1,0-1 0,-1 1 0,1 0 1,0 0-1,-1 0 0,1 0 0,0 0 1,0 0-1,0 0 0,0 0 0,0 1 1,0-1-1,0 0 0,0 1 0,0-1 1,2 0-1,4-3 330,-5 2 665,0 0 1,1 0-1,-1 0 1,0 0 0,0-1-1,0 1 1,-1-1-1,0-7 4157,-1 10-5102,0 0 0,0 0 1,0 0-1,-1 0 0,1 0 1,0 0-1,0 0 0,0 0 0,0 0 1,-1 0-1,1 0 0,0 0 1,0 0-1,0 0 0,0 0 1,-1 1-1,-7 2 2091,-23 20-35,11-9-1760,1 1 1,1 1 0,-20 21-1,38-37-439,-1 1-1,1 0 0,-1-1 1,1 1-1,0 0 1,-1-1-1,1 1 0,0 0 1,-1 0-1,1-1 0,0 1 1,0 0-1,-1 0 0,1 0 1,0-1-1,0 1 0,0 0 1,0 0-1,0 0 0,0-1 1,1 1-1,-1 1 0,1 0 17,0 0-1,-1-1 1,1 1-1,0-1 0,0 1 1,0-1-1,0 1 1,1-1-1,1 2 0,4 3-513,0-1-1,0 0 0,11 4 1,-16-7-14,4 0-803,-1 0 1,0 0-1,0-1 1,0 0 0,8 1-1,2 1-2083,-8-2 2033,-1 0 0,1 0 1,-1-1-1,1 0 0,-1 0 1,1 0-1,11-3 1,13-5-1111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4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15 102 6560,'-1'1'235,"1"-1"-135,-1 1 0,1-1 0,0 0 0,-1 0 0,1 0 0,0 1 1,-1-1-1,1 0 0,0 0 0,-1 0 0,1 0 0,-1 0 0,1 1 0,0-1 0,-1 0 0,1 0 1,-1 0-1,1 0 0,0 0 0,-1-1 0,1 1 0,-1 0 0,1 0 0,0 0 0,-1 0 0,1 0 1,-1 0-1,1-1 0,0 1 0,-1 0 0,1 0 0,0 0 0,-1-1 0,1 1 0,0-1 100,-1 1 0,1 0-1,0-1 1,0 1-1,0-1 1,0 1 0,0 0-1,0-1 1,0 1-1,0-1 1,0 1-1,0 0 1,0-1 0,0 1-1,1 0 1,-1-1-1,0 1 1,0 0 0,0-1-1,0 1 1,1 0-1,-1-1 1,0 1 0,0 0-1,1-1 1,-1 1-1,0 0 1,0 0 0,1-1-1,16-15 1867,22-12-1032,-25 19-680,1 0 1,29-11-1,-38 18-344,-1 0 1,0 1 0,1-1-1,-1 1 1,1 0-1,-1 1 1,1-1-1,0 1 1,-1 0-1,1 1 1,-1-1-1,8 2 1,-12-1-11,1-1 1,-1 1-1,0-1 0,1 1 0,-1-1 1,0 1-1,0 0 0,0 0 1,1-1-1,-1 1 0,0 0 0,0 0 1,0 0-1,0 0 0,-1 0 0,1 1 1,0-1-1,0 0 0,0 2 1,0-1 4,0 1 0,-1-1 0,1 0 0,-1 0 0,0 1 0,0-1 1,0 0-1,0 1 0,0-1 0,0 0 0,-1 3 0,-1 3 6,0-1 0,-1 0 0,0 1 0,0-1 0,-1 0 0,-5 8 0,-12 13 33,-1-2 0,-2-1 1,-35 30-1,16-15 275,33-32-141,-13 13 500,23-21-644,-1 0 1,1 1 0,-1-1-1,1 1 1,-1-1 0,1 1-1,-1 0 1,1-1 0,0 1-1,-1-1 1,1 1 0,0 0 0,-1-1-1,1 1 1,0 0 0,0-1-1,0 1 1,-1 0 0,1-1-1,0 1 1,0 0 0,0-1-1,0 1 1,0 0 0,0 0-1,0-1 1,1 1 0,-1 1-1,1-2 11,0 1 0,0-1-1,0 0 1,0 1-1,0-1 1,0 0 0,0 0-1,0 1 1,0-1-1,0 0 1,0 0 0,0 0-1,0 0 1,0 0 0,1-1-1,5 1 69,313-26 47,-292 20-2624,-1 1 629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0:41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 7136,'-18'-8'2656,"18"13"-2080,5-2 768,5-3-2080,3 4-576,1 1 736,4-2-2944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0:4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 7648,'-7'-8'2237,"10"10"-245,-2 9 1229,2 21-196,-2 62 0,-10 32-1655,8-115-1217,-5 64 283,-14 116 478,-4-24-312,16-127 945,9-45-1626,1 0 1,-1 1-1,1-1 0,0 0 1,0 1-1,0 0 0,0-1 1,1 1-1,5-6 1,2-6 43,-2 2 28,-1 0-9,1 1 0,0 0 0,0 1 1,2 0-1,-1 0 0,2 1 0,15-15 0,-24 25 29,-1 1 0,1-1 0,-1 0 0,1 0 0,0 0 0,0 1 0,-1-1 0,1 1 0,0-1 0,0 1 0,0 0 0,0 0 0,-1 0 0,1 0 0,0 0 0,0 0 0,0 0 0,0 1 0,-1-1 0,1 1 0,0-1 0,2 2 0,-3-2 2,0 1 0,1 0 1,-1-1-1,0 1 0,0 0 1,0 0-1,0 0 0,0 0 0,0 0 1,0 0-1,0 0 0,0 0 1,0 0-1,-1 0 0,1 1 1,0-1-1,-1 0 0,1 1 0,-1-1 1,1 0-1,-1 1 0,0-1 1,1 0-1,-1 1 0,0-1 0,0 1 1,0-1-1,0 0 0,-1 3 1,0 4 119,1-5-101,-1 0 0,1 0 0,-1 0 0,1 1-1,-1-1 1,0 0 0,-1 0 0,1 0 0,0 0 0,-1-1 0,0 1 0,-3 4 0,-51 42-29,55-48 2,0 0 0,0 0 0,0 0 0,1 0 0,-1 0 0,1 0 0,-1 0-1,1 0 1,-1 1 0,1-1 0,-1 0 0,1 0 0,0 0 0,0 1 0,0-1 0,0 0 0,0 0 0,0 1 0,0-1 0,0 0 0,0 0 0,1 1 0,-1-1 0,1 1 0,0 2 78,0 0 1,1-1 0,-1 1-1,1-1 1,0 0 0,3 5-1,-2-5-40,0 2 66,1-1-1,0 1 1,0-1-1,8 7 0,2 0-87,-13-10-110,0 0-1,0 1 1,1-1 0,-1 0-1,1 0 1,-1 0 0,1 0-1,-1-1 1,1 1-1,-1 0 1,1-1 0,0 1-1,0-1 1,-1 1 0,1-1-1,0 0 1,0 1 0,1-1-1,34-34-22327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0:43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23 4896,'-2'-23'17717,"2"23"-17687,0 0-1,0 0 0,0 0 1,1 1-1,-1-1 1,0 0-1,0 0 1,0 0-1,0 0 0,0 0 1,0 0-1,1 0 1,-1 0-1,0 1 1,0-1-1,0 0 0,0 0 1,0 0-1,0 0 1,0 0-1,0 0 1,0 1-1,0-1 0,0 0 1,0 0-1,0 0 1,0 0-1,0 1 1,0-1-1,0 0 0,0 0 1,0 0-1,0 0 1,0 0-1,0 1 1,0-1-1,0 0 0,0 0 1,0 0-1,0 0 1,0 0-1,0 1 1,0-1-1,0 0 0,0 0 1,-1 0-1,1 0 1,0 0-1,0 0 1,-2 4 119,1 0 1,-1 0 0,0 0-1,-1 0 1,1-1 0,-1 1-1,-4 5 1,-11 16 418,1 7-406,3 1-1,0 1 1,2 0 0,2 0 0,-9 50 0,7-16-62,2-11 2,2 1-1,-1 63 1,9-108-146,-1 14 227,6 36 1,-4-56-136,0 0-1,1 0 1,-1 1 0,2-1-1,-1-1 1,1 1 0,0 0-1,0-1 1,9 13 0,5 7-267,-16-24-778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0:44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14 240 4384,'-1'-2'309,"-1"1"0,1-1 1,0 1-1,0-1 0,0 0 1,0 1-1,0-1 0,0 0 0,1 0 1,-1 0-1,1 1 0,-1-3 1,0-9 9082,2 15-9164,0-1 1,0 1-1,-1-1 1,1 1-1,0 0 1,0-1-1,-1 1 1,1 0-1,-1 0 1,1 3-1,-1-3 64,11 39 1273,27 68 1,-36-105-1214,2 2 1130,9-26-698,23-88-624,-23 66-76,21-46-1,-26 70 99,1 1 0,0 1 0,2 0 0,-1 0 0,18-17 0,-28 32-169,1 0 0,0 0 0,0 0 1,0 0-1,0 0 0,0 0 0,0 1 0,0-1 1,0 0-1,1 1 0,-1-1 0,0 1 0,0-1 0,0 1 1,1 0-1,-1-1 0,0 1 0,0 0 0,1 0 1,-1 0-1,0 0 0,1 0 0,-1 0 0,0 0 1,2 1-1,1 1 16,1 0 0,-1 0 0,0 0 0,0 0 0,7 6 0,-5-3 23,-1 0 1,1 1-1,-1 0 0,0 0 1,0 0-1,7 14 0,-6-10-14,15 18 1,-14-20 126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0:4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 4640,'-7'3'21679,"115"-11"-20505,2 0-1025,-53 8-61,92 12 0,-118-11-552,-29-1 64,0 0-1369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0:46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42 5632,'11'-14'23522,"-2"11"-26591,36-6 3262,0 3 0,1 1 1,73 2-1,-101 3-307,-11-1 80,1 1-1,-1 0 1,1 0 0,-1 1-1,9 2 1,-16-3 33,1 1-1,-1-1 1,1 1 0,-1 0 0,1-1 0,-1 1 0,1 0-1,-1-1 1,1 1 0,-1 0 0,0 0 0,1-1-1,-1 1 1,0 0 0,0 0 0,0 0 0,0 0 0,1-1-1,-1 1 1,0 0 0,0 0 0,-1 0 0,1-1-1,0 1 1,0 0 0,-1 1 0,0 5 8,-1-1 1,-1 0-1,1 1 0,-1-1 1,0 0-1,0 0 1,-1-1-1,-7 10 1,-39 40 42,13-22 92,-2-2 0,-55 35 0,32-24-29,60-40-105,-117 89 48,102-71-29,15-17-20,0 1-1,-1-1 1,1 0 0,-1 0 0,0 0 0,-6 4-1,56-11 1018,0-3-878,70-9-14,89 8-1087,-173 6-106,-4 0-3030,-47 2-10388,3 0 10047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0:4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69 6560,'-6'-3'1190,"-2"0"523,8 3-1624,0 0 1,0 0-1,-1 0 0,1 0 0,0 0 0,0 0 0,-3 1 2587,3-1-2587,0 0 0,0 0 0,0 0 0,0 0 1,0 1-1,0-1 0,0 0 0,0 0 0,0 0 0,0 0 1,4 3 3312,14 2-1221,-14-5-1843,0 0 0,1 0-1,-1 0 1,0 0 0,4-1-1,10-1 613,161-4 2358,-39 3-2728,-72 2-429,28-2-3955,-94 2 2873,1 1-1,-1-1 1,1 1-1,-1-1 1,0 0 0,0 1-1,1-1 1,-1 0-1,0-1 1,0 1 0,0 0-1,0-1 1,0 1 0,3-4-1,-4 4 641,-1 0 0,1 0 1,0 0-1,0-1 0,-1 1 0,1 0 0,-1 0 0,1-1 0,0-1 0,-1 0-196,0 0-1,0 0 1,0 1-1,0-1 1,-1 0-1,0-4 0,1 7 387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0:4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5408,'-5'3'19818,"9"1"-19786,0 0 0,0 0 0,0 0 0,0 0 1,-1 1-1,0 0 0,5 8 0,-7-11-60,18 24 97,-15-21-52,0 1 0,0 0 0,0-1 0,-1 2 0,4 6 0,0 10-24,-1 0 1,-1 0 0,3 34-1,-2-15 6,-1-9 104,-2 0-1,-1 1 0,-1-1 1,-8 61-1,4-81 33,0 0 0,-1 0 0,-1 0 1,0 0-1,-1-1 0,0 0 0,-1 0 0,-12 17 0,-9 6-4,-41 40 0,9-12-894,8-10-4208,29-31-4100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0:4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50 4896,'-4'-9'556,"3"7"-430,1 0-1,-1 0 1,0 0 0,0 0 0,0 0 0,-1 0 0,1 0 0,0 0-1,-1 0 1,1 1 0,-1-1 0,-1-1 0,-3-12 10667,6 15-10719,4 11 1005,3 16-704,2-1 0,0 0 0,2-1 0,1 0 0,1 0 0,1-2 0,1 1 0,0-2 0,2 0 0,1-1 0,1-1 0,30 26 0,42 37 190,-74-64-489,0 0 0,-2 0 0,14 23 0,-3 4 194,-2 2 1,-2 1-1,-3 0 1,-1 1-1,-3 1 1,10 59-1,-21-90-125,-2-1 0,-1 1 0,0 0-1,-1-1 1,-2 1 0,0-1 0,0 1-1,-2-1 1,-9 28 0,4-22-81,-1-2 1,-1 1-1,-1-1 1,-1 0-1,-1-2 0,-28 35 1,-69 61-1524,-11-6-3978,85-80 594,-2-2 1452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1:37.565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58 12 2976,'0'0'35,"0"-1"-1,0 1 1,0 0 0,-1 0-1,1 0 1,0-1 0,0 1-1,0 0 1,0 0 0,0-1-1,-1 1 1,1 0 0,0 0-1,0-1 1,0 1 0,0 0-1,0 0 1,0-1 0,0 1-1,0 0 1,0 0 0,0-1-1,0 1 1,0 0 0,0 0-1,0-1 1,0 1 0,1 0-1,-1 0 1,0-1 0,0 1-1,0 0 1,0 0 0,0-1-1,1 1 1,-1 0 0,0 0-1,0 0 1,0-1 0,1 1-1,10-2 1425,-11 3-1386,1-1 0,-1 0 0,0 1 0,0-1 0,0 0 1,1 1-1,-1-1 0,0 1 0,0-1 0,0 0 0,0 1 0,0-1 0,0 1 1,0-1-1,0 1 0,0-1 0,0 0 0,0 2 0,0-1 127,2 63 2072,-1-35-1701,0 0-1,-6 47 1,-8 16 389,-36 202 1995,43-278-2835,4-10-26,2-10 49,21-123 145,10-252 0,-31 375-219,1 0-1,-1 0 1,1 0 0,0 0-1,2-7 1,2-6 329,-5 17-388,0 0 0,0 0 0,0 0 0,0 0-1,0 0 1,0 0 0,0 0 0,0 0 0,0 0-1,0 0 1,0 0 0,0 0 0,0 1 0,0-1-1,0 0 1,0 0 0,0 0 0,0 0 0,0 0-1,0 0 1,0 0 0,0 0 0,1 0 0,-1 0-1,0 0 1,0 0 0,0 0 0,0 0 0,0 0-1,0 0 1,0 0 0,0 0 0,0 0 0,0 0-1,0 0 1,0 0 0,0 0 0,0 0 0,0 0-1,0 0 1,0 0 0,1 0 0,-1 0 0,0 0-1,0 0 1,0 0 0,0 0 0,0 0 0,0 0-1,0 0 1,0 0 0,0 0 0,0 0 0,0 0-1,0 0 1,0-1 0,0 1 0,0 0 0,0 0-1,0 0 1,0 0 0,0 0 0,0 0 0,0 0-1,0 0 1,0 0 0,0 0 0,0 0 0,0 0-1,5 7 305,4 14 42,-8-18-234,7 19 164,-1 0-1,-1 0 1,-1 1 0,4 38 0,-3-28-4,-4-26-189,0 1 1,0-1-1,0 15 1,7-27 18,-5 1-90,-1 0-1,0-1 1,0 1 0,-1 0-1,1-1 1,-1 0-1,0 0 1,0 1 0,1-10-1,3-3 40,17-61 191,-17 54-325,0 1-1,2 0 0,19-39 1,-27 61 76,0 1 0,0 0 0,0-1 0,0 1 0,1 0 0,-1 0 0,0-1 0,0 1 0,0 0 0,0 0 0,0-1 0,0 1 0,1 0 0,-1 0 0,0 0 0,0-1 0,0 1 0,1 0 0,-1 0 0,0 0 0,0 0 0,1-1 0,-1 1 0,0 0 0,0 0 0,1 0 0,-1 0 0,0 0 0,0 0 0,1 0 0,-1 0 0,0 0 0,1 0 0,-1 0 0,0 0 0,0 0 0,1 0 1,-1 0-1,0 0 0,0 0 0,1 0 0,-1 0 0,0 0 0,0 0 0,1 1 0,-1-1 0,0 0 0,0 0 0,1 0 0,-1 0 0,0 1 0,0-1 0,0 0 0,1 0 0,-1 0 0,0 1 0,0-1 0,0 0 0,0 0 0,0 1 0,1-1 0,-1 0 0,0 0 0,0 1 0,0-1 0,0 0 0,0 0 0,0 1 0,6 22 221,7 157 568,-7-55-251,-6-123-520,0 0 1,0 0-1,1-1 1,-1 1-1,1-1 0,-1 1 1,1 0-1,-1-1 1,1 1-1,0-1 0,2 3 1,-3-4-16,0 1 0,0-1 0,1 0 0,-1 0 0,0 1 0,0-1 0,1 0-1,-1 0 1,0 0 0,1 0 0,-1 1 0,0-1 0,1 0 0,-1 0 0,0 0 0,1 0 0,-1 0 0,0 0 0,1 0 0,-1 0 0,0 0 0,1 0 0,-1 0 0,1-1 2,0 1 1,0 0-1,0-1 0,-1 1 1,1-1-1,0 1 1,-1-1-1,1 1 0,0-1 1,-1 0-1,1 1 1,-1-1-1,2-1 0,4-7-11,0-1 0,0-1 0,-1 1 0,6-18 1,12-48 16,0-2-222,-22 75 228,0-1 0,0 1 1,0-1-1,-1 1 0,1-1 0,-1-7 0,0 9-33,0 0-51,-4 3-148,1-1 241,0 0-1,0 0 0,0 0 0,-1-1 0,1 1 0,0-1 0,0 1 1,-4-3-1,-11-1 21,-4 2-66,0 0 1,0 1-1,-1 2 1,1 0-1,0 1 0,0 2 1,0 0-1,-39 13 1,51-13-1,7-2 11,-1-1 1,0 1 0,0-1 0,0 0 0,-6 1 0,9-2 8,1 0 1,0 0 0,0 0-1,0 0 1,-1 0 0,1 0-1,0 0 1,0 0 0,-1-1-1,1 1 1,0 0-1,0 0 1,0 0 0,-1 0-1,1 0 1,0 0 0,0 0-1,0-1 1,0 1 0,-1 0-1,1 0 1,0 0 0,0 0-1,0-1 1,0 1 0,0 0-1,0 0 1,0 0 0,-1-1-1,1 1 1,0 0 0,0 0-1,0 0 1,0-1 0,0 1-1,0 0 1,0 0-1,0-1 1,0 1 0,0 0-1,0 0 1,0 0 0,0-1-1,0 1 1,0 0 0,0 0-1,1 0 1,-1-1 0,0 1-1,0 0 1,0 0 0,0 0-1,1-1 1,5-1-65,0-1-1,1 1 1,0 0 0,-1 1 0,1 0-1,0 0 1,10 0 0,4-1-36,-8 1 80,1 1 0,-1 1 0,0 0-1,0 1 1,18 5 0,-5-2-61,-21-4 100,1 0 0,-1 1 0,0-1-1,0 1 1,0 0 0,10 5 0,-14-6-24,0-1 0,0 1 0,0 0 1,0 0-1,-1-1 0,1 1 0,0 0 0,0 0 0,0 0 1,-1 0-1,1 0 0,-1 0 0,1 0 0,0 0 1,-1 1-1,0-1 0,1 0 0,-1 0 0,0 0 0,0 0 1,1 1-1,-1-1 0,0 0 0,0 0 0,0 0 0,0 1 1,-1-1-1,1 0 0,0 0 0,-1 0 0,1 1 0,0-1 1,-1 0-1,1 0 0,-1 0 0,0 1 0,-6 8 65,-1 0 0,1 0 1,-2-1-1,1 0 0,-1 0 0,-13 9 0,-10 10 77,15-13-75,0-2 0,-1 0-1,-26 14 1,-21 14-116,63-39 33,-1 0 1,1 0-1,0 0 1,0 0 0,0 1-1,0-1 1,0 0 0,0 1-1,1-1 1,-1 1-1,1 0 1,-2 4 0,3-5 10,-1-1 1,1 0 0,0 1-1,0-1 1,0 0 0,0 1 0,0-1-1,0 0 1,0 1 0,1-1-1,-1 0 1,0 1 0,1-1-1,-1 0 1,1 0 0,0 1 0,-1-1-1,1 0 1,0 0 0,-1 0-1,1 0 1,0 0 0,0 0-1,0 0 1,0 0 0,0 0 0,0-1-1,0 1 1,1 0 0,0 0-1,3 1 25,-1 0-1,0 0 1,1 0-1,-1-1 1,1 0-1,0 0 0,-1 0 1,7 0-1,41-1 231,-26-1-194,13 0-97,56-9 1,-79 9 214,-13 2 11,-10 4-37,-30 8-19,-1-1-1,-1-2 1,-51 7-1,53-10-99,22-5-123,1-1 1,-18-1-1,31 0 95,1 0-1,-1 0 1,1 0-1,0 0 0,0 0 0,-1 0 1,1 0-1,0 0 0,0 0 0,0 0 1,-1 0-1,1 0 0,0 0 0,0 0 0,-1 0 1,1 0-1,0-1 0,0 1 0,0 0 1,-1 0-1,1 0 0,0 0 0,0-1 0,0 1 1,0 0-1,-1 0 0,1 0 0,0-1 1,0 1-1,0 0 0,0 0 0,0-1 0,0 1 1,0 0-1,0 0 0,0-1 0,0 1 1,0 0-1,0 0 0,0-1 0,0 1 0,0 0 1,0 0-1,0-1 0,0 1 0,0 0 1,0 0-1,0-1 0,0 1 0,0 0 0,0 0 1,1 0-1,-1-1 0,0 1 0,0 0 1,0 0-1,1-1 0,8-13-163,6-2 91,1 1 0,25-20 0,7-6 114,-33 27 65,-1 1-18,-1 0 0,14-19 0,-23 27-74,0 0-1,-1 0 1,0 0 0,-1-1 0,1 1 0,-1-1 0,0 0-1,0 0 1,-1 0 0,2-11 0,-3 15-1,2-38 259,-2 37-256,0-1-1,-1 0 0,1 1 1,-1-1-1,0 1 0,0-1 1,0 1-1,0 0 0,-3-4 1,-2-4-147,5 7 144,-2 0-1,1 0 0,0 1 1,-7-7-1,9 9-21,0 1 0,-1 0 0,1 0 0,0 0 0,0-1 0,-1 1 1,1 0-1,0 0 0,-1-1 0,1 1 0,0 0 0,0-1 0,0 1 0,-1 0 0,1-1 0,0 1 0,0-1 0,0 1 1,0 0-1,0-1 0,0 1 0,0 0 0,0-1 0,0 1 0,0-1 0,0 1 0,0 0 0,0-1 0,0 1 1,0 0-1,0-1 0,0 1 0,0-1 0,0 1 0,1 0 0,-1-1 0,0 1 0,0 0 0,0-1 0,1 1 0,-1 0 1,0 0-1,0-1 0,1 1 0,-1 0 0,0-1 0,1 1 0,14-5 1,-3 5 31,0 1 0,0 0 1,-1 0-1,14 4 1,11 4-27,57 18 61,-93-27-49,-1 0 0,1 0 1,0 0-1,0 0 0,0 0 0,0 0 1,0 0-1,0 0 0,0 1 0,0-1 1,0 0-1,0 0 0,0 0 0,0 0 0,0 0 1,0 0-1,0 0 0,0 0 0,0 0 1,0 0-1,0 0 0,0 1 0,0-1 1,0 0-1,0 0 0,0 0 0,0 0 0,0 0 1,0 0-1,0 0 0,0 0 0,0 0 1,0 0-1,0 0 0,0 1 0,0-1 1,0 0-1,0 0 0,0 0 0,0 0 1,0 0-1,1 0 0,-1 0 0,0 0 0,0 0 1,0 0-1,-17 2 128,-25-3-104,3-4-12,1-1-1,-1-2 1,-47-17 0,52 15 29,30 9-48,-3-1-13,0 0 0,0 0 0,0-1 0,-12-7 0,19 10-3,-1-1 1,1 1-1,-1-1 1,1 1-1,-1 0 1,0 0 0,1-1-1,-1 1 1,0 0-1,1 0 1,-1-1-1,0 1 1,1 0-1,-1 0 1,0 0-1,1 0 1,-1 0-1,0 0 1,1 0-1,-1 0 1,0 1-1,0-1 5,1 0-1,0 1 1,-1-1-1,1 0 1,0 1-1,-1-1 1,1 0-1,0 1 1,0-1-1,-1 0 1,1 1-1,0-1 1,0 1-1,0-1 1,0 1-1,-1-1 1,1 1-1,0-1 1,0 0-1,0 1 1,0-1-1,0 1 1,0 0-1,0 1 5,1-1 0,-1 1 0,0 0-1,1 0 1,-1-1 0,1 1 0,-1 0-1,1-1 1,0 1 0,0-1 0,0 1 0,0-1-1,0 1 1,0-1 0,0 0 0,0 0-1,2 2 1,10 6-55,-9-5 71,0-1 1,0 0-1,0-1 1,0 1-1,1-1 1,-1 0-1,0 0 1,1 0-1,0 0 1,-1-1-1,1 0 1,0 0-1,0 0 1,7 0-1,42-2 108,1-2-1,68-12 0,-92 14 310,-31 1-413,1 0 0,-1 0 0,0 1 0,1-1 0,-1 0 0,0 0 0,1 1 1,-1-1-1,0 0 0,0 1 0,1-1 0,-1 0 0,0 1 0,0-1 0,0 1 0,0-1 0,0 0 0,1 1 0,-1-1 1,0 1-1,0-1 0,0 0 0,0 1 0,0-1 0,0 1 0,0 14 316,0-14-210,-1 9-15,-1 0 1,0 0-1,0-1 0,-1 1 1,0-1-1,-1 1 0,-6 10 1,-7 11-38,-7 12-2072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41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4320,'0'-1'109,"1"1"0,-1-1-1,1 1 1,-1-1 0,1 1 0,0 0 0,-1-1 0,1 1 0,-1 0 0,1-1-1,0 1 1,0 0 0,-1 0 0,1-1 0,0 1 0,-1 0 0,1 0 0,0 0-1,0 0 1,-1 0 0,1 0 0,0 0 0,-1 0 0,2 1 0,-1-1 126,1 1 1,-1-1-1,0 1 1,1 0-1,-1 0 0,0 0 1,0 0-1,0 0 1,1 0-1,-1 0 1,1 2-1,1 1 122,0 0 1,-1 0-1,1 1 0,-1-1 0,0 1 0,2 7 1,5 23 571,-2 0 0,-1 1 0,-2 0 0,-1 47 0,-4-68 874,-2-26-353,-2-24-623,4 23-721,1 1 0,1-1 0,0 1 1,0-1-1,6-18 0,-1 5 31,15-33 1,-17 49-151,0 0 0,0 0 0,1 1 0,0-1 0,0 1 0,9-10 0,-12 16-1,-1 0 0,1 1 1,0-1-1,0 1 0,0-1 1,0 1-1,0 0 0,0 0 1,0 0-1,1 0 0,-1 0 1,0 0-1,1 0 0,-1 1 1,0-1-1,1 1 0,-1 0 0,1 0 1,-1 0-1,0 0 0,1 0 1,-1 0-1,1 1 0,-1-1 1,0 1-1,1-1 0,-1 1 1,0 0-1,5 2 0,-5-1-163,26 11 434,-9-7-4934,-9-1 2107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1:45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54 1408,'-1'-1'73,"0"0"1,1 0-1,-1 0 0,1-1 1,-1 1-1,1 0 0,0 0 1,-1 0-1,1-1 0,0 1 1,0-3 2234,4-5 97,-3-3 449,-1 11-2362,0 0-1,0 0 1,0 0-1,0-1 1,0 1-1,0 0 1,1 0-1,-1 0 1,0 0-1,2-3 934,-3 4-1233,0 0 1,1 1-1,-1-1 0,0 0 1,1 1-1,-1-1 0,0 0 1,1 1-1,-1-1 0,0 1 1,1 0-1,-1-1 0,1 1 1,-1-1-1,1 1 0,-1 0 1,1-1-1,-1 1 0,1 0 0,0 0 1,0-1-1,-1 1 0,1 0 1,0 0-1,-6 22-67,-19 85 1683,6-4-598,-5 17-467,18-94-532,-2 0 0,-17 37 1,22-56-150,-1-1 1,0 0 0,0 0-1,0 0 1,-11 11-1,12-15-69,-1 0 0,1 0 0,-1 0-1,0 0 1,0-1 0,0 0-1,0 0 1,0 0 0,-1 0-1,1-1 1,-10 3 0,7-3-10,-1 0 1,0 0-1,0-1 0,0 0 1,1 0-1,-1-1 0,0 0 1,0 0-1,0-1 0,1 0 1,-1 0-1,1-1 1,0 0-1,0 0 0,0-1 1,0 0-1,0 0 0,1 0 1,-1-1-1,1 0 0,1 0 1,-1-1-1,1 0 1,-7-9-1,9 11-3,1 0 0,0-1 0,1 1 0,-1-1 0,1 0 0,0 1 0,0-1 0,0 0 0,1 0 0,0 1 0,0-1 0,0 0 0,0 0 0,1 0-1,0 1 1,0-1 0,2-7 0,1 1 6,0 1 0,0-1 0,1 1 0,1 0 0,0 0 0,8-11 0,-11 17 9,0 1 1,-1 0-1,1 0 0,1 0 0,-1 0 0,0 0 0,1 1 0,-1 0 0,1 0 1,0 0-1,0 0 0,6-2 0,-7 3 24,0 1-1,-1-1 1,1 1 0,-1 0-1,1-1 1,0 1-1,-1 1 1,1-1 0,0 0-1,-1 1 1,1-1 0,-1 1-1,1 0 1,-1-1-1,1 1 1,-1 0 0,1 1-1,-1-1 1,0 0 0,0 1-1,3 2 1,9 9 322,-1 1-1,-1 1 1,16 24 0,-15-22-8,0 0 0,20 22 0,-5-13 417,42 32-1,-61-51-668,-8-6-101,1 0 0,-1 1-1,0-1 1,1 0-1,-1 0 1,1 0 0,-1-1-1,1 1 1,0 0 0,-1-1-1,1 1 1,0-1 0,-1 1-1,5 0 1,-5-1-1111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1:46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1664,'7'-12'15594,"25"12"-14469,0-2 1,33-5-1,-33 3-803,-12 1 120,35-9-1,-23 3 26,43-4 0,-62 11-366,30 1 358,-43 1-516,0 0 0,0 0 1,0 0-1,1 0 0,-1 0 1,0 0-1,0 0 1,0 0-1,0 0 0,0 0 1,1 0-1,-1 0 0,0 0 1,0-1-1,0 1 0,0 0 1,0 0-1,1 0 1,-1 0-1,0 0 0,0 0 1,0 0-1,0 0 0,0-1 1,0 1-1,0 0 0,0 0 1,1 0-1,-1 0 1,0 0-1,0 0 0,0-1 1,0 1-1,0 0 0,0 0 1,0 0-1,0 0 0,0 0 1,0-1-1,0 1 1,0 0-1,0 0 0,0 0 1,0 0-1,0 0 0,0-1 1,0 1-1,0 0 0,0 0 1,0 0-1,0 0 1,-1 0-1,1-1 0,0 1 1,0 0-1,0 0 0,0 0 1,0 0-1,0 0 0,0 0 1,-1-1-1,-5-7-3482,4 6 1955,2 1 1436,0 1-1,0 0 1,0-1-1,-1 1 1,1 0-1,0 0 1,0-1-1,0 1 1,0 0-1,0 0 1,-1 0-1,1-1 1,0 1-1,0 0 1,0 0-1,-1 0 1,1-1-1,0 1 1,0 0-1,-1 0 0,1 0 1,0 0-1,0 0 1,-1 0-1,1 0 1,0 0-1,0-1 1,-1 1-1,1 0 1,0 0-1,-1 0 1,1 0-1,0 0 1,0 0-1,-1 1 1,1-1-1,0 0 1,-1 0-1,-2 7-4725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1:4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66 2240,'-11'5'14504,"19"-4"-13489,22-3-173,0-1 0,0-1 0,34-11 0,6 0-242,23 0 19,-1 1-137,-72 12-436,22 1 1166,-26 1-2909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1:4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3232,'1'-2'3977,"7"1"-734,15 1 631,-18 0-3475,76 1 4679,-19 0-3271,81-7 1,-53-7-1392,90-7-1557,-150 16-1161,1 2-4303,-31 1 6294,0 1 249,0 0 0,0 0-1,0 0 1,0 0 0,0 0 0,0 0 0,1 0-1,-1 0 1,0 0 0,0 0 0,0 0-1,0 0 1,1 16-7964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1:50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30 1248,'7'0'10256,"-3"-1"-11040,17-6 1074,0 1 0,1 1 0,-1 1 0,1 1 0,0 1 0,0 1 0,29 2 0,-47-1-256,0 1 0,1 0 0,-1-1 1,0 1-1,1 1 0,-1-1 1,0 1-1,0 0 0,0 0 0,0 0 1,6 5-1,-8-6-6,0 1 1,0 0-1,0 0 1,0 0-1,-1 1 0,1-1 1,-1 0-1,1 0 1,-1 1-1,0-1 0,0 1 1,0-1-1,0 1 1,0 0-1,-1-1 1,1 1-1,-1 0 0,0-1 1,0 1-1,0 5 1,-1 11 340,-2 0 1,-8 36 0,8-44-239,-1-1 0,0 0 0,-1 0 0,0 0 0,0 0 0,-12 14 0,7-11 65,-1-1 0,0-1 0,-1 0 0,0 0 0,-1-1 0,0-1 0,-25 14 0,22-18 141,11-6-307,8-3-109,-3 4 78,12-9-195,0 0 0,19-10-1,-27 16 191,0 1 0,1 1-1,-1-1 1,0 1 0,1-1-1,0 1 1,-1 1 0,1-1-1,0 1 1,-1-1 0,1 1-1,6 1 1,-9 0 29,0-1-1,0 1 1,0 0-1,0 0 0,0 0 1,0 0-1,0 0 1,0 1-1,0-1 1,0 0-1,-1 1 1,1 0-1,-1-1 1,1 1-1,-1 0 0,2 3 1,0-1 8,0 2-1,0-1 1,0 0-1,-1 0 1,2 8-1,-3-6 16,0-1 0,0 1 0,0-1 0,-1 1 0,0-1 0,-1 1 0,-1 12 0,-1-7 56,0 1 1,-1-1 0,-5 13 0,6-17-29,-1-1-1,0 1 1,0-1-1,-1 0 1,0 0-1,0 0 1,-1-1-1,1 0 1,-2 0-1,1 0 1,-10 7-1,3-5 31,0-1-1,-1-1 1,1 0 0,-1 0-1,-24 5 1,18-6 45,0 0 1,-32 2-1,44-6-111,-1-1 1,1 0-1,-1 0 1,1-1-1,-1-1 0,1 1 1,-1-1-1,1 0 1,-8-4-1,15 6-38,0-1 0,0 1 1,0-1-1,0 1 0,0-1 0,0 1 1,0-1-1,0 0 0,0 1 0,0-1 1,1 0-1,-1 0 0,0 1 0,0-1 0,1 0 1,-1 0-1,0 0 0,0-1 0,1 1 1,0 1 0,0-1 0,0 0 0,0 1 0,0-1 0,1 0 0,-1 1 0,0-1 0,0 1 0,0-1 0,0 0 0,1 1 0,-1-1 0,0 1 0,1-1 0,-1 1 0,0-1 0,1 1 0,-1-1 0,1 1 0,-1-1 0,2 0 0,2-2 21,0 0 0,1 0 0,-1 1 0,1-1 0,0 1 0,7-2 0,44-14 369,2 2 0,-1 2-1,66-6 1,-85 15-362,-27 2-437,-1 2 1,1-1-1,-1 1 1,1 1 0,20 1-1,-30 0 91,10 0-1407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1:52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86 992,'-11'-5'17253,"65"10"-15413,-16-7-1487,0-1 0,0-2 1,40-10-1,89-15-331,-57 12-39,-95 15 19,2 0 42,1 0 0,22 0 0,-39 3 57,-1 1-99,-1 1 0,0-1 1,0 0-1,-1 0 0,1 0 0,0 1 1,0-1-1,0 0 0,-3 1 0,-2 3-83,-3 1 55,0 1 0,0-1-1,-16 7 1,12-7 15,1 1 0,-14 10 0,-48 41 512,-72 72 0,-211 181 427,266-230-789,84-78-71,6-2 247,7-1-73,-1 0-227,4-1 48,1 0 1,0 0 0,14-6-1,19-2 115,56-5 102,124-1 0,-202 16-163,-1 1 1,21 4-1,-40-6-100,-1 0 0,1 0-1,0 0 1,0 0 0,0 0 0,-1 0 0,1 1 0,0-1-1,0 0 1,-1 0 0,1 1 0,0-1 0,0 1 0,-1-1 0,1 0-1,0 1 1,-1-1 0,1 1 0,-1 0 0,1-1 0,-1 1-1,2 0 1,-2 0-160,0-1 0,0 0 0,0 0 1,5 2-3861,15-21-9836,1 13 9567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1:5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56 115 3808,'5'3'1682,"-1"-1"1,0 1 0,0-1-1,6 7 1,27 17 1088,-15-14-1390,40 15 0,-58-26-1341,-1 0-1,0-1 1,1 1-1,0-1 1,-1 1-1,1-1 1,-1 0-1,1 0 0,-1-1 1,1 1-1,-1-1 1,1 0-1,-1 0 1,1 0-1,-1 0 1,0-1-1,0 1 1,0-1-1,1 0 1,-1 0-1,-1 0 1,1 0-1,4-4 1,-4 3-28,-1 0 1,1 0-1,0-1 1,-1 0-1,0 1 0,1-1 1,-1 0-1,-1 0 1,1 0-1,-1 0 1,1 0-1,-1-1 0,-1 1 1,1 0-1,0-1 1,-1 1-1,0 0 1,-1-8-1,1 7-2,-1 1-1,1-1 1,-1 1 0,-1 0-1,1 0 1,0-1-1,-1 1 1,0 0 0,0 0-1,0 1 1,-1-1 0,1 0-1,-1 1 1,0-1 0,0 1-1,0 0 1,0 0-1,0 0 1,-1 0 0,0 1-1,1-1 1,-1 1 0,0 0-1,0 0 1,0 1-1,0-1 1,0 1 0,-1 0-1,1 0 1,0 0 0,-1 0-1,1 1 1,-1 0-1,1 0 1,-5 0 0,0 1 99,0 0-1,0 0 1,1 1 0,-1 0 0,0 1-1,1 0 1,-1 0 0,1 1 0,0 0-1,0 0 1,1 1 0,-1 0 0,1 0-1,0 1 1,0 0 0,1 0 0,0 1-1,0 0 1,0 0 0,1 0 0,0 1-1,1-1 1,-1 1 0,1 0 0,1 0-1,0 1 1,-3 9 0,2-1 38,0 1 1,2-1-1,0 1 1,0-1-1,2 1 0,0-1 1,1 1-1,1 0 0,1-1 1,6 23-1,-8-36-85,1 1-1,0-1 0,0 1 1,0-1-1,0 0 1,1 0-1,-1 0 0,1 0 1,0 0-1,0 0 1,1-1-1,-1 0 0,1 0 1,0 0-1,8 5 1,-6-4 32,1-1 1,0-1 0,0 1 0,0-1 0,0-1 0,0 1-1,0-1 1,1 0 0,12-1 0,13-1 7,1-1 1,52-10 0,-66 8-1948,22-9 1,-35 10-122,-1-1 0,1 1 0,-1-2-1,0 1 1,0-1 0,6-5 0,10-8-1780,0 2 834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1:5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 3072,'-17'-8'11141,"54"7"-6904,-25 0-3991,-1 0 1,1 1-1,-1 0 0,1 1 0,-1 1 0,0 0 1,1 0-1,15 6 0,-20-5-223,-1-1 1,0 1-1,-1 1 1,1-1-1,0 1 0,5 5 1,-10-8-14,0 0-1,1 0 1,-1 1 0,0-1 0,0 1-1,0-1 1,0 1 0,0 0 0,0-1-1,-1 1 1,1 0 0,-1-1 0,1 1 0,-1 0-1,1 0 1,-1-1 0,0 1 0,0 0-1,0 0 1,0 0 0,0 0 0,0-1 0,-1 1-1,1 0 1,0 0 0,-1-1 0,-1 4-1,0 0 30,-1 0 0,0 0 0,0 0 0,0 0-1,0-1 1,-1 1 0,0-1 0,0 0 0,-5 4-1,-6 4 250,-25 13 0,-5 4 306,37-24-484,5-3-41,1-1 0,0 0 0,0 1-1,0 0 1,0-1 0,-3 4 0,5-5-52,0 0 1,0 0-1,0 1 1,0-1-1,0 0 1,0 0-1,0 1 1,0-1-1,0 0 1,0 0-1,0 1 1,0-1-1,0 0 1,0 1-1,0-1 1,0 0-1,0 0 1,0 1-1,0-1 1,0 0-1,1 0 1,-1 0-1,0 1 1,0-1-1,0 0 1,0 0-1,1 1 1,-1-1-1,0 0 1,0 0-1,0 0 1,1 0-1,-1 0 1,0 1-1,0-1 1,1 0-1,-1 0 1,0 0-1,0 0 1,1 0-1,-1 0 1,1 0-1,11 3 425,11-2-180,0-1-1,30-4 1,-1-1-439,-2 0-426,-1-1-2256,-17 7-3033,-32-1 5615,1 0 1,0 0-1,0 0 1,0 0-1,0 1 0,0-1 1,0 0-1,0 1 1,0-1-1,0 0 1,-1 1-1,1-1 1,1 2-1,7 12-6176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1:5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2560,'0'-1'205,"1"1"0,-1 0 1,0-1-1,1 1 0,-1 0 0,0-1 0,1 1 1,-1 0-1,0 0 0,1 0 0,-1-1 0,1 1 1,-1 0-1,1 0 0,-1 0 0,0 0 0,1 0 1,-1 0-1,1 0 0,-1 0 0,1 0 1,-1 0-1,1 0 0,-1 0 0,1 0 0,15 1 1990,5 2-556,22 2 376,58-4 223,114-3-679,-158-3-1322,266-19 551,6 26-544,-150 11-194,140 9 7,6-21 929,-318-2-983,226-14 436,1-17-913,-220 28-1115,27-8-1,-36 10 447,0-1-1,0 1 1,-1-1 0,7-4 0,-31 16-5886,-17 6 4618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1:5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 2304,'0'-9'3493,"-4"76"2693,-8 33-2900,-3 33-1809,9 100-112,6-233-1359,0 1 0,0-1-1,0 0 1,0 0-1,0 0 1,0 0-1,0 0 1,1 0-1,-1 0 1,0 0-1,0 0 1,0 1 0,0-1-1,0 0 1,0 0-1,0 0 1,0 0-1,0 0 1,1 0-1,-1 0 1,0 0-1,0 0 1,0 0-1,0 0 1,0 0 0,0 0-1,0 0 1,1 0-1,-1 0 1,0 0-1,0 0 1,0 0-1,0 0 1,0 0-1,0 0 1,0 0 0,1 0-1,-1 0 1,0 0-1,0 0 1,0 0-1,0 0 1,0 0-1,0 0 1,0 0-1,0 0 1,0-1 0,1 1-1,-1 0 1,0 0-1,0 0 1,0 0-1,0 0 1,0 0-1,0 0 1,0 0-1,0 0 1,0-1-1,0 1 1,0 0 0,0 0-1,0 0 1,0 0-1,6-7-232,1-4 75,0 0-1,-1 0 0,-1 0 0,0-1 1,-1 1-1,4-14 0,-5 13 139,1 1-1,0 0 1,0 0 0,1 0-1,1 0 1,0 1 0,13-19-1,-17 27 87,0 0 0,-1 0-1,1 0 1,0 1-1,0-1 1,0 0-1,0 1 1,0-1-1,1 1 1,-1 0-1,0 0 1,0 0-1,1 0 1,-1 0-1,1 0 1,2 0-1,-4 2 13,1 0-1,-1-1 0,0 1 0,0 0 1,1 0-1,-1 0 0,0 0 0,0 0 1,0 0-1,0 0 0,0 0 1,0 0-1,-1 0 0,1 1 0,0-1 1,0 0-1,0 3 0,2 4 69,-1 0 0,0 0 0,0 0 0,-1 0 1,0 1-1,0 10 0,0 0 10,0 9-69,-1 0 0,-8 49 0,6-55-687,-2-13-343,1-2-1645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41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6976,'-105'37'3168,"29"67"-2752,49-52 960,9-1-832,-4 17 192,9-3-416,3-5 224,10 0-320,10 0 320,3-6-320,22 3 160,7-6-224,11-6 416,2-10-321,3-10-2430,-5-8 1151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1:57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0 5824,'-13'0'2144,"8"9"-1664,-3-4-128,3 1 2048,-4 7-1376,-9-6 1152,0 6-1280,0-1 383,-4 0-767,-6-1-352,1 1-128,1-4-96,-1 1 0,1-1-1695,2-5 959,1-3-3360,6 0 2336,17 8-3104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1:5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4800,'-8'-8'1643,"8"8"-1620,0 0 1,-1 0-1,1 0 0,0 0 0,0 0 1,0 0-1,0-1 0,-1 1 0,1 0 1,0 0-1,0 0 0,0 0 0,0 0 1,0 0-1,-1 0 0,1 0 0,0-1 1,0 1-1,0 0 0,1-5 4615,7 9-2723,-4-1-1642,-1 1-1,0 0 1,0 0 0,0 0 0,0 0-1,-1 1 1,0-1 0,0 1 0,2 7-1,11 47 1131,-13-48-1245,9 38 694,-3-18-313,6 52 0,-11-58-470,1 7 81,5 15 847,0-56-554,-7 5-401,1-1 1,-1 1-1,0-1 1,0 1-1,0-1 1,0 0-1,0-6 0,4-10 46,0 5 5,1 0 0,1 0 0,0 1 0,1-1 0,1 2 0,0 0 0,18-20 0,4 1-1433,61-47 0,-75 62-844,3-1-869,-5 10-2094,-1 5 1504,-8-3 145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2:0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14 3328,'0'-1'52,"0"1"0,0-1 1,0 1-1,0-1 0,0 0 0,0 1 0,1-1 1,-1 1-1,0-1 0,0 1 0,1-1 1,-1 1-1,0-1 0,1 1 0,-1-1 0,0 1 1,1-1-1,-1 1 0,1-1 0,-1 1 1,1 0-1,-1-1 0,1 1 0,-1 0 0,1-1 1,-1 1-1,1 0 0,-1 0 0,2-1 1,10 2 5907,-4 11-4155,5 13-444,-9-14-936,0 0 1,-1 0-1,0 0 1,-1 0-1,-1 1 0,0-1 1,0 1-1,-2 15 1,-2 5 585,-12 53-1,13-76-932,0-1 1,0 0-1,-1 0 0,0 0 0,-1-1 0,0 1 0,0-1 0,0 0 0,-1 0 0,-11 12 0,14-18-216,1 1-1,-1-1 1,1 0 0,-1-1 0,0 1-1,1 0 1,-1 0 0,0-1-1,0 1 1,0-1 0,0 1 0,1-1-1,-1 0 1,0 0 0,0 0-1,0 0 1,0 0 0,0 0 0,0 0-1,0-1 1,0 1 0,1-1-1,-1 1 1,0-1 0,0 0 0,-2-1-1,-2-1-985,0 0 0,0-1-1,1 0 1,-1 0 0,-9-9-1,-6-12-1573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2:0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3552,'0'-1'121,"0"0"0,0 0 0,-1 1-1,1-1 1,0 0 0,0 0 0,0 0 0,0 0 0,0 0 0,0 0 0,1 0 0,-1 0-1,0 0 1,0 0 0,1 0 0,-1 1 0,0-1 0,1 0 0,-1 0 0,1 0-1,-1 0 1,1 1 0,0-1 0,-1 0 0,1 1 0,0-1 0,-1 0 0,1 1 0,0-1-1,0 1 1,-1-1 0,1 1 0,0 0 0,0-1 0,0 1 0,0 0 0,0-1 0,2 1 1621,1 4-874,-1 0 0,1 1 1,-1-1-1,6 11 0,-4-4-186,0 1 0,5 20-1,-8-27-486,9 32 785,22 81 648,-20-59-972,-13-58-634,1 0-1,-1 0 1,0 0 0,0 0 0,1 0 0,-1-1 0,0 1-1,1 0 1,-1 0 0,1 0 0,-1 0 0,1-1 0,-1 1-1,1 0 1,0 0 0,-1-1 0,1 1 0,0 0 0,1 0-1,-1-1 40,1-1-1,-1 1 1,1 0-1,-1 0 1,1-1-1,-1 1 0,1-1 1,-1 0-1,1 1 1,-1-1-1,2-1 1,0 1-61,1-2 32,0 1 0,0-1 0,-1 0 0,1 0 0,6-8-1,6-4-3,149-145 552,-137 129-822,-2-2-1,-1-1 1,30-53 0,-32 50-3710,-23 49-2844,1-4 4365,-1 9-192,3 8-220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2:0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4992,'0'-6'1719,"0"6"-1581,0 1 0,1-1 0,-1 1 0,0-1 0,0 0 0,1 1 0,-1-1 0,0 0 0,1 1 0,-1-1 0,1 0 0,-1 0 0,0 1 0,1-1 0,-1 0 0,1 0 0,-1 0-1,0 0 1,1 0 0,-1 1 0,1-1 0,-1 0 0,1 0 0,-1 0 0,1 0 0,72 1 5308,5 1-5110,-60 0-369,-9 0-1072,1-1-3603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2:0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 5824,'-14'-3'2144,"14"6"-1664,5-6-128,4 3 1696,5 0-1184,3-5 1344,6 2-1280,-1 3-320,6-5-384,-6 2-192,1-1 0,-1-1-608,-4 5 320,0 0-2496,-4 0 1504,-6 0-3040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2:0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24 237 2976,'-24'-7'2810,"30"3"-708,82-61 2029,-69 50-3825,-14 12-214,0 0 1,-1 0-1,1 0 1,0 0-1,1 0 1,-1 1-1,0 0 0,1 0 1,-1 1-1,1 0 1,8-2-1,-13 4-66,1-1 0,-1 0-1,0 1 1,0-1 0,0 1 0,0-1-1,0 1 1,0 0 0,0-1 0,0 1-1,-1 0 1,1 0 0,0-1 0,0 1-1,-1 0 1,1 0 0,0 0-1,-1 0 1,1 0 0,-1 0 0,1 0-1,-1 0 1,1 0 0,-1 1 0,0-1-1,0 0 1,1 0 0,-1 2 0,1 6 233,0-1 1,0 16 0,-11 97 1478,9-105-1531,1 25 225,1-40-393,-1 1 0,0 0 0,0-1 0,1 1 0,-1 0 0,1-1 0,-1 1 0,1 0 1,0-1-1,-1 1 0,1-1 0,0 1 0,0-1 0,0 0 0,0 1 0,0-1 0,1 0 0,1 2 0,-3-3-22,1 0 0,0 1-1,0-1 1,-1 0-1,1 0 1,0 0 0,0 0-1,-1 0 1,1 0-1,0 0 1,0 0 0,0 0-1,-1 0 1,1-1 0,0 1-1,0 0 1,-1 0-1,1-1 1,0 1 0,-1-1-1,2 0 1,16-12 218,-13 10-206,3-4-6,0-1 1,0 0 0,-1 0-1,0 0 1,0-1-1,-1 0 1,0 0 0,-1-1-1,5-10 1,5-16-92,12-43-1,-25 72 76,25-82 52,-26 86 3,0 0-1,0 0 1,0 0-1,1 0 1,-1-1-1,1 2 1,0-1-1,0 0 1,0 0-1,0 1 1,0-1-1,1 1 1,-1-1-1,1 1 1,-1 0-1,1 0 1,0 0-1,0 0 1,0 1-1,0-1 1,0 1-1,0 0 1,0 0-1,6-1 1,6-1 312,1 1 0,-1 0 0,1 1 0,17 2 0,-14-1-225,-6 1-4,1 0-1,21 6 1,-23-5-359,1 1 0,20 0 0,-33-3 137,0 0 0,0 0-1,0 0 1,0 0 0,1 1-1,-1-1 1,0 0 0,0 0 0,0 0-1,0 1 1,0-1 0,0 0-1,1 0 1,-1 0 0,0 1-1,0-1 1,0 0 0,0 0-1,0 0 1,0 1 0,0-1-1,0 0 1,0 0 0,0 1 0,0-1-1,0 0 1,0 0 0,0 0-1,0 1 1,-1-1 0,1 0-1,0 0 1,0 0 0,0 1-1,0-1 1,0 0 0,0 0-1,-1 0 1,1 1 0,-4 8-2484,-14 14-3967,10-7 3878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2:0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19 623 4320,'2'1'321,"0"1"0,0-1 1,1 0-1,-1 1 0,0-1 1,1 0-1,-1-1 0,1 1 0,-1 0 1,1-1-1,-1 1 0,1-1 1,4 0-1,35-1 2375,-37 0-2578,0 1-1,-1-1 0,1 0 0,0-1 0,0 1 0,0-1 1,-1 0-1,1 0 0,-1-1 0,0 1 0,1-1 1,5-5-1,-7 6-100,-1-1 0,1 1 1,-1-1-1,0 0 0,0 0 0,0 0 1,0 0-1,0 0 0,-1-1 1,1 1-1,-1-1 0,0 1 0,0-1 1,0 1-1,-1-1 0,1 1 1,-1-7-1,0 5 21,0-1 0,0 1-1,-1 0 1,0-1 0,0 1 0,-3-10 0,3 14-25,1 0 0,-1 0 0,1-1 0,-1 1 0,0 0 0,1 0 0,-1 0 0,0 0 0,0 0 0,0 1 0,0-1 0,1 0 0,-1 0 0,0 0 0,-1 1 0,1-1 0,0 1 0,0-1 0,0 1 0,0-1 0,0 1 0,-1-1 0,1 1 0,0 0 0,0 0 0,-1 0 0,1 0 0,0 0 0,0 0 0,0 0 0,-1 0 0,1 0 0,0 0 1,0 1-1,-1-1 0,0 1 0,-6 2 244,0 1 0,0 0 0,0 0 0,1 1 0,0 0 0,0 0 0,-12 12 0,8-7 228,1 2-1,0-1 1,-15 24-1,23-31-381,-1 0-1,1 0 1,0 1 0,0-1 0,0 1-1,1 0 1,0-1 0,0 1-1,0 0 1,0 0 0,1 0-1,0-1 1,0 1 0,0 0 0,1 0-1,-1 0 1,3 8 0,-1-8-60,0 1 1,1-1-1,-1 0 1,1 0-1,0 0 1,1 0-1,-1-1 1,1 1-1,0-1 1,0 0-1,0 0 1,0 0-1,1 0 1,7 4-1,-6-4-7,1-1-1,-1 0 1,1 0 0,-1 0-1,1-1 1,0 0-1,0 0 1,0-1-1,0 0 1,0 0-1,0 0 1,0-1-1,0 0 1,0-1 0,9-1-1,-5 0-97,0-1 0,0-1-1,-1 0 1,1 0 0,-1-1 0,0 0 0,0-1-1,0 0 1,8-8 0,-6 5-238,-1-2 0,0 0 1,0 0-1,-1-1 0,13-20 0,36-71-1204,-44 74 1186,47-82-434,76-156 155,-135 259 601,2-1 80,-2 1-1,1-1 0,-1 0 1,-1 0-1,1 0 1,-1 0-1,0-13 1,-1 21-76,-1 0 0,0 1 0,0-1 1,0 0-1,0 0 0,-1 0 1,1 1-1,0-1 0,0 0 1,0 0-1,-1 1 0,1-1 1,0 0-1,-1 1 0,1-1 1,0 0-1,-1 1 0,1-1 1,-1 1-1,1-1 0,-1 0 1,1 1-1,-1-1 0,0 1 1,1 0-1,-1-1 0,0 1 0,1-1 1,-1 1-1,0 0 0,1-1 1,-1 1-1,0 0 0,0 0 1,1 0-1,-1 0 0,0 0 1,0 0-1,1 0 0,-1 0 1,0 0-1,0 0 0,1 0 1,-1 0-1,0 0 0,-1 1 1,-3 0 83,-1 1 0,0 0 1,1 0-1,-11 6 1,3-1 121,1 1 1,0 0-1,0 1 1,1 1-1,0 0 1,0 0-1,-9 12 1,7-5-37,1 1 0,1 0 1,0 0-1,-10 25 0,3 6-51,2 0 0,2 1 0,-9 60-1,18-85-31,1-1 0,2 1-1,0 41 1,2-63-91,0 0 1,0 0-1,0 0 1,1 1-1,-1-1 1,1 0-1,0 0 1,0 0-1,0-1 0,0 1 1,1 0-1,-1 0 1,1-1-1,0 1 1,-1 0-1,1-1 1,1 0-1,-1 1 0,0-1 1,0 0-1,1 0 1,-1-1-1,1 1 1,-1 0-1,1-1 1,0 1-1,0-1 0,0 0 1,0 0-1,0 0 1,0 0-1,0-1 1,0 1-1,3-1 0,9 1-66,-1-1-1,0-1 1,0 0-1,1-1 1,-1-1-1,13-4 0,-10 3 75,-1 0 0,0-1 0,17-9 0,7-1 532,-38 14-421,-12 5-27,4 0-23,0 1 1,0 0-1,0 0 0,-8 10 0,11-13-28,1 1 0,0-1 0,1 1-1,-1-1 1,0 1 0,1 0-1,0 0 1,-1 0 0,1 0-1,0 0 1,0 0 0,1 0-1,-1 6 1,1-8-31,0-1-1,0 1 1,0 0 0,0 0 0,0 0-1,1 0 1,-1 0 0,0 0 0,1 0-1,-1-1 1,0 1 0,1 0 0,-1 0-1,1 0 1,-1-1 0,1 1 0,0 0-1,-1-1 1,1 1 0,0 0 0,0 0-1,1 0 5,0 0 0,0 0 0,1 0-1,-1 0 1,0 0 0,0-1 0,1 1-1,2 0 1,1-1-4,1 1-1,-1-1 1,0 0 0,1-1-1,10-1 1,-12 0-14,0 0 1,0 0-1,0 0 1,0-1-1,0 1 0,0-1 1,-1-1-1,7-4 1,-8 6-9,-1-1-1,1 1 1,-1 0 0,0-1 0,1 0 0,-1 1 0,-1-1 0,1 0 0,0 0 0,-1 0 0,1-1 0,-1 1 0,0 0 0,1-5 0,-1 5 0,-1 0 0,0 1 0,0-1 0,0 0 0,0 1 1,-1-1-1,1 0 0,-1 1 0,1-1 0,-1 1 0,0-1 0,0 1 1,0-1-1,0 1 0,0 0 0,-1-1 0,1 1 0,-1 0 0,0 0 1,1 0-1,-1 0 0,0 0 0,0 1 0,0-1 0,-1 0 1,1 1-1,0 0 0,0-1 0,-4 0 0,-4-2 8,-1 1 0,1 0 1,-1 1-1,0 0 0,-18-1 0,18 1 3,0 1-1,0 1 1,-1 0 0,1 1-1,0 0 1,0 0 0,-19 6-1,30-7-3,0 0 0,0 0 0,0 0 0,0 0 0,0 0 0,0 0-1,-1 0 1,1 0 0,0 0 0,0 0 0,0 0 0,0 0 0,0 0-1,0 0 1,0 0 0,0 0 0,0 0 0,0 0 0,0 0 0,0 0 0,0 0-1,0 0 1,0 0 0,0 1 0,0-1 0,0 0 0,0 0 0,0 0 0,0 0-1,0 0 1,0 0 0,0 0 0,0 0 0,0 0 0,0 0 0,0 0-1,0 0 1,0 0 0,0 0 0,0 0 0,0 0 0,0 0 0,0 0 0,0 0-1,0 0 1,0 1 0,0-1 0,0 0 0,0 0 0,0 0 0,0 0 0,1 0-1,-1 0 1,0 0 0,0 0 0,0 0 0,0 0 0,0 0 0,0 0-1,0 0 1,0 0 0,0 0 0,0 0 0,0 0 0,0 0 0,0 0 0,0 0-1,0 0 1,7 3-44,9 1 35,3-2 65,-1-1 0,1 0 0,-1-1 0,1-1 0,32-6 0,92-29 239,-53 12-262,-46 12 63,-26 7 60,1 0 0,-1 1 0,0 1-1,27-1 1,-31 4 173,-21 0 241,-23 1-431,21 1-138,1 1 0,-1 1-1,1-1 1,0 1 0,0 0 0,1 1 0,-1 0 0,1 0 0,0 1-1,0 0 1,-6 6 0,6-4 10,1 0 1,-1 0-1,1 0 0,1 1 1,-1 0-1,1 0 0,1 0 1,0 1-1,-4 13 0,7-19-12,0 1 0,1-1 0,-1 0 0,1 1 0,0-1 0,0 0-1,1 1 1,-1-1 0,1 0 0,0 1 0,0-1 0,0 0 0,1 0 0,0 0 0,3 7-1,-3-8 8,-1-1 0,1 0-1,0 0 1,-1 1-1,1-1 1,0 0 0,0-1-1,0 1 1,1 0-1,-1 0 1,0-1-1,1 0 1,-1 1 0,1-1-1,-1 0 1,1 0-1,0 0 1,-1-1 0,1 1-1,0-1 1,-1 1-1,1-1 1,0 0-1,0 0 1,4-1 0,31-4 21,-1-3 0,37-12 0,-55 14 20,-1-1-1,1-1 1,-1-1-1,0-1 1,24-18 0,-28 16-46,0 0 0,-1-1 0,-1-1 0,0 0 0,13-22 0,-19 20-68,-6 15 67,0 1 0,1-1 1,-1 1-1,0 0 1,0-1-1,0 1 1,0-1-1,0 1 1,0-1-1,0 1 1,0-1-1,-1 1 1,1 0-1,0-1 0,0 1 1,0-1-1,0 1 1,-1 0-1,1-1 1,0 1-1,0-1 1,-1 1-1,1 0 1,0-1-1,0 1 1,-1 0-1,1-1 0,-1 1 1,1 0-1,0 0 1,-1-1-1,0 1-4,1 1 0,-1-1 0,0 0 0,1 0 0,-1 1 0,1-1 0,-1 0 0,1 1 0,-1-1 0,1 1 0,-1-1 0,1 1 0,-1-1 0,1 1 0,-1-1 0,1 1 0,0-1 0,-1 1-1,1-1 1,0 1 0,-1 0 0,1-1 0,0 1 0,0-1 0,0 1 0,0 0 0,-1 0 0,-1 5-30,-18 30-66,12-25 118,2 1 1,-1 0 0,1 0-1,1 1 1,0 0-1,-5 22 1,10-33-1,0 0 0,0-1 1,-1 1-1,1 0 1,0 0-1,1 0 0,-1 0 1,0 0-1,1-1 1,-1 1-1,1 0 0,-1 0 1,1 0-1,0-1 1,0 1-1,-1 0 1,1-1-1,0 1 0,2 1 1,-1-1-3,1 0 0,-1 0 1,1 0-1,-1 0 0,1-1 1,0 1-1,-1-1 0,1 1 1,0-1-1,5 1 0,0 0 0,1 0 0,-1-1 0,0 0-1,1-1 1,-1 0 0,0 0-1,17-3 1,-9 0-27,1-2 0,-1 0-1,1 0 1,15-9 0,-24 10 13,0 0 1,-1-1 0,0 0-1,0 0 1,0 0 0,0-1 0,-1 0-1,0-1 1,0 1 0,5-9 0,4-11 14,-1-1 1,-1 0 0,-1 0 0,8-32 0,26-118-148,-44 170 108,23-85-193,-16 66 186,-1-1-1,-1 0 1,-2 0 0,4-53-1,-7 66-15,1-7 131,-3 20-91,0 1 0,0-1 0,0 0 1,0 1-1,0-1 0,0 1 0,0-1 0,0 1 1,0-1-1,0 1 0,0-1 0,0 1 0,-1-1 1,1 1-1,0-1 0,0 1 0,-1-1 1,1 1-1,0-1 0,-1 1 0,1-1 0,0 1 1,-1 0-1,1-1 0,-1 0 0,1 1-4,-1 0-1,1 1 1,0-1 0,-1 0-1,1 0 1,0 0-1,0 0 1,-1 0-1,1 0 1,0 0 0,-1 1-1,1-1 1,0 0-1,0 0 1,-1 0-1,1 1 1,0-1 0,0 0-1,0 0 1,-1 1-1,1-1 1,0 0 0,0 0-1,0 1 1,0-1-1,0 0 1,-1 1-1,-4 12-3,3-8 6,-48 106 418,42-92-258,0 1 0,1 0 0,-5 25 0,-7 64-97,11-59 200,-18 162-186,25-132 102,2-68-144,1-9-29,0-2 3,5 8 81,-3-9-27,-2 0-16,4 0-43,-1 0 0,1 0-1,-1-1 1,1 1 0,0-2 0,-1 1-1,0 0 1,11-5 0,1 0-6,1 0-23,0-1-1,0-2 1,29-17-1,-14 6 72,0 1 58,-1-1 0,-1-2 0,30-28 0,-58 47-76,1 0-1,-1 0 0,1 0 1,-1 1-1,1 0 0,0-1 1,7-2-1,-11 6-9,0-1 0,0 0 0,1 1 0,-1-1 1,0 0-1,0 1 0,0-1 0,0 0 0,0 1 0,1-1 1,-1 1-1,0-1 0,0 0 0,0 1 0,0-1 0,0 0 1,0 1-1,0-1 0,0 1 0,-1 0 0,1-1 17,-1 16 107,-1 0 1,-1 0 0,0 0-1,-2-1 1,0 1 0,-13 27-1,10-24 23,1 0-1,1 0 0,-8 36 1,14-53-149,-1 1-1,1 0 1,0 0 0,-1-1 0,2 1 0,-1 0-1,0 0 1,0 0 0,1-1 0,0 1 0,-1 0-1,2 3 1,-1-6-10,0 0 0,-1 1-1,1-1 1,0 0 0,-1 0 0,1 0-1,-1 0 1,1 1 0,0-1-1,-1 0 1,1 0 0,0 0 0,-1 0-1,1-1 1,0 1 0,-1 0 0,1 0-1,0 0 1,0-1 0,0 1-6,6-2-37,-1 0 1,0 0-1,0-1 1,0 0 0,0 0-1,9-8 1,32-27-424,-27 19 282,-1-1-1,-1-2 0,27-40 1,22-28 298,-67 90-109,0 0 0,0 0 0,0 0 1,1 0-1,-1-1 0,0 1 1,0 0-1,0 0 0,0 0 0,0 0 1,0 0-1,0 0 0,0 0 1,1 0-1,-1-1 0,0 1 0,0 0 1,0 0-1,0 0 0,0 0 1,1 0-1,-1 0 0,0 0 1,0 0-1,0 0 0,0 0 0,0 0 1,1 0-1,-1 0 0,0 0 1,0 0-1,0 0 0,0 0 0,0 0 1,1 0-1,-1 0 0,0 0 1,0 0-1,0 0 0,0 1 1,0-1-1,0 0 0,1 0 0,-1 0 1,0 0-1,0 0 0,3 10 99,-2 14 73,-4-4-96,0 1-1,-1-1 1,-2 1-1,-10 26 1,-40 78 394,54-120-448,-19 37 106,-3-2-1,-1 0 1,-39 47 0,62-85-122,-14 18 64,-23 22 0,35-38-59,-1 0 1,1 0 0,-1 0-1,0-1 1,0 0 0,0 0-1,0 0 1,0 0-1,-1-1 1,1 0 0,-9 2-1,12-4-26,-1 0 0,1 0 0,-1 0 0,1 0-1,0 0 1,-1 0 0,1-1 0,0 1-1,-1-1 1,1 0 0,0 0 0,0 1 0,-1-1-1,1-1 1,0 1 0,0 0 0,0-1 0,0 1-1,1-1 1,-1 1 0,0-1 0,1 0-1,-1 0 1,1 1 0,-1-1 0,1 0 0,0-1-1,0 1 1,0 0 0,-1-2 0,-1-6-78,-1 1 0,2-1 0,-1 0 1,2 1-1,-2-20 0,2 21 67,1-1-1,0 0 1,1 1 0,-1-1-1,2 0 1,-1 1-1,1 0 1,1-1 0,0 1-1,0 0 1,0 0 0,1 0-1,0 1 1,1-1-1,0 1 1,0 0 0,0 0-1,1 1 1,0-1-1,0 1 1,1 1 0,-1-1-1,1 1 1,1 0 0,9-5-1,0 2-55,0 1 0,0 1 0,37-9 0,54-1-671,-64 8-754,-9 1-1360,-11 5-2080,-29 11-2203,-10 0 3862,-18 2-800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2:0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45 137 9984,'-23'-35'3680,"10"19"-2848,4 4-256,13 4 895,9-4-927,10 1 2176,4-3-1536,9 3 256,4 2-864,2 6-448,3-2-96,8 10-608,-3 3 320,0 1-2720,-6 2 1664,-9 1-3551,-6-1 2751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2:0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49 11392,'-54'-35'4224,"49"35"-2625,10-5-3614,4 2 959,1-2-576,-2 5 992,5 0-3232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42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5632,'7'-10'1834,"-5"9"-1369,4 4-220,-4-2-243,17 9 697,-1 1 1,-1 0-1,18 15 1,8 13 586,-1 3 0,-3 1 0,-1 1 0,-2 3 1,35 59-1,-63-92-1149,0 0 1,-1 0-1,-1 1 1,0 0-1,-1 0 1,-1 1-1,0-1 1,-1 1-1,-1 0 1,-1 0-1,0 0 1,0 0-1,-2 0 0,0 0 1,-1 0-1,-1 0 1,-5 18-1,-8 12 23,-2-1-48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2:29.11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32 60 1888,'8'0'4954,"67"3"-968,23 0-2164,330-34 589,281 2-1942,-266 26-202,-367 5 90,-33 0 14,55-5-1,-71 1-21,30 2-1,-21 1-122,-26-3-111,-10 2-119,0 0 1,0 0 0,0 0-1,1 0 1,-1 0 0,0 0-1,0 0 1,1-1 0,-1 1-1,0 0 1,0 0 0,0 0-1,1 0 1,-1 0-1,0 0 1,0 0 0,1 1-1,-1-1 1,0 0 0,0 0-1,0 0 1,1 0 0,-1 0-1,0 0 1,0 0 0,0 0-1,1 0 1,-1 1 0,0-1-1,0 0 1,0 0 0,0 0-1,1 0 1,-1 1 0,0-1-1,0 0 1,0 0 0,0 0-1,0 1 1,0-1-1,0 0 1,1 0 0,-1 0-1,0 1 1,0-1 0,0 0-1,0 1-1,0-1-1,0 0 0,0 0 0,0 0 0,0 1 0,0-1 0,0 0 0,1 0 0,-1 0 0,0 0 0,0 1 0,0-1 0,0 0 0,0 0 0,1 0 0,-1 0 0,0 0 0,0 0 0,0 1 0,1-1 0,-1 0 1,0 0-1,0 0 0,0 0 0,1 0 0,-1 0 0,0 0 0,0 0 0,0 0 0,1 0 0,-1 0 6,1 0 1,-1 0-1,0 0 0,0 0 0,1 0 1,-1 0-1,0 0 0,0 0 1,1 0-1,-1 0 0,0 1 1,0-1-1,0 0 0,1 0 1,-1 0-1,0 0 0,0 0 0,1 1 1,-1-1-1,0 0 0,0 0 1,0 0-1,0 0 0,1 1 1,-1-1-1,0 0 0,0 1 0,3 2-27,0 1-1,-1-1 0,2 0 0,-1 0 0,5 3 1,-3-2 23,-1-1-1,1 1 1,-1 0 0,0 0 0,4 6-1,-5-4-32,0 0 0,0 0 0,-1 0 0,0 0-1,0 0 1,2 12 0,3 43-29,-6-44 88,12 93-58,6 130 296,-19-199-65,-4 139-219,-2-68 237,2-13-1,0-3 67,-9 8 20,12-9-101,2-50 132,-1-42-299,-1 0 1,1 0-1,0 0 1,-1 0-1,0 0 1,0 0-1,0 0 1,0 0-1,0 0 1,-2 3-1,2-6-27,0 1-1,1 0 0,-1-1 1,1 1-1,-1 0 0,0-1 1,1 1-1,0 0 1,-1 0-1,1 0 0,-1-1 1,1 1-1,0 0 0,-1 2 1,1-3-6,0 0 0,0 1 0,0-1 0,0 1 0,0-1 0,0 1 0,0-1 0,-1 1 0,1-1 0,0 0 0,0 1 0,0-1 0,-1 1 0,1-1 0,0 0 0,-1 1 0,1-1 0,0 0 0,0 1 0,-1-1-1,1 0 1,-1 0 0,1 1 0,0-1 0,-1 0 0,1 0 0,-1 0 0,1 1 0,-1-1 0,1 0 0,0 0 0,-2 0 0,-5 16 455,6-12-666,1-3 212,-1 0 0,1 0-1,0 0 1,-1 0-1,1 0 1,0 0-1,0 0 1,0 0 0,0 0-1,0 0 1,0 0-1,0 0 1,0 2 0,1-3 12,-1 1 1,0-1-1,0 1 1,0 0-1,0-1 1,0 1-1,0-1 1,0 1-1,0 0 1,0-1-1,0 1 1,0-1-1,0 1 1,0-1-1,0 1 1,0 0-1,-1-1 1,1 1-1,0-1 1,0 1-1,-1-1 1,1 1-1,0-1 1,-1 1-1,1-1 1,0 1-1,-1-1 1,1 0-1,-1 1 1,1-1-1,-1 0 1,1 1 0,-1-1-1,1 0 1,-1 1-1,-22 13 138,-54 5 211,54-13-464,7-4 137,0 0-1,-1-1 1,1 0 0,-19-2-1,-5-1-77,-65 6-17,-130 21 1,33 18-84,43-6 103,121-31 120,0-1 1,-47 0-1,37-5-71,-16 1 120,-84-10 0,111 4 132,-66-19 0,75 11-281,25 11-9,0 0 0,0 0 0,-1 1 0,1-1 0,-1 1 0,1 0 0,-1 0 0,1 0 0,-1 0 0,-5 0 0,-2 1-96,-2 0 118,0 0 0,0 1 1,0 0-1,-24 6 0,-57 16-140,85-21 173,1-1 1,-1 0-1,-12 0 0,11-1 6,-1 0 0,-12 3 0,-5 1 16,1-1 0,-39-2 0,53 0 12,10-1-25,0 1 0,0-1 0,0 0 1,0 0-1,0 0 0,0 0 1,0-1-1,0 1 0,1-1 0,-1 0 1,0 0-1,0 0 0,0 0 0,1 0 1,-1 0-1,0-1 0,-2-1 0,-15-15 48,15 14-39,0 0-1,0 0 1,1 0 0,0-1-1,-7-8 1,11 9-6,-1 1 1,1-1-1,-1 0 1,1 0-1,0 1 1,0-1-1,1 0 1,-1 0-1,1 0 1,2-5-1,-2 3 6,6-28 98,-2 0 1,2-62-1,-24-181-33,11 204-235,-13-58 1,8 64 88,-16-98-489,16 75-26,7 30-518,13 61 666,243 39-31,5-23 995,-126-10-343,388 21 79,-438-24-143,1-4 0,88-12 0,-76-3-240,-62 10-9,-5 1 254,0-2 0,-1 0 0,43-17 0,-45 15-258,-21 7 125,1 0 1,0 0 0,0 0-1,-1 0 1,1-1-1,-1 1 1,1-1 0,-1 0-1,4-4 481,-7 23-1560,0-13 1069,-1 1 1,0-1-1,0 0 1,0 0 0,0 0-1,0 0 1,-4 6-1,3-6-17,0 0 0,0 0 0,1 0-1,0 0 1,-1 1 0,2-1 0,-2 8-1,7 133-64,2-63 261,-1 3 128,-6-83-319,0 9 92,0-10-80,0-1-1,0 0 1,0 0-1,0 1 0,0-1 1,0 0-1,0 0 1,0 1-1,0-1 1,0 0-1,-1 1 1,1-1-1,0 0 0,0 0 1,0 0-1,0 1 1,0-1-1,-1 0 1,1 0-1,0 1 1,0-1-1,0 0 0,-1 0 1,1 0-1,0 0 1,0 0-1,0 1 1,-1-1-1,1 0 1,-1 0-1,1 0-3,1 0 1,-1 1-1,0-1 0,0 0 1,0 0-1,0 0 0,0 1 1,0-1-1,0 0 0,0 0 1,0 0-1,0 1 0,0-1 1,0 0-1,0 0 0,0 1 1,0-1-1,0 0 0,0 0 0,0 0 1,0 1-1,0-1 0,0 0 1,0 0-1,-1 0 0,1 0 1,0 1-1,0-1 0,0 0 1,0 0-1,0 0 0,-1 0 1,1 1-1,0-1 0,0 0 1,0 0-1,-1 0 0,-6 8 117,-2-3-112,0 0 1,-1-1-1,1 0 0,-1 0 1,-18 3-1,-53 6 27,57-10-19,-39 5 13,-175 16 42,211-23-75,-415 6 124,413-7-43,0-2 1,-40-6-1,58 6-51,-1-1 0,0 0 0,1-1 0,0 0 0,0-1 1,0 0-1,1-1 0,-13-9 0,13 8-161,-1 0-1,1 1 1,-21-10-1,24 14-64,1 0 0,0 0-1,-1 0 1,1 1 0,-1 0-1,0 0 1,1 1 0,-13 0-1,8 1-572,-1 0 0,1 1 0,0 0 0,0 1 0,0 0 0,0 0 1,1 2-1,0-1 0,-1 1 0,1 1 0,1 0 0,-1 0 0,1 1 0,0 0 0,-8 8 0,-9 19-2380,6-9-218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2:30.56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24 1 2240,'-1'1'825,"1"-1"-813,2 7 863,7 16 825,-3-10-616,7 25 441,-3 1 1,8 52-1,-8-36-528,-5-26-132,-2 1 0,0 55 0,-12 58 681,7-117-1479,-1 3-200,-1 1 1,-1-1-1,-2-1 1,-1 1-1,-1-1 0,-13 29 1,7-32-2524,-2-4 763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3:34.87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136 28 1984,'28'9'11360,"-28"-20"-10837,0 10-497,0 1-1,1-1 1,-1 0-1,0 0 1,0 1-1,0-1 1,0 0-1,0 0 1,0 1 0,0-1-1,-1 0 1,1 0-1,0 1 1,0-2-1,-2 1-34,2 1 4,-1 0-1,1 0 0,0-1 0,0 1 1,0 0-1,-1 0 0,1 0 1,0 0-1,0-1 0,0 1 0,0 0 1,0 0-1,-1 0 0,1-1 1,0 1-1,0 0 0,0 0 0,0-1 1,0 1-1,0 0 0,0 0 1,0-1-1,0 1 0,0 0 1,0 0-1,0-1 0,0 1 0,0 0 1,0 0-1,0-1 0,0 1 1,0 0-1,9-1-522,157-4 843,53 23-134,-191-15-144,431 24 299,-438-26-270,-10-1 48,0 1 0,0-2-1,-1 1 1,21-5 0,-31 5-77,1-1-1,0 1 1,-1 0 0,1-1-1,0 1 1,0 0-1,-1 0 1,1 0 0,0-1-1,0 1 1,0 0 0,-1 0-1,1 0 1,0 0 0,0 0-1,0 1 1,-1-1 0,1 0-1,0 0 1,0 1 0,0 0-18,-1 0 1,0 0 0,0 1-1,0-1 1,-1 0-1,1 0 1,0 1 0,0-1-1,-1 0 1,1 0 0,-1 1-1,0 0 1,1-1-69,-27 109 284,-17 198 351,36-222-520,-8 65 39,14-140-105,0-1 1,1 1 0,1-1-1,-1 1 1,2-1 0,0 1-1,2 11 1,-3 12 113,0-30-70,-1 0 0,1 0 0,0 0 0,0 0 0,1 0 0,-1 0 0,1 0 0,0 0 0,0 0 0,2 6 970,-9-5-539,-2-5-465,0 0 0,0 1-1,1 0 1,-1 0 0,0 1 0,-12 4 0,-95 25-116,20-6 223,35-5 30,-62 31 0,-53 37-218,135-67 29,-246 98-150,278-117 196,0 0 1,0 0-1,0-1 1,-1 0-1,1 0 0,-14-1 1,16 0-41,5 0 42,1 0 1,-1 0-1,0 0 1,1-1-1,-1 1 1,0 0-1,1 0 1,-1-1-1,0 1 0,1 0 1,-1-1-1,1 1 1,-1-1-1,1 1 1,-1 0-1,1-1 1,-1 1-1,1-1 1,-1 0-1,1 1 1,-1-1-1,1 1 1,0-1-1,-1 0 0,1 1 1,0-1-1,0 0 1,0 1-1,-1-1 1,1 0-1,0 1 1,0-1-1,0 0 1,0 1-1,0-1 1,0 0-1,0 0 1,1 0-1,4-33-57,-4 29 79,14-50 17,40-95-1,3-9 203,-49 123-213,-1 1 1,-2-1-1,2-71 1,-8 43-83,-12-85 1,-5 51 146,14 85-109,-1 1-1,0-1 1,0 1 0,-2 0-1,-9-17 1,13 26-22,0 0-1,-1 1 1,1-1-1,-1 1 1,1-1 0,-1 1-1,-4-3 1,-10-8-210,34 21-329,0-1 0,31 10 1,231 87 691,-195-69-205,-55-24 247,1-2 1,-1-1-1,2-1 0,-1-2 1,1-1-1,-1-1 0,33-2 1,-62-1-26,-2 4-115,0-1-1,0 1 0,0-1 1,-1 0-1,0 0 0,1 0 1,-1 0-1,0 0 0,0 0 1,-1 0-1,1-1 0,-1 1 1,-2 2-1,-3 3 28,-28 34-3,-34 35-14,48-56-2,6-4 109,-2-1 1,0 0-1,-27 17 0,40-30-178,6-6-123,9-5 104,40-18 32,34-19 205,-57 30-363,-8 4 173,21-15 1,-34 21-599,1-1 0,-1 0 0,0 0 0,0 0-1,-1 0 1,8-12 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3:38.79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20 1728,'2'4'3584,"0"-5"-3559,0 1 0,-1-1-1,1 1 1,0-1 0,-1 0 0,1 0 0,-1 0 0,1 1 0,-1-2-1,1 1 1,-1 0 0,1 0 0,1-2 0,7-6 53,-9 8-158,2 3-269,-3-2 351,0 0-1,1 0 1,-1 0 0,0 0 0,0 0 0,0 0 0,1 0-1,-1 0 1,0 0 0,0 0 0,0 0 0,1 0-1,-1 0 1,0 0 0,0 0 0,0 0 0,0 0-1,1 1 1,-1-1 0,0 0 0,0 0 0,0 0 0,0 0-1,0 0 1,0 0 0,1 1 0,-1-1 0,0 0-1,0 0 1,0 0 0,0 0 0,0 1 0,0-1 0,0 8-338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4:0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379 575 1472,'-4'-3'9164,"4"2"-9022,-5-10 694,5 10-775,0 1 0,0-1 1,0 0-1,-1 0 1,1 1-1,0-1 1,0 0-1,-1 1 0,1-1 1,0 1-1,-1-1 1,1 0-1,-1 1 1,1-1-1,-1 1 0,1-1 1,-1 1-1,1-1 1,-1 1-1,0-1 1,0 1-1,-16-12 778,2 1-30,-3-3-134,16 12-655,1 1-1,0-1 1,-1 1-1,1-1 1,-1 1-1,0 0 1,1 0 0,-1 0-1,0 0 1,0 0-1,1 0 1,-1 1-1,0-1 1,0 1 0,0-1-1,0 1 1,0-1-1,0 1 1,0 0-1,0 0 1,0 0 0,-4 1-1,-149 41 510,87-22-199,65-19-319,1 0 0,-1 0 1,1 0-1,0 0 0,0 1 1,0-1-1,-1 1 0,1-1 1,1 1-1,-1 0 0,0-1 1,0 1-1,1 0 0,-1 0 1,1 0-1,-1 1 0,1-1 1,0 0-1,0 0 0,0 1 1,0-1-1,0 1 0,1-1 0,-1 1 1,0 3-1,1-1 10,-1 0 0,1-1 0,0 1-1,1 0 1,-1 0 0,1 0 0,0-1 0,0 1 0,0 0 0,1-1-1,0 1 1,3 6 0,25 44-308,-14-25 432,1 0 0,2-1 0,38 47 0,-54-73-120,0 0 0,0 0 0,0 0-1,0 0 1,1-1 0,-1 0 0,1 1-1,-1-1 1,1 0 0,0-1-1,0 1 1,0-1 0,0 0 0,0 0-1,0 0 1,0 0 0,0-1 0,0 1-1,1-1 1,-1 0 0,0-1-1,0 1 1,0-1 0,0 1 0,0-1-1,0-1 1,0 1 0,0 0 0,0-1-1,0 0 1,-1 0 0,8-5-1,17-16 180,39-42 0,-40 38-340,-6 8 19,0 2 0,44-27-1,-34 26 214,0 2 0,1 1 0,63-19 0,-83 30-205,49-14-163,-55 16 184,0 1 1,0 0-1,0 1 0,1-1 1,-1 1-1,0 1 0,12 1 1,-16-2 91,0 1 0,0-1 1,0 1-1,0 0 0,0 0 0,0 0 1,0 0-1,0 0 0,0 0 0,-1 0 1,1 0-1,0 1 0,-1-1 1,1 1-1,-1-1 0,0 1 0,1 0 1,-1 0-1,1 2 0,-1-3 337,-10 4 262,4-5-550,0-1 1,1 0-1,-1 0 0,0-1 1,1 1-1,0-1 1,-1 0-1,-3-2 0,1 1-58,1 0-1,-1 0 1,-10-2 0,-3 1-123,0 1 1,-1 0 0,-37 2-1,47 1 110,1 1-1,-1 1 0,0 0 1,1 0-1,-1 1 0,1 0 1,0 1-1,-19 10 0,24-11 20,0 1 0,0 0-1,0 0 1,1 0-1,-1 1 1,1 0-1,0 0 1,1 0 0,-1 0-1,1 0 1,0 1-1,-2 5 1,0 0 48,1 0 1,1 0-1,0 0 1,0 1-1,-1 18 0,3-16 42,1 0 0,1 1-1,0-1 1,0 1 0,2-1-1,0 0 1,0 0 0,1 0-1,1 0 1,11 22 0,-14-33-52,0 1 1,0-1 0,0 0 0,0 1-1,1-1 1,-1 0 0,1-1-1,0 1 1,0 0 0,0-1-1,0 0 1,1 1 0,-1-1 0,0 0-1,1-1 1,-1 1 0,1-1-1,0 1 1,0-1 0,-1 0-1,1-1 1,0 1 0,0-1 0,0 1-1,0-1 1,0-1 0,0 1-1,0 0 1,0-1 0,-1 0-1,1 0 1,0 0 0,0 0 0,-1 0-1,7-4 1,-2 0-34,-1 1 1,0-1-1,0-1 0,0 1 0,-1-1 1,0-1-1,0 1 0,0-1 0,-1 0 1,0 0-1,0 0 0,-1-1 0,0 0 1,0 0-1,-1 0 0,0 0 0,-1 0 1,1-1-1,-1 1 0,-1-1 1,0 0-1,0-11 0,-1-2 45,1 5-14,-4-31 0,2 43-42,0-1-1,0 0 1,-1 1-1,0-1 0,0 1 1,0 0-1,-1-1 1,1 1-1,-6-6 0,1 1-25,3 4-92,0 0-1,-1 0 1,0 1-1,0-1 0,0 1 1,-10-7-1,7 5-49,9 4-45,15 3-30,-1 1 482,107-8 369,-51 5-298,-40 3-322,-27-1-13,-1 0 1,0 0 0,1 1-1,-1-1 1,0 1 0,1-1-1,-1 1 1,0 1 0,6 2-1,-8-4 30,0 0-1,0 0 1,0 0-1,0 1 1,0-1-1,-1 0 1,1 1-1,0-1 0,0 1 1,-1-1-1,1 1 1,0-1-1,-1 1 1,1 0-1,0-1 1,-1 1-1,1 0 1,-1 0-1,1-1 1,-1 1-1,0 0 0,1 0 1,-1 0-1,0-1 1,1 1-1,-1 0 1,0 2-1,1-1 11,-1 2-9,1 0-1,-1 1 1,0-1 0,0 1 0,-1-1-1,1 0 1,-1 1 0,-1 6-1,-3 18 15,0 8 156,5-32-133,0-1 0,0 1 0,-1 0 0,0 0 0,0-1 0,0 1 0,-3 5 0,4-10 399,4-12 374,10-11-882,17-40-1,-27 54 76,-1 2-32,1 0-1,0 0 0,0 0 0,1 0 1,-1 1-1,1 0 0,1 0 1,-1 0-1,1 1 0,0-1 0,0 2 1,9-6-1,-13 8 17,-1 2-25,0-1 0,0 0 1,0 0-1,0 1 0,0-1 0,0 1 1,0-1-1,1 1 0,-1 0 1,2-1-1,-2 1-171,12 9 64,-11-7 154,-1 1 0,1 0 0,-1 0 0,0 0 0,0 0 0,0 0-1,0 0 1,0 1 0,-1-1 0,1 4 0,-2 37 9,0-19 77,1 75 293,0-99-366,0 0 0,1 0-1,-1 0 1,0 0-1,1 0 1,-1-1-1,0 1 1,1 0 0,0 0-1,-1 0 1,1 0-1,-1 0 1,1-1-1,0 1 1,0 0 0,-1 0-1,1-1 1,0 1-1,0-1 1,0 1-1,0-1 1,0 1 0,0-1-1,-1 1 1,1-1-1,0 0 1,0 1 0,0-1-1,2 0 1,0 1 6,-1-1 1,1 1-1,0-1 1,0 0-1,0 0 1,-1 0 0,1 0-1,0 0 1,0-1-1,0 1 1,4-3-1,28-13 178,-9 2-134,-12 8-84,-1-1 0,0-1 0,0 0 0,-1-1 0,22-19 0,51-61 70,-59 61-196,-16 16 133,-1-1 1,0 1-1,-1-2 0,0 1 0,-1-1 0,6-16 1,-2-5 6,-1 1 1,10-64-1,-16 56-190,-2 23-29,5-28 1,0 36 171,-6 11 28,-1 0 0,1-1 0,-1 1 0,1-1 0,-1 0 0,0 1 0,1-1 0,-1 1 0,0-1 1,1 0-1,-1 1 0,0-1 0,0 1 0,1-2 0,-1 1-277,1 10-374,0 0 538,1 0 0,-2 1 0,1 13 0,0 9 16,-1 48 196,-1-32 36,0-30 1,-1 0-1,0 0 1,-1-1 0,-8 25-1,-28 69 354,30-87-434,-9 26-6,-27 65 167,33-89-144,-1 0-1,-21 31 1,29-51-3,0-1 1,0 0-1,0-1 1,-1 1-1,0-1 1,1 0-1,-1-1 1,-1 1-1,1-1 1,-1 0 0,-6 2-1,-1 0-119,4-1 77,1-2 0,-1 0 1,1 0-1,-1 0 0,0-1 1,0-1-1,-12 0 0,19 0-108,0 0-1,0 0 0,0 0 0,0-1 0,-6-1 1,8 2 83,1 0 1,-1-1 0,0 1 0,1 0-1,-1-1 1,1 1 0,-1 0 0,1-1-1,-1 1 1,1-1 0,-1 1 0,1-1-1,-1 1 1,1-1 0,-1 1 0,1-1 0,0 0-1,-1 1 1,1-1 0,0 0 0,0 1-1,0-1 1,-1 0 0,1 1 0,0-1-1,0 0 1,0 1 0,0-2 0,0-1-41,1-1 1,-1 1 0,1 0 0,-1 0 0,1 0-1,0 0 1,0 0 0,1 0 0,-1 0-1,1 1 1,-1-1 0,1 0 0,0 1 0,0-1-1,0 1 1,3-3 0,4-3 84,1-1 1,18-11-1,-9 7-63,12-7-4,0 1-1,2 1 1,44-17 0,-33 16-144,33-22 170,7-3 265,-48 23-334,-27 15 73,1 1 1,11-6-1,56-30 235,-26 20-266,58-29 319,-98 43-277,1 0 0,-1-1-1,-1 0 1,1 0-1,-1-1 1,16-20 0,-19 21 54,-1-2 1,0 1-1,-1 0 1,0-1-1,5-16 1,12-54-103,-15 52 59,-3 8-52,3-35 0,0-1-206,-3 26-121,-1 1 0,-2-40 1,-1 68 95,-8 11-368,-7 19 527,1 1 0,2 0 0,-13 43 0,-9 26 146,-31 38 314,19-42-38,14-18-74,30-72-197,1 1-1,-1-1 0,1 0 0,0 1 0,0 0 0,0-1 1,1 1-1,0 0 0,0-1 0,0 1 0,1-1 0,0 1 1,2 8-1,-2-11-10,0-1 1,0 0 0,0 1-1,0-1 1,0 0 0,0 0-1,1 0 1,-1 0 0,1 0 0,-1 0-1,1 0 1,0-1 0,0 1-1,-1 0 1,1-1 0,0 1-1,1-1 1,-1 0 0,0 0-1,0 0 1,1 0 0,-1 0-1,0 0 1,1-1 0,-1 1-1,0-1 1,1 0 0,-1 0-1,1 1 1,-1-1 0,1-1-1,-1 1 1,4-1 0,7-2 48,-2-1 0,1-1 0,0 1 0,-1-2 0,0 0 1,15-10-1,-5 4 39,7-5 13,33-25 0,-52 34-129,3 0 15,0-2 1,-1 1-1,0-2 1,-1 1 0,0-1-1,0-1 1,8-14-1,-13 17-24,-3 8-9,-1 0-1,-1-1 1,1 1-1,0-1 1,0 1-1,0-1 1,-1 1-1,1-1 1,-1 0-1,1 1 1,-1-1-1,0 0 1,1-1-1,0-7-266,0 7-346,0 8 367,-2-1 246,1-1-1,-1 1 1,0-1-1,0 1 0,0-1 1,0 0-1,-1 1 1,-3 5-1,3-6 21,0 0 0,0 1 1,1-1-1,0 1 0,-1 0 0,1-1 0,0 1 1,0 0-1,0 4 0,1-4 16,0-1 0,-1 1 1,0 0-1,0-1 0,-2 7 0,2-6-23,-1 0-1,1 0 0,0 0 0,0 0 0,0 8 1,1-6 108,0 0 1,0 1-1,1-1 0,0 0 1,0 0-1,4 11 1,0-4 34,0-1 0,8 12 0,-12-23-44,2 2-12,10 0-81,-11-3-2,0 0 34,0 1 0,1-1-1,-1 0 1,0 0-1,1 0 1,-1-1 0,1 1-1,-1 0 1,0-1-1,0 0 1,1 1 0,-1-1-1,0 0 1,0 0-1,4-3 1,1-1 22,-1 0 0,0 0-1,8-9 1,7-7-96,-15 15 69,-1 1 0,-1-2 0,1 1 0,-1 0 0,0-1 0,0 0 0,4-12 0,-6 13-40,0 1 0,-1-1 0,2-10 0,2-8-24,4-19-330,-9 42 348,0 0 0,0 1 1,1-1-1,-1 1 0,0-1 1,1 1-1,-1-1 0,0 0 1,1 1-1,-1 0 0,1-1 1,-1 1-1,1-1 0,-1 1 1,1-1-1,0 1 0,-1 0 1,1 0-1,-1-1 0,1 1 0,0 0 1,-1 0-1,2-1 0,-1 1-15,1-1-131,-7 2-267,5-1 421,-1 0 1,1 0 0,0 0-1,0 0 1,0 0 0,0 0-1,0 0 1,0 0 0,0 0-1,-1 0 1,1 0 0,0 0 0,0 0-1,0 0 1,0 0 0,0 0-1,0 0 1,0 0 0,0 0-1,-1 0 1,1 0 0,0 0-1,0 0 1,0 0 0,0 1-1,0-1 1,0 0 0,0 0 0,0 0-1,0 0 1,0 0 0,0 0-1,0 0 1,0 0 0,0 0-1,-1 0 1,1 1 0,0-1-1,0 0 1,0 0 0,0 0-1,0 0 1,0 0 0,0 0-1,0 0 1,0 1 0,0-1 0,0 0-1,0 0 1,0 0 0,1 0-1,-1 0 1,0 0 0,0 0-1,2 4-18,1 0-1,-1 0 0,1 1 1,-1-1-1,-1 0 1,2 6-1,3 4 181,9 15-289,-13-28 160,-1 0-1,1 0 1,-1 0-1,1 0 1,-1-1-1,1 1 1,-1 0-1,1-1 1,0 1-1,-1-1 1,3 1-1,-1-1 19,8 4 19,0-2 1,0 1-1,0-1 1,1-1-1,-1 0 1,0-1-1,1 0 1,-1-1-1,17-2 1,22-6 196,-35 8-225,0-1-1,-1-1 0,1-1 1,-1 0-1,0 0 0,0-2 1,20-10-1,-33 16-32,0-1 0,0 1 0,-1-1-1,1 0 1,0 1 0,-1-1 0,1 1 0,-1-1 0,1 0 0,-1 0-1,1 1 1,-1-1 0,1 0 0,-1 0 0,0 0 0,1 1 0,-1-1-1,0 0 1,0 0 0,1 0 0,-1 0 0,0-1 0,0 1-11,-1-1 0,1 0 1,0 0-1,-1 1 1,1-1-1,-1 0 0,1 1 1,-1-1-1,0 0 0,-1-2 1,-1 1-24,1-1-1,-1 1 1,1 0 0,-1 0 0,0 1-1,0-1 1,0 0 0,-1 1 0,-5-4-1,-7-2-91,14 6 84,0 1 1,0 0 0,-1 0 0,1-1-1,-1 1 1,1 1 0,-1-1 0,1 0-1,-1 1 1,0-1 0,1 1-1,-1 0 1,0 0 0,1 0 0,-4 0-1,0 1-18,-1 1 0,1 0 1,-1 0-1,1 1 0,0 0 0,0 0 0,-11 7 0,-20 10 22,32-18 54,0 1 0,1 0 0,-1-1 0,0 1 0,1 1 0,0-1 0,0 1 0,0 0 0,0 0 1,0 0-1,1 0 0,-1 0 0,1 1 0,1 0 0,-1 0 0,0 0 0,1 0 0,-2 6 0,4-8-9,0 0-1,0-1 0,0 1 0,1 0 0,-1 0 1,1-1-1,-1 1 0,1 0 0,0-1 0,0 1 1,0 0-1,0-1 0,1 0 0,-1 1 0,4 3 1,3 5 156,18 16 0,-21-22-89,0 0-1,0-1 1,1 0-1,-1-1 0,1 1 1,0-1-1,0 0 1,0 0-1,1-1 1,-1 0-1,14 3 1,0-2 112,1-1 1,32-1 0,-36-1-215,-6-1 58,1-1 1,-1 0 0,0 0 0,0-1-1,-1-1 1,1 0 0,-1 0 0,0-1 0,0 0-1,0 0 1,13-11 0,13-15 72,-27 22-77,1 1-1,15-11 1,-5 4-39,-16 12-19,0-1-1,1 1 1,0 0-1,-1 0 1,8-3-1,-3 2-45,3-2-472,-11 6 538,-1 0 0,0 0 0,1 0 0,-1 0 0,0 1 1,1-1-1,-1 0 0,0 0 0,1 0 0,-1 0 0,0 1 1,0-1-1,1 0 0,-1 0 0,0 0 0,0 1 0,0-1 1,1 0-1,-1 1 0,0-1 0,0 0 0,0 0 0,0 1 1,0-1-1,1 0 0,-1 1 0,0-1 0,0 0 0,0 1 1,0-1-1,0 0 0,0 1 0,0-1 0,0 0 0,0 1 1,0-1-1,0 0 0,0 1 0,-1-1 0,4 17-127,-3-15 117,1 0 0,-1 1 0,1-1-1,-1 0 1,0 1 0,0-1-1,0 1 1,-1 2 0,-22 82 195,17-68 6,3-11 479,8-19-352,0 0-384,0 1 0,0 0 0,1 1 1,1-1-1,0 1 0,0 0 0,0 1 0,13-12 0,-1 5 85,1 0-1,40-22 1,-47 28-39,-9 7-68,-1-1 0,0 1 0,1 0 1,0 0-1,-1 0 0,1 1 0,0-1 1,0 1-1,0 0 0,4-1 0,-1 19 76,-5-6 49,0 0 1,-1 0-1,0 16 0,-1-18 54,0 0-1,0 0 1,1 1-1,1-1 1,4 16 0,-4-19-41,0-1 1,0 0-1,0 0 1,1 1-1,0-1 1,0-1-1,0 1 1,5 4 0,-7-7-2,1-1 0,0 1 0,0-1 0,0 1 1,0-1-1,1 0 0,-1 0 0,0 0 0,0 0 1,1 0-1,-1-1 0,0 1 0,1-1 1,-1 1-1,1-1 0,-1 0 0,1 0 0,-1 0 1,1 0-1,-1-1 0,4 0 0,12-3 45,1-1 1,-1-1-1,-1-1 0,1 0 0,-1-1 1,0-1-1,26-19 0,-19 10-24,-1-1 0,-1 0 0,-1-2 0,23-28 0,-23 22 73,-2-2 1,0 0 0,24-55-1,31-100-427,-71 175 256,12-27-96,-9 24 36,-1-1 0,-1 0 1,1 0-1,-2 0 0,0-1 1,0 1-1,0-16 0,-3 29-31,-5 9-42,-14 41 131,-12 53 0,13-43-38,-8 30 125,-15 104 0,39-186-45,0 3 47,1-1 0,0 1 0,0-1 1,1 1-1,1 12 0,0-18 1,-1-1-1,1 0 1,0 1 0,1-1 0,-1 0 0,1 1-1,0-1 1,0 0 0,0 0 0,5 6 0,-6-8-11,1 0 1,0-1 0,0 1-1,0 0 1,0-1 0,0 0-1,1 1 1,-1-1 0,0 0 0,1 0-1,-1 0 1,1-1 0,-1 1-1,1 0 1,-1-1 0,1 0-1,-1 0 1,1 1 0,-1-1 0,5-1-1,213-30-936,-210 28 30,0 0 0,0 0 0,11-6 0,5-1-3654,-15 2 865,-11 8 3516,0-1-1,0 1 1,1 0-1,-1-1 1,0 1-1,0 0 0,0-1 1,1 1-1,-1 0 1,0-1-1,0 1 1,0 0-1,0-1 0,0 1 1,0-1-1,0 1 1,0 0-1,0-1 0,0 1 1,0-1-1,0 1 1,0 0-1,0-1 1,0 1-1,0-1 0,0 1 1,-1 0-1,1-1 1,0 1-1,0 0 1,0-1-1,-1 1 0,-10-9-4798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4:04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49 8480,'-27'-17'3136,"27"14"-2432,9-1-224,4 4 2080,10-5-1504,9 2 1631,3 3-1567,6-5 96,7-2-768,16 2-128,9 5-192,-2 0-224,1 0 32,-4 5-3360,-15 7 1888,-8-4-6911,-17-13 4703,-20-10 512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4:1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2 2080,'0'0'41,"0"0"0,0 0 0,0 0 1,0-1-1,0 1 0,0 0 0,0 0 0,0 0 1,-1 0-1,1 0 0,0 0 0,0 0 0,0 0 0,0 0 1,0 0-1,-1 0 0,1 0 0,0 0 0,0 0 0,0-1 1,0 1-1,0 0 0,-1 0 0,1 0 0,0 1 0,0-1 1,0 0-1,0 0 0,0 0 0,0 0 0,-1 0 1,1 0-1,0 0 0,0 0 0,0 0 0,0 0 0,0 0 1,0 0-1,-1 0 0,1 0 0,0 1 0,0-1 0,3 7 3783,3 6-491,-5-5-3855,-50 199 4302,27-103-2861,11-68-509,0 0 1,-3 0 0,-1-1-1,-38 63 1,50-91-328,0 0 0,0 0 1,-2 11-1,4-13-53,-1 0 1,0 1-1,0-1 0,0 0 1,0 0-1,-1 0 0,-5 7 1,19-29 2335,-4 5-2518,1 0-1,17-19 1,3 5-35,40-27-1,-17 13 168,-39 31-74,0 1 0,22-11 0,-32 18 77,1 0 1,-1 0-1,0 1 1,0-1-1,1 1 1,-1 0-1,0-1 0,0 1 1,3 0-1,-3 0 161,7 22 73,-8-20-189,0 1 1,1-1-1,-1 1 1,0 0-1,0-1 1,-1 1-1,1 0 1,-1 0-1,1 4 1,-1 11 177,1-10-179,-1 0 1,0 0 0,-1 0 0,0 0 0,-2 9 0,3-15-14,0-1 1,-1 0-1,1 1 0,0-1 0,1 1 0,-1-1 1,0 1-1,0-1 0,1 0 0,-1 1 1,0-1-1,1 0 0,-1 1 0,2 1 0,3 14-142,-5-16 138,0 1-1,0-1 0,0 1 0,0-1 0,1 1 1,-1-1-1,0 0 0,1 1 0,-1-1 1,1 1-1,-1-1 0,1 0 0,0 0 0,0 1 1,0-1-1,-1 0 0,1 0 0,0 0 0,0 0 1,0 0-1,0 0 0,1 0 0,1 1 0,0-1 46,1 1-1,0-1 0,-1 1 0,1-1 0,0-1 0,0 1 1,0 0-1,0-1 0,7 0 0,-6 0-40,-1-1 0,0 0 0,0 1 0,1-2 0,-1 1 0,0 0 0,0-1 0,0 0 0,0 1 0,-1-2 0,1 1 0,6-6 0,3-2 42,-2-1 0,12-13 1,-20 21-29,3-4-9,-1 1 0,0-1 0,0 0 0,-1-1 0,0 1-1,0-1 1,0 0 0,3-14 0,-3-13-520,-4 34 389,0 21-688,-2 19 681,1-27 120,0 0 1,1 0 0,2 22 0,-2-31 13,1 0 1,0 0-1,1 1 0,-1-1 0,0 0 1,1 0-1,0 0 0,0-1 0,0 1 1,0 0-1,0-1 0,0 1 1,1-1-1,-1 1 0,1-1 0,0 0 1,-1 0-1,1-1 0,0 1 0,0 0 1,0-1-1,7 2 0,-4-1 74,0 0-1,1 0 0,0-1 0,-1 0 1,1 0-1,0-1 0,-1 0 1,1 0-1,0-1 0,10-1 1,3-4-7,0 0 0,-1-1 0,0-1 0,24-13 0,6-11-82,-33 23 44,19-13 0,-14 9 28,-15 7-115,-5 5 7,0 0 0,0 0 0,0 0 0,0 0 0,0 1 0,0-1 0,0 0 0,0 1 0,0-1 1,0 0-1,1 0 0,-1 0-257,-2 6 234,-1-1 57,0 4 41,0 1 0,-1-1-1,0 0 1,-1 0 0,0 0 0,0 0 0,-8 10 0,-7 6 61,1 1 0,2 0 0,-26 54 0,19-25-108,-18 39 316,34-79-243,-1 0 0,-1-1-1,0 0 1,-15 16 0,20-24-18,-1-1-1,1-1 1,-1 1-1,0 0 1,0-1 0,0 0-1,0-1 1,0 1-1,-1-1 1,0 0-1,1 0 1,-1 0 0,-11 1-1,7-2-35,0-1 1,0 0-1,0 0 0,1-1 0,-1 0 0,0-1 0,-14-4 0,19 4-31,0 0 1,0 0-1,0-1 0,0 1 0,0-1 0,1-1 0,-1 1 0,1 0 1,-4-5-1,0 1-32,1 2-8,6 4 32,0 1 0,0 0 0,0-1-1,1 1 1,-1-1 0,0 1 0,0-1 0,1 0 0,-1 1 0,0-1-1,1 0 1,-1 1 0,1-1 0,-1 0 0,0 0 0,1 0 0,0 1-1,-1-1 1,1 0 0,-1-2 0,-1-5-422,1 8 430,1-1 0,0 1 0,-1-1 0,1 0 1,0 1-1,0-1 0,0 1 0,0-1 0,-1 0 1,1 1-1,0-1 0,0 1 0,0-1 0,0 0 1,0 1-1,0-1 0,1 0 0,-1 0 0,3-8-26,0 0-1,1 0 1,0 0-1,0 1 1,1 0-1,0-1 1,1 2-1,0-1 1,0 1-1,0 0 1,15-12-1,-10 10 34,1 2 0,0-1 1,0 1-1,1 1 0,-1 0 0,2 1 0,20-6 0,171-37 0,-20 5 186,-178 41-109,0 0 1,1-1-1,-2 0 0,1 0 0,0 0 1,-1-1-1,1 1 0,-1-2 0,0 1 1,0-1-1,-1 0 0,1 0 0,-1 0 1,0-1-1,-1 0 0,1 0 1,-1 0-1,0 0 0,3-9 0,18-36-272,-32 135-885,-10 63 1372,2-8-174,7-74-42,5-33 60,-13 54 0,-6 4 443,21-83-478,1-7-69,1 1 0,-1-1-1,0 1 1,0-1 0,0 1 0,0-1 0,0 0-1,0 1 1,0-1 0,0 1 0,0-1 0,0 0-1,0 1 1,-1-1 0,1 1 0,0-1 0,0 0-1,0 1 1,0-1 0,-1 1 0,1-1 0,0 0-1,0 1 1,-1-1 0,1 0 0,0 0 0,-1 1-1,1-1 1,0 0 0,-1 0 0,1 1-1,0-1 1,-1 0 0,1 0 0,0 0 0,-1 1-1,1-1 1,-1 0 0,0-12 514,19-328-1093,-8 261 595,1-22-6,-10 88-74,1-1 0,0 1 0,1-1 1,0 1-1,1 0 0,10-22 0,-7 20 19,-4 8-28,1 0-1,0 0 1,7-10 0,-9 15 2,0 0 1,1 0-1,-1 0 1,0 0-1,1 0 1,0 0 0,-1 0-1,1 1 1,0 0-1,-1-1 1,1 1-1,5-1 1,-3 1 41,-1-1 24,1 1 1,0 0 0,-1 0-1,1 0 1,0 0 0,-1 1 0,1 0-1,0 0 1,0 0 0,-1 1 0,1-1-1,5 2 1,-4 1-14,-1-1 1,0 0-1,0 1 0,0 0 1,0 0-1,0 0 0,-1 1 1,1 0-1,-1 0 0,0 0 1,0 0-1,0 1 0,-1-1 1,0 1-1,6 10 0,-8-13 18,0 0 0,0 1 0,0-1 0,0 1-1,0-1 1,-1 1 0,1-1 0,-1 1 0,0-1-1,0 1 1,0-1 0,0 1 0,0 0 0,0-1-1,0 1 1,-1-1 0,0 1 0,1-1 0,-1 1-1,0-1 1,0 0 0,0 1 0,-1-1 0,1 0-1,0 0 1,-1 0 0,0 1 0,1-2 0,-1 1 0,0 0-1,0 0 1,0-1 0,-4 4 0,0-2 67,0 1 1,-1-1 0,1 0 0,-1 0-1,0 0 1,1-1 0,-1 0-1,0-1 1,0 0 0,0 0 0,-9 0-1,7-1-99,0 0 0,1-1-1,-1 0 1,0 0 0,1-1-1,-1 0 1,1-1 0,0 1-1,-9-6 1,16 8 1,0 0 0,0-1 1,0 1-1,0-1 0,1 0 0,-1 1 1,0-1-1,0 0 0,1 1 0,-1-1 0,0 0 1,1 0-1,-1 1 0,1-1 0,-1 0 1,1 0-1,0 0 0,-1 0 0,1 0 0,0 0 1,-1 0-1,1 0 0,0-1 0,0 1-100,19 1-325,65 9 341,-40-6 67,-12 0 182,0-2 1,53-5 0,-67 2-82,8-1 74,44-11 0,-62 11-92,0 0 0,0 0 1,0 0-1,-1-1 0,1 0 0,-1 0 1,0-1-1,-1 0 0,11-9 1,-10 7-41,0-1-1,-1 0 1,0 0 0,0 0 0,6-11 0,-10 16-17,-1-1-1,1 0 1,0 0-1,-1-1 1,0 1 0,0 0-1,0 0 1,-1-1-1,1 1 1,-1 0-1,0-1 1,0 1-1,-1 0 1,-1-8 0,2 11-22,0 0 1,0 0 0,0 0 0,-1 0 0,1 0-1,0 0 1,-1 0 0,1 0 0,-1 0 0,1 0-1,-1 0 1,0 0 0,1 0 0,-1 0 0,0 1-1,0-1 1,0 0 0,1 0 0,-1 1 0,0-1-1,0 1 1,0-1 0,-1 0 0,1 1-7,-1 0-1,1 0 1,0 0 0,0 0 0,-1 0 0,1 0 0,0 0 0,-1 1-1,1-1 1,0 0 0,0 1 0,0-1 0,-1 1 0,1-1 0,0 1-1,-1 1 1,-3 2-23,0 0-1,0 0 0,0 0 0,1 1 1,0 0-1,-6 8 0,7-8 54,1-1-1,0 0 0,0 1 0,1-1 1,-1 1-1,1-1 0,0 1 1,0 0-1,1-1 0,-1 1 1,1 0-1,0 0 0,0 0 0,1-1 1,-1 1-1,1 0 0,0-1 1,2 7-1,-1-6 42,0 1 0,1-1 0,-1 0 0,1-1 0,0 1 0,0 0 0,0-1 0,1 0 0,-1 0 0,1 0 0,0 0 0,1 0 0,-1-1 0,0 0 0,9 5 0,3 0 149,-14-6-158,1 0 0,-1 0 0,1-1 0,0 1 0,0-1 1,0 0-1,0 0 0,0 0 0,0 0 0,0-1 0,0 1 0,0-1 0,4 0 0,2-1 24,-1-1-1,0-1 0,1 0 1,-1 0-1,-1 0 0,1-1 1,0 0-1,-1-1 0,0 0 1,8-7-1,-4 4 24,1 0 0,19-9 0,-28 15-46,-2 2-12,-1 0 0,1 0-1,-1 0 1,1 0 0,-1-1 0,1 1-1,-1 0 1,1 0 0,-1-1 0,1 1-1,-1 0 1,1-1 0,-1 1 0,0-1-1,1 1 1,-1 0 0,1-1 0,-1 1 0,0-1-1,0 1 1,1-1 0,-1 1 0,0-1-1,0 1 1,1-1 0,-1 0 0,8 5 108,5 13 14,-11-14-91,-1-1-1,1 0 0,0 1 0,0-1 0,0 0 0,0 0 0,4 4 1,-1-4 65,0 1 1,0 0 0,0-1 0,0 0 0,1 0 0,-1-1-1,0 0 1,1 0 0,-1 0 0,11 0 0,16 0-58,-1-2-1,0-2 1,0 0 0,50-14-1,-57 10-2677,-17 3-1116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4:2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268 423 832,'5'8'10517,"-14"-9"-8478,7 0-1800,0 1 0,0 0 0,0 0-1,0 0 1,0 0 0,0 0-1,0 0 1,0 0 0,-3 1 0,1 1-153,1 0 1,-1 1-1,1-1 1,-1 1-1,1-1 1,0 1-1,0 0 1,0 0-1,0 1 1,1-1-1,-3 5 1,-4 3 21,-14 29 175,20-34-232,0 0 0,1 0 0,0 0 0,0 1 0,0-1 0,0 0 0,1 1 0,0-1 0,1 1 0,-1-1 0,1 1 0,0-1 0,2 12 0,-1-16 9,-1 0 0,1-1 0,0 1 0,-1 0 0,1 0 0,0 0-1,0 0 1,0-1 0,1 1 0,-1 0 0,0-1 0,1 1 0,-1-1-1,0 0 1,1 1 0,0-1 0,-1 0 0,1 0 0,0 0-1,0 0 1,0 0 0,-1 0 0,1-1 0,0 1 0,0-1 0,0 1-1,0-1 1,0 1 0,0-1 0,0 0 0,0 0 0,0 0-1,0-1 1,0 1 0,3-1 0,4-1 9,1 0 0,-1-1 0,0-1 0,1 1 0,-2-2 0,1 1 0,0-1-1,-1 0 1,0-1 0,0 0 0,0 0 0,12-15 0,-18 20-54,-1-1 1,0 0-1,0 1 1,0-1-1,0 0 1,0 0-1,-1 0 0,1 0 1,0 0-1,-1 0 1,0 0-1,1 0 0,-1 0 1,0 0-1,0 0 1,0 0-1,0 0 1,0 0-1,-1 0 0,1 0 1,-1 0-1,0-3 1,-1 0 59,0 0 0,0 0 0,-1 0 0,0 0 0,0 0 0,0 1 0,-4-6 0,5 9-83,1-1 1,0 1-1,0 0 1,-1-1-1,1 1 1,0 0 0,-1 0-1,1 0 1,-1 0-1,0 0 1,-2-1-1,3 2 17,1 0-1,-1 0 1,0 0-1,0 0 1,1 0-1,-1 1 0,0-1 1,0 0-1,1 1 1,-1-1-1,0 0 1,1 1-1,-1-1 1,1 1-1,-1-1 1,1 1-1,-1-1 1,0 1-1,1-1 0,0 1 1,-1-1-1,1 1 1,-1 0-1,1-1 1,0 1-1,-1 0 1,1 0-1,0-1 1,0 1-1,0 0 1,-1 0-1,0 4 23,0 0-1,-1 0 1,2 0-1,-1 0 1,1 1-1,0 5 1,-3 23 224,-2-9-24,-2 30-1,1-6-13,-8 70 97,9-84-200,3-16-12,-1 0 0,0 0 1,-11 28-1,7-25-26,4-14-3,1-1-1,-1 1 1,0-1-1,-1 0 1,-6 12-1,8-18-67,1 1-1,0-1 1,-1 1-1,0-1 0,1 1 1,-1-1-1,0 0 0,0 1 1,1-1-1,-1 0 0,0 0 1,0-1-1,0 1 1,-1 0-1,1-1 0,0 1 1,0-1-1,0 0 0,0 1 1,0-1-1,-1 0 0,1 0 1,0-1-1,0 1 1,0 0-1,-2-1 0,-4-1-17,1 0 0,1-1-1,-1 0 1,0 0 0,1 0-1,-1-1 1,1 0 0,0 0-1,0-1 1,-7-7 0,8 8-50,1-1 1,0 0-1,0 0 0,0 0 1,0 0-1,1-1 1,0 1-1,0-1 1,0 0-1,1 0 0,0 0 1,-2-9-1,2 6 69,2 8-27,-1 0 0,1-1 1,0 1-1,0-1 1,0 1-1,-1 0 0,1-1 1,0 1-1,1-1 1,-1 1-1,0-1 0,0 1 1,1 0-1,-1-1 1,1 1-1,-1 0 0,1-1 1,-1 1-1,1 0 1,0 0-1,1-3 0,3-2-10,1 0-1,0 0 1,0 0-1,1 1 0,0-1 1,0 2-1,0-1 1,0 1-1,1 0 1,11-4-1,-3 0 142,18-11-1,19-13-113,2 3 0,96-37 0,-46 22-64,-93 39 79,3-1-9,0-1-1,0-1 1,22-15-1,-34 21 2,0-1 0,0 1-1,0-1 1,0 0-1,0 0 1,-1 0 0,1-1-1,-1 1 1,0-1-1,0 1 1,0-1 0,0 0-1,0 1 1,-1-1 0,0 0-1,0 0 1,0 0-1,0 0 1,0-8 0,-1 8-8,-1 0 0,1-1 0,-1 1 1,1 0-1,-1-1 0,0 1 0,-1 0 1,1 0-1,-4-8 0,4 11-9,0-1-1,0 1 1,0-1-1,0 1 1,-1 0-1,1-1 1,0 1 0,-1 0-1,1 0 1,-1 0-1,1 0 1,-1 0-1,1 0 1,-1 0 0,1 1-1,-1-1 1,0 1-1,0-1 1,1 1-1,-1-1 1,0 1 0,0 0-1,1 0 1,-1 0-1,0 0 1,-2 0-1,0 1 22,-1 0-1,1 0 0,0 0 0,-1 0 1,1 1-1,0 0 0,0 0 1,0 0-1,0 0 0,1 0 0,-1 1 1,1 0-1,-1 0 0,1 0 0,0 0 1,0 0-1,0 1 0,0-1 1,1 1-1,-1 0 0,1 0 0,0 0 1,0 0-1,1 0 0,-1 0 0,1 0 1,0 0-1,0 1 0,0-1 1,1 1-1,-1-1 0,1 0 0,1 8 1,0-5 34,1 0 0,0-1 0,1 1 1,0-1-1,0 1 0,0-1 0,1 0 0,-1 0 1,1 0-1,1-1 0,-1 1 0,1-1 0,0 0 1,0 0-1,1-1 0,-1 0 0,1 0 1,0 0-1,10 4 0,-6-3 35,0 0 0,0-1 0,0 0 0,1-1 0,-1 0 0,1-1 0,0 0 1,0-1-1,0 0 0,0 0 0,0-1 0,12-2 0,-12 0-136,0-1 0,-1 0 0,0 0 0,1-1 0,10-6 0,46-30-77,-45 26 117,-17 11 7,0 0 0,0-1 1,-1 1-1,0-1 0,0 0 1,0 0-1,5-7 0,-5 1-38,-9 11-347,3 0 354,0 1 0,0-1 1,1 0-1,-1 1 0,0 0 1,1-1-1,0 1 0,-3 3 1,-6 13 73,-8 15 105,17-30-128,1-1-1,-1 1 1,0-1-1,1 1 1,-1-1 0,1 1-1,0 0 1,0-1-1,0 1 1,0-1-1,0 1 1,1 2-1,1-2 21,0 0 0,0 0 0,0-1 0,0 1 0,0-1 0,1 1 0,-1-1 0,1 0 0,-1 0 0,1 0 0,0 0 0,0-1 0,0 1 0,0-1 0,6 2 0,-3-2-31,0-1-1,0 0 1,0 0 0,0-1-1,0 1 1,0-1 0,0-1-1,0 1 1,0-1-1,0 0 1,-1-1 0,1 1-1,-1-1 1,1 0-1,-1 0 1,8-7 0,-12 9-6,-1 1 1,1-1 0,0 0 0,0 0 0,-1 1 0,1-1 0,0 0 0,-1 0-1,1 0 1,-1 0 0,1 0 0,-1 0 0,1 0 0,-1 0 0,0 0 0,1 0-1,-1 0 1,0-2 0,0 0 16,0 0 0,0 0 0,0 0 0,-1 0 0,1 0 0,-3-5 0,0 0 24,-1-1 0,0 1 1,-8-12-1,7 12-70,-1 1 1,0 0-1,-1 1 1,1-1-1,-1 1 1,-1 1-1,1-1 0,-16-7 1,20 11 15,1 1 0,-1 0 0,1 0 0,-1 0 0,0 1 0,0-1 0,1 1 0,-1-1 0,0 1 0,0 0 0,1 0 0,-6 0 0,6 1 12,1-1 1,-1 1-1,0-1 0,1 1 1,-1 0-1,1-1 0,-1 1 1,1 0-1,-1 0 0,1 0 1,-1 0-1,1 0 1,0 1-1,0-1 0,0 0 1,-1 1-1,1-1 0,0 0 1,-1 4-1,0-1-4,0 1 0,0 0-1,-3 9 1,5-12 43,-1 0 1,1-1-1,0 1 0,0 0 0,0-1 1,0 1-1,0 0 0,1-1 0,-1 1 0,0-1 1,1 1-1,-1 0 0,1-1 0,1 4 1,-1-4-9,0 0 1,0 0-1,0 0 1,0 0-1,0-1 1,0 1-1,0 0 0,0 0 1,0-1-1,1 1 1,-1 0-1,0-1 1,0 0-1,1 1 1,-1-1-1,0 1 1,1-1-1,-1 0 1,0 0-1,2 0 1,2 0 24,-1 0 1,1 0 0,-1 0-1,1-1 1,4-1 0,27-8-13,0-2 0,0-1 1,61-33-1,-88 41-32,112-69-349,-108 66 287,20-11 1,-2 3-59,-30 15 114,-1 1 0,1-1 1,0 1-1,0-1 0,-1 1 0,1 0 0,0-1 0,0 1 0,0 0 0,0 0 0,0 0 1,0 0-1,-1 0 0,1 0 0,0 0 0,0 0 0,0 0 0,0 0 0,0 0 0,0 1 0,-1-1 1,1 0-1,1 1 0,0 0-14,0 1-1,0-1 1,-1 0 0,1 1 0,-1 0-1,1-1 1,-1 1 0,0 0 0,2 3-1,2 4-52,-1 0 0,0 1-1,3 12 1,-6-19 69,4 11 84,-1 0 0,-1 1 0,-1-1 0,2 22 0,-4-32-1,-1 0-1,1 1 1,-1-1-1,0 0 1,0 0 0,0 0-1,0 0 1,-1-1 0,0 1-1,0 0 1,0-1-1,0 1 1,-4 4 0,5-7 117,1-2-232,0-1 1,0 1 0,0 0-1,1-1 1,-1 1-1,0 0 1,1-1 0,-1 1-1,1 0 1,1-3-1,56-99-573,-53 94 541,1 1-1,-1 0 1,1 1 0,1-1-1,9-8 1,-12 12 2,-2 13-47,0 3 262,-1-1 1,1 0 0,-2 0-1,1 1 1,-2-1-1,1 0 1,-2 0-1,-2 14 1,0-4-53,3-17-55,1 1-1,-1 0 0,0-1 0,-1 1 0,-2 6 1,2-7 166,3-3-175,5-6-208,10-20-522,21-45 0,-33 62 647,1-1-1,1 1 1,6-9-1,-1 3-109,-11 14 153,0 0 1,0 0 0,0 0 0,0 0 0,0 0 0,0 0 0,1 0-1,-1-1 1,0 1 0,0 0 0,0 0 0,0 0 0,0 0 0,0 0-1,0 0 1,0 0 0,0 0 0,0 0 0,1 0 0,-1 0 0,0 0-1,0 0 1,0 0 0,0 0 0,0 0 0,0 0 0,0 0 0,0 0-1,0 0 1,1 0 0,-1 0 0,0 0 0,0 0 0,0 0 0,0 0-1,0 0 1,0 0 0,0 0 0,0 0 0,0 0 0,1 0-1,-1 0 1,0 1 0,0-1 0,0 0 0,0 0 0,0 0 0,0 0-1,4 7-65,-1 10 69,1 38 306,-3-47-247,0 0-1,0 1 0,1-1 1,1 0-1,-1-1 1,6 13-1,-7-17-27,1-1-1,-1 1 1,1 0-1,-1 0 1,1-1 0,0 1-1,0-1 1,0 1 0,0-1-1,0 0 1,1 0-1,-1 0 1,1 0 0,-1 0-1,1-1 1,5 3 0,-4-3 2,0 0 0,0 0 0,0 0 1,0 0-1,0-1 0,0 1 0,0-1 0,0 0 1,1-1-1,-1 1 0,6-2 0,-2 0-60,0-1 1,0 1-1,-1-1 0,1-1 0,0 0 0,-1 0 0,0 0 0,0-1 0,0 0 0,-1 0 0,0-1 0,6-6 0,-7 6 35,0 1-1,-1-1 0,1 0 1,-1-1-1,-1 1 1,0-1-1,4-9 1,-6 13-23,0 0 0,-1 0 0,1 0 0,-1 0 0,0 0 0,0 0 0,0 0 0,0 0 0,-1 0 0,1 0 0,-1 1 0,0-1 0,0 0 0,0 0 0,0 0 0,0 0 0,0 1 0,-1-1 0,1 1 0,-1-1 0,-3-2 0,5 4 10,-1 0 0,0 0 0,0 0 0,1 0 0,-1 1 1,0-1-1,0 0 0,0 1 0,0-1 0,0 1 0,0-1 1,0 1-1,0-1 0,-1 1 0,1 0 0,0-1 0,0 1 1,0 0-1,0 0 0,0 0 0,-1 0 0,1 0 0,0 0 1,0 0-1,0 0 0,0 1 0,0-1 0,-1 0 0,1 1 0,0-1 1,0 1-1,0-1 0,0 1 0,0-1 0,-1 2 0,-1 0-3,1 0 0,-1 0 0,1 0 0,0 1 0,0-1-1,0 0 1,0 1 0,0-1 0,1 1 0,-1 0-1,1 0 1,-3 5 0,4-8 12,-2 8 49,0 0 0,-3 16 1,5-21-46,0 0 1,0 0 0,0 0 0,1-1 0,-1 1 0,1 0 0,-1 0 0,1 0 0,0-1 0,0 1-1,0 0 1,2 2 0,0 0 24,0 0 0,0 0 0,0 0 0,0 0 0,1-1 0,0 0 0,0 1 0,0-1 0,0-1 0,1 1 0,-1-1-1,1 0 1,0 0 0,8 4 0,-1-2-29,1-1 0,0 0 0,0 0-1,0-2 1,0 1 0,0-2 0,1 0-1,-1 0 1,0-1 0,1-1 0,-1 0 0,0-1-1,0 0 1,19-6 0,-26 5-62,-1 1 1,1-1-1,0 0 1,-1-1-1,0 1 1,0-1-1,0 0 1,0-1-1,0 1 1,-1-1-1,0 0 0,0 0 1,0 0-1,-1 0 1,1-1-1,-1 1 1,-1-1-1,5-11 1,0-5 54,-1 0-1,-1-1 1,4-40 0,23-215-160,-29 225 125,0-6-32,-2 42 42,-1 15 5,0-1 1,0 1-1,0 0 0,0-1 0,0 1 0,1 0 1,-1-1-1,1 1 0,1-4 0,-4 10 68,1 1 0,-1-1 0,1 0 0,0 1 0,0-1 0,0 6 0,-4 40 162,2-12-81,-6 57-145,-5 29 372,1 8-77,9-80-89,3-37-93,0 0-1,1 1 1,1-1 0,2 19 0,-2-32-74,0 1 1,0-1-1,0 0 1,0 0-1,0 0 0,0 0 1,1 0-1,-1-1 1,0 1-1,1 0 1,0 0-1,-1-1 1,1 1-1,0-1 1,0 0-1,0 1 1,0-1-1,3 1 1,-4-1-11,1-1 0,-1 1 0,1-1 1,-1 1-1,1-1 0,-1 1 0,1-1 0,-1 0 1,1 0-1,-1 0 0,1 0 0,-1 0 0,1 0 1,-1 0-1,1-1 0,-1 1 0,1-1 0,-1 1 1,1-1-1,-1 1 0,0-1 0,1 0 0,-1 0 1,0 1-1,1-1 0,-1 0 0,0 0 0,0 0 1,2-2-1,-1 0-21,5-5-34,-1-1-1,7-11 1,-11 16 52,0 1 0,-1-1 0,0 0-1,1 0 1,-1 1 0,-1-1 0,1 0 0,0 0-1,-1-6 1,8-66-42,-8 68-17,0 7 45,-1 0 0,1 0 1,0 0-1,0 0 0,0 0 0,0 0 0,0 0 0,0 0 0,0 0 0,1 0 1,-1 0-1,0 0 0,1 0 0,-1 0 0,0 0 0,1 0 0,-1 0 0,1 0 1,0 0-1,-1 0 0,1 0 0,0 1 0,-1-1 0,1 0 0,0 0 0,1 0 1,-2 1 0,1-1 1,-1 1-1,1 0 1,-1-1-1,0 1 1,1 0-1,-1 0 1,1-1 0,-1 1-1,1 0 1,-1 0-1,1 0 1,-1 0-1,1 0 1,-1-1-1,1 1 1,-1 0 0,1 0-1,-1 0 1,1 0-1,-1 1 1,1-1-1,-1 0 1,1 0 0,-1 0-1,1 0 1,-1 0-1,1 1 1,-1-1-1,1 0 1,11 14-123,-4-5 181,-6-6-37,-1 0 0,1 0 0,0 0 0,-1 0 0,1 0 0,-1 0 0,0 0 0,0 0-1,0 1 1,-1-1 0,1 0 0,-1 1 0,1-1 0,-1 0 0,0 1 0,-1-1 0,0 6 0,0-4-2,1 0 1,0-1-1,0 1 1,0 0-1,1-1 1,-1 1-1,1 0 0,3 8 1,-1-6-28,-3-5 31,1 0 1,-1-1-1,1 1 0,-1-1 0,1 1 0,0-1 0,0 1 0,-1-1 1,1 0-1,0 1 0,0-1 0,1 0 0,-1 0 0,0 1 0,0-1 1,0 0-1,1 0 0,-1 0 0,1-1 0,-1 1 0,1 0 0,-1 0 1,1-1-1,-1 1 0,1-1 0,-1 0 0,4 1 0,-1 0 37,0-1 0,0 0 0,0 0 0,0 0 0,0 0 0,1-1 1,-1 0-1,0 1 0,0-1 0,0-1 0,7-2 0,3-3 13,23-14-1,-25 13-209,16-8 39,-6 4 224,-2-1-1,37-29 1,-35 26-370,-22 15-5,-8 22 80,-1 2 335,6-16-68,0 1 1,0 0-1,1-1 1,0 1-1,0 0 1,1 0-1,-1 10 1,2-16-82,0-1 0,0 1 1,0 0-1,1-1 0,-1 1 1,0 0-1,1-1 0,-1 1 0,1-1 1,-1 1-1,1-1 0,0 1 1,0-1-1,-1 1 0,1-1 0,0 0 1,0 1-1,2 1 0,-1-2 19,0 0 1,0 0-1,0 0 0,0 0 1,0 0-1,0 0 0,0-1 0,0 1 1,0 0-1,0-1 0,0 0 1,0 0-1,1 1 0,1-2 1,7 1-26,0-1 0,-1 0 0,1-1 0,0 0 0,-1-1 0,12-4 0,57-29-411,-25 10 327,18 1-59,-72 25 137,0 0 0,0 0 0,0 0 1,0 0-1,0 0 0,0 0 0,0 0 0,0 0 0,0 0 0,0 0 0,0 0 0,0 0 0,0 0 0,0 0 0,0 0 1,0 0-1,0 0 0,0 0 0,0 0 0,0 1 0,0-1 0,0 0 0,0 0 0,0 0 0,0 0 0,0 0 0,0 0 1,0 0-1,0 0 0,0 0 0,0 0 0,0 0 0,0 0 0,0 0 0,0 0 0,0 0 0,0 0 0,0 0 0,0 0 0,0 0 1,1 0-1,-1 0 0,0 0 0,0 0 0,0 0 0,0 0 0,0 0 0,0 0 0,0 0 0,0 0 0,0 0 0,0 1 1,0-1-1,0 0 0,0 0 0,0-1 0,0 1 0,0 0 0,0 0 0,0 0 0,0 0 0,0 0 0,1 0 1,-6 7 156,-5 5 127,5-7-230,1 0-1,0 0 1,0 0 0,0 0 0,1 1-1,-4 8 1,-2 1 215,8-14-242,0 1 0,0-1 0,0 1 0,1-1 0,-1 1 0,0 0 0,0-1 0,1 1 0,-1 0 0,1-1 0,0 1 1,-1 0-1,1 0 0,0-1 0,0 1 0,0 0 0,0 0 0,0-1 0,1 1 0,-1 0 0,0 0 0,1-1 0,-1 1 0,1 0 0,0-1 0,0 1 0,-1-1 0,1 1 0,0-1 0,0 1 0,0-1 0,1 1 0,-1-1 0,0 0 0,1 0 0,-1 0 0,0 0 0,1 0 0,2 2 0,1-1 25,-1 0 0,1 0 0,0 0-1,0-1 1,0 1 0,0-1 0,0-1-1,0 1 1,0-1 0,0 1 0,1-2-1,7 0 1,38-6-712,-24 4-996,41-10 0,-33 6-204,-29 6 1107,0 1 0,0-1 0,0-1 0,0 1 0,0-1 1,0 0-1,-1-1 0,1 1 0,0-1 0,8-6 1,-13 9 497,-1-1 0,1 1 1,0-1-1,-1 1 1,1-1-1,-1 0 0,1 1 1,-1-1-1,1 1 1,-1-1-1,0 0 1,1 1-1,-1-1 0,0 0 1,0 0-1,1 1 1,-1-1-1,0 0 0,0 0 1,0 1-1,0-1 1,0 0-1,0 0 1,0 1-1,0-1 0,0-1 1,-7-6-3968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4:2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69 8960,'-36'-17'3328,"41"17"-2592,-5-5-192,13 5 2080,8-3-1537,21-1 1057,16-1-1248,9-3 288,6 5-704,-2-6-288,11 1-96,2 5-384,1-1 160,1 4-2336,-9 0 1344,-14 4-3839,-10-1 2783,-11-3-4192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4:2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159 668 2400,'-1'0'-287,"1"-1"670,1 2-73,-1-1-1,1 1 1,0-1 0,0 1 0,0-1-1,0 0 1,0 1 0,-1-1 0,1 0-1,0 0 1,0 0 0,0 0 0,0 1-1,0-1 1,0 0 0,0-1 0,0 1-1,0 0 1,0 0 0,0 0 0,-1 0-1,1-1 1,0 1 0,1-1 0,1 0 6,-1 0-1,1 0 1,0 0 0,-1 1 0,1-1 0,0 1 0,0 0-1,3-1 1,10 0 371,0-1-1,-1-1 1,1-1-1,0 0 1,-1-1-1,26-12 0,-24 11-526,-1-2 0,-1 0 0,1 0 0,-1-2 0,-1 0 0,1 0 0,-2-2 0,0 1 0,18-22 0,-13 10-83,-2-1-1,-1-1 1,-1 0-1,-1-1 1,11-34-1,35-141 348,-52 175-277,-5 20-85,-1 1 1,0-1-1,0 0 0,0 1 1,0-1-1,-1 0 0,0 0 1,-1 1-1,0-8 1,1 13-66,0-1-1,0 1 1,0 0 0,0-1 0,-1 1 0,1 0 0,0-1 0,0 1 0,0 0-1,0-1 1,0 1 0,-1 0 0,1 0 0,0-1 0,0 1 0,-1 0 0,1 0 0,0-1-1,0 1 1,-1 0 0,1 0 0,0 0 0,0-1 0,-1 1 0,1 0 0,0 0-1,-1 0 1,1 0 0,0 0 0,-1 0 0,-8 5-119,-7 19 106,-36 100 385,2-3-141,27-79-128,-2-1-1,-32 40 0,-66 68 246,117-142-326,-27 36 72,1 2 1,2 1 0,3 1 0,-31 71-1,49-99 96,0 1 0,-2-1-1,-23 31 1,15-32 31,19-17-208,0-1 0,-1 1 0,1-1 0,-1 1 1,1-1-1,-1 0 0,1 1 0,-1-1 0,1 0 0,-1 1 0,1-1 0,-1 0 0,0 0 1,1 1-1,-1-1 0,1 0 0,-1 0 0,0 0 0,1 0 0,-1 0 0,1 0 0,-1 0 0,0 0 1,1 0-1,-1 0 0,1 0 0,-1 0 0,0-1 0,1 1 0,-1 0 0,1 0 0,-1-1 1,1 1-1,-1 0 0,0-1 0,0 0 0,-3-4-60,1 0 0,0-1 0,0 1 0,0-1 0,1 0 1,0 0-1,0 0 0,0 0 0,1-1 0,0 1 0,0 0 0,0-1 0,1-9 0,1 8 20,0-1-1,0 1 0,1 0 0,0-1 0,1 1 0,0 0 0,0 0 0,1 1 0,8-14 0,-7 12 37,1 0 1,1 1-1,-1 0 0,1 1 0,0-1 1,1 1-1,0 1 0,0 0 1,0 0-1,14-8 0,1 3 29,1 0-1,0 1 0,40-11 0,78-9-75,-96 22 250,0-2 1,-1-1-1,60-25 1,-94 30-134,0 0 1,0 0 0,-1-1-1,0 0 1,16-16-1,-4 1 135,21-28-1,-41 48-224,-1 0 0,1 0 1,-1 0-1,0 0 1,0 0-1,1 0 1,-2-1-1,1 1 0,0 0 1,1-5-1,-2 6-82,-1 3-234,-3 5 260,1 0 0,0 1 0,-3 13 0,-3 7 163,-2 2 63,1 2 1,-5 37-1,14-67-123,1 1-1,0-1 1,0 1 0,0 0-1,0-1 1,1 1-1,-1-1 1,2 3-1,0 9 177,-2-14-200,0 1 0,0-1 1,1 0-1,-1 0 1,0 0-1,0 0 0,1 0 1,-1 0-1,0 1 1,1-1-1,-1 0 0,0 0 1,0 0-1,1 0 1,-1 0-1,0 0 1,1 0-1,-1 0 0,0 0 1,0 0-1,1 0 1,-1 0-1,0 0 0,1-1 1,-1 1-1,0 0 1,0 0-1,1 0 0,-1 0 1,0 0-1,1-1 1,9-3 131,11-8-33,23-16-1,17-11-119,-22 19 63,68-49-1,-98 63-449,-11 11-267,-4 6 675,4-8 6,0 1 0,0 0-1,1 0 1,-1 1 0,1-1-1,0 0 1,0 0 0,1 1-1,-1-1 1,1 0 0,0 1-1,0-1 1,0 0 0,1 1-1,-1-1 1,1 0 0,0 1-1,0-1 1,1 0 0,-1 0-1,1 0 1,0 0 0,5 7-1,-4-7 20,-1-1 0,1 0 0,0 1 0,1-1 0,-1-1 0,1 1 0,-1 0 0,1-1 0,0 1 0,0-1 0,0 0 0,0-1 0,7 3 0,-5-3 24,0 0 0,1 0 0,-1-1 0,0 0 0,1 0 0,-1-1 0,0 0 0,0 0 0,7-2 0,1-1-43,1 0 0,-1-2-1,-1 1 1,27-16-1,46-39-179,-53 36 81,-33 24 84,2-2-29,1 0 1,-1 1-1,0-1 1,1 1-1,-1 0 1,1 0-1,-1-1 0,1 2 1,0-1-1,4-1 1,-6 2 27,-1 1 0,1-1 0,-1 0 0,1 1 0,-1-1 0,1 0 1,-1 1-1,1-1 0,-1 1 0,0-1 0,1 0 0,-1 1 1,0-1-1,1 1 0,-1 0 0,0-1 0,0 1 0,1-1 0,-1 1 1,0-1-1,0 1 0,0-1 0,0 2 0,2 13-58,-2-10 90,-1 1 1,0-1-1,0 0 1,-1 1-1,1-1 1,-5 9-1,-1 4 111,-24 49 258,30-64-319,0-1 0,0 1-1,-1 0 1,1-1 0,-1 0 0,-3 4 0,6-9-119,1 1 0,-1-1 0,1 1 1,-1-1-1,1 1 0,0-1 0,0 1 0,0 0 1,0 0-1,0 0 0,3-2 0,3-3-138,13-15-147,-12 12 318,-1 1-1,1 0 0,1 0 1,0 1-1,0 0 1,0 1-1,19-10 0,-17 10 28,-11 6-113,3 9-85,-2-2 239,-2 0 0,1-1 1,-1 1-1,1 0 0,-2 8 0,0-9-42,1 0-1,0 0 0,0 1 1,1-1-1,1 11 0,-1-15-5,-1 0-1,1 1 0,-1-1 1,1 0-1,-1 0 1,1 0-1,0 1 1,-1-1-1,1 0 0,0 0 1,0 0-1,0 0 1,0 0-1,0-1 0,0 1 1,0 0-1,0 0 1,0-1-1,3 2 0,-1-1 18,0 0 0,0-1 0,0 0 0,0 1 0,0-1 0,0 0 0,1 0 0,2-1 0,29-5 155,58-16 0,-32 6-459,3-3 46,-38 11 168,55-9 0,-68 14 20,-10 3-4,0-1 0,0 1 0,1-1 0,-1 1 1,0 0-1,0 0 0,7 1 0,-2 0 31,0-1 22,-6 0 37,-2 0-46,0 0 0,1 0 0,-1-1-1,0 1 1,0 0 0,0 0 0,0 0 0,0 0 0,0 0 0,1 0 0,-1-1 0,0 1-1,0 0 1,0 0 0,0 0 0,0 0 0,0-1 0,0 1 0,0 0 0,0 0 0,0 0 0,0 0-1,0-1 1,0 1 0,0 0 0,0 0 0,0 0 0,0-1 0,0 1 0,0 0 0,-9-4-324,9 4 295,-1-1 1,0 1-1,1-1 0,-1 1 0,0-1 0,1 1 0,-1 0 0,0 0 0,0-1 0,1 1 0,-1 0 0,0 0 0,0 0 0,0 0 0,-23-1-483,18 0 490,0 1 0,-1 0 0,1 0 1,0 1-1,0 0 0,-1 0 0,1 0 0,0 0 0,-9 5 0,14-6 21,-5 2 41,1 0 0,0 1 1,0-1-1,0 1 0,0 0 0,1 0 0,-1 0 0,1 1 0,0-1 0,0 1 0,-6 7 1,10-9-42,-1-1 1,1 0-1,0 0 1,-1 0-1,1 0 1,0 0 0,0 1-1,0-1 1,0 0-1,0 0 1,0 0-1,0 1 1,1-1 0,-1 0-1,0 0 1,1 0-1,-1 0 1,1 0-1,-1 0 1,1 0 0,-1 0-1,1 0 1,0 0-1,0 0 1,-1 0-1,1 0 1,1 1 0,1 1 20,1 1 0,0 0 0,-1-1 0,1 0 0,7 4 0,-6-4 36,1 0 0,0 0 1,0 0-1,0 0 0,1-1 1,-1-1-1,1 1 0,-1-1 1,1 0-1,0 0 0,-1-1 1,1 1-1,0-2 0,-1 1 1,1-1-1,7-1 1,3-3-94,1 0 1,-1-1 0,0 0-1,0-2 1,-1 0 0,22-15 0,3-4-333,-1-2 1,49-46 0,-71 57 366,-2-1 0,0 0 0,-1-1-1,-1 0 1,16-31 0,46-118 6,-41 86-16,15-32-284,-49 113 273,0-1 0,-1 1-1,1-1 1,0 1 0,-1-1-1,0 1 1,1-1 0,-1-2-1,0 4-42,-1 2-2,0-1 65,0 0-1,0 1 0,0-1 0,0 0 0,0 1 1,0-1-1,0 1 0,0-1 0,0 1 0,0 0 0,0-1 1,1 1-1,-1 0 0,-1 1 0,-12 16 126,6-8-85,-6 7 7,1 1 1,1 0-1,-14 28 1,-24 64 23,18-37-38,-21 54 127,8-18-36,40-97-44,1 1 0,0 0-1,1-1 1,0 1 0,1 0-1,1 0 1,0 21 0,1-33 17,6 4 490,12-4-356,-14 0-204,1-1 0,0 0 0,-1 0-1,1 0 1,-1 0 0,9-2 0,143-51-213,-80 18 246,-69 32-196,1-1 1,-1 1-1,0-1 1,13-10-1,-20 14-188,0 3 327,-1-1 0,0 1 1,0 0-1,0 0 0,0-1 1,-1 1-1,1-1 0,-4 5 1,-3 5 163,6-7-139,0 1 0,1-1 1,-1 0-1,1 1 1,0-1-1,0 1 1,1-1-1,-1 1 1,1 0-1,1 7 1,-1-11-9,1 1-1,-1-1 1,1 1 0,0-1-1,0 1 1,0-1 0,0 0 0,0 1-1,0-1 1,3 4 0,-3-5 8,0 0 0,0 0 0,1 1 1,-1-1-1,0-1 0,1 1 0,-1 0 0,0 0 0,1 0 0,-1-1 0,1 1 1,-1-1-1,1 1 0,-1-1 0,1 0 0,-1 1 0,1-1 0,2 0 0,6-1-7,-1 1 0,1-2 0,-1 1 0,0-1 0,0-1 0,0 1 0,0-2 0,12-5 0,-7 1-162,1 0 0,-2-1-1,26-21 1,-35 27 101,-3 3 26,-1 0 0,1 0 0,-1 0 1,1-1-1,-1 1 0,0 0 0,1 0 0,-1-1 0,0 1 1,1 0-1,-1 0 0,0-1 0,1 1 0,-1-1 1,0 1-1,1 0 0,-1-1 0,0 1 0,0-1 0,0 1 1,1 0-1,-1-1 0,0 1 0,0-1 0,0 0 1,-1 1-61,0 1 1,0-1 0,0 0 0,0 1-1,0-1 1,0 1 0,0-1 0,0 1-1,1 0 1,-1-1 0,0 1-1,-1 1 1,0 1 113,0-1-1,0 1 1,0 0 0,1 0-1,-1 0 1,1 0 0,0 1-1,0-1 1,0 0-1,0 0 1,0 1 0,1-1-1,-1 1 1,1-1-1,0 0 1,0 1 0,0-1-1,1 1 1,-1-1-1,1 0 1,0 1 0,0-1-1,0 0 1,3 6 0,-4-8-28,1-1 0,-1 1 0,1-1 0,-1 1 1,1-1-1,0 1 0,-1-1 0,1 0 0,-1 1 1,1-1-1,0 0 0,-1 0 0,1 0 1,0 1-1,0-1 0,-1 0 0,1 0 0,0 0 1,-1 0-1,1 0 0,0 0 0,-1 0 0,1 0 1,0-1-1,0 1 0,1 0 0,16-8-41,-16 6-47,1 0 1,-1 0 0,1 0 0,-1 0 0,1 0 0,-1-1 0,0 1 0,0-1 0,0 1 0,-1-1 0,3-5 0,-3 6 71,0 1 0,-1-1 1,1 0-1,-1 1 0,0-1 0,1 0 0,-1 1 0,0-1 0,0 0 0,0 0 0,0 1 1,-1-1-1,1 0 0,0 1 0,-1-1 0,1 0 0,-1 1 0,1-1 0,-1 1 0,0-1 0,0 1 1,0-1-1,0 1 0,-2-3 0,-5-8-39,7 11 38,0-1 0,0 1-1,1-1 1,-1 1 0,0-1 0,-1 1-1,1 0 1,0-1 0,0 1 0,0 0-1,-1 0 1,1 0 0,-1 0 0,1 0-1,-1 0 1,1 1 0,-1-1 0,1 0-1,-1 1 1,0-1 0,-2 1 0,-4-2-33,8 1 40,0 1-1,-1 0 1,1 0 0,0 0-1,-1 0 1,1 0 0,0-1-1,-1 1 1,1 0 0,0 0-1,-1 0 1,1 0 0,0 0 0,-1 0-1,1 0 1,0 0 0,-1 0-1,1 0 1,0 0 0,-1 1-1,1-1 1,0 0 0,-1 0-1,1 0 1,0 0 0,0 0-1,-1 1 1,1-1 0,0 0-1,-1 0 1,1 1 0,0-1 0,-7 4 323,18-5 93,-5 2-325,0-1 0,-1 0 0,1 0 0,0-1 0,0 1 0,7-3 0,20-1 27,-9 2 85,26-3 0,-29 2-130,34 0-1,-48 3-90,1 0-1,-1 1 0,0 0 0,1 1 0,-1-1 0,0 1 0,0 1 0,9 4 0,-15-7 27,0 1 0,-1-1 0,1 1 0,0-1 0,-1 1 0,1-1 0,0 1 0,-1 0 0,1-1 0,-1 1 0,1 0 1,-1 0-1,1 0 0,-1-1 0,0 1 0,1 0 0,-1 0 0,0 0 0,0 0 0,0-1 0,0 1 0,1 0 0,-1 0 0,0 0 0,0 0 0,-1 0 0,1 0 0,0-1 0,0 1 0,0 0 0,0 0 0,-1 0 0,1 0 0,0-1 0,-1 1 0,1 0 0,-1 0 0,0 0 0,-3 6 40,0-1 0,0 0 0,-7 9 0,7-10-106,-3 4 64,-4 4 348,10-12-232,6-5-246,4-3 24,0 1 0,0 0 0,0 0 0,20-7-1,42-13 108,-65 24-37,57-15-19,-56 15 146,0 1 0,-1 0-1,1 1 1,11 0 0,-14 0-54,-3 0-12,1 0-1,-1 1 0,0-1 0,0 1 0,0-1 0,0 1 0,0 0 0,0-1 0,0 1 0,2 1 0,1 2 81,-3-4-92,0 1 0,0 0-1,0 0 1,0 0 0,0 0 0,-1-1 0,1 1 0,0 0 0,-1 1 0,1-1 0,-1 0-1,1 0 1,0 2 0,4 7 166,1-3 12,-1 1 1,0 1 0,5 10-1,-9-17-163,0 0 0,1-1 0,-1 1 0,0 0 0,1-1 0,-1 1-1,1 0 1,0-1 0,-1 0 0,1 1 0,4 1 0,8 8-6,-12-10-5,0 1-1,0-1 0,1 0 0,-1 0 0,0 0 1,0 0-1,1-1 0,-1 1 0,0-1 0,1 1 1,-1-1-1,1 0 0,-1 0 0,1 0 1,-1 0-1,0 0 0,1 0 0,-1-1 0,1 1 1,-1-1-1,3-1 0,7-1-108,-1-2 0,20-8 0,-30 12-85,0 1-1,0 0 0,-1-1 1,1 1-1,0-1 0,0 1 0,-1 0 1,1-1-1,0 0 0,-1 1 1,1-1-1,0 1 0,-1-1 1,1 0-1,-1 1 0,1-1 0,-1 0 1,0 0-1,1 0 0,-1 1 1,0-1-1,1 0 0,-1 0 0,0 0 1,0 1-1,0-1 0,0 0 1,0 0-1,0 0 0,0 0 1,0 0-1,0 0 0,0 1 0,0-1 1,-1 0-1,1 0 0,0 0 1,0 1-1,-1-1 0,1 0 0,-1 0 1,0-1-1,-1 0-526,1 0 0,-1 0 0,0 0 0,0 0 0,0 1-1,0-1 1,0 1 0,0-1 0,0 1 0,0 0 0,-1-1 0,1 1 0,-1 0 0,-2 0 0,-16-1-5639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4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7232,'0'-14'2314,"0"12"-1396,4 10 1780,-2-1-2467,-1 1-1,1-1 1,-1 0-1,0 8 1,1 2 72,9 119 1565,-8 149 0,-4-165-1465,1 272 1693,-1-386-2376,0-8-1023,-2-17-1685,0-12-526,3-2 1146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4:2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4 117 10304,'0'-28'3808,"-3"23"-2944,3-2-256,3 2 2335,7-3-1727,-5-4 1504,3 1-1600,1 2-512,1 1-384,-7 1-640,7-1 224,-5 3-608,-2 2 448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4:28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13 148 7232,'-13'-8'3264,"23"4"-2848,-7 1 1984,12-2-1408,7 2 1567,5-5-1471,9-1 1088,14-2-1280,21-6 128,37-3-640,5 0-352,-10 8-64,-13 1-1408,-14-1 800,-4 7-5247,-9 5 3263,8 5-4224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4:40.1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109 413 3552,'-5'0'1666,"5"0"-1567,0 0 0,1 0 1,-1 1-1,0-1 1,1 0-1,-1 0 0,0 0 1,0 0-1,0 1 1,1-1-1,-1 0 1,0 0-1,0 1 0,0-1 1,1 0-1,-1 0 1,0 1-1,0-1 0,0 0 1,0 1-1,0-1 1,0 0-1,0 1 1,0-1-1,1 1 0,-1 1 130,0 0-1,1-1 1,-1 1-1,1 0 1,0 0-1,0 0 0,0-1 1,1 3-1,0-1-1,1 2 53,0 0 0,0 0 0,1 0 0,-1 0 0,1-1 0,1 0 0,-1 0 0,7 6 0,-9-9-207,0 0 0,0 0 0,0 0 0,0 0 0,0 0 1,0 0-1,1-1 0,-1 1 0,0-1 0,0 1 0,0-1 0,1 0 0,-1 0 1,0 0-1,0 0 0,0 0 0,1-1 0,-1 1 0,0-1 0,0 1 1,0-1-1,0 0 0,0 0 0,0 0 0,4-2 0,5-5 23,0 0 0,0 0 0,-1-1 0,-1-1 0,12-13 0,38-58 39,-26 33 45,-32 46-177,17-22 159,29-52 1,-43 68-132,0 0 0,-1 0-1,0-1 1,-1 0 0,1 1 0,-1-1 0,-1 0 0,0 0 0,0 0 0,-1 0 0,0-9 0,-2 8 160,1 1 0,-1 0 0,0 0 0,-1 0 0,-5-12 0,8 20-198,0 1 0,0-1-1,-1 0 1,1 1 0,-1-1 0,1 1-1,0-1 1,-1 1 0,1-1 0,-1 1-1,1-1 1,-1 1 0,1-1 0,-1 1-1,0 0 1,1-1 0,-1 1 0,1 0-1,-1 0 1,0-1 0,1 1 0,-1 0-1,0 0 1,1 0 0,-1 0 0,0 0-1,0 0 1,1 0 0,-1 0 0,0 0-1,1 0 1,-1 0 0,0 0 0,1 0-1,-1 1 1,0-1 0,1 0 0,-1 1-1,1-1 1,-1 0 0,1 1-1,-1-1 1,0 0 0,1 1 0,-1-1-1,0 2 1,-3 1 55,1 1-1,-1-1 1,1 1-1,-4 5 1,7-9-46,-18 25 384,2 1 0,1 0 1,2 1-1,0 0 0,1 1 0,-14 57 1,-33 157 989,53-213-1119,-2 0 1,-2 0 0,0-1 0,-2-1 0,-18 32-1,18-37-96,5-8-119,-1-1 1,-11 14-1,-1 7-22,-2 2-122,20-33 132,0-1 0,0 1 1,-1-1-1,1 1 0,-1-1 0,1 0 0,-1 0 0,0 0 0,-4 2 0,6-3 5,0-1 0,0 0 0,0 1 0,0-1 0,0 0-1,0 0 1,0 0 0,0 0 0,0 0 0,0 0 0,0 0 0,0 0 0,0 0 0,0 0 0,0-1 0,0 1 0,0 0 0,0-1-1,0 1 1,0-1 0,0 1 0,0-1 0,0 1 0,0-1 0,1 1 0,-1-1 0,0 0 0,0 0 0,1 1 0,-1-1-1,1 0 1,-1 0 0,0 0 0,1 0 0,-1-1 0,0 0-7,0-1-1,-1 0 1,1 1-1,1-1 1,-1 0 0,0 1-1,1-1 1,-1 0-1,1 0 1,0 0 0,0 1-1,0-5 1,1 3-22,0 1 0,1-1 0,-1 1 0,1-1-1,-1 1 1,1-1 0,0 1 0,0 0 0,1 0 0,3-4 0,30-27-40,-27 26-13,-2 2 8,0 0 1,0 1-1,1-1 1,-1 1-1,2 1 1,12-6-1,-16 8-19,0 1 0,0 0 0,0 0 0,1 0 0,-1 0 0,0 1 0,1 0 0,-1 0 0,0 0 0,1 1 0,-1 0 0,9 2 0,16 8 111,-1 1-1,0 1 1,27 17-1,-21-12 165,-27-13-81,1 0 0,0-1 0,0-1 0,0 1 0,1-2 0,-1 1 0,1-1 0,0 0 0,19 0 0,-28-2 61,12-1 718,-9 2-1223,-11-1-2614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4:41.3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25 458 3136,'-1'-7'11534,"5"9"-9895,-1-1-1489,-1-1 0,0 1 0,0-1 1,0 0-1,0 0 0,0 0 0,0 0 0,0 0 1,0 0-1,0 0 0,0-1 0,0 1 1,0-1-1,0 0 0,0 0 0,0 1 0,0-1 1,0 0-1,0-1 0,-1 1 0,1 0 0,0 0 1,-1-1-1,2-1 0,6-6-20,0 0-1,13-17 1,-18 21-2,13-18 16,-1-1 0,-2 0 0,0-1 0,-2 0 0,11-29 0,-11 24-75,-7 19-22,0 0 0,-1 0 0,0 0 1,-1 0-1,3-21 0,-1-58-122,-4 89 66,-1 1 0,0 0 0,0 0 0,0 0 0,0-1 1,0 1-1,0 0 0,0 0 0,0-1 0,0 1 0,0 0 0,0 0 0,0 0 0,0-1 0,-1 1 0,1 0 0,0 0 1,0 0-1,0-1 0,0 1 0,0 0 0,0 0 0,0 0 0,-1 0 0,1-1 0,0 1 0,0 0 0,0 0 1,0 0-1,-1 0 0,1 0 0,0-1 0,0 1 0,0 0 0,-1 0 0,1 0 0,0 0 0,0 0 0,0 0 0,-1 0 1,1 0-1,0 0 0,0 0 0,0 0 0,-1 0 0,1 0 0,0 0 0,0 0 0,-1 0 0,1 0 0,0 0 0,0 0 1,0 0-1,-1 1 0,1-1 0,0 0 0,0 0 0,0 0 0,0 0 0,-1 0 0,1 0 0,0 1 0,0-1 0,-12 10 119,11-9-150,-5 3 84,1 1 1,-1-1 0,1 1-1,1 0 1,-1 1 0,1-1-1,0 1 1,0-1 0,0 1-1,1 0 1,0 1 0,0-1-1,0 1 1,1-1 0,-1 8-1,-5 19 145,1 1-1,-1 38 1,2 1 30,2-45-91,2-1-1,2 37 1,4-18 141,3 91 134,-7-125-293,-1-1-1,0 0 0,-1 1 1,0-1-1,-4 12 0,4-17-61,-1-1 1,0 1-1,0-1 0,-1 1 0,1-1 0,-1 0 0,0-1 1,-1 1-1,-4 4 0,4-5-12,4-3-21,0 0-1,0 0 1,0 0 0,0 0 0,0-1 0,0 1 0,-1-1 0,1 1 0,0-1 0,0 1 0,-1-1 0,1 1 0,0-1 0,-1 0 0,1 0 0,0 0 0,-1 0-1,1 0 1,0 0 0,-1 0 0,1 0 0,0-1 0,-1 1 0,1 0 0,0-1 0,-1 1 0,1-1 0,-2-1 0,-4-2 101,1 0 1,-1 0 0,-10-11-1,7 7 41,9 7-156,1 1 1,-1-1 0,0 0-1,0 1 1,1-1 0,-1 0-1,0 1 1,1-1-1,-1 0 1,1 0 0,-1 1-1,1-1 1,-1 0 0,1 0-1,0 0 1,-1 0 0,1 0-1,0 0 1,0 0 0,-1 0-1,1 0 1,0 0 0,0 0-1,0 1 1,0-1 0,0 0-1,1-1 1,0 0-18,0 0 0,0 0 0,0 1 0,0-1 1,0 0-1,0 1 0,1-1 0,-1 1 0,1-1 0,-1 1 0,1 0 0,2-2 1,-3 3 1,2-3-1,0 0-1,1 1 1,-1-1-1,1 1 1,0 0-1,0 0 1,0 0-1,0 1 1,0-1-1,0 1 1,0 0-1,1 0 1,-1 0-1,0 1 1,9 0-1,-4 1 52,1 0-1,0 1 0,-1 0 1,0 1-1,1 0 0,-1 1 1,14 7-1,11 11 380,-21-13-91,-1-1 1,28 13 0,-36-19-269,0-1 0,1 1 1,-1-1-1,0 0 1,1 0-1,-1-1 0,1 1 1,0-1-1,-1 0 1,1 0-1,-1-1 0,1 1 1,-1-1-1,6-1 0,-5 0-54,0 0 0,0 0 0,0 0 0,0 0 0,-1-1 0,1 0 0,7-6 0,-5 4-127,1-1-520,0-1-1,8-8 1,-14 12-410,1 0-1,-1 0 0,0 0 0,0 0 1,0 0-1,0-1 0,-1 1 1,1-1-1,0-5 0,2 4-2538,5 4-2838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4:42.3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73 138 3072,'-4'-8'821,"3"7"-529,0-1 0,1 1 0,-1-1 0,1 1-1,-1-1 1,1 1 0,-1-1 0,1 1 0,0-1 0,-1-3 0,0-7 4251,0-7-974,2 15-3362,0 0 0,1 0 1,-1 0-1,1 1 1,0-1-1,0 1 1,0-1-1,1 1 0,-1 0 1,1 0-1,0 0 1,0 0-1,0 0 1,0 1-1,0-1 0,1 1 1,-1 0-1,1 0 1,0 0-1,-1 1 1,1-1-1,4 0 0,1-1-134,1 0-1,-1 1 1,1 0 0,-1 1-1,1 0 1,-1 1-1,1 0 1,14 1-1,-13 1-55,-1 0 0,1 1-1,0 0 1,-1 0-1,1 1 1,-1 0-1,10 6 1,-17-8 17,0 0 0,0 1 1,0-1-1,0 0 0,-1 1 0,1-1 1,-1 1-1,0 0 0,1 0 0,2 6 1,-4-7 15,0 1 0,0 0 1,0-1-1,-1 1 0,1 0 1,-1-1-1,0 1 0,1 0 1,-1-1-1,0 1 1,-1 0-1,1-1 0,0 1 1,-1 0-1,0-1 0,-1 5 1,-1 2 53,-1 1 0,-1-1 1,0 0-1,0-1 0,-8 11 1,-37 38 275,7-8-197,17-21-111,14-15-64,-16 23-1,25-33 13,1 1 0,-1-1 0,1 1-1,1 0 1,-1 0 0,0 0 0,1 0 0,0 0 0,0 0 0,0 0-1,0 8 1,1-10-13,0-1 0,0 1 0,1 0 0,-1-1 0,1 1 0,-1 0 0,1-1 0,-1 1 0,1-1 0,0 1 0,0-1 0,0 1 0,2 2 0,18 16 30,-7-7-33,-1 0-50,2-1 0,0 0-1,20 11 1,4 4 210,-35-24-96,0 1 0,0-1 0,0 1 0,4 6 0,-8-10-33,1 1 0,0-1-1,-1 1 1,1 0 0,-1-1 0,1 1 0,-1 0 0,1 0 0,-1-1 0,0 1 0,1 0 0,-1 0 0,0 0 0,0-1 0,0 1 0,1 0-1,-1 0 1,0 0 0,0 0 0,0-1 0,0 1 0,0 0 0,-1 0 0,1 0 0,0 0 0,0 0 0,0-1 0,-1 1 0,1 0 0,0 0-1,-1-1 1,1 1 0,-1 0 0,0 1 0,-4 1 60,0 0 0,1-1-1,-1 1 1,-1-1 0,1 0-1,0-1 1,0 1-1,-1-1 1,1 0 0,0 0-1,-1 0 1,1-1 0,-1 0-1,1 0 1,-11-2 0,-2-1-43,0 0 0,0-1 0,-26-10 0,5-4-940,27 13-823,0-1 0,0 1-1,-21-5 1,20 10-2705,-2 4 1419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4:52.8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297 60 1728,'12'-5'1198,"-11"5"-795,1 0 0,-1-1 0,0 1 0,0 0 0,0-1 0,1 1 0,5-2 5908,-7 2-6238,-2 11 980,-7 13-840,-10 27 557,-3-1-1,-54 91 1,5-49-85,26-35-250,20-28-155,16-18-175,0 1-1,0-1 1,-11 21 0,18-28-23,-4 6 80,6-9 98,4-4 228,21-19-385,-2-1 0,0-1 0,-1-1 0,-2-1 0,-1-1 0,-1-1 1,-1 0-1,21-49 0,40-96 268,-42 96-118,-26 59-168,-9 16-58,1 0 1,-1-1-1,1 1 1,-1-1 0,0 1-1,0-1 1,0 0-1,0 1 1,-1-1 0,1 0-1,0-4 1,-1 6-66,1 1 14,-1 1 36,1-1 1,0 0-1,0 0 1,0 1 0,0-1-1,-1 1 1,1-1 0,0 1-1,0-1 1,-1 1-1,1-1 1,-1 1 0,1 0-1,0-1 1,-1 1-1,1 0 1,0 1 0,9 17 75,-8-15-64,4 10 99,-1 1 0,-1-1-1,0 1 1,-1 0 0,-1 1 0,0-1-1,-1 21 1,4 27 244,17 135 887,-21-186-1176,1-1 0,0 0 0,1 1 1,0-1-1,8 16 0,7 21 786,-17-47-773,0 1-54,-1-1 17,0-1 1,0 1-1,1 0 1,-1 0-1,1 0 0,-1 0 1,1-1-1,-1 1 1,1 0-1,-1 0 0,1-1 1,0 1-1,-1-1 1,1 1-1,0 0 0,0-1 1,1 1-1,2-1-1801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4:53.2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71 4576,'-9'-2'5250,"32"-1"1625,-4 0-6691,55-8 2577,9-2-1464,-42 6-710,78-5 0,-67 5-464,-27 2-134,-17 3 28,0-3-6639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4:53.9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68 6464,'0'0'77,"-1"0"0,1 0 0,0 0 1,-1 0-1,1 0 0,0 1 0,-1-1 0,1 0 1,-1 0-1,1 0 0,0 1 0,-1-1 0,1 0 1,0 1-1,0-1 0,-1 0 0,1 0 0,0 1 1,0-1-1,-1 1 0,1-1 0,0 0 0,0 1 1,0-1-1,-1 0 0,1 1 0,0-1 0,0 1 1,0-1-1,0 0 0,0 1 0,0-1 0,0 1 1,0-1-1,0 1 0,0-1 0,0 0 1,0 1-1,1-1 0,-1 1 0,0-1 0,0 0 1,1 1-1,7 26 1901,-5-20-905,3 12-387,-2 0 0,0 0 0,-1 0 0,-1 1 0,-1-1-1,0 1 1,-4 32 0,-2-25-186,1 13 1358,-5-133-1023,1-1-641,8 87-196,0 0-1,0 0 1,0-1-1,1 1 1,0 0-1,1 0 1,0 0 0,0 0-1,0 0 1,6-10-1,-6 14 3,3-8 0,1 0 1,11-14 0,-14 21-3,0 1 1,0 0-1,0-1 0,0 2 1,1-1-1,-1 0 1,1 1-1,0-1 1,0 1-1,7-3 0,-5 3-20,0 0-1,0 0 0,0 1 1,0 0-1,0 0 0,1 0 1,-1 1-1,0 0 0,0 0 1,8 1-1,-10 0 63,1 1 1,-1-1-1,1 0 1,-1 1-1,1 0 1,-1 0-1,0 0 1,0 1-1,0 0 0,0-1 1,-1 1-1,1 1 1,-1-1-1,4 4 1,-2-1 66,0 0-1,-1 0 1,1 1 0,-2-1 0,1 1 0,0 0 0,-1 0 0,3 10 0,-6-14-64,1-1 1,0 1-1,-1 0 1,0-1-1,0 1 1,0 0-1,0-1 1,0 1-1,0 0 1,-1 0 0,1-1-1,-1 1 1,0-1-1,1 1 1,-1-1-1,-1 1 1,1-1-1,0 1 1,-1-1 0,1 0-1,-1 0 1,1 0-1,-1 0 1,0 0-1,0 0 1,0 0-1,-4 2 1,3-2 2,0-1-1,-1 1 1,1-1-1,-1 0 1,1 0 0,-1 0-1,1-1 1,-1 1-1,0-1 1,1 0 0,-1 0-1,0 0 1,1 0 0,-7-2-1,-4 0 4,1-1 1,-21-8-1,27 8-259,-40-16-658,43 17 306,-1-1-1,1 0 1,-1 1-1,1-1 0,0-1 1,1 1-1,-7-7 0,10 10 442,-1 0-1,1 0 1,0-1-1,0 1 1,-1 0-1,1-1 1,0 1-1,0 0 1,-1-1-1,1 1 1,0 0-1,0-1 1,0 1-1,-1 0 1,1-1-1,0 1 1,0 0-1,0-1 1,0 1-1,0-1 1,0 1-1,0 0 1,0-1-1,0 1 1,0 0-1,0-1 0,0 1 1,0-1-1,0 1 1,0 0-1,1-1 1,-1 1-1,0 0 1,0-1-1,0 1 1,0 0-1,1-1 1,-1 1-1,0 0 1,0-1-1,1 1 1,-1 0-1,0 0 1,1-1-1,-1 1 1,0 0-1,1-1 1,21-3-5390,-1 1 1031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4:54.7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14 152 5472,'-9'2'5574,"9"9"-1435,1-7-4759,3 51 2818,-4 63 1,-1-50-1556,-3 40 1970,-1-215-2213,14-148-197,-7 237-183,1 1 0,6-26 1,-6 35 18,-1 0 0,1 0 0,1 1 0,0-1 0,0 1 0,0 0 0,7-9 0,-10 15-48,-1 1-1,1-1 1,-1 0-1,1 1 1,0-1-1,-1 1 1,1-1-1,-1 1 1,1-1 0,0 1-1,-1 0 1,1-1-1,0 1 1,0 0-1,-1-1 1,1 1-1,0 0 1,0 0 0,-1 0-1,1 0 1,0 0-1,0 0 1,0 0-1,0 0 1,1 0 11,-1 1 1,1-1-1,-1 1 1,0 0-1,1 0 0,-1-1 1,0 1-1,0 0 1,1 0-1,-1 0 1,0 0-1,1 2 0,3 3 137,0 1-1,0 1 1,5 11-1,-8-15-44,3 5 57,-1 0 0,0 1 0,0 0 1,-1-1-1,2 16 0,-4-22-58,0 1 0,-1-1 0,0 0 1,0 1-1,0-1 0,0 1 0,0-1 0,-1 0 0,1 1 1,-1-1-1,0 0 0,0 0 0,0 0 0,-1 1 1,1-1-1,-1 0 0,1-1 0,-1 1 0,0 0 0,-5 4 1,6-5-64,-1-1 0,0 1 0,0-1 0,0 0 1,0 0-1,0 0 0,0 0 0,0 0 1,0 0-1,0 0 0,0-1 0,-1 1 0,1-1 1,0 0-1,0 1 0,-1-1 0,1 0 1,0 0-1,0-1 0,-1 1 0,1 0 0,0-1 1,-4-1-1,-17-10-153,-9-6-1682,30 17 1077,0-1 0,0 0 0,0 0 0,0 0 0,0 0 0,-2-4 0,25 3-13927,-8 6 11476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4:55.1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40 4480,'-8'3'21020,"-1"9"-20247,2-3-2476,3-6 3634,4-2-1750,0-2-149,0 1 0,0-1 0,0 0 0,0 1-1,1-1 1,-1 1 0,0-1 0,1 1 0,-1-1 0,0 1 0,1-1 0,-1 1 0,1-1 0,-1 1 0,0-1 0,1 1-1,-1 0 1,2-1 0,10-9-84,-1 3-81,-8 5 3,0 0 0,1-1 0,-1 1 0,0 0-1,0-1 1,0 0 0,-1 1 0,1-1 0,2-4 0,-4-4-7406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4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9 148 6720,'-7'-40'2170,"6"39"-2122,1 0-1,0 1 0,0-1 0,0 0 0,0 1 0,0-1 0,0 0 0,0 1 0,0-1 0,0 0 1,0 1-1,0-1 0,0 0 0,0 0 0,0 1 0,1-1 0,-1 0 0,2-4-26,0 1 126,-1 1 0,0 0-1,1-1 1,-1 1 0,1 0-1,0 0 1,0 0 0,0 0-1,1 1 1,-1-1 0,1 1 0,-1-1-1,1 1 1,0 0 0,4-3-1,10-2 199,0 0 1,1 0-1,-1 2 0,1 0 0,0 1 0,1 1 1,-1 1-1,1 0 0,34 3 0,-29 0-116,0 2-1,0 1 1,-1 1-1,0 0 1,0 2-1,0 1 1,29 14-1,-43-17-75,0 0 0,0 1 0,0 0 0,0 0 0,-1 1 0,0 0 0,-1 1 0,0 0 0,0 0 0,8 12 0,-12-16-59,-1 1 0,1-1 1,-1 1-1,0-1 0,0 1 1,-1 0-1,0 0 0,1 0 1,-1-1-1,-1 2 0,1-1 1,-1 0-1,0 0 0,0 0 1,0 0-1,-1 0 0,0 0 1,0 0-1,0 0 0,-1-1 1,1 1-1,-1 0 0,-3 6 1,-1-2-44,0 0-1,0-1 1,-1 0 0,0 0 0,-1-1 0,1 1 0,-1-1 0,-14 8 0,-8 4 88,-39 18 0,39-22 63,-2 0-747,-1-1-1,-40 10 0,72-24 312,0 1 0,0-1 0,0 1 0,0-1-1,0 0 1,0 1 0,0-1 0,0 1 0,0 0 0,1-1 0,-1 1 0,0 0-1,0 0 1,0-1 0,1 1 0,-1 0 0,1 0 0,-1 0 0,0 0 0,1 0-1,-1 0 1,1 0 0,0 0 0,-1 0 0,1 0 0,0 0 0,0 1 0,0 2-446,0 0 1,0-1 0,0 1 0,1 0 0,0 0 0,1 3 0,-1-3 148,7 20-2087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4:58.8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337 592 2144,'0'-3'12522,"-18"2"-10234,-1-4-528,19 5-1751,0 0 0,0 0 0,0-1 0,-1 1 0,1 0 0,0 0-1,0 0 1,-1-1 0,1 1 0,0 0 0,0 0 0,-1 0 0,1 0 0,0-1 0,-1 1 0,1 0-1,0 0 1,0 0 0,-1 0 0,1 0 0,0 0 0,-1 0 0,1 0 0,0 0 0,-1 0 0,1 0-1,-1 0 1,-15 0 292,0 0 280,0-7-111,13 6-385,0-1 0,-1 1 0,1-1 1,-1 1-1,1 1 0,-1-1 0,-5 0 1,-13 0 72,16 0-70,-1 1 1,0 0 0,0 1-1,0-1 1,0 1 0,-10 3-1,9-1-23,1-1 0,-1 1 1,1 1-1,0-1 0,0 1 0,0 1 0,0-1 0,1 1 0,-7 6 0,-1 0-3,11-8-26,0-1 0,0 1 0,0-1 0,0 1-1,-4 6 1,4-6 49,1 0-1,0 1 0,0-1 1,0 1-1,0 0 0,1 0 1,-2 6-1,3-8-48,0 0 1,0 0-1,0 0 0,0 0 1,0 0-1,0 0 0,1 0 0,-1 0 1,1 0-1,0-1 0,-1 1 1,1 0-1,0 0 0,0 0 0,0-1 1,0 1-1,3 2 0,0 2 57,0-1-1,0-1 1,1 1-1,0-1 0,0 0 1,0 0-1,0 0 1,8 4-1,-10-7-75,-1 0 0,1 0 0,0 0-1,1 0 1,-1 0 0,0-1 0,0 1 0,0-1 0,0 0 0,0 0-1,0 0 1,1 0 0,-1 0 0,0-1 0,0 0 0,0 0 0,0 1-1,5-4 1,-3 2-48,-1 0 0,1-1 0,-1 0 0,0 0 0,0 0 0,0 0 0,0-1-1,0 0 1,-1 0 0,5-5 0,-3 1 12,0 0 0,0-1-1,-1 1 1,0-1 0,2-10 0,2-8-56,-2-1 0,4-48 0,-4-10 64,-12-162 0,-2 168-84,-1-33-391,9 112 699,0 3-69,-9 492 2176,14-407-1795,-4-76-377,1 0 0,0 0 0,1-1 0,0 1 0,8 16 0,-8-20-173,-2-5 91,0 1 0,0-1 1,0 1-1,1-1 0,-1 0 1,1 1-1,-1-1 0,1 0 1,0 0-1,3 3 0,-4-4 52,2 7-390,-1 1 293,-1-5-28,0 0 0,-1 0 0,1 0 0,-1 0 0,0 6-1,0-9-109,-13-1-5333,-10 1-1974,6 6 4187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5:10.73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0 356 2976,'102'-5'5437,"-2"-1"-3322,-28 0-483,-59 5-1413,0-1 1,0 0 0,17-5-1,14-2 215,150-7 240,-115 12-639,93 1 67,-43 2-55,-41-1-40,37-1-24,80-6-95,120 2 158,-101 3-28,-28 4-7,77-4 15,-36-6 174,-7 0-59,231 1-129,-109 6-88,-105 4 119,-12 1 101,-128-7 3,50-1 186,117-2-168,258-15 154,-309 10-222,-14 0-50,167-7 8,109-3 403,-201 7 97,-106 7-532,257-10 412,-320 17-242,245-13 89,14-5-98,-272 16-341,94-15 705,35-1-547,367 23 234,-584-2-326,24 4 0,-17-2-37,106 10 217,170-6 0,-235-7 139,-47-1-219,1-1 1,25-6-1,-15 3 48,-16 3-34,29-4-67,-38 7 43,-1-1-1,1 0 1,-1 0 0,0 1-1,1-1 1,-1 0 0,0 1 0,0-1-1,1 1 1,-1-1 0,0 0 0,0 1-1,0-1 1,0 1 0,1-1 0,-1 1-1,0-1 1,0 0 0,0 1 0,0-1-1,0 1 1,0-1 0,0 1 0,0 13-7,0-14 8,-1 19-107,-6 34 0,2-22-15,-14 69-38,6-37 160,1-17 83,8-36-102,1 1 1,-3 19-1,0-10 137,1 0 249,5-19-353,0-1-1,0 1 0,0-1 0,0 0 0,0 1 0,0-1 1,0 1-1,0-1 0,0 1 0,0-1 0,0 0 0,0 1 0,-1-1 1,1 1-1,0-1 0,0 0 0,0 1 0,-1-1 0,1 0 1,0 1-1,-1-1 0,1 0 0,0 1 0,-1-1 0,1 0 0,0 1 1,-1-1-1,1 0 0,0 0 0,-1 0 0,1 1 0,-1-1 1,1 0-1,0 0 0,-1 0 0,1 0 0,-1 0 0,1 0 1,-1 0-1,1 0 0,0 0 0,-1 0 0,1 0 0,-2 0 246,-17-7-361,11 3 17,0 1 0,-1-1 0,1 2 0,-1-1 0,0 1 0,-15-1 0,1-1 62,-31-5-28,-86-3 1,-57 12-7,90 1 12,-17-1 245,-346 8-155,217-2-200,91-4 252,-591 7 36,509-1-206,58-1 125,-411 4 129,385-12-285,13 0 149,-312 9 57,-129 12-129,246 8 75,15-8-91,190-13 113,-335-1 86,331-7 45,-314-8-286,-133 13 287,312 4-58,115-16-27,3 1-90,177 7-64,-454 4 170,260 8-215,108-5 143,17 3-17,-39 0-141,-64-5 417,109-5 106,95 0-500,1 0 47,0 0 0,0 0 0,0 0 0,-1-1 0,1 1 0,0 0 0,-1 0 0,1 0 0,0 0 0,0 0 0,-1 0 0,1 0 1,0 0-1,0 0 0,-1 0 0,1 0 0,0 0 0,-1 0 0,1 0 0,0 0 0,0 0 0,-1 0 0,1 0 0,0 0 0,0 1 0,-1-1 0,1 0 1,0 0-1,0 0 0,-1 0 0,1 0 0,0 1 0,0-1 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5:12.90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26 20 3552,'-17'-8'2426,"33"15"-999,-1 0-1,27 17 0,-4-2-163,-18-12-881,0 0 0,0-2 0,1-1 0,0 0 0,0-2 0,1 0 0,37 3 0,54-3 392,134-11 1,114-27 465,-144 10-1176,-200 22 0,277-33 672,16 8-39,-257 24-706,774-6 675,-766 11-646,168 5 126,-118-7-277,181-5 512,-269 3-323,-5 1-9,35-7-1,-25 4-101,-20 2 47,35 4 102,-32 1-297,5 4 152,-16-8 41,1 0 0,-1 0 1,0 0-1,0 1 0,0-1 1,1 0-1,-1 0 0,0 1 1,0-1-1,0 0 0,0 0 1,0 1-1,1-1 0,-1 0 0,0 0 1,0 1-1,0-1 0,0 0 1,0 1-1,0-1 0,0 0 1,0 1-1,0-1 0,0 1 1,0-1 8,0 1 1,0-1-1,-1 0 0,1 1 1,0-1-1,1 1 1,-1-1-1,0 0 0,0 1 1,0-1-1,0 1 1,0-1-1,0 0 1,0 1-1,1-1 0,-1 0 1,0 1-1,0-1 1,0 0-1,1 1 1,-1-1-1,0 0 0,1 1 1,-1-1-1,0 0 1,1 0-1,-1 1 1,0-1-1,1 0 0,14 10 95,-13-9-10,-2 0-123,1-1 37,-1 0 0,0 0 1,1 0-1,-1 1 0,1-1 1,-1 0-1,0 1 1,1-1-1,-1 0 0,0 1 1,1-1-1,-1 0 0,0 1 1,0-1-1,1 1 0,-1-1 1,0 1-1,0-1 0,0 1 1,0-1-1,1 0 0,-1 1 1,0-1-1,0 1 0,0 0 1,1 13-69,-8 84 35,0-28 28,5-46 81,-9 36-1,7-40-8,0 0 0,-1 35 0,-3 17 72,8-70-118,0-1-17,1-1 0,-1 1 0,0-1 0,0 1 1,0-1-1,0 1 0,-1 0 0,1-1 0,0 1 1,0-1-1,0 1 0,0 0 0,-1-1 1,1 1-1,0-1 0,0 1 0,-1-1 0,1 1 1,0-1-1,-1 1 0,1-1 0,-1 1 0,-8 2 1217,9-9-1220,-14 6-39,-163 5-79,-179 6-22,140-9 206,11 0-6,-344 4 146,340-8-131,148 3-3,-67-2-146,33 2 289,30 2-117,-279 2-78,187 5 173,2 0-4,-104 2-35,72 2-44,-27 0 66,52-23 587,127 7-803,28 1-34,5 1-14,0 0 1,0 0-1,-1 0 1,1 0-1,0-1 0,0 1 1,0 0-1,0-1 1,0 0-1,0 0 0,0 0 1,0 1-1,-4-4 1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5:14.84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221 1 3136,'17'32'7287,"-16"-27"-6905,-5 6 17,1 0 1,-1 0-1,-1 0 1,0 0-1,0-1 1,-1 0-1,-7 10 1,-14 26 404,5 3-317,2 2 1,-13 54 0,-22 57 582,49-148-972,-4 9 106,-10 35 1,19-44 45,3-14-106,111-9 694,-48 3-652,3 0-26,415-28 902,-445 33-1020,307-9 414,2 17-154,-108 6-4473,-187-10-335,-10-3 1370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5:58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512 106 2240,'6'-11'869,"11"-14"1595,-16 24-2379,0 1 1,-1-1-1,1 0 0,-1 1 0,1-1 1,-1 0-1,1 1 0,-1-1 0,1 0 1,-1 0-1,0 0 0,1 1 0,-1-1 1,0 0-1,0 0 0,0 0 0,1 0 1,-1 0-1,0 0 0,0-1 0,-1 1-49,1 1-1,0-1 0,-1 1 0,1-1 1,-1 1-1,1-1 0,-1 1 0,1 0 1,-1-1-1,1 1 0,-1-1 0,1 1 1,-1 0-1,1 0 0,-1-1 0,1 1 1,-1 0-1,0 0 0,1 0 0,-1-1 1,1 1-1,-2 0 0,-2 0-16,1 0-1,-1 0 1,0 0-1,0 0 1,0 1-1,0-1 1,1 1 0,-8 2-1,0 3 93,0-1 0,0 1 0,1 1 0,0 0 0,0 0 0,0 1 0,-14 17 0,-54 73 673,54-66-712,-93 111 623,-9 12 119,120-146-760,0-1-1,1 1 0,0 0 0,0 0 0,1 0 1,0 0-1,1 1 0,-3 13 0,5-18-13,0-1 0,1 0 0,0 1 0,0-1 0,0 1 1,0-1-1,1 0 0,0 1 0,0-1 0,0 0 0,0 1 0,0-1 0,1 0 0,0 0 0,0 0 0,0 0 0,1-1 0,-1 1 0,1-1 0,0 1 0,3 2 0,-3-3 21,0 0 0,1 0 0,-1 0 0,1 0 0,0-1 0,-1 0 0,1 0 0,0 0 0,0 0 0,1-1 0,-1 1 0,0-1 0,9 1 0,-7-2 19,1 1 1,-1-2-1,0 1 1,1-1-1,-1 0 1,0 0-1,0-1 1,11-4 0,0-1 48,-1-2 1,0 0 0,-1 0 0,0-2 0,24-22 0,-11 6 0,-1-2 1,-2 0 0,30-45-1,-34 42-114,-1-1 0,-2-1 0,-1-1 0,-1 0 0,-2-1 0,-2 0 0,-1-1 0,11-75 0,-21 101-63,0 0 0,-1 1 0,0-1 0,-2-11 0,1 18-31,1-1-1,-1 1 1,0-1 0,-1 1 0,1-1 0,-1 1 0,0 0 0,0 0-1,0-1 1,-1 2 0,-3-6 0,5 8 47,0 0 1,0 0-1,0 1 0,1-1 1,-1 1-1,0-1 0,0 1 1,0-1-1,0 1 0,0 0 1,0-1-1,0 1 1,0 0-1,0 0 0,0 0 1,0-1-1,0 1 0,-1 0 1,1 1-1,0-1 0,0 0 1,0 0-1,0 0 0,0 1 1,0-1-1,0 0 1,0 1-1,-1 0 0,-2 1-13,1 0 0,-1 0 1,1 0-1,0 1 0,-5 4 0,3-1 44,0 0 0,0 1-1,1 0 1,0 0 0,0 0 0,1 0-1,0 0 1,0 1 0,-2 8 0,-1 3-3,-6 18 7,1 1 0,2 0 0,2 0 0,2 1 0,1 0 0,2 1 0,4 40 0,-2-67 59,2 1 0,-1-1 0,2 0 1,0 0-1,1 0 0,7 19 0,-8-27 9,-1-1 1,0 1-1,1-1 0,0 0 0,0 0 0,0 0 0,0 0 0,1 0 0,-1-1 0,1 0 1,0 0-1,0 0 0,0 0 0,1 0 0,-1-1 0,1 0 0,-1 0 0,1 0 1,0 0-1,6 0 0,0 0 52,0-1-1,0 0 1,0-1-1,0 0 1,0-1 0,0 0-1,0-1 1,0 0 0,14-5-1,3-3-1,-1-1-1,35-19 0,-48 21-99,-1 0 1,1-1-1,-1-1 0,-1 0 1,19-23-1,22-19-188,-48 48 111,6-4-192,-11 8 236,1 1 0,-1 0-1,0 0 1,0 0 0,1 0 0,-1 0 0,0 0 0,1 0 0,-1 0 0,0-1-1,1 1 1,-1 0 0,0 0 0,0 0 0,1 1 0,-1-1 0,0 0-1,1 0 1,-1 0 0,0 0 0,0 0 0,1 0 0,-1 0 0,0 0 0,1 1-1,-1-1 1,0 0 0,0 0 0,1 0 0,-1 1 0,0-1 0,0 0 0,0 0-1,1 0 1,-1 1 0,0-1 0,0 0 0,0 1 0,2 4-16,0 0 1,-1 0 0,0 0-1,0 1 1,0-1 0,-1 0-1,0 0 1,0 1-1,0-1 1,-1 8 0,0-4-41,0 17 163,-2-1 0,0 0-1,-2 0 1,-1 0 0,0-1 0,-2 0 0,-1 0 0,-17 34 0,24-55-62,-7 9 104,9-11-127,-1-1-1,1 0 0,0 0 0,-1 1 0,1-1 0,-1 0 1,1 0-1,-1 0 0,1 0 0,-1 1 0,1-1 1,-1 0-1,1 0 0,0 0 0,-1 0 0,1 0 0,-1 0 1,1 0-1,-1-1 0,1 1 0,-1 0 0,1 0 0,-1 0 1,1 0-1,-1 0 0,1-1 0,0 1 0,-1 0 0,1 0 1,-1-1-1,1 1 0,0 0 0,-1-1 0,1 0 0,-10-8 219,1-1 0,1-1 0,-13-20 0,14 20-255,-1-1-1,0 1 1,-1 0 0,-14-12-1,13 11-109,0 1-178,8 8 98,3 5-35,2 3 206,0-1-1,0 0 1,1 0-1,0-1 0,0 1 1,0-1-1,0 1 1,8 3-1,4 2 169,21 8-1,-32-14-100,1-2 0,0 1 0,0-1 0,0 0 0,1 0 0,-1 0 0,0-1 0,0 0 0,0 0 0,0-1 1,1 0-1,-1 0 0,0 0 0,0-1 0,10-4 0,-5 2 35,-1-1 0,0 0 0,-1-1 1,1 0-1,-1-1 0,0 0 0,14-15 0,-5 1-12,-1-1-1,-1-1 0,16-29 1,-30 47-15,3-4 28,-4 7-118,0 0-1,0 0 1,0 1 0,0-1-1,0 0 1,0 0 0,1 1-1,2-4 1,-3 29-804,-7 44 616,4-52 237,0 0-1,1 0 1,0 0 0,4 23 0,-3-37 32,0 0 1,0-1-1,1 1 0,-1-1 0,0 1 1,1-1-1,0 1 0,-1-1 0,1 1 1,0-1-1,0 1 0,-1-1 0,1 0 0,0 1 1,2 0-1,-2-1 8,-1-1-1,1 0 1,0 1 0,0-1 0,0 0 0,0 1-1,-1-1 1,1 0 0,0 0 0,0 1 0,0-1-1,0 0 1,0 0 0,0 0 0,0 0 0,0-1-1,-1 1 1,1 0 0,2-1 0,3-1 126,0-1 1,0 0 0,0-1-1,0 0 1,9-8 0,-3 4-145,179-142-21,-190 149-12,-1 0 0,1 1 1,0-1-1,-1 0 0,1 1 1,0-1-1,0 1 0,0-1 0,0 1 1,-1 0-1,1-1 0,0 1 1,0 0-1,0 0 0,0-1 1,0 1-1,0 0 0,0 0 1,0 0-1,0 0 0,0 0 0,0 0 1,0 1-1,0-1 0,0 0 1,0 0-1,0 1 0,-1-1 1,1 0-1,0 1 0,1 0 0,-1 0 1,0 0 0,0 0 0,-1 0-1,1 1 1,0-1 0,-1 0-1,1 1 1,0-1 0,-1 0 0,0 1-1,1-1 1,-1 1 0,0-1 0,0 1-1,0-1 1,0 1 0,0-1-1,0 3 1,-5 31-65,-15 54 0,7-34 61,6-28-41,-42 172 103,35-152 1,-2 0 0,-26 52 0,26-71 102,-1-1 0,-25 32-1,40-57-126,-2 4 118,-1-1-1,-1 1 1,1-1 0,-1-1-1,0 1 1,0-1 0,-10 6-1,15-9-113,-1-1 0,1 1 0,0-1 0,0 1 0,-1-1 0,1 0 0,0 0 0,-1 0-1,1 1 1,0-1 0,-1-1 0,1 1 0,0 0 0,-1 0 0,1 0 0,0-1 0,-1 1-1,1-1 1,0 1 0,0-1 0,-1 1 0,0-2 0,0 1-1,1 0 1,-1 0-1,1 0 0,0 0 0,-1 0 1,1 0-1,0-1 0,0 1 1,0 0-1,0-1 0,0 1 1,0-1-1,0 1 0,1-1 1,-1 1-1,0-1 0,1 0 1,-1-2-1,0-4-1,0 1 0,0 0 0,1 0 0,0-1 0,1 1 0,0 0 0,0 0 0,0 0-1,3-8 1,6-12-45,-1-1-110,23-45 1,-20 49 115,2 1 0,1 0 0,20-23 0,1 9 11,2 3-1,1 0 1,76-49 0,-1 16 159,-66 40-250,-25 14 136,92-50-117,-112 62 84,-2 0-5,1 0 0,0 1 0,-1-1 0,1 1 0,-1-1 0,1 1 0,0-1 0,3 1 0,-5 0 3,1 0 0,-1 0 0,1 1 0,-1-1 0,0 0 0,1 0 0,-1 1 0,1-1 0,-1 0-1,0 1 1,1-1 0,-1 1 0,0-1 0,1 0 0,-1 1 0,0-1 0,1 1 0,-1-1 0,0 1 0,0-1-1,0 1 1,0-1 0,0 1 0,1-1 0,-1 1 0,0-1 0,0 1 0,0 0 0,0-1 0,0 1-1,0-1 1,-1 1 0,1 0 0,0 3-27,0 4 54,0-1-1,0 1 0,-1-1 1,0 1-1,0-1 0,-5 15 0,-16 42 175,21-59 45,4-7 168,4-9-68,-3 3-315,-1 1 0,1 0-1,0 0 1,0 0 0,0 1-1,1-1 1,1 1 0,-1 1 0,10-9-1,-4 4-73,0 0 0,0 1 0,1 1 0,0 0 0,0 1 0,1 0 0,22-8 0,-32 14 12,-1 1-1,1-1 1,0 0-1,0 1 1,0 0-1,0 0 1,0-1-1,0 2 1,0-1-1,0 0 0,0 1 1,5 1-1,-7-2 23,1 1-1,-1 0 0,0-1 0,0 1 1,0 0-1,0 0 0,0 0 1,0 0-1,0 0 0,0 0 0,0 0 1,0 0-1,0 1 0,-1-1 1,1 0-1,0 0 0,-1 1 0,1-1 1,-1 0-1,0 1 0,1-1 0,-1 0 1,0 1-1,0-1 0,0 1 1,0-1-1,0 2 0,-5 30-9,4-29 56,0-1 0,0 1 0,0 0 1,0 0-1,1 0 0,0 0 0,0 0 1,0 0-1,1 5 0,0-7 238,0-3-53,2-3-136,1 1 0,0 0 0,0 0 0,0 0 0,1 0 0,-1 1 0,8-4 0,5-3 42,-1 0-206,0 0 0,0 1 0,1 1 0,31-9 0,-46 15 59,-1 1 1,1 0-1,0 0 1,-1-1-1,1 1 1,0 0-1,-1 0 1,1 1-1,0-1 1,0 0 0,-1 1-1,1-1 1,-1 1-1,1-1 1,0 1-1,-1 0 1,1 0-1,-1-1 1,1 1-1,-1 0 1,0 0-1,1 1 1,-1-1-1,0 0 1,0 0 0,0 1-1,0-1 1,0 0-1,0 1 1,0-1-1,0 1 1,-1 0-1,2 1 1,0 4 18,0-1-1,0 1 1,-1-1 0,0 1 0,0 0 0,0 12 0,-1-19 10,0 1 0,0-1 0,0 1 0,0-1 0,0 0 0,0 1 0,0-1 0,0 1 0,0-1 0,0 1 0,1-1 0,-1 0 1,0 1-1,0-1 0,0 0 0,1 1 0,-1-1 0,0 0 0,0 1 0,1-1 0,-1 0 0,0 1 0,0-1 0,1 0 0,-1 0 0,1 1 0,-1-1 0,0 0 0,1 0 1,0 1-1,0-1 17,0 0 1,0 0-1,0 0 1,1 0 0,-1 0-1,0 0 1,0 0-1,0-1 1,1 1 0,1-1-1,28-13 330,-29 13-355,40-27 186,-29 19-352,26-14 0,-38 22 152,0 1 1,1-1-1,-1 0 1,0 1-1,0 0 0,0-1 1,1 1-1,-1 0 1,0-1-1,0 1 0,1 0 1,-1 0-1,0 0 1,1 0-1,-1 0 0,0 1 1,0-1-1,1 0 0,-1 0 1,0 1-1,0-1 1,0 1-1,1-1 0,-1 1 1,0 0-1,0-1 1,0 1-1,0 0 0,0 0 1,0 0-1,0 0 1,0-1-1,-1 1 0,1 0 1,0 1-1,0-1 1,-1 0-1,1 0 0,-1 0 1,1 0-1,0 3 0,1 3-10,0 0 0,0 0 0,-1 0 0,0 0 0,-1 0 0,1 8 0,7 65 195,-6-67-55,-2-12-110,1 0 1,-1 0-1,0-1 1,0 1-1,1 0 1,-1 0-1,0 0 1,0 0-1,0 0 1,0 0-1,0-1 0,0 1 1,-1 0-1,1 0 1,0 0-1,0 0 1,-1 0-1,1-1 1,0 1-1,-1 1 1,0 0-21,0 0 0,1 0 0,-1 0 0,1 0 1,-1 0-1,1 0 0,0 0 0,0 0 0,0 0 0,0 0 1,0 0-1,1 0 0,0 3 0,0 7-12,-2 6 23,-1-1 1,-4 20-1,0 4 4,2-6-58,-17 117-246,15-120 400,-11 44 37,13-60-120,1-6 75,1-1-1,-2 1 0,-8 17 1,12-26-59,0-1 0,0 0 0,0 1 0,-1-1 0,1 0 0,0 0 0,0 1 0,0-1 0,-1 0 0,1 0 0,0 1 0,0-1 0,0 0 0,-1 0 0,1 1 0,0-1 1,0 0-1,-1 0 0,1 0 0,0 0 0,-1 0 0,1 1 0,0-1 0,-1 0 0,-1-8 306,8-57 241,11-79-494,-6 65 87,1 0-306,3 0 0,26-81 0,-37 146 110,1 0-1,0 0 1,1 0 0,1 1 0,0 0-1,1 1 1,0-1 0,14-13 0,-18 22-28,0 0 0,1 1 0,0-1 1,0 1-1,0 0 0,0 1 0,1-1 1,-1 1-1,10-3 0,-12 4 37,0 1 0,0-1 0,0 0 0,0 1 0,-1 0 0,1 0 0,0 0 0,0 0 0,0 0 0,0 0 0,0 1 0,-1 0 0,1-1 0,0 1 0,0 0 0,-1 0 0,1 0 0,0 1 0,-1-1 0,1 1 0,3 3 0,-4-3 9,-1 0 0,1 0 0,-1 1 1,0-1-1,1 0 0,-1 1 0,0-1 1,0 1-1,-1 0 0,1-1 1,-1 1-1,1-1 0,-1 1 0,0 0 1,0-1-1,0 1 0,0 0 0,0-1 1,-1 1-1,0 3 0,-1 1 29,1-1-1,-1 0 1,0 0 0,-1-1-1,0 1 1,0 0-1,-6 9 1,7-12 9,0 0 1,0-1-1,-1 1 0,1-1 0,-1 0 1,1 1-1,-1-1 0,1 0 0,-1-1 1,0 1-1,0 0 0,0-1 0,0 1 1,0-1-1,-1 0 0,1 0 0,0-1 1,0 1-1,-1-1 0,1 1 0,0-1 1,-1 0-1,1 0 0,-1 0 0,1-1 1,0 1-1,-1-1 0,1 0 0,0 0 1,0 0-1,0 0 0,-5-3 0,7 3-46,-1 0 0,1 1-1,-1-1 1,1 0 0,-1 1-1,1-1 1,-1 1 0,1 0-1,-1 0 1,0-1 0,1 1-1,-1 0 1,0 0 0,1 0-1,-2 1 1,2-1 7,1 0 1,0 1-1,0-1 0,0 0 0,-1 0 1,1 1-1,0-1 0,0 0 0,0 1 1,0-1-1,0 0 0,0 1 0,0-1 1,-1 0-1,1 1 0,0-1 0,0 0 1,0 1-1,0-1 0,1 0 0,-1 1 1,0-1-1,0 0 0,0 1 0,0 0 1,6 16-54,11 17-122,-12-27 205,0 1 1,1 0-1,10 9 1,-14-15-7,1 1 0,0-1 0,1 0 0,-1 0 0,0 0 0,1 0 0,-1-1 0,1 1 0,-1-1 0,1 0 0,5 1 0,8 1 61,-16-3 0,8 4 186,3 11-192,-11-14 177,9 11-502,-9-9 264,0-1-1,0 0 1,1 1 0,-1-1 0,1 0 0,0 0 0,0 0-1,-1 0 1,1 0 0,3 1 0,2 4-25,33 21 257,-36-25-246,0-1-1,0 0 1,0 1-1,0-1 1,1-1 0,-1 1-1,0-1 1,1 0-1,6 1 1,25 3 43,-29-5-12,0-1 0,0 0 0,0 0 0,0 0 0,-1-1 0,1 0 0,0-1 0,11-5 0,-7 2-60,0-1-1,-1 0 1,1-1 0,9-9-1,4-8 221,-1 0 0,30-46 0,-51 69-190,79-117 19,-5-3 0,72-158 0,-63 115-84,-74 144-180,-9 18 251,-1 1-1,0-1 1,0 0-1,0 1 1,0-1-1,0 0 0,-1 0 1,1 0-1,-1 1 1,0-1-1,0-3 1,0 5-10,0 1 1,0 0 0,0 0-1,0 0 1,0-1 0,0 1 0,0 0-1,0 0 1,0 0 0,0 0-1,0-1 1,0 1 0,0 0 0,-1 0-1,1 0 1,0 0 0,0-1-1,0 1 1,0 0 0,0 0-1,-1 0 1,1 0 0,0 0 0,0 0-1,0 0 1,0 0 0,-1-1-1,1 1 1,0 0 0,0 0 0,0 0-1,-1 0 1,1 0 0,0 0-1,0 0 1,0 0 0,-1 0-1,1 0 1,0 0 0,0 0 0,0 0-1,-1 0 1,1 1 0,0-1-1,0 0 1,-1 0 0,-6 3-88,-2 4 14,1 0 0,-1 0-1,2 1 1,-13 15-1,16-19 69,-4 6-18,1 1 1,0-1-1,1 1 1,-10 21 0,4-5-26,-36 83-81,-39 139 1,78-222 151,1 0-13,2 0 0,1 0 0,1 1 0,1-1 0,1 1 0,2 0 0,1 0 0,1 0 0,1-1 0,11 46 0,-14-72 14,1 0 0,-1 0 0,1 0 1,-1 0-1,1 1 0,-1-1 0,1 0 0,0 0 1,-1 0-1,1 0 0,0 0 0,0 0 0,0 0 1,0-1-1,0 1 0,0 0 0,0 0 0,0-1 1,0 1-1,0-1 0,0 1 0,0-1 1,0 1-1,1-1 0,-1 1 0,0-1 0,0 0 1,1 0-1,-1 0 0,0 0 0,0 0 0,1 0 1,-1 0-1,0 0 0,0 0 0,2-1 0,6-1 57,0-1-1,0 1 0,-1-2 1,9-3-1,-14 6-62,36-20 46,-1-1 0,50-40 0,-75 53-76,135-102 95,-127 93-190,-19 14-4,-15 9-145,6-1 210,1 0 0,-1 0 0,1 1 1,0 0-1,0 0 0,-8 9 0,11-10 56,-1 0 1,1 0-1,1 0 1,-1 0-1,0 1 1,1-1-1,0 1 1,0 0-1,0-1 1,-1 11-1,2-12 8,1 0 1,0 1-1,0-1 1,0 0-1,0 1 1,1-1-1,-1 0 1,1 1-1,0-1 1,0 0-1,0 0 1,0 1-1,1-1 0,-1 0 1,1 0-1,0-1 1,0 1-1,0 0 1,0-1-1,0 1 1,1-1-1,-1 1 1,1-1-1,0 0 1,-1 0-1,1 0 0,5 2 1,-4-2 11,-1-1 0,1 0 0,0 1 1,0-1-1,-1 0 0,1 0 0,0-1 0,0 0 1,0 1-1,0-1 0,0 0 0,0-1 0,0 1 0,0-1 1,0 1-1,0-1 0,0-1 0,-1 1 0,1 0 0,0-1 1,-1 0-1,7-4 0,-6 3-7,1-1 0,-1 1-1,0-2 1,0 1 0,0 0 0,0-1-1,-1 1 1,0-1 0,0 0 0,0 0-1,-1 0 1,1-1 0,-1 1 0,0-1-1,-1 1 1,1-1 0,-1 1 0,0-10-1,-1 13-21,0 0 0,0 0-1,-1 1 1,1-1 0,-1 0 0,1 1-1,-1-1 1,1 0 0,-1 1-1,0-1 1,0 1 0,0-1 0,0 1-1,0 0 1,0-1 0,0 1-1,-1 0 1,1 0 0,0 0 0,-1 0-1,1 0 1,-1 0 0,1 0-1,-3-1 1,-3-1 0,-1 0-1,0 0 1,-14-3 0,12 4 51,1 0-75,1 1 0,0 0 0,-1 0 0,-9 1 0,11 0 0,55-9 203,122-11-321,-137 12 178,-15 2-72,-2 0 151,-15 6-109,-1 0-1,0 0 1,0 0 0,0 0 0,0 0-1,0 0 1,0 0 0,1 0 0,-1-1-1,0 1 1,0 0 0,0 0-1,0 0 1,0 0 0,0 0 0,0-1-1,0 1 1,0 0 0,0 0-1,0 0 1,0 0 0,0 0 0,0-1-1,0 1 1,0 0 0,0 0 0,0 0-1,0 0 1,0 0 0,0-1-1,0 1 1,0 0 0,0 0 0,0 0-1,0-2 35,18-8 117,-7 2-102,1 2 69,-2-1 0,20-17 0,-4-3-111,-1-2 1,-1 0-1,-2-2 0,-1 0 1,-1-2-1,-2 0 0,-2-1 1,-1-1-1,17-56 0,-26 72-9,-1 3-37,0 0 1,-1 0-1,-1-1 0,1-22 0,-4 39 31,1 0-1,-1 0 1,0 0-1,0 0 1,0 0-1,0-1 1,0 1-1,0 0 1,0 0-1,0 0 0,0 0 1,-1 0-1,1 0 1,0-1-1,0 1 1,0 0-1,0 0 1,0 0-1,0 0 1,0 0-1,0 0 1,0 0-1,0 0 1,0-1-1,0 1 0,0 0 1,0 0-1,-1 0 1,1 0-1,0 0 1,0 0-1,0 0 1,0 0-1,0 0 1,0 0-1,0 0 1,-1 0-1,1 0 0,0 0 1,0 0-1,0 0 1,0 0-1,0 0 1,0 0-1,0 0 1,-1 0-1,1 0 1,0 0-1,0 0 1,0 0-1,0 0 0,-9 5-178,-4 8 52,1 3 105,1 1 1,0 0-1,2 0 1,-11 26-1,7-14-45,-37 79-59,-54 167 0,102-267 159,-1-1 0,2 0 0,-1 1-1,1-1 1,1 1 0,-1-1 0,1 1 0,0-1 0,1 1 0,0-1-1,0 1 1,0-1 0,5 13 0,-4-18-6,-1 0 0,0 0 0,0 0 0,1-1 0,-1 1 0,1 0-1,0-1 1,-1 1 0,1-1 0,0 0 0,0 1 0,0-1 0,0 0 0,0 0 0,0 0 0,0-1 0,0 1 0,0 0-1,1-1 1,-1 1 0,0-1 0,0 0 0,1 0 0,-1 0 0,0 0 0,0 0 0,1 0 0,2-1 0,7-1 80,0-1 1,0 0 0,20-9-1,-28 10-93,223-94 578,-209 86-749,28-19 1,-37 23-125,-13 10 218,1-1-1,0 0 1,0 1 0,1 0 0,-1-1 0,1 1 0,0 0 0,0 0 0,-3 8 0,4-9 90,-1 1-1,1 0 1,0 0 0,0 1 0,0-1 0,0 0 0,1 0-1,0 0 1,0 0 0,0 1 0,0-1 0,2 7 0,-2-9 0,0-1 0,1 0 0,-1 0 1,0 0-1,1 0 0,-1 0 0,1 0 0,-1 0 1,1 0-1,0 0 0,-1 0 0,1 0 1,0 0-1,0 0 0,0 0 0,-1 0 0,1-1 1,0 1-1,0 0 0,0-1 0,0 1 0,0-1 1,1 1-1,-1-1 0,0 1 0,0-1 1,0 0-1,0 0 0,0 0 0,1 1 0,-1-1 1,0 0-1,0 0 0,2-1 0,21-3 114,0-2-1,0-1 1,-1-1-1,24-11 1,45-14-149,112-16 131,-134 33-98,-23 8 27,-26 4-68,32-8-1,-110 35-469,57-23 496,-14 4-47,1 0 0,-1 1-1,1 1 1,0 0 0,0 1-1,1 0 1,-13 10 0,25-16 60,-1 0 1,0-1-1,0 1 1,1-1-1,-1 1 1,1 0-1,-1-1 1,1 1-1,-1 0 1,1 0-1,-1-1 1,1 1 0,-1 0-1,1 0 1,0 0-1,0 0 1,-1 0-1,1-1 1,0 1-1,0 0 1,0 0-1,0 0 1,0 0-1,0 0 1,0 0-1,1 1 1,-1 0-1,1-1-1,0 1 1,0 0 0,0-1 0,0 1-1,0-1 1,1 1 0,-1-1 0,0 0-1,1 1 1,-1-1 0,3 1 0,1 2-3,1-1 0,-1 0 0,1 0 1,0 0-1,0-1 0,13 4 0,-3-4 101,0 0-1,1-1 0,-1 0 0,0-2 1,0 0-1,27-5 0,-32 4-1149,0-1-1,-1-1 0,16-7 1,-24 10 861,-2 1-44,1 0 1,0-1-1,0 1 1,-1 0-1,1-1 1,0 1-1,-1 0 1,1-1-1,-1 1 0,1-1 1,-1 1-1,1-1 1,-1 1-1,1-1 1,-1 0-1,1 1 1,-1-1-1,1 0 0,-1 1 1,0-1-1,0 0 1,1 1-1,-1-1 1,0 0-1,0 0 0,0 0 1,3-8-2424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5:5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6656,'-8'0'3008,"-2"0"-1184,20 0-1248,-5 0-224,3 0-224,5 0-128,6 0 0,-6 0 192,5 0-96,-9 0-2016,4 0 1056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5:5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83 5632,'-13'-3'2560,"36"3"-2208,-5-5 1216,9 2-928,23-9 928,8-1-896,18-2-128,-4 6-352,-4-2-192,-10 6-32,-8 1 224,-10 4-96,-9-3 32,-4 6-64,-17-3-3712,-2 0 1984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5:5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6880,'18'-8'3136,"32"-1"-2720,-18 1 1600,-1 5-1184,32-9 288,4-1-672,19 1-192,-1 4-160,-4 4 64,-9 4-96,-9 0 32,-8 4-32,-10 1-5536,-11-2 2976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6:0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1 995 2304,'5'4'1018,"-5"-3"-920,1-1 1,-1 1 0,0-1-1,1 1 1,-1-1-1,1 1 1,-1-1 0,1 0-1,-1 1 1,1-1-1,-1 0 1,1 0 0,-1 1-1,1-1 1,0 0 0,-1 0-1,1 0 1,-1 0-1,1 0 1,0 0 0,-1 1-1,1-1 1,-1-1 0,1 1-1,0 0 1,-1 0-1,1 0 1,-1 0 0,1 0-1,0 0 1,-1-1 0,1 1-1,-1 0 1,1-1-1,-1 1 1,1 0 0,-1-1-1,1 1 1,-1 0-1,1-1 1,11-10 841,0 0-1,18-23 0,8-7-269,80-61 87,-4 6-431,-74 56-277,-2-2 0,-2-1 1,33-52-1,-24 23-5,-3-2 1,41-99-1,-78 161-62,-1 0 0,0-1 0,0 1 0,-1-1 0,-1 0-1,0 0 1,-1-1 0,-1 1 0,-1-19 0,1 32 18,0-1-31,0 0 0,0-1 0,-1 1 0,1-1 0,0 1 1,-1 0-1,1-1 0,-1 1 0,1 0 0,-2-3 0,1 4 5,1 0 0,-1-1-1,1 1 1,-1 0 0,0 0 0,1-1 0,-1 1 0,0 0-1,1 0 1,-1 0 0,0 0 0,1 0 0,-1 0 0,0 0-1,1 0 1,-1 0 0,0 0 0,1 0 0,-1 0-1,0 0 1,1 1 0,-1-1 0,0 0 0,1 0 0,-1 1-1,1-1 1,-1 0 0,0 1 0,0 0 0,-14 7 2,1 1 1,0 1 0,1 0 0,0 1-1,0 1 1,1 0 0,0 0-1,1 1 1,1 1 0,-15 24 0,-6 15 234,-25 59 1,41-77-8,1 2 0,-16 71-1,27-95-103,1 0 0,0 0 0,1 0 0,1 0 0,2 23 0,-2-31-7,1-1 0,0 0 0,0 0 0,0 0 0,1 1 0,-1-1 0,1 0 0,0-1 0,0 1 0,1 0 0,-1 0 0,1-1 0,-1 0 0,1 1 0,0-1 0,0 0 0,1 0 0,-1-1 0,1 1 0,-1-1 0,6 3 0,-2-2 45,-1 0 0,1-1 1,0 0-1,0 0 1,1-1-1,-1 0 1,0 0-1,0 0 0,1-1 1,-1 0-1,0-1 1,1 0-1,-1 0 1,0 0-1,0-1 0,0 0 1,8-3-1,2-3-103,1-1-1,-1 0 1,0-1-1,-1-1 1,19-17-1,18-20-738,-56 57 682,1-1-1,0 1 0,1 0 1,0-1-1,0 1 0,1 0 1,0 0-1,1 12 0,1 10 83,-3-28-32,1 0-1,1 0 0,-1 0 1,0 0-1,1 0 1,0 3-1,0-5 10,-1-1 0,0 1 0,0-1 0,1 1 0,-1-1 0,0 1 0,1-1 0,-1 1 1,1-1-1,-1 0 0,1 1 0,-1-1 0,1 0 0,-1 1 0,1-1 0,-1 0 0,1 1 0,-1-1 0,1 0 0,-1 0 0,1 0 0,-1 1 0,1-1 0,0 0 0,-1 0 0,1 0 1,-1 0-1,1 0 0,0 0 0,-1 0 0,1 0 0,-1 0 0,1-1 0,0 1 0,-1 0 0,1 0 0,0-1 0,62-22 486,75-39-1,-113 50-557,-1 0 50,1 1 1,48-15-1,-71 25-24,-1 1-1,0 0 0,0 0 1,1-1-1,-1 1 1,0 0-1,1 0 1,-1 0-1,0 1 1,1-1-1,-1 0 1,0 0-1,0 1 1,1-1-1,-1 1 0,0-1 1,0 1-1,0-1 1,0 1-1,1 0 1,-1-1-1,0 1 1,0 0-1,0 0 1,-1 0-1,1 0 1,0 0-1,0 0 0,0 0 1,-1 0-1,1 0 1,0 0-1,-1 1 1,1-1-1,-1 0 1,0 0-1,1 1 1,-1-1-1,0 0 1,0 1-1,0-1 0,0 0 1,0 0-1,0 1 1,0-1-1,0 0 1,0 1-1,-1-1 1,1 0-1,0 0 1,-1 2-1,-2 3 22,0 1 0,0-1 0,-1-1 0,-6 9 0,6-8 37,0 0 0,0-1 0,1 1-1,-3 7 1,0-5 888,13-10-599,62-20-60,-46 13-367,44-9 1,-65 17 53,0 1 0,1 0 0,-1-1 0,0 1 0,0 0 0,0 1-1,0-1 1,0 0 0,1 0 0,-1 1 0,0 0 0,0-1 0,0 1 0,0 0 0,0 0 0,0 0 0,0 0-1,1 2 1,-2-1 15,0-1 0,-1 1-1,1 0 1,-1 1-1,0-1 1,0 0-1,0 0 1,0 0 0,0 0-1,0 0 1,-1 2-1,1 1 37,0 0 69,-1 0 1,0 0-1,0 1 0,0-1 1,0 0-1,-4 8 0,12-14-25,1 0 0,-1-1 0,0 0 0,1 0 0,-1 0 0,-1-1 0,1 0 0,8-5 0,8-3-24,-11 5-56,-11 5 10,1 0 1,-1 0 0,1 0 0,0 0 0,0 0 0,-1 1 0,1-1 0,0 1-1,0-1 1,0 1 0,0 0 0,0-1 0,-1 1 0,1 0 0,0 0 0,2 1-1,-3-1-6,-1 0-1,1 0 1,0 0-1,-1 0 1,1 1 0,-1-1-1,1 0 1,-1 0-1,1 1 1,-1-1-1,1 0 1,-1 1-1,1-1 1,-1 0-1,1 1 1,-1-1-1,1 1 1,-1-1-1,0 1 1,1-1-1,-1 1 1,0-1-1,1 1 1,-1-1-1,0 1 1,0 0-1,1-1 1,-1 1 0,0-1-1,0 1 1,0 0-1,0-1 1,0 1-1,0 1 1,0 0 10,0 0 1,1 1 0,-1-1 0,1 0-1,0 0 1,0 1 0,-1-1-1,1 0 1,1 0 0,-1 0 0,2 2-1,-3-3 23,1 0 0,-1-1 0,1 1-1,0 0 1,0-1 0,-1 1-1,1-1 1,0 1 0,0-1 0,-1 0-1,1 1 1,0-1 0,0 0-1,0 0 1,0 1 0,0-1 0,0 0-1,-1 0 1,1 0 0,0 0-1,0 0 1,0 0 0,1-1 0,23-6 417,-17 4-379,49-18 231,-38 13-380,0 1 0,1 1 0,22-5-1,-41 11 78,0 0 1,-1 0-1,1 0 0,0-1 0,0 1 0,0 0 0,-1 0 0,1 0 0,0 0 0,0 1 0,0-1 0,-1 0 0,1 0 1,0 0-1,0 1 0,-1-1 0,1 0 0,0 1 0,-1-1 0,1 1 0,0-1 0,-1 1 0,1-1 0,0 1 0,0 1-12,0 0 0,0-1-1,0 1 1,-1 0 0,1 0-1,-1 0 1,1 0 0,-1 2-1,3 9 29,-2-11 19,-1 1-1,1-1 1,0 0-1,0 0 0,-1 0 1,1 0-1,1-1 1,-1 1-1,0 0 0,0 0 1,1-1-1,-1 1 1,1 0-1,-1-1 0,1 1 1,3 1-1,-3-2 19,1 0 0,0 0 0,0 0-1,0-1 1,0 1 0,1-1 0,-1 0 0,0 1-1,0-2 1,0 1 0,4-1 0,3 0 57,0-1 0,0-1 1,0 0-1,-1 0 1,17-8-1,-6 2-19,-16 7-61,4 0 7,-1-1 1,0-1 0,1 1-1,-1-1 1,-1 0 0,1-1-1,0 0 1,-1 0-1,10-11 1,-1-3 20,-1-1 0,0-1-1,-2 0 1,16-37 0,28-99 52,-5 12-193,-25 83-358,-49 192-902,7 75 1272,10-118 133,6 11 360,1-44-709,-6-41-2563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6:0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 6400,'-3'-23'2880,"11"18"-2496,-3 2 416,3 6-512,6-3 256,9 0-320,-5 0 0,4 8-128,1 1 160,-1-1-160,-4-1 96,-5 1-96,-13 0-2880,5 1 1536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4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7136,'0'-3'501,"0"-3"1444,0 6-1912,0 0 0,0-1-1,0 1 1,1 0 0,-1 0 0,0 0 0,0 0 0,0 0-1,0 0 1,0 0 0,0 0 0,0 0 0,0 0 0,0 0-1,0 0 1,0 0 0,1 0 0,-1 0 0,3 1 2769,-3 1-2520,1-1 1,-1 0 0,1 0-1,-1 1 1,1-1 0,-1 0-1,1 0 1,0 0 0,0 0-1,-1 0 1,1 0 0,1 2-1,6 6 337,-3 0-335,-1 0 1,0 0 0,0 0-1,-1 0 1,0 1-1,-1-1 1,0 1 0,0 0-1,-1-1 1,0 13-1,0 31 1030,0-34-4387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6:0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838 97 5152,'-24'-17'2336,"29"17"-2048,4 0-352,1 0 96,3 0 0,-5 0-384,2 5 224</inkml:trace>
  <inkml:trace contextRef="#ctx0" brushRef="#br0" timeOffset="1">19 60 6048,'-19'-32'2752,"29"29"-2400,4-2-384,7 2-64,24-9-32,10 7 64,8 5 256,0 5-96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6:0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343 646 4320,'-3'-3'292,"1"0"1,-1 1-1,0 0 1,1 0-1,-1 0 1,0 0-1,0 0 1,0 1-1,-1-1 1,1 1-1,0 0 1,-1 0-1,1 0 1,-1 0-1,-5 0 1,-5 0 197,0 1 1,-25 3 0,27-2-542,-8 2 202,0 0 1,0 1-1,-24 9 0,33-10-46,0 2 0,1-1 0,-1 2 0,1-1 0,0 1 0,1 1 0,-14 10 0,23-16-84,-1 0 0,0 0-1,0 0 1,0 0-1,0 0 1,1 0 0,-1 0-1,0 0 1,1 0 0,-1 0-1,1 0 1,-1 2-1,1-2 18,0-1 0,0 1-1,0-1 1,0 1 0,0-1-1,0 1 1,0-1-1,0 1 1,0-1 0,0 1-1,1-1 1,-1 1 0,0-1-1,0 1 1,0-1-1,1 0 1,-1 1 0,0-1-1,1 1 1,-1-1 0,1 1-1,0 0 62,1 0-1,0 0 1,-1 0-1,1 0 1,0-1-1,0 1 1,0 0-1,0-1 1,-1 1-1,1-1 0,0 0 1,0 0-1,3 0 1,18 0 248,-1-1 0,0-2 0,0 0 1,23-7-1,-35 7-270,1 0-1,-1-1 1,0 0 0,0 0 0,0-1 0,0-1 0,-1 0 0,0 0-1,0-1 1,8-8 0,-13 10-83,0 1 0,-1-1 0,0 0 0,0 0 0,0 0 0,-1 0 0,0-1 0,0 1 0,0-1 0,0 1 0,-1-1 0,0 1 0,0-1 0,-1 0 0,0 0 0,0 0 0,0 1 0,0-1 0,-1 0 0,0 0 0,0 1 0,-1-1 0,-3-7 0,2 2 40,0 0 0,1 0 0,0 0 0,1 0 0,0 0-1,1-1 1,0 1 0,1 0 0,0 0 0,0 0 0,1 0 0,1 0-1,0 0 1,1 0 0,0 1 0,7-15 0,6-5 24,0 2-1,2 0 1,1 1-1,30-31 1,-29 35-38,2 1 1,1 1-1,0 1 0,39-24 0,-60 43-64,0-1 0,1 0 0,-1 1 0,0 0 0,0 0 0,1 0 0,5-1 0,-8 2 32,0-1 1,0 1-1,0 0 0,0 0 1,0 0-1,0 0 1,0 0-1,0 1 1,0-1-1,0 0 1,0 0-1,0 1 0,0-1 1,0 0-1,0 1 1,0-1-1,0 1 1,0-1-1,0 1 1,0 0-1,-1-1 0,1 1 1,0 0-1,0 0 1,-1-1-1,1 1 1,-1 0-1,2 1 0,-1 1-1,0 0 0,0 0 0,-1 0-1,1 0 1,-1 0 0,1 1-1,-1-1 1,0 0 0,0 0-1,-1 4 1,-7 33-42,5-23 32,-28 132-4,-58 165-1,53-214 189,-4-2 0,-77 137-1,116-233-152,-65 106 434,55-93-120,-1 0 0,0 0-1,-1-1 1,-21 18 0,12-17 232,20-15-510,1 1 1,0-1-1,-1 1 1,1-1-1,0 0 1,-1 1-1,1-1 1,-1 0-1,1 0 1,-1 0-1,1 0 1,-1 0-1,1-1 1,-2 1-1,2 0-28,1 0 1,-1-1-1,1 1 1,-1 0-1,1 0 1,-1 0-1,1-1 1,-1 1-1,1 0 0,-1 0 1,1-1-1,-1 1 1,1 0-1,0-1 1,-1 1-1,1-1 1,0 1-1,-1-1 0,1 1 1,0 0-1,-1-1 1,1 1-1,0-2 1,-1-2 21,0-1 1,0 0 0,0 1 0,1-1-1,0 0 1,0 0 0,0 1-1,1-1 1,0 0 0,-1 1 0,2-1-1,-1 1 1,0-1 0,1 1-1,0-1 1,4-6 0,5-9-15,1 1 0,15-19 0,-18 27-45,-1 0-1,2 1 1,-1 0-1,1 0 0,1 1 1,0 1-1,0-1 0,1 2 1,0 0-1,0 0 1,0 1-1,1 1 0,0 0 1,0 1-1,0 0 1,1 1-1,0 0 0,17 0 1,-5 1-15,-11 2 35,0-1 0,0 0 0,0-1 0,0-1 0,-1 0 0,21-8 0,54-25-3320,4 2-3405,-61 22 3632,14-4 49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6:05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34 274 4800,'-27'-14'3936,"26"13"-3789,1 1 1,-1-1-1,1 1 1,-1-1-1,1 1 0,-1-1 1,1 1-1,0-1 1,-1 1-1,1-1 1,0 1-1,0-1 1,0 0-1,-1 1 0,1-1 1,0 1-1,0-1 1,0 0-1,0 1 1,0-1-1,0 0 1,0 1-1,0-1 1,0 0-1,0 1 0,0-1 1,1 1-1,-1-2 1,10-17 952,3 1-774,2 1 0,0 0 0,1 1 0,0 0 0,33-22 0,103-56 400,-151 93-751,1 0-1,-1 1 1,0-1-1,1 0 1,-1 1 0,1-1-1,-1 1 1,0 0-1,1-1 1,-1 1-1,1 0 1,-1 0-1,1 0 1,-1 0 0,1 0-1,2 0 1,-3 1 16,0 0 0,0-1 0,0 1 0,-1 0 0,1-1 0,0 1 1,0 0-1,-1 0 0,1 0 0,0 0 0,-1 0 0,1 0 0,-1 0 0,1 0 1,-1 0-1,1 0 0,-1 0 0,0 0 0,0 0 0,1 0 0,-1 0 1,0 0-1,0 3 0,1 17 50,-2 0 0,-3 33-1,1-29-2,0 13-17,-2 3 20,2-1 0,5 80 0,-2-114-7,0-2 11,1 1 0,-1 0 0,1 0 0,0 0 0,0-1 0,1 1 0,-1-1 0,1 1 0,0-1 0,0 1 0,1-1 0,5 7-1,-8-10-16,1 0-1,-1-1 0,1 1 1,0-1-1,-1 1 0,1-1 1,0 1-1,0-1 0,-1 1 1,1-1-1,0 0 0,0 0 1,0 1-1,-1-1 0,1 0 1,0 0-1,0 0 0,0 0 1,0 0-1,-1 0 0,1 0 1,1 0-1,0-1 27,0 1 0,1-1-1,-1 0 1,0 0 0,0 0 0,0 0 0,0 0-1,2-3 1,5-3 116,-1-1-1,13-16 1,-14 17-144,20-24 82,89-96 84,-80 92-331,55-44 0,-27 35 92,-57 40 34,1-1 0,0 1 0,0 1-1,1 0 1,-1 0 0,15-3 0,-20 6-6,0 0 1,0 0-1,0 0 0,0 0 0,0 0 0,0 0 1,0 1-1,0 0 0,0-1 0,0 1 0,0 0 1,-1 1-1,1-1 0,4 3 0,-2-1 6,-1 0 0,1 1-1,-1 0 1,1 0 0,-1 1-1,7 8 1,-1 4 75,0 0-1,-1 0 1,10 28 0,40 121 269,-53-145-186,0 0 1,4 24 0,0 2-989,-10-46 682,0-1-1,1 0 0,-1 1 1,0-1-1,0 1 0,0-1 1,0 1-1,0-1 0,0 0 1,0 1-1,0-1 0,1 1 1,-2-1-1,1 1 0,0-1 0,0 1 1,0-1-1,0 0 0,0 1 1,0-1-1,0 1 0,0-1 1,-1 1-1,-9-8-6757,1-2 3959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6:06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4384,'-1'0'62,"1"0"0,0 0 1,0 0-1,-1 0 0,1 0 0,0 0 1,-1 0-1,1 0 0,0 0 1,-1 0-1,1 0 0,0 0 0,-1 0 1,1 0-1,0 0 0,0 0 0,-1 0 1,1 0-1,0 0 0,-1 1 1,1-1-1,0 0 0,0 0 0,-1 0 1,1 0-1,0 1 0,0-1 0,-1 0 1,1 0-1,0 1 0,0-1 0,0 0 1,-9 16 1080,-6 24 142,13-34-894,-13 49 1258,-11 80-1,10-43-545,-76 435 1313,84-472-1968,7-9-139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6:09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23 525 3072,'-13'7'369,"3"1"7929,20-21-5152,2-6-2057,18-41 0,0 2-355,-6 15-142,2 2 0,49-60 0,-60 85-494,0 1 0,20-16 0,-27 25-111,-1 0-1,1 1 1,1 0-1,-1 1 1,1 0-1,0 0 1,12-3-1,-20 6 21,0 1 0,0 0 0,1-1 0,-1 1-1,0 0 1,0 0 0,0 0 0,0 0 0,0 0-1,1 0 1,-1 0 0,0 0 0,0 0 0,0 1 0,0-1-1,0 0 1,0 1 0,0-1 0,0 1 0,0-1-1,0 1 1,0-1 0,0 1 0,0 0 0,0-1-1,0 1 1,0 0 0,-1 0 0,1 0 0,0 0-1,-1 0 1,1 0 0,0 0 0,-1 0 0,0 0-1,1 0 1,0 1 0,0 5 41,1-1-1,-1 1 1,-1-1-1,1 1 1,-1 9-1,-7 97 182,1 3-160,6-97-46,1 1 0,1-1-1,1 0 1,5 19-1,-7-31 32,2 0 1,-1 0-1,1-1 0,-1 1 0,2-1 1,-1 1-1,1-1 0,0 0 1,0-1-1,1 1 0,-1-1 0,1 0 1,1 0-1,-1 0 0,1-1 1,0 1-1,-1-2 0,2 1 0,-1 0 1,0-1-1,1-1 0,0 1 1,-1-1-1,1 0 0,0 0 0,0-1 1,14 1-1,-9-1 20,0-2-1,1 0 1,-1 0 0,0-1-1,0 0 1,0-1 0,0-1 0,0 0-1,-1 0 1,15-8 0,-13 4-32,0 0 0,0 0 0,-1-1 1,-1-1-1,1 0 0,-1-1 0,10-13 0,60-87 130,-65 87-148,25-34-100,3 1 0,2 2 1,2 2-1,96-80 0,-141 131 39,1-2-68,0 1-1,0-1 1,1 1-1,0 0 1,6-2-1,-10 4 91,1 1 0,0-1 1,-1 1-1,1-1 0,0 1 0,0 0 0,-1 0 1,1 0-1,0 0 0,-1 0 0,1 1 0,0-1 0,-1 0 1,1 1-1,0-1 0,-1 1 0,1 0 0,-1-1 1,1 1-1,2 2 0,1 1 81,0 0-1,0 0 1,-1 0 0,1 1 0,-1 0-1,0 0 1,0 0 0,5 10 0,2 5 107,9 25 1,39 135-36,-32-88-79,-16-46-7,-9-37-431,-1 0 0,2 0 0,-1 0-1,1 0 1,0-1 0,1 1 0,6 10 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6:0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6656,'-3'1'8576,"3"-1"-8446,-1 11 446,1 1 179,-5 75 1666,4 144 395,2-101-2144,26 334 677,-22-417-1301,-2-14 7,1-1 0,16 61 1,-18-86-221,-2-6 38,0 0-1,0 1 0,1-1 0,-1 0 0,0 0 1,1 0-1,-1 0 0,1 0 0,-1 1 0,1-1 1,0 0-1,0 0 0,-1 0 0,1-1 0,0 1 1,0 0-1,0 0 0,0 0 0,0-1 0,0 1 1,2 1-1,-3-2 67,0 0 1,1 0 0,-1 0-1,0 0 1,0 0 0,0 1-1,1-1 1,-1 0-1,0 0 1,0 0 0,1 0-1,-1 0 1,0 0 0,0 0-1,1 0 1,-1 0 0,0 0-1,0 0 1,1 0 0,-1-1-1,0 1 1,0 0 0,1 0-1,-1 0 1,0 0-1,0 0 1,0 0 0,1 0-1,-1-1 1,0 1 0,0 0-1,0 0 1,0 0 0,1-1-1,-1 1 1,0 0 0,0 0-1,0 0 1,0-1-1,0 1 1,11-29-4532,1-7 1478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6:10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3 101 4576,'-3'-12'1450,"5"11"-795,-1 1 0,1-1 0,-1 1-1,1 0 1,0-1 0,-1 1 0,1 0-1,-1 0 1,1 0 0,-1 0 0,1 0-1,2 1 1,-2 0-418,0 0 0,1 0 0,-1 1-1,0-1 1,1 1 0,-1-1 0,0 1 0,0 0-1,0 0 1,-1 0 0,1 0 0,0 0 0,-1 0-1,1 0 1,-1 1 0,0-1 0,2 5 0,3 7 580,7 28 0,-11-32-495,3 9 68,1 24 0,-4-25 20,8 28 0,-9-44 633,0-6-329,1-12-20,0-25-473,-1 23-232,1 1 1,6-28-1,-1 5 32,-5 29-106,0 0 0,1 0 1,0 0-1,0 0 0,1 1 0,1-1 0,0 1 1,0 0-1,8-9 0,-12 17 97,1 0 0,0 0-1,0 1 1,0-1 0,-1 1 0,2-1 0,-1 1-1,0 0 1,0-1 0,0 1 0,1 0 0,-1 1-1,0-1 1,1 0 0,-1 1 0,1-1 0,-1 1-1,0 0 1,1-1 0,-1 1 0,1 1 0,2-1-1,7 2 82,-1 0 0,1 0 0,15 7 0,-8-4 37,-5 0-63,-1 0 1,0 1-1,16 10 0,-4-3 16,-24-12-125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6:11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36 7968,'-22'-20'6757,"28"20"-3008,140-8 2288,-51 2-5082,-72 4-852,1 2 1,-1 1-1,0 0 1,42 10-1,-53-8-380,-6-1-299,1 0 0,0 0 0,9 0 0,-18 9-7335,0-4 5636,-2 4-2296,-1 0 1526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6:1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0 7136,'-17'1'881,"11"-1"-416,-1 1-1,1-1 1,-1 1 0,-8 3 0,10-3-535,-1 0 404,0 1-1,-1 0 0,1 0 1,0 0-1,0 0 0,0 1 1,1 0-1,-1 1 0,1-1 1,-1 1-1,-8 8 1,5-1 155,0-1 0,1 2 1,0-1-1,1 1 1,1 0-1,-9 20 1,-24 87 1177,27-71-1373,1 1-1,3 0 1,3 0 0,1 1 0,2 0 0,3 0-1,2 0 1,2-1 0,2 1 0,21 73 0,-21-99-299,1-1-1,1 0 1,1 0 0,1-1 0,1-1 0,21 29 0,-24-38-414,0-2 1,1 1-1,0-1 0,1-1 1,13 10-1,-14-13-593,0 0-1,1 0 0,-1-1 0,1 0 0,1-1 0,20 6 1,13-2-1932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6:1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7296,'7'3'1275,"1"0"1,14 4 0,-17-6-939,1 1 0,-1 0 0,0-1 1,0 2-1,9 4 0,5 6 341,-1 0 0,0 1-1,0 0 1,-2 2-1,0 0 1,-1 1 0,0 0-1,15 25 1,-8-6 48,-1 0 0,-2 2 0,22 62 0,-27-57 106,-1 1 0,10 79 0,-20-90-612,-2-1 0,-1 1 0,-2 0 0,-1-1 0,-1 0 0,-2 1 0,-17 54 0,16-64-235,-1 0 0,-1-1 1,-1 0-1,-1 0 0,0-1 1,-2 0-1,-21 26 0,14-25-832,0 0-1,-26 20 1,-18 5-4973,43-36-297,5-3 1925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6:4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43 3552,'-4'7'5183,"12"-8"-812,16-7 590,-19 6-4778,29-13 1301,-27 11-1393,0 1-1,1 0 1,-1 0-1,1 0 1,-1 1-1,1 0 1,0 1-1,0-1 1,-1 2 0,1-1-1,9 1 1,-16 0-99,1 0 1,-1 0-1,0 1 1,0-1-1,0 0 1,0 0-1,0 1 1,1-1-1,-1 0 1,0 1-1,0-1 0,0 1 1,0 0-1,0-1 1,0 1-1,0 0 1,-1-1-1,1 1 1,0 0-1,0 0 1,0 0-1,-1 0 1,1 0-1,0 1 1,0 0 7,-1 0 1,0-1-1,1 1 0,-1 0 1,0 0-1,0 0 1,0 0-1,0-1 0,-1 1 1,1 0-1,0 0 1,-1 0-1,-1 2 0,-2 6 18,-1 0 0,0 0-1,-12 16 1,-35 37 94,3-7 330,46-51-320,1-1 0,-1 0 0,0 1 0,1 0 0,0-1 0,0 1 0,-1 8 0,3-12-84,-1-1-1,1 0 1,0 0-1,0 0 1,0 1-1,0-1 1,0 0-1,0 0 1,0 1-1,0-1 1,0 0-1,0 0 1,0 1-1,0-1 1,1 0-1,-1 0 1,0 1-1,0-1 1,0 0-1,0 0 1,0 0-1,0 1 1,0-1-1,1 0 1,-1 0-1,0 0 1,0 1-1,0-1 1,1 0-1,-1 0 1,0 0-1,11 2 526,15-5-365,-21 1-132,54-6 46,124-16-640,-125 18-1760,0 4 629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6:1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62 4384,'-4'0'923,"1"0"1,-1 1-1,1-1 0,0 1 1,-1 0-1,-2 1 1,2 0 223,1-1 0,0 0 1,-1 0-1,1-1 1,0 1-1,-4-1 0,25-1 1270,24-6-1,17-2-1873,172-22 380,-193 25-790,65-10 318,-85 15-453,0 0 0,0 1 0,30 4 0,-42-4-99,-5-1 75,-1 1 0,1 0 0,-1 0 0,1 0 0,-1 0 0,1 0 0,-1 0 0,1 0 0,-1 0 0,1 0 0,0 0 0,-1 0 0,1 0 0,-1 0 0,1 0 0,-1 0 0,1 1 0,-1-1 0,1 0 0,-1 0 0,1 1 0,-1-1 0,1 0 0,-1 0 0,0 1 0,1-1 0,-1 1 0,1-1 0,-1 0 0,0 1 0,1 0 0,-8 10-5542,6-7 3978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6:1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7232,'-17'14'12847,"18"-14"-12505,18 2 787,-1-1 1,1 0-1,22-3 1,-8 0-528,411-3 555,-419 4-1994,-11 0-728,-1 1 0,14 1 1,-22 0 20,-1 0 0,1 0 0,-1 0 0,0 1 1,8 2-1,15 12-3576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6:1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69 2560,'0'-2'218,"0"0"1,0 0-1,-1 1 0,1-1 1,1 0-1,-1 0 0,0 0 1,0 0-1,1 1 0,-1-1 1,1 0-1,0 0 0,-1 1 0,1-1 1,0 0-1,0 1 0,0-1 1,1-1-1,7-14 4172,-1 2 265,-8 15-4605,1-1 852,-1 1-852,0 0 0,0 0 0,0 0 0,0 0 0,0 0 0,0 0 0,0 0 0,0 0 0,0 0 0,0 0 1,0 0-1,1 0 0,-1 0 0,0 0 0,0 0 0,0 0 0,0 0 0,1 0 852,-1 0-852,0 1 0,-1 10 1261,-4 13-947,2 1-1,1-1 0,0 26 0,1 3-24,-10 81 0,3-34 239,5 139-1,14-122 297,-10-116-841,-1 0 0,0-1 0,0 1-1,0 0 1,1-1 0,-1 1 0,0 0 0,0 0-1,0-1 1,0 1 0,0 0 0,0-1-1,-1 1 1,1 0 0,0 0 0,0-1 0,0 1-1,-1 0 1,1-1 0,0 1 0,-1 0-1,1-1 1,0 1 0,-1-1 0,1 1 0,-1 0-1,1-1 1,-1 1 0,1-1 0,-1 0-1,0 1 1,1-1 0,-1 1 0,1-1 0,-1 0-1,0 1 1,1-1 0,-1 0 0,0 0-1,-1 1 1,-11 0-324,11-1 278,0 1-1,1-1 1,-1 0 0,1 0-1,-1 1 1,0-1 0,1 0 0,-1 1-1,1 0 1,-1-1 0,1 1 0,-3 2-1,-63 41-505,-20 16 713,65-48-132,18-11 9,0 1 1,0 0-1,1 0 1,-1 0-1,-5 5 1,-6-1 288,13-5-165,4-1 1239,2 0-1120,6-1-218,0 0-1,-1-1 0,1-1 0,-1 1 0,0-1 0,0-1 0,9-4 0,16-6-93,27-5 14,1 3 0,0 3 0,1 2 0,95-4 0,-88 15 198,-30 1-4129,-58-11-10213,9 8 10438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6:17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39 4480,'-19'-3'2696,"19"3"-2521,-1 0 0,1-1 0,-1 1 0,1 0 1,-1 0-1,1 0 0,0 0 0,-1 0 0,1 0 1,-1 1-1,1-1 0,0 0 0,-1 0 0,1 0 0,-1 0 1,1 0-1,0 0 0,-1 1 0,1-1 0,-1 0 1,1 0-1,0 1 0,0-1 0,-1 0 0,1 1 0,0-1 1,-1 0-1,1 1 0,0-1 0,0 0 0,-1 1 1,1-1-1,0 0 0,0 1 0,0 0 0,10 3 2667,-9-4-2447,46 9 2076,1-1-1,81 2 0,96-14-1316,-151 1-604,59-4-174,234-42 0,-353 46-664,18-3-994,-14 4-3713,-17 2 4859,-1 0 0,0 0 0,1 0 0,-1 0 0,0 0 1,0 1-1,1-1 0,-1 0 0,0 0 0,0 0 0,1 0 1,-1 0-1,0 0 0,0 0 0,1 1 0,-1-1 0,0 0 1,0 0-1,0 0 0,1 1 0,-1-1 0,0 0 0,0 0 0,0 0 1,0 1-1,1-1 0,1 7-5396,2 6 1527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6:18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39 3904,'0'-4'1393,"1"1"0,-1-1 0,1 0 1,0 1-1,1-5 0,1-5 3021,-6 35 689,-7 28-4649,5 10 410,3 120 0,4-83-251,-2 76-127,0-172-526,0-1-1,0 0 1,0 1 0,1-1 0,-1 1 0,0-1 0,-1 1 0,1-1 0,0 0 0,0 1 0,0-1 0,0 1 0,0-1 0,0 1 0,0-1 0,-1 0 0,1 1-1,0-1 1,0 0 0,-1 1 0,1-1 0,0 0 0,-1 1 0,1-1 0,0 0 0,-1 1 0,1-1 0,0 0 0,-1 1 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6:1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57 8384,'-2'-5'5195,"3"6"-4768,0-1 1,1 1-1,-1 0 1,0-1-1,0 1 1,0-1-1,1 0 1,-1 1-1,0-1 1,0 0-1,2 0 1,30-2 1466,-1-1 1,46-11-1,0-1-1065,21 4-411,106 0 1,-181 11-1062,1 1 1,0 2-1,46 10 0,-69-13 81,0 1 0,0-1 0,0 1 0,0 0 0,0 0-1,0 0 1,-1 0 0,3 1 0,-1 3-3665,-3-5 4004,0 1 1,0-1-1,0 0 1,0 1-1,0-1 1,0 0-1,0 1 1,0-1-1,0 0 1,0 0-1,-1 1 1,1-1-1,0 0 1,0 1-1,0-1 1,-7 10-6195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6:2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793 186 3136,'-3'4'12078,"1"7"-8506,2 15-5900,0-19 3757,1 3-1236,0 0 0,1-1-1,-1 1 1,2-1 0,-1 1-1,2-1 1,4 12 0,7-1 479,-14-19-606,1 0 1,-1 0-1,0 0 0,0 0 1,0 0-1,0-1 1,1 1-1,-1 0 0,0-1 1,1 1-1,-1-1 1,2 1-1,10 5 137,-13-5-219,17 2 171,20 0 960,-35-3-1071,1-1 0,0 1 0,-1-1 1,1 0-1,0 0 0,-1 0 1,1 0-1,-1-1 0,1 1 0,2-3 1,25-19 232,-24 18-183,-3 2-50,0 0-1,-1 1 0,0-1 1,1 0-1,-1 0 0,-1-1 1,1 1-1,0 0 1,-1-1-1,3-5 0,6-38 243,-4 6-281,6 10 262,-11 24-251,-1-19-91,0 25 84,-1-1 0,1 0-1,-1 0 1,0 1 0,0-1 0,1 1-1,-1-1 1,-1-1 0,-3-5-88,5 7 68,0 1 6,0-1 0,0 1 1,0 0-1,0-1 0,0 1 0,0-1 0,0 1 0,-1-1 0,1 1 1,0 0-1,0-1 0,-1 1 0,1-1 0,0 1 0,0 0 0,-1-1 0,1 1 1,0 0-1,-1-1 0,1 1 0,-1 0 0,1 0 0,0 0 0,-1-1 1,1 1-1,-1 0 0,1 0 0,0 0 0,-1 0 0,1-1 0,-1 1 1,1 0-1,-1 0 0,0 0 0,0 0 12,1 0 1,-1 0-1,0-1 1,1 1 0,-1 0-1,0-1 1,1 1-1,-1-1 1,0 1-1,1-1 1,-1 1-1,1-1 1,-1 1-1,1-1 1,-1 1-1,1-1 1,-1-1-1,-19-20 87,5 5-126,12 16-27,0 1 37,-12-9 23,-16-10-11,28 17-18,-1 1 1,0-1 0,1 1 0,-1 1 0,0-1 0,-5 0-1,1 0 43,-24-4-117,0 2 1,1 1 0,-1 2-1,0 1 1,0 1 0,-61 13-1,66-8 93,-1 2 1,-32 14-1,43-15 9,-1 1 1,2 1-1,-1 1 1,2 0 0,-1 1-1,2 0 1,-1 1-1,-13 18 1,-30 48-108,23-30 243,2 2-1,-33 71 0,65-120-130,-9 15 83,1 1 0,1 1 0,0 0 0,2 0 0,-6 26 0,11-39-42,0 0-1,1 0 1,0 0-1,0 0 1,0 1-1,1-1 1,0 0-1,0 0 1,0 0 0,1 0-1,4 10 1,-2-8 27,0-1 0,1 1 0,-1-1 0,2 0 0,-1 0 0,1-1 0,12 12 0,-6-8 53,0-1 0,1 0 0,0 0 0,0-1 0,1-1 0,0 0 0,0-1 0,1-1 0,0 0 0,16 3 0,-19-5-123,35 7 89,48 19 0,-84-24-122,0 0 0,0 1 0,0 0-1,-1 1 1,0 1 0,0-1 0,12 14 0,55 68-28,-64-73 62,-1 1 1,0 0-1,-2 1 0,12 27 0,-17-35 7,-2 0 1,0 0-1,0 1 0,-1-1 0,0 1 0,-1 0 0,0-1 1,0 1-1,-1 0 0,-2 12 0,-2-3 62,-1-1 0,-1 1 0,-1-1 0,0-1 0,-18 31 0,3-3-57,7-12 102,-2-1 1,-2-1-1,-40 56 1,44-69 47,6-6-104,-1-1 0,0-1 0,-12 11 0,19-19-49,-1 0 0,1-1 0,-1 1 0,1-1 0,-1 0 0,0 0 0,0-1 0,1 1 0,-1-1 0,0 1 0,-1-1 0,1-1 0,0 1 0,0 0 0,0-1 0,-5 0 0,-2-1 18,0-1 1,0-1-1,0 1 1,0-2-1,1 1 1,-1-2-1,-18-10 1,-66-47-23,73 46-68,-98-79-1836,91 70-364,27 24 1943,0-1 0,1 1-1,-1-1 1,1 0 0,-1 1 0,1-1 0,0 0 0,-1 0 0,1 1-1,0-1 1,0 0 0,0 0 0,1-1 0,-2-1 0,2 2-47,0 1 0,0-1 0,0 0 0,0 1 0,1-1 0,-1 1 1,0-1-1,1 0 0,-1 1 0,1-1 0,-1 1 0,1-1 0,0 1 0,0-1 0,0 1 1,0 0-1,0-1 0,2-1 0,14-14-2474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6:2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0 1728,'-10'3'9847,"-6"7"-8708,5-2 61,-13 7-369,2 1 0,0 1-1,1 1 1,-27 30 0,36-35-689,2 0-1,0 1 1,0 1 0,1-1 0,1 1-1,0 1 1,1 0 0,-7 26-1,12-37-143,1 0 0,0 1 0,0-1 0,0 1 0,1-1 0,0 1 0,0-1 0,0 0 0,1 1 0,0-1 0,0 1 0,0-1 0,0 0 0,1 1 0,0-1 0,0 0 0,1 0 0,-1-1 0,1 1 0,0 0 0,0-1 0,1 0 0,4 5 0,22 15-222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6:2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367 216 1056,'9'-9'2091,"-8"9"-1773,0 1 1,1-1 0,-1 0-1,1 0 1,-1-1 0,1 1-1,-1 0 1,0 0 0,1-1-1,-1 1 1,0-1 0,1 1 0,-1-1-1,0 1 1,1-1 0,-1 0-1,0 0 1,0 1 0,0-1-1,0 0 1,0 0 0,0 0-1,0-1 1,0 1 0,0 0 0,0 0-1,-1 0 1,1 0 0,0-1-1,0-1 1,0-2 242,0-1 0,-1 1 0,0-1 1,1 1-1,-2-1 0,0-9 0,0 9-393,0-1 0,-1 1 0,0 0 0,0 0 0,0 0-1,-1 1 1,1-1 0,-1 0 0,-1 1 0,1 0 0,-1 0 0,0 0 0,0 0 0,0 0 0,-1 1-1,-6-6 1,5 6-64,-1-1-1,1 1 0,0 0 1,-1 1-1,0 0 0,0 0 0,0 0 1,0 1-1,-1 0 0,1 0 1,-1 1-1,-14-1 0,14 2-66,-1 1 0,1 0 0,0 1 0,0 0 0,0 0 0,0 1 0,0 0 0,1 0 0,-1 1 0,1 0 0,-10 7 0,2 0 32,0 1 0,0 0 0,-23 27 0,30-30-5,0 1-1,1 0 1,0 1-1,1-1 0,-10 22 1,14-26-21,0-1 0,0 1 0,0-1 1,1 1-1,0 0 0,0 0 0,1-1 1,0 1-1,0 0 0,0 0 0,0 0 0,1-1 1,0 1-1,1 0 0,1 6 0,5 5 128,1 0 0,0 0 0,21 27 0,-17-25 53,0 0-1,11 24 1,-9-9-9,-2 0 0,0 0 0,12 65 0,-21-76-5,-1-1 1,-1 1-1,-1 0 1,-1 0-1,-1 0 1,-2 0-1,-5 27 1,2-27 24,-1-1-1,-16 35 1,15-43-215,0 0 1,-1-1-1,0 0 1,-1-1-1,-19 18 1,14-14-96,0 0 0,-12 19 1,22-26-128,23-32-15393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6:2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57 7808,'-26'0'8165,"83"2"-3992,18-1-2693,203-21 995,-156 3-2025,132 0 1,-191 20-1326,-54-6-1868,1-2-3916,-3 5 3902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9:23.4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23 469 2144,'-23'7'6570,"26"-7"-6187,0 1 0,0-1 0,0 1-1,0 0 1,5 2 0,15 3 446,-9-4-527,-1-2 0,1 0 0,0-1 0,0 0 0,0-1 0,22-5 0,-17 1-28,1-1 0,-1 0 0,33-18 0,-40 18-167,-1-1-1,0-1 0,0 0 1,0 0-1,-2-1 1,1 0-1,-1-1 0,0 0 1,-1 0-1,-1-1 1,0 0-1,0 0 1,-1-1-1,-1 1 0,0-1 1,-1-1-1,0 1 1,-1-1-1,0 1 0,0-18 1,-2 18-89,4-63 275,-5 68-281,0-1 0,-1 1 0,0-1 0,-1 1 0,1 0-1,-6-14 1,6 21-26,1 0 0,0 0-1,-1 0 1,1 0-1,-1 0 1,1 0-1,-1 0 1,1 0 0,-1 0-1,0 0 1,0 1-1,1-1 1,-1 0-1,0 0 1,0 1 0,0-1-1,0 0 1,0 1-1,0-1 1,0 1-1,0 0 1,0-1 0,0 1-1,-2-1 1,1 1 7,1 1 0,-1-1 0,0 0 0,0 1 0,1-1 0,-1 1 0,0-1 1,1 1-1,-1 0 0,1 0 0,-1 0 0,1 0 0,-3 2 0,-4 4 34,0 0 0,1 1 1,-12 16-1,18-23-25,-14 22 51,0 1 0,2 1 1,1 0-1,1 1 0,-14 46 1,23-63-10,-1 1 0,1 0 0,1 1 1,0-1-1,1 0 0,-1 0 0,3 18 0,3 1 145,11 38 0,5 25 104,-16-51-70,-2 1 0,-2-1 0,-2 1-1,-10 68 1,8-89-131,-2-1-1,0 1 1,-1-1-1,-1 0 1,-1-1-1,-17 32 0,20-44-11,0 1 0,-1-2 0,1 1 0,-13 10 0,16-15-62,0 0-1,0-1 0,0 0 1,0 1-1,0-1 1,0 0-1,0 0 0,-1 0 1,1 0-1,0 0 0,-1-1 1,1 1-1,-1-1 0,1 0 1,-1 1-1,1-1 1,-1 0-1,1 0 0,0-1 1,-1 1-1,1 0 0,-1-1 1,1 0-1,0 1 0,-1-1 1,1 0-1,0 0 1,-1 0-1,1-1 0,0 1 1,0 0-1,0-1 0,0 0 1,1 1-1,-1-1 0,0 0 1,1 0-1,-1 0 1,1 0-1,-1 0 0,1 0 1,-1-3-1,-2-3-50,0-1-1,0 0 1,1-1 0,0 1-1,0-1 1,1 1 0,1-1-1,0 0 1,0 0 0,1-18-1,1 23 17,-1 0 0,1 0 1,0 0-1,0 1 0,0-1 0,0 0 0,1 1 0,0-1 0,0 1 0,0-1 0,0 1 0,1 0 0,0 0 0,0 0 0,0 0 0,0 1 0,1-1 0,-1 1 0,1 0 0,0 0 1,0 0-1,0 0 0,9-3 0,-5 4-3,0 0 0,0 1 0,0 0 1,0 0-1,0 1 0,0 0 1,0 1-1,0-1 0,13 4 0,-10-1-9,1 0 1,-1 0-1,0 1 0,0 1 0,18 9 0,49 37-56,-30-19 146,-43-29-58,3 3 39,1-1-1,-1 0 1,14 5 0,-19-10-16,-1 1-1,1 0 1,0 0 0,-1-1 0,1 1 0,0-1-1,0 0 1,-1 0 0,1 0 0,0 0-1,0-1 1,-1 1 0,1-1 0,0 1-1,-1-1 1,6-2 0,-2-1 26,0 0 0,0 0 0,0 0 0,-1-1 1,0 0-1,0 0 0,0 0 0,6-8 0,30-53 82,-23 36-70,107-144 106,-3 5 92,-119 164-258,3-4 0,-1 1-1,0 0 1,-1-1 0,1 0-1,-1 0 1,-1 0 0,0 0-1,3-15 1,-5 16 15,-1 1 0,1-1 1,-1 0-1,0 0 0,-1 0 0,0 0 1,-3-12-1,3 16-15,-1 0 1,1 0-1,-1-1 0,0 1 1,0 1-1,-1-1 0,1 0 1,-1 0-1,0 1 1,0 0-1,0-1 0,0 1 1,-1 0-1,1 1 1,-5-4-1,4 3-5,0 0 0,0 1 0,0 0 0,0 0 0,0 0 0,0 0 0,0 1 0,0-1 1,-1 1-1,1 0 0,-1 0 0,1 1 0,-1-1 0,1 1 0,-1 0 0,-8 1 0,13-1 1,-4 1-13,-1 0 0,1-1 0,-1 2 0,1-1 0,0 0 0,0 1 0,0 0 0,0 0 0,0 0 1,0 1-1,0-1 0,1 1 0,-7 5 0,4-2-26,0 1-1,1 0 1,0 0 0,0 0 0,0 0 0,1 1 0,0 0 0,-4 11 0,3-3 39,0 0 0,2 0 0,-4 31 0,6-38-7,1 1 1,0-1-1,1 0 1,0 0-1,1 0 1,-1 0-1,2 0 1,5 15-1,8 12 104,-5-12-46,-1 0 1,11 38-1,-14-31 39,-1 0 1,-2 1 0,-1 0-1,-2 0 1,-1 0 0,-1-1-1,-2 1 1,-1 0 0,-12 48-1,14-74-37,0-1 0,0 1-1,-1-1 1,0 0 0,0 0-1,0 0 1,0 0 0,-1 0 0,0-1-1,-8 7 1,10-8-30,0-2 0,0 1 0,-1 0 0,1 0 0,-1-1 0,1 1 0,-1-1 0,0 0 0,1 0 0,-1 0 0,0 0 0,0 0 0,0 0 0,0-1 0,0 0 0,0 1 0,0-1 0,0 0 0,0 0 1,0-1-1,1 1 0,-6-2 0,6 1-23,0 0 1,0 0 0,0 0 0,0 0 0,1 0 0,-1 0-1,0-1 1,1 1 0,-1-1 0,1 1 0,-1-1-1,1 1 1,0-1 0,0 0 0,0 0 0,0 0 0,0 0-1,0 0 1,0 0 0,1 0 0,-1 0 0,1 0-1,-1 0 1,1-2 0,0 1-13,-1 1-1,1-1 1,0 0-1,1 1 1,-1-1-1,0 1 1,1-1-1,-1 1 1,1-1-1,0 1 1,0-1-1,0 1 1,0 0-1,0-1 1,1 1-1,-1 0 1,1 0-1,-1 0 1,3-2-1,2-2-18,1 2-1,-1-1 1,1 1-1,0 0 1,0 0-1,1 1 1,-1 0-1,1 0 1,-1 1-1,1 0 1,0 0-1,0 1 1,0 0-1,0 0 1,0 1-1,0 0 1,0 0-1,8 2 1,-1 1 43,0 0 0,0 1 0,0 0 0,-1 2 0,1-1 0,-1 2 0,-1 0 0,22 14 0,-30-18 90,0 1 1,0-1-1,0 0 0,1 0 1,-1-1-1,1 0 1,0 0-1,-1 0 1,1 0-1,0-1 1,0 0-1,0 0 1,0-1-1,1 0 0,-1 0 1,0 0-1,0-1 1,12-2-1,-11 0-36,1 1 1,-1-1-1,1 0 0,-1-1 0,0 0 0,0 0 1,-1 0-1,1-1 0,-1 0 0,0-1 0,0 1 1,-1-1-1,0 0 0,0 0 0,0-1 0,-1 1 1,6-11-1,-2 1-495,-1-1-1,8-23 1,6-36-4323,-19 66 2802,2-1-1,-1 0 0,1 1 0,9-18 0,5 6-2214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6:2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23 4736,'-3'-2'516,"-14"-5"1318,16 7-1497,0 0 0,1 0 0,-1 0 0,0 0 0,1 0 0,-1 0 1,0 0-1,1 0 0,-1 0 0,0 0 0,1 0 0,-1 0 0,0 1 0,1-1 0,-1 0 1,-41 23 4048,29-18-3957,1 2 0,1-1 0,-1 2 0,1-1 0,-10 11-1,9-6-262,0 1 0,2 0 0,-1 0 0,2 1 0,0 1 0,0 0 0,2 0 0,0 0 0,-8 26 0,1 10 338,-14 92-1,23-110-362,2 1-1,1 58 1,3-76-12,1 1 0,0-1 1,1 0-1,0 0 0,2 0 0,0-1 1,11 25-1,-14-37-57,0-1 0,0 1 1,-1-1-1,1 1 0,1-1 0,-1 0 0,0 0 0,1 0 1,-1 0-1,1 0 0,-1-1 0,1 1 0,0-1 1,0 1-1,0-1 0,0 0 0,5 1 0,0 0 172,1-1-1,0 0 1,-1 0 0,17-2-1,-13 0-120,0-1-1,0 0 1,0-1 0,0 0-1,15-6 1,51-29 229,-63 29-310,-1 0 0,-1-1 0,0 0-1,0-1 1,-1-1 0,0 0 0,-1-1 0,0 0-1,16-26 1,-5 0 52,-2-2-1,22-56 1,-31 69-161,-1-1 0,-2 0 0,-1 0 0,-1-1 0,-1 0 0,1-54 0,-6 74-9,0 0 0,-1 0 0,0 0 0,-1 0 1,0 0-1,-1 1 0,0-1 0,-7-14 1,8 20 11,0 0 0,0 0 0,-1 0 0,0 0 1,0 0-1,0 1 0,0-1 0,-1 1 1,1 0-1,-1 0 0,0 0 0,1 1 0,-1-1 1,-1 1-1,1 0 0,0 0 0,0 0 1,-1 1-1,1-1 0,-9 0 0,4 1-474,-1 0 0,0 1 0,-13 0 0,16 1-495,0 0 1,0 1 0,0-1-1,0 1 1,-10 5 0,1 1-1149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6:28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8800,'4'-3'4471,"27"-16"-580,79-30 137,64-9-2565,-9 3-1674,-144 47 52,-2 1-1449,32-9-1,-45 15-105,1 0 0,-1 0 0,1 0 0,13 2 0,-1 1-1550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6:2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0 7136,'-22'0'2309,"22"0"-2276,-1 0 0,1 0 1,0 0-1,-1 0 0,1 0 0,0 1 0,-1-1 1,1 0-1,0 0 0,-1 0 0,1 0 0,-1 0 0,1 0 1,0 1-1,-1-1 0,1 0 0,0 0 0,0 0 1,-1 1-1,1-1 0,0 0 0,-1 1 0,1-1 0,0 0 1,0 0-1,-1 1 0,-84 115 5306,30-38-3698,-20 31 179,62-88-1502,2 1-1,0 0 0,-12 37 0,16-33-208,0 1 0,1 1 1,2-1-1,1 1 0,1 0 0,1-1 0,2 1 0,1 0 0,1 0 1,1-1-1,1 1 0,2-1 0,1-1 0,15 36 0,0-14-126,2-1-1,54 75 1,25 6-4843,-98-120 3939,1-2 0,-1 1 0,2-1 0,-1 0 0,0 0 0,1-1 0,0 0 0,1-1 0,12 6 0,32 8-3260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6:29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27 5888,'0'-17'1898,"0"17"-1882,0 0 0,0 0 0,0-1 0,0 1 0,0 0 0,0 0 0,0 0 0,0 0-1,0 0 1,0-1 0,0 1 0,0 0 0,0 0 0,0 0 0,1 0 0,-1 0 0,0 0-1,0-1 1,0 1 0,0 0 0,0 0 0,0 0 0,0 0 0,0 0 0,0 0 0,0 0-1,0-1 1,1 1 0,-1 0 0,0 0 0,0 0 0,0 0 0,0 0 0,0 0 0,0 0-1,1 0 1,-1 0 0,0 0 0,0 0 0,0 0 0,0 0 0,0 0 0,1 0 0,-1 0-1,0 0 1,0 0 0,0 0 0,6-1-8,-3-1 377,1 2 1,0-1-1,0 0 1,0 1-1,0 0 1,0 0-1,0 0 1,7 1-1,-3 1 54,-1 1 0,1-1 0,-1 2 0,0-1 0,0 1-1,0 0 1,0 0 0,0 1 0,-1 0 0,0 0 0,0 1 0,5 6-1,4 6 260,-1 1-1,22 38 0,-13-15 133,-1 2 0,21 60 0,-33-75-458,-2 0 1,-1 1 0,-1 0-1,-2 0 1,1 31 0,-6-19-6,-2 0 0,-2 0 0,-2 0 0,-2-1 0,-20 59 0,18-70-248,-1 0 0,-22 39 0,-42 49-81,59-93-197,-104 150 611,47-57-3326,73-116 2827,-66 104-6898,34-57 3836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6:44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386 1 2912,'8'-1'4916,"-11"15"-582,2-9-5371,-70 397 3997,20-171-1840,45-197-775,2 1 0,-1 43 0,5-76-304,0 1 1,0-1 0,-1 0 0,1 1 0,-1-1 0,1 0 0,-1 0 0,0 0 0,0 0 0,0 0-1,0 0 1,0 0 0,0 0 0,-3 3 0,-2 1 44,1-1 0,-1 0 0,-8 5 0,-7 7-88,-18 18 2,-78 55 0,108-85-51,-13 9 734,43-24-30,22-14-482,81-41 163,-100 54-243,1 1 0,0 1 1,35-7-1,-5 7-34,1 3 0,93 2-1,-136 4-148,-10 1-317,0-1 0,0 0-1,-1 0 1,1 0 0,0 0 0,0-1 0,3 0 0,-5 1 141,-1-1 1,0 1-1,0 0 0,0-1 0,0 1 0,0 0 1,0-1-1,0 1 0,0 0 0,0-1 0,0 1 0,0-1 1,0 1-1,0 0 0,0-1 0,0 1 0,-1 0 1,1-1-1,0 1 0,0 0 0,0-1 0,-2-1-1338,1 1 1094,-3-7-1824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6:44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33 149 4992,'-31'-50'2800,"31"50"-2691,0-1-1,-1 0 1,1 0 0,0 1-1,0-1 1,0 0 0,0 0 0,0 0-1,0 1 1,0-1 0,0 0 0,0 0-1,0 0 1,0 1 0,0-1 0,0 0-1,1 0 1,-1 1 0,0-1 0,1 0-1,-1 1 1,0-1 0,1 0 0,-1 1-1,1-1 1,-1 1 0,1-1 0,0 0-1,-1 1 1,1-1 0,-1 1-1,1 0 1,0-1 0,-1 1 0,1-1-1,1 1 1,3-3 179,0 1-1,1-1 0,7-1 1,-12 4-240,62-17 958,1 3 0,94-9 1,-64 16-1039,100 6 0,-152 3-2016,-6 5 544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6:48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1079 2976,'-14'13'2263,"0"1"512,14-14-2668,-1 1-1,1-1 1,0 0-1,0 0 0,-1 1 1,1-1-1,0 0 0,-1 0 1,1 0-1,0 1 1,-1-1-1,1 0 0,0 0 1,-1 0-1,1 0 0,0 0 1,-1 0-1,1 0 1,-1 0-1,1 0 0,0 0 1,-1 0-1,1 0 1,0 0-1,-1 0 0,1 0 1,0 0-1,-1 0 0,1 0 1,-1 0-1,1-1 1,-1 1-1,1-1-8,-1 0-1,0 0 1,0 0 0,1 0 0,-1 0-1,1-1 1,-1 1 0,1 0 0,-1 0 0,1 0-1,0-1 1,-1 1 0,1 0 0,0 0-1,0-1 1,0 1 0,0 0 0,0-2-1,6-25 413,-2 17-301,1-8-61,0 0 0,2 0 0,13-24 0,-4 14 17,2 2 1,1 0-1,1 1 0,1 1 1,2 0-1,49-40 0,-65 59-151,0 1 0,1 0 0,13-6 0,-18 9-7,0 1-1,1-1 1,-1 1-1,0 0 1,1 0 0,-1 0-1,1 1 1,0-1-1,-1 1 1,7 0-1,-9 0-1,0 0 0,-1 1 0,1-1-1,0 0 1,-1 0 0,1 1 0,0-1 0,-1 0 0,1 1-1,-1-1 1,1 1 0,0-1 0,-1 0 0,1 1-1,-1 0 1,1-1 0,-1 1 0,0-1 0,1 1 0,-1-1-1,1 1 1,-1 0 0,0-1 0,0 1 0,1 0-1,-1-1 1,0 1 0,0 0 0,0-1 0,0 1-1,0 0 1,0 0 0,0 0 0,0 2 10,0 0-1,-1 0 1,1 0 0,-1-1-1,1 1 1,-3 5 0,-1-1 36,1-1 0,-1 0 0,-9 11 0,-5 8 38,-32 70 245,33-60 9,15-30-29,4-4 274,7-8 41,13-19-191,-13 16-401,0 0 0,10-9 0,29-18-88,2 2-1,84-44 1,-116 69-117,39-13 0,-56 22 147,0 1 0,0 0 0,0-1 1,0 1-1,1 0 0,-1 0 0,0 0 1,0 0-1,0-1 0,0 1 0,0 1 0,0-1 1,0 0-1,1 0 0,-1 0 0,0 1 1,0-1-1,0 0 0,1 1 0,-1 0 8,-1 0 0,1-1 1,0 1-1,-1 0 0,1-1 0,-1 1 0,1 0 0,-1 0 1,0 0-1,1-1 0,-1 1 0,0 0 0,1 0 0,-1 0 0,0 0 1,0 0-1,0-1 0,0 3 0,0 2-3,0 0 0,-1 0-1,1 1 1,-1-1 0,-1 0 0,-1 6-1,-33 77-212,32-75 266,-2 1-12,1 1 0,1 0 0,-3 23-1,6-33 25,1 0 0,0-1 0,0 1 1,0-1-1,1 1 0,-1 0 0,1-1 0,0 1 0,1-1 0,-1 0 0,1 1 0,-1-1 0,1 0 1,1 0-1,-1 0 0,6 7 0,-7-10-30,0 0 0,0-1 0,0 1 0,0 0 0,0 0 1,0 0-1,0-1 0,0 1 0,1 0 0,-1-1 0,0 1 0,0-1 0,1 0 1,-1 1-1,0-1 0,1 0 0,2 0 0,-1 0 20,1 0 0,0-1 0,0 1 0,0-1 0,0 0 0,4-1 0,2-2 16,0-1 1,-1 1 0,0-1 0,9-7 0,19-15-10,-12 8 13,30-17 1,-16 11 0,8-4 147,-12 13-264,1 1 0,1 2 0,0 2 0,0 1 0,41-5 0,-52 15 9,-3 1 144,-22-1-74,-22 0 31,-4 1-84,0 1 0,0 1 0,0 2 0,0 0 0,-36 14-1,56-18 0,0 1 0,0 0-1,0 0 1,0 1 0,0 0-1,1 0 1,-1 0-1,1 0 1,0 0 0,0 1-1,0 0 1,0 0-1,-5 7 1,7-7 11,-3 3 40,0 1-1,-7 14 0,11-19-5,-1 1 1,1-1-1,1 1 0,-1-1 1,0 1-1,1 0 1,0-1-1,0 1 1,0-1-1,0 6 0,1-3-8,-1 0 0,1 0 0,0 0 0,1 0-1,0 0 1,-1 0 0,2-1 0,-1 1-1,1-1 1,0 1 0,0-1 0,0 0-1,1 0 1,-1 0 0,1 0 0,1-1 0,-1 0-1,9 7 1,-6-6 32,0-1 1,0 0-1,0 0 0,1-1 0,-1 1 1,1-2-1,0 1 0,0-1 1,0 0-1,0-1 0,0 0 0,1 0 1,-1-1-1,0 0 0,1 0 0,-1-1 1,0 0-1,0 0 0,9-4 0,6-1 28,-1-2-1,-1-1 0,0 0 0,0-1 0,33-23 1,-25 11 31,-2-1 0,36-37 1,-29 27-173,-19 19 88,0-1 1,23-32-1,-26 32-90,-9 12-13,-9 10-102,-26 44-245,27-43 422,0 0 0,1 0-1,0 0 1,0 1-1,1-1 1,0 1-1,1-1 1,0 1-1,0 0 1,1 0-1,0 11 1,1-12 59,1 0 0,0 1 1,0-1-1,1 0 0,0 0 0,0 0 0,1 0 1,0 0-1,5 9 0,-8-17-36,0 1 0,1-1 1,-1 1-1,0-1 0,1 1 0,-1-1 0,1 1 1,-1-1-1,0 1 0,1-1 0,-1 0 0,1 1 1,-1-1-1,1 0 0,0 1 0,-1-1 0,1 0 1,-1 0-1,1 0 0,-1 1 0,1-1 0,0 0 1,-1 0-1,2 0 0,-1 0 5,1 0 0,-1-1 0,1 1 0,-1 0 0,0-1 0,1 1 0,-1-1 0,0 0 0,0 1 0,2-2 0,4-3 14,-1 0 0,-1 0 0,7-8 0,-8 9-37,31-29 103,1 2 0,2 2 0,51-32 0,-69 50-122,1 1 0,1 1 0,-1 1-1,1 1 1,28-6 0,-38 11-1,0 0 0,0 1-1,0 0 1,0 1 0,0 1 0,0-1 0,0 2 0,0 0-1,0 0 1,-1 1 0,1 1 0,15 6 0,-15-5 3,25 7-72,-35-12 606,-8-4-207,3 1-307,1 1-1,0 0 1,-1 0-1,0 1 1,1-1 0,-1 0-1,0 1 1,0 0-1,0-1 1,0 1 0,-5-1-1,-2 1-23,0 0 0,-17 0 0,6 1-2,1 1 1,-1 2-1,-26 5 1,38-6-1,0 0 1,1 1-1,0 0 1,-1 0 0,1 1-1,1 0 1,-1 0 0,1 1-1,-1 0 1,-8 9-1,13-11 28,0 0 0,0 1 1,0 0-1,1-1 0,-1 1 0,1 0 0,0 0 0,0 0 0,0 1 0,1-1 0,0 0 0,0 1 0,0-1 0,0 1 0,0-1 0,1 1 0,0-1 0,0 1 0,0-1 0,1 1 0,-1 0 0,1-1 0,0 0 1,1 1-1,1 5 0,0-3 18,0 0 0,1-1 0,-1 1 0,1-1 0,1 0 0,-1-1 0,1 1 0,0-1 0,0 0 0,0 0 0,1 0 0,0-1 0,0 1 0,0-2 0,10 6 0,-13-8-2,1 1 0,-1-1 0,0 0 1,1-1-1,-1 1 0,0-1 0,1 1 1,-1-1-1,1 0 0,-1 0 0,1-1 1,6 0-1,-4-1 20,0 0 1,-1 0-1,1 0 1,-1-1-1,1 0 1,8-6-1,2-4 74,0 0-1,-1-2 1,17-20 0,-30 33-97,17-22 89,30-51 0,-38 55-80,-1-1 0,16-45 0,5-45 85,-28 99-64,50-215-116,-22 89 4,-20 98 16,4-18-137,-14 51 168,0 0 1,0 0-1,0 0 0,-1 0 1,-1 0-1,0-8 1,1 15 16,0 0 1,0-1 0,0 1 0,0-1-1,0 1 1,0 0 0,0-1-1,0 1 1,0-1 0,0 1 0,0 0-1,-1-1 1,1 1 0,0 0-1,0-1 1,0 1 0,-1 0 0,1-1-1,0 1 1,0 0 0,-1-1 0,1 1-1,0 0 1,-1 0 0,1-1-1,0 1 1,-1 0 0,1 0 0,0-1-1,-1 1 1,1 0 0,0 0-1,-1 0 1,1 0 0,-1 0 0,1 0-1,0 0 1,-1 0 0,1 0-1,-1 0 1,1 0 0,0 0 0,-1 0-1,1 0 1,-1 0 0,1 0-1,0 0 1,-1 0 0,1 0 0,-1 1-1,1-1 1,0 0 0,-1 0 0,1 0-1,0 1 1,0-1 0,-1 1-1,-17 17-283,14-12 269,0-1 0,1 1 0,-1 0 0,2 0 0,-4 8 0,1-1 26,-10 25-89,1 2 0,-10 51 0,-8 85 13,22-115 88,4-27 3,2 0-1,1 0 0,2 0 0,1 1 0,8 59 0,-2-50 4,-4-25 24,7 27 1,-8-40-27,1-1 1,-1 0 0,2 1 0,-1-1-1,0 0 1,1 0 0,0-1-1,0 1 1,6 6 0,-8-10-1,0 0-1,1 0 1,-1 0 0,1 0 0,-1 0 0,1 0-1,0 0 1,-1 0 0,1 0 0,0-1 0,0 1 0,-1-1-1,1 1 1,0-1 0,0 0 0,0 0 0,-1 0-1,1 0 1,0 0 0,0 0 0,0 0 0,0-1 0,-1 1-1,1-1 1,2 0 0,4-2 56,0 0 1,0-1-1,14-9 0,-11 6-67,222-132 447,-218 130-454,-1 0 0,0-2 0,16-14 1,-23 18 11,-1 0 1,0-1 0,0 1 0,0-1-1,-1 0 1,-1 0 0,6-14 0,-9 21-8,0-1 0,-1 0 0,1 1 0,-1-1 0,1 0 0,-1 0 0,1 0 0,-1 0 0,0-2 0,0 4-11,-1-1-1,1 0 1,0 0-1,-1 0 0,1 0 1,0 0-1,-1 1 1,1-1-1,-1 0 0,1 0 1,-1 1-1,0-1 1,1 0-1,-1 1 0,0-1 1,1 1-1,-1-1 1,0 1-1,0-1 0,1 1 1,-1 0-1,0-1 1,0 1-1,-1-1 0,-2 0-40,0 0 0,0 1 0,0-1 0,0 1 0,0 0 0,0 0 0,0 0 0,0 1-1,0 0 1,0-1 0,0 1 0,1 0 0,-5 2 0,-9 4-22,-24 12 1,30-13 1,0-1 37,0 1 0,0 1 0,0 0 0,0 0-1,1 1 1,-17 17 0,23-20 28,0 0 0,0 1 1,1-1-1,0 1 0,0 0 1,0 0-1,0 0 0,1 0 1,0 0-1,0 0 0,1 1 1,0-1-1,0 0 0,0 1 1,1 6-1,0-4 21,1-1 0,0 1 0,0-1 0,1 0 0,0 1 0,0-1 0,1 0-1,0 0 1,0-1 0,1 1 0,0-1 0,7 9 0,-9-12 3,0-1 1,1 0-1,0 0 1,-1 0-1,1-1 0,0 1 1,1-1-1,-1 0 1,0 0-1,1 0 0,-1 0 1,1 0-1,-1-1 1,1 1-1,0-1 0,0 0 1,0 0-1,-1-1 0,1 1 1,0-1-1,0 0 1,0 0-1,0 0 0,0 0 1,0-1-1,0 1 1,7-3-1,0-2 72,1 1 0,-1-1 0,-1-1 0,18-12 0,40-35-76,-32 24 29,10-5-37,-16 13-51,41-40 0,-65 55 1,0 1 1,0 0-1,0 0 0,1 0 0,0 1 0,-1 0 0,1 1 0,10-4 0,-17 6 34,0 1 0,1 0 0,-1 0 0,1 0-1,-1 0 1,0-1 0,1 1 0,-1 0-1,1 0 1,-1 0 0,0 0 0,1 0 0,-1 0-1,1 0 1,-1 0 0,0 0 0,1 0-1,-1 0 1,1 1 0,-1-1 0,0 0 0,1 0-1,-1 0 1,0 0 0,1 1 0,-1-1 0,0 0-1,1 0 1,-1 0 0,0 1 0,1-1-1,-1 0 1,0 1 0,0-1 0,1 0 0,-1 1-1,0-1 1,0 0 0,0 1 0,1-1 0,-1 1-1,0-1 1,0 0 0,0 1 0,0-1-1,0 0 1,0 1 0,0-1 0,0 1 0,0-1-1,0 1 1,0 0 0,-6 22-92,5-20 52,-60 241 522,68-258-241,0 0-1,1 0 1,13-16 0,-19 27-198,12-16-4,0 1 1,2 1 0,-1 0 0,2 1 0,19-14 0,-4 7-243,1 1 0,36-17 1,-68 38 197,-1 1 1,0 0 0,1-1 0,-1 1 0,0 0-1,1-1 1,-1 1 0,0 0 0,1 0 0,-1 0-1,0-1 1,1 1 0,-1 0 0,1 0 0,-1 0-1,0 0 1,1 0 0,-1 0 0,1 0-1,-1 0 1,1 0 0,-1 0 0,0 0 0,1 0-1,-1 0 1,1 0 0,0 0 0,-7 11-326,-2 2 257,-17 31 55,17-31 11,0 0 0,1 0 1,-8 23-1,12-27 36,0-2 1,1 1 1,-1-1 0,1 1-1,1 0 1,-1 0 0,2 0-1,-1 0 1,1 8 0,0-15-11,0 0 1,1-1-1,-1 1 0,0 0 1,1 0-1,-1 0 1,1-1-1,-1 1 0,1 0 1,-1-1-1,1 1 1,-1-1-1,1 1 0,0 0 1,-1-1-1,1 1 1,0-1-1,0 0 0,-1 1 1,1-1-1,0 1 1,0-1-1,0 0 0,-1 0 1,1 0-1,0 1 1,0-1-1,0 0 1,0 0-1,0 0 0,-1 0 1,1 0-1,0 0 1,0-1-1,0 1 0,0 0 1,-1 0-1,3-1 1,2-1 31,1 0 1,0 0 0,-1 0 0,8-4 0,133-93 343,-125 84-373,-1-2 0,-1 0 0,0-1 0,-2 0 0,0-2 0,15-23 0,-4-5 29,35-88 0,-51 108-44,128-259-44,-50 114 27,-86 165-105,-1 0 0,4-17 0,-5 11-168,-6 12 93,-7 6-65,-2 5 156,0 0 1,0 0 0,1 1 0,-16 18 0,20-19 79,1 0 1,0 0 0,0 1 0,1 1 0,1-1-1,0 1 1,-5 14 0,-14 54 51,4 2-1,3 0 1,-8 112 0,23-156 98,1 1 0,3-1 1,10 67-1,-11-100-90,-1-1 0,1 1 0,-1-1 0,1 1 0,0-1 0,1 0 0,-1 1 0,0-1 0,1 0 0,0 0 0,0 0 0,0 0 0,0 0 0,0 0 0,0-1 0,1 1 0,-1-1 0,1 1 0,0-1 0,0 0 0,0 0 0,0-1 0,0 1 1,0 0-1,0-1 0,1 0 0,-1 0 0,1 0 0,4 1 0,4-1 40,-1 0 1,1-1-1,0 0 1,18-3 0,48-11-231,-46 7-292,32-7-1755,-2-4-3969,-39 14 3979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6:48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15 8320,'-18'-15'3744,"45"15"-3232,-4 0 960,4 7-896,12-2 352,6 3-576,15-1-64,-7 1-160,5-3-32,1 7-33,-10-9 33,-4 2-64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6:49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52 9152,'-31'-28'4128,"26"16"-3584,0 4 416,10 8-640,0-4-480,-2 4 64,7 0 192,3 4-32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6:52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198 310 3648,'0'-2'368,"0"0"0,1 0 1,-1 0-1,1 0 0,0 0 1,0 1-1,-1-1 0,1 0 0,1 0 1,-1 0-1,2-2 0,-2 3-213,0 1 0,-1-1 0,1 0-1,0 0 1,-1 1 0,1-1-1,-1 0 1,1 0 0,-1 0 0,0 1-1,1-1 1,-1 0 0,0 0 0,1 0-1,-1 0 1,0 0 0,0 0 0,0 0-1,0 0 1,0 0 0,0 0 0,0 0-1,0 0 1,-1 0-108,1 1 1,0-1-1,-1 1 1,1 0-1,-1-1 1,1 1-1,-1 0 1,1-1-1,-1 1 0,1 0 1,-1 0-1,1-1 1,-1 1-1,0 0 1,1 0-1,-1 0 1,1 0-1,-1 0 0,1 0 1,-1 0-1,0 0 1,1 0-1,-1 0 1,1 0-1,-1 0 1,1 0-1,-1 0 0,1 1 1,-1-1-1,0 0 1,0 1-1,-16 8 536,-4 7-355,1 0 0,1 1 1,-26 29-1,36-34-152,-1-1 1,2 2 0,0-1-1,0 1 1,1 0-1,1 1 1,-9 23 0,14-31-18,-1 0 1,1 1 0,1-1-1,-1 1 1,1-1 0,0 0 0,0 1-1,1-1 1,0 1 0,0-1 0,3 9-1,-3-12 2,0 0 1,0-1-1,0 1 0,0 0 0,1-1 0,-1 1 0,1-1 1,0 1-1,-1-1 0,1 0 0,0 1 0,1-1 0,-1 0 0,0-1 1,0 1-1,1 0 0,-1-1 0,1 1 0,0-1 0,-1 0 1,1 0-1,0 0 0,0 0 0,0 0 0,0 0 0,3-1 0,-2 0 21,1 0-1,-1 0 0,1-1 0,-1 0 1,1 0-1,-1 0 0,1-1 0,-1 0 1,0 1-1,0-1 0,0-1 0,4-2 1,6-4 136,23-21 1,-18 11-76,-1-1-1,0-1 1,28-44 0,-33 46-170,-7 12-33,6-9-5,-12 15 52,0 1 1,1 0-1,-1 0 1,0-1-1,0 1 1,1 0-1,-1-1 1,0 1-1,0-1 1,0 1 0,0 0-1,0-1 1,0 1-1,1 0 1,-1-1-1,0 1 1,0-1-1,0 1 1,0 0-1,0-1 1,0 1-1,0 0 1,-1-1-1,1 1 1,0-1-1,0 1 1,0 0-1,0-1 1,0 1-1,-1 0 1,1-1-1,0 1 1,-1-1-1,1 1 0,0 0 0,0 0 0,0 0 0,0 0 0,-1 0 0,1 0-1,0 0 1,0 0 0,0 0 0,0 0 0,0 0 0,-1 0 0,1 0-1,0 0 1,0 0 0,0 1 0,0-1 0,-1 0 0,1 0-1,0 0 1,0 0 0,0 0 0,0 0 0,0 0 0,0 0 0,0 1-1,-1-1 1,1 0 0,0 0 0,0 0 0,0 0 0,0 0 0,0 0-1,0 1 1,0-1 0,0 0 0,0 0 0,0 0 0,0 0 0,0 1-1,0-1 1,0 0 0,0 0 0,0 0 0,-2 10-80,2-8 41,-4 15-99,3-12 144,0-1 0,0 1 0,0 0 0,0 0 1,1 0-1,0 0 0,0 0 0,1 6 0,0-6 33,0 0 0,1 0 0,-1 0 0,1 0 0,0 0 0,1-1-1,-1 1 1,1 0 0,0-1 0,0 0 0,0 0 0,0 0 0,1 0 0,0 0 0,0-1 0,0 0 0,6 4-1,-5-4 24,1 0 0,0 0-1,0-1 1,0 0-1,0 0 1,1-1 0,-1 0-1,0 0 1,1 0-1,-1-1 1,1 0 0,-1 0-1,13-2 1,-6-1 34,1-1 1,-1 0 0,0 0 0,0-1-1,17-10 1,-1-1 89,29-21 0,-42 25-98,-1 1 1,18-18 0,-29 25-77,0-1-1,-1 1 1,1 0-1,-1-1 1,0 0-1,0 0 1,0 0-1,-1 0 1,1-1-1,-1 1 1,-1-1-1,2-5 1,-2 5-2,0 0-1,0 0 1,0 0 0,-1 0 0,0 0 0,0 0 0,-1 0 0,0 0 0,0 0 0,0 0-1,-3-7 1,0 3-63,-1 1-1,-1 1 0,1-1 1,-1 1-1,-11-12 0,17 20 64,0 0-1,0-1 0,0 1 0,0 0 0,0 0 1,0 0-1,0 0 0,0 0 0,0 0 0,0-1 1,0 1-1,0 0 0,0 0 0,0 0 1,0 0-1,1 0 0,-1 0 0,0 0 0,0 0 1,0 0-1,0 0 0,0-1 0,0 1 0,0 0 1,1 0-1,-1 0 0,0 0 0,0 0 0,0 0 1,0 0-1,0 0 0,0 0 0,1 0 1,-1 0-1,0 0 0,0 0 0,0 0 0,0 0 1,0 0-1,0 0 0,1 0 0,-1 0 0,0 0 1,0 0-1,0 1 0,0-1 0,0 0 0,0 0 1,1 0-1,7 0-25,37 5 43,0-3-1,81-6 1,-15 0-39,-16 6-7,143 23 0,-211-19 2,40 13 0,-23-5 154,-43-14-113,-1 0 0,0 0 1,0 0-1,0 1 1,0-1-1,1 0 0,-1 0 1,0 0-1,0 0 1,1 0-1,-1 0 0,0 0 1,0 0-1,0 0 0,1 0 1,-1 0-1,0 0 1,0 0-1,0 0 0,1 0 1,-1 0-1,0 0 0,0 0 1,1 0-1,-1 0 1,0 0-1,0 0 0,0 0 1,1-1-1,-1 1 0,0 0 1,0 0-1,0 0 1,0 0-1,1-1 0,-6-6 256,-12-11 35,15 17-256,-3-3-39,0 0 0,-1 1 0,0-1-1,0 1 1,0 1 0,0-1 0,0 1 0,-1 0 0,1 0 0,-9 0 0,14 1 2,-12-1-26,0 1 0,1-1 0,-1 2 0,0 0 0,0 1 0,0 0 0,1 1 0,-23 5 0,15-1-33,0 1-1,0 1 1,1 0-1,-27 17 1,33-17 27,1 1 1,1-1-1,0 2 1,0 0-1,0 0 1,2 1-1,-10 12 1,14-16 45,0 1 0,0 0 0,0 0 1,1 0-1,1 0 0,-1 1 1,1 0-1,1-1 0,0 1 0,0 0 1,0 0-1,1 12 0,1-18 14,0 0-1,0 0 0,0-1 0,1 1 0,-1 0 0,1-1 0,-1 1 1,1 0-1,0-1 0,0 1 0,3 3 0,-3-4 0,0-1-1,0 0 0,0 0 1,0 0-1,0 0 1,1 0-1,-1 0 0,0 0 1,1 0-1,-1-1 1,1 1-1,-1 0 0,1-1 1,-1 1-1,1-1 1,-1 0-1,1 1 0,-1-1 1,1 0-1,-1 0 1,1 0-1,2 0 0,7-2 78,0 0 1,0 0-1,0-1 0,-1 0 0,1-1 0,17-9 0,57-36 314,-81 46-398,14-10-17,0 0 0,-2-1 0,0-1 0,0-1 0,-1 0 0,-1-1 0,20-31 0,-30 42-26,-1 0-1,0 0 1,0 0-1,0 0 1,-1 0-1,0 0 0,0-1 1,0 1-1,-1-1 1,0-7-1,-1 14 11,1 0 1,-1 0-1,0 0 0,0 0 0,0 0 0,0-1 0,0 1 0,0 0 1,0 0-1,0 0 0,0 0 0,0 0 0,0 0 0,0 0 0,0 0 0,0-1 1,0 1-1,0 0 0,-1 0 0,1 0 0,0 0 0,0 0 0,0 0 1,0 0-1,0 0 0,0 0 0,0-1 0,0 1 0,0 0 0,0 0 1,0 0-1,0 0 0,0 0 0,-1 0 0,1 0 0,0 0 0,0 0 0,0 0 1,0 0-1,0 0 0,0 0 0,0 0 0,0 0 0,-1 0 0,1 0 1,-5 4-198,-4 7-205,4-3 345,1-1 0,0 1 0,0 0 0,0 1 0,1-1-1,1 1 1,-3 10 0,4-14 57,0 0-1,1 0 1,0-1 0,0 1-1,0 0 1,0 0 0,1 0-1,0-1 1,0 1-1,0 0 1,1-1 0,-1 1-1,1-1 1,5 9 0,-3-7 55,0 1 1,1-1 0,0 0-1,0 0 1,0 0-1,1-1 1,8 7 0,-10-10-18,0 0 0,-1 0 0,1 0 0,0 0 0,0-1-1,0 1 1,0-1 0,0 0 0,0-1 0,1 1 0,-1 0 0,0-1 0,0 0 0,8-1 0,-4 0 4,0-1-1,-1 1 0,1-1 1,0-1-1,-1 1 0,0-1 1,0-1-1,0 1 0,0-1 1,0-1-1,-1 1 0,0-1 1,0 0-1,0 0 1,0-1-1,5-7 0,1-3-15,-1 0-1,-1-1 0,0 0 0,-2-1 1,9-23-1,-14 33-15,43-123 95,-38 112-160,-7 16 17,0 1-1,0-1 0,0 1 1,0-1-1,0 0 0,0 0 0,0-4 1,-3 4-250,-1 8 100,-3 9-23,2 7 99,-1 32 0,1-15 44,3-15 7,0 0 0,4 31-1,0 4-90,-3-54 203,0 1 1,0-1-1,0 0 1,1 0-1,-1 0 0,1 0 1,0 0-1,1 0 1,-1 0-1,1 0 0,-1 0 1,1 0-1,1 0 1,-1-1-1,0 1 0,1-1 1,3 4-1,-5-6-6,1-1-1,0 1 0,-1 0 1,1 0-1,0-1 0,-1 1 0,1-1 1,0 0-1,0 1 0,0-1 1,-1 0-1,1 0 0,0 0 1,0 0-1,0-1 0,-1 1 1,1 0-1,0-1 0,-1 1 1,1-1-1,2 0 0,4-2 38,0-1 1,-1 0-1,10-6 0,1-2 13,-1 0-1,-1-2 1,0 0-1,-1-1 1,25-32-1,-8 3-84,29-54 0,-44 61 22,-14 29-115,0 0 0,0 1 0,8-12 0,-10 18 73,-1 1 1,0-1 0,0 1-1,1-1 1,-1 1-1,0 0 1,1-1-1,-1 1 1,0 0-1,1-1 1,-1 1-1,1 0 1,-1 0-1,1-1 1,-1 1-1,0 0 1,1 0-1,-1 0 1,1-1-1,-1 1 1,1 0 0,-1 0-1,1 0 1,-1 0-1,1 0 1,-1 0-1,1 0 1,-1 0-1,1 0 1,-1 0-1,1 0 1,-1 1-1,1-1 1,-1 0-1,1 0 1,-1 0-1,1 1 1,-1-1-1,0 0 1,1 0-1,-1 1 1,1 0 0,14 19-304,-12-15 301,18 29-32,55 78-171,-70-105 268,-1 0 0,1-1-1,1 1 1,-1-2 0,1 1-1,10 6 1,-14-10-21,1-1 0,-1 1 0,0-1 0,1 1 0,-1-1-1,1 0 1,0-1 0,-1 1 0,1-1 0,0 1 0,-1-1 0,1 0 0,0 0-1,-1-1 1,1 1 0,0-1 0,4-1 0,2-2 18,0 0 0,-1 0 0,1-1 0,-1 0 0,0-1 0,0 0 0,0-1 0,-1 1 0,0-2 0,0 1 0,-1-1 0,0 0 0,-1-1 0,1 1 0,6-15 0,-9 16-49,0 0 0,-1 0 0,0 0 0,0-1 0,-1 1 0,0-1 0,0 1 0,-1-1 0,0 0 0,0 0 0,-1 1 0,0-1 0,0 0 0,-1 0 0,0 0 0,0 1 0,-1-1 0,0 0 0,0 1 0,-1 0 0,0-1 0,-4-6 0,6 12-12,0 1 1,0-1 0,0 1 0,0-1 0,0 1-1,0-1 1,0 1 0,0 0 0,-1 0-1,1-1 1,-1 1 0,1 0 0,-1 0 0,1 0-1,-1 1 1,0-1 0,1 0 0,-1 1-1,0-1 1,1 1 0,-1-1 0,0 1 0,0 0-1,0 0 1,1 0 0,-1 0 0,0 0 0,0 0-1,0 0 1,1 1 0,-1-1 0,0 0-1,0 1 1,1 0 0,-1-1 0,0 1 0,1 0-1,-1 0 1,-1 2 0,-4 1-44,2 0-1,-1 1 1,1-1 0,-1 2-1,1-1 1,0 0 0,1 1 0,-6 8-1,0 5-2,0 0 0,1 0-1,1 1 1,-9 32 0,13-37 112,1 0 0,1 0 1,0 1-1,1-1 1,0 1-1,4 30 1,-2-41 12,0 0 1,0-1 0,0 1 0,0 0 0,1 0-1,0-1 1,0 1 0,0-1 0,0 0 0,1 1-1,0-1 1,-1 0 0,2-1 0,-1 1 0,0 0-1,1-1 1,0 0 0,-1 0 0,9 5 0,-5-5 27,0 0 1,-1-1 0,2 0-1,-1 0 1,0-1 0,0 0-1,12 1 1,56-5 393,-60 2-423,159-24 376,-100 9-5454,-42 10 2055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8:35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10 197 9792,'-10'-25'4448,"83"13"-3872,-24 1 1311,5 2-1151,54-14 832,9 3-896,31-8-448,-9 8-160,19-5-64,-18 10 0,7 7-6687,-20 8 3647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9:24.1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170 148 3488,'-5'-2'511,"-1"1"-1,1 0 1,-1 0 0,1 0-1,-1 1 1,1-1 0,-10 2-1,-2 0 2578,10-1-1765,0 0-1,0-1 1,-9-1 0,16 2-1301,0 0 1,0 0 0,0 0 0,0 0 0,-1 0-1,1 0 1,0-1 0,0 1 0,0 0 0,0 0 0,0 0-1,-1 0 1,1 0 0,0 0 0,0 0 0,0 0-1,0-1 1,0 1 0,0 0 0,0 0 0,0 0 0,0 0-1,-1 0 1,1-1 0,0 1 0,0 0 0,0 0-1,0 0 1,0 0 0,0 0 0,0-1 0,0 1 0,0 0-1,0 0 1,0 0 0,0 0 0,0-1 0,0 1-1,0 0 1,0 0 0,1 0 0,-1 0 0,0 0 0,0-1-1,0 1 1,0 0 0,0 0 0,0 0 0,0 0-1,0 0 1,0 0 0,1-1 0,7-8 177,-5 6-74,13-12 185,0-1-1,2 2 0,-1 1 0,2 0 0,0 1 0,22-10 0,-35 19-281,-1 1 0,1-1 0,0 2 0,0-1 1,0 1-1,0-1 0,0 2 0,10-1 0,-14 1-13,-1 0-1,1 0 1,-1 0 0,1 0-1,-1 0 1,1 1 0,-1-1 0,1 1-1,-1-1 1,1 1 0,-1-1-1,1 1 1,-1 0 0,0 0 0,1 0-1,-1 0 1,0 0 0,0 0-1,0 0 1,1 0 0,-1 0 0,-1 0-1,1 1 1,0-1 0,0 0-1,0 1 1,-1-1 0,1 1 0,0-1-1,-1 1 1,0-1 0,1 1-1,-1-1 1,0 1 0,0-1 0,0 1-1,0 0 1,0 1 0,0 3 40,-1 1-1,1-1 1,-2 0 0,1 1 0,-1-1-1,0 0 1,0 0 0,0 0 0,-1 0 0,-6 10-1,-4 2-50,-27 30 1,0 1-6,38-46-7,0 1 0,0-1 0,0 1 0,0 0 0,1 0 0,-1 0 0,1 0 0,0 0 0,0 0 1,0 0-1,1 0 0,0 0 0,-1 0 0,1 0 0,1 0 0,-1 1 0,1-1 0,-1 0 0,1 0 0,0 0 1,1 0-1,2 7 0,4 4 8,0 0 1,2-1 0,-1 0 0,16 16-1,-10-11 16,16 20 145,30 40 481,-55-69-434,0 0 0,-1 0 0,-1 1-1,1-1 1,-1 1 0,4 20 0,-8-28-147,0-1 0,1 0 1,-1 1-1,0-1 0,0 1 0,0-1 0,-1 1 1,1-1-1,-1 0 0,1 1 0,-1-1 0,0 0 1,0 1-1,0-1 0,0 0 0,-1 2 0,-1 0-2,0-1-1,0 0 0,0 1 0,0-1 0,0 0 0,-1-1 0,1 1 1,-6 2-1,-6 3 35,-1-1 1,0 0 0,-26 6-1,35-11-57,-15 4-353,1-1 0,-1 0 0,0-2 0,0-1 0,0-1 0,-1 0 0,-39-5 0,35-3-2814,9-2 932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03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1 3232,'0'0'1035,"10"8"2783,-6-5-3652,0 0 1,0 0-1,1-1 1,0 0-1,-1 0 0,1 0 1,0 0-1,0 0 1,7 0-1,173 38 1455,-163-34-1481,34 14 1,-49-17-79,0 0-1,0 1 1,0 0 0,-1 0 0,1 1 0,-1 0 0,0 0 0,6 7 0,-5-3 17,0 0 0,-1 0 0,-1 0 0,1 1 0,-1 0 0,-1 0 0,0 0 0,-1 1 0,0-1 0,0 1 0,-1 0 0,0 0 0,-1 0 0,0 0 0,-1 0 0,-1 0 0,1 0 0,-2 0 0,1-1 0,-1 1 0,-1 0 0,0-1 0,-1 1 0,0-1 0,0 0 0,-1 0 0,-1 0 0,1-1 0,-2 0 0,1 0 0,-11 11 0,-7 3-19,-1-1 1,0-1 0,-2-1-1,0-2 1,-2-1 0,1 0-1,-36 13 1,26-12 112,-42 28 1,76-43-177,-11 6-39,0 1 0,-23 20 1,35-27 69,-1 1 0,0-1 0,0 0 1,-1-1-1,1 1 0,-1-1 0,1 1 1,-1-1-1,-7 2 0,11-4 49,-1 1 0,1-1 0,-1 1 0,1-1 0,-1 0 0,1 1 0,-1-1 0,-1 0 1,0 4 183,3-4-203,0 0 0,-1-1 1,1 1-1,0 0 0,-1 0 1,1-1-1,0 1 0,0 0 1,-1-1-1,1 1 0,0 0 1,0-1-1,0 1 0,-1 0 1,1-1-1,0 1 0,0-1 1,0 1-1,0 0 0,0-1 1,0 1-1,0 0 0,0-1 1,0 1-1,0-1 0,0 1 1,0 0-1,0-1 0,0 1 1,0-1-1,1 0 0,9-21 377,24-40 0,-12 22-739,-38 61 26,-22 27-156,9-12 340,20-23 119,1 1 0,0-1 0,1 1 0,1 1 0,-7 23 0,12-38-16,1 0 1,0 0-1,0 1 1,0-1-1,0 0 0,0 1 1,0-1-1,0 0 1,0 1-1,0-1 1,0 0-1,0 0 0,0 1 1,0-1-1,0 0 1,0 1-1,0-1 1,0 0-1,0 0 1,0 1-1,1-1 0,-1 0 1,0 0-1,0 1 1,0-1-1,0 0 1,1 0-1,-1 1 1,0-1-1,0 0 0,11 1 398,15-9 99,15-14-231,70-51-1,-109 72-265,0 0 3,0 0-1,0 0 1,-1-1-1,1 1 1,0 0-1,-1-1 1,1 1-1,-1-1 1,1 0-1,-1 1 1,0-1-1,1 0 1,-1 0-1,1-4 1,-2 6-11,0-1 1,0 0 0,-1 1-1,1-1 1,0 1 0,-1-1-1,1 1 1,0-1 0,-1 1 0,1-1-1,-1 1 1,1-1 0,-1 1-1,1 0 1,-1-1 0,1 1-1,-1 0 1,1-1 0,-1 1-1,0 0 1,1 0 0,-1 0-1,1-1 1,-1 1 0,0 0-1,1 0 1,-2 0 0,-2-1 20,-11-3 57,9 3-70,1-1 0,-1 1-1,1-1 1,0 0 0,-1-1 0,1 1 0,-5-4-1,10 4-419,-1 1-1,0 0 0,1-1 0,0 1 0,-1 0 1,1-1-1,0 1 0,0-1 0,0 1 0,-1-1 1,2 1-1,-1-1 0,0-2 0,3-3-2174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05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438 11 1888,'-1'-5'6547,"2"-1"-4518,-8 14-1251,5 27-149,-2 1 0,-13 52 0,12-68-425,-7 55 539,3 0 0,0 130 0,12-69 143,1-95 287,-17-37-512,-17 4-705,-85 27 88,57-16-169,-18 6 15,9-1 393,60-22-227,-6 3-25,14-4 64,9-2 139,112-9 764,7 0-455,-103 6-522,72-9 65,97 0-1,-111 16 523,-83-3-410,5-15-8790,-2 6 5979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05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63 3072,'-21'-8'6912,"21"7"-6805,1 1 1,-1-1-1,0 1 0,1-1 1,0 1-1,-1-1 1,1 1-1,-1-1 0,1 1 1,-1 0-1,1 0 1,0-1-1,-1 1 1,1 0-1,0 0 0,-1 0 1,1-1-1,0 1 1,0 0-1,0 0 0,18-2 550,212-24 2719,-149 18-2930,-10 1 37,138 3 1,-173 8-475,41 11 1,-44-8 184,-18-3 64,23 9 1,-8-2 88,-18-6-230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06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 3072,'-12'1'2797,"20"1"3911,14 1-1037,-10-1-7616,160 0 3395,-96-3-1209,42 3 37,125-5 249,-226 2-301,23 2 0,-8 0 250,-31-1-70,-2-6-813,0 5 51,1 1 0,-1-1 0,1 1 0,0 0 0,-1-1 0,1 1 0,-1-1 1,1 1-1,-1 0 0,1-1 0,-1 1 0,0 0 0,1 0 0,-1 0 0,1-1 0,-1 1 0,0 0 0,1 0 1,-1 0-1,-5 3-1756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07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21 3712,'-22'-4'2160,"12"4"4138,80-2-1002,4-3-3778,89-4-940,-101 10-365,1 3 1,-1 3-1,91 21 0,-124-21 150,33 3 0,-45-7-289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11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595 1 3072,'-3'1'2230,"3"0"-2031,-1 0 0,0 0 1,0 0-1,0 0 0,0-1 0,-1 1 0,1 0 0,0-1 0,0 1 1,0-1-1,0 1 0,-1-1 0,1 0 0,0 1 0,0-1 0,-1 0 1,1 0-1,0 0 0,-2 0 0,-431 28 4020,428-27-4231,-2-1 18,1 1 0,0 0 0,0 0 0,0 1 0,0 0 1,0 0-1,-10 5 0,16-6-6,-1 1-1,1-1 1,-1 0-1,1 1 1,0-1 0,0 1-1,0 0 1,0-1-1,0 1 1,0 0 0,0-1-1,1 1 1,-1 0-1,0 0 1,1 0 0,0 0-1,-1-1 1,1 1 0,0 2-1,0 4-18,0 0-1,0 0 1,2 9 0,21 189 189,-10-35-78,-15 2 269,1-113-62,-24 304 739,6-110-241,11-93-409,-5 82 13,13-161-94,1-35 383,-1-46-672,0 0-1,0-1 1,0 1-1,-1-1 1,1 1-1,0-1 1,0 1-1,0-1 1,-1 1-1,1-1 0,0 1 1,0-1-1,-1 1 1,1-1-1,-1 1 1,1-1-1,0 0 1,-1 1-1,0 0 0,1-1-12,0 0-1,0 0 1,0 0-1,0 0 1,0 0-1,0 0 1,0 0-1,0 0 0,0 0 1,0 0-1,0 0 1,0 0-1,0 0 1,0 0-1,0 0 0,0 0 1,0 0-1,0 0 1,0 0-1,0 0 1,0 0-1,0 0 0,0 0 1,0 0-1,0 0 1,0 1-1,0-1 1,0 0-1,0 0 0,0 0 1,0 0-1,0 0 1,0 0-1,0 0 1,0 0-1,0 0 0,0 0 1,0 0-1,0 0 1,0 0-1,0 0 1,0 0-1,0 0 0,1 0 492,-10 8-10,22-15-290,0 0 0,0 1 1,1 1-1,21-6 0,10 4-223,1 2 1,0 1-1,1 3 0,66 6 1,-85 0 155,1 0 1,40 13 0,-67-17-135,0 0 0,-1-1 0,1 1 0,0-1 0,-1 0 0,1 0 0,0 1 1,-1-1-1,1 0 0,0 0 0,0-1 0,1 1 0,6-6-3248,-1 1 1072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12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32 1408,'0'0'46,"0"0"0,-1 0 0,1 0 0,0 0 0,0 0 0,0-1 0,0 1 0,0 0 0,0 0 0,0 0 0,-1 0 0,1 0 0,0 0 0,0 0 0,0 0 0,0 0 0,0 0 0,0 0 0,-1-1 0,1 1-1,0 0 1,0 0 0,0 0 0,0 0 0,-1 0 0,1 0 0,0 0 0,0 0 0,0 0 0,0 1 0,0-1 0,-1 0 0,1 0 0,0 0 0,0 0 0,0 0 0,0 0 0,0 0 0,-1 0 0,1 0 0,0 0 0,0 0 0,0 1 0,0-1 0,0 0 0,0 0 0,0 0 0,0 0 0,0 0 0,-1 0 0,1 1 0,0-1 49,0 0 0,0 1 0,-1-1 0,1 0 1,0 1-1,-1-1 0,1 0 0,0 0 0,-1 1 0,1-1 1,0 0-1,-1 0 0,1 1 0,0-1 0,-1 0 0,1 0 1,-1 0-1,1 0 0,0 0 0,-1 0 0,1 24 7110,10-28-5187,-6 3-1678,1-2-89,0 0 0,-1 0 0,1 0 0,5-6 0,-5 4-183,0 1-1,0 0 0,10-5 1,-7 5-17,-7 3-47,1-1 1,0 1-1,0 0 0,0 1 0,-1-1 1,1 0-1,3 0 0,-4 1-29,0 1 0,-1-1 0,1 1 0,-1 0 0,1-1 0,-1 1 0,1 0 0,-1-1 0,0 1 0,1 0 0,-1 0-1,0-1 1,0 1 0,1 0 0,-1 0 0,0-1 0,0 2 0,3 14 17,-2 8 29,-1 1 0,0-1 0,-7 37 0,4-34 2,-8 84 110,-20 142 822,22-206-592,-1 1 58,-4 67 0,1 6 204,12-109-540,-4 42 347,6-51-344,-1 1 0,0 0 0,1 0 0,0-1 0,0 1 0,0-1 0,4 8 0,-5-11-115,0 0 1,0 0 0,0 1-1,0-1 1,0 0 0,0 0 0,0 0-1,0 0 1,1 0 0,-1 1-1,0-1 1,0 0 0,0 0-1,0 0 1,1 0 0,-1 0 0,0 0-1,0 0 1,0 0 0,0 0-1,1 1 1,-1-1 0,0 0-1,0 0 1,0 0 0,1 0 0,-1 0-1,0 0 1,0 0 0,0 0-1,1 0 1,-1 0 0,0-1-1,0 1 1,0 0 0,0 0 0,1 0-1,-1 0 1,0 0 0,0 0-1,0 0 1,0 0 0,1-1-1,1 0-655,6 1-444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15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2976,'5'1'5880,"-5"-2"-5771,0 2 67,0 1-1,0-1 1,0 0 0,1 0 0,-1 0-1,0 0 1,0 0 0,1 0-1,-1 0 1,7 8 6829,-6-9-6343,40-5 460,-6-1-580,44-2-93,97-3-104,59 25 1,-197-10-206,13 0 580,-44-7-1532,-2-3-3340,-4 4 2732,4-2-1737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16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546 29 2976,'4'-10'909,"-3"9"-138,0-1 0,-1 0 0,1 0 0,-1 0 0,1 0 0,-1 0 0,1-4 0,-3 19 39,1-1 0,-2 0 0,-7 23 0,4-14-347,-5 27-1,6-26-188,0-2 0,-1 1-1,-14 30 1,11-29-25,-13 26 231,-2-1 0,-2-1 0,-1-2 0,-35 42 0,53-73-365,-1-1 0,-1 0-1,1-1 1,-25 19 0,31-26-62,-1-2 0,1 1 0,0 0-1,-1-1 1,0 0 0,0 0 0,1 0 0,-1 0 0,0-1 0,0 0 0,-1 0 0,1 0-1,0-1 1,0 0 0,0 0 0,0 0 0,-1-1 0,-5 0 0,3-2-1,1 0-1,0 0 1,-1 0 0,1 0 0,1-1 0,-1-1 0,0 1-1,1-1 1,0 0 0,0 0 0,-6-8 0,5 5-18,1 1 0,0-1 0,1 0 0,0 0 0,0 0 0,1-1 0,0 0 0,-6-18 0,9 24-28,1-1-1,-1 1 1,1-1 0,0 1 0,-1 0 0,2-1 0,-1 1-1,0-1 1,1 1 0,-1 0 0,1-1 0,0 1 0,0 0-1,3-6 1,-2 5-25,1-1 0,0 1 0,0 0 0,0 0 0,1 0 0,-1 1 0,1-1-1,0 1 1,5-4 0,-1 2-32,1 0-1,0 0 1,1 1-1,-1 0 1,1 0-1,0 1 1,0 0-1,0 1 1,13-2-1,-10 4 21,0 0 0,0 0-1,0 2 1,0-1 0,0 2 0,0-1-1,0 2 1,-1 0 0,0 0 0,0 1-1,12 7 1,-2 0 68,-1 1-1,-1 1 1,0 1 0,34 34-1,25 43 879,-28-29-571,-41-48-76,-9-14-188,0 1 1,0 0-1,0 0 0,0 0 1,1-1-1,-1 1 1,0-1-1,3 2 1,-3-2 159,-2-4-1497,1 0 0,0 0 0,1 1 0,-1-1 0,0 0-1,1 0 1,0 0 0,-1 1 0,3-4 0,8-10-3201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17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15 3904,'-11'-11'1253,"4"9"2566,0 2-987,15 0-1510,13-1-150,-4 1-482,24 2 0,-37-2-681,0 1 0,1-1 0,-1 1 0,0 1 0,0-1 0,0 1 0,0-1 0,0 1 0,0 0 0,6 5 0,-8-5 17,0-1 1,-1 1-1,1 0 0,-1 0 1,1 0-1,-1 0 1,0 0-1,1 0 0,-1 0 1,0 1-1,0-1 1,-1 0-1,1 1 0,-1-1 1,1 0-1,-1 1 1,1-1-1,-1 1 0,0-1 1,-1 5-1,0 3 101,-1-1 0,0 0-1,-6 18 1,-11 21 220,-1-2-1,-3 0 1,-51 77 0,72-121-312,1 0 0,-1 1 0,1-1 0,0 1-1,0 0 1,0-1 0,0 1 0,0 0 0,1 0 0,-2 4 0,2-6-1,1 0 0,-1 0 0,0 1 0,0-1 0,0 0 0,0 0 0,1 0 0,-1 0 0,1 0 0,-1 0 0,1 0 0,-1 1 0,1-1 0,0-1 0,-1 1-1,1 0 1,0 0 0,0 0 0,-1 0 0,1 0 0,0-1 0,0 1 0,0 0 0,0-1 0,0 1 0,2 0 0,5 2 64,1-1 1,0 0-1,-1 0 1,1-1-1,0 0 0,0-1 1,0 1-1,12-3 1,4 2-126,70-8-507,-73 11 70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9:26.1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345 156 3072,'2'-3'283,"1"2"1,-1-1-1,0 0 1,1 0-1,-1 1 1,1-1-1,3 0 1,11-9 2760,-16 10-2855,0 1 1,-1-1-1,1 0 1,0 1 0,-1-1-1,1 0 1,0 0-1,-1 1 1,1-1-1,-1 0 1,1 0 0,-1 0-1,0 0 1,1 0-1,-1 0 1,0 0-1,0 0 1,0 0 0,0 0-1,0 0 1,0 0-1,0 0 1,0-2-1,-1 1-4,1-1-1,-1 1 0,0-1 1,0 1-1,-1-1 0,1 1 1,0-1-1,-1 1 0,-1-2 1,-3-4-5,-1 2 1,0-1 0,0 1-1,0 0 1,-11-7 0,11 8-140,-1 1 0,1 0 0,-1 0 1,0 1-1,0 0 0,0 0 0,0 0 1,-1 1-1,1 1 0,0 0 0,-1 0 0,0 0 1,1 1-1,-1 0 0,1 1 0,-1 0 0,1 0 1,-1 1-1,1 0 0,0 0 0,-11 5 0,10-2-43,0 0-1,0 0 1,0 1-1,0 0 1,1 1-1,0 0 1,0 0-1,1 1 1,0-1-1,0 2 1,1-1-1,0 1 1,1 0-1,-1 0 1,2 1-1,-1-1 1,1 1-1,-4 16 0,7-18 22,0-1 0,0 1 0,0 0 0,1-1 0,0 1 0,1 0 0,0 0 0,0-1-1,0 1 1,1-1 0,0 1 0,1-1 0,0 0 0,7 14 0,-3-9 6,0 1 0,1-1 1,1-1-1,0 0 0,0 0 0,1-1 1,13 11-1,-13-14 127,-1 0 0,1 0 0,0-1 0,1 0 0,19 8 0,-30-14-130,0 0 1,1 0-1,-1 0 1,0 0-1,0 0 1,0 0-1,1 0 1,-1 1 0,0-1-1,0 0 1,0 0-1,1 0 1,-1 0-1,0 0 1,0 0-1,0 0 1,1 0-1,-1 0 1,0 0-1,0 0 1,0 0-1,1 0 1,-1 0-1,0-1 1,0 1-1,0 0 1,1 0-1,-1 0 1,0 0 0,0 0-1,0 0 1,0 0-1,1-1 1,-1 1-1,0 0 1,0 0-1,0 0 1,0 0-1,0 0 1,0-1-1,1 1 1,-1 0-1,0 0 1,0 0-1,0-1 1,0 1-1,0 0 1,0 0-1,0 0 1,0-1 0,0 1-1,0 0 1,0-1-1,0 1 7,0-1 0,-1 0 0,1 1-1,0-1 1,-1 0 0,1 1 0,0-1 0,-1 0 0,1 1 0,-1-1-1,1 1 1,-1-1 0,1 1 0,-1-1 0,0 1 0,0-1-1,-20-13 72,-1 1 0,0 1 0,-33-13 0,59 22-231,11-3 7,16-3 65,-21 6 81,1 2 1,-1-1 0,1 1 0,-1 1 0,1 0-1,0 0 1,-1 1 0,1 1 0,-1-1-1,1 2 1,-1 0 0,0 0 0,0 0-1,14 8 1,-19-8 42,0 0 1,0 0-1,-1 0 1,1 0-1,-1 1 1,0-1-1,0 1 0,0 0 1,0 1-1,-1-1 1,1 1-1,-1-1 1,-1 1-1,1 0 0,0 0 1,-1 0-1,0 0 1,-1 1-1,1-1 0,-1 1 1,0-1-1,0 1 1,0-1-1,-1 1 1,0-1-1,0 1 0,-1-1 1,1 1-1,-2 5 1,-4 11 289,-1 0 1,0 0-1,-20 38 0,-40 58 581,59-105-856,-1-1 1,-13 16-1,18-24-57,-1 1-1,1-1 0,0-1 1,-1 1-1,0-1 0,0 0 1,0 0-1,-9 4 1,12-6-178,0-1 0,1 1-1,-1-1 1,0 1 0,0-1 0,1 0 0,-1 0 0,0 0 0,0 0 0,0 0 0,1 0 0,-1-1 0,0 1 0,0 0 0,1-1 0,-1 1 0,0-1 0,1 0 0,-1 0 0,0 0 0,1 0 0,-1 0 0,1 0 0,0 0 0,-1 0 0,1 0 0,0 0 0,-2-3 0,3 4 30,0-1 0,-1 1 0,1 0 0,0 0 0,0-1 0,0 1 0,0 0 0,0 0 0,0 0 0,0-1 0,0 1 0,0 0 0,0 0 0,0-1 0,0 1 0,0 0 0,0 0 0,0-1 0,0 1 0,0 0 0,0 0 0,0-1 0,0 1 0,0 0 0,0 0 0,0 0 0,1-1 0,-1 1 0,0 0 0,0 0 0,0 0 0,0-1 0,0 1 0,1 0 0,-1 0 0,0 0 0,0 0 0,0 0 0,1-1 0,-1 1 0,0 0 0,0 0 0,1 0 0,-1 0 0,0 0 0,0 0 0,1 0 0,8-1-2296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18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15 264 2656,'0'0'48,"0"0"-1,0 0 1,0 0-1,0 0 1,0-1 0,0 1-1,0 0 1,0 0-1,0 0 1,0 0 0,-1 0-1,1 0 1,0-1-1,0 1 1,0 0 0,0 0-1,0 0 1,0 0-1,0 0 1,0 0 0,0 0-1,-1 0 1,1 0-1,0 0 1,0-1 0,0 1-1,0 0 1,0 0 0,0 0-1,0 0 1,-1 0-1,1 0 1,0 0 0,0 0-1,0 0 1,0 0-1,0 0 1,-1 0 0,1 0-1,0 0 1,0 0-1,0 0 1,0 0 0,0 0-1,0 0 1,-1 0-1,1 1 1,0-1 0,0 0-1,0 0 1,-6 2 3604,3-2-2314,31 1 161,43 5 0,104 13-59,-107-14-912,-21-3-344,68-4 0,46-14 232,-62 5-176,-30 2 2,123-32 1,77-16 221,59 20-208,-178 15 20,167-15 813,-31 11-287,-129 10-479,287 4 773,-327 13-805,-116-1-377,13-1 362,-14 1-364,0 0 0,0 0 0,1 0 0,-1 0 0,0 0 0,0 0 0,0-1 0,0 1 0,1 0-1,-1 0 1,0 0 0,0 0 0,0 0 0,0 0 0,1 0 0,-1 0 0,0 0 0,0-1 0,0 1 0,0 0 0,0 0 0,1 0 0,-1 0 0,0 0 0,0-1-1,0 1 1,0 0 0,0 0 0,0 0 0,0 0 0,0-1 0,0 1 0,0 0 0,0 0 0,0 0 0,0-1 0,0 1 0,0 0 0,0 0 0,0 0 0,0 0-1,0-1 1,0 1 0,0 0 0,0 0 0,0 0 0,0-1 0,0 1 0,0 0 0,0 0 0,-1 0 0,1-4-2525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21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51 2144,'0'-1'134,"0"0"0,0-1-1,0 1 1,0 0 0,0-1 0,1 1-1,-1 0 1,0-1 0,1 1 0,-1 0 0,0-1-1,1 1 1,0 0 0,-1 0 0,1 0 0,0-1-1,0 1 1,0 0 0,-1 0 0,1 0 0,0 0-1,2-1 1,-2 2 104,0-1-1,0 0 1,0 0-1,-1 1 1,1-1-1,0 0 1,0 0-1,-1 0 1,1 0 0,-1 0-1,1 0 1,0 0-1,-1 0 1,0 0-1,1 0 1,-1 0-1,0 0 1,0-5 2691,-3 18-2315,1-1-458,-1-1 0,-6 15 0,-3 13 309,7-19-205,-2 11 220,-4 35 1,10-56-361,0 0 0,1 0 1,0-1-1,1 1 0,0 0 1,0 0-1,1 0 0,4 13 1,-1-8 67,-3-10-104,-1 1 1,1-1 0,0 0-1,0 0 1,0 0 0,0 0-1,1 0 1,0 0 0,6 6-1,-9-9-112,1-1 0,-1 1 0,1 0 0,0-1 0,0 1-1,-1-1 1,1 1 0,0-1 0,0 1 0,0-1-1,0 1 1,-1-1 0,1 0 0,1 1 0,-1-1-220,-1 0 1,1 0-1,-1 0 0,1-1 1,-1 1-1,1 0 0,-1 0 1,1 0-1,-1 0 1,1-1-1,-1 1 0,1 0 1,-1-1-1,1 1 0,-1 0 1,0-1-1,1 0 1,4-2-1913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21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34 5152,'-5'-25'2336,"-4"22"-2048,4-2 1184,5 10-864,-5-5-640,5 3-512,5 0 352,-5 2 352,5-1-64,4 4 352,-1 0-256,2 4-3968,-2 0 2048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22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 4224,'-3'-4'4146,"5"12"-3048,3 14-374,-12 80 1286,10 144-420,2 15 602,-3-229-2099,-1-20 527,0-10 247,-1-3 528,0-12-1361,1 0 0,0 0 0,1 0 0,1 0 0,0 1 0,1-1 0,6-13 0,-3 9-45,5-12 51,27-48 1,-15 36-64,32-45-242,-50 78 256,-2 2-42,1 0 1,0 0-1,0 0 0,0 1 1,8-6-1,-12 10 39,0 0 0,1 0 0,-1 0 0,0 1 0,1-1 0,-1 0 0,1 1 0,-1-1-1,1 1 1,-1 0 0,1-1 0,-1 1 0,1 0 0,-1 0 0,1 0 0,-1 0 0,1 0 0,-1 1 0,1-1 0,-1 0 0,1 1 0,-1-1 0,1 1 0,-1-1 0,1 1-1,-1 0 1,0-1 0,1 1 0,-1 0 0,0 0 0,2 2 0,1 1 14,-1-1 0,0 1-1,0 0 1,-1 0 0,1 0-1,-1 0 1,0 1 0,0-1-1,0 1 1,-1-1 0,1 1 0,-1 0-1,0 0 1,0-1 0,-1 1-1,1 6 1,-1 8-29,-1-1-1,-6 35 1,6-46 83,-1 0 1,0 0-1,0-1 1,-1 1-1,0-1 1,0 0-1,-1 0 1,0 0 0,0 0-1,0-1 1,0 1-1,-1-1 1,0 0-1,-9 6 1,13-9-33,-1-1 0,0 0 1,0 0-1,0 0 0,0 0 1,0 0-1,0-1 0,0 1 0,0-1 1,0 1-1,0-1 0,0 0 1,0 0-1,0 0 0,-1 0 1,1 0-1,0 0 0,0 0 1,0-1-1,-2 0 0,-15-1-1,19 2-25,-1 0 0,1 0 0,0 0 0,0 0 1,0 0-1,0 0 0,0 0 0,0 0 0,-1 0 0,1 0 0,0 0 0,0 0 0,0 0 0,0 0 1,0 0-1,0 0 0,-1 0 0,1 0 0,0 0 0,0 0 0,0 0 0,0 0 0,0 0 0,0 0 1,0 0-1,-1 0 0,1 1 0,0-1 0,0 0 0,0 0 0,0 0 0,0 0 0,0 0 0,0 0 0,0 0 1,0 0-1,0 1 0,0-1 0,0 0 0,0 0 0,0 0 0,4 6-86,16 9 23,-10-7 186,98 82 700,-99-81-688,-7-7-118,1 1 0,-1-1 1,1 0-1,0 0 0,5 3 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24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39 1728,'0'-1'127,"0"0"0,0 0 0,0 0 0,1 0 0,-1 0 0,0 0 0,1 0 0,-1 1 0,0-1 0,1 0 0,-1 0 0,1 0 0,0 0 0,-1 0-1,1 1 1,0-1 0,-1 0 0,2 0 0,-1 0 96,0 0-1,-1 1 1,1-1-1,0 0 1,-1 0-1,1 1 1,0-1-1,-1 0 1,1 0-1,-1 0 1,0 0-1,1 0 1,-1 0-1,0 0 1,1 0-1,-1 0 1,0 0-1,0-1 1,0 1-187,0 1 0,0 0 0,0 0 0,0 0 0,0-1 0,0 1 0,0 0 0,0 0 1,-1 0-1,1 0 0,0 0 0,0-1 0,0 1 0,0 0 0,0 0 0,-1 0 0,1 0 0,0 0 0,0 0 0,0-1 1,0 1-1,-1 0 0,1 0 0,0 0 0,0 0 0,0 0 0,0 0 0,-1 0 0,1 0 0,0 0 0,0 0 0,0 0 1,-1 0-1,1 0 0,0 0 0,0 0 0,0 0 0,-1 0 0,1 0 0,0 0 0,0 1 0,0-1 0,0 0 0,-1 0 1,1 0-1,0 0 0,0 0 0,0 0 0,0 0 0,-1 1 0,1-1 0,0 0 0,0 0 0,0 0 0,0 1 0,-11 7 290,-83 86 2199,61-59-2074,20-22-253,1 1 1,0 0-1,2 1 0,-1 0 0,-8 18 1,8-8-40,2-1 1,0 1 0,1 1-1,1 0 1,2 0 0,1 0-1,1 1 1,1-1 0,1 1 0,1 0-1,2-1 1,0 1 0,2-1-1,1 1 1,1-1 0,1-1-1,15 35 1,-1-9 248,1 1 287,43 76-1,-38-74 272,-26-54-954,-1 0 0,0 0 0,0 0 1,0 0-1,0 1 0,0-1 0,0 0 1,0 0-1,0 0 0,1 0 1,-1 0-1,0 0 0,0 0 0,0 0 1,0 0-1,0 1 0,1-1 0,-1 0 1,0 0-1,0 0 0,0 0 0,0 0 1,0 0-1,1 0 0,-1 0 0,0 0 1,0 0-1,0 0 0,0 0 0,1 0 1,-1 0-1,0-1 0,0 1 0,0 0 1,0 0-1,0 0 0,1 0 0,-1 0 1,0 0-1,0 0 0,0 0 0,0 0 1,0-1-1,0 1 0,7-11-99,-3-3-2548,-1 1 1,1-16-1,0 11-202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25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1 129 5056,'5'-5'2075,"-2"9"-359,2 3-1459,2 1 160,-1-1 0,-1 1 1,0 1-1,0-1 0,0 1 1,-1 0-1,4 15 0,15 70 995,-18-71-882,-2 8 983,-3-27 459,-2-19-1218,-2-74-463,1 21-267,1 41-20,0 1-3,1 0-1,3-44 0,-2 68-3,1 0-1,-1 0 0,1-1 1,-1 1-1,1 0 0,0 0 1,0 0-1,0 0 0,0 0 1,0 0-1,0 0 0,0 0 1,1 0-1,-1 0 0,1 1 1,-1-1-1,1 1 0,0-1 1,0 1-1,0 0 0,-1-1 1,1 1-1,0 0 0,1 0 1,-1 0-1,0 1 0,0-1 1,0 0-1,0 1 0,1 0 1,-1-1-1,0 1 0,0 0 1,1 0-1,1 0 0,9 1 57,0 1 0,0 0 0,-1 1 0,24 8 0,-29-9-47,119 31 975,-118-31-786,-1-1-1,0 0 1,15-1-1,-3-4-132,-18 3-130,0 1-1,-1 0 1,1 0-1,-1-1 1,0 1 0,1 0-1,-1-1 1,1 1-1,-1 0 1,1-1 0,-1 1-1,0-1 1,1 1-1,-1-1 1,0 1 0,0-1-1,1 1 1,-1-1-1,0 1 1,0-1 0,0 1-1,1-1 1,-1 0 0,0 1-1,0-1 1,0-3-1202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25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63 3392,'-19'-4'5792,"0"4"970,27-3-3984,40-13-1897,-4 5-695,-1 2 1,1 2 0,85-2-1,-80 11 305,-39-7-6789,-7 7 3562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26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59 4736,'-9'-5'1822,"8"4"-1661,1 1-1,-1 0 1,1-1 0,0 1-1,-1 0 1,1-1 0,-1 1-1,1 0 1,-1 0 0,1 0 0,-1-1-1,0 1 1,1 0 0,-1 0-1,1 0 1,-1 0 0,0 0-1,-1 0 205,1 1-1,-1-1 1,0 1-1,1-1 0,-1 0 1,0 0-1,0 0 1,1 0-1,-1 0 0,-2-1 1,-6 0 2346,17-1-436,14 0-1782,1 1-273,0-2 0,40-9 0,11-1-197,-30 7-29,-5 1 83,38 0 1,-65 6-225,-8 5-14,-3-5 144,-1 1 0,1 0 0,-1-1-1,0 1 1,1-1 0,-1 1 0,0-1 0,-2 3 0,-2 3 95,-113 169-176,7-9 489,5-12 72,99-146-366,-1 0 55,5-6-124,4-2 102,0-1-45,22-1 368,50-11 52,60-6-226,-64 17-279,-66 1-137,15-1-108,-11-1-2625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26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19 4640,'-2'-1'237,"2"0"-149,0 1 0,-1 0 0,1-1 1,0 1-1,0 0 0,-1-1 1,1 1-1,-1 0 0,1 0 1,0 0-1,-1-1 0,1 1 1,0 0-1,-1 0 0,1 0 0,-1 0 1,1 0-1,-1-1 0,1 1 1,0 0-1,-1 0 0,1 0 1,-1 0-1,1 0 0,-1 1 0,1-1 1,-1 0-1,8-2 2136,-1-1 0,1 2 0,9-2 0,28-1 1554,55 5-3710,-41 0 539,44 3-330,-1 0-4005,-87-4 1457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27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14 4640,'0'0'57,"-1"-1"0,1 1 0,0 0 0,0 0 0,0-1 0,0 1 0,0 0 0,-1 0 0,1-1 0,0 1 0,0 0 0,0 0 0,0-1 0,0 1 0,0 0 0,0 0 0,0-1 0,0 1 0,0 0 0,0-1 0,0 1 0,0 0 0,0 0 0,0-1 0,0 1 0,1 0 0,-1-1 0,0 1 0,0 0 0,0 0 0,0 0 0,0-1 0,1 1 0,-1 0 0,0 0 0,1-1 0,12-2 1372,18 6 782,-20-1-1836,-1 1 1,0 1-1,-1 0 1,1 0-1,0 1 1,11 8-1,52 42 1370,-63-45-1573,-1-1 0,0 2-1,-1-1 1,0 1-1,0 0 1,-1 1 0,-1-1-1,0 1 1,0 1 0,-1-1-1,6 26 1,-2 2 379,-2 1-1,4 65 1,-10-68-292,-2 0-1,-1 1 0,-2-1 1,-13 57-1,-54 145 797,63-217-993,4-7-79,-2-1 0,-13 28-1,19-42-143,0 0-1,-1-1 1,1 1-1,0-1 1,0 1-1,-1-1 0,1 1 1,0-1-1,-1 1 1,1-1-1,-1 1 1,1-1-1,0 0 1,-1 1-1,1-1 0,-1 0 1,1 1-1,-1-1 1,1 0-1,-1 1 1,1-1-1,-1 0 1,0 0-1,1 0 0,-1 0 1,1 1-1,-1-1 1,1 0-1,-1 0 1,-1 0-1,1-1-265,0 0-1,0 1 1,0-1-1,0 0 1,0 1-1,1-1 1,-1 0-1,0 0 1,0 0-1,1 0 1,-2-2-1,-7-13-3001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9:28.7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21 4896,'0'-19'2861,"-1"17"-1657,2 5-303,0 8-571,3 61 1048,-3 0 0,-13 109-1,1-48-556,10-104-725,-9 324 630,10-194 148,1-138-269,-1-21-636,0 0 0,0 1 0,0-1 0,0 0 0,0 0-1,0 1 1,0-1 0,1 0 0,-1 0 0,0 1 0,0-1 0,0 0-1,0 0 1,0 1 0,0-1 0,0 0 0,0 0 0,1 0 0,-1 1 0,0-1-1,0 0 1,0 0 0,1 0 0,-1 0 0,0 1 0,0-1 0,0 0-1,1 0 1,-1 0 0,0 0 0,0 0 0,0 0 0,1 0 0,-1 0-1,0 0 1,0 0 0,1 0 0,-1 0 0,0 0 0,0 0 0,1 0-1,-1 0 1,0 0 0,0 0 0,1 0 0,-1 0 0,0 0 0,0 0-1,1 0 1,-1 0 0,0 0 0,1-1 0,6-2-1046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28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10 102 3136,'-9'-2'9925,"17"3"-9489,0 0 0,0 0 1,1 0-1,-1-1 0,15-2 1,43-9 133,-44 7-297,476-56 1518,-434 55-1609,11-3 79,125-6 44,-155 20-1468,-45-6 1057,0 0-1,0 0 1,0 0 0,0 0-1,0 0 1,1 0 0,-1 0-1,0 0 1,0 0 0,0 0-1,0 0 1,0 0-1,1 0 1,-1 0 0,0 0-1,0 0 1,0 1 0,2 1-2128,-2-2 2128,0 0-1,0 1 1,-1-1 0,1 0-1,0 0 1,0 0 0,0 0-1,0 0 1,0 1-1,0 0-371,0 6-2386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29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42 3488,'-4'-5'1196,"3"0"1228,1-1-1399,0 6-925,0-1-1,0 0 0,0 0 1,0 0-1,0 1 1,0-1-1,0 0 0,1 0 1,-1 0-1,0 1 1,0-1-1,1 0 1,-1 0-1,0 1 0,1-1 1,-1 0-1,1 1 1,-1-1-1,1 0 1,-1 1-1,1-1 0,-1 1 1,2-2-1,0 1-71,1 0-1,0 1 0,-1-1 1,1 0-1,-1 1 0,6-1 1,-6 1 18,38-2 534,46 2-1,-29 1-421,53-1 114,125 17 0,-224-16-158,-1 1-1,0 0 0,0 1 1,0 0-1,0 1 0,0 0 1,14 9-1,-23-12-91,1 0-1,-1 0 1,0 1-1,0-1 1,0 0 0,0 1-1,0-1 1,0 1-1,-1 0 1,1-1 0,0 1-1,-1-1 1,1 1 0,-1 0-1,0-1 1,1 1-1,-1 0 1,0 2 0,-1 34 253,1-35-252,-4 57 73,-25 287 379,28-315-431,-13 555 1005,18-149 475,-4-350-1629,0 340 1091,5-267-15,-3-132-1011,-1-23 86,-1 1-1,1-1 0,-1 0 1,0 0-1,-1 1 0,-1 7 0,0-9 79,0-1 0,1 1 0,-2-1 0,1 0 0,0 0 0,-1 0 1,0 0-1,0-1 0,0 1 0,0-1 0,-1 1 0,1-1 0,-1 0 0,0-1 0,-6 5 0,-5 1 167,-1 0 1,-27 10-1,27-13-270,0 0 1,-1 0-1,0-2 0,0 0 1,0-1-1,-24 0 0,17-5-924,23 3 477,0 0 1,-1-1-1,1 1 0,0-1 0,0 1 0,0-1 0,-1 1 0,1-1 0,0 0 0,0 1 1,0-1-1,0 0 0,0 0 0,0 0 0,-1-1 0,0-7-3312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32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95 181 4160,'-19'-9'6064,"15"10"-3585,7 3-787,-1-3-1580,-1-1 0,0 1 0,0 0 0,0 0 0,0 1 0,0-1-1,0 0 1,0 0 0,1 2 0,1 3 63,1 0 0,-1 0 0,1-1 0,1 1 0,-1-1 0,1 0 0,0-1 0,0 1 0,0-1 0,0 0 0,1 0 0,0-1 0,0 1 0,0-1 0,0-1 0,0 1 0,1-1 0,-1 0 0,1 0 0,6 0 0,2 0-33,0-2 1,0 0 0,0 0-1,0-1 1,20-5 0,75-22 254,-12-6-15,-85 28-285,0 0 0,0-1 1,-1 0-1,0-1 0,15-13 0,-17 13-33,-8 6-47,1 0-1,0 0 0,-1 0 1,1 0-1,-1-1 0,0 1 1,0-1-1,0 1 0,0-1 1,0 0-1,0 0 0,-1 0 1,1 0-1,-1 0 0,1-4 1,-2 4-13,1 0 0,-1 1 0,0-1 1,0 1-1,0-1 0,0 0 0,-1 1 1,1-1-1,-1 1 0,0-1 0,0 1 1,0-1-1,0 1 0,0-1 0,0 1 1,0 0-1,-3-3 0,2 2-14,-1 0 0,0 0-1,-1 0 1,1 0 0,-1 1-1,1 0 1,-1-1 0,0 1 0,-6-2-1,-3-1-55,0 1-1,0 1 0,0 0 0,-1 1 1,-22 0-1,12 1 27,1 1-1,-1 1 1,1 2 0,0 0 0,0 1-1,0 2 1,0 0 0,-31 14-1,29-10 15,-30 19 0,45-23 34,1 1 1,-1 0 0,1 1 0,0 0 0,-13 16-1,8-6 4,1 0 0,0 1 0,2 0-1,0 1 1,1 0 0,-13 39-1,19-47 78,0 2-1,2-1 1,-1 0-1,1 0 1,1 1-1,1-1 1,0 1-1,0 0 1,1-1-1,1 0 0,0 1 1,8 22-1,-8-29 17,1 1 0,1-1 0,-1 0 0,1 0 0,0-1 0,1 1 0,0-1 0,0 0 0,0 0 0,0-1 0,1 1 0,0-1 0,0 0 0,1-1 0,0 0 0,-1 0 0,1 0 0,8 3 0,9 0-1,0-1 0,0 0 0,0-2 1,40 2-1,102-5 287,-156-1-354,212-12-591,-186 12 20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34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53 4384,'-27'-25'2016,"14"9"-1760,8 9 640,10 7-544,-5-5-512,5 5-160,8 5 224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47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29 3392,'-22'-11'2281,"12"5"2563,11-6 799,-1 13-5217,5 0 363,0 2-629,77 52 1755,-70-46-1827,0 1-1,-1 1 1,0 0-1,13 17 0,19 36 191,-2 1 0,35 82 1,-75-145-276,13 24 119,23 54 380,-36-75-586,0 0 1,0 0 0,0-1 0,0 11 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47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639 15 4992,'1'-3'530,"3"-8"1651,-4 12-2132,0-1-1,0 0 1,0 0 0,0 0-1,0 0 1,0 0-1,0 0 1,0 0 0,0 0-1,0 0 1,0 0 0,0 0-1,0 0 1,-1 0-1,1 0 1,0 0 0,0 0-1,0 0 1,0 0-1,-1-1 682,1 1-682,0 0 1,0 0-1,0 0 1,0 0 0,0 0-1,0 0 1,0 0-1,0 0 1,0 0 0,0-1-1,0 1 1,0 0-1,0 0 1,-39 26 2383,-13 28-651,-40 45 324,-31 30-1175,-129 67-158,222-174-856,18-13 107,5-5-131,1 1 0,-1 0 0,1 0 0,-7 8-1,13-13 81,0 0-1,-1 0 0,1 0 1,0 0-1,0 1 0,0-1 1,0 0-1,0 0 1,0 0-1,-1 0 0,1 1 1,0-1-1,0 0 0,0 0 1,0 0-1,0 0 0,0 1 1,0-1-1,0 0 0,0 0 1,0 0-1,0 1 0,0-1 1,0 0-1,0 0 0,0 0 1,0 0-1,0 1 0,0-1 1,0 0-1,0 0 0,0 0 1,0 1-1,0-1 0,0 0 1,1 0-1,-1 0 0,0 1 1,9 0-2902,7-1 802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48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101 210 4992,'-1'-1'36,"1"1"-1,0 0 1,0 0 0,0 0 0,0 0 0,-1-1-1,1 1 1,0 0 0,0 0 0,0 0-1,-1 0 1,1 0 0,0 0 0,0 0 0,0-1-1,-1 1 1,1 0 0,0 0 0,0 0 0,-1 0-1,1 0 1,0 0 0,0 0 0,-1 0-1,1 0 1,0 0 0,0 0 0,-1 1 0,1-1-1,0 0 1,0 0 0,0 0 0,-1 0 0,1 0-1,0 0 1,0 0 0,0 1 0,-1-1-1,1 0 1,0 0 0,0 0 0,0 0 0,0 1-1,-1-1 1,1 0 0,0 0 0,0 0-1,0 1 1,0-1 0,0 0 0,0 0 0,0 1-1,0-1 1,0 0 0,0 0 0,0 1 0,0-1-1,0 0 1,0 0 0,0 0 0,0 1-1,9 230 4883,11-105-2979,0 7-614,-20-126-1120,3 40 351,-3-42-311,0 0 1,-1 0-1,1 0 1,-1 0-1,0 0 1,-3 7-1,2-17 174,-1 1-1,1-1 0,0-1 0,-1-4 0,1-3-350,0 0-1,2 0 1,-1-1 0,1 1-1,3-15 1,-2 14-31,27-184 139,-19 145-112,3 1 0,2 1 0,2 0 0,26-56 0,-34 90-73,1 1 1,0 0-1,14-17 1,-18 27 9,0-1 0,1 1 1,0-1-1,1 2 0,-1-1 0,1 1 1,0 0-1,1 0 0,7-3 0,-13 6-8,1 1 0,-1 1 0,0-1-1,0 0 1,1 0 0,-1 1 0,1-1-1,-1 1 1,1 0 0,-1 0 0,1 0 0,-1 0-1,0 0 1,1 1 0,-1-1 0,1 1-1,-1-1 1,4 2 0,-4 0 7,0-1 0,0 0 1,0 1-1,-1-1 0,1 1 0,-1 0 0,1-1 0,-1 1 1,1 0-1,-1 0 0,0 0 0,0 0 0,0 0 1,0 0-1,0 1 0,0-1 0,-1 0 0,1 0 1,-1 1-1,1 2 0,0 13 56,-1 1 0,0-1 0,-1 1 0,-1-1 0,-1 0 0,-1 0 0,-10 32 0,7-34 31,0 0 1,-1-1-1,-1 0 0,-1 0 1,1-1-1,-2 0 0,-23 24 1,21-26 7,0 1 1,-1-2 0,0 0-1,-1 0 1,-29 15 0,32-20-206,0-1 1,0-1-1,0 0 1,-1 0 0,0-1-1,1-1 1,-1 0-1,-21 0 1,29-1-281,0-1 0,1-1 0,-1 1 1,0-1-1,0 0 0,0 0 0,1 0 0,-1-1 0,-7-3 0,-8-7-1545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49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496 6 3808,'0'0'1227,"-8"-6"799,-139 12 3361,105-5-4855,-1 3 0,1 1 0,-54 13 0,87-16-454,0 1 1,-1 0-1,1 0 0,-11 6 1,17-7-64,-1 0 0,1 1 0,0-1 0,0 1 0,0-1 0,0 1 0,0 0 0,1 0 0,-1 0 0,1 1 0,0-1 0,0 1 0,-3 7 0,0 1 92,2 0 1,-1 1-1,2 0 0,0 0 1,0 0-1,1 0 0,1 19 1,14 94 448,-9-90-360,14 90 442,11 107 132,-28-214-669,18 246 867,-17-178-303,-9 94 1,1-131-492,-1 0 0,-24 86 0,21-107-20,3-5 63,-2 0 0,-13 27 1,18-42 285,6-6-53,12-7 43,-8 2-547,125-45 421,-97 33-303,0 1 0,1 1 0,61-11 1,-84 22-49,0 0 1,0 1 0,14 1 0,-23-1-41,0 0 0,0 1 0,0 0 0,0-1 0,0 2 1,0-1-1,-1 0 0,1 1 0,0 0 0,0-1 0,-1 2 1,1-1-1,2 3 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51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9 3392,'13'-9'8133,"-19"14"-6272,-16 6-773,16-8-874,0 0-1,0 0 0,0 1 1,-6 5-1,4-3 35,-5 4 84,0 1-1,1 0 0,-13 16 0,22-22-292,-1-1 0,1 1 0,0 0 0,1 0 0,-1 0-1,1 0 1,0 1 0,0-1 0,1 1 0,-1-1 0,1 1-1,1-1 1,-1 11 0,2 2 36,1 0 0,1-1 1,1 1-1,0 0 0,1-1 0,1 0 0,1 0 0,0-1 0,1 0 1,19 28-1,-23-38-9,1-1 1,-1 1 0,1-1-1,0-1 1,0 1 0,0-1-1,7 5 1,-10-8-258,0 0 0,0 1-1,1-1 1,-1 0 0,1 0 0,-1 0-1,1-1 1,-1 1 0,1 0 0,-1-1-1,1 0 1,0 0 0,-1 0 0,1 0 0,-1 0-1,1 0 1,0-1 0,-1 1 0,1-1-1,3-1 1,15-6-1851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52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25 5888,'-18'-19'2688,"15"14"-2336,3 10-992,8 3 288,0 7 352,7 5 32,2 5 256,6 3-192,4-5-2208,-1 0 1120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9:29.1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 63 5408,'12'-63'3050,"-14"110"1905,0 5-4336,-24 102 1944,-2 14-1596,17-51-508,4 134-1,6-221-305,1-24-443,-1 0 0,1 0 0,0 0 0,1 0 0,-1 0 0,3 9 0,-3-14 166,1 0 0,-1-1 1,0 1-1,0 0 0,0-1 0,1 1 0,-1 0 0,0-1 0,1 1 0,-1-1 1,0 1-1,1-1 0,-1 1 0,1-1 0,-1 1 0,1-1 0,-1 1 0,1-1 1,-1 0-1,1 1 0,-1-1 0,1 0 0,0 1 0,-1-1 0,1 0 0,-1 0 1,1 0-1,0 1 0,-1-1 0,1 0 0,0 0 0,-1 0 0,1 0 0,0 0 1,-1 0-1,1 0 0,0-1 0,-1 1 0,1 0 0,0 0 0,-1 0 0,1-1 1,0 1-1,19-8-2324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52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5472,'-6'-1'2125,"8"8"-774,2 5-891,1 43 1251,-2 0 0,-8 101 1,2-103-969,-6 79 417,0 184 229,9-221-61,10-198-603,-8 76-655,2 1-1,8-27 1,-8 40-39,0 0 0,1 0 0,1 1 0,0 0 0,15-21 0,-5 10-38,1 2-1,23-23 1,-28 32-30,0 2-1,0-1 1,1 2 0,1 0 0,16-9 0,54-19-186,-70 32 141,0 1 1,0 0 0,0 1 0,19-1-1,-29 3 83,-1 2 0,1-1 1,-1 0-1,1 1 0,-1-1 0,1 1 0,-1 0 0,1 0 0,-1 0 0,0 1 0,0-1 0,6 4 0,-8-4 3,0 0 0,0 0 0,0 0 0,1 0 1,-1 0-1,0 0 0,-1 0 0,1 0 0,0 0 0,0 0 1,0 1-1,-1-1 0,1 0 0,0 1 0,-1-1 0,1 0 0,-1 1 1,0-1-1,0 1 0,1-1 0,-1 1 0,0-1 0,0 0 1,0 1-1,0-1 0,0 1 0,-1-1 0,1 1 0,0-1 0,-1 0 1,1 1-1,-1-1 0,0 2 0,-3 2-6,0 1 0,0-1 0,-1-1 0,1 1 0,-1-1 1,0 1-1,0-1 0,0-1 0,-11 7 0,6-4 0,0 0 69,0-1-1,0 0 1,-1-1 0,1 0 0,-1 0 0,0-1 0,-18 3 0,-1-3-71,-51 1 1,83-4-20,0 1 0,1-1 1,-1 1-1,0 0 1,0 0-1,0 0 0,0 0 1,0 0-1,-1 1 0,3 1 1,9 5 63,1 0 56,0 1 1,0 1-1,0 0 1,-1 0-1,-1 1 0,0 1 1,0 0-1,-1 1 1,-1 0-1,14 23 1,-15-20 70,0 0 1,-1 0-1,-1 1 1,9 33-1,-16-37 228,-2-12-588,0-9-753,-2-5-2794,0-4 1036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53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21 2144,'-1'0'320,"0"-1"1,0 0-1,0 0 0,0 1 1,0-1-1,0 0 1,-1 1-1,1-1 0,0 1 1,0 0-1,-1-1 1,1 1-1,0 0 0,0 0 1,-1 0-1,0 0 0,-28 0 3413,16 1-2464,-16-1 2411,85-7-171,-7 9-3267,-25-1-59,27-1 0,196-10 211,-159 10-442,-87 0 48,0 0 0,0 0 0,0 0 0,0 1 0,0-1 0,0 0 0,0 0 0,1 0 0,-1 0 0,0 0 0,0 0 0,0 0 0,0 0 0,0 0 0,0 0 0,0 0 0,0 0 0,0 0 0,0 0 0,0 0 0,1 0 0,-1 0 0,0 0 0,0 1 0,0-1 0,0 0 0,0 0 0,0 0 0,0 0 0,0 0 0,0 0 0,0 0 0,0 0 0,0 0 0,0 1 0,0-1 0,0 0 0,0 0 0,0 0 0,0 0 0,0 0 0,0 0 0,0 0 0,0 0 0,0 0 0,0 1 0,0-1 0,0 0 0,0 0 0,0 0 0,-1 0 0,-3 8 0,-7 5 0,-14 10 1,-35 24-1,10-9 58,-149 134 473,-37 30 175,154-128-439,82-74-260,0 0 0,0 0 0,0 0 0,-1 0 0,1 1 0,0-1-1,0 0 1,0 0 0,0 0 0,0 0 0,-1 0 0,1 0 0,0 1 0,0-1 0,0 0 0,0 0 0,0 0 0,0 0 0,0 1-1,-1-1 1,1 0 0,0 0 0,0 0 0,0 0 0,0 1 0,0-1 0,0 0 0,0 0 0,0 0 0,0 1 0,0-1 0,0 0-1,0 0 1,0 0 0,0 1 0,0-1 0,0 0 0,1 0 0,-1 0 0,0 0 0,0 1 0,0-1 0,0 0 0,0 0 0,0 0-1,1 1 1,11 2 253,19-4 51,35-5 87,67-17-1,-67 10-293,71-4 0,-122 15-98,1 2 1,-1 0 0,0 1-1,1 0 1,-1 2 0,0-1-1,27 10 1,-41-12-181,-1 1 1,0-1-1,1 0 1,-1 0-1,0 0 1,1 1-1,-1-1 1,0 0-1,1 0 1,-1 1-1,0-1 0,1 0 1,-1 1-1,0-1 1,0 0-1,1 1 1,-1-1-1,0 0 1,0 1-1,0-1 1,0 1-1,0-1 0,1 0 1,-1 1-1,0-1 1,0 1-1,0-1 1,0 0-1,0 1 1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54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13 6240,'-26'-10'2005,"26"10"-1973,0 0-1,0 0 1,0 0 0,0 0-1,0 0 1,0 0-1,-1 0 1,1 0 0,0 0-1,0-1 1,0 1 0,0 0-1,0 0 1,0 0-1,0 0 1,0 0 0,0 0-1,-1 0 1,1 0-1,0 0 1,0 0 0,0 0-1,0 0 1,0 0 0,0 0-1,0 0 1,-1 0-1,1 0 1,0 0 0,0 0-1,0 0 1,0 0 0,0 0-1,0 0 1,0 0-1,0 0 1,-1 1 0,1-1-1,0 0 1,0 0 0,0 0-1,0 0 1,0 0-1,0 0 1,0 0 0,0 0-1,0 0 1,0 0-1,0 1 1,0-1 0,-1 0-1,7 2 1802,168 5 4616,-45-1-4967,148-8-123,-95-12-4068,-173 13 1114,0 0-1,0 1 0,1 0 1,12 2-1,1 5-2201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56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61 2304,'-19'-6'2755,"-23"-2"-1,33 5-1256,8 3-1412,1 0 1,-1 0-1,1 0 0,-1 0 0,1-1 0,-1 1 0,1 0 0,-1 0 1,1 0-1,-1 0 0,1 0 0,-1 1 0,1-1 0,0 0 1,-1 0-1,1 0 0,-1 0 0,1 0 0,-1 1 0,-10 0 2027,10-1-1152,3 0-312,-1 0 7,14 0 464,287-20 1282,-35 1-1898,-56 18-178,-188 1-230,0 0 0,25-5 0,-41 4-189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56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 4736,'0'0'49,"0"0"0,0 0 1,-1 0-1,1-1 0,0 1 1,-1 0-1,1 0 0,0 0 0,-1 0 1,1 0-1,0 0 0,-1 0 1,1 0-1,0 0 0,-1 0 0,1 0 1,-1 0-1,1 0 0,0 0 1,-1 0-1,1 0 0,0 0 0,-1 1 1,1-1-1,0 0 0,0 0 0,-1 0 1,1 1-1,0-1 0,-1 0 1,1 0-1,0 0 0,0 1 0,0-1 1,-1 0-1,1 1 0,0-1 1,0 0-1,0 0 0,0 1 0,-1-1 1,1 0-1,0 1 0,0-1 1,0 0-1,0 1 0,0-1 0,0 1 1,0-1-1,0 0 0,0 1 1,-1 4 59,0 2 415,0 0 0,0 1 0,1-1 0,0 0 0,1 1 0,-1-1 0,3 10 0,0 0 78,18 184 3305,26 156-1611,-46-348-2243,2 1 302,-2 1 1,2 16 0,-3-24-234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57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29 2720,'4'-14'891,"-4"13"-731,1 1 1,0-1-1,0 0 1,-1 0 0,1 0-1,0 1 1,0-1 0,0 0-1,0 1 1,0-1 0,0 1-1,0-1 1,0 1-1,0-1 1,0 1 0,2-1-1,-1 1 747,6-3 5098,-12 7-4688,-1 2-739,-1 0 1,-10 10-1,11-11-410,0-1 0,0 1 0,1 0 1,-1 0-1,1 1 0,-3 6 0,3-5-52,0 1 0,1 0 0,0 1 0,0-1 0,1 0-1,0 1 1,1 0 0,0-1 0,0 1 0,1 17 0,2-9 50,1-1 1,0 1-1,1-1 0,12 31 1,-12-38-73,0 0 0,1 0 0,0 0 0,1-1 0,0 0 0,0 0 0,8 7 0,-13-14-128,0 0 0,0-1 1,1 1-1,-1 0 0,0-1 1,0 1-1,1-1 0,-1 0 1,0 1-1,1-1 0,-1 0 1,1 0-1,-1 0 0,0 0 1,1 0-1,-1 0 0,1 0 1,-1 0-1,0-1 0,1 1 1,-1 0-1,0-1 0,1 1 1,-1-1-1,0 0 0,0 1 0,0-1 1,1 0-1,-1 0 0,0 0 1,0 0-1,0 0 0,0 0 1,1-1-1,10-10-1081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57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49 6400,'-8'-29'2880,"8"18"-2496,0 2 320,5 9-1056,-2 4 192,2 1 64,4 6 64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7:58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596 10 4480,'-4'-10'4345,"4"24"-2568,-3-2-998,2-5-448,-1 0-1,0-1 1,0 1 0,0-1-1,-1 0 1,-6 11 0,-7 5 231,-1 0 1,-1-1 0,-28 24-1,-230 227 915,186-192-991,90-80-486,-3 3 65,-1 1 0,0-1-1,0 0 1,0-1 0,0 1 0,0-1 0,0 0-1,-1 0 1,1 0 0,-1-1 0,1 1 0,-10 1-1,13-3-38,-1 0 0,1 0 0,-1 0 0,1 0 0,0-1-1,-1 1 1,1 0 0,0-1 0,-1 1 0,1 0-1,0-1 1,-1 0 0,1 1 0,0-1 0,0 0 0,0 0-1,-1 1 1,1-1 0,0 0 0,0 0 0,0 0-1,1 0 1,-1-1 0,0 1 0,0 0 0,0 0 0,1 0-1,-1-1 1,0-1 0,-1-3 38,0-1 0,1 1-1,0 0 1,0-1 0,0-8 0,1 0-52,1 1 0,0-1 0,0 1 0,1 0 0,1-1 0,1 1 0,0 1 0,1-1 0,0 0 0,11-20 0,-11 27-22,-1 0 0,1 0 0,0 0 1,0 1-1,1 0 0,0 0 0,0 0 0,0 0 1,1 1-1,-1 0 0,2 1 0,-1-1 0,0 2 1,1-1-1,-1 1 0,1 0 0,0 0 0,0 1 1,16-3-1,-18 5 34,1-1 1,-1 1 0,0 0-1,1 1 1,-1-1-1,1 1 1,-1 0 0,0 1-1,0 0 1,0 0 0,0 0-1,10 5 1,-9-2 43,1 0 1,-1 1-1,0-1 0,-1 1 1,1 1-1,-1-1 0,0 1 1,5 8-1,5 11 150,-1 1 0,-1 0 0,-2 1 0,11 34-1,-20-54-193,59 151 760,-61-155-1167,6 10 837,0-5-5688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8:01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1030 3072,'0'1'106,"0"-1"1,0 0 0,0 0-1,0 0 1,0 1-1,0-1 1,0 0-1,0 0 1,0 0-1,0 0 1,0 1-1,1-1 1,-1 0-1,0 0 1,0 0 0,0 0-1,0 1 1,0-1-1,0 0 1,0 0-1,1 0 1,-1 0-1,0 0 1,0 0-1,0 1 1,0-1-1,1 0 1,-1 0 0,0 0-1,0 0 1,0 0-1,0 0 1,1 0-1,-1 0 1,0 0-1,11-1 1480,12-9-870,-20 9-251,16-8-87,-2-1 0,1 0 0,-1-1 0,-1-1 0,0-1 0,19-19 0,230-226 384,-225 216-696,-1-3-1,-3 0 0,50-83 1,-70 104-27,-2-1 0,-1 0 1,-1-1-1,-1-1 0,-1 0 1,-1 0-1,6-39 0,-13 54-59,-1-1 0,0 1 0,-2-22 0,1 29-56,-1-1 0,0 0 1,0 0-1,-1 1 0,0-1 1,0 1-1,0-1 0,-1 1 1,-3-7-1,4 10 15,1 0 0,-1 0 0,0 0 0,1 0 0,-1 0 0,0 1 0,0-1 0,0 1 1,0-1-1,-1 1 0,1 0 0,0-1 0,0 1 0,-1 1 0,-2-2 0,1 1-22,0 0 0,-1 1-1,1 0 1,0 0 0,0 0 0,0 0 0,0 0-1,-7 2 1,0 1-42,1 1-1,0-1 0,0 2 1,0-1-1,0 1 1,-10 8-1,10-6 115,0 1-1,0 1 1,1 0-1,0 0 1,0 1-1,1 0 1,1 0-1,-1 0 1,2 1-1,0 1 1,-9 21-1,1 5 229,3 1 0,-10 55-1,8-33-13,-11 61 654,21-96-423,0 1 1,3 45-1,0-65-300,1 0 0,0 0 1,0 0-1,1 0 0,0 0 1,0 0-1,1-1 0,3 8 0,-5-12-37,0 0-1,0 0 0,1 0 0,-1-1 1,1 1-1,-1 0 0,1 0 1,-1-1-1,1 1 0,0-1 0,0 0 1,0 1-1,0-1 0,0 0 0,0 0 1,0 0-1,0 0 0,0-1 0,1 1 1,-1 0-1,0-1 0,0 0 0,1 1 1,-1-1-1,0 0 0,1 0 1,2-1-1,6-1 168,1-1-1,-1-1 1,0 0 0,15-8 0,19-6-47,206-71 545,-248 88-730,4-2-18,0 1 1,0 0 0,0 0-1,1 1 1,8-1 0,-15 2-10,0 0 0,1 0 0,-1 0 1,0 0-1,0 1 0,0-1 1,0 0-1,1 1 0,-1-1 0,0 0 1,0 1-1,0-1 0,0 1 1,0-1-1,0 1 0,0 0 0,0 0 1,0-1-1,0 1 0,-1 0 1,1 0-1,0 0 0,0 0 0,-1 0 1,1 0-1,-1 0 0,1 0 1,-1 0-1,1 0 0,-1 0 0,1 0 1,-1 0-1,0 1 0,0-1 1,0 0-1,0 0 0,1 0 1,-2 1-1,1 1 0,0 0 19,0 1 0,-1-1-1,0 0 1,0 1 0,1-1 0,-2 0 0,1 0-1,0 0 1,-3 5 0,-20 27 127,8-12-167,13-19 20,-7 14 312,-10 20-1,22-36 78,5-3-156,8-4-3,9-7-65,0 0 0,29-21 0,-41 24-221,2-2-61,22-12 0,-32 21 71,-1 0 0,1 0 0,-1 0-1,1 1 1,0 0 0,0 0 0,0 0-1,0 0 1,0 0 0,0 1 0,0 0-1,6 0 1,-9 0 34,1 1-1,-1-1 1,1 1 0,-1 0 0,1 0-1,-1 0 1,0 0 0,1 0-1,-1 0 1,0 0 0,0 0 0,0 0-1,0 0 1,0 1 0,0-1-1,0 1 1,0-1 0,0 0 0,-1 1-1,1-1 1,0 1 0,0 2-1,1 5 52,1 0-1,1 14 1,-4-22-39,2 19-282,0-3 608,0-1 0,2 1 1,7 24-1,-9-36-571,0 0 0,0-1 0,1 1 0,0-1 0,-1 1 0,7 5 0,-7-7-386,1-1 0,0 1 1,0-1-1,0 1 0,1-1 0,-1 0 1,0 0-1,1-1 0,6 3 1,12 3-2766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8:02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23 3072,'-7'-13'976,"-3"5"-19,7 7-153,4 3 1328,-3 3-1300,-10 42 825,-7 82 1,14-86-1202,-9 111 631,-1 3 71,-3-6 15,11-121-626,2-11 159,5-18-657,0-1 0,0 0-1,0 1 1,0-1 0,0 0-1,0 0 1,0 1 0,0-1-1,-1 0 1,1 1-1,0-1 1,0 0 0,0 0-1,0 1 1,0-1 0,-1 0-1,1 0 1,0 1 0,0-1-1,0 0 1,-1 0-1,1 0 1,0 1 0,0-1-1,-1 0 1,1 0 0,0 0-1,0 0 1,-1 1 0,1-1-1,-1 0-31,1 0 1,0-1-1,0 1 0,0 0 0,0 0 0,0 0 1,-1 0-1,1 0 0,0-1 0,0 1 0,0 0 1,0 0-1,0 0 0,0 0 0,0-1 1,0 1-1,-1 0 0,1 0 0,0 0 0,0-1 1,0 1-1,0 0 0,0 0 0,0 0 0,0-1 1,0 1-1,0 0 0,0 0 0,0 0 0,0 0 1,0-1-1,1 1 0,-1 0 0,0 0 0,0 0 1,0-1-1,0 1 0,0 0 0,0 0 1,0 0-1,1-3 12,0 1 0,-1 0 1,0-1-1,0 1 0,0 0 1,0-5-1,0-3-48,3 1 72,-1 0-1,1 1 1,1-1-1,4-8 0,4-7 60,-3 4-110,1 1 1,0 0 0,2 1-1,0 0 1,1 1-1,1 0 1,0 1 0,23-20-1,-18 20-29,1 1 0,1 0 0,0 2 0,1 0 0,1 1 0,43-15 0,-60 25-6,1 0 0,0 1 0,-1-1-1,1 1 1,0 1 0,0 0-1,0-1 1,7 2 0,-12 0 26,0-1 0,0 0 1,0 0-1,0 1 0,0-1 0,0 1 0,0 0 1,0-1-1,0 1 0,0 0 0,0 0 1,-1 0-1,1 0 0,0 1 0,-1-1 1,1 0-1,-1 1 0,0-1 0,1 1 1,-1-1-1,0 1 0,0 0 0,0-1 1,0 1-1,0 0 0,0 0 0,0 0 1,-1 0-1,1 0 0,-1 0 0,0 0 0,1 2 1,-1 1-3,0-1 1,-1 1-1,0 0 1,1-1 0,-2 1-1,1 0 1,0-1-1,-1 0 1,0 1 0,0-1-1,0 0 1,-1 0-1,1 0 1,-1 0-1,-6 6 1,-3 3 97,-1 0 1,-26 18-1,24-19-16,-1-2-1,0 0 1,-1-1-1,0 0 1,-1-2-1,0 0 1,0-1-1,0-1 1,-32 5-1,50-10-71,0 0-1,-1 0 1,1 0 0,0 0-1,0 0 1,-1 0-1,1 0 1,0 0-1,0 0 1,-1 0-1,1 0 1,0 0 0,0 0-1,-1 0 1,1 0-1,0 1 1,0-1-1,-1 0 1,1 0-1,0 0 1,0 0 0,0 0-1,-1 0 1,1 1-1,0-1 1,0 0-1,0 0 1,-1 0-1,1 1 1,0-1 0,0 0-1,0 0 1,0 0-1,0 1 1,0-1-1,0 0 1,0 0-1,-1 1 1,1-1-1,10 8-40,25 6-3,-31-12 62,62 21 142,78 33 558,-139-54-630,0 0 0,0 0 0,0-1 0,0 1 0,7-1 0,4 1-4266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9:29.4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29 100 7232,'-15'-26'2314,"15"25"-2105,-1-1-1,0 1 0,1 0 0,-1 0 0,0 0 0,0 1 1,0-1-1,1 0 0,-1 0 0,0 0 0,0 1 1,0-1-1,-2 1 1582,10 6-153,4 0-1257,-1-1-1,1 0 1,1 0 0,-1-1 0,0-1 0,1 0 0,18 2 0,-23-4-299,1 0-1,-1 0 1,1 0-1,-1-1 1,1-1-1,0 1 1,-1-1-1,1-1 1,-1 1-1,12-5 1,52-26 314,-39 17-337,-12 5-30,63-26 40,-82 36-64,1-1 0,0 0 0,0 1 0,0-1 1,0 1-1,0 0 0,0-1 0,0 1 0,3 1 0,-4-1-3,-1 0 0,1 0 0,0 0 0,-1 0 0,1 0 0,-1 1 0,1-1 0,-1 0 0,0 1-1,1-1 1,-1 0 0,1 1 0,-1-1 0,0 0 0,1 1 0,-1-1 0,1 1 0,-1-1 0,0 0 0,0 1 0,1-1 0,-1 1 0,0 0-1,1 4 1,-1-1 0,1 1 0,-1-1-1,-1 1 1,1-1 0,-1 1 0,-1 6-1,-10 34 30,-1-2 0,-22 51 0,4-12 62,-54 203 255,18 6-58,60-256-419,0 4-2478,5-6 689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8:02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495 9 3808,'6'-5'1450,"-4"2"530,-14 6-893,9-2-1023,-48 15 971,27-6-419,0 2 1,1 0-1,0 1 1,-25 20-1,26-15-277,2 1 0,0 1 0,1 0 0,1 2 0,1 0 0,-21 37 0,4 1 555,-35 90-1,61-129-581,1 0 1,1 0-1,1 1 0,1 0 1,0 0-1,2 0 0,0 0 1,3 33-1,2-29 27,0 1 0,2-2 0,0 1 0,2 0 0,1-1 0,21 43 0,-20-48-146,1-1 1,1 0-1,24 32 0,-25-38-36,-9-10-170,1-1 1,-1 1 0,1-1 0,0 0 0,0 1-1,0-1 1,3 2 0,-8-22-15534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8:04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0 118 3904,'0'-1'97,"0"0"-1,0 1 1,0-1 0,0 0 0,0 0 0,0 1-1,1-1 1,-1 0 0,0 1 0,0-1 0,1 0-1,-1 1 1,0-1 0,1 0 0,-1 1 0,1-1-1,-1 1 1,0-1 0,1 1 0,-1-1 0,2 0-1,14-5 2831,-13 6-2594,1-1 1,-1 1 0,0-1 0,0 1-1,0 0 1,0 1 0,6 0 0,-8-1-298,1 0 0,-1 1 1,0-1-1,0 1 1,1-1-1,-1 1 0,0 0 1,0 0-1,0-1 0,0 1 1,0 0-1,0 0 0,0 0 1,0 0-1,0 0 1,0 0-1,0 0 0,-1 1 1,2 1-1,24 50 1186,21 47 372,-45-95-1354,-2-4-151,0 1-1,1-1 0,-1 0 1,0 0-1,1 0 1,0 0-1,-1 1 0,1-1 1,0 0-1,-1 0 0,1 0 1,0 0-1,0 0 0,0-1 1,0 1-1,0 0 0,0 0 1,0-1-1,0 1 0,2 0 1,-3-1-5,1-1-1,0 0 1,-1 1 0,1-1 0,-1 0 0,1 0-1,-1 1 1,1-1 0,-1 0 0,0 0-1,1 0 1,-1 0 0,0 0 0,0 1 0,0-1-1,0 0 1,0 0 0,0 0 0,0 0-1,0-1 1,2-23 45,4-163-44,-6 185-87,0 1 0,1-1 0,-1 0 0,1 0 0,0 1-1,-1-1 1,1 1 0,1-1 0,-1 1 0,0-1 0,0 1 0,1 0 0,0-1 0,-1 1-1,1 0 1,0 0 0,0 0 0,0 1 0,0-1 0,0 0 0,5-2 0,-3 2 2,0 1 0,0-1 0,0 1 1,0 0-1,0 0 0,1 0 1,-1 1-1,0-1 0,0 1 0,1 0 1,-1 1-1,0-1 0,7 2 0,3 2 66,0 0-1,19 11 0,-6-4 11,8 7 250,-7-4-3489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8:05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18 5472,'-4'-1'509,"0"1"0,1-1 1,0 0-1,-1 0 0,-10-3 4902,33 4-2206,81-5-998,27 1-2089,-81 5 16,40 4-1126,-72-2 266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8:06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69 4224,'-3'-2'506,"-8"-8"705,10 10-1092,1 0-1,0 0 1,0-1 0,-1 1 0,1 0 0,0 0 0,0-1 0,-1 1 0,1 0-1,0 0 1,0-1 0,-1 1 0,1 0 0,0 0 0,0-1 0,0 1-1,0 0 1,0-1 0,0 1 0,0 0 0,-1-1 0,1 1 0,0 0 0,0-1-1,0 1 1,0 0 0,1-1 0,9-3 6188,40-10-4566,180-13 195,-214 26-1904,7-1-17,0 2 0,0 1 0,0 0 0,-1 2 0,25 5 0,-44-7-12,-1 0-1,1 0 0,0-1 1,-1 2-1,1-1 0,-1 0 1,1 0-1,2 3 0,-4-3-4,0 0 1,-1-1-1,1 1 0,0 0 0,0 0 1,-1-1-1,1 1 0,-1 0 0,1 0 1,0 0-1,-1 0 0,0 0 0,1 0 1,-1 0-1,0 0 0,1 0 0,-1 0 1,0 0-1,0 0 0,0 1 0,0-1 1,0 0-1,0 1 0,-2 2 19,1 0 0,-1 0 0,0-1 0,0 1 0,0-1 0,-1 1 0,1-1 0,-1 0-1,0 0 1,1 0 0,-1 0 0,-1-1 0,-2 3 0,0 0 2,-17 13 68,0-1 0,-47 26 0,-58 20 97,65-34-176,35-13-8,1 1 0,0 1 0,-41 36 0,66-52 32,0 0-1,0 0 1,0 1-1,0-1 1,0 0-1,0 1 1,1 0-1,-1-1 1,1 1-1,0 0 1,-1 0-1,1 2 1,0-4-8,1 0 0,0 0-1,0 0 1,0 0 0,0 0 0,0 0 0,0 0 0,0 0 0,0 0 0,0 0 0,0 0-1,1 0 1,-1 0 0,0 0 0,1 0 0,-1 0 0,1 0 0,-1 0 0,1 0 0,-1 0-1,1-1 1,0 1 0,-1 0 0,1 0 0,0-1 0,0 1 0,-1 0 0,1-1-1,0 1 1,0-1 0,0 1 0,0-1 0,0 0 0,0 1 0,1-1 0,4 2 49,1-1 1,-1 0-1,0 0 1,1 0-1,-1-1 1,9 0-1,42-7 165,-39 5-222,31-5-56,145-22-1739,-166 24 504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8:06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29 7232,'-5'0'3264,"13"-5"-2848,7 2 1760,2 3-1280,28-4 288,5-1-736,18-3 96,-2 8-320,2-3-129,-4 6-63,-15-3 96,-9 0-64,-8 0 128,-6 0-128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8:06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4320,'0'-2'144,"1"-1"0,0 1 0,0 0-1,0 0 1,0 0 0,0 0 0,0 0 0,1 0 0,-1 0 0,1 0 0,-1 0 0,1 0 0,0 1-1,-1-1 1,1 1 0,0-1 0,0 1 0,0 0 0,0 0 0,1 0 0,-1 0 0,0 0 0,0 0 0,1 1-1,-1-1 1,0 1 0,1 0 0,3-1 0,2 1 164,0 0 1,0 0-1,-1 0 0,1 1 1,0 0-1,-1 1 0,15 4 1,-13-2-86,0 0 0,-1 1 1,0 0-1,0 0 0,0 1 1,-1 0-1,1 0 0,11 15 0,-5-5 212,-2 0-1,22 37 0,-24-35-212,-1 1 1,0 1-1,-2-1 1,0 1-1,-1 0 1,-2 1-1,0 0 1,0-1-1,-2 1 1,-1 34-1,-2-40-145,-1 0-1,-1 0 1,0-1-1,-1 1 1,0-1-1,-2 0 1,1 0-1,-11 16 1,-9 13 218,-36 46 0,10-17-134,18-25-2400,5-6 527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8:07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524 18 1984,'0'0'640,"-10"8"1232,-8-9-214,-21-4-1,26 3-1260,-36-6 533,-1 3-1,-86 1 1,131 4-906,1 0 0,-1 1 1,1 0-1,0 0 0,-1 0 0,1 1 1,-7 2-1,9-3-26,0 0 1,1 0-1,-1 0 1,1 0-1,-1 1 1,1-1-1,0 0 1,-1 1-1,1-1 1,0 0-1,0 1 0,0 0 1,0-1-1,0 1 1,0 0-1,1-1 1,-1 1-1,0 0 1,1 0-1,0 0 1,-1 2-1,-1 32 185,4 56-1,1-20 253,-3-2-198,1 20 285,-11 92-1,-79 313 1735,83-471-2172,-26 125 605,27-132-531,4-15-128,1 0 1,-1 0-1,0 0 1,1 1-1,-1-1 1,1 0-1,-1 0 1,1 1-1,0-1 1,0 0-1,0 1 1,0-1-1,1 0 1,-1 1-1,1 1 0,1-2 37,-1-1-1,1 0 0,-1 0 0,1 0 0,0 0 0,-1-1 0,1 1 1,0 0-1,-1-1 0,1 1 0,0-1 0,0 0 0,-1 1 1,1-1-1,0 0 0,0 0 0,0 0 0,0 0 0,2-1 0,6 1 254,79 3 727,107 10-457,-166-9-563,0 2 0,37 11-1,-58-15-472,-1 1 0,1-2 0,0 1-1,17 0 1,-13-2-1887,0-1-1,22-3 1,9-5-1635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8:08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0 3328,'-1'1'104,"0"-1"1,0 0 0,0 1-1,1-1 1,-1 0-1,0 1 1,0-1-1,0 1 1,1-1-1,-1 1 1,0 0 0,1-1-1,-1 1 1,0 1-1,1-2-30,0 1 0,0-1-1,0 1 1,0-1 0,0 1 0,0-1-1,0 1 1,0-1 0,0 1-1,1-1 1,-1 0 0,0 1-1,0-1 1,1 1 0,-1-1 0,0 0-1,0 1 1,1-1 0,-1 1-1,0-1 1,1 0 0,-1 0 0,1 1-1,-1-1 1,0 0 0,1 0-1,-1 1 1,1-1 0,-1 0 0,1 0-1,-1 0 1,1 0 0,0 1-1,9 2 684,-1 0 0,1-1 0,1 0 0,-1 0-1,15 0 1,-2 0-156,39 3 637,-23-2-703,1 2-1,60 14 1,-97-18-513,1 1-1,-1-1 1,0 1-1,1-1 1,-1 1-1,0 0 1,0 0-1,0 1 1,0-1-1,-1 0 1,1 1-1,-1 0 1,1-1-1,-1 1 1,0 0-1,0 1 1,0-1-1,0 0 1,-1 0-1,1 1 1,-1-1 0,0 1-1,0-1 1,1 7-1,0 7 85,-1-1 0,0 1-1,-1 0 1,-3 20 0,1-13-85,0 29 43,-6 56 85,-26 297 248,34-402-399,-7 204 188,3-58 145,2-87-79,-3 46 1528,5-107-1718,0 0 0,0-1-1,0 1 1,0-1 0,-1 1-1,1-1 1,0 1 0,-1-1-1,1 1 1,-1-1 0,0 1-1,0-1 1,1 1 0,-1-1-1,0 0 1,0 0 0,0 1-1,0-1 1,0 0 0,-1 0 0,1 0-1,0 0 1,-3 1 0,1-1-10,-1 0 1,1 0-1,-1-1 1,1 1-1,-1-1 1,0 0 0,1 0-1,-1 0 1,0 0-1,-5-2 1,-29-4 104,-1-1 0,2-2 0,-46-17 0,60 17-1543,-34-20 0,52 26 596,0-1-1,0 1 1,0-1 0,0 0-1,1 0 1,-1-1-1,1 1 1,0-1 0,-4-6-1,-7-14-2819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8:09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153 165 2400,'-11'-16'779,"11"15"-732,0 1 1,0 0 0,-1-1-1,1 1 1,0 0-1,0 0 1,0-1 0,0 1-1,0 0 1,0-1 0,0 1-1,0 0 1,0-1 0,0 1-1,0 0 1,0 0 0,0-1-1,0 1 1,0 0-1,0-1 1,0 1 0,0 0-1,1 0 1,-1-1 0,0 1-1,0 0 1,0-1 0,0 1-1,1 0 1,-1 0 0,0 0-1,0-1 1,0 1 0,1 0-1,-1 0 1,0 0-1,1-1 1,8-3 2291,4 1-1550,150-38 4177,77-27-3452,-237 67-1504,55-15 192,-52 15-217,1-1 0,0 1 0,0 1 0,0-1 0,0 1 0,8 1 0,-13 0 13,-1-1 0,0 0 0,1 1 0,-1-1 0,0 1 0,1-1 0,-1 1 0,0 0 1,0-1-1,1 1 0,-1 0 0,0 0 0,0 0 0,0 0 0,0 0 0,0 0 0,0 0 1,0 0-1,-1 1 0,1-1 0,0 0 0,-1 0 0,2 3 0,-1 1 23,1 0-1,-1 1 1,0-1-1,0 10 1,-1-10-9,1 34 14,-2-1-1,-2 0 1,-7 41 0,0-11-22,-3 88 364,12 274 0,22-168 563,-5-75-433,-16-186-492,13 274 1657,-12-247-1436,2-1 0,11 47 0,-8-46 175,-6-27-352,0 0 0,0 0 0,0-1 0,0 1 0,0 0 0,0 0 0,0 0 0,0 0 0,0 0 0,0 0 0,0 0 0,-1-1 0,1 1 0,0 0 0,-1 0 0,1 0 0,0 0 0,-1-1 0,1 1 0,-1 0 0,1-1 0,-1 1 0,0 0 0,1-1 0,-1 1 0,0 0 0,1-1 0,-1 1 0,0-1 0,0 0 0,0 1 0,1-1 0,-1 1 0,0-1 0,-1 0 0,-4 2 86,0-1 1,0 0-1,0 0 0,-9 0 0,1 0 28,-163 17 406,-70 8-308,202-20-43,-52 6-2372,36 0-3854,0 7 1170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8:32.5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62 122 2816,'0'0'4234,"0"6"-3482,-6 43 96,-11 100 264,4-44-906,4-3 161,-6 51 1580,13-144 362,3-20-1244,0 2-801,9-177 205,-3 50-410,8-85 101,-5 138-113,-10 83-52,0 0 0,0-1-1,0 1 1,0 0-1,0 0 1,0 0-1,0 0 1,0 0 0,0-1-1,0 1 1,0 0-1,0 0 1,1 0-1,-1 0 1,0 0-1,0 0 1,0-1 0,0 1-1,0 0 1,0 0-1,0 0 1,0 0-1,0 0 1,0 0-1,0 0 1,1 0 0,-1 0-1,0-1 1,0 1-1,0 0 1,0 0-1,0 0 1,0 0-1,0 0 1,1 0 0,-1 0-1,0 0 1,0 0-1,0 0 1,0 0-1,0 0 1,1 0-1,-1 0 1,0 0 0,5 6-218,4 12-72,2 33 301,6 71 1,1 8 17,-11-89 21,2 10 106,3 0-1,26 76 0,-35-120-38,0 0 0,0 0 0,1 0 0,0 0 0,0-1 0,1 1 0,6 6 0,-11-12-52,1-1 0,-1 1 0,1-1 0,0 0 0,-1 1 0,1-1-1,0 1 1,-1-1 0,1 0 0,0 0 0,0 0 0,-1 1 0,1-1 0,0 0 0,0 0 0,0 0-1,-1 0 1,1 0 0,0 0 0,0 0 0,0-1 0,1 1 46,0-1 0,-1 0 1,1 1-1,0-1 0,-1 0 0,1 0 0,-1 0 1,1 0-1,1-2 0,2-3 142,0 0 1,-1 1-1,1-2 0,5-9 0,65-142 932,-3 5-962,-19 62-201,11-20 124,-53 89-119,-1-1 0,15-47 0,-24 60-62,-1 9 8,0 0 1,0 0-1,0-1 1,1 1-1,-1 0 1,0 0-1,0 0 1,1 0-1,-1 0 1,0 0-1,1 0 1,-1 0-1,1 0 1,-1 0-1,2-1 1,0 25-7756,6 14 865,-4-10 4218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9:31.5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1029 3072,'0'0'976,"5"3"-155,-5-3-593,1 0 0,-1-1 0,1 1 0,-1 0 0,0-1-1,1 1 1,-1-1 0,1 1 0,-1-1 0,0 1 0,1-1 0,-1 1-1,0-1 1,1 1 0,-1-1 0,0 1 0,0-1 0,0 0 0,1 1 0,-1-2-1,5-18 1399,-4 15-1248,15-81 2011,1-4-1354,9-14 131,23-172-1,-23-61-691,-24 309-817,-2 19 1,-2 14-530,-3 70 659,2 1 0,12 116-1,-2-131 316,22 97 1,33 54 695,-62-211-785,17 46 643,-15-43-504,-1 0 0,1 0 0,1 0 0,-1 0 0,1-1 0,-1 1 0,1-1 0,3 4 0,-5-6-120,-1-1 0,1 0 0,-1 1 0,0-1 0,1 0-1,-1 0 1,1 1 0,-1-1 0,0 0 0,1 0 0,-1 0 0,1 0 0,-1 1-1,1-1 1,-1 0 0,1 0 0,-1 0 0,1 0 0,-1 0 0,1 0 0,-1 0 0,1 0-1,-1 0 1,1-1 0,-1 1 0,1 0 0,-1 0 0,1 0 0,-1 0 0,0-1 0,1 1-1,-1 0 1,1 0 0,-1-1 0,10-13 467,-8 11-338,13-26 115,-1-1 0,-1 0 0,12-49 0,-16 53-201,8-36-38,16-105 0,-10 24 70,21-157-27,-44 296-182,1 0 0,0 0 1,0 0-1,0 1 0,0-1 0,1 0 0,0 1 0,-1-1 1,1 1-1,4-5 0,-1 5-2117,3 5 635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8:33.3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69 528 4896,'0'0'106,"-1"-1"0,1 1 0,-1 0 0,1 0 0,-1 0 0,0-1 0,1 1 0,-1 0 0,1 0 0,-1 0 0,0 0 0,1 0-1,-1 0 1,0 0 0,1 0 0,-1 0 0,1 1 0,-1-1 0,0 0 0,1 0 0,-1 0 0,1 1 0,-1-1 0,1 0 0,-1 1 0,1-1 0,-1 0 0,1 1 0,-1-1 0,1 1 0,-1 0 0,-8 20 1259,5-9-1071,-4 8 108,1 0-1,1 0 1,-6 32 0,10-42-231,1 0 0,0 1 0,1-1 0,0 1 0,1-1 0,0 0 0,0 1 0,1-1 0,3 11 1,-4-18-18,1 0 0,-1 0 0,1 0 0,-1 0 0,1 0 0,0 0 0,0-1 0,0 1 0,5 4 1,-6-6-77,1 0 0,-1 0 0,0 0 0,1 0 0,-1 0 0,0-1 1,1 1-1,-1 0 0,1-1 0,-1 1 0,1-1 0,0 0 1,-1 1-1,1-1 0,-1 0 0,1 0 0,0 0 0,-1 0 1,1 0-1,0-1 0,-1 1 0,2-1 0,2-1 20,0 0 1,0-1-1,0 0 0,-1 0 1,1 0-1,-1-1 0,0 1 0,0-1 1,0 0-1,-1 0 0,1 0 1,4-8-1,-2 1 48,0 1 1,0-1 0,-1 0-1,6-18 1,-7 15-111,-1 1 1,-1-1-1,0 0 1,-1 0-1,0-18 0,-1 27-39,-1 1-1,1 0 1,-1-1-1,1 1 1,-1 0-1,-1-1 0,1 1 1,-1 0-1,1 0 1,-1 0-1,0 0 0,-5-6 1,6 8-11,-1 1 1,1-1-1,-1 1 1,0-1-1,1 1 1,-1-1 0,0 1-1,0 0 1,0 0-1,0 0 1,0 0-1,0 0 1,0 1-1,0-1 1,0 0-1,0 1 1,0 0-1,-1-1 1,1 1-1,0 0 1,0 0-1,0 0 1,0 1-1,-1-1 1,1 0 0,0 1-1,0 0 1,-4 1-1,4-1-30,-1 0 1,0 0-1,0 1 0,1-1 0,-1 1 0,1 0 1,-4 3-1,5-5 41,1 1 1,-1-1-1,1 1 0,-1-1 1,1 1-1,0-1 0,-1 1 1,1 0-1,-1-1 1,1 1-1,0-1 0,0 1 1,-1 0-1,1-1 0,0 1 1,0 0-1,0-1 0,0 1 1,0 0-1,0-1 0,0 1 1,0 0-1,0-1 0,0 1 1,0 0-1,0 0 1,0-1-1,0 1 0,1 0 1,-1-1-1,0 1 0,0-1 1,1 1-1,-1 0 0,1-1 1,-1 1-1,0-1 0,2 1 1,-2 0 12,1-1 0,0 1 0,0-1 0,-1 0 1,1 0-1,0 1 0,0-1 0,-1 0 0,1 0 0,0 0 0,0 0 1,0 0-1,-1 0 0,1 0 0,0 0 0,0 0 0,0 0 0,1-1 1,17-5 122,-13 4-59,32-10 78,38-18-1,-20 8-134,-6 3 66,-1-2 1,72-43-1,-110 57-45,1-1-1,-1-1 0,0 0 1,-1-1-1,0 0 0,-1 0 1,0-1-1,0 0 0,11-20 1,-2-5 370,28-74 0,-26 30 63,-9 34-286,-9 38-223,-6 27-447,-34 173 235,19-109 241,-14 142 1,30-189 16,-2 41 223,6 80 0,0-134-12,-1-16-152,0 0-1,0 0 1,1 0-1,1 0 1,2 11-1,-1-24-3539,0-6 648,-6-29-3569,1 27 4399,-2-23-1621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8:33.7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41 7712,'-29'-10'2506,"22"6"-1308,9 0-613,6-1 475,41 0 415,-1 3 0,61 4-1,-93-2-1301,386 8 1902,-394-8-2360,30-1-286,-21-2-2513,-16 2 2610,-1 1 0,1 0 0,0 0 0,-1-1 0,1 1 0,0-1-1,-1 1 1,1 0 0,0-1 0,-1 1 0,2-2-948,-1 0 948,2-6-4016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8:34.4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440 26 5152,'-1'-2'410,"0"0"0,0 1 1,-1-1-1,1 0 0,0 1 0,-1 0 1,0-1-1,1 1 0,-1 0 0,0-1 0,0 1 1,-1-1-1,0 1-207,0 0-1,0 0 1,0 1 0,0-1 0,0 0-1,0 1 1,-5 0 0,-1 0-164,-1 1 0,0 1 0,-18 4 0,23-4 172,-16 4-154,0 2 0,1 0 1,-1 2-1,2 0 0,-1 1 0,1 1 0,1 1 0,0 0 0,1 1 0,1 1 0,0 1 0,1 1 1,1 0-1,0 0 0,1 1 0,-11 22 0,21-33 21,-1 1-1,1-1 1,0 1 0,0 0 0,-1 9-1,3-15-37,1 0 0,0-1 0,0 1-1,-1 0 1,1-1 0,0 1 0,0 0-1,1-1 1,-1 1 0,0-1 0,0 1-1,1 0 1,-1-1 0,1 1 0,-1-1-1,1 1 1,0-1 0,0 1 0,0-1-1,0 0 1,0 1 0,0-1 0,0 0-1,0 0 1,0 1 0,0-1 0,1 0-1,-1 0 1,0-1 0,1 1 0,2 1 0,2 0 86,0-1 1,0 0-1,1-1 1,-1 1-1,0-1 1,1 0-1,-1-1 1,0 1-1,0-1 1,7-2-1,-1-1-54,1-1 0,-1 0 0,0-1 0,0 0 0,-1 0 0,0-1 0,0-1 0,-1 0 0,11-10 0,3-6 64,0 0-1,26-38 0,55-85-423,-103 146 55,-1 5 97,-1 8 64,0-11 75,1 8 78,0 0 0,0 0-1,5 16 1,1 5 242,-1 1 120,16 50 1,-18-69-321,1 0 0,0 0 0,0-1 0,2 0 0,-1 0 0,1-1 1,10 11-1,-15-19-83,0 1 1,0-1 0,0 0 0,0 0-1,0-1 1,0 1 0,1 0 0,-1-1-1,0 0 1,1 1 0,0-1-1,-1 0 1,1 0 0,0 0 0,-1-1-1,1 1 1,0-1 0,0 1 0,0-1-1,-1 0 1,5-1 0,-1 0-279,-1 0 0,0-1 1,0 0-1,0 0 0,0-1 0,0 1 1,0-1-1,-1 0 0,1 0 1,-1-1-1,0 0 0,0 1 1,6-8-1,13-15-1943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8:36.8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119 693 4160,'-5'-6'1377,"5"12"-330,-1 9-223,-87 444 4952,80-416-5429,5-20 236,-9 25 1,10-36-14,3-7 1889,20-70-1262,1-1-1183,8-22-6,24-61-13,-38 109 35,36-62 1,-27 60-122,44-54 0,-58 82 33,1 0 1,1 1-1,0 1 0,1 0 0,0 1 0,0 1 0,19-10 0,-30 18 27,0 0-1,1 1 1,-1-1 0,1 1 0,-1 0-1,1 0 1,0 0 0,-1 1 0,1-1 0,0 1-1,0 0 1,-1 0 0,1 0 0,0 0-1,0 1 1,-1 0 0,1-1 0,0 2 0,4 0-1,-5 0 25,-1 0-1,1-1 0,0 1 0,-1 0 0,1 0 0,-1 1 0,0-1 0,1 0 1,-1 1-1,0-1 0,-1 1 0,1 0 0,0 0 0,-1 0 0,1 0 1,-1 0-1,0 0 0,0 0 0,0 0 0,-1 0 0,1 0 0,-1 4 0,1 0 25,-1 0 0,-1-1 0,1 1 0,-1-1 0,0 1 0,-1-1 0,1 1 0,-5 8 0,-1 2 158,-14 26-1,14-32-107,-1 0 1,0 0-1,0 0 1,-1-1-1,0 0 1,-1-1-1,0 0 1,-1-1-1,1 0 1,-20 11-1,23-16-21,0 0 1,0 0-1,0 0 0,0-1 0,-1 0 0,1 0 0,-1-1 1,-13 1-1,15-2-25,1 0 0,-1 0-1,1-1 1,0 0 0,-1-1 0,1 1 0,0-1 0,-1 0 0,1 0 0,0 0 0,1-1 0,-1 1-1,-6-6 1,-4-7 5,14 15-32,1 0 1,0-1-1,0 1 1,-1 0-1,1 0 0,0-1 1,0 1-1,-1 0 1,1-1-1,0 1 1,0 0-1,0-1 1,0 1-1,-1-1 1,1 1-1,0 0 1,0-1-1,0 1 0,0 0 1,0-1-1,0 1 1,0-1-1,0 1 1,0 0-1,0-1 1,0 1-1,0-1 1,0 1-1,1 0 1,-1-1-1,0 1 1,0 0-1,0-1 0,0 1 1,1 0-1,-1-1 1,0 1-1,0 0 1,1-1-1,-1 1 1,0 0-1,1 0 1,-1-1-1,0 1 1,1 0-1,4-2-52,0 1 0,0 0 0,0 0 0,-1 1 0,1-1 0,7 2-1,6-2-19,43-1-29,-33 1 120,38-5 1,-40 1 14,0-1 1,-1-2-1,0 0 0,28-14 1,89-54 168,-129 68-131,9-5-20,-1 0 1,-1-1-1,0-1 0,-1-1 0,0-1 0,-2 0 1,0-2-1,-1 0 0,-1 0 0,0-2 1,13-25-1,-7 3-26,-1-1 0,-2 0 1,-3-1-1,20-93 0,-32 124-40,-2 1 0,1-1 0,-2-21 0,0 33-7,0-1 0,-1 1 0,1-1 1,-1 1-1,1-1 0,-1 1 0,0-1 0,0 1 0,0 0 0,0-1 1,0 1-1,0 0 0,-3-3 0,3 4 7,1 1-1,-1-1 1,0 0 0,0 1-1,0-1 1,0 0 0,0 1-1,0-1 1,0 1 0,-1-1-1,1 1 1,0 0 0,0 0 0,0-1-1,0 1 1,0 0 0,-1 0-1,1 0 1,0 0 0,0 0-1,0 0 1,0 1 0,-1-1-1,1 0 1,0 1 0,0-1-1,0 0 1,-2 2 0,-2 1-25,-1 1 0,1 0 0,0 0 0,0 0 0,0 0 0,0 1 0,1 0 0,0 0 0,0 0 0,-4 8 0,6-10 22,-24 37-13,2 2 0,-29 66 0,47-95 27,-55 140-87,51-123 168,2 1 0,1-1 0,-4 40 0,10-60-34,1 0 0,0 0-1,2 15 1,-2-22-17,1 1 0,0 0 0,0-1-1,0 1 1,0-1 0,0 0 0,1 1-1,0-1 1,0 0 0,-1 0 0,2 0 0,3 5-1,-2-5 33,0 0 0,0 0 0,1 0-1,-1-1 1,1 1 0,0-1-1,-1 0 1,1 0 0,0-1-1,0 0 1,0 0 0,0 0-1,0 0 1,0-1 0,7 0 0,7 0 54,-1-2 1,0 0 0,20-5 0,23-8-47,-2-2-1,80-33 0,-109 38-26,-18 8-9,-1-1 0,1 0 0,17-12 0,-18 10-76,-1-1-21,1 1-1,0 1 0,14-7 0,-25 13 72,0 0 0,0 0-1,0 0 1,0 0 0,0 0-1,0 0 1,1 0 0,-1-1-1,0 1 1,0 0-1,0 0 1,0 0 0,0 0-1,1 0 1,-1 0 0,0 0-1,0 1 1,0-1 0,0 0-1,0 0 1,1 0 0,-1 0-1,0 0 1,0 0 0,0 0-1,0 0 1,0 0-1,0 0 1,0 0 0,1 0-1,-1 0 1,0 1 0,0-1-1,0 0 1,0 0 0,0 0-1,0 0 1,0 0 0,0 0-1,0 1 1,0-1 0,0 0-1,0 0 1,0 0-1,0 0 1,1 0 0,-1 1-1,0-1 1,0 0 0,0 0-1,-1 0 1,1 0 0,0 0-1,0 0 1,0 1 0,0-1-1,0 0 1,0 0 0,0 0-1,0 0 1,0 0-1,0 1 1,0-1 0,0 0-1,0 0 1,0 0 0,-1 0-1,1 1 14,0 0-1,-1-1 0,1 1 1,0 0-1,-1-1 1,1 1-1,-1 0 0,1-1 1,-1 1-1,0 0 0,1-1 1,-1 1-1,0-1 1,1 0-1,-1 1 0,-1 0 1,-13 6-22,0 1 1,-21 14-1,-7 5-20,21-16-22,2 2-1,-38 29 0,50-36 45,1 1-1,-1 1 0,1-1 0,1 1 1,-1 1-1,1-1 0,1 1 0,0 0 0,-6 13 1,10-20 21,1 0 0,-1 0 0,0 0 0,1 1 0,-1-1 0,1 0 0,0 0 0,0 1 0,0-1 0,0 0 0,0 1 0,0-1 0,1 0 0,-1 0 0,1 1 0,-1-1 0,1 0 0,0 0 1,0 0-1,0 0 0,0 0 0,0 0 0,1 0 0,1 2 0,-1-2 20,-1-1 0,1 0 0,0 1 0,0-1 0,-1 0 0,1 0 0,0 0-1,0-1 1,0 1 0,0 0 0,0-1 0,1 1 0,-1-1 0,0 0 0,0 1 0,0-1 0,0 0 0,0 0 0,0-1 0,1 1 0,-1 0 0,0-1 0,0 1 0,0-1 0,0 0 0,3-1 0,7-5 91,0-1 0,-1 0 1,0-1-1,0 0 0,17-20 0,-23 24-117,8-7 47,-1-1 0,0-1 0,-1 0 1,0-1-1,10-20 0,-6 4-65,-1-1 1,-1 0-1,9-37 0,-21 56-159,-1 10-80,-2 8-98,-10 38-110,5-19 403,1 0 0,-3 27-1,3 41-33,6-81 130,1 1-1,0-1 1,0 1 0,1-1-1,6 21 1,-7-31-12,-1 0 1,0 0-1,1 0 0,-1 0 1,0 0-1,1 0 0,0 0 1,-1 0-1,1 0 1,0 0-1,-1 0 0,1 0 1,0 0-1,0 0 0,0-1 1,0 1-1,0 0 0,0-1 1,0 1-1,0 0 0,0-1 1,0 1-1,0-1 0,0 0 1,0 1-1,0-1 1,1 0-1,-1 0 0,0 0 1,0 0-1,0 0 0,0 0 1,1 0-1,-1 0 0,0 0 1,0 0-1,0-1 0,0 1 1,0 0-1,0-1 0,1 1 1,1-2-1,4-3 82,1 1 0,-1-2 0,0 1 0,11-12 0,-7 8-109,30-25 94,78-51 0,-83 62-52,-14 9-184,34-17 1,-38 26-1,-17 4 132,-1 1 0,1 0 0,-1 0 0,1 0 0,-1 0 0,1 0 0,0 0-1,-1 0 1,1 0 0,-1 0 0,1 0 0,-1 0 0,1 0 0,-1 0 0,1 0 0,-1 0 0,1 1 0,-1-1 0,1 0 0,-1 0 0,1 1 0,-1-1 0,1 0 0,-1 1 0,1-1 0,-1 0 0,0 1 0,1-1 0,-1 1 0,1 0 0,-1 2-17,0 1 0,-1-1 1,1 0-1,-1 1 0,0-1 1,0 0-1,0 0 1,0 1-1,0-1 0,-1 0 1,1 0-1,-4 4 0,5-6 26,-26 34 30,22-31 25,0 1 0,0 0-1,1 1 1,-1-1 0,1 1-1,-4 8 1,7-14-45,0 1-1,0-1 1,0 0 0,0 0 0,0 0-1,0 0 1,0 0 0,0 1-1,0-1 1,0 0 0,0 0-1,1 0 1,-1 0 0,0 0 0,0 0-1,0 0 1,0 1 0,0-1-1,0 0 1,0 0 0,0 0 0,1 0-1,-1 0 1,0 0 0,0 0-1,0 0 1,0 0 0,0 0-1,0 0 1,1 0 0,-1 0 0,0 0-1,0 0 1,0 0 0,0 0-1,0 0 1,0 0 0,1 0 0,-1 0-1,0 0 1,0 0 0,0 0-1,0 0 1,0 0 0,0 0 0,1 0-1,-1 0 1,0 0 0,0 0-1,0 0 1,0 0 0,0 0-1,0 0 1,0-1 0,1 1 0,-1 0-1,0 0 1,0 0 0,0 0-1,0 0 1,0 0 0,0-1 0,0 1 18,28-15 19,38-30 1,-40 26-138,44-23 1,-68 41 68,-1 0 0,0 0 1,1 1-1,-1-1 0,1 1 0,-1-1 0,1 1 1,-1-1-1,1 1 0,0 0 0,-1 0 0,1 0 1,-1 0-1,1 0 0,-1 0 0,1 0 1,-1 0-1,1 1 0,0-1 0,-1 1 0,0-1 1,4 2-1,-4 0-1,1-1-1,-1 0 1,1 1 0,-1-1 0,0 1-1,0 0 1,0 0 0,0-1 0,0 1 0,0 0-1,0 0 1,0 0 0,-1 0 0,1 0-1,-1 0 1,0 0 0,1 2 0,0 11-27,0 23 1,-2-26 121,1 1 0,3 17 0,-2-25-54,0-1 0,0 1 0,0-1 0,1 0 0,0 1 0,0-1 0,0 0 0,0 0-1,1 0 1,3 5 0,-5-8-9,0 0-1,0 0 1,1 0-1,-1 0 1,0 0-1,0 0 0,1 0 1,-1-1-1,0 1 1,1 0-1,-1-1 1,0 1-1,1-1 1,-1 1-1,1-1 0,-1 0 1,1 0-1,-1 0 1,1 0-1,-1 0 1,1 0-1,-1 0 1,1 0-1,-1 0 0,1-1 1,-1 1-1,3-1 1,3-2 28,0-1 0,1 1 1,-1-1-1,7-6 0,2 0-32,38-19 185,36-22-77,-76 42-74,-1-1 0,0 0 0,0-1 0,12-14 0,-22 22-37,-1 0-1,0 0 0,0 0 0,0-1 1,0 1-1,-1 0 0,1-1 0,-1 1 1,0-1-1,0 1 0,0-1 0,0 0 1,-1 0-1,0 1 0,1-1 0,-1 0 1,-1-4-1,1 7-14,0 0 0,0 0 0,0 0 0,0 0-1,-1 0 1,1 0 0,0 0 0,-1 0 0,1 0 0,0 0 0,-1 0 0,0 0 0,1 0-1,-1 0 1,1 0 0,-1 1 0,0-1 0,0 0 0,1 0 0,-1 1 0,0-1 0,-1-1 0,0 2-4,0-1 1,1 1 0,-1-1-1,0 1 1,0 0 0,1-1-1,-1 1 1,0 0 0,0 0-1,1 0 1,-1 1 0,-3-1-1,-2 2-28,1 0-1,-1 0 1,1 1-1,-1 0 0,1 0 1,-8 5-1,7-3 18,1 0 0,0 0 0,0 0-1,0 1 1,1 0 0,0 0 0,0 0 0,0 0-1,1 1 1,-6 12 0,7-14 44,2 0 0,-1 0 1,0-1-1,1 1 0,0 0 0,0 1 1,1-1-1,-1 0 0,1 0 1,0 0-1,1 0 0,-1 0 0,1 0 1,0 1-1,0-1 0,1-1 0,-1 1 1,3 5-1,-1-5 21,0-1 0,-1 0 0,2 0 0,-1 0 0,0 0 0,1-1 1,-1 1-1,1-1 0,0 0 0,0 0 0,1 0 0,-1-1 0,0 0 0,1 1 0,0-1 0,-1-1 0,1 1 0,0-1 0,10 2 0,1-1 113,1 0 0,-1-1 0,1-1 0,29-3 0,-25 0-86,1-1-1,-1-1 1,0-1-1,21-8 1,-28 9-1455,-1-2 1,0 1-1,22-17 1,-7 3-1497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8:39.0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123 228 4224,'3'-9'1505,"3"-2"2643,-13 17-2356,-29 40 324,25-33-1821,0 0 0,1 1 0,1 0 0,0 1 0,0 0 0,-5 16 0,10-20-165,1 0-1,0 0 1,-1 14-1,3-21-55,1-1 0,0 1 0,0 0-1,0-1 1,0 1 0,0-1 0,1 1 0,0-1 0,-1 1 0,1-1 0,1 1-1,-1-1 1,3 6 0,-3-8-27,0 0 0,-1 0 0,1 0 0,0 0 0,0 0 0,0 0 0,0 0 0,0-1 0,0 1 0,1 0 0,-1-1 0,0 1 0,0-1 0,0 1 0,1-1 0,-1 1 0,0-1 0,1 0 0,-1 0 0,0 1 0,0-1 0,1 0 0,-1 0 0,0-1 0,1 1 0,-1 0 0,0 0 0,1-1 0,-1 1 0,0 0 0,0-1 0,1 1 0,-1-1 0,1-1 0,6-2 59,-1 0-1,0-1 1,0 0-1,7-8 1,-13 12-92,6-5 42,227-188 650,-229 190-778,1 0 0,0 1 0,0-1 0,0 1 0,10-3 0,-16 6 62,1 0-1,-1 0 0,0 0 0,1 0 1,-1 0-1,0 0 0,1 0 0,-1 1 1,0-1-1,1 0 0,-1 0 0,0 0 1,1 0-1,-1 0 0,0 1 0,1-1 1,-1 0-1,0 0 0,0 1 0,1-1 1,-1 0-1,0 0 0,0 1 0,0-1 1,1 0-1,-1 1 0,0-1 0,0 0 1,0 1-1,0-1 0,0 0 0,1 1 1,-1-1-1,0 0 0,0 1 0,0-1 1,0 1-1,1 20-204,0-11 129,1-2 73,1 0 0,0 0-1,0 0 1,1 0 0,0-1 0,1 0-1,7 11 1,-2-7 110,0 1 0,0-1 1,17 13-1,-24-21-67,0-1 1,1 1-1,-1-1 0,1 0 1,-1 0-1,1 0 1,0 0-1,0 0 1,0-1-1,0 0 1,0 0-1,0 0 0,0-1 1,1 1-1,-1-1 1,0 0-1,0 0 1,0 0-1,0-1 1,1 1-1,-1-1 0,0 0 1,0 0-1,0-1 1,0 1-1,0-1 1,-1 0-1,1 0 0,0 0 1,-1 0-1,1-1 1,-1 1-1,0-1 1,0 0-1,0 0 1,0 0-1,-1-1 0,1 1 1,-1 0-1,3-7 1,0 1 0,0 0 0,-1-1 1,-1 0-1,0 0 0,0 0 1,-1 0-1,0 0 0,0 0 1,-1-1-1,-1 1 0,0-1 1,0 1-1,-1 0 0,-1-1 1,-2-11-1,0 4-36,-8-24 1,10 37-42,0-1 0,0 1 0,-1 0 0,1 1 0,-1-1 0,-1 0 0,1 1 0,0 0 0,-6-5 0,4 5-157,5 7-35,11 10 129,-3-7 119,-1-1-1,1 0 1,0 0 0,0-1-1,0 0 1,1-1-1,-1 0 1,1 0-1,0-1 1,13 2-1,8 0 32,55 0 0,335-28 28,-291 8-154,-114 14 103,-7 1 259,-17 5-87,-114 42-206,-65 26-96,165-62 149,-38 22 0,50-25-11,1 0 0,0 0 0,1 1 0,0 1 0,-13 14 0,20-21-5,0 0 0,1 1 0,0-1 0,-1 1 0,1-1 0,0 1 0,0-1 0,0 1 1,1 0-1,-1 0 0,0 4 0,1-6-2,0-1 0,0 1 0,0 0 0,0 0 1,0 0-1,0 0 0,0 0 0,1 0 0,-1 0 0,0 0 1,1 0-1,-1 0 0,1-1 0,-1 1 0,1 0 0,-1 0 1,1 0-1,-1-1 0,1 1 0,0 0 0,-1-1 0,1 1 1,0-1-1,0 1 0,-1 0 0,1-1 0,0 0 0,0 1 1,0-1-1,0 1 0,-1-1 0,1 0 0,0 0 0,0 0 1,0 1-1,0-1 0,2 0 0,5 0 35,1 0 1,0-1-1,-1 0 1,1 0-1,-1-1 0,0 0 1,14-5-1,58-29 105,-50 21-17,-2 2-5,40-27-1,-57 32-158,0 0-1,0-1 1,-1 0 0,0 0-1,16-21 1,-15 17-90,-1 1-97,-19 18-9,5-1 207,-1 0 0,1 1 0,-1-1 0,2 1 1,-1-1-1,1 1 0,-1 0 0,2 1 0,-1-1 0,1 0 0,0 1 0,0 0 0,1-1 0,-1 1 1,2 0-1,-1 11 0,1-11 28,0 1 0,1-1 0,0 1 1,0-1-1,0 0 0,1 0 0,1 1 1,-1-2-1,1 1 0,0 0 0,0 0 1,1-1-1,0 0 0,0 1 0,8 7 1,-10-12 10,-1-1 1,1 1-1,0-1 1,0 1-1,-1-1 1,1 0 0,0 0-1,0 0 1,1 0-1,-1 0 1,0 0-1,0 0 1,0-1 0,1 1-1,-1-1 1,0 0-1,0 1 1,1-1-1,-1 0 1,0-1 0,1 1-1,-1 0 1,0-1-1,0 1 1,1-1-1,-1 1 1,0-1 0,0 0-1,0 0 1,0 0-1,0 0 1,2-2-1,7-4 71,-1-1-1,-1 0 1,1-1-1,12-15 1,-19 22-84,49-62 120,62-95 1,-49 65-753,-65 102 227,-28 65 29,0-3 157,27-67 201,-5 16 59,-4 23 0,9-36-9,0-1-1,1 0 1,0 0 0,-1 0-1,2 1 1,-1-1 0,1 0 0,-1 0-1,4 10 1,-3-14-24,-1 0 0,1-1 0,-1 1 0,1 0 0,-1 0 1,1 0-1,0 0 0,-1-1 0,1 1 0,0 0 0,0 0 0,0-1 0,0 1 0,0-1 0,-1 1 0,1-1 1,0 1-1,0-1 0,0 0 0,0 1 0,0-1 0,0 0 0,0 0 0,1 0 0,-1 0 0,0 0 0,0 0 1,0 0-1,2 0 0,3-1 86,0 0 0,1-1 0,10-3 0,-12 3-59,23-9 1,0-1 0,0-1 1,-1-1-1,-1-2 0,-1 0 1,0-2-1,24-22 0,-40 32-51,5-4-149,18-12 0,-32 23 121,1 1 1,0-1 0,0 1-1,0 0 1,-1-1 0,1 1-1,0 0 1,0-1 0,0 1-1,0 0 1,0 0 0,0 0-1,0 0 1,0 0 0,0 0-1,-1 0 1,1 0 0,0 0-1,0 1 1,0-1 0,0 0-1,0 0 1,0 1 0,0-1-1,-1 1 1,1-1 0,0 1-1,0-1 1,-1 1 0,1-1-1,0 1 1,-1 0 0,2 0 0,2 4 7,-1 0 1,0 0 0,0-1-1,4 9 1,-1-2-33,-3-5 69,0 0-1,1 0 1,0-1-1,0 1 1,1-1-1,-1 0 1,1 0-1,0-1 1,1 1-1,-1-1 1,1 0-1,0-1 1,0 1-1,0-1 1,0-1-1,0 1 1,1-1-1,-1 0 0,1 0 1,0-1-1,8 1 1,2-1 93,0-2 0,-1 0-1,31-7 1,48-19 171,-78 21-241,0-1 0,-1 0 0,0-2 0,-1 0 0,1 0 0,-2-2 0,19-16 0,-23 19-44,0-2 0,-1 1 0,-1-1-1,12-17 1,-17 23-2,-1 0 0,1 0 0,-1 0 0,0-1 0,0 1 0,-1-1 0,1 0 0,-1 1-1,0-1 1,-1 0 0,1 0 0,-1 1 0,0-1 0,-1-9 0,1 13-1,0-1-1,0 1 1,-1 0-1,1 0 1,-1 0 0,1 0-1,-1 0 1,0 0 0,1 0-1,-1 0 1,0 0 0,0 0-1,1 0 1,-1 0-1,0 0 1,0 1 0,0-1-1,0 0 1,0 1 0,0-1-1,-1 1 1,1-1-1,0 1 1,0-1 0,0 1-1,0 0 1,-1-1 0,1 1-1,0 0 1,0 0 0,0 0-1,-3 0 1,-2 1-35,-1-1 0,1 1-1,0 0 1,-1 1 0,-9 3 0,-9 5-37,1 2-1,0 1 1,1 0-1,0 2 1,1 1 0,1 0-1,0 2 1,-24 27-1,39-38 110,0 1 0,1 0-1,0 0 1,0 0 0,1 0-1,0 1 1,0 0 0,1 0-1,1 0 1,-1 0 0,1 1-1,1-1 1,0 0 0,0 1-1,1 14 1,0-20-3,1 0 0,0 1 1,-1-1-1,1 0 0,1 0 0,-1 0 0,0 0 1,1 0-1,0 0 0,0 0 0,0-1 1,1 1-1,3 3 0,-2-2 11,0-1-1,1 0 1,-1-1 0,1 1-1,0-1 1,0 0 0,0 0 0,9 4-1,3-2 32,0 0 1,0-1-1,0 0 0,0-2 1,27 2-1,-13-4 117,0-1 1,0-1-1,-1-2 0,48-11 1,21-12-3116,-2-5-8455,-56 19 6147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8:46.2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241 71 3328,'9'-18'4650,"-10"18"-4403,1 0 0,-1 0-1,0 0 1,1-1-1,-1 1 1,0 0 0,1 0-1,-1 0 1,1-1-1,-1 1 1,0 0 0,1-1-1,-1 1 1,1-1-1,-1 1 1,1 0-1,-1-1 1,0 0 0,1 0-184,0 1 0,-1-1 1,1 1-1,-1-1 0,1 1 0,-1 0 1,1-1-1,-1 1 0,1 0 1,-1-1-1,0 1 0,1 0 0,-1-1 1,0 1-1,1 0 0,-1 0 1,0 0-1,1 0 0,-1 0 0,0 0 1,1 0-1,-1 0 0,0 0 1,1 0-1,-1 0 0,1 0 0,-1 0 1,0 0-1,1 1 0,-1-1 1,0 0-1,1 1 0,-2-1 1,-7 5 191,1 1 0,-1-1 0,1 1 0,-1 1 0,2-1 0,-1 1 0,1 1 0,0 0 0,-7 10 1,-51 84 0,57-89-194,-1 2-71,1 1 1,0-1-1,2 1 1,-1 1 0,2-1-1,0 1 1,-3 27-1,7-37 48,0 1 0,1-1 0,0 1 0,1-1-1,0 1 1,0-1 0,0 1 0,1-1 0,0 0 0,0 0-1,1 0 1,0 0 0,0 0 0,1 0 0,0-1 0,0 0 0,0 0-1,1 0 1,9 9 0,-9-10 43,0-1 0,1 1-1,0-1 1,0 0 0,0 0-1,1-1 1,-1 0 0,1 0 0,13 3-1,-10-3 19,1-2-1,-1 1 0,1-1 1,-1-1-1,1 0 1,11-1-1,3-3 93,0-1 1,-1-1-1,0-2 0,44-18 1,-53 19-99,-1 0 0,20-13 0,-29 16-58,1 0-1,-1 0 1,0-1 0,0 0-1,0 0 1,-1 0-1,0-1 1,5-7-1,-4 2 26,-1 0 0,0 0 0,-1 0 0,0 0 0,-1 0 0,0-1 0,-1 1-1,0-1 1,-1 1 0,0-1 0,-4-22 0,2 20-52,-1 1 1,0-1-1,-1 1 1,-1 0-1,0 0 1,-1 0-1,0 1 1,-1 0-1,0 0 1,-1 1-1,0 0 0,-1 0 1,-14-13-1,9 11-59,0 2-1,-1 0 1,-1 1-1,1 0 1,-2 1-1,1 1 0,-1 1 1,-1 0-1,-28-7 1,39 12-46,0 1 0,0-1 0,0 1 0,1 1 0,-1-1 1,-8 1-1,13 1 3,0-1 1,0 0 0,0 1-1,0-1 1,0 1-1,0 0 1,0-1-1,1 1 1,-1 0 0,0 0-1,1 0 1,-1 0-1,0 0 1,1 1 0,-1-1-1,1 0 1,0 1-1,0-1 1,-1 1-1,1 0 1,0-1 0,0 1-1,0 0 1,1-1-1,-1 1 1,0 0 0,0 2-1,0 1-401,0 0-1,0-1 1,1 1-1,-1 0 0,1 0 1,0 0-1,1 0 1,-1 0-1,1 0 1,2 6-1,9 25-1979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8:49.3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2 791 1728,'0'0'28,"-1"0"0,1 0-1,0 0 1,0 1 0,0-1 0,0 0 0,0 0 0,0 0-1,-1 1 1,1-1 0,0 0 0,0 0 0,0 0 0,0 1 0,0-1-1,0 0 1,0 0 0,0 0 0,0 1 0,0-1 0,0 0-1,0 0 1,0 0 0,0 1 0,0-1 0,0 0 0,0 0-1,0 0 1,1 1 0,-1-1 0,0 0 0,0 0 0,0 0-1,0 0 1,0 1 0,0-1 0,1 0 0,-1 0 0,0 0-1,12 11 2183,-9-9-1431,1 0 1,-1 0-1,1 0 1,0 0-1,6 2 1,-5-3-402,-1-1 1,1 0 0,-1 0 0,1 0-1,-1-1 1,0 1 0,1-1 0,-1 0-1,0 0 1,1-1 0,-1 1 0,0-1-1,6-3 1,0-2 21,-1 1-1,1-1 1,15-16 0,-11 8-278,-1 0 0,0-1-1,17-29 1,25-56 3,-40 73-39,21-38 110,3 1 0,61-77-1,-93 133-158,15-17 230,-2-2 0,-1 0-1,16-30 1,-34 57-294,-1-1 0,1 1 0,0-1 0,0 0 0,-1 1 0,1-1 0,-1 1 0,1-1 0,-1 0 0,0 1 0,0-1 0,1 0 0,-1 0 0,-1 1 0,1-3 0,0 4 22,0-1-1,0 1 1,0 0-1,0 0 1,0 0-1,0 0 0,0 0 1,0 0-1,0 0 1,0 0-1,0 0 1,-1 0-1,1-1 1,0 1-1,0 0 1,0 0-1,0 0 1,0 0-1,0 0 1,0 0-1,0 0 1,0 0-1,0 0 1,-1 0-1,1 0 1,0 0-1,0 0 1,0 0-1,0 0 1,0 0-1,0 0 0,0 0 1,0 0-1,-1 0 1,1 0-1,0 0 1,0 0-1,0 0 1,0 0-1,0 0 1,0 0-1,0 0 1,0 0-1,0 0 1,-1 0-1,1 0 1,0 0-1,0 0 1,0 0-1,0 1 1,0-1-1,0 0 1,0 0-1,0 0 1,0 0-1,0 0 0,-8 4-19,0 0-1,0 0 0,1 0 1,-1 1-1,1 0 0,1 1 1,-1 0-1,1 0 0,0 0 0,0 1 1,0-1-1,-6 13 0,-2 5 122,0 0-1,-17 46 0,16-28 17,3 0 0,2 0 0,1 1 0,-3 52 0,10-74 83,1 33 0,1-49-109,0 0 0,1-1-1,-1 1 1,1 0 0,0-1 0,1 1-1,-1-1 1,1 0 0,0 1-1,0-1 1,0 0 0,5 7-1,-5-9-29,-1-1 0,1 1-1,0-1 1,0 0 0,-1 0-1,1 0 1,0 0 0,0 0-1,0 0 1,0 0-1,0 0 1,0-1 0,1 1-1,-1-1 1,0 1 0,4-1-1,1 0 73,0-1-1,0 1 1,12-4-1,-11 1-107,0 1 1,1-1-1,-1-1 0,-1 0 0,1 0 0,-1 0 0,11-9 0,-15 11-26,16-12 36,-1-1 1,-1 0-1,-1-2 0,0 0 1,18-25-1,60-101 171,-53 75-211,-6 10 10,-3-1 0,43-114 0,-70 161 0,-3 8 0,0 0 0,0 0 0,-1 0 0,0 0 0,0 0 0,1-7 0,-2 11-5,0 0-1,1 0 1,-1 0-1,0 0 1,0 0-1,0 0 1,0 0-1,0 0 1,0 0-1,0 0 1,0 0-1,0 0 0,0-1 1,0 1-1,0 0 1,0 0-1,0 0 1,0 0-1,0 0 1,0 0-1,0 0 1,0 0-1,0 0 1,0-1-1,0 1 1,0 0-1,0 0 1,0 0-1,0 0 0,0 0 1,0 0-1,0 0 1,0 0-1,0 0 1,-1 0-1,1 0 1,0 0-1,0-1 1,0 1-1,0 0 1,0 0-1,0 0 1,0 0-1,0 0 1,0 0-1,0 0 0,0 0 1,-1 0-1,1 0 1,0 0-1,0 0 1,0 0-1,0 0 1,0 0-1,0 0 1,0 0-1,0 0 1,0 0-1,0 0 1,-1 0-1,1 0 1,0 0-1,0 0 0,0 0 1,0 0-1,0 0 1,0 0-1,-6 9-173,-6 13 121,-17 36 374,-11 26 3,-54 176 443,80-223-621,-19 50 453,-65 121-1,98-208-577,-1 1 1,1-1-1,0 0 0,-1 1 0,1-1 1,0 1-1,0-1 0,0 1 0,-1-1 0,1 0 1,0 1-1,0-1 0,0 1 0,0-1 1,0 1-1,0-1 0,0 1 0,0-1 0,0 1 1,0 0-1,7-4 459,12-12-149,64-79-350,-14 17-288,-67 74 272,1 0 1,0 0 0,0 1 0,0-1 0,0 1 0,7-4 0,-9 6 35,0 0 0,-1-1 0,1 1 0,0 0 0,0 0 0,0 0-1,-1-1 1,1 1 0,0 0 0,0 0 0,-1 0 0,1 0 0,0 0 0,0 1 0,0-1 0,-1 0 0,1 0 0,0 0 0,0 1 0,-1-1 0,1 0 0,0 1 0,-1-1 0,1 1 0,0-1 0,-1 1 0,1-1 0,-1 1 0,1-1 0,0 1 0,-1-1 0,1 1 0,-1 0 0,0-1 0,1 1 0,-1 0 0,0-1 0,1 1 0,-1 0 0,0 0 0,1 1 0,13 47 70,8 18-135,-19-59 97,0 0 1,1-1 0,0 1-1,1-1 1,-1 0 0,8 8-1,-10-14-20,-1 0 1,0 1-1,0-1 0,1 0 0,-1 0 1,1 0-1,-1-1 0,1 1 0,-1 0 1,1 0-1,0-1 0,-1 1 0,1-1 0,0 0 1,-1 1-1,1-1 0,0 0 0,0 0 1,-1 0-1,1 0 0,0 0 0,0 0 0,-1-1 1,1 1-1,0-1 0,-1 1 0,1-1 1,0 1-1,-1-1 0,1 0 0,-1 0 1,1 0-1,2-2 0,4-3 24,0-1 0,0 0 0,0-1 0,8-10 0,-16 18-34,5-7 18,1 1 0,-1-1 0,-1 0 0,0-1 0,0 1 0,0-1 0,-1 1 0,0-1 0,0 0 0,-1-1 0,0 1 0,-1 0 0,1 0 0,-2-1 0,1-12 0,-2 13-44,1 4-5,-1 0 1,1 0-1,-1 0 0,0 0 0,-3-7 0,4 10 25,0 0 0,-1 1 1,1-1-1,-1 0 0,1 1 0,-1-1 0,1 0 0,-1 1 0,1-1 0,-1 1 0,0-1 0,1 1 0,-1-1 0,1 1 0,-1 0 1,0-1-1,0 1 0,1 0 0,-1-1 0,0 1 0,0 0 0,1 0 0,-1 0 0,0 0 0,0 0 0,0 0 0,1 0 1,-1 0-1,0 0 0,0 0 0,0 0 0,1 0 0,-1 1 0,0-1 0,0 0 0,0 1 0,-1 0-3,0 0 0,1 0-1,-1 1 1,0-1 0,1 0 0,-1 1-1,1-1 1,0 1 0,-1-1 0,1 1-1,0 0 1,0-1 0,0 1 0,0 0-1,-1 3 1,-10 32-87,11-34 88,-3 13-30,-6 36 0,9-47 37,1 0-1,0 0 1,0 1-1,0-1 0,1 0 1,0 0-1,0 0 1,0 0-1,0 0 1,1 0-1,2 6 1,-2-9 4,-1 0 1,0 0-1,0 0 1,1-1-1,-1 1 1,1 0-1,0-1 1,-1 1-1,1-1 1,0 1-1,0-1 1,0 0-1,0 1 1,0-1-1,4 1 1,-2-1 11,0 0 1,0 0 0,0 0 0,1-1 0,-1 0 0,0 0-1,0 0 1,5-1 0,5-1 77,-1-1 0,-1-1 0,1 0-1,16-8 1,4-3-105,0-2 0,-2-2 0,0 0-1,-1-3 1,41-36 0,-69 56 0,-1 1 0,1 0 0,0 0 1,-1-1-1,1 1 0,0 0 0,0 1 0,0-1 1,0 0-1,3-1 0,-4 2 11,-1 0 0,1 0 1,0 0-1,-1 0 0,1 0 0,-1 1 0,1-1 1,0 0-1,-1 0 0,1 0 0,-1 0 0,1 1 1,-1-1-1,1 0 0,0 1 0,-1-1 0,1 0 1,-1 1-1,0-1 0,1 0 0,-1 1 0,1-1 1,-1 1-1,1-1 0,-1 1 0,0-1 0,0 1 1,1-1-1,-1 1 0,0 0 0,0-1 0,1 1 1,-1-1-1,0 1 0,0 0 0,0-1 0,0 1 1,0-1-1,0 1 0,0 0 0,2 14 9,0 0-1,1 0 1,1-1 0,6 18-1,-8-27 17,0 0-1,0 0 0,1-1 0,0 1 1,0-1-1,0 1 0,0-1 0,1 0 1,-1 0-1,1-1 0,0 1 0,0-1 0,1 1 1,-1-2-1,8 5 0,-11-6-15,0-1-1,0 0 1,0 1-1,1-1 1,-1 0-1,0 0 1,0 0 0,0 0-1,0 0 1,0 0-1,0 0 1,1 0-1,-1-1 1,0 1-1,0 0 1,0 0-1,0-1 1,0 1 0,0-1-1,0 1 1,0-1-1,1-1 1,20-18 99,-19 17-76,4-8-14,1 0 0,-1 0 0,-1-1 1,0 0-1,-1 0 0,0 0 0,4-17 1,-5 16-80,50-175 139,-51 177-62,0 0-309,-4 21-24,-3 20 243,0 45-1,2-22-28,0-18 181,4 62-1,-1-34 173,-1-38 98,1-25-314,1 0-1,0 0 0,-1 0 1,1-1-1,-1 1 1,1 0-1,0-1 0,-1 1 1,3-1-1,0-2-22,0-1 0,0 1 0,0-1 1,-1 1-1,1-1 0,-1 0 0,0 0 0,0-1 0,3-6 0,1 1-9,6-9 52,-2-1 0,0 0-1,0 0 1,-2-1 0,6-22-1,1-6-74,14-51-218,-17 59 295,-11 38-167,0 7 31,-1 9-51,1 23-68,6 38-1,1 13 304,-8-72-63,1 0 1,1 0-1,0 0 0,0 0 0,11 25 1,-13-38-24,-1-1 1,1 0-1,-1 0 1,1 0 0,0 1-1,-1-1 1,1 0-1,0 0 1,0 0 0,0 0-1,-1 0 1,1 0 0,0-1-1,1 1 1,-1 0-1,0 0 1,0-1 0,0 1-1,0-1 1,0 1-1,1-1 1,0 1 0,0-1-3,0 0-1,0 0 1,0 0 0,0 0 0,0-1 0,0 1-1,0 0 1,-1-1 0,1 0 0,0 1 0,0-1-1,-1 0 1,4-2 0,1-1 7,0-1 0,-1 1 0,1-1 0,-1-1 0,0 1 0,0-1 0,6-9 0,13-30 30,35-88 1,-35 76 8,-17 33-76,-7 21-17,1-1-1,0 1 0,0 0 1,0-1-1,0 1 1,1 0-1,2-4 1,-4 7 25,0-1 1,1 1-1,-1 0 1,0-1-1,1 1 0,-1 0 1,0-1-1,1 1 1,-1 0-1,1 0 1,-1-1-1,0 1 0,1 0 1,-1 0-1,1 0 1,-1 0-1,1 0 1,-1-1-1,1 1 0,-1 0 1,1 0-1,-1 0 1,0 0-1,1 0 1,-1 0-1,1 1 0,-1-1 1,1 0-1,-1 0 1,1 0-1,-1 0 1,0 0-1,1 1 0,-1-1 1,1 0-1,-1 0 1,0 1-1,1-1 1,-1 0-1,0 1 0,1-1 1,-1 0-1,0 1 1,1 0-1,15 21 29,-13-17-49,42 56-37,-38-53 99,-1-1 1,1 0-1,0-1 0,0 1 0,16 9 1,-21-15-27,-1 0 0,1-1 1,-1 1-1,1-1 1,-1 1-1,1-1 1,0 0-1,-1 0 1,1 1-1,-1-1 1,1 0-1,0 0 0,-1-1 1,1 1-1,0 0 1,-1-1-1,1 1 1,-1 0-1,1-1 1,-1 0-1,1 1 0,-1-1 1,1 0-1,-1 0 1,1 0-1,-1 0 1,0 0-1,0 0 1,0 0-1,2-2 1,3-4 38,0-1 0,0 0 0,-1 0 0,5-9 0,-6 9-38,9-16-11,11-32-1,-10 22-21,-12 32-85,-2 7 25,-2 11-67,2-15 126,-7 84-135,5-47 140,1-11 101,1-1 0,1 1 0,1-1 0,1 1 0,10 37 0,-12-60-75,1 0 0,-1 0 0,1 1 0,0-1-1,0 0 1,0-1 0,4 5 0,-5-6 15,0-1 0,0 0 0,0 1 0,1-1 0,-1 0 0,1 0 0,-1 0 0,1 0 0,-1 0 0,1 0 1,-1 0-1,1-1 0,0 1 0,-1 0 0,1-1 0,0 0 0,0 1 0,-1-1 0,1 0 0,0 0 0,2 0 0,2-1 18,0 0-1,0-1 0,0 0 1,0 0-1,-1 0 1,1-1-1,-1 1 0,0-1 1,0-1-1,0 1 1,0-1-1,5-4 0,7-8 34,24-31 0,-40 47-69,23-31 46,-1-2-1,28-52 1,-48 79-64,115-186-128,-107 173 74,-10 17 27,0-1 0,1 0-1,0 0 1,0 1 0,0-1-1,3-3 1,-4 6 37,-1-1-1,0 1 1,0 0 0,0 0-1,1 0 1,-1-1-1,0 1 1,0 0 0,0 0-1,1 0 1,-1 0-1,0 0 1,0 0 0,1-1-1,-1 1 1,0 0-1,1 0 1,-1 0 0,0 0-1,0 0 1,1 0-1,-1 0 1,0 0 0,0 0-1,1 0 1,-1 0-1,0 0 1,1 0 0,-1 0-1,0 1 1,0-1-1,1 0 1,-1 0 0,0 0-1,0 0 1,1 1-1,4 11-59,-2 19 49,-6 29 52,-20 112 0,19-153-42,0-1 1,-2 0 0,0 0 0,-1 0 0,-1-1 0,-14 23 0,20-36 31,-1 0 1,0 0-1,0-1 1,-1 0-1,1 1 0,0-1 1,-1-1-1,0 1 1,0 0-1,0-1 1,0 0-1,0 0 0,-1 0 1,1 0-1,0-1 1,-1 0-1,1 1 1,-1-2-1,0 1 0,1-1 1,-6 1-1,7-1-27,0 0 0,0-1 0,0 1-1,0 0 1,0-1 0,0 0 0,0 0-1,0 0 1,0 0 0,1 0 0,-1 0-1,0-1 1,1 1 0,-1-1 0,1 0-1,-1 0 1,1 0 0,0 0 0,0 0-1,0-1 1,0 1 0,0 0 0,1-1-1,-1 0 1,1 1 0,-1-1 0,1 0-1,0 0 1,0 1 0,0-1 0,1 0-1,-1-6 1,0 6-16,1 0-1,0 0 1,0 0-1,0 0 0,0 0 1,1 0-1,-1 0 1,1 0-1,-1 1 1,1-1-1,0 0 1,1 0-1,-1 0 1,2-2-1,-2 3 9,0 1 1,0-1-1,1 1 0,-1-1 1,1 1-1,-1 0 0,1-1 1,-1 1-1,1 0 0,0 0 1,-1 0-1,1 0 0,0 0 1,0 0-1,0 1 1,0-1-1,0 1 0,0-1 1,0 1-1,0 0 0,3 0 1,5 0-32,-1 1 1,1 0 0,-1 1-1,1 0 1,10 4-1,46 21 146,1-1 22,-59-23-99,0-1 0,0 0 0,1-1-1,-1 0 1,0 0 0,12-1 0,-16 0-4,0 0 0,0-1 1,-1 0-1,1 0 0,0 0 0,0 0 0,0 0 0,-1-1 0,1 0 0,-1 0 1,1 0-1,-1 0 0,0 0 0,0-1 0,4-3 0,3-5 23,-1 0-1,0-1 1,-1 0 0,12-25-1,-7 10-5,12-42 0,-23 62-49,0-1 1,0-1-1,-1 1 1,1-14-1,-2 20-6,0 0 0,0 0-1,0 0 1,-1 0 0,1 0-1,0 0 1,-1 0 0,0 0-1,1 0 1,-1 0 0,-2-2-1,3 3 1,-1 0-1,0 0 0,1 1 1,-1-1-1,0 0 0,0 1 1,0-1-1,1 0 0,-1 1 1,0 0-1,0-1 0,0 1 1,0-1-1,0 1 0,0 0 1,0 0-1,0-1 0,0 1 1,0 0-1,0 0 0,0 0 1,0 0-1,0 0 1,-2 1-1,0 0 7,0-1-1,0 2 1,0-1 0,0 0-1,1 0 1,-1 1 0,0 0-1,1 0 1,-1-1 0,1 1-1,-1 1 1,1-1 0,0 0-1,0 0 1,0 1 0,0 0 0,0-1-1,1 1 1,-2 3 0,-2 4-21,0-1 0,2 1 1,-1 0-1,-3 17 1,6-21 47,0-1 0,0 1 1,1-1-1,0 1 1,0-1-1,0 1 1,0-1-1,1 1 0,0-1 1,0 1-1,1-1 1,0 0-1,0 0 1,0 1-1,0-1 1,1-1-1,0 1 0,0 0 1,4 5-1,0-3 0,0 0 0,0 0 0,1-1 0,-1 0 0,1-1 0,0 1 0,1-2 0,0 1 0,-1-1 0,11 3 0,-7-3-262,0 0 0,0-1 0,24 3 0,2-7-2916,-32 1 1759,0-1 0,0 0 0,0-1 0,5-2 0,-10 4 1256,-1 0 1,1 0-1,-1 0 0,0 0 0,1 0 0,-1 0 0,1 0 0,-1 0 0,0 0 0,1 0 0,-1-1 0,0 1 0,1 0 0,-1 0 0,0 0 0,1-1 0,-1 1 0,0 0 0,1 0 0,-1-1 0,0 1 0,0 0 0,1-1 0,-1 1 0,0 0 0,0-1 0,0 1 0,1 0 0,-1-1 0,0 1 0,0-1 0,0 1 0,0 0 0,0-1 0,0 1 0,0 0 0,0-1 0,0 1 0,0-1 0,0 1 0,0 0 0,0-1 0,0 1 0,0-1 0,0 1 0,-1 0 0,1-1 0,0 1 0,0 0 0,0-1 0,-1 1 0,-2-9-2896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8:49.7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45 8896,'-26'-8'4032,"31"0"-3520,-5-1 288,8 9-544,2-6-864,7 1 288,-2-4-2144,1 9 1376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8:50.0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27 120 7040,'-26'-32'3200,"26"21"-2752,0 6 1984,5 5-1408,-2-9 864,10 6-1121,15-9 353,7 4-640,33-4-192,9 7-192,18-1-160,-1 1 32,18-4-2431,-9 6 1343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8:54.3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5 525 3072,'-5'3'7776,"5"-2"-7603,5 7 2660,-4-7-2638,1 0-1,-1 0 1,0 0 0,0 0 0,1 0 0,-1 0-1,0 0 1,1 0 0,-1-1 0,1 1 0,1 0 0,1-1 172,-1-1 0,1 0 1,-1 0-1,1 0 0,-1 0 1,0-1-1,6-2 0,4-2 145,8-4-244,1-1 0,-1-1 0,-1 0 0,0-1 0,-1-2 0,0 0-1,-2-1 1,26-28 0,-6-1-94,-2-1 0,39-69 0,-24 13 131,-37 74-258,-11 24-56,-1 1 0,0-1 0,0 1-1,0 0 1,0-1 0,0-6 0,-1 9-4,0 1 0,0-1 0,0 1 1,0-1-1,0 1 0,0-1 0,0 1 0,0-1 0,0 1 1,0-1-1,-1 0 0,1 1 0,0-1 0,0 1 1,-1-1-1,1 1 0,0-1 0,0 1 0,-1 0 1,1-1-1,-1 1 0,1-1 0,0 1 0,-1 0 1,1-1-1,-1 1 0,1 0 0,-1-1 0,1 1 0,-1 0 1,1 0-1,-1 0 0,1-1 0,-1 1 0,1 0 1,-1 0-1,1 0 0,-1 0 0,1 0 0,-1 0 1,0 0-1,1 0 0,-1 0 0,1 0 0,-1 0 1,1 0-1,-1 1 0,1-1 0,-1 0 0,1 0 0,-2 1 1,-3 1-6,0 1 1,0-1 0,0 1 0,1 0 0,-1 1-1,1-1 1,-1 1 0,-4 5 0,-28 34 49,27-30-26,0 1 1,2 0-1,-1 1 1,2 0-1,0 0 0,1 0 1,0 1-1,1 0 1,1 0-1,1 1 0,0-1 1,1 1-1,1-1 1,1 18-1,0-29 27,0-1-1,1 1 1,0-1-1,0 1 1,0 0-1,0-1 1,1 0-1,0 1 1,0-1-1,0 0 1,0 0 0,1 0-1,-1 0 1,1 0-1,0-1 1,0 1-1,0-1 1,1 0-1,-1 0 1,1 0-1,0 0 1,0-1 0,0 1-1,0-1 1,0 0-1,1 0 1,-1-1-1,6 2 1,-3-1 17,0-1 0,0 0 0,0 0 0,0 0 0,0-1 0,1 0 0,-1-1 0,0 1 1,0-2-1,0 1 0,0-1 0,0 0 0,0 0 0,-1 0 0,1-1 0,0 0 0,11-8 0,-8 3-13,0-1 0,0 0 0,0 0 0,-1-1 0,13-19 0,32-59-53,-37 57 121,35-47 0,-38 58-45,-8 12-43,0 1 0,0-1 0,0 1-1,10-8 1,-16 14-16,0 1 0,0 0 0,1 0 0,-1 0 0,0-1 0,0 1 0,0 0 0,0 0 0,1 0 0,-1 0 0,0 0 0,0 0 0,0-1 0,1 1 0,-1 0 0,0 0 0,0 0 0,1 0 0,-1 0 0,0 0 0,0 0 0,1 0 0,-1 0 0,0 0 0,0 0 0,1 0 0,-1 0 0,0 0 0,0 0 0,1 0 0,-1 0 0,0 0 0,0 1 0,0-1 0,1 0 0,-1 0 0,0 0 0,0 0 0,0 0 0,1 1 0,1 13 65,-4 27 61,-13 68 0,7-61-50,-15 98 179,23-137 55,3-8-79,11-15-3,-12 12-223,45-54 35,75-81-18,-111 126-44,1 1 0,0 0-1,26-16 1,-38 25 14,1 0 1,0 1 0,0-1-1,0 0 1,0 1-1,0-1 1,0 1 0,0 0-1,0-1 1,0 1 0,0 0-1,0 0 1,0-1-1,0 1 1,0 0 0,0 0-1,0 0 1,1 0-1,-1 0 1,0 0 0,0 1-1,0-1 1,0 0-1,0 1 1,0-1 0,0 0-1,0 1 1,0-1-1,0 1 1,0 0 0,0-1-1,-1 1 1,1 0-1,0-1 1,0 1 0,-1 0-1,1 0 1,0 0-1,-1 0 1,1-1 0,-1 1-1,1 0 1,-1 0-1,1 2 1,2 5 13,-1-1-1,-1 1 1,1-1 0,-1 1 0,-1 8-1,1-7-25,0 1 68,0 1 0,1-1 0,0 0 0,1 0 0,0 0 0,1 0 0,6 12 0,-9-19-42,0-1-1,0 1 1,1-1-1,0 0 0,-1 1 1,1-1-1,0 0 1,0 0-1,0 0 0,0-1 1,1 1-1,-1 0 1,0-1-1,1 1 1,-1-1-1,1 0 0,-1 0 1,1 0-1,0 0 1,0 0-1,-1-1 0,1 1 1,0-1-1,0 0 1,0 0-1,-1 0 0,1 0 1,0 0-1,0-1 1,0 1-1,2-2 1,2 0 21,-1 0 0,1-1 1,-1 0-1,0 0 1,0-1-1,0 1 1,0-1-1,-1-1 0,1 1 1,8-11-1,3-4-4,23-38 0,7-7-123,-33 48 42,1 0-1,1 1 1,30-22 0,-43 35 58,0 0 1,0 1-1,0-1 1,1 1-1,-1 0 1,0 0-1,1 0 1,-1 0-1,1 1 1,-1-1-1,0 1 1,1 0-1,-1 0 1,1 0-1,-1 1 1,1-1-1,-1 1 1,1 0-1,-1 0 1,0 0 0,1 0-1,-1 0 1,0 1-1,0 0 1,0-1-1,0 1 1,0 0-1,-1 1 1,1-1-1,0 0 1,-1 1-1,0-1 1,1 1-1,-1 0 1,0 0-1,-1 0 1,1 0-1,0 0 1,-1 0-1,0 0 1,1 4 0,-1-6 5,-1-1 1,0 0 0,0 0 0,0 1-1,0-1 1,0 0 0,0 0 0,0 1 0,0-1-1,0 0 1,0 0 0,0 1 0,0-1-1,0 0 1,0 0 0,-1 1 0,1-1 0,0 0-1,0 0 1,0 0 0,0 1 0,0-1-1,0 0 1,-1 0 0,1 0 0,0 1 0,0-1-1,0 0 1,-1 0 0,1 0 0,0 0-1,0 0 1,0 1 0,-1-1 0,1 0 0,0 0-1,-1 0 1,-13 1 58,-17-5-102,-2-4 216,22 5-210,0 0 0,-1 1 0,-19-2 0,27 4 5,0 1 1,0-1-1,-1 1 1,1-1-1,0 1 1,0 0-1,0 1 1,0-1-1,0 1 1,0-1 0,0 1-1,1 1 1,-8 4-1,6-3 5,0 1-1,0 0 0,0 1 1,1-1-1,0 1 0,0 0 1,0 0-1,1 0 0,-5 11 1,3-5-5,2-1 1,-1 1 0,1-1 0,1 1-1,-1 12 1,3-18 35,0 1 0,0-1 0,1 1 0,0-1 0,0 0-1,0 1 1,1-1 0,0 0 0,0 0 0,1 0 0,-1 0 0,1 0 0,1-1 0,-1 1-1,1-1 1,0 0 0,0 0 0,0 0 0,1-1 0,0 1 0,0-1 0,0 0-1,0-1 1,11 7 0,-1-4 13,-1 0 1,2-1-1,-1-1 0,0 0 1,1-1-1,0 0 0,31 0 1,-15-4 54,-1-1 0,0-1 1,33-8-1,-43 6-76,1-1-1,-2-1 0,1 0 1,-1-2-1,38-22 1,-44 22 10,1-1 1,-2-1 0,1 0 0,-1 0 0,-1-2-1,0 1 1,-1-2 0,10-14 0,-15 19 17,-5 8-50,0 0 1,0 0-1,0-1 0,0 1 1,0 0-1,0-1 1,-1 1-1,1 0 1,-1-1-1,1 1 0,0-3 1,-12 24-350,4-9 361,1 2 0,0-1 0,1 1 0,1-1 0,0 1 0,0 1 0,1-1 0,1 0 0,-1 19 1,3-28 3,0-1 0,1 1 0,-1-1 0,1 0 0,0 1 0,0-1 0,0 1 1,0-1-1,1 0 0,-1 0 0,1 0 0,0 0 0,0 0 0,3 4 0,-4-6 21,0 0-1,0 0 0,1 0 1,-1 0-1,0 0 1,1 0-1,-1 0 0,1 0 1,-1 0-1,1-1 0,0 1 1,-1-1-1,1 1 0,-1-1 1,1 1-1,0-1 0,0 0 1,-1 0-1,1 0 0,0 0 1,-1 0-1,1 0 0,0-1 1,-1 1-1,1-1 0,0 1 1,-1-1-1,1 1 0,-1-1 1,1 0-1,2-1 1,1-2 7,0 0 1,0 0 0,0-1-1,0 1 1,-1-1 0,0 0-1,0 0 1,0-1 0,0 1 0,-1-1-1,0 1 1,0-1 0,-1 0-1,0-1 1,0 1 0,0 0 0,1-12-1,0 3-37,-2-1 0,0 1 0,-1-1 0,0 1 0,-1-1 0,-5-21 0,6 35 5,-1-1 0,1 1 0,-1-1 0,0 1 0,0 0 0,0-1 0,0 1-1,0 0 1,0 0 0,-1 0 0,-2-4 0,3 5-7,0 0-1,0 1 1,0-1-1,0 1 1,0-1 0,0 1-1,-1-1 1,1 1-1,0 0 1,0-1-1,0 1 1,0 0 0,-1 0-1,1 0 1,0 0-1,0 0 1,0 0-1,-1 0 1,1 0 0,0 1-1,0-1 1,0 0-1,0 1 1,0-1-1,0 1 1,-3 1 0,-1 1-8,0 0 0,1 0 0,-1 1 1,0-1-1,1 1 0,0 1 0,0-1 1,-5 6-1,7-6 13,-1-1 1,1 1-1,-1 0 1,1 0-1,0 0 0,0 0 1,1 0-1,-1 0 1,1 0-1,0 1 0,-1 7 1,2-12 10,0 0 1,0 1 0,1-1-1,-1 0 1,0 0-1,0 0 1,0 0 0,0 0-1,0 1 1,1-1-1,-1 0 1,0 0-1,0 0 1,0 0 0,1 0-1,-1 0 1,0 0-1,0 0 1,0 0-1,0 0 1,1 0 0,-1 0-1,0 0 1,0 0-1,0 0 1,1 0 0,-1 0-1,0 0 1,0 0-1,0 0 1,1 0-1,-1 0 1,0 0 0,0 0-1,0 0 1,1 0-1,-1 0 1,0-1 0,0 1-1,0 0 1,1 0-1,10-6 65,-9 5-66,15-9 1,0-2 1,0 0 0,21-21-1,-23 19 25,1 1 0,0 1-1,24-15 1,-30 22-34,0 1-1,0 0 0,0 0 1,1 1-1,-1 0 1,1 1-1,0 0 0,14 0 1,-20 1 8,-1 1 1,1 0-1,0 1 0,-1-1 1,1 1-1,-1 0 0,0 0 1,1 0-1,-1 0 0,0 1 1,0 0-1,1 0 0,-1 0 1,-1 0-1,1 1 0,0-1 1,0 1-1,-1 0 0,0 0 1,0 0-1,0 1 0,5 6 1,-4-3 33,0 1 1,-1 0-1,0 0 0,0 0 1,-1 1-1,0-1 0,0 0 1,-1 1-1,0 0 1,-1-1-1,1 1 0,-2-1 1,0 10-1,-2-2 74,1-1 0,-2 0 0,0-1 0,-1 1 0,0-1 0,-12 22 0,13-26 246,7-12-192,15-18-109,-12 12-28,40-57 19,-30 41 12,23-28 1,-37 51-61,59-63-251,-54 57 220,0 1-1,0 0 0,1 1 1,0-1-1,0 2 1,1-1-1,10-4 0,-18 9 30,1 0 0,-1-1 0,0 1 0,0 0 0,1 0 0,-1 0 0,0 0-1,0 0 1,1 0 0,-1 0 0,0 0 0,1 0 0,-1 1 0,0-1 0,0 0-1,1 1 1,-1-1 0,0 1 0,0 0 0,0-1 0,0 1 0,0 0-1,0-1 1,0 1 0,0 0 0,0 0 0,0 0 0,0 0 0,-1 0 0,1 0-1,0 0 1,-1 0 0,1 1 0,0-1 0,-1 0 0,0 0 0,1 2-1,1 4 9,0-1-1,0 1 0,-1-1 1,0 1-1,-1 12 0,-2 19-3,-2 0 0,-15 65-1,10-60 113,8-38-97,1 2 69,11-11 6,-6 2-78,0-1-1,0 0 1,0 0-1,-1 0 1,1-1-1,-1 1 1,1-1-1,-1 0 1,-1-1-1,8-8 1,2-7-36,14-29 0,-11 20 71,-2 3-44,-8 15-59,0 0 1,0 0 0,16-18-1,-21 28 51,0 0 0,1-1-1,-1 1 1,1 0-1,-1 0 1,0 0 0,1 0-1,0 1 1,-1-1-1,4-1 1,-5 2 5,1 0-1,-1 0 1,1 0 0,-1 0-1,0 0 1,1 0 0,-1 0-1,1 0 1,-1 0 0,0 0-1,1 0 1,-1 0 0,1 0 0,-1 0-1,0 1 1,1-1 0,-1 0-1,0 0 1,1 0 0,-1 1-1,0-1 1,1 0 0,-1 0-1,0 1 1,1-1 0,-1 0 0,0 1-1,0-1 1,1 0 0,-1 1-1,0-1 1,0 0 0,0 1-1,0-1 1,1 0 0,-1 1-1,0-1 1,0 1 0,0-1 0,0 0-1,0 1 1,0-1 0,0 1-1,0-1 1,0 0 0,0 1-1,0 0 1,5 168-116,-5-166 130,0 0 0,0-1 0,1 1 0,0 0 0,-1 0 0,1 0 1,0-1-1,0 1 0,0-1 0,1 1 0,-1-1 0,4 5 0,-4-6-3,0 0 0,0 0 0,-1 0 0,1 0 0,0 0 0,0 0 0,0 0 0,1 0 0,-1-1 0,0 1 0,0 0-1,0-1 1,1 1 0,-1-1 0,0 0 0,0 1 0,1-1 0,-1 0 0,0 0 0,1 1 0,-1-1 0,0 0 0,1-1 0,-1 1 0,0 0 0,1 0 0,-1 0 0,2-1-1,6-4 26,0-1 0,-1 0-1,1 0 1,-1-1 0,13-13-1,-18 17-39,27-31 49,0 0 0,36-59-1,-22 31-195,-23 28 156,-16 25-96,0 0 0,9-10 0,-13 29-209,-3 10 241,2-18 53,-5 40-3,1-6 61,0 43 0,5-67-59,-1 0 1,2-1-1,-1 1 1,2 0-1,0 0 1,0-1-1,8 19 1,-10-29 21,0 0-1,-1 0 1,1 0 0,0 0 0,-1 0 0,1 0-1,0 0 1,0 0 0,0-1 0,0 1 0,0 0-1,0-1 1,0 1 0,0-1 0,0 1 0,0-1-1,0 1 1,0-1 0,1 0 0,-1 1 0,0-1-1,0 0 1,0 0 0,0 0 0,1 0 0,-1 0-1,0 0 1,0 0 0,0 0 0,0-1 0,2 0-1,0 1 17,1-2 0,-1 1-1,0 0 1,1-1 0,-1 1-1,0-1 1,0 0 0,0 0-1,0 0 1,2-3 0,6-8-28,-2 0 0,0 0 0,0 0 0,11-27 0,-19 38 4,30-61 44,58-86 1,-65 116-227,-24 33 168,1 0 0,-1-1 0,0 1 0,1 0 0,-1-1 0,1 1 0,-1 0 0,1 0 0,-1 0 0,1-1 0,-1 1 0,1 0-1,-1 0 1,1 0 0,-1 0 0,1 0 0,-1 0 0,1 0 0,-1 0 0,1 0 0,-1 0 0,1 0 0,-1 0 0,1 0 0,-1 1 0,1-1 0,-1 0 0,1 0 0,-1 0 0,1 1 0,-1-1 0,1 0-1,-1 1 1,0-1 0,1 0 0,-1 1 0,0-1 0,1 0 0,-1 1 0,0-1 0,1 1 0,-1-1 0,0 1 0,0-1 0,1 1 0,-1-1 0,0 1 0,0-1 0,0 1 0,0-1 0,0 1-1,0 0 1,2 12 7,-1 0-1,-1-1 0,0 1 0,0 0 0,-4 14 0,1 12 51,-5 87-1,8-99 80,0-15 442,1-18-582,1 1 0,-1-1 0,1 1 0,0 0 0,4-8 0,-1 0 4,9-22-26,34-62 1,-41 85-10,1 0 1,1 0 0,-1 1 0,2 0-1,-1 0 1,2 1 0,-1 1 0,13-9-1,-5 9 23,-18 9 22,0 0 1,1-1 0,-1 1-1,1 0 1,-1 0 0,1 0 0,-1 0-1,0 0 1,1-1 0,-1 1 0,1 0-1,-1 0 1,1 0 0,-1 0-1,1 0 1,-1 0 0,1 1 0,-1-1-1,1 0 1,-1 0 0,0 0 0,1 0-1,-1 0 1,1 1 0,-1-1-1,1 0 1,-1 0 0,0 1 0,1-1-1,-1 0 1,0 1 0,1-1-1,-1 0 1,0 1 0,0-1 0,1 0-1,-1 1 1,0 0 0,1 6-45,-1 0-1,0 0 1,0 1 0,-1-1 0,-3 14 0,2-8 23,-8 38 44,6-32 7,0-1 1,-1 36-1,5-52-23,0 0-1,0 0 0,0 0 1,0 0-1,1 0 0,-1 0 1,1 0-1,-1-1 0,1 1 1,0 0-1,-1 0 0,1-1 1,0 1-1,2 2 0,-2-4-1,-1 1 0,1 0 0,0 0 0,0-1 0,0 1 0,0 0 0,0-1 0,0 1 0,1-1 0,-1 0 0,0 1 0,0-1 0,0 0 0,0 1 0,0-1 0,1 0 0,-1 0-1,0 0 1,0 0 0,0 0 0,1-1 0,-1 1 0,0 0 0,2-1 0,15-4-18,-1-1 1,1-1-1,-1-1 1,18-10-1,61-45-76,-29 18-13,122-81 15,-189 126 80,0 0 0,0 0 1,0-1-1,0 1 0,1 0 1,-1 0-1,0 0 0,0 0 1,0 0-1,0-1 0,1 1 1,-1 0-1,0 0 0,0 0 1,0 0-1,1 0 0,-1 0 1,0 0-1,0 0 0,0 0 1,1 0-1,-1 0 0,0 0 1,0 0-1,0 0 0,1 0 1,-1 0-1,0 0 0,0 0 1,0 0-1,1 0 0,-1 0 1,0 0-1,0 0 0,0 0 1,0 1-1,1-1 0,-1 0 1,0 0-1,0 10-46,-9 16 38,-21 35 18,2 2 1,-27 96-1,54-156-5,-2 9 0,-3 23 0,6-33 0,0 1 0,0 0 0,0 0 0,0 0 0,0 0 0,1 0 0,-1 0 0,1 0 0,0 0 0,0-1 0,0 1 0,0 0 0,2 3 0,-2-6 9,-1 1-1,1 0 1,-1 0-1,1-1 0,-1 1 1,1 0-1,0-1 1,-1 1-1,1 0 1,0-1-1,-1 1 1,1-1-1,0 0 1,0 1-1,0-1 0,-1 1 1,1-1-1,0 0 1,0 0-1,0 0 1,0 1-1,0-1 1,0 0-1,0 0 1,-1 0-1,1 0 1,0 0-1,0-1 0,0 1 1,0 0-1,1-1 1,0 0 25,0 0 0,0 0 0,0 0 0,0 0 0,0 0 0,0-1 0,0 1 0,-1-1 0,1 0 0,2-2 0,1-3-19,-1 0 0,1-1-1,-1 0 1,0 1-1,-1-1 1,4-12 0,9-53-92,-10 45 110,12-45-31,3-24-132,-17 78 68,1-12-207,-6 29-55,-2 8 191,-2 10 41,-33 179-73,29-149 138,-27 100 128,18-94 86,-46 95 0,42-108-167,-1-2-1,-34 43 1,44-63 20,-1-1 1,-1-1-1,-1 0 0,0-1 1,-1-1-1,-29 18 0,38-27 5,0 0-1,0 0 0,0-1 1,0 0-1,-1-1 0,1 1 1,-13 0-1,16-2-23,1-1 0,-1 0 0,0 0-1,1 0 1,-1-1 0,1 0 0,-1 0 0,1 0 0,-1 0 0,1-1-1,0 0 1,0 1 0,0-2 0,0 1 0,0 0 0,-6-5-1,2-1-38,1 1-1,0-1 0,0 0 0,1-1 0,0 0 1,0 0-1,1 0 0,-7-19 0,5 12 19,2-1 0,0 1-1,1-1 1,-4-34 0,7 44 1,1-1 0,0 1-1,1 0 1,-1-1 0,3-9 0,-2 14-8,0-1 1,0 1-1,1 0 0,-1-1 0,0 1 1,1 0-1,0 0 0,0 0 0,0 0 1,0 1-1,0-1 0,1 0 0,-1 1 1,4-3-1,6-3-33,0 1 0,1 0 1,0 1-1,0 0 0,1 1 1,19-5-1,87-13-280,-110 21 299,4 0-56,91-15-1718,-36 4-2274,-64 11 3052,1 1 0,-1 0 0,1 1 1,-1 0-1,9 0 0,0 3-1516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9:33.8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119 808 7040,'-10'-16'3861,"10"16"-3827,0 0 1,0 1-1,0-1 0,0 0 1,0 0-1,0 0 0,0 0 1,0 0-1,0 0 0,0 0 1,0 0-1,0 0 0,0 0 0,0 0 1,0 0-1,0 0 0,0 0 1,0 1-1,0-1 0,0 0 1,0 0-1,0 0 0,0 0 1,0 0-1,0 0 0,0 0 1,-1 0-1,1 0 0,0 0 1,0 0-1,0 0 0,0 0 1,0 0-1,0 0 0,0 0 0,0 0 1,0 0-1,0 0 0,0 0 1,0 0-1,0 0 0,-1 0 1,1 0-1,0 0 0,0 0 1,0 0-1,0 0 0,0 0 1,0 0-1,0 0 0,0 0 1,0 0-1,0 0 0,0 0 1,0-1-1,0 1 0,0 0 1,0 0-1,0 0 0,0 0 0,-1 0 1,1 0-1,0 0 0,-7 12 277,-4 1-106,1 0 0,-1 1-1,2 0 1,0 0 0,1 1 0,0 0 0,-10 31 0,15-35-64,0 1-1,0 0 0,1 0 0,0 0 1,1 0-1,1 0 0,0 0 0,0 0 0,1 0 1,1 0-1,6 22 0,-8-33-97,0 0 1,1 0-1,-1 1 0,0-2 0,1 1 1,-1 0-1,1 0 0,-1 0 1,1 0-1,0 0 0,-1 0 0,1 0 1,0-1-1,0 1 0,-1 0 0,1-1 1,0 1-1,0 0 0,0-1 0,0 1 1,0-1-1,2 1 0,-1-1 27,0 1 0,0-1 0,-1 0 1,1 0-1,0 0 0,0-1 0,0 1 0,0 0 0,0-1 0,0 1 0,-1-1 0,3-1 0,5-2 161,0-1 0,0-1 0,14-11-1,-22 16-232,196-168 643,-140 118-728,-20 12-147,-39 42 162,1 0 0,-1 0 0,1 1 0,0-1 0,0 0 0,0 0 1,-1 7-1,-3 33 156,4-34-55,0 0 1,2-1-1,-1 1 0,1 0 1,0 0-1,1-1 0,2 11 1,-3-17 1,0 0 1,-1 0 0,1 0-1,0 0 1,0 0 0,0 0-1,1-1 1,-1 1 0,0 0-1,1 0 1,-1-1 0,1 1-1,-1-1 1,1 0 0,0 1-1,0-1 1,0 0 0,-1 0 0,1 0-1,0 0 1,0 0 0,0-1-1,1 1 1,-1 0 0,0-1-1,0 0 1,0 1 0,0-1-1,0 0 1,1 0 0,-1 0-1,3-1 1,2 0 28,0-1 1,-1 0-1,1 0 0,-1 0 1,0-1-1,0 1 0,0-1 0,0-1 1,7-4-1,4-6 5,24-24-1,-30 26-37,2 1-1,-1 0 0,27-17 0,-10 10-91,-17 10 23,0 1 0,17-8-1,-11 9-84,28-7 0,-35 10 13,2 3 183,-9 1-44,-8-1-55,-1 0 26,1 1 0,0-1 0,0 1 0,0 0 0,0 1 0,0-1 0,0 1-1,-4 2 1,-33 20 33,22-12-63,10-7 8,1 1 0,0 0 1,0 0-1,1 1 0,0 0 0,0 1 1,0-1-1,-10 17 0,14-19 26,0-1-1,1 1 1,-1 0-1,1 0 1,0 0 0,1 0-1,-1 0 1,1 0-1,0 0 1,0 1-1,1-1 1,-1 1-1,1-1 1,1 0 0,-1 1-1,1-1 1,-1 0-1,3 6 1,-2-8 16,0-1 0,0 0 0,0 0 0,0 0 0,0 0 1,0 0-1,1 0 0,-1 0 0,0 0 0,1-1 0,0 1 1,0 0-1,-1-1 0,1 1 0,0-1 0,0 0 0,0 0 1,0 0-1,0 0 0,1 0 0,-1 0 0,0 0 0,0-1 0,1 1 1,-1-1-1,0 0 0,1 0 0,-1 1 0,0-1 0,4-1 1,6 0 41,0-1 1,0-1 0,0 0-1,18-7 1,-25 8-53,207-85 522,-195 79-516,-1 0-1,0-1 1,0-1 0,-1 0 0,0-1 0,-1 0 0,-1-1-1,14-15 1,-10 6 11,-2-1 1,21-37-1,22-53 66,-54 105-82,171-324-66,-141 270 62,44-106-1,-73 152-30,0-1-1,3-21 1,-7 37 15,-1-1 0,0 0 0,1 1 0,-1-1 0,0 0 0,0 1 0,0-1-1,0 0 1,0 0 0,0 1 0,0-1 0,0 0 0,0 1 0,0-1 0,0 0 0,0 1 0,-1-1 0,1 0 0,0 1 0,0-1 0,-1 0-1,1 1 1,0-1 0,-1 0 0,1 1 0,-1-1 0,-1 1-24,1 0 1,0 0-1,-1 0 1,1 1-1,0-1 0,-1 1 1,1-1-1,0 1 0,0-1 1,0 1-1,-1 0 0,1-1 1,0 1-1,0 0 0,0 0 1,-1 2-1,-20 16-31,2 0 1,0 2-1,2 0 0,0 1 1,2 1-1,0 1 1,1 0-1,-16 38 0,12-16 38,1 2-1,3 0 1,-19 99-1,30-122 22,-18 126 40,19-121-27,2 0 0,1 0 0,4 31 0,-3-53 31,0 1 0,1-1-1,0 0 1,0-1 0,1 1 0,0 0 0,1-1 0,-1 1 0,1-1 0,9 12 0,-11-18-14,-1 1 1,1-1 0,0 1 0,0-1-1,0 0 1,0 0 0,0 0-1,0 0 1,0 0 0,0 0-1,0-1 1,1 1 0,-1-1 0,0 1-1,1-1 1,-1 0 0,3 0-1,3 0 61,1-1 0,-1 0 0,11-3-1,-12 2-36,28-6 54,-1-1 0,1-2-1,-2-2 1,1-1 0,37-22-1,-57 28-85,0-2 0,-1 0 0,18-16 0,-25 20-8,-1 0 0,1 0 0,-1-1 0,0 0 0,-1 0 0,1 0 0,-2-1-1,6-13 1,-8 20-7,8-29-53,-9 28 45,0 1-1,0-1 1,1 1-1,-1-1 1,0 1 0,0-1-1,0 1 1,-1-1-1,1 0 1,0 1-1,0-1 1,-1 1 0,1 0-1,-1-1 1,0-1-1,1 3 7,-1 0 0,1-1 0,0 1 0,0 0 0,0 0 0,0-1 0,-1 1 0,1 0 0,0 0 0,0-1 0,-1 1 0,1 0 0,0 0 0,0 0 0,-1-1 0,1 1 0,0 0 0,-1 0 0,1 0 0,0 0 0,-1 0 0,1 0 0,0 0 0,-1 0 0,1 0 0,0 0 0,-1 0 0,-4 0-30,0 1-1,0 0 0,-1 0 1,1 1-1,0-1 0,1 1 1,-1 0-1,0 1 0,-4 2 0,-4 3 18,0 1-1,-13 10 0,-2 3-25,-25 23-151,46-39 193,1 0-1,0 1 1,0 1 0,1-1-1,-7 11 1,11-17 7,0 1 0,0-1 0,0 1-1,1 0 1,-1 0 0,0 0 0,1-1 0,-1 1 0,1 0-1,0 0 1,-1 0 0,1 0 0,0 0 0,0 0 0,0 0 0,1 0-1,-1 0 1,0-1 0,1 1 0,-1 0 0,1 0 0,0 0 0,-1 0-1,1-1 1,0 1 0,0 0 0,0-1 0,0 1 0,1-1-1,-1 1 1,0-1 0,1 1 0,-1-1 0,1 0 0,1 1 0,3 2 22,-1-1 1,1 0-1,-1-1 1,1 0-1,0 0 1,0 0-1,0 0 1,0-1-1,8 1 1,17 0 104,-1-2 0,1 0 0,-1-3 1,47-8-1,-12-4-133,63-23 1,-100 28-10,77-27 71,-88 30-44,0-1-1,0-1 0,27-19 0,-43 28-13,0-1-1,0 1 0,0-1 0,0 1 0,0-1 1,0 0-1,-1 1 0,1-1 0,0 0 0,-1 0 1,1 0-1,0 1 0,-1-1 0,1 0 0,-1 0 1,1 0-1,0-2 0,-2 3-4,1 0 0,-1 0 1,1-1-1,-1 1 0,1 0 0,-1 0 0,1 0 1,-1-1-1,1 1 0,-1 0 0,0 0 0,1 0 0,-1 0 1,1 0-1,-1 0 0,1 0 0,-1 0 0,1 0 1,-1 0-1,0 1 0,1-1 0,-1 0 0,-10 2-12,1 1 0,-14 5 0,-1 4 10,0 0 0,1 2 0,0 1 0,-28 22-1,45-31-4,0 1-1,1-1 1,-1 1-1,1 0 0,-6 11 1,9-14 37,0 1 0,1-1-1,-1 1 1,1 0 0,0 0 0,1 0 0,-1 1 0,1-1 0,0 0 0,-1 10 0,2-14-16,0 0 0,0-1 0,0 1 0,0 0 0,0-1 0,0 1-1,0 0 1,0-1 0,0 1 0,0-1 0,0 1 0,0 0 0,0-1 0,1 1 0,-1 0 0,0-1 0,1 1 0,-1-1 0,0 1-1,1-1 1,-1 1 0,0-1 0,1 1 0,-1-1 0,1 1 0,-1-1 0,1 1 0,-1-1 0,1 0 0,-1 1 0,1-1 0,0 0-1,-1 1 1,1-1 0,0 0 0,-1 0 0,1 0 0,-1 0 0,1 1 0,0-1 0,-1 0 0,1 0 0,0 0 0,-1 0 0,1-1-1,0 1 1,-1 0 0,1 0 0,0 0 0,-1 0 0,1-1 0,0 1 0,5-3 82,-1 1 0,1-1 1,-1 0-1,6-5 0,-10 8-93,21-18 80,0-1 0,-1 0 0,-1-2 0,29-37 0,-43 49-101,5-4-136,-2-1-1,9-15 1,-40 64-640,19-30 789,1 1 0,0-1-1,0 1 1,0-1-1,1 1 1,0 0 0,0 0-1,0 10 1,1-13 9,0 0 0,1 0 1,-1 0-1,1 0 0,0 0 1,0 0-1,0 0 0,1 0 1,-1 0-1,0-1 0,1 1 1,0 0-1,0-1 0,-1 0 0,2 1 1,-1-1-1,0 0 0,4 3 1,0-1 51,0 0 0,0 0 0,1 0 0,-1-1 0,1 0-1,0 0 1,0 0 0,0-1 0,13 2 0,-9-2 23,0-2 0,1 1 0,-1-1-1,0-1 1,21-3 0,-9-1 19,-1-2 0,0 0 1,0-1-1,-1-1 0,34-20 1,-42 20-63,-1 0 0,17-15 0,-17 13-109,0 1-1,18-11 1,-29 20 64,0 1 0,0-1 0,-1 1 0,1-1 0,0 1 0,0 0 0,0-1 0,0 1 0,0 0-1,-1 0 1,1 0 0,0 0 0,2 0 0,-3 0 7,0 0 0,1 0 0,-1 0 1,0 0-1,1 0 0,-1 1 0,0-1 0,1 0 0,-1 0 0,0 0 0,1 1 0,-1-1 1,0 0-1,0 1 0,1-1 0,-1 0 0,0 0 0,0 1 0,0-1 0,1 0 0,-1 1 0,0 0 1,1 1 14,-1 1 1,1 0 0,-1 0 0,1 0 0,-1 0-1,-1 5 1,1-2 63,0 0-23,0 22 370,5 44 1,-3-64-346,-1 1 0,1-1 0,1 0 0,-1 1 0,2-1 0,-1 0 0,1-1 0,0 1 0,7 9 0,-9-14-47,1 0 1,0-1 0,-1 1 0,1-1 0,0 1 0,0-1-1,0 0 1,0 0 0,1 0 0,-1-1 0,0 1 0,1-1 0,-1 0-1,1 1 1,0-2 0,-1 1 0,1 0 0,0-1 0,6 0 0,1 0 40,-1-1 1,1 0-1,-1-1 1,1-1-1,18-6 0,3-3-280,-1-1 0,-1-2 0,0-1-1,30-21 1,-39 22-1909,37-35 0,-43 35-835,-1 0-1,21-32 1,3-14-1896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8:54.7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130 92 11872,'-77'-31'5375,"46"17"-4671,22 8-288,4 1-384,0-7-32,5 4 32,-3-4-1376,6 9 736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8:55.1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14 132 11968,'-13'-35'5407,"13"10"-4703,0 13 192,3 4-640,2-12-672,4 8 224,4 1-608,5 2 480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8:57.6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119 914 4896,'-5'-30'1584,"6"20"-976,6-7 207,2 5 2823,-10 19 747,-3 18-3668,4-20-400,-71 401 3273,35-222-3063,17-60 945,21-158-43,33-146-906,10-33-390,-32 153-225,33-132-61,-41 175 154,8-27-25,1 1 1,35-69-1,-45 105 21,-1 1 0,2 1 0,-1-1 0,0 1 0,1-1 0,0 1 0,0 0 0,1 1 0,-1-1 1,1 1-1,0 0 0,12-5 0,-15 8 1,1-1 1,-1 1 0,0 0 0,1 0 0,0 1 0,-1-1 0,1 1 0,-1 0-1,1-1 1,0 2 0,-1-1 0,1 0 0,-1 1 0,1 0 0,-1-1-1,1 2 1,-1-1 0,1 0 0,-1 1 0,0-1 0,0 1 0,1 0-1,-2 0 1,1 0 0,0 0 0,3 4 0,-2-2 16,0 1 0,0 0 1,-1 1-1,1-1 0,-1 0 0,-1 1 1,1 0-1,-1-1 0,0 1 0,0 0 1,0 0-1,-1 1 0,0-1 0,0 0 0,-1 0 1,0 1-1,0-1 0,-1 9 0,-1-1 51,0 1-1,-1 0 0,-1-1 1,0 0-1,-1 0 0,-11 24 1,12-32-46,0 1 1,0-1 0,0 1 0,-1-1 0,0-1-1,0 1 1,-1-1 0,1 1 0,-11 5 0,14-9-3,-1 0 1,0 0 0,0-1 0,-1 1-1,1-1 1,0 0 0,0 1 0,-1-2 0,1 1-1,0 0 1,-1-1 0,1 1 0,-1-1 0,1 0-1,-1 0 1,1-1 0,-1 1 0,1-1-1,0 1 1,-1-1 0,1 0 0,-6-3 0,1 0 9,1 0-1,0-1 1,1 1 0,-1-2 0,-8-8 0,12 12-60,1-1-1,0 1 1,-1-1-1,1 1 1,0-1-1,1 0 1,-1 0-1,1 0 1,-1 0-1,1 0 1,0-1-1,0 1 1,0 0 0,0 0-1,0-4 1,2 6 28,-1 1 1,0 0-1,0 0 0,0 0 1,1 0-1,-1-1 1,0 1-1,0 0 1,1 0-1,-1 0 1,0 0-1,0 0 1,1 0-1,-1 0 1,0 0-1,0 0 1,1 0-1,-1 0 1,0 0-1,0 0 1,1 0-1,-1 0 0,0 0 1,0 0-1,1 0 1,-1 0-1,0 0 1,1 0-1,-1 0 1,0 0-1,0 0 1,0 1-1,1-1 1,-1 0-1,15 6-49,-11-5 32,21 9-7,1-2 0,1-1 0,-1-1 0,47 4-1,-57-9 50,0-1 0,0-1 0,0 0 1,-1 0-1,1-2 0,0 0 0,-1-1 0,0 0 0,25-12 0,-12 2 16,-1-2 1,0-1 0,-1-1 0,34-30 0,-14 4 232,49-59 1,-68 70-259,-2-1 0,37-66 0,24-81 118,-72 149-41,-2-1 1,-2 0-1,-1-1 1,5-39 0,-13 67-78,0-1 0,-1 0 0,0 1 1,0-10-1,-1 15-25,1-1 0,0 0 0,0 1 0,-1-1 0,1 1 0,-1-1 0,0 0 0,1 1 0,-1-1 0,0 1 0,0-1 0,0 1 0,0 0 0,0-1 0,0 1 0,0 0 0,0 0 0,-1 0 0,1 0 0,0 0 0,-1 0 0,1 0 0,-3-1 0,1 1-9,0 0-1,0 1 1,0 0-1,0-1 1,1 1 0,-1 0-1,0 0 1,0 0 0,0 1-1,0-1 1,0 1 0,0 0-1,1-1 1,-1 1 0,0 0-1,1 1 1,-1-1-1,1 0 1,-1 1 0,1 0-1,-1-1 1,1 1 0,0 0-1,0 0 1,-2 3 0,-4 4 28,0 0 0,1 0 1,0 1-1,-10 20 1,5-3 2,0 1 0,-9 36 0,16-46-10,-12 40-23,2 1 0,3 1 0,-7 120 0,18-153 148,3 38 0,-1-56-88,0 0 0,1-1 0,0 1-1,0-1 1,1 0 0,0 0 0,0 0 0,6 11 0,-7-17-10,0 1-1,1 0 1,-1 0 0,1-1-1,-1 1 1,1-1 0,0 0-1,0 0 1,0 0 0,0 0-1,0-1 1,0 1 0,1-1 0,-1 1-1,1-1 1,-1 0 0,1-1-1,-1 1 1,1-1 0,-1 1-1,1-1 1,-1 0 0,7-1 0,5-1 38,1-1 1,-1 0-1,0-1 1,15-6-1,-9 3-128,48-15 24,-1-4 0,-2-3 0,91-52 0,-135 69 31,-17 9 24,1 1-1,-1-1 0,0 0 1,0 0-1,-1-1 0,1 1 1,6-8-1,-3 2-85,-9 10 21,-16 13-175,-67 38 22,65-42 218,1 0 0,0 2 0,1 0 0,-23 19 0,38-28-15,-1 0 1,0 0 0,1 0-1,0 1 1,0-1 0,0 1-1,0-1 1,1 1 0,-1-1 0,1 1-1,0 0 1,0 0 0,0 0-1,0-1 1,1 1 0,-1 0-1,1 0 1,1 7 0,-1-9 9,1 1-1,-1 0 1,1 0 0,0 0 0,0-1-1,0 1 1,0 0 0,0-1 0,1 1-1,-1-1 1,1 1 0,0-1 0,0 0-1,-1 0 1,1 0 0,1 0 0,-1 0-1,0 0 1,0 0 0,1-1-1,-1 1 1,1-1 0,-1 0 0,1 0-1,3 1 1,-4-1 14,1-1 0,0 1 0,-1-1-1,1 0 1,0 0 0,-1 0 0,1 0 0,0-1 0,-1 1-1,1-1 1,-1 1 0,1-1 0,0 0 0,-1 0-1,0 0 1,1 0 0,-1-1 0,0 1 0,1-1-1,1-1 1,5-5 32,-1 1 0,1-1 0,7-11 0,-15 17-49,7-8 14,0-1 0,-2 0 0,12-23 1,1-4-6,-14 30-50,0 0 1,-1-1-1,0 0 0,0 0 0,2-11 0,-7 30-121,0-1-1,1 1 0,0 16 1,1-20 172,-1 0 1,1 0-1,0 0 1,1 0-1,-1 0 1,1 0-1,0-1 1,1 1-1,4 7 1,-6-11 12,1 1 1,-1-1 0,1 0 0,-1 0-1,1 0 1,0 0 0,0-1 0,0 1-1,0 0 1,0-1 0,4 3 0,-4-4-4,0 0 1,0 1-1,0-1 1,0 0 0,0 0-1,-1 0 1,1 0-1,0 0 1,0 0 0,0-1-1,0 1 1,0-1-1,0 1 1,0-1 0,3-1-1,160-76-48,-88 41 10,47-19-5,-122 56 13,-1-1-1,0 1 0,0-1 1,0 1-1,1 0 1,-1-1-1,0 1 0,0 0 1,1 0-1,-1 0 1,0 0-1,0 0 1,1 0-1,-1 0 0,0 1 1,0-1-1,1 0 1,0 1-1,-1 0 8,0-1 0,-1 1 0,1-1 0,0 1 0,-1 0 0,1-1 1,-1 1-1,1 0 0,-1 0 0,0-1 0,1 1 0,-1 0 0,0 0 0,1 0 0,-1-1 0,0 1 0,0 0 0,0 0 1,0 0-1,1 1 0,-2 2 9,1 1 0,0-1 0,-1 1 0,0-1 1,0 0-1,0 1 0,-1-1 0,0 0 0,-2 5 0,-9 14 97,-2-1-1,-32 38 1,5-7 239,37-45-232,6-9 39,12-12 47,-9 8-242,27-25 2,0 3-1,62-42 0,-87 65 2,1-1 13,-1 0 0,1 1 0,0 0 0,0 1 0,8-4 0,-13 7 12,-1 0 0,0-1 1,0 1-1,1 0 0,-1-1 1,0 1-1,0 0 0,1 0 1,-1 0-1,0 0 0,0 0 1,1 0-1,-1 1 0,0-1 0,0 0 1,1 1-1,-1-1 0,0 1 1,0-1-1,0 1 0,0-1 1,1 1-1,-1 0 0,0 0 1,0-1-1,0 1 0,-1 0 1,1 0-1,0 0 0,0 0 1,0 0-1,-1 0 0,1 0 1,0 0-1,-1 1 0,1-1 0,-1 0 1,1 3-1,21 57 38,-21-57-13,1 0 0,-1 0 0,1 0 0,0 0 0,0-1-1,0 1 1,1 0 0,-1-1 0,1 0 0,0 1 0,0-1 0,0 0 0,0-1 0,1 1 0,-1 0 0,1-1 0,0 0 0,0 0 0,-1 0 0,1 0 0,0-1 0,1 1 0,-1-1 0,0 0 0,8 1-1,-3-3 48,1 0-1,-1 0 0,0-1 0,18-5 1,35-17 170,-55 21-209,4-1-13,0-1 1,0-1-1,0 0 0,0-1 1,-1 0-1,0 0 0,-1-1 1,0 0-1,0-1 0,0 0 1,10-15-1,-17 21-16,0 1-1,0-1 1,-1 0-1,0 0 1,1 0-1,0-3 1,-2 6 4,0-1 1,0 0-1,0 0 1,0 0-1,0 0 1,0 0-1,0 0 1,0 0-1,0 1 1,0-1-1,0 0 1,-1 0-1,1 0 1,0 0-1,-1 0 1,1 1-1,0-1 1,-1 0-1,1 0 0,-1 1 1,1-1-1,-1 0 1,0 1-1,1-1 1,-1 0-1,0 1 1,-1-2-1,0 1-31,-1-1-1,0 1 1,0 0 0,0 0-1,0 0 1,0 0-1,0 1 1,-1-1-1,1 1 1,0 0-1,0 0 1,0 0-1,0 0 1,-1 0-1,1 1 1,0 0-1,0-1 1,-5 3-1,-6 2-4,0 1 0,-21 11-1,28-13 87,0 1-1,0-1 1,0 1-1,0 0 1,1 0-1,0 1 1,-7 8-1,10-10-9,0 1 0,0-1 0,1 0 0,-1 1 0,1-1 0,0 1 0,1 0 0,-1 0 1,1-1-1,0 1 0,0 0 0,1 0 0,-1 9 0,1-7-9,0 0 0,1 0 1,-1 1-1,1-1 1,1 0-1,0 0 0,0 0 1,0 0-1,1-1 0,0 1 1,0 0-1,0-1 0,1 0 1,0 0-1,0 0 1,1 0-1,0-1 0,0 0 1,0 0-1,0 0 0,9 5 1,-3-3-1,1-1 0,-1-1 1,1 0-1,0-1 1,1 0-1,-1-1 0,1 0 1,0-1-1,-1 0 0,1-1 1,0 0-1,0-1 1,0-1-1,0 0 0,17-4 1,-8 0-513,0 0 0,-1-2 0,23-9 0,-16 3-3794,44-27 1,-27 9-6843,-23 18 6411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8:59.9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99 154 3808,'9'-7'1863,"0"0"0,0 0 1,14-7-1,-5 3 3313,-26 20-1313,-9 16-2191,-6 9-983,-7 3-49,15-20-401,1 1 1,0 1 0,-13 24 0,24-37-201,0 0-1,1 0 1,-1 1 0,1-1-1,0 1 1,1-1 0,0 1 0,0 0-1,0-1 1,1 1 0,0 0-1,0-1 1,1 1 0,0 0 0,2 9-1,-2-14 8,-1 0 0,1 0-1,-1-1 1,1 1 0,-1 0-1,1-1 1,0 1-1,0-1 1,0 1 0,0-1-1,0 1 1,0-1 0,1 1-1,-1-1 1,0 0 0,1 0-1,1 1 1,-2-1-14,0-1 0,1 1 1,-1-1-1,1 0 0,-1 1 0,0-1 0,1 0 1,-1 0-1,1 0 0,-1 0 0,1 0 0,-1 0 1,1 0-1,-1-1 0,0 1 0,3-1 0,2-2 33,0 0-1,0 0 0,0-1 0,-1 0 0,0 0 1,10-9-1,91-78 322,17-16-527,-122 105 136,1 1 0,-1-1 0,0 1 0,1-1 1,-1 1-1,0-1 0,0 0 0,0 1 0,0-1 0,0 0 0,-1 0 0,2-2 0,-2 4 4,0 0-1,0 0 1,0-1 0,0 1-1,0 0 1,0 0 0,0 0-1,0-1 1,1 1 0,-1 0-1,0 0 1,0 0-1,0 0 1,0-1 0,0 1-1,0 0 1,0 0 0,-1 0-1,1-1 1,0 1 0,0 0-1,0 0 1,0 0-1,0 0 1,0-1 0,0 1-1,0 0 1,0 0 0,0 0-1,-1 0 1,1 0 0,0-1-1,0 1 1,-7 2-107,-8 9-111,12-8 211,0 1-1,0-1 1,0 0 0,1 1 0,0 0-1,0 0 1,0-1 0,0 1 0,0 0-1,1 1 1,0-1 0,-2 8 0,3-9 13,0 0 0,0 0 1,0 0-1,1 0 0,-1-1 1,1 1-1,0 0 0,-1 0 1,1 0-1,0-1 1,1 1-1,-1-1 0,0 1 1,1-1-1,-1 1 0,1-1 1,0 0-1,0 1 0,0-1 1,3 2-1,0 0 28,0-1-1,0 1 1,0-1-1,0 0 1,1 0 0,0-1-1,-1 0 1,1 0-1,0 0 1,0-1-1,0 0 1,1 0-1,-1 0 1,11-1-1,3-1 32,0-1-1,0 0 0,25-8 1,-32 7-13,0-1 1,-1 0-1,1-1 1,12-6-1,-19 7-35,1 0-1,-1 0 0,0 0 0,-1 0 1,1-1-1,-1 0 0,0 0 1,0-1-1,6-8 0,-4 2-16,0-1 0,0 1 0,-1-2-1,-1 1 1,0-1 0,-1 0 0,0 0 0,3-28-1,-3-63-531,1 106 363,75 38 244,-58-32-96,0-1 0,1-1 0,-1-1 0,1-1 0,27 1 0,116-10 352,-107 1-218,79-17-1,-134 22 21,-13 5-196,-20 9-105,-55 18 143,44-18 7,1 2 1,1 1-1,-50 31 0,69-36 48,1 0 52,-26 20 0,41-29-62,-1 0-1,0 1 1,1-1-1,0 1 1,0 0-1,0 0 1,0 0-1,1 0 1,0 0-1,-1 0 1,1 1-1,-2 7 1,4-11-12,0 0 0,0 1 0,-1-1 1,1 1-1,0-1 0,0 1 0,1-1 1,-1 1-1,0-1 0,0 1 0,1-1 0,-1 1 1,1-1-1,-1 0 0,1 1 0,0-1 0,-1 0 1,1 0-1,0 1 0,0-1 0,0 0 1,0 0-1,0 0 0,0 0 0,0 0 0,0 0 1,1 0-1,-1 0 0,0-1 0,0 1 0,1 0 1,-1-1-1,1 1 0,-1-1 0,0 1 1,3-1-1,3 2 33,1-1 0,-1 0 1,0 0-1,0-1 0,1 0 1,8-1-1,6-3 82,0-1-1,0-1 1,-1 0 0,22-11-1,-28 10-92,1 0 0,-1-1-1,0-1 1,0-1 0,-1 0-1,0-1 1,18-18 0,-24 20-33,0 0 1,0 0-1,-1-1 0,0 0 1,0-1-1,-2 1 1,1-1-1,-1-1 1,-1 1-1,0 0 0,4-20 1,-8 20-129,0 11 125,0 0 0,0 0 0,0 0 0,0 0 0,0-1 0,0 1 0,0 0 0,0 0 0,0 0 0,0 0 0,0 0-1,0 0 1,0 0 0,0-1 0,-1 1 0,1 0 0,0 0 0,0 0 0,0 0 0,0 0 0,0 0 0,0 0-1,0 0 1,-1 0 0,1 0 0,0 0 0,0 0 0,0 0 0,0 0 0,0 0 0,0 0 0,-1 0 0,1 0-1,0 0 1,0 0 0,0 0 0,0 0 0,-2 0-18,1 1-1,0 0 1,0 0-1,0 0 1,0-1-1,0 1 1,1 0-1,-1 0 1,0 0-1,0 0 1,1 0-1,-1 1 1,0 0-1,-7 12-37,-4 7 70,-16 41-1,25-56 24,1 1-1,0-1 1,0 1-1,1-1 1,0 1-1,0 0 1,1 0-1,0 0 1,0 0-1,1-1 1,1 10-1,0-8 17,0 0-1,1 0 0,0 0 1,0 0-1,0-1 0,1 0 1,0 1-1,6 5 0,-8-10-23,0-1 0,0 0 0,0 0 0,0 0 0,0 0-1,0-1 1,0 1 0,1-1 0,-1 1 0,1-1-1,-1 0 1,1 0 0,0 0 0,-1 0 0,1 0 0,0-1-1,0 1 1,-1-1 0,1 1 0,0-1 0,0 0 0,0-1-1,-1 1 1,1 0 0,0-1 0,4-1 0,1 0-10,0-1 0,-1-1-1,1 1 1,-1-2 0,0 1 0,0-1 0,0 1 0,-1-2 0,0 1 0,0-1-1,6-7 1,2-4-9,-2 0 0,0-1 0,10-21 0,-10 9 120,-11 26-150,0 0-1,0 0 1,0 0-1,1 0 1,0 0-1,0 0 1,0 1-1,0-1 1,0 1-1,1-1 1,0 1-1,3-4 1,-5 7 24,-1 1 0,1-1 1,-1 1-1,0-1 0,1 1 1,-1-1-1,0 1 0,1-1 1,-1 1-1,0-1 0,1 1 1,-1-1-1,0 1 0,0-1 1,0 2-1,2 10-23,-1 0-1,0 0 1,-3 21 0,1 1 3,1-23 62,0-2-36,0 1 0,0 0 1,1 0-1,2 10 0,-3-18 12,1-1 0,-1 1-1,0-1 1,1 1 0,-1 0 0,1-1 0,0 1-1,0-1 1,-1 1 0,1-1 0,0 0-1,0 1 1,0-1 0,1 0 0,-1 0 0,0 1-1,0-1 1,1 0 0,-1 0 0,0-1-1,1 1 1,-1 0 0,1 0 0,-1-1 0,1 1-1,0-1 1,-1 1 0,1-1 0,-1 1 0,1-1-1,2 0 1,2 0 31,0-1 1,1 0-1,-1 0 0,0-1 0,0 0 1,0 0-1,0 0 0,6-4 0,48-29 67,-35 20-173,9-7 6,0-1-1,-2-1 0,43-42 1,-73 63 65,10-8-84,0 0 0,25-18 0,-36 29 62,0-1 1,0 1-1,0 0 1,0 0 0,-1-1-1,1 1 1,0 0-1,0 0 1,0 0-1,0 0 1,0 0-1,0 0 1,0 0-1,0 0 1,0 0 0,-1 1-1,1-1 1,0 0-1,0 1 1,0-1-1,0 0 1,0 1-1,-1-1 1,1 1 0,1 0-1,20 19-145,-13-11 146,14 13-5,-13-11 59,1-1 0,14 10 0,-22-17-19,1-1 1,0 0-1,-1 0 1,1 0-1,0-1 1,0 1-1,0-1 1,0 0-1,0 0 1,1 0-1,-1 0 1,5-1-1,-3 0-9,1 0-1,-1 0 0,1-1 0,-1 0 0,1 0 0,-1 0 0,1-1 0,-1 0 0,0-1 1,0 1-1,8-6 0,-8 3 0,0-1 0,-1 0 1,0 0-1,0-1 0,-1 1 1,1-1-1,2-8 0,-5 12-8,0-1 0,-1 0 0,0 0-1,1 0 1,-2 0 0,1 0 0,0 0 0,-1-8-1,0 10-27,0 0-1,0-1 0,0 1 0,0 0 0,-1-1 1,1 1-1,-1 0 0,0 0 0,0 0 1,0 0-1,0 0 0,0 0 0,0 0 0,0 0 1,-1 0-1,-1-2 0,2 3 3,0 0-1,0 1 0,0-1 1,0 1-1,1-1 1,-1 1-1,0 0 1,0-1-1,0 1 1,0 0-1,0 0 0,0 0 1,0-1-1,0 1 1,0 0-1,0 0 1,0 1-1,0-1 0,0 0 1,0 0-1,0 0 1,0 1-1,0-1 1,0 0-1,0 1 1,0-1-1,0 1 0,1-1 1,-3 2-1,-2 1-35,0 1 1,1 0-1,-8 7 0,9-7 45,-4 3 87,1 0-1,-1 1 0,2 0 1,-1 0-1,1 0 1,0 1-1,1-1 1,0 1-1,1 0 0,-5 16 1,7-19-43,0-1 1,0 0-1,1 0 1,-1 1-1,1-1 1,0 0-1,1 1 1,-1-1-1,1 0 1,0 0 0,1 1-1,-1-1 1,1 0-1,0 0 1,0 0-1,0-1 1,1 1-1,0 0 1,0-1-1,0 0 1,5 6-1,-1-4-12,0 0 0,1 0-1,-1-1 1,1 0 0,0 0 0,0-1 0,1 0-1,-1-1 1,1 0 0,0 0 0,0-1 0,11 2-1,11 0-62,0-1 0,39-1 0,63-8-1698,-108 2-1018,37-9 0,-59 13 2112,1-1-1,0-1 1,-1 1 0,1 0-1,-1-1 1,0 0 0,1 0-1,-1 0 1,0 0 0,0 0-1,0-1 1,0 1 0,-1-1 0,1 0-1,-1 0 1,3-3 0,12-22-4283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9:01.2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55 412 3648,'-22'-5'1173,"21"5"-1134,1 0-1,-1 0 0,0 0 1,0-1-1,0 1 1,0 0-1,0 0 0,0 0 1,0 0-1,0 1 1,0-1-1,0 0 0,1 0 1,-1 0-1,0 1 1,0-1-1,-1 1 0,-2 1 188,-7 1 2291,15-1 1072,21 0-153,19-3-1753,-1-2 1,0-3 0,45-10 0,-75 13-1569,0-2 0,0 1 0,-1-2 0,1 1 0,-1-2 0,-1 0 0,1 0 0,-1-1 0,0 0 0,-1-1 0,0 0 0,0-1 0,-1 0 0,0 0 0,9-15 0,-2 0 96,-2-1-1,0 0 1,-2-1 0,-1-1 0,14-54-1,-15 41-219,-9 37-63,-2 6 8,-5 22 33,-7 29 91,2 1 0,3 0 0,-2 66 0,10-112-28,0-1 0,1 1 0,0 0 0,1-1 0,2 11 0,-3-16 15,0 1 1,0-1 0,0 1 0,0-1 0,0 1-1,1-1 1,-1 0 0,1 1 0,0-1-1,-1 0 1,1 0 0,0 0 0,0-1-1,0 1 1,0 0 0,1-1 0,-1 1-1,0-1 1,4 2 0,-1-2 24,1 0 1,-1 0-1,1-1 0,0 1 1,-1-1-1,1 0 1,0-1-1,-1 1 0,1-1 1,0 0-1,6-3 1,10-3 89,29-14 1,-47 19-152,25-11-18,-1-2 1,0-2-1,-1 0 0,0-2 1,-2 0-1,0-2 0,-2-1 1,0-1-1,-1 0 0,-2-2 1,21-32-1,-32 40-49,-7 11 20,-3 17-80,-2 10 57,-1-1-1,-2 1 0,0-1 1,-15 34-1,16-43 74,-1-1 1,0 1-1,-1-1 0,0 0 1,-1-1-1,0 0 0,0 0 1,-1-1-1,-19 15 1,18-16 69,-1 0 1,-1-1-1,1 0 1,-25 8 0,30-12-71,0-1 1,0 1 0,0-1-1,0 0 1,-1-1-1,1 0 1,0 0 0,0 0-1,-1-1 1,1 1 0,0-2-1,-8-1 1,12 2-13,0 1 1,1-1-1,-1 0 1,0 0-1,1 0 1,-1 0-1,0 0 1,1 0-1,-1 0 1,1-1-1,0 1 1,-1 0-1,0-2 1,2 2-5,-1 1 1,1 0-1,0-1 1,0 1-1,0 0 0,0-1 1,0 1-1,0 0 0,-1-1 1,1 1-1,0-1 1,0 1-1,0 0 0,0-1 1,0 1-1,0 0 1,1-1-1,-1 1 0,0 0 1,0-1-1,0 1 1,0 0-1,0-1 0,0 1 1,1-1-1,-1 0-3,1 1-1,0-1 0,0 1 1,-1-1-1,1 0 1,0 1-1,0-1 0,0 1 1,0 0-1,0-1 1,-1 1-1,1 0 0,0 0 1,1-1-1,17-2-18,0 0 0,1 1-1,-1 1 1,0 1 0,22 3-1,98 18-33,-35-4-607,-76-12-1405,-7 0-1420,-1-3-3579,-15-2 4504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9:01.6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72 7712,'-27'-20'3520,"27"0"-3072,5 12-864,8 5 128,19-9-2624,3 4 1600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9:04.9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505 706 5888,'-1'-1'374,"-1"0"1,1 0-1,-1 0 1,1 1 0,-1-1-1,1 0 1,-1 1-1,0-1 1,1 1-1,-1-1 1,0 1 0,1 0-1,-1 0 1,-2 0-1,-1 0 160,0 0-1,1 1 0,-1-1 1,-9 4-1,-3 2 303,-31 15 1,38-16-369,-79 36 932,-100 53 400,170-83-1665,-23 15 180,39-23-276,0-1-1,1 1 0,-1-1 0,0 1 0,1 0 0,0 0 0,-1 0 0,1 0 0,0 0 0,-1 4 0,2-6-26,1 0-1,-1 0 0,1 1 0,0-1 1,-1 0-1,1 0 0,0 0 0,0 1 0,0-1 1,0 0-1,0 0 0,0 0 0,0 1 1,0-1-1,0 0 0,1 0 0,-1 0 0,0 0 1,1 1-1,-1-1 0,1 0 0,0 1 1,1 0 13,-1-1 0,0 1 0,1-1 1,0 0-1,-1 0 0,1 0 0,0 0 1,-1 0-1,1 0 0,0 0 0,0 0 1,2 0-1,3 1 72,-1-1 1,1 0-1,0 0 1,-1 0 0,1-1-1,12-1 1,-5-1-44,-1 0 0,0-1 0,1-1 0,-1 0 0,0-1 1,-1 0-1,1-1 0,-1-1 0,0 0 0,-1 0 0,1-1 1,15-15-1,-13 9-29,-1-1 0,0 0 1,-1 0-1,-1-2 0,0 1 1,-1-1-1,9-22 0,9-32 0,-3-1 0,29-136 0,-43 156 38,10-80 221,-19 113-237,-1 13-55,0 0-1,-1-1 1,0 1-1,0 0 0,0-1 1,-1 1-1,-1-7 0,2 12 6,0 1-1,0-1 1,0 1 0,0 0-1,0-1 1,0 1-1,-1-1 1,1 1-1,0-1 1,0 1-1,0 0 1,0-1-1,-1 1 1,1 0 0,0-1-1,0 1 1,-1-1-1,1 1 1,0 0-1,-1 0 1,1-1-1,0 1 1,-1 0 0,1 0-1,0-1 1,-1 1-1,1 0 1,-1 0-1,1 0 1,0-1-1,-1 1 1,1 0 0,-1 0-1,1 0 1,-1 0-1,1 0 1,-1 0-1,1 0 1,0 0-1,-1 0 1,1 0 0,-1 0-1,1 1 1,-1-1-1,1 0 1,0 0-1,-1 0 1,1 0-1,-1 1 1,1-1-1,-3 3-11,0-1-1,0 1 1,0-1-1,-4 7 0,6-7 9,-7 8 43,1 2 1,0-1-1,1 1 1,-8 20-1,-14 52 321,27-78-336,-18 59 216,3 1 1,3 1-1,-7 109 0,19-147-125,1 1 0,6 46 0,-5-71-61,0 0-1,0-1 1,1 1-1,-1-1 0,1 0 1,0 1-1,0-1 1,0 0-1,1 0 1,3 5-1,-4-7-3,-1-1 0,0 0 0,1 1 0,-1-1 0,1 0 0,0 0 0,-1 1 0,1-1 0,0-1 0,0 1 0,0 0 0,-1 0 0,1-1 0,0 1 0,0-1 0,0 1 0,0-1 0,0 0 0,0 0 0,0 0 0,0 0 0,0 0 0,0 0 0,0-1 0,0 1 0,3-2 0,2-1 5,0 0 0,-1-1-1,0 0 1,0 0 0,0 0 0,0-1-1,-1 0 1,8-8 0,-2 2-38,-2 2-9,1 0-1,-2-1 1,1-1-1,-1 1 1,-1-1 0,8-14-1,26-45-206,-41 70 193,0-1 1,0 1 0,0-1 0,1 1-1,-1 0 1,0 0 0,0-1 0,0 1 0,0 0-1,1-1 1,-1 1 0,0 0 0,0 0-1,1-1 1,-1 1 0,0 0 0,1 0 0,-1 0-1,0-1 1,1 1 0,-1 0 0,0 0-1,1 0 1,-1 0 0,0 0 0,1 0 0,-1 0-1,0 0 1,1 0 0,2 9-65,-5 23 96,2-29-36,-6 36 13,2-21 115,0 24 0,3-37-84,1 0 0,1 0 0,-1 0 0,1 0-1,0 0 1,0 0 0,0 0 0,1 0 0,2 6 0,-3-9-9,0-1 0,0 1-1,1 0 1,-1-1 0,0 0 0,0 1 0,1-1 0,-1 0-1,1 0 1,0 1 0,-1-1 0,1 0 0,0-1 0,-1 1-1,1 0 1,0 0 0,0-1 0,0 1 0,0-1 0,-1 0 0,1 1-1,0-1 1,2 0 0,3 0 41,-1 0 0,1-1 0,-1 0-1,1 0 1,11-4 0,0-1-31,-1-2-1,0 1 1,0-2-1,-1 0 1,0-2-1,-1 1 1,0-2-1,16-15 1,10-15-104,45-58 1,-84 98 69,1-2-30,0 0-1,0 0 1,1 1 0,-1 0-1,1-1 1,6-2 0,-10 5 22,1 1 1,-1 0-1,1-1 0,0 1 1,-1 0-1,1 0 0,-1 0 1,1 0-1,-1-1 0,1 1 1,-1 0-1,1 0 0,0 0 1,-1 0-1,1 0 0,-1 0 1,1 1-1,-1-1 0,1 0 1,0 0-1,-1 0 0,1 0 1,0 1-1,0 0 1,0 0 0,-1 0-1,1 0 1,0 0 0,-1 0 0,1 0 0,-1 0 0,1 0 0,-1 0-1,1 0 1,-1 0 0,0 0 0,1 0 0,-1 1 0,0-1 0,0 2-1,0 2-3,0 0 0,0 0 0,-1 1 0,1-1 0,-1 0 0,-1 0 0,-2 10 0,-19 35-74,18-39 82,-2-1 1,1 0 0,-1 0 0,-1-1-1,0 0 1,0 0 0,-1-1 0,-15 12 0,17-15 29,-1 0 1,0 0-1,1-1 1,-1 0-1,0-1 1,-1 0-1,1 0 0,-1-1 1,1 0-1,-1 0 1,0-1-1,-11 1 1,2-3-281,36-1-19,-7 1 248,34-4 50,1-2-1,-1-2 1,-1-2-1,64-24 1,-95 29 2,-1 0 0,0-1 1,0-1-1,-1 0 0,0 0 1,11-12-1,52-61 110,209-302 39,-251 333-189,-2-1 0,26-62 0,-51 101-55,0 0-1,0 0 1,3-13 0,-8 14-105,0 11 168,0 0 0,0 0 0,0 0 1,0 0-1,0 0 0,0-1 0,0 1 0,-1 0 1,1 0-1,0 0 0,0 0 0,0 0 0,0 0 1,0 0-1,0 0 0,0 0 0,0 0 0,-1 0 1,1 0-1,0 0 0,0 0 0,0 0 0,0 0 1,0 0-1,0 0 0,0 0 0,-1 0 0,1 0 1,0 0-1,0 0 0,0 0 0,0 0 0,0 0 1,0 0-1,0 0 0,-1 0 0,1 0 0,0 0 1,0 0-1,0 0 0,0 0 0,0 0 0,-18 17-328,-80 96 441,75-84-125,1 0-1,2 1 1,1 2 0,1 0-1,-21 53 1,23-40 48,1 0 0,3 1 0,-12 83 1,22-115 44,0 0 1,2 1-1,1 22 1,-1-33-61,1 0 0,-1 0 0,1-1 0,0 1 0,0 0 0,0-1 0,1 1 0,-1-1-1,1 1 1,0-1 0,0 0 0,0 0 0,0 0 0,0 0 0,1 0 0,-1 0 0,1 0 0,5 3 0,-4-4 2,0 0 1,0 0-1,1 0 0,-1-1 0,1 1 0,-1-1 1,1 0-1,0-1 0,-1 1 0,6-1 1,2 0 18,1 0 0,18-4 1,-17 1-52,-1 0 0,0-1 0,0-1 0,-1 1 0,0-2 1,1 0-1,-2 0 0,22-16 0,-7 1-44,-1-1 1,31-36 0,-30 30-204,-38 65-506,1-11 563,5-14 237,1-1-1,0 1 1,1 0 0,1 0-1,0 1 1,0-1 0,-1 21-1,4-31-17,1 0-1,-1 1 1,0-1-1,0 0 0,1 1 1,0-1-1,-1 0 1,1 0-1,0 0 1,0 0-1,0 0 1,0 0-1,1 0 0,-1 0 1,0 0-1,1 0 1,-1 0-1,1-1 1,0 1-1,0-1 1,-1 1-1,1-1 1,0 0-1,0 0 0,0 0 1,1 0-1,-1 0 1,0 0-1,0 0 1,0-1-1,1 1 1,3-1-1,-3 1 10,0-1-1,0 0 1,0 0-1,0 0 1,0 0-1,0 0 1,0-1 0,0 1-1,0-1 1,0 0-1,0 0 1,0 0-1,0 0 1,-1-1 0,1 1-1,0-1 1,-1 0-1,1 1 1,-1-1-1,0 0 1,0-1-1,1 1 1,-1 0 0,2-4-1,-1 1-24,-1 0-1,1-1 1,-1 1-1,-1 0 1,1-1-1,-1 1 1,0 0-1,0-1 1,0 0-1,-1 1 1,0-1-1,0-5 1,-3-6-54,0 0 1,-7-26 0,-3-12-3,12 52 55,0 0 1,1 0-1,0 0 0,0 0 1,0-1-1,0 1 0,1 0 0,-1 0 1,1 0-1,0 0 0,-1 0 0,1 0 1,1 0-1,-1 0 0,0 0 1,1 0-1,0 0 0,-1 1 0,1-1 1,0 1-1,3-3 0,-1 1-1,0 1 1,0 1-1,0-1 0,0 1 1,0-1-1,1 1 0,-1 0 0,1 1 1,-1-1-1,1 1 0,0 0 1,-1 0-1,11-1 0,75 2 37,-42 1-87,-32-1 43,-1 1 1,1 0-1,-1 1 1,0 1-1,0 0 1,16 6-1,-25-7 9,0 1 0,0-1 0,0 1 0,0 1 0,-1-1 0,1 1 0,-1 0 1,0 0-1,0 1 0,0-1 0,0 1 0,-1 0 0,0 1 0,0-1 0,0 1 0,3 6 0,-3 1 75,1 0 0,-2 0 0,0 0-1,0 0 1,-1 0 0,-1 1 0,0 21 0,4 38-101,-4-70 45,-1 0 1,1 0-1,0-1 0,0 1 1,0 0-1,1 0 0,-1-1 0,0 1 1,1-1-1,0 1 0,0-1 1,0 0-1,0 1 0,0-1 1,0 0-1,0-1 0,1 1 1,-1 0-1,1-1 0,-1 1 1,1-1-1,0 1 0,-1-1 1,1 0-1,0-1 0,0 1 1,0 0-1,0-1 0,3 1 1,4 0 12,-1-1 0,1 1 1,0-2-1,0 1 0,-1-2 1,1 1-1,15-5 0,-7-3 56,-17 8-82,-1 0-1,1 0 1,-1 1 0,1-1 0,0 0 0,-1 0-1,1 1 1,0-1 0,0 0 0,-1 1 0,1-1 0,0 1-1,0-1 1,0 1 0,0 0 0,1-1 0,2-1 16,0 0 0,-1-1 1,1 1-1,-1-1 0,5-4 0,2-5 14,0-1-1,-1-1 0,-1 0 0,12-25 0,-7 13-17,94-171 48,-19 67-16,-4 6-22,-66 95-108,-1-2 1,16-41-1,-30 65 29,8-24-44,-10 31 82,-1-1 0,0 0 0,0 1 0,1-1 0,-1 0 0,0 0 0,0 1 0,0-1 0,0 0 0,0 0 0,0 1-1,0-1 1,0 0 0,0 0 0,0 1 0,0-1 0,-1 0 0,1 0 0,0 1 0,0-1 0,-1 0 0,1 1 0,0-1 0,-1 0 0,1 1 0,-1-1 0,1 0 0,-2 0 0,2 1 4,-1 0 1,1 0 0,-1-1 0,1 1 0,-1 0 0,1 0-1,-1 0 1,1 0 0,-1 0 0,1 0 0,-1 0 0,1 0-1,-1 1 1,1-1 0,-1 0 0,1 0 0,-1 0 0,1 0-1,-1 1 1,0-1 0,-13 8-77,0 1-1,0 0 0,1 0 1,-22 22-1,13-9 59,-32 40 0,44-48 44,0 1-1,1 0 1,1 0-1,-8 20 1,-18 68 110,19-47 8,3 1 0,-10 115 0,21-156-64,1 0 0,3 30-1,-2-42-59,0 1 0,0-1-1,0 1 1,1-1 0,-1 0-1,1 1 1,0-1 0,0 0-1,0 0 1,1 0 0,0-1-1,-1 1 1,1 0 0,6 4-1,-4-4 26,1-1 0,0 1-1,0-1 1,1 0-1,-1 0 1,1-1-1,-1 0 1,1 0-1,0-1 1,0 1-1,0-2 1,0 1-1,7-1 1,12 0 28,-1-2 0,30-5 0,-38 4-22,0-1-1,0-1 1,-1 0-1,1-2 1,-1 1-1,-1-2 1,29-18-1,-33 19-55,0-1 0,0-1 0,-1 0 0,-1-1 0,1 1 0,-2-2-1,1 1 1,-1-1 0,-1-1 0,9-17 0,-14 25 0,0 0 0,-1 0 0,1 0 0,-1-1 0,0 1 0,0 0 0,-1-1 0,1-6 0,-1 10 8,0 0 0,0 1 0,0-1 0,0 0 0,0 0 0,0 0 0,0 0 0,-1 1 0,1-1 0,0 0 0,0 0 0,-1 0 0,1 1 0,0-1 0,-1 0 0,1 0 0,-1 1 0,1-1 0,-1 0 0,0 1 0,1-1 0,-1 1 0,0-2 0,0 2-2,-1 0-1,1-1 1,0 1-1,0 0 1,0-1-1,0 1 1,-1 0-1,1 0 0,0 0 1,0 0-1,-1 0 1,1 0-1,0 1 1,-2-1-1,-4 3-25,0-1-1,0 1 0,0 0 0,-7 5 1,-1 2 12,1 1 0,0 0 0,-20 21 0,31-28 35,0-1 0,0 1 0,0 0 0,0 0 0,1 0-1,0 0 1,0 0 0,0 0 0,-2 8 0,3-10-14,1 0 0,0-1 0,-1 1-1,1 0 1,0-1 0,0 1 0,0 0-1,0 0 1,0-1 0,1 1 0,-1 0 0,0 0-1,1-1 1,0 1 0,-1 0 0,1-1-1,0 1 1,0-1 0,0 1 0,0-1 0,0 1-1,0-1 1,0 0 0,0 0 0,0 1-1,1-1 1,-1 0 0,3 1 0,2 2 20,0-1 0,1 0 0,-1-1 0,1 0 0,0 0 1,0 0-1,0-1 0,0 1 0,10-1 0,9-1-37,31-3 0,-44 2 65,211-35 14,-170 25-76,-32 7-18,-7 0 49,1 1-1,27-1 1,-43 4-16,0 0-1,0 0 1,0 0 0,0 0 0,0 0 0,0 0-1,0 0 1,0 0 0,1-1 0,-1 1 0,0 0-1,0 0 1,0 0 0,0 0 0,0 0 0,0 0-1,1 0 1,-1 0 0,0 0 0,0 1 0,0-1-1,0 0 1,0 0 0,0 0 0,0 0 0,1 0-1,-1 0 1,0 0 0,0 0 0,0 0 0,0 0-1,0 0 1,0 0 0,0 0 0,0 1 0,0-1-1,1 0 1,-1 0 0,0 0 0,0 0-1,0 0 1,0 0 0,0 0 0,0 0 0,0 1-1,0-1 1,0 0 0,0 0 0,0 0 0,0 0-1,0 0 1,0 1 0,-7 5-55,-18 9 0,21-13 32,-21 11 85,3-1 16,-22 14 0,39-22-68,0 0 0,0-1 0,1 1 1,-1 1-1,1-1 0,0 1 0,0 0 0,1-1 0,-6 10 0,9-13-9,-1 0-1,1 0 1,-1 0-1,1 0 1,0 0-1,-1 0 1,1 0-1,0 0 1,0 0-1,0 0 1,0 0-1,0 0 1,0 0-1,0 0 1,0 0-1,0 0 1,0 0-1,1 1 1,-1-1-1,0-1 1,1 1-1,-1 0 1,1 0-1,-1 0 1,1 0-1,-1 0 1,1 0-1,0 0 1,-1-1 0,1 1-1,0 0 1,0 0-1,0-1 1,-1 1-1,1-1 1,0 1-1,0-1 1,0 1-1,0-1 1,0 1-1,2-1 1,2 2 25,0-1 1,0 0-1,1 0 1,-1 0-1,0 0 1,1-1-1,5 0 0,6-2 20,-1-1 0,1 0-1,-1-1 1,0-1 0,0 0-1,0-2 1,-1 1 0,0-2-1,0 0 1,18-14-1,-20 11-15,0 0-1,-1-1 0,0 0 0,-1-1 0,-1 0 0,15-24 0,41-92-11,-58 113-46,104-256 105,-104 248-164,-1 0 0,4-25 0,-11 48 71,0 0-1,0 1 1,0-1-1,0 1 1,1-1-1,-1 0 1,0 1-1,0-1 1,0 1-1,0-1 1,-1 0-1,1 1 1,0-1-1,0 1 1,0-1-1,0 1 1,-1-1-1,1 0 1,0 1-1,0-1 1,-1 0-1,0 1 9,1 0 0,-1 0-1,1 0 1,0 0-1,-1 0 1,1 0-1,-1 0 1,1 0 0,-1 0-1,1 0 1,0 0-1,-1 0 1,1 0-1,-1 0 1,1 0-1,0 0 1,-1 0 0,1 1-1,-1-1 1,1 0-1,0 0 1,-1 1-1,-3 1-11,1 1-1,0 0 0,0-1 0,0 1 0,-4 5 0,-5 11 43,1 1 1,1 0-1,-11 32 0,15-38-21,-45 151 206,15-40-1130,26-98-803,-13 26 1,20-47 834,0 0-1,-1-1 1,0 1 0,0-1 0,0 0 0,-1 0 0,1-1 0,-1 1 0,0-1 0,-10 6 0,-5 3-1912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9:05.3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 9728,'0'0'4384,"81"12"-3808,-31-9 2367,-5 5-1727,31-8 352,6 5-928,29-5-352,-3 0-160,-5-5-192,-13 2 32,-17-5-1600,-15 4 896,-21-4-3167,-11 8 2207,-21-8-3680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9:05.7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609 196 11232,'-18'-28'5056,"54"21"-4385,-4 2 769,8 2-928,26-5 832,7-1-736,4-2-64,-6 6-320,-3-2-288,-10 7 32,-8-5-1344,-10 5 768</inkml:trace>
  <inkml:trace contextRef="#ctx0" brushRef="#br0" timeOffset="1">61 20 10144,'-60'-7'4576,"75"7"-3968,11-5-672,6 5-96,34-3-2848,8-2 1664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9:09.5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81 3648,'0'-3'421,"0"0"-1,1-1 1,0 1 0,-1-1 0,1 1-1,1 0 1,-1 0 0,0-1 0,1 1-1,0 0 1,-1 0 0,1 0 0,0 1-1,1-1 1,-1 0 0,0 1 0,6-5-1,11-14 4801,-18 21-4142,0 5-491,-1 7-84,-4 26 418,-15 55 1,-16 90 561,29-148-1251,-9 50 122,-26 130 346,39-210-643,-7 35 207,9-37-160,-1 0 0,1 0 1,0-1-1,0 1 0,0 0 1,0 0-1,0 0 1,1 0-1,0 5 0,-1-8-93,0 0 1,0 0-1,0 0 0,0 1 0,0-1 0,0 0 0,1 0 1,-1 0-1,0 0 0,0 1 0,0-1 0,0 0 0,0 0 1,0 0-1,0 0 0,0 0 0,0 1 0,1-1 0,-1 0 1,0 0-1,0 0 0,0 0 0,0 0 0,0 0 0,1 0 1,-1 0-1,0 1 0,0-1 0,0 0 0,0 0 0,1 0 1,-1 0-1,0 0 0,0 0 0,0 0 0,0 0 0,1 0 1,-1 0-1,0 0 0,0 0 0,0 0 0,0 0 0,1 0 1,-1 0-1,0-1 0,0 1 0,0 0 0,0 0 0,1 0 1,-1 0-1,0 0 0,0 0 0,0 0 0,0-1 0,7-8-49,-6 6 99,20-29-123,0-2 96,40-48 0,-53 73-52,0 0 0,1 1 0,0 0 0,0 0 0,1 1 0,0 0 0,0 1 0,1 0 1,17-7-1,-23 11 7,0 1-1,1 0 1,-1 0 0,0 0 0,1 1 0,-1-1 0,1 1 0,-1 1 0,1-1 0,-1 1 0,1 0 0,-1 0 0,0 0 0,0 1 0,1 0 0,-1 0-1,0 0 1,8 6 0,-10-6 12,1 0 1,-1 1-1,0-1 0,0 1 0,0 0 0,0 0 0,0 0 0,0 1 0,-1-1 0,0 0 0,0 1 1,0 0-1,0 0 0,0-1 0,-1 1 0,1 0 0,-1 0 0,0 0 0,0 0 0,-1 1 0,1-1 1,-1 0-1,0 0 0,-1 8 0,0-5 35,-1 0-1,-1 1 1,1-1 0,-1 0-1,0 0 1,0-1-1,-1 1 1,0-1 0,0 0-1,-1 0 1,0 0 0,0 0-1,0-1 1,-9 7 0,-1 0 8,0-1 1,-1 0 0,-1-1 0,-23 10 0,30-16-55,0 0-1,0-1 1,0 0 0,0-1 0,0-1 0,0 1 0,-1-1 0,1-1 0,0 0 0,-1 0 0,1-1 0,-18-4 0,26 4 22,-1 0 0,0 1 0,1-1 0,-1 0 0,1 0 0,-1-1 0,-2-1 0,4 3-9,0-1 1,0 1-1,1-1 0,-1 0 0,0 1 0,0-1 1,1 0-1,-1 1 0,1-1 0,-1 0 0,0 0 1,1 0-1,0 0 0,-1 0 0,1 0 0,-1 0 0,1 1 1,0-1-1,0 0 0,-1-2 0,2 0-32,0 3-44,2 8-117,-1-1 78,1-4 115,-1 0 0,1 0 0,-1 0 1,1 0-1,0 0 0,0-1 0,0 1 0,0-1 0,1 0 0,-1 0 0,1 0 0,-1-1 0,1 1 0,0-1 0,-1 1 0,8 0 0,3 1 74,-1-1-1,1-1 1,19 0-1,10-1-11,70-11 0,-88 7 29,-1-2 0,1 0 0,-1-2 1,27-11-1,-40 13-51,-1 0 0,0 0-1,0-1 1,0 0 0,10-10 0,38-45 42,-3 5-163,-55 56 69,1 0-1,-1 0 1,1 1 0,-1-1 0,1 0-1,-1 1 1,1-1 0,0 1 0,0-1 0,-1 1-1,1-1 1,0 1 0,0 0 0,-1-1-1,1 1 1,0 0 0,0-1 0,0 1-1,0 0 1,-1 0 0,1 0 0,0 0 0,0 0-1,0 0 1,0 0 0,1 0 0,-1 1 10,-1 1 1,1-1-1,0 0 1,0 0-1,-1 1 1,1-1 0,-1 1-1,1-1 1,-1 0-1,0 1 1,1-1-1,-1 1 1,0-1 0,0 1-1,0-1 1,0 1-1,-1 1 1,0 24-80,-8 39 0,5-38 210,-2 41 0,6-68-119,0 0 0,0 1-1,0-1 1,1 0 0,-1 0 0,0 1 0,0-1 0,1 0 0,-1 0 0,1 1 0,-1-1-1,1 0 1,-1 0 0,1 0 0,0 0 0,-1 0 0,1 0 0,1 1 0,-1-1 0,0-1 1,-1 1 0,1-1-1,0 0 1,0 1 0,-1-1-1,1 0 1,0 0 0,0 1-1,0-1 1,-1 0 0,1 0-1,0 0 1,0 0 0,0 0-1,0 0 1,-1 0 0,1 0-1,0-1 1,0 1 0,0 0-1,-1 0 1,1-1 0,0 1-1,1-1 1,11-7 110,0-1 0,-1 0 0,19-18 0,16-12 31,-24 20-154,-8 7-68,17-10-1,-28 19 46,-1 1 0,1 0 0,0 0 0,0 1 0,1-1 0,-1 1 0,0 0 0,0 0 0,1 0 0,5 0-1,-10 1 19,1 0-1,0 0 0,-1 0 0,1 0 0,0 0 0,0 0 0,-1 0 0,1 1 0,0-1 0,-1 0 1,1 0-1,0 1 0,-1-1 0,1 0 0,0 1 0,-1-1 0,1 1 0,-1-1 0,1 1 0,-1-1 0,1 1 1,-1-1-1,1 1 0,0 0 0,-1 0-1,1 1 1,-1-1-1,0 1 1,1-1-1,-1 0 1,0 1 0,0-1-1,0 1 1,0-1-1,0 1 1,0 1-1,-2 5 20,1 0 0,-2 0 0,-4 11 0,7-18-4,-107 267-64,102-254 42,-56 127 4,46-110 52,-2 0 0,-28 37 0,37-56-11,-1-1-1,-1 0 0,0-1 0,-14 11 1,20-17 14,-1 0 1,0-1 0,-1 0 0,1 0-1,-1 0 1,1-1 0,-1 0 0,0 0-1,0 0 1,0-1 0,0 1 0,-6-1-1,9-1-21,0 0-1,0 0 0,0 0 0,0 0 1,0-1-1,0 1 0,0-1 0,0 0 1,0 0-1,0 0 0,0 0 0,1-1 0,-1 1 1,0-1-1,1 1 0,-1-1 0,1 0 1,0 0-1,-4-5 0,3 4-16,1 0-1,-1-1 1,1 0 0,0 1 0,0-1-1,1 0 1,-1 0 0,1 0-1,0 0 1,0-1 0,0 1-1,0-8 1,2 1-5,-1 1-1,2-1 1,-1 1-1,1-1 1,1 1-1,7-19 1,-7 21-5,4-14-33,2 1 1,1 0-1,0 0 0,23-31 0,-22 37 9,1 1-1,0 0 0,1 1 1,1 0-1,0 1 1,23-15-1,-15 13 14,2 1-1,-1 0 0,2 2 1,0 1-1,37-11 1,55-3-435,-100 22-628,-1 0 0,1 1 0,-1 1 0,1 1-1,21 3 1,-8 4-3811,-2 7 1579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9:34.7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316 88 3072,'-2'-14'1619,"1"0"1,-1 1-1,2-20 1,0 19 1278,-9 28-1586,-55 98-206,21-32-682,-7 1 196,-32 57-133,70-113-346,1-1-1,1 1 1,-13 50-1,21-68-48,0 0-1,1 1 0,0-1 1,0 1-1,1-1 0,0 1 1,2 11-1,-2-19-95,0 1-1,0-1 1,0 0 0,0 1-1,0-1 1,0 0-1,0 1 1,0-1 0,0 1-1,0-1 1,1 0-1,-1 1 1,0-1 0,0 0-1,0 1 1,1-1-1,-1 0 1,0 1 0,1-1-1,-1 0 1,0 0-1,1 1 1,-1-1 0,0 0-1,1 0 1,-1 0-1,0 1 1,1-1 0,-1 0-1,0 0 1,1 0 0,0 0-1,0 0-46,0 0-1,0 0 0,-1-1 1,1 1-1,0-1 1,0 1-1,0 0 0,0-1 1,0 0-1,-1 1 1,1-1-1,1-1 0,19-24-2657,-6 5 1067,-3 3-1574,18-34-1,-16 17-185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9:11.8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11 864 2912,'-11'1'1028,"17"2"876,22 1 1366,-15-4-2506,0-1 0,0 0 0,1-2 0,-1 1 0,0-1 0,-1-1 0,22-9 0,-23 7-427,0 0 0,0-1-1,0 0 1,-1 0 0,0-1 0,15-16-1,3-5 281,31-41 0,-37 42-379,153-162 678,-110 125-489,89-118 1,-143 167-257,0 0-1,-1 0 1,-1-1 0,0-1-1,-1 1 1,-1-1 0,-1 0-1,5-25 1,-10 41-174,-1 1 0,1-1-1,-1 1 1,0-1 0,0 1 0,0-1 0,0 0-1,0 1 1,0-1 0,0 0 0,0 1 0,0-1-1,-1 1 1,1-1 0,-1 1 0,1-1 0,-1 1-1,0-1 1,-1-2 0,2 4-2,0 0 1,0 0-1,-1 0 0,1 0 0,0 0 1,0-1-1,-1 1 0,1 0 0,0 0 1,0 0-1,-1 0 0,1 0 1,0 0-1,0 0 0,-1 0 0,1 0 1,0 0-1,0 0 0,-1 0 1,1 0-1,0 0 0,0 0 0,-1 0 1,1 0-1,0 0 0,0 0 0,-1 0 1,1 0-1,0 1 0,0-1 1,0 0-1,-1 0 0,1 0 0,0 0 1,-5 3-31,1 0 1,0 0-1,0 1 0,0-1 1,-3 5-1,-6 4 29,-8 7 54,4-4 11,-20 22 0,12-6 20,0 1 0,3 0 1,0 2-1,-22 48 0,32-54-3,0 1 0,2 0 0,1 0 0,2 1 0,1 0 0,-4 41 0,10-61-25,-1 0 0,1 1 0,1-1 1,0 0-1,0 0 0,1 0 0,1 0 0,4 13 1,-5-17-12,1 0 0,0-1 1,0 1-1,1-1 1,-1 0-1,1 0 0,0 0 1,1 0-1,-1-1 0,1 1 1,0-1-1,0-1 1,0 1-1,8 3 0,-1-1 0,0 0-1,0-1 1,1-1-1,0 0 1,0-1-1,0-1 1,0 0-1,0 0 1,0-1-1,1-1 1,-1 0-1,0-1 1,1 0-1,-1-1 1,0-1-1,0 0 1,0-1-1,-1 0 1,1-1-1,-1 0 1,0-1-1,-1-1 1,1 1-1,-1-2 1,0 0-1,14-13 1,-18 13-22,0 0 0,0 0 0,7-12 0,-11 17-31,-1-1 0,0 0-1,-1 0 1,1 1-1,-1-2 1,1 1 0,-1 0-1,0 0 1,-1 0 0,1-7-1,-1 11 12,0 0 1,0 1-1,0-1 0,0 0 1,0 0-1,0 0 0,0 0 0,0 0 1,0 0-1,-1 1 0,1-1 0,0 0 1,0 0-1,0 0 0,0 0 0,0 0 1,0 0-1,-1 0 0,1 0 0,0 0 1,0 0-1,0 0 0,0 0 1,-1 0-1,1 0 0,0 0 0,0 0 1,0 0-1,0 0 0,0 0 0,-1 0 1,1 0-1,0 0 0,0 0 0,0 0 1,0 0-1,0 0 0,-1 0 0,1 0 1,0 0-1,0 0 0,0-1 0,0 1 1,0 0-1,0 0 0,0 0 1,0 0-1,-1 0 0,1 0 0,0 0 1,0-1-1,0 1 0,0 0 0,0 0 1,0 0-1,0 0 0,0 0 0,0-1 1,0 1-1,0 0 0,0 0 0,-9 11-39,1 2 1,1 0 0,0 0 0,1 0 0,1 0 0,0 1 0,0 0 0,-4 28 0,9-38 54,0 0 0,0 1 1,0-1-1,1 0 0,-1 0 0,1 0 0,0 0 1,0-1-1,0 1 0,1 0 0,-1 0 0,1 0 1,0-1-1,0 1 0,4 3 0,-5-5 16,0 0-1,1-1 1,0 1-1,-1 0 1,1-1-1,0 1 1,0-1-1,0 0 1,0 1-1,0-1 1,0 0-1,0 0 1,0-1-1,0 1 1,0 0-1,1-1 1,-1 1-1,0-1 1,0 0-1,1 1 1,-1-1-1,0 0 1,1-1-1,-1 1 1,0 0-1,0-1 1,1 1-1,1-2 1,-2 2-15,-1-1 1,1 0 0,-1 0 0,1 0 0,-1 0-1,0 0 1,1 0 0,-1 0 0,0 0-1,0 0 1,0-1 0,0 1 0,0 0 0,0-1-1,0 1 1,0-1 0,0 1 0,-1-1 0,1 1-1,-1-1 1,1 0 0,-1 1 0,0-1 0,1-2-1,-1-4-2,1 0 0,-1 0 0,-3-15 0,2 12 26,-1-5-100,0 0 1,-1 0-1,-1 1 0,0-1 1,-1 1-1,-1-1 0,-14-26 1,19 41 40,0-1 1,0 0-1,0 0 1,1 1 0,-1-1-1,0 0 1,1 0-1,0 0 1,-1 0 0,1 0-1,0 0 1,0 0-1,0 0 1,0 0 0,0 1-1,1-1 1,-1 0-1,1-2 1,0 1 5,1 0-1,-1 0 1,1 0-1,-1 1 1,1-1-1,0 1 1,0-1 0,0 1-1,0 0 1,4-3-1,3-2 34,1 1-1,0 0 1,0 1-1,0 0 1,14-5 0,-2 2-27,1 1 1,0 2-1,0 0 1,0 1-1,0 1 1,1 1-1,-1 1 1,1 1-1,23 4 1,-38-3 38,-1 1 0,0 0 0,1 0-1,-1 1 1,0 0 0,0 1 0,0 0 0,-1 0 0,13 9 0,-15-9 26,0 1-1,0-1 1,-1 1 0,0 0 0,0 0 0,0 1-1,-1-1 1,0 1 0,0 0 0,0 0-1,0 0 1,-1 0 0,2 10 0,-2-6 20,0 0 0,-1 0 0,0 1 0,-1-1 0,0 0-1,-1 1 1,0-1 0,0 0 0,-1 1 0,-3 9 0,-2 1 108,-1-1-1,0-1 0,-23 37 1,31-55-180,-1-1 1,1 1 0,0-1-1,0 1 1,-1-1 0,1 1-1,0-1 1,0 1 0,-1 0-1,1-1 1,0 1 0,0-1-1,0 1 1,0-1-1,0 1 1,0 0 0,0 0-1,0-1-1,0 0-1,0 0 1,1 0-1,-1 1 1,0-1-1,0 0 1,0 0-1,1 0 1,-1 0-1,0 0 1,0 0-1,0 1 1,1-1-1,-1 0 0,0 0 1,0 0-1,0 0 1,1 0-1,-1 0 1,0 0-1,0 0 1,1 0-1,-1 0 1,0 0-1,0 0 1,0 0-1,1 0 1,-1-1-1,20-7 45,-6-2-44,-1 0 1,0 0-1,-1-2 0,0 1 0,11-15 0,2-2-2,45-54-90,-29 33 48,-36 44 57,-2 0-44,1 1 0,0 0-1,0 0 1,6-4 0,-10 7 25,1 1 0,-1-1 1,1 1-1,-1 0 0,1-1 0,0 1 1,-1 0-1,1 0 0,-1-1 1,1 1-1,0 0 0,-1 0 1,1 0-1,0 0 0,-1 0 1,1 0-1,0 0 0,-1 0 1,1 0-1,0 0 0,-1 0 1,1 0-1,0 0 0,-1 1 0,1-1 1,0 0-1,-1 0 0,1 1 1,-1-1-1,1 0 0,-1 1 1,1-1-1,-1 1 0,1-1 1,-1 1-1,1-1 0,-1 1 1,1-1-1,-1 1 0,0-1 1,1 1-1,-1 0 0,2 3 1,0 1-1,0-1 1,-1 0-1,0 1 1,0-1-1,0 1 1,0-1-1,0 7 1,-2 41-53,0-24 57,-3 29 33,2-45-37,0 0-1,2 0 1,-1 1-1,2-1 0,2 22 1,-2-32 8,-1 0 0,1 0 0,0-1 0,-1 1 0,1 0 0,0 0 0,0-1 0,0 1 0,1-1 0,-1 1 0,0-1 1,1 1-1,-1-1 0,0 0 0,1 1 0,0-1 0,-1 0 0,1 0 0,0 0 0,0 0 0,-1-1 0,1 1 0,0 0 0,0-1 0,0 1 0,0-1 0,0 0 1,2 1-1,5-1-19,0 0 0,0 0 1,0-1-1,14-3 0,-22 4 10,48-12-49,0-2 0,68-30 0,-112 42 22,17-6 32,-1-1-1,0-2 1,0 0-1,-1-1 1,-1-1-1,0 0 0,-1-2 1,0 0-1,-1-1 1,21-26-1,-31 32 9,1 1-21,0-1 0,-1 0 0,0 0 0,0-1 0,-2 1 0,8-18 0,-13 28 6,0 0 0,0 0 0,0-1-1,0 1 1,0 0 0,0 0 0,0 0-1,0 0 1,0 0 0,0 0-1,1 0 1,-1-1 0,0 1 0,0 0-1,0 0 1,0 0 0,0 0 0,0 0-1,0 0 1,-1-1 0,1 1-1,0 0 1,0 0 0,0 0 0,0 0-1,0 0 1,0 0 0,0 0 0,0 0-1,0-1 1,0 1 0,0 0-1,0 0 1,0 0 0,0 0 0,0 0-1,-1 0 1,1 0 0,0 0 0,0 0-1,0 0 1,0 0 0,0 0-1,0 0 1,0-1 0,-1 1 0,1 0-1,0 0 1,0 0 0,-8 6-172,-55 67-255,-10 11 276,63-74 134,1 1 0,0-1 0,0 1 0,1 1 0,1-1 0,-8 17 0,14-26 23,0 1 1,0 0-1,0 0 0,0 0 1,0 0-1,1 0 0,-1 0 1,1 0-1,0 0 1,0 0-1,0 0 0,0 0 1,0 0-1,1 0 0,0 0 1,-1 0-1,1 0 0,0 0 1,0 0-1,1 0 0,-1-1 1,1 1-1,-1 0 1,1-1-1,0 1 0,0-1 1,0 0-1,0 1 0,0-1 1,0 0-1,1-1 0,-1 1 1,1 0-1,3 1 1,-3-1 19,0 0 1,0 0-1,0-1 1,1 1-1,-1-1 1,1 0 0,-1 0-1,1 0 1,-1 0-1,1-1 1,0 1 0,-1-1-1,1 0 1,0 0-1,-1 0 1,1-1 0,0 1-1,-1-1 1,1 0-1,-1 0 1,1 0 0,-1-1-1,1 1 1,-1-1-1,0 0 1,0 0 0,0 0-1,0 0 1,0 0-1,0-1 1,-1 1 0,1-1-1,-1 0 1,1 1-1,-1-1 1,0-1 0,2-3-1,0-1 27,33-62 150,-33 60-228,1-1 1,-2 0 0,1 0 0,2-22 0,-25 105-431,-14 63 217,10-46 234,5-19 165,-49 124 1,50-154 1,-3 0-1,-1-1 1,-2-2 0,-34 44 0,45-66-61,0-1 0,-1-1 0,-1 0 0,-17 13 0,25-21-36,0-1 0,0 0 0,-1 0 0,0 0 0,-12 4 0,16-7-27,0 0 0,-1 0 0,1-1 0,0 0 0,-1 1 1,1-1-1,-1 0 0,1 0 0,0-1 0,-1 1 0,1-1 0,0 0 0,-1 1 1,1-2-1,-6-1 0,4 0-22,1 0 1,-1 0-1,1 0 1,-1 0-1,1-1 1,0 1-1,1-1 1,-1 0-1,1 0 1,-1-1-1,1 1 1,0-1-1,1 0 1,-3-5-1,-10-27-31,3-2-1,0 1 0,-10-75 1,7-29-64,14 116 9,0-1 0,3 1 0,4-33 0,-5 53 56,0 1 0,0 0 0,1 0 0,-1 0 0,1 1-1,0-1 1,0 0 0,1 1 0,-1-1 0,1 1 0,0 0 0,0 0-1,0 0 1,1 0 0,0 0 0,-1 1 0,1 0 0,0-1-1,1 1 1,-1 1 0,1-1 0,7-3 0,6 0 11,-1 1 0,1 0 0,0 1 0,1 1 0,-1 1 0,1 0 0,30 2 0,-12 3-46,1 0 1,66 17-1,-77-13-662,37 14 0,-56-17-391,0-1 0,0 1-1,0 1 1,-1-1 0,0 1-1,0 1 1,0-1 0,9 11-1,3 8-2205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9:14.3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7 585 5472,'-7'6'1584,"13"-4"175,20-2 1234,7-2 7,66-15 1,-83 13-2636,0-1 0,0-1-1,0 0 1,-1-2 0,0 1-1,17-13 1,3-7 145,-3-1 0,58-63 1,-48 43 106,-2-2 0,-2-1 1,45-80-1,-79 124-473,0-1-1,-1 1 1,5-16 0,-7 21-134,-1 0 0,1-1 1,-1 1-1,0 0 1,1-1-1,-1 1 1,0 0-1,-1-1 1,1 1-1,0 0 0,-1-1 1,1 1-1,-1 0 1,0 0-1,1-1 1,-1 1-1,-2-3 1,3 5-10,0 0 0,0 0 0,0 0 0,0 0 0,0 0 1,0 0-1,0 0 0,1 0 0,-1 0 0,0 0 1,0 0-1,0 0 0,0 0 0,0 0 0,0 0 0,0 0 1,0 0-1,0-1 0,0 1 0,0 0 0,0 0 1,0 0-1,0 0 0,0 0 0,0 0 0,0 0 0,0 0 1,0 0-1,0 0 0,1 0 0,-1 0 0,0-1 1,0 1-1,0 0 0,0 0 0,0 0 0,0 0 0,-1 0 1,1 0-1,0 0 0,0 0 0,0 0 0,0 0 1,12 1-113,11-1 232,-3 0-103,30 3 0,-43-3-12,0 2-1,-1-1 1,1 1 0,-1 0-1,0 0 1,1 1 0,-1 0-1,8 5 1,-11-5 39,0-1-1,0 1 1,0 0 0,0 0 0,-1 0-1,0 0 1,1 1 0,-1-1 0,-1 1-1,1-1 1,0 1 0,-1-1-1,0 1 1,0 0 0,0 0 0,0 0-1,0 0 1,-1 4 0,1 7 16,0 1 0,-2-1-1,-2 17 1,-15 75 137,9-67-201,-3 48 0,12-86-6,-1 5 21,1 0 0,0 0 1,2 13-1,-2-18-5,1 0-1,-1 0 1,1 0 0,0 0-1,-1 0 1,1 0 0,0 0-1,0 0 1,1-1 0,-1 1-1,0 0 1,1-1 0,-1 1-1,0-1 1,1 1 0,0-1 0,2 2-1,1 0 30,1-1 0,-1 1-1,1-1 1,-1 0 0,1-1-1,0 1 1,0-1 0,0 0-1,0-1 1,0 1 0,0-1-1,0 0 1,9-2 0,3-1 4,-1 0 1,-1-1-1,25-10 1,-11 2-30,0-2 1,48-30 0,48-43 62,-124 85-77,34-23-31,-9 7 108,0-2-1,39-39 1,-64 58-46,0-1 0,-1 0-1,0 0 1,1-1 0,-1 1 0,2-4 0,-3 5-25,0 1 0,0 0 0,0-1 0,0 1 0,0-1 0,0 1 0,0 0 0,0-1 0,0 1 0,0-1 0,0 1 0,0-1 0,0 1 0,0 0 0,0-1 0,0 1 0,0-1 0,0 1 0,-1 0 0,1-1 0,0 0-6,-1 1 0,1 0 0,-1-1 0,1 1 0,-1 0 0,1 0 1,-1 0-1,0-1 0,1 1 0,-1 0 0,1 0 0,-1 0 0,1 0 0,-1 0 0,0 0 1,1 0-1,-1 0 0,1 0 0,-1 0 0,0 0 0,-6 2-33,1-1 0,0 1-1,0 0 1,0 0 0,0 1 0,0 0-1,-8 5 1,0 1 46,1 1-1,-14 12 1,-7 10 1,-39 46 0,60-62-8,1 0-1,1 0 1,0 1-1,2 0 1,-15 34-1,23-47 20,0 0-1,0 1 1,0-1-1,1 0 1,-1 0-1,1 1 1,0-1-1,1 6 0,-1-9-14,0 0-1,0 0 0,0 0 0,0 0 1,0 1-1,1-1 0,-1 0 0,1 0 0,-1 0 1,1 0-1,-1 0 0,1 0 0,-1 0 0,1 0 1,0 0-1,0 0 0,-1 0 0,1-1 0,0 1 1,0 0-1,0 0 0,0-1 0,0 1 1,0-1-1,0 1 0,0-1 0,0 1 0,0-1 1,1 1-1,-1-1 0,0 0 0,0 0 0,0 0 1,2 0-1,4 0 18,1 0-1,-1-1 1,1 0 0,-1-1 0,1 0 0,-1 0-1,0 0 1,0-1 0,0 0 0,8-5 0,-5 2 17,0-1 1,-1-1-1,0 1 1,0-1-1,14-18 1,-3 0-38,-1-1 0,-2-2 1,24-51-1,-16 24 12,-31 119-464,5-57 461,1 0 0,-1 1 0,1-1 0,0 0 0,1 0 0,0 0 1,0 0-1,0 0 0,0 0 0,1 0 0,0 0 0,0 0 0,1-1 0,0 1 0,0-1 1,0 0-1,1 0 0,-1 0 0,1 0 0,0 0 0,1-1 0,-1 0 0,9 7 0,-9-9 1,-1 0 0,1-1 0,0 1 0,-1-1-1,1 1 1,0-1 0,0 0 0,0-1-1,0 1 1,0-1 0,0 1 0,0-1-1,0 0 1,0-1 0,1 1 0,-1-1-1,0 0 1,-1 0 0,1 0 0,0 0-1,7-4 1,-2 0 17,0 0 0,0 0 0,-1-1 0,0 0-1,0 0 1,0-1 0,10-12 0,62-88-60,-54 69-2,39-43 0,-62 78 3,0 0 0,0 0-1,0 0 1,1 0 0,5-4 0,-8 7 24,-1 0 0,1-1 1,-1 1-1,1 0 0,-1 0 0,1 0 0,-1-1 1,1 1-1,-1 0 0,1 0 0,-1 0 1,1 0-1,0 0 0,-1 0 0,1 0 1,-1 0-1,1 1 0,-1-1 0,1 0 1,-1 0-1,1 1 0,0-1 6,0 1 0,-1-1 0,1 1 0,0 0 0,-1 0 0,1-1 0,-1 1 0,1 0 0,-1 0 0,1 0 0,-1 0 0,0 0 0,1-1 0,-1 1 0,0 0-1,0 1 1,2 8 52,-2-1 0,1 0 0,-1 0 0,-1 0-1,0 1 1,0-1 0,-1 0 0,-2 9-1,-1 6 2,-11 51 46,-25 75 1,34-133-54,7-4-11,1-14-34,0 0-1,1 0 1,-1 0 0,0 0 0,0 0-1,0 0 1,0-1 0,0 1-1,0 0 1,0-1 0,1-1-1,2-4 9,15-17-47,0 1 1,1 1 0,1 0-1,1 2 1,1 1 0,1 0-1,43-25 1,-62 42 14,-1-1 0,1 1-1,0 0 1,0 0 0,1 0 0,-1 1-1,0 0 1,0 0 0,1 0 0,8 0 0,-11 2 19,0-1 0,0 0 0,-1 1 0,1 0 0,0-1 0,0 1 0,-1 0 0,1 1 0,0-1 0,-1 0 0,1 1 0,-1-1 0,0 1 0,1 0 0,-1 0 0,0 0 0,0 0 0,0 0 0,0 0 0,-1 1 0,3 2 0,0 4 5,0 0 0,-1-1 1,1 1-1,-2 1 0,1-1 1,1 19-1,-3-19-1,1 1 0,0-1 0,0 1 0,1-1 0,0 0 0,6 12 0,-7-18-2,-1-1-1,1 0 1,-1 0 0,1 0 0,0 0-1,0 0 1,0 0 0,1 0-1,-1 0 1,0-1 0,0 1-1,1-1 1,-1 0 0,5 2-1,-3-2-1,1 0 0,0 1 0,0-2 0,0 1 0,-1-1 0,1 1 0,9-2 0,-2-1-12,0 0-1,0-1 1,0 0 0,0 0 0,22-11-1,18-12-13,-1-2-1,-1-2 0,-2-3 0,63-53 0,-106 81 28,0 1 0,-1-1 0,6-7 0,-9 11-2,-1 0 0,1 0 0,-1 0-1,1 1 1,0-1 0,-1 0 0,1 0 0,-1 0-1,0 0 1,1 0 0,-1 0 0,0 0 0,0 0-1,1 0 1,-1 0 0,0 0 0,0 0 0,0-1-1,0 1 1,-1 0 0,1 0 0,0 0 0,0 0-1,0 0 1,-1 0 0,0-1 0,1 2-2,-1-1-1,1 1 1,-1-1 0,1 1 0,-1 0 0,1-1 0,-1 1 0,1 0-1,-1-1 1,1 1 0,-1 0 0,0 0 0,1 0 0,-1 0-1,0-1 1,1 1 0,-1 0 0,1 0 0,-1 0 0,0 0 0,1 0-1,-1 1 1,0-1 0,0 0 0,-16 7-133,14-6 101,-7 4-8,0 0 1,0 1-1,1 0 0,0 1 1,0 0-1,1 1 1,-13 13-1,-45 66-98,64-84 136,-9 13-34,1 0 1,-10 23-1,16-31 55,1 0 0,0 0 0,1 0 0,-1 1 0,2-1 0,-1 0 0,0 14-1,2-19-2,0-1 0,0 0 0,0 0 0,1 0-1,-1 0 1,1 0 0,-1 0 0,1 0 0,0 0-1,-1 0 1,1 0 0,0 0 0,0 0 0,1 0-1,-1 0 1,0-1 0,0 1 0,1 0 0,-1-1-1,1 1 1,0-1 0,-1 0 0,1 0 0,0 1-1,0-1 1,0 0 0,0 0 0,0-1-1,0 1 1,0 0 0,0-1 0,0 1 0,0-1-1,0 0 1,0 0 0,0 1 0,1-1 0,-1-1-1,0 1 1,0 0 0,4-1 0,3-2 9,0-1 0,-1 0 0,1-1 0,-1 1 0,0-1 0,0-1 0,0 0 0,-1 0 0,1 0 0,-2-1 0,8-9 0,5-7 9,-2-1-1,19-33 0,-9 2-206,-8 13 121,-14 36 80,-3 6-173,-2 16-123,-42 137-34,23-89 428,-34 139 187,-24 80 285,45-196-429,27-74-102,-2 0 0,1 0 0,-2-1 1,-10 14-1,16-23-40,0 0-1,0-1 1,-1 0 0,1 1 0,-1-1-1,1 0 1,-1 0 0,-3 2 0,4-4-14,0 1 0,0 0 1,1-1-1,-1 1 1,0-1-1,0 0 0,0 0 1,0 1-1,0-1 0,0 0 1,0-1-1,0 1 1,1 0-1,-1 0 0,0-1 1,0 1-1,-2-2 0,-1 0-33,1 1 0,0-1-1,0 0 1,0-1 0,0 1-1,0-1 1,1 0 0,-1 1-1,1-2 1,-1 1 0,-3-5-1,-7-15-16,0 0-1,2-1 0,1-1 1,-16-49-1,17 43 40,2-1-1,2 0 0,1 0 1,1-1-1,1-61 1,3 88-13,0 0 0,1-1 0,0 1 0,0 0 1,0 0-1,1 0 0,0 0 0,0 0 0,1 0 1,-1 0-1,1 1 0,1-1 0,-1 1 0,6-7 0,-5 8 46,1 0 0,0-1 0,0 2 0,1-1 0,-1 0 0,1 1 0,-1 0 0,1 1 0,0-1-1,0 1 1,1 0 0,-1 1 0,9-2 0,24-1-23,-1 1-1,1 2 0,62 7 1,-86-5 15,39 4-49,13 0-2786,-22-3-4133,-26-2 3725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9:17.4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640 512 5824,'12'-5'2458,"4"-4"485,-15 8-2765,-1 0 0,1 1 0,-1-1 0,1 0 0,-1 1 1,0-1-1,1 0 0,-1 0 0,0 1 0,1-1 0,-1 0 0,0 0 1,0 1-1,0-1 0,0 0 0,0 0 0,0 0 0,0 0 1,0 1-1,0-1 0,0 0 0,-1-1 0,1-1 81,-1 0 0,0 1-1,0-1 1,0 0 0,0 1 0,-1-1-1,1 1 1,-1 0 0,1-1 0,-1 1-1,0 0 1,0 0 0,0 0-1,-3-3 1,0 2-60,1 1-1,-1-1 1,0 0-1,1 1 1,-1 0-1,0 0 1,-7-1-1,-2 0 32,0 1 0,-1 1 0,1 0 0,-27 1 0,18 3-32,0 0 1,0 1-1,-42 14 1,-59 31 293,118-46-466,-8 3 7,-1 2 1,2 0 0,-1 0-1,1 1 1,0 1 0,1 0-1,0 1 1,0 0 0,1 1 0,1 0-1,0 1 1,-15 26 0,14-19 38,1 1 1,2-1 0,0 2 0,1-1 0,1 1-1,1 0 1,0 0 0,0 32 0,4-44-50,0 0 0,1 0 0,1 0-1,0 0 1,0 0 0,1 0 0,0 0 0,1 0 0,0 0 0,1-1 0,0 0 0,0 0-1,1 0 1,0 0 0,0 0 0,1-1 0,0 0 0,1-1 0,0 1 0,0-1 0,1 0-1,-1-1 1,14 9 0,-4-5 53,1-1 0,0 0 0,1-1 0,-1-1 0,1-1 0,1 0 0,-1-2 0,1 0 0,0-1 0,0-1 0,20-1 0,-16-2-39,-1 0-1,0-2 0,0 0 0,0-2 1,-1-1-1,1 0 0,-1-2 0,0-1 1,23-12-1,-18 6 11,-2-1 0,35-26 0,-49 33-12,0-1 0,-1 0 0,0 0 0,-1-1 0,0-1 0,-1 1 0,8-15 0,-14 23-72,-1 0 1,1-1-1,-1 1 0,0 0 1,0-1-1,0 1 0,0 0 1,0-1-1,-1-3 0,0 6 26,0 1-1,0-1 1,0 1 0,0 0-1,0-1 1,0 1 0,0-1-1,0 1 1,0 0 0,-1-1-1,1 1 1,0 0 0,0-1-1,0 1 1,-1-1 0,1 1-1,0 0 1,0 0 0,-1-1-1,1 1 1,0 0 0,-1-1-1,1 1 1,0 0-1,-1 0 1,1 0 0,-1 0-1,1-1 1,-1 1 0,0 0-10,-1 0 0,0 0 1,1 0-1,-1 0 0,1 1 1,-1-1-1,1 0 0,-1 1 1,1-1-1,-1 1 1,1 0-1,-3 1 0,-5 3 2,-1 1 1,1 1-1,0 0 0,1 0 1,0 0-1,0 1 0,-11 15 0,7-8 17,1 2-1,1-1 1,-14 30-1,20-38-6,1 0 0,0 1 0,0-1 0,1 1 0,-2 14 0,4-21 27,0 0 0,0 0-1,-1-1 1,1 1 0,0 0 0,1 0 0,-1-1 0,0 1 0,0 0-1,1 0 1,-1-1 0,1 1 0,0 0 0,-1-1 0,1 1 0,0 0-1,0-1 1,0 1 0,0-1 0,0 0 0,0 1 0,0-1 0,1 0-1,-1 0 1,0 1 0,1-1 0,-1 0 0,1-1 0,-1 1 0,1 0-1,0 0 1,-1-1 0,1 1 0,3 0 0,4 1 40,-1-1 0,1-1 0,0 1-1,0-1 1,0-1 0,0 0 0,0 0 0,-1-1 0,1 0 0,-1 0 0,1-1 0,-1 0 0,0-1 0,0 1-1,0-2 1,11-7 0,-15 9-64,1 0-1,-1-1 1,0 0 0,0 0-1,0 0 1,-1 0-1,0 0 1,1-1 0,-1 0-1,-1 1 1,1-1 0,-1 0-1,0-1 1,0 1-1,0 0 1,-1-1 0,0 1-1,0 0 1,0-1-1,-1 1 1,0-1 0,0 0-1,0 1 1,0-1-1,-1 1 1,0-1 0,-2-6-1,1 8-48,1 0 0,-1 0 0,0 0 0,0 0 0,0 0 0,0 1-1,-1-1 1,-4-4 0,6 6 30,-1 1 0,0-1 0,0 0 0,1 1 0,-1-1 0,0 1 0,0 0-1,-1 0 1,1 0 0,0 0 0,0 0 0,0 0 0,-1 0 0,1 1 0,0-1 0,-5 0 0,3 2-10,-1-1 1,0 0 0,0 1-1,-7 2 1,11-3 34,-1 0 0,1 1 0,-1-1 0,1 1 0,-1 0 0,1-1 0,0 1 0,0 0 0,-1 0 0,1 0 1,0 0-1,0 0 0,0 0 0,0 0 0,0 0 0,0 1 0,-1 1 0,2-2 1,-1-1 1,1 1-1,0-1 0,0 0 1,0 1-1,0-1 0,0 0 1,0 1-1,0-1 0,0 1 1,1-1-1,-1 0 1,0 1-1,0-1 0,0 1 1,0-1-1,0 0 0,1 1 1,-1-1-1,0 0 0,0 1 1,0-1-1,1 0 0,-1 0 1,0 1-1,1-1 0,-1 0 1,0 0-1,1 1 1,-1-1-1,0 0 0,1 0 1,-1 0-1,0 1 0,1-1 1,-1 0-1,0 0 0,1 0 1,-1 0-1,1 0 0,-1 0 1,1 0-1,18 2-91,7-4 186,0-1 0,-1-1 0,0-2 0,46-15 0,-32 6 8,-1-1 1,-1-2-1,0-1 1,41-30 0,-61 37-91,-7 5-7,0 1 0,1-1 0,18-7 0,-28 14-2,0-1 0,0 1 0,0 0 0,0 0 0,0-1 0,0 1-1,-1 0 1,1 0 0,0 0 0,0 0 0,0 0 0,0 0 0,0 0 0,0 0 0,0 1 0,0-1-1,0 0 1,0 0 0,0 1 0,-1-1 0,1 1 0,0-1 0,0 1 0,0-1 0,-1 1 0,1-1-1,0 1 1,0 0 0,-1-1 0,1 1 0,-1 0 0,1 0 0,-1 0 0,1-1 0,-1 1 0,1 0-1,-1 0 1,0 0 0,1 1 0,0 3 40,1 0 0,-1 0-1,0 0 1,-1 0 0,1 11-1,-4 24 56,-1 1-1,-18 73 1,6-33 92,15-77-175,0 1 1,1-1-1,0 0 0,0 0 1,0 7-1,0-10-7,0 0-1,1-1 1,-1 1 0,0 0-1,0-1 1,0 1 0,0 0-1,1-1 1,-1 1 0,0 0-1,1-1 1,-1 1-1,0 0 1,1-1 0,-1 1-1,1-1 1,-1 1 0,1-1-1,-1 1 1,1-1-1,0 0 1,-1 1 0,1-1-1,-1 1 1,1-1 0,0 0-1,-1 0 1,1 1 0,0-1-1,-1 0 1,1 0-1,0 0 1,0 0 0,-1 0-1,1 0 1,0 0 0,-1 0-1,2 0 1,4-1 43,-1-1 0,0 0 0,0 1 0,0-1 0,0-1 0,-1 1 0,8-6 0,32-27-13,146-149-168,-188 181 91,14-11-45,-16 13 75,0 1-1,1 0 1,-1 0 0,0-1 0,1 1 0,-1 0 0,0 0 0,1 0 0,-1-1 0,0 1-1,1 0 1,-1 0 0,1 0 0,-1 0 0,0 0 0,1 0 0,-1 0 0,1 0 0,-1 0-1,0 0 1,1 0 0,-1 0 0,1 0 0,-1 0 0,0 0 0,1 0 0,-1 0 0,0 0-1,1 0 1,-1 1 0,1-1 0,-1 0 0,0 0 0,1 0 0,-1 1 0,0-1 0,0 0 0,1 1-1,-1-1 1,0 0 0,0 1 0,1-1 0,-1 1 0,1 1-9,-1-1 0,1 1 0,-1 0 0,0 0 0,1 0 0,-1 0 0,0 0 0,0 0 0,0 0 0,-1 0 0,0 3 0,-7 27-83,5-20 59,-11 30-103,9-28 146,0 0 1,1 0-1,1 1 1,0-1-1,-1 20 0,4-32 9,0 0-1,0 0 1,0 0-1,0 0 0,1 1 1,-1-1-1,1 0 1,-1 0-1,1 0 0,0 0 1,0 0-1,0-1 0,0 1 1,0 0-1,0 0 1,1 0-1,-1-1 0,0 1 1,3 1-1,-1-1 8,-1 0 0,1-1-1,0 1 1,0-1 0,0 0 0,0 0 0,0 0-1,0 0 1,0 0 0,0-1 0,6 1-1,2-1-8,0-1-1,0 0 0,0 0 0,0-1 0,0-1 1,17-6-1,-18 6-27,-1-1 1,1-1 0,-1 0-1,0 0 1,0 0 0,-1-1-1,14-12 1,-8 2-39,0 0 1,20-32-1,21-44-46,-39 64 72,93-143-297,-49 80 143,12-28-88,-6-2 0,71-180 0,-133 291 213,-1 4-3,0 0 0,-1 0 0,0 0 0,0 0 0,-1 0 0,0 0 0,1-13 0,-2 18 52,0 0 0,0 0 0,0 0 0,0 1 0,0-1 0,0 0 0,-1 0 0,1 1 0,0-1 0,-1 0 0,1 0 0,0 1 0,-1-1 1,1 0-1,-1 1 0,1-1 0,-1 1 0,0-1 0,1 0 0,-1 1 0,1-1 0,-1 1 0,0 0 0,1-1 0,-1 1 0,0-1 0,0 1 0,1 0 0,-1 0 0,0-1 0,0 1 0,0 0 0,1 0 0,-1 0 0,0 0 1,0 0-1,0 0 0,1 0 0,-1 0 0,0 0 0,0 1 0,0-1 0,1 0 0,-2 1 0,-6 4-28,1 0 0,0 0 0,0 1 0,1-1 0,0 2 0,0-1 0,0 1 0,-8 14 1,-24 34 188,4 2 0,-53 115 0,69-128-54,2 1 0,2 1 0,2 0 0,-12 91 0,22-120-61,0 0-1,2 0 1,0 0-1,0-1 1,2 1 0,0 0-1,1 0 1,8 23-1,-10-37-12,0 1 0,1 0 0,0-1 0,0 1 0,0-1 0,0 0 0,1 0 0,-1 1-1,1-2 1,0 1 0,0 0 0,0 0 0,0-1 0,0 0 0,0 0 0,1 0 0,-1 0 0,1 0 0,0-1-1,-1 1 1,1-1 0,0 0 0,0 0 0,0 0 0,0-1 0,6 1 0,2-1 3,0-1 0,0-1 1,0 1-1,0-2 0,0 1 0,0-2 1,-1 0-1,0 0 0,16-9 0,5-3-122,55-41-1,18-28 119,-64 50-534,-39 35 332,-4 6-60,-5 9-60,-3 4 329,0 2 1,1-1 0,1 1-1,1 0 1,1 1 0,-4 31 0,9-49-8,1 0 0,0 1 0,0-1 0,1 1 0,-1-1 0,1 0 0,0 1 0,0-1 0,0 0 0,1 0 0,3 7 0,-4-9-5,0 0-1,0-1 1,0 1 0,0-1 0,0 0 0,1 1-1,-1-1 1,0 0 0,1 0 0,-1 0-1,1 0 1,-1 0 0,1 0 0,-1 0-1,1 0 1,0-1 0,0 1 0,-1-1-1,1 1 1,0-1 0,0 0 0,-1 1-1,1-1 1,0 0 0,0 0 0,0-1-1,0 1 1,-1 0 0,1 0 0,2-1 0,1-1 25,0 0 1,0 0-1,-1-1 1,1 1-1,-1-1 1,0 0-1,1 0 1,-1 0-1,0-1 1,-1 0-1,1 1 1,-1-1-1,5-7 1,-1 0-51,0 0 0,-1 0-1,0 0 1,5-18 0,-8 21-7,-1 0 0,0-1 0,0 1 0,-1-1 1,0 1-1,0-1 0,-1 1 0,0-1 0,-3-14 0,2 20-6,0-1-1,0 1 1,-1-1 0,1 1 0,-1-1 0,0 1-1,0 0 1,0 0 0,0 0 0,-1 0 0,1 0-1,-1 0 1,0 1 0,0-1 0,-4-2-1,1 1 11,0 1-1,0-1 1,0 2-1,0-1 1,-1 1-1,1-1 0,-11-1 1,5 0 120,12 4-110,0 0 1,0 0 0,0-1-1,0 1 1,0 0-1,0 0 1,0 0 0,0 0-1,0-1 1,0 1 0,0 0-1,0 0 1,1 0 0,-1 0-1,0-1 1,0 1 0,0 0-1,0 0 1,0 0-1,0 0 1,0 0 0,1 0-1,-1-1 1,0 1 0,0 0-1,0 0 1,0 0 0,1 0-1,-1 0 1,0 0 0,0 0-1,0 0 1,0 0 0,1 0-1,-1 0 1,26-8-57,-22 8 82,5-3 4,127-22 281,-120 24-260,0 0 1,0 0 0,0 2-1,1 0 1,-1 1-1,24 6 1,-37-8-35,0 1 0,0 0 0,0 0-1,0 0 1,0 0 0,-1 0 0,1 1 0,0-1 0,-1 1-1,1 0 1,-1 0 0,0 0 0,1 0 0,-1 0 0,0 0-1,0 0 1,0 1 0,-1-1 0,1 1 0,-1 0 0,1-1-1,-1 1 1,0 0 0,0 0 0,0 0 0,0 0 0,-1 0-1,1 0 1,-1 0 0,1 0 0,-1 3 0,-1 6 26,0 1 1,0-1-1,-1 0 0,-6 17 1,-19 47 166,18-50-193,4-9-24,5-7 66,0-10-55,0 0 0,0 0 0,0 1 0,0-1 0,0 0 1,0 0-1,0 0 0,1 0 0,-1 0 0,0 0 0,0 0 0,0 1 0,0-1 0,0 0 0,0 0 0,0 0 1,0 0-1,0 0 0,1 0 0,-1 0 0,0 0 0,0 0 0,0 0 0,0 0 0,0 1 0,1-1 0,-1 0 1,0 0-1,0 0 0,0 0 0,0 0 0,0 0 0,0 0 0,1 0 0,-1 0 0,0 0 0,0 0 0,0 0 0,0-1 1,0 1-1,1 0 0,-1 0 0,0 0 0,0 0 0,0 0 0,13-7 27,-1 0-1,-1-1 1,1-1-1,18-18 1,0 1-114,18-13-220,96-62 0,-139 98 300,1 0 1,-1 0-1,1 0 0,0 1 0,6-2 0,-11 4 9,0 0 0,0 0 0,0-1 0,-1 1 0,1 0 0,0 0 0,0 0-1,0 0 1,0 0 0,0 0 0,0 1 0,-1-1 0,1 0 0,0 0 0,0 1-1,0-1 1,0 0 0,-1 1 0,1-1 0,0 1 0,0-1 0,-1 1 0,1-1 0,0 1-1,-1-1 1,1 1 0,-1 0 0,1-1 0,-1 1 0,1 0 0,-1 0 0,1-1-1,-1 1 1,0 0 0,1 0 0,-1 0 0,0 0 0,0-1 0,1 1 0,-1 0 0,0 0-1,0 0 1,0 1 0,0 8 56,0 0 0,0 0 0,-1 0 0,0-1 0,-4 16 0,-1 5 37,-1 8 6,-11 39 0,16-72-99,1 0 0,-1-1 0,1 1-1,0 0 1,1 0 0,-1 0 0,1 0 0,0 1-1,1 7 1,-1-13-7,0 1-1,0-1 1,0 0 0,1 0-1,-1 0 1,0 0 0,0 1-1,0-1 1,0 0 0,1 0-1,-1 0 1,0 0 0,0 0-1,0 0 1,1 1 0,-1-1-1,0 0 1,0 0 0,1 0-1,-1 0 1,0 0 0,0 0-1,1 0 1,-1 0 0,0 0-1,0 0 1,0 0 0,1 0-1,-1 0 1,0 0 0,0 0-1,1 0 1,-1 0 0,0-1-1,0 1 1,0 0 0,1 0-1,-1 0 1,0 0 0,0 0-1,0-1 1,1 1 0,-1 0-1,0 0 1,0 0 0,0 0-1,0-1 1,9-7-85,-2-1 1,1-1-1,-1 1 0,-1-1 1,9-18-1,-8 16 33,0-1 0,1 1 0,12-14 0,-18 23 40,-1 2 1,1-1-1,0 0 0,0 0 0,1 0 1,-1 1-1,0-1 0,5-1 1,-7 3 7,1 0 0,0-1 0,0 1 0,-1 0 0,1 0 0,0 0 0,0 0 0,-1 0 0,1 0 0,0 0 0,0 0 0,0 1 0,-1-1 0,1 0 1,0 0-1,-1 1 0,1-1 0,0 0 0,0 1 0,-1-1 0,1 1 0,-1-1 0,1 1 0,0-1 0,-1 1 0,1-1 0,-1 1 0,1 0 0,-1-1 1,1 1-1,-1 0 0,0-1 0,1 2 0,2 4 29,-1 0-1,0 0 1,0 0 0,0 0 0,-1 0 0,1 9-1,3 11 21,-5-25-38,0 0 0,0 0 0,0 0 0,1 0 0,-1 0 1,0 0-1,1 0 0,-1 0 0,1 0 0,-1 0 0,1 0 0,-1 0 0,1 0 0,0 0 0,-1-1 0,1 1 0,0 0 0,0 0 0,0-1 0,-1 1 0,1 0 0,0-1 0,0 1 0,0-1 0,0 1 0,0-1 0,0 0 0,0 1 0,0-1 0,0 0 0,1 0 0,-1 0 0,0 1 0,0-1 0,0 0 0,0-1 0,0 1 0,0 0 0,0 0 0,0 0 0,0-1 0,0 1 0,2-1 0,3-2 24,1-1 1,-1 1 0,0-2-1,0 1 1,7-7 0,-5 5-23,93-73-18,128-104-133,-202 161 144,0-2 0,-1 0 0,32-42 0,-26 20-121,25-51-1,-32 54 34,-19 36 16,-3 12 95,-5 17 37,-10 21 32,-23 50-1,9-28 35,-127 412 642,150-464-736,-2 4 55,-2 24-1,7-37-68,0-1 0,-1 1 0,1-1-1,1 1 1,-1-1 0,0 1 0,1-1-1,0 1 1,-1-1 0,1 1 0,1-1-1,-1 0 1,2 4 0,-2-6-20,-1-1 0,1 1 0,-1 0 1,1-1-1,0 1 0,-1 0 0,1-1 1,0 1-1,-1-1 0,1 1 0,0-1 1,0 0-1,0 1 0,0-1 0,-1 0 1,1 1-1,0-1 0,0 0 0,0 0 1,0 0-1,0 0 0,0 0 0,-1 0 1,1 0-1,0 0 0,0 0 0,0 0 1,0 0-1,0-1 0,0 1 0,-1 0 1,1-1-1,0 1 0,0-1 0,0 1 1,1-1-1,1-2-42,1 1 0,-1-1 0,1 0 0,-1 0 0,0 0 0,4-6-1,11-17-157,-2-2-1,21-45 0,13-23 43,-48 92 209,0 1-1,0 0 0,0 0 1,0 0-1,1 0 0,-1 1 1,1-1-1,0 1 0,0-1 1,0 1-1,0 0 0,4-2 1,-5 3-5,1 1 0,-1-1 0,1 0 0,-1 1 0,1 0 0,-1 0 1,1 0-1,-1 0 0,1 0 0,-1 0 0,1 0 0,0 1 0,-1-1 0,0 1 1,1 0-1,-1 0 0,1 0 0,3 2 0,-6-3-37,78 36 222,-65-31-261,0-1 0,0 0-1,0-1 1,19 2 0,-6-4-544,1 0 1,0-2 0,34-6-1,10-6-3321,-1-4-3440,-35 4 553,-3 1 2198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9:20.1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2 249 5216,'-1'-1'1008,"1"1"-924,0 0 0,0 0 0,0 0 0,0-1 0,0 1 0,0 0 0,0 0 0,0 0 0,0 0 0,-1 0 0,1 0 0,0 0 0,0-1 0,0 1 0,0 0 0,0 0 0,1 0 0,-1 0 0,0 0 0,0 0 0,0-1 0,0 1 0,0 0 1,0 0-1,0 0 0,0 0 0,0 0 0,0 0 0,7-2 2043,18 2-199,-6 0-778,1-1-321,18-1 1122,50-9 1,-75 8-1716,-1 0-1,1-1 1,-1 0 0,0-1 0,-1 0 0,1-1 0,21-14 0,-20 9-100,-1 0 0,1-1 0,12-16 0,-22 24-84,0-1 1,0 1-1,-1-1 0,1 0 1,-1 1-1,0-1 1,-1 0-1,1 0 1,-1 0-1,0 0 1,0 0-1,-1-1 0,1 1 1,-1 0-1,0 0 1,-1 0-1,0-7 1,1 11-42,0 0 1,-1 0 0,1 0 0,0 0 0,0 0 0,0 0-1,-1 0 1,1 1 0,-1-1 0,1 0 0,0 0 0,-1 0-1,1 1 1,-1-1 0,0 0 0,1 0 0,-1 1-1,0-1 1,1 0 0,-1 1 0,0-1 0,0 1 0,1-1-1,-1 1 1,0-1 0,0 1 0,0 0 0,0 0 0,0-1-1,1 1 1,-2 0 0,0 0-15,0 0 1,0 0-1,0 0 0,0 0 1,0 1-1,0-1 1,0 1-1,1-1 0,-1 1 1,0 0-1,0-1 0,1 1 1,-4 2-1,-3 4 72,1-1 0,0 1 0,0 1 0,0 0 0,1-1 0,-7 13 0,12-19-61,-2 4 47,-1 0 0,2 0 0,-1 0 0,1 0 0,-1 0 0,1 1 0,1-1 0,-1 1 0,1-1 0,-1 7 0,2-7-7,0-1 0,0 0 1,0 0-1,1 0 0,0 1 0,0-1 0,0 0 0,0 0 1,1 0-1,-1 0 0,1 0 0,0-1 0,0 1 0,5 6 1,-1-4-33,-1 0 1,1 0 0,0-1 0,0 0 0,1 0 0,-1 0 0,1-1-1,0 0 1,0-1 0,1 1 0,-1-1 0,1-1 0,-1 0 0,1 0-1,0 0 1,10 0 0,8 1-794,-1-2 0,1-1 0,50-7 0,-6-3-3105,-3 2 1173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9:24.3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132 1078 5056,'-11'-7'1642,"10"7"-1566,1 0-1,0 0 0,-1 0 0,1 0 0,0 0 1,-1 0-1,1 0 0,0 0 0,-1 0 0,1 0 0,0 0 1,0 1-1,-1-1 0,1 0 0,0 0 0,-1 0 0,1 0 1,0 1-1,0-1 0,-1 0 0,1 0 0,0 0 1,-1 1-1,0 1 904,4-5 35,12-12 1492,20-30 0,31-58-953,-38 57-913,105-161 1328,-109 167-1628,-3-1 0,-1-1 0,26-79 0,0-59 703,-7 22-134,-35 144-858,-1 6 22,-1 1 0,0-1 1,0 0-1,-1 0 0,1-9 0,-4 13 56,-1 11-7,-16 70-138,-59 167 213,-66 75 33,-149 181-33,231-393 134,59-100-179,6-5-70,10-8-21,-7 3-31,40-17 79,44-21-37,-33 8-98,-1-3-1,61-50 0,-12-5 44,99-75 4,-33 56 48,-131 84 7,23-14 232,-61 39-282,-1 0 0,0 0 0,0 1 0,0-1 0,0 0 1,0 0-1,0 0 0,-1 0 0,1 0 0,0 0 0,0 0 0,0-2 0,-1 2-19,0 1-1,0-1 0,-1 1 1,1-1-1,0 1 1,0-1-1,0 1 0,-1-1 1,1 1-1,0-1 0,-1 1 1,1 0-1,-1-1 0,1 1 1,0 0-1,-1-1 0,1 1 1,-1 0-1,1-1 1,-1 1-1,1 0 0,-1 0 1,1 0-1,-1-1 0,1 1 1,-1 0-1,1 0 0,-1 0 1,1 0-1,-1 0 0,1 0 1,-1 0-1,-11-1 37,0 1-1,0 0 1,1 0 0,-1 1-1,-19 5 1,13-3-11,-110 20 155,91-18-198,35-4-3,1 0-1,-1 0 1,0 0-1,1 0 1,0 0-1,-1 1 1,1-1-1,0 0 1,-1 1-1,1-1 1,0 1-1,0-1 1,0 1-1,-1 2 1,0-1 7,-1 2 13,-3 4-26,1-1 0,-1 1 0,2 0 1,0 0-1,0 0 0,-3 12 0,1 3 15,2-1 1,1 1-1,0-1 1,2 1-1,1 0 0,3 29 1,-2-46 13,1 1 0,-1-1 0,1 0 0,0 0 0,1 0-1,0 0 1,0 0 0,5 7 0,-7-12 6,1 1 0,0 0 0,0-1 0,1 0 0,-1 1 0,0-1 0,1 0 0,-1 0 0,1 0 0,-1-1 0,1 1 0,0-1 0,0 1 0,0-1 0,0 0 0,0 0 0,0 0 0,0-1 0,0 1 1,0-1-1,6 1 0,-1-2 44,0 0 1,1 0-1,-1 0 1,0-1-1,0-1 1,0 1-1,0-1 1,-1 0-1,1-1 1,7-5-1,-2 1 0,0-1 0,-1-1 0,0 0 0,16-16 0,-17 13-16,-1 1 1,0-2-1,0 1 1,-2-1-1,0-1 0,8-18 1,-11 22-42,-1-1-1,-1 1 1,0-1 0,0 0 0,-1 0-1,-1-1 1,0 1 0,-1-22 0,0 30-13,-1 0 1,1-1-1,-1 1 1,0 0-1,-1 0 1,1 0-1,-1 0 1,1 0-1,-1 0 1,-1 0-1,1 1 1,0-1-1,-1 1 1,0-1-1,0 1 0,0 0 1,0 0-1,0 0 1,0 1-1,-1-1 1,0 1-1,1 0 1,-6-3-1,-2 1-21,1 0 1,-1 1-1,0 0 0,0 1 0,0 0 1,0 1-1,-21 0 0,24 1 7,1 1 0,0-1 0,-14 4 0,18-3 25,1 0-1,-1-1 0,1 1 0,-1 0 0,1 0 0,0 1 1,-1-1-1,1 0 0,0 1 0,0-1 0,0 1 1,0 0-1,0-1 0,-2 5 0,3-5 1,1-1 1,0 1-1,0-1 0,-1 1 0,1-1 0,0 1 0,0-1 1,0 1-1,0-1 0,0 1 0,0-1 0,0 1 0,0-1 1,0 1-1,0-1 0,0 1 0,0-1 0,0 1 0,1-1 1,-1 1-1,0-1 0,0 1 0,0-1 0,1 1 0,-1-1 1,0 1-1,1-1 0,-1 1 0,0-1 0,1 0 0,-1 1 1,1-1-1,-1 0 0,0 1 0,1-1 0,-1 0 0,1 0 1,-1 1-1,1-1 0,-1 0 0,1 0 0,-1 0 0,1 0 1,0 1-1,26 4 110,-5-3 29,1-2 0,-1 0 0,1-2 1,40-7-1,88-30-166,-124 32 104,-7 1 47,-1 0 0,0-1-1,0-1 1,30-18 0,-23 8 28,-15 10-73,0 1 0,17-9 0,-22 13-84,21-6-39,-26 9 42,-1 0 1,1-1 0,0 1 0,0 0 0,0 0-1,0 0 1,0 0 0,0 1 0,0-1 0,0 0 0,0 0-1,0 0 1,-1 1 0,1-1 0,0 0 0,0 1 0,0-1-1,-1 1 1,1-1 0,0 1 0,0-1 0,-1 1 0,1 0-1,0-1 1,0 2 0,0-1 1,1 1 0,-1 0 0,1 1 0,-1-1 0,1 0 0,-1 0 0,0 1 0,0-1 0,0 1 0,0-1 0,0 1 0,-1 0 0,1 4 0,0-1 18,-1 0 1,0 0-1,-1-1 1,1 1-1,-1 0 0,0-1 1,-1 1-1,1 0 0,-1-1 1,0 0-1,-1 1 0,-2 4 1,-1 0 30,0 0 0,-1 0 1,0-1-1,-13 14 0,17-21-60,1 1 0,0 0-1,0-1 1,1 1-1,-1 0 1,0 0-1,1 0 1,0 0 0,0 0-1,0 1 1,0-1-1,0 0 1,0 4-1,0 4 35,0 1-1,2 16 0,0-4-30,2 13 6,-2-34 4,-1-1 0,1 0-1,-1 1 1,1-1 0,0 0-1,0 1 1,0-1-1,1 0 1,-1 0 0,0 0-1,1 0 1,-1 0 0,3 2-1,-1-1 13,1-1 0,-1 0 0,1 0 0,0 0-1,0 0 1,0 0 0,0-1 0,0 1-1,0-1 1,0 0 0,1-1 0,-1 1-1,0-1 1,0 0 0,6 0 0,4-1 15,1-1-1,-1-1 1,15-4 0,-23 5-13,68-20 61,-1-4 0,0-3 0,-3-3 0,133-82-1,-175 96 4,-17 10-128,1 0 0,0 1 0,0 0 0,1 1 0,26-9 0,-30 11-112,-4 4 48,-5 0 256,0 1-214,0-1 69,0 0 0,0 1 0,0-1 0,0 0 0,0 0 0,0 0 0,0 0 0,0 0 0,0 1 0,-1-1 0,1 0 0,0 0 0,0 0 0,0 0 0,0 0 0,0 1 0,0-1 0,0 0 0,0 0 0,0 0 0,1 0 0,-1 1 0,0-1 0,0 0 0,0 0 0,0 0 0,0 0 0,0 0 0,0 1 0,0-1 0,0 0 0,0 0 0,0 0 0,1 0 0,-1 0 0,0 0 0,0 0 0,0 0 0,0 1 0,0-1 0,1 0 0,-1 0 0,0 0 0,0 0 0,0 0 0,0 0 0,0 0 0,1 0 0,-1 0 0,0 0 0,0 0 0,-8 5-42,7-5 43,-1 0 0,1 0 0,0 0 0,0 0 0,-1 0 0,1 0 0,0 0 0,0 0 0,-1 1 0,1-1 0,0 0 0,0 1 0,0-1 0,0 1 0,-1 0 0,1-1 0,0 1 0,0 0 0,-1 1 0,-22 10 77,6-4-26,1 3-61,-38 17 0,40-21-3,1 0 0,-1 1 0,1 0 0,-22 18 0,26-17 27,1 1 0,-1 0 0,2 1 0,0 0 0,0 0 1,1 1-1,0 0 0,1 0 0,0 0 0,1 1 0,0 0 0,1 0 0,1 0 1,0 1-1,1-1 0,0 1 0,1-1 0,1 1 0,1 16 0,0-24 5,0 1-1,1-1 0,0 1 0,0-1 1,0 0-1,1 0 0,0 0 0,0 0 1,1 0-1,-1-1 0,1 1 0,0-1 1,1 0-1,-1 0 0,1-1 1,0 1-1,0-1 0,1 0 0,7 5 1,-4-4 9,0-1 1,1 1 0,0-2-1,-1 1 1,1-1 0,0-1-1,0 0 1,1 0 0,-1-1-1,0 0 1,21-1 0,-11-3 37,-1 0 0,1-1-1,-1-2 1,0 1 0,30-15 0,86-52 29,-94 45-96,-1-1 0,0-3-1,50-50 1,-61 50-3,-1-1 1,28-41-1,-50 65 11,-1-1 0,0 0-1,6-13 1,-10 19-36,0 0 0,0 0 0,0 0 0,0-1 1,-1 1-1,1 0 0,-1 0 0,0-7 0,0 9 18,0 0-1,0-1 1,0 1-1,-1 0 1,1 0-1,0 0 1,-1-1-1,1 1 1,-1 0 0,1 0-1,-1 0 1,0 0-1,1 0 1,-1 0-1,0 0 1,0 0-1,0 0 1,0 1 0,0-1-1,0 0 1,0 0-1,0 1 1,0-1-1,0 1 1,0-1-1,0 1 1,0-1-1,-2 1 1,-3-2 1,0 1 0,-1 0 0,1 1 0,-1-1 1,1 1-1,-1 1 0,0-1 0,1 1 0,0 0 0,-1 1 0,1-1 0,0 1 0,0 1 0,-1-1 0,2 1 1,-1 0-1,0 0 0,1 1 0,-9 6 0,8-5 49,0 1 1,0 0-1,0 0 0,1 0 1,0 1-1,0-1 1,1 1-1,0 0 0,0 1 1,0-1-1,1 1 1,0 0-1,1 0 0,-1 0 1,0 12-1,2-7 4,0 0 1,1 0-1,1 0 0,0 0 1,1 0-1,0 0 0,1-1 0,1 1 1,0-1-1,0 0 0,1 0 1,1 0-1,0 0 0,1-1 1,8 11-1,-10-14-7,2 0 1,-1-1 0,1 0-1,0 0 1,0-1-1,1 0 1,0 0 0,0 0-1,0-1 1,1-1-1,-1 1 1,1-1 0,0-1-1,1 1 1,-1-2-1,1 1 1,-1-1 0,1-1-1,0 0 1,19 0-1,-12-3-90,0 0 0,0-2 0,0 0 0,22-8 0,62-31-1222,0-10-1663,-36 18-1407,1 4-5062,-32 18 4139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9:4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775 268 2144,'0'0'699,"2"-2"-417,9-6 5953,-11 8-6148,0-1-1,0 1 1,0 0 0,0-1 0,0 1 0,0 0 0,1-1-1,-1 1 1,0-1 0,0 1 0,0 0 0,0-1 0,1 1 0,-1 0-1,0 0 1,0-1 0,1 1 0,-1 0 0,0 0 0,1-1-1,1-2 1992,-9-3-619,5 6-1061,2 0 21,-2-3-42,1 2-315,0 0-1,1 1 0,-1-1 0,0 1 1,1-1-1,-1 1 0,0-1 1,0 1-1,1 0 0,-1-1 1,0 1-1,0 0 0,0 0 1,0-1-1,1 1 0,-1 0 0,0 0 1,0 0-1,-1 0 0,-26 4 965,21-1-822,0-1 1,0 1-1,0 0 0,0 0 0,-12 9 0,15-9-76,-1 0-1,0 0 1,0-1-1,-8 3 0,9-3-26,-1 0 0,1 0 0,-1 1 0,1-1 0,-6 5 0,5-4-29,-2 3-23,7-6-38,0 0 0,0 0 0,0 0 0,0 0 0,0 0 0,0 0 0,0 0 0,0 0 0,0 0 0,0 0 0,0 0 0,0 0 0,0 0-1,1 0 1,-1 0 0,0 0 0,0 0 0,0 0 0,0 0 0,0 0 0,0 0 0,0 0 0,0 0 0,0 1 0,0-1 0,0 0 0,0 0 0,0 0 0,0 0 0,0 0 0,0 0 0,0 0 0,0 0 0,0 0 0,0 0-1,0 0 1,0 0 0,0 0 0,0 0 0,0 0 0,0 1 0,0-1 0,0 0 0,0 0 0,0 0 0,0 0 0,0 0 0,0 0 0,0 0 0,0 0 0,0 0 0,0 0 0,0 0 0,0 0 0,0 0 0,0 0 0,0 0-1,0 1 1,0-1 0,0 0 0,13 9 496,-6-8-360,0 1-1,0-1 1,0 0 0,0 0-1,11-1 1,-11 1-103,0 1 1,0 0-1,9 4 0,-12-5-34,55 16 843,-55-16-794,0 0 1,0 0-1,0 0 1,0 0-1,0 0 1,0-1-1,0 0 1,0 0-1,0 0 1,0 0-1,4-2 1,-6 2-48,-1 0 1,1-1 0,-1 1 0,1-1 0,-1 0 0,1 1 0,-1-1-1,0 0 1,1 0 0,-1 0 0,0 0 0,0 0 0,0 0 0,0 0 0,0 0-1,0-1 1,0 1 0,0 0 0,0-1 0,0 1 0,-1 0 0,1-1-1,-1 1 1,1-1 0,-1 1 0,1-1 0,-1 1 0,0-1 0,0 0 0,0 1-1,0-3 1,1-12 76,-1 10-60,1 1 0,-1-1 1,0 0-1,-3-11 0,-10-56 94,11 64-76,2 7-56,0 1 0,0 0 0,-1 0-1,1-1 1,0 1 0,-1 0 0,1 0 0,-1 0 0,0-1 0,1 1 0,-1 0 0,0 0 0,-1-1 0,-16-26-162,-2-1 272,7 14 33,-19-23 122,29 34-242,0 1 0,0-1 1,0 1-1,0-1 1,-1 1-1,1 0 1,-1 0-1,0 0 1,0 1-1,0-1 1,0 1-1,-5-2 1,2 2 10,0 0 1,-1 0 0,1 0-1,-1 1 1,1 0 0,-14 0 0,0 2-22,0 0 0,-1 1 0,1 2 0,0 0 0,1 1 0,-1 1 1,1 1-1,0 0 0,1 2 0,0 0 0,0 2 0,1 0 0,0 1 1,1 0-1,1 2 0,0 0 0,-16 17 0,6-3 378,-39 58-1,15-21 231,34-46-393,1 1 0,-17 29 0,25-35-122,0-1 0,1 1 0,0 0 0,1 0 0,1 1 1,0 0-1,1 0 0,1 0 0,-1 24 0,3-25-11,0 0 1,2 0-1,0 0 1,0 0-1,2 0 0,-1-1 1,2 1-1,0-1 1,9 18-1,-9-22-25,0-1-1,0 0 0,1-1 1,0 1-1,0-1 1,1 0-1,0 0 0,0-1 1,1 0-1,0-1 1,0 1-1,0-1 1,1-1-1,15 7 0,-1-4-44,1-1 0,0-2 0,33 4 0,-30-5 37,0 1 1,33 9-1,-40-7-116,47 17-26,-58-18 73,0-1-1,0 1 1,-1 0-1,0 1 1,11 8 0,-14-9 38,0-1 1,0 1 0,-1 0 0,1 0-1,-1 1 1,0-1 0,-1 1 0,1 0-1,-1 0 1,0 0 0,-1 0 0,0 1-1,0-1 1,0 1 0,-1-1 0,1 1-1,-2 0 1,1 12 0,-3 12-12,-1 1 1,-14 53 0,11-54-10,1-11 66,0 0-1,-1 0 1,-1 0-1,-1 0 1,0-1-1,-2-1 1,-18 28-1,23-39-36,-1 1 1,0-1-1,-1 0 1,1 0-1,-1 0 0,-1-1 1,1 0-1,-1-1 0,0 0 1,-1 0-1,1 0 0,-1-1 1,0-1-1,0 1 1,0-1-1,0-1 0,-1 0 1,-13 1-1,14-3-7,0 0-1,0-1 0,0 0 1,0-1-1,0 0 1,0 0-1,1-1 1,-1 0-1,1-1 1,-15-8-1,-4-4-501,-40-32-1,57 40 102,-47-33-2321,50 36 1549,-1 1-1,0 0 0,0 0 1,0 1-1,-14-4 0,21 7 670,-1-1 0,1 1 0,-1 0 0,1 0 0,0 0 0,-1 0 0,1 0 0,0 0 0,-3 1 0,-3 6-2751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9:4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33 2816,'-23'5'17070,"32"-2"-12345,21 9-7093,-17-9 3788,39 6-1228,0-3 0,1-2 0,0-2 0,0-2 0,-1-3 0,1-2 0,58-13 0,-8 2 26,-69 13 15,0-2 0,49-14 1,-82 19-309,-1 0 0,0 0 1,0 0-1,1 0 0,-1-1 1,0 1-1,1 0 0,-1 0 1,0 0-1,0 0 0,1 0 1,-1 0-1,0 0 0,0 0 1,1 0-1,-1-1 0,0 1 1,0 0-1,0 0 0,1 0 1,-1 0-1,0-1 0,0 1 1,0 0-1,0 0 0,1-1 1,-1 1-1,0 0 0,0 0 1,0 0-1,0-1 0,0 1 1,0 0-1,0-1 0,0 1 1,0 0-1,0 0 0,0-1 1,0 1-1,0 0 0,0-1 1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9:49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89 4480,'-25'-8'19397,"287"-25"-17512,-198 26-1653,265-17 797,-258 20-874,123-8-187,-155 12-1019,-37 0-79,-14 0-7126,9 0 6336,-14 0-1573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9:5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37 2912,'2'-4'350,"6"-13"2893,-8 17-3001,0 0-1,0-1 1,0 1-1,1 0 1,-1-1 0,0 1-1,0-1 1,0 1-1,0-1 1,0 1-1,0 0 1,0-1-1,0 1 1,0-1 0,0 1-1,0-1 1,0 1-1,-1 0 1,1-1-1,0 1 1,0-1 0,0 1-1,0 0 1,-1-1-1,1 1 1,0 0-1,-2-5 3868,4 15-1768,-5 66-480,0 22-938,-5 144 895,1-133-991,5-73-804,1 1-1,3-1 1,6 48 0,-5-65 37,-1 0 1,-2 24 0,0-40-57,1-2-31,-1 0-1,0 0 1,0 0 0,0 0-1,-1 0 1,1 0-1,0 0 1,0 0-1,0 0 1,-1 0 0,1 0-1,0 0 1,-1 0-1,1 0 1,-1 0-1,0 1 1,0-2-97,1 0 1,-1 1-1,1-1 1,0 0-1,-1 0 0,1 0 1,-1 0-1,1 0 1,0 1-1,-1-1 0,1 0 1,-1 0-1,1 0 0,-1 0 1,1 0-1,-1 0 1,1-1-1,0 1 0,-1 0 1,1 0-1,-1 0 1,1 0-1,0 0 0,-1-1 1,1 1-1,-1 0 0,-1-2-714,-1 0 0,1 1 0,0-1 0,0 0 0,0 0-1,0 0 1,0-1 0,0 1 0,1 0 0,-2-4 0,3 6 663,-1-1 1,1 1 0,0-1 0,0 1 0,0-1-1,0 1 1,0 0 0,-1-1 0,1 1-1,0 0 1,0-1 0,-1 1 0,1-1 0,0 1-1,0 0 1,-1 0 0,1-1 0,0 1 0,-1 0-1,1 0 1,0-1 0,-1 1 0,1 0-1,-1 0 1,1 0 0,0-1 0,-1 1 0,1 0-1,-1 0 1,1 0 0,-1 0 0,1 0-1,0 0 1,-1 0 0,1 0 0,-1 0 0,1 0-1,-1 0 1,1 0 0,0 1 0,-2-1 0,-7 4-2749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9:52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5 131 6304,'-4'-4'8362,"24"-3"-2184,-15 6-7391,8-3 1811,0 1 1,20-1-1,-22 2-457,360-56 2163,-252 38-2110,2 5 0,227 2 0,-247 22-126,-31-1-163,-43-4 162,-27-4-120,1 1 1,-1-1 0,1 0-1,-1 0 1,0 0 0,1 0-1,-1 1 1,0-1-1,1 0 1,-1 0 0,0 1-1,1-1 1,-1 0-1,0 1 1,1-1 0,-1 0-1,0 1 1,0-1-1,1 1 1,-1-1 0,0 1-147,0-1 0,0 1 0,0-1 0,0 1 0,-1-1 0,1 1 0,0-1 0,0 0 0,0 1 0,-1-1 0,1 1 0,0-1 0,0 0 0,-1 1 0,1-1-1,0 1 1,-1-1 0,1 0 0,0 0 0,-1 1 0,1-1 0,-2 1 0,-4 3-1596,0-1 0,-1 1 0,1-1-1,-14 4 1,-31 7-3854,36-10 4782,-30 8-1336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9:35.1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4 314 6240,'-1'-15'628,"-1"7"-358,2 0 1,-1 1-1,1-1 0,0 1 0,1-1 0,0 0 0,3-10 0,-3 11 13,1 1 0,0 0 0,1-1 0,-1 1 0,1 0 0,1 0 1,-1 0-1,1 1 0,0-1 0,0 1 0,0 0 0,9-8 0,1 3 280,1 0-1,0 1 1,0 0 0,1 1-1,22-7 1,88-24 779,-97 31-1068,88-20-37,-99 25-354,1 1-1,-1 1 0,0 0 0,29 4 0,-45-3 73,-1 0 1,0 0 0,0 0-1,1 1 1,-1-1-1,0 1 1,0-1 0,1 1-1,-1-1 1,0 1-1,1 0 1,-1 0-49,-1-1 0,0 0 0,1 1 0,-1-1 0,0 1 0,1-1 0,-1 0 1,0 1-1,0-1 0,0 1 0,1-1 0,-1 1 0,0-1 0,0 1 0,0-1 0,0 1 0,0-1 0,0 0 0,0 1 0,0-1 0,0 2 0,-1 1-510,0 0 0,-1 1 0,1-1 0,-1 0-1,1 0 1,-1 0 0,-3 3 0,5-5 523,-19 28-2618,-6 9-1270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9:5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32 7712,'-22'-23'8821,"27"35"-6805,23 51-97,-7-15-644,46 76 0,-47-89-826,-14-25-261,-1 1-1,2-1 1,0-1-1,9 11 1,-15-19 308,-2-3-112,-16-55 458,9 38-775,2-1 0,1 0 0,-5-35 0,9 49-60,1 0 0,0 0 0,0 0 0,1 0 0,-1 1 0,1-1 0,1 0 0,-1 0 0,1 0 0,0 1 0,0-1 0,0 1 0,1 0 1,0-1-1,0 1 0,1 1 0,6-9 0,-3 6 55,0 1 1,1-1-1,0 1 1,0 1-1,1-1 1,-1 1-1,1 1 1,0 0 0,1 0-1,-1 1 1,1 0-1,-1 0 1,15-1-1,-12 3-24,1 0 0,0 0 0,0 1-1,0 1 1,0 0 0,0 0 0,0 2 0,-1-1-1,25 10 1,39 24-1707,-67-30-87,-8-5 1258,0 0 0,0 0 0,0 0-1,0-1 1,0 1 0,0 0 0,0-1 0,0 1 0,1-1 0,-1 0 0,2 1 0,2 0-2089,-3 0 1715,0-1 1,0 1 0,1-1 0,-1 0-1,0 0 1,0 0 0,3 0 0,9-11-4169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49:5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21 215 3072,'0'0'114,"0"0"0,-1 0 0,1 0 0,0-1 0,0 1 0,-1 0 0,1 0 0,0 0 0,-1 0 0,1 0 0,0 0 0,0 0 0,-1 0 0,1 0 0,0 0 0,0 0 0,-1 0 0,1 1 0,0-1 0,-1 0 0,1 0 0,0 0 0,0 0 0,0 0 0,-1 0 0,1 1 0,0-1 0,0 0 1,-1 0-1,1 0 0,0 1 0,0-1 0,0 0 0,0 0 0,0 1 0,-1-1 0,1 0 0,0 0 0,0 1 0,0-1 0,0 0 0,0 0 0,0 1 0,8 11 5989,-3-5-7037,1 2 1410,2 0 0,-1-1 0,1 1 0,1-1 0,-1-1 0,1 0 0,17 11 1,-17-14-378,-1 0 0,1 0 1,-1-1-1,1 0 0,0 0 1,0-1-1,1-1 0,-1 1 1,0-1-1,10-1 0,-3 0 43,0-1 0,0 0 0,-1-2-1,1 0 1,0 0 0,-1-2-1,0 0 1,28-13 0,-37 15-62,0-1 1,0 0 0,-1 0 0,1 0-1,-1-1 1,0 0 0,0 0 0,0 0-1,7-11 1,-10 12-36,1-1 0,-1 0-1,0-1 1,0 1 0,0 0 0,-1 0-1,1-1 1,-1 1 0,-1-1 0,1 1-1,-1-1 1,0 1 0,-1-11 0,0 9-44,-1 0-1,0 0 1,0 0 0,0 0 0,-1 0 0,0 1-1,0-1 1,-1 1 0,0 0 0,0 0 0,0 0-1,-1 0 1,0 1 0,0 0 0,0 0 0,-1 0 0,0 1-1,0-1 1,-7-3 0,2 2-20,0 0-1,0 1 1,-1 0-1,0 1 1,0 0-1,0 1 1,-1 0 0,1 1-1,-1 1 1,-15-1-1,20 2 48,1 0 0,-1 1 1,1 0-1,-1 0 0,1 0 0,0 1 0,0 0 0,0 1 0,0 0 0,0 0 0,0 0 0,0 1 0,1 0 0,0 0 0,0 1 0,0-1 0,0 1 0,1 1 0,0-1 0,0 1 0,0 0 0,1 0 0,0 0 1,0 1-1,0-1 0,-3 11 0,-5 16 381,2-1-1,-9 54 1,16-70-354,-3 16 95,1 1 1,0 43-1,5-68-82,0 0 0,0 0 0,1 0 0,0 0 0,1 0 0,0 0 0,0 0 0,1 0 0,-1-1 0,2 1 0,-1-1 0,1 0 0,0 0 0,10 12 0,-13-17-23,1 1 1,0-1 0,0 0 0,0 0 0,0-1 0,0 1-1,0 0 1,0-1 0,0 1 0,1-1 0,-1 0-1,1 1 1,-1-1 0,1 0 0,-1-1 0,1 1-1,-1 0 1,1-1 0,0 1 0,0-1 0,3 0 0,18-2 79,-1 0 1,0-2 0,-1 0 0,25-8 0,-16 3-220,37-4 1,-38 6 264,-23 5-202,-1 1 0,1-1 0,-1 1 0,10 0 0,-3 1 67,0 0 1,0-1-1,-1 0 0,19-5 1,-7 3-119,5-2 62,-29 5-53,0 0-1,0 0 0,0 0 1,0 0-1,0 0 0,0 0 1,0 0-1,0 0 0,1 0 1,-1 0-1,0 0 0,0 0 1,0 0-1,0 0 1,0 0-1,0 0 0,0 0 1,0 0-1,1-3-2725,-13-3-7141,-1-4 3663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50:0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23 3904,'-23'-15'15999,"23"14"-15972,0 1-1,0-1 1,0 1-1,0 0 1,0-1-1,1 1 1,-1 0 0,0-1-1,0 1 1,1 0-1,-1 0 1,0-1-1,1 1 1,-1 0-1,0 0 1,0-1-1,1 1 1,-1 0-1,0 0 1,1 0-1,-1 0 1,1-1-1,-1 1 1,0 0-1,1 0 1,-1 0-1,0 0 1,1 0-1,-1 0 1,1 0-1,-1 0 1,1 0-1,15 1 32,-15-1-9,3 1 19,7-1 34,-1 1-1,1 0 1,-1 1-1,0 0 0,0 1 1,0 0-1,0 1 1,0 0-1,15 9 0,-15-6 7,0 1 0,0 1 0,-1 0 0,-1 0 0,14 18 0,32 59 662,-37-57-306,37 49 1,-40-61-442,0-1-1,1 0 1,1-1 0,0-1-1,2-1 1,-1 0 0,29 15-1,-44-27-976,5-19-12420,-6 17 12183,3-9-1764,-3-6-506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50:0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567 14 5408,'-1'-3'296,"1"3"-184,0-1-1,0 0 1,0 1 0,0-1-1,-1 1 1,1-1 0,0 1-1,0 0 1,0-1 0,-1 1-1,1-1 1,0 1 0,-1-1-1,1 1 1,0-1 0,-1 1-1,1 0 1,-5-3 3960,2 16 542,-8 4-2666,3-4-1134,-10 13 181,0 1 0,-1-2 0,-2-1 0,-43 41 0,21-28-381,-88 56 0,121-86-586,-141 98 24,141-97-462,-16 13 234,25-20-272,-1 0 0,0 0 0,1 0 0,-1 0 0,0 0 0,0 0 0,0 0-1,0-1 1,0 1 0,-3 0 0,23-7-10682,4 5 7781,4 1 106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50:0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43 218 7648,'2'4'761,"0"-1"0,-1 0 1,0 1-1,0-1 0,0 1 0,0-1 1,0 1-1,-1 0 0,1 5 0,2 47 2165,-14 168 1399,0-3-3743,11-33 815,-3-176-889,0-11-311,0-6-65,-3-29 23,1 0 0,0-42 0,2 34-113,-4-198-131,10 181 26,1 1 0,15-64 1,-14 101 49,1 0 1,1 0 0,0 1 0,2 0 0,14-25-1,-14 30 24,0 2 1,0-1-1,1 2 0,1-1 0,0 1 0,1 1 0,22-18 1,-30 26-18,1 1 1,-1-1 0,1 0 0,0 1 0,0 0 0,0 0-1,0 1 1,0-1 0,0 1 0,8-1 0,-10 2 21,1 0 0,-1 0 0,1 0 1,-1 1-1,1-1 0,-1 1 0,1 0 0,-1 0 1,0 0-1,1 0 0,-1 1 0,0-1 0,0 1 1,0 0-1,0 0 0,4 3 0,-1 2 48,1 0 1,-1 0-1,-1 0 0,1 0 0,-1 1 1,-1 0-1,1 0 0,-1 1 1,4 12-1,-2-3 115,-1 2 0,-1-1 1,4 29-1,-8-41-113,1 0 0,-1-1-1,-1 1 1,1 0 0,-1 0 0,0-1-1,-1 1 1,1 0 0,-1-1-1,-1 0 1,1 1 0,-1-1 0,0 0-1,-1 0 1,1 0 0,-7 7-1,3-5 14,0-1 0,0 0 0,-1-1 0,1 0-1,-1 0 1,-1 0 0,1-1 0,-1 0 0,0-1-1,-15 5 1,14-5-132,-1-1-1,1 0 1,-1-1 0,1 0-1,-1-1 1,1 0 0,-1-1-1,0 0 1,-19-2 0,10-1-565,-26-5-1449,41 7 999,1-1 1,-1 0 0,1 0 0,-7-4 0,43 1-16922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50:0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 3232,'19'3'10314,"-19"-2"-10112,-1-1-1,1 1 1,0 0 0,0-1-1,-1 1 1,1 0-1,0-1 1,-1 1-1,1-1 1,-1 1 0,1 0-1,-1-1 1,1 1-1,-1-1 1,1 1 0,-1-1-1,1 1 1,-1-1-1,0 0 1,1 1-1,-1-1 1,1 0 0,-1 0-1,-1 1 1,-20 5 1226,17-5-1011,-27 6 720,2 0-398,-45 16 0,65-19-769,0 0 1,0 1-1,0 1 1,1 0-1,0 0 1,0 1-1,-16 15 1,14-9 4,0 0-1,1 1 1,1 0-1,0 1 1,0 0 0,2 1-1,0-1 1,1 1-1,0 0 1,2 1 0,0 0-1,-3 20 1,1 22 68,2 1 1,5 68-1,0-82 29,2 81 5,-3 278 465,-3-336-376,-25 303 702,23-327-901,3-26 190,0 0 0,-2 1 0,0-1 0,-10 27 0,10-37-50,3-4-93,-1-1 0,0 0 0,0 1 0,0-1 0,-1 0 0,1 0 0,-7 6 0,8-9-35,16-1-358,104-5 375,-68 2 168,43-5 73,54-1-218,-76 14-1374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50:0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24 3552,'0'-1'179,"1"0"-1,-1-1 1,17-17 16724,-13 27-13516,-5-6-3352,1 0 0,0-1 1,-1 1-1,0 0 0,1 0 1,-1-1-1,0 1 0,0-1 1,0 1-1,0-1 0,0 1 0,0-1 1,0 1-1,-1-1 0,1 0 1,0 0-1,-1 0 0,1 0 0,-3 2 1,-9 7 138,0 2-73,-1-1 1,-1 0 0,-22 13-1,23-16-43,0 0-1,1 2 1,0 0 0,0 0-1,-11 13 1,15-12-21,0 0-1,-13 21 1,20-27-2,-1 0 1,1 0-1,-1 0 1,2 0-1,-1 0 0,0 1 1,1-1-1,0 1 0,0 9 1,1-13-29,0 0-1,0 1 1,0-1 0,0 0 0,1 0-1,-1 0 1,1 1 0,0-1 0,0 0 0,0 0-1,0 0 1,0 0 0,0 0 0,0 0-1,1 0 1,-1-1 0,0 1 0,1 0 0,0-1-1,-1 1 1,1-1 0,0 0 0,0 1-1,4 1 1,-3-2-353,1 1 1,0-1-1,-1 0 0,1 0 0,0-1 0,0 1 1,-1-1-1,1 1 0,0-1 0,0 0 0,0-1 1,0 1-1,6-2 0,7-5-3009,0 3 1068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50:0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34 10976,'-31'-25'4960,"14"21"-4321,7-1 385,5 10-704,-3-5-192,3 4-1056,5 1 512,5-2-2431,3 5 1567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50:0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24 7712,'-6'-6'976,"5"4"-769,0 1-1,0 0 1,0-1 0,0 1-1,-1 0 1,1 0 0,0 0-1,-1 0 1,1 0-1,-1 0 1,1 0 0,-1 0-1,1 1 1,-1-1 0,-3 0 1791,5 5 722,-2 18-1463,0-1 0,-1 0 0,-9 31 0,-4 24-349,-3 117 249,15-140-959,-3 68 262,-5 46-152,7-19 776,5-137-179,0-41-908,-1 9-112,1 0 1,7-43-1,-2 39 15,2-1 1,0 1-1,2 0 0,16-33 1,-20 47 56,1 1 1,0 0 0,1 0 0,0 1 0,0-1 0,1 2 0,0-1 0,1 1 0,0 0 0,0 1 0,0 0 0,14-7 0,-18 11 35,0 1 1,0 0-1,0 0 0,1 0 1,-1 0-1,1 1 0,-1 0 1,1 0-1,-1 0 0,1 1 1,0 0-1,0 0 0,-1 1 1,1-1-1,0 1 0,-1 0 1,1 1-1,-1-1 0,0 1 1,1 0-1,-1 1 0,0-1 1,0 1-1,0 0 0,0 0 1,-1 0-1,1 1 0,-1 0 1,0 0-1,0 0 0,0 0 1,-1 1-1,0-1 0,1 1 1,3 9-1,-6-11 20,0-1 1,0 1-1,0-1 0,-1 1 0,1-1 1,-1 1-1,0-1 0,0 1 1,0 0-1,0-1 0,0 1 1,0-1-1,-1 1 0,1-1 0,-1 1 1,0-1-1,1 1 0,-1-1 1,-1 1-1,1-1 0,0 0 1,0 0-1,-1 1 0,1-1 1,-4 2-1,0 2 68,0-1 0,0-1 1,-1 1-1,0-1 0,1 0 0,-2 0 1,1 0-1,-8 2 0,0 0-20,0 0 0,-1 0-1,0-2 1,0 0 0,-1-1-1,1 0 1,-19 0 0,30-3-139,0 0 1,0 1 0,0-1-1,0 1 1,-1 0 0,1 0-1,-6 3 1,18 6-302,0-3 510,1 0 1,0-1-1,0 0 0,0 0 0,1-1 0,19 8 0,-10-4-3,34 14 258,-25-12-253,0 2-1,34 22 1,-45-25-98,-11-7-50,-1 1-1,1-1 0,-1 1 1,6 6-1,-9-9-231,-1 1 1,1-1-1,-1 0 0,1 0 1,0 0-1,-1 1 0,5 0 1,-23-26-19231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50:1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64 5888,'-6'-7'843,"-15"-19"1636,21 25-2080,-1 0 0,1 0-1,0 0 1,-1 0-1,1 0 1,0 0 0,0-1-1,0 1 1,-1 0-1,1 0 1,0 0 0,1-1-1,-1 1 1,1-8 5792,-1 12-4143,0 8-1470,5 21 0,-1-11-283,0-1 0,1 23 0,-1-4 15,-4-9-134,0-26-123,-1 0 0,1-1 0,0 1-1,0 0 1,0-1 0,1 1 0,-1 0 0,1-1-1,0 1 1,2 5 0,-2-8 182,-9-45 1247,11-40-1205,-3 79-274,0 0 0,0 0 0,1 0 0,0 0 0,0 1 0,0-1 0,1 0 0,-1 0 0,1 1 0,0-1 0,1 1 0,-1-1 0,1 1 0,0 0 0,0 0 0,0 0 0,0 1 0,6-6 0,-4 5 27,1 0 0,0 1 1,0-1-1,0 1 0,0 0 0,0 1 1,1-1-1,-1 1 0,1 0 0,0 1 1,-1 0-1,1 0 0,7 0 0,16 2 66,1 1 1,-1 1-1,0 2 0,36 9 0,56 9-646,-110-21-95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9:35.4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59 147 4992,'-36'0'1427,"14"0"2047,26 0-2821,1-1 0,-1 1 1,0-1-1,1-1 0,6-2 0,3 0-92,44-14 804,69-31 0,-97 35-1238,-9 3-84,1 1 0,1 1 0,-1 1 0,31-7 0,-51 15-160,1-1-1,-1 1 1,1 0 0,-1 0-1,0 0 1,1 0 0,-1 1-1,0-1 1,1 1 0,-1-1 0,0 1-1,1 0 1,-1 0 0,0 0-1,0 0 1,0 0 0,0 1-1,0-1 1,3 4 0,-1-1-462,0 0 0,-1 0 0,0 0 0,0 1 0,0-1 0,-1 1 0,1 0 0,1 5 0,9 28-1789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50:1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3488,'-5'0'20357,"11"5"-19147,-1-2-1227,1 0 0,0-1-1,0 1 1,-1-1 0,1 0-1,1-1 1,-1 1 0,10 0-1,1 1-12,10 1 64,0-1 1,1-2 0,-1-1 0,37-4 0,0 1 153,165 6 682,-158 5-124,-70-8-858,-14 11-5749,8-11 3849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50:13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95 5472,'4'-5'627,"0"1"0,0-1 0,1 1 0,-1-1 0,1 1 0,0 0 0,0 1-1,11-6 1,-11 6 438,1 0-1,-1-1 1,0 1-1,0-1 1,-1 0-1,1 0 1,-1 0-1,0-1 1,5-6-1,-9 11-1009,0 0 1,0 0-1,1 0 0,-1 0 0,0-1 0,0 1 0,0 0 1,0 0-1,0 0 0,0 0 0,0 0 0,0-1 0,0 1 0,0 0 1,0 0-1,1 0 0,-1 0 0,0 0 0,0-1 0,0 1 1,0 0-1,0 0 0,0 0 0,0 0 0,0-1 0,0 1 0,-1 0 1,1 0-1,0 0 0,0 0 0,0-1 0,0 1 0,0 0 0,0 0 1,0 0-1,0 0 0,0 0 0,0-1 0,-1 1 0,1 0 1,0 0-1,0 0 0,0 0 0,0 0 0,0 0 0,0 0 0,-1 0 1,1 0-1,0 0 0,0-1 0,0 1 0,0 0 0,-1 0 0,-13 2 1128,-15 7-602,10 1-321,2 0 1,-1 1 0,-21 19 0,-2 0 7,34-25-252,0 0-1,1 1 1,0-1-1,0 1 1,1 0-1,0 1 0,0 0 1,0-1-1,1 1 1,-5 11-1,7-15-23,1 0 1,0 0-1,0 0 0,0 0 1,0 0-1,1 0 0,-1 0 0,1 0 1,0 0-1,-1 0 0,1 0 1,1 0-1,-1 0 0,0 0 1,1 0-1,0 0 0,0 0 0,0 0 1,0 0-1,0 0 0,0 0 1,1 0-1,-1-1 0,1 1 0,0 0 1,0-1-1,0 0 0,0 1 1,0-1-1,4 2 0,0 1-287,1 0-1,1-1 1,-1 1-1,0-2 1,1 1-1,0-1 1,0 0-1,0-1 1,0 0-1,11 2 1,-11-3-1032,1-1 1,-1 0 0,0 0 0,1 0 0,-1-1 0,13-3 0,-18 3 826,0 0 0,0 0-1,0 0 1,0 0 0,0-1-1,-1 1 1,1-1 0,0 0-1,-1 1 1,0-1 0,1 0-1,-1-1 1,0 1 0,0 0-1,2-4 1,11-23-3601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50:1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76 10304,'-13'-49'3808,"-6"43"-2944,6-2-256,8 3-128,5 1-384,-5 1 703,15 3-2366,3 3-161,9 9 992,1 4-2816,-1 4 1984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50:13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18 9632,'-5'-17'8703,"4"23"-8232,1 1 0,-1-1 0,-1 0-1,1 1 1,-1-1 0,-5 12-1,-22 38 507,26-50-822,-13 21 347,-1-1 0,-1-1 0,-1 0 0,-40 40 0,26-34-131,-2-3-1,-66 44 0,82-60-401,6-3 127,0-1-1,-1 0 0,0 0 1,-22 7-1,33-14-129,0 0-1,0 0 1,0-1-1,0 1 1,-1-1-1,1 1 1,0-1-1,0 0 1,-1 0-1,1-1 1,0 1-1,-1-1 1,1 1-1,0-1 1,0 0-1,0 0 1,0 0-1,0-1 1,0 1-1,0-1 1,0 0-1,1 0 1,-1 0-1,0 0 1,1 0-1,-4-5 1,2 3-92,1-1 0,0 1 0,1-1 0,-1 0 1,1 0-1,-3-8 0,4 10 59,0 0 0,1 0 0,-1 1 1,1-1-1,-1 0 0,1 0 0,0 0 1,0 0-1,0 0 0,0 0 0,1 0 0,0-4 1,0 6 53,-1 0 1,1-1-1,0 1 1,-1 0-1,1 0 1,0 0-1,0 0 0,0 0 1,0 0-1,-1 0 1,1 0-1,1 0 1,-1 0-1,0 1 1,0-1-1,0 0 1,0 1-1,1-1 1,-1 1-1,0-1 1,0 1-1,1 0 1,-1-1-1,0 1 1,1 0-1,-1 0 1,0 0-1,2 0 1,3 1 176,1 0 0,-1 0 1,0 0-1,10 4 0,-11-3-73,41 14 600,-2 3-1,0 1 1,80 52-1,-96-54-1284,-1 1-1,0 2 1,36 37-1,-53-50-1328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50:17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1 835 3232,'5'1'6804,"48"1"-3566,-24-3-2824,0-2-1,-1-1 0,0-2 1,0 0-1,0-2 0,-1-1 1,0-1-1,-1-1 0,38-23 0,-45 23-346,-2-2-1,1 0 0,-1-1 1,-1-1-1,-1 0 0,0-1 1,-1-1-1,13-19 0,8-20 217,37-78 0,-62 115-230,-5 8-15,44-91 444,-40 81-190,-1-1 1,10-41 0,-17 55-216,0-1 1,0 1 0,-1 0-1,0-1 1,0 1-1,-1-1 1,0 1 0,-1 0-1,0 0 1,0 0 0,-1 0-1,0 0 1,0 0 0,0 1-1,-1-1 1,-1 1-1,-4-7 1,7 12-71,1 1-1,0 0 0,-1-1 1,1 1-1,-1 0 1,0 0-1,1 0 1,-1 0-1,0 0 1,0 0-1,1 0 1,-1 1-1,0-1 1,0 1-1,0-1 1,0 1-1,0 0 1,0 0-1,0 0 1,0 0-1,0 0 1,0 0-1,0 0 1,0 0-1,1 1 1,-1-1-1,0 1 1,-3 1-1,-1 1-1,-1 0-1,1 0 1,1 1-1,-1-1 1,1 1-1,-1 1 1,-6 5-1,-24 37 412,31-42-359,-7 8 32,0 1 1,0 1-1,1-1 0,1 2 1,1-1-1,-10 23 1,-2 17-3,4 0 1,1 1-1,3 0 1,3 2 0,2-1-1,-1 64 1,9-110-52,1 0 1,0 0-1,1 0 1,3 14-1,-3-20 23,-1 0-1,1 0 1,0-1 0,0 1-1,0-1 1,1 1-1,0-1 1,0 0-1,0 0 1,0 0 0,7 6-1,-8-9-19,1 1 0,-1-1 0,0 0-1,1 0 1,-1 0 0,1-1 0,0 1-1,-1-1 1,1 1 0,0-1 0,-1 0-1,1 0 1,2 0 0,38-5 421,-30 0-452,-1 1 0,1-2 0,-1 1 0,0-2-1,-1 0 1,0 0 0,12-10 0,9-5 196,80-42-130,-109 62-64,0 0 0,0 1 0,0-1 0,0 1 0,0 0 0,1-1 0,-1 1 0,0 1 1,1-1-1,5 0 0,-8 1 12,0 0 0,0 0 0,0 0 1,0 1-1,0-1 0,0 0 1,1 0-1,-1 1 0,0-1 1,0 1-1,0-1 0,0 1 0,-1 0 1,1-1-1,0 1 0,0 0 1,0-1-1,0 1 0,-1 0 0,1 0 1,0 0-1,-1 0 0,1 0 1,-1 0-1,1 0 0,-1 0 1,1 0-1,-1 0 0,0 0 0,1 0 1,-1 0-1,0 0 0,0 0 1,0 2-1,1 1-10,-1-1 0,0 1 1,-1 0-1,1 0 0,-1-1 1,1 1-1,-1-1 0,0 1 1,0 0-1,-2 3 0,-19 33 205,17-32-190,5-8-27,0 0 1,1 0 0,-1-1 0,0 1 0,0 0-1,0 0 1,1 0 0,-1 0 0,0 0 0,0 0 0,0 0-1,1 0 1,-1 0 0,0 0 0,0 0 0,1 1-1,-1-1 1,0 0 0,0 0 0,0 0 0,0 0-1,1 0 1,-1 0 0,0 0 0,0 0 0,0 1 0,1-1-1,-1 0 1,0 0 0,0 0 0,0 0 0,0 1-1,0-1 1,0 0 0,0 0 0,1 0 0,-1 0 0,0 1-1,0-1 1,0 0 0,0 0 0,0 0 0,0 1-1,0-1 1,0 0 0,0 0 0,0 1 0,0-1 0,0 0-1,0 0 1,0 0 0,0 1 0,0-1 0,0 0-1,-1 0 1,1 0 0,0 1 0,0-1 0,0 0 0,0 0-1,0 0 9,24-6-27,0-2 0,-1 0 0,1-2 0,29-17 0,21-8 7,-23 16 51,-45 17-29,-1 1 0,0 0 0,1 0 0,-1 1 0,0 0 0,1 0 0,9 1 0,-13-1 0,0 1 0,0-1 1,-1 1-1,1 0 0,0 0 1,0 0-1,0 0 0,-1 0 1,1 1-1,-1-1 0,1 0 0,-1 1 1,1-1-1,-1 1 0,0-1 1,0 1-1,2 3 0,2 5 146,0 0 1,4 13-1,2 3 90,-10-23-245,1-1 16,-1 1 0,0 0 1,1 0-1,-1-1 0,0 1 1,0 0-1,-1 0 0,1 0 1,-1 0-1,1 5 0,-1-7-327,6-1-5165,-4-1 4760,0 1 1,-1-1-1,1 1 0,-1-1 0,1 1 1,-1-1-1,1 0 0,-1 0 0,1 1 1,-1-1-1,0 0 0,1-1 0,1-1 1,13-12-5911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50:1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32 1728,'0'-1'127,"0"0"0,1 1 0,-1-1 0,0 0 0,0 0 0,1 0 1,-1 0-1,1 1 0,-1-1 0,0 0 0,1 0 0,-1 1 0,1-1 0,0 0 0,-1 1 0,1-1 1,0 0-1,0 0 0,17-10 4759,-8 6 2442,-16 9-4427,-15 14-646,-28 32 0,11-11-1453,-114 90 361,132-113-1067,2 0 0,-1 2 1,2 1-1,1 0 1,0 1-1,1 0 1,1 1-1,1 1 1,-10 25-1,13-26 1,1 2-1,1-1 1,1 1 0,2 0-1,0 0 1,1 1-1,1 0 1,1-1 0,3 42-1,1-52-63,0 0 0,0-1-1,2 0 1,-1 1 0,2-1-1,-1-1 1,2 1 0,0-1 0,0 0-1,1 0 1,0 0 0,1-1-1,0 0 1,10 9 0,33 38 83,-33-36-161,1 0 0,1-1 0,38 29 0,-57-48-180,0 0 1,0 0-1,1-1 1,-1 1-1,0 0 1,1-1-1,-1 1 1,1-1-1,-1 1 1,0-1-1,1 0 1,-1 0-1,1 1 1,-1-1-1,3 0 1,-2-1-291,-1 1 0,1-1 0,-1 1 1,1-1-1,-1 0 0,0 1 0,1-1 0,-1 0 1,0 0-1,0 0 0,1 0 0,-1 0 0,0 0 0,0 0 1,1-3-1,11-11-2786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50:1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24 148 4224,'0'0'399,"-1"-1"1,1 1-1,-1-1 0,1 1 1,-1-1-1,1 0 0,-1 1 1,1-1-1,0 1 0,0-1 1,-1 0-1,1 1 0,0-1 1,0 0-1,-1 0 0,1 1 1,0-1-1,0 0 0,0 1 1,0-1-1,0 0 0,0 0 1,0 1-1,1-1 0,-1 0 1,0-1-1,1-1 306,1 0 0,-1 0 0,1 1 0,-1-1 1,1 0-1,3-4 0,2-1-96,0 0 0,1 1 0,16-13 0,-9 11-441,0 1 0,0 0 1,1 1-1,0 1 0,0 0 0,0 2 1,1 0-1,-1 0 0,1 2 0,30-2 1,-41 4-140,-1 1 0,1-1 1,-1 1-1,1 0 0,-1 0 1,1 0-1,-1 1 0,8 3 1,-11-4-12,0 0 0,0 0 0,0 1 0,0-1 1,0 1-1,0-1 0,0 1 0,-1 0 0,1 0 1,0 0-1,-1 0 0,0 0 0,1 0 0,-1 0 1,0 0-1,0 0 0,0 1 0,0-1 0,-1 0 1,1 1-1,-1-1 0,1 4 0,-1 5 30,0-1 0,0 1-1,-1 0 1,-1-1 0,0 1-1,-6 18 1,1-9 81,0 0 0,-17 29-1,-6 2 131,-1-1 0,-3-2-1,-79 86 1,73-96-119,-11 12 216,40-41-280,0-2-40,10-7 12,3 0 10,109-8 630,-63 8-626,106 4-33,-133-3-1046,-18-1 520,1-1 0,0 2 0,0-1 0,0 0 0,0 1 0,4 1 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50:19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 7296,'-2'-5'2687,"4"9"-1310,6 1 1801,-7-4-2940,0 1 0,0-1 0,0 0 0,0 1 0,0-1 0,0 1 0,-1-1 0,1 1 0,0-1-1,-1 1 1,1-1 0,-1 1 0,0 0 0,1 2 0,-1 28 1166,-1-18-830,-10 279 3113,3-156-3006,0-45-319,-1 25 1564,8-117-1906,1 0 0,0 0 1,-1-1-1,1 1 1,0 0-1,-1 0 1,1-1-1,0 1 1,0 0-1,-1-1 0,1 1 1,0 0-1,0-1 1,-1 1-1,1-1 1,0 1-1,0 0 1,0-1-1,0 1 0,0 0 1,0-1-1,0 1 1,0-1-1,0-34-23,2 0 0,1 0 0,2 0 0,2 1 0,1 0 0,12-34 0,-14 56-8,0-1 0,0 1 0,1-1 0,1 2 0,0-1 0,0 1 0,1 1 0,1-1 1,0 1-1,0 1 0,1 0 0,0 1 0,0 0 0,1 0 0,0 1 0,1 1 0,0 0 0,-1 1 0,2 0 0,13-3 1,-23 7 1,-1 1 1,0-1 0,0 1-1,1 0 1,-1-1 0,0 2-1,1-1 1,-1 0 0,0 1 0,0-1-1,1 1 1,-1 0 0,4 2-1,-5-2 6,0 0-1,0 0 0,0 0 0,-1 0 1,1 1-1,-1-1 0,1 1 0,-1-1 1,1 1-1,-1-1 0,0 1 0,0 0 1,0 0-1,0 0 0,0-1 0,0 1 0,0 0 1,-1 0-1,1 0 0,-1 0 0,1 1 1,-1 1-1,0 6 25,0 1 1,0-1-1,-1 0 0,-1 0 1,0-1-1,0 1 1,-1 0-1,0 0 0,0-1 1,-1 0-1,-10 17 1,5-11-47,-1 0 0,0-1 0,-1 0 0,-1 0 0,-25 22 0,28-29 57,-1 0 1,0 0 0,0-1 0,0 0 0,-1 0-1,0-1 1,-20 6 0,13-7-68,1 0-1,-1-1 1,0-1-1,-27-1 1,54 1 48,0 1 0,0-1 0,-1 1 0,0 1 0,14 7 0,21 8 298,-20-9-155,1 1 0,26 18 0,9 4-1888,-58-32 426,-1 5-3695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50:2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8128,'0'-2'198,"1"1"-1,-1 0 1,1 0 0,-1 0 0,1 0 0,-1 0 0,1 0-1,0 0 1,0 1 0,-1-1 0,1 0 0,0 0-1,0 0 1,0 1 0,0-1 0,2-1 0,-2 2-82,-1 0 0,1 0 1,0 0-1,0 0 0,-1 0 0,1 0 1,0 0-1,0 0 0,0 0 1,-1 0-1,1 0 0,0 0 0,0 1 1,0-1-1,-1 0 0,1 0 1,0 1-1,1 0 0,0 1 204,0 0-1,1 0 1,-1 0-1,0 0 1,0 0 0,0 1-1,0-1 1,0 1-1,-1 0 1,3 5-1,8 23 1131,-2 2 0,-1-1-1,-2 1 1,3 35-1,-10-63 689,-2-13-1440,-3-18-499,4-6-123,3-50 0,1 12 38,-3 55-56,0-15 90,6-48-1,-5 71-99,0-1-1,0 1 1,1 0-1,0-1 1,1 1-1,0 0 1,0 0-1,0 1 1,1-1-1,0 1 1,8-11-1,-10 16-22,0-1 1,0 1-1,0-1 0,0 1 0,0 0 0,0-1 1,1 1-1,-1 0 0,0 0 0,1 1 0,-1-1 0,0 0 1,1 1-1,-1 0 0,1-1 0,-1 1 0,1 0 1,4 1-1,3 0 15,1 1 0,-1 0 0,12 5 0,-11-4-87,80 32-130,-16-6-878,-51-19-1358,5 1-3232,-11-8-4062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50:2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 7968,'0'0'71,"0"0"-1,0-1 1,0 1 0,0 0 0,0 0-1,0 0 1,0 0 0,0 0 0,0 0-1,0-1 1,0 1 0,0 0 0,1 0-1,-1 0 1,0 0 0,0 0 0,0 0-1,0 0 1,0 0 0,0 0 0,1 0 0,-1-1-1,0 1 1,0 0 0,0 0 0,0 0-1,0 0 1,1 0 0,-1 0 0,0 0-1,0 0 1,0 0 0,0 0 0,0 0-1,1 0 1,-1 0 0,0 0 0,0 1-1,0-1 1,0 0 0,0 0 0,1 0 0,-1 0-1,12 5 707,10 8-161,-12-5 19,0 1 1,0 0-1,-1 1 0,-1 0 0,1 0 0,-2 1 1,8 12-1,-3-4 203,92 151 2830,-86-136-3058,-2 2-1,-1 0 1,12 44 0,-14-27 330,11 91-1,-21-109-585,-2 0 0,-1-1 0,-8 65 0,-1-50-90,-1 0-1,-3-1 0,-33 82 0,33-101-569,-1 0-1,-1-1 1,-2-1-1,-1 0 0,-1-1 1,-41 42-1,48-57-790,0-1-1,0 0 0,0-1 1,-21 12-1,30-20 666,1 1 0,-1-1 0,0 0 0,0 1 0,0-1 0,0-1 0,0 1 0,-6 0 0,7-1-511,-1 0-1,0-1 0,1 1 0,-1-1 0,0 0 0,1 0 0,-1 0 0,-3-2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8:54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52 2720,'5'-9'355,"19"-34"5311,-24 68-3874,-5 6-1008,-2-1-1,0 1 1,-22 53-1,9-30-34,-103 416 1011,78-282-731,44-182-1278,0 0-2321,10-9-957,-6 2 2881,10-6-3215,5 0 1285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9:37.1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176 187 4320,'-2'0'182,"0"-1"-1,0 1 1,1-1 0,-1 1-1,0 0 1,0 0 0,0 0-1,0 0 1,0 0 0,0 0-1,0 1 1,1-1 0,-1 1-1,0-1 1,0 1 0,0 0-1,1 0 1,-4 1 0,-2 3 525,0 0 1,0 0 0,-6 7 0,-6 4-159,10-9-256,0 1 0,1 0 0,0 1 0,0-1 0,-10 16 0,15-19-210,0 0 0,0-1 1,0 1-1,1 0 0,0 0 1,0 1-1,0-1 0,1 0 1,0 1-1,0-1 0,0 1 1,1-1-1,-1 1 0,2 5 1,-1-8-11,1-1 1,-1 1 0,1-1-1,-1 0 1,1 1 0,0-1-1,0 0 1,0 0 0,1 0 0,-1 0-1,0 0 1,1 0 0,0 0-1,-1 0 1,4 3 0,-3-4-13,-1 0 0,1 0 0,-1-1 0,1 1 0,-1 0 0,1 0 0,-1-1 0,1 1 0,0-1 0,-1 0 0,1 1 0,0-1 0,0 0 0,-1 0 0,1 0 0,0 0 0,-1 0 0,1-1 0,0 1 0,-1 0 0,1-1 0,0 1 0,-1-1-1,3-1 1,9-5 128,0-2-1,-1 0 0,0 0 1,0-1-1,-1 0 0,-1-1 0,1 0 1,-2-1-1,17-25 0,-24 33-176,0 0-1,0 0 1,0 0 0,-1 0-1,0 0 1,1-1-1,-1 1 1,-1-1 0,1 1-1,-1-1 1,0 1-1,0-1 1,0 1 0,-1-9-1,0 10-37,0 1-1,1-1 1,-1 0 0,0 1-1,0-1 1,-1 1 0,1 0-1,0-1 1,-1 1-1,0 0 1,1 0 0,-1 0-1,0 0 1,0 0 0,0 0-1,0 0 1,-1 1-1,1-1 1,0 1 0,-1-1-1,1 1 1,-1 0 0,1 0-1,-5-1 1,-1 1 151,-2-2 323,11 3-437,-1-1 1,0 1-1,1 0 1,-1-1-1,0 1 1,1 0 0,-1-1-1,1 1 1,-1 0-1,0 0 1,1-1-1,-1 1 1,1 0-1,-1 0 1,1 0-1,-1-1 1,1 1-1,-1 0 1,1 0-1,-1 0 1,2 0-1,49-13 270,90-12-1,-124 23-238,43-8 70,-19 3 133,78-4 1,-89 15-209,-28-4-32,-1 1 1,1 0-1,-1 0 0,1 0 1,-1 0-1,1 0 0,-1 0 1,0 1-1,1-1 0,-1 0 1,0 1-1,0-1 0,1 3 1,15 21 211,-14-21-192,0-1 0,-1 0 0,0 1 0,0-1-1,0 1 1,0 0 0,0 0 0,-1 0 0,0 0 0,0 0-1,0 0 1,0 0 0,0 4 0,-1-3 72,0-3-55,0 0 1,0 1-1,0-1 1,0 0 0,0 1-1,-1-1 1,1 0 0,-1 1-1,1-1 1,-1 0-1,-2 4 1,-3 7-9,0 0 0,1 0 1,0 1-1,1-1 0,-3 16 0,1-4 118,4-18-87,0 0 0,0 0 0,1 0 0,-2 13 1,3-20-60,0 1 0,0 0 0,0-1 1,0 1-1,0 0 0,0 0 0,1-1 0,-1 1 1,0 0-1,0-1 0,0 1 0,1 0 1,-1-1-1,0 1 0,1 0 0,-1-1 0,1 1 1,-1-1-1,1 1 0,-1-1 0,1 1 1,-1-1-1,1 1 0,-1-1 0,2 1 0,-1 0 19,0-1 0,1 0-1,-1 1 1,1-1-1,-1 0 1,0 0 0,1 0-1,-1 0 1,1 0-1,-1 0 1,1 0 0,0-1-1,5 0 71,-1-1 0,0 0-1,0 0 1,9-6-1,1-1 6,20-17 0,-21 15-99,22-13 1,50-22-50,117-44 0,-191 85 38,1 0 0,0 1 0,0 1 0,0 0 0,0 1 0,0 1-1,0 0 1,24 2 0,-21 2-54,-12-2 96,-1 0 0,1 0 0,0 0 0,5-1 0,-3-2 185,-13-2-145,-16-1-131,-7 6 16,0 2 0,-1 0 1,2 3-1,-1 0 0,-40 15 1,54-16 12,-20 11 1,32-15 14,0 1-1,-1-1 1,1 1 0,0 0 0,0 0 0,1 1 0,-1-1-1,0 1 1,1-1 0,0 1 0,-1 0 0,-2 4 0,5-6 17,-1 0 0,1 0 1,0 0-1,0 0 1,-1 0-1,1 0 0,0 0 1,0 0-1,0 0 0,0 0 1,0 0-1,0 0 1,0 0-1,1 0 0,-1 0 1,0 0-1,0 0 1,1 0-1,-1 0 0,1 1 1,1 0 0,-1-1 0,0 1 0,1 0 0,-1-1 0,1 1 1,0-1-1,-1 1 0,5 1 0,0 1 11,1 0 0,0-1 1,0 0-1,10 2 0,5 0 81,0 0 0,0-2 0,1 0 0,26-1 0,-9-3 84,60-9-1,-77 6-138,0-1-1,-1-1 1,1-2 0,24-11-1,-14 4 54,61-40 0,-84 48-97,0 0 1,-1-1-1,1 0 1,-1 0-1,-1-1 1,1 0-1,-2 0 0,1-1 1,-1 0-1,-1-1 1,8-15-1,-14 25 0,0 1 0,1 0 0,-1-1 0,0 1 0,0 0 0,0-1 0,1 1-1,-1-1 1,0 1 0,0 0 0,0-1 0,0 1 0,0-1 0,0 1 0,0 0 0,0-1-1,0 1 1,0-1 0,0 1 0,0-1 0,0 1 0,0 0 0,-1-1 0,1 1 0,0 0-1,0-1 1,0 1 0,-1-1 0,1 1 0,0 0 0,0-1 0,-1 1 0,1 0 0,0 0 0,-1-1-1,1 1 1,0 0 0,-1 0 0,1-1 0,0 1 0,-1 0 0,1 0 0,0 0 0,-1 0-1,1-1 1,-1 1 0,1 0 0,0 0 0,-1 0 0,1 0 0,-1 0 0,1 0 0,-1 0-1,1 0 1,0 0 0,-1 0 0,1 1 0,-1-1 0,1 0 0,0 0 0,-1 0 0,-3 1-15,0 0 0,1 0 0,-1 1 0,1-1 0,-7 4 0,1 2-51,0 1 0,1 1 0,-1 0 0,2 0 0,-1 0 0,1 1 0,-7 13 0,12-18 65,-1 0-1,0 0 1,1 1 0,0-1-1,0 1 1,1-1-1,0 1 1,0 0-1,0 0 1,0-1 0,1 1-1,0 0 1,0 0-1,1 0 1,0 0-1,0-1 1,3 12 0,-3-13 35,1-1 0,0 1-1,-1-1 1,1 1 0,0-1 0,1 0 0,-1 0 0,0 0 0,1 0 0,0 0 0,0 0 0,0-1 0,0 1 0,0-1 0,0 0 0,1 0 0,-1 0 0,1 0 0,-1-1 0,1 1 0,0-1 0,-1 0 0,1 0 0,0-1 0,0 1 0,0-1 0,6 0 0,15-1 65,0-1 0,-1-2 1,0 0-1,1-2 0,-2 0 1,1-2-1,42-20 0,-52 21-60,0-2 0,0 0 0,-1 0 0,0-1 0,-1-1 0,0 0 0,12-15 0,-5 2-4,0-2 0,25-45 1,-39 60-109,2 0 0,-1 1 0,1 0 0,1 0 0,0 0 0,9-8 0,-16 19 69,0 0 1,-1 1 0,1-1-1,-1 0 1,1 1-1,-1-1 1,0 0-1,1 1 1,-1 2-1,0 10-39,0 0 1,0 1-1,-2-1 0,-5 25 0,-20 56-65,23-81 133,-1 0 23,0 0 0,-1 0-1,0-1 1,-1 1 0,0-1 0,-1-1 0,-1 0 0,-15 17 0,23-27-33,-1-1 0,0 0 0,1 1 0,-1-1 0,0 0 0,0 0 0,0 0 0,0 0 0,0 0 1,0 0-1,0 0 0,0-1 0,0 1 0,-1-1 0,1 0 0,0 1 0,0-1 0,0 0 0,-1 0 1,1-1-1,0 1 0,0 0 0,0-1 0,0 1 0,-1-1 0,1 0 0,0 0 0,-3-1 0,0-1 25,1 0 0,-1 0 0,1 0-1,0 0 1,0-1 0,0 1-1,1-1 1,-1 0 0,1-1 0,-6-7-1,9 11-36,-1 0 0,1 1 0,0-1 0,-1 0 0,1 0 0,-1 1 0,1-1 0,0 0 0,0 0 0,0 1 0,-1-1 0,1 0 0,0 0 0,0 0 0,0 1 0,0-1 0,0 0 0,0 0 0,1 0 0,-1 1-1,0-1 1,0 0 0,1 0 0,-1 0 0,0 1 0,1-1 0,0-1 0,0 1-6,0 0 0,0 0-1,1 0 1,-1 0 0,1 0-1,-1 0 1,0 1 0,1-1-1,0 0 1,-1 1 0,1-1 0,2 0-1,4 0-21,0 0-1,0 0 0,0 1 1,12 1-1,52 10-34,13 2 54,86-5 89,-128-7-697,-38-1 376,19 1-2396,37 5 0,-56-5 1934,0-1-1,-1 1 1,1 1-1,-1-1 1,1 1-1,-1-1 1,1 1-1,-1 0 1,0 1-1,0-1 1,0 1 0,0 0-1,0 0 1,5 6-1,-8-8 162,0 1 0,0-1 0,-1 1 1,1-1-1,0 1 0,-1 0 0,1-1 0,0 4 0,-1-5 528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50:2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40 6144,'-9'-3'8197,"22"8"-4862,-7-2-2772,4 0-101,0-1 0,0 0 0,0 0 0,0-1 0,0 0 0,1-1 0,14-1 0,73-14-219,-81 12-102,19-4-74,12-4 233,0 3-1,76-3 1,-123 11-284,1 0 1,-1 0 0,1 1-1,0-1 1,-1 0-1,1 1 1,-1-1 0,1 1-1,-1-1 1,1 1 0,-1 0-1,1-1 1,-1 1-1,0 0 1,1 0 0,-1 0-1,0 0 1,0 1 0,1-1-1,-1 0 1,0 0 0,-1 1-1,1-1 1,0 0-1,0 1 1,0-1 0,-1 1-1,1-1 1,-1 1 0,1 0-1,-1 2 1,2 6 71,0 0 0,-2 0 0,1 0 0,-2 13 0,1-6-79,-7 197 323,0 54-141,48 342-90,-36-559-76,56 414 547,-25-240 874,-36-224-1409,0 0 0,0-1 0,1 1 0,-1-1 1,0 1-1,0 0 0,0-1 0,0 1 0,0 0 1,0-1-1,0 1 0,0-1 0,0 1 0,-1 0 1,1-1-1,0 1 0,0-1 0,-1 1 0,1 0 1,0-1-1,0 1 0,-1-1 0,1 1 0,-1-1 1,1 1-1,0-1 0,-1 0 0,1 1 0,-1-1 1,1 1-1,-1-1 0,1 0 0,-1 1 1,0-1-1,1 0 0,-1 0 0,1 1 0,-1-1 1,0 0-1,1 0 0,-2 0 0,-2 0 79,0 0-1,0 0 1,-1 0 0,1-1-1,-6-1 1,2 1-53,-244-51 842,-77-11-4375,297 59 2323,-48-4-3188,71 8 2654,0 0 0,0 1 1,0 0-1,0 1 0,0-1 0,-12 5 1,-3 2-3045,5 0 1546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50:3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555 256 2816,'2'-1'226,"0"0"1,0-1-1,0 1 1,1 0-1,-1 0 1,0 1-1,1-1 1,-1 0-1,1 1 1,-1-1-1,1 1 1,-1 0-1,1 0 1,0 0-1,-1 0 0,1 1 1,2 0-1,8-1 3903,-1 0 3564,-12-1-7589,0 1 0,0-1 0,0 1 0,-1-1-1,1 1 1,0-1 0,0 1 0,0-1 0,-1 1 0,1-1 0,0 1-1,-1 0 1,1-1 0,0 1 0,-1-1 0,1 1 0,0 0 0,-2-1-1,-15-15 685,-123-99 2019,110 93-2462,9 5-166,-1 1 0,-29-15 1,44 27-162,0 1 0,0 0 0,0 1 1,0-1-1,0 1 0,-1 1 0,1-1 1,-1 1-1,1 1 0,-1-1 0,1 1 1,-14 2-1,14-1 3,0 1-1,0 0 1,0 1-1,1 0 1,-1 0 0,1 0-1,-1 1 1,1 0-1,-8 6 1,3 0-70,0 0 0,0 1 0,-13 16 1,21-23 32,0-1 1,1 1 0,-1 0 0,1 0 0,0 0 0,0 0 0,0 0 0,1 0 0,-1 1-1,1-1 1,0 0 0,0 1 0,1-1 0,-1 1 0,1-1 0,0 1 0,0-1 0,1 1-1,-1 0 1,1-1 0,0 0 0,0 1 0,0-1 0,1 0 0,0 1 0,-1-1 0,2 0-1,-1 0 1,5 7 0,47 59 116,30 42-55,-73-95 41,-1 1-1,-1-1 1,-1 1 0,0 1-1,5 20 1,-6-10 109,-1 0 0,-1 1 1,-2 0-1,0 0 0,-2 0 0,-2 0 1,-1 0-1,-1-1 0,-7 32 0,5-45-54,0 0-1,-1 0 0,0-1 1,-2 1-1,0-2 0,0 1 1,-14 16-1,11-19-88,0 0 1,-1-1-1,-1 0 0,0-1 0,-17 9 0,17-9-57,-1-1-230,-54 39-20,25-14-3887,37-29 216,26-17-12587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50:32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57 8544,'-15'0'2757,"15"0"-2691,0 0-1,0 0 1,0 1 0,0-1-1,0 0 1,0 0 0,0 0-1,1 0 1,-1 0 0,0 0-1,0 0 1,0 0 0,0 0-1,0 0 1,0 0 0,0 1-1,0-1 1,0 0 0,0 0-1,0 0 1,0 0 0,0 0-1,0 0 1,0 0 0,0 1-1,0-1 1,0 0 0,0 0-1,0 0 1,0 0 0,0 0-1,0 0 1,0 0 0,0 1-1,0-1 1,0 0 0,0 0-1,0 0 1,0 0 0,0 0-1,0 0 1,0 0 0,0 0-1,0 1 1,0-1 0,0 0-1,-1 0 1,1 0 0,0 0-1,0 0 1,0 0 0,0 0-1,0 0 1,0 0 0,0 0 0,0 0-1,-1 0 1,1 0 0,0 0-1,0 0 1,0 0 0,0 0-1,0 0 1,0 0 0,0 0-1,-1 0 1,58-1 4403,29-6-2621,-41 3-859,124-15 868,17-1-1164,70 12-2187,-246 6-1122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50:3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6304,'-4'2'5382,"4"-3"-5282,-5 12 3175,-2-4-2465,0 0 0,1 1-1,0-1 1,1 1 0,-9 15 0,-19 47 1207,25-51-1635,-4 11 53,1 1-1,-10 46 0,-5 67-111,18-93-247,-5 60-45,12-93-17,1 0 0,1 0 0,0 0 0,5 19 0,-4-27 30,1 0 1,0 0-1,0 0 0,1-1 1,1 1-1,7 12 0,-11-20-18,1 1-1,0-1 1,0 1-1,0-1 0,0 0 1,0 1-1,1-1 0,-1 0 1,1-1-1,-1 1 1,1 0-1,0-1 0,-1 1 1,1-1-1,0 0 1,0 0-1,0 0 0,0 0 1,0-1-1,0 1 1,0-1-1,0 0 0,0 0 1,1 0-1,2-1 1,17-4 51,0-1 0,-1-1 1,0-1-1,-1-1 0,34-19 1,-36 17-47,0-1 1,-1 0 0,-1-1-1,0-2 1,-1 1 0,0-2-1,-1 0 1,-1-1 0,18-28-1,-13 15 27,-1-2-1,-2 0 1,-1-1-1,-2 0 0,10-37 1,-17 50 26,-1 1 0,-1-1 1,-1 0-1,1-38 0,-4 50-47,0 1-1,-1-1 0,0 0 1,-1 1-1,1-1 0,-2 1 1,1-1-1,-1 1 0,0 0 0,0 0 1,-1 0-1,0 0 0,0 1 1,-1 0-1,-8-10 1,4 8-57,0 0 0,0 1 0,-1 0 0,0 1 0,0 0 0,-1 0 0,1 1 1,-1 0-1,-1 1 0,1 0 0,-21-3 0,11 3-264,0 2 0,0 0 1,0 1-1,0 2 0,-39 4 0,53-4-90,0 1 0,0 0 1,-11 4-1,14-4-319,0 0 0,0 0 0,0 0 0,0 1 0,0-1 0,-4 5 0,6-5 90,-1 1 1,1-1-1,0 1 0,0-1 0,1 1 0,-1 0 0,0 0 0,1 0 0,0 0 0,-1 0 0,1 0 0,0 0 1,1 1-1,-1-1 0,1 0 0,-1 0 0,1 1 0,0-1 0,0 0 0,0 0 0,1 1 0,0 2 1,6 18-2353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50:3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36 7456,'-13'-3'6660,"22"-1"-830,7-2-4783,0 2 0,1 0 0,33-4-1,53 3-146,-82 4-675,22 0-297,0 2 1,1 1-1,-1 3 1,54 11 0,-88-12-149,-1 0-1591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50:33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32 7296,'-16'-21'2368,"16"20"-2273,-1 1 0,1-1 1,-1 0-1,1 0 1,-1 1-1,0-1 0,0 0 1,1 1-1,-1-1 0,0 1 1,0-1-1,1 1 1,-1-1-1,0 1 0,0 0 1,0-1-1,0 1 0,0 0 1,0 0-1,0-1 1,0 1-1,1 0 0,-1 0 1,0 0-1,0 0 1,0 0-1,0 0 0,0 1 1,0-1-1,0 0 0,0 0 1,0 1-1,0-1 1,1 1-1,-1-1 0,0 0 1,0 1-1,0 0 0,1-1 1,-1 1-1,-1 1 1,-2 2 448,0 0 0,1 1 0,-1 0 0,1 0 0,-3 6 0,4-8-503,-36 64 2663,8-18-1418,3 1-1,-39 102 0,40-57-821,-15 108 0,41-202-464,-7 44 37,2 1 0,0 55 0,6-71-23,1 1 0,1-1 0,2 0 0,10 36 1,-4-28-166,1-2 1,19 38-1,-24-59-403,1-1 1,0 0-1,1 0 1,1-1-1,0-1 1,1 0-1,19 18 1,-25-26 19,0 0 1,0-1 0,1 1-1,-1-1 1,1 0 0,0-1 0,0 1-1,0-1 1,0 0 0,0-1-1,1 1 1,-1-1 0,0-1-1,1 1 1,-1-1 0,0 0-1,1 0 1,-1-1 0,10-2-1,49-11-4532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50:3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8384,'0'0'2704,"2"8"693,13 18-1939,2 0-1,0-2 1,31 33 0,-27-32-873,-1 0 0,-1 1-1,24 42 1,-24-23-57,-1 1 0,-3 2 0,17 87 0,-27-101-299,-1 0-1,-1 1 1,-2-1 0,-2 1-1,-1-1 1,-2 1-1,-9 41 1,-7 6 57,-54 138-1,57-176-755,-2-1-1,-1 0 0,-36 54 1,53-92-42,0-1 1,0 0-1,0-1 1,0 1-1,-1 0 1,1-1-1,-1 0 1,0 0 0,-7 4-1,11-6 324,-1-1 1,1 1-1,-1-1 0,0 0 0,1 0 1,-1 1-1,0-1 0,1 0 0,-1 0 0,0 0 1,0 1-1,1-1 0,-1 0 0,0 0 1,1 0-1,-1 0 0,0 0 0,0-1 1,1 1-1,-1 0 0,0 0 0,1 0 1,-1-1-1,0 1 0,1 0 0,-1-1 1,0 1-1,1 0 0,-1-1 0,1 1 1,-1-1-1,1 1 0,-1-1 0,1 1 1,-1-1-1,1 1 0,-1-1 0,1 0 1,0 1-1,-1-1 0,1 0 0,0 1 1,0-1-1,-1 0 0,1 1 0,0-1 0,0 0 1,0 0-1,0 0 0,-1-4-599,1 0-1,-1 0 0,1 0 1,0 0-1,1 0 1,0-5-1,12-31-2625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50:3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5888,'0'-7'14095,"18"6"-6244,-7 1-8303,-8 0-1539,189-12 2686,-98 4-755,-62 6 59,23-3 186,1 3 0,89 7 1,-114 4 17,-26-7-148,1-1 1,-1 1-1,1-1 0,8 1 0,-11-1 1730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3T23:50:3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48 3808,'-21'-8'22474,"25"8"-22437,94-7 726,-38 2-491,75-7-23,114-4-114,-203 18-91,-2-1-3251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0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2656,'0'0'14485,"6"-10"-13941,-3 4-527,0 0 1,1 1 0,0-1-1,0 1 1,0-1 0,1 1-1,-1 0 1,7-4 0,-2 1 2,1 1 0,0 0 1,18-9-1,-16 10 20,0 1 1,23-6-1,-29 9-20,0 1 1,0 0-1,0 0 0,0 0 0,0 1 1,0 0-1,1 0 0,5 2 1,-10-2 7,-1 1 1,1-1-1,-1 1 1,0-1-1,1 1 1,-1 0-1,0 0 1,1 0-1,-1 0 1,0 0-1,0 0 0,0 0 1,0 0-1,0 0 1,0 1-1,0-1 1,0 0-1,0 1 1,0-1-1,-1 0 1,1 1-1,-1-1 1,1 1-1,-1-1 1,0 1-1,1-1 1,-1 1-1,0-1 1,0 1-1,0 1 0,0 2 59,0 1 0,-1-1 0,1 0 0,-1 0 0,0 0 0,0 0 0,-4 8 0,-10 17 108,-1-1 0,-1-1-1,-1-1 1,-31 35-1,35-44-180,-27 27-382,41-45 364,0 1-1,0-1 1,0 0-1,-1 0 1,1 1 0,0-1-1,0 0 1,0 0-1,0 1 1,0-1 0,0 0-1,0 0 1,0 1-1,1-1 1,-1 0-1,0 0 1,0 1 0,0-1-1,0 0 1,0 0-1,0 1 1,0-1 0,1 0-1,-1 0 1,0 1-1,0-1 1,0 0 0,0 0-1,1 0 1,-1 0-1,0 1 1,0-1 0,1 0-1,-1 0 1,0 0-1,0 0 1,1 0-1,-1 0 1,0 0 0,0 0-1,1 1 1,-1-1-1,0 0 1,0 0 0,1 0-1,-1 0 1,0 0-1,0-1 1,1 1 0,22 3 36,-12-1-47,8 1-24,0 2-1,0 0 0,-1 1 1,0 1-1,0 1 0,0 1 0,-1 0 1,25 18-1,-40-25 71,0-1-1,-1 1 1,1-1 0,0 1 0,0 0-1,-1-1 1,1 1 0,-1 0-1,1 0 1,-1 0 0,0 0-1,2 5 1,-3-6 10,1 1-1,-1 0 0,0-1 1,0 1-1,0-1 1,0 1-1,0 0 1,-1-1-1,1 1 0,0-1 1,-1 1-1,1 0 1,-1-1-1,0 0 0,1 1 1,-1-1-1,0 1 1,0-1-1,0 0 1,-1 2-1,-1 0 28,0 1 1,-1-1-1,1 0 1,0 0-1,-1 0 0,0-1 1,0 1-1,0-1 1,-7 3-1,-4 1 185,-23 5-1,13-3-81,15-5-124,-1 0 1,0 0-1,0-1 1,0 0-1,0-1 1,0-1-1,-1 1 1,1-2-1,-15-1 1,16 0-95,-21-5-67,31 7 104,-1 0-1,0 0 1,1 0-1,-1-1 1,0 1-1,1 0 1,-1 0-1,0-1 1,1 1-1,-1-1 1,1 1-1,-1-1 1,1 1-1,-1-1 1,1 1-1,-1-1 1,1 1-1,0-1 1,-1 1-1,1-1 1,0 0-1,-1 1 1,1-1-1,0 0 1,0 1-1,-1-1 1,1 0-1,0 1 1,0-1-1,0 0 0,0 1 1,0-1-1,0 0 1,0 1-1,1-2 1,0 0-23,0 1 1,0-1-1,0 1 0,0-1 0,1 1 1,-1 0-1,1 0 0,-1 0 1,1 0-1,-1 0 0,1 0 1,0 0-1,0 0 0,-1 0 0,3 0 1,1-1-16,11-4 24,-1 2-1,1-1 0,0 2 1,0 0-1,0 1 0,29-1 1,-10 1 100,143-19 586,-135 15-428,-38 4 160,-5-3-3369,-9-10-6394,2 4 5933,0-4-745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9:41.0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303 499 3904,'1'-1'169,"-1"0"1,0 0-1,0 0 0,0 0 1,1 0-1,-1 0 0,0 1 1,1-1-1,-1 0 0,0 0 1,1 0-1,-1 1 0,1-1 1,0 0-1,-1 0 0,1 1 1,0-1-1,0 0-13,0 0 1,0 0-1,-1 1 0,1-1 0,0 0 1,-1 0-1,1 0 0,0 0 0,-1 0 1,0 0-1,1 0 0,-1 0 0,1 0 1,-1 0-1,0 0 0,0 0 0,0 0 1,1 0-1,-1 0 0,0 0 0,-1 0 1,1 0-1,0-1 0,0-1 0,-1 2-48,1-1-1,-1 0 1,1 0 0,-1 0-1,0 1 1,0-1-1,1 0 1,-1 1-1,0-1 1,-1 1-1,1-1 1,0 1 0,0-1-1,-1 1 1,1 0-1,0 0 1,-1 0-1,1-1 1,-1 2-1,0-1 1,1 0-1,-1 0 1,0 0 0,0 1-1,1-1 1,-1 1-1,0-1 1,0 1-1,-3 0 1,-5-1-92,0 0-1,0 1 1,-1 0 0,1 1 0,0 0-1,0 0 1,0 1 0,0 1 0,1 0-1,-1 0 1,1 1 0,-1 0 0,1 0-1,0 1 1,1 1 0,-1-1 0,1 1-1,0 1 1,1 0 0,-11 10 0,10-7-21,0 0 1,0 1 0,1 0 0,1 0 0,0 1 0,0 0 0,1 0 0,1 0 0,-5 20 0,7-25 36,1 0 1,0 0-1,0 0 1,1 0-1,0 0 0,0 0 1,1 0-1,0 0 1,0 0-1,0 0 1,1-1-1,0 1 0,1 0 1,0-1-1,-1 0 1,2 1-1,-1-1 1,1 0-1,7 8 1,-2-4 79,-1-1 1,2 0 0,-1-1 0,1 0-1,1 0 1,-1-1 0,1-1 0,1 0-1,-1 0 1,1-1 0,0-1 0,0 0-1,0 0 1,1-1 0,-1-1 0,1 0-1,-1-1 1,1 0 0,0-1 0,23-2-1,-16-2 4,0-1-1,0-1 0,-1-1 0,0-1 0,0 0 1,-1-1-1,0-1 0,0-1 0,16-13 0,4-7-1,0-1-1,-2-2 0,48-58 1,-45 41 119,49-60-381,-85 108 179,2-3-115,0 1 0,0 0 1,9-7-1,-13 12 63,-1-1 0,1 0 0,0 1 0,0-1 0,0 1 0,0-1 0,0 1 0,0-1 0,0 1 0,0 0 0,0-1 0,0 1 1,1 0-1,-1 0 0,0 0 0,0 0 0,0 0 0,0 0 0,0 0 0,0 0 0,0 0 0,0 1 0,1-1 0,-1 0 0,0 1 0,0-1 0,0 1 0,0-1 0,1 1 0,6 6-17,0 0 1,12 14 0,-17-18 69,-1 0 0,1 0 0,-1 1 0,0-1 0,-1 1 0,1-1 0,0 1 0,-1-1 0,0 1 0,1 4 0,0 0 471,-1-7 245,-3-12-90,-2 6-606,0 0-1,0 0 1,-1 0-1,1 1 1,-1 0-1,-7-5 1,6 4-72,3 2 7,-1 1-1,1 0 0,-1 0 0,1 0 1,-1 0-1,0 1 0,0-1 0,1 1 1,-1 0-1,0 0 0,0 0 1,0 1-1,-7-1 0,5 1-17,0 1 0,0 0 1,-1 0-1,1 0 0,1 1 0,-1 0 0,0 0 0,-6 3 0,0 2-23,0 0-1,1 0 0,0 1 0,0 1 1,1 0-1,-19 20 0,18-15 13,1 0 0,0 1 0,1 1 0,1-1 1,0 2-1,-9 25 0,14-33 49,0 1-1,1-1 1,0 1 0,1 0 0,0 0-1,0 0 1,1 0 0,0 0 0,4 18 0,-4-24 29,1 1 0,0-1 0,0 0 0,0 0 0,1 0 1,0 0-1,-1-1 0,1 1 0,1 0 0,-1-1 0,0 1 0,1-1 1,0 0-1,0 0 0,0 0 0,0 0 0,0 0 0,0-1 1,1 1-1,0-1 0,-1 0 0,1 0 0,0 0 0,0-1 1,6 2-1,-7-2 11,1 0 1,-1-1 0,0 0-1,1 0 1,-1 0-1,0 0 1,1 0 0,-1-1-1,0 1 1,1-1 0,-1 0-1,0 0 1,0 0-1,4-2 1,-2 0-3,0 0 1,0-1-1,0 1 1,0-1-1,-1 0 0,0 0 1,6-7-1,1-3 25,-1-1 1,-1-1-1,0 0 1,8-19-1,23-64 121,-36 84-263,0 1 0,0-1 0,-2 0 1,0 0-1,1-15 0,-4 23-76,-1 8-94,-1 14-72,2 7 278,1 1 1,1 0-1,1 0 1,1 0-1,0-1 1,2 0-1,1 1 1,17 41-1,-20-57 70,1 0 1,-1 0-1,1-1 1,0 1-1,9 9 1,-11-14-13,0 0 1,-1 0-1,1-1 1,0 1-1,0-1 1,0 1 0,0-1-1,1 0 1,-1 0-1,0 0 1,0 0-1,1 0 1,-1-1-1,0 1 1,1-1-1,-1 1 1,1-1 0,-1 0-1,1 0 1,-1 0-1,1 0 1,4-1-1,-2-1 12,0 0-1,1 0 0,-1 0 1,0-1-1,0 1 0,0-1 0,7-5 1,31-29 117,-27 22-94,144-150 183,-118 120-229,-11 10 78,41-58 1,-58 72-98,-2 0 0,0-1 0,-1-1-1,11-34 1,-19 49-26,-2 7 23,0 0-1,-1 0 0,0 0 0,1 0 0,-1 0 0,1 0 0,-1 0 0,0 0 0,0 0 0,0 0 0,1 0 0,-1 0 0,0 0 0,0 0 0,0 0 0,-1 0 0,1 0 0,0 0 0,0 0 0,0 0 0,-1 0 0,0-1 0,1 2 7,0-1 0,-1 1 0,1 0 0,0 0 0,0 0 0,0 0 0,-1 0 0,1 0 0,0 0 0,0-1 0,-1 1 0,1 0 0,0 0 0,0 0 0,-1 0 0,1 0 0,0 0 0,0 0 0,0 0 0,-1 0 0,1 0 0,0 0 0,0 0 0,-1 1 0,1-1 0,0 0 0,0 0 0,-1 0 0,1 0 0,0 0 0,0 0 0,-1 1 0,-6 3-99,1 0 1,-1 0 0,-7 7-1,8-6 75,-14 10 2,1 0-1,1 2 1,1 0 0,0 1-1,1 1 1,1 0 0,-17 30-1,15-17 27,1 1-1,-18 55 1,29-71 9,0 1-1,1 0 1,0 0 0,2 0 0,0 0 0,1 1 0,2 21 0,0-36 8,-1 1 0,1 0 1,0 0-1,0-1 0,1 1 0,-1-1 0,1 1 0,0-1 1,0 1-1,1-1 0,-1 0 0,6 7 0,-5-9 6,-1 0-1,1 1 0,0-1 0,0 0 0,0-1 1,0 1-1,0-1 0,0 1 0,0-1 0,0 0 1,0 0-1,1 0 0,-1 0 0,0-1 1,1 1-1,-1-1 0,0 0 0,5 0 0,-1-1 8,0 0 0,0 0 0,-1-1 0,1 0 0,-1 0 0,1 0 0,-1-1 0,0 0 0,0 0 0,0-1 0,0 1 0,-1-1 0,8-7 0,3-4 5,-1-1-1,25-33 1,-4-4 32,-3-1 0,36-81-1,-44 80-58,-3-2-1,-3 0 1,-2-1-1,14-91 0,-29 137-56,0-1-1,-1 0 0,0-20 1,-3 19-46,-2 10-107,3 6 171,0-1 1,-1 1 0,1-1-1,0 1 1,0-1-1,0 1 1,0-1-1,0 1 1,-1 2-1,-20 38-123,2 2-1,2 0 0,-22 80 0,31-88 122,2 0 0,1 1 1,2-1-1,2 1 0,2 55 0,1-82 48,8 78 151,-6-73-83,-1-1-1,2-1 1,0 1-1,6 13 0,-10-25-52,1-1 1,0 1-1,0-1 0,0 1 0,0-1 0,0 1 0,0-1 0,0 0 0,0 1 1,0-1-1,0 0 0,1 0 0,1 1 0,-2-1-12,-1-1 1,1 0-1,0 1 1,0-1-1,-1 0 1,1 0-1,0 0 1,0 0-1,0 0 1,-1 0-1,1 0 1,0 0-1,0 0 1,0 0-1,-1 0 1,1-1-1,0 1 1,0 0-1,0 0 1,0-1-1,4-3 49,-1 1 0,1-1 0,-1 1-1,0-1 1,0-1 0,-1 1 0,4-6 0,50-75 197,9-14-84,-58 88-200,14-17-6,0 1 1,1 1-1,41-35 0,-62 59-1,0 1 0,0 0 0,0-1 0,0 1 0,0 0 0,0 0-1,0 1 1,0-1 0,0 0 0,0 1 0,1-1 0,3 0 0,-5 1 19,-1 0 0,1 1 1,-1-1-1,1 0 0,-1 0 1,1 0-1,-1 0 0,1 0 1,-1 1-1,1-1 0,-1 0 1,0 0-1,1 1 0,-1-1 1,1 0-1,-1 1 1,0-1-1,1 0 0,-1 1 1,1-1-1,-1 0 0,0 1 1,1 1 7,-1-1 0,1 0 0,-1 0 0,0 0 1,0 0-1,0 0 0,1 1 0,-1-1 0,0 0 1,-1 0-1,1 0 0,0 1 0,-1 1 0,-12 45 9,-35 85 0,34-99 105,-24 58 112,31-79-168,0 0 1,0 0-1,-1-1 0,-15 18 0,20-27-16,0 0 0,0 0 1,-1 0-1,1-1 0,0 1 0,-1-1 0,0 0 0,-4 2 0,7-3-30,0-1-1,0 0 0,0 1 1,0-1-1,0 0 1,0 0-1,0 0 1,0 1-1,0-1 1,0 0-1,0-1 1,-1 1-1,1 0 1,0 0-1,0 0 1,0 0-1,0-1 1,0 1-1,0-1 1,0 1-1,0-1 1,0 1-1,1-1 0,-1 1 1,0-1-1,0 0 1,0 1-1,0-1 1,1 0-1,-1 0 1,0 0-1,1 1 1,-1-1-1,1 0 1,-1 0-1,0-2 1,0 0-11,0 1 1,0-1-1,0 0 1,0 0-1,0 0 1,0 1 0,1-1-1,0 0 1,-1 0-1,1 0 1,0 0-1,1 0 1,-1 0 0,0 0-1,1 0 1,0 0-1,0 0 1,-1 0-1,2 1 1,-1-1 0,0 0-1,0 1 1,1-1-1,0 1 1,-1-1-1,4-2 1,-1 0-6,1 1-1,0-1 1,1 1 0,-1 0 0,1 1-1,0-1 1,0 1 0,0 0-1,0 0 1,10-2 0,6-1-24,1 1 0,39-3 0,48 3-9,-73 4 104,-28 0-111,58 1 166,-21 5-2991,-14 3 1024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1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41 1824,'5'-1'1036,"-10"-2"-1851,-13-1 10194,6 4-484,28 2-8632,-13-1-247,0 0 1,1-1 0,-1 0-1,0 1 1,0-1-1,6-1 1,13-3-1,51-5 203,9 2-39,37 0-136,23 3 100,-94 3-157,-35 1-24,-1 0 1,20-3-1,-29 2 57,-2 1-16,0 0 1,1-1-1,-1 1 1,0 0-1,0 0 1,1 0-1,-1 0 1,0 0-1,0 1 1,0-1-1,1 0 1,-1 0-1,0 1 1,0-1-1,0 1 1,2 0-1,-2 0 705,4 8-506,-5-6-165,-1 0-1,1 0 1,-1 0 0,0 0-1,0 0 1,0 0 0,0 0-1,-1 0 1,1-1 0,-1 1-1,-3 4 1,-28 30 166,19-22-167,-34 39 129,-137 147-6,24-50-320,121-114 155,-17 19 122,38-39 18,15-15-120,1 1 1,0-1 0,0 1 0,0 0-1,0 0 1,-2 4 0,4-6-34,0 0 15,1-1 0,0 1 0,-1 0-1,1-1 1,-1 1 0,1 0 0,-1-1 0,1 1 0,-1-1 0,1 1 0,-1-1 0,0 1-1,1-1 1,-1 1 0,0-1 0,0 0 0,1 1 0,-1-1 0,0 0 0,0 0-1,1 1 1,-1-1 0,0 0 0,-1 0 0,1 0 286,1 0-287,0 0 0,0 0 0,-1 0 0,1 0 0,0 1 0,0-1 0,0 0 0,0 0 0,0 0 0,-1 0 0,1 1 0,0-1 0,0 0 0,0 0 0,0 0 0,0 0 0,0 1 0,0-1 0,0 0 0,0 0 0,0 0 0,0 1 0,0-1 0,0 0 0,0 0 0,0 0 0,0 0 0,0 1 0,0-1 0,0 0 0,0 0 0,5 2 20,-1-2 0,1 1 1,-1 0-1,1-1 1,-1 0-1,1 0 1,0 0-1,-1-1 0,1 0 1,-1 1-1,1-2 1,5-1-1,14-2 21,174-17 579,-52 7-378,-79 5-120,-43 5-99,1 1 0,30 0 1,-54 4 118,8 21-5620,-5-2 2890,-4 1-2725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1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162 157 3712,'-4'0'460,"3"0"-350,0 0-1,0 0 1,0 0-1,0 0 0,0 0 1,0 0-1,-1 0 0,1 0 1,0-1-1,0 1 1,0 0-1,0-1 0,0 1 1,-1-1-1,1 0 231,1 1-1,-1 0 1,1 0-1,-1-1 1,0 1-1,1 0 1,-1 0-1,0 0 1,1 0-1,-1 0 1,1 0-1,-1 0 1,-4 2 3858,12 0-3573,7-1-118,0 0-1,-1 0 0,1-2 1,15-1-1,17-1-195,-36 3-256,0-1 1,0-1-1,18-4 1,4-2 122,-30 8-131,0 0 1,0-1 0,-1 1 0,1 0-1,0-1 1,0 1 0,0-1-1,-1 0 1,1 0 0,0 1-1,-1-1 1,1 0 0,-1 0 0,1-1-1,-1 1 1,1 0 0,-1 0-1,0-1 1,0 1 0,0-1 0,0 1-1,0-1 1,0 1 0,0-1-1,0 0 1,0 0 0,-1 1-1,1-1 1,-1 0 0,1 0 0,-1 0-1,0 1 1,0-1 0,1 0-1,-2-3 1,1 1-18,0 1 0,0-1 0,0 1 1,-1-1-1,1 1 0,-1-1 0,0 1 0,0 0 0,-1-1 0,1 1 1,-1 0-1,1 0 0,-1 0 0,0 0 0,0 0 0,0 0 0,-1 1 0,1-1 1,0 1-1,-1-1 0,0 1 0,0 0 0,0 0 0,-3-2 0,1 2-11,-1 0-1,1 0 1,0 0-1,-1 1 0,1 0 1,-1 0-1,0 0 1,1 1-1,-1 0 0,1 0 1,-1 0-1,0 1 1,1-1-1,-10 4 0,-1 0 52,0 2 1,0 0-1,1 1 0,0 0 0,0 2 0,-23 15 0,-42 44 405,75-62-405,-1 0 1,1 0-1,0 1 1,1 0 0,-1 0-1,-2 8 1,5-11-47,0 1 0,0 0 0,1-1-1,-1 1 1,1 0 0,0 0 0,1 0 0,-1 0 0,1 0 0,0 9 0,1-11-22,1 1 1,-1-1-1,0 1 0,1-1 0,0 0 1,-1 0-1,1 0 0,0 0 0,1 0 1,-1 0-1,1 0 0,-1-1 1,1 1-1,0-1 0,0 0 0,0 0 1,0 0-1,3 2 0,10 4 29,0 0 0,23 7 0,-34-13 9,9 3 99,0-1 0,1-1 0,-1 0 0,1-1 0,0 0 0,0-1 0,-1-1 1,1 0-1,21-3 0,-11-2-41,-1 0 0,1-2 1,-1-1-1,39-17 1,-62 24-149,0 1 1,0-1-1,0 1 1,1-1 0,-1 1-1,0-1 1,0 1 0,1 0-1,-1 0 1,0 0-1,1 0 1,-1 0 0,0 0-1,0 0 1,1 0 0,-1 0-1,2 1 1,-1 0-684,0 0 1,0 0-1,-1 1 1,1-1 0,0 1-1,-1-1 1,0 1-1,1-1 1,1 3-1,18 17-8948,-10-14 7923,9 5-1362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14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20 4224,'-11'-8'15909,"15"4"-15461,-3 3-419,0 0 1,1 0 0,-1 1-1,1-1 1,-1 0 0,1 1-1,-1-1 1,1 1 0,-1-1-1,1 1 1,0 0 0,1 0-1,25-1 107,-20 1-204,11 1 254,32 6 0,-40-6-126,-10-1-47,0 1 0,1-1-1,-1 0 1,0 1 0,0-1 0,1 1 0,-1 0-1,0-1 1,0 1 0,0 0 0,1 0 0,-1-1-1,0 1 1,0 0 0,0 0 0,-1 0 0,1 0-1,0 0 1,0 1 0,0-1 0,-1 0 0,1 0-1,-1 0 1,1 1 0,-1-1 0,1 0 0,-1 1-1,0-1 1,0 0 0,1 1 0,-1-1 0,0 0-1,0 1 1,0-1 0,-1 1 0,1 0 0,-1 3 25,1-1 1,-1 1-1,0-1 1,-1 1-1,1-1 1,-1 0-1,0 0 1,0 1-1,-4 4 1,-15 18 141,-25 23 0,28-32-126,1 0 0,1 1 0,-18 28 0,-15 33 303,41-72-277,7-7 112,2-2 0,21-10 54,1 0 1,-1 1-1,2 2 1,41-11-1,-43 15-522,0 1 1,28-1-1,-49 4 158,-1 0-1,1 0 1,-1 0-1,1 0 1,0 0-1,-1 0 1,1 0-1,-1 0 1,1 0-1,-1 0 1,1 0 0,-1 1-1,0-1 1,1 0-1,-1 0 1,1 1-1,-1-1 1,1 0-1,-1 0 1,0 1-1,1-1 1,-1 1-1,0-1 1,1 0-1,-1 1 1,0-1-1,1 1 1,-1-1-1,0 1 1,1 17-3837,-5 8-4183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1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2400,'13'-11'15685,"-3"16"-14683,27 12-407,-28-13-540,0 1 0,0-2 0,0 1 0,11 2 0,13-2 19,45 1 0,-30-3 34,169-2 76,-84-4-203,79-7 894,-41-11-261,136-15-92,-220 33-325,-66 3-173,0 2 0,41 5-1,-25-1-25,85 0 4,-43-2-20,-10-1-63,-26-1 138,75 11-1,-53-3 418,1-3-1,88-4 1,-116-2-423,258-9 504,-271 5-65,-8 1-2538,-7 2-4980,-25-2 2990,-16-14-2596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1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24 208 2976,'-11'-4'4730,"11"4"-4413,-1 1 0,1-1 0,-1 0 0,0 0 0,1 0 0,-1 0 0,1-1 0,-1 1 0,1 0 0,-1 0-1,0 0 1,1 0 0,-1-1 0,1 1 0,-1 0 0,1 0 0,-1-1 0,1 1 0,0 0 0,-1-1 0,1 1-1,-1-1 1,1 1-182,0-1-1,-1 1 0,1-1 0,0 0 1,0 1-1,0-1 0,0 1 0,0-1 1,0 1-1,0-1 0,1 1 0,-1-1 1,0 1-1,0-1 0,0 1 0,0-1 1,1 1-1,-1-1 0,1 0 0,3-5-310,1-1 0,0 1-1,6-5 1,2-4 998,2-7-640,-9 14-139,-1 0 1,1 1 0,11-12 0,-6 10 17,-1 0 1,1 1-1,1 1 0,-1 0 1,1 0-1,1 1 0,-1 1 1,1 0-1,0 0 0,0 1 1,23-3-1,-33 7-17,1 0 1,-1 0-1,1 0 0,-1 1 1,1-1-1,-1 1 0,1 0 0,-1 0 1,0 1-1,1-1 0,-1 0 1,0 1-1,0 0 0,0 0 0,0 0 1,0 0-1,-1 0 0,1 1 1,-1-1-1,5 6 0,-2-2-4,-1 1 0,1-1 0,-1 1 0,0 0 0,0 0 1,-1 1-1,0-1 0,2 9 0,-3-6 16,-1 0 0,1 0 0,-2 0-1,1 1 1,-1-1 0,-1 0 0,0 0 0,-1 0 0,1 0 0,-2 0 0,0 0 0,0-1 0,-8 17 0,1-6 99,-1-1-1,-1 0 1,-1 0 0,0-1 0,-20 19 0,1-1 173,-49 71 0,81-107-328,-49 69 358,43-62-295,-1 1 0,0-1 0,0 0 0,-1-1 0,0 1 1,-11 5-1,18-11-63,1-1 0,-1 1 0,0-1 0,0 0 0,0 1 0,0-1 0,0 0 0,0 1 0,0-1 0,0 0 0,0 0 0,0 0 0,-1 0 0,2 0-1,-1 0-1,1 0 0,0 0 1,-1 0-1,1 0 1,0-1-1,-1 1 1,1 0-1,0 0 1,0 0-1,-1-1 1,1 1-1,0 0 1,0 0-1,0-1 0,-1 1 1,1 0-1,0-1 1,0 1-1,0 0 1,0 0-1,-1-1 1,1 1-1,0 0 1,0-1-1,0-2-14,0 0 1,0 1-1,0-1 0,0 0 0,0 0 1,1 1-1,0-4 0,0 4 24,0-1 0,0 1-1,0 1 1,0-1-1,1 0 1,-1 0 0,1 0-1,-1 1 1,1-1 0,0 1-1,2-3 1,0 1-21,-1 1 0,1-1 0,1 1 0,5-4 0,-5 5 20,-1 0 0,0 0 0,1 0-1,-1 1 1,1 0 0,0-1 0,-1 1 0,1 1 0,8 1 0,4 2 121,20 7 0,-24-7-85,42 14 90,0 3 1,63 35-1,-113-54-1347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20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0 395 2656,'0'11'9466,"2"-10"-8607,0 0-719,1-1 0,-1 1 0,1-1 0,-1 0 0,1 0 0,-1 0 0,0 0 0,1 0 0,-1 0 0,1-1 0,-1 1 0,0-1 0,1 0 0,-1 1 0,0-1 0,1 0 0,-1 0 0,0-1 0,0 1 0,0 0 0,0-1 0,0 1 0,0-1-1,2-2 1,4-6 126,0 1-1,0-2 0,10-17 0,-7 10-4,37-50 346,12-19-78,13-11 295,-52 71-592,6-4 248,-27 31-475,0 0 1,0 0-1,0 0 0,-1 0 1,1 0-1,0 0 0,0 0 1,0-1-1,0 1 0,0 0 1,0 0-1,0 0 0,0 0 1,0 0-1,0 0 0,0 0 1,0 0-1,0 0 0,0 0 1,0 0-1,0 0 0,0 0 1,0 0-1,0 0 0,0 0 1,0 0-1,0 0 0,0 0 1,0 0-1,0 0 0,0 0 1,0 0-1,0 0 0,0 0 1,0 0-1,0-1 0,0 1 1,0 0-1,0 0 0,0 0 1,0 0-1,0 0 0,0 0 1,0 0-1,0 0 0,0 0 1,0 0-1,0 0 0,0 0 1,0 0-1,0 0 1,0 0-1,0 0 0,0 0 0,-4 6 193,-22 64 237,13-36-173,1 1 0,-9 40 0,21-71-240,-4 11-13,2-1 0,0 1-1,0 0 1,2-1 0,1 27 0,0-29 51,-2-10-30,1 0 0,1 1 0,-1-1 0,0 1 0,0-1 0,1 1 0,1 2 0,-2-4-22,0-1 0,1 1 0,-1-1 0,0 1 0,1-1 0,-1 1 0,1-1 0,-1 1 0,1-1 0,0 1 0,-1-1 0,1 1 0,-1-1 0,1 0 1,0 0-1,-1 1 0,1-1 0,0 0 0,-1 0 0,1 0 0,0 1 0,0-1 0,-1 0 0,1 0 0,0 0 0,-1 0 0,1 0 0,0 0 0,-1-1 0,2 1 0,2-1 21,0-1 1,-1 1-1,0-1 0,1 1 0,-1-1 1,0 0-1,0-1 0,0 1 0,0 0 1,0-1-1,0 0 0,-1 1 1,1-1-1,3-6 0,8-8 39,12-7 14,1 0 1,55-37 0,2-1 31,-52 37-67,-19 16 0,-1-1 1,0 0-1,0 0 1,-1-2-1,0 1 1,17-26-1,-28 37-44,0 0 0,0 0-1,0 0 1,0 0 0,0 0 0,0 0 0,0 0-1,0 0 1,0 0 0,0 0 0,0 0-1,0 0 1,0 0 0,0 0 0,1 0 0,-1 0-1,0 1 1,0-1 0,0 0 0,0 0 0,0 0-1,0 0 1,0 0 0,0 0 0,0 0 0,0 0-1,0 0 1,0 0 0,0 0 0,0 0 0,0 0-1,1 0 1,-1 0 0,0 0 0,0 0 0,0 0-1,0 0 1,0 0 0,0 0 0,0 0 0,0 0-1,0 0 1,0 0 0,0 0 0,0 0 0,0 0-1,0 0 1,0-1 0,0 1 0,1 0 0,-1 0-1,0 0 1,0 0 0,0 0 0,0 0 0,0 0-1,0 0 1,0 0 0,0 0 0,0 10 62,-4 15 198,2-19-217,1 0 0,-1 0-1,1 0 1,0 0 0,0 0 0,1 0 0,0 0-1,0 0 1,0 0 0,1 1 0,0-1 0,0 0-1,1 0 1,-1 0 0,1-1 0,4 8 0,-1-1 33,1-2 0,0 1 1,1-1-1,0 0 0,1 0 1,0 0-1,11 8 0,-17-15-90,1-1 0,0 0-1,0 0 1,-1 0 0,1 0-1,1 0 1,-1-1 0,0 0-1,0 1 1,1-1 0,-1 0 0,0-1-1,7 2 1,-7-2-523,1 0 1,-1 0-1,0 0 1,1-1-1,-1 1 1,0-1 0,0 0-1,0 0 1,5-2-1,-7 3-35,0-1-1,0 1 1,1 0-1,-1 0 1,0 0 0,0 0-1,1 0 1,-1 0-1,0 1 1,0-1-1,1 0 1,-1 1 0,0-1-1,0 0 1,0 1-1,0 0 1,1-1 0,-1 1-1,0 0 1,0-1-1,0 1 1,0 0-1,-1 0 1,1 0 0,2 2-1,1 5-3083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23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2816,'0'-1'155,"0"0"0,1 1 0,-1-1-1,1 0 1,-1 1 0,1-1 0,-1 0 0,1 1 0,0-1 0,-1 1-1,1-1 1,0 1 0,0-1 0,4-3 1714,5 4 958,7 0 2922,-16 0-5093,5 4-243,-1 0 1,0 1-1,0-1 1,-1 1-1,6 6 1,12 12-85,33 23 579,-24-21-234,55 57 0,-74-68-485,-6-10-172,-2 2 0,1-1 0,0 0 0,-1 1 0,0 0 0,-1 0 0,1 0 0,2 7 0,2 7 166,-7-17-155,1 0 0,-1 0 0,0 0 0,0 1 0,0-1 0,0 0 0,-1 0 0,1 1 1,-1 3-1,0 56-130,2-58 215,1 8-41,-3-13-55,0 0 0,0 0-1,0 0 1,0 1 0,0-1 0,0 0 0,0 0-1,0 0 1,0 1 0,0-1 0,0 0-1,0 0 1,0 1 0,0-1 0,0 0 0,0 0-1,0 0 1,0 1 0,0-1 0,0 0 0,0 0-1,-1 0 1,1 0 0,0 1 0,0-1 0,0 0-1,0 0 1,0 0 0,-1 0 0,1 0-1,0 1 1,0-1 0,0 0 0,-1 0 0,1 0-1,0 0 1,0 0 0,0 0 0,-1 0 0,1 0-1,0 0 1,-1 0 0,1-12 591,1 7-566,-1-1 0,1 1 0,0 0 0,1 0 0,3-10 0,4-15-11,4-25 126,36-101 0,-30 103-119,20-74-140,-35 118-194,-3 9-31,0 11-1723,-1-10 1961,3 5-4029,-1-4 3004,1 6-1323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2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18 144 3328,'-13'-3'8057,"11"-5"-1952,4-2-5804,0 7-155,-1-1 0,1 1 0,0-1-1,0 1 1,0 0 0,1-1 0,-1 1-1,1 0 1,5-4 0,1-1 35,1 0 0,11-6-1,-7 5-119,1 1 0,0 0-1,0 2 1,0 0 0,1 0-1,0 2 1,22-5 0,-30 9 10,0 0 1,0 1-1,1 0 1,11 2-1,-20-3-71,2 1 15,0-1-1,-1 1 1,1-1 0,-1 1-1,1 0 1,0 0 0,-1 0-1,0 0 1,1 0 0,-1 0-1,1 0 1,-1 0 0,0 1-1,0-1 1,0 0 0,0 1-1,0-1 1,0 1 0,0-1-1,0 1 1,-1-1 0,1 1-1,0 0 1,-1-1 0,0 1-1,1 0 1,-1 3 0,1 5 137,0 0-1,-1 0 1,-2 17 0,2-19-98,-4 18 131,0 0 1,-2 0-1,-15 43 0,15-52-138,0-1-1,-1 0 1,-1 0-1,0-1 0,-1 0 1,-1-1-1,0 0 1,-1 0-1,-14 13 0,-28 13 141,42-30-138,-1-1 0,-1-1 0,0 1 0,-19 7 0,19-12-79,-4 3 71,27-10 187,0 0 0,0 0 0,0 1 1,21-2-1,13-3 12,35-5-41,5-1-200,-84 13-4,6-2-56,1 1-1,0 0 1,12 0 0,-17 1-119,0 0 0,-1 0 0,1 0 0,-1 1 0,1-1 0,-1 1 0,1-1 0,-1 1-1,3 1 1,-3-2-134,0 1-1,0-1 0,-1 1 0,1 0 0,0-1 0,-1 1 1,1 0-1,-1 0 0,1-1 0,-1 1 0,1 0 0,-1 0 1,1 0-1,-1 0 0,0-1 0,1 1 0,-1 2 0,4 15-6180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2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4384,'-4'3'8497,"4"-3"-8367,0 16 1954,3 17-1425,-1-10 156,-2 42 1,-1-24-426,-4 224 1626,-2-219-1536,5-34-327,0 0 0,0 15 0,1-15 1276,-3-9-2608,-9-12-6451,4 1 738,1 2 3154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2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4064,'15'-1'9564,"6"-1"-6794,40-4-2880,274-13 1567,-12 0-963,-99 9-350,445-9 262,-477 20-279,294-6 711,-252-15-33,-210 14-1591,-23 6 655,-1 0 0,0 0 0,1 0 0,-1-1 0,1 1 1,-1 0-1,0 0 0,1 0 0,-1 0 0,0 0 0,1-1 0,-1 1 0,0 0 0,1 0 0,-1-1 0,0 1 0,0 0 0,1 0 0,-1-1 0,0 1 0,0 0 0,1-1 0,-1 1 0,0 0 0,0-1 0,0 1 1,0 0-1,0-1 0,1 1 0,-1-1 0,0 1 0,0 0 0,0-1 0,0 1 0,0-1 0,0 1 0,0 0 0,0-1 0,0 1 0,-1 0 0,1-1 0,0 1 0,0-1 0,0 1 0,0 0 0,0-1 0,-1 1 1,1 0-1,0-1 0,0 1 0,-1 0 0,1 0 0,0-1 0,0 1 0,-1 0 0,1-1 0,-1 1-79,0-1 0,1 1 0,-1 0 0,0-1 0,1 1 0,-1 0 0,0 0 0,1-1 0,-1 1 0,0 0 0,0 0 0,1 0 0,-1 0 0,0 0 0,-1 0 0,-26 3-4739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9:42.4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 99 3392,'0'-1'79,"1"-14"2311,7 7 1178,-8 45-1157,-5-16-1700,-11 35 0,9-35-345,-5 25 0,6 2-34,3 1-1,3 83 0,0-116-253,1 20 173,9 50-1,-7-70-92,0-1 0,2 1 1,0-1-1,0-1 0,13 24 1,-16-33-47,1-1 0,0 0 0,0-1 0,0 1 0,0 0 1,1-1-1,-1 0 0,1 0 0,0 0 0,0 0 0,0-1 0,0 1 0,1-1 1,-1 0-1,0 0 0,1-1 0,0 1 0,-1-1 0,1 0 0,0 0 0,0-1 0,-1 0 1,1 1-1,0-1 0,5-1 0,5-1 102,-1 0 0,0-1 1,0-1-1,0 0 0,0 0 1,-1-2-1,15-7 0,-13 4-82,0 0-1,-1 0 1,-1-2-1,1 0 1,14-16-1,-8 7-42,0-1 1,-2-1-1,0-1 0,-2-1 0,0 0 0,14-32 0,0-2 7,36-104 0,-60 141-116,0 0 1,-1-1-1,-1 1 1,0-1-1,-2 0 1,-1 0-1,-1 0 1,-5-42-1,5 62-29,0 0 0,-1 0-1,1 0 1,-1 0 0,1 0 0,-1 1-1,0-1 1,0 0 0,0 0-1,0 1 1,0-1 0,0 0 0,-3-2-1,3 3-29,0 1 1,1 0-1,-1-1 0,0 1 0,0 0 0,1-1 0,-1 1 1,0 0-1,0 0 0,0 0 0,1 0 0,-1 0 0,0 0 1,0 0-1,0 0 0,0 0 0,1 0 0,-1 0 0,0 1 1,0-1-1,0 0 0,1 0 0,-1 1 0,0-1 0,0 1 0,1-1 1,-1 1-1,0-1 0,1 1 0,-1-1 0,1 1 0,-1-1 1,0 2-1,-3 3-723,0-1 0,0 2 0,0-1 0,-3 7 0,2-5-164,1 2-303,-1-1-1,1 1 1,1 0 0,0 0-1,-4 15 1,1 19-1952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29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471 110 2976,'7'-9'993,"-6"7"-654,1-1-1,-1 1 1,1 0-1,-1-1 1,0 1-1,0-1 1,1-4-1,3-9 1627,-4 15-1755,0 0-1,-1 0 1,1 0-1,-1-1 1,1 1-1,-1 0 1,1-1-1,-1 1 1,0-1-1,0 1 1,0 0-1,0-1 1,0 1-1,0 0 1,0-1-1,0 1 1,-1-1-1,1 1 1,0 0-1,-1-1 1,1 1-1,-2-2 1,-1-2 719,3 4-868,0 1 0,-1-1 1,1 0-1,0 1 0,-1-1 0,1 0 0,-1 1 0,1-1 0,-1 1 0,1-1 1,-1 1-1,0-1 0,1 1 0,-1-1 0,0 1 0,1 0 0,-1-1 0,-1 1 1,-6-3 57,0 0 0,0 1 1,0 0-1,-1 1 0,1 0 1,-1 0-1,1 1 0,0 0 1,-1 0-1,1 1 1,-1 0-1,1 0 0,0 1 1,-13 4-1,-6 4-147,0 1 0,-47 27 0,54-28 82,1 2 0,0 0 0,1 2 1,0 0-1,1 0 0,-20 24 0,36-37-67,0 0 1,0 1-1,0-1 1,0 0 0,0 1-1,0-1 1,0 1-1,0 0 1,1-1-1,-1 1 1,0-1-1,1 1 1,0 0-1,-1-1 1,1 1-1,0 0 1,0 0 0,0-1-1,0 1 1,0 0-1,0-1 1,0 1-1,1 0 1,0 1-1,0 0 14,1 0 0,0-1 0,0 1 0,0-1 0,0 1 0,0-1 0,0 0 0,0 0 0,1 0-1,-1 0 1,1-1 0,0 1 0,2 1 0,22 10-25,41 14 0,-2-1 13,-51-19 170,-1-1-1,0 2 0,0-1 0,-1 2 0,0 0 0,-1 1 0,0 0 0,0 1 0,-1 0 0,11 14 0,-21-23-99,0-1-1,0 0 1,-1 1 0,1-1-1,-1 1 1,1 0 0,-1-1 0,1 1-1,-1-1 1,0 1 0,0 0-1,0-1 1,0 1 0,0 0-1,0-1 1,0 1 0,0 0-1,-1-1 1,1 1 0,0-1-1,-1 1 1,0-1 0,1 1-1,-1-1 1,0 1 0,0-1-1,0 1 1,0-1 0,0 0 0,0 0-1,0 1 1,-2 0 0,-2 3 105,1-1-1,-1 0 1,0-1 0,0 1 0,0-1 0,-1 0 0,-9 4 0,-19 3 21,1-2 0,-2-2 0,1-1 0,-48 2-1,63-6-223,-30 6-168,26-2 25,19-5 75,-29 4-3914,36-4 3082,-1-1-1,1 1 1,-1-1-1,0 0 1,1 0 0,3-2-1,10-3-1486,15 2-38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2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5408,'-3'52'8753,"-6"5"-5648,-15 58-2084,22-105-959,1-1-1,0 1 0,1 11 0,0-15-66,-2 3-50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3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 5632,'-27'-15'2112,"27"19"-1664,-5-13-96,15 9-3104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3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3808,'0'0'54,"-1"0"0,1 0 0,-1 0 0,0 0 0,1 0 0,-1 0 0,1 0 0,-1 0 0,0 0 0,1 1 1,-1-1-1,1 0 0,-1 0 0,1 0 0,-1 1 0,1-1 0,-1 0 0,1 1 0,-1-1 0,1 0 0,-1 1 0,1-1 0,-1 1 0,1-1 0,-1 1 0,1 15 620,1 0 180,15 195 6489,-4-107-5123,-8-78-1955,1 10 253,-5-34-463,0-1 0,0 1-1,0-1 1,0 0-1,0 1 1,0-1-1,0 0 1,1 1 0,-1-1-1,1 0 1,-1 1-1,2 1 1,-2-3-38,0 0 0,0 0 0,0 0-1,1 0 1,-1 0 0,0 0 0,0 0 0,0-1 0,0 1 0,1 0 0,-1 0 0,0 0 0,0 0 0,0 0 0,0 0 0,1 0-1,-1 0 1,0 0 0,0 0 0,0 0 0,0-1 0,0 1 0,0 0 0,0 0 0,1 0 0,-1 0 0,0 0 0,0-1 0,0 1-1,0 0 1,0 0 0,0 0 0,0 0 0,0-1 0,0 1 15,6-12-7,-2 1-1,0-2 1,3-12 0,0 2-55,15-63 71,9-26-541,-30 110 523,0 1-1,-1-1 1,1 0-1,0 1 1,0-1-1,0 0 0,0 1 1,0-1-1,0 1 1,0 0-1,1-1 1,-1 1-1,1 0 1,-1 0-1,1 0 0,1-1 1,-2 1 12,-1 1-1,1 0 1,0 0-1,0 0 1,-1 0 0,1 0-1,0 0 1,0 0 0,0 0-1,-1 0 1,1 0 0,0 0-1,0 0 1,0 1 0,-1-1-1,1 0 1,0 1 0,0-1-1,-1 0 1,1 1 0,0-1-1,-1 1 1,1-1 0,-1 1-1,1-1 1,0 1 0,-1 0-1,1-1 1,-1 1 0,0 0-1,1-1 1,-1 1 0,1 0-1,-1 0 1,0-1 0,1 2-1,4 13 225,1-1 0,-2 1 1,0 0-1,-1 0 0,0 1 0,0 18 0,1 0 194,1 26 38,-5 4-950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31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49 3392,'-4'-2'327,"4"1"-275,-1 1 1,1-1-1,-1 0 0,0 1 0,1-1 0,-1 1 0,0 0 0,1-1 0,-1 1 0,0-1 0,0 1 0,0 0 0,1 0 0,-1 0 1,0-1-1,0 1 0,0 0 0,1 0 0,-1 0 0,-12 1 10728,16-4-10451,1 0 1,-1 1-1,0 0 0,1 0 1,0 0-1,-1 0 0,1 0 1,5-1-1,34-8 262,-29 8-274,-1 1-257,0 0 0,0 1-1,25 1 1,-17 0-91,-19 0 71,1 0 1,-1 0 0,1 1-1,0-1 1,-1 1 0,1-1-1,-1 1 1,1 0 0,-1 0-1,5 2 1,-6-2-24,0-1-1,-1 1 1,1-1-1,0 1 1,-1 0 0,1-1-1,-1 1 1,1 0-1,-1-1 1,0 1-1,1 0 1,-1 0 0,0-1-1,1 1 1,-1 0-1,0 0 1,0 0 0,0-1-1,1 1 1,-1 0-1,0 0 1,0 0 0,0 0-1,-1 0 1,1-1-1,0 1 1,0 0 0,0 0-1,-1 0 1,1-1-1,0 1 1,-1 0 0,1 0-1,0-1 1,-1 1-1,0 1 1,-2 2 55,0 0 0,0-1 0,0 1 0,-1 0 0,1-1 0,-1 0 1,0 0-1,-5 3 0,-36 20 223,37-22-268,-35 16-38,24-12 39,0 2 1,-26 16-1,30-9-91,12-14 36,3-1 32,1-1 19,0 0 0,0 0 0,1 0 1,-1 0-1,0 0 0,1-1 0,-1 1 0,1-1 0,-1 1 0,1-1 1,-1 0-1,1 1 0,1-1 0,-1 1 49,21 2 70,0 0 0,-1-1 0,1-1 0,0-1 0,32-4 0,-30-1-35,5 1-1576,-29 4 1160,-1 0-1,1 0 0,0 0 0,0 0 1,-1 0-1,1 0 0,0 0 0,-1-1 1,1 1-1,0 0 0,-1 0 1,1-1-1,0 1 0,-1 0 0,1-1 1,-1 1-1,2-1 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3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321 116 2720,'1'-4'1232,"-1"3"-891,1 0 0,-1 0 0,1-1 0,-1 1 0,1 0 0,-1 0 0,0 0 0,0-1 1,1 1-1,-1 0 0,0-1 0,0 1 0,0 0 0,-1 0 0,1-1 0,0 1 0,0 0 1,-1-1-1,1 1 0,0 0 0,-1 0 0,0 0 0,0-2 0,-1 1-165,1 1 0,0-1 0,-1 1 0,1 0 0,-1 0 0,0-1 0,1 1 0,-1 0 0,0 1 0,0-1 0,1 0 0,-1 0 0,0 1 0,0-1 0,0 1 0,0 0 0,0 0 0,0-1 0,0 1 0,0 0 0,0 1 0,0-1 0,0 0 0,0 0 0,0 1 0,1-1 0,-5 2 0,-7 6 139,1 0 0,-1 1 1,2 0-1,-1 1 0,-10 11 0,20-18-291,-27 24 323,2 1 1,1 1 0,1 1 0,-25 40-1,46-62-308,1 0-1,-1 0 0,1 0 1,1 0-1,-1 1 1,2 0-1,-1-1 0,1 1 1,0 0-1,1-1 0,0 1 1,0 0-1,2 9 1,2 2 8,0 0 0,1-1 0,1 0 0,13 30 1,-15-40 0,0-1 0,1 0 0,0 0 1,0-1-1,1 0 0,-1 1 0,1-2 0,1 1 1,0-1-1,0 0 0,0 0 0,0-1 1,9 5-1,-11-7-3,0-1 1,0 0-1,1 0 1,-1 0 0,0-1-1,0 0 1,1 0-1,-1 0 1,1-1-1,-1 1 1,1-1-1,-1-1 1,1 1-1,-1-1 1,0 0 0,1 0-1,-1 0 1,0-1-1,0 0 1,0 0-1,0 0 1,9-6-1,0-2 67,0 0 0,-1-1 0,0 0 0,20-25 0,38-58-80,-58 75 75,-4 6-51,-1 1 1,-1-1-1,0 0 0,-1 0 1,0-1-1,-1 0 0,-1 0 1,0 0-1,-1 0 0,0-1 1,-2 1-1,1-1 0,-2 0 1,0 1-1,-2-16 0,-2-4-31,-1 1 0,-13-42 0,15 68-52,1 1 0,-1-1 0,0 0 0,-1 1 0,1 0 0,-1 0 0,-1 0 0,-7-8 0,9 11-11,-1-1 0,1 1 0,-1 0 0,0 0 0,-1 0 1,1 0-1,0 1 0,-1-1 0,1 1 0,-1 0 0,0 1 0,-9-3 0,11 4-19,0 0 0,-1 1 0,1-1 1,0 0-1,-1 1 0,1 0 0,0 0 0,0 0 1,0 0-1,-1 1 0,1-1 0,1 1 0,-5 2 0,4-2-605,0 0-1,0 0 0,1 0 1,-1 1-1,0-1 0,-3 7 0,5-8 302,0 0 0,1 0-1,0 0 1,-1 0-1,1 0 1,0 0-1,-1 1 1,1-1 0,0 0-1,0 0 1,0 0-1,0 1 1,0-1-1,0 0 1,0 0 0,1 1-1,-1 1 1,1 0-563,0 10-5182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34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61 5888,'-9'-6'6319,"17"4"-1682,-2 1-4602,106-18 4690,106-13-3039,-113 31-1627,-51 2-1958,-50-1 1168,0 0-1,1 0 1,-1 1-1,0-1 1,0 1 0,6 2-1,0 4-1710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3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53 4640,'-9'15'11498,"28"-16"-8271,91-21-726,170-5-1951,3 22-791,-281 5-266,0 0 0,0 0 0,0-1 0,0 1 0,0-1 0,0 1 0,0-1 0,0 0 0,0 1 0,0-1 0,0 0 1,-1 0-1,1-1 0,0 1 0,1-1 0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35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71 5984,'-10'2'2084,"20"-9"1330,-7 5-2687,0-1 1,0 1-1,0 0 0,0 1 0,4-3 0,6-2 547,-4 1-762,0 0-1,0 1 0,0 1 0,1 0 0,17-4 1,51-5 323,-67 11-754,-3 0-58,7-1 90,1 1 0,0 0 0,28 2 0,-33 1-4,-3-2-41,-1 1-1,0 0 1,0 0-1,1 1 1,-1 0-1,0 0 1,-1 1-1,1 0 1,7 4-1,-13-6-49,0 0 1,0 0-1,0 0 1,0 0-1,0 0 1,0 0-1,0 0 0,-1 0 1,1 1-1,0-1 1,-1 0-1,1 1 1,-1-1-1,1 0 0,-1 1 1,0-1-1,1 0 1,-1 1-1,0-1 0,0 1 1,0-1-1,0 1 1,0-1-1,0 1 1,-1-1-1,1 0 0,0 1 1,-1-1-1,1 0 1,-1 1-1,-1 1 1,-1 3 80,0 1 1,-1-1 0,0 1-1,-8 8 1,-17 16 95,-2-1 1,0-2-1,-39 27 0,-32 29 0,90-75-151,8-6 2,1 0 0,-1 0 0,1 0 0,-1 0 0,-2 5 0,6-8-40,0 0-1,0 0 1,0 0 0,-1 0 0,1 1-1,0-1 1,0 0 0,0 0 0,0 0-1,0 1 1,0-1 0,0 0 0,0 0-1,0 0 1,0 1 0,0-1 0,0 0-1,0 0 1,0 1 0,0-1 0,0 0-1,0 0 1,0 0 0,0 1 0,0-1-1,0 0 1,0 0 0,0 0 0,0 1-1,0-1 1,1 0 0,-1 0 0,0 0-1,0 0 1,0 1 0,0-1 0,0 0-1,1 0 1,-1 0 0,0 0 0,0 0-1,0 0 1,1 1 0,-1-1 0,0 0-1,0 0 1,0 0 0,1 0 0,-1 0-1,0 0 1,0 0 0,0 0 0,1 0-1,-1 0 1,0 0 0,18 0 303,-16-1-279,42-5 186,-1-2 0,75-25 0,-39 10-277,-18 3 41,-38 12-1329,1 1-1,29-5 0,-49 11 793,-1 1 0,1 0 1,-1 0-1,1 0 0,-1 0 1,1 0-1,-1 1 0,1 0 1,-1 0-1,1 0 0,-1 0 1,0 0-1,4 2 0,1 2-1802,-1 0 0,1 1 0,9 10-1,-14-14 1853,11 14-2272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3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79 3392,'-8'-3'7792,"21"18"-5424,-5-9-2049,0 0 0,0-1 0,0 0 0,0 0 0,1 0 0,0-1 0,0-1 0,0 0 0,0 0 0,15 3 1,-11-4-145,1-1 0,-1 0 0,0-1 0,0 0 1,1-1-1,-1 0 0,15-4 0,-24 4-105,-1 0 0,1 0 0,0-1-1,0 1 1,-1-1 0,1 0 0,-1 0-1,1 0 1,-1 0 0,0-1 0,0 0-1,3-2 1,-5 3-37,0 1 0,1-1 0,-1 1 0,0-1 1,-1 0-1,1 1 0,0-1 0,0 0 0,-1 0 0,1 1 0,-1-1 0,1 0 0,-1 0 0,0 0 1,0 0-1,0 1 0,0-1 0,0 0 0,0 0 0,0 0 0,-1 0 0,1 0 0,-1 1 1,1-1-1,-1 0 0,0 0 0,0 1 0,-1-3 0,-1 0-19,0 0 0,-1 0 0,1 0 0,-1 0 0,0 1 0,0-1 0,0 1 0,-1 0-1,1 1 1,-1-1 0,0 1 0,0 0 0,1 0 0,-1 0 0,-6-1 0,-1 0 41,0 0 1,0 1-1,1 1 0,-1 0 0,-22 1 1,14 2-23,0 0 0,0 1 1,0 1-1,-38 14 0,49-15 51,0 1 0,1 1-1,-1-1 1,1 1-1,0 1 1,1 0 0,-1 0-1,1 0 1,0 1-1,1 0 1,-1 0-1,-9 15 1,9-10-47,1 0-1,0 1 1,1 0-1,0 0 1,1 0 0,-4 24-1,4-14 40,2 1 0,1-1 0,1 29 0,1-44-47,0-1 0,0 1 1,0-1-1,1 0 0,0 1 0,0-1 1,1 0-1,0 0 0,0 0 0,0 0 1,1-1-1,0 0 0,1 1 0,-1-1 0,1-1 1,0 1-1,1-1 0,-1 0 0,1 0 1,0 0-1,0-1 0,1 0 0,-1 0 1,1-1-1,0 0 0,14 5 0,5-2 132,1 0 0,0-2 0,0-1-1,1-1 1,-1-2 0,48-4 0,-25 0-254,-11 2 185,56-11-1,-76 9-112,-18 3-48,1-2 58,-1 2 139,7 1-178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9:42.8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1 6048,'0'8'2752,"-5"20"-2400,0-16 1952,10 4-1344,-10 4 1216,5 4-1248,-3 4 575,-2 3-863,-3 6-160,8-5-288,-5-1 0,5-3-96,-5-3 448,10-5-320,3-13-992,5 1 384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3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10 108 6816,'-7'-13'1571,"4"6"1327,10-6 233,-2 7-2805,-1 0 1,1 1 0,0-1-1,0 1 1,1 0 0,-1 0 0,1 1-1,0 0 1,1 0 0,-1 0-1,1 0 1,-1 1 0,1 1-1,0-1 1,12-2 0,-14 4-276,0 0-1,0 0 1,0 1 0,1 0 0,-1 0-1,0 0 1,0 1 0,1 0 0,-1 0-1,0 0 1,0 0 0,0 1 0,0 0-1,0 0 1,-1 0 0,1 1 0,0-1-1,-1 1 1,0 0 0,0 1 0,0-1-1,6 7 1,-5-4 81,0 1 0,-1-1 0,0 1 0,0 0 0,6 15 0,10 39 596,-13-36-461,-7-24-258,10 32 374,1 0 1,20 41-1,-26-65-308,0 0 0,0-1 0,1 1 0,0-1 0,1 0 0,0-1-1,0 1 1,0-1 0,1-1 0,0 0 0,0 0 0,14 8 0,-17-12-108,-1-1 0,1 1 0,-1-1 0,1 0 0,0 0 0,0-1 0,0 1 0,-1-1 0,1 0 0,0 0 0,0-1 0,7-1 0,23-8-3129,-5-7-4031,-29 17 6907,0-1-1,-1 1 0,1-1 1,0 1-1,0-1 1,-1 0-1,1 1 0,-1-1 1,1 0-1,-1 1 1,1-1-1,-1 0 0,1 0 1,-1 0-1,1 1 1,-1-1-1,0 0 0,0 0 1,1 0-1,-1 0 0,0 0 1,0 1-1,0-1 1,0 0-1,0 0 0,0-1 1,0-17-3298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3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22 5984,'-11'-13'1920,"11"13"-1895,7-8 7336,-18 33-5220,-28 43 1,21-42-1578,-1 0 0,-1-2 0,-25 24 0,3-8 76,-51 39 0,-59 47-377,120-99-356,23-20 39,-5 5-345,29-11-10577,6-1 4630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39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7968,'-8'-14'2087,"5"12"-611,4 12 1483,3 8-1859,-1 0-1,0 20 0,1 8-381,-2-28-474,26 258 3053,-27-242-3026,0-4-140,7 54 1,-5-65 54,1 22 0,-5-26-5817,4-23 2789,2-4 938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4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28 234 8544,'-19'-52'2757,"17"47"-2500,0 0-1,1-1 1,0 1 0,0 0-1,0-1 1,1 1-1,-1 0 1,1-1 0,1 1-1,-1-1 1,1 1 0,0 0-1,0-1 1,0 1 0,1 0-1,0 0 1,0 0-1,0 0 1,1 0 0,-1 0-1,1 1 1,0-1 0,1 1-1,-1 0 1,1 0 0,0 0-1,0 0 1,0 1 0,0 0-1,0 0 1,1 0-1,9-5 1,0 3-79,0 1 1,0 0-1,0 1 0,1 1 0,-1 0 0,25 0 1,-8 2 105,-1 2 1,34 7-1,-46-6-98,-1 1 0,1 1-1,19 8 1,-28-9-75,0 1 0,0-1 0,0 1 0,-1 1 1,0 0-1,0 0 0,8 8 0,-13-11-35,0 0 0,-1 0 0,1 1 0,-1-1 0,0 1 0,1-1-1,-2 1 1,1 0 0,0 0 0,-1 0 0,0 0 0,0 0 0,0 0-1,0 6 1,0-4-1,-1-1-1,-1 1 1,1 0-1,-1 0 0,0 0 1,-1-1-1,1 1 1,-1-1-1,-4 8 1,1-1 12,-2-1 1,0 0 0,0-1 0,-1 1-1,0-1 1,-1-1 0,0 0-1,-17 14 1,6-9-25,0-1 1,-1-1-1,-1 0 0,1-2 0,-34 11 0,-32 5-2120,-2-5-6003,62-13 4679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4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1 3392,'3'7'1525,"-3"-6"-1182,0 0 0,0 0-1,0 0 1,-1 0 0,1 0 0,0 0-1,-1 0 1,1 0 0,0 0-1,-1 0 1,1 0 0,-1 0 0,1 0-1,-1-1 1,0 1 0,1 0-1,-1 0 1,0-1 0,0 1 0,1 0-1,-1-1 1,0 1 0,-1 0-1,-25 9 1223,10-4-347,-1 0-584,-1 0 0,0-2 1,0 0-1,-29 3 0,10-2-269,16-3-264,-28 0 0,29-2 152,-29 3 1,34 1-172,-5 0-201,19-4 110,0 1 1,0-1 0,0 1-1,1-1 1,-1 1-1,0 0 1,0 0-1,1 0 1,-1 0 0,1 0-1,-1 0 1,1 0-1,-1 0 1,1 1 0,0-1-1,0 1 1,0-1-1,-1 1 1,1-1 0,1 1-1,-2 2 1,-1 1 60,0 1 0,1-1 0,0 1 0,0 0 1,-2 10-1,-33 288 711,20-146-449,-5 144 555,20-265-810,8 359 189,-3-335-235,-2 113 282,-1-98-30,-5 92 103,5-162-311,-1 0-1,1 0 1,-1 0-1,-1 0 1,1-1-1,-1 1 1,-3 7-1,-21 36-189,17-34 48,-11 23 1,12-19 78,5-15 31,1 0 0,0 0 0,1 1 0,-1-1 0,1 1 1,0 0-1,0-1 0,0 1 0,0 9 0,1 8-302,0-20 1215,10-2-804,9-2-144,31-4 0,-19 1 136,36-4 72,102-13-33,-120 20-86,90 7 0,-120-4-120,23 6 117,-21-2-45,-13-3-228,-7-1-705,-1-1 553,-1 1-1,1-1 0,-1 0 1,1 1-1,-1-1 0,1 0 1,-1 1-1,1-1 0,-1 0 1,0 1-1,1-1 0,-1 0 1,1 0-1,-1 0 0,0 1 1,-9-1-3587,-3 0 1259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4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3648,'-11'3'11496,"11"-2"-11265,0-1-1,0 0 0,0 0 0,0 1 0,0-1 0,0 0 0,0 1 0,0-1 1,0 0-1,0 0 0,0 1 0,0-1 0,0 0 0,0 1 0,0-1 1,0 0-1,0 0 0,0 1 0,0-1 230,1 1-230,4 11 1642,-2-10-1813,-1 0-1,1 0 0,0 0 0,-1 0 0,1-1 1,0 1-1,0-1 0,0 0 0,0 0 1,0 0-1,6 1 0,5 0 162,21 0 0,7 0-41,110 21 530,-73-22-645,-77-1-187,12-4-6810,48-12-4656,-39 8 8272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4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94 153 4640,'-1'2'7148,"-2"-10"-3720,2 7-3078,1-1 0,-1 0 0,1 0 1,-1 0-1,1 1 0,0-1 1,0 0-1,0 0 0,0 0 1,0 0-1,1 0 0,-1 0 0,0 1 1,2-4-1,0 0-64,0 0-1,1 0 1,-1 0 0,1 1-1,4-6 1,-1 3-201,0-1-1,1 1 1,0 1 0,0-1 0,12-7 0,-9 7 9,-1 2-1,1-1 1,15-5 0,-22 10-101,1 0 0,0 0-1,-1 1 1,1-1 0,-1 1 0,1-1-1,0 1 1,-1 0 0,1 0 0,0 1-1,-1-1 1,1 1 0,-1 0 0,6 1-1,-1 1 46,-1 1-1,1-1 1,-1 1-1,1 1 1,-1-1-1,0 1 1,-1 1 0,1-1-1,10 13 1,-13-14-17,-1 1-1,0 0 1,0 0 0,0 0 0,-1 0 0,1 0 0,-1 1 0,-1-1 0,1 1-1,-1-1 1,0 1 0,0-1 0,0 1 0,-1 0 0,-1 10 0,-1 8 125,-2-1 0,-1 0 0,-10 29 0,-30 66 64,21-67-147,-2-1 0,-3-2-1,-44 60 1,58-90-32,0 0 0,-2-1 0,0-1 0,-32 24 0,46-37 1,0-2 0,-1 1 1,1 0-1,-1-1 0,-4 2 1,-11 5 253,19-8-287,0 0 1,0 0 0,0 0-1,0 0 1,0 0 0,0 0 0,0 0-1,0-1 1,0 1 0,0 0 0,0 0-1,0 0 1,0 0 0,0 0 0,0 0-1,0 0 1,0-1 0,0 1 0,0 0-1,0 0 1,0 0 0,0 0-1,0 0 1,0 0 0,-1 0 0,1 0-1,0 0 1,0 0 0,0-1 0,0 1-1,0 0 1,0 0 0,0 0 0,0 0-1,-1 0 1,1 0 0,0 0-1,0 0 1,0 0 0,0 0 0,0 0-1,0 0 1,0 0 0,0 0 0,-1 0-1,1 0 1,0 0 0,0 0 0,0 0-1,0 0 1,0 0 0,0 0-1,0 0 1,-1 0 0,1 0 0,0 0-1,0 0 1,0 0 0,0 1 0,6-3 115,1 1 1,0-1 0,-1 0 0,0-1 0,11-4 0,-8 3-49,9-4-20,1 2 0,0 0 0,1 1-1,0 1 1,-1 1 0,24-1 0,121 7-1,-139 0 48,-2-1-1224,-8-2-5189,-24 16-2593,-3 0 3222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5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 3904,'-8'-4'17124,"6"9"-14886,-1 2-4470,-9 18 2883,1 0 1,1 1-1,-8 37 1,9-31-351,0 7 157,-8 69 1,17-101-431,-1-1 0,1 0 0,0 0-1,1 0 1,0 0 0,0 1 0,0-1 0,4 11 0,-3-13-13,-1 0-1,1 0 1,0-1 0,1 1 0,-1-1 0,0 1 0,1-1 0,0 0-1,0 0 1,0 0 0,0 0 0,0 0 0,5 2 0,-7-4-278,1-1 1,-1 1-1,1-1 1,-1 0 0,1 1-1,-1-1 1,1 0 0,0 0-1,-1 0 1,1 0 0,2-1-1,4 0-1058,-4 1 226,1 0-1,0 0 1,-1-1-1,1 0 0,0 0 1,5-2-1,19-7-5970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5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25 8736,'-45'-20'3232,"40"20"-2528,5-5-96,5 5-1216,9 0-704,4 0 736,5 0-2912,9 5 1952,-1 7-1792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5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8 3136,'9'-7'15189,"-8"8"-15023,-1 1 1,1-1 0,-1 0-1,1 1 1,-1-1 0,0 1 0,1-1-1,-1 1 1,0-1 0,0 1-1,0-1 1,0 1 0,-1 0-1,1-1 1,0 1 0,0-1-1,-2 2 1,-12 29 683,8-21-716,-56 137 1471,46-105-1187,-30 60 1,34-80-327,-2 0 0,0-1-1,-2 0 1,-19 20 0,31-37-61,-1 0 1,0-1-1,-1 1 0,1-1 1,-1 0-1,0-1 1,0 0-1,0 1 0,0-2 1,-1 1-1,1-1 0,-1 0 1,1 0-1,-1-1 1,-13 1-1,15-2-32,0 0 0,0 0-1,0-1 1,0 0 0,0 0 0,0 0 0,0 0-1,0-1 1,1 0 0,-1 0 0,1 0 0,-1 0-1,1-1 1,0 0 0,0 0 0,0 0 0,0 0-1,1-1 1,-1 1 0,1-1 0,0 0 0,-4-6 0,5 6-25,-1-1 1,1 0-1,0 1 1,1-1-1,-1 0 1,1 0 0,0 0-1,0 0 1,0 0-1,1 0 1,0 0 0,0 0-1,0 0 1,0-1-1,1 1 1,2-6 0,-1 1 7,1 0 1,1 0 0,0 1-1,0 0 1,1-1 0,0 1-1,7-8 1,-11 14 11,1 1 1,-1 0-1,1 1 0,-1-1 1,1 0-1,-1 0 0,1 1 1,0-1-1,0 1 1,0-1-1,0 1 0,0 0 1,0 0-1,0 0 0,1 0 1,-1 0-1,0 0 0,1 1 1,-1-1-1,0 1 0,1 0 1,-1-1-1,0 1 1,1 0-1,-1 1 0,1-1 1,-1 0-1,0 1 0,1-1 1,-1 1-1,0-1 0,0 1 1,1 0-1,-1 0 1,3 2-1,6 4 147,-1 1 0,0 0 1,0 0-1,-1 1 0,11 13 0,-11-13-38,11 14 334,2-2 0,0 0 1,49 33-1,131 54 596,-153-83-973,-39-20-281,-4-2-7,0 1 0,0-1 0,0-1 0,1 1 0,-1-1 1,0 0-1,1-1 0,10 2 0,-17-3-4,0 0 1,1-1-1,-1 1 0,-6-28-17752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9:56.9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234 12 3552,'-3'-9'1273,"3"9"-1207,0 1-1,0-1 1,0 0-1,0 0 1,0 0-1,0 0 0,-1 0 1,1 0-1,0 0 1,0 0-1,0 0 1,0 0-1,0 1 0,0-1 1,-1 0-1,1 0 1,0 0-1,0 0 1,0 0-1,0 0 0,0 0 1,0 0-1,-1 0 1,1 0-1,0 0 0,0 0 1,0 0-1,0 0 1,0 0-1,0 0 1,-1 0-1,1 0 0,0-1 1,0 1-1,0 0 1,0 0-1,0 0 1,0 0-1,-1 0 0,1 0 1,0 0-1,0 0 1,0 0-1,0 0 1,0-1-1,0 1 0,0 0 1,0 0-1,0 0 1,0 0-1,0 0 1,0 0-1,0-1 0,0 1 1,-1 0-1,1 0 1,0 0-1,0 0 1,0 0-1,0 0 0,0-1 1,0 1-1,1 0 1,-1 0-1,0 0 1,0 0-1,0-1 0,-45 43 3391,22-20-2880,-31 34 0,40-38-527,0 1 0,1 1 0,1 0 1,-14 34-1,16-36 153,9-16-163,-1 1 1,0 0-1,1-1 0,-1 1 0,1 0 1,0 0-1,0 0 0,0 0 0,1 0 1,-1 0-1,0 0 0,1 0 0,0 5 1,4 1-264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5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1172 2976,'0'0'971,"-5"-1"2607,47-26 2902,-24 15-5584,57-41 540,84-79 0,57-74-1065,-192 183-233,10-11 61,51-67 0,-72 84-48,-2-1 0,0 0 0,-1-1 1,0 0-1,-2 0 0,9-31 0,-8 14 242,-2-1-1,5-65 1,-11 75-183,-1-1 0,-2 1 1,0-1-1,-10-40 0,11 64-201,0-1-1,-1 1 1,0-1-1,0 1 0,0-1 1,0 1-1,-1 0 1,0 0-1,0 0 0,0 0 1,-7-6-1,9 9-35,-1 0 0,1-1 0,-1 1 0,0 0 0,1 0 0,-1 0 0,0 0 0,0 1 0,0-1 0,0 0 0,0 1 0,0 0 0,0-1 0,0 1 0,0 0 0,0 0 0,0 0 0,0 0 0,0 0 0,0 1 0,0-1 0,0 0 0,0 1 0,0 0 0,0-1 0,1 1 0,-1 0 0,0 0 0,0 0 0,-1 2 0,-7 5 36,2 0-1,-1 1 0,1 0 0,1 0 1,0 1-1,0 0 0,-7 15 1,2-6 52,-149 207 261,89-129-158,55-74-74,1 0 1,2 1 0,0 1 0,-12 33 0,21-47-59,2 1 0,-1 0 0,2 0-1,-1 0 1,2 0 0,-1 1 0,2-1 0,0 0 0,0 1 0,1-1 0,1 0 0,3 14 0,-1-8 39,2 0-1,0-1 1,1 1 0,1-1 0,18 28-1,-17-32-19,0-1-1,0-1 0,1 0 0,1 0 1,0-1-1,1-1 0,21 15 1,-21-17 3,-1-1 0,1 0 0,1-1 0,-1 0 1,1-1-1,0-1 0,-1 0 0,2 0 1,-1-1-1,0-1 0,25-1 0,-33 0-27,-1 0 1,0-1-1,1 1 0,-1-1 0,0 0 0,0-1 0,1 1 0,-1-1 1,0 1-1,0-1 0,0-1 0,-1 1 0,1 0 0,0-1 1,-1 0-1,0 0 0,0 0 0,1 0 0,-2 0 0,1-1 0,3-5 1,66-110 265,-61 101-291,1 1 0,0 0 0,1 0 0,1 1 0,1 1 0,0 0 0,24-18 0,-15 16-31,0 1 0,1 1 0,0 1 1,51-20-1,-12 17 491,-57 15-444,-6 2-4,0 0 0,0-1 0,0 1 0,0 0 1,0 0-1,0 0 0,0 0 0,0 0 0,0 0 0,0 0 1,0 0-1,0 0 0,0 1 0,0-1 0,-1 0 0,1 1 0,0-1 1,0 0-1,0 1 0,0-1 0,0 1 0,-1 0 0,1-1 1,0 1-1,0-1 0,-1 1 0,1 0 0,-1 0 0,1-1 0,0 1 1,-1 0-1,1 0 0,-1 0 0,0 0 0,1 0 0,-1 0 1,0-1-1,0 1 0,1 0 0,-1 0 0,0 0 0,0 2 0,0 3-13,1 0 0,-1 0 0,-1 1 0,1-1-1,-2 6 1,-6 31 147,-1 15-94,-3-1 0,-30 91 0,5-65 474,37-83-530,0 0 1,0 0-1,0 0 1,0 0 0,0 1-1,0-1 1,0 0-1,0 0 1,0 0 0,0 0-1,0 0 1,0 0-1,0 0 1,0 0 0,0 0-1,0 0 1,0 0-1,0 0 1,0 0 0,0 1-1,0-1 1,0 0-1,0 0 1,0 0 0,0 0-1,0 0 1,0 0-1,0 0 1,0 0 0,0 0-1,0 0 1,0 0-1,0 0 1,0 0 0,0 1-1,0-1 1,0 0 0,0 0-1,0 0 1,1 0-1,-1 0 1,0 0 0,0 0-1,0 0 1,0 0-1,0 0 1,0 0 0,0 0-1,0 0 1,0 0-1,0 0 1,0 0 0,0 0-1,0 0 1,1 0-1,-1 0 1,0 0 0,6-2 2,9-7 36,15-20-5,-2-1 1,-1-2 0,25-38-1,43-51-109,-40 57 61,-55 64 15,0 0 1,1-1-1,-1 1 0,0 0 0,0 0 0,0 0 0,0 0 1,0 0-1,0 0 0,0-1 0,0 1 0,1 0 0,-1 0 1,0 0-1,0 0 0,0 0 0,0 0 0,0 0 1,0 0-1,1 0 0,-1 0 0,0 0 0,0 0 0,0-1 1,0 1-1,1 0 0,-1 0 0,0 0 0,0 0 1,0 0-1,0 0 0,0 1 0,1-1 0,-1 0 0,0 0 1,0 0-1,0 0 0,0 0 0,0 0 0,1 0 0,-1 0 1,0 0-1,0 0 0,0 0 0,0 0 0,0 1 1,0-1-1,1 0 0,-1 0 0,0 0 0,0 0 0,0 1 1,2 4-100,-2-5 99,1 6 24,0-1-1,0 1 0,0 0 1,-1-1-1,0 1 1,0 0-1,0 0 1,-2 7-1,0 20 208,2-1-154,7 51-1,-4-67-2,0 0-1,1 0 1,1-1 0,0 0-1,9 17 1,-13-29-58,1 0 0,0 0 0,-1-1 0,1 1 0,0-1 0,0 1 0,1-1 0,-1 0 0,0 0 0,1 0 0,0 0-1,-1 0 1,1-1 0,0 1 0,0-1 0,0 0 0,0 0 0,0 0 0,0 0 0,0 0 0,0 0 0,0-1 0,0 0 0,0 0 0,1 0 0,-1 0 0,5-1 0,7-1-379,-1-1-1,0-1 1,-1 0 0,24-10-1,16-4-2476,-36 13 451,0-1 0,22-11 1,-36 15 1220,1 0 0,-1-1 1,0 1-1,0-1 0,0 0 0,3-5 1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5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33 4800,'-5'3'6976,"0"-4"-6231,0 1 0,0-1 0,1 0 1,-1-1-1,1 1 0,-1-1 0,-4-2 1,-20-7 641,12 7-1050,0 1 0,0 1 1,-31-1-1,21 3-204,-1 1-1,1 1 1,0 2-1,0 0 1,0 2-1,-34 12 1,52-14-119,0 0 0,1 1 0,0 0 0,0 0 0,0 0 0,1 1 0,-9 8 0,16-13-6,-1-1-1,1 1 1,0-1 0,-1 0-1,1 1 1,-1-1 0,1 1-1,0-1 1,0 1 0,-1-1-1,1 1 1,0 0 0,0-1-1,0 1 1,-1-1 0,1 1-1,0-1 1,0 1 0,0 0-1,0-1 1,0 1-1,0-1 1,0 1 0,0 0-1,1 0 1,-1 0 21,1 0 0,0 0 0,-1 0 0,1 0 1,0 0-1,0 0 0,-1 0 0,1 0 0,0 0 0,0 0 0,2 1 0,2 1 17,1 0 0,-1 0 0,1 0 1,7 1-1,74 18 83,-40-11-34,16 2 153,-41-10-127,1 2 1,-1 0-1,0 2 0,0 0 0,23 12 1,-40-15-81,0-1 1,0 1 0,-1 0-1,0 0 1,1 0 0,-1 1-1,-1-1 1,1 1-1,-1 0 1,0 0 0,0 0-1,0 0 1,-1 1 0,1-1-1,-1 1 1,-1 0 0,1 0-1,-1-1 1,0 1 0,0 9-1,-1-14-31,1 6 25,-1-1-1,0 0 1,0 0-1,-1 0 1,0 0-1,0 1 1,0-1-1,-1 0 1,0-1-1,0 1 1,0 0-1,-5 8 1,1-7-5,0 0-1,0 0 1,0 0 0,-1-1-1,0 0 1,0 0 0,-1-1-1,0 0 1,0 0 0,0-1-1,0 0 1,-1 0 0,1-1-1,-1 0 1,-14 3 0,-2-2 21,-1 0 0,1-2 0,-1 0 0,-35-3 1,41-1-28,-27-6 0,30 4-116,-1 2-1,-24-2 0,41 4-110,-1 0-1,1 0 1,-1-1-1,1 1 1,-1 0-1,1-1 0,-1 1 1,1-1-1,0 1 1,-2-2-1,0-3-3588,10-2-534,7 1 1804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0:5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8384,'3'0'6012,"-4"6"-2892,-3 13-1752,0-3-317,-1 19 439,2-12-1091,-1 34 0,4-32-833,0-13-6966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0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75 6816,'-18'-40'2528,"23"37"-1984,-5-9-128,3 7-1920,2-3 736,0 5 96,0-1 416,4 4-1696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0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8064,'-1'1'240,"0"0"-1,0 0 1,0 0 0,0 0 0,0 0-1,0 1 1,1-1 0,-1 0 0,0 1-1,1-1 1,-1 0 0,1 1 0,0-1-1,-1 0 1,1 1 0,0-1 0,0 3-1,3 27 2959,-1-2-920,-20 261 3861,19-297-6047,0 0 0,0 1 1,0-1-1,5-12 0,3-11-350,-4 2 84,2 1 0,0 0 0,2 0 0,20-41 0,-23 56 134,-1 3 23,0 0 1,8-12-1,-12 19 71,1 0-1,-1 1 1,0-1 0,1 1-1,-1 0 1,0-1-1,1 1 1,0 0-1,-1 0 1,1 0 0,0 0-1,-1 0 1,1 0-1,0 0 1,0 1 0,0-1-1,0 1 1,3-1-1,-3 1-14,-1 0 0,0 1 0,1-1 0,-1 0 0,0 1 0,0-1 0,1 1 1,-1 0-1,0-1 0,0 1 0,0 0 0,0 0 0,0 0 0,0 0 0,0 0 0,0 0 0,0 0 0,1 1 0,13 24 334,-13-23-314,2 8 100,0-1 1,-1 0 0,0 1 0,-1-1 0,0 1 0,0 0-1,-1 15 1,2 6 23,2 33 70,3 25-154,-5-74-156,-2 1 0,0 18 0,-1-33-328,1 1 0,-1-1 0,0 1-1,1-1 1,-1 1 0,1-1 0,2 5 0,-3-6-48,1 0 0,-1 0 1,1 0-1,-1 0 1,1 0-1,0 0 0,-1-1 1,1 1-1,0 0 1,0 0-1,0 0 0,0-1 1,0 1-1,0 0 1,0-1-1,0 1 0,0-1 1,2 1-1,9 0-5897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0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93 131 6400,'0'-7'2293,"1"11"678,-7 11 323,2-7-2290,-8 13 470,7-14-1066,0 1 0,1-1 1,0 1-1,-5 15 0,-4 25 200,3 0 0,1 1 0,-3 91 0,12-43-128,1-85-382,1 0-1,-1 0 1,2-1-1,-1 1 0,2-1 1,5 13-1,-8-22-52,-1 0 0,1 0 0,1 0 0,-1 0 0,0 0 0,0 0-1,1 0 1,-1-1 0,1 1 0,0-1 0,-1 1 0,1-1 0,0 0-1,0 1 1,0-1 0,0 0 0,0 0 0,0 0 0,0-1 0,0 1 0,0 0-1,4 0 1,-2-1 4,1 0 0,0-1-1,-1 1 1,1-1 0,-1 1 0,1-2-1,-1 1 1,1 0 0,-1-1 0,5-2-1,11-6 7,0 0 0,0-2 0,-1 0-1,-1-1 1,0-1 0,-1-1 0,0 0 0,-1-1-1,-1-1 1,15-20 0,-2-3 116,38-70 1,-53 83-128,-1 1 1,-1-2-1,-1 0 1,6-29-1,-14 46-52,-1 1 0,0-1 0,0 0-1,-1 0 1,0 0 0,-1 0 0,-1 0 0,1 1-1,-2-1 1,1 1 0,-2-1 0,-4-10-1,6 16-32,0 0 0,-1-1 0,0 1 0,0 1 0,0-1 0,-1 0 0,0 1 0,1-1-1,-2 1 1,1 0 0,0 1 0,-1-1 0,0 1 0,1 0 0,-1 0 0,-1 0 0,1 1 0,0-1-1,-1 1 1,1 1 0,-1-1 0,1 1 0,-12-1 0,2 1 31,1 2-1,0 0 1,0 0 0,0 1 0,0 1-1,1 1 1,-1 0 0,1 0-1,-18 9 1,21-8 17,0 1-1,0 0 1,1 0 0,-1 0-1,1 1 1,1 1 0,0 0 0,0 0-1,0 0 1,1 1 0,0 0-1,-6 12 1,0 0 65,9-15-52,0 0 0,1 0 0,-1 1 0,1-1 0,-2 9 0,1 0 221,1 0 1,0 0-1,0 27 0,3-40 74,0-1-284,0-1 0,1 1-1,-1 0 1,1 0 0,-1-1 0,1 1 0,-1 0 0,1-1-1,-1 1 1,1 0 0,0-1 0,-1 1 0,1-1 0,0 1 0,-1-1-1,1 0 1,0 1 0,0-1 0,-1 1 0,1-1 0,0 0-1,0 0 1,0 0 0,0 1 0,-1-1 0,1 0 0,0 0-1,0 0 1,0 0 0,0 0 0,1-1 0,32-5 278,-24 3-176,26-4-26,0 1-1,71-1 1,-84 6-278,30 2 138,-48 0-758,-1-1 0,1 1 0,-1 0 0,0 1 1,6 1-1,-9-2 458,0-1-1,-1 0 1,1 1 0,0-1-1,0 1 1,-1 0 0,1-1-1,0 1 1,-1 0 0,1-1-1,-1 1 1,1 0 0,-1 0-1,1-1 1,-1 1 0,1 0-1,-1 0 1,0 0 0,0 0-1,1 0 1,-1-1 0,0 1-1,0 0 1,0 0 0,0 0 0,0 0-1,0 1 1,-4 15-2974,-8-1-2511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0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81 6976,'-6'-8'10268,"6"7"-9802,0 1-289,0-1 1,0 1-1,1 0 0,-1 0 0,0-1 0,1 1 1,-1 0-1,0 0 0,0-1 0,1 1 1,-1 0-1,0 0 0,1 0 0,-1 0 0,0 0 1,1-1-1,-1 1 0,1 0 0,-1 0 0,0 0 1,1 0-1,30 0-809,-21 1 1782,322-23 2589,-185 9-3286,320-19-533,-408 31-385,-38 1-3006,-37 21-9667,11-17 12079,-20 16-3559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02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18 148 6720,'-1'0'675,"0"1"-499,0-1 0,0 0 0,0 0 0,0-1 0,0 1 0,-10-8 8354,12 7-8279,-1 1 0,1-1 0,0 0 0,-1 1 1,1-1-1,0 1 0,-1-1 0,1 1 0,0-1 0,0 1 1,0 0-1,-1-1 0,2 1 0,1-2 190,10-5 594,-7 4-694,0 0 1,0-1-1,-1 0 0,8-6 0,2-4 84,1 1-1,34-22 0,-40 29-341,0 1 1,0 0-1,0 0 0,1 1 1,0 1-1,20-5 0,-26 7-71,0 1 0,0-1 0,0 1 0,0 0-1,0 1 1,0-1 0,0 1 0,0 0 0,0 1 0,0-1-1,0 1 1,-1 0 0,1 0 0,0 0 0,-1 0 0,5 4-1,-6-4-17,0 1 0,-1 0 0,1-1-1,0 1 1,-1 0 0,0 1 0,1-1 0,-1 0-1,0 0 1,-1 1 0,1 0 0,-1-1-1,1 1 1,-1 0 0,0-1 0,-1 1-1,1 0 1,-1 0 0,1 0 0,-1 0-1,-1 4 1,0 0 52,0 1-1,-1-1 1,-1 0-1,1 1 1,-1-1-1,-1-1 1,1 1-1,-1 0 1,-1-1-1,1 0 1,-9 10-1,-10 10 211,-36 33 0,48-49-162,-10 8 22,-2-1 0,0-1-1,-29 15 1,23-14-61,21-14-40,-2 2 123,10-4-29,6-2 23,124-8 916,-55 1-997,5 1-177,96-4-552,-61 10-4107,-85 4 689,-29-4 3783,1 1 1,-1-1-1,1 1 1,-1-1-1,1 1 1,-1-1-1,0 1 1,1 0-1,-1 0 1,0 0-1,0 0 0,1 0 1,-1 0-1,2 2 1,-3-1-335,1-1 0,-1 0 0,1 1 0,-1-1-1,1 1 1,-1-1 0,0 0 0,0 1 0,0-1 0,0 1 0,0 1 0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0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12 4736,'-2'-12'17003,"-4"21"-13704,-2 16-5606,6-19 3917,-8 44-838,-8 88-1,15-101-666,-12 144 537,13-118-8687,2-69 5949,-1 4 1230,1 0 1,0 0-1,0 1 1,0-1-1,0 0 1,1 1-1,-1-1 1,0 0-1,1-1 0,6-6-3544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0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48 7456,'-5'-1'1537,"5"1"-1437,-1 0 0,1 0 0,0 0 0,-7-7 5995,14 5-2323,0 1-3022,11-6 433,0 2 1,1 1-1,37-5 0,59 3-368,-104 6-742,246-1 613,-142 1-838,-79-2-414,-20 0-1565,1 1-4724,-13 21-6782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9:57.3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187 6 6816,'0'-1'52,"0"1"0,0 0 0,0 0 0,0 0 0,0-1 0,-1 1 0,1 0 0,0 0 0,0 0 0,0-1 0,0 1 0,0 0 0,0 0 0,0 0 0,-1-1 0,1 1 0,0 0 0,0 0 0,0 0 0,0 0 0,0 0 0,-1-1 0,1 1 0,0 0 0,0 0 0,0 0 0,-1 0 0,1 0 0,0 0 0,0 0 0,-1 0 0,1 0 0,0 0 0,0 0 0,0 0 0,-1 0 0,1 0 0,0 0 0,0 0 0,-1 0 0,1 0 0,0 0 0,0 0 0,0 0 0,-1 0 0,1 0 0,0 0 0,0 0 0,0 1 0,0-1-1,-1 0 1,1 0 0,0 0 0,0 0 0,0 0 0,0 1 0,-1-1 0,1 0 0,0 0 0,0 0 0,0 1 0,0-1 0,0 0 0,0 0 0,0 0 0,0 1 0,0-1 0,-4 5 50,2-2 125,0 0 1,0 0-1,0 0 0,0 1 0,0-1 1,1 1-1,0 0 0,-2 4 0,-3 10 240,-18 33 287,-32 49 0,6-13-411,47-81-243,0-1 0,0 1 1,1 0-1,0 1 0,0-1 1,0 0-1,0 9 0,2-12-313,0 0 1,0 0-1,0 0 0,0 1 0,1-1 0,-1 0 0,1 0 0,0 0 0,0 0 0,0-1 1,0 1-1,1 0 0,-1 0 0,1-1 0,0 1 0,-1-1 0,4 4 0,10 11-3333,2 2 1162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06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11 4736,'0'-11'16111,"-30"18"-13803,4-1-1063,-31 11-1,50-14-1149,0 0 0,0 0-1,0 0 1,1 1 0,-1 0-1,1 0 1,0 1 0,1 0 0,-7 7-1,10-10-53,0 0 0,1 0 0,-1 0 0,1 0 0,0 0 0,-1 1 0,1-1-1,0 0 1,0 1 0,1-1 0,-1 1 0,1-1 0,-1 1 0,1-1 0,0 1 0,0 4 0,0-4-38,1 1-1,0 0 1,0-1 0,0 1 0,0-1 0,0 1 0,1-1 0,0 1 0,0-1 0,3 5 0,0-2-99,1 1 0,0-1 1,0 0-1,1 0 0,-1 0 1,1-1-1,1 0 0,-1-1 1,10 5-1,-3-3-787,0-1 1,0-1-1,1 0 0,18 2 1,-16-4-1603,1 0 0,0-1 1,22-3-1,-14-2-917,-7-4-1398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0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40 133 9888,'-31'-51'3648,"22"37"-2816,9-1-256,0 7 416,5 0-672,-1 0 639,1-1-543,5 3-992,3-3 288,3 4-1119,-1 5 799,2 9-3648,1 2 2336,-4 9-3008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0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6400,'0'0'11205,"0"7"-8149,-2 18-1557,0 0 0,-10 40 0,7-41-1236,0 0-1,-1 41 1,6-14-690,0-51 378,0 1 0,0-1 0,0 0 0,0 0-1,1 0 1,-1 1 0,0-1 0,0 0 0,0 0 0,0 0 0,0 0-1,0 1 1,0-1 0,0 0 0,0 0 0,1 0 0,-1 0-1,0 0 1,0 0 0,0 1 0,0-1 0,0 0 0,1 0 0,-1 0-1,0 0 1,0 0 0,0 0 0,1 0 0,-1 0 0,0 0-1,41-7-21545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0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37 8384,'-9'-11'1174,"7"9"-850,-1-1 1,1 1 0,1-1-1,-1 1 1,0-1-1,1 0 1,-3-4-1,6 19 7504,-3 19-5760,0-6-1116,-9 151 2555,1-1-2678,9-102-498,0-7-849,0-30-4127,-1-54-312,-6-33 1,5 37 3685,-6-26-4963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07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4480,'2'-12'9173,"9"8"-6576,3-4-954,-1-1-1,0 0 0,16-14 1,-12 9-734,19-12 1,-14 13-549,1 1 0,0 1 0,0 0 0,1 2-1,0 1 1,47-9 0,-49 14-167,0 0 0,0 2 0,0 0 0,1 1 0,-1 2 0,0 0 0,0 1 0,26 8 0,-34-8 26,63 17 474,-65-18-542,0 0 0,0-1 0,0-1 1,20-1-1,-26 0-128,1 0 0,-1-1 0,0 0 1,1 0-1,-1-1 0,0 0 0,0 0 0,-1 0 1,9-7-1,-3 2-307,-1-1-1,0 0 1,14-18 0,-3-3-2034,-14 13-1176,-7 2-3950,-5 8 3097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11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32 3904,'-1'0'103,"1"-1"0,0 1 0,0-1 0,0 1 0,0-1 0,0 0 0,0 1 0,0-1 1,0 1-1,0-1 0,0 1 0,0-1 0,0 0 0,0 1 0,0-1 0,0 1 0,1-1 0,-1 1 0,0-1 0,0 1 0,1-1 0,-1 1 1,1-1-1,-1 0 323,0 1 1,1-1 0,-1 0-1,1 1 1,-1-1 0,0 0 0,0 1-1,1-1 1,-1 0 0,0 0-1,0 1 1,0-1 0,0 0-1,0 0 1,0 1 0,0-1-1,5-6 5158,-7 33-4700,-1-1-1,-1-1 1,-10 37-1,7-31-431,-8 59 0,10-41-142,0 28-1138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1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69 5984,'-7'-7'1508,"5"1"1562,2 6-2810,0-1 1,0 1-1,0 0 1,1-1-1,-1 1 0,0 0 1,0-1-1,0 1 1,2-2 1562,-2 2-1563,1-1 0,-1 1 1,1 0-1,44-6 5057,6-4-3738,102-8-1,-75 11-1588,-3 0-1125,-24 6-5826,-43 2 2065,-7 6 1590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1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17 180 8224,'0'0'55,"0"0"0,0 1 0,0-1 1,0 0-1,0 0 0,0 0 0,0 0 0,0 1 1,0-1-1,-1 0 0,1 0 0,0 0 0,0 0 1,0 0-1,0 0 0,0 1 0,-1-1 0,1 0 1,0 0-1,0 0 0,0 0 0,0 0 0,-1 0 1,1 0-1,0 0 0,0 0 0,0 0 0,0 0 1,-1 0-1,1 0 0,0 0 0,0 0 0,0 0 1,0 0-1,-1 0 0,1 0 0,0 0 0,0 0 1,0 0-1,-1 0 0,1 0 0,0 0 0,-5-10 3416,5 9-2980,-1-1 0,1 0 0,0 0 1,-1 0-1,1 0 0,0 0 0,0 0 1,0 0-1,1 1 0,0-5 0,2 0-44,1 0-1,1 0 1,4-5-1,9-13 227,-12 13-532,1 1 1,1 0-1,0 0 0,0 0 1,11-9-1,-16 17-116,1-1-1,-1 0 1,0 1-1,1 0 1,-1 0-1,1 0 1,0 0-1,0 1 1,0-1-1,0 1 1,0 0-1,0 0 1,0 0-1,0 1 1,0 0 0,0-1-1,0 1 1,1 1-1,5 0 1,-6 0-14,0 1 1,1-1 0,-1 1 0,0 0-1,-1 0 1,1 0 0,0 1 0,-1-1-1,1 1 1,-1 0 0,0 0-1,0 0 1,0 0 0,0 0 0,0 1-1,-1 0 1,1-1 0,-1 1 0,0 0-1,0 0 1,1 7 0,0-3 40,0 0-1,-1 0 1,-1 1 0,1-1-1,-1 1 1,-1-1 0,0 1-1,0 0 1,0-1 0,-3 10-1,-3 3 93,-1 1 0,-1-1-1,0-1 1,-23 38 0,3-4 65,13-25-52,-101 185 641,101-193-710,9-13 4,0 0-1,1 0 0,-7 14 0,12-21 235,18-4-92,-3-4 4,27-15 0,13-6 241,-39 22-520,0 0 0,1 1-1,-1 1 1,1 0 0,0 1 0,17 0 0,-33 3-53,0 0 1,-1 0 0,1 0 0,-1 0-1,1 0 1,0 0 0,-1 0-1,1 0 1,-1 0 0,1 0-1,0-1 1,-1 1 0,1 0-1,-1 0 1,1 0 0,-1-1-1,1 1 1,-1 0 0,1-1-1,-1 1 1,2-1 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1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 9376,'-5'-1'9748,"-2"16"-5275,5-12-5121,-5 12 1074,0 0 1,1 1 0,0 0-1,2 0 1,-1 1 0,2-1-1,0 1 1,0 22 0,3-33-375,0 17 48,3 27 0,-2-43-89,1 0 1,-1 0 0,1 0-1,0 0 1,1 0 0,0 0-1,0-1 1,4 7 0,8 8-176,-13-18-475,1-1 0,-1 1 1,1-1-1,0 1 0,3 1 0,-5-3 240,1 0 0,-1 0-1,0-1 1,1 1 0,-1-1 0,1 1-1,-1-1 1,1 1 0,-1-1-1,1 0 1,-1 0 0,1 0-1,-1 0 1,1 0 0,-1 0-1,1 0 1,-1 0 0,1-1 0,-1 1-1,1 0 1,-1-1 0,0 1-1,1-1 1,-1 0 0,0 1-1,1-1 1,-1 0 0,0 0 0,0 0-1,0 0 1,1 0 0,-1 0-1,1-2 1,15-19-4886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1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45 11456,'-18'-16'4256,"21"12"-3297,2-1-287,0 2 416,0-2-736,-2 2-576,2-1 96,4-1-1728,1 5 1025,-2 9-2561,5 2 1920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9:58.3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133 322 2560,'5'-24'6997,"-5"23"-6916,0 1 1,0 0-1,0-1 1,0 1-1,0 0 1,0-1-1,0 1 1,-1-1-1,1 1 1,0 0-1,0-1 0,0 1 1,0 0-1,0-1 1,-1 1-1,1 0 1,0-1-1,0 1 1,-1 0-1,1 0 1,0-1-1,-1 1 0,1 0 1,0 0-1,0-1 1,-1 1-1,1 0 1,-1 0-1,1 0 1,0 0-1,-1-1 1,1 1-1,0 0 0,-1 0 1,1 0-1,0 0 1,-1 0-1,1 0 1,-1 0-1,1 0 1,0 0-1,-1 0 1,1 0-1,-1 1 0,1-1 1,0 0-1,-1 0 1,1 0-1,0 0 1,-1 1-1,-2-1 122,-12-11 2165,14 11-2356,-1 0 0,1 1 0,-1-1 0,1 1 0,-1 0 0,1-1 0,-1 1 0,1 0 0,0 0 0,0 0-1,-1 0 1,1 0 0,0 0 0,0 0 0,-2 2 0,-15 22-299,8-8 250,2 0 0,0 0-1,0 1 1,2 0 0,0 1-1,1 0 1,1 0 0,1 0 0,-1 27-1,2 18 139,9 93 1,-5-129-87,2 0 0,1 0 1,8 27-1,-10-44 32,1 0 1,0 0-1,1 0 0,0-1 0,1 0 1,0 0-1,1 0 0,0-1 0,0 1 1,9 8-1,-10-13 25,1 0 0,-1-1 0,1 1 0,0-1 1,0 0-1,0-1 0,0 0 0,1 0 0,-1 0 1,9 1-1,-4-2 131,-1-1 1,1 1 0,-1-2 0,0 0 0,1 0 0,18-3-1,-16 0-94,0 0 0,-1-1-1,0 0 1,1-1-1,-2 0 1,1-1-1,-1 0 1,0-2-1,0 1 1,0-1 0,-1-1-1,12-12 1,-6 1-22,-1 0 0,-1-1 0,-1-1 0,0-1 0,13-32 0,10-35 431,48-183-1,-73 216-516,-4-1 1,-1 0-1,-2-89 0,-5 139-60,0-3-58,0-1 1,0 1-1,-1-1 1,0 1-1,-1 0 0,0-1 1,-5-12-1,7 24 58,0-1 1,0 1-1,0 0 0,-1-1 0,1 1 0,0 0 0,0-1 0,0 1 0,-1 0 0,1-1 0,0 1 0,0 0 0,0 0 0,-1-1 0,1 1 1,0 0-1,-1 0 0,1-1 0,0 1 0,-1 0 0,1 0 0,0 0 0,-1-1 0,1 1 0,0 0 0,-1 0 0,1 0 0,-1 0 0,1 0 1,0 0-1,-1 0 0,1 0 0,0 0 0,-1 0 0,1 0 0,-1 0 0,1 0 0,0 0 0,-1 0 0,1 1 0,0-1 0,-1 0 0,1 0 1,0 0-1,-1 0 0,1 1 0,0-1 0,-1 0 0,1 0 0,0 1 0,0-1 0,-1 0 0,1 1 0,0-1 0,0 0 0,-1 1 0,1-1 1,0 0-1,0 1 0,0-1 0,-5 14-1722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13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2 657 5152,'-1'2'3012,"1"-2"-2949,11 0 6264,-8-1-5900,1-1 0,0 0 0,-1 0 0,1-1 0,-1 1 0,0-1-1,3-3 1,12-9 286,8-4-308,-1 0 1,-1-2-1,-2-1 0,0-1 1,26-34-1,22-41-24,37-48-90,-73 101-161,-18 21 117,2 1 1,1 0-1,27-23 1,-12 10 776,-34 36-993,1-1-1,-1 1 1,1-1 0,-1 1 0,1 0-1,-1-1 1,1 1 0,-1 0 0,1-1-1,-1 1 1,1 0 0,-1 0 0,1 0-1,-1-1 1,1 1 0,-1 0 0,1 0-1,1 0 1,-2 0-14,0 0-1,0 0 1,1 1 0,-1-1-1,0 0 1,0 0 0,0 1-1,1-1 1,-1 0-1,0 0 1,0 0 0,0 1-1,0-1 1,1 0 0,-1 1-1,0-1 1,0 0-1,0 0 1,0 1 0,0-1-1,0 0 1,0 1 0,0-1-1,0 0 1,0 1-1,0 2 30,0 0 0,-1 1 0,1-1-1,-1 0 1,-1 5 0,-38 126 562,13-39-347,19-67-207,-42 119 287,49-146-365,0 1 0,1-1 0,-1 1 1,0-1-1,1 1 0,0 0 1,-1-1-1,1 1 0,0-1 1,0 1-1,0 0 0,0-1 1,0 1-1,1 3 0,-1-5 8,0 1 1,0-1-1,0 0 0,1 0 0,-1 1 0,0-1 1,0 0-1,1 1 0,-1-1 0,0 0 0,0 0 0,1 0 1,-1 1-1,0-1 0,1 0 0,-1 0 0,0 0 0,1 0 1,-1 0-1,1 0 0,-1 1 0,1-1 0,14-3-448,-10 1 364,-1-1 1,0 1-1,0-1 1,0 0-1,0 1 1,0-2-1,-1 1 1,0 0-1,1-1 1,-1 0-1,3-4 1,3-6-206,15-29 1,2-12 40,24-47-27,-32 69 222,0 0 82,39-57 1,-47 77 44,29-41 1350,-39 52-914,-3 5-396,-6 7-124,-5 22 325,1 0 1,2 1 0,-13 63 0,15-58-139,-31 188 312,30-162-290,7-38-1052,1 45 0,2-56-1703,23-4-14691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14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19 9984,'-14'-7'2803,"14"7"-2754,0 1 0,0-1 0,0 0 0,0 0 0,0 0-1,0 0 1,0 0 0,0 0 0,0 1 1026,0-1-1026,0 0 0,0 0-1,0 0 1,-1 0 0,1 0 0,0 0 0,0 0 0,0 0 0,0 0 0,0 0-1,0 0 1,0 1 0,0-1 0,0-1 0,0 1 0,0 0 0,0 0-1,-1 0 685,1 0-684,-4 11 2547,-1 0-1124,4-10-1399,0 0 0,1 0 1,-1 1-1,0-1 1,1 0-1,-1 0 0,1 0 1,-1 0-1,1 1 0,0-1 1,0 0-1,-1 0 0,1 1 1,0-1-1,0 0 0,0 0 1,0 1-1,0-1 0,1 0 1,-1 1-1,0-1 1,1 0-1,-1 0 0,1 0 1,-1 1-1,1-1 0,1 2 1,0-1-6,0 1 1,0-1-1,0 1 1,1-1-1,-1 0 1,1 0-1,-1 0 1,1 0-1,0 0 1,0-1-1,0 0 1,0 1-1,0-1 1,0 0-1,0 0 0,1 0 1,-1-1-1,4 1 1,6 0 164,0-1 0,0 0 0,16-3 0,-15 2-242,-5 0 86,0-1 1,0 0 0,0 0 0,14-6 0,-19 6 13,1 0 0,0 0 0,-1-1 1,1 1-1,-1-1 0,0 0 0,0 0 0,0-1 1,5-5-1,-9 9-70,1-1 0,-1 0 1,1 1-1,-1-1 0,0 0 0,1 1 0,-1-1 1,1 0-1,-1 0 0,0 1 0,0-1 1,0 0-1,1 0 0,-1 0 0,0 1 1,0-1-1,0 0 0,0 0 0,0 0 0,0 0 1,-1 1-1,1-1 0,0 0 0,0 0 1,-1 0-1,1 1 0,0-1 0,-1 0 0,1 1 1,0-1-1,-1 0 0,1 1 0,-1-1 1,0 0-1,1 1 0,-1-1 0,1 1 0,-1-1 1,0 1-1,1-1 0,-3 0 0,-1-1 17,0-1 1,0 1-1,0 1 0,-1-1 0,-8-2 0,-3 1-355,-1 1 0,0 1 0,0 0 0,0 1 0,0 1 0,0 0 0,1 1 0,-19 5 0,12-4-2349,37-2-6257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15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 6720,'-22'-3'6752,"25"4"-6060,-1 0 1,1 0-1,-1 0 1,1-1-1,-1 1 1,6 0-1,142 3 3965,-13-2-3703,-135-2-941,1 0-1,-1 1 1,1-1 0,-1 1 0,0-1-1,1 1 1,-1 0 0,0 0-1,1 0 1,-1 0 0,0 0-1,0 0 1,0 1 0,0-1 0,0 1-1,0 0 1,-1-1 0,1 1-1,0 0 1,-1 0 0,1 0 0,-1 0-1,0 0 1,0 0 0,0 1-1,0-1 1,1 5 0,1 3 33,-2 1 0,1-1-1,-1 1 1,-1 0 0,-1 12 0,1-4-58,0 60 71,-5 263 260,0-205-313,7 0-1,5-1 0,26 137 1,-18-183 127,49 238 187,-41-256-177,-13-45 314,11 56-1,-20-81-412,-1 0 1,0 0-1,1-1 1,-1 1 0,0 0-1,-1 0 1,1 0-1,0 0 1,0 0-1,-1 0 1,1 0-1,-1 0 1,0 0 0,1 0-1,-1 0 1,0-1-1,0 1 1,0 0-1,0-1 1,-1 1-1,1-1 1,0 1-1,-1-1 1,1 1 0,-1-1-1,1 0 1,-1 0-1,0 0 1,1 0-1,-1 0 1,0 0-1,0 0 1,-3 0-1,-30 12 267,-1-2 0,0-1-1,-1-3 1,-56 6-1,-151-7-5286,197-9 2689,37 2 566,0-1 0,-1 0 0,1 0 0,0-1 0,0-1 0,0 0 0,1 0 0,-11-6 0,-19-14-2716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35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3 416,'-3'-1'2490,"2"1"-2508,1 0 0,-1-1 0,1 1 0,-1 0-1,0 0 1,1 0 0,-1-1 0,1 1 0,-1 0 0,0 0 0,1 0 0,-1 0 0,1 0 0,-1 0 0,0 0 0,1 0 0,-1 0 0,1 1 0,-1-1 0,1 0 0,-1 0 0,-1 1 0,-12 3-1828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35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237 292 3552,'-7'-1'880,"7"1"-754,-1 0-1,1 0 1,0 0-1,0 0 1,-1 0-1,1 0 1,0 0-1,-1 0 1,1 0-1,0 0 1,0 0-1,-1 0 1,1 0-1,0 0 1,0 0-1,-1-1 1,1 1-1,0 0 1,0 0-1,-1 0 1,1 0 0,0-1-1,0 1 1,0 0-1,-1 0 1,1 0-1,0-1 1,0 1-1,0 0 1,0 0-1,0-1 1,-1 1-1,1 0 1,0 0-1,0-1 1,0 1-1,0 0 1,0 0-1,0-1 1,0 0 1066,0 0-759,0-1 0,-1 1 0,1 0 0,0 0 0,-1 0 0,1 0 0,-1 0 0,0 0 0,1 0 0,-1 0 0,0 0 0,1 0 0,-1 0 0,0 0 0,0 0 0,0 0 0,0 0 0,0 1 0,0-1 0,0 0 0,0 1 0,0-1 0,0 1 0,0-1 0,-3 1 2150,6 1-2343,0 1-157,-1-1 1,1 1-1,0 0 1,1-1-1,-1 0 1,0 1-1,0-1 1,0 0-1,1 0 1,-1 0-1,5 0 1,31 2 215,-30-3-272,12 0-2,-1 0 0,0-1 0,1-1 0,-1-1 0,0-1 0,35-11 1,-42 11-60,-6 2 48,-1 0-1,0 0 0,1 0 0,-1-1 0,0 1 1,0-1-1,-1 0 0,1-1 0,0 1 0,4-6 1,-7 7-7,0-1 1,0 0-1,0 1 1,-1-1 0,1 0-1,-1 0 1,1 0-1,-1 0 1,0 0-1,0 0 1,0 0 0,-1-1-1,1 1 1,-1 0-1,0 0 1,0-1 0,0 1-1,0 0 1,0-1-1,-1 1 1,0 0 0,1 0-1,-1 0 1,0 0-1,-3-5 1,2 0 6,-2 0 0,1 0-1,-1 1 1,0 0 0,0-1 0,-1 2 0,0-1 0,-1 0 0,1 1 0,-1 0-1,0 0 1,-1 1 0,1 0 0,-1 0 0,0 0 0,0 1 0,-1 0-1,1 1 1,-15-6 0,13 7-5,0 0 0,0 0 0,-1 1 0,1 0 0,0 0 0,-1 1 0,1 0-1,0 1 1,-1 0 0,1 1 0,0 0 0,-12 4 0,9-2 77,-1 2 0,1-1 0,1 2 0,-1 0 0,1 0 1,0 1-1,0 0 0,-9 10 0,4-2 140,0 0 0,1 1 0,1 0 0,1 2 0,0-1 0,1 1 0,1 1 0,1 0 0,1 1 0,1 0 0,0 0 0,-5 32 0,12-49-183,0 1-1,1 0 0,-1 0 1,1-1-1,0 1 0,1 0 1,-1 0-1,1-1 0,0 1 1,0 0-1,0-1 0,1 1 1,3 6-1,-2-6-13,0 1 0,1-1 0,0 0 0,0-1 0,0 1 0,0-1 0,1 0 0,-1 0 0,8 5 0,4 0 57,0-1 1,1 0-1,-1-1 1,1-1-1,1-1 1,20 5-1,117 19 241,-128-26-319,1-1-1,-1 0 1,49-6 0,-52 2-193,28-5-1612,-47 6 824,0 0 0,0-1 0,0 0 0,0 0 0,-1 0 0,1 0 1,7-6-1,4-2-5173,8-2 1151,-1 3-1325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36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20 6048,'-18'-18'8457,"10"16"-7349,7 2-332,-1 0-509,1 1 0,-1-1 0,0 0 0,0 0 1,0 1-1,1-1 0,-1 1 0,0 0 0,1-1 0,-1 1 1,1 0-1,-1 0 0,0 0 0,1 0 0,-3 3 0,-19 19 2216,13-10-1749,1-1 1,1 1-1,0 0 1,1 1-1,0 0 1,-8 26-1,12-31-576,1 0 0,-1 1 1,2-1-1,-1 0 0,1 12 0,1-18-146,0-1 0,0 1-1,1-1 1,-1 1 0,1-1 0,-1 1 0,1-1-1,0 1 1,0-1 0,0 0 0,1 0 0,-1 1-1,0-1 1,1 0 0,-1 0 0,1 0 0,0 0-1,0-1 1,0 1 0,0 0 0,0-1 0,0 1-1,5 1 1,-2 0-329,0-1 0,0 0 0,0-1 0,1 1 0,-1-1 0,1 0 0,-1-1 0,1 1 0,-1-1 0,7-1 0,9 0-3972,27-7 0,-33 5 2141,-5 1 580,0 0-1,-1-1 0,1 0 1,-1-1-1,1 0 0,-1 0 1,12-9-1,-17 9 1083,1 0 0,-1 0 1,6-8-1,-10 12 472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37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40 8064,'-49'-20'2976,"40"15"-2304,0-2-192,9 2 640,-5 2-64,10 3-1824,4 0 384,4 0-1728,5 3 1152,5 6-2784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37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1 563 3968,'2'-4'19748,"2"-1"-22478,44-57 3843,-2-3 1,44-83-1,-33 53-394,-46 79-115,1 1 0,1-1 0,19-17-1,-29 32 87,-2 6-381,-2 11-99,1-15-171,-7 50 190,-2-1 0,-27 85 0,-8 38 12,43-158-355,1-15 113,0 0 0,0 0-1,0 0 1,1 0-1,-1 0 1,0 0 0,0 1-1,0-1 1,0 0-1,0 0 1,0 0-1,0 0 1,0 0 0,0 0-1,1 0 1,-1 0-1,0 0 1,0 1-1,0-1 1,0 0 0,0 0-1,0 0 1,0 0-1,1 0 1,-1 0 0,0 0-1,0 0 1,0 0-1,0 0 1,0 0-1,1 0 1,-1 0 0,0 0-1,0 0 1,0 0-1,0 0 1,0 0-1,0 0 1,1 0 0,-1-1-1,0 1 1,0 0-1,0 0 1,0 0-1,0 0 1,3-2-19,-1 0 0,0 0-1,0 0 1,0 0 0,0-1 0,-1 1-1,3-3 1,80-124-111,154-178 1,-227 294 159,8-9 130,27-25-1,-28 36 2,-17 23-5,-9 82 462,3-50-439,-13 155 499,14-158-528,3 43 1,1-61-76,0-19-70,0 0 0,1 0 0,0-1-1,0 1 1,0 0 0,0-1 0,1 1-1,3 6 1,0 2-1046,27-10-22226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38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52 9312,'-3'-4'2766,"0"7"-1619,-2 6 28,3-8-801,1 1 1,0-1-1,-1 1 1,1 0-1,0-1 1,0 1-1,0 0 1,1 0-1,-1 0 1,0 0-1,1 0 1,-1 0-1,1 0 1,0 2-1,-2 4 323,1-5-426,0 0 0,0 0-1,1 1 1,-1-1 0,1 0 0,0 1 0,0-1-1,0 1 1,0-1 0,0 0 0,1 1 0,2 5-1,-3-7-178,1 0 0,0 0-1,0-1 1,0 1-1,0 0 1,0-1-1,0 1 1,1-1 0,-1 1-1,1-1 1,-1 1-1,1-1 1,-1 0-1,1 0 1,-1 0 0,1 0-1,0 0 1,0 0-1,0 0 1,0-1-1,-1 1 1,5 0 0,-4-1-42,1 0 0,-1 0 0,0 0 0,1-1 0,-1 1 0,0-1 0,1 1 0,-1-1 0,0 0 0,0 0 0,0 0 0,0 0 0,1 0 0,-2 0 1,1-1-1,0 1 0,0-1 0,2-1 0,-1-1-13,1 1 1,-1-1 0,0 1 0,0-1-1,0 0 1,-1 0 0,1-1-1,1-4 1,-3 4 9,1 0 0,-1 1-1,-1-1 1,1 0 0,-1 0 0,0 0-1,0 0 1,0 0 0,-2-8-1,1 9-15,1 0 0,-1 0-1,0 0 1,-1 1 0,1-1-1,-1 0 1,0 1-1,1-1 1,-1 1 0,-1 0-1,1-1 1,-1 1 0,-2-3-1,4 5-45,0 1-1,-1-1 1,1 0-1,0 0 1,-1 0 0,1 1-1,-1-1 1,1 1-1,-1-1 1,1 1-1,-1-1 1,1 1-1,-1 0 1,1 0 0,-1 0-1,1 0 1,-1 0-1,1 0 1,-1 0-1,1 0 1,-1 1 0,1-1-1,-1 1 1,1-1-1,-1 1 1,1-1-1,-1 1 1,1 0 0,0 0-1,-1 0 1,1 0-1,0 0 1,0 0-1,-2 2 1,-2 1-538,1 1 0,-1 1 0,1-1 0,0 1 0,1-1 1,-5 10-1,5-9-405,0 0 0,1 0 0,0 1 1,0-1-1,0 0 0,1 1 0,0-1 1,0 1-1,0-1 0,1 1 0,1 12 1,8 15-5907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40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1 126 3712,'1'-7'21167,"7"5"-23977,84-27 4569,-35 13-1262,0 1-206,0 3 1,108-8 0,-50 8 251,-78 7-375,43 1 0,-76 4-1612,-14-3-5714,7 3 6558,1 0 0,-1 0 0,1 1 0,0-1 0,-1 1 0,1-1 0,0 1 0,0 0 0,0 0 0,-1 0 0,-1 2 0,-13 8-2285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0:00.0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109 542 3488,'16'-17'3898,"-23"21"-188,-15 10-2534,10-5-779,1 1 1,0 0-1,-12 15 1,19-19-271,0 0 0,0 0 1,0 0-1,0 1 0,1-1 1,0 1-1,1 0 0,-4 12 1,5-11-56,-1 1 1,1 0 0,1-1 0,0 1 0,0 0-1,0-1 1,1 1 0,1-1 0,-1 1 0,1-1-1,5 13 1,-5-17-5,-1-1 0,1 1 0,-1-1 0,1 0 0,0 1 0,1-1 0,-1 0-1,1 0 1,-1-1 0,1 1 0,0 0 0,0-1 0,0 0 0,0 0 0,0 0 0,0 0-1,1 0 1,-1 0 0,1-1 0,-1 0 0,1 0 0,0 0 0,-1 0 0,1 0 0,0-1-1,0 0 1,-1 1 0,6-2 0,-3 0-2,0 0-1,0 0 1,0-1-1,0 0 1,0 0-1,0-1 1,-1 1-1,1-1 1,-1-1-1,1 1 1,-1-1-1,-1 1 1,1-2-1,0 1 1,-1 0-1,0-1 1,0 0-1,0 0 1,-1 0-1,5-7 1,-4 5-42,0-1 0,-1 1 0,0 0 0,0-1 0,0 0 0,-1 1 0,0-1 0,-1 0 0,0 0 0,0 0 0,0-1 0,-1 1 0,-1 0 0,1 0 0,-3-8 0,2 10-42,0 0-1,-1 0 1,0 1-1,-1-1 1,1 1-1,-1-1 1,0 1-1,0 0 1,-1 0-1,1 0 1,-1 1 0,-9-9-1,13 13 16,-1 0-1,1-1 0,-1 1 1,1-1-1,-1 1 1,1-1-1,-1 1 1,1-1-1,-1 1 1,1-1-1,0 1 1,-1-1-1,1 1 0,0-1 1,0 0-1,-1 1 1,1-1-1,0 1 1,0-1-1,0 0 1,0 1-1,0-1 1,0 0-1,0 1 0,0-1 1,0-1-1,0 2-1,1-1 0,0 0-1,-1 0 1,1 0 0,0 0 0,-1 1-1,1-1 1,0 0 0,0 1-1,0-1 1,-1 1 0,1-1-1,0 1 1,0-1 0,1 0-1,7-2-11,0 0 0,0 1 0,10-1 0,-12 1 31,167-23-51,-149 24 282,48 4 1,-70-3-232,0 0 1,-1 1 0,1-1-1,0 1 1,-1 0 0,1 0-1,-1 0 1,1 0 0,-1 0-1,0 0 1,1 1 0,-1-1-1,0 1 1,0-1 0,0 1-1,0 0 1,0 0 0,0 0-1,-1 0 1,1 0 0,-1 1 0,1-1-1,1 5 1,-1-2 68,0 1 0,0 0 0,-1 0 1,0 0-1,0 1 0,0-1 0,-1 0 0,0 0 1,-1 9-1,-1 12 117,2 50 0,1-68-141,0 1 0,0-1 1,1 0-1,5 15 0,-7-22-9,1 1 0,0-1-1,0 0 1,0-1 0,0 1 0,0 0 0,0 0-1,0 0 1,1-1 0,-1 1 0,1 0 0,-1-1-1,1 0 1,-1 1 0,1-1 0,0 0 0,0 0-1,0 0 1,0 0 0,0 0 0,0 0 0,0 0-1,0-1 1,0 1 0,0-1 0,0 0 0,4 1-1,2-2 10,0-1-1,0 0 1,-1 0-1,1 0 1,0-1-1,-1 0 0,0-1 1,0 0-1,8-5 1,12-6 7,32-17 147,-53 29-261,-5 3 66,0 0 0,0-1 0,0 1 0,0 0 0,0-1 0,-1 1 0,1-1 0,0 1 0,0-1 0,0 1 0,-1-1 1,1 1-1,0-1 0,-1 0 0,1 1 0,0-1 0,-1 0 0,1 0 0,-1 0 0,2-1 0,-2 0-23,1 0 1,-1 0-1,1 0 0,0 1 1,0-1-1,0 0 1,0 0-1,0 1 0,0-1 1,0 1-1,0-1 0,3-1 1,0-1 29,0 0-1,0 0 1,0 1 0,6-4 0,11-3 17,0 1-1,0 0 1,1 2 0,0 1-1,28-5 1,-22 5-100,4-1 7,48-12-335,-49 13 418,-52 18-179,-1-1 0,0-1 0,-35 11 0,-17 7-1,69-26 144,-39 20-55,41-20 39,0 0 1,0 0-1,1 0 1,-1 0-1,0 0 1,1 1-1,-1-1 1,1 1-1,0 0 1,-3 5-1,4-6 25,1-1 0,-1 0 0,1 0 0,-1 0 0,1 0 0,0 0 0,0 0 0,0 0-1,0 0 1,0 1 0,0-1 0,0 0 0,0 0 0,0 0 0,0 0 0,1 0 0,-1 0 0,0 0-1,1 1 1,-1-1 0,1 0 0,-1 0 0,1 0 0,-1-1 0,1 1 0,0 0 0,0 0 0,-1 0 0,1 0-1,0-1 1,0 1 0,0 0 0,0-1 0,0 1 0,0 0 0,0-1 0,0 1 0,0-1 0,0 0-1,2 1 1,2 1 28,0-1 0,0 1 0,0-1 0,0 0 0,0 0 0,1-1-1,6 0 1,-2-1 4,-1 0 0,1-1 1,-1-1-1,0 1 0,0-2 0,0 1 0,11-7 0,0-1 84,35-25 0,-48 30-94,-1 0 0,1 0 0,-1-1 0,0 0 0,0 0 0,-1 0 0,0-1 0,4-9 0,1-2 40,-1-1-1,5-22 1,4-20-33,11-66 1,0-61-78,-27 174 54,0 2-66,0 0-1,-1 0 1,0 0 0,-1 0-1,-1 0 1,0 0 0,-4-20-1,0 25-206,-1 9 81,-7 16 16,4 1 94,1 2-1,0-1 0,-7 29 1,-10 66-244,17-76 202,2-6 106,2-1 1,0 1-1,3 0 1,0 0-1,5 36 1,-2-49 65,1 1 0,1-1-1,1 0 1,0 0 0,2-1 0,0 1 0,1-1-1,1-1 1,15 25 0,-21-38-27,0 0 0,0-1 0,0 1 0,0-1 0,0 1 0,1-1 0,-1 0 0,1 0 0,0-1 0,0 1 0,0-1 0,0 0 0,1 0 0,-1 0 0,0-1 0,1 1 0,-1-1 0,1 0 0,0 0 0,-1-1 0,1 1 0,0-1 0,8-1 0,3-2-273,0 0 0,-1-2 0,1 0 0,15-7 0,-13 5-805,22-6-378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40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5 139 5632,'-4'-4'6672,"18"0"-3718,48-12 2102,-10-3-3090,1 1-1,74-13 1,111 0-1271,-175 26-927,54-3-4149,-95 7 1527,-4-1-3679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45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37 211 1984,'0'0'33,"0"0"0,-1-1 1,1 1-1,-1 0 0,1-1 0,0 1 1,-1 0-1,1-1 0,0 1 0,-1-1 1,1 1-1,0-1 0,0 1 0,-1-1 1,1 1-1,0-1 0,0 1 0,0-1 1,0 1-1,0-1 0,0 1 0,0-1 1,0 1-1,0-1 0,0 0 0,0-5 335,1 5-130,-1 1-1,0-1 1,0 1-1,0-1 1,1 1 0,-1-1-1,0 1 1,1-1-1,-1 1 1,0-1 0,1 1-1,-1 0 1,1-1-1,-1 1 1,1 0 0,0-1-1,-1 1-32,1-1 0,-1 1-1,1 0 1,-1-1 0,1 1 0,-1-1-1,1 1 1,-1-1 0,0 1 0,1 0-1,-1-1 1,0 1 0,1-1-1,-1 0 1,0 1 0,1-2 0,1-5 5928,1 28-4731,-2 102 163,-2 102-383,4-50-355,-3-167-774,1 1 0,0-1 0,3 14 0,-1-7 108,-2 3 351,-1-16-64,0-14 624,-1-101-1147,1 18-615,-22-180-1,17 244 747,-12-41 0,9 50 7,6 17-113,0 0 1,1 1 0,-1-1 0,1 0-1,0 0 1,-1-8 0,2 12 48,0 0 0,0-1 0,1 1 0,-1-1 0,0 1 0,1 0 0,-1-1 0,1 1 0,-1 0 0,1 0 1,0-1-1,-1 1 0,1 0 0,0 0 0,0 0 0,0 0 0,0 0 0,0 0 0,0 0 0,0 0 0,0 1 0,0-1 0,1 0 0,-1 0 0,0 1 0,0-1 1,1 1-1,1-1 0,36-11 142,1 3 0,-1 0 1,54-2-1,-17 1-50,6-1-67,98-18 96,-157 25 185,-1 0 0,1 2 1,31 0-1,-54 3-298,0-1 0,1 0 0,-1 0-1,1 0 1,-1 0 0,0 1 0,1-1 0,-1 0 0,0 0 0,1 1 0,-1-1 0,0 0 0,1 1-1,-1-1 1,0 0 0,0 1 0,1-1 0,-1 0 0,0 1 0,0-1 0,0 1 0,0-1-1,1 0 1,-1 1 0,0-1 0,0 1 0,0-1 0,0 1 0,0-1 0,0 0 0,0 1 0,0-1-1,0 1 1,0-1 0,-1 1 0,1-1 0,0 1 0,0 1-18,2 18 168,-2-17-118,1 0 0,-1 0 0,0-1 0,1 1 0,-1 0 0,-1 0 0,1 0 0,0 0 0,-1 0 0,-1 5 0,-4 14-9,4-15-19,0 0 1,0 1-1,-4 7 0,2-6-308,-2 3-775,0-8-3650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48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499 12 4224,'0'-11'13349,"0"13"-13113,-1 1 0,1-1 0,-1 0 1,0 0-1,0 1 0,0-1 0,0 0 0,0 0 1,0 0-1,-2 3 0,-16 18 241,19-22-443,-32 31 791,0-1 0,-73 52 0,59-49-361,-44 43 0,76-62-386,1 1 1,0 0-1,1 0 1,1 2-1,0-1 1,1 1-1,1 1 1,-11 36-1,7-12-25,2 1-1,-10 85 1,18-99 52,1 0 0,1-1 0,4 41 0,-1-59-50,-1 0 1,1-1 0,1 1 0,0-1 0,1 1 0,0-1 0,0 0 0,1 0 0,0-1 0,1 0-1,0 0 1,10 12 0,-6-12-30,0-1-1,1 0 0,0-1 0,0 0 1,0-1-1,1 0 0,14 5 1,12 6-245,-37-16 134,22 9-2344,-7-7-2641,-7-2 1641,0 5-3829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48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5472,'-1'3'11421,"4"5"-5647,0 2-7279,-1-1 1784,0-1-1,-1 1 1,0-1 0,-1 1-1,1 0 1,-2 9 0,0 5-49,1 27 147,-10 238 889,8-229-1160,1-37 73,-3 32 0,3-43-137,1-1 0,0-10-73,-1 0 0,1 0 1,0 1-1,0-1 0,0 0 1,0 0-1,0 0 0,0 0 1,0 0-1,0 0 0,0 0 1,0 0-1,0 0 0,0 0 1,0 1-1,0-1 0,-1 0 1,1 0-1,0 0 0,0 0 0,0 0 1,0 0-1,0 0 0,0 0 1,0 0-1,0 0 0,-1 0 1,1 0-1,0 0 0,0 0 1,0 0-1,0 0 0,0 0 1,0 0-1,0 0 0,0 0 1,-1 0-1,1 0 0,0 0 0,0 0 1,0 0-1,0 0 0,0 0 1,0 0-1,0 0 0,0-1 1,0 1-1,-1 0 0,1 0 1,0 0-1,0 0 0,0 0 1,0 0-1,0 0 0,0 0 0,0 0 1,0 0-1,0-1 0,0 1 1,0 0-1,0 0 0,0 0 1,0 0-1,0 0 0,0 0 1,-1-2-414,0 0 0,0 1 0,1-1 0,-1 0 1,0 1-1,1-1 0,0 0 0,-1 0 0,1 0 1,0 1-1,0-1 0,0 0 0,0 0 0,0-2 1,0-8-2457,-3-15-396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53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0 5888,'-2'4'2031,"2"-4"-1984,0 0 0,0 0 0,0 0 0,0 0 1,1 0-1,-1 0 0,0 0 0,0 0 0,0 0 0,0 0 0,0 0 0,0 0 0,0 0 0,0 0 1,1 0-1,-1 0 0,0 1 0,0-1 0,0 0 0,0 0 0,0 0 0,0 0 0,0 0 0,0 0 0,0 0 1,1 0-1,-1 0 0,0 0 0,0 0 0,0 0 0,0 0 0,0 1 0,0-1 0,0 0 0,0 0 0,0 0 1,0 0-1,0 0 0,0 0 0,0 0 0,0 0 0,0 0 0,0 1 0,0-1 0,0 0 0,0 0 0,0 0 1,0 0-1,0 0 0,0 0 0,0 0 0,-2 3 2374,-36 52 5497,24-35-7068,0 0 1,-13 29-1,15-22-702,2 0 0,1 1 0,1 1 0,2-1 0,0 1 0,2 0 0,0 55 0,4-83-505,7-9-3954,2-2 532,-9 1-1518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53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44 6560,'-20'-3'10032,"25"5"-9513,1 0 0,-1-1 0,1 0 0,-1 0 0,1 0 0,0-1 0,6 0 1,43-5 980,-27 2-978,104-14 816,-54 6-2567,92-1 0,-169 12 1069,-1 0-1,1 0 1,-1 0-1,0 0 0,1 0 1,-1 0-1,1 0 1,-1 0-1,1 0 0,-1 0 1,1 0-1,-1 0 1,1 1-1,-1-1 1,1 0-1,-1 0 0,0 0 1,1 1-1,-1-1 1,1 0-1,-1 0 0,0 1 1,1-1-1,-1 0 1,0 1-1,0-1 0,1 1 1,-1-1-1,0 0 1,0 1-1,1-1 1,-1 1-1,0-1 0,0 1 1,0 0-1,1 10-2553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53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37 4480,'0'-2'181,"1"1"0,0-1 0,0 0 0,0 1 0,0-1 0,0 1 0,0-1 0,0 1 0,1 0 0,-1-1 0,1 1 0,-1 0 1,1 0-1,-1 0 0,1 0 0,-1 0 0,1 0 0,3-1 0,13-8 11540,-26 14-8513,1 1-3743,-1 2 790,0 0 0,0 1 0,1-1 0,0 2 0,0-1 1,-7 13-1,-29 58 535,36-65-792,1 0 0,0 1 1,1 0-1,1 0 0,0 0 0,1 1 0,1-1 1,-1 22-1,3-34-61,0 0 0,0 0 0,0 0 0,1-1 0,-1 1 0,1 0 0,0 0 0,0 0 0,0-1-1,0 1 1,0 0 0,0-1 0,1 1 0,-1-1 0,1 0 0,-1 1 0,1-1 0,0 0 0,0 0 0,0 0 0,1 0 0,-1 0 0,3 1 0,-1-1-535,0 0 0,1-1 1,-1 1-1,0-1 0,0 0 0,0 0 0,1-1 1,-1 1-1,0-1 0,1 0 0,-1 0 1,0-1-1,1 1 0,7-3 0,14-6-2858,0-6-2490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54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15 9056,'-27'-8'4096,"31"2"-3552,6 6-1472,3 3 640,5 0-1120,4 5 768,4 4-3360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54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388 7 6240,'-2'-1'581,"1"1"-481,0 0 0,1 0 1,-1-1-1,-8-4 7744,2 18-6601,-1 0 0,0 0 1,-19 21-1,1 0-344,-41 73 1248,46-69-1692,-48 62-1,65-95-373,-1 0 1,1 0-1,-1 0 1,0-1-1,-1 0 1,1 0-1,-12 6 1,15-9-88,1 0 1,-1 0 0,0-1 0,0 1 0,0-1 0,1 1 0,-1-1 0,0 0 0,0 0 0,0 0 0,0 0 0,0 0 0,0 0 0,0 0 0,1 0 0,-1-1 0,0 1 0,0-1 0,0 0 0,1 1 0,-1-1 0,0 0 0,1 0 0,-1 0 0,0 0 0,1 0 0,0-1 0,-1 1 0,1 0 0,0-1 0,-3-2 0,0-3-99,-1-1 0,2 0 0,-1 0 0,1 0 0,0 0 1,0 0-1,1-1 0,0 1 0,1-1 0,-1 0 1,2 0-1,-1 1 0,2-1 0,0-9 0,0 12 22,-1 1 0,2-1 0,-1 1 0,0 0 0,4-6 0,-5 10 89,0 0 0,1 0 0,-1 0 0,0 0 1,1 0-1,-1 0 0,1 1 0,0-1 0,-1 0 0,1 0 1,0 0-1,-1 1 0,1-1 0,0 0 0,0 1 0,0-1 1,-1 1-1,1-1 0,0 1 0,0-1 0,0 1 0,0-1 1,0 1-1,0 0 0,0 0 0,0-1 0,0 1 0,0 0 1,0 0-1,0 0 0,0 0 0,0 0 0,0 0 0,0 1 0,2-1 1,6 5 166,-1 0 1,1 0 0,-1 1-1,0 0 1,-1 1 0,1 0 0,-1 0-1,7 9 1,7 7 365,37 29-74,1-2 1,2-3 0,74 42-1,-130-86-914,9 5 280,-9-2-3989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55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 7712,'1'-2'3021,"-1"2"-2977,8 0 805,12 6 1487,-15-3-1720,0 0-1,0 1 1,0 0-1,0 0 1,5 5 0,9 9 533,5 1 220,-2 1 0,39 44 0,-51-51-1101,0 0-1,-1 1 0,-1 0 0,-1 0 0,0 1 1,0 0-1,5 20 0,-7-15-123,-1 0 0,-1 1 0,-1-1 0,0 1 0,-2-1 0,0 1 0,-1-1 0,-1 1 0,-7 29 0,2-24-289,-1 0 0,-1 0 1,-1-1-1,-1-1 0,-1 0 0,-28 42 1,34-59-590,0 1 0,-13 12 0,9-12-1019,0 1 0,-1-1 0,0-1-1,0 0 1,-1-1 0,-18 8-1,-19 3-4416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0:00.6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46 6048,'4'-27'1952,"-4"26"-1871,0 0 1,0 1 0,0-1-1,0 0 1,0 1 0,0-1 0,0 0-1,0 0 1,0 1 0,1-1-1,-1 0 1,0 1 0,1-1-1,-1 0 1,0 1 0,1-1-1,-1 1 1,1-1 0,-1 1-1,0-1 1,1 1 0,0-1 0,-1 1-1,1-1 1,-1 1 0,1-1-1,-1 1 1,1 0 0,0-1-1,-1 1 1,1 0 0,0 0-1,0 0 1,1-1 0,-1 2 15,0-1 0,0 0-1,0 0 1,0 1 0,0-1 0,0 1 0,0-1 0,0 1 0,0-1 0,0 1 0,0 0 0,0 0 0,0-1 0,-1 1-1,1 0 1,1 1 0,0 3 55,0 0-1,0-1 1,0 1 0,-1 0-1,0 0 1,0 0-1,0 0 1,-1 0-1,0 0 1,0 9-1,1 3 113,-1 21 518,-4 40 1,0 18-438,4-81-256,1-1 1,0 0-1,1 0 1,6 21-1,-5-26 307,5 15-1813,-8-23 1320,0-1 1,0 1-1,1-1 1,-1 0-1,0 1 0,1-1 1,-1 1-1,0-1 1,0 0-1,1 1 1,-1-1-1,1 0 0,-1 0 1,0 1-1,1-1 1,-1 0-1,1 0 1,-1 1-1,1-1 0,-1 0 1,0 0-1,1 0 1,-1 0-1,1 0 1,-1 0-1,1 0 0,-1 0 1,1 0-1,-1 0 1,1 0-1,-1 0 1,1 0-1,-1 0 1,1 0-1,-1 0 0,0 0 1,1-1-1,-1 1 1,1 0-1,-1 0 1,1-1-1,13-15-4538,4-4 1457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56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0 331 4640,'5'-1'6374,"6"-3"-3286,28-7-401,241-43 1782,-241 48-4239,68-2 0,-26 4-103,714-16 177,-389 17-208,-6-34 352,378-82 314,-565 89-40,1 9 0,263 8 0,-365 17-562,-1 5 0,159 34 0,-217-30-1762,-22-2-3634,-59-7-5051,-18-1 5087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1:59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2912,'5'-12'5882,"-5"11"-5634,0 1-1,1-1 1,-1 1-1,0-1 1,1 1-1,-1-1 0,1 0 1,-1 1-1,0-1 1,1 1-1,-1 0 1,1-1-1,-1 1 0,1-1 1,0 1-1,-1 0 1,1-1-1,-1 1 1,1 0-1,0 0 0,-1-1 1,1 1-1,0 0 1,0 0-1,0 0-78,-1 0 0,0 0 0,1 0 1,-1 0-1,1 1 0,-1-1 0,1 0 0,-1 0 0,1 0 0,-1 1 0,0-1 0,1 0 0,-1 1 0,0-1 0,1 0 1,-1 1-1,0-1 0,1 1 0,-1-1 0,0 0 0,0 1 0,0-1 0,1 1 0,-1-1 0,0 1 0,0-1 0,0 1 1,0-1-1,0 1 0,5 38 758,-1 67 0,-3-49-600,-1 191 889,0-120-770,-5 53 105,-4-67-7740,14-167-5978,-5 39 10420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2:00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118 180 5632,'-1'0'123,"1"-1"1,-1 1 0,0 0-1,1-1 1,-1 1 0,0 0-1,1-1 1,-1 1 0,0 0-1,1 0 1,-1-1 0,0 1-1,1 0 1,-1 0 0,0 0-1,0 0 1,1 0-1,-1 0 1,0 0 0,1 0-1,-1 0 1,0 1 0,0-1-1,0 0 1,0 2 157,0-1 0,1 1 0,-1-1 1,1 0-1,0 1 0,-1-1 0,1 1 0,0-1 1,0 1-1,0 0 0,0-1 0,0 3 0,-4 120 3788,-23 150 1,14-183-3265,17-131-876,-1 0-1,-3-57 1,-4 33 252,-13-69 1,-19-83 1520,36 213-1630,-1 0 0,1 0 0,-1 0 0,1-1 0,0 1 0,0 0 0,1-5 0,0 7-63,-1 0-1,0 0 1,1 0-1,-1 0 1,1-1-1,0 2 1,-1-1-1,1 0 0,0 0 1,0 0-1,-1 0 1,1 0-1,0 1 1,0-1-1,0 0 1,0 1-1,0-1 0,0 0 1,0 1-1,0-1 1,2 0-1,23-6 64,-1 1 0,1 1-1,31-2 1,-2 0-124,-21 2 133,-12 0 112,-1 2 1,23 0-1,-41 3-173,0 0-1,0 0 1,-1 1-1,1-1 0,0 1 1,0-1-1,0 1 1,-1 0-1,1 0 1,-1 1-1,1-1 0,-1 0 1,1 1-1,-1-1 1,1 1-1,-1 0 1,0 0-1,0 0 1,3 4-1,-2-1 65,0-1 1,0 1-1,-1 0 0,0 0 1,0 0-1,0 0 0,0 0 1,-1 1-1,1 8 0,4 27 184,15 93 56,-12-109-275,-8-22-673,0 0-1,1 0 0,0 0 0,-1 0 0,1 0 0,0-1 0,1 1 0,3 3 0,-4-5 75,0 1 0,0-1 0,0 0 0,1 0 0,-1 0 0,0 0 0,1 0 0,-1 0 0,1 0 0,-1-1 0,1 1 1,-1-1-1,1 0 0,-1 0 0,1 0 0,-1 0 0,1 0 0,-1-1 0,1 1 0,0-1 0,2 0 0,22-10-4559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2:01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400 4 4160,'1'-3'3760,"-1"3"-3601,0 0-1,0 0 0,1 0 0,-1 1 0,0-1 0,0 0 1,0 0-1,0 1 0,0-1 0,1 0 0,-1 0 0,0 1 0,0-1 1,0 0-1,0 1 0,0-1 0,0 0 0,0 0 0,0 1 1,0-1-1,0 0 0,0 1 0,0-1 0,0 0 0,0 0 1,0 1-1,0-1 0,-1 0 0,1 0 0,0 1 0,0-1 0,0 0 1,0 0-1,0 1 0,-1-1 0,1 0 0,0 0 0,0 0 1,0 1-1,-1-1 0,-9 11 1368,-83 101 4201,-131 232-2991,212-324-2610,1 0 1,2 1-1,0-1 1,1 2-1,-10 42 0,16-54-101,0 1 0,1 0 0,1-1 0,0 1-1,0 0 1,1 0 0,1-1 0,-1 1 0,2-1-1,-1 1 1,2-1 0,-1 0 0,1 0 0,9 16 0,-6-15 3,0 0 0,1-1 1,0 1-1,1-1 1,0-1-1,1 0 1,0 0-1,0-1 1,17 11-1,-21-15-293,1-1 0,0 1 0,0-1 0,0 0 0,0-1 0,1 0 0,-1 0 0,1-1 0,-1 1 0,1-2 0,-1 1 0,1-1 0,0 0 0,-1-1 0,1 0 0,0 0 0,13-4 0,133-53-15169,-103 38 11749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2:03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25 3072,'17'-20'3734,"-9"15"1953,-8 5-5532,0 1 0,0-1 0,0 0 0,0 0-1,0 0 1,0 1 0,0-1 0,1 0 0,-1 0 0,0 0 0,0 1 0,0-1 0,0 0-1,0 0 1,0 0 0,0 1 0,0-1 0,-1 0 0,1 0 0,-1 3 1859,1-3-1860,-50 153 4053,5 84-2547,42-220-1624,2 0 1,0 1-1,1-1 1,0 1-1,4 18 1,-3-6-1181,-1-21-550,0-8 1453,0-1-1,0 0 0,0 1 0,0-1 1,0 1-1,1-1 0,-1 1 1,0-1-1,0 1 0,0-1 0,1 0 1,-1 1-1,0-1 0,0 1 0,1-1 1,-1 0-1,0 1 0,1-1 1,-1 0-1,1 0 0,-1 1 0,0-1 1,1 0-1,-1 0 0,1 1 0,-1-1 1,1 0-1,-1 0 0,0 0 1,1 0-1,-1 0 0,1 0 0,-1 0 1,1 0-1,-1 0 0,1 0 0,-1 0 1,1 0-1,0 0 0,11 0-4632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2:03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 8800,'-8'-4'2822,"5"5"205,3 17 1783,1 1-4083,-1 362 3993,2-292-4028,1-3-4323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2:04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29 10208,'-1'0'136,"1"0"0,0 0 0,0 0 0,-1-1 0,1 1 0,0 0 0,0 0 0,0-1 0,0 1 0,-1 0 0,1 0 0,0-1 0,0 1 0,0 0 0,0-1 0,0 1 0,0 0 0,0 0 0,0-1 0,0 1 0,0 0 0,0-1 0,0 1 0,0 0 0,0-1 0,0 1 0,0 0 0,0 0 0,0-1 0,0 1 0,0 0 0,0 0 0,1-1 0,-1 1 0,0 0 0,0 0 0,0-1 0,0 1 0,1 0 0,-1 0 0,0-1 0,17-7 3746,-8 5-2979,0 1 0,16-1 0,25 2-305,70 7 1,-39-1-1108,-45-4-391,35 3-4968,-52-4 1997,-5-4 1263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2:04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9 10048,'-4'-3'1330,"3"2"-1065,1 1 1,-1-1-1,0 1 1,1-1-1,-1 1 1,0 0-1,1-1 1,-1 1 0,0 0-1,0-1 1,1 1-1,-1 0 1,0 0-1,0 0 1,0-1-1,-4 8 4119,0 11-2633,4-14-1358,-2 7-273,0 0 1,0 0-1,1 0 1,1 1-1,0-1 1,0 0-1,1 1 1,1-1-1,0 1 1,0-1-1,1 0 1,1 0-1,0 0 1,0 0-1,1 0 0,6 13 1,-9-23-277,0 0 0,0 1 0,0-1 0,-1 0 0,1 0 0,0 0 0,0 0 0,1 0-1,-1 0 1,0 0 0,0 0 0,0 0 0,1-1 0,-1 1 0,0 0 0,1-1 0,-1 1 0,0-1 0,2 1 0,1 0-905,-1-1 0,1 0-1,-1 0 1,0 0 0,1 0 0,-1-1 0,7-1 0,4-1-1899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2:04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24 9792,'-26'-16'3648,"31"12"-2848,-10 1 576,13 3-2272,2 0-1056,3 0 1088,5 3-2240,1 6 1760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2:05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424 9 7872,'0'-1'272,"-1"0"1,1 0-1,-1 1 1,0-1-1,1 1 1,-1-1 0,0 1-1,0-1 1,1 1-1,-1-1 1,0 1-1,0 0 1,0-1-1,0 1 1,1 0-1,-3-1 1,4 13 3918,1 6-3421,-3 13-122,-2-1 1,0 0-1,-2-1 1,-2 1-1,0-1 0,-16 37 1,16-48-407,-1-1 1,0 0-1,-2-1 1,0 0-1,0 0 1,-2-1 0,-15 16-1,17-22-198,1 0 0,-1-1 0,0 0 0,-1-1 0,0 0 1,0-1-1,-1 0 0,1-1 0,-1 0 0,0-1 0,-19 4 0,27-7-122,0 0-1,0 0 1,-1-1 0,1 0 0,0 0 0,0 0-1,-1 0 1,1-1 0,0 1 0,0-1-1,0 0 1,0 0 0,0-1 0,0 1 0,0-1-1,0 0 1,0 0 0,1 0 0,-1 0 0,1-1-1,-1 0 1,1 1 0,0-1 0,0 0-1,1-1 1,-1 1 0,0 0 0,1-1 0,0 1-1,0-1 1,0 0 0,0 0 0,1 0-1,-1 0 1,0-7 0,1 10 75,1 0-1,0-1 1,-1 0-1,1 1 1,0-1-1,0 1 0,0-1 1,0 1-1,1-1 1,-1 1-1,0-1 1,1 1-1,-1-1 1,1 1-1,-1-1 1,1 1-1,0 0 1,-1-1-1,1 1 1,0 0-1,0 0 1,1-2-1,0 2 53,0 0 0,-1 0 0,1 0 0,0 0 0,0 0 0,0 1 0,0-1 0,0 0 0,0 1 0,0 0 0,0-1 0,0 1 0,0 0 0,3 0 0,6 2 230,1-1 0,-1 1-1,0 1 1,17 6 0,107 41 996,-105-36-884,0 1 0,37 24 0,25 25-946,-87-61 265,-4-3-77,1 1 1,-1 0 0,1 0-1,-1 0 1,1 0 0,-1 0 0,0 0-1,1 1 1,-1-1 0,2 3-1,6-31-16288,-13-2 13695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0:01.0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0 4896,'4'0'2208,"5"37"-1920,-9-9 1760,0 0-1184,-5 21 768,5-3-928,-4 7 32,0-1-448,-1-1-32,5-6-160,-5-2 928,5-3-576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2:05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7392,'-5'0'2280,"8"2"-889,9 5-22,3 6 411,-2 2 1,22 28-1,1 2-332,-15-19-873,-1 0 1,-1 1-1,18 36 1,34 92 546,-58-125-716,-2 1 1,-2 0 0,9 53-1,-15-66-256,-1 0-1,-2 1 0,0-1 1,0 1-1,-2-1 0,0 1 1,-10 33-1,-1-15-288,-2-1 1,-1 0-1,-2-1 0,-1-1 1,-32 42-1,23-40-2264,25-34 1915,1 1-1,0-1 1,-1 0-1,0 0 1,1 0-1,-1 0 1,0 0-1,0 0 1,0-1 0,-5 2-1,7-3 239,0 0 1,0 0-1,0 0 0,0 0 0,0 0 1,0 0-1,0-1 0,0 1 0,0 0 1,0 0-1,0-1 0,0 1 0,0-1 1,0 1-1,0-1 0,0 0 0,0 1 1,1-1-1,-1 0 0,0 1 0,0-1 1,1 0-1,-1 0 0,1 0 0,-1 1 1,1-1-1,-1 0 0,1 0 0,-1 0 0,1 0 1,0 0-1,-1-1 0,-1-4-832,0 0 0,0 0 0,0-10 0,0-13-1670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2:05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7296,'0'-1'95,"0"1"1,0 0 0,0-1 0,1 1-1,-1-1 1,0 1 0,0-1 0,0 1-1,0 0 1,0-1 0,1 1-1,-1-1 1,0 1 0,0 0 0,1-1-1,-1 1 1,0 0 0,1-1-1,-1 1 1,0 0 0,1 0 0,-1-1-1,0 1 1,1 0 0,-1 0-1,1 0 1,-1-1 0,1 1 0,-1 0-1,0 0 1,1 0 0,-1 0-1,1 0 1,-1 0 0,1 0 0,0 0-1,4-1 588,-1 2 2684,1 4-2801,-4-3-62,3 3 60,-1 1 0,0-1 1,0 1-1,0 0 0,-1 1 1,0-1-1,2 7 0,7 50 1183,2 199 1606,-12-160-2669,1 49 263,5 117-161,-6-247-920,6 118-556,-5-48-4091,-2-78-173,0-23 1509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2:07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12 2976,'8'-12'11338,"-8"28"-9007,-8 44-145,-13 191-220,1-3-305,11 178 947,17-302-2192,-3-87 453,1-42-677,-5 2-214,1 0 0,-1 0 0,1 0 0,-1-1 1,0 1-1,0 0 0,-1-1 0,1 1 0,-1 0 0,1-1 0,-1-3 0,1-6-147,13-189-4890,-7 67-4063,-3 46 4680,-7-3-38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0:22.9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0 428 2976,'15'16'3754,"-10"-10"-3493,1-1-1,1 0 0,-1 0 0,1-1 0,-1 0 0,1 0 0,1 0 0,-1-1 0,0 0 1,1-1-1,-1 1 0,1-2 0,0 1 0,0-1 0,15 1 0,-8-2-18,-1 0 0,1-1-1,0 0 1,-1-1 0,1-1 0,-1 0 0,24-10-1,-29 9-134,-1 0 0,1-1 0,-1 0 1,0 0-1,-1-1 0,1 0 0,-1-1 0,-1 0 0,1 0 0,-1 0 0,0-1 0,-1 0 0,0 0 0,0 0 0,4-9 0,2-10-59,0-1 0,-2 0 0,9-43-1,-13 49 39,2-27 0,-7 41-19,1 0 1,-1-1 0,-1 1-1,0 0 1,0 0 0,-3-13 0,0 6-78,3 9 15,-1 0-1,1 0 1,-6-10-1,7 15-38,-1 0 0,1-1 0,-1 1 0,0 0 0,1 0 0,-1 0 0,0 0 0,0 0 0,0 1 0,0-1 0,0 0 0,0 0 0,0 0 0,0 1 0,0-1-1,0 1 1,0-1 0,0 1 0,0-1 0,-1 1 0,1 0 0,0-1 0,0 1 0,-3 0 0,3 0 25,0 0 1,-1 1 0,1-1-1,0 1 1,0-1 0,-1 1-1,1 0 1,0-1-1,0 1 1,0 0 0,0 0-1,0 0 1,0 0-1,0 0 1,0 0 0,0 0-1,0 0 1,1 0-1,-1 0 1,0 1 0,0 1-1,-11 29-67,12-32 76,-9 38 40,1 0 1,2 1-1,0 43 1,2-29 165,-1-6 56,-3 42 468,8-76-631,0 1 1,-1 0 0,-1-1 0,0 1 0,-1-1 0,-1 0-1,0 0 1,0 0 0,-2-1 0,1 1 0,-1-1 0,-1 0 0,0-1-1,-1 0 1,0 0 0,-1 0 0,-18 16 0,20-20 107,-1-1 0,-13 9 0,19-14-160,-1 0 0,1 0 0,0 0 0,0 0 0,0 0 0,-1 0 0,1 0 0,0-1 0,-1 1 0,1-1 0,-1 0 0,1 0 0,0 0 0,-1 0 0,1 0-1,-1 0 1,-2-1 0,4 0-35,0 1 0,0 0 0,0-1 1,0 1-1,1-1 0,-1 1 0,0-1 0,0 1 0,0-1 0,1 1 0,-1-1 0,0 0 0,1 1 0,-1-1 0,0 0 0,1 0 0,-1 0 0,1 1 0,-1-1 0,1 0 0,0 0 0,-1 0 0,1 0 0,0 0 0,0 0 0,0 0 0,-1 0 0,1-1 0,0 0-23,1 1 1,-1-1-1,0 0 0,1 1 0,-1-1 0,1 1 1,-1-1-1,1 1 0,-1-1 0,1 1 0,0-1 1,0 1-1,0 0 0,0-1 0,0 1 1,2-2-1,5-3-65,0-1-1,1 1 1,0 0 0,0 1 0,0 0-1,1 0 1,0 1 0,19-6 0,-21 8 91,1 0 1,0 0 0,0 1 0,0 1 0,0-1 0,0 1-1,0 1 1,0-1 0,0 2 0,16 3 0,-13-1 219,0 0 1,0 1 0,0 1 0,17 10-1,-28-15-231,1 1-1,0-2 0,-1 1 0,1 0 1,0 0-1,0 0 0,-1-1 0,1 1 1,4 0-1,-5-1-294,0-1 1,0 1-1,0 0 1,0 0-1,0 0 1,0-1-1,1 1 1,-1-1-1,0 1 1,0-1-1,0 1 1,0-1-1,0 1 0,-1-1 1,1 0-1,1-1 1,1-1-1093,-1 2 710,-1-1 0,1 1 0,-1 0 0,1 0 0,0 0 0,-1 0 0,1 0 0,3-2 0,16-2-3476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0:24.0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24 293 4064,'-7'3'504,"5"-2"-266,1 0 1,0-1-1,-1 1 0,1-1 0,0 1 0,-1-1 0,1 0 0,-1 1 0,-2-1 0,15 8 1159,3 1-554,-9-4-506,1-1-1,0 0 1,1-1 0,-1 0-1,1 0 1,-1 0 0,13 3-1,-7-4-9,1 0 0,-1-1 0,1 0 0,-1-1 0,1-1 0,-1 0 0,15-2 0,-20 1-198,0 0 0,0 0 0,0 0 0,-1-1 0,1 0 0,0-1 0,-1 1 0,0-1 0,0 0 0,0-1 0,-1 1 0,1-1 0,8-10 0,-8 7-48,0 0 1,-1-1 0,0 0 0,0 0-1,-1 0 1,0-1 0,0 0 0,-1 1-1,2-11 1,-2 2 11,-1 1-1,-1-1 1,0 1-1,-3-27 0,2 40-96,-1 0-1,0-1 1,0 1 0,0 0-1,-1-1 1,1 1-1,-1 0 1,0 0-1,0 0 1,-1 1-1,1-1 1,-6-6-1,7 9-12,-1-1 1,1 1-1,-1-1 0,1 1 0,-1 0 1,1 0-1,-1 0 0,0 0 1,0 0-1,0 0 0,0 0 0,1 0 1,-1 1-1,0-1 0,0 1 1,0-1-1,0 1 0,-1 0 0,1 0 1,0 0-1,0 0 0,0 0 1,0 0-1,0 1 0,0-1 0,0 1 1,0-1-1,0 1 0,-2 1 0,-3 2-3,0 0-1,0 1 1,1 0-1,0 0 1,0 0-1,0 1 1,0 0-1,1 0 1,0 1-1,0-1 1,1 1-1,0 0 1,0 0-1,0 1 1,1-1-1,0 1 1,1-1-1,-3 16 1,1-2 63,1 1 1,1-1 0,1 1-1,1 0 1,6 40-1,-2-38-7,1-1 0,15 40-1,0-2 370,-18-56-330,-1 0 0,0 0 0,0 1 0,0-1 0,0 0 0,-1 0 0,0 1-1,0-1 1,-1 0 0,0 1 0,1-1 0,-2 0 0,1 0 0,0 0 0,-1 0-1,0 0 1,-1 0 0,1 0 0,-1-1 0,1 1 0,-1-1 0,-1 0-1,1 0 1,-1 0 0,-5 5 0,4-5-31,0 0-1,0-1 1,0 0-1,0 0 1,0 0 0,-1 0-1,0-1 1,1 0-1,-1 0 1,0-1 0,0 1-1,0-1 1,0-1-1,0 1 1,0-1 0,0 0-1,0 0 1,0-1-1,0 0 1,0 0 0,0 0-1,-12-4 1,18 4-40,-1 1-1,0 0 1,1 0 0,-1 0 0,0-1 0,0 1 0,1 0 0,-1-1-1,1 1 1,-1 0 0,0-1 0,1 1 0,-1-1 0,1 1 0,-1-1 0,1 1-1,-1-1 1,1 0 0,0 1 0,-1-1 0,1 1 0,0-1 0,-1 0-1,1 1 1,0-1 0,0 0 0,-1 0 0,1 1 0,0-1 0,0 0-1,0 1 1,0-1 0,0 0 0,0 0 0,0 1 0,0-1 0,0 0 0,1 1-1,-1-2 1,1 0-11,0 0-1,0 1 0,0-1 1,0 1-1,0-1 0,0 1 1,1 0-1,-1-1 0,0 1 1,1 0-1,-1 0 0,1 0 1,-1 0-1,1 0 0,2-1 1,14-5-19,0 1 1,1 0-1,0 2 0,30-5 1,110 1 233,-154 8-162,-1 0 1,1 1 0,-1-1-1,0 1 1,1 0 0,-1 0-1,0 1 1,0-1 0,0 1-1,0 0 1,6 3 0,-9-4 262,13-8-9836,-9 5 7540,8-6-3421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0:24.9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36 157 3136,'-3'-1'600,"1"-1"0,-1 1 1,0 0-1,0 0 0,0 1 1,0-1-1,0 0 0,-10 1 5616,15-1-6129,-1 1 0,1-1-1,-1 1 1,1-1 0,-1 0 0,0 0-1,1 0 1,-1 0 0,0 0-1,0 0 1,1 0 0,0-2 0,6-4 129,19-12 34,1 1 0,1 2 0,1 1 0,0 1 0,1 1 0,63-16-1,-90 28-223,1 0 0,-1 0 0,1 1 0,-1-1 0,1 1-1,-1 0 1,1 0 0,-1 1 0,1-1 0,-1 1 0,6 1-1,-8-1 33,0 0 0,0 0-1,0 0 1,-1 0-1,1 1 1,0-1-1,0 0 1,-1 1 0,1-1-1,-1 1 1,0-1-1,1 1 1,-1 0-1,0 0 1,0 0 0,0 0-1,0-1 1,0 1-1,-1 0 1,1 1-1,0-1 1,-1 0 0,0 0-1,1 4 1,-1 1 20,0 1 0,0-1 0,-1 1 0,1-1 0,-2 0 1,1 1-1,-1-1 0,0 0 0,-1 0 0,0 0 0,0 0 0,0 0 1,-1-1-1,0 1 0,0-1 0,-1 0 0,-7 8 0,-9 7 54,0-1-1,-1-1 1,-27 17-1,42-31-90,-61 43-4,67-47-33,1-1-1,-1 0 0,0 1 0,1-1 1,-1 1-1,1 0 0,-1-1 0,0 1 0,1-1 1,-1 1-1,1 0 0,0 0 0,-1-1 1,1 1-1,-1 0 0,1 0 0,0-1 1,0 1-1,-1 0 0,1 1 0,0-2-2,0 1 1,1 0-1,-1-1 0,0 1 1,0 0-1,1-1 0,-1 1 0,0-1 1,1 1-1,-1-1 0,0 1 0,1-1 1,-1 1-1,1-1 0,-1 1 0,1-1 1,-1 0-1,1 1 0,0 0 1,3 1-14,0-1 1,1 1 0,-1 0 0,0-1 0,7 1 0,13 3 32,0 0 1,-1 2-1,0 0 0,35 17 1,-56-23 12,1 1 1,-1-1 0,0 0 0,0 1 0,0-1 0,0 1-1,0 0 1,0-1 0,-1 1 0,1 0 0,-1 0-1,1 0 1,-1 0 0,3 5 0,-4-5 13,0-1-1,1 1 1,-1 0 0,0-1 0,0 1 0,0 0-1,0-1 1,0 1 0,-1-1 0,1 1 0,0 0-1,-1-1 1,1 1 0,-1-1 0,1 1 0,-1-1-1,0 1 1,0-1 0,0 1 0,0-1 0,0 0 0,0 1-1,0-1 1,-1 1 0,-9 8 43,1-1 1,-1 0-1,-1-1 0,1 0 1,-1 0-1,-18 7 1,11-7-34,-1 0 1,-1-1 0,-31 7 0,36-11-235,-28 1 1,39-3-96,-1-1 0,0-1 0,0 1 0,1-1 0,-1 0 0,0 0 0,1-1 0,-7-2 0,11 4-29,0-1 0,-1 0 0,1 1 0,0-1 0,0 0 0,0 0 0,0 0 0,0 0 0,1 0 0,-1 0 0,0 0-1,0 0 1,1 0 0,-1-1 0,1 1 0,-1 0 0,1 0 0,-1-1 0,1 1 0,0 0 0,-1 0 0,1-1 0,0 1 0,0 0 0,0-1-1,0 1 1,0 0 0,0-1 0,1 1 0,-1 0 0,0-1 0,1 1 0,-1 0 0,1 0 0,-1-1 0,1 1 0,0 0 0,-1 0 0,1 0-1,0 0 1,0 0 0,0 0 0,0 0 0,0 0 0,0 0 0,0 0 0,0 1 0,1-2 0,15-7-3348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0:27.2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397 3 2080,'-7'-3'11857,"5"6"-13320,-1 2 1785,-1-1 0,1 0-1,-9 7 1,-8 10 343,-100 122 1390,89-101-1381,-43 74 0,71-111-640,-73 147 1068,68-132-934,1 1 0,0 0 0,2 0 0,0 1 0,-3 37 0,7-23-46,1 0-1,2 1 1,1-1 0,2 0 0,18 65-1,-19-88-143,0 0-1,1 1 0,1-1 0,0-1 0,1 1 0,10 13 0,-16-24-248,1 0-1,-1-1 1,1 1-1,-1-1 0,1 1 1,0-1-1,-1 0 0,1 0 1,0 0-1,0 0 1,0 0-1,0 0 0,0 0 1,0 0-1,0-1 0,0 1 1,0-1-1,1 0 1,-1 1-1,0-1 0,0 0 1,0 0-1,0-1 0,0 1 1,1 0-1,-1-1 1,0 1-1,2-2 0,0 0-1082,1-1 0,-1 0 0,0 0 0,5-6-1,-8 9 1316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0:32.5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135 0 4160,'-11'1'6064,"10"1"-6034,0-1 0,-1 1 0,1-1 0,-1 0 0,1 0 0,-1 1 0,1-1 0,-1 0 0,0 0 0,1-1-1,-1 1 1,0 0 0,0 0 0,-3 0 0,-12 5-2261,16-5 1832,-1 0 0,1-1 0,-1 1 0,0-1 1,1 0-1,-1 0 0,1 0 0,-4 0 0,-9 2-1733,7 1 2332,-8 2 752,-3 3 1746,10-9-3044,7-3-2710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0:34.6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65 2720,'10'-29'4234,"-10"23"-3704,-1-15 2151,1 20-2645,0 1 1,0 0-1,0-1 1,0 1-1,0 0 0,0-1 1,0 1-1,0-1 1,-1 1-1,1 0 0,0 0 1,0-1-1,0 1 1,-1 0-1,1-1 1,0 1-1,0 0 0,-1 0 1,1-1-1,0 1 1,-1 0-1,1 0 0,0 0 1,-1-1-1,1 1 1,0 0-1,-1 0 0,1 0 1,0 0-1,-1 0 1,1 0-1,-1 0 0,1 0 1,0 0-1,-1 0 1,1 0-1,0 0 0,-1 0 1,1 0-1,-1 0 1,1 0-1,0 0 0,-1 0 1,1 1-1,-1-1 1,0 2 42,-1-1-1,1 1 1,-1 0 0,1 0 0,0-1 0,0 1 0,0 0 0,0 0-1,0 0 1,0 0 0,1 1 0,-1-1 0,0 2 0,-2 6 246,-3 8 36,1 0 0,0 0 0,1 1-1,1-1 1,1 1 0,1 0 0,0 0 0,4 32 0,8 185 1681,-11-232-2033,0 0 0,-1 0 0,1 1-1,-1-1 1,0 0 0,0 0 0,0 0-1,-1 0 1,1 0 0,-5 6-1,1-7-964,6-15-5522,7-6 2009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0:35.2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0 124 4160,'10'-10'5614,"18"-11"-3940,-26 19-1362,15-11 274,-10 7-368,1 0 0,0 0 0,1 1 0,-1 0 0,1 0 0,12-4 0,1 1 126,45-14 150,-62 21-469,1-1 1,0 1-1,0 1 1,-1-1-1,1 1 1,0 0-1,0 0 1,0 1-1,8 1 1,-12-2-5,-1 1 1,0-1-1,1 0 0,-1 1 1,0 0-1,1-1 0,-1 1 1,0 0-1,0 0 0,1-1 1,-1 1-1,0 0 1,0 0-1,0 0 0,0 0 1,0 0-1,-1 1 0,1-1 1,0 0-1,1 2 0,-2-1 32,0 0-1,1 0 0,-1 0 0,0 0 0,0 0 0,0 0 1,0-1-1,0 1 0,-1 0 0,1 0 0,0 0 1,-1 0-1,-1 2 0,-2 5 120,0-1-1,-1 0 1,0 0-1,-11 14 1,-17 11 13,25-26-155,1 0 1,0 1-1,0 0 0,-8 13 0,14-19-62,-1 0 16,1 0 1,0 0-1,0 0 0,0 0 1,0 0-1,0 0 0,1 0 1,-2 3-1,3-3 17,-1-1 0,0 1 1,0-1-1,1 1 0,-1-1 0,1 0 0,-1 1 0,1-1 0,0 0 1,-1 0-1,1 1 0,0-1 0,0 0 0,0 0 0,1 1 0,4 4 21,0 0 0,1 0 0,11 7 0,-12-9 20,0 0-1,0 1 1,0 0 0,-1 0 0,8 10-1,-12-13 15,1 0 0,-1 0 0,0 0 0,0 0 0,0 0 0,0 1 1,-1-1-1,1 0 0,-1 1 0,1-1 0,-1 0 0,0 1 0,0-1 0,0 1 0,0-1 0,0 0 0,0 1 0,-1-1 0,1 0 0,-1 1 0,0-1 0,-1 3 0,-1 3 81,-2 0-1,1-1 1,-1 1-1,0-1 1,0 0 0,-1 0-1,0 0 1,-1-1-1,1 0 1,-1 0-1,-12 7 1,10-6-92,-1-2 0,0 1 0,0-1-1,0-1 1,-1 0 0,0 0 0,0-1 0,-20 3 0,-1-4-1265,31-2 715,-1-1 1,0 1-1,0 0 1,0 0-1,0-1 1,0 1-1,1-1 1,-1 1-1,0-1 1,1 0 0,-1 1-1,0-1 1,-1-2-1,13-2-6140,11-2 3280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8:54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3 5568,'0'0'42,"0"0"0,0 0 0,0 0 1,0 0-1,0 0 0,0 0 0,0 0 0,0-1 1,0 1-1,0 0 0,0 0 0,0 0 0,0 0 0,-1 0 1,1 0-1,0 0 0,0 0 0,0 0 0,0-1 1,0 1-1,0 0 0,0 0 0,0 0 0,0 0 1,0 0-1,0 0 0,0 0 0,-1 0 0,1 0 1,0 0-1,0 0 0,0 0 0,0 0 0,0 0 0,0 0 1,0 0-1,0 0 0,-1 0 0,1 0 0,0 0 1,0 0-1,0 0 0,0 0 0,0 0 0,0 0 1,0 0-1,0 0 0,-1 0 0,1 0 0,0 0 0,0 0 1,0 0-1,-4 8 1142,-2 25-293,2-11 163,-77 284 4327,60-206-4622,-11 143-1,16-103-515,10-64-32,-4 17 538,5-72-1352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0:02.1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136 92 4640,'0'-20'2813,"1"16"-1562,-3 7-105,-12 19 2307,3-7-2826,-12 21 328,13-23-720,1 0-1,1 1 1,0 1 0,1-1-1,-10 31 1,9-11-92,1 0 0,2 0 1,1 0-1,2 0 0,1 1 0,4 35 1,-1-45-10,2-1 1,1 1 0,0-1 0,2 0 0,1 0 0,1-1 0,1 0 0,0-1 0,17 25 0,-23-40-28,1-1 0,0 1 0,0-1 1,1 0-1,-1-1 0,1 0 0,0 0 0,1 0 1,-1 0-1,1-1 0,0 0 0,0 0 0,0-1 1,0 0-1,1-1 0,-1 1 0,1-1 0,0-1 1,15 2-1,-11-3 17,0-1-1,0 0 1,0-1 0,0 0 0,-1-1 0,1 0 0,-1-1 0,0 0 0,0-1 0,0 0 0,-1-1-1,15-10 1,-13 7-72,0-1-1,0 0 1,-1-1 0,0 0-1,11-17 1,-7 5-30,-1 0-1,12-30 1,18-55 105,-25 57-87,-2-1 1,14-83-1,-25 102-58,-3-1 1,0 0-1,-2 0 1,-2 0-1,-5-39 1,5 66-235,-1 0 1,1 0 0,-1 1-1,0-1 1,-1 0 0,0 1-1,-4-8 1,6 14-73,1 0 0,-1 0 0,1 1 0,-1-1-1,1 0 1,-1 1 0,1-1 0,0 1 0,-1-1 0,1 0 0,0 1 0,-1-1-1,1 1 1,0-1 0,0 1 0,0-1 0,-1 1 0,1-1 0,0 1 0,0-1 0,0 1-1,0-1 1,0 2 0,-7 18-3159,6-19 3113,-4 25-2440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0:36.2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247 0 2656,'-20'7'10675,"-25"2"-6107,24-6-3824,-23 7-1,26-6-498,14-3-228,1-1-1,0 1 0,0 0 1,0 0-1,0 0 0,0 0 1,0 1-1,0-1 1,0 1-1,1 0 0,-1 0 1,0 0-1,1 0 0,-3 2 1,0 3 33,1-1 0,0 1 0,-6 10 0,7-11 17,0 1-1,-1-1 1,0 0-1,-7 8 1,10-13 8,1-1-10,0 0-60,0 0 1,-1 0 0,1 0-1,0 0 1,0 0 0,0 0-1,0 0 1,0 0 0,-1 1 0,1-1-1,0 0 1,0 0 0,0 0-1,0 0 1,0 0 0,0 0-1,0 0 1,-1 0 0,1 0-1,0 1 1,0-1 0,0 0 0,0 0-1,0 0 1,0 0 0,0 0-1,0 0 1,0 1 0,0-1-1,0 0 1,0 0 0,0 0-1,0 0 1,0 0 0,0 1 0,0-1-1,0 0 1,0 0 0,0 0-1,0 0 1,0 1 0,4 1-8,1 1 1,-1-1 0,1 1-1,0-1 1,0-1-1,-1 1 1,1-1 0,1 0-1,-1 0 1,7 1-1,26 5 55,-29-4-48,-1 0-1,1 1 1,-1 0-1,1 0 1,-1 1-1,-1 0 1,1 0-1,8 9 1,-12-11 69,-1 1 1,1-1-1,-1 1 1,0 0-1,0 0 1,-1 1-1,1-1 1,-1 0-1,0 1 1,0 0-1,-1-1 1,1 1-1,-1 0 0,0 0 1,0 0-1,-1 0 1,1 5-1,-2-7 12,1 1 1,-1-1-1,0 0 0,0 0 0,0 1 0,0-1 0,-1 0 1,1 0-1,-1 0 0,0-1 0,0 1 0,0 0 0,0-1 0,0 1 1,-1-1-1,1 1 0,-1-1 0,1 0 0,-1 0 0,0 0 0,-3 1 1,-5 3-60,0 0 0,0-1 1,-1 0-1,-15 4 0,19-7-130,-1 0-1,-1-1 1,1 0-1,-9 0 0,-5-1-3460,14 0 953,20-3-4327,4 0 4234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0:36.5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6 7296,'-18'-5'6080,"18"13"-5120,-5 4 736,5 1-993,-5 2-63,1 5-352,-1 0-64,5 0-128,-5-4 96,2-4-128,3 0-32,0-4 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0:37.3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135 1 6048,'12'0'537,"-9"0"-428,0 0 1,0 0-1,0 0 0,0 1 1,0-1-1,0 1 1,0-1-1,0 1 0,0 0 1,0 0-1,-1 0 1,1 0-1,0 1 1,-1-1-1,1 1 0,-1 0 1,1 0-1,-1 0 1,4 3-1,6 10 477,0 1 0,0 1 0,-2 0 0,0 0 1,-1 0-1,-1 2 0,9 24 0,0 17 1067,11 63-1,-22-88-1112,-1 1-1,-3 0 1,-1 42-1,-15 106 365,9-139-814,-1-1 0,-2 1-1,-3-1 1,-1-1 0,-2 0 0,-23 47 0,-31 33-98,60-110-599,0-1 1,-2 0 0,1-1 0,-2 0-1,1-1 1,-1 0 0,-16 11 0,-35 24-8152,39-27 4732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0:41.69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274 18 2720,'8'-17'7283,"-8"23"-6022,-13 42 371,11-41-1478,0 0 0,0 0 0,0 0 1,-1 0-1,0 0 0,0-1 1,-1 0-1,-7 10 0,2-4 103,-1 0 0,0-1 0,-13 12 0,19-20-166,0 0 1,0 0-1,0 0 1,0 0 0,-1 0-1,1-1 1,-1 0 0,-8 3-1,10-4-45,-1-1-1,0 1 0,0-1 0,0 0 1,1 0-1,-1 0 0,0-1 0,0 1 1,0-1-1,1 0 0,-1 0 1,-4-2-1,1 1-30,1-1 1,0 0 0,0-1-1,0 0 1,0 0 0,0 0-1,-7-8 1,10 10-21,1-1 0,-1 1-1,1-1 1,-1 0 0,1 0 0,0 0 0,1 0 0,-1-1 0,0 1-1,1 0 1,0-1 0,0 1 0,0-1 0,0 0 0,-1-6-1,3 7-13,-1 1-1,1-1 0,-1 0 1,1 1-1,0-1 0,0 1 0,0-1 1,0 1-1,1 0 0,-1-1 0,1 1 1,-1 0-1,1 0 0,0 0 0,0 0 1,0 0-1,0 0 0,0 1 0,0-1 1,0 1-1,0-1 0,4 0 0,3-3 5,1 0-1,0 1 0,-1 1 0,15-4 0,-13 5 88,1-1 0,0 1 0,0 1 0,0 0 0,23 1 0,-32 1-68,5-1 157,0 1 0,0 0 0,0 1 1,11 3-1,-16-4-87,-1 0 1,0 0 0,1 1 0,-1-1-1,0 1 1,1-1 0,-1 1 0,0 0-1,0 0 1,-1 0 0,1 0-1,0 0 1,-1 1 0,1-1 0,-1 0-1,1 1 1,0 2 0,1 3 59,-1 1 0,0-1 1,0 0-1,-1 1 1,0-1-1,0 1 0,-1 0 1,-1 12-1,-2 6 240,-9 38 0,-9 10-79,-2-1-1,-4-2 1,-41 81 0,66-147-461,-15 32-754,12-18-1929,6 0-3499,4-11 18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4:3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404 639 2304,'-2'-3'1025,"-3"-3"2426,-8 6-2157,-29 2 232,28 3-1397,-1-1 1,0 2-1,1 0 1,0 1-1,1 0 1,-1 1-1,1 1 1,1 0-1,0 0 1,0 2 0,-13 14-1,3-1-72,1 2 0,1 0 0,2 1 1,-20 38-1,29-48-1,0 0 0,2 0 0,0 1 1,-7 26-1,13-39-17,0 0 0,0 0 0,1 0-1,0 1 1,0-1 0,0 0 0,1 0 0,-1 0 0,3 6-1,-2-7 16,0-1-1,0 0 0,1 0 0,-1 0 0,1 0 0,0 0 0,0-1 1,0 1-1,0 0 0,1-1 0,-1 0 0,0 1 0,1-1 0,0 0 0,4 2 1,-4-2-9,-1-1 1,1 1 0,0-1 0,0 0 0,0 0 0,0 0 0,0-1 0,0 1 0,0-1 0,0 1-1,1-1 1,-1 0 0,0 0 0,0-1 0,0 1 0,0-1 0,0 1 0,0-1 0,0 0-1,0 0 1,0 0 0,0-1 0,0 1 0,-1-1 0,4-1 0,2-3 29,0-1 0,0 0-1,-1 0 1,1 0 0,-2-1 0,8-9 0,12-21 127,33-63-1,11-45 139,-46 97-192,-23 46-143,15-31 73,-1-1 0,15-54 1,-20 44-142,-3 0 1,2-51 0,-7 74-4,-2-1 0,0 1-1,-1 0 1,-7-40 0,5 49 32,0-3-97,-8-27-1,10 38 38,-1 1 1,0-1 0,0 0-1,-1 1 1,0-1-1,0 1 1,0 0-1,0 0 1,-6-6-1,9 10 72,-1-1 0,1 1 0,-1 0 0,1-1 0,-1 1 0,0-1 0,1 1 0,-1 0 0,1-1 0,-1 1 0,0 0 0,1 0-1,-1-1 1,0 1 0,1 0 0,-1 0 0,0 0 0,1 0 0,-1 0 0,0 0 0,1 0 0,-1 0 0,0 0 0,0 0 0,0 1-2,0 0 0,0-1 0,0 1 0,0-1 0,0 1 0,0 0 0,0 0 0,1 0 0,-1-1 0,0 1 0,1 0 0,-1 0 0,0 2 0,-3 3-40,1 1 0,1 1 0,-4 10 0,6-16 61,-16 69 191,4 2 0,3 0 0,0 123 0,11-129 233,22 117 0,-22-169-311,2 0-1,0 0 1,0-1-1,9 18 1,-10-25-1,1 0 0,0 0 0,0 0 0,1 0 0,0-1 0,0 0 0,0 0 0,1 0 0,11 8 0,-15-12-79,1-1 0,0 1 1,-1-1-1,1 0 1,0 0-1,0 0 1,0 0-1,0 0 1,0 0-1,0-1 0,0 0 1,0 1-1,1-1 1,-1 0-1,0-1 1,0 1-1,0 0 1,0-1-1,0 0 1,0 0-1,0 0 0,0 0 1,0 0-1,2-2 1,7-4 70,0 0 1,-1-1 0,-1 0-1,12-11 1,-9 7-28,6-6-4,0-1-1,-2-1 0,0-1 1,-2 0-1,24-43 0,-20 40 32,-16 21-137,-1 1 0,1-1 0,-1 0 0,0 0 0,0 0 0,0 0 0,0 0 0,0 0 0,-1 0 0,0-1 0,1 1 0,0-6-1,-7 21-432,0 16 421,1 2-13,-2 42-1,6-57 57,1 0-1,0-1 0,4 16 1,-4-23 57,1-1 1,0 0-1,0-1 0,0 1 1,1 0-1,0-1 1,0 1-1,0-1 0,8 10 1,-10-14-35,0-1 1,-1 1-1,1 0 1,0 0 0,0-1-1,-1 1 1,1-1-1,0 1 1,0-1-1,0 1 1,0-1-1,0 1 1,0-1-1,0 0 1,0 0-1,0 1 1,0-1 0,0 0-1,0 0 1,0 0-1,0 0 1,0 0-1,0 0 1,1-1-1,0 1 13,0-1-1,0 0 0,0 0 1,0 0-1,0-1 0,0 1 0,0 0 1,0-1-1,-1 1 0,4-4 1,3-5 55,-1-1 1,0 0 0,7-14 0,-8 15-53,37-72 158,57-156 0,-60 93-110,-30 104-78,-5 18 10,15-53-197,10-94 0,-30 166 186,1 1-55,-1 0 1,0 0-1,0 0 0,0 0 0,0 0 1,0 0-1,-1-4 0,1 7 46,0 0 0,0 0 0,-1 0 1,1 0-1,0 0 0,0 0 0,0 0 0,0 0 0,0 0 0,0 0 1,0 0-1,0 0 0,0 0 0,0 0 0,0 0 0,0 0 0,0 0 0,0 0 1,0 0-1,0 0 0,0 0 0,0 0 0,0 1 0,0-1 0,0 0 0,0 0 1,0 0-1,0 0 0,0 0 0,-1 0 0,1 0 0,0 0 0,0 0 0,0 0 1,0 0-1,0 0 0,0 0 0,0-1 0,0 1 0,0 0 0,0 0 0,0 0 1,0 0-1,0 0 0,0 0 0,0 0 0,0 0 0,0 0 0,0 0 0,0 0 1,0 0-1,0 0 0,0 0 0,-1 0 0,1 0 0,0 0 0,0 0 0,0 0 1,0 0-1,0 0 0,0 0 0,0 0 0,0 0 0,0 0 0,0-1 0,0 1 1,-3 8-167,-2 11 54,-36 195-282,-7-1 390,2 37 46,-38 159 242,28-178 0,41-177 650,13-50-570,3-12-138,3-16-89,9-7-110,29-52 1,2-5 90,18-98-78,6-11-47,26-14-19,-10 16-170,-82 189 201,69-193 71,-47 127-174,23-54-187,-41 104 36,-5 16-19,-3 12-200,-31 104 48,12-23 319,-38 104 0,-2-20 246,-57 257 0,60-210-110,40-156 150,5-26 111,13-34-249,-1-1 0,0 1 0,1-1 0,-1 0 0,0 1 1,1-1-1,-1 1 0,0-1 0,0 0 0,0 0 0,0 0 0,0 1 0,-1-1 0,1 0 0,0 0 0,0 0 0,-3 0 0,4-1-32,0 0 1,0 0-1,0 0 0,-1 0 1,1-1-1,0 1 0,0 0 1,0 0-1,0-1 0,0 1 1,0 0-1,-1 0 0,1-1 1,0 1-1,0 0 0,0 0 0,0-1 1,0 1-1,0 0 0,0 0 1,0-1-1,0 1 0,0 0 1,0 0-1,0-1 0,0 1 1,1 0-1,-1 0 0,0-1 1,0 1-1,0 0 0,0 0 1,0-1-1,0 1 0,1 0 1,-1 0-1,0-1 0,8-15 34,-7 14-24,19-41-63,-11 21 45,1 2-1,20-31 0,8-6-41,60-79 111,-81 115-73,2 0-1,0 1 0,1 1 1,25-18-1,-6 12-179,1 1 1,65-27-1,-31 16 368,-66 31-152,1-1 0,-1 0 0,0 0-1,-1-1 1,1 0 0,-1 0 0,0-1 0,0 0-1,-1 0 1,0 0 0,0-1 0,-1 0-1,5-10 1,-9 16-40,-1-1 0,1 0 0,-1 1 0,0-1 0,1 0 0,-1 1 0,-1-1 0,1 0 0,0 1 0,-1-1 0,1 0-1,-1 1 1,0-1 0,-1-4 0,1 5-14,0 1 0,1-1-1,-1 0 1,0 1-1,0-1 1,0 1 0,0 0-1,0-1 1,0 1 0,0 0-1,0 0 1,-1-1 0,1 1-1,0 0 1,-1 0-1,1 0 1,-1 1 0,1-1-1,-1 0 1,1 0 0,-1 1-1,0-1 1,1 1-1,-4-1 1,1 2-13,0-1 1,-1 1-1,1 0 0,-1 0 0,1 0 1,0 1-1,0 0 0,0-1 0,0 2 1,0-1-1,0 0 0,-5 5 0,-4 4-72,2-1 0,-14 16 0,20-21 95,2 1 1,-1-1 0,0 1-1,1-1 1,0 1 0,1 0-1,-1 0 1,1 0-1,0 0 1,1 1 0,-1-1-1,1 1 1,1-1 0,-1 1-1,1-1 1,0 1-1,0-1 1,2 9 0,2 4 69,0 1 1,1-1 0,1 0-1,15 32 1,-19-46-21,1-1-1,-1 1 1,1-1-1,0 0 1,0 1-1,0-1 1,7 5-1,-9-7-15,1-1-1,-1 0 1,1 0 0,-1 0-1,1 0 1,-1 0-1,1 0 1,0-1 0,-1 1-1,1 0 1,0-1 0,0 1-1,-1-1 1,1 0-1,0 0 1,0 1 0,0-1-1,-1 0 1,1-1-1,0 1 1,0 0 0,0 0-1,-1-1 1,1 1-1,3-2 1,1-1 48,-1-1 0,1 1 1,-1-1-1,0 0 0,0 0 0,0-1 0,7-8 0,28-42 76,-25 34-84,7-10-88,1 1 0,2 2 0,1 0 0,1 2 0,42-31 0,-64 53-18,1 0-1,-1 1 0,1 0 0,0 0 0,12-4 0,-16 6 22,1 1 0,-1-1-1,0 1 1,0-1 0,1 1 0,-1 0-1,1 0 1,-1 0 0,0 1-1,1-1 1,-1 0 0,0 1-1,1 0 1,-1-1 0,0 1-1,0 0 1,0 0 0,0 0-1,3 2 1,18 15-27,-1 2 0,38 41 0,-33-31 105,-7-5-59,-16-19 34,1 0 0,-1 0 0,1-1 0,1 0 0,-1 0 0,9 7 0,-10-10-8,-1 0 0,0 0 0,1-1 0,-1 1 1,1-1-1,-1 0 0,1 1 0,-1-2 0,1 1 0,0 0 1,0-1-1,-1 0 0,1 1 0,0-2 0,0 1 0,0 0 1,-1-1-1,1 0 0,0 1 0,-1-1 0,1-1 1,-1 1-1,1-1 0,-1 1 0,1-1 0,-1 0 0,0 0 1,5-5-1,45-42 291,-33 30-269,-2-1-1,25-32 1,-39 48-48,-1-1 1,1 0 0,-1 0 0,-1-1 0,1 1-1,-1-1 1,0 1 0,0-1 0,0 0-1,-1 1 1,1-9 0,-2 13-4,0 1-1,0-1 1,0 1 0,0-1-1,0 0 1,-1 1 0,1-1-1,0 1 1,0-1-1,-1 0 1,1 1 0,0-1-1,-1 1 1,1-1 0,0 1-1,-1-1 1,1 1 0,-1 0-1,1-1 1,-1 1-1,1-1 1,-1 1 0,1 0-1,-1-1 1,1 1 0,-1 0-1,0 0 1,1 0 0,-1-1-1,1 1 1,-1 0 0,0 0-1,-1 0-17,1 0 0,-1-1 1,1 1-1,0 0 0,-1 1 0,1-1 0,-1 0 0,1 0 0,0 0 1,-1 1-1,1-1 0,0 1 0,-2 0 0,-2 3-14,0 0 0,0 0-1,0 0 1,1 1 0,0 0 0,0 0 0,0 0 0,0 0-1,1 1 1,0 0 0,0-1 0,0 1 0,1 0-1,0 0 1,0 1 0,0-1 0,1 0 0,-1 9-1,1-5 51,0 1 0,1 0-1,0-1 1,1 1 0,0-1-1,1 1 1,0-1 0,0 1-1,1-1 1,5 13 0,-7-21 8,-1-1 0,1 1 0,0 0-1,0-1 1,-1 1 0,1-1 0,0 1 0,0-1 0,1 1 0,-1-1 0,0 0 0,0 1 0,1-1 0,-1 0 0,0 0 0,1 0 0,-1 0-1,1 0 1,0-1 0,-1 1 0,1 0 0,0-1 0,-1 1 0,1-1 0,0 1 0,-1-1 0,1 0 0,0 0 0,0 0 0,0 0 0,-1 0-1,1 0 1,0 0 0,0-1 0,-1 1 0,1-1 0,2 0 0,9-4 70,0-1 0,-1 0 0,0-1 0,0-1 0,0 0-1,12-11 1,25-16-10,-21 17-140,1 2 0,1 0 0,62-22 0,-89 37 44,-1 1-1,1-1 0,0 1 0,0-1 1,0 1-1,0 0 0,0 0 0,-1 0 1,1 0-1,0 1 0,4 0 1,-6 0 7,0-1 0,0 1 0,1-1 0,-1 1 0,0 0 0,0-1 0,0 1 0,0 0 1,0 0-1,0 0 0,-1-1 0,1 1 0,0 0 0,0 0 0,-1 0 0,1 1 0,0-1 1,-1 0-1,1 0 0,-1 0 0,0 0 0,1 0 0,-1 1 0,0-1 0,0 0 0,1 0 1,-1 1-1,0 1 0,-2 24-5,-1-1 1,-7 34 0,-2 16 26,6-27 398,8-47-116,2-5-43,6-10 75,29-43 41,-19 27-453,1 0-1,35-36 1,-50 58 47,0 1-1,1 0 1,0 0-1,0 1 1,0 0-1,0 0 1,1 1-1,11-6 1,-18 10 27,0 0 0,-1 0 0,1 0 0,0 0 0,0 0 0,-1 0 0,1 0 0,0 0 0,-1 0 0,1 1 0,0-1 0,0 0 0,-1 0 0,1 1 0,-1-1 0,1 0 0,0 1 0,-1-1 0,1 0 0,-1 1 0,1-1 0,-1 1 0,1-1 0,-1 1 0,1 0 0,-1-1 0,1 1 0,-1-1 0,0 1 0,1 0 0,-1-1 0,0 1 0,0 0 0,1-1 0,-1 1 0,0 0 0,0-1 0,0 2 0,4 27 18,-7 18-94,1-31 72,1 31 0,1-22 83,1 8-57,0-30 17,-1-1-1,1 0 1,-1 0-1,1 0 1,0 0 0,0 0-1,0 0 1,0 0-1,0 0 1,0 0-1,1 0 1,1 2-1,-2-3-11,-1-1 0,1 0 0,-1 0 0,1 1-1,-1-1 1,0 0 0,1 0 0,-1 0 0,1 0 0,-1 0-1,1 1 1,0-1 0,-1 0 0,1 0 0,-1 0-1,1 0 1,-1-1 0,1 1 0,-1 0 0,1 0 0,-1 0-1,1 0 1,-1 0 0,1-1 0,12-6 145,-12 6-110,10-7 16,0 0 0,17-18 0,-1 1-129,98-71 182,-14 12 271,-85 62-343,-1-1 1,24-28-1,-40 40-40,-1-1 0,0 0 0,0-1 0,-1 1 0,6-18 0,20-67-48,-28 78 16,77-297-19,-79 303 17,4-21-97,-6 33 85,-1-1 0,0 1 0,0 0 0,0-1 0,0 1 0,0-1 0,0 1 0,0-1 0,0 1 0,0-1 0,-1 1 0,1 0 0,-1-1 0,1 1 0,-2-2 0,2 2 28,0 1-1,0 0 1,-1 0 0,1 0 0,0 0-1,-1 0 1,1-1 0,0 1 0,0 0-1,-1 0 1,1 0 0,0 0-1,-1 0 1,1 0 0,0 0 0,-1 0-1,1 0 1,0 0 0,0 0-1,-1 0 1,1 0 0,0 0 0,-1 0-1,1 1 1,0-1 0,0 0-1,-1 0 1,1 0 0,0 0 0,0 1-1,-1-1 1,-7 6-54,8-5 41,-5 4-5,1 0 0,0 0 0,0 1 0,1 0 0,-1-1 0,1 1 0,1 1 0,-1-1 0,1 0 0,-2 7 0,0-1 11,-62 226-337,38-128 286,21-80 84,-7 45 0,13-60-4,0 1-1,1-1 1,0 0 0,1 0-1,4 15 1,1-1 87,11 34 0,-13-53-27,0 1 1,1-1-1,0 0 0,0 0 0,1-1 0,9 12 1,-14-19-53,0-1 1,0 0 0,0 0 0,0 0-1,0 0 1,0 0 0,0 0 0,0-1-1,0 1 1,0 0 0,0 0 0,1-1-1,-1 1 1,0-1 0,0 1 0,1-1-1,-1 1 1,1-1 0,-1 0-1,0 0 1,1 0 0,-1 0 0,0 0-1,1 0 1,-1 0 0,1 0 0,-1 0-1,0-1 1,1 1 0,-1 0 0,0-1-1,1 0 1,-1 1 0,0-1 0,2 0-1,8-8 62,-1 1 0,1-1 0,-2-1 0,1 0 0,-1 0 0,9-15 0,11-11 80,56-51-268,-77 80 95,-4 3 0,1 0-1,-1 0 1,1 0-1,-1-1 1,-1 1-1,6-9 1,-8 18-667,-3 7 444,-2 0 223,0 0-1,1 0 1,1 1 0,-2 25 0,3-33 41,1-1 1,0 1-1,1 0 1,-1 0 0,1-1-1,0 1 1,0-1 0,0 1-1,0 0 1,1-1-1,0 0 1,0 1 0,0-1-1,1 0 1,-1 0-1,6 5 1,-7-8-3,0 0-1,0 0 1,0 0-1,1 0 1,-1-1-1,0 1 1,1 0 0,-1-1-1,0 1 1,1-1-1,-1 1 1,1-1-1,-1 0 1,0 0 0,1 0-1,-1 0 1,1 0-1,1 0 1,28-7 226,-24 5-221,138-40 178,71-19-108,-196 55-63,0-1 0,-1-1 0,31-17 0,11-1-280,-61 26 241,0 0 1,1 0-1,-1 0 0,0 0 0,0-1 0,0 1 0,0 0 0,0 0 0,0 0 0,1 0 1,-1 0-1,0 0 0,0 0 0,0-1 0,0 1 0,0 0 0,0 0 0,0 0 0,0 0 0,0 0 1,0-1-1,0 1 0,1 0 0,-1 0 0,0 0 0,0 0 0,0-1 0,0 1 0,0 0 1,0 0-1,0 0 0,0 0 0,-1 0 0,1-1 0,0 1 0,0 0 0,0 0 0,0 0 1,0 0-1,0 0 0,0-1 0,0 1 0,0 0 0,0 0 0,0 0 0,-1 0 0,1 0 1,0 0-1,0-1 0,-5-4 65,5 5-65,-2 0-10,1 0-1,-1-1 1,1 1 0,-1 0-1,1 0 1,-1 0 0,1 0-1,-1 0 1,0 1 0,1-1-1,-1 0 1,1 1 0,-1-1-1,1 1 1,-1-1-1,-1 2 1,-2 0-47,1 0 1,0 1-1,0-1 0,-8 6 1,3 1 14,-6 4-37,1 1 1,-25 30 0,35-38 59,1 0 1,-1 0 0,1 0 0,0 0 0,1 0 0,0 1 0,-1-1-1,2 1 1,-1-1 0,1 1 0,0 0 0,0 10 0,7 53 289,-5-68-256,-1 1 0,0-1 0,0 0 0,1 1 0,0-1 0,-1 0 0,1 1 0,0-1 0,0 0 1,0 0-1,0 0 0,1 0 0,-1 0 0,2 2 0,-2-3-2,0 0 1,0-1-1,0 1 1,0-1-1,0 1 1,0-1-1,0 0 1,0 1-1,0-1 0,0 0 1,0 0-1,0 0 1,0 0-1,0 0 1,0 0-1,0 0 0,0 0 1,0 0-1,0 0 1,0 0-1,0-1 1,0 1-1,0 0 1,0-1-1,0 1 0,0-1 1,0 1-1,0-1 1,-1 1-1,1-1 1,0 0-1,0 1 0,-1-1 1,2-1-1,14-14 80,-2 0-1,0-1 0,0 0 1,18-32-1,-16 23 27,30-50-152,-44 73 16,0-1 1,0 1-1,-1 0 1,0-1-1,1 0 1,-1 1-1,0-1 1,-1 0-1,1 0 1,0-6-1,-6 19-716,-1 11 707,6-13 0,-1 1 0,1-1 0,1 0 0,-1 1-1,1-1 1,1 0 0,-1 0 0,1 0 0,5 12 0,-5-15 37,0 1 1,0-1-1,0 1 0,1-1 1,0 0-1,0 0 0,0 0 1,0-1-1,0 1 0,1-1 1,0 1-1,-1-1 1,1 0-1,0-1 0,7 4 1,-6-4 17,-1 0 1,0 0 0,1-1-1,-1 1 1,1-1 0,-1 0-1,1-1 1,-1 1 0,1-1-1,0 0 1,0 0 0,-1 0-1,1-1 1,-1 1 0,9-3-1,-3 0 6,32-8 67,-1-2 1,64-27 0,-87 31-91,1-1 0,-1 0 0,-1-1 0,0-1 0,-1-1 0,22-20 0,-26 19 9,0-1 1,0 0 0,-1 0 0,-1-1 0,-1-1 0,0 1 0,7-24 0,3-13 23,11-60 1,-12 41 45,-8 39-76,7-34-37,-15 58-29,0 0 0,-1 0-1,-1-1 1,0-17 0,0 26 47,-5-18-311,5 18 299,0 1 0,0-1 0,-1 1 0,1 0 0,0-1 0,-1 1 0,1 0 0,-1-1 0,1 1 0,0 0 0,-1-1 0,1 1 0,-1 0 0,1 0 0,-1 0 0,1 0 0,-1-1 1,1 1-1,-1 0 0,1 0 0,-1 0 0,1 0 0,-1 0 0,1 0 0,-1 0 0,1 0 0,-1 0 0,1 0 0,-1 0 0,1 1 0,0-1 0,-1 0 0,1 0 0,-1 0 0,1 1 0,-1-1 0,0 1 0,-2 1 5,0 0-1,0 0 1,0 0-1,0 1 0,0-1 1,0 1-1,1 0 1,-1 0-1,1 0 0,0 0 1,-3 6-1,-3 6-50,-7 21-1,14-31 40,-19 54-83,2 0 0,4 2-1,-11 87 1,22-119 171,2 1 1,0-1-1,7 53 1,1-34 74,21 69 1,-28-114-115,3 6-414,0 0 1,0 0-1,8 15 0,-10-23-5,0 1 0,0 0 0,0-1 0,0 1 0,0-1-1,1 0 1,-1 1 0,0-1 0,1 0 0,2 2 0,-3-3 5,0 1-1,0-1 1,0 0-1,0 1 1,0-1-1,0 0 1,0 0 0,0 0-1,0 0 1,0 0-1,0 0 1,0 0-1,0 0 1,0 0-1,0 0 1,0-1 0,0 1-1,0 0 1,0-1-1,0 1 1,1-1-1,10-4-3126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4:3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49 5152,'-42'-15'2336,"39"7"-2048,-2 3 128,10 10-288,-5-10 256,8 1-256,-3-7-1088,9 6 512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4:3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6816,'13'-8'3072,"72"-4"-2656,-44 4 384,-1 8-512,10-8 256,3 8-320,2-7 0,-5 7-128,-2 0 224,-3 3-192,-8 1-1312,-1 4 640,-14-3-4864,1-2 2976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4:3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48 6304,'-18'-16'2848,"8"1"-2464,7 6 416,-2 6-768,5-2-192,8 5 96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4:4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261 153 3072,'1'-1'148,"-1"0"1,1-1-1,-1 1 1,0 0-1,0 0 1,1 0-1,-1 0 1,0 0-1,0 0 1,0 0-1,0-1 1,0 1-1,0 0 1,-1 0-1,1 0 1,0 0-1,0 0 1,-2-2-1,2 2 74,-1 0 0,-1 0 0,1-1 0,0 1 1,0 0-1,0 0 0,0 1 0,-1-1 0,1 0 0,0 0 0,-1 1 0,1-1 1,-1 1-1,1-1 0,-1 1 0,-1-1 0,-4 0-161,0 0-1,-1 0 1,1 0-1,0 1 1,0 0 0,-1 1-1,1 0 1,0 0-1,0 0 1,0 1-1,0 0 1,0 0 0,0 1-1,1 0 1,-1 0-1,1 1 1,0 0-1,0 0 1,0 0 0,-6 6-1,4-3-5,0 1 0,0 0-1,1 0 1,0 1 0,1 0 0,0 0-1,0 1 1,1 0 0,0 0 0,1 0-1,0 0 1,-5 20 0,7-18 20,0 1 0,1 0 1,0 0-1,1 0 0,0 0 0,1 0 1,1-1-1,0 1 0,5 16 1,-4-20 1,0-2 1,0 1-1,0 0 1,1 0 0,0-1-1,1 0 1,-1 0 0,1 0-1,1-1 1,0 1-1,-1-1 1,2-1 0,-1 1-1,1-1 1,11 7 0,-10-7 46,0-1-1,0 0 1,1-1 0,-1 0 0,1 0 0,0-1 0,10 2 0,-13-3-61,1-1 0,-1 0 1,0 0-1,1-1 0,-1 0 0,0 0 0,0 0 0,0 0 0,0-1 1,0 0-1,9-5 0,-3 0 36,1 0 0,-1-2 0,0 1 0,0-1 0,-1-1 0,-1 0 0,0-1 0,0 0 0,16-24 0,0-7 197,33-74 1,-32 59-280,-24 50-62,-1 0-1,0 0 1,0 0 0,-1-1-1,0 1 1,0 0 0,-1-1-1,0-11 1,0 16 5,0 2 32,0 0 1,0 0-1,1 0 0,-1 0 1,1 0-1,-1 1 0,1-1 1,-1 0-1,1 0 1,-1 0-1,1 0 0,0 0 1,-1 1-1,1-1 0,0 0 1,0 1-1,-1-1 0,1 0 1,0 1-1,1-1 1,21-10-185,-9 6 100,1 0 1,-1 1 0,31-4-1,-39 7 52,0 1-1,1-1 0,-1 1 0,0 1 0,1-1 0,-1 1 1,0 1-1,1-1 0,-1 1 0,0 0 0,0 0 1,6 4-1,-10-5 42,0 0 1,-1 1 0,1-1-1,0 1 1,-1-1-1,1 1 1,0 0 0,-1 0-1,0 0 1,0 0 0,1 0-1,-1 0 1,0 0-1,-1 0 1,1 0 0,1 4-1,0 3 62,-1 1 0,2 16-1,-3-13-32,2 29-17,-2-28 64,0 0-1,1 0 1,5 25 0,-5-36-37,1 1 1,-1 0 0,0-1 0,1 1-1,0-1 1,0 1 0,0-1-1,0 0 1,0 1 0,1-1 0,-1-1-1,1 1 1,0 0 0,0 0 0,0-1-1,0 0 1,0 0 0,5 3-1,-5-4-2,1 0 0,0 0 0,-1-1 0,1 1 0,0-1 0,-1 0 0,1 0 0,0 0 0,0 0 0,-1 0 0,1-1 0,0 0 0,0 0 0,-1 0 0,1 0 0,-1-1 0,1 1 0,4-4 0,8-4 49,1 0-1,17-16 1,8-10-54,-26 21 1,25-16 0,-22 14-221,-16 14 131,-1-1-1,1 1 0,0 0 0,0 0 0,4-2 0,-7 4 54,1 1 0,-1-1 0,0 0 0,0 1 0,0-1 1,0 1-1,0-1 0,0 0 0,0 1 0,0-1 0,0 1 0,0-1 0,0 1 0,0-1 0,0 0 0,0 1 0,0-1 0,0 1 0,-1 0 0,-14 43-21,2 0 0,1 1 0,-9 82 0,21-119 85,0 0 0,1 0-1,0 0 1,0 0 0,0-1-1,1 1 1,0 0-1,1-1 1,0 1 0,5 10-1,-7-16-22,0-1 1,0 1-1,0-1 1,0 1-1,0-1 0,1 0 1,-1 1-1,0-1 0,3 2 1,-3-3-23,-1 0 1,1 1 0,-1-1 0,1 0 0,0 0-1,-1 0 1,1 1 0,0-1 0,-1 0 0,1 0 0,0 0-1,-1 0 1,1 0 0,0 0 0,-1 0 0,1 0-1,0-1 1,0 1 0,1-1 11,0 0-1,0 0 1,0-1-1,-1 1 1,1-1-1,0 1 1,-1-1 0,1 0-1,-1 1 1,1-1-1,-1 0 1,2-4-1,3-5 89,-1-1 0,0 0 0,0-1-1,-1 1 1,3-19 0,6-68 191,-9 68-333,-3 8-9,0-1 0,-1 1 0,-5-32 0,2 30-134,-2 3-206,5 21 351,0 1-1,0-1 1,-1 0-1,1 0 1,0 1 0,-1-1-1,1 0 1,-1 1-1,1-1 1,-1 0-1,1 1 1,-1-1 0,0 1-1,1-1 1,-1 1-1,0-1 1,1 1-1,-1-1 1,0 1-1,0 0 1,1-1 0,-1 1-1,0 0 1,0 0-1,0-1 1,0 1-1,0 0 17,1 0-1,-1 0 0,1 0 1,-1 0-1,1 0 0,0 1 0,-1-1 1,1 0-1,-1 0 0,1 0 0,-1 0 1,1 1-1,0-1 0,-1 0 1,1 0-1,0 1 0,-1-1 0,1 0 1,0 1-1,-1-1 0,1 0 0,0 1 1,0-1-1,-1 1 0,1-1 1,0 0-1,0 1 0,-2 16-175,2-13 158,0 1-1,1-1 1,0 0 0,0 1-1,3 5 1,-3-7 49,1 0 1,-1 0-1,1 1 1,0-1-1,0-1 1,1 1-1,-1 0 1,0 0-1,1-1 1,0 0-1,0 1 1,0-1-1,0 0 1,0 0-1,0-1 1,0 1-1,0-1 1,1 1-1,-1-1 1,0 0-1,1 0 1,0-1-1,-1 1 1,1-1-1,-1 1 1,1-1-1,-1 0 1,1-1 0,0 1-1,4-2 1,10-2 188,-1-1 0,0 0 0,0-2 0,29-15 0,-33 16-172,57-33 187,100-72-1,-163 106-235,-1 1-80,0-1-1,0 1 1,1 1 0,-1-1-1,1 1 1,12-5 0,-19 8 71,1 0 0,0 0 1,0 1-1,-1-1 0,1 0 0,0 0 1,0 0-1,-1 0 0,1 1 0,0-1 1,0 0-1,-1 1 0,1-1 0,0 1 1,-1-1-1,1 0 0,-1 1 1,1-1-1,0 1 0,-1 0 0,1-1 1,-1 1-1,1-1 0,-1 1 0,0 0 1,1 0-1,-1 0 0,9 23-120,-6-12 98,-2 1 0,1 0 0,-2 0 0,0 0 0,0 0 0,-4 17 0,2 2-16,0 16 151,2-28 24,-1 0-1,-1 0 0,0 0 1,-2-1-1,-7 27 0,10-45-88,1 0-1,0 0 0,-1 0 0,1 0 0,0 0 0,-1 0 0,0 0 1,1 0-1,-1 0 0,1 0 0,-1-1 0,0 1 0,0 0 0,1 0 1,-1-1-1,0 1 0,0-1 0,0 1 0,-1 0 0,1-1-9,0 0-1,0 0 1,0 0-1,1 0 1,-1 0-1,0 0 0,0 0 1,0 0-1,0 0 1,1 0-1,-1-1 1,0 1-1,0 0 1,1-1-1,-1 1 0,0-1 1,0 1-1,0-2 1,-4-2 45,1 0 0,0-1 1,0 0-1,0 1 0,-3-7 0,-4-8 1,-17-39 1,18 35-176,-13-21 0,22 43 95,1 1 0,0 0 0,0 0 0,0 0 0,-1 0 0,1-1 0,0 1 0,0 0 0,0 0 0,0-1 0,0 1 0,-1 0 0,1 0 0,0 0 0,0-1 0,0 1 0,0 0 0,0 0 0,0-1 0,0 1 0,0 0 0,0-1 0,0 1 0,0 0 0,0 0 0,0-1 0,0 1 0,0 0 0,0 0 0,0-1 0,0 1 0,1 0 0,-1 0 0,0 0 0,0-1 0,0 1 0,0 0 0,0 0 0,1-1 0,11 2-251,22 13 118,-30-12 100,22 10 117,1-2-1,38 10 0,-61-20-53,1 1-1,0-1 1,0 1-1,0-2 1,-1 1-1,1 0 1,0-1-1,0 0 1,-1 0-1,1 0 1,0-1-1,-1 1 1,1-1-1,-1 0 1,0-1-1,6-3 1,8-6 147,-1-1 0,23-24 0,-6 7-30,150-136 59,-181 163-278,1-1 0,0 1 0,0-1 0,0 1 0,0 1 0,6-5 1,-9 7 64,0 0 0,0-1 0,0 1 0,0 0 0,0-1 0,0 1 0,0 0 0,0 0 0,0 0 0,0 0 0,0 0 0,0 0 0,0 0 0,0 0 0,0 1 0,0-1 0,0 0 0,0 1 0,0-1 0,0 0 0,0 1 0,0-1 0,0 1 1,0-1-1,-1 1 0,1 0 0,0-1 0,0 1 0,-1 0 0,1 0 0,0-1 0,-1 1 0,1 0 0,-1 0 0,1 0 0,-1 0 0,1 0 0,-1 1 0,2 3 17,0 0-1,-1 0 1,1 0-1,-1 0 1,-1 0-1,1 0 1,-1 0-1,0 8 1,-6 44 12,4-44-72,-3 19 174,-1 0 0,-1-1 0,-2 0 0,-21 51-1,28-79-70,1-1 0,0 1 0,-1-1 0,0 1 0,0-1 1,1 1-1,-1-1 0,-1 0 0,1 0 0,0 0 0,0 0 0,-1 0 0,-4 2 0,5-3-10,0 0 1,0-1-1,0 1 1,0-1 0,-1 1-1,1-1 1,0 0 0,0 0-1,-1 0 1,1 0-1,0 0 1,0-1 0,0 1-1,-1-1 1,1 1-1,0-1 1,0 0 0,0 0-1,0 0 1,-2-1-1,-5-4 7,1 0 0,0-1 0,1 0-1,0 0 1,0-1 0,0 0 0,-6-10 0,-14-16-99,16 23-530,15 27 178,-2-10 409,1 0 0,0-1 0,1 1 0,-1 0 0,1-1 0,0 0-1,0 0 1,1 0 0,-1-1 0,1 1 0,0-1 0,0 0 0,1 0 0,-1-1-1,1 0 1,7 4 0,-4-3 36,1-1 0,-1 0 0,0 0 0,1-1-1,-1 0 1,1-1 0,0 1 0,0-2 0,-1 0 0,16-1-1,7-5 65,0-1-1,-1-1 0,61-26 1,-57 17-116,-28 13 3,1 0-1,0 1 1,0 0 0,12-4 0,-14 5-23,-6 2 41,1-1-1,-1 1 0,1 0 1,-1 0-1,1 0 1,-1-1-1,1 1 1,-1 0-1,1 0 0,-1 0 1,0 0-1,1 0 1,-1 0-1,1 0 0,-1 0 1,1 0-1,-1 0 1,1 0-1,-1 0 1,1 0-1,-1 0 0,1 0 1,-1 1-1,1-1 1,-1 0-1,1 0 0,-1 1 1,0-1-1,1 0 1,-1 1-1,1-1 1,-1 0-1,1 1 0,0 0 82,-1-1-51,0 1-28,0-1-1,0 0 1,0 0 0,0 1 0,0-1 0,0 0-1,0 0 1,0 1 0,0-1 0,0 0 0,0 1-1,0-1 1,0 0 0,0 0 0,1 1 0,-1-1-1,0 0 1,0 0 0,0 1 0,0-1 0,0 0-1,1 0 1,-1 0 0,0 1 0,0-1 0,1 0-1,-1 0 1,0 0 0,0 0 0,1 1 0,0-1 281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4:44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12 783 4064,'0'0'8,"-3"7"591,1 1 0,0-1 0,0 1 0,-1 13-1,5-1 1424,-1-19-1937,-1-1 0,0 0 0,0 1 0,1-1 1,-1 0-1,0 0 0,0 1 0,1-1 1,-1 0-1,0 0 0,1 1 0,-1-1 0,0 0 1,1 0-1,-1 0 0,0 0 0,1 0 0,-1 1 1,1-1-1,-1 0 0,0 0 0,1 0 1,-1 0-1,0 0 0,1 0 0,-1 0 0,1 0 1,-1 0-1,0-1 0,1 1 0,-1 0 0,0 0 1,1 0-1,-1 0 0,1 0 0,-1-1 1,0 1-1,0 0 0,1 0 0,-1-1 0,0 1 1,1 0-1,-1 0 0,0-1 0,5-3 296,-1 0-1,0 0 0,0 0 1,0-1-1,-1 0 0,5-6 0,5-8 260,83-81 372,-44 50-793,78-99 477,-46 51-469,-83 97-258,1-1 1,-1 1-1,1-1 0,-1 1 0,1-1 0,-1 1 1,1 0-1,0 0 0,-1 0 0,1 0 1,4-1-1,-6 2 21,1 0 1,-1 0-1,1 0 0,-1 0 1,1 0-1,-1 0 0,1 0 1,-1 0-1,0 0 1,1 0-1,-1 0 0,1 0 1,-1 1-1,1-1 1,-1 0-1,1 0 0,-1 1 1,0-1-1,1 0 0,0 1 1,0 0-2,0 0 0,-1 0-1,1 1 1,0-1 0,0 0 0,0 1 0,-1-1 0,1 1 0,0 1-1,4 14-22,-2 0 0,1 0-1,-2 1 1,0-1 0,-2 1-1,1-1 1,-2 1 0,-1-1-1,-5 31 1,-7 9 462,-33 87-1,46-139-343,-1 0 0,0 1 0,-1-1 0,1 0 0,-1 0 0,0 0 0,-1 0-1,1-1 1,-1 1 0,-7 6 0,10-11-62,-1 1 0,1 0 0,-1 0 1,0 0-1,0-1 0,0 1 0,1-1 0,-1 1 0,0-1 0,0 0 0,0 0 1,0 0-1,0 0 0,0 0 0,0 0 0,1 0 0,-1-1 0,0 1 0,0-1 1,-2 0-1,-3-2 34,0 0-1,1 0 1,-10-6 0,9 4-17,0 0 1,1 0-1,-11-10 0,-7-8 39,-1 2-48,15 11-125,-21-14 0,24 20-210,9 6-26,13 8 103,11 2 295,1-1 0,1 0 0,0-3 0,0 0 0,1-2 0,50 5 0,-69-10 37,0 0 1,1 0-1,-1-1 1,0-1-1,1 0 0,-1 0 1,0-1-1,0 0 0,0-1 1,0 0-1,-1-1 1,1 0-1,12-7 0,8-8 81,-2-2 0,52-46 0,-75 61-159,0 1 1,-1 0-1,0-1 1,0 0-1,0 0 1,-1 0-1,3-8 1,-4 11-29,-1-1 0,0 1 0,0-1 0,0 1 0,-1-1 0,1 1 1,-1-1-1,1 0 0,-1 1 0,0-1 0,-1 0 0,1 1 0,-1-1 0,1 1 0,-3-6 0,3 8-13,-1 0-1,1 0 0,-1 0 1,1 0-1,-1 0 0,0 0 0,1 0 1,-1 0-1,0 0 0,0 0 1,0 0-1,1 1 0,-1-1 0,0 0 1,0 1-1,0-1 0,-1 0 1,1 1-1,0-1 0,0 1 0,0 0 1,0-1-1,0 1 0,0 0 1,-1 0-1,1-1 0,0 1 1,0 0-1,-1 0 0,1 0 0,0 1 1,0-1-1,0 0 0,0 0 1,-1 1-1,1-1 0,0 1 0,0-1 1,0 1-1,-1 0 0,-6 3-50,1 0 0,-1 1-1,1 0 1,-9 8 0,16-13 65,-5 5 2,0 1-1,0-1 1,0 1-1,1 0 1,0 0-1,0 0 0,0 1 1,1 0-1,0-1 1,1 1-1,-1 0 1,1 0-1,0 1 1,1-1-1,0 0 0,0 1 1,1-1-1,-1 0 1,2 1-1,-1-1 1,1 0-1,0 1 1,3 7-1,0-1 8,-1-4 42,1 1-1,0-1 1,8 16-1,-11-24-5,0-1 1,1 1-1,-1 0 1,0 0-1,1-1 1,-1 1-1,1 0 1,-1-1-1,1 1 1,0-1-1,-1 0 0,1 0 1,0 0-1,0 0 1,0 0-1,0 0 1,0 0-1,0 0 1,0-1-1,0 1 1,0-1-1,1 0 0,-1 1 1,3-1-1,6-2 12,-1-1 0,1 1 0,0-2 0,-1 0 0,0 0-1,0 0 1,11-8 0,20-8-7,-11 6 21,43-18 50,82-26 0,-111 42-234,-33 11 105,1 1 1,0 0 0,0 1 0,19-3 0,-17 4-66,-5 1 36,1 0 1,0 1-1,-1 0 1,1 0 0,9 2-1,-3-1 49,-15-1 160,-6-1-6,-3-1-188,0 0 1,0 0-1,-1 1 1,1-1-1,-1 2 0,1-1 1,-1 1-1,1 1 1,-1 0-1,1 0 0,0 0 1,-1 1-1,1 0 1,0 1-1,0 0 0,0 0 1,1 1-1,-1 0 1,1 0-1,-8 6 0,13-8 23,1-1 0,-1 1 0,0-1-1,1 1 1,0 0 0,-1 0 0,1 0 0,0 0-1,0 0 1,0 0 0,0 0 0,0 0-1,0 0 1,1 0 0,-1 1 0,1-1 0,0 0-1,-1 0 1,1 1 0,0-1 0,0 0 0,0 0-1,1 1 1,-1-1 0,1 0 0,-1 0-1,1 0 1,0 1 0,-1-1 0,1 0 0,0 0-1,3 3 1,3 6 21,0 0 0,1 0-1,0-1 1,14 13 0,-18-19 0,6 6-14,0 0 1,1 0-1,0-1 1,14 9 0,-21-16 8,0 1 0,0-1 0,1 0 0,-1-1-1,0 1 1,1-1 0,-1 0 0,1 0 0,-1 0 0,1-1 0,0 1 0,-1-1 0,1 0 0,0 0 0,-1-1 0,10-2 0,1-2 71,0-1 1,0-1-1,-1-1 1,0 0-1,20-15 0,2-1 8,58-28-47,-62 35-7,0-1 0,-1-1 1,46-37-1,-63 43-18,0-1 0,-1 0 0,0 0 0,-1-2 1,11-18-1,6-23 62,37-106 0,-33 78-112,27-84-111,-58 164 102,0-1-1,-1 1 1,0-1 0,0 0-1,-1 0 1,1 1-1,-1-1 1,-1 0 0,1 0-1,-2-8 1,2 13 26,-1 1 0,1 0 1,0 0-1,0 0 0,0 0 0,0-1 0,0 1 1,0 0-1,0 0 0,-1 0 0,1 0 0,0 0 1,0 0-1,0-1 0,0 1 0,-1 0 1,1 0-1,0 0 0,0 0 0,0 0 0,-1 0 1,1 0-1,0 0 0,0 0 0,0 0 0,-1 0 1,1 0-1,0 0 0,0 0 0,0 0 1,0 0-1,-1 0 0,1 0 0,0 0 0,0 0 1,0 0-1,-1 0 0,1 0 0,0 1 0,0-1 1,0 0-1,0 0 0,-1 0 0,1 0 0,0 0 1,0 0-1,0 1 0,0-1 0,0 0 1,-1 0-1,-9 10-161,8-7 121,-4 3 12,0 1 0,1 1 1,0-1-1,0 1 0,1 0 0,-6 12 0,-15 52-170,24-69 196,-60 227-51,40-145-77,15-54 174,0-1-1,2 1 1,2 0-1,0 0 1,2 0 0,2 0-1,0 0 1,3 0-1,11 46 1,-13-66 25,0-1 0,0 0 0,1 1 0,6 10 0,-9-20-27,0 1 0,1 0 0,-1 0 0,0 0 1,1-1-1,-1 1 0,1-1 0,-1 1 0,1-1 0,0 0 0,0 1 1,2 0-1,-2-1-5,-1-1-1,0 0 1,0 0 0,1 1-1,-1-1 1,0 0 0,1 0 0,-1 0-1,0 0 1,0-1 0,1 1 0,-1 0-1,0 0 1,0-1 0,1 1 0,-1-1-1,0 1 1,0-1 0,0 0 0,0 1-1,0-1 1,0 0 0,1-1 0,8-7 108,-1 0 1,0-1 0,0 0-1,9-16 1,-4 7-94,9-13-39,2 2 1,51-49-1,-59 61-152,-15 15 76,0 0 0,1 1 0,-1-1 0,1 1 0,0-1 1,0 1-1,0 0 0,4-3 0,-7 5 65,0 0 1,0 0-1,0 0 1,0 0-1,1 0 1,-1 0-1,0 0 1,0 0-1,0 0 0,0 1 1,0-1-1,0 0 1,0 0-1,0 0 1,0 0-1,0 0 1,0 0-1,0 0 0,1 0 1,-1 0-1,0 0 1,0 0-1,0 0 1,0 0-1,0 0 1,0 1-1,0-1 0,0 0 1,0 0-1,0 0 1,0 0-1,0 0 1,0 0-1,0 0 0,0 0 1,0 0-1,0 0 1,0 1-1,0-1 1,0 0-1,0 0 1,0 0-1,0 0 0,0 0 1,0 0-1,0 0 1,0 0-1,0 0 1,0 0-1,0 1 1,0-1-1,-1 0 0,1 0 1,0 0-1,0 0 1,0 0-1,0 0 1,0 0-30,-3 10 1,0-1 0,1 0-1,1 0 1,-1 1-1,2-1 1,-1 1 0,1-1-1,2 18 1,-1-23 56,0 0 0,-1 1 1,2-1-1,-1 0 0,0 0 0,1 0 1,0-1-1,0 1 0,0 0 0,0-1 1,1 1-1,-1-1 0,1 1 1,0-1-1,0 0 0,0 0 0,0-1 1,1 1-1,-1-1 0,1 1 0,-1-1 1,7 2-1,-4-2 25,0 0-1,0 0 1,0-1 0,0 0 0,1-1-1,-1 1 1,0-1 0,0 0 0,1-1-1,-1 1 1,7-3 0,9-2 56,37-15 0,-33 11-83,90-38 228,-95 37-252,-2-1 1,1 0 0,25-22-1,-44 33-1,-1-1 0,1 1 0,0-1 0,-1 1 0,1-1 0,-1 1 0,1-1 0,-1 0-1,1 1 1,-1-1 0,1 0 0,-1 1 0,0-1 0,1 0 0,-1-1 0,0 2 1,0 0 0,0 0 0,0-1 0,0 1 0,0 0 0,0 0 0,0-1 0,0 1 0,0 0 0,0 0 0,-1 0 0,1 0 0,0-1 0,0 1 0,0 0 0,0 0 0,-1 0 0,1 0 0,0-1 0,0 1 0,0 0 0,-1 0 0,1 0 0,0 0 0,0 0 0,0 0 0,-1 0 1,1 0-1,0 0 0,0 0 0,-1 0 0,1 0 0,0 0 0,-2 0-21,1 0 0,-1 0 0,1 0 0,-1 0 0,1 0 0,-1 0 1,1 1-1,-1-1 0,1 1 0,0-1 0,-1 1 0,1 0 0,0-1 0,-1 1 1,-1 1-1,0 1 10,1 0 1,-1 0-1,1 0 1,-1 0-1,1 0 1,0 1-1,0-1 0,0 1 1,0-1-1,1 1 1,0 0-1,-1-1 1,1 1-1,0 8 1,0-6 8,1 1 0,0-1 0,1 0 0,-1 1 0,1-1 0,1 0 0,-1 1 0,5 10 0,-2-4 65,-1-4 0,1 1 1,6 12-1,-9-21-35,-1 1 1,1 0-1,0-1 1,1 1-1,-1 0 0,0-1 1,0 0-1,1 1 1,-1-1-1,0 0 1,1 0-1,0 1 1,-1-1-1,1 0 1,0-1-1,-1 1 1,1 0-1,3 1 1,-3-2 5,0-1 0,0 1 0,-1 0 1,1 0-1,0-1 0,-1 1 0,1-1 1,0 0-1,-1 1 0,1-1 0,-1 0 1,1 0-1,-1 0 0,0 0 0,1 0 0,-1 0 1,0-1-1,0 1 0,1 0 0,1-3 1,2-4 77,1 0 0,5-12 1,-8 15-110,-1 1 1,0-1 0,0 0 0,0 1 0,-1-1 0,0 0 0,0 0 0,0 0-1,0 0 1,-1 0 0,0 0 0,0 0 0,0 0 0,-1 0 0,0-1-1,0 2 1,0-1 0,0 0 0,-1 0 0,0 0 0,0 1 0,0-1 0,0 1-1,-6-9 1,3 9-36,1-1-1,-1 1 1,0 0 0,0 0-1,0 1 1,-1-1-1,1 1 1,-1 0 0,1 1-1,-1 0 1,0 0-1,0 0 1,0 0 0,-7 0-1,-7 1 119,10 1-186,32-1 232,-1-2 0,0 0 0,37-12 0,-34 8-185,-1 2-1,1 0 1,45-3-1,-56 9 10,1 0-1,-1 0 0,0 2 1,1-1-1,13 6 0,-25-8 51,-1 1 0,1-1 0,0 1 0,-1 0 0,1-1 0,-1 1 0,1 0 0,-1 0 0,1 0 0,-1 0 0,1 0 0,-1 1 0,0-1 0,0 0 0,1 0 0,-1 1 0,0-1 0,0 1 0,-1-1 0,1 1 0,0 0 0,0-1 0,-1 1-1,1-1 1,-1 1 0,1 0 0,-1 2 0,0 0 1,0 0 0,-1 0 0,1 0 0,-1 0 0,0 0 0,0 0 0,0 0 0,-1 0 0,1-1 0,-1 1 0,-2 3 0,4-7-1,-10 20 212,10-20-202,0 0 0,0 0 0,0 1 1,0-1-1,0 0 0,0 0 0,0 0 0,0 0 1,0 1-1,0-1 0,0 0 0,0 0 0,0 0 0,0 0 1,0 0-1,0 1 0,0-1 0,0 0 0,0 0 1,0 0-1,0 0 0,0 1 0,0-1 0,0 0 0,0 0 1,0 0-1,0 0 0,1 0 0,-1 0 0,0 1 1,0-1-1,0 0 0,0 0 0,10-3 381,-8 2-360,131-64 509,-66 31-498,-42 21-39,44-17 0,-66 29-26,-1 0 0,1 0 0,-1 0 0,1 1 0,0-1 0,-1 1 0,1 0 0,0 0 0,-1 0 0,1 0 0,-1 0 0,1 0 0,0 1 0,-1-1 0,1 1 0,-1 0 0,1 0 1,-1 0-1,1 0 0,-1 0 0,0 0 0,1 1 0,3 2 0,-2 1-10,1 0 1,-1 1-1,0-1 1,-1 1 0,1 0-1,-1 0 1,5 12-1,-1-1 137,0-1-1,2 0 1,0 0-1,20 26 1,-15-26-3016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0:02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16 105 4064,'-13'0'1307,"13"-1"-1229,0 1 0,0 0 0,0 0 0,-1 0 0,1 0 0,0 0 0,0 0 0,0-1 0,0 1 0,0 0 0,-1 0 0,1 0 0,0 0 0,0-1 0,0 1 0,0 0 0,0 0 0,0 0 0,0-1 0,0 1 0,0 0 0,0 0 0,-1 0 0,1-1 0,0 1 0,0 0 0,0 0 0,1-1 0,-1-1 1006,0 5-180,19-18 3101,-7 8-2992,0-1-1,12-11 1,-14 10-671,1 1-1,1 0 1,11-6 0,-19 12-290,0 0 1,0 1 0,0-1-1,1 1 1,-1 0-1,0 0 1,0 1 0,1-1-1,-1 1 1,0 0 0,1 0-1,-1 0 1,8 2-1,-11-2-36,0 0 0,1 0 0,-1 0 0,0 1 0,0-1 0,0 1 0,0-1 0,0 1 0,0-1 0,0 1 0,0-1 0,0 1 0,0 0 0,0 0 0,0-1 0,-1 1 0,1 0 0,0 0 0,0 0 0,-1 0 0,1 0 0,-1 0 0,1 0 0,-1 0 0,1 0 0,-1 0 0,0 0 0,1 0 0,-1 1 0,0-1 0,0 0 0,0 0 0,0 0 0,0 0 0,0 3 0,-1 3 41,-1 1 0,0-1 0,0 0 0,-1 1 0,0-1 0,-6 11-1,-29 38 117,29-44 60,0 1 1,1 0 0,0 0-1,-12 28 1,20-40-215,0-1 0,0 0-1,0 0 1,0 0 0,0 0 0,0 0 0,1 0-1,-1 1 1,0-1 0,0 0 0,0 0-1,0 0 1,0 0 0,0 0 0,0 0 0,0 1-1,0-1 1,0 0 0,0 0 0,0 0 0,1 0-1,-1 0 1,0 0 0,0 0 0,0 0-1,0 0 1,0 0 0,0 0 0,0 1 0,1-1-1,-1 0 1,0 0 0,0 0 0,0 0 0,0 0-1,0 0 1,1 0 0,-1 0 0,0 0-1,0 0 1,0 0 0,0 0 0,0 0 0,0 0-1,1-1 1,13 0 345,20-8-228,-28 8-65,209-37 323,-170 33-394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4:4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24 8064,'-18'-4'3648,"18"8"-1408,10-4-1120,3 0-640,9-4-96,6 4-256,-1-3-96,4-2 0,-9-3-480,1 8 256,-9-4-2944,-6 4 1728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4:45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 8384,'-31'-3'3808,"59"-2"-3328,2 1 256,6 4-512,36 0 960,9 4-640,19 1 224,-5 3-449,11-1-255,-6 1-64,8-3-64,-14 2 1,-4 1-1345,-18 0 768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6:19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522 92 3552,'-5'-1'332,"5"1"-305,0 0 0,0 0 0,-1 0 0,1 1 0,0-1 0,0 0 0,0 0 0,0 0 0,-1 0 0,1 0 0,0 0 0,0 0 0,0 0 0,0 0 0,-1 0 0,1 0 0,0-1 0,0 1 0,0 0 0,0 0 0,0 0 0,-1 0 0,1 0 0,0 0 0,0 0 0,0 0 0,0 0 0,0 0 0,0-1 0,-1 1-1,1 0 1,0 0 0,0 0 0,0 0 0,0 0 0,0-1 0,0 1 0,0 0 0,0 0 0,0 0 0,0 0 0,0 0 0,0-1 0,0 1 0,0 0 0,0 0 0,0 0 0,0 0 0,0-1 0,0 1 0,0 0 0,0 0 0,0 0 0,0 0 0,0-1 0,0 1 0,0 0 0,0 0 0,0 0 0,0 0 0,0 0 0,1-1 0,0-1 1327,-7 5 3948,6 5-1332,-5 36-2373,-1-10-205,-3 58-1,-1 11 8,-21 66-82,27-144-1165,-2 0 1,0-1 0,-1 1-1,-20 40 1,25-59-108,-2-1 1,1 1-1,0-1 1,-1 0 0,0 0-1,0 0 1,-1-1 0,-6 6-1,9-8-16,-1-1 1,1 1-1,0-1 0,-1 1 0,0-1 1,1 0-1,-1 0 0,0 0 0,1-1 0,-1 1 1,0-1-1,0 1 0,1-1 0,-1 0 0,0 0 1,0 0-1,0 0 0,0-1 0,1 1 1,-1-1-1,-4-1 0,-1-1 41,0 0 0,1-1-1,-1 0 1,1 0 0,-13-11 0,5 3-64,1 0 0,1-2 0,0 0 1,-13-17-1,-38-65-55,54 79 77,-2-1-70,2-2 0,0 1 0,1-1 0,1-1-1,0 0 1,2 0 0,1 0 0,0-1 0,2 0-1,-2-33 1,5 50 36,1-1 0,-1 1 0,1 0 0,0 0 0,0-1-1,1 1 1,-1 0 0,1 0 0,1 1 0,-1-1 0,0 0 0,1 1 0,0-1 0,0 1-1,1 0 1,-1 0 0,1 0 0,0 0 0,0 1 0,0 0 0,0 0 0,0 0-1,1 0 1,0 0 0,-1 1 0,9-3 0,12-3 274,0 1 0,0 1 0,1 1 0,41-2 0,104 10 632,-72 11-336,-70-9-414,0-1-1,36 1 1,-43-4-45,1-2 0,-1-1 0,1 0 0,-1-2 0,28-7-1,-32 4-347,34-16 0,-44 19-859,-1-1 0,0 0-1,0 0 1,0 0 0,-1-1-1,12-12 1,-14 13 422,23-30-10693,-14 18 6152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6:20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6 2400,'5'-5'5898,"-14"14"-426,-5 10-2968,5-7-1445,1-1-1,-13 25 1,-113 312 4414,118-304-5138,-25 94 231,37-115-468,0 1 0,1 0 0,1 0 0,2 25 0,6 11-62,2-1 0,3 0 0,23 75 0,20 20-84,-34-108-2462,-4-17-5241,-8-20 4786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6:2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88 1984,'-5'-7'622,"5"7"-512,-1-1 1,1 1-1,0 0 1,0-1-1,-1 1 0,1 0 1,0-1-1,-1 1 1,1 0-1,0-1 1,0 1-1,0-1 0,-1 1 1,1 0-1,0-1 1,0 1-1,0-1 1,0 1-1,0-1 1,0 1-1,0 0 0,0-1 1,0 1-1,0-1 1,0 0-1,1-9 7767,-16 10-3584,12 2-4129,1-1 0,-1 1 0,1-1-1,0 1 1,0 0 0,0 0-1,0 0 1,0 0 0,0 0-1,0 0 1,1 1 0,-1-1-1,-1 3 1,-3 5 190,-113 185 3223,85-134-2765,20-34-696,2 2 0,0 0 1,2 0-1,1 1 0,1 0 0,2 0 1,1 1-1,1 0 0,1 54 1,3-67-72,1-1 1,1 1 0,0-1 0,2 1 0,9 28-1,-11-39-7,1 1-1,0-1 0,0 0 0,1-1 0,0 1 0,0 0 0,0-1 1,1 0-1,0 0 0,0-1 0,1 1 0,0-1 0,-1 0 1,2-1-1,8 6 0,-9-7-12,-1-1 0,1-1-1,0 1 1,0-1 0,-1 0 0,1 0 0,0-1 0,0 1 0,0-1-1,0-1 1,0 1 0,0-1 0,0 0 0,0 0 0,-1-1 0,10-4-1,0 0 14,-1 0-1,0-1 0,0-1 0,0-1 0,12-10 0,-3-1 15,0-1 0,-1-1 0,-2 0 0,0-2 0,-2 0-1,0-2 1,-2 0 0,0 0 0,-2-1 0,20-58 0,-27 66-63,-2 0 0,0 0 1,3-36-1,-7 28-59,-1-1 0,-2 1-1,-1 0 1,-7-35 0,0 22-27,-2 1 1,-19-46 0,27 75 66,0 2-1,-1-1 1,0 1 0,0-1-1,0 1 1,-1 1-1,-1-1 1,1 1 0,-14-11-1,15 14-61,0 1 0,-1 0-1,1 0 1,-1 1 0,0 0 0,0 0-1,0 0 1,0 0 0,-12 0 0,16 1-150,0 1 0,0 0 0,-1 0 0,1 0 0,0 1 0,-1-1 0,1 0 0,0 1 0,0-1 0,0 1 0,0 0 0,-1 0 0,1 0 0,0 0 0,0 0 0,1 0 0,-1 1 0,0-1 0,0 0 0,-2 3 0,2-1-374,1-1 1,-1 1 0,0-1 0,1 1 0,0 0 0,-1-1 0,1 1 0,0 0-1,0 0 1,1 0 0,-1 0 0,1 0 0,-1 0 0,1 5 0,3 16-2233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6:2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62 5408,'-3'-2'888,"-7"0"4939,10 3-5721,10-2 3446,16-3-117,41-2-1,8 0-1423,141-13-450,-187 18-1634,-16-1-91,1 0 1,17-5 0,1-1-3684,0 5-7363,-19 5 7008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6:2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 5888,'-15'-3'1898,"11"-3"593,4 5-1575,2 4-35,0-1-462,0 0-1,0 0 0,0 0 1,0 0-1,1 0 0,-1-1 1,1 1-1,3 1 0,10 7 729,-5 1-461,0 0-1,0 1 0,11 17 1,-14-20-335,16 25 670,-2 0 0,19 39 0,28 75 791,-50-100-1384,-1 1 1,-3 0-1,-2 1 1,-3 1-1,-1 0 0,1 55 1,-8-65-324,-3 0 0,-1-1 1,-1 1-1,-3-1 0,-1 0 1,-2 0-1,-2-1 0,-17 42 0,21-64-189,-1 0-1,-1 0 1,0-1-1,-1-1 1,-1 1-1,-23 24 0,19-24-670,-38 42-2240,16-21-2214,8-8 1764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6:25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89 3072,'-2'0'166,"0"0"1,0 0-1,1 0 0,-1 0 0,0-1 1,0 1-1,0 0 0,1-1 1,-1 0-1,-14 0 13055,24 2-12357,0 0 1,1 0-1,10-1 0,148-14 701,239-28-1029,-379 38-523,-1 1 29,47-13-1,-54 13-28,-16 3-95,0 0 0,0-1 1,0 1-1,0-1 0,-1 0 0,6-2 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6:25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69 7296,'-19'-9'2368,"32"10"2394,18-4-2392,-28 2-1951,120-15 4245,85-8-1728,-139 18-2502,78-4 195,-125 9-1017,0 2-1,0 1 1,0 1-1,34 9 0,-29-4-635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6:2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48 4480,'-1'-2'478,"1"0"-1,-1 0 1,1 0 0,-1 0 0,1-1 0,0 1-1,0-4 1,0 6-329,0-1 0,0 1 0,0 0 0,0-1 0,0 1 0,0-1 0,0 1 0,0 0 1,0-1-1,0 1 0,0 0 0,0-1 0,0 1 0,0 0 0,1-1 0,-1 1 0,0 0 0,0-1 0,0 1 0,1 0 0,-1-1 0,0 1 0,0 0 0,1 0 0,-1-1 0,0 1 0,1 0 0,-1 0 0,0 0 0,1-1 0,-1 1 0,0 0 0,1 0 0,-1 0 0,0 0 0,1 0 0,-1 0 0,0 0 1,1 0-1,-1 0 0,1 0 0,-1 0 0,0 0 0,1 0 0,-1 0 0,0 0 0,1 0 0,0 0 0,0 1-17,-1 0-1,1 0 1,0 0 0,0 0-1,0 0 1,0 0 0,-1 0-1,1 0 1,0 0 0,-1 0-1,1 0 1,-1 0 0,1 0 0,-1 1-1,1-1 1,-1 0 0,0 2-1,3 5 389,14 47 570,-1 1 0,8 67 0,17 119 584,-40-232-1401,-2-17 521,10-203-597,-8 136-197,17-106 0,-17 176 8,0-1 0,0 0 0,0 1 0,1-1 1,0 1-1,0-1 0,4-6 0,-6 10 52,1 0 1,0 0 0,0-1 0,0 1 0,0 0 0,0 0-1,0 0 1,1 0 0,-1 0 0,0 0 0,0 0 0,1 0-1,-1 1 1,0-1 0,1 1 0,-1-1 0,1 1-1,-1-1 1,1 1 0,-1 0 0,1-1 0,0 1 0,-1 0-1,1 0 1,-1 0 0,2 1 0,0-1 48,-1 1 1,0 0-1,0 0 0,0 0 0,1 0 1,-1 0-1,0 1 0,-1-1 1,1 1-1,3 2 0,10 8 193,-13-11-248,7 3 30,-1 0-1,-1 1 1,12 9 0,-18-13-41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0:03.9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141 4 6304,'0'0'92,"0"-1"0,0 1 0,0 0 1,0 0-1,0 0 0,0-1 0,-1 1 0,1 0 1,0 0-1,0 0 0,0 0 0,0-1 0,-1 1 0,1 0 1,0 0-1,0 0 0,0 0 0,-1 0 0,1 0 1,0-1-1,0 1 0,-1 0 0,1 0 0,0 0 1,0 0-1,-1 0 0,1 0 0,0 0 0,0 0 0,-1 0 1,1 0-1,0 0 0,0 0 0,0 0 0,-1 1 1,1-1-1,0 0 0,0 0 0,-1 0 0,1 0 1,0 0-1,0 0 0,0 1 0,-1-1 0,1 0 0,0 0 1,0 0-1,0 0 0,0 1 0,-1-1 0,1 0 1,0 0-1,0 0 0,0 1 0,0-1 0,0 0 1,0 1-1,-11 20 948,4-5-585,-18 28 409,2 2 0,-32 93 0,54-136-878,-7 30 427,8-32-421,0 0 0,-1 1 1,1-1-1,0 0 0,0 0 1,0 1-1,1-1 0,-1 0 0,0 0 1,0 1-1,1-1 0,-1 0 0,1 0 1,-1 0-1,1 1 0,-1-1 1,1 0-1,0 0 0,-1 0 0,1 0 1,0 0-1,0 0 0,1 1 1,-1-2-106,0 0 0,0 1 0,0-1 0,0 0 1,0 0-1,-1 0 0,1 0 0,0 0 0,0 0 1,0 0-1,0 0 0,0 0 0,0 0 0,0-1 1,-1 1-1,1 0 0,0-1 0,0 1 0,0 0 1,0-1-1,-1 1 0,1-1 0,0 1 0,0-2 1,-1 2 100,14-8-1524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6:27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33 129 4160,'-30'-29'2501,"30"28"-2127,-1 0 0,1 0 0,0 0 0,-1 0 0,1 0 0,0 0 0,0-1 0,0 1-1,-1 0 1,1 0 0,1 0 0,-1 0 0,0-1 0,0 1 0,0 0 0,1 0 0,-1 0 0,0 0 0,2-2 0,-1-1 173,1 1 1,-1-1-1,1 1 1,0 0 0,0 0-1,4-4 1,-2 3-237,1-1-1,0 1 1,0 0 0,0 1 0,1-1 0,-1 1 0,1 0-1,0 0 1,0 1 0,0 0 0,10-3 0,-4 3-54,0 0 1,0 0-1,1 1 0,-1 1 1,14 1-1,-23-1-196,0 1 0,1-1 0,-1 1 0,0-1 0,0 1 0,0 0 0,0 0 0,0 1-1,0-1 1,0 1 0,0-1 0,0 1 0,-1 0 0,1 0 0,0 0 0,-1 0 0,4 4 0,-4-1 12,1-1 0,0 0 0,-1 0 0,0 1 0,0 0 0,0-1 0,-1 1 0,0 0 0,0 0 0,1 7 0,-1 2 56,-1 0 0,0 0 0,-1 0 1,0 0-1,-2 0 0,1 0 0,-7 19 1,-3-6 236,-1 0 1,0-1 0,-2 0 0,-25 31 0,4-13 246,36-44-585,-1 0 0,1 1 0,0-1-1,-1 0 1,1 1 0,0-1 0,-1 1-1,1-1 1,0 0 0,0 1-1,0-1 1,0 1 0,-1-1 0,1 1-1,0-1 1,0 1 0,0-1-1,0 1 1,0-1 0,0 1 0,0-1-1,0 0 1,0 1 0,0-1-1,0 1 1,1-1 0,-1 1 0,1 0 13,-1-1 1,1 1 0,-1-1 0,1 1 0,0-1 0,-1 1 0,1-1-1,-1 0 1,1 1 0,0-1 0,0 0 0,-1 0 0,1 0-1,0 1 1,1-1 0,30 0 599,-29-1-658,111-12 153,-53 5-4160,-55 7 2598,-1 1-1,0 0 1,1 0 0,-1 0 0,9 1 0,5 5-4977,2 4 1817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6:2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57 2144,'-1'-2'242,"0"1"0,1-1 0,-1 0 0,0 1 0,1-1 0,0 0 1,-1 1-1,1-1 0,0 0 0,0 0 0,0 1 0,0-1 0,0 0 0,1-3 0,0-10 2644,-3 4-862,2 11-1990,0 0 0,0 0-1,0 0 1,0 0-1,0 0 1,0-1-1,0 1 1,0 0-1,0 0 1,0 0 0,0 0-1,0 0 1,0 0-1,0 0 1,0 0-1,0 0 1,0 0-1,-1 0 1,1 0-1,0 0 1,0 0 0,0 0-1,0 0 1,0 0-1,0 0 1,0 0-1,0 0 1,0 0-1,0 0 1,0-1 0,0 1-1,-1 0 1,1 0-1,0 0 1,0 1-1,0-1 1,0 0-1,0 0 1,0 0 0,0 0-1,0 0 1,0 0-1,0 0 1,0 0-1,0 0 1,0 0-1,-1 0 1,1 0 0,0 0-1,0 0 1,0 0-1,0 0 1,0 0-1,0 0 1,0 0-1,0 0 1,-1 2 203,0 0-1,0 0 1,1 0 0,-1-1-1,0 1 1,1 0 0,0 0-1,-1 0 1,1 3 0,-11 169 3937,4-33-3042,-2 628 2708,9-636-3238,-1-68-10,2-1 1,12 82-1,-12-133-548,0-9-1902,2-14-1613,-2 0-33,-1-3 1131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6:32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555 181 1984,'0'0'42,"0"0"0,0 0 0,0 0 0,1 0 0,-1 0 1,0 0-1,0 0 0,1 0 0,-1 0 0,0 0 0,0 0 0,0 0 0,1 0 0,-1 0 0,0-1 0,0 1 1,0 0-1,0 0 0,0 0 0,1 0 0,-1-1 0,0 1 0,0 0 0,0 0 0,0 0 0,0 0 1,0-1-1,0 1 0,1 0 0,-1 0 0,0-1 0,0-1 759,0 5 928,7-21 2495,-7 13-3909,-1 0 1,1 0-1,-1 0 0,0 0 0,-1 0 1,1 0-1,-1 0 0,0 0 1,0 0-1,0 1 0,-1-1 1,0 1-1,1 0 0,-8-8 0,1 3 5,0 1-1,0-1 0,-1 2 1,0-1-1,-12-5 0,13 9-161,1 0 1,-1 0-1,1 1 0,-1 1 1,0-1-1,0 1 0,-17-1 1,7 2 137,1 1 0,-32 2 0,40 0-223,0 0-1,1 0 1,-1 1 0,0 0 0,1 1 0,0 0 0,0 1 0,0 0-1,0 0 1,-13 12 0,4-2 161,1 1 1,0 1-1,-18 25 0,10-9 286,-26 47 0,49-76-455,-1 1 0,2 0 0,-1 0-1,1 0 1,0 0 0,0 0 0,0 0-1,0 0 1,1 1 0,0-1 0,1 7 0,-1 4 133,1-14-172,-1 0 0,1 0 0,0 0-1,-1-1 1,1 1 0,0 0 0,0 0-1,0 0 1,0-1 0,1 1-1,-1-1 1,0 1 0,1-1 0,-1 1-1,3 1 1,-1-1 25,0 1 0,1 0 0,0-1 0,-1 0 0,1 0-1,7 3 1,8 1-3,1-1 0,35 5 0,-42-9 21,1 2 0,-1-1 0,0 2 0,0 0 0,0 1 0,12 6 0,-3 0 108,0 1 0,28 23 0,-34-23-120,-2 1 0,0 1 1,0 0-1,-2 1 1,0 0-1,18 30 1,-5-1 458,26 66 0,-47-100-386,0-1 0,-1 1-1,0-1 1,-1 1 0,0 0 0,1 17-1,-3-24-95,0 0 1,0-1-1,0 1 0,0-1 0,-1 1 0,1-1 1,-1 1-1,0-1 0,1 1 0,-1-1 0,-1 1 1,1-1-1,0 0 0,0 1 0,-1-1 0,1 0 0,-1 0 1,0 0-1,0 0 0,1-1 0,-1 1 0,0 0 1,-1-1-1,1 1 0,0-1 0,0 0 0,-1 0 1,1 1-1,0-2 0,-4 2 0,-8 1 15,0 0-1,1-1 1,-1 0-1,0-1 1,-22-2 0,-73-12 83,67 7-103,-38-10 172,22 3-1793,18 7-2595,19 6-753,6 0-4408,10 0 4762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6:3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337 131 1568,'0'0'501,"9"-7"726,-8 6-985,0 0 0,-1 0 1,1 1-1,0-1 0,-1 0 0,1 0 0,-1 0 1,1 0-1,-1 0 0,1 0 0,-1 0 0,0 0 1,1 0-1,-1 0 0,0 0 0,0 0 1,0-1-1,0 1 0,0 0 0,0 0 0,0 0 1,0 0-1,-1-2 0,2-1 43,-2 1 1,1-1-1,0 0 0,-1 0 1,0 0-1,1 0 0,-2 0 1,1 1-1,0-1 0,-1 0 1,0 1-1,1-1 0,-1 1 1,-1 0-1,1-1 0,0 1 1,-1 0-1,0 0 0,0 1 1,1-1-1,-2 1 0,1-1 1,0 1-1,0 0 0,-7-3 0,5 3-161,1 0-1,-1 1 0,1-1 0,-1 1 0,0 0 1,0 1-1,1-1 0,-1 1 0,0 0 0,0 0 0,1 0 1,-1 1-1,0-1 0,0 1 0,1 0 0,-1 1 0,0-1 1,1 1-1,0 0 0,-7 3 0,-11 8 68,1 0-1,0 1 1,-33 30 0,39-30-73,6-6 1,1 0 0,0 1 1,0 0-1,-6 11 0,12-16-68,0 0 0,0-1-1,0 1 1,1 0 0,0 0-1,0 0 1,0 1 0,0-1-1,0 0 1,1 0 0,0 0-1,0 0 1,0 1 0,0-1-1,2 6 1,-1-4 25,1 0 1,0-1-1,0 1 1,0 0-1,1-1 0,0 1 1,0-1-1,7 9 1,2 0 260,21 20 1,-20-22 23,22 25 0,-22-18 35,0 0 0,-1 0 0,12 26 0,-19-34-173,-1 0 1,0 1-1,-1-1 0,0 1 1,-1 0-1,0 0 0,0 21 1,-2-17-65,-1 0 1,0 0-1,-1 0 0,0 0 0,-1-1 1,-1 1-1,-12 28 0,8-25-100,-2-1 0,0-1-1,-1 0 1,-1 0 0,0-1-1,-22 22 1,8-20-981,12-12-1681,13-6 2330,1 0-1,0 0 1,-1 1-1,1-1 1,-1 0-1,1 0 1,0 0-1,-1 0 1,1 0 0,-1 0-1,1 0 1,-1 0-1,1 0 1,-1 0-1,1 0 1,0-1-1,-1 1 1,1 0-1,-1 0 1,1 0 0,-1-1-1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6:3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28 5824,'-31'-26'3258,"45"27"4174,31-2-3995,-18 1-1943,14 0-40,-11-2-884,0 3 0,-1 0 0,1 2 0,38 8 0,-47-5-1004,24 11 0,-30-10-1584,-10-5 562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6:3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58 2656,'3'-17'1583,"-3"15"-1276,0 1 0,0-1 0,0 1 0,1-1 0,-1 1 0,0-1 0,1 1 0,-1 0 0,1-1 0,-1 1 0,1-1 0,0 1 0,-1 0 0,1 0 0,0-1 0,0 1 0,2-2 0,-3 3-190,0 0 0,1 0 0,-1 0-1,0 0 1,0-1 0,1 1 0,-1 0 0,0 0-1,0-1 1,1 1 0,-1 0 0,0 0 0,0-1 0,0 1-1,1 0 1,-1-1 0,0 1 0,0 0 0,0-1 0,0 1-1,0 0 1,0-1 0,0 1 0,0 0 0,1-1-1,-1 1 1,0 0 0,-1-1 0,1 1 0,0 0 0,0-1-1,0 1 1,0 0 0,0-1 0,0 1 0,0 0 0,-1-1-1,1 0-25,0 1 0,-1 0 0,1 0-1,-1 0 1,1-1 0,0 1 0,-1 0 0,1 0-1,-1 0 1,1 0 0,-1 0 0,1 0-1,-1 0 1,1 0 0,0 0 0,-1 0 0,1 0-1,-1 0 1,1 0 0,-1 0 0,1 0-1,0 0 1,-1 0 0,1 1 0,-1-1 0,1 0-1,0 0 1,-1 1 0,-2 1 199,0 1 0,0 0 0,0 0 0,1 0 0,-4 5 0,-6 6 359,-1 3-172,0 1-1,2 0 1,-13 24 0,-12 19 224,-65 69 1224,81-105-1688,1 1 0,0 0 1,2 1-1,1 1 0,2 1 0,0 0 0,2 1 0,2 1 0,0-1 0,-8 52 0,10-38 0,-3 79 0,11-103-153,1 0 0,1 0 0,0 0 0,2 0 0,0-1 0,9 26-1,-8-31 60,1 0 0,1 0 0,0 0 0,0-1 0,18 23 0,-21-31-317,0-1-1,0 0 0,0 0 0,1 0 0,0 0 0,0-1 1,8 5-1,-9-6-477,0-1 1,0 1 0,0-1-1,0 0 1,1 0 0,-1 0-1,0-1 1,0 0 0,1 1-1,-1-1 1,7-1-1,7 0-1876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6:3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3 2912,'-13'-3'5663,"13"3"-5591,0 0 0,0 0 0,0 1 1,-3 2 699,-1 1 0,0-1 0,0 0-1,0 0 1,0 0 0,0 0 0,-1-1 0,-5 3 0,-7 4 627,4 0-880,1 0 0,0 0 0,0 2 0,1-1 0,0 1 0,1 1 0,1 0 0,-1 0 0,2 1 0,-9 16 0,9-12-361,1 0 0,0 0 0,1 1 0,2 0 0,-1 0 0,2 0 0,0 0 0,1 21 0,3 61 289,0-86-382,1 0 1,0 1-1,1-1 0,10 27 0,-12-37-21,1 0 0,1 1 0,-1-1 0,0 0 0,1 0 0,0 0 0,0-1 0,0 1 0,1-1 0,-1 1 0,1-1 0,0 0 0,0 0 0,0-1 0,0 1 0,0-1 0,0 0 0,1 0 0,-1-1 0,1 1 0,-1-1 0,1 0 0,0 0 0,-1 0 0,1-1 0,0 0 0,5 0 0,3-2-62,0 0 0,0-2 0,0 0 1,0 0-1,0-1 0,-1 0 0,20-13 0,-15 7 24,0-1-1,-1-1 1,0 0-1,21-24 1,-13 8 39,-2 0 0,0-1 0,-2-1 0,-2-1 0,21-48 0,-33 65-15,0 0 1,-1 0 0,-1 0 0,3-18 0,-6 27-47,0-1 1,-1 1-1,0-1 0,0 1 1,0-1-1,-1 0 1,0 1-1,0-1 1,-1 1-1,0 0 1,0-1-1,-6-11 1,6 14-53,0 0 1,-1 1 0,1-1 0,-1 0 0,0 1-1,0-1 1,0 1 0,0 0 0,-1 0 0,1 0-1,-1 1 1,0-1 0,0 1 0,-5-3 0,0 3-3,1 0 0,-1 0 1,0 1-1,0 0 1,0 0-1,0 1 1,-14 1-1,-64 14-902,49-7-1270,0 3-5864,31-9 3588,5 5 1516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6:3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7808,'37'-2'10092,"33"-6"-5634,34-3-3222,64-2-389,-96 7-3510,-25 3-2049,-29 1-40,-4 4 1558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6:37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 5312,'-4'-17'1701,"4"16"-1613,0 0 1,0 0-1,0 0 0,0 0 0,0 0 0,0 0 1,1 0-1,-1 0 0,0 0 0,1 0 0,-1 0 1,1-1-1,0-2 1576,23 19 3941,-18-9-5107,-1 0 0,1-1 0,-1 2 0,0-1 0,-1 1 0,6 9-1,18 46 1605,-7-13-671,7 10 330,1-3 65,34 97 0,-55-123-1566,-1-1-1,-1 1 0,-2 1 0,-1-1 0,-2 0 0,-1 1 0,-1-1 0,-1 1 0,-9 35 0,0-15-121,-2-1 0,-3-1 0,-1 0 0,-38 72-1,41-95-493,-28 40 0,28-48-2410,-17 19-1,14-24-2289,3-4 1601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6:40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27 1152,'0'-12'3813,"0"-3"5440,-2 19-8410,0 1 0,1-1-1,0 1 1,-1 4-1,-7 125 2925,3-77-3054,-16 193 1703,-9 329-597,30-391-1371,1-116-251,-1-37-119,1-18 7,0 0-1,0 1 1,5 24-1,-4-23-544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0:04.3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167 13 6240,'0'-13'2816,"0"18"-2464,-4-2 896,4 11-768,-10 6 704,2 6-672,-10 7 672,-1 2-704,-2 2-96,3 3-224,-6-9 32,11 1-128,0-4 256,4-3-192,-1-2 256,10 2-256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6:4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47 2496,'-10'-2'14206,"17"-4"-13485,0 2-479,-1 0 0,1 1 0,0 0 0,0 0 0,1 0 0,8-1 0,1-1-21,-11 3-144,1 0-1,0 0 0,-1 1 1,1 0-1,0 0 1,0 1-1,0 0 1,-1 0-1,1 0 0,0 1 1,9 2-1,-14-3-53,-1 1 0,1-1-1,-1 1 1,1-1 0,-1 1-1,1 0 1,-1 0-1,0 0 1,1 0 0,-1 0-1,0 0 1,0 0 0,0 0-1,0 0 1,0 0 0,0 1-1,0-1 1,0 0-1,1 3 1,-2-2 36,1 0-1,-1 0 1,1 1 0,-1-1-1,0 0 1,0 1 0,0-1-1,0 0 1,0 0-1,0 1 1,-2 3 0,0 3 156,-1-1 0,-1 1 0,0-1 1,0 0-1,-8 12 0,1-5 92,0-1 0,-1 0 0,0-1 0,-1 0 1,0-1-1,-22 15 0,33-26-247,0 0 1,0 1-1,1-1 1,-1 1-1,1-1 1,-1 1 0,1 0-1,0 0 1,0-1-1,-2 4 1,3-5-35,0 1 0,0-1 0,0 1 1,0-1-1,-1 1 0,1 0 0,0-1 0,0 1 1,0-1-1,0 1 0,0 0 0,1-1 0,-1 1 0,0-1 1,0 1-1,0-1 0,0 1 0,1-1 0,-1 1 0,0-1 1,0 1-1,1-1 0,-1 1 0,0-1 0,1 1 1,-1-1-1,1 1 0,-1-1 0,0 0 0,1 1 0,-1-1 1,1 0-1,-1 1 0,1-1 0,-1 0 0,1 0 1,0 0-1,-1 1 0,1-1 0,-1 0 0,1 0 0,0 0 1,8 2 49,0 0 1,1 0-1,-1-1 1,1-1 0,14 0-1,49-8-1896,-61 7 866,30-7-5222,-20 8 3382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6:4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1 475 1152,'0'0'161,"-1"0"0,1 0 0,0-1 0,0 1 0,0 0 0,0 0 0,0-1 0,0 1 1,0 0-1,0-1 0,0 1 0,0 0 0,0 0 0,0-1 0,0 1 0,0 0 0,1 0 0,-1-1 0,0 1 0,0 0 0,0 0 0,0-1 0,0 1 1,1 0-1,-1 0 0,0-1 0,0 1 0,0 0 0,0 0 0,1 0 0,-1 0 0,0-1 0,1 1 0,1-4 2320,-2 4-2321,0-1 0,0 0-1,0 0 1,0 0 0,0 1 0,0-1 0,0 0-1,0 0 1,0 1 0,1-1 0,-1 0 0,0 1 0,1-1-1,-1 0 1,0 1 0,1-1 0,-1 0 0,1 1-1,-1-1 1,1 1 0,-1-1 0,1 1 0,0-1-1,-1 1 1,1-1 0,0 1 0,-1 0 0,2-1-1,1 0-5,0 0 0,1 1 0,-1-1-1,1 1 1,4 0 0,14-2 588,2-1 23,46-1 0,6 1-72,-44 0-370,39 3 0,77 2 1036,11 1-1145,115 8 257,-139-7-275,125-3 201,-139-2-330,149-7 241,-122 2-291,103-6 42,-4-2 37,2 0-22,233-4 113,-243 17-186,168-10 30,131-59 460,-289 18-424,-11 0 79,493-44 345,-349 58-38,-155 16-442,-227 22-11,396-24 325,-347 21-317,-24 0 4,48 3 0,-13 1-1847,-51-5-5924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6:4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4576,'1'0'9242,"1"9"-6693,0 16-1466,-22 248 3849,5-133-4275,0 69 330,15-161-730,0-4 254,-13-45-495,-6-3-204,-2-2 117,-24-2 1,37 7 64,1 0 1,-1 1-1,0 0 1,0 1-1,0-1 0,-14 5 1,22-5-2,-12 3-37,0 0 1,0-1-1,-19 2 1,214-14 3344,31-2-2880,-127 8-378,-49 3-33,15-1-516,-45 1-350,5-1-5555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6:4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25 2912,'-9'-8'6085,"22"9"-298,-6 1-4990,-1 0 0,0-1 0,1 1 1,-1-1-1,1-1 0,9 1 0,43-5 1054,-18 1-1144,172 3 933,44-2-1499,-176-7-1490,-81 9 1236,1 0-1,-1 0 1,1 0 0,-1 0-1,1 0 1,-1 0-1,1-1 1,-1 1 0,1 0-1,-1 0 1,1-1 0,-1 1-1,0 0 1,1-1 0,-1 1-1,1 0 1,-1-1 0,0 1-1,1-1 1,-1 1-1,0-1 1,13-1-10443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6:4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2912,'-1'0'407,"0"0"0,0 0 0,-1 0 0,1 0 0,0 1 0,0-1 0,0 0 0,0 1 0,0-1 0,0 1 0,0-1 0,-1 1 0,2 0 0,-1-1 0,-1 2-1,-12 5 4128,-2 2 2148,20-9-5615,1 0-861,22 1 446,0-2 1,0-1-1,31-6 1,-49 6-593,1 1 0,0 0 0,-1 1 1,1 0-1,0 0 0,13 3 0,-22-3-47,-1 0-1,1 0 0,-1 1 0,1-1 1,0 0-1,-1 0 0,1 1 1,-1-1-1,1 0 0,-1 1 1,1-1-1,-1 1 0,1-1 0,-1 0 1,1 1-1,-1-1 0,0 1 1,1-1-1,-1 1 0,0 0 0,1-1 1,-1 1-1,1 0 0,-1 1 61,0 0 0,1 0-1,-1 0 1,0-1 0,0 1 0,0 0-1,0 0 1,0 3 0,-1-2-5,0 1 1,1-1 0,-1 1 0,-1-1-1,1 1 1,0-1 0,-1 0-1,-3 6 1,-4 0-14,0-1 0,0 0 0,0-1 0,-1 0 0,0-1 0,-1 0-1,-13 6 1,6-3 112,-23 16 1,25-15-76,1 0-1,-2 0 1,-29 12 0,37-22 90,7-2 60,7 0 1,30-5 306,1 1 0,60-2-1,-62 6-626,24 3-890,-23 0-3626,-24 1 215,-2 5 1392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00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499 3 4064,'2'-3'8340,"-8"4"-6016,-8 2-2082,-2 5 35,0 0-1,0 1 1,1 1-1,-23 19 0,-48 52 534,47-37-267,-35 49-1,40-48-150,16-20-203,1 0-1,1 1 0,2 1 0,0 0 0,2 1 0,1 1 0,-11 46 1,14-41-11,2 1 1,2 0 0,1 0 0,1 0 0,2 0 0,6 45 0,-3-61 7,0-1 0,1 1 0,1-1 0,1 0 0,0 0 0,14 26 0,-13-32-101,0 0 0,1 0-1,1-1 1,-1-1 0,1 1-1,1-2 1,0 1 0,1-1-1,19 13 1,-13-11-123,0-1 0,1-1 0,0-1 0,1 0-1,0-1 1,23 5 0,-39-12-7,-2 1-107,0-1 0,0 0 1,0 0-1,0 0 0,0 1 1,0-1-1,0 0 0,0 0 1,0 0-1,0-1 0,0 1 1,0 0-1,0 0 0,0-1 1,0 1-1,1-1 0,8-2-1208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01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45 3328,'23'-17'2709,"-12"12"998,-11 5-3611,0 0 0,-1 0 0,1 0 0,-1 0 0,1-1 0,0 1 0,-1 0 0,1 0 0,0 0 0,-1 0 0,1 0 0,-1 0 0,1-1 0,0 1 0,-1 0 0,1 0 0,0 0 0,-1-1 0,1 1 0,0 0 0,0 0 0,-1-1 0,1 1 0,0 0 0,0-1 0,0 1 0,-1 0 0,1-1 0,0 1 0,0-1 0,0 1 0,0 0 0,0-1 0,-1 1 0,1 0 0,0-1 0,0 1 0,0-1 0,0 1 0,0 0 0,0-1 0,1 1 0,-1-1 0,0 1 0,0 0 0,0-1 0,0 1 0,0 0 0,1-1 0,-1 1 0,0-1 0,0 1 0,0 0 0,1 0 0,-1-1 0,0 1 0,0 0 0,1-1 0,-1 1 0,0 0 0,1 0 0,-1 0 0,0-1 0,1 1 0,-1 0 0,1 0 0,-1 0 0,0 0-1,1 0 2,-20-3 363,1 2 0,-1 1 1,0 0-1,0 1 1,-36 7-1,18 0-265,-1 0-1,1 3 1,-43 18 0,69-25-144,1 1 1,0 0-1,0 1 0,0 0 1,1 1-1,0 0 1,0 1-1,0-1 0,1 2 1,0-1-1,1 1 1,0 0-1,0 1 1,1-1-1,0 1 0,1 0 1,0 1-1,1 0 1,0-1-1,0 1 0,2 1 1,-1-1-1,1 0 1,-1 18-1,3-15 61,-1 0 0,2 0 0,0 1-1,0-1 1,8 26 0,-7-33-53,0-1 0,1 0-1,0 0 1,0 0 0,0 0-1,1 0 1,0-1 0,0 1 0,0-1-1,1 0 1,0-1 0,0 1 0,0-1-1,10 7 1,-6-6 8,0-1 0,0 0 0,0 0 0,0-1 0,1 0 0,16 2 0,62 5 380,-72-9-371,37 2 86,0-3-1,79-10 1,-53-4-300,-74 13 45,9-2-2828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0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38 5216,'-4'-3'748,"3"2"-623,1 1 1,-1-1 0,0 1 0,1-1 0,-1 1 0,0 0 0,1-1-1,-1 1 1,0 0 0,0-1 0,1 1 0,-1 0 0,0 0 0,0 0-1,1 0 1,-1 0 0,-1 0 0,13-3 8429,23-3-6897,75-13 1638,-88 18-3252,30 1 0,-16 0-8862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0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 6304,'-2'-3'2660,"0"6"-1710,1-2-803,1 0-1,0-1 1,0 1 0,-1-1-1,1 1 1,0-1 0,0 1 0,0 0-1,0-1 1,0 1 0,0 0-1,0-1 1,0 1 0,0-1-1,0 2 1,1 1 201,-1-1 0,1 1 0,-1-1 0,0 1 0,0-1-1,0 1 1,0-1 0,-1 5 0,1 3 260,-3 87 1647,1 56-868,4-53 1408,11-166-2580,3 1 0,34-87 0,-43 137-336,1 0 1,0 1-1,1 0 1,17-19-1,-24 29 80,1 1 0,0 0 0,0 0 0,0 0 0,1 1-1,-1-1 1,5-2 0,-7 5 49,-1-1 0,1 1 0,0 0-1,0-1 1,0 1 0,-1 0 0,1 0 0,0-1 0,0 1-1,0 0 1,0 0 0,-1 0 0,1 0 0,0 0 0,0 0-1,0 0 1,0 1 0,0-1 0,-1 0 0,1 0-1,0 1 1,0-1 0,0 0 0,-1 1 0,1-1 0,0 1-1,0-1 1,-1 1 0,1-1 0,-1 1 0,1-1 0,0 1-1,-1 0 1,1-1 0,-1 1 0,1 0 0,-1 0 0,0-1-1,1 2 1,0 1 33,0 0 0,0 0 0,0 0 0,0 0 0,-1 0 0,1 0 0,-1 0 0,0 0 0,0 0 0,0 0 0,-1 5 0,-9 34 212,3-18-203,3-5-12,0-5 67,1 1 0,1-1 0,-2 20 1,4-33-86,0 0 1,0 0-1,0 0 1,0 0-1,1 0 0,-1 0 1,0 0-1,0-1 1,0 1-1,1 0 1,-1 0-1,0 0 1,1 0-1,0 1 1,0-1-5,-1-1-1,0 0 1,1 0 0,-1 0 0,0 1 0,1-1-1,-1 0 1,0 0 0,1 0 0,-1 0 0,0 0-1,1 0 1,-1 0 0,1 0 0,-1 0 0,0 0-1,1 0 1,-1 0 0,1 0 0,-1 0 0,0 0-1,1 0 1,-1 0 0,0 0 0,1-1 0,4-1 91,-1-1 0,0 1 1,0-1-1,7-7 0,-3 3-167,27-21 112,1 1 0,1 1 0,50-24 0,-48 30-95,41-19-52,-69 35 24,1 0 1,0 0 0,0 1-1,24-3 1,-34 5 70,0 1 0,0 0 0,0 0 0,0 0 1,0 0-1,0 0 0,0 0 0,0 1 0,0-1 1,0 0-1,0 1 0,0 0 0,0 0 0,0-1 1,0 1-1,-1 0 0,1 0 0,0 1 0,-1-1 1,1 0-1,-1 0 0,1 1 0,-1-1 0,0 1 1,1-1-1,-1 1 0,2 3 0,-1 1 109,0 1 0,1 0 0,-2 0 0,1 0 0,-1 0 0,0 12 0,0 18 220,-4 51 0,-1-3-337,-1 35 174,9-86-3334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0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48 2720,'0'-19'891,"0"18"-861,0 1 0,1 0 0,-1-1 0,0 1 0,1 0 0,-1-1 1,0 1-1,1 0 0,-1-1 0,1 1 0,-1 0 0,0 0 1,1 0-1,-1-1 0,1 1 0,-1 0 0,1 0 0,-1 0 0,1 0 1,-1 0-1,1 0 0,-1 0 0,1 0 0,-1 0 0,2 0 1,-2 0 169,1 0 0,0-1 1,0 1-1,0 0 1,0-1-1,0 1 1,0 0-1,-1-1 1,1 1-1,0-1 1,0 0-1,0 0 1,-1 1-66,1-1 1,-1 1-1,0 0 1,0 0 0,0-1-1,0 1 1,0 0-1,0 0 1,0 0 0,0-1-1,0 1 1,0 0 0,0-1-1,0 1 1,0 0-1,0 0 1,0-1 0,0 1-1,0 0 1,0 0-1,0-1 1,0 1 0,0 0-1,0 0 1,0-1-1,0 1 1,-1 0 0,1-1 98,-1 0 1,0 0 0,0 0 0,0 0 0,0 1-1,0-1 1,0 0 0,0 1 0,0-1-1,0 1 1,0-1 0,0 1 0,-1 0 0,1-1-1,-2 1 1,-8-1 48,0 1-1,-1 1 1,1 0-1,-1 0 1,1 1 0,0 0-1,-21 8 1,31-9-256,-97 34 1185,36-12-765,59-22-430,-4 1 12,1 1 0,-1-1-1,1 1 1,-11 7 0,16-9-24,0-1 0,1 1 0,-1-1 0,0 1 0,1 0 0,-1-1 0,0 1 0,1 0 0,-1-1-1,1 1 1,-1 0 0,1 0 0,0-1 0,-1 1 0,1 0 0,0 0 0,-1 0 0,1 0 0,0-1 0,0 1 0,0 0 0,0 0 0,0 0 0,0 0 0,0 0 0,0 0 0,0 0 0,0-1 0,0 1 0,1 0 0,-1 0 0,0 0 0,0 0 0,1-1 0,-1 1 0,1 0 0,-1 0 0,1-1 0,-1 1 0,1 0 0,-1-1 0,1 1 0,0 0 0,-1-1 0,1 1 0,0-1 0,1 1 0,13 11 130,1-1-1,0-1 1,1-1 0,1 0 0,27 10 0,14 6-54,-38-15 216,0 2 0,-1-1 0,0 2 0,-1 1 0,29 26 0,-44-36-140,0 1 1,-1-1-1,7 11 0,-9-14-111,0 1 0,0 0 0,0 0 0,0 0 0,-1 0-1,1 0 1,-1 0 0,1 0 0,-1 0 0,0 0 0,1 0-1,-1 0 1,0 0 0,-1 3 0,0 0 31,-1 0 0,0 0 0,-1 0 1,1-1-1,-1 1 0,0-1 0,0 1 0,0-1 0,0 0 0,-1-1 1,-4 5-1,-7 5 119,-25 17 0,29-22-53,-30 21-127,-1-2 0,-49 23 0,62-36-20,-72 36-1869,100-49 1762,-4 2-847,1 0 0,-1 0 0,-7 5 0,12-7 793,0-1 0,-1 1 0,1-1 0,-1 0 0,1 1 0,0-1-1,-1 1 1,1-1 0,0 1 0,0-1 0,-1 1 0,1-1 0,0 1 0,0-1 0,0 1 0,0-1 0,0 1 0,-1-1-1,1 2 1,1-2-5,-1 1 0,0-1-1,1 1 1,-1-1 0,0 1-1,1-1 1,-1 1 0,1-1-1,-1 1 1,1-1 0,-1 0-1,1 1 1,-1-1 0,1 0-1,-1 1 1,1-1 0,-1 0-1,1 0 1,0 1 0,-1-1-1,1 0 1,0 0 0,21 1-4289,8-1 1526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0:14.5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20 214 4320,'0'-3'364,"0"-1"0,0 0 0,0 0 1,1 0-1,0 0 0,1-5 0,-2 8-71,0 0 1,0 1-1,0-1 0,0 0 0,0 0 1,-1 0-1,1 1 0,0-1 0,0 0 1,-1 0-1,1 0 0,0 1 0,-1-1 1,1 0-1,-1 1 0,1-1 0,-1 0 1,1 1-1,-1-1 0,0 0 0,-5-7 4877,5 13-4788,1 0 0,-1 0 1,1 0-1,0 0 0,1 9 0,0 17 98,-5-2-125,1-9-10,0 20 0,2 51 187,3 98 251,0-153-638,2-1-1,2-1 1,13 47 0,-15-68-57,0 0 1,1-1 0,1 0-1,0 0 1,0 0 0,1-1 0,1 0-1,12 14 1,-17-21-41,1 0-1,0-1 1,-1 0 0,1 1-1,0-1 1,1-1 0,-1 1-1,0-1 1,1 0-1,-1 0 1,1 0 0,0 0-1,0-1 1,0 0 0,0 0-1,0 0 1,0 0 0,0-1-1,0 0 1,0 0 0,0-1-1,0 1 1,0-1 0,0 0-1,4-2 1,-1 0-9,-1 0 1,0 0 0,1-1-1,-2 0 1,1-1 0,0 0-1,-1 0 1,0 0-1,0-1 1,-1 0 0,1 0-1,-1 0 1,-1 0-1,1-1 1,4-9 0,5-11-11,-1-2 1,14-45 0,-25 67-17,9-25 24,65-217 113,-67 210-111,-1-1-1,-3 0 0,-1 0 0,-1-56 1,-4 82-70,0-9 37,-6-39-1,6 57-97,0-1 1,0 1-1,-1 0 1,1 0-1,-1 0 0,-1 0 1,1 0-1,-1 1 0,0-1 1,0 1-1,0-1 1,-7-6-1,9 10-117,0 0 1,0 1-1,0-1 0,0 1 0,1-1 1,-1 1-1,0-1 0,0 1 1,0-1-1,0 1 0,0 0 1,0 0-1,0 0 0,-1-1 1,1 1-1,0 0 0,0 0 1,0 0-1,0 0 0,0 1 0,0-1 1,0 0-1,0 0 0,0 1 1,0-1-1,0 0 0,-2 2 1,1 0-489,-1-1 1,0 1-1,1 0 1,-1 1-1,1-1 1,0 0-1,0 1 1,-3 3-1,-9 17-4945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0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556 25 7648,'2'-7'681,"-1"6"-283,-1 0 1,1 0-1,-1-1 0,0 1 0,0 0 1,1 0-1,-1 0 0,0-1 0,0 1 1,0-2-1,-5 1 2086,-6 5-532,-1 2-1656,1 1 0,0 0 0,0 1 0,0 0 0,1 1 0,0 0 0,0 0-1,1 1 1,0 1 0,-10 13 0,-8 15 421,-34 63 0,38-61-414,-16 25 49,-81 104 0,-24 0-2629,143-168 2011,-3 4-662,4-5 885,0 0 1,0 0 0,0 0 0,0 0-1,0 0 1,0 0 0,0 0-1,0 0 1,-2 1-1269,2-1 1269,0 0-1,0 0 1,0 0 0,0 0 0,-1-2-1016,4 2-760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04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 6304,'-4'-19'2032,"4"14"2587,5 10-3068,1 1-900,-1 0 0,0-1 0,-1 2 0,1-1 0,6 14 0,16 37 1556,-27-56-2165,14 36 410,-3 0 1,13 68-1,-11-41-396,-8-37-2771,28-62-9071,-7 15 8181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0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10 7968,'0'0'63,"0"-1"1,0 1 0,0 0 0,1 0-1,-1 0 1,0-1 0,0 1 0,0 0-1,0 0 1,0 0 0,0-1 0,0 1-1,0 0 1,0 0 0,0-1 0,0 1-1,1 0 1,-1 0 0,-1-1 0,1 1-1,0 0 1,0 0 0,0 0-1,0-1 1,0 1 0,0 0 0,0 0-1,0-1 1,0 1 0,0 0 0,0 0-1,-1 0 1,1-1 0,0 1 0,0 0-1,0 0 1,0 0 0,-1 0 0,1-1-1,0 1 1,0 0 0,0 0-1,-1 0 1,1 0 0,0 0 0,0 0-1,0 0 1,-1 0 0,1-1 0,0 1-1,0 0 1,-1 0 0,1 0 0,0 0-1,0 0 1,-1 0 0,1 0 0,0 0-1,0 1 1,0-1 0,-1 0-1,1 0 1,0 0 0,0 0 0,-1 0-1,1 0 1,-3 0-105,0 1 327,0-1 0,0 1 0,1-1 1,-1 1-1,0 0 0,0 0 0,-4 3 0,-5 1 705,-26 7 649,6-2-875,0 1 1,-36 19-1,66-29-748,1-1 0,0 1 1,1-1-1,-1 1 0,0-1 0,0 1 1,0-1-1,0 1 0,0 0 1,0-1-1,1 1 0,-1 0 0,0 0 1,1 0-1,-1 0 0,0 0 1,1 0-1,-1 0 0,1 0 0,0 0 1,-1 0-1,1 0 0,0 0 1,0 0-1,-1 0 0,1 0 0,0 0 1,0 0-1,0 0 0,0 0 1,0 0-1,1 0 0,-1 0 0,0 0 1,0 1-1,1-1 0,-1 0 1,0 0-1,1 0 0,-1-1 0,1 1 1,1 2-1,2 2 47,1 1-1,0 0 1,0-1 0,0 0 0,8 5-1,-4-2-15,13 11 163,-2 2 0,0 0 0,-2 1 0,0 1 0,-1 1 0,21 41 0,-37-63-125,1 1-1,-1 0 1,0-1-1,0 1 1,-1 0-1,1 0 1,0 0-1,-1 0 1,0-1-1,0 7 1,0-8-51,0 1 1,0 0-1,-1-1 1,1 1-1,-1-1 1,1 1 0,-1-1-1,0 1 1,1-1-1,-1 1 1,0-1-1,0 0 1,0 1-1,0-1 1,0 0 0,-1 0-1,1 0 1,0 0-1,0 0 1,-1 0-1,-1 1 1,-9 4-4,-1 0 1,1-2-1,-1 0 0,-19 4 1,-54 6-217,79-13 153,-133 10-2519,136-11 1616,0 0 0,0 0 0,0-1 0,0 1-1,-7-3 1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0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56 4992,'4'-26'1589,"-4"24"-1455,0 0-1,1 1 1,-1-1-1,1 0 1,0 1-1,-1-1 1,1 1-1,2-3 1,-3 3 345,1 0 0,0 0 1,-1 0-1,1 0 0,0 1 1,-1-1-1,1 0 0,0 0 1,0 1-1,0-1 0,0 1 1,0-1-1,0 1 0,0-1 1,0 1-1,0 0 0,0-1 1,1 1-1,-3 17 672,-1 1 0,-3 18-1,-1-2-474,0 12-155,-2 0-1,-2-1 1,-2 0-1,-27 64 1,-38 49 497,56-101-748,1 1 1,-12 71-1,28-112 37,-2 23 0,6-35-251,-1 1-1,1 0 0,1 0 0,-1-1 0,1 1 0,0 0 1,3 9-1,-3-13-21,0 1 0,0-1 1,1 0-1,-1 0 0,1 0 0,0 0 1,-1 0-1,1-1 0,0 1 0,0 0 1,0-1-1,0 1 0,0-1 0,1 0 1,-1 0-1,0 0 0,1 0 0,-1 0 1,1 0-1,4 0 0,2 1 41,0 0 0,0-2 0,0 1-1,13-1 1,5-2-51,-1-1 0,0-1 0,0-1 0,-1-2 0,1 0 0,-1-2 0,26-12 0,-36 14-283,6-4-3092,-10-1-3908,-7 11 4961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0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19 7040,'-15'-7'1111,"10"6"-530,0-1 0,-7-7 7813,27 11-5117,45 1-2395,-42-2 147,200 3 2118,-34-3-2618,-102-2-3618,-79 1 2742,-2 0-82,0 0 1,1 0 0,-1 0 0,1 0-1,-1 1 1,0-1 0,1 0 0,-1 0-1,0 1 1,1-1 0,-1 1 0,2 0-1,7 7-2034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06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98 7296,'6'3'4179,"30"3"100,-18-5-3618,0-1-1,0-1 1,0 0 0,1-1-1,-2-1 1,1-1 0,24-8-1,-21 4-291,-8 4-163,0-1 1,-1 0-1,1 0 0,-1-2 0,15-9 0,-27 15-196,1 1 0,0-1 0,0 0 0,-1 1 0,1-1 0,-1 1 0,1-1 0,0 0 0,-1 0 0,1 1 1,-1-1-1,0 0 0,1 0 0,-1 1 0,0-1 0,1 0 0,-1-2 0,0 3-13,0-1 0,0 1 0,0 0 0,0-1-1,-1 1 1,1-1 0,0 1 0,0-1 0,0 1 0,-1-1 0,1 1-1,0 0 1,-1-1 0,1 1 0,0 0 0,-1-1 0,1 1 0,-1 0-1,1-1 1,0 1 0,-1 0 0,0-1 0,-3-1-39,-1 1 0,0-1-1,1 1 1,-1 0 0,-6 0 0,-18-1 173,0 2 1,-34 3-1,50-2 17,-1 1-1,1 1 0,-1 0 1,1 0-1,0 1 0,0 1 1,0 0-1,1 1 0,-1 0 1,-21 17-1,28-20-56,1 2 0,0-1 0,1 1 0,-1-1 0,1 1 1,0 1-1,0-1 0,0 1 0,1-1 0,0 1 0,0 0 0,0 0 0,1 0 1,0 1-1,0-1 0,1 0 0,-1 1 0,1-1 0,1 1 0,-1 0 0,1-1 0,0 1 1,1-1-1,1 10 0,1-6 2,0 1-1,0 0 1,1-1 0,0 0-1,1 0 1,0 0 0,1 0 0,0-1-1,0 0 1,1 0 0,0-1-1,1 0 1,-1 0 0,2 0 0,-1-1-1,1-1 1,12 8 0,-6-5-22,1 0 0,1-2 0,0 0 0,0 0 0,0-2 0,1 0 0,0-1 0,0-1-1,31 2 1,-35-4-305,8 0 390,1-1 0,24-3 0,-42 3-517,1-1-1,-1 0 1,1 0-1,-1-1 1,0 1 0,0-1-1,1-1 1,-1 1-1,-1-1 1,1 1-1,0-1 1,-1-1-1,9-6 1,-12 8-279,1 0 1,0-1-1,-1 1 1,0 0-1,1 0 1,-1-1-1,0 1 1,1-4-1,-2 5 476,5-12-2358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0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 8320,'-2'-4'3876,"2"7"-1287,2 10 348,-3 22-782,-9 47 1,1-17-1128,-5 60 428,12-112-1390,1 0 892,3-13-410,3-6-136,33-45-159,67-71 1,-80 96-272,2 2-1,1 1 1,0 2 0,39-23 0,-60 40-57,0 0 0,0 0 1,1 1-1,-1 0 0,16-3 1,-23 5 70,1 1 1,0 0 0,0 0 0,-1 0-1,1 0 1,0 0 0,0 0 0,-1 0-1,1 0 1,0 0 0,0 1 0,-1-1-1,1 0 1,0 0 0,-1 1 0,1-1-1,0 0 1,-1 1 0,1-1 0,0 0-1,-1 1 1,1-1 0,-1 1 0,1-1-1,-1 1 1,1 0 0,0 0 0,-1 1 10,1-1 1,0 1-1,-1 0 1,1-1-1,-1 1 1,1 0-1,-1 0 1,0 0-1,0-1 1,0 5-1,-1 2 82,0 1 0,-1-1-1,-4 16 1,3-17-20,1 0-1,0 1 1,1-1-1,-1 1 0,1 11 1,1-19-59,-1 1 0,1-1 0,0 1 0,0-1 1,0 1-1,1 0 0,-1-1 0,0 1 0,0-1 0,0 1 0,0-1 1,0 1-1,1-1 0,-1 1 0,0-1 0,0 1 0,1-1 0,-1 1 1,0-1-1,1 1 0,-1-1 0,1 1 0,-1-1 0,0 0 0,1 1 1,-1-1-1,1 0 0,-1 1 0,1-1 0,-1 0 0,1 0 0,-1 1 1,1-1-1,0 0 0,-1 0 0,1 0 0,-1 0 0,1 0 0,-1 0 1,1 0-1,0 0 0,-1 0 0,1 0 0,4-1 65,-1 0 0,0 0-1,0 0 1,7-4 0,-6 3-79,69-34 19,-10 4-41,-62 31 20,1 0 1,0 0-1,0 0 0,0 0 0,0 0 0,0 1 0,0-1 1,0 1-1,0 0 0,0 0 0,0 0 0,0 0 1,0 0-1,0 1 0,0-1 0,0 1 0,0 0 0,0 0 1,0 0-1,-1 0 0,1 1 0,0-1 0,-1 1 1,1 0-1,-1-1 0,1 1 0,-1 0 0,0 0 0,0 1 1,0-1-1,0 0 0,2 4 0,2 2 56,0 2-1,-1-1 1,0 0 0,0 1 0,-1 0-1,-1 0 1,1 1 0,2 19-1,-3-13-733,-1 0-1,-1 0 0,0 1 1,-4 32-1,-1-30-2205,1 0 884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07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 2912,'1'-2'1062,"4"2"321,15 1 1316,-6 0-1742,-13-1-776,8-1 557,1 1-1,-1 0 0,0 1 0,0 0 0,0 0 0,0 1 1,0 0-1,10 5 0,-18-7-646,0 1 0,-1-1-1,1 1 1,0-1 0,-1 1 0,1 0 0,-1-1 0,1 1 0,-1 0 0,1 0-1,-1-1 1,1 1 0,-1 0 0,0 0 0,1 0 0,-1-1 0,0 1 0,0 0 0,0 0-1,1 0 1,-1 0 0,0 0 0,0-1 0,0 1 0,-1 0 0,1 0 0,0 1-1,-1 0 67,1 1-1,-1-1 1,1 1-1,-1-1 0,0 0 1,0 1-1,0-1 0,-3 4 1,-4 3 207,0-1-1,-1-1 1,0 0 0,-15 10 0,-3 3 51,-79 55 398,89-64-991,-1-2 1,1 0-1,-2-1 1,-24 7 0,38-13-369,0-1 0,0 0 0,1 0 0,-1 0 0,0-1 0,0 0 0,-6 0 0,0-1-1763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0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37 3136,'-4'-22'2606,"4"21"-2307,0 1-1,0-1 1,0 0-1,1 0 1,-1 0-1,0 1 1,0-1-1,0 0 1,1 1-1,-1-1 1,0 0-1,1 0 1,-1 1-1,1-1 1,-1 1-1,1-1 1,-1 0-1,1 1 0,-1-1 1,1 1-1,3 1 3113,26 28-961,-24-20-2094,0 0-1,-1 1 0,0-1 0,6 16 0,12 46 438,-16-48-562,15 48 417,23 81 1066,-37-119-1298,-2 1 1,4 60-1,-15 101 431,2-158-711,-3 0 0,-1-1 1,-15 45-1,17-65-130,-1 0 0,-1-1-1,0 0 1,-2 0 0,1-1 0,-2 0 0,0 0 0,0-1 0,-19 18 0,-86 66-1201,34-31-2564,58-46 172,-27 33 0,6 2-450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10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1664,'-2'0'261,"1"0"1,-1 0-1,0 0 0,1 0 1,-1 0-1,0 1 0,1-1 1,-1 1-1,0-1 0,1 1 0,-3 1 1,-11 4 1663,4 0-199,11-5-1565,-1 0 1,0-1 0,0 1 0,0 0-1,0-1 1,1 1 0,-1-1-1,0 1 1,0-1 0,0 0-1,0 1 1,0-1 0,0 0 0,0 0-1,0 1 1,-2-1 0,-1 1 418,-1 0 1,0 1-1,1 0 1,0 0-1,-8 5 1,-2 1 709,12-7-950,1-1 1,-1 1-1,1 0 0,-1 0 0,1 0 1,0 0-1,0 0 0,-1 0 1,1 0-1,0 0 0,0 0 1,-1 3-1,1-3-114,6 0 236,-1 0-1,1 0 0,-1-1 1,1 1-1,7-1 0,73 0 210,249-4 317,-199 3-580,-63 3-464,-71-2-83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0:17.9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0 101 2976,'0'0'8336,"10"5"-6411,10 5-876,-17-8-978,1-1-1,-1 1 1,0-1-1,0 1 0,1-1 1,-1 0-1,1 0 1,-1 0-1,1-1 0,4 1 1,2-1 111,7 0 137,-1 0 1,23-4-1,-35 3-231,0 0 1,0 0-1,0 0 0,0 0 1,0-1-1,0 1 1,0-1-1,-1 0 1,1 0-1,0 0 0,-1-1 1,0 1-1,0-1 1,0 0-1,3-3 0,-5 5-55,0 0 0,-1-1 0,1 1 0,0 0 0,-1 0 0,1 0 0,-1-1 0,0 1 0,1 0 0,-1-1 0,0 1 0,0 0 0,0-1 0,0 1 0,0 0 0,0-1 0,0 1 0,0-2 0,-1 0 5,0 0 0,0 1-1,0-1 1,-1 1 0,1-1-1,0 0 1,-1 1 0,-2-3-1,1 1-62,-1 0 0,1 1 0,-1-1 0,0 1 0,0 0 0,0 0-1,0 0 1,0 1 0,-7-4 0,6 5-35,1 0 0,0 0-1,-1 0 1,1 1 0,-1 0 0,1 0 0,-1 0-1,1 0 1,0 0 0,-1 1 0,1 0-1,0 0 1,-1 0 0,1 1 0,0-1-1,0 1 1,0 0 0,0 0 0,0 1 0,1-1-1,-1 1 1,1 0 0,-1-1 0,1 2-1,0-1 1,0 0 0,-4 7 0,3-5 59,0 1 0,1-1 0,0 1 1,0 0-1,0 0 0,1 0 0,-1 0 0,2 0 1,-1 0-1,1 1 0,0-1 0,0 1 1,0-1-1,1 1 0,0-1 0,1 1 0,-1-1 1,3 9-1,-2-12 70,0 0 0,1-1 0,-1 1 0,1 0 0,0-1 0,-1 1 0,1-1 0,0 0 0,0 1 0,1-1 0,3 3 0,-5-4-18,1 0 0,-1 0 0,1 0 0,0 1 0,0-2 0,-1 1 0,1 0 0,0 0 0,0-1 0,0 1 0,0-1 0,0 1 0,0-1 0,0 0 0,0 0 0,0 0 0,0 0 0,4 0 0,53-20 443,-1-2 1,75-39-1,-129 59-518,1 0-1,-1 1 1,1-1 0,0 1 0,-1 0 0,1 0 0,0 0 0,0 0-1,0 1 1,0 0 0,-1 0 0,1 1 0,0-1 0,0 1-1,0 0 1,0 0 0,5 3 0,5 2 13,0 1-1,-1 1 1,25 18 0,-23-15 77,28 14 1,-21-12 284,-19-10-322,0-1 0,0 1-1,0-1 1,0 0 0,1-1-1,-1 1 1,0-1-1,1 1 1,0-2 0,-1 1-1,1 0 1,-1-1-1,6 0 1,-9 0 243,1 2-1340,-2-2 973,0 0 1,1 0-1,-1 0 1,0 0-1,0 0 0,0 0 1,0 0-1,0 0 1,1 0-1,-1 0 1,0 0-1,0 0 1,0 0-1,1 3-1985,-1-3 1985,0 0 1,0 6-3837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10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16 131 7456,'-6'-3'722,"-4"-1"2123,17 5 1593,119-41 3881,65-6-6654,-168 42-1595,59-10-62,147-7-1,-180 24-4407,-48-3 4176,0 0 0,-1-1 1,1 1-1,0 0 0,-1 1 0,1-1 1,-1 0-1,1 0 0,0 0 0,-1 0 1,1 0-1,-1 1 0,1-1 0,0 0 1,-1 0-1,1 1 0,-1-1 0,1 1 0,-1-1 1,1 0-1,-1 1 0,1-1 0,0 1 1,-1 0-224,0 0 0,0 0 1,1 0-1,-1 0 1,0 0-1,0 0 1,0 0-1,0 0 0,0 0 1,0 0-1,0 0 1,-1 0-1,1 0 1,-1 1-1,-3 17-3398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1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34 3488,'0'0'38,"0"0"0,0-1-1,1 1 1,-1 0 0,0 0 0,0 0 0,0 0 0,0-1 0,0 1 0,0 0-1,0 0 1,0 0 0,0-1 0,0 1 0,0 0 0,0 0 0,0 0 0,0 0-1,0-1 1,0 1 0,0 0 0,0 0 0,0 0 0,0-1 0,-1 1-1,1 0 1,0 0 0,0 0 0,0 0 0,0 0 0,0-1 0,0 1 0,0 0-1,-1 0 1,1 0 0,0 0 0,0 0 0,0 0 0,0 0 0,-1 0-1,1-1 1,0 1 0,0 0 0,0 0 0,0 0 0,-1 0 0,1 0 0,0 0-1,0 0 1,0 0 0,-1 0 0,1 0 0,0 0 0,0 0 0,0 0-1,0 0 1,-1 0 0,1 1 0,0-1 0,0 0 0,0 0 0,-9 1 5198,16-3-1159,32-5-3093,64-12 290,-99 19-1220,0 0-1,1-1 0,-1 2 0,0-1 0,1 0 0,-1 1 0,7 2 0,-9-3-27,-1 0 1,0 1-1,0-1 0,0 1 0,0-1 1,0 1-1,0 0 0,0-1 0,0 1 1,0 0-1,0 0 0,-1 0 0,1-1 1,0 1-1,0 0 0,-1 0 0,1 0 1,-1 0-1,1 0 0,-1 1 0,1-1 1,-1 0-1,0 0 0,1 0 0,-1 0 1,0 0-1,0 1 0,0-1 0,0 0 1,0 0-1,0 0 0,0 0 0,-1 2 1,-1 4 75,0 0 1,-1 0 0,1 0 0,-2-1-1,1 0 1,-1 1 0,0-1-1,0 0 1,-1-1 0,-5 6 0,0 2-7,-2 1-42,-55 75 260,56-74-140,9-14-144,0 1 0,1-1 0,0 1 0,-1-1 0,1 1 0,0 0 0,0 0 0,0 0 0,0-1 0,0 1 0,0 0 0,1 0 0,-1 0 0,0 3 0,3-5-1,-1 1-1,0-1 0,1 0 0,-1 0 0,1 0 0,-1 1 0,1-1 1,-1 0-1,3-1 0,-1 1 21,3 0-51,-1 0-1,1 1 0,-1 0 1,1 0-1,-1 0 1,1 0-1,-1 1 1,0 0-1,1 0 1,-1 1-1,0-1 1,0 1-1,-1 0 1,1 0-1,-1 1 1,6 4-1,-3-1 41,0 0-1,-1 1 0,0 0 1,0 0-1,0 0 0,-1 1 1,0-1-1,-1 1 0,0 0 1,0 1-1,-1-1 0,0 1 1,-1 0-1,0-1 0,0 1 1,-1 0-1,-1 0 0,1 0 1,-2 0-1,1 0 0,-1 0 1,-1 0-1,0 0 0,0-1 1,-1 1-1,0-1 0,-1 1 1,0-1-1,-9 15 0,6-13 40,-1-1-1,0 0 1,-1-1 0,0 1-1,0-2 1,-1 1-1,0-1 1,0-1 0,-1 0-1,0 0 1,0-1-1,0-1 1,-1 0-1,0 0 1,0-1 0,0-1-1,-1 0 1,1-1-1,-1 0 1,0-1 0,1 0-1,-1-1 1,0 0-1,-24-4 1,35 3-56,0 1 1,0-1-1,0 1 1,0-1-1,0 0 1,1 1 0,-1-1-1,0 0 1,-2-2-1,3 3-18,1-1 0,0 1 1,-1 0-1,1-1 0,0 1 0,0 0 1,-1-1-1,1 1 0,0 0 0,0-1 0,0 1 1,0-1-1,-1 1 0,1 0 0,0-1 0,0 1 1,0-1-1,0 1 0,0 0 0,0-1 1,0 1-1,0-1 0,0 1 0,0-1 0,0 1 1,0 0-1,1-1 0,-1 0 0,2-1-10,0-1 0,-1 1 0,2 0 0,-1 0-1,0-1 1,0 1 0,1 1 0,-1-1 0,1 0-1,4-2 1,99-50 141,68-24 103,-120 56-192,-33 13-421,0 2-1,0 0 1,1 1-1,33-4 1,-53 9 78,-1 1 1,0 0 0,1 0-1,-1 0 1,0 0 0,1 0-1,-1 0 1,0 0 0,1 1-1,-1-1 1,1 0 0,-1 1-1,0-1 1,0 1 0,2 0-1,7 7-1845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1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15 3232,'-32'-12'1893,"29"11"-994,-1 1 0,1-1-1,0 1 1,-1 0 0,1 0 0,-7 1 0,-10 0 3977,35 5-2018,-8-2-2684,1 0-1,0-1 0,11 3 1,18-1 78,0-1 0,56-2 0,-37-2-91,26 1 172,104-11 1,-86 2 204,-60 11-47,-40-3-454,-4 5-5,-1 12-30,-2 1 0,0-1-1,0 0 1,-2 0-1,0-1 1,-1 0 0,-1-1-1,0 0 1,-20 20-1,9-15 58,0-1-1,-25 16 1,-54 30 78,7-5 30,73-44-136,1 1 0,0 1 0,1 0-1,1 2 1,1 0 0,-29 44 0,6 3 92,-30 73 1,46-89 27,20-44-77,0 0 1,1 0 0,1 0-1,-1 1 1,1 0 0,-1 8-1,1-7 55,2-9-113,0 1 0,-1-1 0,1 1 0,0-1 0,0 0-1,0 1 1,0-1 0,0 1 0,0-1 0,0 1 0,0-1 0,0 0 0,0 1-1,0-1 1,0 1 0,0-1 0,0 0 0,0 1 0,0-1 0,1 1-1,-1-1 1,0 0 0,0 1 0,0-1 0,1 1 0,-1-1 0,0 0 0,0 1-1,1-1 1,-1 0 0,0 0 0,1 1 0,-1-1 0,0 0 0,1 0 0,-1 1-1,1-1 1,-1 0 0,0 0 0,1 0 0,-1 0 0,1 0 0,-1 0-1,0 0 1,1 1 0,-1-1 0,1-1 0,2 2 21,-1 0 0,1 0 0,-1-1 0,1 1 0,0-1-1,-1 0 1,1 0 0,-1 0 0,1 0 0,-1 0 0,1-1 0,3 0 0,40-6 94,84 0 1,-59 4 0,44 3-109,-52 1-244,-21 2 247,-31-2-472,0 0 0,-1-1 0,1 0 0,0-1 0,17-2 0,-28 3 169,1-1 1,-1 1-1,1 0 1,-1 0 0,1 0-1,-1 0 1,1-1-1,-1 1 1,1 0-1,-1 0 1,1-1 0,-1 1-1,0 0 1,1-1-1,-1 1 1,1-1 0,-1 1-1,0 0 1,0-1-1,1 1 1,-1-1-1,0 1 1,0-1 0,1 1-1,-1-1 1,0 1-1,0-1 1,0 1 0,0-1-1,0 1 1,0-1-1,0 1 1,0-1-1,0 0 1,0 1 0,0-1-1,0 1 1,0-1-1,0 1 1,0-1 0,0 1-1,-1-1 1,1 1-1,0-1 1,0 1-1,-1-1 1,-3-8-2801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1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 7232,'-5'-1'845,"0"-1"1131,10-2 2504,-4 4-4253,1-1 1,-1 1 0,0 0-1,1-1 1,-1 1-1,0 0 1,1 0 0,-1 0-1,1 0 1,-1 1-1,0-1 1,2 0 0,11 2 626,169-10 1461,-67 6-2049,109-4-2634,-189 5 1056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1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135 167 4384,'-8'-14'9685,"16"19"-7408,-3-2-1959,0 0 0,0 0-1,0 0 1,0-1 0,0 0-1,1 0 1,-1-1 0,1 1-1,9 0 1,-13-1-231,6 1 109,1-1-1,0 0 1,-1-1 0,1 1-1,-1-2 1,12 0 0,-16 0-113,1 0 0,-1 0 0,1-1 0,-1 1 0,1-1 0,-1 0 1,0 0-1,1-1 0,-1 1 0,0-1 0,-1 0 0,1 0 0,3-4 0,0 1 5,-1-1 0,-1 0 1,1 0-1,-1 0 0,-1-1 0,6-10 0,-9 16-74,0-1 1,0 0-1,0 0 0,0 0 1,-1 0-1,1 0 1,-1 0-1,0 0 0,0 0 1,0 0-1,0 0 1,0 0-1,-1 0 0,1 0 1,-1 0-1,0 0 1,0 0-1,0 0 0,0 0 1,-1 1-1,-2-6 1,2 6-51,0 0-1,0 0 1,0 0 0,0 1 0,0-1 0,-1 0 0,1 1 0,0 0 0,-1-1 0,0 1 0,1 0 0,-1 0 0,0 1 0,1-1-1,-1 0 1,0 1 0,0 0 0,0-1 0,-4 1 0,-4 1-32,0-1 1,0 1-1,-14 3 1,11 0 140,-1 0-1,1 0 1,1 2 0,-1-1 0,1 2 0,0 0 0,0 0 0,1 1 0,0 1 0,0 0 0,-10 11-1,13-11 4,0 0 0,1 1 0,0 0 0,1 0-1,0 1 1,0 0 0,1 0 0,1 1 0,0-1-1,1 1 1,0 0 0,0 0 0,-1 14 0,4-21-43,1 1 0,0 0 1,0 0-1,0 0 1,1 0-1,0 0 0,0 0 1,0 0-1,1-1 0,-1 1 1,2 0-1,-1-1 1,1 0-1,-1 1 0,1-1 1,1 0-1,-1-1 1,8 9-1,0-2 51,1 0 1,0-1-1,1-1 1,0 0-1,27 14 1,-28-17 15,1-1 0,0 0-1,0 0 1,1-2 0,-1 0 0,1 0 0,0-1 0,0-1 0,18 0-1,-15-2-737,0 0 0,0-1 0,0-1 0,18-6 0,-28 7-712,0 0 0,0-1 0,0 0 1,-1 0-1,1-1 0,-1 0 0,0 0 0,0-1 1,9-9-1,6-5-2074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1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23 122 6240,'-2'-1'34,"-1"-2"587,0 0-1,1-1 1,-1 1 0,0-1 0,-2-5 0,5 8-447,-1 0 1,1 0-1,0 1 0,-1-1 0,1 0 1,0 0-1,0 0 0,0 0 1,0 0-1,0 0 0,0 1 1,0-1-1,0 0 0,1 0 0,-1 0 1,0 0-1,0 1 0,1-1 1,-1 0-1,0 0 0,1 0 1,-1 1-1,1-1 0,-1 0 0,1 1 1,-1-1-1,1 0 0,0 1 1,-1-1-1,2 0 0,11-8 279,-1 0 0,1 2 0,0 0 0,1 0 0,0 1 0,0 1 0,0 0 0,1 1 0,0 0 0,-1 2 0,1-1-1,0 2 1,24 0 0,-36 1-408,1 1 0,-1-1 0,0 1 0,0-1 0,0 1 0,0 0 0,1 1 0,-1-1 0,-1 0 0,1 1 0,0 0 0,0-1 0,-1 1 0,1 0 0,-1 0 0,1 1 0,-1-1 0,3 4 0,-3-3-5,1 1 1,-1 0-1,0 0 1,-1-1-1,1 1 1,-1 0-1,0 1 0,0-1 1,0 0-1,0 0 1,-1 0-1,1 0 1,-1 1-1,-1 5 1,0 3 57,-1 0 0,-1 1 1,0-1-1,-1 0 0,-1-1 1,0 1-1,-10 18 0,-56 80 761,67-106-803,2-2-3,0 0 1,0 0-1,0 0 1,0 1-1,1-1 1,-1 0-1,1 1 1,0-1-1,-1 5 1,2-7-27,0 0 0,0 1 0,0-1 0,0 0-1,0 0 1,1 0 0,-1 0 0,0 0 0,1 1 0,-1-1 0,1 0 0,-1 0 0,1 0 0,-1 0 0,1 0 0,0 0 0,-1 0 0,1-1 0,0 1 0,0 0 0,0 0-1,-1-1 1,1 1 0,0 0 0,0-1 0,0 1 0,0-1 0,0 1 0,1-1 0,-1 1 0,0-1 0,1 1 0,8 1 31,0 0-1,-1-1 1,1 0-1,0 0 1,13-1 0,-11 0 1,48-5-49,-16 1-2114,0 5-5743,-29 2 4749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1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19 313 3968,'-18'-5'6634,"33"5"-3050,192-20 1751,-12 1-4238,119-23-110,-123 19-678,526-55 112,-9 17 465,-570 52-632,374-20 265,-306 19-430,176-6-295,-246 16-1784,-120 2 931,-15-2 922,-1 0 0,0 0 0,0 0-1,1 0 1,-1 0 0,0 1-1,0-1 1,1 0 0,-1 0-1,0 0 1,0 0 0,0 0-1,0 1 1,1-1 0,-1 0-1,0 0 1,0 0 0,0 1-1,0-1 1,0 0 0,1 0 0,-1 0-1,0 1 1,0-1 0,0 0-1,0 0 1,0 1 0,0-1-1,0 0 1,-1 2-484,1-1 0,-1 1 0,0-1 0,0 0 0,0 0 0,0 1 0,0-1 0,0 0 0,0 0 1,0 0-1,0 0 0,0 0 0,-2 1 0,-11 10-3427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2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97 3136,'-3'-1'474,"0"0"-1,0 1 1,-1 0 0,1 0-1,0 0 1,0 0 0,0 0 0,0 1-1,0-1 1,0 1 0,-5 1-1,4 0 328,-32-1 3824,25-1-1373,11-1-3224,0 1-1,0 0 1,0 0 0,0 0-1,0 0 1,0 0-1,0 0 1,0 0 0,0 0-1,0 0 1,0 0-1,0 0 1,0-1 0,0 1-1,-1 0 1,1 0-1,0 0 1,0 0 0,0 0-1,0 0 1,0 0-1,0 0 1,0-1 0,0 1-1,1 0 1,-1 0-1,0 0 1,0 0 0,0 0-1,0 0 1,0 0-1,0 0 1,0 0 0,0 0-1,0-1 1,0 1 0,0 0-1,0 0 1,0 0-1,0 0 1,0 0 0,0 0-1,0 0 1,1 0-1,-1 0 1,0 0 0,0 0-1,0 0 1,0 0-1,0 0 1,0 0 0,0 0-1,0 0 1,0 0-1,1 0 1,-1 0 0,0 0-1,0 0 1,0 0-1,0 0 1,7-5 309,55-28 884,-17 11-532,-36 16-591,1 1 1,0 0 0,0 1-1,0 0 1,1 1 0,0 0-1,-1 0 1,1 1 0,13-1-1,-23 3-86,0 0-1,1 0 1,-1 0-1,0 1 1,1-1-1,-1 0 1,0 1-1,0-1 1,1 1-1,-1-1 1,0 1-1,0-1 1,0 1-1,0 0 0,0 0 1,0-1-1,0 1 1,0 0-1,0 0 1,0 0-1,0 0 1,-1 0-1,1 0 1,0 0-1,-1 1 1,1-1-1,-1 0 1,1 0-1,-1 0 1,1 2-1,0 2 24,0 0 1,0 0-1,-1 0 0,0 0 0,1 0 1,-2 7-1,-2 22 13,0 10 53,-2 0 1,-1 0-1,-15 48 0,14-67-50,-1 0-1,-1-1 0,-2 0 0,0 0 1,-2-2-1,-29 42 0,22-41 66,-2 0 0,-1-2 0,-41 31 0,48-40-43,-23 16 0,-60 33 0,57-43 262,29-14-94,13-4-238,0 0 0,0 0 0,0 0 0,0 0 0,0 0 0,0 0 0,1 0 0,-1-1 0,0 1 1,0 0-1,0 0 0,0 0 0,0 0 0,0 0 0,0 0 0,0 0 0,0 0 0,0 0 0,0 0 0,0 0 0,0-1 0,0 1 0,0 0 0,-1 0 0,1 0 0,0 0 1,0 0-1,0 0 0,0 0 0,0 0 0,0 0 0,0 0 0,0 0 0,0 0 0,0 0 0,0 0 0,0-1 0,0 1 0,0 0 0,0 0 0,0 0 0,-1 0 1,1 0-1,0 0 0,0 0 0,0 0 0,0 0 0,0 0 0,0 0 0,0 0 0,0 0 0,0 0 0,0 0 0,0 0 0,-1 0 0,1 0 0,0 0 0,0 0 0,0 0 1,0 0-1,18-10-38,1 0 1,0 2-1,0 0 1,22-6-1,88-17 625,-58 15-298,19-1-372,-53 16-48,-35 1-337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2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1 828 4640,'0'2'2192,"-1"-2"-2142,10-2 1907,11-6 1353,-15 5-2830,0 0 0,1 0-1,-1-1 1,-1 0 0,1 0 0,-1 0 0,7-7 0,1-5 182,10-18 1,10-13 55,13-12 165,90-91 0,-33 59-461,19-20 271,-87 76-200,41-52 0,-53 58-202,4-4 590,25-42 0,-46 63-529,-2 8-61,-7 13-288,-6 18-52,4-9 16,-2 0-1,-9 17 0,3-11 46,1 0 0,1 1-1,1 0 1,-9 32 0,19-55-2,1 0 0,0 0 1,-1 0-1,1 0 0,0 0 0,0 0 0,0-1 1,0 1-1,0 0 0,1 4 0,0-5 2,-1-1 0,0 1 0,1 0 0,-1-1 0,1 1 0,-1-1 0,0 1 0,1-1 0,-1 1 0,1-1 0,0 1 0,-1-1 0,1 1 0,-1-1 0,1 0 0,0 1 0,-1-1 0,1 0 0,0 1 0,-1-1 0,1 0 0,0 0 0,-1 0 0,1 0 0,0 0 0,0 0 0,-1 0 0,1 0 0,0 0 0,-1 0 0,2 0 0,3-1 38,1 0 0,-1 0 0,0-1 0,0 1 0,0-1 0,0 0 0,0-1 0,-1 1 0,5-4 0,5-4-52,18-17 0,-11 8 93,15-9-33,40-37-90,49-52-106,-125 116 134,1 1 0,-1-1 0,1 0 0,-1 1 0,1 0 0,-1-1 0,1 1 0,-1-1 0,1 1 0,0 0 0,-1-1 0,1 1 0,0 0 1,-1 0-1,1-1 0,0 1 0,-1 0 0,1 0 0,0 0 0,0 0 0,1 0 0,-2 0 3,1 1 1,-1-1-1,1 0 0,-1 1 1,0-1-1,1 0 0,-1 1 1,1-1-1,-1 1 0,0-1 1,1 1-1,-1-1 0,0 1 0,0-1 1,1 1-1,-1-1 0,0 1 1,0-1-1,0 1 0,1 0 1,-1 4 12,1-1 0,-1 0 1,0 0-1,0 1 1,0 4-1,-7 30 94,5-27-97,0 1 0,0-1 0,1 0 0,0 1 0,2 13 0,0-6-25,-1-17 26,0 1 0,0 0 0,0-1-1,0 1 1,2 3 0,-2-5-151,0-1 0,1 0 0,-1 0 0,1 0 0,-1 0 0,1 0 0,0-1 0,-1 1 0,1 0 0,0 0 0,0 0 0,-1 0 0,1-1 0,0 1 0,0 0 1,0-1-1,0 1 0,0-1 0,0 1 0,2 0 0,4 0-1137,-1 1 0,1-1 1,-1-1-1,1 1 0,0-1 1,0-1-1,-1 1 0,10-3 0,10 1-4107,0 1 1881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22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8 102 4896,'0'0'153,"-7"-16"1992,6 7 1775,2 9-3471,0 0-1,-1 0 0,1 0 0,0 0 0,0 0 0,-1 0 1,1 1-1,0-1 0,-1 0 0,1 0 0,0 1 1,-1-1-1,1 1 0,0-1 0,-1 0 0,1 1 0,-1-1 1,2 2-1,15 13 1207,-10-2-1297,0 0-1,-1 0 1,-1 1 0,5 19 0,-4-14 6,12 28 0,0-10 32,1-1 1,29 39-1,-46-72-392,1 1-1,-1-1 1,0 1-1,0 0 1,-1 0 0,1 0-1,-1 0 1,1 4-1,-2-7 52,0-1 0,0 1-1,0 0 1,1-1 0,-1 1-1,0-1 1,0 1 0,0-1-1,0 1 1,1-1 0,-1 1 0,0-1-1,1 1 1,-1-1 0,0 1-1,1-1 1,-1 1 0,1-1-1,-1 1 1,0-1 0,1 0-1,-1 1 1,1-1 0,-1 0 0,1 0-1,0 1 1,0-1-18,0 0 0,0 0-1,0 0 1,0 0 0,0-1 0,0 1 0,0 0 0,0-1-1,0 1 1,0 0 0,-1-1 0,1 1 0,0-1-1,0 1 1,0-2 0,6-3-10,-1-1-1,0-1 0,6-6 1,-8 7 68,33-36-119,-3-1 0,-1-2 0,34-64 0,-43 67-45,-9 17-1011,14-36 0,-23 42-2221,-3 5-2902,1 9 3638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0:18.3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432 1 7040,'-2'0'146,"1"0"0,-1 0 0,0 0 0,1 1 0,-1-1 0,0 1 0,1-1 0,-1 1 1,0-1-1,1 1 0,-1 0 0,1 0 0,-1 0 0,1 0 0,0 0 0,-1 0 0,1 0 0,0 0 0,0 1 1,0-1-1,0 0 0,0 1 0,0-1 0,0 1 0,0-1 0,-1 3 0,-7 11 736,-9 13 311,12-17-659,-1-1 0,-11 14 0,-67 60 1696,0 0-1159,-53 88-356,128-160-665,7-8-397,0 1 0,0-1 0,0 0 0,-2 6-1,21-14-4947,15-7 2847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2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86 4736,'-5'-5'13146,"33"-6"-9301,22-5-3212,0 2 0,83-10 0,-104 20-539,-10 1-16,22-4 1,-41 7-73,0-1 1,1 1 0,-1 0 0,0 0-1,0 0 1,1 0 0,-1 0 0,0 0 0,1 0-1,-1 0 1,0 0 0,1 0 0,-1 0-1,0 0 1,1 0 0,-1 0 0,0 0-1,1 1 1,-1-1 0,0 0 0,1 0 0,-1 0-1,0 0 1,0 0 0,1 1 0,-1-1-1,0 0 1,0 0 0,1 1 0,-1-1 0,0 0-1,0 0 1,0 1 0,0-1 0,1 0-1,-1 0 1,0 1 0,0-1 0,0 0-1,0 1 1,0-1 0,0 0 0,0 1 0,0-1-1,0 0 1,0 1 0,0-1 0,0 0-1,0 1 1,0-1 0,0 0 0,0 1-1,0-1 1,0 0 0,0 1 0,-1-1 0,1 3 38,-1-1 0,0 0 0,1 1 0,-1-1 0,0 0 0,0 0 0,-3 4 0,-4 2 17,0 0 0,-1 0-1,0-1 1,0 0 0,0-1-1,-20 10 1,-5 4 24,-1 3 40,14-11 1,1 1 0,0 2 0,-24 21 0,28-16 190,16-19-306,0-1 0,-1 0-1,1 1 1,0-1 0,0 1 0,0-1 0,-1 1 0,1-1-1,0 1 1,0-1 0,0 1 0,0-1 0,0 1 0,0-1 0,0 1-1,0-1 1,0 1 0,0-1 0,0 1 0,0-1 0,0 1-1,0-1 1,1 1 0,-1-1 0,0 1 0,0-1 0,1 1 0,-1-1-1,0 0 1,0 1 0,1-1 0,-1 1 0,0-1 0,1 0-1,-1 1 1,1-1 0,-1 0 0,0 0 0,1 1 0,-1-1 0,1 0-1,-1 0 1,1 0 0,-1 1 0,1-1 0,-1 0 0,2 0 0,10 2 151,-1 0 0,2-1 0,-1 0 0,0-1 0,0 0 0,0-1 1,23-4-1,0-3-102,47-17 1,-70 21-812,21-11 1,-6-2-4671,-19 13 3095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2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925 36 2720,'1'-2'233,"0"0"0,0 0 0,0 0-1,0 0 1,0 0 0,0 0 0,1 1 0,-1-1 0,1 0 0,-1 1 0,1-1-1,0 1 1,-1 0 0,1-1 0,0 1 0,0 0 0,0 0 0,0 0 0,0 0 0,3 0-1,1-2 2219,-14 12-1718,-37 68 867,1-15-347,-67 70 0,57-71-306,-60 88 0,-52 140 674,131-223-1397,19-38-150,-183 359 1159,163-306-816,3 2 1,4 0-1,-23 114 0,43-147-187,2 1 1,2-1-1,3 2 0,1-1 0,3 0 0,17 95 0,37 81 519,19-8-282,16 10-201,-59-161-250,48 76 1,-67-123-117,1-1 0,1-1 1,0 0-1,2-1 1,0 0-1,27 20 0,-33-30-452,1-1 0,-1 0-1,1 0 1,0-1-1,18 5 1,-20-8-369,0 0 0,1-1-1,-1 0 1,1-1 0,-1 0 0,1-1 0,16-1 0,32-6-2455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2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20 5312,'-17'-19'2949,"24"20"2128,36 18-3578,-28-11-1330,-1 1 1,0 0 0,0 1-1,-1 1 1,-1 0-1,0 1 1,0 0 0,-1 1-1,15 23 1,5 17 413,-2 1 0,23 63 0,-33-68-199,-3 0 0,14 70 0,3 99 587,-7 182 549,-25-254-860,-6 0 1,-26 160 0,16-225-248,-41 130-1,36-155-368,-3 0 0,-57 103-1,-38 25 74,44-70 6,-116 232-2099,176-318 864,-5 13-584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2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30 229 3712,'-21'-19'2240,"20"18"-1896,0 0 1,1 0 0,-1-1-1,0 1 1,0 0-1,1 0 1,-1-1 0,1 1-1,-1 0 1,1-1 0,-1 1-1,1-1 1,0 1-1,0 0 1,0-1 0,0 1-1,0-1 1,0 1-1,0-1 1,0 1 0,1 0-1,-1-1 1,0 1-1,1-2 1,1-1-142,-1 1-1,0 0 0,1 0 1,-1-1-1,1 1 1,0 0-1,0 0 1,1 0-1,-1 1 1,3-3-1,10-8 188,0 2 0,1 0 0,0 1 0,29-13-1,72-22 467,-99 39-713,32-9 101,-45 14-230,-1 0 0,1 0 0,0 0 0,0 1 0,-1 0 0,1 0 0,0 0-1,5 2 1,-8-2 2,0 1 0,0 0 0,-1 0 0,1 0 0,0 0 0,-1 0-1,1 0 1,-1 1 0,1-1 0,-1 0 0,0 1 0,1-1 0,-1 1 0,0-1-1,0 1 1,0 0 0,0-1 0,0 1 0,-1 0 0,1 0 0,0 0-1,-1-1 1,1 1 0,-1 0 0,0 0 0,0 0 0,1 0 0,-2 2-1,2 4 37,-1 0-1,-1 0 0,1 0 1,-2 0-1,-2 10 0,1-7-10,-1-1-1,0 0 0,0-1 0,-1 1 0,-1-1 0,1 0 0,-2 0 1,1-1-1,-1 0 0,0 0 0,-10 8 0,-11 7 274,-60 38 0,43-31 54,22-16-192,18-11-109,-1 1-1,1-1 1,-1 1 0,1 0-1,0 0 1,1 0-1,-1 0 1,1 1 0,-5 6-1,9-11-49,0 1 0,-1-1 0,1 1 0,0-1 0,0 1 0,0-1 0,0 1 0,-1-1 0,1 1 0,0-1 0,0 1 0,0-1 0,0 1 0,0-1-1,0 1 1,0-1 0,0 1 0,0-1 0,1 1 0,-1-1 0,0 1 0,0-1 0,0 1 0,1-1 0,-1 1 0,0-1 0,1 1 0,0 0 21,0 0-1,0 0 1,0 0 0,0 0 0,1 0 0,-1 0 0,0 0-1,1-1 1,1 2 0,5 0 124,-1 1 0,14 1 1,-19-4-132,36 6 359,73 0 0,40-12-1460,-111 4-299,-8 1-39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2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15 5216,'1'-11'2679,"0"8"-1242,0 5-156,1 8 1377,-1-9-2503,-1 0 0,0 0 1,1 0-1,-1 0 0,0 0 1,0 0-1,0 0 0,0 0 1,0 0-1,0 0 1,0 0-1,0 2 0,-25 148 4207,-9 78-1997,-6 40-1305,39-267-1058,-2 17 79,0 0-1,1 0 1,1 0-1,2 22 1,0-6-417,-1-35 298,0 0 1,0 0-1,0 0 0,0 0 1,0 0-1,0 0 0,0 0 0,0 0 1,0 0-1,0 0 0,0 0 1,0 0-1,0 0 0,0 0 1,0 0-1,0 0 0,0 1 1,0-1-1,-1 0-226,1 0 226,0 0 1,0 0-1,0 0 0,0 0 1,0 0-1,0 0 0,0 0 1,0 0-1,0 0 0,0 0 0,0 0 1,0 0-1,0 0 0,-1 0 1,1 0-1,0 0 0,0 0 1,0 0-1,0 0 0,0 0 1,0 0-1,0 0 0,0 0 1,0 0-1,0 0 0,0 0 0,0 0 1,0 0-1,0-1-150,-6-3-2355,-3-5-2130,8 2 2012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29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8 383 6976,'-7'-17'2256,"7"17"-2237,0 0 1,0 0 0,0-1-1,0 1 1,0 0 0,0 0-1,0 0 1,0 0 0,0 0-1,0-1 1,0 1 0,0 0-1,0 0 1,-1 0 0,1 0-1,0 0 1,0-1 0,0 1 0,1 0-1,-1 0 1,0 0 0,0 0-1,0-1 1,0 1 0,0 0-1,0 0 1,0 0 0,0 0-1,0 0 1,0-1 0,0 1-1,0 0 1,0 0 0,1 0-1,-1 0 1,0 0 0,0 0-1,0 0 1,0 0 0,0-1-1,0 1 1,1 0 0,-1 0-1,0 0 1,11-8 1024,0 1 0,1 0-1,0 0 1,21-7 0,57-15 1534,-27 14-1642,90-8 0,-59 10-488,496-75 1227,120 3-1105,30 40-159,36 26 144,-270 23-3035,-499-3-72,-15 2 43,-19 5-2633,-4 6 1612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30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6 3552,'0'0'1147,"22"0"4180,-14-3 913,-9 2-6063,1 1 1,-1 0 0,0-1-1,0 1 1,0 0 0,0 0 0,0-1-1,0 1 1,0 0 0,0 0-1,1 0 1,-1 0 0,0 0-1,0 0 1,-1 1 0,-49 8 547,-92 24-352,109-24-358,0 1 0,1 2-1,-40 20 1,51-21-51,15-8 15,0 0 1,0 1-1,1 0 0,-1 0 1,-6 6-1,12-9 22,0-1-1,1 1 1,-1-1-1,1 1 1,-1-1 0,1 1-1,-1-1 1,1 1 0,0-1-1,-1 1 1,1-1-1,0 1 1,-1 0 0,1-1-1,0 1 1,-1 0-1,1-1 1,0 1 0,0 0-1,0-1 1,0 1-1,0 0 1,0 0 0,0 0-1,0 0 5,1 0 0,-1 0 0,1-1 0,0 1-1,-1 0 1,1 0 0,-1-1 0,1 1 0,0-1 0,-1 1-1,1-1 1,0 1 0,0-1 0,0 1 0,-1-1 0,3 1-1,5 2 38,1-1 0,-1 0 0,12 1 0,-11-2-35,164 17 80,-65-9 194,-65-4 187,0 2-1,64 20 1,-102-25-429,2 1 399,-11 5-19,2-5-376,-1 0 1,0-1-1,0 1 1,0-1 0,0 0-1,-1 0 1,1 0-1,-6 3 1,-35 11 156,-116 29-21,64-18-700,83-23-417,-1-1-1,0 0 0,0 0 1,-17 0-1,30-3 907,-6 0-1359,7 0 1325,0-1 0,-1 1-1,1 0 1,0 0 0,0 0 0,0 0 0,0 0-1,0 0 1,0 0 0,0 0 0,0 0-1,0 0 1,0 0 0,-1 0-199,1 0 199,0-1 0,0 1 0,0 0-1,0 0 1,0 0 0,0 0 0,0 0 0,0 0-1,0 0 1,0 0 0,0-1 0,0 1-1,0 0 1,0 0 0,0 0 0,0 0 0,0 0-1,0 0 1,0 0 0,0 0 0,0-1 0,0 1-1,0 0 1,0 0 0,0 0 0,0 0 0,0 0-1,0 0 1,0 0 0,0 0 0,0 0-1,1-1 1,3-2-1960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3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8960,'0'5'4064,"0"10"-3520,-4-7 1536,4 0-1249,-9 7 97,4 2-576,-5-1 96,7 4-224,-10-5-64,3 5-96,-4-3-768,9-1 416,-8-4-2367,10 0 1471,-7-4-2304,10 0 1984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31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5888,'8'-36'2688,"-3"24"-2336,0 9 768,-2 3-672,2-5-224,4 5-192,-4 0-320,4 8 160,5 0-448,-1 4 320,0 5-1856,6 6 1184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31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4480,'0'1'518,"1"0"1,0 0-1,-1 0 0,1 0 1,0 0-1,-1 0 0,1-1 1,-1 2-1,0-1 1,1 0-1,-1 0 0,1 2 1,1 4 756,0 1 0,0 0 0,1 12 1,-3-7 284,-6 24 1,1 0-320,5 15 103,2-52-626,5-4-416,8-9-298,-12 10-9,18-15-76,1 0 0,39-23 0,-46 33 300,1 0 0,-1 1 0,2 0 0,-1 1 0,24-5 1,-37 10-162,0 1 1,-1 0 0,1-1-1,0 1 1,0 0 0,0 0-1,0 0 1,-1 1 0,1-1-1,0 1 1,0-1 0,0 1-1,-1 0 1,1 0 0,0 0-1,-1 1 1,5 2 0,-6-3-27,1 0 0,-1 1 0,1-1 0,-1 1 0,0 0 0,0 0 0,0-1 0,0 1 0,0 0 0,0 0 0,0 0 0,0 0 0,-1 0 0,1 0 0,-1 0 0,0 0 0,1 0 0,-1 0 0,0 0 0,0 0 0,-1 0 0,1 1 0,0-1 0,-1 0 0,0 2 0,-29 107-4971,29-100 3424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0:19.2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220 549 3808,'-4'-7'7714,"3"7"-7465,-11 0 2020,-14 9-2164,24-8 299,-2 1-264,-73 32 1538,70-30-1568,0 0 1,1 0-1,-1 1 0,1-1 0,0 2 1,0-1-1,0 1 0,-5 7 0,10-12-100,-4 6 99,1-1 0,-1 1-1,1 0 1,1 1 0,-4 8-1,6-14-67,1 0 0,-1 0 0,1 0 0,-1 0 0,1 0 0,0 1-1,0-1 1,0 0 0,0 0 0,1 0 0,-1 0 0,1 1 0,-1-1-1,1 0 1,0 0 0,-1 0 0,1 0 0,0 0 0,0 0 0,1-1-1,-1 1 1,0 0 0,4 3 0,-3-3 9,1 0 0,-1 0-1,1-1 1,0 1 0,0 0-1,0-1 1,0 0 0,0 0 0,0 0-1,0 0 1,0 0 0,1-1-1,-1 1 1,0-1 0,0 0 0,1 0-1,-1 0 1,0 0 0,0-1 0,6 0-1,6-3 117,-1 1-1,1-2 1,14-7 0,2-1-96,-1-1 1,0-2 0,-1-1-1,42-33 1,-56 37-18,0 0-1,-1 0 1,-1-2 0,0 1-1,-1-2 1,0 0 0,-1 0-1,-1-1 1,11-24 0,5-35 22,34-151 1,-38 129 61,-22 97-133,5-24 39,-5 23-54,1 1 0,-1 0 0,0 0 0,0 0 0,0-1 0,0 1 0,0 0 0,-1 0 0,1-1 1,0 1-1,-1 0 0,1 0 0,0 0 0,-1-1 0,1 1 0,-2-1 0,2 2 4,0 0 1,0-1-1,0 1 1,-1 0-1,1 0 1,0 0-1,0 0 1,0 0-1,0 0 1,0 0-1,0 0 1,-1 0-1,1 0 1,0 0-1,0 0 1,0 0-1,0 0 1,0 0-1,-1 0 1,1 0-1,0 0 1,0 0-1,0 0 1,0 0-1,0 0 1,-1 0-1,1 0 1,0 0-1,0 0 0,0 0 1,0 1-1,0-1 1,0 0-1,0 0 1,-1 0-1,1 0 1,0 0-1,0 0 1,0 0-1,0 0 1,0 1-1,0-1 1,0 0-1,0 0 1,-4 7-25,0 0 1,0 1 0,1-1-1,0 1 1,0-1 0,1 1-1,0 0 1,1 0 0,-2 14-1,-1 4 15,-36 152 37,31-140 11,-44 133 179,0-2 453,52-164-631,0 0 1,0 0-1,0-1 1,1 1-1,0 0 1,0 6-1,0-11-24,0 0-1,0 0 1,0 1-1,0-1 0,0 0 1,0 0-1,0 0 1,0 1-1,0-1 1,0 0-1,0 0 0,0 0 1,0 1-1,0-1 1,0 0-1,1 0 1,-1 0-1,0 1 1,0-1-1,0 0 0,0 0 1,0 0-1,0 0 1,1 0-1,-1 1 1,0-1-1,0 0 0,0 0 1,0 0-1,1 0 1,-1 0-1,0 0 1,0 0-1,0 0 0,1 1 1,-1-1-1,0 0 1,0 0-1,0 0 1,1 0-1,-1 0 0,0 0 1,0 0-1,0 0 1,1 0-1,-1 0 1,0-1-1,0 1 0,0 0 1,1 0-1,-1 0 1,0 0-1,0 0 1,12-9 234,-8 5-184,25-22 105,37-31-88,-57 51-137,0-1 1,0 1-1,1 1 1,0 0-1,17-6 1,-25 10 52,0 1 0,0-1 1,0 1-1,0-1 0,0 1 0,0 0 0,1 0 0,-1 0 1,0 0-1,0 0 0,0 1 0,0-1 0,0 1 1,0-1-1,0 1 0,0 0 0,0-1 0,-1 1 0,1 0 1,0 0-1,0 1 0,-1-1 0,1 0 0,2 3 1,2 2 33,-1 1 0,0 0 0,0 1 1,7 13-1,-9-15 36,1 1 0,0-1 1,0 1-1,0-1 0,6 5 0,-8-9-119,0-1 0,-1 0-1,1 1 1,0-1 0,0 0-1,1 0 1,-1 0 0,0-1-1,0 1 1,0 0 0,1-1 0,-1 0-1,0 1 1,0-1 0,1 0-1,-1 0 1,0 0 0,1 0-1,-1-1 1,0 1 0,0-1-1,1 1 1,-1-1 0,0 0 0,3-1-1,1-1-1215,1 0-1,-1-1 0,0 0 0,-1 0 1,1 0-1,-1-1 0,7-6 1,1-4-2050,0-4-1258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3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17 6464,'1'-1'231,"-1"0"1,1 0 0,-1 0-1,1 0 1,0-1 0,-1 1-1,1 0 1,0 0 0,0 0-1,0 0 1,0 1 0,-1-1-1,1 0 1,1 0 0,0 0-1,0 2 1373,-2 0-1336,0-1-1,0 0 0,1 1 0,-1-1 1,0 0-1,0 1 0,0-1 1,0 1-1,0-1 0,1 0 1,-1 1-1,0-1 0,0 1 1,0-1-1,0 0 0,0 1 1,0-1-1,0 1 0,0 0 1,0 18 1597,-6 20 229,-19 63 0,0 4-1274,9-3-539,-16 76-455,26-162-625,6-16 680,0-1 1,0 1-1,0-1 0,-1 0 0,1 1 0,0-1 0,-1 1 0,1-1 0,0 0 0,-1 1 0,1-1 0,0 0 0,-1 1 0,1-1 0,-1 0 0,1 1 0,0-1 0,-1 0 0,1 0 0,-1 0 0,1 1 0,-1-1 0,0 0 0,-1-3-1923,-2-14-1478,3-3 1147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3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0 8064,'-9'17'5842,"-13"14"-3194,0-6-1058,-1-2 0,-42 33 0,18-16-323,28-23-864,2-2 36,-25 28-1,41-42-408,0 0 0,1-1 0,-1 1 0,0 0 0,1 0 0,-1 0 0,1 0 0,-1 0 0,1 0 0,-1 0 0,1 0 0,0 0 0,0 0 0,-1 0 0,1 0 0,0 1 0,0-2-6,0 1-1,0-1 0,1 1 0,-1-1 0,0 1 1,0-1-1,1 0 0,-1 1 0,0-1 0,0 0 0,1 1 1,-1-1-1,0 0 0,1 1 0,-1-1 0,1 0 1,-1 0-1,0 1 0,1-1 0,-1 0 0,1 0 1,-1 0-1,1 0 0,-1 1 0,1-1 0,6 1 68,0-1 0,-1 0 0,1 0-1,9-1 1,-13 1-132,52-4 361,37-2-35,94 4 0,-149 3-302,-26-1-27,1 1 1,0 0-1,20 4 0,-6-1-448,-15-3-2434,-12 8-2946,-7 2 405,-1 5 1713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3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191 101 7968,'-15'-4'2565,"14"4"-2526,1 0 0,0 0 1,0 0-1,-1-1 0,1 1 0,0 0 0,-1 0 0,1 0 1,0 0-1,0 0 0,-1 0 0,1 0 0,0 1 1,0-1-1,-1 0 0,1 0 0,0 0 0,-1 0 0,1 0 1,0 0-1,0 0 0,0 0 0,-1 1 0,1-1 0,0 0 1,-2 1-57,-5 3 545,1 0 0,0 0 0,0 0 1,0 1-1,-5 5 0,-1 2 70,1 1 1,0-1 0,1 2 0,1-1 0,0 1 0,-8 17-1,8-8-280,1 0-1,0 1 0,2 0 0,-4 26 0,8-35-169,1 0 0,0 0 0,0 1-1,2-1 1,0 0 0,1 0 0,6 27-1,-6-36-29,0 0 0,0 0 0,1 0 0,0 0 0,0-1 0,1 1-1,-1-1 1,1 0 0,0 0 0,1 0 0,-1 0 0,1-1 0,8 7-1,-9-9-60,0 0 0,0 1 0,1-1 0,-1-1 0,0 1 0,1-1 0,-1 1 0,1-1 0,-1-1 0,1 1 0,-1-1 0,1 1 0,0-1 0,-1-1 0,1 1 0,-1-1 0,1 1 0,0-1 0,7-3 0,2-2-35,1-1 0,-1-1 0,0 0 0,0 0 1,-1-2-1,-1 0 0,1 0 0,-2-1 1,1 0-1,-1-1 0,13-20 0,-1-1-45,-1-2-1,-2 0 1,-1-1-1,18-51 1,-36 84 23,10-24-114,-2-1-1,7-37 1,-15 58 62,1 0 1,-2 0 0,1 0 0,-1 0 0,0-1-1,0 1 1,-1 0 0,0 0 0,0 0 0,-1 0-1,0 0 1,0 0 0,-1 0 0,1 0-1,-5-6 1,6 12 29,-1-1-1,0 0 0,1 0 0,-1 1 0,0-1 1,0 1-1,0 0 0,0-1 0,0 1 1,0 0-1,0 0 0,0 0 0,0 1 1,-1-1-1,1 0 0,0 1 0,-1-1 1,1 1-1,-4 0 0,-4 0-23,0 0-1,0 1 1,-11 2-1,19-3 48,-21 5 101,1 0-1,0 2 0,1 0 1,0 2-1,0 0 0,-28 17 1,42-22-7,-1 0 0,1 1 1,0 0-1,0 1 0,1 0 1,-7 6-1,11-10-68,1 0 0,0 0 1,-1 0-1,1 0 0,0 0 0,0 0 0,0 0 1,0 0-1,0 0 0,1 0 0,-1 0 0,0 1 1,1-1-1,0 0 0,0 0 0,-1 1 0,1-1 0,1 0 1,-1 1-1,0-1 0,0 0 0,1 0 0,0 1 1,-1-1-1,1 0 0,0 0 0,0 0 0,2 3 1,0 0 70,1 0 0,0 0 0,0-1 0,1 0 0,-1 1 0,1-2 0,0 1 0,0 0 0,0-1 0,1 0 0,-1 0 0,1-1 0,-1 0 0,7 2 0,7 2 153,-1-1 0,1-2 0,22 3 0,-22-5-181,-1-1 0,1-1 0,-1 0 0,0-1 0,1-1 0,-1-1 0,0 0 0,23-10-1,-35 11-456,0 0-1,0 1 0,-1-2 1,8-4-1,6-10-5359,-14 12 3699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3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90 8480,'-18'0'7615,"24"0"-6521,47-14 3152,104-21-1442,6 14-1868,225 1 0,-289 22-2008,-73 1-1414,-14 0-1140,-4 0 1754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3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85 8128,'-5'-3'4737,"19"0"-1053,87-31 2169,-50 20-4649,57-8 0,-80 18-953,37 0 0,-56 4-184,0 0 1,-1 1-1,1-1 1,0 2-1,0 0 1,-1 0-1,0 0 1,12 6-1,-18-8-47,-1 1 0,0 0-1,1-1 1,-1 1 0,0 0 0,0 0 0,0 0-1,1 0 1,-1 0 0,0 0 0,0 0-1,0 0 1,-1 1 0,1-1 0,0 0-1,0 0 1,-1 1 0,1-1 0,-1 1-1,1-1 1,-1 0 0,1 1 0,-1-1 0,0 1-1,0-1 1,0 1 0,0-1 0,0 1-1,0-1 1,0 1 0,0-1 0,-1 1-1,1-1 1,-1 1 0,1-1 0,-1 0-1,1 1 1,-1-1 0,-1 3 0,-2 2 16,-1 1 0,1-1 0,-1 0 1,0 0-1,-12 10 0,-90 84 206,82-75-261,2 1 1,-23 34 0,29-37-17,-11 18 338,-27 50 0,55-90-289,0-1 0,0 0 0,0 0 1,0 0-1,-1 1 0,1-1 1,0 0-1,0 0 0,0 1 0,0-1 1,0 0-1,0 0 0,0 1 1,0-1-1,0 0 0,0 1 0,0-1 1,0 0-1,0 0 0,0 1 1,0-1-1,0 0 0,0 0 0,1 1 1,-1-1-1,0 0 0,0 0 1,0 0-1,0 1 0,0-1 0,1 0 1,-1 0-1,0 0 0,0 1 1,0-1-1,0 0 0,1 0 0,-1 0 1,0 0-1,0 0 0,1 1 1,-1-1-1,0 0 0,0 0 0,1 0 1,14 0 458,47-20 59,-26 8-477,14-3-926,1 2 0,0 2 1,96-6-1,-137 16-243,-1 1-1,1 0 0,0 1 1,11 2-1,7 5-1376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4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467 791 1664,'1'0'264,"-1"0"0,0-1 0,1 1 1,-1 0-1,1 0 0,-1 0 0,1 0 0,-1-1 1,1 1-1,-1 0 0,0 0 0,1-1 0,-1 1 1,0 0-1,1 0 0,-1-1 0,0 1 0,1-1 0,-5-8 7507,0 3-9084,2 3 1443,-1 0 1,0-1-1,0 1 1,0 0-1,0 1 0,0-1 1,-1 1-1,1-1 1,-1 1-1,0 0 0,0 0 1,0 1-1,0-1 1,0 1-1,0 0 1,0 0-1,0 0 0,0 0 1,0 1-1,-7 0 1,-3 0-7,-1 0 0,1 1 0,-1 1 1,-27 7-1,19-2-26,1 2 1,0 0-1,0 2 0,0 0 1,2 1-1,-1 1 0,2 1 1,-27 24-1,39-31-15,0 0 0,1 0 1,-1 1-1,2 0 0,-1 0 0,-7 15 0,11-18-51,-1 0 1,1 1-1,0 0 0,0-1 1,0 1-1,1 0 1,0 0-1,0 0 0,1-1 1,0 1-1,0 0 0,1 9 1,0-10-16,1-1 1,0 1-1,0 0 1,0-1 0,1 1-1,-1-1 1,1 1-1,0-1 1,1 0-1,-1-1 1,1 1 0,-1 0-1,1-1 1,8 5-1,1 1 140,0-1 0,1 0 0,20 8-1,-9-8-9,-1-1-1,1 0 0,0-2 0,34 3 0,-32-6-60,1-1 0,-1-2 0,1 0 0,-1-2 0,0-1 0,32-8 0,153-57 270,-204 66-349,115-49 168,-103 41-130,1-1 1,-1 0 0,30-26 0,-31 20 6,-1-1 1,0 0-1,17-27 1,38-70 259,-51 75-238,-2-2-1,-1 0 0,13-49 1,-20 45-133,-2 0 0,-1 0 1,-3 0-1,0-92 0,-7 118 1,-1 0-1,-4-22 0,5 40 48,0-1-32,0 0 1,0 0-1,0 0 0,0 0 1,-3-5-1,3 8 30,1 1 1,-1-1-1,1 0 0,0 1 1,-1-1-1,1 1 0,-1-1 0,0 0 1,1 1-1,-1 0 0,1-1 0,-1 1 1,0-1-1,0 1 0,1 0 1,-1-1-1,0 1 0,1 0 0,-1 0 1,0-1-1,0 1 0,0 0 0,1 0 1,-1 0-1,0 0 0,0 0 1,1 0-1,-1 0 0,0 0 0,0 1 1,1-1-1,-1 0 0,0 0 1,0 1-1,0-1 0,-5 4-47,1-1 0,0 0 0,0 1 1,0 0-1,1 0 0,-1 1 0,-6 8 0,11-13 59,-117 139-260,87-103 207,2 2 1,1 1 0,-36 71-1,32-42 198,3 2 0,-20 76 0,38-111-49,1 0 0,-5 47 0,13-69-52,0 0 1,1-1-1,0 1 1,1-1-1,0 1 1,1-1-1,0 1 1,1-1-1,1 0 1,4 12-1,-5-17 8,1-1 0,-1 0 0,1-1 0,1 1 1,-1 0-1,1-1 0,0 0 0,0 0 0,0-1 0,1 1 0,0-1 0,-1-1 0,2 1 0,-1-1 0,0 0 1,1 0-1,-1 0 0,1-1 0,0 0 0,-1-1 0,11 2 0,0-1 33,0-1 0,1-1 1,-1 0-1,0-1 0,0-1 0,0 0 0,24-8 0,-12 2-77,-1-2 0,33-17 0,51-32-124,-66 33 133,127-91 102,-149 100-54,0-1 1,-2-2 0,0 0 0,-1-1-1,-1-1 1,17-25 0,-35 43-56,0 0-1,0 1 1,0-1 0,-1 0 0,2-7-1,-2 10-8,-1 1 0,0-1-1,0 1 1,0-1-1,0 0 1,1 1 0,-1-1-1,0 1 1,0-1-1,0 0 1,0 1 0,0-1-1,-1 0 1,1 1-1,0-1 1,0 1 0,0-1-1,0 0 1,-1 1-1,1-1 1,0 1 0,-1-1-1,1 1 1,0-1-1,-1 1 1,1-1 0,-1 1-1,1-1 1,0 1-1,-1 0 1,1-1 0,-1 1-1,0-1 1,1 1-1,-1 0 1,1 0 0,-1-1-1,1 1 1,-1 0-1,0 0 1,1 0 0,-1 0-1,1 0 1,-1 0-1,0 0 1,1 0 0,-1 0-1,0 0 1,1 0-1,-2 0 1,-4 1-29,-1 0 1,1 1-1,-1 0 1,1 0-1,0 1 1,0-1-1,0 1 1,-7 5-1,-48 36-238,46-33 252,-124 109 250,120-101-182,1 1 1,0 0-1,2 1 0,-26 45 1,38-59-13,1 0 1,0 1 0,1-1-1,0 1 1,-3 14-1,5-19-5,0-1-1,0 0 0,0 1 0,0-1 0,0 0 0,0 1 0,1-1 1,-1 0-1,1 0 0,1 5 0,-1-6-8,-1 0 0,1 0-1,0 0 1,-1 0 0,1-1 0,0 1 0,0 0 0,0 0-1,0 0 1,0-1 0,0 1 0,0 0 0,0-1 0,0 1-1,0-1 1,0 1 0,0-1 0,0 0 0,0 1 0,1-1-1,1 0 1,1 0-2,-1 0 0,1 0 0,0-1 0,-1 1 0,1-1 0,-1 0-1,0 0 1,1 0 0,-1-1 0,0 1 0,5-3 0,34-24 84,-33 21-79,6-4-58,-1-1 1,0 0 0,-1-1 0,-1-1-1,0 0 1,16-26 0,-12 14-39,-1-1 1,-2-1-1,12-32 0,-21 49-364,-9 27-206,-1 0 566,0 0 1,2 0 0,0 1-1,1 0 1,0 0 0,1 0-1,1 21 1,1-32 118,1 0 0,-1 0 0,1 0 0,0-1 0,1 1 0,-1 0 0,1-1 0,0 1 0,1-1 0,-1 0 0,1 0 0,0 0 0,0 0 0,1 0 0,-1 0 0,1-1 0,0 0 0,0 0 0,1 0 0,-1 0 1,1-1-1,0 1 0,0-1 0,0 0 0,6 2 0,-4-3 15,1 1 1,-1-1-1,1-1 0,-1 1 1,1-1-1,0 0 1,-1-1-1,1 0 1,0 0-1,0-1 1,-1 0-1,1 0 1,0-1-1,-1 0 1,1 0-1,-1-1 0,0 0 1,0 0-1,0-1 1,0 1-1,-1-2 1,11-7-1,-7 3-74,0 0-1,-1-1 0,0-1 1,-1 1-1,0-1 0,-1 0 1,8-16-1,3-10 27,12-41 0,-1 3 59,-18 47 13,12-24-463,28-51 0,-51 103 363,1-1-1,-1 1 0,0-1 1,0 1-1,0 0 1,1-1-1,-1 1 0,0-1 1,1 1-1,-1 0 0,0-1 1,1 1-1,-1 0 1,0-1-1,1 1 0,-1 0 1,0 0-1,1-1 1,-1 1-1,1 0 0,-1 0 1,1 0-1,-1 0 1,1-1-1,-1 1 0,1 0 1,-1 0-1,1 0 0,-1 0 1,0 0-1,1 0 1,0 0-1,0 1 2,0-1 1,-1 1-1,1-1 0,0 1 1,-1 0-1,1-1 0,-1 1 1,1-1-1,-1 1 0,1 0 1,-1 0-1,0-1 1,1 1-1,-1 0 0,0 0 1,1-1-1,-1 3 0,2 9 9,0 1 0,-1 0-1,-1 0 1,-2 21-1,1-10-70,-1 19 137,-12 66 0,9-85 15,-1 0 0,-1-1 0,-1 0 0,-12 26 0,18-46-41,1 0 1,-1 0 0,1 0-1,-1 0 1,0-1-1,-1 1 1,1-1 0,0 1-1,-1-1 1,1 0 0,-6 4-1,6-5-43,0 0 0,0-1 0,1 1 0,-1-1 0,0 1 0,0-1 0,0 0 0,0 0-1,0 1 1,0-1 0,0-1 0,0 1 0,0 0 0,0 0 0,1-1 0,-1 1 0,0-1 0,0 0 0,0 1 0,0-1-1,1 0 1,-3-2 0,-2 0-310,-3-2-54,1 1 0,0-2-1,-8-6 1,15 11 71,14 6-422,-7 0 796,0-1 0,0 1 0,0-1 0,0 0 0,1-1 0,0 0 0,0 0 0,0 0 0,0-1 0,0 0 0,0 0 0,0-1 0,1 0 0,-1 0 0,1-1 0,13-1 0,-1 0 106,1-2 0,0 0 0,-1-1 0,38-14 0,-45 13-139,0 0-1,0-1 0,-1-1 0,1 0 1,-1-1-1,-1 0 0,0-1 0,0 0 1,0-1-1,-1 0 0,-1-1 0,9-12 1,19-32-2,-2-2 0,-3-1 1,35-86-1,-59 123-230,2 0 1,16-25 0,-26 45 181,0 1 1,0 0-1,0 0 1,1 0-1,-1 0 1,0-1 0,0 1-1,0 0 1,0 0-1,0 0 1,0 0 0,0 0-1,0-1 1,0 1-1,1 0 1,-1 0-1,0 0 1,0 0 0,0 0-1,0 0 1,0 0-1,0 0 1,1-1-1,-1 1 1,0 0 0,0 0-1,0 0 1,0 0-1,1 0 1,-1 0 0,0 0-1,0 0 1,0 0-1,0 0 1,1 0-1,-1 0 1,0 0 0,0 0-1,0 0 1,0 0-1,1 0 1,-1 1-1,0-1 1,0 0 0,0 0-1,0 0 1,0 0-1,1 0 1,3 11-27,-2 24 130,-19 221 309,11-189-199,5-48-97,-2 0-1,0 1 0,-1-1 1,0 0-1,-14 32 0,18-49-91,-1-1 0,0 0 0,1 0 0,-1 0 0,0 0 1,1 0-1,-1 0 0,0 0 0,0 0 0,0 0 0,0 0 0,0-1 0,0 1 0,0 0 0,0-1 0,-1 1 0,1 0 0,0-1 0,0 0 0,0 1 0,-1-1 0,1 0 0,0 1 0,-1-1 1,1 0-1,0 0 0,0 0 0,-1 0 0,1 0 0,0-1 0,0 1 0,-1 0 0,1-1 0,0 1 0,0 0 0,-1-1 0,1 1 0,-1-2 0,-3-1-50,0 0 0,1 0 0,-1 0 0,1 0 0,0-1 0,0 0 0,0 0 0,-6-7 0,-10-21-361,0-1 0,-16-40 1,34 69 179,-1 0 1,0-1 0,0 1 0,-5-6-1,22 30-348,-12-16 482,0 0 0,1-1 0,-1 1 0,1-1 0,5 5 1,12 9 252,0-2 0,1 0 1,28 14-1,-42-25-115,1 0 0,1 0 0,-1-1 1,1 0-1,-1-1 0,1 0 0,0 0 0,-1-1 1,1 0-1,0-1 0,0 0 0,17-1 0,-14-3 9,1 0-1,-1-1 0,0-1 1,-1 1-1,0-2 0,0 0 1,18-14-1,-8 5-3,-1-1 0,-1-1 0,-1-1 0,25-32 0,52-91 123,-74 98-180,-4 7-361,-15 32 288,0 3-79,-2 8 31,-6 15 418,-34 194 128,40-212-401,-14 80 303,13-73-344,1 0 1,0-1-1,0 1 1,1-1-1,0 1 1,5 17-1,-4-22 47,0-1-1,0 0 1,0 0-1,1 0 1,-1 0-1,1-1 1,0 1-1,0-1 1,1 1-1,-1-1 0,0 0 1,1 0-1,0-1 1,0 1-1,0-1 1,0 0-1,0 0 1,0 0-1,1 0 1,-1-1-1,1 0 1,-1 0-1,1 0 1,6 0-1,5 0-49,-10 0 18,-1-1 0,0 0 0,1 0 0,-1 0 0,1 0 0,-1-1 0,1 0 0,8-3 0,-10 2-30,2-1-20,0 0 0,-1-1 0,1 1 0,-1-1 1,0 0-1,0-1 0,5-5 0,14-23 42,-1-2-1,-2-1 0,23-53 1,9-15-201,-47 93 185,1 1 1,-1 0 0,2 0 0,-1 1 0,1 0 0,1 0 0,10-9 0,-15 15-5,0 0 0,0 1 0,0 0-1,0-1 1,0 1 0,0 1 0,0-1 0,1 1 0,-1-1-1,1 1 1,-1 0 0,1 1 0,-1-1 0,1 1 0,0 0-1,-1 0 1,1 0 0,-1 1 0,1 0 0,-1 0 0,1 0-1,5 2 1,2 4 23,1 0 0,-2 1 0,1 0 0,-1 1 0,16 15 0,-23-20 0,7 8 161,-9-10 264,-9-9-61,3 1-371,-1 1 1,0 1 0,0-1 0,0 1 0,-1-1 0,0 2 0,0-1 0,-9-4 0,12 7-31,-1 0-1,1 0 1,0 0 0,-1 0 0,1 1-1,-1-1 1,1 1 0,0 0-1,-1 0 1,1 0 0,-1 1 0,1-1-1,-1 1 1,1 0 0,0 0 0,-1 0-1,1 0 1,0 1 0,-5 2 0,2 1 12,0-1 0,0 1 0,0 0 1,1 0-1,0 1 0,0 0 1,0 0-1,-3 6 0,-1 2 27,1 0-1,-11 27 0,9-15 70,-10 42 1,18-59-21,0 1 1,1-1 0,0 1-1,0 0 1,1-1 0,1 1 0,-1 0-1,3 10 1,-2-17-34,0 0 1,0 0-1,0 0 0,0 0 1,1-1-1,-1 1 0,1 0 1,0-1-1,0 1 0,0-1 1,0 0-1,0 0 0,0 1 1,0-1-1,1-1 0,-1 1 1,1 0-1,0-1 0,-1 1 1,1-1-1,0 0 0,0 1 1,0-2-1,0 1 1,4 1-1,6 0 27,0-1 0,0 0 0,0-1 0,19-1 0,-30 1-43,37-3 49,1-2 0,-1-1 1,48-15-1,-64 14-66,0-1 0,-1-1 1,0-1-1,0-2 0,-1 0 0,30-23 0,-26 16 2,-2-2 0,0 0-1,-2-1 1,0-1 0,28-43-1,-43 58-41,11-15 46,-20 26-59,1 1 0,0 0 0,0 0 1,0 0-1,1 0 0,-1 1 0,1-1 0,-1 7 0,-2 5-25,-49 109 362,16-43-148,34-76-78,1 0 1,0 1-1,-1 9 1,2-15-31,1 0 0,0 0 0,-1 0 0,1 0 0,0 0 0,0 0 0,0 0 0,0 0 0,0 0 0,0 0 0,1 1 0,-1-1 0,0 0 0,0 0 0,1 0 0,-1 0 0,1 0 0,-1 0 0,1 0 0,-1 0 0,1-1 1,-1 1-1,1 0 0,0 0 0,0 0 0,-1-1 0,1 1 0,0 0 0,2 1 0,-2-2 10,1 0 0,0 0-1,-1 0 1,1 0 0,0 0 0,-1 0 0,1 0 0,0-1 0,-1 1 0,1 0-1,-1-1 1,1 1 0,-1-1 0,1 0 0,-1 0 0,1 1 0,-1-1 0,1 0-1,-1 0 1,0 0 0,3-3 0,0 0-8,1-1 0,-1 0-1,0 0 1,0 0 0,4-6 0,13-31-157,-1-2-1,24-82 1,-36 94-402,-7 26 76,-4 21 291,-7 25 244,-9 45 85,18-76-121,0 1 0,1 0 1,0 0-1,0 0 0,1 0 0,3 16 0,-3-23-18,0 0 0,0 0 0,0 0-1,0 0 1,1 0 0,-1 0 0,1 0-1,0-1 1,0 1 0,0-1 0,0 1-1,0-1 1,0 0 0,5 3 0,-3-2 21,0-1 0,0 0 0,0 0 0,0 0 0,1 0 0,-1-1 0,1 0 0,9 2 0,2-2 59,0-1 1,1 0-1,-1-1 1,26-5-1,-27 4-80,0-1 0,-1-1-1,1 0 1,-1-1-1,0-1 1,0 0-1,0-1 1,-1 0 0,0-1-1,-1 0 1,1-1-1,-2-1 1,12-11-1,-6 2-98,-1-2 0,26-43 0,18-49-247,61-170-478,-22-32 171,-98 309 619,1-1-18,0 0-1,-1 1 0,0-1 0,0 0 1,-1 0-1,0-12 0,-1 19 37,1-1-1,0 1 0,0 0 1,0 0-1,0-1 1,0 1-1,-1 0 0,1 0 1,0 0-1,0-1 1,-1 1-1,1 0 0,0 0 1,0 0-1,0 0 1,-1 0-1,1-1 0,0 1 1,0 0-1,-1 0 1,1 0-1,0 0 0,-1 0 1,1 0-1,0 0 1,0 0-1,-1 0 0,1 0 1,0 0-1,0 0 1,-1 0-1,1 0 0,0 0 1,-1 0-1,1 1 1,0-1-1,0 0 0,-1 0 1,1 0-1,0 0 1,0 0-1,0 1 0,-1-1 1,1 0-1,0 0 1,0 0-1,0 1 0,0-1 1,-1 0-1,-13 17-40,-3 13 154,1 1 0,-15 48-1,22-57-54,-14 43 273,-27 126 0,34-116-173,-9 132 0,23-158-1219,1 0 0,3 0 0,17 94 0,-19-142 1044,3 10-2549,-1 1-1,0 14 1,-4-20-1666,-3-6 1425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4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122 107 10560,'-58'-60'4768,"13"36"-4128,30 16-800,12 8-32,3-8-480,3 8 384,12-7-2048,7 7 1280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52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202 294 1472,'4'-41'2923,"4"0"2747,-7 35-3085,-5 23-1347,-35 130 1407,-16 100-1271,-12 36-140,57-241-1042,7-28 65,0-1 0,-1-1 1,-8 19-1,12-29-197,0-1 1,-1 0-1,1-1 0,0 1 1,-1 0-1,1 0 0,-1 0 1,0 0-1,1 0 0,-1 0 1,0-1-1,1 1 0,-1 0 0,0 0 1,0-1-1,0 1 0,-1 0 1,1-1-36,1 0 0,-1-1 1,1 1-1,0 0 0,-1-1 0,1 1 1,0 0-1,-1-1 0,1 1 0,0-1 1,-1 1-1,1-1 0,0 1 1,0 0-1,0-1 0,0 1 0,-1-1 1,1 1-1,0-1 0,0 1 0,0-1 1,0 1-1,0-1 0,0 0 1,0-42 219,9-68-269,40-185 0,-34 242-139,24-56 0,-35 102 131,54-131-371,-41 104 229,39-59-1,-47 81 135,1 0 0,0 1-1,1 0 1,0 1 0,18-14-1,-23 21 44,0-1 0,0 2 0,0-1 0,1 1-1,-1-1 1,1 2 0,0-1 0,0 1 0,0 0-1,0 1 1,0-1 0,1 1 0,12 1 0,-14 0 14,-1 1 0,0 0 0,0 1 0,0-1 0,0 1 0,0 0 0,0 0 0,0 1 0,-1-1 1,1 1-1,-1 0 0,0 0 0,0 1 0,0-1 0,0 1 0,-1 0 0,1 0 0,4 8 0,-1-2 44,-1 0 0,0 0 0,-1 0-1,-1 0 1,1 1 0,-2 0 0,5 18-1,-7-19-18,0-1 0,0 0 0,-1 0-1,0 0 1,0 1 0,-1-1 0,-1 0-1,0 0 1,0 0 0,0 0 0,-1 0-1,-8 16 1,4-12 39,-1 0 0,-1 0 0,0-1-1,0 0 1,-1 0 0,-1-1 0,-13 11 0,6-6 161,-2-1 0,1-1 0,-33 17 1,45-27-183,-1 0 1,0 0 0,-1-1 0,1 0 0,0-1 0,-1 0-1,0 0 1,1-1 0,-1 0 0,0 0 0,0-1 0,-17-2 0,16 0-215,0-1 1,0 1 0,-19-9-1,29 11 132,0 0 1,0 0-1,-1 0 0,1 0 0,0 1 0,0-1 0,0 0 0,0 0 0,0 0 1,0 1-1,-1-1 0,1 0 0,0 0 0,0 0 0,0 1 0,0-1 1,0 0-1,0 0 0,0 1 0,0-1 0,0 0 0,0 0 0,0 1 1,0-1-1,0 0 0,0 0 0,0 1 0,0-1 0,0 0 0,1 0 0,-1 1 1,0-1-1,0 0 0,0 0 0,0 0 0,0 1 0,5 16 36,-4-11-88,50 161 541,-22-76 79,-28-88-526,8 28 214,1 1-1,29 57 0,-38-87-199,0 0 0,0-1 0,1 1-1,-1 0 1,0-1 0,1 1 0,-1-1 0,1 1 0,0-1-1,-1 1 1,1-1 0,0 0 0,0 0 0,0 0-1,0 0 1,0-1 0,0 1 0,0 0 0,0-1-1,0 1 1,0-1 0,1 0 0,2 0 0,-1 0 8,1-1 0,-1 1 0,0-1 0,0 0 0,1 0 1,-1-1-1,0 0 0,0 1 0,0-1 0,-1 0 0,6-4 1,11-9-10,-1-1 0,-1 0 0,25-28 0,44-64 28,-20 23-52,-29 33-414,-38 52 401,0 1 0,0-1 0,0 0 0,0 0 0,0 0 0,0 0 1,0 0-1,0 0 0,0 1 0,0-1 0,0 0 0,0 0 0,0 0 0,0 0 0,0 0 1,0 0-1,0 1 0,0-1 0,1 0 0,-1 0 0,0 0 0,0 0 0,0 0 0,0 0 0,0 0 1,0 1-1,0-1 0,0 0 0,0 0 0,1 0 0,-1 0 0,0 0 0,0 0 0,0 0 1,0 0-1,0 0 0,0 0 0,1 0 0,-1 0 0,0 0 0,0 0 0,0 0 0,0 0 0,0 0 1,0 0-1,1 0 0,-1 0 0,0 0 0,0 0 0,0 0 0,0 0 0,0 0 0,0 0 0,1 0 1,-1 0-1,0 0 0,0 0 0,0 0 0,0-1 0,0 1 0,0 0 0,0 0 0,0 0 1,1 0-1,-1 0 0,-2 13-59,-37 145-230,20-58 423,14-73-68,4-20-31,1 0 1,-1 0-1,1 0 1,0 0-1,0 0 1,1 0-1,3 13 1,-4-18-6,1 0 1,0 0-1,-1-1 1,1 1-1,0 0 1,0 0-1,0 0 0,0 0 1,0-1-1,0 1 1,1-1-1,-1 1 1,1-1-1,-1 1 0,1-1 1,-1 0-1,1 0 1,0 1-1,0-1 1,-1 0-1,1-1 0,0 1 1,0 0-1,0-1 1,0 1-1,0-1 1,0 1-1,0-1 0,4 0 1,1 0 0,0-1-1,-1 0 1,1-1 0,0 1 0,-1-1 0,1-1-1,-1 1 1,1-1 0,-1 0 0,0-1 0,-1 1-1,1-1 1,0 0 0,-1-1 0,6-5 0,6-7-92,-2-1 0,27-37 1,-27 31-65,15-32 0,-29 55 125,-14 92-566,6-62 536,2 1 0,-2 49 0,7-75 45,0-1 0,1 1 0,-1-1 0,1 1 0,0-1 0,2 5 0,-3-7-7,0 0 0,1 0 0,-1 0 0,1 0 0,-1 0 0,1 0 0,-1 0 0,1 0 0,0 0 0,0 0 0,-1 0 0,1-1 0,0 1 0,0 0 0,0 0 0,0-1 0,0 1 0,0-1 0,0 1 0,0-1 0,2 1 1,0-1 44,-1 0 0,1 0 0,0 0 0,0 0 0,0-1 0,-1 1 0,1-1 0,0 0 0,-1 0 0,1 0 0,3-2 0,2-2-12,0 0 0,12-10-1,48-47 34,87-120-465,-93 108 214,51-66-246,-78 92 262,-2 0-1,-2-3 1,27-60 0,-4-31-278,-52 139 390,-1-1-1,0 1 1,0-1 0,0 1-1,-1-1 1,1 0 0,-1 1-1,0-1 1,0-7 0,0 11 46,0 0 1,0 1 0,0-1 0,0 0 0,-1 0 0,1 0-1,0 0 1,0 0 0,0 0 0,0 0 0,0 0-1,0 0 1,0 0 0,0 0 0,0 0 0,0 0 0,0 0-1,0 0 1,0 0 0,0 0 0,0 0 0,0 0 0,0 0-1,-1 0 1,1 0 0,0 0 0,0 0 0,0 0 0,0 0-1,0 0 1,0 0 0,0 0 0,0 0 0,0 0-1,0 0 1,0 0 0,0 0 0,-1 0 0,1 0 0,0 0-1,0 0 1,0 0 0,0 0 0,0 0 0,0 0 0,0 0-1,0 0 1,0 0 0,0 0 0,0 0 0,0 0-1,0 0 1,0 0 0,0 0 0,0 0 0,0-1 0,-4 5-84,1 1 1,1-1 0,-1 0-1,1 1 1,-1-1 0,-2 10-1,4-10 81,-15 29-23,-25 41 0,-10 19 96,23-31 150,-42 130 1,59-149-110,2 0 0,1 0 0,2 1 0,0 56 1,6-95-45,0 0 0,1-1 0,-1 1 1,1 0-1,0 0 0,1 0 0,-1-1 0,1 1 1,0 0-1,0-1 0,0 0 0,5 8 1,-5-10-34,0 0 1,-1 0-1,1 0 1,0-1-1,0 1 1,0-1-1,0 1 1,0-1-1,0 0 1,1 0-1,-1 0 1,0 0-1,1 0 1,-1 0-1,1-1 1,-1 1-1,1-1 1,-1 0 0,0 0-1,1 1 1,-1-2-1,1 1 1,-1 0-1,1 0 1,-1-1-1,1 0 1,2 0-1,3-2-6,0-1 0,0 1 0,-1-1 0,0-1-1,0 1 1,0-1 0,0-1 0,-1 1 0,1-1-1,-1 0 1,-1 0 0,7-10 0,4-6-124,-2-1 1,17-35-1,-1-4-75,40-75-206,46-55 308,-89 151-30,-1-1 0,23-54 1,-31 52 26,26-86 1,-43 125-35,0 0 0,0 0 1,-1 0-1,0-9 0,0 14 98,0-1 1,0 1-1,0-1 0,0 1 1,0 0-1,0-1 0,0 1 0,0-1 1,0 1-1,0 0 0,0-1 1,-1 1-1,1-1 0,0 1 0,0 0 1,0-1-1,-1 1 0,1 0 0,0-1 1,0 1-1,-1 0 0,1 0 1,0-1-1,-1 1 0,1 0 0,-1-1 1,0 1-8,0 1 0,0-1 1,0 0-1,0 1 0,1-1 0,-1 0 1,0 1-1,0-1 0,0 1 1,1-1-1,-1 1 0,0 0 1,0-1-1,1 1 0,-1 0 0,1-1 1,-1 1-1,0 1 0,-20 24 2,2 0 0,-30 52 0,-23 71 423,44-79-113,-24 95-1,33-96-155,-75 293 562,87-340-551,6-19-60,0 0 0,-1 0-1,1 0 1,1 0-1,-1 0 1,0 0-1,1 0 1,0 1 0,0-1-1,0 0 1,0 0-1,1 6 1,-1-9-71,0 0 0,0 1 1,0-1-1,0 0 0,0 0 0,0 1 0,0-1 1,0 0-1,0 0 0,1 1 0,-1-1 1,0 0-1,0 0 0,0 0 0,0 0 0,1 1 1,-1-1-1,0 0 0,0 0 0,0 0 1,0 0-1,1 0 0,-1 1 0,0-1 0,0 0 1,1 0-1,-1 0 0,0 0 0,0 0 1,1 0-1,-1 0 0,0 0 0,0 0 0,1 0 1,-1 0-1,0 0 0,0 0 0,1 0 1,-1 0-1,0 0 0,0 0 0,0 0 0,1 0 1,-1-1-1,0 1 0,0 0 0,1 0 0,7-9-12,-8 8 43,8-12-49,0-1 1,-1 0 0,-1 0-1,6-22 1,-7 20-29,40-112-140,-34 94 123,-7 20-39,1 0 1,0 0-1,14-24 1,-19 38 78,0 0 0,0 0 1,0 0-1,0 1 1,0-1-1,1 0 0,-1 0 1,0 0-1,0 0 1,0 1-1,0-1 1,0 0-1,0 0 0,0 0 1,0 0-1,1 1 1,-1-1-1,0 0 1,0 0-1,0 0 0,0 0 1,0 0-1,1 0 1,-1 0-1,0 0 1,0 1-1,0-1 0,0 0 1,1 0-1,-1 0 1,0 0-1,0 0 1,0 0-1,0 0 0,1 0 1,-1 0-1,0 0 1,0 0-1,0 0 0,1 0 1,-1 0-1,0 0 1,0-1-1,0 1 1,0 0-1,1 0 0,-1 0 1,0 0-1,0 0 1,0 0-1,0 0 1,0 0-1,1-1 0,-1 1 1,0 0-1,0 0 1,0 0-1,0 0 1,0 0-1,0-1 0,0 1 1,1 0-1,0 17-217,-1-16 202,-8 94-437,1-3 440,6-79 84,2 0 0,0-1 0,0 1 0,1-1 0,5 16 0,4-1 245,-10-26-287,0 1 0,0-1-1,0 1 1,0-1 0,0 1-1,0-1 1,0 0 0,1 0 0,-1 0-1,0 1 1,1-1 0,-1-1-1,1 1 1,2 1 0,2 0 19,0-1 0,1 0 0,-1 0 0,0-1 1,0 1-1,1-1 0,-1-1 0,0 1 0,1-1 0,-1-1 0,9-2 0,5-2-10,38-19 0,-41 16-30,0 1 0,0-2 1,-1 0-1,0-1 0,-1-1 1,0 0-1,13-15 0,-8 3-56,-1 0 0,0-2 1,-2 0-1,-1-1 0,-1 0 0,14-38 0,-27 60-13,0 0-1,-1 0 0,1 0 1,-1 0-1,0 0 0,0 0 1,0-5-1,-1 9 50,0 0 0,0 1 0,0-1 0,0 1 0,0-1 0,0 1 0,0-1 0,0 1 0,-1-1-1,1 1 1,0-1 0,0 1 0,0-1 0,0 1 0,-1-1 0,1 1 0,0-1 0,-1 1 0,1-1 0,0 1 0,-1 0 0,1-1 0,0 1 0,-1-1 0,1 1 0,-1 0 0,1-1 0,0 1 0,-1 0 0,0-1 0,-1 1-11,1 0 1,0 0 0,-1 0 0,1 0 0,0 0 0,-1 1 0,1-1-1,0 0 1,-1 1 0,1-1 0,0 1 0,-2 0 0,-5 3-44,0 1 1,-12 9 0,19-13 74,-15 12-3,1 1 1,0 1-1,1 0 0,-22 32 1,-37 74 136,69-114-112,0 0-1,1 1 1,0-1-1,0 1 1,1 0-1,0-1 0,0 1 1,1 0-1,-1 11 1,2-17-7,1-1 1,-1 1-1,1 0 1,-1 0-1,1 0 1,0-1-1,0 1 1,-1 0-1,1-1 1,1 1 0,-1-1-1,0 1 1,0-1-1,0 1 1,1-1-1,-1 0 1,1 0-1,-1 0 1,1 0-1,0 0 1,-1 0-1,1 0 1,0 0-1,-1 0 1,3 0-1,3 1 73,-1 0-1,1-1 1,-1 0-1,1 0 0,11 0 1,-6-1-62,-1-1 0,1 0 0,-1-1-1,1 0 1,-1 0 0,0-2 0,0 1 0,0-1 0,-1-1 0,1 0 0,9-7 0,-7 4-6,-1-1 1,0-1 0,-1 0 0,0-1 0,0 0 0,-1-1-1,14-21 1,6-12-38,38-59-151,-66 101 102,-2 2 40,1 0 1,-1 0 0,0 0-1,1 1 1,-1-1-1,1 0 1,-1 1 0,1-1-1,0 0 1,-1 1-1,1-1 1,-1 1 0,1-1-1,0 1 1,0-1-1,-1 1 1,2-1 0,-2 1 8,1 0 0,-1 1 1,0-1-1,0 0 0,0 0 1,0 1-1,0-1 0,1 0 1,-1 0-1,0 1 0,0-1 1,0 0-1,0 0 0,0 1 1,0-1-1,0 0 0,0 1 1,0-1-1,0 0 0,0 0 1,0 1-1,0-1 0,0 0 1,0 0-1,0 1 0,-1-1 1,1 1-1,-3 21-38,1 1 0,0 0 0,4 34 0,-1-8-23,-1-45 98,0 1 0,0 0 0,1 0-1,-1-1 1,1 1 0,0 0 0,1-1 0,-1 1 0,1-1 0,0 1 0,0-1 0,0 0 0,4 6-1,-4-8 0,0 0 0,0 0 0,0-1 0,0 1 0,0-1-1,1 1 1,-1-1 0,0 0 0,1 1 0,-1-1 0,1-1-1,-1 1 1,1 0 0,0 0 0,-1-1 0,1 0-1,0 1 1,-1-1 0,1 0 0,0-1 0,0 1 0,-1 0-1,1-1 1,0 1 0,3-2 0,8-3 32,-1 1 0,1-2 0,-1 0 0,-1-1 0,1 0 0,-1 0 0,0-2 0,13-11 0,4-6 15,44-54 0,-33 32-150,-2-1 1,38-66-1,-40 52-337,46-115 1,15-118-241,-93 283 608,3-15-375,-7 24 152,-5 16 20,-11 49 46,-12 34 245,-94 210 128,86-224 35,-65 105 0,-69 64 638,12-18-214,124-181-336,31-45-212,-2 1 0,1-1 0,-1 0 0,0-1 0,0 1 1,-8 5-1,12-10-59,0 0 0,0 0 0,-1 0-1,1 0 1,-1 0 0,1 0 0,-1-1 0,1 1 0,-1-1 0,1 1 0,-1-1 0,-2 1 0,3-1-17,0 0-1,0-1 1,0 1 0,0 0 0,-1-1 0,1 1 0,0-1 0,0 1 0,0-1 0,1 1 0,-1-1 0,0 0 0,0 1 0,0-1 0,0 0 0,1 0 0,-1 0 0,0 1 0,0-1 0,1 0 0,-2-2 0,1-1-23,-1 1 1,0-1 0,1 0 0,0 0 0,0 0 0,0 0 0,0-1 0,1 1 0,-1 0 0,1 0 0,0 0-1,0 0 1,1-1 0,-1 1 0,1 0 0,2-5 0,1-6-120,1 0 0,0 0 0,10-17 0,-9 22 79,0 0 1,1 1 0,-1 0-1,2 0 1,-1 0 0,2 1-1,-1 0 1,10-7 0,82-50-234,-78 52 262,2-2 11,146-92 55,-131 79-46,-1-1 1,40-41-1,-55 47-25,-5 4-30,0 1 0,1 1 0,26-18 0,-45 35 67,0 0 0,1 0 0,-1 0 0,0 0 0,0 0 0,0 0 0,0-1 0,0 1 0,1 0 0,-1 0 0,0 0 0,0 0 0,0 0 0,0 0 0,1 0-1,-1 0 1,0 0 0,0 0 0,0 0 0,1 0 0,-1 0 0,0 0 0,0 0 0,0 0 0,1 0 0,-1 0 0,0 0 0,0 0 0,0 0 0,0 0 0,1 0 0,-1 0 0,0 0 0,0 1 0,0-1-1,0 0 1,0 0 0,1 0 0,-1 0 0,0 0 0,0 0 0,0 1 0,0-1 0,0 0 0,1 0 0,-1 13-28,-7 24 69,5-30-23,-19 75 436,-5 21-88,20-76-309,-4 21 201,10-43-189,-1-1 0,1 1 1,0 0-1,0 0 0,0 0 0,1 0 0,1 6 0,-2-10-45,0-1-1,1 1 1,-1 0 0,0 0-1,0 0 1,1 0 0,-1 0 0,1-1-1,-1 1 1,1 0 0,-1 0 0,1 0-1,-1-1 1,1 1 0,0 0-1,-1-1 1,1 1 0,0-1 0,-1 1-1,1-1 1,0 1 0,0-1 0,1 1-1,-1-1 8,0 0 0,0 0 0,0 0 0,0 0 0,0 0 0,0-1 0,0 1 0,0 0 0,0 0 0,0-1 0,0 1 0,0-1 0,0 1 0,0-1 0,-1 0 0,1 1 0,1-2 0,3-3 39,0 1 0,-1-2 0,0 1 0,0 0 0,4-8-1,0-3-51,0-1 0,-2-1 0,0 1-1,7-38 1,-9 36-73,-1 4 12,0-1 1,-2 0-1,0 0 1,0-16-1,-11-63-457,10 93 466,-1 0 1,0 0-1,1 0 1,-1-1 0,0 1-1,-3-3 1,3 3 0,0 0 1,0 1-1,0-1 0,1 0 0,-1 0 1,0 0-1,1 0 0,-1 1 1,1-1-1,-1-3 0,2 5 44,0-1-1,0 1 1,0-1-1,0 1 1,0-1-1,0 1 1,0-1-1,0 1 0,1 0 1,-1 0-1,0 0 1,2-1-1,4 0-48,40-11-12,0 3 0,1 1 0,96-2 0,-136 9 72,0 2 1,1-1 0,14 4-1,-20-3-11,-1-1-1,0 1 1,0 0-1,0 0 1,0 0 0,0 0-1,0 0 1,0 0-1,0 0 1,0 1-1,0-1 1,-1 1 0,1-1-1,0 1 1,-1 0-1,0-1 1,1 1-1,1 4 1,-2-2 31,1 0 0,-1 0 0,0 1 1,0-1-1,0 1 0,-1-1 0,0 0 0,0 1 1,0-1-1,0 1 0,-1 5 0,-3 6-11,-8 27 0,6-25-89,-5 17 12,-9 28 197,18-55-106,1-1 1,0 1 0,0 0-1,0 0 1,2 13-1,-1-18-29,0 0 0,1 0 0,0 0-1,-1 0 1,1 0 0,0-1-1,0 1 1,1 0 0,-1-1-1,1 1 1,-1-1 0,1 1-1,0-1 1,0 0 0,0 1-1,0-1 1,0 0 0,0-1 0,1 1-1,-1 0 1,1-1 0,-1 1-1,1-1 1,0 0 0,-1 1-1,1-1 1,0-1 0,0 1-1,0 0 1,0-1 0,3 1-1,5 0 21,0-1 0,0 0 0,-1 0 0,1-1 0,0-1 0,-1 0 0,12-3 0,-7 0-10,-1 0-1,0-1 1,0-1 0,0 0 0,-1-1 0,18-13 0,68-66-88,-9 8 35,-73 63-199,-16 14-64,-10 10 55,-3 6 144,0 0-1,0 0 0,-10 19 1,-26 53 33,17-29 57,25-47 26,-19 37-75,23-44 52,1 0 0,0 1 0,-1-1 0,1 1 1,1-1-1,-1 1 0,0-1 0,1 1 1,0 0-1,0-1 0,0 5 0,0-7 10,1 0 1,-1-1-1,0 1 0,1 0 1,-1 0-1,1-1 0,-1 1 1,1 0-1,0-1 0,-1 1 0,1-1 1,-1 1-1,1 0 0,0-1 1,0 0-1,-1 1 0,1-1 0,0 1 1,0-1-1,0 0 0,-1 0 1,1 1-1,0-1 0,0 0 1,0 0-1,0 0 0,0 0 0,-1 0 1,1 0-1,0 0 0,0 0 1,0 0-1,1-1 0,3 0 27,-1 1 0,0-1 0,1-1-1,-1 1 1,7-4 0,0-1 48,1-1 0,-2 0 1,17-15-1,12-17 16,-3-1 1,39-54-1,-60 73-90,139-197-257,-114 149-70,-4-1 0,34-91-1,-69 160 298,-1 0-1,1 0 1,-1 0-1,1 0 1,-1 0-1,1 0 1,-1 0-1,0 0 1,1 0 0,-1-1-1,0 1 1,0 0-1,0 0 1,0 0-1,0 0 1,0-2-1,-2 4-13,0 1 0,0-1 0,0 0 0,1 1 0,-1 0-1,0-1 1,1 1 0,-3 3 0,-68 74-31,36-34 87,1 1-1,3 2 1,-38 74 0,-70 208-1591,100-235-1493,8-37-2507,31-56 5218,1-1 1,-1 0 0,0 1 0,0-1-1,0 0 1,0 1 0,-1-1 0,1 0 0,0 0-1,0 0 1,-1 0 0,1 0 0,0 0 0,-1-1-1,1 1 1,-1 0 0,1-1 0,-1 1 0,0-1-1,1 1 1,-1-1 0,-2 0 0,-15 4-3027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5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8320,'5'0'3744,"35"3"-3232,5-6 2176,9 3-1568,44-5 319,2 5-863,16-4-384,-13-1-96,10-6-2208,-10 2 1153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5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360 935 3136,'-29'23'9022,"36"-29"-7996,124-130 3768,-111 112-4633,-2-1 0,0-1-1,-1 0 1,-2-2 0,0 0 0,15-43-1,7-27 47,26-61 221,-33 89-51,4 2 0,45-67 0,-70 122-295,-4 5-50,1-1-1,-1 1 0,4-11 1,-9 18-149,-3 3 41,-4 6-3,4-5 67,-4 7 1,0-1-1,0 1 0,-9 20 0,-31 86 84,30-68-37,-139 301 717,92-238-310,-108 143 1,105-163-64,-206 257 1023,271-346-1361,-1 1-1,1-1 0,0 0 0,-1 0 1,1 0-1,-1 0 0,0 0 1,-4 2-1,7-4-39,0 0 0,0 0 1,0-1-1,0 1 0,0 0 1,0 0-1,0 0 0,0 0 1,0 0-1,0 0 0,0 0 0,0-1 1,0 1-1,0 0 0,0 0 1,0 0-1,0 0 0,0 0 0,0 0 1,-1 0-1,1 0 0,0-1 1,0 1-1,0 0 0,0 0 0,0 0 1,0 0-1,0 0 0,0 0 1,0 0-1,0 0 0,-1 0 0,1 0 1,0 0-1,0 0 0,0 0 1,0 0-1,0 0 0,0 0 0,0 0 1,-1 0-1,1 0 0,0 0 1,0 0-1,0 0 0,0 0 1,0 0-1,0 0 0,0 0 0,-1 0 1,1 0-1,0 0 0,0 0 1,0 0-1,0 0 0,0 0 0,0 0 1,0 0-1,0 0 0,0 0 1,-1 0-1,1 0 0,0 1 0,0-1 1,0 0-1,0 0 0,0 0 1,0 0-1,0 0 0,6-9 37,43-43-59,168-147-14,-162 152 32,435-347-210,-486 392 199,-4 2 7,1-1-1,0 1 0,-1 0 1,1-1-1,0 1 1,-1-1-1,1 1 1,-1-1-1,1 1 1,-1-1-1,1 1 1,-1-1-1,0 0 1,1 1-1,-1-1 1,0 0-1,1 1 1,-1-1-1,0 0 1,0 1-1,1-1 1,-1-1-1,0 2 4,0 0 0,0 0 0,-1-1-1,1 1 1,0 0 0,0 0 0,0 0 0,0-1 0,0 1-1,0 0 1,-1 0 0,1 0 0,0 0 0,0 0-1,0-1 1,-1 1 0,1 0 0,0 0 0,0 0-1,0 0 1,-1 0 0,1 0 0,0 0 0,0 0-1,0 0 1,-1 0 0,1 0 0,0 0 0,0 0-1,0 0 1,-1 0 0,1 0 0,0 0 0,0 0-1,-1 0 1,1 0 0,0 0 0,0 0 0,0 0-1,-1 0 1,1 0 0,0 1 0,0-1 0,0 0-1,0 0 1,-1 0 0,1 0 0,0 1 0,-15 7-94,14-7 87,-9 6-14,1 0 1,0 1 0,1 0 0,-1 0-1,2 1 1,-1 0 0,1 0 0,1 0-1,0 1 1,0 0 0,1 1 0,0-1-1,0 1 1,-2 12 0,4-13 60,0 0 0,1 1 0,0-1 0,1 1 0,0-1 0,1 1 0,0 0 0,0-1 0,1 1 1,1 0-1,-1-1 0,2 1 0,0-1 0,0 0 0,7 14 0,-9-21-17,0-1 0,1 1 0,-1-1 0,1 0 0,0 1 0,0-1 0,-1 0 0,2 0 0,-1 0 0,0 0 0,0 0 0,1-1 0,-1 1 0,1-1 0,-1 0 0,1 1 0,0-1 0,-1 0 0,1 0 0,0-1 0,0 1 1,0-1-1,-1 1 0,1-1 0,0 0 0,0 0 0,0 0 0,0 0 0,0-1 0,0 1 0,-1-1 0,1 0 0,0 0 0,0 0 0,-1 0 0,5-2 0,6-5 91,-1 0 0,0-1-1,-1 0 1,0 0 0,15-17 0,-9 7 15,-1-1 0,19-30 1,-28 38-93,11-23 0,-17 31-24,1-1 1,-1 1-1,1-1 0,-1 0 0,-1 0 0,1 1 0,-1-1 1,0-9-1,-1 8-27,1 0 0,-2 0 0,1 0 0,0 1 0,-1-1 0,0 0-1,-1 1 1,1 0 0,-1-1 0,0 1 0,0 0 0,-1 1 0,0-1 0,1 0 0,-1 1 0,-1 0 0,-7-7 0,5 7-40,0-1 0,0 1 0,0 1 0,-1-1 1,1 1-1,-1 1 0,0-1 0,0 1 0,0 0 0,0 1 0,0 0 0,-13 0 1,0 2-20,15 0 124,15-1-12,27-1 43,1-2 0,42-8 1,-10-1-214,41-8 291,-90 15-107,0 2 1,-1 0-1,1 0 1,0 2 0,0 1-1,22 2 1,-41-2-26,1 0 1,0 1-1,0-1 1,-1 1-1,1-1 1,0 1 0,-1 0-1,1 0 1,0-1-1,-1 1 1,1 0-1,-1 0 1,0 1 0,1-1-1,-1 0 1,0 0-1,0 1 1,1-1-1,-1 0 1,0 1 0,0-1-1,-1 1 1,1 0-1,0-1 1,0 1-1,-1 0 1,1-1 0,-1 1-1,0 0 1,1 3-1,0 4 2,-1 1-1,0 0 0,-1-1 1,-2 16-1,1-6 137,0 0-183,0-10 20,2-1-1,-1 1 1,2 17 0,0-6 111,-2-19-90,1 1 1,0 0-1,0 0 0,0-1 1,0 1-1,0 0 0,0 0 0,0 0 1,0-1-1,1 1 0,-1 0 1,1 0-1,0-1 0,-1 1 0,1 0 1,0-1-1,0 1 0,0-1 0,0 1 1,0-1-1,0 0 0,0 1 1,3 1-1,-4-3-9,1 0 0,0 0 1,0 1-1,0-1 0,-1 0 1,1 0-1,0 0 0,0 0 1,0 0-1,-1 0 0,1 0 0,0 0 1,0-1-1,0 1 0,-1 0 1,1 0-1,0-1 0,0 1 1,-1 0-1,1-1 0,0 1 0,0-2 1,19-13 103,-13 9-117,30-21-25,1 1 1,2 1-1,1 3 0,0 1 1,48-17-1,-71 31-8,30-10 63,-44 16-23,0-1-1,0 2 1,0-1-1,0 1 0,0-1 1,0 1-1,0 0 1,0 0-1,7 2 1,-10-2-8,0 0 0,0 1 0,0-1 0,0 0 0,0 1 1,0-1-1,0 1 0,0 0 0,0-1 0,0 1 0,-1 0 1,1-1-1,0 1 0,0 0 0,0 0 0,-1 0 0,1-1 1,-1 1-1,1 0 0,0 0 0,-1 0 0,0 0 0,1 0 0,-1 0 1,0 1-1,1-1 0,-1 0 0,0 0 0,0 0 0,0 0 1,0 0-1,0 0 0,0 0 0,0 0 0,-1 2 0,0 2-12,0 0-1,0 0 0,-1-1 0,0 1 0,0-1 0,0 0 0,-4 6 0,-33 46-67,-22 37 401,50-77-261,8-13-77,1 0 1,0 1 0,-1-1-1,1 1 1,0-1 0,1 1-1,-1 0 1,-1 6 0,3-9 22,0-1 0,0 0 0,0 0 0,0 0 1,0 0-1,0 0 0,0 0 0,0 0 1,0 1-1,0-1 0,0 0 0,0 0 1,0 0-1,0 0 0,1 0 0,-1 0 0,0 0 1,0 0-1,0 0 0,0 1 0,0-1 1,0 0-1,0 0 0,0 0 0,1 0 1,-1 0-1,0 0 0,0 0 0,0 0 0,0 0 1,0 0-1,0 0 0,0 0 0,1 0 1,-1 0-1,0 0 0,0 0 0,0 0 1,0 0-1,0 0 0,0 0 0,1 0 0,-1 0 1,0 0-1,0 0 0,0 0 0,0 0 1,0 0-1,0-1 0,0 1 0,0 0 1,1 0-1,-1 0 0,0 0 0,0 0 0,9-6 94,83-58-1,-38 28-155,18-14 91,-33 19-82,-13 9-8,53-34 1,-79 56 51,1-1 1,0 1 0,0-1-1,0 1 1,0-1-1,0 1 1,0 0-1,-1-1 1,1 1 0,0 0-1,0 0 1,0 0-1,0 0 1,0-1-1,0 1 1,0 1-1,0-1 1,0 0 0,0 0-1,0 0 1,0 0-1,0 1 1,0-1-1,0 0 1,0 1 0,0-1-1,0 1 1,-1-1-1,1 1 1,0 0-1,0-1 1,-1 1 0,1 0-1,0-1 1,-1 1-1,1 0 1,0 0-1,-1 0 1,1-1 0,-1 1-1,0 0 1,1 0-1,-1 0 1,0 0-1,1 0 1,-1 0 0,0 0-1,0 0 1,0 0-1,0 0 1,0 0-1,0 0 1,0 2 0,-1 9 3,-1 0 1,0 1 0,-1-1-1,0 0 1,-9 21 0,-4 17 62,-2 37 67,16-78-79,1-5 46,2-6 8,8-15 2,14-18-83,2 1 0,34-38 0,-47 60-67,0 0-1,1 1 1,0 0 0,1 1 0,0 0-1,1 1 1,0 1 0,22-10-1,-37 18 38,1-1 0,0 1 0,-1 0 0,1 0 0,0-1 0,0 1 0,-1 0 0,1 0 0,0 0 0,0 0 0,-1 0 0,1 0 0,0 0 0,0 0 0,0 0 0,-1 0 0,1 1 0,0-1 0,-1 0 0,1 0 0,1 1 0,-2 0 4,1-1-1,-1 1 1,1-1 0,-1 1-1,0-1 1,1 1 0,-1 0 0,0-1-1,0 1 1,1 0 0,-1-1-1,0 1 1,0 0 0,0-1-1,0 1 1,0 0 0,0-1 0,0 2-1,0 3 9,-1 0 0,0-1 0,0 1 0,0 0 0,-4 6 0,-8 19 12,6-15 27,1 1-1,-7 22 1,9-24-8,2-9-7,1 0 1,-1 1-1,1-1 0,0 1 0,1-1 0,-1 0 0,1 1 1,0-1-1,0 1 0,1-1 0,1 9 0,-1-13-17,-1 0 1,0-1-1,1 1 0,-1 0 1,1-1-1,-1 1 0,1 0 1,-1-1-1,1 1 0,-1-1 1,1 1-1,0-1 0,-1 1 0,1-1 1,0 0-1,-1 1 0,1-1 1,0 0-1,0 1 0,-1-1 1,1 0-1,0 0 0,0 0 0,-1 1 1,1-1-1,0 0 0,0 0 1,0 0-1,-1-1 0,1 1 1,0 0-1,0 0 0,0 0 0,-1 0 1,1-1-1,1 1 0,4-3 28,0 1 0,1-1 0,7-5 0,-9 6-16,57-37 30,-17 9-116,-4 5 66,-1-2 1,49-42-1,-79 60-150,1 0-1,14-8 1,-27 26-4,0 0 0,0 0 1,-7 16-1,2-10 232,0 1-56,-8 22 1,13-32 4,1 0-1,-1 0 1,1 0-1,1 0 1,-1 0-1,1 0 1,1 9-1,-1-14-25,0 0 0,0 0 1,0-1-1,0 1 0,0 0 0,0 0 0,0 0 0,0 0 0,0 0 1,1-1-1,-1 1 0,0 0 0,1 0 0,-1 0 0,1-1 0,-1 1 1,1 0-1,-1-1 0,1 1 0,-1 0 0,1-1 0,0 1 0,-1-1 1,1 1-1,0-1 0,-1 1 0,1-1 0,0 1 0,0-1 0,-1 0 1,1 1-1,0-1 0,0 0 0,0 0 0,0 0 0,-1 0 0,1 1 1,0-1-1,0 0 0,0-1 0,0 1 0,0 0 0,-1 0 1,1 0-1,0 0 0,0-1 0,0 1 0,1-1 0,3-1 20,1-1 0,-1 0 0,0 0 0,0 0 0,8-8 0,26-26-121,-27 24-3,2 0 0,0 1 1,15-10-1,-29 21 88,1 1 1,-1 0-1,1-1 1,-1 1-1,1 0 1,-1 0-1,1-1 1,-1 1-1,0 0 1,1 0-1,-1 0 1,1 0-1,-1 0 1,1 0-1,-1 0 1,1 0-1,0 0 1,-1 0-1,1 0 1,2 6-138,-5 16 61,0-16 112,-1 23-40,1 51 0,2-66 11,0-13 14,-1 0 0,1 0 0,0 0 0,0 0 0,1 0 0,-1 0 0,0 0 0,0-1 0,0 1 0,0 0 0,1 0 0,-1 0 0,1 0 1,-1 0-1,0 0 0,1-1 0,-1 1 0,1 0 0,0 0 0,-1-1 0,1 1 0,0 0 0,-1-1 0,1 1 0,0-1 0,0 1 0,-1-1 0,1 1 0,0-1 0,2 1 0,-2-1 6,1 0-1,-1 1 1,1-1-1,0 0 1,-1-1-1,1 1 1,-1 0-1,1 0 1,0-1-1,-1 1 0,1-1 1,-1 1-1,1-1 1,-1 0-1,3-1 1,189-119 273,-176 111-286,-1-1-1,0-1 1,0 0 0,-1-2 0,-1 1-1,0-2 1,-1 0 0,12-17 0,-6 1-151,27-58 1,7-39-62,-17 29 42,39-163 0,-74 247-205,-1 15 364,0 0-1,0 1 1,0-1 0,0 0 0,0 0 0,0 0 0,-1 0-1,1 0 1,0 0 0,0 0 0,0 0 0,0 1 0,0-1-1,0 0 1,0 0 0,-1 0 0,1 0 0,0 0-1,0 0 1,0 0 0,0 0 0,0 0 0,-1 0 0,1 0-1,0 0 1,0 0 0,0 0 0,0 0 0,0 0-1,0 0 1,-1 0 0,1 0 0,0 0 0,0 0 0,0 0-1,0 0 1,0 0 0,0 0 0,-1-1 0,1 1-1,0 0 1,0 0 0,0 0 0,0 0 0,0 0 0,0 0-1,0 0 1,0 0 0,0-1 0,-1 1 0,1 0-1,0 0 1,0 0 0,0 0 0,0 0 0,0 0 0,0-1-1,0 1 1,0 0 0,0 0 0,0 0 0,0 0-1,0 0 1,0-1 0,0 1 0,0 0 0,0 0 0,0 0-1,-9 11-204,-1 5 329,-12 27-1,-70 194 503,49-122-471,31-82-75,0 0 0,-8 45 0,18-68-31,0 0 1,1-1-1,0 1 1,1 0-1,0-1 0,1 1 1,0 0-1,0-1 1,1 1-1,1-1 0,-1 1 1,1-1-1,6 12 0,-7-18-13,0 1 0,1 0-1,-1-1 1,1 1 0,0-1-1,-1 0 1,2 0 0,-1 0-1,0 0 1,1-1-1,-1 1 1,1-1 0,5 3-1,-3-3 2,0 0 0,0 0-1,0 0 1,1-1-1,-1 0 1,0 0 0,0-1-1,10 0 1,-1-1-33,0-1 0,-1-1 0,1 0 0,0-1 0,-1-1 0,27-12 0,46-23-33,84-44 449,-162 78-382,-14 4-56,-17 7-151,7 1 213,0 2-1,1 0 1,0 0 0,0 1-1,0 1 1,2 0-1,-1 1 1,1 0-1,1 1 1,0 0-1,0 1 1,1 1-1,1-1 1,0 1-1,1 1 1,-10 24-1,17-36-15,0 0 0,0 0 0,0 1 0,1-1 0,-1 0 0,1 0 0,-1 0 0,1 1 0,0-1 0,1 0 0,-1 0 0,0 0 0,1 1 0,0-1 0,1 3 0,-2-6-9,1 1 0,-1-1-1,1 0 1,-1 1 0,1-1-1,0 0 1,-1 0 0,1 1 0,-1-1-1,1 0 1,0 0 0,-1 0-1,1 0 1,0 0 0,-1 0 0,1 0-1,-1 0 1,1 0 0,0 0-1,-1 0 1,1-1 0,0 1 0,-1 0-1,1 0 1,-1-1 0,1 1-1,0-1 1,13-7 45,0 0 0,24-20 0,9-6-71,-42 32-7,114-71-215,-115 70 238,-1 1-1,1 0 1,-1 1-1,1-1 1,0 1-1,0-1 1,0 1 0,0 0-1,0 1 1,0-1-1,0 1 1,0-1-1,0 1 1,0 0-1,0 1 1,0-1 0,0 1-1,0 0 1,0 0-1,0 0 1,0 0-1,-1 1 1,8 3-1,18 9 268,47 16 0,-65-27-361,1-1-1,0 0 1,-1 0 0,1-1 0,0-1 0,18 0 0,-21-1-712,1-1 0,-1 0 0,1 0 1,16-6-1,-21 5-325,-1 0 1,0 0-1,1 0 0,-1 0 1,0 0-1,0-1 0,-1 0 1,7-8-1,-7 8-47,16-16-2550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0:19.7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1 156 3968,'0'-6'273,"0"0"0,0-1 1,0 1-1,1-1 0,0 1 0,0 0 0,1 0 1,0 0-1,0 0 0,0 0 0,1 0 1,5-9-1,6-10 1612,-11 19-981,0-1 0,1 1 0,0-1 0,8-8 0,-12 15-830,0 0-1,0 0 1,1 0 0,-1 0-1,0 0 1,0 0 0,0 0-1,0 0 1,1 0 0,-1 0-1,0 0 1,0 0 0,0 0-1,0 0 1,0 0 0,1 1 0,-1-1-1,0 0 1,0 0 0,0 0-1,0 0 1,0 0 0,0 0-1,0 1 1,0-1 0,1 0-1,-1 0 1,0 0 0,0 0-1,0 0 1,0 1 0,0-1-1,0 0 1,0 0 0,0 0 0,0 0-1,0 1 1,0-1 0,4 15 950,2 17-218,0 26 691,-3 91 0,-3-101-1398,5-4-51,-5-44-137,0 0-1,0 0 1,0 1 0,1-1 0,-1 0-1,0 0 1,0 0 0,1 0 0,-1 0-1,0 0 1,0 0 0,1 1 0,-1-1-1,0 0 1,0 0 0,1 0-1,-1 0 1,0 0 0,0 0 0,1 0-1,-1 0 1,0 0 0,0-1 0,1 1-1,-1 0 1,0 0 0,0 0-1,1 0 1,-1 0 0,0-1 0,11-2-2151,-11 3 1658,13-6-2389,1-9-3103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5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13 375 4736,'-12'-3'2284,"19"8"1080,20 8 1334,-24-12-4473,0 0 0,0-1 0,0 0 0,0 1 0,0-1 0,0 0 0,1-1 0,-1 1 0,0-1 0,0 1 0,0-1 0,0 0 1,0 0-1,0 0 0,0 0 0,-1-1 0,1 1 0,3-3 0,5-4 441,-1 0 0,19-19 0,-21 19-417,42-36 775,88-60 1,-87 69-405,91-82 1,-142 116-611,14-13 290,-14 14-293,1-1-1,-1 1 1,0-1-1,1 1 1,-1-1-1,1 1 1,-1-1-1,0 1 1,1-1-1,-1 1 1,0-1-1,0 1 1,1-1-1,-1 0 1,0 1-1,0-1 1,0 1 0,0-1-1,0 0 1,0 1-1,0-2 1,-3 3-98,-10 6 137,0 1 0,1 0 1,0 0-1,0 1 0,1 1 0,0 0 0,1 1 1,0 0-1,1 0 0,0 1 0,-9 16 1,16-24-7,1 0 0,-1 0 1,1 0-1,0 0 1,0 0-1,1 0 1,-1 0-1,1 0 1,0 1-1,0-1 0,0 0 1,0 0-1,1 0 1,0 0-1,-1 0 1,4 8-1,-3-9-12,0 0 0,0-1 0,1 1 0,-1 0-1,1 0 1,0 0 0,0-1 0,0 1 0,0-1 0,0 0-1,0 1 1,1-1 0,-1 0 0,1 0 0,-1-1 0,1 1-1,0 0 1,0-1 0,-1 0 0,1 1 0,0-1 0,6 1 0,3-1 16,-1 0 0,1-1 1,0 0-1,-1-1 0,1 0 1,-1-1-1,0-1 1,0 1-1,0-2 0,0 1 1,0-2-1,18-9 1,6-7 9,-1-1 0,41-37 0,-20 16-31,-49 39-48,6-4 222,-9 10-73,-3 9-63,-4 7 62,-10 35 0,6-24-102,7-24-8,0 1-1,-1-1 0,1 1 1,-1-1-1,-3 7 1,4-10 53,5-3 17,6-6 34,7-9-113,2 1-1,0 1 1,32-19-1,-43 29-18,0-1-1,1 1 0,-1 1 0,1 0 0,0 0 0,0 0 1,0 1-1,0 1 0,1 0 0,-1 0 0,0 0 0,11 2 0,-14 0 21,1 1 0,-1-1 0,0 1 0,0 1-1,0-1 1,0 1 0,-1 0 0,1 1 0,5 4-1,1 1-2,-1 0-1,-1 1 0,10 12 1,5 8 30,-2-2-3568,-23-27 3292,0-1 0,1 0 0,-1 1 0,0-1 1,1 0-1,-1 1 0,0-1 0,0 0 0,0 1 0,1-1 0,-1 0 1,0 1-1,0-1 0,0 1 0,0-1 0,0 0 0,0 1 0,0-1 0,0 1 1,0-1-1,0 1 0,0-1 0,0 0 0,0 1 0,0-1 0,0 1 1,0-1-1,0 0 0,0 1 0,-1-1 0,1 1 0,0-1 0,0 0 0,-1 1 1,1-1-1,-1 1 0,-12 7-5739,10-7 5464,-11 8-2558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5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40 8800,'-35'-33'4000,"25"30"-3488,7-1-256,3 8-256,0-8-576,8 4 320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7:59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88 2816,'50'-28'7280,"-49"27"-7007,0 0 0,0 0 0,0 0-1,0 0 1,0 0 0,0 0 0,-1-1 0,1 1 0,0 0 0,-1-1 0,1 1 0,-1 0 0,1-1 0,-1 1 0,0-1 0,0 1 0,1 0 0,-1-1 0,0 1 0,0-1-1,0 1 1,-1-1 0,1 1 0,0-1 0,0 1 0,-1 0 0,1-1 0,-1 1 0,-1-3 0,2 3-162,-1 0 0,0 0 0,0-1 0,0 1 0,0 0 0,0 0 0,0 0-1,0 0 1,0 0 0,0 0 0,0 1 0,-1-1 0,1 0 0,0 0 0,0 1 0,-1-1 0,1 1 0,-1-1 0,1 1 0,0 0 0,-3-1 0,-6 1 75,1 0 1,-1 1 0,0-1-1,1 2 1,-1-1 0,1 2 0,0-1-1,0 1 1,-16 7 0,-2 4 278,-43 29 0,39-23-46,13-9-246,1 1 0,-22 19 0,35-27-145,-1 1 0,1-1 0,0 1-1,0 0 1,1 0 0,-1 0-1,1 1 1,0-1 0,0 1-1,1 0 1,0 0 0,-2 6 0,4-8 21,-1 0 0,1-1 1,-1 1-1,1 0 1,1 0-1,-1 0 0,0-1 1,1 1-1,0 0 1,0-1-1,0 1 1,0-1-1,2 5 0,0-3 29,0 0 0,0 0 0,1 0 0,0 0 0,-1-1 1,2 1-1,7 6 0,-5-5 16,0-1 0,0 0 1,0-1-1,1 0 0,0 0 1,0-1-1,0 0 0,0 0 1,0-1-1,0 0 0,17 2 1,1-5-6,-1-1 1,1-1-1,-1-1 1,34-11-1,-10 4-57,-32 7-117,5 0-489,-1-2 0,27-9 0,-45 14-222,-1 0 1,1 0 0,-1-1 0,1 1 0,-1 0 0,0-1 0,0 1 0,0-1-1,0 0 1,3-3 0,0 3-1295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8:0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 5472,'1'0'132,"0"0"-1,0-1 1,-1 1 0,1 0 0,0 0-1,-1 0 1,1-1 0,0 1 0,-1 0 0,1-1-1,0 1 1,-1 0 0,1-1 0,-1 1-1,1-1 1,-1 1 0,1-1 0,-1 1 0,1-1-1,-1 0 1,0 1 0,1-1 0,-1 0-1,1 0-109,-1 1 51,0 0 1,0 0 0,0 0-1,0 0 1,0 0 0,1 0-1,-1-1 1,0 1 0,0 0-1,0 0 1,0 0 0,0 0-1,1 0 1,-1 0 0,0 0-1,0 0 1,0 0 0,1 0-1,-1 0 1,0 0 0,0 0-1,0 0 1,1 0 0,-1 0-1,0 0 1,0 0 0,0 0-1,0 0 1,1 0 0,-1 0-1,0 0 1,0 0 0,0 0-1,0 0 1,1 1 0,-1-1-1,0 0 1,0 0 0,0 0-1,0 0 1,0 0 0,1 0-1,-1 1 1,0-1 0,0 0-1,0 0 1,0 0 0,0 0-1,0 1 1,0-1 0,0 0-1,0 0 1,0 0 0,0 0-1,0 1 1,0-1 0,0 0-1,0 0 1,0 1 0,4 11 3148,-2-4-2374,-2 0-1,1 0 0,-1 0 1,-1 10-1,-1-6-402,-1 1 1,0-1-1,0 0 1,-6 12-1,-19 68 974,25-83-1314,1 0 1,0 0-1,0 0 1,0 17 0,2-26-99,0 0 0,0 0 0,0 1 0,-1-1 0,1 0 0,0 0 0,0 0 0,0 1 1,0-1-1,0 0 0,0 0 0,0 1 0,0-1 0,0 0 0,0 0 0,0 1 0,0-1 1,1 0-1,-1 0 0,0 1 0,0-1 0,0 0 0,0 0 0,0 1 0,0-1 0,1 0 1,-1 0-1,0 0 0,0 0 0,0 1 0,0-1 0,1 0 0,-1 0 0,0 0 0,0 0 1,0 0-1,1 1 0,-1-1 0,0 0 0,0 0 0,1 0 0,-1 0 0,0 0 0,0 0 1,1 0-1,-1 0 0,0 0 0,0 0 0,1 0 0,-1 0 0,0 0 0,0 0 0,1 0 1,-1 0-1,0 0 0,0 0 0,1-1 0,-1 1 0,11-9 214,47-66 96,5-5-448,-52 68 96,22-19 0,-30 28 46,0 0 0,0 1 0,0 0 0,0 0 0,1 0 1,-1 0-1,1 0 0,0 1 0,-1-1 0,1 1 0,0 0 0,0 0 0,4 0 1,-8 1 0,0 0 1,1 0-1,-1 1 1,1-1-1,-1 0 1,1 0-1,-1 0 1,0 0-1,1 0 1,-1 1-1,0-1 1,1 0-1,-1 0 1,0 1 0,1-1-1,-1 0 1,0 0-1,1 1 1,-1-1-1,0 0 1,0 1-1,1-1 1,-1 0-1,0 1 1,0-1-1,0 1 1,0-1-1,0 0 1,1 1-1,-1-1 1,0 1 0,0-1-1,0 0 1,0 1-1,0-1 1,0 1-1,-2 17 155,1-16-104,-3 16 270,-8 25 1,-3 15-121,15-57-210,-1-1 1,1 1-1,0-1 0,0 1 1,0 0-1,0-1 1,0 1-1,0-1 0,0 1 1,0-1-1,0 1 1,0 0-1,1-1 0,-1 1 1,0-1-1,0 1 1,0-1-1,1 1 0,-1 0 1,1-1 2,-1 1 0,0-1 0,1 0 1,-1 0-1,1 0 0,-1 0 0,0 1 0,1-1 1,-1 0-1,1 0 0,-1 0 0,0 0 0,1 0 1,-1 0-1,1 0 0,-1 0 0,1 0 0,-1 0 1,0 0-1,1-1 0,24-10 244,-18 7-224,40-21-31,1 3 0,1 2-1,61-17 1,-102 35 32,-1 0 0,0 1 0,1 0 0,-1 0 0,0 1 0,1 0 0,12 2 0,-17-2-12,1 1 0,-1 0 0,0 0-1,0 0 1,0 1 0,0-1 0,0 1 0,0-1-1,0 1 1,0 0 0,-1 0 0,1 0 0,-1 1-1,1-1 1,-1 1 0,0-1 0,0 1 0,0 0-1,3 5 1,1 5 51,-1 0 0,0 0-1,-1 1 1,-1-1 0,0 1 0,2 25-1,-3 89-1131,-3-74-1293,-1 6-5817,1-48 5878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8:0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14 5632,'3'-14'6549,"-10"17"-4421,-7 7-669,6-5-875,0 0 0,-15 6-1,-2 1 312,-35 14 394,-64 40-1,123-65-1277,-2 0-2,0 1 0,0 0-1,0 0 1,1 0-1,-5 5 1,7-7-3,-1 1 0,1-1 0,0 1 0,-1 0 0,1-1 0,0 1 0,-1-1 1,1 1-1,0 0 0,0-1 0,0 1 0,-1 0 0,1-1 0,0 1 0,0 0 0,0-1 0,0 1 0,0 0 0,0-1 0,0 1 0,1 0 0,-1-1 0,0 1 0,0-1 0,0 1 0,1 0 0,-1-1 1,0 1-1,1-1 0,-1 1 0,0 0 0,1-1 0,-1 1 0,1-1 0,-1 1 0,1-1 0,-1 0 0,1 1 0,6 4 28,1-1 1,-1 1-1,1-2 0,0 1 0,0-1 1,13 3-1,18 8 259,-3 2-52,71 36 1796,-106-52-1990,0 1 0,1 0 0,-1 0 0,0-1 1,0 1-1,0 0 0,1 0 0,-1 1 0,0-1 0,0 0 1,-1 0-1,1 0 0,0 1 0,0-1 0,-1 0 1,1 1-1,0-1 0,0 2 0,-1-1 0,0 0 1,0 0-1,-1-1 1,1 1-1,0 0 0,0-1 1,-1 1-1,1-1 1,-1 1-1,0 0 0,1-1 1,-1 1-1,0-1 0,0 1 1,0-1-1,0 0 1,-2 3-1,-5 5-120,-1 0 0,-1 0 0,-20 14-1,-35 19-261,51-34 259,-6 4-210,-58 33-2510,24-21-2805,49-23 1100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8:0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625 8 7808,'11'-7'7205,"-14"14"-4005,-20 21-2156,17-20-248,-22 28 158,-74 100 1174,54-65-1554,-60 85 250,-97 88-697,111-146-2537,76-86-830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8:0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8800,'0'0'2842,"1"5"-1722,2 27 2422,-1 44-1,-7 36-703,1-64-2848,3 1 1,1-1-1,8 49 1,-8-93-486,1 1-94,0 1 0,0-1 0,4 10 0,-5-15 437,0 1 1,0 0-1,0-1 0,1 1 0,-1-1 0,0 1 0,0-1 1,1 1-1,-1-1 0,0 0 0,1 1 0,-1-1 0,0 1 1,1-1-1,-1 0 0,1 1 0,-1-1 0,1 0 0,-1 1 1,1-1-1,-1 0 0,1 0 0,-1 1 0,1-1 0,-1 0 1,1 0-1,-1 0 0,1 0 0,-1 0 0,1 0 0,-1 0 1,1 0-1,0 0 0,-1 0 0,1 0 0,-1 0 0,1 0 1,-1 0-1,1 0 0,-1-1 0,1 1 0,-1 0 0,1 0 1,-1-1-1,1 1 0,-1 0 0,1-1 0,16-16-4477,0-3 1552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8:0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 8224,'-54'30'7298,"-29"8"-3354,70-33-3633,-13 5 174,0 1 0,0 1 0,-26 17 0,50-28-473,1 0 1,0 0-1,0-1 1,0 1 0,0 0-1,0 0 1,0 0-1,0 0 1,0 1 0,0-1-1,0 0 1,0 0-1,1 0 1,-1 1 0,1-1-1,-1 0 1,1 1-1,-1-1 1,1 2 0,0-2-5,0 0 1,0 0-1,0 1 1,1-1 0,-1 0-1,0 0 1,1 0-1,-1 0 1,1 0 0,-1 0-1,1 0 1,0 0-1,-1 0 1,1 0-1,0 0 1,0 0 0,0 0-1,0 0 1,6 4 9,0 0 0,0-1 0,1 0 0,-1-1 1,8 4-1,-11-6-20,111 51 237,-91-40-17,0 2 1,36 27 0,-55-37-134,0 1 0,0-1 0,7 10 0,-11-13-34,0 1 0,0-1 1,0 1-1,0 0 0,0 0 0,0-1 1,0 1-1,-1 0 0,1 0 0,0 0 0,-1 0 1,0 0-1,1 0 0,-1 0 0,0 0 0,0 3 1,-1-4-38,1 0 1,0 0 0,-1 0-1,1 0 1,0 0-1,-1 0 1,1-1 0,-1 1-1,0 0 1,1 0 0,-1 0-1,1-1 1,-1 1 0,0 0-1,0-1 1,1 1 0,-1-1-1,-2 2 1,0-1-4,0 1 0,0-1 0,0 0 0,0 0 0,-5 1 0,-5-1-53,1 1 0,-13-2 0,-4 0-916,1-2 0,-42-9 0,27 1-1464,11-2 758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8:0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12 6880,'9'-11'2229,"-7"10"-444,-2 5 1038,0 5 51,0-7-2928,-1 0 223,1 0 0,-1 0 0,0-1 0,0 1 0,1 0 0,-1 0 0,0-1 0,-1 1 0,1 0 0,-1 1 0,-5 6 400,-119 174 3431,33-34-2520,-75 169 0,163-308-1413,2 0 1,-1 0 0,1 0 0,0 0 0,1 1 0,1 0 0,-1-1 0,2 1 0,-1-1 0,2 1 0,1 16 0,-1-20-47,0-1 0,1 0-1,-1 0 1,1 0 0,1 0 0,-1 0 0,1 0 0,0-1 0,0 1-1,0-1 1,1 0 0,0 0 0,0 0 0,0-1 0,1 1 0,0-1-1,-1 0 1,1 0 0,1-1 0,10 6 0,-4-4-150,0-1-1,0 0 1,1-1 0,-1 0-1,1-1 1,15 0 0,3 0-1464,46-5 0,-62 1 532,0 0-1,0-1 0,19-7 1,16-9-5540,-26 12 3801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8:03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16 177 9792,'-15'-25'4448,"30"2"-3872,-2 6 2431,0 9-1759,22-12 928,7 8-1280,29-8 32,1 4-544,9 1-288,-10 6-96,-2 1-352,-6 5 192,-14 3-2848,-4 3 1664,-10 14-3647,-3 3 2815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0:20.1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6 7232,'-1'-5'2300,"-1"9"-1419,-3 12-121,4 41 2303,1-15-1662,-17 216 2413,7-133-2930,10-109-1391,0 0 0,1 0 1,1 1-1,5 26 0,-4-31-855,0-1 1,1 1 0,1 0 0,-1-1-1,2 0 1,9 16 0,11 3-3359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8:0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74 105 7552,'0'1'242,"0"-1"0,0 1 0,0-1 0,0 0 1,0 1-1,0-1 0,0 0 0,0 1 0,1-1 1,-1 0-1,0 1 0,0-1 0,2 2 1453,-2-2-1452,0 0-1,1 1 0,-1-1 0,0 0 0,1 0 0,-1 0 1,0 0-1,1 1 0,-1-1 0,0 0 0,1 0 1,-1 0-1,1 0 0,18-1 2587,17-11-1514,-31 9-1148,0 0 1,0 0-1,0 0 0,0 0 0,0-1 1,-1 0-1,6-6 0,-8 9-142,-1-1 0,0 1 1,1-1-1,-1 1 0,0-1 0,0 1 0,0-1 0,0 0 0,0 1 0,-1-1 0,1 0 0,0 0 1,-1 0-1,1 1 0,-1-1 0,0 0 0,0 0 0,0 0 0,0 0 0,0 0 0,0 0 0,0 0 1,0 0-1,-1 0 0,1 1 0,-2-4 0,1 3-23,0 1-1,-1-1 1,1 1 0,0 0-1,-1 0 1,1 0 0,-1 0 0,1 0-1,-1 0 1,0 0 0,1 0-1,-1 0 1,0 1 0,1-1-1,-1 1 1,0 0 0,0-1 0,0 1-1,1 0 1,-1 0 0,0 0-1,0 0 1,0 0 0,-2 1-1,-2-1 125,0 1 0,1 0 0,-1 1-1,1-1 1,-1 1 0,-8 4 0,4 0 113,1 1 1,-1 0-1,1 0 0,1 0 1,-1 1-1,1 1 1,1-1-1,0 1 1,-7 10-1,13-16-173,-1 0 0,1 0 1,-1 1-1,1-1 0,0 0 0,1 1 0,-1-1 0,0 1 0,1-1 0,0 1 0,0-1 1,0 0-1,0 1 0,0-1 0,1 1 0,0-1 0,-1 1 0,1-1 0,0 0 0,1 1 1,-1-1-1,1 0 0,-1 0 0,1 0 0,0 0 0,0 0 0,0-1 0,5 5 0,-2-2-134,0 0-1,0 0 0,0-1 0,1 0 1,0 0-1,0 0 0,0-1 0,0 0 1,0 0-1,1-1 0,0 1 0,-1-1 1,10 1-1,-5-2-861,1-1 0,-1 0 0,0 0 0,0-1 0,-1-1 0,1 0 0,20-6 0,-9 0-1209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18:0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7712,'-4'4'5602,"-4"11"-1786,3-4-2067,-48 70 3058,35-57-4156,1 1-1,2 0 0,-17 37 0,28-51-563,-6 13 334,9-23-392,1 0 0,-1 0 0,1 1-1,0-1 1,0 0 0,-1 0 0,1 0 0,0 1 0,0-1 0,0 0 0,0 0-1,1 1 1,-1 1 0,1-2-27,-1-1 1,0 0-1,1 0 0,-1 1 0,0-1 1,1 0-1,-1 0 0,0 1 0,1-1 0,-1 0 1,1 0-1,-1 0 0,1 0 0,-1 0 1,0 0-1,1 0 0,-1 0 0,1 0 1,-1 0-1,1 0 0,-1 0 0,0 0 1,1 0-1,-1 0 0,1 0 0,-1 0 0,0-1 1,1 1-1,14-6-51,125-82-928,-59 34 674,-49 32 29,-23 15 276,0 1-1,1-1 0,-1 2 0,1-1 0,11-3 1,-11 8 209,-8 5-21,-7 13 121,2-12-229,-10 23 426,8-17-360,0-1 0,0 1-1,-5 22 1,10-32-142,-1-1-1,1 1 1,0-1 0,0 0 0,0 1 0,0-1 0,0 1-1,0-1 1,0 1 0,0-1 0,0 0 0,0 1 0,0-1-1,0 1 1,0-1 0,0 1 0,1-1 0,-1 0 0,0 1-1,0-1 1,0 1 0,1-1 0,-1 0 0,0 1 0,0-1-1,1 0 1,-1 1 0,0-1 0,1 0 0,-1 0 0,1 1-1,0-1-15,0 0 0,0 1 0,0-1 0,0 0 0,0 0 0,1 0 0,-1 0 0,0 0 0,0 0 0,0 0 0,0-1 0,2 1 0,5-3-140,1 0 0,12-7 0,-17 8 133,12-5-8,0-1-82,32-11 0,-43 18 141,1-1 1,0 1-1,0 0 1,0 0 0,0 1-1,-1 0 1,1 0 0,0 0-1,10 3 1,-13-2 9,0 0 0,0 0 0,0 1 0,0-1 0,0 1 0,0 0 0,0 0 0,-1 0-1,1 0 1,-1 0 0,1 0 0,-1 1 0,0-1 0,0 1 0,0 0 0,0 0 0,0 0 0,-1 0 0,0 0 0,1 0 0,1 6 0,1 6 77,0 0 0,-1 1 0,2 19-1,-1 2-129,18 123-1736,-14-130 678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5:4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322 733 3392,'1'-4'414,"1"1"1,-1-1-1,0 0 1,0 0 0,-1 0-1,1 0 1,-1 0-1,0 0 1,0 1-1,0-1 1,-1-7-1,0 8-222,1 1 0,-1-1 0,0 1 0,0 0 1,0-1-1,0 1 0,0 0 0,-1 0 0,1 0 0,0 0 0,-1 0 0,0 0 0,1 0 0,-1 0 0,0 1 0,0-1 0,0 1 0,0-1 1,-4-1-1,1 1-36,-1 0 1,0 0-1,0 1 1,0-1 0,0 1-1,0 1 1,0-1-1,0 1 1,0 0 0,0 0-1,0 1 1,0 0-1,0 0 1,-10 3-1,8-1-73,-1 0-1,1 0 1,0 1-1,0 0 1,0 1-1,1-1 1,0 2-1,0-1 0,-10 10 1,5-2-71,0 0 0,0 2 1,2-1-1,-1 1 0,2 1 0,0 0 0,1 0 1,-8 24-1,13-33-25,1 0 0,0 1 0,1-1 0,0 1 0,0 0 0,0-1 1,1 1-1,0 0 0,1-1 0,0 1 0,0 0 0,0-1 0,1 1 0,0-1 0,1 0 0,0 1 1,0-1-1,0 0 0,1-1 0,0 1 0,0-1 0,8 9 0,-9-12 44,0 1 0,0-1-1,1 0 1,0-1 0,-1 1-1,1-1 1,0 0 0,0 1 0,0-2-1,1 1 1,-1 0 0,0-1-1,1 0 1,-1 0 0,1 0 0,-1-1-1,1 1 1,-1-1 0,1 0-1,-1 0 1,1-1 0,-1 1 0,1-1-1,-1 0 1,1 0 0,4-3-1,-2 2 41,1-1 0,-1-1 0,0 1 0,0-1 0,0 0 0,-1-1 0,1 0 0,-1 0 0,0 0 0,-1-1 0,1 0 0,-1 0 0,0 0 0,4-8-1,0-4-14,0 0-1,-1 0 0,-1-1 0,-1 0 1,-1 0-1,5-36 0,-7 26-9,-1-1 1,-1 0-1,-8-56 0,-1 31-22,-20-66-1,-24-48-49,39 129 15,-46-150-64,56 182 86,0 0-1,0 0 1,-9-14 0,11 22-17,1-1 0,0 1 0,0 0 0,-1-1 0,1 1 0,0-1 0,-1 1 0,1-1 0,0 1 0,-1 0 0,1-1 0,-1 1 0,1 0 0,-1-1 0,1 1 0,-1 0 0,0-1 0,1 1-3,0 1-1,-1-1 0,1 0 1,0 0-1,0 0 0,-1 0 0,1 0 1,0 0-1,0 0 0,0 1 1,-1-1-1,1 0 0,0 0 0,0 0 1,0 0-1,0 1 0,-1-1 1,1 0-1,0 0 0,0 0 1,0 1-1,0-1 0,0 0 0,0 0 1,0 1-1,0-1 0,-3 25-266,6 24 511,18 92 0,-18-123-187,20 81 485,37 103 1,-36-126-220,-18-59-295,28 94 209,67 145 0,-45-151 220,-52-99-1993,12-7-8403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5:4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76 4736,'-1'1'192,"1"-1"0,0 0 0,-1 1 1,1-1-1,0 1 0,0-1 0,0 1 0,-1-1 1,1 1-1,0-1 0,0 1 0,0-1 0,0 1 0,0-1 1,0 1-1,0-1 0,0 1 0,0-1 0,0 1 1,0-1-1,1 1 0,-1-1 0,0 2 0,5 25 1534,1 2-656,-5 94 1405,-2-67-1494,1-37-361,-4 34 1,3-47-445,0 0-1,-1 0 1,0 0-1,0 0 1,0-1-1,0 1 1,-1 0 0,0-1-1,-5 7 1,7-11-128,1 0 1,-1 1 0,0-1-1,-1 0 1,1 0-1,0 0 1,0 0 0,0 0-1,0-1 1,-1 1-1,1 0 1,0-1 0,-1 1-1,1 0 1,-4 0-1,4-1-20,0 1-9,-1-1 0,0 0 1,0 0-1,0 0 0,0 0 0,1 0 0,-1 0 0,0 0 1,0-1-1,0 1 0,0-1 0,1 1 0,-1-1 0,0 1 1,1-1-1,-1 0 0,0 0 0,1 0 0,-1 0 0,1 0 1,-2-2-1,-2-1-4,1-1-1,-1 0 1,1 1 0,-6-10 0,-7-16-152,1-1-1,2-1 1,-21-64 0,27 72-42,-7-43-1,13 55 88,1 0 0,0 0 0,1 0 0,0 1 0,1-1 0,2-13 0,-3 22 82,1 1-1,0-1 0,0 0 1,0 0-1,1 1 1,-1-1-1,1 1 1,-1-1-1,1 1 1,0 0-1,0-1 1,0 1-1,0 0 0,0 0 1,0 1-1,1-1 1,-1 0-1,1 1 1,-1-1-1,1 1 1,-1 0-1,1 0 0,0 0 1,0 0-1,-1 0 1,7 0-1,5-1 125,0 1 0,1 1-1,-1 0 1,17 2 0,-20-1-51,50 3 209,259 13 1136,-299-21-2899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5:44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5632,'0'-1'201,"0"0"-1,0 0 1,0 0 0,1 0 0,-1-1 0,0 1 0,1 0-1,-1 0 1,1 0 0,-1 0 0,1 0 0,-1 0-1,1 0 1,0 0 0,-1 0 0,1 0 0,0 0 0,0 1-1,0-1 1,0 0 0,0 0 0,0 1 0,0-1-1,0 1 1,0-1 0,0 1 0,0-1 0,1 0 0,5-1 389,1 1 1,-1-1-1,13 0 1,1-1-84,549-92 2666,-477 84-2908,1 4 0,189 11 0,-276-3-963,11 1-722,-17-2 1316,-1 0-1,0 0 1,0 0-1,1 1 1,-1-1 0,0 0-1,0 0 1,1 0-1,-1 0 1,0 1-1,0-1 1,1 0 0,-1 0-1,0 0 1,0 1-1,0-1 1,0 0 0,1 0-1,-1 1 1,0-1-1,0 0 1,0 0 0,0 1-1,0-1 1,0 0-1,0 1 1,0-1-1,0 0 1,0 0 0,0 1-1,0-1 1,0 0-1,0 1 1,0-1 0,0 0-1,0 0 1,0 1-1,0-1 1,0 0-1,0 0 1,-1 1 0,1-1-1,0 0 1,0 0-1,0 1 1,0-1 0,-1 0-1,1 0 1,0 1-1,-8 10-2529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5:4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187 454 4480,'-2'-1'260,"1"1"0,-1-1 1,1 1-1,-1-1 0,1 0 0,0 1 1,-1-1-1,1 0 0,0 0 0,0 0 1,-1 0-1,1-1 0,-2-1 0,2 2-24,1-1 1,-2 1-1,1 0 0,0 0 0,0 0 0,0 0 0,0 0 0,-1 0 0,1 1 0,0-1 0,-1 0 0,1 1 1,0-1-1,-1 1 0,1-1 0,-1 1 0,-2-1 0,-3 1 150,1-1 1,0 1 0,-1 0-1,1 1 1,0 0-1,-1 0 1,1 0-1,-8 3 1,10-2-324,1-1 1,-1 1-1,1-1 1,-1 1 0,1 0-1,0 0 1,0 1-1,0-1 1,0 1-1,0-1 1,1 1 0,-1 0-1,1 0 1,0 0-1,-4 7 1,1 3-94,0-1 0,1 2 1,1-1-1,0 0 0,1 1 1,1-1-1,0 1 0,0 0 1,1-1-1,3 19 0,3 9 63,1-1-1,15 46 0,-17-70 51,-4-8-8,1-1 1,0 1-1,1-1 1,0 1 0,0-1-1,1 0 1,0 0 0,6 9-1,0-9 420,-4-10-140,0-14 131,-5 12-355,5-25 45,-1 0 1,-2 0 0,0-47-1,-2 38-114,-2-152 103,-16 4-213,-10-78 171,22 234-603,9 49 173,0-5 283,18 82 408,16 55 395,97 208 558,-113-304-1048,4 14-1174,-24-63-1003,0 1 0,0-1-1,6 11 1,-6-14 1131,-1 0 0,1 0 1,0 0-1,-1 0 0,1-1 0,0 1 1,0 0-1,0-1 0,0 0 0,1 0 1,3 2-1,7 5-1819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5:47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1 709 3072,'1'-3'10168,"15"4"-7923,-10 0-2231,1 0 1,-1 0-1,0 1 0,7 2 1,-2 1 204,0-1-1,0 0 1,0 0 0,0-1-1,1-1 1,0 0-1,-1 0 1,1-1 0,0-1-1,-1 0 1,1-1 0,0 0-1,14-3 1,-22 3-134,1-1 0,-1 1 0,1-1 0,-1 0-1,0 0 1,0 0 0,0-1 0,0 1 0,0-1 0,-1 0 0,1 0-1,-1 0 1,0-1 0,0 1 0,0-1 0,0 0 0,0 0 0,-1 0 0,0 0-1,0 0 1,0 0 0,2-8 0,-1 1 16,-1-1 1,0 1-1,0-1 0,-1 1 1,-1-1-1,0 1 0,-3-20 1,-1 10 73,-2 0 0,0 0 0,-1 0 0,-2 1 1,-19-36-1,-67-86 310,73 115-375,-13-17 66,33 41-197,0 0-1,0-1 0,0 1 0,0-1 1,1 1-1,0-1 0,0 0 1,0 0-1,0 1 0,-1-9 1,3 10-16,0 0 0,0 1 0,-1-1 0,1 0 0,1 0 0,-1 1 0,0-1 0,0 0 0,1 1 0,-1-1 0,3-1 0,2-3-74,0-2 94,0 1 0,0 1-1,1 0 1,0-1 0,0 2 0,1-1 0,0 1-1,11-5 1,-4 3 36,0 0 0,1 1-1,25-5 1,-18 7 0,0 0 0,0 2 1,0 1-1,0 1 0,0 1 0,0 1 0,0 1 1,-1 1-1,40 12 0,-54-14 6,-1 1 0,0 0 0,0 0 0,0 1 0,0 0 0,-1 0 0,1 1 0,-1-1 0,0 2 0,-1-1 0,1 0 0,-1 1 0,0 0 0,0 1 0,6 10 1,-7-9 28,-1 0 0,1 0 1,-1 0-1,-1 1 1,1-1-1,-1 1 1,-1 0-1,0-1 0,0 1 1,-1 0-1,0 0 1,0 0-1,-3 11 1,-12 59 71,6-36-61,-5 70 0,13-99-41,1 0 0,0-1 0,1 1 0,1-1 0,0 1 0,1-1 0,1 0 0,0 0 0,8 19 0,-9-27 2,-1-1 1,1 1 0,0-1 0,0 1-1,1-1 1,-1 0 0,1 0 0,0-1 0,0 1-1,0-1 1,0 0 0,1 0 0,-1 0-1,1-1 1,0 1 0,0-1 0,7 2-1,-4-2-151,0 0-1,0-1 0,1 0 1,-1 0-1,0-1 0,1 0 0,-1-1 1,0 1-1,1-2 0,11-2 0,14 0-4994,-16 3 2577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5:4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20 132 4160,'0'0'69,"0"0"1,0 0-1,-1 0 1,1 1-1,0-1 1,-1 0-1,1 0 1,0 0 0,0 0-1,-1 0 1,1 0-1,0 0 1,-1 0-1,1 0 1,0 0-1,-1 0 1,1 0-1,0 0 1,-1 0-1,1 0 1,0 0-1,-1 0 1,1 0-1,0 0 1,0 0-1,-1 0 1,1-1-1,0 1 1,-1 0-1,1 0 1,0 0-1,0-1 1,0 1-1,-1 0 1,1 0-1,0-1 1,0 1-1,0 0 1,-1 0-1,1-1 1,0 1 0,0 0-1,0 0 1,0-1-1,0 1 1,0 0-1,0-1 1,-1 1-1,1 0 1,0-1-1,0 1 1,0 0-1,0-1 1,1 1-1,-1 0 1,0-1-1,0 1 1,0 0-1,0 0 1,0-1-1,0 0 229,0 0 1,0 0-1,0 0 0,0 0 0,0 0 0,0 0 0,0 0 0,0 0 1,0 1-1,-1-1 0,1 0 0,0 0 0,-1 0 0,1 0 1,-1 0-1,1 1 0,-1-1 0,1 0 0,-1 0 0,0 1 0,-1-2 1,2 1-173,0-1 0,0 1 0,0 0 0,0 0 1,0-1-1,0 1 0,0 0 0,0-1 1,0 1-1,1 0 0,-1 0 0,1-1 0,-1 1 1,1 0-1,-1 0 0,1 0 0,0 0 0,-1 0 1,1 0-1,0 0 0,0 0 0,0 0 1,1-2-1,8 1 46,-1 0 0,0 0 0,1 0 0,-1 2 0,1-1 0,0 1 0,16 2 0,-15-2-119,172 5 758,-133-3-634,-1-2 1,59-8 0,-79 6-270,-19 2 284,0-1-1,-1 0 0,15-3 0,-21 4-334,-1-1-1,0 0 1,0 0-1,0 0 1,0 0-1,0 0 1,0 0-1,0 0 1,0-1-1,0 1 1,0-1-1,-1 1 1,1-1-1,0 0 0,-1 1 1,0-1-1,1 0 1,-1 0-1,1-3 1,-1 3-349,0 1 1,-1 0 0,0 0 0,1 0-1,-1 0 1,0-1 0,1 1-1,-1 0 1,0 0 0,0-1-1,0 1 1,0 0 0,0 0-1,-1-1 1,1-1 0,-1-1-1893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5:48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76 7040,'0'0'66,"-1"0"1,1 0 0,0 0-1,0 0 1,0 0 0,0 0-1,-1 0 1,1 0-1,0 0 1,0 0 0,0-1-1,0 1 1,0 0 0,0 0-1,-1 0 1,1 0-1,0 0 1,0 0 0,0 0-1,0-1 1,0 1 0,0 0-1,0 0 1,0 0 0,0 0-1,0 0 1,0-1-1,-1 1 1,1 0 0,0 0-1,0 0 1,0 0 0,0-1-1,0 1 1,0 0-1,0 0 1,0 0 0,0 0-1,1 0 1,-1-1 0,0 1-1,0 0 1,0 0-1,0 0 1,0 0 0,0 0-1,0-1 1,0 1 0,0 0-1,0 0 1,0 0 0,1 0-1,-1 0 1,0 0-1,0 0 1,0-1 0,0 1-1,0 0 1,1 0 0,-1 0-1,0 0 1,0 0-1,0 0 1,0 0 0,1 0-1,15-5 2407,-4 1-714,13-3-643,0 0 1,1 2-1,47-4 1,-23 3-869,-19 2-486,133-15 1112,-80 16-2468,-2 7-4002,-46 3 2519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8:46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168 200 1728,'0'-5'4816,"4"19"-128,-4-1-5232,-4 17 1196,2-9-8,-8 31 0,8-47-512,1 1 0,-1-1 0,0 1 0,-1-1 0,1 0 0,-1 0 0,0 0 0,0-1 0,-1 1 0,-5 6 0,8-10-87,-1 0 0,1 0 0,0 0 0,0 0 0,-1 0 0,1 0 0,0-1 0,-1 1 0,1 0 0,-1-1 0,1 1 0,-1-1 0,1 1 0,-1-1 0,0 0 0,1 0 0,-1 0 0,1 1 0,-3-2 0,1 1-1,1-1 1,0 0-1,0 1 1,0-1-1,0 0 1,0 0-1,0 0 1,0-1 0,0 1-1,0 0 1,0-1-1,-1-2 1,-3-2 52,0-1 1,1 0-1,0-1 1,1 1-1,-7-15 1,6 11-110,1 0 0,0 0 0,0-1 0,2 1 0,-1-1 0,0-15 0,2 20-18,1 0 1,1-1-1,-1 1 1,1-1-1,0 1 1,1 0-1,-1 0 1,2-1 0,-1 1-1,1 1 1,4-10-1,2-1-151,2-3 159,20-29 0,-28 45 73,1 0 0,-1 0 0,1 0 0,0 0 0,0 0 0,0 1 0,0-1 0,0 1 0,1 0 0,0 1 0,-1-1 0,8-2 0,-11 5-33,1 0 1,-1-1 0,0 1 0,1 0 0,-1 0 0,1 0 0,-1 0 0,1 0 0,-1 0 0,0 0 0,1 1 0,-1-1 0,1 0 0,-1 1 0,0-1 0,0 1 0,3 1 0,-2-1 26,0 1 0,1 0 0,-1 0 0,0 0 0,0 0 1,0 0-1,0 1 0,1 2 0,2 3 124,0 0 1,-1 1-1,0-1 1,3 13-1,-4-9 49,0 1 0,-1-1 0,-1 1 0,0-1 0,0 18 1,-10 64 334,7-71-436,-73 394 635,23-202-171,51-210-573,-1-1 0,0 1 0,0-1 1,-4 7-1,-6 14 255,13-25-256,-1 1-1,0-1 1,0 0 0,0 0 0,0 0-1,0 0 1,0 0 0,0 0-1,0 0 1,0 0 0,0 1 0,0-1-1,-1 0 1,1 0 0,0 0-1,0 0 1,0 0 0,0 0 0,0 0-1,0 0 1,0 1 0,0-1-1,0 0 1,0 0 0,0 0 0,0 0-1,0 0 1,0 0 0,0 0 0,-1 0-1,1 0 1,0 0 0,0 0-1,0 0 1,0 0 0,0 0 0,0 0-1,0 0 1,0 0 0,-1 0-1,1 0 1,0 0 0,0 0 0,0 0-1,0 0 1,0 0 0,0 0-1,-3-5 333,0-13-8,5-6-215,0-1 0,2 1 0,14-46 0,-13 55-99,64-205-141,-51 175 135,1 1 0,3 1-1,1 1 1,32-42 0,129-141-177,-172 212 115,27-23 0,-35 32-1,0 1 1,0 0-1,1 1 0,-1-1 0,1 1 0,0 0 1,-1 0-1,1 0 0,0 0 0,10-1 0,-13 3 41,0 0 0,0 0 0,-1 0 0,1 0 0,0 1 0,-1-1 0,1 0 0,0 1 0,-1 0 0,1-1 0,0 1 0,-1 0 0,1 0 0,-1-1 0,1 1 0,-1 1 0,0-1 0,1 0 0,-1 0 0,0 0 0,0 1 0,0-1 0,0 0 0,0 1 0,0-1 0,0 1 0,0-1 0,-1 1 0,1 0 0,-1-1 0,1 4 0,1 2-7,0 1 0,-1-1 1,0 1-1,0 0 0,-1 13 1,-3 0 102,0 0 0,-2 0 0,-8 26 0,2-10-41,-52 178 302,10-81-70,35-93-142,2 1 0,-22 84 0,38-122-120,-1 0 0,1 1 0,0-1 0,0 0 0,0 1 0,0-1 0,1 0 0,0 0 0,-1 1 0,2-1 1,-1 0-1,0 0 0,1 0 0,0 0 0,0 0 0,0 0 0,0-1 0,1 1 0,0-1 0,-1 1 0,1-1 0,0 0 0,0 0 1,5 3-1,-1-2 15,-1 1 1,1-1-1,0-1 1,0 1-1,0-1 1,1 0-1,-1-1 1,1 0-1,-1 0 1,1 0 0,0-1-1,14 0 1,-10-1 9,0-2 1,-1 1 0,1-1 0,0-1-1,0 0 1,-1-1 0,0 0 0,0-1-1,0 0 1,15-9 0,-10 4 27,-1-1 1,-1-1 0,1 0-1,-2 0 1,25-30-1,-30 31-71,0 0 0,-1-1 0,0 0 0,-1-1 0,-1 0 0,1 0 0,-2 0 0,0 0 0,-1-1 0,0 1 0,-1-1 0,0 0 0,-1 0 0,-1 0 0,-2-27 0,2 40-11,0 0-1,-1 0 1,1 0-1,0 0 1,0 0-1,0 0 1,-1 0-1,1 0 1,0 0 0,-1 0-1,1 0 1,-1 0-1,1 0 1,-1 1-1,-1-3 1,2 3 4,0 0 0,-1 0 0,1 0 0,0-1 0,-1 1 0,1 0 0,-1 0 0,1 0 0,0 0 0,-1 0 0,1 0 0,0 0 0,-1 0 0,1 0 0,-1 0 0,1 0 1,0 0-1,-1 1 0,1-1 0,-1 0 0,1 0 0,0 0 0,-1 0 0,1 1 0,0-1 0,-1 0 0,1 1 0,-3 1-26,0 1 1,1-1-1,-1 1 0,1 0 0,0 0 1,0 0-1,-2 4 0,-5 9 16,1 0 1,1 1-1,0 0 0,2 0 0,0 1 0,1-1 1,0 1-1,2 0 0,-1 22 0,3-35 53,0 0 0,1-1 0,0 1 0,0 0 0,1-1 0,-1 1 0,1-1 0,0 1 0,0-1 0,0 0 0,1 0 0,-1 0 0,1 0 0,6 6 0,-7-9-14,-1 0 1,0 0-1,1 0 0,-1-1 0,1 1 1,-1 0-1,0-1 0,1 1 0,-1-1 0,1 0 1,-1 0-1,1 1 0,0-1 0,-1 0 1,1 0-1,-1 0 0,2-1 0,30-6 169,-25 5-163,188-64 343,-190 64-393,9-4 9,1-1-24,1 1-1,0 1 0,0 1 0,22-4 0,-34 8 32,0-1 1,0 1-1,0 1 0,0-1 0,1 1 1,-1 0-1,0 0 0,0 0 0,0 0 1,-1 1-1,1 0 0,0 0 0,-1 1 0,1-1 1,-1 1-1,1 0 0,-1 0 0,0 0 1,3 5-1,38 43 253,-35-38-92,0 0 0,1 0-1,1-1 1,22 17 0,-28-24-96,-4-4-19,0 1 0,0-1-1,-1 1 1,1-1 0,0 0 0,0 0 0,0 0 0,1 0 0,-1 0-1,0 0 1,0-1 0,0 1 0,1-1 0,-1 1 0,0-1 0,1 0 0,-1 0-1,3 0 1,13-2 133,-15 2-154,0 0 0,0 0 0,0 0 0,-1-1 0,1 1 0,0-1 0,0 0-1,-1 0 1,1 0 0,0 0 0,-1 0 0,5-3 0,6-5 121,-1 2-3592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8:54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 7648,'-18'-12'5285,"25"13"-4656,0 0 1,0 0-1,11 3 0,5 1-319,26 1 268,75 20 1,-119-24-960,1 1 1,0-1 0,0 1-1,-1 0 1,6 4-1,7 6-1037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32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170 810 4224,'2'-1'259,"-1"0"0,0 0-1,0 0 1,0 0 0,0 0 0,0-1 0,0 1 0,0 0-1,-1-1 1,1 1 0,0-1 0,-1 1 0,1-1 0,0-2-1,-1 3-97,-1 1-1,1-1 1,0 1 0,0-1-1,-1 1 1,1-1-1,0 1 1,0-1-1,-1 1 1,1 0-1,-1-1 1,1 1-1,0 0 1,-1-1-1,1 1 1,-1 0-1,1-1 1,-1 1 0,1 0-1,-1 0 1,1-1-1,-1 1 1,1 0-1,-2 0 1,-10-3 977,4 3-927,1 0-1,-1 0 0,0 0 1,1 1-1,-1 1 1,1-1-1,0 1 0,-1 0 1,1 1-1,0 0 1,0 0-1,1 0 0,-1 1 1,0 0-1,1 0 1,0 1-1,0 0 0,1 0 1,-11 11-1,15-14-158,-1 0 0,1 1-1,-1-1 1,1 1 0,0-1-1,0 1 1,0-1 0,0 1-1,1 0 1,-1 0 0,1-1-1,-1 1 1,1 0 0,0 0-1,0-1 1,0 1 0,1 0-1,-1 0 1,1 0 0,-1-1-1,1 1 1,0 0 0,0-1 0,0 1-1,0-1 1,1 1 0,1 2-1,0-1 11,-1 0-1,1 0 1,1 0-1,-1-1 1,0 1 0,1-1-1,0 0 1,-1 0-1,1-1 1,0 1-1,1-1 1,-1 1-1,0-1 1,1-1-1,5 3 1,0-3 2,0 0-1,-1 0 1,1-1 0,0 0 0,0 0-1,-1-2 1,1 1 0,0-1-1,-1 0 1,0-1 0,1 0-1,-1 0 1,0-1 0,-1-1 0,1 1-1,-1-1 1,16-12 0,-22 15-66,1-1 0,0 1 1,-1 0-1,1-1 0,-1 1 1,0-1-1,0 0 0,0 0 0,0 0 1,0 0-1,0 0 0,-1 0 1,0 0-1,0-1 0,0 1 1,0 0-1,0-1 0,0 1 0,-1-1 1,0 1-1,0-5 0,-1 4-8,1 0 1,-2-1-1,1 1 0,-1 0 0,1 0 0,-1 0 0,0 0 0,0 0 0,-1 1 0,1-1 0,-1 1 0,0-1 1,0 1-1,0 0 0,0 0 0,-1 0 0,1 0 0,-1 1 0,1 0 0,-6-3 0,-4-1-46,1 0 0,-1 1 0,0 1 0,0 0 0,-17-3 0,26 6 32,0 1-1,1 0 1,-1 0-1,1 0 1,-1 0-1,0 1 1,-5 1-1,8-2 17,0 0 1,1 0-1,-1 0 0,0 1 0,1-1 1,-1 0-1,1 1 0,-1-1 0,1 0 1,-1 1-1,0-1 0,1 1 0,-1-1 0,1 1 1,0-1-1,-1 1 0,1-1 0,-1 1 1,1 0-1,0 0 4,-1 0 0,1 0 0,0 0-1,0 0 1,1-1 0,-1 1 0,0 0 0,0 0 0,0 0 0,1 0 0,-1-1 0,0 1 0,1 0 0,-1 0 0,0-1-1,1 1 1,-1 0 0,1-1 0,-1 1 0,2 1 0,0-1 30,-1 1 0,1-1-1,0 0 1,-1 1 0,1-1 0,0 0-1,0 0 1,0 0 0,0 0 0,0-1-1,4 2 1,27 3 173,-25-4-120,21 1 149,-1 0 0,1-2 0,-1-2 0,54-8 0,-23-3 140,71-25 1,-128 37-373,0 1 1,-1-1-1,1 0 0,0 1 1,-1 0-1,1-1 0,0 1 1,-1 0-1,1 0 0,0 0 1,-1 0-1,1 0 0,0 0 1,0 1-1,1 0 0,-2-1-1,0 1-1,-1 0 0,1 0 0,0 0 0,-1-1 0,1 1 0,-1 0 0,1 0 0,-1 0 0,1 0 0,-1 0 0,0 0 0,1 0 0,-1 0 0,0 0 1,0 0-1,0 0 0,0 0 0,0 0 0,0 0 0,0 0 0,0 1 0,0-1 0,-1 0 0,1 0 0,-1 1 0,-13 58 1,-3 0 0,-30 73 0,30-88-6,-1-2 64,-1 0 0,-2 0 1,-3-2-1,-27 38 0,14-22 635,32-46-449,5-11-230,0 0 1,0 0-1,0 0 1,0 0-1,0 0 1,0 0-1,0 0 1,0 0-1,0 1 1,0-1-1,0 0 1,0 0-1,0 0 1,0 0-1,0 0 1,0 0-1,0 0 1,0 0-1,0 1 1,0-1-1,0 0 1,0 0-1,0 0 1,0 0-1,0 0 1,0 0-1,0 0 1,0 0-1,0 0 1,0 1-1,0-1 1,0 0-1,1 0 1,-1 0-1,0 0 1,0 0-1,0 0 1,0 0-1,0 0 0,0 0 1,0 0-1,0 0 1,1 0-1,0-1 31,0 1-1,1-1 0,-1 0 0,0 0 1,0 0-1,0 0 0,1 0 0,-1 0 0,0 0 1,-1-1-1,1 1 0,0 0 0,1-2 1,25-41 141,-17 28-148,18-27 25,15-51 29,-8 16-68,22-46-77,130-247-97,-181 362 140,4-7-16,16-22 0,-22 34 9,-1 1-1,0-1 0,1 1 1,-1 0-1,1 0 1,0 0-1,0 0 0,0 0 1,1 1-1,6-3 1,-10 4 12,1 1 0,-1 0 0,0-1 0,0 1 0,0 0 0,0 0 0,1 0 0,-1 0 0,0 0 0,0 0 0,0 0 1,0 0-1,1 0 0,-1 0 0,0 1 0,0-1 0,0 0 0,0 1 0,0-1 0,0 1 0,2 0 0,-1 1-4,-1-1 1,0 0-1,0 1 0,0-1 0,0 1 0,0-1 0,0 1 0,0-1 0,-1 1 0,1 0 1,0-1-1,-1 1 0,1 1 0,0 4-15,0 0-1,0 0 1,-1 0-1,0 0 1,-1 0-1,0 8 1,-2-2 42,-1 0 1,0 0-1,-1 0 1,-1 0-1,1-1 1,-16 22-1,9-13 16,-115 176 536,123-192-485,0-1 0,0 1 1,0-1-1,-7 5 0,11-9-75,0 1 1,-1-1-1,1 1 1,-1-1-1,1 0 0,0 1 1,-1-1-1,1 0 1,-1 1-1,1-1 0,-1 0 1,1 0-1,-1 1 1,1-1-1,-1 0 0,0 0 1,1 0-1,-1 0 1,1 0-1,-1 0 0,1 0 1,-1 0-1,1 0 1,-1 0-1,0 0 0,1 0 1,-1 0-1,1 0 1,-1-1-1,1 1 0,-1 0 1,1 0-1,-1-1 1,1 1-1,-1 0 0,1-1 1,-1 1-1,1 0 1,0-1-1,-1 1 0,1-1 1,0 1-1,-1-1 1,1 1-1,0 0 0,-1-1 1,1 1-1,0-1 1,0 0-1,0 1 0,-1-1 1,1 1-1,0-1 1,0 1-1,0-1 0,0 1 1,0-1-1,0 0 1,0 1-1,0-1 1,0-3-6,-1 1-1,1-1 1,0 1 0,0-1 0,1 1 0,-1-1 0,1 1 0,0-1 0,-1 1 0,2-1 0,-1 1 0,0 0 0,1-1 0,2-4 0,-1 4-1,1 0 1,-1 0 0,1 0-1,-1 0 1,1 1-1,1 0 1,-1-1 0,9-4-1,1 2-35,0-1-1,0 2 0,1 0 1,-1 1-1,26-4 1,48-3 78,92 0 0,-172 11-41,10-1-2,0 1 8,1-1 1,-1 0-1,1-2 0,-1 0 0,22-7 1,-38 9-4,-1 1 1,1-1-1,0 0 1,-1 0-1,1 0 1,-1-1-1,1 1 1,-1 0-1,0-1 1,1 1-1,-1 0 1,0-1-1,0 1 1,0-1-1,0 0 1,1-3-1,-2 5-8,1-1 0,-1 0 0,0 1 0,0-1 0,0 0-1,0 1 1,0-1 0,0 0 0,0 1 0,0-1 0,0 0 0,0 1 0,0-1 0,0 0 0,0 1-1,0-1 1,0 0 0,-1 1 0,1-1 0,0 1 0,-1-1 0,1 0 0,0 1 0,-1-1 0,1 1-1,0-1 1,-1 1 0,1-1 0,-1 1 0,1 0 0,-1-1 0,0 1 0,1-1 0,-1 1 0,1 0 0,-1 0-1,0-1 1,1 1 0,-1 0 0,1 0 0,-1 0 0,0-1 0,1 1 0,-1 0 0,-1 0 0,-4 0-17,0 0 0,0 0 1,0 0-1,1 1 0,-1 0 1,0 0-1,0 0 0,-6 3 1,-44 20-1,41-17 25,8-3-27,0-1 0,0 1 0,0 0 0,0 0 0,1 1 0,0 0 0,-8 8 0,12-11 25,0 0-1,0 1 0,1-1 0,-1 1 0,1 0 1,-1-1-1,1 1 0,0 0 0,0 0 0,0-1 1,1 1-1,-1 0 0,1 0 0,-1 0 0,1 0 1,0 0-1,0 0 0,0 0 0,1 0 0,-1 0 1,1 0-1,0 0 0,1 3 0,-1-1 15,1-1-1,0 1 0,1-1 1,-1 0-1,1 1 0,0-1 0,0 0 1,0-1-1,0 1 0,1 0 1,0-1-1,-1 0 0,1 0 1,0 0-1,7 3 0,-5-3 17,-1 0 0,1-1-1,0 0 1,0 0-1,0-1 1,0 1 0,0-1-1,0 0 1,0-1-1,0 0 1,1 0 0,7-1-1,2-2 24,-1-1-1,0 0 0,0-1 0,24-11 1,55-35 172,-73 39-70,13-7-76,4-2-25,60-44-1,-96 63-76,1 1 0,-1-1-1,1 0 1,-1-1 0,0 1-1,0 0 1,0-1 0,0 1-1,0-1 1,0 1 0,-1-1-1,0 0 1,1 0 0,-1 0-1,0 0 1,1-5 0,-2 7 14,0 1 0,0 0 0,0-1 0,0 1 0,-1 0 0,1-1 0,0 1 1,0 0-1,0-1 0,0 1 0,-1 0 0,1 0 0,0-1 0,0 1 1,-1 0-1,1 0 0,0-1 0,0 1 0,-1 0 0,1 0 0,0 0 1,-1-1-1,1 1 0,0 0 0,-1 0 0,1 0 0,0 0 0,-1 0 0,1 0 1,-1 0-1,1 0 0,0 0 0,-1 0 0,1 0 0,0 0 0,-1 0 1,1 0-1,0 0 0,-1 0 0,1 0 0,0 0 0,-1 0 0,1 1 0,0-1 1,-1 0-1,1 0 0,-19 9-204,16-7 207,-1 0 0,0 1 0,1 0 0,0-1-1,-1 1 1,1 1 0,0-1 0,1 0 0,-1 1 0,0-1-1,1 1 1,0 0 0,0 0 0,0 0 0,-2 8 0,3-7 0,0 0 0,1 1 1,-1-1-1,1 0 0,0 1 1,1-1-1,-1 0 1,1 1-1,0-1 0,1 0 1,-1 0-1,1 0 1,3 7-1,0-2 35,0-1 0,0 0 1,0-1-1,1 1 0,1-1 1,-1 0-1,1-1 0,1 1 1,14 11-1,-15-15 20,0 1 0,0-1 0,0 0 1,0-1-1,1 1 0,0-2 0,-1 1 0,1-1 0,0 0 1,0 0-1,0-1 0,1-1 0,9 1 0,-2-2 1,0-1 0,0-1 0,0 0 0,-1-1 0,1-1 0,20-9 0,89-51-144,-57 28 151,34-15-30,67-36 81,-162 85-169,0-1 0,-1 0 1,12-10-1,-18 14 54,1 0-1,-1 0 1,0 0-1,0 0 1,0 0 0,0 0-1,0 0 1,1-1 0,-1 1-1,0 0 1,0 0 0,0 0-1,0 0 1,0 0 0,0 0-1,0 0 1,0 0-1,1-1 1,-1 1 0,0 0-1,0 0 1,0 0 0,0 0-1,0 0 1,0-1 0,0 1-1,0 0 1,0 0 0,0 0-1,0 0 1,0 0-1,0-1 1,0 1 0,0 0-1,0 0 1,0 0 0,0 0-1,0 0 1,0-1 0,-8 2-156,-18 7-24,-12 6 143,-46 23 0,66-28 50,0 1 1,1 1-1,0 1 0,-24 22 0,31-24 76,0 1 0,-10 13 0,18-21-40,-1 0-1,2 0 0,-1 0 1,0 0-1,0 1 0,1-1 1,0 0-1,0 1 0,0-1 1,0 0-1,0 1 0,1-1 1,-1 8-1,1-11-37,0 1 0,0-1 0,0 1-1,0-1 1,0 1 0,1-1 0,-1 1 0,0-1 0,0 1 0,0-1 0,1 1 0,-1-1 0,0 1-1,0-1 1,1 1 0,-1-1 0,0 0 0,1 1 0,-1-1 0,0 0 0,1 1 0,-1-1 0,1 0-1,-1 1 1,1-1 0,-1 0 0,1 0 0,-1 0 0,1 1 0,-1-1 0,1 0 0,-1 0 0,1 0-1,-1 0 1,1 0 0,-1 0 0,1 0 0,-1 0 0,2 0 0,19-8 92,-17 6-59,29-13 2,-1-3 0,-1 0 0,0-2 0,-2-2 0,29-25 0,-41 30-155,-17 17 105,1-1 0,-1 1 0,1 0 0,-1-1 0,0 1 0,1 0 0,-1-1 0,1 1 0,-1-1 0,0 1 0,1-1 0,-1 1 0,0-1 0,0 1 1,1-1-1,-1 1 0,0-1 0,0 1 0,0-1 0,0 0 0,0 1 0,0-1 0,1 1 0,-1-1 0,-1-1 0,-1 2-20,-1 0 1,0 0 0,1 1-1,-1-1 1,1 0-1,-1 1 1,0 0-1,1-1 1,-1 1-1,1 0 1,0 0 0,-1 1-1,1-1 1,-3 2-1,-3 2 32,0 1 0,1-1-1,0 1 1,1 1 0,-13 13-1,17-18 0,0 0 1,0 1-1,0-1 0,1 1 1,-1 0-1,0-1 0,1 1 0,0 0 1,0 0-1,0 0 0,0 0 1,0 0-1,0 0 0,1 0 0,0 0 1,-1 1-1,1-1 0,0 0 1,1 0-1,0 6 0,0-8 5,0 1-1,0 0 0,0 0 1,0-1-1,0 1 1,1 0-1,-1-1 0,1 1 1,-1-1-1,1 0 1,-1 1-1,1-1 0,0 0 1,0 0-1,0 0 1,-1 0-1,1-1 0,0 1 1,0 0-1,0-1 1,0 1-1,0-1 0,4 0 1,4 1 24,-1-1 0,0 0 0,1 0 0,9-3 1,12-3 103,-1-1 0,46-17 0,-59 18-127,-1-1 1,0-1-1,0-1 1,-1 0 0,0-1-1,-1 0 1,0-1-1,0-1 1,-2 0-1,1-1 1,-1 0-1,-1-1 1,-1 0-1,16-28 1,67-149 89,-56 111-138,20-35 11,20-46-181,-71 149 122,-2-1 0,1 0 0,3-21 0,-8 33 75,1 0 0,-1 0 1,0 0-1,0 0 1,0 0-1,0 0 0,0 0 1,0 0-1,0 0 1,0 0-1,0 0 0,0 0 1,-1 0-1,1 0 1,0 0-1,-1 0 0,0-2 1,0 3 4,0-1 0,1 1 0,-1 0 1,0 0-1,0-1 0,0 1 0,1 0 0,-1 0 1,0 0-1,0 0 0,0 0 0,0 0 0,1 0 1,-1 0-1,0 1 0,0-1 0,0 0 0,1 0 1,-1 1-1,0-1 0,0 0 0,1 1 0,-1-1 1,0 1-1,1-1 0,-2 2 0,-4 2-6,0 0-1,0 1 0,1-1 1,-1 2-1,1-1 1,1 0-1,-1 1 1,1 0-1,0 0 0,-5 9 1,-2 8 19,-16 45 1,0 27 72,3 0 0,-13 124 1,30-156 169,1 68 0,6-121-139,1-1 1,-1 1 0,2-1 0,2 13 0,-4-22-127,0 1 1,0-1-1,0 0 1,0 1-1,0-1 1,0 1-1,0-1 0,1 1 1,-1-1-1,0 1 1,0-1-1,0 0 1,1 1-1,-1-1 1,0 0-1,0 1 1,1-1-1,-1 0 0,0 1 1,1-1-1,-1 0 1,0 1-1,1-1 1,-1 0-1,0 0 1,1 1-1,-1-1 1,1 0-1,-1 0 0,0 0 1,1 0-1,-1 0 1,1 1-1,-1-1 1,1 0-1,-1 0 1,1 0-1,-1 0 1,0 0-1,1 0 0,-1-1 1,1 1-1,-1 0 1,1 0-1,-1 0 1,1 0-1,-1 0 1,0-1-1,1 1 1,-1 0-1,0 0 0,1-1 1,-1 1-1,0 0 1,1-1-1,-1 1 1,0 0-1,1-1 1,-1 1-1,0 0 1,0-1-1,1 1 0,-1-1 1,2-2-447,0 0 0,0-1 0,0 1 1,0 0-1,0-1 0,1-5 0,-2 4 322,0-1 0,-1 0 0,1 1 0,-1-1 0,0 0 1,-1 1-1,1-1 0,-1 1 0,0-1 0,-1 1 0,1-1 0,-1 1 0,0 0 0,0 0 0,-1 0 0,0 0 0,0 0 0,-4-5 0,-8-9 125,0 1 0,-2 0 0,-20-16 0,-10-12 1286,46 46-1220,1-1 1,-1 0-1,1 1 0,-1-1 0,1 1 0,-1-1 0,1 1 0,-1-1 0,1 0 0,0 1 1,0-1-1,-1 0 0,1 0 0,0 1 0,0-1 0,0 0 0,-1 0 0,1 1 1,0-2-1,1 1-23,-1 0 1,0 1 0,0-1 0,1 1-1,-1-1 1,0 1 0,1-1 0,-1 1-1,1-1 1,-1 1 0,0 0-1,1-1 1,-1 1 0,1-1 0,-1 1-1,1 0 1,0 0 0,-1-1 0,1 1-1,5-2 57,0 0 0,-1 1-1,1 0 1,7 0-1,-5 0-4,27-3 11,0 3 1,48 2-1,72 15-30,-87-8-39,-10-2-48,90 23 0,-121-19-7,-26-10 44,0 1-1,0-1 1,0 1-1,0-1 0,0 1 1,-1-1-1,1 1 1,0 0-1,0-1 0,-1 1 1,1 0-1,0-1 1,-1 1-1,1 0 0,-1 0 1,1 0-1,-1 0 1,1 0-1,-1-1 0,0 1 1,1 0-1,-1 0 1,0 0-1,0 0 0,0 0 1,0 0-1,0 1 1,0 0 6,-1 0 1,0 0 0,1 0 0,-1 0 0,0-1 0,0 1 0,0 0-1,0-1 1,-1 1 0,1-1 0,0 1 0,-1-1 0,1 0-1,-1 1 1,-2 1 0,-29 14 87,27-14-88,-91 38 210,60-27-24,-43 23-1,76-35-128,-23 15 312,26-16-370,0-1 0,0 1 0,1-1 1,-1 1-1,1-1 0,-1 1 0,0 0 0,1-1 1,-1 1-1,1 0 0,-1-1 0,1 1 0,0 0 1,-1 0-1,1-1 0,0 1 0,-1 0 0,1 0 1,0 0-1,0 0 0,0-1 0,0 1 0,0 0 1,0 0-1,0 0 0,0 0 0,0 0 0,0-1 1,0 1-1,1 0 0,-1 1 0,1-1 4,1 0 0,-1 0-1,0 0 1,1 0 0,-1 0-1,0 0 1,1 0 0,-1 0 0,1-1-1,-1 1 1,1 0 0,0-1-1,-1 0 1,1 1 0,0-1 0,-1 0-1,1 0 1,0 0 0,-1 0-1,4 0 1,4 0 68,9 1-21,0 0 0,0-2-1,0 0 1,1-1 0,-1-1-1,25-7 1,-30 6-43,0-1 0,0 0 0,0-1 0,-1-1 0,0 0 0,0 0 0,-1-1 0,20-19 0,-26 23-59,-1 0 1,0-1-1,0 0 0,-1 0 1,4-5-1,-6 8 20,0 0 1,0 1-1,0-1 0,-1 0 1,1-1-1,0 1 0,-1 0 1,0 0-1,1 0 0,-1 0 1,0 0-1,0 0 0,0-1 1,0 1-1,-1 0 0,1 0 1,-1-3-1,0 5 4,1-1 0,-1 0 0,1 0 0,-1 1 0,1-1 0,-1 0 0,0 1 1,1-1-1,-1 0 0,0 1 0,0-1 0,-1 0 0,2 1 11,0 0 1,0 0-1,0 0 1,0-1-1,-1 1 1,1 0-1,0 0 0,0 0 1,0 0-1,0 0 1,-1 0-1,1 0 1,0-1-1,0 1 0,0 0 1,-1 0-1,1 0 1,0 0-1,0 0 0,0 0 1,-1 0-1,1 0 1,0 0-1,0 0 1,0 0-1,-1 0 0,1 0 1,0 0-1,0 0 1,0 0-1,0 0 1,-1 1-1,1-1 0,0 0 1,0 0-1,0 0 1,-1 0-1,1 0 1,0 0-1,0 0 0,0 1 1,0-1-1,0 0 1,0 0-1,-1 0 1,2 1 11,0 0 0,-1-1 0,1 0 1,0 1-1,-1-1 0,1 1 1,0-1-1,0 0 0,-1 1 1,1-1-1,0 0 0,0 0 1,0 0-1,-1 0 0,1 0 1,0 0-1,0 0 0,0 0 1,0 0-1,1 0 0,-1 0 13,39 0-47,60 8-1,-80-4 75,0 0 0,0 1 0,-1 1 0,35 15 0,-33-10 184,0 0 1,0 1-1,-1 1 1,0 1-1,-1 0 0,21 22 1,-26-21-102,0-2 0,1 0 0,0 0 0,23 13 0,-30-21-116,1-1 1,0 0-1,0 0 0,0-1 1,0 0-1,0-1 0,1 0 1,-1 0-1,1-1 1,-1 0-1,12-1 0,7-3-1300,-1-2-1,0 0 1,28-10 0,-35 9-602,-6 2 403,0-1 1,-1 0-1,1-1 0,-1-1 0,0 0 0,0-1 0,-1 0 1,16-14-1,44-38-4247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8:46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635 0 6880,'-3'0'355,"0"1"0,1-1 1,-1 0-1,0 1 0,1 0 1,-1 0-1,1 0 0,-1 0 1,1 0-1,-1 0 0,1 0 1,-5 4-1,0 1 298,1 0-1,-10 10 1,2-1 364,-7 5-20,-20 20 1163,-76 57 0,-62 42-886,143-107-1126,1 1 0,-53 68 0,80-91-122,0 1 1,1 0 0,-6 13-1,13-24-59,0 0 0,0 0-1,0 0 1,0 0 0,0 1-1,0-1 1,0 0 0,0 0-1,0 0 1,0 0 0,0 0-1,0 0 1,0 1 0,0-1-1,0 0 1,0 0 0,0 0-1,0 0 1,0 0 0,0 0-1,1 0 1,-1 0 0,0 1-1,0-1 1,0 0 0,0 0-1,0 0 1,0 0 0,0 0-1,0 0 1,1 0 0,-1 0-1,0 0 1,0 0 0,0 0-1,0 0 1,0 0 0,0 0-1,1 0 1,-1 0 0,0 0-1,0 0 1,0 0 0,0 0-1,0 0 1,0 0 0,1 0-1,5 0-574,1-4-699,1 0 0,-1 0 0,11-8 0,8-5-1784,10 0 675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8:47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8 867 4384,'-1'0'72,"1"0"-1,0 0 1,0 0 0,0 0 0,-1 1 0,1-1-1,0 0 1,0 0 0,0 0 0,-1 0 0,1 0-1,0 0 1,0 0 0,0 0 0,-1 0-1,1 0 1,0 0 0,0 0 0,-1-1 0,1 1-1,0 0 1,0 0 0,0 0 0,0 0 0,-1 0-1,1 0 1,0 0 0,0-1 0,0 1 0,0 0-1,-1 0 1,1 0 0,0 0 0,0 0-1,0-1 1,6-4 3564,4-2-2507,81-65 1970,-37 32-2294,-6 3-117,72-74 0,-87 73-342,53-79-1,12-49 597,-91 154-869,77-161 1428,-60 119-1055,-22 50-441,0 1-1,-1-1 1,1 0-1,-1 0 1,0 0-1,0-5 1,-9 17-309,-3 15 349,1 1 0,1-1 0,1 2 0,-7 32 0,-10 101 654,22-129-599,-17 165 746,17-143-616,9 95 1,19-11-283,-19-110 93,-3-10-251,2 0 0,8 21 1,-5-25-2183,-8-11 2278,0 0-1,1 0 0,-1 0 0,0 1 0,0-1 1,0 0-1,1 0 0,-1 0 0,0 0 0,0 0 1,1 0-1,-1 0 0,0 0 0,0 0 0,1 0 1,-1 0-1,0 0 0,0 0 0,1 0 0,-1 0 1,0 0-1,0 0 0,1-1 0,-1 1 0,0 0 1,0 0-1,1 0 0,1-2-762,-1 0 0,1 0 0,-1 0 0,0 0 0,1 0 0,-1 0 0,1-4 0,5-7-2592,10-6-93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8:47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77 10464,'-14'-5'4736,"23"5"-4096,4-4 1599,5 4-1343,27-5 224,5 5-704,16-6-32,2 1-256,-4-4 64,-6 6-96,0-9-64,-8 7 0,-6-1-256,-4 1 128,5-4-6015,0 6 3327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8:47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11 7552,'-8'-10'1947,"9"12"-250,1 0-1330,-1 1 0,1 0 0,-1-1 0,0 1 0,0 0 1,0-1-1,1 7 0,1 16 1360,-1 0 0,-2 47-1,-1-56-1319,-1 0 0,-1 0 0,0-1-1,-1 1 1,-10 24 0,11-34-359,-1 1-1,0-1 1,0 0 0,0 0 0,0-1-1,-1 1 1,0-1 0,0 0 0,-1 0-1,1-1 1,-1 1 0,0-1-1,-1 0 1,1-1 0,0 0 0,-1 0-1,0 0 1,-7 1 0,4-1-425,-1 0 0,0-1 1,0-1-1,-18 1 0,18-2-840,0 0 1,1-1-1,-1-1 0,-16-4 0,-11-5-2148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8:49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86 5568,'-1'-2'381,"-1"0"1,1 0-1,0-1 0,0 1 1,0-1-1,-1-3 0,1-7 5723,1 15-5331,-1 17-254,-1 0 1,-1 0-1,-1-1 0,-6 22 0,-6 24 485,13-48-760,0 0-24,0 0 0,1 0 0,0 26 1,2-38-140,0 0-1,1 1 1,-1-1 0,1 0 0,0 1 0,0-1 0,1 0 0,-1 0 0,1 0-1,0 0 1,0 0 0,0-1 0,1 1 0,-1 0 0,1-1 0,0 0 0,0 0-1,5 4 1,-6-5-17,0-1-1,0 1 0,1-1 0,-1 0 0,1 0 1,-1 0-1,1 0 0,-1 0 0,1 0 1,0-1-1,-1 1 0,1-1 0,0 0 0,3 0 1,0 0 17,0-1 0,-1 0 1,1 0-1,0-1 0,-1 1 0,8-5 1,2-1 2,-1 0 1,0-2 0,-1 0 0,13-11 0,-8 5-67,-1-1 1,-1-1 0,-1-1-1,0-1 1,24-39 0,-29 41-29,-5 9-143,0 0-1,8-11 1,-13 19 145,0 0-1,0 0 1,0 0-1,0 0 1,0 0-1,0 0 0,0 0 1,1 0-1,-1 0 1,0-1-1,0 1 1,0 0-1,0 0 0,0 0 1,0 0-1,0 0 1,1 0-1,-1 0 1,0 0-1,0 0 1,0 0-1,0 0 0,0 0 1,0 0-1,0 0 1,1 0-1,-1 0 1,0 0-1,0 0 1,0 0-1,0 0 0,0 0 1,0 1-1,0-1 1,1 0-1,-1 0 1,0 0-1,0 0 1,0 0-1,0 0 0,0 0 1,0 0-1,0 0 1,0 0-1,0 0 1,0 1-1,1-1 0,-1 0 1,0 0-1,0 0 1,0 0-1,0 0 1,0 0-1,0 0 1,0 1-1,0-1 0,0 0 1,0 0-1,3 11-212,-3-8 206,4 14-49,-2 0 0,0-1 0,0 31 0,-2-40 106,1-1 1,0 0-1,0 0 0,0 0 0,1 1 1,0-1-1,0-1 0,1 1 0,-1 0 1,1 0-1,0-1 0,7 9 0,-9-13-7,0 0-1,0 0 0,0 0 0,0 0 0,0 0 1,0 0-1,0 0 0,0 0 0,0-1 0,0 1 1,0 0-1,1-1 0,-1 1 0,0-1 1,0 1-1,1-1 0,-1 0 0,0 1 0,1-1 1,1 0-1,0 0 4,0-1 0,-1 1 0,1-1 0,0 1 0,-1-1 0,1 0 0,-1 0 0,1 0 0,-1 0 0,3-2 0,3-3 20,0 0-1,-1 0 1,1-1 0,-1 1-1,7-11 1,18-25-5,44-83 0,-60 97-287,-15 27 211,-1 0 0,1 0 0,-1 0 1,1 0-1,0-1 0,-1 2 0,1-1 0,0 0 1,0 0-1,0 0 0,-1 0 0,1 0 0,0 1 1,0-1-1,0 0 0,0 1 0,0-1 0,0 1 0,1-1 1,-1 1-1,0-1 0,0 1 0,0 0 0,0 0 1,1-1-1,-1 1 0,0 0 0,0 0 0,0 0 1,1 0-1,-1 1 0,2-1 0,1 2-22,0 0 1,0 0-1,0 1 0,-1-1 1,1 1-1,-1 0 0,4 3 1,-1-1 77,13 9-1,0 0 0,1-2 0,0-1 0,24 10 0,-36-17 70,1-1 1,0 0-1,0-1 1,0 0-1,0 0 1,0-1 0,0 0-1,1 0 1,-1-1-1,0-1 1,1 1-1,14-4 1,-21 3-80,0 0 1,0-1-1,0 1 1,0-1 0,-1 1-1,1-1 1,0 0-1,-1 0 1,0 0-1,1 0 1,-1 0-1,0-1 1,2-2-1,1-2 14,0-1-1,-1 1 0,4-11 1,-4 8-61,0-1 0,-1 0 0,-1 0 0,1 0 0,-2-1 0,0 1 0,0 0 0,-1-1 0,-2-20 0,2 30 12,0 1 0,0-1 0,-1 1 0,1-1 0,0 1 0,-1-1 1,1 1-1,-1-1 0,1 1 0,-1 0 0,0-1 0,1 1 0,-1 0 0,0 0 1,0-1-1,-1 0 0,0 1-7,1 1 0,0 0 0,0-1 1,0 1-1,0 0 0,0 0 0,0 0 0,0 0 1,0 0-1,0 0 0,0 0 0,0 1 0,-1-1 1,1 0-1,0 0 0,0 1 0,0-1 0,0 1 0,0-1 1,0 1-1,1-1 0,-1 1 0,0 0 0,-1 1 1,-7 5 27,1 0 1,1 1 0,-1 0-1,1 1 1,-8 13-1,14-20-8,-5 5 14,1 2 0,0-1 0,1 0 0,0 1 0,0 0 0,1 0 0,0 0 0,1 0 0,0 1 0,-1 14 0,3-19 58,-1 1 0,2 0 1,-1 0-1,1 0 0,-1-1 0,2 1 1,-1 0-1,1-1 0,-1 1 1,2-1-1,-1 1 0,0-1 1,1 0-1,0 0 0,1 0 1,-1 0-1,1-1 0,5 6 1,-1-2 73,2 0 1,-1 0 0,1-1 0,0 0 0,17 9 0,-20-14-90,-1 1 0,0-1 0,1 0 0,-1 0 0,1-1 0,0 0 0,-1 0 0,1-1 0,0 1 0,0-1 0,11-2 1,7-2-103,37-11 1,-28 1-3849,-15 5 1625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8:52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1060 3968,'7'-9'10476,"28"-31"-8147,-12 17-1859,50-46 734,-36 38-740,-1-2 0,54-63 0,11-48 755,-71 98-902,46-57 121,-75 101-460,1 1 0,-1-1 0,1 1 1,-1 0-1,1-1 0,-1 1 0,1 0 1,0 0-1,2-1 0,-3 1 21,-1 1-1,1 0 0,-1 0 1,1 0-1,0 0 0,-1 0 1,1 0-1,-1 0 0,1 0 0,-1 0 1,1 0-1,-1 0 0,1 0 1,0 0-1,-1 1 0,1-1 1,-1 0-1,1 0 0,-1 1 1,1-1-1,-1 0 0,0 1 1,1-1-1,-1 0 0,1 1 1,-1-1-1,0 1 0,1-1 1,-1 0-1,0 1 0,1-1 0,-1 1 1,0-1-1,0 1 0,1-1 1,-1 1-1,0 0 0,0-1 1,0 1-1,0-1 0,0 1 1,2 10 46,0-1 0,-1 1 0,-1-1 0,0 1 0,-1 12 1,0-4 24,-4 53 250,-4-1 0,-21 92 0,28-158-246,-3 18 273,6-18 77,4-13 304,37-79-294,60-111-326,-87 174-160,1 0 0,1 1 0,1 1 0,1 0 0,38-32 0,-54 51 18,0 1 0,-1 0 0,1 0 0,0 1 1,0-1-1,0 0 0,1 1 0,-1 0 1,0 0-1,4-1 0,-6 2 26,1 0 0,-1 0 0,0 0 0,1 0 0,-1 0 0,0 0 0,1 0 0,-1 1-1,0-1 1,1 0 0,-1 1 0,0 0 0,0-1 0,1 1 0,-1 0 0,0-1 0,0 1 0,0 0 0,0 0 0,0 0 0,0 0 0,0 0 0,0 0 0,-1 0-1,1 0 1,0 0 0,0 2 0,2 2 9,-1 1 0,0-1 0,0 1 0,0 0 0,-1-1-1,1 1 1,-2 0 0,2 8 0,-3 52-20,0-44-23,-8 68 114,0 20 128,9-105-183,0 0 0,1 0 1,-1 0-1,1 0 0,0 0 0,0 0 1,0 0-1,1 0 0,-1 0 0,5 7 1,-4-9 14,0-1 1,0 1 0,1 0 0,-1-1-1,0 0 1,1 0 0,0 0 0,0 0-1,-1 0 1,1 0 0,0-1 0,0 1 0,0-1-1,1 0 1,-1 0 0,5 1 0,8 1 20,0 0 1,0-2 0,-1 0 0,1 0-1,0-2 1,0 0 0,0-1 0,-1 0-1,1-1 1,-1-1 0,1-1-1,21-9 1,-27 9-46,0 0 0,0-1 1,0-1-1,-1 0 0,0 0 0,0 0 0,-1-1 0,0-1 0,0 1 1,-1-1-1,12-20 0,-11 15 14,-2 1-1,1-1 1,-1 0 0,-1-1 0,-1 1-1,0-1 1,-1 0 0,2-24 0,-3 21-18,0 3-40,-1-26-1,-1 38 15,-1 0 0,1-1 0,0 1 0,-1 0-1,0-1 1,0 1 0,0 0 0,0 0 0,-1 0 0,1 0-1,-1 0 1,1 0 0,-4-4 0,4 7 10,1-1 1,-1 1-1,1-1 1,-1 0-1,1 1 0,-1 0 1,0-1-1,1 1 1,-1-1-1,0 1 1,1 0-1,-1-1 0,0 1 1,0 0-1,1 0 1,-1 0-1,0-1 0,0 1 1,1 0-1,-1 0 1,0 0-1,0 0 1,0 1-1,-1-1-6,1 1-1,0-1 1,-1 1-1,1-1 1,0 1-1,0 0 1,-1 0 0,1 0-1,0 0 1,0 0-1,-1 1 1,-3 4-32,1-1 1,1 1-1,-1-1 1,-2 8-1,-4 9 22,1 0 0,1 0 0,1 1-1,1 0 1,1 0 0,-2 37 0,7-47 45,0 1 1,1-1-1,1 1 1,1-1-1,-1 0 1,2 0-1,0 0 1,1 0-1,0-1 0,9 16 1,-12-24-2,1-1 0,0 0 1,0 1-1,0-1 0,0 0 0,0 0 0,1-1 1,-1 1-1,1-1 0,0 1 0,-1-1 0,1 0 1,0-1-1,1 1 0,-1-1 0,0 1 0,0-1 1,7 0-1,4 1 85,0-1 1,0-1 0,0 0-1,17-3 1,3-1-63,-1-1 1,0-2-1,0-1 1,-1-2-1,35-15 1,-54 19-22,0-1 0,-1 0 0,0-1 0,-1 0 0,1-1 0,-2 0 0,1-1 0,-1 0 0,-1-1 0,0 0 0,0-1 0,-1 0 0,-1-1 0,10-17 0,-9 10-30,-2-1 1,0 1 0,-1-1-1,-1-1 1,-1 1 0,-1-1-1,1-33 1,-4 52-5,0-1 1,-1 0-1,1 0 0,-1 1 1,0-1-1,-2-5 0,3 8 4,0 0 0,-1 0 0,1 0-1,-1 1 1,1-1 0,-1 0 0,1 0-1,-1 0 1,1 1 0,-1-1-1,1 0 1,-1 1 0,0-1 0,0 1-1,1-1 1,-1 0 0,0 1 0,0-1-1,0 1 1,1 0 0,-1-1 0,0 1-1,0 0 1,0 0 0,0-1 0,0 1-1,0 0 1,0 0 0,0 0 0,0 0-1,0 0 1,1 0 0,-1 0-1,-2 1 1,0 0-19,-1 1 0,1-1 0,-1 1 0,1 0 0,0 0 0,-1 0 0,1 0 1,0 1-1,0-1 0,-3 5 0,-28 36-144,24-29 130,-60 89 21,63-91 30,1-1 0,1 1 1,0 0-1,0 0 1,2 1-1,-1 0 0,-2 21 1,6-28 14,0-1 0,0 0 0,0 1 0,1-1-1,-1 0 1,1 1 0,1-1 0,-1 0 0,1 0 0,0 0 0,0 0 0,5 9 0,-5-11-21,1 0 1,-1 0 0,1 1-1,0-2 1,-1 1-1,1 0 1,1 0 0,-1-1-1,0 0 1,0 0-1,1 0 1,0 0 0,-1 0-1,1-1 1,0 1-1,0-1 1,5 1 0,-1-1 39,0 0 0,0 0 0,1-1 1,-1 0-1,0-1 0,0 0 0,0 0 1,0 0-1,10-4 0,-5 0 31,0-1 0,0 0 0,-1-1 0,21-14 0,200-143 62,-226 159-135,22-17-37,60-34 0,-48 29-240,-34 22 182,-8 6 57,-34 29-30,8-8 57,-25 29 0,28-26 26,-48 57-123,66-73 114,-1 1-1,1-1 1,1 1-1,0 0 1,0 1-1,1-1 0,-4 17 1,7-25 2,1 0 0,-1-1 0,1 1 1,0-1-1,0 1 0,0 0 0,0-1 0,0 1 1,0 0-1,0-1 0,0 1 0,1 0 0,-1-1 1,1 1-1,-1-1 0,1 1 0,0-1 0,-1 1 0,2 1 1,-1-2 10,1 0 1,-1 0 0,0 0 0,0 0 0,1 0 0,-1 0-1,1 0 1,-1-1 0,1 1 0,-1 0 0,1-1 0,-1 1-1,1-1 1,-1 0 0,1 0 0,2 1 0,2-1 48,1-1 0,-1 1 0,0-1 0,0 0 0,1 0 0,-1-1 1,0 0-1,0 0 0,6-4 0,6-3-37,-1-1 1,0-1 0,-1 0-1,0-2 1,-1 1 0,-1-2-1,0 0 1,19-25 0,-6 0-20,-3-1 1,38-82 0,-43 80-32,0 0 71,23-74 1,-32 74-86,-2 1 1,-1-1 0,-2 0 0,-2-75 0,-3 110 17,0 4-20,0 0 0,0 0 0,0-1 0,-1 1 1,1 0-1,-1 0 0,0 0 0,0 0 1,0-1-1,0 1 0,-2-3 0,3 6 29,0-1-1,-1 1 1,1 0-1,0 0 0,0-1 1,0 1-1,-1 0 1,1 0-1,0 0 1,0 0-1,-1-1 1,1 1-1,0 0 1,0 0-1,-1 0 1,1 0-1,0 0 0,-1 0 1,1 0-1,0 0 1,0 0-1,-1 0 1,1 0-1,0 0 1,-1 0-1,1 0 1,0 0-1,0 0 0,-1 0 1,1 0-1,0 0 1,-1 0-1,1 0 1,0 0-1,0 1 1,-1-1-1,1 0 1,0 0-1,0 0 0,-1 0 1,1 1-1,-10 10-80,8-9 52,-9 13-5,0 1 0,1 0 0,1 1 1,0 0-1,1 1 0,-11 36 0,12-28 56,1 1 0,2 0-1,0 0 1,0 40 0,5-31 67,2 0 1,1 0-1,2-1 1,2 0-1,0 0 1,20 48 0,-24-73-320,1 0 0,-1-1 0,12 17 0,-13-22-434,0 0 0,0-1 1,0 1-1,1-1 0,-1 0 0,1 0 1,0 0-1,0 0 0,0-1 0,8 5 0,14 1-2623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8:54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1140 4224,'0'2'150,"0"-1"1,0 0-1,0 0 1,0 0-1,0 0 0,0 0 1,0 0-1,1 0 1,-1 0-1,0 0 1,1 0-1,-1 0 0,1 0 1,-1 0-1,2 1 1,-2-2-17,1 1 0,-1-1 0,1 0 0,-1 1 0,1-1 0,-1 0 0,1 1 0,0-1 0,-1 0 0,1 0 0,-1 0 0,1 0 0,0 1 0,-1-1 0,1 0 0,0 0 0,-1 0 0,1 0 0,0-1 0,4 0 522,0 0 0,-1-1 0,1 1 0,-1-1-1,8-4 1,0-1-420,3 0 176,0-1 0,0-1 0,-1-1 0,-1 0 0,25-22 0,49-66 545,92-154 691,-172 242-1613,87-145 587,-66 104-199,26-66 1,-16 12 584,25-115 0,-61 211-1033,1-1 0,-2 0-1,2-13 1,-3 23 22,0 0-1,0 0 1,0 0-1,0 0 1,0-1-1,0 1 1,0 0-1,0 0 1,0 0-1,0 0 1,0 0 0,0 0-1,0 0 1,0-1-1,0 1 1,0 0-1,0 0 1,0 0-1,0 0 1,0 0-1,0 0 1,0 0 0,0 0-1,0-1 1,0 1-1,0 0 1,0 0-1,0 0 1,0 0-1,0 0 1,0 0 0,0 0-1,0 0 1,0-1-1,-1 1 1,1 0-1,0 0 1,0 0-1,0 0 1,0 0-1,0 0 1,0 0 0,0 0-1,0 0 1,0 0-1,-1 0 1,1 0-1,0 0 1,0 0-1,0 0 1,0 0-1,0 0 1,0 0 0,-5 7-122,-7 20 10,10-24 109,-48 133-44,11-26 116,-41 139 647,68-197-417,2 1-1,-7 100 1,16-127-100,1 0 0,7 45 0,-6-64-109,0 1 0,1 0 0,0-1-1,1 1 1,0-1 0,0 0-1,0 1 1,1-2 0,0 1 0,0 0-1,1-1 1,0 0 0,7 8 0,-10-13-54,-1 1 0,1-1 0,0 1 1,1-1-1,-1 0 0,0 0 1,0 0-1,0 0 0,1 0 0,-1-1 1,0 1-1,1-1 0,-1 1 1,1-1-1,-1 0 0,0 0 0,1 0 1,-1 0-1,1 0 0,-1-1 0,1 1 1,-1-1-1,0 1 0,5-3 1,1-1 30,0 0 1,-1 0 0,1-1 0,-1 0 0,10-9 0,7-7-51,-1-2 0,-1 0 0,19-27 0,47-82 202,-80 118-197,-4 8-40,0 0 1,-1 0 0,1 0 0,-2 0 0,1-1-1,3-11 1,-6 18 15,0-1 1,0 1-1,0 0 0,0 0 0,0 0 1,0-1-1,0 1 0,0 0 0,0 0 0,0 0 1,0 0-1,0-1 0,0 1 0,0 0 0,0 0 1,0 0-1,0-1 0,0 1 0,0 0 1,0 0-1,0 0 0,0-1 0,0 1 0,0 0 1,0 0-1,0 0 0,-1 0 0,1-1 1,0 1-1,0 0 0,0 0 0,0 0 0,0 0 1,-1 0-1,1 0 0,0-1 0,0 1 1,0 0-1,-8 4-171,-6 10-64,6-3 197,0 0 1,0 0-1,1 1 1,0 0-1,-9 25 1,9-16-3,1 0 0,-7 41 0,12-57 86,0 0-1,1 0 0,0 0 0,0 0 1,1 0-1,-1 0 0,1-1 0,0 1 1,1 0-1,-1 0 0,1-1 1,0 1-1,0-1 0,0 1 0,0-1 1,1 0-1,0 0 0,4 5 1,-4-6-8,-1 0 1,1-1 0,0 1 0,0-1 0,0 0-1,0 0 1,0 0 0,1-1 0,-1 1 0,1-1-1,-1 1 1,1-1 0,-1 0 0,1-1 0,0 1 0,-1-1-1,1 1 1,0-1 0,0 0 0,-1-1 0,1 1-1,0 0 1,-1-1 0,5-1 0,-5 1-6,0 0 0,0 0 1,-1-1-1,1 1 0,-1 0 1,1-1-1,-1 0 0,1 0 1,-1 0-1,0 0 0,0 0 1,0 0-1,0 0 0,1-3 1,0 0-9,0-1 1,0 1 0,0 0 0,-1-1 0,0 0 0,1-8 0,0-1-10,-1 1-1,-1-1 1,0 0-1,-2-26 1,-1 25-46,0 0 0,-1 0 0,-1 0 0,-8-22 0,9 30 12,-1 0 1,0 0-1,0 0 1,-1 0-1,0 1 1,0 0-1,-1 0 1,1 0-1,-11-7 1,15 12 2,-1 0-1,0 1 1,0-1 0,-1 1 0,1-1 0,0 1 0,0 0-1,-1 0 1,1 0 0,-1 0 0,1 0 0,-1 1-1,-4-2 1,3 4-139,8 2 110,9 3 108,8 2-15,0-1 1,0-1 0,35 7-1,69 4 142,-96-14-134,-5-1-465,-1 1 698,-1-2 1,34 0-1,-49-3-564,0 1-1,1-1 1,-1-1 0,12-3-1,-15 3-222,0 1 0,0-1 0,-1 0 0,1-1 0,0 1 0,-1 0 1,0-1-1,1 0 0,2-3 0,3-3-1552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8:54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17 173 10048,'-16'-8'4544,"24"0"-3936,5-1 1439,11 3-1247,37-11 800,12 1-928,25-4-384,-3 5-160,18-5-64,-10 8-32,13-5-96,-8 6 32,-3 3-3200,-15 3 1729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8:57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1192 2912,'-18'9'3601,"28"-11"1182,-4-1-3836,1 1-466,0 0 0,0-1 0,0 0 0,0 0 0,0-1-1,-1 0 1,10-7 0,-4 1-152,11-7 248,26-27 0,-1-12 103,64-95 0,-80 105-510,-1 2-44,50-91-1,-49 66 224,35-107 1,-50 113-101,-3-1-1,9-81 1,-21 123-142,3-36 127,-5 52-212,0 0 0,0 0 0,-1 0 0,0 0 0,0 0 0,0 0 1,-3-6-1,3 12-28,1-1 0,0 1 1,0-1-1,0 0 1,-1 1-1,1-1 0,0 1 1,-1 0-1,1-1 0,0 1 1,-1-1-1,1 1 1,-1-1-1,1 1 0,0 0 1,-1-1-1,1 1 1,-1 0-1,1 0 0,-1-1 1,1 1-1,-1 0 0,0 0 1,1 0-1,-1 0 1,1-1-1,-1 1 0,1 0 1,-1 0-1,0 0 0,1 0 1,-1 0-1,1 1 1,-1-1-1,1 0 0,-1 0 1,1 0-1,-1 0 0,1 1 1,-1-1-1,0 0 1,1 0-1,0 1 0,-1-1 1,1 0-1,-1 1 1,1-1-1,-1 0 0,1 1 1,0-1-1,-1 2 0,-2 0-25,0 1 0,0 0-1,1 1 1,-1-1-1,1 0 1,-4 8 0,-21 61 35,3 1 0,-17 85 0,15-50 336,13-52-212,3 1 0,2 1 0,2-1 0,4 1 0,5 79 0,2-85 208,15 68 0,-17-108-204,0 0 1,1-1 0,8 19 0,-11-28-79,0 1 0,0-1 0,1 1 0,-1-1 1,1 1-1,-1-1 0,1 0 0,0 0 0,0 0 1,0 0-1,0 0 0,0 0 0,0-1 0,1 1 1,-1-1-1,0 0 0,1 1 0,0-1 1,-1 0-1,6 1 0,-6-2-25,1 0 0,-1-1-1,1 1 1,-1-1 0,1 1 0,-1-1 0,0 0 0,1 0-1,-1 0 1,0 0 0,0 0 0,0-1 0,0 1 0,0-1-1,0 1 1,0-1 0,0 0 0,2-2 0,4-6 6,0-1 0,8-12 0,-10 14-27,18-32 134,22-46 0,17-32-58,-54 104-122,1 0 1,1 1 0,0 0 0,1 1-1,21-18 1,-28 27 7,0 1-1,0-1 0,0 1 1,0 0-1,1 0 0,-1 1 1,1-1-1,0 1 0,0 0 1,0 1-1,0-1 0,0 1 1,0 1-1,0-1 0,0 1 1,0 0-1,0 0 0,1 1 1,10 2-1,-2 1 32,1 0-1,-2 1 1,1 1 0,0 0-1,18 12 1,-7-2 173,43 36 0,-69-52-169,0 0 1,0 0-1,0 0 1,0 0-1,0 0 1,0 0-1,0 0 0,1 0 1,-1 0-1,0 0 1,0 0-1,0 0 1,0 0-1,0 0 1,0 0-1,1 0 0,-1 0 1,0 0-1,0 0 1,0 0-1,0 0 1,0 0-1,0 0 1,0 0-1,0 0 0,1 0 1,-1 0-1,0 0 1,0-1-1,0 1 1,0 0-1,0 0 1,0 0-1,0 0 0,0 0 1,0 0-1,0 0 1,0 0-1,0-1 1,0 1-1,0 0 1,0 0-1,0 0 1,0 0-1,0 0 0,0 0 1,0 0-1,0-1 1,0 1-1,0 0 1,0 0-1,0 0 1,0 0-1,0 0 0,0 0 1,0 0-1,0-1 1,0-14 109,-5-19 25,4 31-156,-1 0 0,0 0 1,0 0-1,0 0 0,0 0 1,-1 1-1,1-1 0,-1 1 1,-4-4-1,0 0 13,3 3-18,1 1 1,-1-1 0,0 1-1,1 0 1,-1 0 0,0 0-1,0 1 1,-1 0 0,1-1-1,0 1 1,0 1 0,-1-1-1,1 1 1,0-1 0,-1 1-1,-4 1 1,-1 0-4,1 0 0,0 0 1,0 1-1,1 1 0,-1-1 0,-11 6 1,5 0 8,1 0 1,1 1-1,0 0 1,0 1-1,1 0 1,0 1-1,0 1 1,-16 21 0,15-15 31,0 1 0,1 0 0,1 1 0,1 0 1,-12 34-1,20-46-4,-1 0 0,1 0-1,1 1 1,-1-1 0,2 0 0,-1 1 0,1-1 0,1 9 0,-1-14-4,0-1 0,1 0 0,-1 0 0,1 1 0,-1-1 0,1 0 0,0 0 0,0 0 0,0 0 0,0 0 0,0 0 0,1 0 0,-1-1 0,0 1 0,1 0 0,0-1 0,-1 1 0,1-1 0,0 1 0,0-1 0,0 0 0,-1 0 0,1 1 0,1-2 1,-1 1-1,0 0 0,0 0 0,0-1 0,0 1 0,1-1 0,-1 1 0,0-1 0,0 0 0,4 0 0,0-1 63,0 1 0,0-1 0,0 0 0,0 0 0,0 0-1,0-1 1,-1 0 0,1 0 0,7-5 0,-1 0 33,-1 0 0,20-18 1,-12 8-55,-1-1 1,-1-1 0,26-35 0,34-70 13,-59 96-39,-8 10-89,11-17-116,22-47 0,-43 82 175,0 0-1,0 0 1,0 0 0,0 0-1,0 0 1,0 0 0,0 0-1,0 0 1,0 0 0,0 0-1,0 0 1,0 0 0,0 0 0,0 0-1,0 1 1,0-1 0,0 0-1,0 0 1,0 0 0,0 0-1,0 0 1,0 0 0,0 0-1,0 0 1,0 0 0,0 0-1,0 0 1,0 0 0,0 0 0,0 0-1,0 0 1,0 0 0,0 0-1,0 0 1,0 0 0,0 0-1,0 0 1,1 0 0,-1 0-1,0 0 1,0 0 0,0 0 0,0 0-1,0 0 1,0 0 0,0 0-1,0 0 1,0 0 0,0 0-1,0 0 1,0 0 0,0 0-1,0 0 1,0 0 0,0 0-1,0 0 1,2 10-307,-2 16-71,1 19 428,10 80-1,-5-92-35,8 44 37,-11-67-11,0 0 1,1 0 0,0 0 0,0-1-1,10 15 1,-13-22-7,1 0 0,-1 1 0,1-1 0,0 0 0,0 0 0,0 0 0,0 0 0,4 1 0,-5-2-7,0 0 0,1-1 0,-1 1 1,0-1-1,1 1 0,-1-1 0,1 0 1,-1 1-1,0-1 0,1 0 0,-1 0 0,1 0 1,-1 0-1,0-1 0,1 1 0,-1 0 1,1 0-1,-1-1 0,0 1 0,3-2 1,1 0 16,0-1-1,-1 0 1,1 0 0,-1-1 0,1 1 0,-1-1 0,6-7 0,24-35 117,-26 36-116,87-136 99,-38 58-72,-30 46-39,-2-2 0,-1 0 0,-3-1 0,-2-2 0,-2 0 0,12-52 0,29-152-280,-54 230 48,0 1 1,1-32-1,-16 88-810,-9 68 957,-21 90 234,-114 444 350,152-625-476,-2 5 256,0-1 0,-13 33 0,18-50-302,0 0-1,0 0 1,0 0-1,0 0 0,0 1 1,0-1-1,0 0 1,0 0-1,0 0 1,0 0-1,0 1 1,0-1-1,0 0 1,0 0-1,0 0 0,0 0 1,-1 1-1,1-1 1,0 0-1,0 0 1,0 0-1,0 0 1,0 0-1,0 0 1,-1 0-1,1 1 0,0-1 1,0 0-1,0 0 1,0 0-1,0 0 1,-1 0-1,1 0 1,0 0-1,0 0 1,0 0-1,0 0 0,-1 0 1,1 0-1,0 0 1,0 0-1,0 0 1,0 0-1,-1 0 1,1 0-1,0 0 1,0 0-1,-1-16 341,4 4-311,0 0-1,0 0 1,7-13 0,5-13-51,3 0 1,1 0-1,2 2 1,1 1-1,2 1 1,2 0-1,0 2 1,3 1-1,0 2 1,46-36-1,-69 60-64,1 0-1,0 0 0,0 1 1,8-4-1,-13 7 75,0 0 0,-1 0 1,1 1-1,0-1 0,0 1 0,0-1 0,-1 1 0,1-1 1,0 1-1,0 0 0,0 0 0,0 0 0,0 0 0,0 1 1,-1-1-1,1 0 0,0 1 0,0-1 0,0 1 0,-1 0 1,1-1-1,0 1 0,0 0 0,-1 0 0,2 1 1,-1 0-8,-1 0 1,0 0-1,0 0 1,0 0-1,0 0 1,0 0-1,0 0 1,0 0-1,-1 1 1,1-1-1,-1 0 1,0 0-1,1 0 1,-1 1-1,0-1 1,0 0-1,-1 1 1,0 2-1,0 3 4,0 1 1,-1 0-1,-5 13 1,3-13 54,0 0 0,0 0 0,-1 0 1,0 0-1,-1-1 0,0 0 1,0 0-1,-13 12 0,15-16-33,-1 0 0,0 0 0,0-1 0,-1 1 0,1-1 0,0 0 0,-1-1 0,0 0 0,0 1 0,0-2 0,0 1 0,0-1 0,0 0 0,0 0 0,-8 0 0,10-1-6,-9 1-54,13-1 44,-1 0 0,1 0 0,0 0 0,0 1-1,0-1 1,-1 0 0,1 0 0,0 1 0,0-1 0,0 0 0,0 0 0,0 1 0,-1-1 0,1 0-1,0 0 1,0 1 0,0-1 0,0 0 0,0 1 0,0-1 0,0 0 0,0 0 0,0 1 0,0-1-1,0 0 1,0 1 0,0-1 0,0 0 0,0 0 0,1 1 0,-1-1 0,0 0 0,0 0 0,0 1-1,0-1 1,0 0 0,1 0 0,-1 1 0,0-1 0,0 0 0,0 0 0,1 0 0,-1 1 0,9 13-22,0-1 0,1 0 1,1-1-1,0 0 1,24 21-1,-31-30 45,0-1 0,-1 1 1,1-1-1,0 0 0,1 0 0,-1 0 0,0 0 0,0-1 0,1 0 0,-1 0 0,1 0 0,-1 0 0,1-1 0,0 0 0,-1 0 0,1 0 0,-1 0 1,1-1-1,-1 0 0,1 0 0,-1 0 0,1 0 0,-1-1 0,0 1 0,0-1 0,6-3 0,4-5 27,0 1 0,0-2 1,-1 0-1,0-1 0,-1 0 0,13-16 0,-10 9-12,-1 0 0,-1-2 0,20-39-1,-31 55-32,0 0 0,0 0 0,0 0 0,-1-1 0,0 1-1,0-1 1,0 1 0,0-1 0,-1-5 0,0 9-21,0 0 0,0 0 0,-1 0 1,1 1-1,-1-1 0,1 0 0,-1 0 1,0 1-1,0-1 0,1 0 1,-1 1-1,0-1 0,0 1 0,-1-1 1,1 1-1,0-1 0,0 1 0,-1 0 1,1 0-1,-1 0 0,1 0 0,-1 0 1,1 0-1,-1 0 0,0 0 0,0 0 1,1 1-1,-1-1 0,-3 0 1,1 0 3,1 1 1,-1 0 0,0 0 0,1 0-1,-1 0 1,1 0 0,-1 1 0,1-1 0,-1 1-1,1 0 1,-1 0 0,1 0 0,0 1-1,0-1 1,-1 1 0,1 0 0,0-1 0,0 1-1,1 1 1,-1-1 0,0 0 0,1 1 0,-5 5-1,2-2 35,0 1-1,1 0 0,0 0 0,0 0 0,0 0 0,1 1 1,0-1-1,1 1 0,-3 12 0,3-12 16,1 0-1,1 0 1,0 1-1,0-1 1,0 0-1,1 0 1,0 0-1,0 0 1,1 0-1,0 0 1,1 0 0,0 0-1,0-1 1,8 14-1,-5-12-7,0 0-1,1-1 1,0 0 0,0 0-1,1-1 1,0 0-1,0 0 1,1 0 0,0-1-1,0-1 1,10 5-1,-2-1 29,1-2-1,0 0 0,1-1 0,0-1 1,0 0-1,34 2 0,-42-6-376,0-1-1,0 0 1,1 0 0,-1-1-1,-1-1 1,1 0 0,0-1-1,0 0 1,-1 0 0,1-1-1,-1 0 1,0-1 0,13-9-1,8-6-1597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8:57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64 8064,'-10'-7'3648,"15"14"-3168,4-7 800,9 5-800,23-5 640,4 3-640,45-6 160,8-2-353,23-10-31,-8 3-160,22-8-1887,-9 3 959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0:59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132 160 3328,'0'-22'2220,"1"1"1,7-36-1,-6 29 284,-2 26-2333,0 0 0,0 0 0,0 0 0,0 1 1,0-1-1,-1 0 0,1 0 0,-1 1 1,1-1-1,-1 0 0,1 1 0,-1-1 0,0 0 1,-1-1-1,0 0 234,0 5-136,0 5-234,-38 133 269,-13 38 213,46-161-413,-16 54 67,21-64-79,1 0 0,-1 0 0,2 0 0,-1 1 1,1-1-1,0 0 0,1 1 0,0 7 0,0-14-42,-1 0 0,0 0 0,0 1 0,1-1 0,-1 0-1,1 0 1,-1 0 0,1 0 0,0 1 0,-1-1 0,1 0 0,0 0-1,0 0 1,-1 0 0,1-1 0,0 1 0,0 0 0,0 0-1,0 0 1,2 0 0,-1 0 6,0-1 1,-1 1-1,1-1 1,0 0-1,0 1 1,0-1-1,-1 0 1,1 0-1,0 0 1,0 0-1,0-1 1,3 0-1,4-2 62,1-1 1,-1 0-1,1 0 0,9-8 1,-11 8-129,11-8 38,22-10-41,-37 20-23,0 0-1,0 0 1,0 1-1,0 0 0,0 0 1,1 0-1,7-1 1,-10 2 37,-1 0 1,1 1-1,-1-1 1,1 0-1,-1 0 1,1 1-1,-1-1 1,0 1-1,1-1 0,-1 1 1,1-1-1,-1 1 1,0 0-1,0 0 1,1 0-1,-1 0 1,0 0-1,0 0 1,0 0-1,0 0 1,0 0-1,0 0 1,-1 0-1,1 1 1,0-1-1,0 0 1,-1 1-1,1-1 1,-1 0-1,1 1 0,-1 1 1,2 5 46,-1-1 1,0 1-1,-1 0 0,-1 13 1,1-19-45,-4 58 203,-15 68-1,-21 60 34,29-138-205,-32 129 178,40-160-765,1-11-1624,6-18-5127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9:00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1199 4224,'-3'9'5525,"7"-10"-4981,-1 1 1,1-1-1,0 1 0,0-1 0,-1 0 1,1 0-1,-1-1 0,1 1 1,-1-1-1,4-2 0,30-22 753,-32 22-923,30-28 685,52-61 0,-34 35-574,-37 40-361,35-35 259,48-65 1,-84 96-235,-2 0 0,0-1 1,-2-1-1,13-38 0,-20 53-138,-3 8-27,0-1 1,0 1 0,0-1 0,-1 1-1,1-1 1,-1 0 0,1 1 0,-1-1-1,0 0 1,1 1 0,-1-1-1,0 0 1,0 1 0,-1-3 0,1 4-5,-1 0 1,1 0-1,-1 1 1,1-1-1,-1 0 1,1 1 0,-1-1-1,1 0 1,-1 1-1,1-1 1,0 1-1,-1-1 1,1 1-1,0-1 1,-1 1 0,1-1-1,0 1 1,0-1-1,-1 1 1,1 0-1,-10 19-67,-7 25-46,9-24 147,1-1 0,-7 29 0,8-20 113,-2 54 1,8-69 23,0 0 0,1 0 0,1 0 0,0 0 0,1 0 0,5 14 0,-8-26-100,1-1 1,0 1-1,0 0 0,0 0 1,0 0-1,0-1 1,1 1-1,-1 0 0,2 1 1,-2-2-21,0-1-1,-1 1 1,1-1 0,0 1 0,0 0 0,0-1-1,0 0 1,0 1 0,-1-1 0,1 1 0,0-1-1,0 0 1,0 0 0,0 0 0,0 0 0,0 1 0,0-1-1,0 0 1,0-1 0,0 1 0,0 0 0,0 0-1,2-1 1,2-1 60,-1 0 0,1-1 0,0 0 0,-1 0 0,0 0 0,0 0 0,0 0 0,5-6 0,28-37 166,-5 7-197,-9 14 10,1 1-1,2 1 0,0 1 1,39-24-1,-55 40-33,-4 2-61,0 0-1,1 1 1,-1 0 0,13-5 0,-18 8 31,0-1 1,0 1-1,1 0 1,-1 0 0,0-1-1,0 1 1,1 0-1,-1 0 1,0 0-1,1 0 1,-1 1 0,0-1-1,0 0 1,0 0-1,1 1 1,-1-1-1,0 1 1,0-1 0,0 1-1,0 0 1,0-1-1,0 1 1,0 0-1,0 0 1,0-1 0,0 1-1,0 0 1,0 0-1,0 0 1,-1 0 0,1 0-1,0 0 1,0 2-1,0-1 7,-1 0 0,1 0-1,0 1 1,-1-1 0,0 0-1,0 0 1,1 1 0,-1-1-1,0 0 1,-1 0 0,1 4 0,-8 27-74,4-20 97,2-4-20,-3 7 128,2 1 0,0-1 0,-2 28 0,5-44-135,0 0 0,0 0 0,0 0 0,0 1 0,0-1 0,0 0-1,0 0 1,0 1 0,0-1 0,0 0 0,0 0 0,0 0 0,0 1 0,0-1 0,0 0 0,0 0-1,0 0 1,0 1 0,0-1 0,0 0 0,0 0 0,0 0 0,0 1 0,1-1 0,-1 0-1,0 0 1,0 0 0,0 1 0,0-1 0,0 0 0,1 0 0,-1 0 0,0 0 0,0 0 0,0 0-1,1 1 1,-1-1 0,0 0 0,0 0 0,0 0 0,1 0 0,-1 0 0,0 0 0,0 0-1,0 0 1,1 0 0,-1 0 0,0 0 0,0 0 0,1 0 0,-1 0 0,0 0 0,0 0 0,0 0-1,1 0 1,-1 0 0,0-1 0,0 1 0,13-10 194,-9 7-115,47-35-48,2 3 0,1 1 0,77-33 0,-123 63-106,-5 2 22,1 0-1,0 0 0,0 1 0,0 0 0,0 0 1,5-1-1,-8 2 38,0 0 1,0 0-1,0 0 1,0 0 0,0 0-1,-1 0 1,1 0-1,0 1 1,0-1 0,0 0-1,0 1 1,0-1-1,-1 1 1,1-1 0,0 1-1,0-1 1,0 1-1,-1-1 1,1 1 0,0 0-1,-1-1 1,1 1-1,-1 0 1,1-1 0,-1 1-1,1 0 1,-1 0-1,1 0 1,-1 0 0,0 0-1,0-1 1,1 1-1,-1 1 1,3 12 28,-1 0 1,0 0 0,-1 0-1,0 0 1,-3 16-1,2-11-60,0 0 0,3 21 0,-2-31 82,-1-7-17,0 1 1,0-1-1,1 1 1,-1-1 0,1 1-1,-1-1 1,1 1-1,0-1 1,0 1-1,0-1 1,0 0-1,0 1 1,1-1 0,-1 0-1,1 0 1,2 3-1,-3-5-12,0 1 0,-1-1-1,1 0 1,0 0 0,0 1 0,-1-1 0,1 0-1,0 0 1,0 0 0,0 0 0,-1 0-1,1 0 1,0 0 0,0 0 0,-1 0-1,1-1 1,0 1 0,0 0 0,-1 0 0,1-1-1,0 1 1,-1 0 0,1-1 0,0 1-1,0-1 1,19-17 131,-17 15-132,24-25 78,43-40 120,-13 23-124,-28 22-23,51-50 1,-34 22-91,-3-2 0,51-80 0,59-153 185,-133 243-299,-3 0 1,13-49-1,-28 76-84,-2 16 217,0 0 1,0 0-1,0 0 0,0 0 0,-1 0 0,1 0 0,0 0 0,0 0 1,0 0-1,0 0 0,0 0 0,-1 0 0,1 0 0,0 0 0,0 0 1,0 0-1,0 0 0,-1 0 0,1 0 0,0 0 0,0 0 0,0 0 1,0 0-1,-1 0 0,1 0 0,0 0 0,0 0 0,0 0 1,0 0-1,0 0 0,-1 0 0,1 1 0,0-1 0,0 0 0,0 0 1,0 0-1,0 0 0,0 0 0,0 0 0,0 1 0,-1-1 0,-18 24-173,18-22 193,-27 38-91,-31 61 0,-14 50-31,35-70 44,4-12 23,12-28 67,1 1 0,-27 85 1,44-112 25,1 0 0,0 0 1,1 0-1,0 0 1,1 0-1,1 1 1,1-1-1,0 0 1,1 0-1,0 0 0,7 21 1,-8-32-14,1 0 1,0 0-1,0 0 1,0 0-1,1 0 1,0 0-1,-1 0 1,7 5-1,-7-7-21,0 0-1,0-1 0,1 1 0,-1 0 0,1-1 0,-1 1 0,1-1 0,-1 0 0,1 0 1,0 0-1,0 0 0,-1-1 0,1 1 0,0-1 0,5 1 0,-1-2 15,0 0-1,0 0 1,0 0 0,0-1-1,0 0 1,-1-1 0,1 0-1,-1 0 1,1 0-1,-1 0 1,8-7 0,10-7 78,29-29-1,-41 35-121,69-70-2,-37 35-170,-51 69-333,3-8 421,-1 0 113,1 0-1,0 1 1,2-1-1,-1 1 1,2-1-1,0 1 1,1 0-1,1-1 1,0 1-1,4 21 0,-4-33 5,0 0 0,1 0 0,-1 1-1,1-1 1,2 4 0,-3-7 4,-1 0 0,1 1 0,-1-1 0,1 0 0,0 0 1,0 0-1,0 0 0,0 0 0,-1 0 0,1 0 0,0 0 0,1-1 1,-1 1-1,0 0 0,0-1 0,0 1 0,0 0 0,0-1 0,1 0 1,-1 1-1,2 0 0,-1-2-14,-1 1 1,1-1-1,-1 0 1,0 0-1,1 1 1,-1-1-1,0 0 1,0 0-1,1 0 1,-1 0-1,0 0 1,0 0-1,0-1 1,0 1-1,0 0 1,0-1-1,-1 1 1,1 0-1,0-1 1,-1 1-1,1-3 1,12-32 215,-9 19-212,0 1 0,2-35 1,-6 42-30,0 0 1,0-1-1,-1 1 1,0-1 0,-1 1-1,-5-18 1,4 18-30,2 5 29,0 1 0,0-1 0,0 1-1,-1-1 1,0 1 0,1-1 0,-1 1-1,0 0 1,-1 0 0,1 0 0,0 0 0,-1 0-1,0 0 1,-4-2 0,-2-2-124,8 5 60,9 5 43,1 1 30,0-1 1,1 0-1,-1-1 0,1 0 0,-1-1 1,17 1-1,63-4-36,-46 0 46,153-12-352,-183 12-531,0 0 0,21-7 0,2-6-4392,-36 15 5180,1 0-12,-1 0 0,0 0-1,1 0 1,-1 0 0,0 0-1,0 0 1,1 0 0,-1 0 0,0 0-1,1 0 1,-1 0 0,0-1 0,0 1-1,1 0 1,-1 0 0,0 0-1,0 0 1,1-1 0,-1 1 0,0 0-1,0 0 1,0-1 0,1 1 0,-1 0-1,0 0 1,0-1 0,0 1-1,0 0 1,0 0 0,0-1 0,1 1-1,-1 0 1,0-1 0,0 1 0,0 0-1,0 0 1,0-1 0,0 1-1,0 0 1,0-1 0,0 1 0,0 0-1,0-1 1,-1 1 0,1 0 0,0 0-1,0-1 1,0 1 0,0 0-1,0 0 1,0-1 0,-1 1 0,1 0-1,0 0 1,0-1 0,-1 1 0,-4-8-2170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9:00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77 188 6464,'-45'-5'2090,"43"4"-1979,-1 1-1,1-1 0,0 1 0,0 0 0,0 0 0,0 0 0,0 0 1,0 0-1,0 0 0,-3 2 0,-1-3 3832,6 0-3879,10-4 1370,22-8-328,198-39 647,-149 37-1547,7-4-264,304-52-1210,-350 66-1077,-9 4 682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9:01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14 7136,'-27'-14'3232,"14"14"-2816,3 0 192,20 0-1312,7 0-1216,6 5 1088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9:04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355 749 4064,'1'0'293,"-1"-1"-1,1 1 1,-1 0 0,1-1-1,0 1 1,-1-1 0,1 0-1,-1 1 1,1-1 0,-1 1-1,1-1 1,-1 0 0,0 1-1,1-1 1,-1 0 0,0 0 0,0 1-1,1-1 1,-1 0 0,0 1-1,0-1 1,0-1 0,0 2-134,0-1 0,1 0 0,-1 1 0,0-1 0,0 1 0,0-1 0,0 1 0,0-1 0,0 1 0,-1-1 0,1 1 0,0-1 0,0 1 0,0-1 0,0 1 0,-1-1 0,1 1 0,0-1 0,0 1 0,-1 0 0,1-1 0,0 1 0,-1-1 0,1 1 0,0 0 0,-1-1 0,1 1 0,-1 0 0,1-1 0,0 1 0,-1 0 0,1 0 0,-1 0 0,1-1 0,-1 1 0,1 0-1,-1 0 1,1 0 0,-1 0 0,1 0 0,-1 0 0,1 0 0,-2 0 0,-5 0 200,0 1-1,1 1 1,-1-1-1,0 1 0,0 0 1,-8 4-1,-42 22 109,46-23-307,-13 7-49,2 1-1,0 2 0,0-1 1,-21 21-1,34-27-53,1 1 1,-1-1 0,2 2-1,-1-1 1,1 1-1,1 0 1,0 0 0,0 1-1,1 0 1,0 0-1,-3 12 1,6-13 15,-1 0 1,1 0-1,1 0 1,0 0-1,1 0 0,0 0 1,0 0-1,2 11 0,-1-18-33,-1 1-1,1-1 0,0 0 0,0 1 1,1-1-1,-1 0 0,0 0 1,1 0-1,0 0 0,0 0 0,0 0 1,0-1-1,0 1 0,1-1 0,-1 1 1,1-1-1,0 0 0,-1 0 1,1 0-1,0 0 0,0 0 0,0-1 1,0 0-1,1 1 0,-1-1 0,0 0 1,4 0-1,-2 0 3,0-1 0,-1 1 0,1-1-1,0-1 1,-1 1 0,1-1 0,0 1 0,-1-1 0,1 0 0,-1-1-1,1 1 1,-1-1 0,0 0 0,0 0 0,0 0 0,0-1 0,0 0-1,4-3 1,4-5 22,0 1 0,-2-2 0,1 0 0,8-13 0,-8 10-53,0 0 0,-2-1 1,0 0-1,0-1 0,-2 0 1,0 0-1,-1-1 1,-1 1-1,-1-1 0,0-1 1,-1 1-1,-1 0 0,-1-1 1,-2-36-1,0 46-25,0-1-77,-3 20 10,3-5 47,0 1 0,1 0 0,0-1 1,0 1-1,1 0 0,-1-1 0,2 6 1,12 43 105,-11-44-11,1 1 0,0-1 0,0 1 0,1-1 0,1-1 0,0 1-1,12 15 1,-14-21-16,-1-1 0,1 1-1,0-1 1,0 1 0,0-2 0,0 1-1,1 0 1,-1-1 0,1 1-1,-1-1 1,1-1 0,0 1 0,0-1-1,0 1 1,0-1 0,0-1-1,0 1 1,0-1 0,9 0 0,11-3 55,0-1 0,-1 0 0,1-2 0,30-12 0,-7-1 10,49-27 0,-75 34-102,-1-1 0,0 0 1,-1-2-1,0 0 0,-1-2 1,16-18-1,-34 35-8,6-8-49,-1 1 1,2 1-1,13-11 1,-19 16 26,-1 0 1,1 0-1,0 0 1,0 0-1,0 0 1,0 0 0,0 1-1,0-1 1,0 1-1,0-1 1,0 1-1,0 0 1,0 0-1,0 0 1,1 0-1,-1 0 1,0 0 0,0 0-1,0 1 1,0-1-1,0 1 1,0 0-1,3 1 1,62 33-22,-23-14 230,-42-21 58,-8 0-42,-20-13-147,16 8-68,1 1 1,-19-6-1,16 7-22,-1 0 1,0 1-1,0 1 0,0 0 0,0 1 1,0 1-1,0 0 0,-21 4 0,10 0-22,1 1 0,-1 2 0,-37 16 0,56-21 53,0-1 0,0 1 0,0 0 0,1 0 0,-1 0 0,1 1-1,0 0 1,0-1 0,0 2 0,1-1 0,-1 0 0,1 1 0,0-1 0,0 1 0,0 0 0,-2 8-1,3-7 20,0 0 0,1 0-1,0 0 1,0 0-1,1 0 1,0 1 0,0-1-1,0 0 1,1 0-1,0 0 1,0 1 0,0-1-1,1 0 1,3 8 0,3 5 15,0-1 0,2 0 0,0 0 0,21 27 0,-23-34 8,1-1 0,0 0 0,1 0 0,0-1 0,1-1 0,0 0 0,0 0 0,14 6 0,-21-12-20,0 0 0,0 0 0,0-1 0,0 0 0,0 0 0,0 0 0,0 0 0,1-1 0,-1 0 0,0 1 0,5-2 0,-3 0 1,0 0 0,1 0 1,-1-1-1,0 0 0,0 0 0,0-1 0,5-3 0,152-97 228,-49 27-192,-4 11-29,114-73-112,-197 116 68,8-5 70,-32 26-105,0-1 0,0 0 0,0 1 1,0 0-1,0 0 0,0 0 0,0 0 1,1 0-1,-1 1 0,6-1 1,-6 2 41,-1-1 0,1 1 0,0 0 1,-1 0-1,1 0 0,-1 0 0,0 1 1,1-1-1,-1 1 0,0 0 1,0-1-1,0 1 0,0 0 0,0 0 1,0 0-1,-1 0 0,2 3 0,10 9-49,-10-11 93,0-1 1,-1 1-1,0 0 0,1 0 1,-1 0-1,1 3 0,-2-4-34,3 1 0,-4-3 91,-2 0-50,-1 1-33,-1-1-1,1 0 0,-1-1 1,1 1-1,-1-1 0,1 1 1,-1-1-1,1 0 0,-1 0 1,-5-3-1,2 1-25,0 0 0,0 1 0,0 0 0,-1 0 1,1 1-1,0 0 0,-1 0 0,1 0 0,-15 2 0,12 0-8,1 0-1,0 1 1,0 0 0,-1 0 0,1 1-1,1 0 1,-14 7 0,16-7 20,1 0-1,-1 1 1,1-1 0,0 1-1,0 0 1,0 1 0,0-1 0,1 1-1,0 0 1,0 0 0,0 0-1,1 1 1,-1-1 0,1 1 0,1 0-1,-1 0 1,1 0 0,0 0-1,0 0 1,1 0 0,0 1 0,0-1-1,0 1 1,1-1 0,0 1-1,0-1 1,2 11 0,2 1 68,2-1 0,-1 0 0,13 25 0,-14-33-22,1-1-1,0 1 1,1-1 0,0 0-1,0 0 1,1-1 0,14 14-1,-18-19-28,1 0-1,-1 1 1,1-2-1,0 1 1,0 0-1,0-1 1,0 1-1,0-1 0,0-1 1,0 1-1,0 0 1,0-1-1,0 0 1,0 0-1,0 0 1,0 0-1,1-1 1,-1 1-1,0-1 1,7-3-1,5-2 16,0-1-1,-1 0 1,25-16 0,-28 15-45,445-234 131,-450 240-147,-1-1 0,0 0 0,0-1 0,0 1 0,-1-1 0,1 0 0,-1 0 0,9-10 0,-23 20-126,2 1-1,-12 10 0,15-10 154,0-1 0,0 1 0,1-1 0,-1 1-1,1 0 1,1 1 0,0-1 0,0 0 0,0 1 0,1-1-1,0 1 1,0 12 0,0-16 35,1 1-1,1 0 1,-1 0 0,1-1-1,0 1 1,0-1 0,0 1-1,0-1 1,1 1-1,0-1 1,0 0 0,0 1-1,0-1 1,1 0 0,-1-1-1,1 1 1,0 0 0,0-1-1,1 1 1,-1-1 0,6 4-1,-8-7-18,1 1-1,-1 0 1,0-1 0,0 1-1,1-1 1,-1 0-1,0 1 1,0-1 0,1 0-1,-1 0 1,0 0 0,1 0-1,-1 0 1,0 0-1,1 0 1,-1 0 0,2-1-1,0 0 3,0 0-1,0-1 0,0 1 1,0 0-1,0-1 0,-1 0 1,4-2-1,0-2 20,1 0 0,-1 0 0,0 0 0,8-13 0,-5 6-16,-1-1-1,-1 1 0,8-20 0,-12 26-16,-1-1 0,0 1 0,0 0-1,-1-1 1,0 1 0,0-1 0,-1 0-1,-1-12 1,1 16-10,-1 0-1,0 0 0,-1 0 1,1 0-1,-1 0 1,1 0-1,-1 0 1,0 0-1,0 1 0,-1-1 1,1 1-1,-1-1 1,0 1-1,-5-5 0,5 7-5,1-1-1,0 1 0,-1-1 0,1 1 0,-1 0 0,1 0 0,-1 0 0,0 1 0,1-1 0,-1 0 0,0 1 0,1 0 0,-5 0 0,0-1 8,1 2 0,-1-1 1,0 1-1,-12 2 0,11-1 18,1 1 0,-1-1-1,0 1 1,1 1 0,0 0-1,0 0 1,-10 7 0,16-11-8,1 1 1,-1-1-1,1 1 1,-1-1-1,1 1 1,-1 0-1,1-1 1,-1 1-1,1-1 1,0 1-1,-1 0 1,1 0-1,0-1 1,0 1-1,-1 0 1,1-1-1,0 1 1,0 0-1,0 0 1,0-1-1,0 1 1,0 0-1,0 0 1,0-1-1,0 1 1,0 0-1,1 0 1,-1-1-1,0 1 1,0 0-1,1-1 1,-1 1-1,1 0 1,-1-1-1,0 1 1,1-1-1,-1 1 1,1 0-1,-1-1 1,2 1-1,0 2 21,1-1 0,0 1-1,0-1 1,0 0 0,0 0-1,5 3 1,-1-3 7,0 1 0,0-1 0,1-1 1,-1 1-1,1-1 0,-1 0 0,1-1 0,-1 0 0,1 0 1,11-2-1,8-3 133,40-11 0,-56 13-143,272-89 129,-167 52-315,-115 39 160,1 0-1,-1 1 1,0 0-1,1-1 1,-1 1-1,0 0 1,1 0-1,-1-1 1,0 1-1,1 0 1,-1 0-1,1 1 1,-1-1-1,0 0 1,2 1-1,-2-1 7,0 1 0,-1-1 0,1 0 0,-1 1 0,1-1 0,0 1 0,-1-1 0,1 1 0,-1-1 0,1 1 0,-1 0 0,0-1-1,1 1 1,-1 0 0,0-1 0,1 1 0,-1 0 0,0-1 0,0 1 0,1 1 0,-1 2-4,0-1 0,0 1 0,0 0 1,0-1-1,-1 1 0,1 0 0,-1-1 0,0 1 0,-2 4 1,-15 32-14,12-28 55,0 0-1,-4 13 1,9-20-26,0-1 0,0 1 0,0-1 0,1 1 0,-1-1 1,1 1-1,0-1 0,0 1 0,1 0 0,0 4 0,1-4 20,-1 1 0,1 0 0,0-1 0,1 1 0,-1-1 0,4 5 0,-5-8 0,0-1-1,0 1 1,0-1-1,0 1 1,0-1 0,0 0-1,1 1 1,-1-1-1,0 0 1,1 0-1,-1 0 1,1 0 0,0 0-1,-1-1 1,1 1-1,-1 0 1,1-1 0,0 1-1,0-1 1,-1 1-1,1-1 1,0 0-1,0 0 1,0 0 0,1 0-1,2-1 18,0 0-1,-1 0 0,1-1 1,0 0-1,-1 0 0,1 0 1,-1 0-1,0-1 0,4-2 1,5-6-11,16-14 1,-12 8 20,24-22-180,62-76 1,-99 112 88,-3 4-34,-2 12-125,-7 15-76,2-11 303,2 0 0,1 1 0,0-1 0,1 1 0,0-1 0,2 1 0,0 0 0,1-1 0,5 25-1,-6-38-6,1-1-1,0 1 0,0-1 0,0 0 1,0 0-1,1 1 0,-1-1 0,1 0 0,0 0 1,0 0-1,0 0 0,4 4 0,-4-6-7,-1 0 0,1 0 0,-1 0 1,1 0-1,-1 0 0,1 0 0,0-1 0,-1 1 0,1-1 0,0 1 0,0-1 0,0 1 0,-1-1 0,1 0 0,0 0 0,0 0 1,0 0-1,-1 0 0,1-1 0,0 1 0,0 0 0,-1-1 0,1 0 0,0 1 0,0-1 0,-1 0 0,3-1 0,13-7 71,23-19-1,1 0-67,19-4 19,65-27-1,-37 20-85,-74 32 26,27-12 64,-38 18-80,1 0 0,0-1 1,0 1-1,0 1 0,0-1 0,0 1 1,0-1-1,4 1 0,-7 0 30,1 1 0,-1-1-1,0 0 1,0 0 0,0 1 0,0-1-1,1 1 1,-1-1 0,0 1 0,0-1-1,0 1 1,0-1 0,0 1 0,0 0-1,-1 0 1,1 0 0,0-1 0,0 1-1,0 0 1,-1 0 0,1 0-1,0 0 1,-1 0 0,1 0 0,-1 1-1,1-1 1,-1 0 0,0 0 0,0 0-1,1 0 1,-1 1 0,0-1 0,0 0-1,0 0 1,0 3 0,-1 3 27,0 0 0,0 1-1,0-1 1,-4 11 0,3-13-35,-10 55 41,5-18 94,7-42-111,0 0 0,0 0 0,0 0-1,0 0 1,0 0 0,0 0 0,0 0-1,0 0 1,0 0 0,0 0-1,0 0 1,0 0 0,0 0 0,0 0-1,0 0 1,0 0 0,0 0 0,1 0-1,-1 0 1,0 0 0,0 0-1,0 0 1,0 0 0,0 0 0,0 0-1,0 0 1,0 0 0,0 0 0,0 0-1,0 0 1,0 0 0,0 0-1,0 0 1,0 0 0,0 0 0,0 0-1,1 0 1,-1 0 0,0 0 0,0 0-1,0 0 1,0 0 0,0 0-1,0 0 1,0 1 0,0-1 0,0 0-1,0 0 1,0 0 0,0 0 0,9-10 183,17-26-130,-8 10 2,-5 10-100,1 1 0,0 0 1,0 0-1,2 2 0,0 0 0,0 0 1,1 2-1,24-13 0,-17 16-66,-24 8 96,1 0 0,-1 0 0,1-1-1,-1 1 1,1 0 0,-1 0 0,1 0 0,-1 0-1,1 0 1,-1 0 0,1 0 0,-1 0 0,1 0-1,-1 1 1,1-1 0,-1 0 0,1 0 0,-1 0 0,1 0-1,-1 1 1,0-1 0,1 0 0,-1 1 0,1-1-1,-1 0 1,0 1 0,1-1 0,-1 0 0,1 1-1,-1-1 1,0 1 0,0-1 0,1 0 0,-1 1-1,0-1 1,0 1 0,0-1 0,1 1 0,-1-1-1,0 1 1,0-1 0,0 1 0,0-1 0,0 2-1,-1 5-26,1-1-1,-1 1 0,-1 0 1,-3 10-1,-3 15-58,6-18 132,0 0 0,1 0 1,1 0-1,0 0 0,1-1 1,1 1-1,5 24 0,-7-36-30,1 0 0,0 0 0,0 0-1,0 1 1,0-1 0,0-1 0,0 1-1,0 0 1,1 0 0,-1 0 0,1-1-1,0 1 1,-1-1 0,1 1 0,0-1 0,0 0-1,0 1 1,-1-1 0,1 0 0,1 0-1,-1 0 1,0-1 0,0 1 0,0 0-1,0-1 1,1 0 0,-1 1 0,0-1-1,0 0 1,1 0 0,-1 0 0,0-1-1,3 1 1,7-3 3,-1 1 0,0-1-1,0-1 1,0 0 0,10-5-1,160-87 176,-164 86-203,0-2 0,-1 0 0,0-1 0,-1 0 0,0-1 0,-1-1 0,-1-1 0,0 0 0,16-28 0,54-119 74,1-2 124,-32 86-280,75-86 1,-63 84 31,-1 1-244,-103 128-242,-17 21 619,40-44-83,1 0 0,1 1 0,1 1 0,-14 40 0,15-29 53,2 0 1,2 1-1,1 1 0,2-1 1,-1 60-1,7-87-31,0-1 0,1 1-1,0-1 1,0 0 0,2 1 0,-1-1-1,2 0 1,-1-1 0,1 1 0,1 0-1,0-1 1,7 10 0,2 1 33,2 0 1,1-2-1,0 0 0,1 0 1,1-2-1,0-1 0,2 0 1,0-1-1,0-2 1,2 0-1,-1-1 0,31 11 1,-42-19-296,0-1 1,1 0 0,0-1 0,-1 0-1,15 0 1,-21-2-224,0 0-1,0-1 1,0 1-1,-1-1 1,1 0-1,8-3 1,-10 3 1,-1 0 1,0 0-1,1 0 1,-1-1-1,0 1 1,0-1-1,0 1 1,0-1-1,0 0 1,0 0-1,-1 0 1,1 0-1,1-3 1,4-13-3944,1 4 1461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9:05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33 12800,'-15'-8'5791,"47"0"-5023,-4 5 1184,-1 6-1216,31-6 192,10 3-544,35-5-320,0 5-64,0-4 0,-8 4 0,-9-5-2272,-20 10 1248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9:08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1335 3712,'-10'3'742,"10"-3"-715,0 0 0,0 0-1,0 0 1,0 0 0,0 0 0,0 0 0,0 0-1,0 0 1,0 0 0,1 0 134,-1 0-135,0 0 1,0 0 0,0 0 0,0 0 0,0 0-1,0 0 1,0 0 0,0 0 0,0 0 0,0 0-1,0 1 1,0-1 0,0 0 0,0 0 0,0 0-1,0 0 1,0 0 0,0 0 0,0 0 0,0 0-1,0 0 1,0 0 0,0 0 0,0 0 0,0 0-1,0 0 1,0 0 0,0 0 0,0 0 0,0 0-1,0 0 82,-1 0-82,1 0 1,0 0 0,0 0 0,0 1 0,0-1-1,0 0 1,0 0 0,0 0 0,0 0 0,2 0 320,0 0 1,0-1-1,0 1 0,0 0 1,0-1-1,0 1 1,0-1-1,3-1 1,21-11 1213,-1-1 1,34-24-1,-25 16-859,-24 15-485,15-8 326,-2-2 0,27-24 0,158-182 1222,47-66-453,-237 269-1234,124-137 820,-107 115-434,54-87 0,-59 82-443,-27 44-320,-5 9 182,-6 11 26,-35 60-50,-43 81 133,-94 259 504,175-407-397,1 0 0,1 1 1,0-1-1,1 1 0,0-1 0,0 1 0,1 0 1,1 0-1,1 18 0,-1-27-50,0 0 1,0 0-1,1 0 1,-1-1-1,1 1 1,0 0-1,-1 0 1,1-1-1,0 1 1,0 0-1,0-1 1,0 1-1,0-1 0,1 0 1,-1 1-1,0-1 1,1 0-1,-1 1 1,1-1-1,-1 0 1,1 0-1,-1 0 1,1-1-1,0 1 1,-1 0-1,1 0 0,0-1 1,3 1-1,2 0 84,0 0 0,0-1-1,0 0 1,0-1-1,0 1 1,8-3 0,-5 1-82,0 0 1,-1-1 0,0-1-1,0 1 1,0-1-1,0-1 1,0 0 0,-1 0-1,0 0 1,10-10 0,-2 1-13,-1-1 0,-1-1 1,21-29-1,64-113-133,-40 59 12,50-62 62,-4 8-36,-74 103 41,27-60-1,-57 109 16,45-104-126,-37 82 58,-1-1 0,7-37 0,-15 55-68,-5 11 54,-10 21 10,12-21 63,-74 126-56,30-55 140,-59 132 0,-2 118 464,60-166-112,37-131-339,8-23 18,0-1 0,1 1 1,0 1-1,0-1 0,1 0 0,-2 13 1,5-11 171,1-7 5,10-15 101,-12 14-380,19-24 113,45-51-101,-55 64-55,1 1-1,1 0 1,-1 1-1,20-12 1,-29 20 31,-1 0-1,2 0 1,-1 0 0,0 0 0,0 0 0,0 1 0,0-1-1,1 0 1,-1 1 0,0 0 0,0 0 0,1-1-1,-1 1 1,3 1 0,-3-1-3,-1 1 0,1-1 0,-1 1 0,1-1 0,-1 1 0,1 0 0,-1 0 0,1 0 0,-1 0 0,0 0 0,0 0 0,0 0 1,1 0-1,-1 0 0,1 3 0,2 4-30,0-1 0,0 1 0,-1 0 0,-1 0 0,1 0 0,1 11 0,-1-3 23,0-5 57,0-1 0,0 0 0,1 1 0,0-1 0,1-1 0,8 13 1,-10-18-18,0 0 1,0 0-1,1 0 1,0-1-1,-1 1 1,1-1 0,1 0-1,-1 0 1,0-1-1,1 1 1,-1-1 0,1 0-1,0 0 1,0 0-1,9 1 1,0 0 31,0-2 1,0 0-1,1 0 1,-1-1-1,26-4 1,-19 0-1,-1 0 0,1-1 1,25-11-1,-13 2-98,39-24-1,-48 25 6,123-82-95,-139 88 186,1 0 0,9-10-1,-15 11-78,-9 6-59,-10 6-110,-8 11 181,-1 0 1,2 2-1,1 0 0,0 2 1,1 0-1,1 1 0,-21 33 1,40-53 27,-1 0 0,1 0 0,1 0 0,-1 0 0,0 0 0,0 0 0,0 4 0,1-6-7,0 1 1,0-1-1,0 0 0,0 1 1,0-1-1,0 1 0,0-1 1,0 0-1,0 1 1,0-1-1,0 0 0,0 1 1,0-1-1,1 1 1,-1-1-1,0 0 0,0 1 1,0-1-1,0 0 0,1 1 1,-1-1-1,0 0 1,0 1-1,1-1 0,-1 0 1,0 0-1,1 1 1,-1-1-1,0 0 0,0 0 1,1 0-1,-1 1 0,1-1 1,-1 0-1,0 0 1,1 0-1,-1 0 0,0 0 1,1 0-1,-1 0 1,1 0-1,-1 0 0,0 0 1,1 0-1,-1 0 0,0 0 1,1 0-1,-1 0 1,1 0-1,-1 0 0,0 0 1,1-1-1,19-4 134,-1-2 0,0 0 0,22-11 1,55-35-309,-84 46 164,8-5 4,-8 4-82,1 1-1,0 0 0,19-6 1,-32 12 74,1 1 1,0 0-1,-1 0 1,1 0 0,-1-1-1,1 1 1,0 0-1,-1 0 1,1 0-1,0 0 1,-1 0-1,1 0 1,-1 0 0,1 0-1,0 1 1,-1-1-1,1 0 1,-1 0-1,1 0 1,0 1-1,-1-1 1,1 0-1,-1 1 1,1-1 0,-1 0-1,1 1 1,-1-1-1,1 1 1,-1-1-1,1 1 1,-1-1-1,0 1 1,1-1 0,-1 1-1,0-1 1,0 1-1,1 0 1,-1-1-1,0 1 1,0-1-1,0 1 1,1 1 0,-1 3 5,1 0 0,-1 0 1,0 1-1,0 6 1,-1-2-71,1-4 59,1-1 0,-1 1 1,1-1-1,0 1 0,2 8 1,-2-12 27,0 1 0,0-1 0,0 0 0,0 0 0,1 1 0,-1-1 0,1 0 0,-1 0 0,1 0 1,0-1-1,-1 1 0,1 0 0,0-1 0,0 1 0,4 1 0,-1 0 3,0-1-1,1 0 0,0 0 1,-1-1-1,1 1 1,0-1-1,0 0 0,0-1 1,0 0-1,7 0 1,1-1 62,0-1 0,-1 0 0,18-5 0,-18 2-56,1 0 1,-2 0-1,1-1 1,-1-1-1,0 0 0,0-1 1,-1 0-1,0-1 0,0 0 1,-1-1-1,0 0 0,11-15 1,8-14-2,-3-2 0,27-52 1,-9 14 53,78-95-185,-34 52-10,-66 88-41,30-62 0,-51 95 150,-1 1-1,1-1 1,-1 0-1,1 0 1,-1 0-1,0 0 1,1 0-1,-1 0 1,0 0-1,0 0 1,0 0 0,0 0-1,0 0 1,0-2-1,0 3 6,0 0-1,-1 0 0,1-1 1,0 1-1,0 0 1,-1 0-1,1 0 1,0 0-1,0 0 1,-1 0-1,1 0 0,0 0 1,-1 0-1,1 0 1,0 0-1,0 0 1,-1 0-1,1 0 0,0 0 1,-1 0-1,1 0 1,0 0-1,0 1 1,-1-1-1,1 0 1,0 0-1,0 0 0,-1 0 1,1 1-1,0-1 1,0 0-1,-5 3-27,1 1 0,0-1 0,0 1 0,-5 5 0,-8 12 42,2-1 0,1 2-1,1 0 1,0 1 0,-15 41 0,-1 31 30,-31 172 0,21-80 136,38-181-52,-1 1-682,0 0 0,1 0-1,-1 0 1,2 1 0,-1-1 0,1 0 0,1 13 0,0-10-3422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9:08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29 2912,'-19'-17'1312,"6"14"-1152,10-2-768,6 2 288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9:09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2177 281 5824,'-20'-13'1866,"20"12"-1834,0 1 0,-1 0 0,1 0 0,0 0 0,0 0 0,-1-1 0,1 1 0,0 0 0,0 0 0,-1-1 0,1 1 0,0 0 0,0 0 0,0-1 0,-1 1 0,1 0 0,0-1 0,0 1 0,0 0 0,0 0 0,0-1 0,0 0 0,-1-2-11,0 1 245,1 0-1,-1 0 1,1 0-1,-1 0 1,1-1-1,0 1 0,0 0 1,0 0-1,0 0 1,0-1-1,1 1 1,-1 0-1,1 0 0,-1 0 1,1 0-1,1-4 1,5-5 338,0 1 1,0 0 0,0 0 0,2 1 0,-1 0 0,1 1-1,0-1 1,1 2 0,0-1 0,0 1 0,22-10 0,-4 4-447,0 1 1,0 2 0,58-13 0,138-13 67,-71 28-4084,-126 8 365,-7 5 1061</inkml:trace>
  <inkml:trace contextRef="#ctx0" brushRef="#br0" timeOffset="1">22 413 8384,'-22'-12'3808,"36"15"-3328,9-3 192,7 0-480,30-11 1056,3 2-704,53-19 320,0 5-513,29-22-191,-11 10-96,19-5-991,-13 12 511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9:13.4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1137 4480,'0'0'154,"-1"0"0,0 1 1,1-1-1,-1 1 0,1-1 1,-1 1-1,1-1 0,-1 1 1,1-1-1,-1 1 0,1 0 0,-1-1 1,1 1-1,0 0 0,-1 1 1,1-2-16,0 0 0,0 1 1,0-1-1,0 0 0,0 1 1,0-1-1,0 0 0,0 0 0,0 1 1,0-1-1,0 0 0,0 1 1,1-1-1,-1 0 0,0 1 1,0-1-1,0 0 0,1 0 1,-1 1-1,0-1 0,0 0 1,0 0-1,1 0 0,0 1 1,0 0 130,0-1 0,0 1 0,1-1 0,-1 1 1,1-1-1,-1 1 0,0-1 0,1 0 1,-1 0-1,1 1 0,-1-1 0,1 0 0,-1-1 1,3 1-1,-1-1-105,0 0 0,0-1 0,0 1 1,-1 0-1,1-1 0,0 0 0,-1 0 0,1 0 1,-1 0-1,0 0 0,0 0 0,0-1 0,3-2 1,3-6 46,-1-1 0,6-11 0,73-154 407,-20 38-262,-12 45 144,-51 85-620,-1 6 60,-2 10 77,-2 35-11,-7 43 0,3-44 91,-33 192 479,17-116-359,-39 207 390,-36 63 1627,95-379-1853,3-7 33,7-19 89,16-78-248,34-152-27,24-22-303,9 33 195,-58 163-222,47-82 1,-68 135 8,1 0 1,1 1-1,1 1 1,1 0-1,1 1 1,28-24 0,-43 40 57,1 0 1,0 0-1,-1 0 1,1 1 0,0 0-1,0-1 1,0 1-1,0 0 1,0 0-1,0 1 1,0-1 0,0 1-1,1-1 1,-1 1-1,0 0 1,0 0-1,0 1 1,5 0 0,-5 0 17,0 0 1,-1 0 0,1 0 0,-1 0-1,1 1 1,-1-1 0,1 1 0,-1 0 0,0-1-1,0 1 1,1 0 0,-2 0 0,1 1 0,0-1-1,0 0 1,-1 1 0,1-1 0,-1 1-1,0-1 1,2 6 0,2 7 17,-1 0 0,-1 1 1,0-1-1,-1 1 0,0 24 0,-8 80 65,4-102-41,-1 0 1,0-1-1,-2 1 0,0-1 0,-1 0 1,0-1-1,-1 1 0,-1-1 1,-14 21-1,16-29 14,1 0 1,-2-1-1,1 1 0,-1-1 1,0 0-1,0-1 0,-1 0 1,0 0-1,0-1 0,0 1 1,-1-2-1,0 1 0,0-1 1,0-1-1,0 0 0,-1 0 1,1-1-1,-13 2 0,19-4-31,-1 1-1,1-2 1,0 1 0,-1 0-1,1-1 1,0 1 0,-1-1-1,1 0 1,-5-2-1,6 2-3,1 1-6,1 0 1,-1 0-1,0 0 1,0-1-1,1 1 1,-1 0-1,1 0 0,-1-1 1,0 1-1,1-1 1,-1 1-1,1-1 1,-1 1-1,0-1 1,1 1-1,0-1 0,-1 1 1,1-1-1,-1 0 1,1 1-1,0-1 1,-1 0-1,1 1 0,0-1 1,0 0-1,-1 1 1,1-1-1,0 0 1,0 0-1,0-1 1,0 1-3,1 0 1,-1 0-1,0-1 1,1 1-1,0 0 1,-1 0 0,1 0-1,-1 0 1,1 0-1,0 0 1,0 0-1,0 0 1,0 0 0,-1 1-1,1-1 1,2-1-1,5-2-30,-1 0 0,1 0 0,14-4 0,-9 4-37,44-18 68,63-34 1,-92 41 16,-1-2 1,0-1-1,-1-1 1,26-25-1,70-84 133,-8 8 40,-108 114-171,1-1 0,-1 0-1,0 0 1,6-10 0,-9 13-37,-1 0-1,-1-1 1,1 1 0,-1 0 0,1 0 0,-1-1-1,-1 1 1,1-1 0,0 1 0,-1-7 0,0 10 13,0 1 1,0-1-1,0 1 0,0 0 1,0-1-1,0 1 1,0 0-1,0-1 1,0 1-1,0 0 1,0-1-1,1 1 1,-1 0-1,0-1 1,0 1-1,0 0 0,0-1 1,1 1-1,-1 0 1,0-1-1,0 1 1,1 0-1,-1 0 1,0-1-1,1 1 1,-1 0-1,0 0 1,1 0-1,-1 0 0,0-1 1,1 1-1,0 0-13,0 0 0,1 0 0,-1 0 0,0 0 0,0 0 0,0 0 0,0 0 0,0 1 0,1-1-1,0 1 1,3 1-18,-2-1 0,1 1-1,0 0 1,0 1 0,-1-1-1,5 4 1,-5-3 19,-1 0 1,1 0-1,0 1 0,-1-1 1,0 1-1,0 0 0,0 0 1,3 7-1,7 36-119,-9-34 119,13 91 9,1 1 66,-14-91-18,1 1-1,1-1 1,0 0 0,14 26-1,-17-36-30,1 1-1,0-1 0,0 0 0,1 1 0,-1-2 1,1 1-1,8 6 0,-10-8 18,0-1-1,1 1 1,-1-1-1,0 0 1,1 0 0,-1 0-1,1 0 1,-1-1-1,1 1 1,-1-1 0,1 1-1,0-1 1,-1 0 0,1 0-1,0 0 1,-1 0-1,6-2 1,-3 1 12,1-1 0,0-1 0,-1 1-1,0-1 1,1 0 0,-1 0 0,0 0 0,-1-1 0,1 0 0,7-8-1,3-5 37,20-29 0,-15 18-135,1 0 10,-13 15 14,2 1 1,-1 0 0,1 0 0,1 1 0,0 0 0,20-14 0,-30 24 25,-1 1-1,1-1 1,0 1 0,-1-1 0,1 1 0,0-1 0,0 1 0,-1-1 0,1 1 0,0 0 0,0 0 0,0-1 0,0 1 0,-1 0-1,1 0 1,0 0 0,0 0 0,0 0 0,0 0 0,0 0 0,-1 0 0,1 0 0,0 0 0,0 0 0,0 1 0,0-1-1,-1 0 1,1 0 0,1 2 0,-1-1 2,0 1-1,0-1 1,0 1-1,-1 0 1,1-1-1,0 1 1,-1 0-1,0 0 0,1-1 1,-1 1-1,0 0 1,0 0-1,0 0 1,0 2-1,-5 81-112,2-61 137,1 0 0,1-1-1,1 1 1,2-1 0,5 32-1,-6-49 4,1-1 0,0 1 0,0-1-1,1 0 1,-1 1 0,1-1 0,6 7 0,-8-10 2,1 0 1,-1 0-1,1-1 1,0 1-1,-1 0 1,1-1-1,0 1 1,0-1-1,0 0 1,0 0-1,0 0 1,0 0-1,1 0 1,-1 0-1,0 0 1,0-1-1,1 1 1,-1-1-1,0 0 1,1 1-1,3-2 1,0 1 28,-1-2 0,0 1 0,1-1 1,-1 0-1,0 0 0,0 0 0,0-1 0,0 1 1,-1-1-1,1 0 0,-1-1 0,0 1 1,0-1-1,0 0 0,6-7 0,-3 2-42,-1-1 0,1 0 0,-2 0-1,1 0 1,-1-1 0,5-17 0,-2 3-5,-2 1 0,0-1 0,-2 0 0,-1-1 0,-1 1 0,-1 0 0,-1-1 0,-4-29 0,4 51-30,-1 1 1,0-1-1,0 1 1,0 0-1,0-1 1,-1 1-1,0 0 1,1 0-1,-1 0 1,-5-6-1,6 8 3,0 0 1,-1-1-1,1 1 0,-1 0 0,1 0 0,-1 0 0,1 0 0,-1 0 0,0 0 0,0 0 0,1 0 0,-1 1 0,0-1 0,0 1 0,0-1 0,0 1 0,0 0 0,0 0 0,0 0 1,0 0-1,-2 0 0,-2 1-35,1 1 0,-1-1 1,1 1-1,-9 3 1,12-4 64,0 0 1,0 0 0,0 1 0,0-1 0,0 0 0,0 1-1,1-1 1,-1 1 0,0-1 0,1 1 0,0 0-1,-1 0 1,1-1 0,-1 4 0,1-5 3,1 1-1,0-1 1,0 1 0,0 0 0,0-1-1,0 1 1,0 0 0,0-1 0,0 1-1,0 0 1,0-1 0,0 1 0,0 0-1,0-1 1,0 1 0,1 0-1,-1-1 1,0 1 0,1-1 0,-1 1-1,0 0 1,1-1 0,-1 1 0,0-1-1,1 1 1,-1-1 0,1 1 0,-1-1-1,1 0 1,0 1 0,-1-1-1,1 1 1,-1-1 0,1 0 0,-1 0-1,1 1 1,0-1 0,0 0 0,4 2-2,-1-1 0,0 0 0,0 0 0,8 0 0,2 0-5,-1-2 0,1 1 0,-1-2 1,0 0-1,24-7 0,66-26 81,-88 30-40,5-4-15,0 0 0,0-2 1,-1 0-1,-1-1 0,0-1 1,0 0-1,-1-1 0,-1-1 1,-1-1-1,0 0 1,-1-1-1,16-26 0,-7 6 3,-1-1 1,-3-2-1,-1 1 0,-2-2 0,14-54 0,-15 45-36,-4 13-56,-1-1-1,6-43 1,-16 79 54,1 1-12,-1-1 0,0 1-1,0 0 1,1-1 0,-1 1 0,0-1 0,0 1 0,0-1-1,0 1 1,-1 0 0,1-1 0,0 1 0,-1-1 0,1 1-1,-1 0 1,1-1 0,-1 1 0,0 0 0,-1-3 0,2 4 16,0 0 0,0 0-1,0 0 1,0 0 0,-1 0 0,1-1 0,0 1 0,0 0 0,0 0 0,0 0 0,-1 0 0,1 0 0,0 0 0,0 0 0,0 0 0,0 0 0,-1 0 0,1 0 0,0 0 0,0 0 0,0 0 0,-1 0 0,1 0 0,0 0 0,0 0 0,0 0 0,-1 0 0,1 0 0,0 0-1,0 0 1,0 0 0,0 0 0,-1 0 0,1 0 0,0 1 0,-3 0-22,0 1 0,0 0 0,0 0 0,1 0 0,-1 0 0,1 0 0,-1 1 0,1-1 0,0 1 0,0 0 0,0 0 0,0 0 0,-2 4 0,-2 7-32,-8 28 1,7-21 15,-89 351-28,89-337 72,-9 47 15,4 1 0,-3 147 0,15-205 32,0-1 0,2 1 0,1-1 0,9 36 0,-11-57-5,0 0 0,0 0 0,0 0 0,1 0 0,-1-1 0,1 1 0,-1-1 0,1 1 0,0-1 0,0 0 0,0 1 0,2 1 0,-2-3-9,0 0 0,0 0 0,-1 0 0,1 0 0,0 0 0,0 0 0,0-1 0,0 1 0,0-1 0,0 1 0,0-1 0,0 0 0,0 0 0,2 0 0,3-1 17,1 0 1,-1-1-1,0 0 0,0 0 0,0-1 0,0 0 0,11-7 0,5-3-70,-1-1 1,-1-1 0,29-27 0,-26 22 11,96-91-57,-26 24 53,-88 81 12,19-15-42,25-30 1,-64 69-28,2 1-1,0 0 1,1 1 0,0 0 0,2 0-1,1 1 1,0 1 0,2-1 0,-5 25-1,10-38 79,0 0-1,1 0 1,-1 0-1,1-1 0,1 1 1,0 0-1,0 0 1,4 11-1,-4-15 13,0-1 0,0 0 0,0 0 0,0 0 0,1 0 0,-1 0 0,1 0 1,0-1-1,0 1 0,0 0 0,1-1 0,-1 0 0,0 1 0,1-1 0,0 0 0,-1 0 0,1-1 0,0 1 0,0 0 0,0-1 0,0 0 0,5 2 0,-6-3-2,1 1 1,-1-1-1,1 0 0,0 0 0,0 0 0,-1-1 1,1 1-1,-1 0 0,1-1 0,0 0 0,-1 0 0,1 1 1,-1-2-1,1 1 0,-1 0 0,0 0 0,0-1 0,1 1 1,-1-1-1,0 0 0,2-2 0,3-4-3,0 1 0,0-1 0,-1-1-1,5-8 1,-4 5 0,-1 1-1,0-1 1,0 0-1,-1-1 1,-1 1-1,0-1 1,-1 0 0,0 0-1,1-22 1,-2 19-71,-1 10 23,-1 0 1,0 0-1,1 0 1,-2 0-1,0-8 1,1 12 21,-1 0 1,0 1-1,1-1 0,-1 0 1,0 1-1,1-1 1,-1 1-1,0-1 1,0 1-1,0 0 0,0-1 1,-1 1-1,1 0 1,0 0-1,0 0 1,-1 0-1,1 0 0,-1 0 1,1 0-1,-1 0 1,1 0-1,-1 1 1,-3-2-1,0 1-11,-1 0-1,0 1 1,0-1-1,0 1 1,0 0 0,1 1-1,-1 0 1,0-1 0,0 2-1,-6 1 1,4-1 249,11-7-130,14-9-51,-14 12-24,16-12-9,0 1-1,2 1 1,-1 0 0,1 2 0,1 0-1,23-6 1,-8 5-35,0 2 0,76-9 0,-100 17-64,25 1 1,-34 0 75,0 0 1,-1 1 0,1-1 0,0 1 0,0 0 0,0 0 0,0 1 0,-1-1 0,1 1-1,4 3 1,-6-4 4,-1 0 0,0 1 0,0-1 1,1 1-1,-1-1 0,0 1 0,0-1 0,0 1 0,0 0 0,-1 0 0,1-1 0,0 1 0,-1 0 0,0 0 0,1 0 0,-1 0 1,0 0-1,0 0 0,0 0 0,0-1 0,0 1 0,0 0 0,0 0 0,-2 3 0,0 5 35,-1 1 1,0-1-1,-6 10 0,7-13-18,-18 38 36,-18 50 150,36-86-92,5-10 73,6-13 111,-5 8-302,9-13 109,1 1-1,32-32 1,38-26-227,-51 48 51,-1 2-19,62-38 0,-93 63 85,0 0 0,0 0 1,0 1-1,0-1 0,0 0 1,1 1-1,-1-1 0,0 1 1,1 0-1,-1-1 0,0 1 1,1 0-1,-1 0 1,0-1-1,1 1 0,-1 0 1,0 0-1,3 1 0,-3 0 4,0-1 0,0 1 0,0 0 0,-1 0 0,1-1 0,0 1 0,-1 0 0,1 0 0,-1 0 0,1 0 0,-1 0 0,1 0 0,-1-1 0,1 1-1,-1 0 1,0 0 0,0 1 0,0-1 0,1 0 0,-1 0 0,0 0 0,0 0 0,0 0 0,-1 1 0,6 90 76,-3-17 1,14 89-1,-15-160-58,9 54-15,-8-51 48,0 0 0,0 0 1,1 0-1,0 0 0,7 11 0,-10-18-30,0 1-1,1-1 1,-1 1 0,0-1 0,1 1-1,-1-1 1,1 1 0,-1-1 0,1 1-1,-1-1 1,1 0 0,0 1 0,-1-1-1,1 0 1,-1 0 0,1 1 0,0-1 0,-1 0-1,1 0 1,0 0 0,-1 0 0,1 0-1,0 0 1,-1 0 0,1 0 0,-1 0-1,1 0 1,0 0 0,-1 0 0,1 0-1,0-1 1,-1 1 0,1 0 0,-1 0-1,1-1 1,0 1 0,-1 0 0,1-1-1,-1 1 1,1-1 0,3-2 45,0-1 1,-1 1-1,0 0 1,4-6-1,-6 8-56,24-34 122,-2-2 0,24-50 1,-4 6-11,-20 43-166,1 1 0,2 2 1,45-48-1,-68 80-1,0 0 0,0 0 0,0 0 0,0 1 1,1-1-1,0 1 0,-1 0 0,1 0 0,0 0 0,0 0 0,0 1 0,6-2 1,-8 3 36,-1 0 0,1 0 0,0 0 1,0 0-1,0 0 0,-1 0 0,1 0 0,0 1 1,0-1-1,-1 1 0,1 0 0,0-1 1,-1 1-1,1 0 0,0 0 0,-1 0 1,0 0-1,1 0 0,-1 0 0,1 1 1,-1-1-1,0 0 0,0 1 0,0-1 1,0 0-1,0 1 0,0 0 0,0-1 0,0 1 1,-1 0-1,2 2 0,0 6 0,1 0 0,-1 0 0,-1 0 0,1 0 0,-2 1 0,0 19 0,-1-10 8,0 18 7,-2 0 0,-1 0 0,-13 49 0,14-77 46,1-1 0,-2 0 0,1 0 0,-1-1 0,0 1 0,-9 12 0,11-18-25,0 1 1,-1-1-1,1 0 1,-1-1-1,0 1 1,0 0-1,0-1 1,0 0-1,-1 1 1,1-1 0,-1-1-1,1 1 1,-1 0-1,1-1 1,-1 0-1,0 0 1,0 0-1,-7 1 1,5-2-5,-1 0 1,1 0-1,0-1 1,0 1-1,-1-2 0,1 1 1,0-1-1,0 0 1,0 0-1,0 0 1,0-1-1,1 0 1,-1 0-1,1 0 0,0-1 1,0 0-1,0 0 1,0 0-1,1-1 1,0 1-1,0-1 0,0 0 1,0 0-1,1-1 1,-5-9-1,6 13-18,2 0-1,-1 0 0,0 0 1,0 0-1,1 0 0,-1 0 1,1 0-1,-1 0 1,1 0-1,0 0 0,0-1 1,0 1-1,0 0 0,0 0 1,0 0-1,1 0 1,-1 0-1,1 0 0,-1 0 1,1 0-1,0 0 0,0 0 1,2-3-1,-1 3-20,0-1 0,0 1 0,0-1 0,1 1 0,0 0 0,-1 0 0,1 0 0,0 0 0,0 1 0,0-1 0,0 1 1,0 0-1,6-2 0,18-3-73,0 2 0,42-2 0,-31 3 118,5 0-86,47-6-672,-46 1-2397,-2-6-3497,-31 7 2335,-3 2 1452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9:13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40 356 5152,'-40'-16'2336,"62"-8"-2048,9 8 1120,6 9-832,26-18 1056,3 5-960,39-15 672,-2 7-800,27-17-64,-9 10-288,10-1-64,-19 8-64,19 4-3136,-18 8 1664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00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42 4896,'4'-20'1584,"-4"19"-1555,0 0 0,0 1 0,0-1 0,0 1-1,0-1 1,0 1 0,1-1 0,-1 1 0,0-1 0,0 1 0,1-1 0,-1 1 0,0-1 0,1 1 0,-1 0 0,0-1 0,1 1 0,-1 0 0,0-1-1,1 1 1,-1 0 0,1-1 0,-1 1 0,1 0 0,-1 0 0,1-1 0,0 1 0,-1 0 19,0 0 1,1 0-1,-1 0 0,0 0 1,0 0-1,1-1 0,-1 1 0,0 0 1,0 0-1,0 0 0,1 0 1,-1 0-1,0 0 0,0-1 1,0 1-1,0 0 0,1 0 1,-1 0-1,0-1 0,0 1 1,0 0-1,0 0 0,0 0 1,0-1-1,1 1 0,0-3 2890,2 1-1218,-7 11-908,-44 105 1172,25-56-1478,-39 113-58,50-140-390,8-18 630,-12 23 1,13-32-70,1-6-122,1-15 77,3-25-264,13-65 0,-9 64-359,16-54-97,-9 45 121,-12 49 20,0 0 0,0 0-1,0 0 1,1 0 0,-1 1-1,1-1 1,3-4 0,3-5-182,15 65 139,11 45-72,-18-48 247,2-1 0,26 48 0,-39-88-260,-3-6 306,0-1 1,-1 1 0,1 0 0,-1 0 0,0 1-1,0-1 1,0 0 0,1 4 0,-2-7-132,0 1 1,0-1 0,0 1 0,0-1-1,0 1 1,-1-1 0,1 0-1,0 1 1,0-1 0,0 1 0,0-1-1,-1 0 1,1 1 0,0-1-1,0 1 1,-1-1 0,1 0 0,0 1-1,-1-1 1,1 0 0,0 0-1,-1 1 1,0-1 0,0 1-2,-1 0 1,0-1-1,0 1 0,1-1 1,-1 0-1,0 1 0,0-1 1,1 0-1,-3 0 1,-133-9-234,115 3-2839,21 5 2579,0 1 0,0-1 1,0 1-1,0-1 0,0 0 0,0 1 0,0-1 0,1 0 0,-1 0 0,0 0 0,0-1 1,-1-5-2653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9:15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252 173 3072,'5'-10'2874,"2"-4"1997,-6 13-4802,-1 1 0,0 0 0,0-1 0,-1 1 0,1 0 0,0-1 0,0 1 0,0-1 0,0 1 0,0 0 0,0-1 0,0 1 0,-1 0 0,1-1 0,0 1 0,0 0 0,0-1 0,-1 1 0,1 0 0,0 0 0,0-1 0,-1 1 0,1 0 0,0 0 1,-1-1-1,1 1 0,0 0 0,-1 0 0,1 0 0,0 0 0,-1-1 0,1 1 0,0 0 0,-1 0 0,1 0 0,-1 0 0,1 0 0,-1 0 0,-3 0 86,0-1 1,-1 1-1,1 0 0,0 0 1,0 0-1,-1 1 1,1-1-1,-5 3 0,-36 12 222,25-7-179,10-3-176,1-1 1,-1 2-1,1-1 0,0 1 0,1 1 1,-1-1-1,1 2 0,0-1 0,1 1 0,0 0 1,0 0-1,1 1 0,-8 13 0,10-15 26,1-1 0,0 1-1,0 0 1,0 0 0,1 0-1,0 0 1,0 0 0,0 1-1,1-1 1,1 0 0,-1 1-1,1-1 1,0 1 0,1-1-1,0 0 1,0 1 0,0-1-1,1 0 1,0 0 0,5 10-1,-5-13 22,0 0 0,0 0 0,1 0 0,0-1-1,0 1 1,0-1 0,0 0 0,1 0 0,6 5 0,-8-7-4,1 1 1,-1-1 0,1 1-1,-1-1 1,1 0-1,0 0 1,0 0 0,0-1-1,0 1 1,0 0 0,-1-1-1,1 0 1,0 0-1,0 0 1,4 0 0,-2-2-14,0 1 1,0 0 0,0-1-1,-1 0 1,1 0-1,0-1 1,-1 1 0,0-1-1,1 0 1,-1 0 0,0 0-1,-1-1 1,1 1-1,0-1 1,3-5 0,4-7 55,-1 0 0,15-31 0,-15 26-42,2-3-46,-2 0 0,-1-2 1,-1 1-1,8-42 0,-15 32-207,-7 46-79,4 2 269,-1 1 1,2 0 0,0-1-1,2 26 1,1-12 128,9 40 0,-10-61-109,1 5 68,1-1 1,-1 1-1,7 13 0,-8-22-52,0 0-1,-1-1 1,1 1-1,0 0 0,0-1 1,0 1-1,0 0 0,0-1 1,1 0-1,-1 1 1,0-1-1,1 0 0,-1 1 1,1-1-1,-1 0 0,1 0 1,0 0-1,-1 0 0,1-1 1,0 1-1,0 0 1,0-1-1,-1 1 0,1-1 1,0 0-1,4 1 0,-2-2 35,0 0 0,0 0-1,0 0 1,0 0 0,0-1-1,0 1 1,0-1 0,0 0-1,3-3 1,32-24 163,-27 19-191,180-134 99,-175 132-156,13-11 45,2 2-1,45-24 1,-75 44-82,1 0 0,-1-1 0,1 1 0,-1 1 0,1-1 0,-1 0 0,1 0 0,-1 1 0,5-1 0,-6 2 48,0-1 1,0 1-1,0-1 0,0 1 1,0-1-1,0 1 0,0-1 1,0 1-1,-1 0 0,1 0 1,0-1-1,0 1 0,-1 0 1,1 0-1,0 0 0,-1 0 0,1 0 1,-1 0-1,1 0 0,-1 0 1,0 0-1,1 0 0,-1 0 1,0 2-1,42 116-264,-32-95 469,1-1 0,26 41 0,-35-60-144,1-1 0,-1 1 0,1-1-1,0 0 1,0 0 0,0 0 0,0 0 0,0-1 0,1 1 0,7 3 0,-9-5-22,1 0 0,0 0-1,0-1 1,0 1 0,-1-1 0,1 0-1,0 1 1,0-1 0,0 0-1,0-1 1,0 1 0,0 0 0,-1-1-1,1 0 1,0 0 0,0 1 0,3-3-1,10-6 71,-1 0 0,-1 0 0,1-2 0,17-15 0,-17 13-40,83-76 235,-87 77-254,0 1 1,-2-2 0,1 0 0,-2 0-1,1 0 1,6-18 0,-12 25-61,-1 0 1,0 0-1,-1 0 1,1-1-1,-1 1 1,-1 0-1,1-1 0,-1-6 1,0 9-7,0 1-1,-1-1 1,0 1 0,1 0 0,-1-1-1,0 1 1,0 0 0,-1-1 0,1 1-1,-1 0 1,1 0 0,-1 0 0,0 0 0,0 1-1,0-1 1,-1 0 0,-2-2 0,2 3-22,0 1 0,1-1 1,-1 1-1,0 0 1,0 0-1,0 0 1,0 0-1,0 1 1,0-1-1,0 1 0,0 0 1,0-1-1,0 1 1,0 1-1,0-1 1,-1 0-1,1 1 0,0 0 1,0-1-1,-4 3 1,-3 0-17,0 2 1,0-1-1,0 1 1,-14 9-1,18-9 42,0-1 1,1 1 0,-1 0-1,1 0 1,0 0-1,1 1 1,0 0-1,-1 0 1,2 0-1,-1 0 1,1 1-1,0-1 1,0 1 0,-2 9-1,4-11 42,-1 0 0,2 0 0,-1 1 0,0-1-1,1 0 1,0 0 0,0 0 0,1 0 0,-1 0 0,1 0 0,0 0-1,1 0 1,-1 0 0,1 0 0,0 0 0,0-1 0,0 1 0,1-1-1,0 1 1,0-1 0,3 4 0,2 0 49,0-1 1,1 0-1,0-1 0,0 0 1,0 0-1,1 0 0,0-2 1,0 1-1,0-1 1,0-1-1,15 4 0,-1-2-3,-1-1-1,1-1 0,0-1 1,28-1-1,-21-4-184,-1 0-1,0-3 1,1 0 0,31-12 0,-44 13-352,24-5-232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9:20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1242 4160,'4'1'5461,"1"-5"-4992,-1 1 0,1-1 0,0 0 1,-1 0-1,0 0 0,0-1 0,0 1 0,-1-1 0,6-9 0,-5 8-232,29-39 593,1 1 0,55-53 0,-41 49-504,56-74-1,-103 120-328,0 1-1,0-1 0,0 0 1,0 0-1,0 0 1,0 0-1,-1 0 1,1 0-1,-1 0 1,1 0-1,-1-4 0,0 6-9,-1 1-1,1-1 1,-1 0-1,0 0 0,1 0 1,-1 1-1,1-1 1,-1 0-1,1 1 0,-1-1 1,1 1-1,-1-1 0,1 1 1,0-1-1,-1 0 1,0 2-1,1-2 5,-46 45-119,33-32 187,0 0 0,-16 24-1,22-25-17,0 1-1,1 0 1,1 0-1,0 0 1,0 0-1,2 1 0,-1 0 1,-1 27-1,4-31 3,0-1 0,1 1 0,0 0 0,1 0 0,0 0 0,1 0 0,0 0 0,0 0 0,1-1 0,1 0 0,-1 1 0,2-1 0,5 11 0,-7-16 9,0 0-1,0-1 1,1 1 0,-1 0 0,1-1-1,0 0 1,0 0 0,0 0 0,0 0 0,0-1-1,1 0 1,-1 1 0,1-2 0,-1 1 0,1 0-1,0-1 1,0 0 0,0 0 0,-1 0-1,1-1 1,0 0 0,0 0 0,0 0 0,0 0-1,0-1 1,0 0 0,0 0 0,0 0-1,-1-1 1,6-1 0,7-4 24,0-1-1,-1-1 1,1 0-1,18-15 1,57-52 33,-65 52-123,1 1 0,1 1 1,42-23-1,-36 28-22,2 2 1,66-19-1,-78 28-7,34-4-1,-12 3 227,-37 4-10,-8-3-21,-3 5-131,0-1 0,0 1 0,0 0 0,0 0 0,0 0 0,0 0 0,0 0 1,-1 0-1,1 0 0,-3-2 0,-37-17 121,28 15-162,-1 2 0,1 0 0,-1 0 0,0 1-1,0 1 1,0 0 0,-16 2 0,20-1-43,0 0 21,0 1 1,0 0-1,0 1 0,0 0 1,1 0-1,-1 1 1,1 0-1,0 1 0,0 0 1,0 1-1,0-1 0,1 2 1,-13 9-1,14-10 33,1 1 0,0 1 0,0-1 0,0 1 1,1 0-1,-1 0 0,2 0 0,-1 1 0,1 0 0,0 0 0,1 0 0,0 0 0,0 1 1,1-1-1,-3 15 0,4-6 11,0 1 1,1 0 0,1 0-1,1 0 1,5 27 0,-6-42 16,-1 0 0,1 0 0,0-1 0,1 1 0,-1 0 0,0 0 0,1-1 0,0 1 0,2 2 0,-3-4-6,0 0 0,0 1-1,0-2 1,0 1 0,1 0 0,-1 0 0,0 0-1,1 0 1,-1-1 0,0 1 0,1-1-1,-1 1 1,1-1 0,-1 1 0,1-1-1,-1 0 1,1 0 0,-1 0 0,1 0 0,1 0-1,1-1 22,1 1 0,-1-2 0,0 1 0,0 0-1,0-1 1,0 0 0,0 0 0,0 0 0,3-3 0,31-25 238,-25 18-152,108-80 138,-75 59-127,-2-2 0,53-52 0,-84 71-114,-1 1-1,0-2 1,-1 1 0,-1-2 0,0 1 0,-1-1 0,8-28 0,-1-4 49,14-82-1,-24 93-149,-2-1 0,-1 1 0,-2 0-1,-5-50 1,4 85 28,-1-1 0,1 1 1,-1 0-1,-1 0 0,1 0 0,0 0 0,-4-6 1,5 10 38,0-1 1,0 1-1,-1 0 0,1-1 1,0 1-1,-1-1 1,1 1-1,0 0 1,-1-1-1,1 1 0,-1 0 1,1-1-1,0 1 1,-1 0-1,1 0 1,-1-1-1,1 1 0,-1 0 1,1 0-1,-1 0 1,1 0-1,-1-1 1,1 1-1,-1 0 0,0 0 1,0 1 2,-1-1-1,1 1 1,0 0 0,0-1-1,0 1 1,0 0 0,0-1 0,0 1-1,0 0 1,0 0 0,1 0-1,-1 0 1,0 0 0,0 0 0,1 0-1,-1 1 1,-6 10-70,1 0 1,1 0-1,0 0 0,-6 24 0,-8 59-52,11-42 76,-3 68-1,11-99 60,0 0 0,2 0 0,1 0 0,0 0 0,1-1 0,9 24 0,24 47 80,-31-80 15,0 0 1,1-1-1,1 0 1,0 0-1,14 15 1,-20-24-58,1 0 0,-1 0 0,1 0 0,0 0 0,0 0-1,0 0 1,-1-1 0,2 1 0,-1-1 0,0 0 0,0 0 0,0 0 0,0-1 0,1 1 0,-1-1 0,0 1 0,1-1 0,-1 0 0,0 0 0,1-1 0,-1 1 0,0-1 0,1 1 0,-1-1 0,0 0 0,0-1 0,0 1 0,4-2 0,29-17 84,-1 0 0,0-3 1,34-29-1,-63 47-110,-2 1 0,1 0-1,0-1 1,-1 0 0,0 0 0,0-1 0,-1 1-1,1-1 1,3-10 0,-6 14-17,0-1-1,0 1 1,0 0 0,-1-1-1,1 1 1,-1-1 0,1 0-1,-1 1 1,0-1 0,0 1-1,-1-1 1,1 1 0,0-1-1,-1 1 1,1-1 0,-1 1-1,0-1 1,0 1 0,0 0-1,0-1 1,0 1 0,-1 0-1,1 0 1,-1 0 0,1 0-1,-1 0 1,-2-2 0,3 3-18,0 0 1,0 0 0,0 1 0,0-1-1,-1 0 1,1 1 0,0-1-1,0 0 1,-1 1 0,1 0 0,-1-1-1,1 1 1,0 0 0,-1 0-1,1-1 1,-1 1 0,1 0 0,0 0-1,-1 1 1,1-1 0,-1 0-1,1 0 1,0 1 0,-1-1 0,1 1-1,0-1 1,-1 1 0,1 0-1,0-1 1,-2 2 0,-4 3-50,1 0-1,0 0 1,0 1 0,-6 7 0,5-6 51,0 2 2,0 0 1,1 0-1,0 1 0,1-1 0,0 1 0,1 1 0,0-1 0,0 0 0,1 1 1,-3 19-1,4-22 29,2 0 1,-1 0-1,1 0 0,0-1 1,1 1-1,0 0 1,0 0-1,0-1 0,4 10 1,-4-13 32,0 0-1,1 0 1,-1 0-1,1 0 1,0-1 0,0 1-1,0 0 1,1-1 0,-1 0-1,1 1 1,0-1 0,0 0-1,0 0 1,0-1-1,0 1 1,0-1 0,1 1-1,6 2 1,-7-4-5,0 0 0,1-1-1,-1 1 1,1-1 0,-1 0 0,1 0-1,-1 0 1,1 0 0,-1-1 0,1 1 0,-1-1-1,6-2 1,5-2 52,22-11 1,-19 8-107,89-43 146,101-42 94,-196 88-239,15-5-173,-25 10 183,0 0-1,0 0 1,0 0-1,-1 0 1,1 0-1,0 0 1,0 0-1,0 0 1,0 0-1,0 0 1,0 0 0,0 0-1,-1 1 1,1-1-1,0 0 1,0 1-1,0-1 1,-1 1-1,1-1 1,0 1-1,0-1 1,-1 1-1,1-1 1,0 1-1,0 0 1,-1 0 0,1 1 1,-1-1-1,1 0 1,-1 0-1,0 0 1,1 0 0,-1 1-1,0-1 1,0 0-1,0 0 1,0 0-1,0 1 1,0-1-1,0 0 1,-1 2-1,-6 23-17,4-18 59,-46 132 588,48-134-555,1-6-49,0 0-1,0 0 1,0 1-1,0-1 1,0 0-1,0 0 1,0 1-1,0-1 1,0 0-1,0 0 1,0 1-1,0-1 1,0 0-1,0 0 1,0 0-1,-1 1 1,1-1-1,0 0 1,0 0-1,0 0 1,0 1-1,0-1 1,-1 0-1,1 0 1,0 0-1,0 1 1,0-1-1,-1 0 1,1 0-1,0 0 1,0 0-1,0 0 1,-1 0-1,1 0 1,-1-2 343,1-2-339,1 1 0,-1-1-1,1 1 1,0-1 0,0 1 0,1 0 0,-1-1 0,3-3 0,18-30 115,-10 19-115,-1 1-73,1 0 0,1 1-1,26-26 1,-37 40 11,0 0 1,0 0-1,0 1 1,1-1-1,-1 0 0,0 1 1,1-1-1,-1 1 1,3-1-1,-4 2 24,0 0 0,0 0 0,-1-1 0,1 1 0,0 0 1,0 0-1,-1 1 0,1-1 0,0 0 0,-1 0 0,1 0 0,0 0 0,0 1 0,-1-1 0,1 0 0,0 1 1,-1-1-1,1 1 0,0-1 0,-1 0 0,1 1 0,-1-1 0,1 1 0,-1 0 0,1-1 0,-1 1 0,1-1 1,-1 1-1,0 0 0,1-1 0,-1 1 0,0 0 0,0-1 0,1 1 0,-1 0 0,0 1 0,2 6-16,0 1-1,-1-1 0,0 1 1,0-1-1,-1 11 0,3 26 34,1-12 63,-3-25-50,-1-1 1,1 0 0,0 0 0,1 0 0,0 0 0,0 0 0,0 0 0,1 0 0,6 11 0,-8-17 2,0 1 0,0-1 0,0 0 0,1 0 0,-1 0 0,0 0 0,0 0 0,1-1 0,-1 1 0,0 0 0,1-1 0,-1 1 0,1 0 0,-1-1 0,1 0 0,-1 1 0,1-1 0,-1 0 0,1 0 0,0 0 0,-1 0 0,1 0 0,2 0 0,2-2 59,1 1 1,-1-1-1,0 0 0,8-4 1,-8 3-74,23-12 51,0 0 0,-2-3 0,30-22 0,-25 17 19,-23 16-61,15-9 7,0-2-1,-1 0 1,-1-2-1,21-24 1,-20 13-31,-1-1 1,-2-2-1,-1 0 1,22-56-1,3-24 33,-4-3 0,25-130 0,-38 75-295,-26 166 250,-1 4-25,1 0 0,-1-1 0,0 1 0,0 0 1,0 0-1,0 0 0,0 0 0,-1 0 0,0-2 1,1 4 38,0 0 0,0 0 0,0 0 0,0-1 1,0 1-1,0 0 0,0 0 0,0 0 1,0 0-1,0 0 0,0 0 0,-1 0 0,1 0 1,0 0-1,0 0 0,0 0 0,0 0 1,0 0-1,0 0 0,0 0 0,0 0 0,0 0 1,-1 0-1,1 0 0,0 0 0,0 0 1,0 0-1,0 0 0,0 0 0,0 0 0,0 0 1,0 1-1,0-1 0,0 0 0,0 0 0,0 0 1,-1 0-1,1 0 0,0 0 0,0 0 1,0 0-1,0 0 0,0 0 0,0 0 0,0 0 1,0 0-1,0 1 0,0-1 0,0 0 1,0 0-1,0 0 0,0 0 0,0 0 0,-6 10-110,-3 10 75,-23 68-60,5 1-1,3 1 1,5 1-1,-14 152 1,30-203 135,2-1 0,4 42 1,-2-70 6,0 0 1,1 1 0,1-1 0,0 0 0,0 0 0,1-1 0,1 1 0,0-1 0,0 0 0,1 0 0,12 16 0,-17-25-13,1 1 0,-1 0 0,1-1 1,0 1-1,0-1 0,0 1 0,0-1 0,0 0 0,0 0 1,0 0-1,0 0 0,0 0 0,1-1 0,-1 1 0,0-1 0,3 1 1,-1-1 13,0 0-1,0 0 1,1 0 0,-1-1 0,0 1 0,0-1 0,0 0 0,6-3 0,1 0 20,-1-2-1,0 1 1,0-1 0,0-1 0,16-14 0,-3-3-71,0-1 1,-2-1 0,25-40-1,-42 60 20,2-3-367,-4 9 149,-1 7 81,-2 4 8,0-1 0,-5 21 0,4-23 113,1 0-1,-1 0 1,1 0 0,1 1 0,-1-1 0,2 9 0,-1-13-21,1 1 20,-1-1 1,1 1-1,0-1 1,0 1-1,4 7 1,-4-10 31,0 0 1,1 0 0,-1-1 0,0 1 0,1 0-1,-1-1 1,1 0 0,0 1 0,0-1 0,-1 0-1,1 0 1,0 0 0,0 0 0,0 0-1,3 1 1,2-1 25,0 1 1,-1-1-1,1 0 0,0 0 0,0-1 0,0 0 1,0 0-1,0-1 0,7-1 0,7-2 45,34-11 0,-42 12-69,1-2 0,-1 1-1,0-2 1,-1 0 0,0 0-1,0-1 1,0-1 0,21-17-1,-5-4-88,-19 18-3,1 1-1,1-1 1,0 2 0,1 0 0,21-14 0,-29 21 57,0 1 0,0 0 0,0-1 0,0 2 0,0-1 0,0 0 0,1 1 0,-1 0 0,0 0 0,4 0 0,45 9-33,-34-5 133,-18-4-86,0 0 0,0 0-1,0 1 1,0-1 0,0 0 0,0 0 0,0 0 0,1 0 0,-1 0 0,0 0 0,0-1 0,0 1 0,0 0 0,0-1 0,0 1 0,2-1 0,-3 0 0,1 1 1,-1 0-1,0-1 1,0 1-1,1 0 1,-1-1-1,0 1 1,0 0 0,0-1-1,0 1 1,0-1-1,1 1 1,-1 0-1,0-1 1,0 1-1,0-1 1,0 1-1,0-1 1,0 1-1,0 0 1,-1-1-1,1 1 1,0-1-1,0 1 1,0 0-1,0-1 1,0 1-1,-1-1 1,0-1-5,-1 0 0,1 0 1,0 0-1,-1 0 0,1 0 1,-1 0-1,0 1 1,0-1-1,0 1 0,0-1 1,0 1-1,0 0 0,0 0 1,-4-2-1,3 3-19,0-1 1,0 1-1,0 0 1,0 0-1,0 0 0,0 0 1,0 0-1,0 1 1,0-1-1,0 1 0,1 0 1,-1 0-1,0 0 1,0 0-1,1 0 0,-1 0 1,0 1-1,1 0 1,0-1-1,-1 1 0,1 0 1,0 0-1,0 0 1,-2 3-1,-2 2-32,0 1 0,0-1 0,1 1 0,0 0 0,0 1 1,-5 14-1,6-13 35,1 0 1,0 0 0,0 1 0,1-1 0,-1 20 0,3-27 27,-1-1 0,1 1 0,0-1 0,1 1 0,-1-1 0,0 0 0,1 1 0,-1-1 0,1 0 0,0 1 0,0-1 0,0 0 0,0 0 0,0 1 0,0-1 0,1 0 0,-1 0 0,1-1 0,-1 1 0,1 0 0,0 0 0,-1-1 0,1 1 0,0-1 0,0 1 0,0-1 0,1 0 0,-1 0 0,0 0 0,0 0 1,1 0-1,3 0 0,1 0 20,0 0 1,0-1-1,0 1 1,-1-2-1,1 1 1,12-3-1,44-13 46,-50 12-76,101-24-1,-62 17 56,0-3 1,51-21-1,37-35-167,-38 17 126,-83 47-196,-1 0 14,-75 46 74,-85 53-198,125-84 304,0 0-27,1 0-1,0 1 1,-22 19 0,34-26 23,1-1-1,0 1 1,0 0 0,1 1 0,-1-1-1,0 0 1,1 1 0,0-1-1,0 1 1,0 0 0,0 0 0,1 0-1,0 0 1,-1 0 0,1 0 0,1 0-1,-1 0 1,1 0 0,-1 0-1,1 0 1,1 9 0,-1-11 1,1 0 0,-1 0 0,1 0 0,-1 1 1,1-1-1,0 0 0,0 0 0,0 0 0,0 0 0,0-1 0,0 1 1,0 0-1,1 0 0,-1-1 0,1 1 0,-1 0 0,1-1 0,0 0 0,0 1 1,-1-1-1,1 0 0,0 0 0,0 0 0,0 0 0,0 0 0,0-1 1,0 1-1,1-1 0,-1 1 0,0-1 0,0 0 0,0 1 0,4-2 0,0 1 14,0-1 0,0 1 0,0-2 0,0 1-1,0-1 1,-1 0 0,1 0 0,-1 0 0,1-1-1,-1 0 1,7-4 0,14-12 23,-1-1 0,-1-1 0,-1-1 0,0-1 0,-2-1 0,-1-1 0,24-39 0,-40 58-90,0-1 0,0 0 1,0 0-1,-1 0 0,0-1 1,-1 1-1,0-1 0,3-12 1,-5 19 34,0 1 1,0 0 0,0 0 0,0 0 0,0 0 0,0-1-1,0 1 1,0 0 0,0 0 0,-1 0 0,1 0 0,0-1-1,0 1 1,0 0 0,0 0 0,0 0 0,0 0 0,0 0-1,0-1 1,-1 1 0,1 0 0,0 0 0,0 0 0,0 0-1,0 0 1,0 0 0,-1 0 0,1 0 0,0-1 0,0 1-1,0 0 1,0 0 0,-1 0 0,1 0 0,0 0 0,0 0 0,0 0-1,0 0 1,-1 0 0,1 0 0,0 0 0,0 0 0,0 0-1,0 0 1,-1 0 0,1 0 0,0 1 0,0-1 0,0 0-1,0 0 1,-1 0 0,1 0 0,0 0 0,0 0 0,0 0-1,0 0 1,0 1 0,0-1 0,-1 0 0,-7 7-141,0 6 61,-9 23 0,11-22 28,3-8 49,1 1 0,-1-1 0,1 1 0,1 0 0,-1 0 0,1 0 0,0 11 0,1-15 21,0 0 0,0-1 0,0 1 0,0 0 0,1 0 0,0 0 0,-1-1 0,1 1-1,0 0 1,0-1 0,1 1 0,-1-1 0,0 1 0,1-1 0,0 1 0,-1-1 0,1 0 0,0 0 0,0 0 0,0 0 0,5 3 0,0-2 4,0 1 0,0-2 0,0 1 0,0-1 0,1 0 0,-1-1 0,1 1 0,-1-2 0,1 1 0,11-1 0,6-1 110,44-8-1,-48 5-97,-1-1-1,1 0 1,-1-2-1,-1 0 1,0-1 0,0-1-1,0-1 1,21-15 0,-27 15-16,-1-1 0,0 0 1,0-1-1,-1 0 1,-1-1-1,0 0 1,8-15-1,2-9-45,24-55 0,41-126 95,-73 183-94,-1-1-1,-1 0 1,-3 0 0,-1-1 0,3-52 0,-9 84-10,0 1 1,0-1 0,-1 0 0,1 0 0,-1 1 0,0-1 0,-1 0 0,-1-5 0,3 10 32,0-1 0,0 1 1,-1-1-1,1 1 1,0 0-1,0-1 1,0 1-1,-1 0 0,1-1 1,0 1-1,0-1 1,-1 1-1,1 0 0,0 0 1,-1-1-1,1 1 1,0 0-1,-1 0 1,1-1-1,0 1 0,-1 0 1,1 0-1,-1 0 1,1-1-1,0 1 0,-1 0 1,1 0-1,-1 0 1,1 0-1,-1 0 1,1 0-1,-1 0 0,1 0 1,0 0-1,-1 0 1,1 0-1,-1 0 0,1 1 1,0-1-1,-1 0 1,1 0-1,-1 0 1,0 1-1,-15 15-161,14-14 151,-7 10-64,1 0 1,0 0-1,1 1 1,1 0-1,0 0 1,-7 21-1,2 4 75,-8 45 0,9-11 73,3 0-1,2 1 1,7 84 0,-1-126-249,1-1 1,10 42 0,-9-60-104,3 22-3517,-5-32 3018,-1 0 0,0 1 0,0-1 1,0 0-1,0 0 0,-1 1 0,1-1 0,-1 0 0,1 0 0,-1 0 1,-1 5-1,-4 4-2656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9:20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 5472,'-5'-5'2496,"28"5"-2176,-9 0 608,4 0-576,3 0 0,3 0-224,-6 0 64,4 0-128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9:20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1713 211 5824,'-15'5'2624,"70"-2"-2272,-5-3 1632,8 0-1152,32-11 224,5-1-640,34-13-32,-3 2-256,6-2 288,-21 5-224,-16 5-2208,-19 4 1088</inkml:trace>
  <inkml:trace contextRef="#ctx0" brushRef="#br0" timeOffset="1">27 63 5408,'-23'-40'2432,"19"40"-2112,4-3-32,4 3-224,1-12 32,8 4-32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9:23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1005 3712,'-8'5'1011,"13"-3"246,16-1 773,-4-4-1461,0 0 1,0-1-1,0 0 0,-1-2 0,0 0 0,0-1 0,0 0 0,-1-1 0,25-18 0,-4-5 68,49-55 1,-84 86-648,-1-1 0,0 1 0,1-1 0,-1 1 0,1 0 1,-1-1-1,1 1 0,-1-1 0,1 1 0,-1 0 0,1-1 0,-1 1 1,1 0-1,-1 0 0,1 0 0,-1-1 0,1 1 0,0 0 1,0 0-1,0 0-3,-1 0 0,0 0 0,1 1 0,-1-1 0,0 0 0,0 0 0,1 1 0,-1-1 1,0 0-1,0 0 0,1 1 0,-1-1 0,0 0 0,0 1 0,0-1 0,0 0 0,1 1 0,-1-1 0,0 0 1,0 1-1,0-1 0,0 1 0,0-1 0,-1 29-279,1-26 360,-18 127 335,-44 168-1,30-177 604,-6 0 1,-55 119-1,90-235-743,1 0 0,-1 1 0,0-1 1,-4 5-1,7-10-237,0 0 0,0 1 0,-1-1 1,1 0-1,0 0 0,0 1 0,-1-1 0,1 0 0,0 0 0,-1 1 1,1-1-1,0 0 0,-1 0 0,1 0 0,-1 1 0,1-1 1,0 0-1,-1 0 0,1 0 0,-1 0 0,1 0 0,0 0 0,-1 0 1,1 0-1,-1 0 0,1 0 0,-1-1 20,0 1 0,1-1 1,-1 1-1,0-1 0,1 0 0,-1 0 0,1 1 0,-1-1 1,1 0-1,-1 0 0,1 1 0,0-1 0,-1 0 0,1 0 1,0 0-1,0 0 0,-1-1 0,0-4 40,1-1-1,-1 1 1,1 0-1,0-1 1,0 1-1,1 0 1,0-1-1,1-6 1,19-57 87,-20 68-167,52-139-56,104-196-1,-40 128-18,-88 162-70,3 1 0,50-55 1,-72 89 20,24-19 1,-29 28 73,-1-1 0,1 1 1,-1 1-1,1-1 0,0 1 1,0 0-1,0 0 0,0 0 0,7-1 1,-10 3 28,0 0 1,0 0 0,0 0 0,0 0 0,0 0-1,0 0 1,-1 0 0,1 1 0,0-1-1,0 1 1,0-1 0,0 1 0,-1 0 0,1 0-1,0 0 1,0 0 0,-1 0 0,1 0-1,-1 0 1,1 0 0,-1 0 0,1 1-1,-1-1 1,0 1 0,0-1 0,0 1 0,0 0-1,0-1 1,0 1 0,0 0 0,1 3-1,0 1 12,-1-1-1,1 0 0,-1 1 1,0-1-1,-1 1 0,1-1 1,-1 1-1,0 0 0,-1-1 0,0 8 1,-2-2 18,-1 1-1,0-1 1,0 0 0,-1 0 0,0 0 0,-1 0 0,0-1 0,-1 0-1,-13 14 1,-8 7 65,-45 38 1,50-49 58,14-12-73,-1 0 0,0 0 1,-1-1-1,0-1 1,0 0-1,0 0 0,0-1 1,-20 6-1,50-12-194,73-23 174,-10 1 47,-4 7-117,274-67 277,-172 26-536,-166 54 151,-14 3 130,0 0 1,0 0-1,0 0 1,1 1-1,-1-1 1,0 0-1,0 0 1,0 0-1,0 0 0,0 0 1,0 0-1,0 0 1,0 1-1,0-1 1,0 0-1,0 0 1,0 0-1,0 0 1,0 0-1,0 0 1,0 1-1,0-1 0,0 0 1,0 0-1,0 0 1,0 0-1,0 0 1,0 1-1,0-1 1,0 0-1,0 0 1,0 0-1,0 0 0,0 0 1,0 0-1,0 0 1,0 1-1,0-1 1,-1 0-1,1 0 1,0 0-1,0 0 1,0 0-1,0 0 1,0 0-1,0 0 0,-22 22-72,12-13 17,-11 12 93,-1 0-5,1 1 0,-34 45-1,43-48 41,-5 6 2,-20 40 0,34-58-13,-1 0-1,1 0 1,1 1 0,0-1 0,0 1 0,0 0 0,1-1-1,0 1 1,1 0 0,0 14 0,0-22-47,0 1 0,0-1 1,0 1-1,0-1 0,0 1 0,0-1 0,0 1 1,0-1-1,0 1 0,0-1 0,0 1 0,1-1 1,-1 1-1,0-1 0,0 0 0,1 1 0,-1-1 1,0 1-1,0-1 0,1 0 0,-1 1 0,0-1 1,1 0-1,-1 1 0,1-1 0,-1 0 0,0 0 1,1 1-1,-1-1 0,1 0 0,-1 0 0,1 0 1,-1 1-1,1-1 0,-1 0 0,1 0 0,-1 0 1,1 0-1,-1 0 0,1 0 0,0 0 0,1-1 34,0 0 0,0 0-1,0 0 1,0 0-1,0 0 1,0-1-1,0 1 1,0-1 0,0 1-1,2-4 1,15-18 182,23-37 0,7-9-58,-5 16-123,-19 24-50,-2-1 0,34-53 1,-35 45-725,-25 44 700,0 1-1,1 0 1,-1 0 0,1 0-1,1 0 1,-1 0-1,1 1 1,0-1 0,1 13-1,0-16 44,1-1-1,-1 0 0,1 1 1,-1-1-1,1 0 0,0 1 1,0-1-1,1 0 0,-1 0 1,1 0-1,-1 0 0,1 0 1,0 0-1,0 0 0,1-1 1,-1 1-1,0-1 0,1 1 1,-1-1-1,1 0 0,0 0 1,0 0-1,5 2 0,-2-2 24,0 0-1,0 0 1,0 0 0,0-1-1,1 0 1,-1 0-1,1-1 1,-1 0-1,8 0 1,8-3 95,26-5 1,-46 8-131,25-7 97,0-1-1,41-18 0,-49 18-96,-1-1-1,0-2 0,-1 1 0,0-2 1,0 0-1,-1-1 0,-1-1 0,0 0 1,22-29-1,-20 23 53,13-18-493,-27 37 238,-1 6 131,0 7-4,3 122-238,-5-128 322,0 0 0,1 1-1,-1-1 1,1 0 0,1 1 0,-1-1 0,1 0-1,0 0 1,1 0 0,-1 0 0,1-1 0,0 1-1,5 6 1,-4-8 0,-1 0 0,1-1 0,0 1 0,0-1-1,0 0 1,0 0 0,0 0 0,1-1 0,-1 0 0,1 1 0,-1-2-1,1 1 1,0 0 0,0-1 0,0 0 0,0 0 0,8 0 0,1-1 51,1 0 1,-1-1 0,0-1 0,1 0 0,-1-1 0,26-9 0,-7 0 196,52-28 0,-71 33-253,-1 0 0,0-1 1,0 0-1,-1-1 1,0-1-1,-1 0 1,0-1-1,0 0 1,-1 0-1,-1-1 0,11-16 1,69-149 139,-52 99-24,74-165-124,-96 204-76,-1 0 0,-2 0 1,-2-1-1,10-76 0,-18 98 28,-1 0-64,0-25 0,-1 42 81,0-1-1,0 1 1,-1-1-1,1 1 1,0-1-1,-1 1 1,1 0-1,-1-1 1,0 1-1,0-2 1,1 3 25,0 0 0,-1 0 0,1-1 0,0 1 0,0 0 0,0 0 0,0 0 0,0 0 0,0-1 0,-1 1 0,1 0 0,0 0 0,0 0 0,0 0 0,0 0 0,-1-1 0,1 1 0,0 0 0,0 0 0,0 0 0,-1 0 0,1 0 0,0 0 0,0 0 0,-1 0 0,1 0 0,0 0 0,0 0 1,0 0-1,-1 0 0,1 0 0,0 0 0,0 0 0,0 0 0,-1 0 0,1 0 0,0 0 0,0 0 0,-1 0 0,1 0 0,0 1 0,-3 1-19,0 1 0,0-1 0,0 1 0,0 0 0,1 0 0,-1 0 0,1 1 0,0-1 0,-3 6 0,2-5 14,-17 32-72,1 1 0,2 1 1,2 0-1,-13 46 0,-28 168 113,47-197 5,3 0 0,2 1 0,3-1 0,6 57 1,-4-102 2,0 0 1,1 1 0,0-1 0,1 0-1,0-1 1,1 1 0,8 16-1,-10-23-13,-1 0-1,1 0 0,0-1 0,0 1 1,0-1-1,0 1 0,0-1 1,1 0-1,-1 0 0,1 0 0,-1 0 1,1 0-1,0 0 0,0-1 0,0 1 1,-1-1-1,1 0 0,1 0 0,-1 0 1,0-1-1,0 1 0,0 0 0,0-1 1,1 0-1,-1 0 0,0 0 0,0 0 1,6-2-1,9-3 98,-1 0 0,1-2 0,-1 0 0,18-10 0,60-42 47,-66 39-172,-2-2 1,-1-1 0,0-1-1,-2-1 1,-1-1 0,29-42 0,-25 36-356,-27 32 354,0-1 0,0 1-1,0 0 1,0 0 0,0 0-1,1 0 1,-1 0 0,0 0 0,0 0-1,0 0 1,0 0 0,0 0-1,0 0 1,0 0 0,0 0 0,0 0-1,0-1 1,0 1 0,0 0-1,0 0 1,0 0 0,1 0-1,-1 0 1,0 0 0,0 0 0,0 0-1,0 0 1,0 0 0,0 0-1,0 0 1,0 0 0,0 0-1,0 0 1,1 0 0,-1 0 0,0 0-1,0 0 1,0 0 0,0 0-1,0 0 1,0 0 0,0 1-1,0-1 1,0 0 0,0 0 0,0 0-1,0 0 1,0 0 0,1 0-1,0 6-71,-2 12 29,1-16 23,-3 21-59,-1 1 1,-2-1-1,0 0 1,-12 28-1,10-31 129,1 0-1,0 1 1,2-1 0,1 1-1,-4 41 1,8-59-28,0 0 1,0-1-1,1 1 1,-1-1-1,1 1 0,-1-1 1,1 1-1,0-1 1,0 1-1,0-1 0,0 1 1,0-1-1,1 0 1,-1 0-1,1 1 0,-1-1 1,1 0-1,0-1 1,0 1-1,0 0 0,0 0 1,0-1-1,0 1 1,1-1-1,-1 0 0,0 0 1,1 0-1,-1 0 1,1 0-1,-1 0 0,1 0 1,-1-1-1,1 0 1,-1 1-1,1-1 0,0 0 1,-1 0-1,1 0 1,4-2-1,10-1 85,20-6-1,-2 0-94,-27 7 8,-1-1 0,0 0 0,11-5 0,1-1-42,3-2-1996,-20 9 924,-1 1 1,1-1-1,0 0 0,-1 1 0,1-1 0,2-4 0,-2 0-2070,5 5 1062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9:24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235 777 6816,'5'-9'2698,"-3"6"-132,-7 2 847,1 2-3281,0 0 0,0 0 0,0 0 0,1 1 0,-1-1 1,1 1-1,-1 0 0,1 0 0,0 1 0,-5 3 0,-7 5 143,-4 1 121,1 1 0,1 1 0,-30 30 0,36-33-322,2 0 1,0 0 0,0 1-1,1 0 1,-10 21-1,15-28-32,2-1-1,-1 1 0,0 0 1,1-1-1,0 1 0,0 0 1,0 0-1,1 0 0,0 0 1,0 0-1,0 0 1,0 0-1,1 0 0,0 0 1,0 0-1,0 0 0,1 0 1,0-1-1,3 9 0,-3-11-8,-1 1 1,1-1-1,0 0 0,0 0 0,0 1 0,0-1 0,0-1 0,0 1 0,0 0 0,1 0 0,-1-1 0,1 0 0,-1 1 0,1-1 1,-1 0-1,1 0 0,0 0 0,-1-1 0,1 1 0,4 0 0,3 0 40,1-1 1,0 0-1,0-1 0,13-2 1,22-6 152,63-21 0,-71 18-166,-6 3-57,-1-2 0,-1 0 0,0-2 0,34-21 1,-34 13 81,0 0 0,-1-3 1,-2 0-1,40-45 0,78-110-10,-91 110-75,3-2 79,60-79-83,-25 3-102,-75 116 127,-2 0 0,20-61 0,-26 51-480,-8 36 171,-3 6 78,-7 11-29,2-2 166,-93 114-213,30-39 246,51-59 40,1 0 0,1 1 0,-13 32 0,-30 86 49,55-132-39,-48 145 163,46-131-153,1 1-1,2 1 0,-3 51 1,7-71 24,1 0 0,0 0 1,0 0-1,0-1 0,1 1 1,1 0-1,0-1 0,0 1 1,0-1-1,9 14 0,-8-15-6,0-1 0,1 0-1,0 0 1,0-1-1,1 1 1,-1-1-1,1 0 1,1-1-1,-1 0 1,0 0-1,1 0 1,0 0-1,7 2 1,-1-2 33,-1 0 0,1-1 0,0 0 1,0-1-1,0-1 0,0 0 0,1-1 0,-1 0 0,26-4 1,-15 0 16,-1-2 0,0 0 0,-1-2 0,38-17 0,-47 18-63,-1 0 1,1-1-1,-2 0 1,1-1-1,-1-1 0,0 0 1,-1 0-1,11-15 0,-13 16-48,-2-1 0,1 1 0,-1-1 0,-1-1-1,0 1 1,0-1 0,-1 0 0,0 0 0,-1 0-1,3-19 1,-6 28 16,0-1-1,0 1 1,0-1 0,0 0-1,0 1 1,-1-1-1,1 1 1,-1-1-1,1 1 1,-3-5 0,3 6 0,-1 0 1,1 1 0,-1-1-1,1 1 1,-1-1 0,1 1-1,-1-1 1,1 1 0,-1-1 0,1 1-1,-1 0 1,0-1 0,1 1-1,-1 0 1,0-1 0,1 1-1,-1 0 1,0 0 0,0-1-1,1 1 1,-1 0 0,0 0 0,1 0-1,-1 0 1,0 0 0,0 0-1,1 0 1,-1 0 0,0 1-1,1-1 1,-1 0 0,0 0-1,1 1 1,-1-1 0,0 0-1,1 1 1,-1-1 0,0 0 0,1 1-1,-1-1 1,0 1 0,-3 3-31,-1 0 1,1 0 0,0 0-1,1 1 1,-1-1 0,1 1 0,0 0-1,0 0 1,-5 11 0,3-5 4,-5 8 27,0 1 0,-10 36 0,17-48 34,1 0 0,1 0 0,-1 0 0,1 0 0,1 0 0,-1 0 0,2 0 0,-1 0 0,1 0 0,3 15 0,-3-20 0,0-1-1,-1 1 1,1-1 0,0 0-1,1 1 1,-1-1 0,0 0-1,1 0 1,-1 0 0,1 0 0,0 0-1,-1 0 1,1 0 0,0 0-1,0-1 1,0 1 0,1-1-1,-1 0 1,0 1 0,0-1-1,1 0 1,-1 0 0,1 0-1,-1-1 1,1 1 0,-1-1-1,1 1 1,-1-1 0,1 0 0,0 0-1,-1 0 1,1 0 0,-1-1-1,1 1 1,0 0 0,2-2-1,56-23 191,-14 6-128,24-9-31,0-3 0,113-70 1,-178 97-126,0 1-1,0-1 1,0 1 0,13-4-1,-18 7 61,0-1-1,0 1 1,0 0-1,0 0 1,0-1-1,0 1 1,0 0-1,0 0 0,-1 0 1,1 0-1,0 0 1,0 0-1,0 0 1,0 1-1,0-1 1,0 0-1,0 1 1,0-1-1,0 0 0,-1 1 1,1-1-1,0 1 1,0-1-1,0 1 1,-1-1-1,1 1 1,0 0-1,-1-1 1,1 1-1,0 0 1,-1 0-1,1-1 0,-1 1 1,1 0-1,-1 0 1,0 0-1,1 0 1,-1 0-1,0-1 1,0 1-1,1 0 1,-1 0-1,0 0 0,0 1 1,0 4-15,0-1 1,0 0 0,-1 0-1,1 0 1,-1 1-1,-1-1 1,1 0-1,-1 0 1,1 0-1,-2-1 1,-4 10-1,-4 5-11,-20 25 0,23-34 28,-1 2 49,0 0 0,-1-1-1,-1 0 1,0-1 0,0 0 0,-16 10-1,27-20-41,-14 9 139,-20 10 0,31-18-116,0 1 1,-1-1 0,1 1 0,0-1-1,-1 0 1,1-1 0,-1 1-1,1 0 1,-1-1 0,0 0-1,1 0 1,-1 0 0,-5-1 0,8 1-17,0 0 0,1-1 0,-1 1 0,0 0 0,0-1 1,0 1-1,0-1 0,1 1 0,-1-1 0,0 1 1,1-1-1,-1 1 0,0-1 0,1 0 0,-1 1 0,0-1 1,1 0-1,-1 1 0,1-1 0,0 0 0,-1 0 0,1 0 1,0 0-1,-1 1 0,1-1 0,0 0 0,0 0 1,0 0-1,-1 0 0,1 0 0,0 0 0,0 1 0,0-1 1,1 0-1,-1 0 0,0 0 0,1-1 0,-1-1-8,1 1 1,0 0-1,0 0 0,0 0 0,0 0 0,1 0 1,-1 0-1,0 0 0,1 0 0,-1 0 0,1 1 1,0-1-1,4-2 0,3-1-27,0 0 1,0 1-1,1 0 1,0 1-1,0 0 1,0 1-1,13-2 1,6 0 18,38 2 1,-10 3-455,0 1-4458,-35-2 2559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9:25.3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64 7136,'-27'-35'3648,"27"30"-3424,9 5-224,4-9 0,5 6 0,14-5 256,4 4-128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9:25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54 103 5312,'-53'-31'2400,"53"19"-2080,8 4 448,10 8-480,35-9 256,10 6-320,40-8 288,5 6-288,55-10 224,-5 6-224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9:28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3 6400,'3'-3'3024,"-6"14"2389,2 3-4732,0 0 0,-1-1 0,-1 1 0,0 0 0,0-1 0,-2 0 0,0 1 0,0-2 1,-8 15-1,-3 1-209,-2-1 1,-36 44 0,-53 47-427,66-75-2636,31-31 1011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9:29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25 632 6048,'-25'7'7899,"30"-7"-4919,-3 1-3731,0-2 926,1 0 0,-1 0 1,1 1-1,-1-1 0,1-1 1,-1 1-1,0 0 0,1-1 1,-1 1-1,0-1 0,0 0 1,0 1-1,2-4 0,1-1 104,0-1-1,7-13 0,-4 7 144,7-15-30,-1-1-1,-2-1 0,14-45 1,-22 61-342,13-38 132,4-15 218,48-105 0,-62 158-412,0 0 1,2 0-1,-1 1 0,2-1 1,17-17-1,-27 31 16,1-1 0,-1 0 0,1 1 0,-1 0 0,1-1-1,0 1 1,-1-1 0,1 1 0,0 0 0,-1-1 0,1 1 0,0 0 0,-1 0-1,1-1 1,0 1 0,0 0 0,-1 0 0,1 0 0,0 0 0,0 0-1,-1 0 1,1 0 0,0 0 0,-1 1 0,1-1 0,0 0 0,0 0-1,-1 0 1,1 1 0,0-1 0,-1 0 0,1 1 0,0-1 0,-1 1-1,1-1 1,-1 1 0,1-1 0,-1 1 0,1-1 0,-1 1 0,1 0-1,-1-1 1,1 1 0,-1 1 0,3 3 19,0 0-1,0 0 1,-1 1-1,0-1 1,1 7 0,3 12 70,-1 0 1,-1 1-1,-1 0 1,-1 35 0,-3-21 137,-2-1 1,-10 47-1,9-68-123,0-1-1,-1 1 1,-1-1-1,-1 0 1,-12 21 0,14-30-77,1 0 0,-1 0 1,0 0-1,-1-1 0,0 0 1,0 0-1,0 0 1,-1-1-1,0 0 0,-13 8 1,14-10-15,-1 0 1,1 0 0,-1-1-1,0 0 1,1 0 0,-1-1-1,0 1 1,0-1-1,0-1 1,0 0 0,0 0-1,0 0 1,-9-2 0,11 1-50,1 0-1,-1-1 1,0 1 0,1-1 0,-6-3 0,9 4 16,0 1 0,0-1 0,1 1 0,-1-1 0,0 1 0,0-1 0,0 1 0,0-1 0,0 0 0,1 1 0,-1-1 0,0 0 0,1 0 0,-1 0 0,0 0 0,1 0 0,-1 0 0,1 0 0,-1 1 0,1-1 1,0-1-1,-1 1 0,1 0 0,0 0 0,0 0 0,0-1 0,0 1-2,1 0 1,-1 0 0,1 0-1,-1 0 1,1 1 0,0-1 0,-1 0-1,1 0 1,0 1 0,0-1-1,0 1 1,0-1 0,-1 0-1,1 1 1,0 0 0,0-1 0,0 1-1,2-1 1,21-5 41,-16 5 46,43-8-236,60-4-1,-57 8 201,24-3 125,0-3 0,-1-4-1,102-32 1,-122 24-31,-50 20-81,0-1 0,-1 0 0,1 0 0,-1 0 1,10-9-1,-30 40 196,4-3-166,4-14-45,1 1 0,0-1 0,1 1 0,0 1 0,0-1 0,2 1 0,-1-1 0,0 16 0,3-26-9,0 0 1,0 0 0,0 0 0,0 0-1,0 0 1,1 0 0,-1 0-1,0 0 1,0 0 0,1 0 0,-1 0-1,1-1 1,-1 1 0,1 0 0,-1 0-1,1 0 1,0-1 0,-1 1 0,1 0-1,0 0 1,0-1 0,-1 1 0,1-1-1,0 1 1,0-1 0,0 1 0,0-1-1,0 1 1,0-1 0,-1 0-1,1 0 1,0 1 0,0-1 0,0 0-1,0 0 1,2 0 0,-1 0 15,1 0 0,-1 0 0,1 0 0,-1-1 0,0 1 0,1-1 0,-1 1 0,0-1 0,1 0 0,-1 0 0,0 0 0,0 0 0,4-3 0,-2 1-51,-1-1 0,0 1 0,1-1 0,-1 0 1,-1 0-1,1 0 0,-1 0 0,1-1 0,-1 1 1,-1-1-1,1 1 0,0-1 0,-1 0 1,0 1-1,0-1 0,-1 0 0,1 0 0,-1 0 1,0 1-1,0-1 0,-1 0 0,0 0 0,-1-8 1,-1 3-68,0 1 0,0-1 0,-1 1 0,0 0 0,-1 0 0,0 0 0,0 0 0,-1 1 0,0 0 0,-11-11 0,1-2 26,8 9-561,3 8-2498,5 9-405,0-4 3128,0 0 1,1 0 0,-1 0-1,1 0 1,-1-1 0,1 1-1,-1 0 1,1 0 0,-1 0 0,1 0-1,0-1 1,-1 1 0,1 0-1,0 0 1,1 0 0,12 4-4850,3 3 1676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02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64 723 3392,'-2'0'7156,"6"-8"-6563,40-63 2820,17-16-2098,-14 22-694,177-323 707,-198 347-1236,-20 32-183,0-1 0,0 1 0,-1-1 0,6-15 0,-61 152-661,17-55 810,-64 106 0,-10 15 173,-43 194 377,142-363-283,0-1 1,-2 0-1,0-1 0,-16 24 1,24-42 135,4-7-134,6-10-43,46-99 121,-40 85-409,1 1 0,2 0 0,0 1 0,2 0 0,0 2 0,2 0 0,0 1 0,1 2 0,2 0 0,0 1 0,32-19 0,105-60 4,-140 88-75,-9 5 102,-23 8-48,-1 1 46,0 1 0,0 0 1,1 1-1,0 0 1,-20 14-1,24-14-29,0 0 0,0 0 0,0 0 0,1 1 0,0 0 0,1 0 0,-1 1 0,1-1 0,-4 11 0,7-15 16,0 1 1,1-1-1,0 1 1,0-1 0,0 1-1,0-1 1,1 1-1,-1-1 1,1 1 0,0 0-1,0-1 1,0 1-1,1 0 1,-1-1-1,1 1 1,0-1 0,0 1-1,0-1 1,0 1-1,1-1 1,0 0-1,-1 1 1,1-1 0,0 0-1,0 0 1,1 0-1,-1-1 1,1 1 0,-1-1-1,1 1 1,0-1-1,0 0 1,0 0-1,0 0 1,0 0 0,0 0-1,1-1 1,3 2-1,-1-2 43,0 1 0,0-1-1,0 0 1,0 0-1,1 0 1,-1-1 0,0 0-1,0-1 1,1 1-1,-1-1 1,0 0 0,0-1-1,10-3 1,-8 2 17,-1-1 0,0 0 1,0 0-1,-1-1 1,1 0-1,-1 0 0,0 0 1,0-1-1,9-12 0,-10 11-41,-1 1 0,0-1 0,0 0-1,0 0 1,-1 0 0,0-1 0,0 1 0,-1-1-1,2-11 1,-3 17-35,-1-1-1,1 0 1,-1 0 0,0 0-1,0 1 1,0-1-1,0 0 1,-1 0 0,1 1-1,-1-1 1,1 0-1,-1 0 1,0 1 0,0-1-1,0 1 1,-1-1-1,1 1 1,0-1 0,-1 1-1,0 0 1,0 0-1,1 0 1,-1 0 0,0 0-1,-1 0 1,1 0-1,0 1 1,0-1 0,-5-2-1,-8 0 32,11 2-169,12 0 33,1 0 96,-1 0-1,1 1 1,0 1-1,0-1 0,0 1 1,0 1-1,-1 0 1,1 0-1,0 1 1,10 3-1,-17-5 24,0 1 0,0 0 0,0-1 0,0 1 1,0 0-1,0 0 0,-1 0 0,1 0 0,0 0 0,0 1 0,-1-1 0,1 1 1,-1-1-1,1 1 0,-1-1 0,0 1 0,0 0 0,0 0 0,2 2 0,-2 0 21,0 1 0,0 0-1,0-1 1,0 1-1,-1 0 1,0 7-1,0-4 95,0 0-1,3 14 0,19 65 276,-22-84-360,1 0-1,0 0 0,0 0 1,0 0-1,0 0 1,1 0-1,-1 0 0,1-1 1,0 1-1,3 3 1,-4-5-27,0 0 1,0 0-1,1 0 1,-1 0-1,0-1 1,1 1-1,-1 0 1,1-1-1,-1 1 1,1-1-1,-1 1 1,1-1-1,-1 0 1,1 0-1,-1 0 1,1 0-1,-1 0 1,1 0-1,-1 0 1,1 0-1,-1 0 1,1-1-1,2 0 1,30-12-851,13-3-4566,-11 10 2166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9:32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1119 3904,'0'0'1253,"4"11"7675,0-15-8272,1 1 0,-1-1 0,1 1 0,7-4 0,9-6-27,6-5 147,45-44-1,22-34-337,-19 17-181,216-249 324,-192 190-118,-80 108-128,-1 0-1,23-59 0,-37 76-292,-9 16-50,-12 20 76,-8 24-34,-30 73 1,41-84 54,2 0 0,2 1 0,-8 52 0,0 112 350,16-181-321,2-1 1,0 0 0,1 0 0,1 1 0,1-1 0,6 21 0,-9-39-96,0 1-1,1-1 1,-1 0 0,0 0 0,1 0 0,-1 0 0,1 0 0,0 0 0,-1 0 0,1 0 0,0 0 0,0 0 0,0 0 0,-1-1 0,1 1 0,0 0 0,0-1 0,0 1 0,0 0-1,0-1 1,0 1 0,1-1 0,-1 1 0,0-1 0,0 0 0,0 0 0,0 1 0,0-1 0,1 0 0,-1 0 0,0 0 0,0 0 0,0 0 0,1 0 0,-1-1 0,0 1 0,0 0-1,0-1 1,0 1 0,0-1 0,0 1 0,2-2 0,8-6 62,0-1-1,0 0 0,-2 0 0,13-16 1,0 1-46,116-127 28,36-36-56,-151 155 46,0 0 1,-2-2 0,-2-1-1,17-39 1,-5-1 65,36-127-1,-61 180-292,-3 14 15,0 0-1,-1 0 0,-1 0 0,2-9 0,-15 56 108,-14 41 229,21-63-161,-2 11 167,-1 0 0,-1-1 0,-16 32 0,7-28-11,-2 0-1,-2-1 1,-1-1 0,-31 32-1,19-23 26,-40 57 0,-25 52 354,92-136-567,-14 15 1,-10 12 103,9-6-215,11-17 182,-17 32 0,22-38 28,7-9-82,-1 0 0,1 0 1,0 0-1,0 0 0,0 0 0,0 0 0,-1-1 1,1 1-1,0 0 0,0 0 0,0 0 0,0 0 1,0 0-1,-1 0 0,1 0 0,0 0 0,0-1 1,0 1-1,0 0 0,0 0 0,0 0 0,0 0 1,0 0-1,0-1 0,-1 1 0,1 0 0,0 0 1,0 0-1,0 0 0,0-1 0,0 1 0,0 0 1,0 0-1,0 0 0,0-1 0,0-2 20,0-1 1,0 0-1,0 1 1,0-1-1,1-5 0,3-7-29,0 0 0,1 0-1,1 0 1,0 1 0,1-1-1,0 2 1,2-1 0,0 1-1,0 1 1,1-1 0,1 2-1,0-1 1,1 1 0,0 1-1,15-11 1,-11 10-47,0 0 0,1 1 0,21-10 0,-33 19 26,-1 0 0,0 0-1,1 0 1,-1 1-1,1 0 1,0 0-1,0 0 1,-1 0-1,1 1 1,0 0-1,0 0 1,0 0-1,0 0 1,-1 1-1,1 0 1,0 0-1,-1 0 1,9 3-1,-10-2 25,0 0-1,0 0 0,0 1 1,0-1-1,-1 1 0,1-1 1,-1 1-1,1 0 0,-1 0 1,0 0-1,3 6 0,1 4 4,8 23-1,-9-22 0,17 64 64,-18-58-30,1-1 0,1 0 0,0 0 0,10 18 0,-15-34-1,1-1 0,-1 1-1,1-1 1,0 0 0,0 1 0,0-1-1,0 0 1,0 0 0,0 0 0,4 2-1,-5-4-8,0 1 0,1 0 0,-1-1 0,1 1 0,-1-1-1,1 1 1,-1-1 0,1 0 0,-1 0 0,1 0-1,-1 1 1,1-2 0,-1 1 0,1 0 0,-1 0 0,1 0-1,-1-1 1,1 1 0,-1 0 0,1-1 0,1-1-1,2 0 0,-1-1 0,0 0 0,0 0 1,0-1-1,0 1 0,0-1 0,-1 0 0,6-7 0,23-40 32,-19 29-19,84-130-96,-95 148 58,47-84-270,-49 87 257,0 1-1,1-1 1,-1 1 0,0-1-1,0 0 1,0 1 0,1-1-1,-1 0 1,0 1-1,0-1 1,0 0 0,0 1-1,0-1 1,0 0 0,0 1-1,-1-2 1,1 2 5,0-1 0,0 1 0,0 0 0,-1 0 0,1-1 0,0 1 0,0 0 0,-1 0 0,1 0 1,0 0-1,0-1 0,-1 1 0,1 0 0,0 0 0,0 0 0,-1 0 0,1 0 0,0 0 0,0 0 0,-1 0 0,1 0 0,0-1 0,-1 1 0,1 0 0,0 1 0,-1-1 0,-1 0 0,1 0 0,-1 1 0,0-1 0,1 1 0,-1 0 0,1-1 0,-1 1 0,1 0-1,-1 0 1,1 0 0,0 0 0,-1 0 0,-1 2 0,-3 4 6,1 1 1,-1 0-1,1 0 0,1 0 1,-1 0-1,2 1 1,-1 0-1,1 0 1,0 0-1,-2 12 0,0 11 42,-3 53-1,7-69-3,1-1 1,0 0 0,1 0-1,5 26 1,-6-37-11,1 0 1,0 0 0,1 0 0,-1 0-1,1-1 1,0 1 0,-1-1-1,2 1 1,-1-1 0,0 0-1,1 0 1,-1 0 0,1 0-1,0 0 1,0 0 0,0-1 0,0 1-1,1-1 1,-1 0 0,1 0-1,-1 0 1,1-1 0,5 3-1,-4-3 19,0 0 0,0-1-1,0 1 1,0-1 0,0 0-1,0 0 1,0-1 0,0 0-1,0 1 1,9-4 0,3-2-5,26-13-1,-39 17-41,22-11 3,-2-2 0,1 0 0,-2-1 0,35-32 0,75-88-1,-45 43-14,-43 45-225,-45 47 238,1 0 0,-1 1 0,1-1 0,-1 0 0,1 1 0,-1-1 0,1 1 0,-1-1 0,1 1 0,-1-1 0,1 1 0,0-1 0,-1 1 0,1 0 0,0-1 0,-1 1 0,1 0 0,0 0 0,-1-1 0,1 1 0,0 0 0,0 0 0,-1 0 0,1 0 0,0 0 0,0 0 0,-1 0 0,1 0 0,0 0 0,0 0 0,-1 1 0,2-1 0,0 2 11,0 0 1,0 0-1,0 0 1,-1 0-1,1 1 0,-1-1 1,1 0-1,-1 1 1,0-1-1,2 5 0,4 14-15,-1 1 0,-1-1-1,-1 1 1,0-1-1,0 26 1,-2-21-57,0-14 48,6 22 0,0 4-19,0-10 219,-8-26-174,1-1 0,-1 0 0,1 0-1,-1 0 1,1 1 0,-1-1 0,1 0-1,0 0 1,0 0 0,-1 0-1,1 0 1,0 0 0,0 0 0,0-1-1,0 1 1,0 0 0,0 0 0,1-1-1,-1 1 1,2 0 0,1 0 4,0-1-1,0-1 1,0 1 0,0 0 0,0-1 0,-1 0 0,1 0 0,0 0 0,0 0-1,-1-1 1,1 1 0,-1-1 0,5-3 0,6-4 40,23-19 0,-23 17-48,31-25 32,-5 6-111,-2-1 1,39-43-1,-72 69 71,84-101 39,-87 104-56,-1 0 0,0 0-1,1 0 1,-1 0 0,0 0-1,0-1 1,0 1-1,-1 0 1,1 0 0,-1-1-1,1 1 1,-1 0 0,1-1-1,-1 1 1,0-1 0,0 1-1,-1-3 1,1 5 13,0-1 0,-1 0 0,1 1 1,0-1-1,0 1 0,-1-1 0,1 1 1,-1-1-1,1 1 0,0 0 0,-1-1 0,1 1 1,-1-1-1,1 1 0,-1 0 0,1-1 1,-1 1-1,1 0 0,-1 0 0,1 0 0,-1-1 1,0 1-1,1 0 0,-1 0 0,1 0 1,-1 0-1,0 0 0,1 0 0,-1 0 0,1 0 1,-1 0-1,0 0 0,1 0 0,-1 0 1,1 0-1,-2 1 0,-23 8-21,20-7 60,1 0-1,-1 1 0,1 0 1,0-1-1,0 2 1,0-1-1,0 0 1,1 1-1,-1 0 1,1 0-1,0 0 1,0 0-1,1 0 1,-1 0-1,1 1 0,0 0 1,0-1-1,-2 9 1,2-5 10,0 0 1,1 0-1,0 1 1,1-1-1,0 1 1,0-1-1,1 1 1,0-1-1,0 0 1,3 10-1,3 5 48,1 0 0,1-1 0,0 0 0,17 26 0,-17-33-408,1 0 1,0-1-1,2 0 1,-1 0-1,2-2 1,18 17-1,-30-28 52,0 0 1,0-1-1,0 1 1,0 0-1,0 0 0,0-1 1,0 1-1,0-1 0,0 1 1,0-1-1,0 1 1,0-1-1,1 0 0,-1 1 1,0-1-1,0 0 0,0 0 1,1 0-1,-1 0 0,0 0 1,0 0-1,0 0 1,1 0-1,-1-1 0,2 0 1,-2 0-119,0 1 0,0-1 0,0 0 0,0 0 0,0 0 0,-1 0 0,1 0 0,0-1 0,-1 1 0,1 0 0,-1 0 0,1 0 0,-1 0 0,1-1 0,-1 1 0,0 0 0,0 0 0,0-1 0,0 1 0,0 0 0,0-2 0,0-13-2455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9:32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51 135 9376,'-45'-11'4256,"40"11"-3680,13-4 992,7 4-960,17-8 127,7 0-447,25-7 0,2 2-160,42-7-416,0 5 160,18-10-3295,-13 10 1887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9:33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14 575 6240,'-14'0'4725,"20"0"-1738,-1-1-2488,0 1 0,1-1 0,-1 0 1,0 0-1,0-1 0,0 0 1,0 1-1,0-2 0,-1 1 0,7-4 1,3-3 492,24-22 1,-21 16-576,-1-1 0,21-28 0,-14 16-196,77-102 604,-50 62-190,60-61 1,-95 113-543,16-24 1,-27 35-68,-9 61 267,1-19-125,-1 6 109,0 67 0,5-97-206,1-1 0,0 1 0,1 0-1,1-1 1,0 0 0,0 1-1,1-1 1,1 0 0,11 20 0,-14-28-21,1 0 0,0 0 0,-1-1 0,1 1 0,0-1 0,0 0 0,1 0 1,-1 0-1,1 0 0,0 0 0,-1-1 0,1 0 0,0 0 0,0 0 0,1 0 1,-1-1-1,0 1 0,1-1 0,-1 0 0,1 0 0,-1-1 0,1 1 1,-1-1-1,1 0 0,-1 0 0,1-1 0,-1 0 0,0 1 0,6-3 0,-3 1-8,1-2-1,-1 1 1,0-1-1,0 0 1,-1-1-1,1 1 1,-1-1-1,0-1 0,0 1 1,0-1-1,8-12 1,3-5-18,25-49 0,-31 51-42,8-13-3,11-21-54,55-78 1,-72 115 35,-9 11-18,0 1 0,1-1 0,10-10 0,-15 17 52,1 0 0,-1-1 0,0 1 1,1 0-1,-1 0 0,1-1 0,-1 1 0,0 0 0,1 0 0,-1-1 0,1 1 0,-1 0 0,0 0 0,1 0 1,-1 0-1,1 0 0,-1 0 0,1 0 0,-1 0 0,1 0 0,-1 0 0,1 0 0,-1 0 0,1 0 1,0 0-1,-1 1 1,0-1-1,1 1 1,-1-1-1,1 0 1,-1 1-1,0-1 1,1 1 0,-1-1-1,0 1 1,0-1-1,1 1 1,-1-1-1,0 1 1,0-1-1,0 1 1,0 0-1,1-1 1,-1 1 0,0-1-1,0 1 1,0-1-1,0 2 1,-3 20 6,0-1 0,-1 1 0,0-1 0,-14 35 0,-33 81 200,42-117-102,0-1-1,-1 0 0,-2-1 1,-24 32-1,34-47-90,0 0 0,0-1 1,-1 1-1,0 0 0,1-1 0,-1 1 0,0-1 1,0 0-1,0 0 0,-1 0 0,1-1 0,0 1 1,-1-1-1,1 1 0,-1-1 0,0 0 0,-4 0 0,8-1-4,-1 0 0,1 0 0,-1 0 0,1 0 0,-1 0 0,1 0 0,-1 0 0,1 0-1,-1 0 1,1 0 0,0 0 0,-1-1 0,1 1 0,-1 0 0,1 0 0,-1 0 0,1-1 0,-1 0-1,2-5 86,11-7 53,-5 9-134,-1 0 0,1 0 0,1 0 0,-1 1 0,0 0 0,1 0 0,8-1-1,59-10-110,-58 12 58,226-15-2697,-188 16 800,-43 0 1314,3 0-1438,0 1 1,0 0 0,1 1-1,27 5 1,-42-6 1868,-1 0 0,1 0 0,-1 0 0,0 1 0,1-1 0,-1 0 0,0 0 0,1 0 0,-1 1 0,0-1 0,1 0 0,-1 0 0,0 1 0,1-1 0,-1 0 0,0 0 0,0 1 0,1-1 0,-1 1 0,5 9-2380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9:34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77 9056,'-23'-25'4096,"23"18"-3552,5-1-2272,8 8 832,6-9-64,2 4 576,11-6-3584,4-1 2176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9:35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6 190 8736,'-1'1'128,"1"-1"1,0 0-1,0 0 1,-1 0-1,1 0 1,0 0-1,0 1 1,-1-1-1,1 0 1,0 0-1,0 0 1,0 1-1,-1-1 1,1 0-1,0 0 1,0 0-1,0 1 1,0-1-1,-1 0 1,1 0-1,0 1 1,0-1-1,0 0 1,0 1-1,0-1 1,0 0-1,0 0 1,0 1-1,0-1 1,0 0-1,0 1 1,0-1-1,6 12 2780,-4-9-2461,1 0 1,-1-1 0,1 0 0,0 1 0,-1-1-1,6 3 1,-5-4-271,0 0-1,1 0 1,0 0 0,-1 0-1,1 0 1,0-1-1,-1 1 1,1-1 0,0 0-1,-1 0 1,5-1 0,7-1 273,21-7 0,-35 9-441,44-14 411,0-3 0,0-1 0,43-25 0,-81 39-362,0 0 0,-1 0 0,0-1 0,0 0 0,0 0 0,0 0 0,5-7 0,-10 11-55,0-1 0,0 1-1,0 0 1,0 0 0,0-1 0,0 1-1,-1-1 1,1 1 0,-1-1 0,1 1-1,-1-1 1,1 1 0,-1-1-1,0 1 1,0-1 0,0 1 0,0-1-1,0 0 1,0 1 0,0-1 0,0 1-1,-1-1 1,1 1 0,-1-1 0,1 1-1,-1-1 1,1 1 0,-1-1-1,0 1 1,0 0 0,0-1 0,0 1-1,0 0 1,0 0 0,0 0 0,0 0-1,0 0 1,0 0 0,-1 0-1,0-1 1,-5-2-3,1 0 1,-1 0-1,1 1 0,-1 0 0,0 0 0,0 1 0,0 0 1,-1 0-1,1 0 0,-1 1 0,1 1 0,0-1 1,-1 1-1,1 0 0,-1 0 0,1 1 0,-1 0 0,-8 3 1,9-2 41,0 0 0,0 0 0,1 1 0,-1 0 1,1 0-1,0 1 0,0 0 0,0 0 1,0 0-1,1 1 0,-1-1 0,1 1 1,1 1-1,-1-1 0,1 1 0,-1-1 1,2 1-1,-1 1 0,-4 9 0,2 4 65,0 0 0,2 0-1,0 1 1,1 0 0,1 0-1,1 0 1,1-1 0,1 1-1,0 0 1,2 0 0,6 23-1,-6-31-6,1-1 1,0 0-1,1 0 0,1 0 1,0-1-1,0 0 0,12 16 0,-14-22-56,0 0 1,1 0-1,-1 0 0,1 0 0,0-1 0,1 0 0,-1 0 0,1 0 0,0-1 0,0 0 1,0 0-1,0 0 0,0-1 0,1 1 0,-1-2 0,8 2 0,-4-2-1,0 0 0,0-1 0,0 0 0,1-1 0,-2-1 0,1 1 0,0-1 0,0-1 0,0 0 0,-1 0 0,0-1 0,1 0 0,-2-1 0,11-6 0,-1-2 5,0 0-1,-1-2 0,25-27 0,38-56 141,20-21-282,-84 103 69,0 1 0,1 1 0,36-23-1,-44 32 12,0 0 0,0 0 0,1 1 0,0 1 0,0 0 0,0 0 0,0 1-1,1 0 1,-1 0 0,14 1 0,-10 1 66,0 2-1,0-1 1,0 2-1,-1 0 1,1 0 0,-1 1-1,0 1 1,0 0-1,0 1 1,-1 1 0,0-1-1,18 15 1,2 4 122,-1 2 1,54 61 0,-15-1-77,-44-52-211,58 57 0,-79-87-169,0-1 0,0 0 1,11 5-1,-15-8 17,1 0-1,-1 0 1,1-1-1,-1 1 1,1 0 0,0-1-1,-1 1 1,1-1-1,0 0 1,0 0 0,-1 1-1,1-1 1,0 0 0,0-1-1,-1 1 1,1 0-1,2-1 1,-1 0-268,-1-1-1,1 0 1,-1 1 0,0-1 0,0 0 0,0 0-1,0 0 1,0-1 0,0 1 0,0 0 0,1-4-1,15-29-3886,-17 33 4167,16-35-2669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9:35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939 1 7392,'-3'1'463,"1"0"1,-1 1 0,1-1-1,-1 0 1,0-1-1,1 1 1,-1 0 0,-4 0-1,-14 4 1482,-80 45 4594,-40 39-2940,84-44-2912,2 3-1,-50 55 1,-13 12-539,-118 87-2916,218-188 1267,8-6-4,-19 17 1,27-22 608,-1 0 0,1 0-1,-1 0 1,1 0 0,0 1 0,-2 3 0,2 10-2448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9:38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193 683 3552,'2'0'148,"0"0"81,0-1 0,0 1 0,1-1 0,8-3 8490,-16 7-4751,-2 1-3045,-1 1 1,-10 8 0,11-6-534,-1 0 1,2 1-1,-1 0 0,1 1 0,-8 13 1,-22 51 724,27-53-897,-13 29 194,3 0 0,-15 60 1,32-101-331,0 1 1,0-1-1,1 1 1,0 0-1,1-1 1,0 1-1,0 0 1,3 14-1,-2-21-41,-1 1 0,1-1 0,0 1-1,0-1 1,0 0 0,1 1 0,-1-1 0,0 0 0,1 0 0,-1 0 0,1 0-1,0 0 1,0 0 0,2 1 0,-2-1 0,1-1 0,0 1 1,0-1-1,-1 0 0,1 0 0,0 0 0,0-1 1,0 1-1,0-1 0,0 1 0,0-1 1,0 0-1,0 0 0,5-1 0,6-1 24,-1 0 0,0-2 0,-1 1 0,1-1 0,20-11 0,55-35-252,-21 4-192,99-90 1,-103 78 26,80-95 0,-94 90 306,72-123 1,20-78 180,-69 123 178,-69 137-251,0-1 26,-1 0 0,1 0 1,-1 0-1,0 0 0,0 0 0,0-1 0,-1 1 0,0-1 1,1-5-1,-2 11-84,0-1 1,0 1-1,0 0 1,0-1-1,0 1 0,0 0 1,0-1-1,0 1 1,0 0-1,0 0 1,0-1-1,0 1 0,0 0 1,0-1-1,0 1 1,0 0-1,-1-1 1,1 1-1,0 0 0,0 0 1,0-1-1,0 1 1,-1 0-1,1 0 0,0-1 1,0 1-1,0 0 1,-1 0-1,1 0 1,0 0-1,0-1 0,-1 1 1,1 0-1,0 0 1,0 0-1,-1 0 1,1 0-1,0 0 0,-1 0 1,1-1-1,0 1 1,-1 0-1,1 0 1,0 0-1,-1 0 0,1 0 1,-2 1 3,1 0 0,-1-1 1,1 1-1,-1 0 0,1 0 0,0 0 1,-1 0-1,1 0 0,0 0 0,-1 1 0,0 0 9,-6 6 57,1 0 1,-1 0 0,2 1-1,-8 12 1,-16 38 290,-39 111 0,-25 120 382,38-7-362,21-96-221,4-32 279,27-143-353,6-25-175,9-40-195,2 0-1,34-84 0,-40 122 240,-1 2 0,2-1 0,13-19 0,-16 26 7,0 1 0,1 0 0,0 0 0,0 1 0,0-1 0,1 1 0,-1 1 0,9-5 0,-13 8 25,0 0-1,1 0 0,-1 0 1,0 0-1,1 0 0,-1 0 1,1 1-1,-1-1 0,1 1 1,0 0-1,-1 0 0,1 0 0,-1 0 1,1 0-1,-1 1 0,4 0 1,-2 0 15,-1 0 1,0 1-1,0 0 0,1-1 1,-1 1-1,0 0 1,0 1-1,-1-1 0,1 0 1,3 5-1,3 5 46,0 0 0,0 1-1,-2 0 1,10 20 0,-16-30-51,6 11 68,0-1-1,1 1 1,0-1 0,1-1 0,0 0 0,13 13-1,-19-22-60,1 1 0,0-1 0,0 0-1,0 0 1,0-1 0,0 1-1,1-1 1,-1 0 0,1 0 0,-1-1-1,1 1 1,0-1 0,-1 0-1,1 0 1,0 0 0,0-1-1,0 0 1,0 0 0,0 0 0,0 0-1,0-1 1,-1 0 0,9-2-1,-6 0 17,1 0-1,0-1 1,-1 0-1,0 0 1,0-1-1,9-7 1,37-36-12,-50 44-18,46-44-33,-6 3-25,3 2 1,77-55 0,-73 68 101,-34 22-58,0-2-1,-1 0 1,17-14 0,-32 23 22,0 1 0,1 0 0,-1 0 0,1 0-1,-1-1 1,0 1 0,1 0 0,-1-1 0,0 1 0,1 0 0,-1-1-1,0 1 1,0 0 0,1-1 0,-1 1 0,0 0 0,0-1 0,1 1-1,-1-1 1,0 1 0,0-1 0,0 1 0,0 0 0,0-1 0,0 1-1,0-2 1,-11 3-26,-19 10 41,16-4 8,2 1 1,-1 1 0,1 0-1,0 1 1,1 0-1,0 1 1,1 0 0,0 0-1,0 1 1,2 0-1,-1 1 1,2 0 0,-1 1-1,-4 14 1,6-15 18,1 0 0,1 1 0,0 0 0,1 0 0,0 1 0,1-1 0,0 28 0,3-39-41,-1 0 1,0 0-1,1 0 1,0-1-1,0 1 0,0 0 1,0 0-1,0-1 1,0 1-1,1-1 1,-1 1-1,1-1 1,2 3-1,-3-4-25,0 0 0,0 0 0,0-1-1,0 1 1,0 0 0,0-1 0,0 1 0,0 0 0,1-1 0,-1 1 0,0-1-1,0 0 1,0 1 0,1-1 0,-1 0 0,0 0 0,0 0 0,1 0 0,-1 0-1,0 0 1,1 0 0,-1 0 0,0 0 0,0-1 0,0 1 0,1 0 0,-1-1-1,0 1 1,0-1 0,0 1 0,0-1 0,0 0 0,2-1 0,14-13-292,0 0-1,-1-1 1,-2-1 0,22-30 0,-2 3 141,-17 24 114,92-107-122,-105 123 227,0-1 1,1 1 0,-1 0-1,1 0 1,0 0 0,0 1-1,8-4 1,-12 7-21,0-1 0,-1 1 0,1 0 0,0 0 1,0 0-1,0 0 0,-1 0 0,1 1 0,0-1 0,0 0 0,0 0 0,-1 0 0,1 1 0,0-1 0,0 0 0,-1 1 1,1-1-1,0 1 0,-1-1 0,1 1 0,0-1 0,-1 1 0,1-1 0,-1 1 0,1 0 0,-1-1 0,1 1 0,-1 0 1,1-1-1,-1 2 0,12 24 456,18 84 419,-23-83-777,-6-22-105,0 0 1,0 0 0,0 0 0,1 0 0,0 0-1,0 0 1,0 0 0,1-1 0,-1 1 0,7 7-1,-8-11-8,-1 0 0,1-1-1,0 1 1,0 0-1,0 0 1,0-1 0,0 1-1,0 0 1,0-1-1,0 1 1,0-1 0,0 1-1,1-1 1,-1 0-1,0 1 1,0-1 0,0 0-1,0 0 1,1 0-1,-1 0 1,0 0-1,0 0 1,0 0 0,1 0-1,-1-1 1,0 1-1,0 0 1,0-1 0,0 1-1,0-1 1,1 1-1,-1-1 1,0 1 0,0-1-1,0 0 1,1-1-1,4-4 46,-1 1 0,0-1 0,0 0-1,7-13 1,-6 9-33,18-25-107,39-45 0,-53 69 53,0 1 0,0 0 0,1 0 0,1 1 0,0 1 0,0 0 0,25-12 0,-33 18 38,0 1 1,0 0-1,0-1 1,0 2-1,6-2 1,-9 2-11,0 0-1,-1 0 1,1 0 0,0 0 0,-1 0 0,1 0-1,0 0 1,-1 0 0,1 0 0,0 0-1,-1 0 1,1 1 0,0-1 0,-1 0-1,1 1 1,0-1 0,-1 0 0,1 1-1,-1-1 1,1 1 0,-1-1 0,1 1 0,-1-1-1,1 1 1,-1-1 0,0 1 0,1-1-1,-1 1 1,0 0 0,1-1 0,-1 1-1,0-1 1,0 1 0,1 0 0,-1-1 0,0 1-1,0 0 1,0-1 0,0 1 0,0 0-1,0 0 1,-1 22 149,-2-1 0,0 0-1,-8 26 1,4-14-233,6-30 78,-3 22-15,4-26 25,0 1-1,0-1 0,0 1 1,0-1-1,0 1 0,0-1 0,0 1 1,0-1-1,1 1 0,-1-1 0,0 1 1,0-1-1,0 0 0,0 1 0,1-1 1,-1 1-1,0-1 0,0 1 0,1-1 1,-1 0-1,0 1 0,1-1 0,-1 0 1,1 1-1,-1-1 0,0 0 0,1 1 1,-1-1-1,1 0 0,-1 0 0,1 0 1,-1 1-1,1-1 0,-1 0 0,0 0 1,1 0-1,-1 0 0,1 0 0,-1 0 1,1 0-1,-1 0 0,1 0 0,0 0 1,7-2-4,-1 0 0,1-1 1,-1 0-1,0 0 0,13-8 0,-5 2-71,19-8-73,129-62-394,-155 76 512,-1 0-1,1 0 1,0 1-1,0 0 1,0 1-1,12-2 1,-17 3 25,0 0 1,0 1 0,-1-1 0,1 0 0,0 1-1,0-1 1,0 1 0,0 0 0,-1 0-1,1 0 1,0 0 0,-1 1 0,1-1 0,-1 1-1,1 0 1,-1-1 0,0 1 0,0 0-1,0 0 1,0 1 0,2 1 0,12 22 135,-12-18-113,0-1 1,1 1 0,1-1 0,5 8 0,-10-14-7,1 0 0,-1 1 1,1-1-1,0 0 0,-1 1 1,1-1-1,0 0 1,0 0-1,-1 0 0,1-1 1,0 1-1,0 0 1,0-1-1,0 1 0,0-1 1,0 0-1,0 1 0,0-1 1,0 0-1,1 0 1,-1-1-1,3 1 0,9-5-55,0 0 0,18-8-1,-3 0-22,118-41-136,71-28 56,-162 60-79,-65 26 123,0-1 40,-1 1 1,-9 6-1,4 0 76,2 0 0,-1 1 1,1 0-1,1 1 0,0 1 0,0-1 0,2 2 1,0 0-1,0 0 0,1 1 0,1 0 0,-7 17 0,9-18 18,1-3-29,0 0 1,1 0-1,0 1 1,1-1-1,0 1 1,-2 22-1,5-33-10,0 0 0,0 1-1,0-1 1,0 0-1,0 0 1,1 1 0,-1-1-1,0 0 1,0 0-1,1 0 1,-1 1-1,1-1 1,-1 0 0,1 0-1,0 0 1,0 1-1,0-1-10,-1-1-1,1 0 0,0 1 0,-1-1 0,1 0 1,-1 1-1,1-1 0,0 0 0,-1 0 1,1 0-1,0 0 0,-1 1 0,1-1 0,0 0 1,-1 0-1,1 0 0,0 0 0,-1-1 1,1 1-1,0 0 0,0 0 0,4-2-64,-1 0 0,0 0 0,1-1 0,-1 1 0,0-1-1,-1 0 1,5-3 0,18-20-144,36-44 0,-3 3 54,-45 52 171,-4 4 7,23-20 0,-32 31-2,0-1 0,0 0 1,0 1-1,0-1 0,0 1 1,-1-1-1,1 1 0,0 0 0,0-1 1,0 1-1,0 0 0,0 0 1,0 0-1,0-1 0,0 1 1,0 0-1,0 0 0,0 0 0,0 1 1,0-1-1,0 0 0,0 0 1,0 1-1,0-1 0,0 0 0,0 1 1,0-1-1,0 1 0,0-1 1,0 1-1,0-1 0,-1 1 0,1 0 1,0-1-1,0 1 0,-1 0 1,1 0-1,0 0 0,2 4 19,0-1 0,-1 0 0,0 0 1,0 1-1,0 0 0,0-1 0,1 10 0,9 49 206,-3-1 0,-3 1 1,-3 77-1,-23 192 544,13-255-551,-34 147-1,37-206-191,-2-1-1,0 0 1,-1 0-1,-1 0 1,0-1-1,-14 20 1,17-29-28,-1 0 0,1-1 0,-1 1 0,0-1 0,-1-1 0,1 1 0,-1-1 1,0 0-1,0 0 0,-1-1 0,0 0 0,1 0 0,-1-1 0,0 0 0,-14 3 0,15-5-48,-1 0-1,1 0 1,-1 0-1,1-1 1,-1-1-1,1 1 1,-1-1 0,1 0-1,-1-1 1,1 0-1,0 0 1,0-1-1,0 1 1,0-1 0,0-1-1,-7-5 1,6 3 19,0-1 0,0 0 0,1 0 1,0-1-1,0 0 0,1 0 0,0-1 1,1 0-1,-1 0 0,-4-12 0,0-5-10,0 0 0,-8-40 0,-16-104 112,31 157-82,1-1 1,0 0-1,1 0 0,1-22 0,0 31 16,1 0-1,-1 0 0,1 1 1,0-1-1,1 1 1,-1-1-1,1 1 0,0-1 1,0 1-1,0 0 1,1 0-1,0 0 0,-1 0 1,1 0-1,1 1 1,-1-1-1,7-5 0,-1 3-29,-1 1 0,1 0 0,1 0 0,-1 1 0,1 0 0,16-4 0,66-10 59,-82 17-35,39-7 34,144-27-166,-160 27 203,-1-1-1,-1-2 1,59-28-1,-58 20-8,-1-1 0,-1-2 0,0-1 0,-2-1 0,-1-1-1,-1-1 1,-1-2 0,-1 0 0,-2-2 0,-1-1-1,-1 0 1,29-65 0,-41 79 42,9-36-1,-15 46-109,0 0-1,-1-1 1,-1 1 0,1-1 0,-1 1-1,0-1 1,-2-10 0,1 16-2,1-1 1,-1 1-1,0 0 0,0-1 1,0 1-1,0 0 1,0 0-1,0 0 1,-1 0-1,1 0 1,-1 0-1,1 0 0,-1 0 1,0 1-1,1-1 1,-1 1-1,0-1 1,0 1-1,0 0 0,-1 0 1,1 0-1,0 0 1,0 0-1,-1 0 1,1 0-1,0 1 0,-1-1 1,1 1-1,-3 0 1,2-1 16,0 1 1,1 0 0,-1 0-1,0 1 1,0-1 0,0 0-1,1 1 1,-1 0 0,0 0-1,1 0 1,-1 0 0,1 0-1,-1 0 1,1 0 0,-1 1-1,1 0 1,0-1 0,0 1-1,0 0 1,0 0-1,0 0 1,0 0 0,0 0-1,1 1 1,-3 3 0,1 0 33,1 1 0,0 0 0,0-1-1,1 1 1,0 0 0,0 0 0,0 0 0,1 0 0,0 0 0,1 0 0,0 7 0,4 11 102,12 44 1,-7-40-56,0 0-1,2-1 1,1 0 0,1-1 0,26 36 0,-29-48-221,1 0 0,0 0 1,1-1-1,1-1 0,0 0 0,0-1 1,2-1-1,-1 0 0,1-1 0,20 9 1,-26-15-479,0 0 1,0-1-1,0 0 1,1-1 0,-1 0-1,1-1 1,-1 0-1,14-1 1,-7-1-1387,-1-1 0,1 0 1,-1-1-1,23-8 0,24-9-2482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9:42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1512 5888,'-15'5'1898,"14"-5"-1840,1 0-1,0 0 1,0 0-1,-1 1 0,1-1 1,0 0-1,0 0 0,-1 0 1,1 1-1,0-1 0,0 0 1,-1 0-1,1 0 1,0 1-1,0-1 0,0 0 1,0 0-1,-1 1 0,1-1 1,0 0-1,0 1 1,0-1-1,0 0 0,0 0 1,0 1-1,0-1 0,0 0 1,0 1-1,0-1 0,0 0 1,0 1-1,0-1 1,0 0-1,0 0 0,0 1 1,0-1-1,0 0 0,0 1 1,1-1-1,-1 0 0,6 9 3943,-2-8-3604,0-1 0,-1 1 0,1-1 0,0 1 0,0-1 0,0 0 0,0 0 0,-1-1 0,1 1 0,0-1 0,0 0 0,0 0 0,-1 0 0,1 0 0,-1-1 0,7-3 0,5-4-26,0 0 1,17-15 0,-25 19-119,43-36 387,60-62 0,35-55-155,-92 99-257,15-19 539,93-138-1,-152 204-606,-7 10-118,-1 0-1,1 0 1,0 0-1,-1 0 1,1-1 0,-1 1-1,0-1 1,0 1 0,2-5-1,-4 6 24,-1 3 0,-4 5-29,0 0 0,1 0 0,0 1 0,0 0 0,1 0-1,0 0 1,-4 11 0,-3 4 28,-4 12 170,1 1 1,1 0 0,-11 54 0,18-60-104,2 0-1,0 0 1,3 0 0,3 57-1,-2-78-31,2 0 0,-1 0 0,4 12 0,-4-18-57,0 0-1,0-1 1,1 1 0,-1-1-1,1 1 1,-1-1-1,1 1 1,0-1 0,0 0-1,0 0 1,0 0-1,0 0 1,5 3-1,-6-4-21,1 0 0,-1-1-1,1 1 1,-1-1-1,1 1 1,-1-1-1,1 1 1,-1-1-1,1 0 1,-1 0 0,1 0-1,0 0 1,-1 0-1,1 0 1,-1 0-1,1 0 1,0-1-1,-1 1 1,1-1-1,-1 1 1,1-1 0,1-1-1,4-2 35,1 0 0,-1-1 0,8-7 0,-10 8-30,89-74 220,38-29-278,78-65 3,-182 147 43,-9 7-39,1 2-1,22-16 0,-41 32 34,0-1 0,0 0 1,0 0-1,1 1 0,-1-1 0,0 1 0,0-1 1,1 1-1,-1-1 0,0 1 0,1 0 0,-1 0 1,1 0-1,-1 0 0,0 0 0,1 0 1,1 0-1,-3 0-1,1 1 0,0-1 1,0 1-1,-1-1 0,1 1 1,0 0-1,-1-1 0,1 1 1,-1 0-1,1-1 0,-1 1 0,1 0 1,-1-1-1,1 1 0,-1 0 1,0 0-1,1 0 0,-1 0 1,0-1-1,0 1 0,1 0 1,-1 0-1,0 0 0,0 0 0,0 0 1,0 0-1,0 0 0,-1 0 1,-4 86 98,-1-20-57,2-11 26,0 17 96,6-56-67,1-9 64,2-8-106,5-10-80,-8 7 21,29-33-171,-19 21 110,1 0 1,0 0 0,2 2-1,-1-1 1,22-13 0,-22 18 38,57-33 51,-64 39-53,0 0-1,1 0 1,-1 0-1,1 1 1,0 0-1,0 0 1,0 1-1,8-1 0,-13 3 18,-1-1-1,0 0 0,1 0 0,-1 1 1,1-1-1,-1 1 0,0 0 0,0 0 1,1 0-1,-1 0 0,0 0 0,0 0 1,0 0-1,0 1 0,0-1 0,0 1 1,-1 0-1,1-1 0,0 1 0,-1 0 1,1 0-1,-1 0 0,0 0 0,2 3 1,1 5 17,1 1 1,-2-1 0,1 1 0,1 12 0,4 11 123,-4-20-68,-3-5-31,1 0 0,0 0 1,1 0-1,0 0 1,1 0-1,0-1 0,0 0 1,9 11-1,-12-17-28,-1-1 0,1 0 0,0 1 1,0-1-1,0 0 0,0 0 0,0 0 0,1 0 0,-1 0 0,0-1 0,0 1 0,1-1 1,-1 1-1,0-1 0,0 0 0,1 0 0,-1 0 0,0 0 0,1 0 0,-1-1 0,0 1 1,0-1-1,1 1 0,-1-1 0,0 0 0,0 0 0,0 0 0,0 0 0,3-2 0,11-9 28,-1 0 0,0-2 0,-1 1 0,16-22 0,-30 34-34,36-38 25,-10 10-68,31-43 0,119-202-342,-83 126 97,84-146-189,-147 228 303,25-77-1,-48 121 135,-8 18-24,-4 13-75,-55 105 74,32-56 228,4 1 0,-20 71-1,26-59 14,3-1 1,3 2-1,-2 73 0,14-130-122,0 1-1,1-1 1,0 1-1,1-1 0,1 1 1,1-1-1,0 0 0,8 18 1,-9-25-18,2 1 1,-1-1-1,1 1 0,1-1 1,-1-1-1,2 1 1,-1-1-1,1 0 1,0-1-1,0 1 0,0-1 1,1-1-1,0 1 1,10 4-1,-12-7-13,-1-1 0,0 0-1,1-1 1,0 1 0,-1-1 0,1 0 0,0 0 0,-1-1-1,1 0 1,0 0 0,0 0 0,-1-1 0,1 1-1,0-1 1,-1-1 0,11-3 0,3-3-69,-1 0 0,0-2 0,24-16 0,-29 18-95,-4 2 94,-1 0 0,0-1 0,0 0 0,-1 0 0,0-1 0,0 1 0,-1-2 0,9-14 1,-11 17 0,-1 0 1,0 0-1,0-1 1,0 0 0,-1 1-1,0-1 1,-1 0 0,1 0-1,-1 0 1,0 0 0,-1 0-1,0 0 1,-1-8 0,1 13 27,0 0 1,-1 0-1,1 0 1,-1 1-1,1-1 1,-1 0-1,0 0 1,-1-2-1,2 4 14,0 0-1,0-1 0,-1 1 0,1 0 1,0-1-1,-1 1 0,1 0 1,0-1-1,-1 1 0,1 0 0,0 0 1,-1-1-1,1 1 0,0 0 0,-1 0 1,1 0-1,-1 0 0,1 0 0,-1 0 1,1-1-1,0 1 0,-1 0 0,0 0 1,-1 1-1,-1 0 0,1 0 1,0 0-1,0 0 0,0 1 0,0-1 1,0 0-1,0 1 0,0-1 1,1 1-1,-3 2 0,-4 6 5,0 0 1,0 1-1,1-1 0,1 1 1,0 0-1,1 1 0,0 0 1,0 0-1,1 0 0,1 0 1,-4 24-1,7-28 57,0-1 0,0 0-1,0 0 1,1 0 0,0 0 0,3 12-1,-3-17-36,-1 0-1,1 0 0,0 0 1,0 0-1,0 0 0,0 0 0,0 0 1,0 0-1,0 0 0,1 0 1,-1 0-1,1-1 0,-1 1 1,1 0-1,0-1 0,-1 0 1,1 1-1,0-1 0,0 0 1,0 0-1,0 0 0,0 0 0,0 0 1,4 0-1,0 0-21,0-1 0,-1 0-1,1 0 1,0-1 0,0 0 0,0 0 0,-1 0-1,8-3 1,45-20-5,-23 8 7,274-119-209,-301 131 198,-5 3-6,0-1 0,1 0 0,-1 1-1,0 0 1,7-2 0,-8 3 13,-1 0 0,0 0 0,0 0-1,0 0 1,1 1 0,-1-1 0,0 0 0,0 0 0,0 1 0,1-1 0,-1 1-1,0-1 1,0 1 0,0-1 0,0 1 0,0 0 0,0 0 0,0-1-1,0 1 1,0 0 0,0 1 0,6 8 33,0 0-1,-1 0 1,0 1-1,-1 0 1,0 0 0,-1 0-1,5 18 1,5 15 48,-7-25-38,-3-8-23,0-1 1,6 11-1,-9-18 3,0-1 0,1 1-1,0-1 1,-1 1 0,1-1-1,0 0 1,0 0 0,0 0-1,1 0 1,-1-1 0,0 1-1,1 0 1,2 0 0,-3-1-5,1 0 1,-1-1 0,0 0 0,1 1-1,-1-1 1,0 0 0,1 0-1,-1 0 1,1-1 0,-1 1-1,0 0 1,1-1 0,-1 0 0,0 0-1,3 0 1,36-20 10,-28 14-53,62-27-101,124-38 1,20-8 68,-198 72-82,-14 5 142,0 1 1,0-1-1,-1-1 1,10-5-1,-16 9-6,0 0-1,0 0 0,0 0 0,0 0 0,0 0 1,-1 0-1,1 0 0,0 0 0,0 0 1,0 0-1,0 0 0,0 0 0,0-1 0,0 1 1,0 0-1,-1 0 0,1 0 0,0 0 1,0 0-1,0 0 0,0 0 0,0 0 0,0 0 1,0 0-1,0 0 0,0 0 0,0 0 1,-1-1-1,1 1 0,0 0 0,0 0 0,0 0 1,0 0-1,0 0 0,0 0 0,0 0 1,0 0-1,0-1 0,0 1 0,0 0 0,0 0 1,0 0-1,0 0 0,0 0 0,0 0 1,0 0-1,0-1 0,0 1 0,0 0 0,0 0 1,0 0-1,0 0 0,0 0 0,1 0 1,-1 0-1,0 0 0,0 0 0,0-1 0,0 1 1,0 0-1,0 0 0,0 0 0,-10 1-104,-191 90 30,178-80 103,0 2 1,-33 25-1,49-33 19,0 1 0,0 1 0,1-1 0,-1 1 1,2 1-1,-1-1 0,1 1 0,0 0 0,0 0 0,-4 12 0,8-19-39,1-1 1,-1 1-1,1 0 0,0 0 0,0-1 1,-1 1-1,1 0 0,0 0 1,0 0-1,0-1 0,0 1 0,0 0 1,0 0-1,0 0 0,0-1 1,0 1-1,0 0 0,0 0 0,0-1 1,1 1-1,-1 0 0,0 0 1,1-1-1,-1 1 0,0 0 0,1 0 1,-1-1-1,1 1 0,-1-1 1,1 1-1,0 0 0,-1-1 0,1 1 1,-1-1-1,1 1 0,0-1 1,-1 0-1,1 1 0,0-1 0,0 0 1,-1 1-1,2-1 0,1 1-18,0-1 0,0 0-1,0 1 1,0-1 0,0 0 0,0-1-1,0 1 1,0 0 0,0-1 0,5-1-1,9-4-68,1-1-1,-1-1 0,23-15 0,48-36-225,-46 29 69,-25 18 154,12-10 58,-26 21 32,-1 0 0,0-1 0,1 1 0,-1 0 0,1 0 0,-1 0 0,1 1 0,-1-1 0,6 0 0,-7 1 1,0 0-1,-1 0 0,1 0 0,0 0 0,-1 1 0,1-1 0,0 0 0,0 0 0,-1 1 1,1-1-1,0 1 0,-1-1 0,1 0 0,-1 1 0,1-1 0,-1 1 0,1-1 1,-1 1-1,1-1 0,-1 1 0,1 0 0,-1-1 0,0 1 0,1 0 0,-1 0 1,7 21 84,-5-11-50,6 17 62,-5-14-30,1 1 0,7 15 0,-9-27-55,-1 1-1,1-1 0,0 0 1,0 0-1,0 0 1,0 0-1,0 0 1,1 0-1,-1-1 1,1 1-1,0-1 0,0 0 1,6 4-1,-7-5-3,1 0-1,0 0 0,0 0 0,0 0 0,0-1 0,0 1 0,-1-1 1,1 0-1,0 0 0,0 0 0,4 0 0,34-10 99,-20 5-100,261-80-427,-257 76 340,-21 8 64,46-15 43,62-30-1,-58 25 4,-51 19-27,-5 1 7,-2 1 30,-3 4-44,1-1 0,-1 1 0,1 1 0,0-1 1,-7 8-1,-5 2 130,13-10-107,0 0 1,0 0-1,0 1 0,0 0 1,0 0-1,1 0 0,0 0 1,0 1-1,1 0 0,0-1 1,-1 1-1,2 0 0,-1 1 1,1-1-1,-2 7 0,4-11-18,0-1-1,0 1 0,-1-1 1,1 1-1,0-1 0,1 1 1,-1 0-1,0-1 0,0 1 1,1-1-1,-1 1 0,1-1 1,-1 1-1,1-1 0,0 0 0,-1 1 1,1-1-1,0 0 0,0 1 1,0-1-1,0 0 0,0 0 1,0 0-1,0 0 0,1 0 1,-1 0-1,0 0 0,0 0 1,1 0-1,-1-1 0,1 1 1,-1 0-1,1-1 0,-1 1 1,1-1-1,2 1 0,1-1-21,1 1 0,-1-1-1,1 0 1,-1 0 0,0 0 0,1-1-1,-1 1 1,0-2 0,11-2 0,54-27-108,-15 5 158,38-18 61,-65 30-62,11-6-45,39-26 0,-57 31-18,-1-1-1,0-1 0,22-25 0,-10 5-59,38-58 0,20-48-52,-70 111 110,115-200-227,-21-6 399,-84 161-302,-44 114 166,-2 7 52,-11 46 0,-33 244 199,23 10 301,32-127-411,6-146-172,-1-64-557,0 1 1,1-1-1,0 0 0,0 0 1,0 0-1,4 9 1,-5-16 529,0 0 1,0 0 0,0 0 0,0 0 0,0 0 0,0 0 0,0 0 0,0 0 0,0 0 0,0 0 0,0 1 0,0-1 0,0 0 0,0 0 0,0 0 0,1 0 0,-1 0 0,0 0-224,0 0 224,0 0 0,0 0 0,0 0 0,0 0 0,0 1 0,0-1 0,1 0 0,-1 0 0,0 0 0,0 0 0,0 0 0,0 0 0,0 0 0,0 0 0,0 0 0,0 0 0,0 0 0,0 0 0,1 0 0,-1 0 0,0 0 0,0-1 0,0 1 0,0 0 0,0 0 0,0 0 0,0 0 0,0 0 0,0 0 0,0 0 0,1 0-224,-1 0 224,0 0 0,0 0 0,0 0 0,0-1 0,0 1 0,0 0 0,5-10-3239,4-17-1836,-7 21 4317,-1-1-1,0 0 1,0 1-1,-1-1 0,0 0 1,0 0-1,-1 1 1,-1-8-1,-2-6-1396,-8-24-1,9 34 1668,-15-43 727,-10-21 5386,7 20-2329,-4-8-226,-5-14 1635,28 72-4278,1-1 0,-1 1 0,1-1 0,0 0 0,1 0 0,-1 0 0,1 0 0,0 1 0,1-7 0,-1 9-254,1 0 1,-1 0 0,1 0-1,0 0 1,-1 0 0,1 0-1,0 1 1,1-1 0,-1 0-1,0 1 1,0-1 0,1 0-1,-1 1 1,1-1 0,-1 1-1,1 0 1,0 0 0,0-1-1,-1 1 1,1 0 0,0 1-1,0-1 1,3-1 0,-2 1-76,1 0 1,0 0 0,0 1 0,0-1 0,0 1-1,0 0 1,0 0 0,0 0 0,0 1 0,0-1-1,7 3 1,6 2-376,23 11 0,-14-6-288,151 63-7989,-140-54 7557,-1 0-1,56 42 1,-84-55 1591,0 1 0,0 0 0,-1 0 0,0 1 0,0 0 0,9 15 0,-12-16-103,-1-1 1,0 0 0,0 1 0,-1 0 0,0-1-1,0 1 1,0 0 0,-1 0 0,0 0 0,0 11 0,-2 12 166,-1 0 1,-8 37 0,9-59-4828,4-14-333,1-2 3330,27-44-1374,10-27 3018,3-7 2517,-44 86-2908,0 0 0,0 0 0,0 0 0,0-1 0,0 1 0,0 0 0,0 0 0,0 0 0,0 0 0,0 0 1,1-1-1,-1 1 0,0 0 0,0 0 0,0 0 0,0 0 0,0 0 0,1 0 0,-1 0 0,0 0 0,0-1 0,0 1 0,0 0 0,0 0 0,1 0 0,-1 0 1,0 0-1,0 0 0,0 0 0,1 0 0,-1 0 0,0 0 0,0 0 0,0 0 0,0 0 0,1 0 0,7 5 564,6 12 309,-12-15-704,2 3 227,0 1 1,0 1 0,3 7 0,-3-7 114,-1 0 1,2 0 0,5 8 0,9 12 667,-13-19-754,0 0 1,0 0 0,1 0 0,9 8 0,-14-14-349,1 0 0,0 0-1,0 0 1,0 0 0,0-1 0,1 1 0,-1-1 0,0 0 0,1 0 0,-1 0-1,0 0 1,1-1 0,-1 1 0,1-1 0,-1 0 0,6-1 0,12-2 193,-1-1 1,33-11 0,-40 11-176,7-3 108,-1-1 0,0 0 0,20-14 0,-34 20-174,-1-1-1,0 0 0,0 0 0,0 0 0,0-1 1,0 1-1,-1-1 0,1 0 0,-1 0 0,0 0 0,-1-1 1,5-6-1,-7 9-41,1 0 0,0 0-1,-1 1 1,0-1 0,1 0 0,-1 0 0,0 0 0,0 1 0,0-1 0,0 0-1,0 0 1,0 0 0,-1 1 0,1-1 0,-1 0 0,1 0 0,-1 1 0,1-1-1,-1 0 1,0 1 0,0-1 0,0 0 0,0 1 0,0 0 0,0-1 0,-1 1-1,1 0 1,0-1 0,-1 1 0,1 0 0,-1 0 0,1 0 0,-1 0-1,1 0 1,-1 0 0,-2 0 0,-1-1-51,0 0 0,-1 0 0,0 0 0,1 1-1,-1 0 1,0 0 0,1 1 0,-1-1 0,0 1 0,0 0 0,0 1-1,-6 1 1,-8 2-229,-40 13-1,40-10-40,12-5-616,0 1 0,1 0 0,-10 5-1,23-5-2140,16-1 1170,0-2 1,42-4 0,-41 2 1330,130-21-1149,-44 5 3722,-75 11-854,-25 5-351,1 0 1,-1 1-1,1 0 1,0 0-1,0 1 1,19 1-1,-26 0-542,-1 0 0,1 0 0,-1 1 0,1-1 0,-1 0 0,1 1 1,-1 0-1,0-1 0,1 1 0,-1 0 0,0 0 0,-1 0 0,1 0 0,0 1 0,1 2 0,0-1 148,0 0 0,-1 1 1,0 0-1,0-1 0,0 1 0,0 0 0,1 8 0,-3-11-321,0 0 0,1 0 0,-1 0 0,1 0 0,0 0 0,-1 0 0,1 0-1,2 3 1,-2-4-70,-1-1-1,1 1 1,-1-1-1,1 1 0,-1-1 1,1 1-1,0-1 1,-1 1-1,1-1 0,0 1 1,-1-1-1,1 0 1,0 0-1,-1 1 1,1-1-1,0 0 0,0 0 1,-1 0-1,1 0 1,0 0-1,0 0 0,0 0 1,-1 0-1,1 0 1,0 0-1,0 0 1,-1 0-1,2-1 0,151-34-113,-119 28 284,1 2 0,0 1 0,36 2 0,-53 2-115,-1 1 0,1 1 0,-1 0 0,0 2 0,0 0 0,0 1 0,0 0-1,18 10 1,-9-2-3582,42 31 0,-67-44 3108,0 1 1,0 0-1,0-1 0,0 1 1,0 0-1,0 0 1,0 0-1,0 0 0,-1 0 1,1 0-1,0 0 0,-1 1 1,1-1-1,-1 0 0,1 0 1,-1 0-1,1 0 1,-1 1-1,0-1 0,0 0 1,0 1-1,1-1 0,-1 0 1,-1 3-1,1 18-3769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9:43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1 140 14720,'10'17'6655,"53"14"-5791,-28-22 2144,6-4-1824,52-14 448,7 1-992,34-12-32,-7 0-352,21-8-96,-9 5-96,6-6-320,-21 13 128,-16-4-2624,-21 8 1504,-21 1-4000,-16 6 2976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29:43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8 12704,'-45'-8'5759,"27"11"-4991,9-3-2048,9 5 544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05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31 266 2720,'-6'-5'1523,"5"5"-1056,-1-1 1,1 0-1,-1 0 0,1 0 1,-1-1-1,1 1 0,-1 0 1,1-1-1,0 1 0,0 0 1,0-1-1,0 0 0,0 1 1,-1-4-1,0-8 2562,1 11-2902,1 0 0,-1 0 0,1-1 0,0 1-1,0 0 1,0 0 0,0-1 0,0 1 0,0 0-1,0 0 1,1 0 0,-1-1 0,1 1 0,0 0-1,0 0 1,0 0 0,1-3 0,18-34 485,-16 29-541,1 0 0,0 0 0,11-16 0,-9 18-54,0 0-1,0 1 1,1-1 0,-1 1 0,2 1-1,-1 0 1,1 0 0,0 0 0,0 1-1,0 1 1,1-1 0,-1 2 0,12-4-1,-18 6-19,0 1-1,0-1 1,0 1-1,0 0 1,0 0-1,0 0 0,-1 0 1,1 0-1,0 1 1,0-1-1,0 1 0,0 0 1,0 0-1,0 0 1,-1 0-1,1 0 0,0 1 1,-1-1-1,1 1 1,-1 0-1,0-1 0,1 1 1,-1 0-1,0 1 1,0-1-1,0 0 0,-1 0 1,1 1-1,-1-1 1,1 1-1,-1 0 1,2 3-1,-1 0-7,1 1-1,-1 0 1,0 0-1,0 0 1,-1 1 0,0-1-1,-1 0 1,1 0-1,-1 1 1,-1-1 0,1 0-1,-3 9 1,1-8 35,-1 0-1,1-1 1,-2 1 0,1-1 0,-9 14-1,-27 30 184,32-42-156,-109 139 589,57-76 1280,59-72-1897,0 0 0,0 0 1,-1 0-1,1 0 0,0 0 1,0 0-1,0 0 1,0 0-1,0 0 0,0 0 1,0 0-1,-1 0 0,1 1 1,0-1-1,0 0 0,0 0 1,0 0-1,0 0 0,0 0 1,0 0-1,0 0 0,0 1 1,0-1-1,0 0 0,0 0 1,0 0-1,0 0 0,0 0 1,0 1-1,0-1 1,0 0-1,0 0 0,0 0 1,0 0-1,0 0 0,0 0 1,0 1-1,0-1 0,0 0 1,0 0-1,0 0 0,0 0 1,0 0-1,0 0 0,0 1 1,0-1-1,0 0 0,1 0 1,-1 0-1,0 0 1,0 0-1,0 0 0,0 0 1,11-1 461,21-11-300,-28 10-58,29-10 181,-1 2-1,52-9 0,69-3-130,-118 22-286,-16 1 79,-18-1-39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0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412 103 1984,'0'0'140,"0"0"0,0-1 0,0 1 0,0-1 1,0 1-1,0 0 0,0-1 0,0 1 0,0 0 0,0-1 0,0 1 1,18-19 16144,-17 24-16317,12 61 420,-3 0-1,1 100 1,-10-133-305,-3 45 282,2-69-287,-1 0 1,-1 0-1,0 0 1,0-1-1,-1 1 1,-5 11-1,3-10 46,0 0 0,-1-1 0,-13 16 0,15-20-89,1-2 0,-1 1 0,-1 0 0,1-1 0,0 0 0,-1 0 0,0 0 0,0 0-1,0-1 1,-6 3 0,2-3 29,0 1 0,0-1 0,0 0 0,0-1 0,0 0 0,0-1 0,0 1 0,-1-2 0,-9-1 0,8 0-23,0 0 0,1-2 1,-1 1-1,1-1 1,0-1-1,0 0 1,-14-8-1,12 4-30,1 0 0,0 0 0,0-1 0,1-1 0,0 0 0,0 0 0,1-1 0,1 0 0,0 0 0,1-1 0,0 0 0,1-1 0,1 1 0,0-1 0,-6-27 0,5 12-82,-3-41 1,8 57 35,0-1 1,2 0-1,0 1 0,5-28 0,-4 31 22,1-1-1,0 1 0,1-1 1,0 1-1,8-14 0,-9 19 8,0 1-1,1-1 1,-1 1 0,1 0-1,0 0 1,0 1-1,1-1 1,-1 1 0,1 0-1,-1 0 1,1 1-1,10-5 1,32-10 289,1 2 0,1 3 0,91-12 0,157 2 376,-206 18-450,-18 5 954,-46 0-3764,1 0-6905,-16-1 5320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06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69 2080,'-9'-3'17409,"25"9"-16997,32 10 1,-7-12-93,-1-1 0,55-3-1,-33-1-83,15 2-60,141-6 442,-169-2-399,-44 6-166,0-1-1,-1 1 1,1-1-1,0 0 1,0 0-1,8-5 1,-12 6-70,1 0 1,-1 0-1,1-1 1,-1 1-1,0-1 1,0 1-1,0-1 1,0 1-1,0-1 1,0 0-1,0 1 1,0-1-1,-1 0 1,1 0-1,-1 0 1,1 1-1,-1-1 1,0 0-1,1-3 1,-3-8-3091,-4 1-3498,4 7 3869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07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15 125 4384,'-15'0'2576,"39"-1"5911,3-4-4143,60-17-3782,-43 11 615,313-68-398,-345 76-735,2 2 0,-1-1 0,0 2 0,0 0 0,19 2 0,-26-1-226,0 0-1,1 1 0,-1-1 1,0 1-1,0 1 0,11 5 1,-13-5-463,0 0 1,1 0 0,-1 1-1,0-1 1,5 7 0,5 9-4455,0 0 1569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0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65 213 3328,'-15'2'1061,"14"-2"-1031,1 0 0,0 0-1,-1 0 1,1 0 0,0 0 0,-1 0 0,1 0-1,0 0 1,-1 0 0,1 0 0,0 0-1,-1-1 1,1 1 0,0 0 0,-1 0-1,1 0 1,0-1 0,0 1 0,-1 0-1,1 0 1,0-1 0,0 1 0,-1 0 0,1-1-1,0 1 1,0 0 0,0-1 0,0 1-1,-1 0 1,1-1 0,-2-2 636,-23 6 3681,13-3-1484,12 0-2834,0 0 0,0-1 0,0 1 0,0 0 0,0 0 0,0 0 0,0 0 0,0 0 0,0 0 0,0 0 0,0 0 0,0 0 0,0 0 0,0 0 0,0 0 0,0 0 0,0 0 1,0 0-1,0 0 0,0 0 0,0 0 0,0 0 0,0 0 0,0 0 0,0-1 0,0 1 0,0 0 0,0 0 0,0 0 0,0 0 0,0 0 0,0 0 0,0 0 0,0 0 0,0 0 0,0 0 0,0 0 0,0 0 0,0 0 0,0 0 1,0 0-1,0 0 0,0 0 0,-1 0 0,1 0 0,0 0 0,0 0 0,0 0 0,0 0 0,0 0 0,0 0 0,0 0 0,0 0 0,0 0 0,0 0 0,0 0 0,0 0 0,0 0 0,0 0 0,0 0 0,0 0 0,0 0 0,0 0 1,0 0-1,-1 0 0,19-6 1884,-1 0-1268,99-27 657,-64 11-1030,71-41 1,-33 16-104,-80 41-195,0 2 0,1-1 0,0 2-1,0-1 1,22-3 0,-29 7 24,-1-1 1,0 1 0,0 0-1,1 0 1,-1 0-1,0 1 1,1-1 0,-1 1-1,0-1 1,0 1 0,0 0-1,1 0 1,-1 1-1,0-1 1,0 1 0,-1-1-1,1 1 1,0 0 0,-1 0-1,1 0 1,-1 1 0,1-1-1,-1 0 1,4 6-1,-5-6 29,0 1-1,1 0 0,-1 0 1,0-1-1,-1 1 0,1 0 1,0 0-1,-1 0 0,0 0 1,1 0-1,-1 0 0,0 0 1,-1 0-1,1 0 0,0 0 1,-1 0-1,0 0 0,1 0 1,-1 0-1,-1-1 0,-1 6 1,-3 3 67,-1 0 0,0 0 0,-13 15 0,18-23-100,-12 13 87,-1 0 0,0-1 1,-1-1-1,-1-1 0,0 0 1,-1-1-1,-27 15 0,41-26-60,1 2 0,-1-1 0,1 0 0,0 1 0,0-1 0,-5 7 0,7-9-19,1 1 1,-1-1-1,1 1 1,0-1-1,-1 1 1,1 0 0,0-1-1,0 1 1,-1-1-1,1 1 1,0 0-1,0-1 1,0 1 0,0 0-1,0-1 1,0 1-1,0 0 1,0-1-1,0 2 1,0-1-5,1-1 0,-1 1 0,1 0 0,-1 0 0,1-1 0,-1 1 0,1 0 0,0-1 0,-1 1 0,1-1 0,0 1 0,0-1 0,-1 1 0,1-1 0,0 0 0,0 1 0,0-1 0,1 1 0,7 1-8,1 0-1,-1 0 0,1-1 0,0 0 0,12-1 1,5 1 122,-13 0-69,15-1-101,-1 3-1,0 0 0,0 2 0,37 11 1,-61-15 72,0 1 1,0 0-1,0 0 1,0 0-1,0 0 1,-1 1-1,7 4 1,-9-6 6,0 0 1,0 0-1,0 0 0,0 0 1,-1 1-1,1-1 1,0 0-1,0 0 0,-1 1 1,1-1-1,-1 1 0,1-1 1,-1 0-1,0 1 1,0-1-1,1 1 0,-1-1 1,0 1-1,0-1 0,0 0 1,-1 1-1,1-1 0,0 1 1,0-1-1,-1 1 1,1-1-1,-1 2 0,-4 6 85,0 0 0,0-1 0,0 1 0,-1-1 0,-14 14-1,-41 36 199,-72 47 144,115-92-372,-1-2-1,-1 0 1,0-1-1,0-1 1,-37 11-1,47-17-75,1-1 0,0 2 0,-15 7 0,6 2-3013,17-13 2877,1 0 0,0 0 0,0 1 0,0-1 0,0 0 0,0 0 0,0 0 0,0 1 0,0-1 0,0 0-1,0 0 1,0 1 0,0-1 0,0 0 0,0 0 0,0 1 0,0-1 0,0 0 0,0 0 0,0 0 0,0 1 0,0-1 0,0 0 0,1 0 0,-1 0 0,0 1 0,0-1 0,0 0-1,0 0 1,0 0 0,1 0 0,-1 1 0,0-1 0,0 0 0,0 0 0,1 0 0,-1 0 0,0 0 0,0 0 0,0 1 0,1-1 0,-1 0 0,0 0 0,1 0 0,7 3-2424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0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56 112 3712,'-40'0'1221,"24"2"439,16-2-1620,0 0 0,0 0-1,0 0 1,0 0 0,0 0 0,0 1 0,0-1-1,0 0 1,0 0 0,0 0 0,0 0-1,0 0 1,0 0 0,0 0 0,0 0 0,0 0-1,0 0 1,0 0 0,0 1 0,0-1 0,0 0-1,0 0 1,0 0 0,0 0 0,0 0-1,0 0 1,0 0 0,0 0 0,1 0 0,-1 0-1,0 0 1,0 1 0,0-1 0,0 0-1,0 0 1,0 0 0,0 0 0,0 0 0,0 0-1,0 0 1,0 0 0,0 0 0,0 0-1,1 0 1,-1 0 0,0 0 0,0 0 0,0 0-1,0 0 1,0 0 0,0 0 0,0 0-1,0 0 1,0 0 0,0 0 0,1 0 0,-1 0-1,0 0 1,0 0 0,0 0 0,0 0 0,0 0-1,0 0 1,0 0 0,0 0 0,0-1-1,50 0 4764,25-6-2823,-29 3-1019,308-50 1216,-299 44-2157,35-6-187,0 4 0,105 0 0,-165 14-2094,-3 5 608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1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5632,'1'12'4369,"3"32"-1165,-7 14-1127,-11 64 0,1-8-1207,7-45-451,-1 5 185,3 98-1,5-128 25,-2-27-876,1-13-771,0-17-3199,0 1 1661,0 0 0,2-13 1,6 3-100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1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5 4224,'0'0'73,"0"-1"-1,0 1 1,0 0 0,0 0-1,0-1 1,0 1 0,0 0-1,-1 0 1,1 0 0,0-1-1,0 1 1,0 0 0,0 0 0,-1 0-1,1-1 1,0 1 0,0 0-1,0 0 1,-1 0 0,1 0-1,0 0 1,0 0 0,0 0 0,-1-1-1,1 1 1,0 0 0,0 0-1,-1 0 1,1 0 0,0 0-1,0 0 1,-1 0 0,1 0-1,-7 8 1823,-5 19 428,9-20-1898,-11 25 1747,-22 38-1,20-43-1679,-2-1 0,0 0 0,-2-1 0,-1-1 0,-1-1 0,-34 27 0,-13 9 441,65-55-804,1 0 0,-1 0 0,1 0 0,-4 7 0,-9 10 703,16-21-814,0 0-1,0 0 1,0 0 0,0 0-1,0 0 1,0 0-1,0 0 1,0 1-1,0-1 1,-1 0-1,1 0 1,0 0 0,0 0-1,0 0 1,0 0-1,0 0 1,0 0-1,0 0 1,0 0-1,0 0 1,0 0 0,0 0-1,0 1 1,0-1-1,0 0 1,0 0-1,0 0 1,1 0-1,-1 0 1,0 0 0,0 0-1,0 0 1,0 0-1,0 0 1,0 0-1,0 0 1,0 0-1,0 0 1,0 1 0,0-1-1,0 0 1,0 0-1,0 0 1,0 0-1,0 0 1,0 0-1,0 0 1,1 0-1,-1 0 1,0 0 0,0 0-1,0 0 1,0 0-1,0 0 1,0 0-1,0 0 1,0 0-1,9 1 476,15 0-78,-20-1-250,13-1 123,0-1-1,24-5 1,22-2-138,49 10-125,-3 1 153,24-2 286,-61 1-4400,-40-1 1701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12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459 246 3552,'0'-66'11162,"1"133"-7688,0-9-2853,-2 0 1,-8 60 0,6-105-497,0 0 1,0 0 0,-1 0-1,-1 0 1,0-1-1,0 1 1,-2-1 0,-11 18-1,16-27-77,0 0-1,0 0 0,0-1 0,-1 1 0,1-1 0,-1 1 0,1-1 1,-1 0-1,0 0 0,0 0 0,0 0 0,0-1 0,0 1 0,-1-1 1,1 0-1,0 0 0,-1 0 0,1 0 0,0 0 0,-1-1 0,1 0 1,-1 1-1,1-1 0,-7-1 0,-2-1-13,0 0-1,1 0 1,-1-1-1,0-1 1,1 0 0,0 0-1,-1-1 1,2-1-1,-1 0 1,1 0 0,0-1-1,0 0 1,1-1-1,0 0 1,0-1 0,1 0-1,0 0 1,0 0-1,-11-22 1,5 5-31,1-1 0,1 0 1,2-1-1,-9-35 0,13 38 38,-3-10-176,2 0 1,-7-72-1,14 103 117,1 1-1,-1-1 0,0 1 0,1 0 0,0-1 1,0 1-1,0-1 0,0 1 0,1 0 0,-1 0 1,1 0-1,0 0 0,2-3 0,0 1-18,0 1-1,0 0 0,0 0 1,0 0-1,1 0 0,0 1 1,6-4-1,3 0-21,0 1 0,0 1 1,1 0-1,-1 0 0,20-2 0,18-1 96,85-2 0,51 12 507,-184-2-527,212 12 703,-113-4-488,28 0 1066,-113-12-812,-17 4-604,-1 0 0,1 0-1,0-1 1,-1 1-1,1 0 1,-1-1 0,1 1-1,-1 0 1,1-1 0,-1 1-1,0-1 1,1 1-1,-1-1 1,1 1 0,-1-1-1,0 1 1,1-1-1,-1 1 1,0-1 0,0 0-1,0 1 1,1-1-1,-1 1 1,0-1 0,0-1-1,0-6-1689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13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97 2144,'-1'-10'9783,"2"10"-9504,12-15 2842,-7 10-2800,0 0 1,1 0-1,7-4 1,8 0 67,1 0 0,0 2 1,1 0-1,0 2 0,33-4 1,-50 8-386,1 1 1,-1-1-1,0 1 0,1 1 1,-1 0-1,8 1 1,-13-1-2,0-1-1,0 1 1,-1-1 0,1 1 0,0 0 0,-1-1 0,1 1 0,-1 0-1,1 0 1,-1 0 0,1 1 0,-1-1 0,2 2 0,-2-2 12,-1 0 1,1 0-1,-1 0 1,1 1-1,-1-1 0,1 0 1,-1 0-1,0 0 1,0 1-1,1-1 1,-1 0-1,0 1 0,0-1 1,0 0-1,0 0 1,-1 1-1,1-1 1,0 0-1,-1 0 1,1 0-1,-1 3 0,-8 14 64,0-1-1,0 0 1,-2 0-1,0-1 1,-16 18-1,8-11 63,-19 33-1,36-52-136,0-1 0,0 1 0,0 0 0,1 0 0,-1 0 0,1 0 0,0 0 0,0 1-1,1-1 1,-1 0 0,1 7 0,0-8 7,1 0 0,-1 0-1,1 0 1,0 0 0,0 0 0,0 0-1,0 0 1,0 0 0,1 0 0,-1-1-1,1 1 1,0-1 0,0 1 0,0-1-1,0 1 1,3 1 0,11 9 96,0-1 1,33 18-1,-34-22 28,0 1 0,0 1 0,-1 0 0,20 19 0,-32-27-116,3 3 106,-1 0 0,1 0 0,-1 1 0,5 8 0,-8-13-84,0 1-1,-1-1 0,1 0 0,-1 0 0,1 1 0,-1-1 0,1 0 0,-1 1 0,0-1 1,0 0-1,0 1 0,0-1 0,0 0 0,0 1 0,0-1 0,0 1 0,0-1 0,-1 0 1,1 1-1,0-1 0,-1 0 0,1 0 0,-1 1 0,0-1 0,1 0 0,-1 0 0,0 0 1,0 0-1,0 0 0,-1 2 0,-2 0 76,-1 0 1,1 0-1,-1 0 1,0 0-1,0-1 1,0 0-1,0 0 1,-10 2-1,-49 8 217,16-7-185,-89-2 0,55-8-5617,63 1 838,19 4 4343,-1-1 0,0 1 0,1 0 0,-1-1-1,0 1 1,1 0 0,-1-1 0,1 1 0,-1-1 0,1 1 0,-1-1 0,1 1-1,0-1 1,-1 1 0,1-1 0,-1 0 0,1 1 0,0-1 0,0 1 0,-1-1-1,1 0 1,0 1 0,0-1 0,0 0 0,0 0 0,3-8-2992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1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14 4224,'-2'-3'792,"0"-7"4801,3 10-5488,1 17 3533,0 19-2350,-2 0 1,-4 43 0,-1-19-654,1 68 132,-7 94-20,11-191-460,0-22-95,0 0 1,-1 0-1,-3 14 0,3-12 247,-1-2-1742,1-10 389,1 1 456,-1-1 1,1 1 0,-1-1-1,1 0 1,0 1-1,-1-1 1,1 0 0,0 1-1,0-1 1,0 0 0,-1 1-1,1-1 1,0 0 0,0-1-1,-2-12-3874,5 1 936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08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1002 6400,'0'0'109,"0"0"0,-1 0 1,1 0-1,0 0 0,0 0 1,0 0-1,-1 0 0,1 0 0,0 0 1,0 0-1,-1 0 0,1 0 1,0 0-1,0 0 0,0 0 0,0 1 1,-1-1-1,1 0 0,0 0 1,0 0-1,0 0 0,0 1 1,0-1-1,-1 0 0,1 0 0,0 0 1,0 1-1,0-1 0,0 0 1,0 0-1,0 0 0,0 1 0,0-1 1,0 11 686,0-4-370,-2 55 1511,-11 70 1,-20 63-373,18-112-610,10-43 453,4-34 226,3-24-703,8-57-619,25-90 0,-23 119-318,2 0-1,1 1 1,32-61-1,-36 84-5,2 0-1,1 1 0,0 0 1,2 1-1,0 1 1,1 0-1,1 1 1,21-16-1,-34 30-12,0 1-1,0 0 1,1 0-1,-1 1 1,1 0-1,-1 0 1,1 0-1,0 1 1,0-1-1,0 1 1,8 0-1,-12 1 15,0 0 0,1 0 0,-1 0-1,0 0 1,0 0 0,0 0 0,0 1-1,1-1 1,-1 1 0,0-1 0,0 1-1,0 0 1,0 0 0,0 0 0,0 0-1,-1 0 1,1 1 0,0-1 0,0 0-1,-1 1 1,1-1 0,-1 1 0,1 0-1,-1-1 1,0 1 0,0 0 0,0 0-1,0 0 1,0 0 0,0 0-1,0 0 1,0 4 0,0-1 21,-1-1 1,0 1-1,0-1 0,0 1 1,-1-1-1,0 0 1,1 1-1,-2-1 0,1 0 1,0 1-1,-5 7 0,1-2 27,-1 0 0,0 0 0,-11 13 0,-1-3 86,-1-2-1,0 0 1,-2-1 0,0-1-1,-38 22 1,53-34-85,0-1 0,0 0-1,0 0 1,-1-1 0,1 0 0,-1 0 0,1 0 0,-1-1-1,0 0 1,-11 0 0,18 0-33,0-1 0,-1 0 0,1 0 0,-1 0 0,1 0 1,-1 0-1,1 0 0,-1 0 0,1 0 0,-1 0 0,1 0 0,-1 0 0,1 0 0,-1 0 0,1-1 1,-1 1-1,1 0 0,-1 0 0,1 0 0,0-1 0,-1 1 0,1 0 0,-1-1 0,1 1 1,0 0-1,-1-1 0,1 1 0,0 0 0,-1-1 0,1 1 0,0-1 0,0 1 0,-1-1 0,1 1 1,0 0-1,0-1 0,0 1 0,0-1 0,0 1 0,0-1 0,-1 1 0,1-1 0,0 1 0,0-1 1,0 1-1,1-1 0,-1-1-5,1 0 1,0 0-1,0 0 0,0 0 1,0 1-1,0-1 1,0 0-1,0 1 1,1-1-1,-1 1 0,1-1 1,2-1-1,8-6 14,1 1-1,0 0 1,24-11-1,49-14-60,-20 8 142,289-142-170,-301 134-106,-54 34-32,-3 5 84,-10 8 12,-101 117 96,111-127 81,0 0-1,0 0 1,0 1 0,1 0 0,0-1 0,0 1 0,0 0 0,1 0 0,-1 0 0,1 0 0,1 0-1,-2 8 1,2-13-49,0 0 1,0 0-1,0 1 0,0-1 0,0 0 0,1 0 1,-1 0-1,0 0 0,0 1 0,0-1 0,0 0 0,0 0 1,0 0-1,0 0 0,0 1 0,0-1 0,1 0 1,-1 0-1,0 0 0,0 0 0,0 0 0,0 1 0,0-1 1,1 0-1,-1 0 0,0 0 0,0 0 0,0 0 0,1 0 1,-1 0-1,0 0 0,0 0 0,0 0 0,0 0 1,1 0-1,-1 0 0,0 0 0,1 0 0,10-2 264,11-8 70,-10 3-262,0-1-1,-1 0 1,0-1-1,-1 0 0,12-13 1,40-54-130,-53 61 44,0 0-1,0-1 1,8-21 0,0-2-165,-15 34-54,-4 5-21,-6 6 20,-3 11 202,0 0-1,1 1 1,0 0 0,2 1-1,0 0 1,-6 23 0,14-41 39,-1 1 1,1 0 0,0-1 0,-1 1 0,1-1 0,0 1 0,0 0-1,0-1 1,0 1 0,0 0 0,0-1 0,1 1 0,-1 0 0,0-1-1,1 1 1,0-1 0,-1 1 0,1-1 0,0 1 0,-1-1-1,1 1 1,0-1 0,0 0 0,0 1 0,2 0 0,-1 0 10,0-1 0,0 1-1,0-1 1,0 0 0,0 0 0,0 0 0,0 0 0,0 0 0,1-1 0,-1 1 0,0 0-1,0-1 1,1 0 0,-1 0 0,0 1 0,4-2 0,7 0 38,0-1 1,0-1 0,0 0-1,24-10 1,47-27-28,-82 40-34,19-11 3,-1-1 1,0 0-1,32-27 0,-48 35-68,0 0-1,1 1 1,-1 0-1,1-1 0,9-3 1,-13 7 45,0 1 1,0-1-1,0 1 1,0-1-1,0 0 0,0 1 1,0-1-1,-1 1 0,1 0 1,0-1-1,0 1 1,0 0-1,-1 0 0,1-1 1,0 1-1,-1 0 1,1 0-1,0 1 0,12 22 106,-10-17-106,1 0-18,-1 0 1,0 1 0,0-1 0,-1 1-1,0 0 1,2 10 0,1 34 31,-5-50 14,0 0-1,0 0 1,1 1 0,-1-1 0,0 0-1,1 0 1,-1 0 0,1 0 0,0 0-1,1 3 1,-1-4-2,-1 0 1,1-1-1,-1 1 0,1 0 0,0-1 0,-1 1 0,1 0 0,0-1 1,0 1-1,-1-1 0,1 1 0,0-1 0,0 0 0,0 1 1,-1-1-1,1 0 0,0 0 0,1 1 0,1-1 17,0 0 0,0-1 0,-1 1 0,1-1 0,0 1 0,0-1 0,-1 0-1,1 0 1,-1 0 0,1 0 0,-1-1 0,1 1 0,-1-1 0,4-2 0,18-11 42,-18 12-25,0 0 0,0-1 1,9-7-1,39-34-105,-43 34 63,0-1 0,-2 0 0,10-14 0,8-10 60,2-6-39,-2-1-1,31-66 1,-2 4 205,-29 60-109,8-12-282,-3-3 0,33-81 0,-64 137 143,3-9-199,-5 10 19,-6 6-57,-1 4 156,0 0 0,1 0 1,-1 1-1,2 0 1,-10 12-1,9-10 35,-7 11 60,0-1 0,2 2 0,-16 35 0,-19 70 201,41-111-186,-35 130-50,34-116 68,2 0 0,-1 59 0,6-83-1,0 1 0,0-1 0,1 0 0,0 0-1,0 0 1,1 0 0,2 8 0,-3-12-2,0 0 0,-1-1 0,1 1 0,0-1 0,0 1 0,1-1 0,-1 1 0,0-1 0,0 0 0,1 1 0,-1-1 0,1 0 0,-1 0 0,1 0-1,-1 0 1,1 0 0,0 0 0,-1-1 0,1 1 0,0 0 0,0-1 0,-1 1 0,1-1 0,0 0 0,0 0 0,0 0 0,0 0 0,2 0 0,3-1 33,0 0 1,0-1 0,-1 0 0,1 0-1,0 0 1,-1-1 0,0 0-1,10-7 1,3-2-6,22-20 0,-22 15-55,30-35 0,5-6-685,-54 57 679,1 1 0,-1 0 1,0-1-1,0 1 0,0 0 0,1 0 0,-1-1 1,0 1-1,0 0 0,0 0 0,1 0 0,-1-1 1,0 1-1,1 0 0,-1 0 0,0 0 1,0 0-1,1-1 0,-1 1 0,0 0 0,1 0 1,-1 0-1,0 0 0,1 0 0,-1 0 0,0 0 1,1 0-1,-1 0 0,0 0 0,1 0 1,-1 0-1,0 0 0,1 0 0,-1 0 0,0 1 1,1-1-1,-1 0 0,0 0 0,0 0 0,1 0 1,-1 1-1,0-1 0,0 0 0,1 0 0,-1 0 1,0 1-1,0-1 0,1 0 0,-1 1 1,0-1-1,0 0 0,0 0 0,0 1 0,0-1 1,1 0-1,-1 1 0,0-1 0,0 0 0,0 1 1,0-1-1,0 0 0,0 1 0,0-1 1,0 1-1,-1 23-155,-10 15 160,-19 48-1,29-85 9,-2 5 29,0 0-1,1 1 0,-1-1 0,1 0 0,1 1 0,-2 8 0,3-15-21,0 0 0,0-1 0,1 1 0,-1-1 0,0 1 0,0-1 0,0 1 0,0 0 0,0-1 0,1 1 0,-1-1 0,0 1 0,0-1 0,1 1-1,-1-1 1,0 1 0,1-1 0,-1 1 0,1-1 0,-1 0 0,0 1 0,1-1 0,-1 0 0,1 1 0,-1-1 0,1 0 0,-1 0 0,1 1 0,0-1 0,-1 0 0,1 0 0,-1 0 0,1 0 0,-1 1 0,1-1-1,0 0 1,-1 0 0,1 0 0,-1 0 0,1-1 0,-1 1 0,1 0 0,0 0 0,-1 0 0,1 0 0,0-1 0,3 0 4,0 0-1,0-1 1,-1 1 0,1-1 0,3-2 0,7-5-18,0-1 0,-1-1 0,0 0 0,-1-1 0,12-14 0,-18 20 2,0 0 0,0 0 0,0 1 0,9-6 1,-13 11-35,0 0 1,0 0-1,0-1 1,0 1 0,0 0-1,0 1 1,4 0 0,-3-1 45,0 1 0,1-1 1,-1 0-1,0 0 0,1 0 1,5-2-1,137-64 142,-142 64-133,1-1 1,-1 1-1,1-1 0,4-4 1,-22 19-529,-42 44 313,41-40 124,8-9 77,-1 0 0,1 1 0,1-1 0,-1 1 0,1 0 0,1 0 0,-7 14 0,11-21 2,0-1-1,0 1 1,-1-1 0,1 1 0,0-1-1,0 1 1,0-1 0,0 1 0,-1 0 0,1-1-1,0 1 1,0-1 0,0 1 0,0 0-1,0-1 1,1 1 0,-1-1 0,0 1-1,0 0 1,0-1 0,0 1 0,1-1-1,-1 1 1,0-1 0,1 1 0,-1-1 0,0 1-1,1-1 1,-1 1 0,0-1 0,1 0-1,-1 1 1,1-1 0,-1 1 0,1-1-1,-1 0 1,1 1 0,-1-1 0,1 0-1,-1 0 1,1 0 0,0 1 0,-1-1 0,1 0-1,-1 0 1,1 0 0,0 0 0,5 0 47,-1 0 1,1-1 0,-1 1 0,9-3 0,-7 1-37,14-4 1,0-1 1,-1 0 0,0-2 0,0 0 0,-1-2 0,21-14 0,-24 14-5,-1 0 1,0-1 0,-1-1-1,22-25 1,39-63 112,37-87-14,-88 143-148,-1-2 1,-3 0-1,16-56 0,-30 83-13,1-4-145,0 0-1,-1-1 0,-1 0 1,1-34-1,-6 59 185,0 0 1,0-1-1,1 1 0,-1 0 0,0 0 1,0 0-1,0 0 0,0 0 0,0 0 1,0 0-1,0 0 0,0-1 0,0 1 0,0 0 1,0 0-1,0 0 0,0 0 0,0 0 1,0 0-1,0 0 0,0-1 0,0 1 1,0 0-1,0 0 0,0 0 0,0 0 0,0 0 1,0 0-1,0 0 0,0 0 0,0-1 1,-1 1-1,1 0 0,0 0 0,0 0 0,0 0 1,0 0-1,0 0 0,0 0 0,0 0 1,0 0-1,0 0 0,-1 0 0,1 0 1,0 0-1,0-1 0,0 1 0,0 0 0,0 0 1,0 0-1,0 0 0,0 0 0,-1 0 1,1 0-1,0 0 0,0 0 0,0 0 1,0 0-1,0 0 0,0 0 0,0 1 0,-1-1 1,1 0-1,0 0 0,0 0 0,0 0 1,0 0-1,0 0 0,-6 7-87,-36 95-150,27-62 185,-2 6 65,2 0-1,2 1 0,2 1 1,2 0-1,3 0 0,1 0 1,4 84-1,1-123 10,1 13 55,6 38 0,-6-55-51,0 0 1,0-1 0,1 1-1,-1-1 1,1 1 0,0-1-1,0 0 1,0 0-1,1 0 1,-1 0 0,1 0-1,0 0 1,0-1 0,5 5-1,-6-7-6,0 0 0,-1 0 0,1 0 0,0 0 0,-1 0 0,1-1 0,0 1 0,0-1 0,0 1 0,-1-1 0,1 0 0,0 0 0,0 0 0,0 0-1,0 0 1,0 0 0,0 0 0,-1-1 0,1 1 0,0 0 0,0-1 0,0 0 0,-1 1 0,1-1 0,0 0 0,-1 0 0,1 0 0,2-2 0,3-2 52,-1-1 0,0 1 1,-1-1-1,1 0 0,5-9 1,61-95 339,-63 94-427,-1 0 0,-1-1 0,0 0 0,-1 0 1,4-21-1,-9 35-31,-1 0 0,0 0 1,1 0-1,-1 0 1,0 0-1,-1 0 1,0-5-1,1 8 41,0-1 0,0 1 0,0-1 0,-1 1 0,1-1 1,0 1-1,0-1 0,-1 1 0,1-1 0,0 1 0,0-1 0,-1 1 0,1 0 0,-1-1 0,1 1 0,0-1 0,-1 1 0,1 0 0,-1-1 0,1 1 0,-1 0 1,1 0-1,-1-1 0,1 1 0,-1 0 0,1 0 0,-1 0 0,1 0 0,-1 0 0,0 0 0,1 0 0,-1 0 0,1 0 0,-1 0 0,1 0 0,-1 0 0,1 0 0,-1 0 1,1 0-1,-1 0 0,1 1 0,-1-1 0,1 0 0,-1 0 0,1 1 0,-1-1 0,1 0 0,-1 1 0,0 0 0,-4 2-13,1 1-1,-1 0 0,1 0 1,-1 1-1,1-1 0,0 1 1,1 0-1,-1 0 1,1 0-1,-3 7 0,-25 58-100,31-70 124,-5 13-4,1 1-1,0-1 1,1 1-1,1-1 0,-1 15 1,2-19 19,1 0 1,1 0-1,-1 0 1,1 0-1,1 0 1,0 0-1,0 0 1,6 16-1,-6-23 25,-1 1 1,1 0-1,-1-1 0,1 1 0,0-1 0,0 1 0,0-1 0,0 0 1,0 0-1,1 0 0,-1 0 0,1 0 0,-1-1 0,1 1 1,0-1-1,-1 1 0,1-1 0,0 0 0,0 0 0,0 0 0,0-1 1,0 1-1,0-1 0,0 0 0,0 1 0,0-1 0,5-1 0,3 0 51,-1-1 0,1 0 0,0-1 0,-1 0 0,1 0-1,14-8 1,-4 0-54,-1-1-1,0 0 1,-1-2-1,-1 0 0,18-17 1,-14 8 3,0-1 0,-2 0 1,20-31-1,-19 24-331,46-49 0,-57 73 71,-10 7 217,0 0-1,0 0 1,0 0-1,0 0 1,0 0-1,0-1 1,0 1-1,0 0 0,0 0 1,0 0-1,0 0 1,1 0-1,-1 0 1,0 0-1,0 0 1,0 0-1,0 0 0,0 0 1,0 1-1,0-1 1,0 0-1,0 0 1,0 0-1,1 0 1,-1 0-1,0 0 0,0 0 1,0 0-1,0 0 1,0 0-1,0 0 1,0 0-1,0 0 1,0 0-1,0 0 1,0 0-1,0 0 0,0 1 1,0-1-1,0 0 1,0 0-1,0 0 1,0 0-1,0 0 1,0 0-1,0 0 0,0 0 1,0 0-1,0 0 1,0 0-1,0 1 1,0-1-1,0 0 1,-5 20-265,3-15 232,-5 15-6,-1 0-1,-1-1 1,-1 0 0,-1 0-1,-26 33 1,11-21 219,-1-1 0,-40 33 0,51-45 116,16-18-285,0 0 0,-1 1 0,1-1 0,0 0 0,0 1 0,0-1 0,0 0-1,0 0 1,0 1 0,0-1 0,-1 0 0,1 1 0,0-1 0,0 0-1,0 1 1,0-1 0,0 0 0,1 1 0,-1-1 0,0 0 0,0 0 0,0 1-1,0-1 1,0 0 0,0 1 0,1-1 0,-1 1 9,1-1-1,-1 0 1,1 1 0,0-1-1,-1 0 1,1 1 0,0-1-1,0 0 1,-1 0 0,1 0-1,0 1 1,0-1 0,-1 0-1,1 0 1,0 0 0,1 0 0,38-2-316,0-2 0,1-1 1,57-15-1,-94 19-333,-1 0 1,1 0-1,0 0 0,-1-1 0,1 1 1,-1-1-1,0 0 0,5-3 1,1 0-2191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1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48 6304,'-11'-13'2032,"9"11"-1238,3 2-483,-1 0-1,1 0 1,0 0 0,0 0-1,-1 0 1,1 0-1,0 0 1,-1 0-1,1 0 1,0 0-1,0 0 1,-1-1-1,1 1 1,0 0 0,-1 0-1,1-1 1,1 0-1,1 0 703,7-1-316,-1 1 0,0 0 0,12 0 0,13 0 147,34-6 479,116-8 36,-147 14-1225,1 2-1,72 11 0,-97-10-101,-7 0-634,0-1-1,0 0 0,10-1 1,-4 0-1004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1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4064,'1'-8'5066,"4"13"-2541,1 16-228,3 160 1462,-7-104-2676,1 106 341,2-82-437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1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6304,'2'0'561,"0"0"1,-1 0-1,1 0 1,0 0-1,-1 0 1,1 0-1,0 0 1,-1-1-1,1 1 0,0-1 1,2 0-1,32-11 2774,-20 7-2554,91-24 476,2 6 0,157-15-1,-226 33-1253,36-2-624,-57 9-929,-8 3-3012,-3 2 1213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1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4480,'6'15'4922,"8"27"-1,-13-38-4759,4 19 819,-1-1-1,-1 2 1,1 42 0,-4-42-643,3 234 1230,-6-215-1375,1-22-40,1 0-1,3 30 1,-3-23 499,-2-19-1334,3-9 606,0 0 0,0 0-1,0 0 1,-1 0 0,1 0 0,0 0-1,0 0 1,0 0 0,0 0 0,0 0-1,0 0 1,-1 0 0,1 0 0,0 0-1,0 0 1,0 0 0,0 0 0,0 0-1,-1 0 1,1 0 0,0 0 0,0 0-1,0 0 1,0 0 0,0 0 0,0 0-1,0 0 1,0-1 0,-1 1 0,1 0-1,0 0 1,0 0 0,0 0 0,0 0-1,0 0 1,0 0 0,0 0 0,0-1-1,0 1 1,0 0 0,0 0 0,0 0-1,0 0 1,0 0 0,0 0 0,0-1-1,0 1 1,0 0 0,0 0 0,0 0-1,0 0 1,-4-11-4342,3-1 1991,1 7 1310,4-16-2003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1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0 6048,'-6'7'2003,"1"-1"0,-9 14 0,8-11-1393,0 0 0,-8 9 1,3-7-65,-1-1 1,0 0 0,-23 14-1,-47 22 745,41-23-657,-9 5 353,-60 47 0,106-72-780,-1 1-1,1-1 1,0 1 0,0 0 0,0 1 0,1-1-1,0 1 1,-5 8 0,10-13-105,0 0 0,0 1-1,0-1 1,0 0 0,-1 0 0,1 0 0,0 0 0,0-1-1,0 1 1,4-1 0,75-16 877,32-5-475,192-3-355,-221 29-1466,-67-2-3422,22 6 1,-16-2 834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1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585 41 3648,'0'-1'152,"0"1"0,0 0 0,-1-1 0,1 1 1,0 0-1,0 0 0,-1-1 0,1 1 0,0 0 0,-1-1 1,1 1-1,-1 0 0,1 0 0,0 0 0,-1 0 0,1-1 0,-1 1 1,1 0-1,0 0 0,-1 0 0,1 0 0,-1 0 0,1 0 1,-1 0-1,1 0 0,0 0 0,-1 0 0,1 0 0,-1 0 0,1 0 1,0 0-1,-1 1 0,1-1 0,-1 0 0,1 0 0,0 0 1,-1 1-1,1-1 0,0 0 0,-1 0 0,1 1 0,0-1 0,-1 0 1,1 1-1,0-1 0,-1 1 0,-15 24 3491,9-13-3541,-2 6 255,0 0 1,2 0 0,0 1 0,-5 23 0,8-29-126,-18 63 499,-42 131 1092,59-194-1638,-1 0 0,-1 0 0,1 0 0,-2 0 0,-10 13 0,16-24-161,1-1 0,-1 1 0,0 0 1,1-1-1,-1 1 0,0-1 0,0 0 0,0 0 1,0 0-1,0 0 0,0 0 0,0 0 0,0 0 1,0-1-1,0 1 0,-1-1 0,1 1 0,0-1 1,0 0-1,-1 0 0,1 0 0,0 0 0,0 0 1,-1-1-1,1 1 0,0-1 0,0 1 0,0-1 1,-1 0-1,1 0 0,-3-1 0,-1-2 11,-1 0-1,1 0 1,0-1-1,0 1 1,1-1-1,-1-1 1,-8-10-1,-24-38 69,3-2 0,-38-81-1,61 114-143,-23-35-17,23 40 1,-13-27 1,24 44 61,1-1 0,-1 1-1,0-1 1,1 0 0,-1 1-1,1-1 1,-1 0 0,1 1-1,0-1 1,0 0 0,0 1-1,0-1 1,0 0 0,0 1-1,0-1 1,1 0 0,-1 1-1,1-1 1,-1 1 0,2-3-1,-1 1-4,1 1-1,0 0 0,-1 0 1,1 0-1,0 1 0,0-1 1,0 0-1,0 1 0,0-1 1,0 1-1,1 0 0,2-2 1,7-1 39,0 0 1,0 0 0,0 2 0,17-3 0,-25 4 7,358-48 2086,-249 39-1693,137 5 1,-148 10-424,90 1 926,-191-6-997,0 0 0,1 0 1,-1 0-1,0 0 1,1 0-1,-1-1 1,0 1-1,0 0 1,1-1-1,-1 1 0,0-1 1,0 1-1,2-2 1,-3 2-216,0 0 0,0-1 0,1 1 0,-1-1 0,0 1 0,0 0 0,0-1 0,0 1 0,0 0 1,0-1-1,0 1 0,0-1 0,0 1 0,0 0 0,0-1 0,0 1 0,0-1 0,0 1 0,0 0 0,0-1 0,0 1 0,0-1 1,-1 1-1,1 0 0,0-1 0,0 1 0,0 0 0,-1-1 0,-2-1-2420,3 2 2420,-1-1 0,-4 0-3528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1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4736,'2'-5'11524,"2"17"-8958,3 24-2598,-2 253 2297,-6-183-1762,2-92-866,3-2 91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37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36 131 2560,'-2'-4'5518,"4"17"-1187,-2-4-4607,-30 169 6473,25-119-5456,4-44-430,2-5 104,3-13-315,-1-1 1,1 0 0,0 1-1,0 0 1,0 0 0,0 0-1,6-3 1,9-2-166,2-1 68,0 1 0,1 1 0,23-5 0,161-9-196,-116 14 199,315-23 85,-38 8 2,-221 14-69,377-16 248,66 36 30,-555-11-295,-24 0 2,146 11 332,-133-9-310,0 1 1,0 1-1,0 1 1,34 15-1,-51-18-11,-1 0 0,1 1-1,-1 0 1,0 0 0,0 0 0,0 1-1,0-1 1,-1 1 0,0 0 0,0 0-1,0 1 1,0-1 0,-1 1 0,0 0-1,0 0 1,2 10 0,-3-7 546,-1-25 73,1 5-488,0-1-1,1 1 0,1-1 0,0 1 1,0 0-1,7-10 0,40-60 42,-21 38-76,-5 3-246,20-30 305,-11 28-5884,-33 40 4780,0 1 619,0 0-1,0 1 0,0-1 0,0 0 0,0 0 1,0 1-1,0-1 0,0 0 0,2 0 0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39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14 246 3392,'-1'3'3360,"6"-2"-1264,10-3 730,-1-3-2088,0-1-1,-1 0 1,0-1-1,-1 0 1,0-1-1,18-15 1,-11 6-123,-1-1 1,24-30-1,-36 39-418,1 0 1,-1-1-1,-1 1 0,0-1 0,0 0 0,-1-1 1,0 1-1,2-12 0,-5 20-299,0 5 48,0 14 41,0 24 49,-1-11 11,-1 24 252,10 76 0,5-1 437,-10-105-317,1 44-1,-4-66-376,-1 0 0,0 1-1,0-1 1,-1 0 0,1 0 0,0 1-1,-1-1 1,1 0 0,-1 0-1,-1 3 1,1-4-16,0 0-1,0 0 1,0 0 0,0 0-1,0 0 1,0 0-1,0-1 1,-1 1 0,1 0-1,0-1 1,0 1-1,-1-1 1,1 1-1,0-1 1,-1 0 0,1 0-1,0 1 1,-1-1-1,-1 0 1,-36 2 274,-16 1-291,-1 5-17,-55 16 0,100-20-177,14-3 115,25-4 126,-13 1 5,63-3 560,-9 0-326,80 4-1,-77 9 384,-51-11-4193,-1-3-7546,-11 1 6992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42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9 785 2816,'-9'4'460,"9"0"1119,1-4-1204,1 1 0,-1-1 0,0 1 0,0-1-1,1 1 1,-1-1 0,0 0 0,1 1 0,-1-1-1,0 0 1,1 0 0,1 0 0,-1 0-156,-1-1 0,1 1 0,0 0 0,0-1 0,0 0 1,0 1-1,0-1 0,0 0 0,-1 0 0,1 0 0,0 0 0,-1 0 0,3-2 1,19-19 1472,-19 17-1423,6-7 136,0-1 1,0 1-1,-1-1 0,-1-1 0,12-25 1,4-18 395,-8 16-106,2 0-1,30-48 1,-36 77-659,-12 12-37,0 0 1,1-1 0,-1 1 0,1 0 0,-1 0 0,0 0 0,1 0 0,-1 0 0,1 0 0,-1 0 0,1 0-1,-1 0 1,0 0 0,1 0 0,-1 0 0,1 0 0,-1 0 0,1 0 0,-1 0 0,0 0 0,2 1 0,-1 0-3,1 0 0,-1 1 0,0-1 0,1 1 1,-1-1-1,0 1 0,0 0 0,0-1 1,0 1-1,0 0 0,-1 0 0,1 0 0,0 2 1,5 15 8,-1 1-1,-1 0 1,-1 0 0,-1 0 0,-1 0 0,0 1 0,-2-1 0,0 0 0,-6 27-1,-3 5 399,-2-1 0,-27 67-1,35-106-247,0-1 1,-1 0-1,0 0 1,-1 0-1,-8 11 1,13-21-138,1-1 1,-1 1-1,0 0 1,1-1-1,-1 1 1,0-1-1,1 1 1,-1-1-1,0 1 1,0-1 0,0 1-1,1-1 1,-1 0-1,0 1 1,0-1-1,0 0 1,0 0-1,0 1 1,0-1-1,1 0 1,-1 0-1,0 0 1,0 0 0,0 0-1,0-1 1,0 1-1,0 0 1,0 0-1,1-1 1,-1 1-1,0 0 1,0-1-1,0 1 1,1-1-1,-1 1 1,0-1 0,0 1-1,1-1 1,-1 1-1,0-1 1,1 0-1,-1 1 1,0-2-1,-2-2 19,-1 0 0,1-1 0,1 1 0,-1 0 0,1-1 0,-3-5 0,-25-92 143,13 40-575,17 62 383,0 0 1,0 0-1,0 0 1,0 0 0,0-1-1,-1 1 1,1 0-1,0 0 1,0 0-1,0 0 1,0-1 0,0 1-1,0 0 1,0 0-1,0 0 1,0 0-1,0-1 1,0 1 0,0 0-1,0 0 1,0 0-1,0 0 1,0-1 0,0 1-1,0 0 1,0 0-1,0 0 1,0 0-1,0-1 1,0 1 0,0 0-1,0 0 1,0 0-1,1 0 1,-1-1 0,0 1-1,0 0 1,0 0-1,0 0 1,0 0-1,0 0 1,1 0 0,-1 0-1,0-1 1,0 1-1,0 0 1,0 0-1,1 0 1,-1 0 0,0 0-1,0 0 1,11 6-353,14 16 222,-21-18 172,0 0-1,1 0 1,0 0 0,0 0-1,0-1 1,0 0-1,0 0 1,0-1 0,1 1-1,0-1 1,7 2-1,-4-2 96,1-1-1,-1 0 1,0 0-1,1-1 0,-1 0 1,16-2-1,1-4 152,-1 0 0,1-1 0,-1-2 0,29-14 0,-40 17-260,0-1 1,-1 0-1,0-1 1,-1 0-1,0-1 1,0-1 0,0 0-1,-2 0 1,1-1-1,-1-1 1,-1 0-1,0 0 1,0 0 0,-2-1-1,1-1 1,5-14-1,-3 12-117,-8 15-21,-6 11-95,1 0 200,0 0-1,1 0 1,0 0 0,0 0-1,1 0 1,0 0 0,1 1-1,1 15 1,1-9 71,0 0 0,1 0 0,1 0 0,9 23 0,-12-36-11,1 1 0,0-1 0,1 0 0,-1 0 1,1 0-1,-1-1 0,5 6 0,-6-8-5,0 0 0,0 0-1,0 0 1,0-1 0,0 1 0,0 0 0,1 0-1,-1-1 1,0 1 0,0-1 0,1 1 0,-1-1-1,0 1 1,0-1 0,1 0 0,-1 1 0,0-1-1,1 0 1,-1 0 0,0 0 0,1 0 0,-1 0-1,0-1 1,1 1 0,-1 0 0,0-1 0,1 1-1,-1-1 1,0 1 0,0-1 0,2-1 0,9-7 78,-1 0 0,0-1 0,18-21 1,11-11-11,-9 14-36,-16 13-151,2 1-1,-1 0 0,25-14 1,-41 27 66,1 1 1,-1-1 0,1 1-1,0-1 1,-1 1 0,1 0-1,-1-1 1,1 1-1,0 0 1,-1 0 0,1-1-1,0 1 1,-1 0-1,1 0 1,0 0 0,0 0-1,-1 0 1,1 0 0,0 0-1,-1 0 1,1 0-1,0 0 1,0 0 0,-1 0-1,1 1 1,0-1-1,-1 0 1,1 1 0,0-1-1,-1 0 1,1 1 0,-1-1-1,1 1 1,-1-1-1,1 1 1,0-1 0,-1 1-1,0-1 1,1 1-1,-1-1 1,1 1 0,-1 0-1,0-1 1,1 2 0,0 1 9,0-1 0,-1 1 0,1 0 0,-1-1 1,0 1-1,0 0 0,0 0 0,0-1 1,-1 6-1,-3 6 4,0-1 1,-1 0 0,-9 18-1,7-16 111,-7 23 0,13-38-86,1 1 0,0 0 1,0-1-1,-1 1 0,1 0 0,0-1 1,0 1-1,0 0 0,0-1 0,0 1 1,0 0-1,0-1 0,0 1 0,0 0 1,0-1-1,0 1 0,1 0 0,-1 0 1,1-1-11,-1 1 0,0-1 0,0 0 0,1 0 0,-1 0 0,0 0 0,1 0 0,-1 0 1,0 0-1,1 0 0,-1 0 0,0 0 0,1 0 0,-1 0 0,0 0 0,1 0 0,-1 0 1,0 0-1,1 0 0,-1 0 0,0 0 0,1 0 0,-1-1 0,0 1 0,1 0 0,23-17 384,-22 15-396,25-19-21,33-22-1,-50 38-37,-1 0 0,1 0 0,0 0 0,0 1 0,0 1 0,0 0 0,22-4 0,-31 7 38,1 0 1,-1 0-1,1 0 0,-1 0 0,1 0 1,-1 0-1,1 0 0,-1 1 0,1-1 1,-1 1-1,1-1 0,-1 1 0,1-1 1,-1 1-1,0 0 0,1 0 0,-1-1 1,0 1-1,0 0 0,0 0 0,0 0 1,0 1-1,2 1 0,0 2-1,0 1 0,0-1-1,-1 1 1,4 11 0,-5-12 21,1 0 0,0-1 1,-1 1-1,1 0 0,1-1 1,-1 0-1,1 1 1,3 3-1,-3-5 27,0-1 1,0 0 0,0 0-1,0-1 1,1 1 0,-1-1-1,0 1 1,1-1-1,-1 0 1,1 0 0,-1-1-1,1 1 1,0-1-1,-1 0 1,1 0 0,0 0-1,-1 0 1,1 0 0,5-2-1,3-1 18,-1 1 0,1-2 0,-1 0 0,21-10-1,18-14-15,-2-3-1,48-39 0,-93 68-37,-1 0 0,1 0 0,-1 0 0,0 0 0,0 0-1,0-1 1,0 1 0,2-5 0,-4 7 5,0 0-1,0 0 0,0 0 1,0 0-1,1 0 0,-1 0 1,0 0-1,0 0 0,0 0 1,0 0-1,0 0 0,0 0 1,0-1-1,0 1 1,0 0-1,0 0 0,0 0 1,0 0-1,0 0 0,0 0 1,0 0-1,0 0 0,0 0 1,0-1-1,0 1 0,0 0 1,0 0-1,0 0 1,0 0-1,0 0 0,0 0 1,0 0-1,0 0 0,0 0 1,0-1-1,0 1 0,0 0 1,0 0-1,0 0 0,0 0 1,0 0-1,0 0 1,0 0-1,0 0 0,0 0 1,-1 0-1,1 0 0,0 0 1,0-1-1,0 1 0,0 0 1,0 0-1,0 0 0,0 0 1,0 0-1,0 0 1,-1 0-1,1 0 0,0 0 1,0 0-1,0 0 0,0 0 1,-10 3-90,-11 9 14,12-4 36,-64 55-85,63-54 99,1 1 0,0 0 0,1 0 1,0 1-1,-7 13 0,12-18 26,0 1 0,1 0 0,0 1 0,0-1 0,0 0 0,1 1 0,0-1 0,0 15 0,2-18 21,-1 0 0,0 0 1,1 0-1,0 0 1,0 0-1,0 0 0,4 8 1,-4-11-6,0 1 0,0 0 0,0 0 1,0-1-1,0 1 0,1-1 0,-1 1 1,1-1-1,-1 1 0,1-1 0,0 0 1,-1 0-1,1 0 0,0 0 0,0 0 1,2 1-1,-2-2 0,0 0 1,0 1 0,0-1-1,0 0 1,0 0-1,0 0 1,-1-1-1,1 1 1,0 0-1,0-1 1,0 1 0,0-1-1,-1 0 1,1 1-1,0-1 1,0 0-1,-1 0 1,1 0 0,-1 0-1,1-1 1,-1 1-1,2-2 1,5-4 108,-1-1 1,11-15-1,-16 20-76,14-17-7,-2-1 1,-1 0-1,-1 0 1,19-46-1,-22 48-67,-4 10-86,-8 11-541,0 6 605,-1-1 0,1 1 1,0 0-1,1 0 0,0 0 1,0 0-1,1 0 0,-1 16 1,-2 8 1,-62 318 127,65-346-73,-7 26 103,-13 34 0,18-57-53,0 1-1,-1 0 1,0-1 0,-1 1 0,1-1-1,-2-1 1,1 1 0,0-1-1,-9 8 1,12-12-42,-1-1 0,1 0-1,0 1 1,0-1 0,0 0 0,-1 0-1,1 0 1,-1-1 0,1 1 0,0-1-1,-1 1 1,1-1 0,-1 0 0,1 0-1,-1 0 1,1 0 0,-1 0 0,0 0-1,1-1 1,0 1 0,-1-1 0,1 0-1,-4-1 1,2 0 1,0 0-1,0 0 0,0-1 1,0 1-1,0-1 1,1 0-1,-1 0 1,1 0-1,0-1 0,0 1 1,0-1-1,-3-6 1,1 3-36,1-1 0,1 0 0,-1 0 0,1 0 0,1 0-1,0-1 1,0 1 0,0-1 0,1 0 0,0 1 0,1-1 0,0 0 0,0 1 0,1-1 0,0 0 0,1 1 0,0-1 0,0 1 0,1-1 0,0 1 0,0 0 0,1 0 0,0 1 0,8-12-1,-4 8 10,2 1-1,-1 1 1,1-1-1,0 2 1,14-10-1,158-86-85,-115 69 82,115-58 100,-159 80-61,0-1 0,0 0-1,-2-2 1,28-25-1,-34 25-3,0 0-1,-1-1 1,0-1-1,-2 0 1,19-36-1,67-182-99,-88 209 78,17-47 51,24-96 0,-51 169-55,5-32-154,-5 32 147,0 1 0,0-1 0,0 1 0,0-1 0,0 0 0,0 1 0,0-1 0,0 1 0,-1-1 0,1 0 0,0 1 0,0-1 0,-1 1 0,1-1 0,0 1 1,-1-1-1,1 1 0,-1-1 0,1 1-5,-1-1 1,0 1-1,1 0 0,-1 0 1,1 0-1,-1 0 1,1 0-1,-1 0 1,1 0-1,-1 0 0,1 0 1,-1 0-1,1 1 1,-1-1-1,1 0 1,-1 0-1,1 0 0,-1 1 1,1-1-1,-1 0 1,1 0-1,-1 1 1,1-1-1,-1 0 0,1 1 1,-6 5-30,0 0 1,1 0-1,0 1 1,0 0-1,1 0 1,-1 0 0,-4 13-1,6-15 46,-8 21-45,0-1 1,2 2-1,-9 41 1,-9 84-40,22-113 101,0-7 20,-9 78-2,13-93-1,0 0 0,2 0 0,0 0 0,6 26 0,-6-39 5,0 1 0,0-1 0,1 1 0,0-1 0,0 0 0,0 0 0,0 0 0,1 0 1,4 5-1,-6-7-16,1-1-1,-1 0 1,0 1 0,1-1 0,0 0 0,-1 0 0,1 0-1,0 0 1,-1 0 0,1 0 0,0 0 0,0-1 0,0 1 0,0-1-1,0 1 1,0-1 0,-1 0 0,1 1 0,0-1 0,0 0 0,0 0-1,0-1 1,0 1 0,0 0 0,2-1 0,5-3 12,-1 1 1,1-2-1,-1 1 1,0-1-1,-1 0 1,1 0-1,-1-1 1,0 0-1,0-1 1,-1 1-1,0-1 1,0-1-1,-1 1 1,8-13-1,-12 17-32,1 0-1,-1 1 0,0-1 1,0 0-1,0 0 1,-1 0-1,1 0 1,0 0-1,-1 0 1,0 0-1,0-7 0,0 9-10,0 0-1,0 0 1,-1 0-1,1 0 1,0 0-1,-1 0 1,1 0-1,0 0 1,-1 1-1,1-1 1,-1 0-1,0 0 1,1 0-1,-1 0 1,0 1-1,1-1 1,-1 0-1,0 1 1,0-1-1,0 0 1,1 1-1,-1-1 1,0 1-1,0-1 1,0 1-1,0 0 1,0-1-1,0 1 1,0 0-1,0 0 1,0 0-1,0-1 1,0 1-1,0 0 1,0 0-1,0 1 1,0-1-1,0 0 1,-1 0 0,-1 1-9,0 0 0,0 0 1,1 0-1,-1 0 1,0 1-1,1-1 0,0 1 1,-1 0-1,1-1 1,0 1-1,0 0 0,0 0 1,0 1-1,0-1 1,0 0-1,0 0 0,1 1 1,-3 5-1,0-1-13,0 1-1,1 0 1,0 0 0,1 0-1,-3 13 1,5-19 36,-1-1 0,1 1 0,0-1 0,0 1 0,0-1 0,0 1 0,1-1 0,-1 1 0,0-1 0,0 1 0,1-1 0,-1 0 0,1 1 0,0-1 0,-1 1 0,1-1 0,0 0 0,0 0 0,-1 1 0,1-1 0,0 0 0,0 0 1,1 0-1,-1 0 0,0 0 0,0 0 0,0 0 0,1-1 0,-1 1 0,3 1 0,2 0 3,0 0 0,0 0 0,1-1 1,-1 0-1,0 0 0,8 0 0,14-1 66,0 0-1,0-3 0,0 0 0,-1-1 1,1-2-1,-1-1 0,28-11 1,-42 13-71,0 0 1,-1-1-1,0-1 0,0 0 1,-1 0-1,0-1 1,0 0-1,-1-1 0,0-1 1,10-11-1,2-9 26,-2-2 1,0 0-1,21-52 0,59-151 25,-55 98-358,-43 125 99,-2 12 200,0 0-1,0 0 1,0-1 0,0 1-1,0 0 1,0 0-1,0 0 1,0 0 0,0 0-1,0 0 1,0 0-1,0 0 1,0 0 0,0 0-1,0 0 1,0 0 0,0 0-1,-1-1 1,1 1-1,0 0 1,0 0 0,0 0-1,0 0 1,0 0-1,0 0 1,0 0 0,0 0-1,0 0 1,0 0 0,0 0-1,0 0 1,-1 0-1,1 0 1,0 0 0,0 0-1,0 0 1,0 0-1,0 0 1,0 0 0,0 0-1,0 0 1,0 0 0,0 0-1,-1 0 1,1 0-1,0 0 1,0 0 0,0 0-1,0 0 1,0 0 0,0 0-1,0 1 1,0-1-1,0 0 1,0 0 0,0 0-1,-2 1-23,1 1-1,-1 0 1,1 0 0,-1-1-1,1 1 1,0 0 0,-1 3-1,-8 20-57,2 0 0,1 0 0,-6 49 0,6-36 105,-8 54 104,5 1 1,0 120 0,16-96 607,-4-94-7012,-35-120-2355,6 18 7338,13 39 1078,-11-42 1777,23 74-1061,0-1 1,1 0 0,0 1 0,0-1 0,1 0 0,0 0-1,2-11 1,-1 16-377,0 0 1,1 0-1,-1 0 0,1 0 1,0 0-1,0 0 0,0 1 0,0-1 1,1 1-1,-1-1 0,1 1 1,0 0-1,0 0 0,0 0 1,1 1-1,-1-1 0,1 1 0,3-3 1,2 1-594,0-1 0,0 2 0,1-1 0,-1 1 0,1 1 0,13-3 1,-13 2-3709,-5 2 1244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08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33 7808,'-21'-13'3520,"24"5"-3040,2 4 0,8 4-352,5-3-96,9-2-64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43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 7712,'-8'-3'3520,"21"14"-3072,-3-6-1152,7-2 288,11 6-3776,-2 6 2304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45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1187 4224,'-1'1'109,"1"-1"0,-1 1 1,1 0-1,-1 0 0,1 0 1,-1-1-1,1 1 0,0 0 0,0 0 1,-1 0-1,1 0 0,0 0 1,0 0-1,0 0 0,0 0 0,0-1 1,0 1-1,1 2 0,-1 1 284,0-1 1138,5-3 1642,-2 0-2904,0 0 0,-1-1 0,1 1 1,0-1-1,-1 1 0,1-1 0,-1 0 0,1 0 0,-1 0 0,1 0 0,-1-1 1,1 1-1,-1-1 0,4-3 0,0-1 172,0 0 1,0-1-1,5-8 0,-10 14-393,25-38 1025,23-47 0,1-2-216,74-95 962,-51 77-1158,-59 86-592,26-29 1,-39 48-76,-1 1 0,1-1-1,-1 1 1,1-1 0,0 1 0,-1-1 0,1 1 0,0-1 0,-1 1 0,1 0 0,0-1 0,0 1 0,0 0 0,-1 0 0,1 0 0,0-1 0,0 1 0,0 0 0,-1 0 0,1 0 0,0 0 0,0 1 0,0-1-1,-1 0 1,1 0 0,0 0 0,0 1 0,-1-1 0,1 0 0,0 1 0,0-1 0,-1 0 0,1 1 0,0-1 0,-1 1 0,1-1 0,-1 1 0,1 0 0,0-1 0,0 2 0,2 1-23,-1 1 1,1-1-1,0 1 0,-1 0 1,0-1-1,3 8 1,0 5 16,0 0 0,-1 1 1,3 21-1,2 56-33,-8-87 46,3 77 292,-8 123 1,2-191-197,0 1 1,0-1-1,-2 1 1,0-1-1,-1 0 1,-10 22-1,14-35-54,0 0 0,-1-1-1,1 1 1,-1 0 0,1-1 0,-1 0-1,0 1 1,0-1 0,-4 3 0,4-4-16,0 0-1,0 0 1,0 0 0,0 0 0,1 0 0,-1-1 0,0 1 0,0-1 0,0 0 0,0 1 0,0-1 0,0 0 0,-1 0 0,1 0 0,0-1 0,-3 0 0,-1 0 7,0-1 0,0 0 0,0-1 0,0 1 0,1-1 0,-1-1 0,1 1 1,0-1-1,0 0 0,0 0 0,0 0 0,1 0 0,0-1 0,-7-9 0,-3-7-67,0 0-1,-14-30 0,15 26-47,1 0 0,2-1-1,-9-29 1,18 54 67,1 0 0,0 0 0,0 0 0,-1 0 0,1 0 0,0 0 0,0 0 0,0 1 0,0-1 0,0 0 0,0 0 0,0 0 0,1 0 1,-1 0-1,0 0 0,0 0 0,1 0 0,-1 1 0,0-1 0,2-1 0,-2 1 2,1 1 1,-1-1-1,1 1 0,0 0 1,0-1-1,-1 1 0,1 0 1,0-1-1,-1 1 0,1 0 1,0 0-1,0 0 0,0 0 1,-1 0-1,1 0 1,0 0-1,0 0 0,-1 0 1,2 0-1,6 2-38,-1-1 0,0 2 0,1-1 1,7 5-1,-4-2 41,14 4 84,1-1 1,0-1-1,0-2 1,48 5-1,-60-9-44,0-1-1,0 0 0,0-1 0,0-1 0,0 0 0,0-1 1,0-1-1,-1 0 0,1-1 0,23-11 0,-18 5 33,0-1 0,0-1 1,-1 0-1,-1-1 0,21-22 0,-10 8-38,-2-2 0,37-52 0,-46 52-15,-1-1 1,-1 0-1,-1-1 0,16-63 1,14-135 81,-39 187-90,1-61 1,-6 97-41,0 1-1,-1-1 1,-2-9-1,3 14 22,0 1 1,-1 0-1,1-1 0,-1 1 0,0-1 0,1 1 1,-1 0-1,0 0 0,0-1 0,-1 0 0,2 1 4,-1 1 0,1 0 0,-1-1 1,1 1-1,-1 0 0,1 0 0,-1-1 0,1 1 0,-1 0 0,1 0 0,-1 0 0,1 0 0,-1-1 0,0 1 0,1 0 0,-1 0 0,1 0 0,-1 0 0,1 0 1,-1 1-1,0-1 0,1 0 0,-1 0 0,1 0 0,-1 0 0,0 1 0,-2 0-3,1 1-1,0 0 1,-1-1 0,1 1 0,0 0-1,0 0 1,0 0 0,0 0 0,0 1-1,1-1 1,-1 1 0,1-1 0,-1 1 0,-1 3-1,-1 5-39,-6 23 0,9-32 49,-7 35 26,2 0 0,-3 64-1,7-69 1,1 5 49,0 0 0,3 0-1,0-1 1,3 1 0,1-1 0,13 43 0,-16-68-70,26 76 68,-24-76 37,0 0 0,1 0 0,0 0 0,0-1 0,10 12 0,-13-19-60,-1-1-1,1 1 1,-1-1-1,1 0 1,0 0-1,-1 0 1,1 0-1,0-1 1,0 1-1,1-1 1,-1 0-1,0 0 1,0 0-1,1 0 1,-1 0-1,0-1 1,1 1-1,-1-1 0,0 0 1,1 0-1,-1 0 1,1-1-1,-1 1 1,0-1-1,1 0 1,3-1-1,8-4 17,1 0 0,-1-1 1,-1-1-1,18-11 0,-14 8 56,38-27 75,-40 26-236,2 0 0,-1 1-1,28-12 1,-40 21 2,6-2-12,-1 0 1,0 0 0,1 1-1,0 0 1,0 1-1,16-2 1,32 0 71,-52 5 25,-5-1 98,-7-1-10,1 0-126,0 1-1,0 0 1,0 0-1,0 1 1,0-1-1,0 1 1,0 0-1,0 0 1,-7 3-1,-5 1-11,-1-2-14,-1 2 1,1 0-1,0 1 0,1 1 0,0 1 0,0 0 1,0 1-1,1 0 0,0 1 0,-20 19 1,31-24 28,0-1 0,1 1 1,-1 0-1,1 0 0,0 0 0,0 0 1,1 0-1,0 1 0,0-1 1,-2 8-1,4-11 7,-1 0-1,1 0 0,0-1 1,-1 1-1,1 0 1,0 0-1,0-1 1,0 1-1,1 0 0,-1 0 1,0-1-1,0 1 1,1 0-1,0 0 1,-1-1-1,1 1 1,0-1-1,-1 1 0,1 0 1,0-1-1,0 0 1,0 1-1,1-1 1,-1 1-1,0-1 0,0 0 1,1 0-1,-1 0 1,1 0-1,-1 0 1,1 0-1,-1 0 1,1 0-1,0-1 0,-1 1 1,1-1-1,0 1 1,3 0-1,-2-1 11,0 0 0,1 0 1,-1 0-1,0 0 0,1-1 0,-1 1 0,0-1 0,1 0 0,-1 0 1,0 0-1,0 0 0,0 0 0,0-1 0,5-3 0,5-3 106,22-20-1,-29 23-103,15-15 77,19-23-1,-17 17-32,-9 10-42,12-18-1,3-4-4,-28 38-14,13-14-155,-11 14-102,-4 9-30,0-3 273,-1-1 0,1 0 0,0 1 0,1-1 0,-1 1 0,1-1-1,0 1 1,1-1 0,-1 1 0,1-1 0,0 1 0,0-1-1,1 1 1,0-1 0,0 0 0,0 0 0,0 0 0,1 0 0,0 0-1,0-1 1,0 1 0,0-1 0,1 0 0,0 0 0,7 6 0,-7-7 28,0-1 0,1 1 0,-1-1 0,1 0 1,-1 0-1,1 0 0,0-1 0,0 0 1,-1 0-1,1 0 0,0 0 0,0-1 0,0 0 1,0 0-1,0 0 0,0-1 0,0 1 1,9-4-1,4-1 63,1-2 0,-1 0 0,26-14 0,-30 13-61,-1 0-1,0 0 1,0-1-1,0-1 1,-1 0-1,0-1 1,-1-1 0,-1 1-1,0-2 1,0 1-1,15-28 1,-13 15-14,19-51 0,3-35 6,-26 84-15,22-75-68,19-126 1,-46 208-14,0-26 0,-6 31-100,3 15 172,0 0 0,0-1-1,0 1 1,-1 0 0,1 0 0,0 0-1,0-1 1,0 1 0,0 0 0,-1 0-1,1 0 1,0 0 0,0-1 0,-1 1-1,1 0 1,0 0 0,0 0 0,0 0-1,-1 0 1,1 0 0,0 0 0,-1 0-1,1 0 1,0 0 0,0 0 0,-1 0-1,1 0 1,0 0 0,-1 0 0,0 1-14,-1 0 1,1-1 0,0 1 0,-1 0-1,1 0 1,0 0 0,0 0-1,0 1 1,0-1 0,0 0-1,0 0 1,0 1 0,-1 1 0,-4 8-59,1 0 1,0 1-1,1-1 1,-5 22-1,-6 55-29,5 26 198,6 127 1,4-169-114,2-35 170,1-1 1,2 1 0,14 53-1,-18-85-98,1 0 0,-1 1 0,1-1 0,0 0 0,0 0 0,1-1 0,0 1 0,0 0 0,5 6 0,-6-10-22,-1 1 0,1-1 0,-1 0 0,1 0-1,0 1 1,-1-1 0,1-1 0,0 1 0,0 0 0,0 0 0,0-1 0,0 1 0,0-1 0,0 1 0,0-1 0,0 0 0,0 0 0,0 0 0,0 0 0,0 0 0,0-1 0,0 1-1,0 0 1,0-1 0,0 1 0,0-1 0,0 0 0,2-1 0,17-9 30,20-14 0,19-9 13,-26 19-1,-17 8-46,-1 0 0,20-12 0,44-41 74,-75 56-70,-1 1-12,0-1-1,0 1 0,-1-1 0,1 0 0,-1 0 0,0 0 0,0-1 1,0 1-1,-1-1 0,1 1 0,-1-1 0,0 0 0,0 0 1,1-6-1,-3 8-23,1-1-1,-1 1 1,0-1 0,0 0 0,0 1 0,0-1 0,-1 0 0,0 1 0,1-1-1,-1 1 1,0-1 0,-1 1 0,1-1 0,-1 1 0,1 0 0,-1-1-1,0 1 1,0 0 0,-5-5 0,4 6-3,1 0 0,0 0-1,0 0 1,-1 0 0,1 0 0,-1 0-1,1 1 1,-1 0 0,0-1 0,0 1-1,0 0 1,1 0 0,-1 0 0,0 1-1,0-1 1,-4 1 0,2 0-10,0 0 1,0 0-1,0 1 0,0 0 1,0 0-1,0 0 1,1 1-1,-1-1 0,-5 4 1,1-1 6,1 1 0,0-1 1,1 2-1,-1-1 0,1 1 1,0 0-1,1 1 0,-1 0 1,1 0-1,-6 9 0,10-12 9,0-1 0,0 1 1,0 0-1,0 0 0,1 0 0,0 0 0,0 0 0,0 0 1,0 0-1,0 0 0,1 0 0,0 1 0,0-1 0,0 0 0,0 0 1,1 0-1,0 0 0,-1 0 0,3 5 0,-1-4 6,1 0 0,-1 1 1,1-1-1,1 0 0,-1 0 0,1-1 0,0 1 0,0-1 0,0 0 0,0 0 0,1 0 1,-1-1-1,8 5 0,4 2 91,2-1 1,-1 0 0,1-1-1,31 8 1,-35-12-42,0-1-1,0 0 1,0-1 0,0-1-1,0 0 1,1-1 0,15-2-1,-22 1-562,0-1-1,0 0 0,0 0 0,0-1 0,-1 0 1,9-4-1,-13 6 48,-1-1 0,1 1 0,-1 0 0,0-1 1,1 0-1,-1 0 0,0 1 0,0-1 0,0 0 0,0-1 0,-1 1 1,1 0-1,-1 0 0,1-1 0,-1 1 0,0-1 0,0 1 0,0-1 1,0 0-1,0-2 0,-1 2 110,0 0 0,0 1 1,0-1-1,-1 1 0,1-1 0,-1 1 0,1 0 1,-1-1-1,0 1 0,0-1 0,0 1 1,-1 0-1,1 0 0,0 0 0,-1 0 0,1 0 1,-1 0-1,0 0 0,0 0 0,-2-2 1,-3-3-851,-25-25-2147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46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9312,'-5'0'4192,"18"3"-3616,1-3 1919,4 5-1471,14-5 288,7 3-768,11-3-224,3 0-192,7-3 64,-7 3-128,-8-5-2496,-8 2 1344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46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1 265 9056,'5'-32'4096,"61"12"-3552,-16 0 896,8 4-896,47-19 703,-2 2-735,13-2-32,-8 7-320,-5 8-224,-16 8 0,-8 4-5951,-5 3 3295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48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80 4896,'-2'-11'2359,"1"7"-624,1 7-197,0-3-1432,0 1 0,0-1 1,0 1-1,0-1 0,0 1 0,1-1 1,-1 1-1,0-1 0,0 0 0,0 1 1,1-1-1,-1 1 0,0-1 1,0 1-1,1-1 0,-1 0 0,1 1 1,3 5 364,-1 1-31,-1 1 0,0 0 0,0 0 0,-1 1-1,1 14 1,1 0 89,28 249 2415,-17-142-2139,8 21 271,-9-74-744,-9-50 324,0 43 0,-24-134 208,18 48-812,1 0 1,0 0 0,3-22-1,-1 2-86,-1-527-244,-1 542 211,0 0-1,-8-40 1,9 61 50,0-1 0,0 1 0,0-1 1,0 1-1,0 0 0,0-1 0,0 1 1,-1-1-1,1 1 0,0 0 0,0-1 1,-1 1-1,1-1 0,0 1 0,0 0 1,-1-1-1,1 1 0,0 0 0,-1 0 1,1-1-1,0 1 0,-1 0 0,1 0 1,0-1-1,-1 1 0,1 0 0,-1 0 1,0 0-4,0 0 0,0 0 0,0 0 0,0 0 0,0 0 0,0 0 0,1 1 0,-1-1 1,0 0-1,0 1 0,0-1 0,-1 1 0,-2 2-14,0 0 1,0 0-1,0 0 0,-3 4 1,-6 9-24,2-1 1,0 1 0,-11 21 0,13-20 158,-46 89 437,53-100-483,1-5-9,1 0 1,0 0-1,-1 0 1,1 0-1,-1 0 1,1 0-1,-1 0 1,0 0-1,1 0 1,-1-1-1,0 1 1,0 0-1,1-1 1,-1 1-1,-2 1 1,3-2-37,0 0 1,0 0 0,0 0-1,-1 0 1,1 0 0,0 0-1,0 0 1,0 0 0,-1 0 0,1 0-1,0 0 1,0 0 0,0 0-1,-1 0 1,1 0 0,0 0-1,0 0 1,0 0 0,0 0-1,-1 0 1,1 0 0,0 0-1,0 0 1,0 0 0,-1 0 0,1 0-1,0 0 1,0 0 0,0-1-1,0 1 1,0 0 0,-1 0-1,1 0 1,0 0 0,0 0-1,0-1 1,0 1 0,0 0-1,0 0 1,0 0 0,0 0 0,0-1-1,-1 1 1,-1-14 159,3-14-200,3 13 53,1-1 0,0 1-1,1-1 1,1 2 0,13-24 0,-2 4-82,-13 23-5,1 1 1,-1 0 0,2 1-1,0 0 1,0 0-1,15-15 1,-21 23 61,0 0-1,0 0 1,0 1 0,0-1 0,0 0 0,1 1 0,-1-1 0,0 1 0,0-1 0,0 1 0,0 0 0,1-1 0,-1 1 0,0 0 0,1 0 0,-1 0 0,0 0 0,0 0-1,1 0 1,-1 0 0,0 0 0,0 1 0,1-1 0,-1 0 0,0 1 0,0-1 0,0 1 0,0 0 0,1-1 0,-1 1 0,0 0 0,1 0 0,3 4 20,1 0 0,-1 1 0,0-1 0,7 10 1,0 1 169,1-3-150,21 16 0,17 9-6351,-35-27 2616,11 9-69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49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13 4224,'0'0'98,"0"0"1,-1 0-1,1 0 1,0 0-1,0 0 1,-1 0-1,1 0 1,0 0-1,0 0 1,0 0-1,-1-1 1,1 1-1,0 0 1,0 0-1,0 0 0,-1 0 1,1 0-1,0-1 1,0 1-1,0 0 1,0 0-1,-1 0 1,1-1-1,0 1 1,0 0-1,0 0 1,0 0-1,0-1 1,0 1-1,0 0 1,0 0-1,0-1 1,0 7 3691,-1 55 644,-5 29-1946,-1 19-1432,5-50-466,-1 151 1039,4-70-807,-1-80 388,-4-68-375,1-8-694,10-75-40,-2 43-96,8-141 75,-7 118-138,6-119 196,-12 163-344,-2 1 0,-8-45 0,10 71 195,0 0 0,0-1 1,0 1-1,0 0 1,0 0-1,0 0 0,0-1 1,0 1-1,-1 0 1,1 0-1,0 0 0,0-1 1,0 1-1,0 0 1,0 0-1,0 0 0,0 0 1,0-1-1,-1 1 1,1 0-1,0 0 0,0 0 1,0 0-1,0 0 1,0-1-1,-1 1 0,1 0 1,0 0-1,0 0 1,0 0-1,-1 0 0,1 0 1,0 0-1,0 0 1,-1 0-1,-6 5-217,-8 18 80,10-16 154,-13 23 168,1 0 1,1 1 0,-15 44 0,5-14 160,25-58-298,0 0-1,0 0 0,-1 0 1,0 0-1,1-1 0,-1 1 1,0-1-1,0 1 1,0-1-1,-4 4 0,5-6-28,1 0 0,0 1 0,0-1 0,0 0 0,-1 0 0,1 1 0,0-1-1,0 0 1,-1 0 0,1 0 0,0 1 0,-1-1 0,1 0 0,0 0 0,-1 0 0,1 0 0,0 0 0,-1 0-1,1 0 1,0 0 0,-1 0 0,1 0 0,0 0 0,-1 0 0,1 0 0,-1 0 0,1 0 0,0 0 0,-1 0-1,1 0 1,0 0 0,-1 0 0,1 0 0,0-1 0,0 1 0,-1 0 0,1 0 0,0 0 0,-1-1-1,1 1 1,0 0 0,0 0 0,0-1 0,-1 1 0,1 0 0,0-1 0,0 1 0,0 0 0,0-1 0,-1 1-1,1 0 1,0-1 0,0 1 0,0 0 0,0-1 0,0 1 0,0 0 0,0-1 0,0 1 0,0 0 0,0-1-1,0 1 1,0-1 0,1-28 238,1 12-248,2 0 0,0 0 0,0 0-1,2 0 1,0 1 0,1 0 0,0 0-1,2 1 1,0 0 0,0 0 0,19-20 0,-25 31-21,0 1 1,1-1 0,-1 1 0,1 0-1,0 1 1,0-1 0,0 1-1,0-1 1,0 1 0,1 1 0,-1-1-1,1 0 1,-1 1 0,1 0 0,0 0-1,0 1 1,-1-1 0,1 1 0,0 0-1,0 0 1,7 1 0,5 3 94,-1 0 0,0 1 0,0 1-1,25 12 1,-20-9 48,-4-1 99,24 16 0,-4 1-5110,-11-5 1781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51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146 124 4064,'-15'-21'1307,"14"20"-1265,1 0 0,-1 1 0,0-1 0,1 0 0,-1 0 0,1 0 0,-1 1 0,1-1 0,0 0 0,-1 0 0,1 0 1,0 0-1,0 0 0,0 0 0,-1 0 0,1 0 0,0-2 0,0-1 198,-3-5 987,0-1 544,3 10-1735,0 0-1,0 0 1,0 0-1,0 0 0,0 0 1,0 0-1,0 0 0,0-1 1,0 1-1,0 0 1,0 0-1,0 0 0,0 0 1,0 0 141,1 0-142,-1 0 0,0 0 1,0 0-1,0 0 0,0 0 1,0 0-1,0 0 1,0 0-1,0 0 0,0 0 1,0 0-1,0 0 0,0-1 1,0 1-1,0 0 1,0 0-1,0 0 0,0 0 1,0 0-1,0 0 0,0 0 1,0 0-1,0 0 1,0 0-1,0 0 0,0 0 1,0 0-1,0 14 1490,16 173 3070,-13-157-4001,29 206 2233,-6-59-1733,-5-45-572,2 2 454,-22-119-622,-1-14-341,0-1 1,0 0-1,0 1 0,0-1 1,0 0-1,0 1 0,0-1 0,0 0 1,0 1-1,0-1 0,0 0 0,0 0 1,0 1-1,0-1 0,0 0 0,-1 1 1,1-1-1,0 0 0,0 1 0,0-1 1,0 0-1,-1 0 0,1 1 1,0-1-1,0 0 0,-1 0 0,1 0 1,0 1-1,0-1 0,-1 0 0,1 0 1,-1-1 20,1 1 0,-1-1 0,1 0 0,0 0 0,-1 1 0,1-1 0,0 0 0,-1 0 0,1 0 0,0 1 0,0-1 0,0-1 0,0 2-7,-2-26 74,0-31 0,1 13-20,-10-111-55,0 3-4,4 42 64,-1-11-87,3 51-82,-3-18-159,8 87 208,0 0 1,0 0-1,0 0 1,0 0 0,0 1-1,-1-1 1,1 0-1,0 0 1,-1 0-1,1 0 1,0 1 0,-1-1-1,0-1 1,1 2 24,-1 0 0,1 0 0,0 0 0,0 0 0,-1 0 0,1 0 0,0 0 0,0 0 0,0 0 0,-1 0 0,1 0 0,0 0 0,0 0 0,0 0 0,-1 0 0,1 0 0,0 0 1,0 0-1,0 1 0,-1-1 0,1 0 0,0 0 0,0 0 0,0 0 0,0 0 0,-1 1 0,1-1 0,0 0 0,0 0 0,0 0 0,0 0 0,0 1 0,0-1 0,-14 29-263,9-16 229,-14 28-91,-72 140 444,88-177-198,0 0 0,0 1 0,-7 6 0,10-11-94,0 1 0,-1-1 0,1 1 0,-1-1 0,1 0 1,-1 1-1,1-1 0,-1 0 0,0 1 0,1-1 0,-1 0 0,1 0 0,-1 1 0,0-1 0,1 0 0,-1 0 0,0 0 1,0 0-5,1 0 1,-1-1 0,1 1 0,-1 0-1,1-1 1,-1 1 0,1 0 0,0-1-1,-1 1 1,1-1 0,0 1-1,-1 0 1,1-1 0,0 1 0,0-1-1,-1 1 1,1-1 0,0 1 0,0-1-1,0 1 1,0-1 0,-1 1 0,1-1-1,0 1 1,0-2 0,0-5 38,-1 0 1,1-1-1,0 1 0,1-8 1,1-21-16,7-58 116,18-27-352,-21 101 134,1 2 0,0-1 0,1 1 0,12-19 0,-19 36 44,0-1 0,0 0-1,0 1 1,0-1 0,1 0 0,-1 1-1,0 0 1,1-1 0,0 1 0,-1 0-1,1 0 1,0-1 0,-1 2-1,1-1 1,0 0 0,2-1 0,-2 2 3,-1 0 1,1 0 0,-1 0 0,1 0-1,0 0 1,-1 0 0,1 0 0,0 0-1,-1 1 1,1-1 0,-1 1 0,1-1-1,-1 1 1,1 0 0,2 1 0,3 3 8,-1 0 0,0 1 0,1-1 0,-2 2 0,11 12 0,-15-18 26,43 58 76,-21-28 159,0-1 0,35 33 0,-28-33-257,11 9-898,-12-16-4187,-3-7 1634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53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27 3648,'-1'-2'404,"-11"-15"250,12 17-490,-1-1 1,1 1-1,0-1 0,-1 1 0,1-1 0,0 1 0,-1-1 0,1 1 1,-1 0-1,1-1 0,0 1 0,-1 0 0,1 0 0,-1-1 0,1 1 1,-1 0-1,1 0 0,-1-1 0,1 1 0,-1 0 0,0 0 0,1 0 1,-1 0-1,1 0 0,-1 0 0,1 0 0,-1 0 0,0 0 0,0 1 303,1 0-1,-1 0 0,0 0 1,1 1-1,-1-1 0,1 0 0,0 0 1,-1 0-1,1 0 0,0 1 0,0-1 1,0 0-1,0 0 0,0 3 1,0 27 200,1-15-132,15 211 2480,-14-205-2883,27 180 1688,0 9-963,2 43 205,-29-222-952,-1-23-94,-1 0 1,2-1-1,3 17 1,-4-20 18,0-1 1,0 1-1,-1-1 1,1 1-1,-1 7 1,2-8 51,-1-2 322,-5-7 146,-23-37-375,3 0 1,-26-61 0,30 60-195,-46-97 126,54 112-55,7 16-115,-1 0 0,-8-12-1,9 11-88,-3-5-154,5 17-22,3 6 90,3 8 77,-2-10 207,26 133 8,-18-92-29,0 0 143,2 0 0,17 46 0,-22-77-88,0-1 1,0 0-1,1 0 0,1-1 1,14 18-1,-21-28-50,0 0 0,0 0 0,0 0 0,0 1 0,0-1 0,0-1 0,1 1 0,-1 0 0,0 0 0,1 0 0,-1-1 0,1 1 0,-1 0 0,1-1 0,-1 0 0,1 1 0,-1-1 0,1 0 0,-1 0 1,1 0-1,-1 0 0,1 0 0,-1 0 0,1 0 0,-1 0 0,1-1 0,0 1 0,-1 0 0,0-1 0,4-1 0,-1-1 23,0 1-1,0-2 1,0 1 0,0 0 0,-1-1 0,1 1-1,-1-1 1,0 0 0,4-6 0,24-39-25,4-6 1,56-67 0,20-1 190,-109 121-606,-1 0 0,1 0 0,-1 0 0,0 0 1,0 0-1,0 0 0,0 0 0,1-4 0,-2 6 110,0-1 0,0 1 1,0 0-1,0-1 0,0 1 0,0 0 1,0-1-1,0 1 0,0 0 1,0-1-1,0 1 0,0-1 0,0 1 1,0 0-1,0-1 0,0 1 0,-1 0 1,1 0-1,-10-4-8423,-4 7 2343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58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 4736,'-6'-9'2518,"5"7"-1264,4 6-306,-1 2-750,0-1-1,0 1 1,-1-1 0,0 1 0,0-1 0,0 1-1,-1 0 1,0 6 0,2 16 155,9 73 560,-8-60-501,2-1 0,12 51 0,-9-46 342,-7-34 1980,0-18-2463,0 1 0,0-1 0,3-10 0,3-11-203,0-10-85,2 1-1,2 0 1,19-44 0,-28 77 7,0-1 1,0 1 0,1 0-1,-1 0 1,6-6-1,-7 9-2,-1 1 0,1-1 0,0 0 0,0 1-1,-1-1 1,1 1 0,0-1 0,0 1 0,-1-1-1,1 1 1,0-1 0,0 1 0,0 0-1,0-1 1,0 1 0,0 0 0,0 0 0,0 0-1,-1 0 1,1 0 0,0 0 0,0 0 0,0 0-1,0 0 1,0 0 0,0 0 0,0 1-1,0-1 1,0 0 0,0 1 0,-1-1 0,1 1-1,0-1 1,0 1 0,1 0 0,2 3 13,1 0 1,-1 0-1,1 1 1,-1 0-1,0 0 1,-1 0-1,1 0 1,3 7-1,1 7-30,9 23 0,-12-27 110,1 1-1,11 19 1,-16-34-53,-1 0 0,0-1 0,1 1-1,-1 0 1,1-1 0,-1 1 0,1-1 0,-1 1-1,1 0 1,-1-1 0,1 1 0,0-1 0,-1 0-1,1 1 1,0-1 0,-1 1 0,1-1 0,0 0-1,0 0 1,-1 1 0,1-1 0,0 0 0,0 0-1,-1 0 1,1 0 0,0 0 0,0 0 0,0 0-1,-1 0 1,1 0 0,0 0 0,0-1 0,-1 1 0,1 0-1,0 0 1,-1-1 0,1 1 0,0 0 0,-1-1-1,1 1 1,0-1 0,-1 1 0,2-2 0,2-2 96,1 0 0,-1 0 0,0-1 0,5-7 0,-5 7-107,12-18 14,0-1-1,12-26 0,-3 4-169,-21 39 95,0 1 0,1 0 0,-1 0 0,1 0 0,0 0 0,10-7 0,-14 12 24,1 0-1,-1 0 1,0 0 0,1 0-1,-1 0 1,1 0-1,-1 0 1,1 1-1,0-1 1,-1 0-1,1 1 1,-1 0-1,1-1 1,0 1 0,0 0-1,-1 0 1,1 0-1,0 0 1,-1 0-1,1 0 1,0 0-1,-1 1 1,1-1-1,0 1 1,-1-1 0,1 1-1,0 0 1,-1-1-1,1 1 1,-1 0-1,0 0 1,1 0-1,-1 0 1,2 2-1,1 2-11,0 0-1,0 0 0,0 1 0,-1 0 1,0 0-1,0 0 0,4 11 0,10 45 226,-2 28 47,-3-12 416,-8-65-248,-2 2-1472,0-16 375,-1 1 1,1 0-1,-1 0 0,1 0 1,-1-1-1,0 1 0,1-1 1,-1 1-1,0-1 0,1 1 1,1-2-1,10-4-1985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58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6048,'-18'0'1952,"18"0"-1899,0 0 1,0 0 0,-1 0-1,1 0 1,0 0-1,0 0 1,0 0 0,-1 0-1,1 0 1,0 0-1,0 0 1,-1 0 0,1 0-1,0 0 1,0 0-1,-1 0 1,1 0 0,0 0-1,0 0 1,-1 0-1,1 0 1,0 0 0,0 0-1,-1 0 1,1 1-1,0-1 1,0 0 0,0 0-1,0 0 1,-1 0-1,1 1 1,0-1 0,0 0-1,0 0 1,0 0-1,-1 1 1,1-1 0,0 0-1,0 0 1,0 0-1,0 1 1,0-1 0,0 0-1,0 0 1,0 1-1,0-1 1,0 0 0,0 0-1,0 1 1,0-1-1,0 0 1,0 0 0,0 1-1,0-1 1,0 0-1,0 0 1,0 0 0,0 1-1,1-1 1,-1 0-1,0 0 1,0 1 0,0-1-1,0 0 1,0 0-1,1 0 1,-1 0 0,0 1-1,12 10 1481,-7-8-1269,1-1 1,-1 1-1,1-1 1,0 0-1,0 0 1,0-1-1,0 0 1,0 0-1,8 0 1,9-1 277,28-3 0,0 0-167,70 5 221,-119-2-593,1 0-1,0 0 1,-1 1 0,1-1-1,-1 1 1,1-1 0,-1 1-1,5 1 1,-7-1-165,1-1 0,0 0 0,-1 1 0,1-1 0,-1 1 0,0-1 0,1 0 0,-1 1 0,1-1 0,-1 1 0,0-1 0,1 1 0,-1-1 0,0 1 0,1-1 0,-1 1 0,0 0 0,0-1-1,1 1 1,-1-1 0,0 1 0,0 0 0,0-1 0,0 1 0,0 0 0,0-1 0,0 1 0,0-1 0,0 1 0,0 0 0,-1-1 0,1 1 0,0-1 0,0 1 0,-1 0 0,1 0 0,-4 10-1940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09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9 154 9056,'-8'-25'4096,"61"10"-3552,-8 2 1472,10 1-1217,24-8-63,8 5-448,16-5-128,-9 7-96,9 1-832,-8 4 416,-10 13-6751,-17 3 3903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59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5312,'-13'0'2400,"18"8"-2080,0-8 960,3 5-768,16-1 992,2-1-864,11 2 544,-2 3-704,6-4-96,-6 4-256,2-5 192,-6 6-192,-4-6 448,-4 5-320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1:00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37 3232,'-1'-2'273,"1"0"0,-1 1 0,0-1 0,1 1 0,-1-1 0,1 0 0,0 1 0,0-1 0,-1 0 0,1 1 0,0-1 0,0 0 0,1 1 0,-1-1 0,0 0 0,0 1 0,1-1 0,-1 0 0,1 1 0,0-2 0,18 64 3924,-7 39-3519,-7-45-342,3 39 341,1 19-5,-8-69 1178,-9-47-8409,3-2 4191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1:01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90 4992,'-26'-7'1589,"15"7"363,10 1-1040,4 0-176,40 4 1904,-20-6-1837,0-1 0,42-9 0,48-19 767,-70 18-1256,10-1-61,60-7 1,-77 20 121,-19 0-356,-11 2-792,-2 5 170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1:01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7712,'0'5'3520,"26"-14"-3072,1 1 1440,5 8-1120,12-8 352,6 4-704,0-4 255,0 8-383,-10-3-160,0 3-64,-9-5-64,-2 10 0,-8-5 352,-3 0-192,-4 0-1471,4 0 703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1:02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17 5152,'-2'-12'2018,"4"8"764,-2 5-2723,0 0 0,1 0 0,-1 1 1,0-1-1,1 0 0,-1 0 0,1 0 0,0 0 1,-1 0-1,1 0 0,0 0 0,0-1 1,-1 1-1,3 1 0,5 8 477,-5-3-271,0 0-1,0 0 1,-1 0 0,1 1 0,1 12 0,3 42 792,-5-45-802,11 148 1380,13 108 159,-22-257-1351,2-6-3488,-1-4 1125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1:02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0 3712,'-1'1'94,"1"-1"1,0 0-1,0 1 1,-1-1-1,1 1 1,0-1-1,0 0 1,0 1-1,0-1 1,0 1-1,-1-1 1,1 0-1,0 1 1,0-1-1,0 1 1,0-1-1,0 1 1,0-1-1,0 1 1,1-1-1,-1 0 1,0 1-1,0-1 1,0 1-1,0-1 1,0 0-1,1 1 1,-1-1-1,0 0 1,0 1-1,1-1 1,-1 1-1,15 18 2572,-5-4-1506,-7-6-571,0 1 1,-1 0 0,0-1-1,-1 1 1,0 0 0,0 19 0,-3-10-301,0-1 1,-1 1 0,-1-1 0,0 0-1,-1 0 1,-2-1 0,1 1 0,-15 24-1,17-34-130,0-1 0,-1-1-1,0 1 1,-9 10 0,12-15-236,0 0 0,1 0 0,-1-1 0,0 1 0,0-1 1,0 1-1,0-1 0,-1 0 0,1 1 0,0-1 0,0-1 1,-1 1-1,1 0 0,-1 0 0,1-1 0,-1 0 0,1 1 1,-5-1-1,-4-1-1032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1:02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64 6304,'-19'0'2032,"18"0"-2006,1 0 1,0 0-1,-1 0 1,1 0-1,0 0 1,-1 0-1,1 0 1,0 0-1,-1 0 1,1 0-1,0 1 1,-1-1-1,1 0 1,0 0-1,0 0 1,-1 1-1,1-1 1,0 0-1,-1 0 1,1 1-1,0-1 0,0 0 1,0 0-1,-1 1 1,1-1-1,0 0 1,0 1-1,0-1 1,-1 1-1,-9 15 191,0 0-1,2 1 0,-1 1 0,2-1 1,0 1-1,2 0 0,-5 21 0,5-18 60,2 1-1,0 0 1,2-1-1,0 1 1,1 0-1,5 29 1,-4-44-166,0-1 1,0 1 0,1-1-1,0 1 1,0-1-1,1 0 1,0 0-1,0 0 1,0-1-1,1 1 1,0-1-1,0 0 1,0 0 0,0 0-1,1 0 1,0-1-1,0 0 1,0 0-1,1 0 1,-1 0-1,12 4 1,-5-3 191,1 0 1,-1-1-1,0-1 0,1 0 1,0-1-1,-1 0 1,1-1-1,0 0 0,26-2 1,-34 0-239,1 0 0,-1 0 1,0 0-1,0-1 0,0 1 1,0-1-1,0-1 0,0 1 1,0-1-1,-1 1 0,1-1 1,-1-1-1,0 1 0,5-5 1,-4 2-25,0 0 0,0 0 0,-1 0 0,0-1 0,0 1 0,0-1 0,-1 0 0,0 0 0,3-15 0,-1-3-23,-2 0 0,-1-1 0,0 1 0,-2-1 0,-4-32-1,1 37-15,0 0 1,-6-24-1,6 36-7,0-1 0,-1 1 0,0-1 0,-1 1 1,0 1-1,-10-15 0,8 15-41,0 1-1,0-1 0,0 1 1,-1 1-1,0-1 1,-1 1-1,1 1 1,-1-1-1,0 2 1,0-1-1,-14-4 1,16 7-137,-1 0 1,1 0-1,-1 0 0,1 1 1,-1 0-1,1 1 1,-1-1-1,1 2 1,-1-1-1,0 1 1,1 0-1,-1 1 1,1-1-1,0 1 1,-1 1-1,-9 4 1,12-4-378,1 0 0,-1 0 0,1 0 1,0 0-1,0 0 0,-3 5 0,-15 23-2217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1:04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15 4736,'-6'-3'1495,"6"5"-311,9 10 384,1 1-818,-3 3-213,-1 1 0,-1 0 0,0 0 0,-1 0 1,3 35-1,-4 90 1173,-3-95-771,1-43 679,2-8-1052,2-9-110,3-27-138,-2 10-243,1-1 0,2 1 0,0 1 0,24-48 0,-26 62-113,-6 11-16,1 0 1,0 1 0,0-1 0,0 0-1,0 1 1,0-1 0,1 1 0,0-1-1,-1 1 1,1 0 0,7-5 0,-10 8 46,1 0 0,-1 0 0,0-1 0,1 1 0,-1 0 0,1 0 0,-1 0-1,1 0 1,-1 0 0,0 0 0,1 0 0,-1 0 0,1 0 0,-1 0 0,1 0 0,-1 0 0,0 0 0,1 0 0,-1 0 0,1 1 0,-1-1 0,0 0 0,1 0 0,-1 0 0,0 1 0,1-1 0,0 0 0,6 13 33,-1 16 118,-4 77 203,-3-57 421,7-56 163,8-15-559,3-7-161,-5 12-238,1 0-1,1 1 1,0 0-1,1 2 1,1-1-1,0 2 0,1 0 1,0 1-1,1 1 1,1 0-1,38-15 1,-52 24-23,0 0-1,0 0 1,1 1 0,-1 0 0,0 0 0,1 0 0,-1 0-1,1 1 1,-1 0 0,1 0 0,10 2 0,-14-1 37,1 0 0,-1 0 0,1 0 0,-1 0 0,1 0 0,-1 0 0,0 1 0,0-1 0,0 1 0,0 0 0,0 0 0,0 0 0,0 0 0,0 0 1,-1 0-1,1 0 0,-1 0 0,1 0 0,-1 1 0,0-1 0,0 1 0,0-1 0,0 1 0,-1-1 0,2 6 0,0 6 61,-1 0 0,0 0 0,-1 1-1,0-1 1,-5 26 0,-1-5 475,-13 37 0,18-66-1163,3-6-1181,10-10-2851,-5 3 2856,8-5-370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1:04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5568,'1'0'2385,"4"3"-1451,-1-1 0,1 0 0,-1 0 1,10 1-1,21 0 265,0-2 1,59-5-1,-66 2-1005,71-8 62,39-2 207,-118 14-517,-3 0-3673,-12-2 1765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1:04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 5152,'-5'-1'2815,"16"4"-57,72-6 502,31 0-2595,-26 9-315,76 3-3473,-128-12-306,0-2 1093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11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88 3392,'-1'0'82,"1"0"0,-1 0 0,1 0-1,-1 0 1,1 0 0,-1 0 0,1 0 0,-1 0 0,0 0 0,1 0 0,-1 0-1,1 0 1,-1 0 0,1 1 0,-1-1 0,1 0 0,0 0 0,-1 1-1,1-1 1,-1 0 0,1 0 0,-1 1 0,1-1 0,0 0 0,-1 1 0,1-1-1,0 1 1,-1-1 0,1 1 0,0-1 0,-1 0 0,1 1 0,0-1 0,0 1-1,0-1 1,0 1 0,-1-1 0,1 2 0,-2 4 1370,2-5-1318,-1 0-1,1 0 0,0 0 1,0 1-1,0-1 1,0 0-1,0 0 0,0 0 1,0 1-1,0-1 1,0 0-1,0 0 0,1 0 1,-1 0-1,0 0 1,1 1-1,-1-1 1,1 0-1,-1 0 0,1 0 1,1 2-1,16 17 1519,-15-17-1434,0 0 1,0-1 0,1 1-1,-1-1 1,1 0 0,0 0-1,0-1 1,-1 1 0,1-1-1,0 0 1,0 0 0,5 1-1,-6-2-130,0 0 0,-1 0 0,1-1 0,0 1 0,0-1-1,-1 0 1,1 1 0,-1-1 0,1 0 0,-1-1 0,1 1 0,-1 0-1,1-1 1,-1 1 0,0-1 0,0 0 0,0 0 0,4-4-1,-3 2-68,0-1 0,0 1 0,0-1 0,-1 0-1,1 0 1,-1 0 0,0-1 0,-1 1-1,1 0 1,-1-1 0,0 1 0,-1-1 0,1 0-1,-1 1 1,0-1 0,-1 1 0,1-1-1,-1 1 1,0-1 0,0 1 0,-1-1-1,1 1 1,-1 0 0,-4-8 0,5 12-35,1 0 0,-1 0-1,0 0 1,1 1 0,-1-1 0,0 0 0,1 0 0,-1 1 0,0-1 0,0 0-1,1 1 1,-1-1 0,0 1 0,0-1 0,0 1 0,0-1 0,0 1-1,0 0 1,0 0 0,0-1 0,0 1 0,0 0 0,0 0 0,0 0 0,-2 0-1,1 1-7,0-1-1,0 1 1,0 0-1,0 0 1,0 0-1,0 0 1,0 0-1,0 0 1,0 0-1,0 1 0,-2 2 1,-3 3-15,0 1 0,0 1 0,-10 17 0,8-11 171,0 0 0,1 1 0,1 0 0,1 1 0,-7 28 0,11-39-44,1 0 1,1 0-1,-1 1 0,1-1 1,0 0-1,1 0 1,0 1-1,2 9 0,-2-12-8,0-1-1,1 1 1,0 0-1,-1 0 1,1 0-1,1-1 0,-1 1 1,1-1-1,-1 0 1,1 0-1,0 0 1,0 0-1,0 0 1,4 2-1,-3-3 7,-1 0-1,1 0 0,0 0 1,-1 0-1,1-1 1,0 1-1,0-1 1,0 0-1,0-1 1,0 1-1,8 0 1,-5-2 44,1 1 1,0-1-1,-1 0 1,1-1-1,12-4 1,2-2-7,0-2-1,-1-1 1,20-13 0,152-101-250,-116 74 1,-73 49 115,0 0 0,-1-1 0,1 1 0,0 1 1,1-1-1,4-1 0,-8 3 14,0 0 1,0-1 0,1 1 0,-1 0-1,0 0 1,0 0 0,1 0-1,-1 0 1,0 0 0,0 1 0,1-1-1,-1 0 1,0 1 0,0-1 0,1 1-1,-1-1 1,0 1 0,0-1 0,0 1-1,0 0 1,0 0 0,0-1-1,0 1 1,0 0 0,1 2 0,2 4 43,0 0 1,0 0 0,-1 0-1,4 11 1,2 7 204,-3-14-172,0 1 0,1-2 0,0 1 0,0-1 0,1 0 1,0-1-1,1 0 0,0 0 0,0-1 0,1 0 0,0-1 0,1 0 0,11 7 1,-13-9 16,6 3-1091,-14-8 819,-1 0 0,1 0-1,-1 0 1,1 0-1,0 0 1,-1 0 0,1 0-1,-1-1 1,1 1-1,-1 0 1,1 0 0,-1 0-1,1 0 1,-1-1-1,1 1 1,-1 0 0,1-1-1,-1 1 1,0 0-1,1-1 1,-1 1 0,1 0-1,-1-1 1,0 1-1,1-1 1,-1 1 0,0-1-1,1 0 1,2-4-2151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1:05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97 152 3968,'0'0'46,"0"0"-1,-1-1 1,1 1 0,0-1-1,0 1 1,0 0 0,0-1-1,-1 1 1,1 0 0,0-1-1,0 1 1,0 0 0,-1 0-1,1-1 1,0 1 0,-1 0-1,1-1 1,0 1-1,-1 0 1,1 0 0,0 0-1,-1-1 1,1 1 0,0 0-1,-1 0 1,1 0 0,0 0-1,-1 0 1,1 0 0,-1 0-1,1 0 1,0 0 0,-1 0-1,1 0 1,-1 0 0,0 0-1,-1 1 95,1-1 0,-1 1 0,0 0 0,0 0 0,0 0 0,0 0-1,-3 3 1,-1 1 355,0 0 1,0 1-1,-7 8 0,9-8-330,0 1-1,0 0 1,0 0-1,0 0 1,1 0 0,1 0-1,-1 1 1,1 0-1,1-1 1,-1 1 0,1 0-1,0 0 1,1 0-1,0-1 1,0 1 0,1 0-1,0 0 1,0 0-1,1 0 1,0-1 0,0 1-1,1-1 1,0 0-1,0 1 1,1-1-1,0-1 1,0 1 0,7 8-1,-3-6 11,1-1-1,0 0 1,1-1 0,0 0-1,0 0 1,0-1-1,1 0 1,0-1-1,0 0 1,0-1 0,1 0-1,-1-1 1,1 0-1,0-1 1,0 0-1,0-1 1,0 0 0,0-1-1,1 0 1,-1-1-1,0 0 1,0-1-1,0-1 1,-1 0 0,1 0-1,-1-1 1,1-1-1,-1 0 1,18-11-1,-18 9-70,0-1-1,0-1 0,-1 0 1,0 0-1,0-1 0,-1 0 1,12-19-1,-14 21-70,-2-1 0,1 0-1,-1-1 1,-1 1 0,1-1 0,-2 0-1,1 0 1,-2 0 0,1-1 0,-1 1-1,-1 0 1,0-1 0,0-11 0,-2 9-53,0 0 0,-1 1 0,-1 0 0,0-1 0,0 1 0,-1 0 1,-1 1-1,0-1 0,-1 1 0,-7-13 0,9 19-9,-1 0 1,1 0-1,-1 0 0,1 1 0,-1 0 1,-1 0-1,1 0 0,0 1 0,-1-1 1,-11-3-1,8 3 8,0 1 1,-1 0-1,0 1 0,0 1 1,0-1-1,-13 1 0,1 1 0,1 2-1,0 0 0,0 1 0,0 2 0,-34 11 0,43-12-156,0 0-1,0 1 1,1 1-1,0 0 1,0 0 0,0 1-1,1 0 1,0 1-1,0 0 1,-12 15-1,7-4-972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1:08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1248,'1'1'5444,"4"6"-1548,-7-3-4602,-1-3 168,2 3 90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1:09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5 2976,'0'0'33,"0"0"0,0 0 0,0 0 0,0 0 1,0-1-1,-1 1 0,1 0 0,0 0 0,0 0 0,0 0 0,0 0 1,0 0-1,0 0 0,0 0 0,-1 0 0,1 0 0,0 0 0,0 0 1,0 0-1,0 0 0,0 0 0,0 0 0,0-1 0,0 1 0,0 0 0,0 0 1,0 0-1,0 0 0,0 0 0,-1 0 0,1 0 0,0 0 0,0-1 1,0 1-1,0 0 0,0 0 0,0 0 0,0 0 0,0 0 0,0 0 1,0 0-1,0-1 0,0 1 0,0 0 0,0 0 0,0 0 0,1 0 0,-1 0 1,0 0-1,0 0 0,0-1 0,0 1 8,0 0 1,0 1-1,0-1 0,0 0 0,0 0 538,0 0-538,0 0 0,1 0 1,-1 0-1,0 0 0,0 1 0,0-1 1,0 0-1,0 0 0,0 0 1,0 0-1,0 0 0,0 0 0,0 0 1,0 0-1,0 0 0,0 0 1,0 0-1,0 0 0,0 0 1,1 0-1,-1 0 0,0 0 0,0 0 1,0-1-1,0 1 0,0 0 1,0 0-1,0 0 83,0 0-83,-13 1 2530,0 3-2372,0 0 0,1 2 0,0-1 0,0 2 0,-20 14 0,19-13-49,-72 57 287,43-32-501,40-31 61,-1 0 63,0 0 0,0 1-1,0 0 1,0-1 0,-3 6 0,5-7-34,1-1 1,0 1 0,-1 0-1,1 0 1,-1-1-1,1 1 1,0 0-1,0 0 1,-1 0-1,1 0 1,0-1-1,0 1 1,0 0 0,0 0-1,0 0 1,0 0-1,0 0 1,0-1-1,1 1 1,-1 0-1,0 0 1,0 0-1,1 0 1,-1-1 0,0 1-1,1 0 1,-1 0-1,1-1 1,-1 1-1,1 0 1,0 0-1,4 3 5,0 0-1,1 0 1,-1 0 0,0-1-1,1 0 1,0 0-1,10 3 1,8 4-46,7 5-71,-6-3 100,45 28-1,-69-39 11,0 0 0,1 0 0,-1 0 0,0-1 1,1 1-1,-1 1 0,0-1 0,0 0 0,0 0 0,0 0 0,0 0 1,0 1-1,-1-1 0,1 1 0,0-1 0,-1 0 0,1 1 0,0-1 0,-1 1 1,0-1-1,1 1 0,-1 0 0,0-1 0,0 1 0,0-1 0,0 1 1,0-1-1,0 1 0,-1-1 0,1 1 0,0 0 0,-1-1 0,1 0 0,-1 1 1,0-1-1,1 1 0,-1-1 0,0 0 0,-1 2 0,-3 3 105,0 0 0,0-1 0,0 1-1,-1-1 1,0-1 0,-9 7 0,-2-2-29,0 0 1,-1 0 0,-26 7 0,12-4 40,20-7 25,0-1 0,0 0 0,0-1 0,0 0 1,-23 2-1,30-6-532,10-2-1177,12-1 311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1:10.2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6 101 4384,'-5'-14'1424,"5"14"-1410,0 0 0,0 0 1,0 0-1,0 0 0,0 0 0,0-1 1,0 1-1,0 0 0,0 0 0,0 0 1,0 0-1,0 0 0,0 0 1,0-1-1,0 1 0,0 0 0,0 0 1,0 0-1,0 0 0,0 0 0,0-1 1,0 1-1,0 0 0,0 0 0,0 0 1,0 0-1,0 0 0,1 0 1,-1 0-1,0-1 0,0 1 0,0 0 1,0 0-1,0 0 0,0 0 0,0 0 1,0 0-1,1 0 0,-1 0 0,8-7 506,1 1-1,0 0 1,1 1-1,-1 0 0,1 0 1,18-5-1,68-15-126,-83 22-336,2 0 92,0 0 0,0 1 1,0 0-1,1 2 0,-1-1 1,1 2-1,19 3 0,-33-4-273,0 1 0,0-1 0,0 1 1,0-1-1,-1 1 0,1 0 0,0-1 0,0 1 0,-1 0 0,1 0 0,2 2 0,-3-2-90,-1 0 0,1 0 0,-1 0 0,1 0 1,-1 0-1,1 0 0,-1 0 0,0 0 0,1 0 0,-1 1 0,0-1 1,0 0-1,0 0 0,0 0 0,0 0 0,0 0 0,0 0 0,0 0 1,0 0-1,-1 2 0,-3 19-2266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1:10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69 4160,'-18'0'1856,"28"-4"-1600,-2 1 1120,11 3-800,7-8 352,6 3-576,4-7 32,1 9-256,-2-11 224,-4 11-224,-4-9 672,1 12-448,-1-5-1792,-1 5 768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1:10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3552,'1'-2'318,"0"1"0,0 0 0,0-1 0,0 1 0,0 0 0,0 0 1,1 0-1,-1 0 0,0 0 0,1 0 0,-1 0 0,3-1 0,-3 2-208,0 0 0,0 0 0,-1 0 0,1 0 0,0 0 0,0 1-1,0-1 1,-1 0 0,1 1 0,0-1 0,0 0 0,-1 1 0,1-1 0,0 1 0,-1-1 0,1 1 0,-1-1-1,1 1 1,0-1 0,-1 1 0,1 0 0,-1-1 0,0 1 0,1 0 0,-1 0 0,1-1 0,-1 1-1,0 1 1,2 3 142,0 1 0,-1-1-1,0 1 1,0 0 0,0-1 0,-1 1-1,-1 11 1,1-11-132,-4 156 1916,3 114-611,3-259-1254,0-1 1,1 1-1,5 16 0,-6-26-287,0-1-1,1 0 1,0 0-1,0 0 0,0 0 1,1 0-1,-1 0 0,1-1 1,1 0-1,5 7 1,12 4-4188,1 4 1184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1:11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11 3552,'0'0'106,"-1"-1"0,1 1-1,0 0 1,0-1 0,-1 1 0,1 0 0,0-1 0,0 1-1,0 0 1,0-1 0,0 1 0,-1-1 0,1 1 0,0 0-1,0-1 1,0 1 0,0 0 0,0-1 0,0 1 0,0-1-1,0 1 1,1-1 0,-1 0 658,-2 4 336,-4 3-615,0 1-1,0-2 0,-1 1 0,-14 9 1,-54 32-18,45-29-341,-42 33 1,70-50-95,0 1 0,0-1 0,0 1 0,1 0 0,-1-1 0,1 1 0,-1 0 0,1 0 0,0 0 0,0 0 0,0 0 0,-1 3 0,2-4-9,0 0 1,0 0 0,0 0-1,0 0 1,0 0-1,0 0 1,0 0-1,0 0 1,1 0-1,-1 0 1,0 0-1,1 0 1,-1 0-1,1 0 1,-1 0-1,1 0 1,-1-1-1,1 1 1,-1 0 0,1 0-1,0 0 1,0-1-1,-1 1 1,1 0-1,0-1 1,0 1-1,0-1 1,1 1-1,17 10 107,0-2 1,0 0-1,1-2 0,31 9 0,-43-14-83,4 1 5,-1 1 1,0-1-1,0 2 1,13 6-1,-24-11-2,1 0 0,0 1 0,-1-1 1,1 0-1,-1 1 0,1-1 0,-1 1 0,1-1 0,-1 1 0,1-1 0,-1 1 0,0-1 0,1 1 0,-1 0 0,0-1 0,1 1 1,-1 0-1,0 0-11,0-1 0,0 1 1,0-1-1,0 0 0,0 1 0,0-1 1,0 0-1,0 1 0,0-1 1,-1 0-1,1 1 0,0-1 1,0 0-1,0 0 0,-1 1 0,1-1 1,0 0-1,0 1 0,-1-1 1,1 0-1,0 0 0,-1 1 0,-20 7 764,-24 0-474,-47 2-1,33-5-148,-40 4 146,134-12-5798,-4 2 3723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1:12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52 4640,'-1'0'80,"1"0"0,0 0 0,-1-1-1,1 1 1,0 0 0,-1 0 0,1-1 0,0 1 0,-1 0 0,1-1 0,0 1 0,0 0 0,-1-1 0,1 1-1,0-1 1,0 1 0,0 0 0,0-1 0,0 1 0,-1-1 0,1 1 0,0 0 0,0-1 0,0 1-1,0-1 1,0 1 0,0 0 0,0-1 0,0 1 0,0-1 0,1 0 0,-1 0 64,1 1 0,0-1 0,-1 0 0,1 0 0,0 1 0,0-1 0,-1 0 0,1 1 0,0-1 0,0 1 0,0-1 0,2 0 0,6-2 433,-1 1 0,14-3 1,-17 4-547,31-6 457,1 1 1,0 2-1,0 2 1,38 2-1,-68 0-568,1 1-1,-1 0 0,0 0 1,0 1-1,0 0 0,-1 0 1,14 6-1,-12-2-644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1:12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12 5152,'-18'-8'2336,"31"13"-2048,0-5 1120,6 0-832,17-5 704,9 5-768,5-3-32,-5 6-320,0-3 32,-1 0-96,-9 0 576,2 0-384,-1-3-1088,-4 3 416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1:12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161 118 3328,'0'-1'45,"0"1"0,0-1 0,0 1 0,0-1 1,0 1-1,0-1 0,0 1 0,0-1 0,0 1 0,0-1 0,0 1 0,0-1 1,0 1-1,-1-1 0,1 1 0,0-1 0,0 1 0,0 0 0,-1-1 1,1 1-1,0-1 0,-1 1 0,1 0 0,0-1 0,-1 1 0,1 0 0,0-1 1,-1 1-1,1 0 0,-1-1 0,-15 4 471,15-3-393,-1 1 0,1 0 1,-1-1-1,1 1 1,-1 0-1,1 0 0,-1 0 1,1 0-1,0 0 1,0 0-1,-1 1 1,0 0-1,-4 5 246,-13 12 325,-33 34 647,46-46-1186,1 0 0,0 1 0,0 0 0,0 0 0,1 0 0,-4 9 0,7-14-90,0 0 0,1 1 0,-1-1 0,0 0 0,1 1 0,0-1 0,0 0 0,0 1 0,0-1 0,1 0 1,-1 1-1,1-1 0,0 0 0,0 1 0,0-1 0,0 0 0,0 0 0,1 0 0,0 0 0,-1 0 0,1 0 0,0-1 1,0 1-1,1-1 0,-1 1 0,0-1 0,1 0 0,4 3 0,2 2 228,1 0-1,1-1 1,-1 0 0,1-1-1,0 0 1,21 5 0,-20-7-119,0 0 1,0-1 0,1-1 0,-1 0 0,1 0-1,-1-2 1,0 1 0,1-1 0,12-4 0,-8 1-15,0 0 0,0-2 0,-1 0 0,0-1 1,28-17-1,-39 21-130,1 0-1,-1 0 1,0-1 0,0 0 0,-1 0-1,1 0 1,-1 0 0,0-1 0,0 0-1,0 1 1,-1-2 0,1 1 0,-1 0-1,-1-1 1,1 1 0,-1-1 0,0 0-1,2-9 1,-3 3-25,0-1 0,-1 1 0,0-1-1,-1 1 1,0-1 0,-1 1 0,-1 0 0,0 0-1,-8-19 1,8 22-15,-1 0 0,-1 1 0,0-1 0,0 1 0,0 0 0,-1 1 0,-9-10 0,12 13-2,-1 1-1,0 0 0,0 0 1,0 0-1,0 0 1,-1 0-1,1 1 1,-1 0-1,1 0 0,-1 0 1,0 0-1,0 1 1,0 0-1,0 0 1,0 0-1,0 1 0,0 0 1,0 0-1,0 0 1,0 0-1,0 1 1,0 0-1,0 0 0,0 0 1,1 0-1,-8 4 1,2-1-374,0 1 1,0 0 0,0 0 0,-14 12-1,12-8-1406,1 2 0,-17 16 0,8 2-848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11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539 33 4640,'-5'-20'1504,"5"19"-1422,0 0-1,0 1 1,0-1 0,0 0 0,0 0 0,0 1 0,1-1-1,-1 0 1,0 1 0,0-1 0,2-4 3567,-54 68 1754,26-37-4286,-58 42 1,-38 14-2,2-2-696,88-57-341,-47 46 1,77-66 20,-1-1-240,0 1-1,0 0 1,1 0 0,-1 0-1,-1 4 1,4-7 82,0 0 0,0 1-1,-1-1 1,1 0 0,0 0 0,0 0 0,0 1-1,0-1 1,0 0 0,0 0 0,0 0 0,0 1-1,0-1 1,0 0 0,0 0 0,0 0 0,0 1-1,0-1 1,0 0 0,0 0 0,0 1 0,0-1-1,0 0 1,1 0 0,-1 0 0,0 0-1,0 1 1,0-1 0,0 0 0,0 0 0,0 0-1,1 0 1,-1 1 0,0-1 0,0 0 0,2 1-257,-1-1 1,0 0 0,0 0 0,1 0 0,-1 1-1,0-1 1,1 0 0,-1 0 0,0-1 0,0 1-1,2 0 1,26-6-5040,7-2 1706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3:15.7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14 497 3904,'-1'0'72,"1"0"0,-1 0-1,1 0 1,-1 0 0,1 0 0,-1 0 0,1 0 0,-1 0 0,1 0-1,-1 0 1,1 0 0,-1 1 0,1-1 0,-1 0 0,1 0 0,0 0-1,-1 1 1,1-1 0,-1 0 0,1 1 0,0-1 0,-1 0 0,1 1-1,0-1 1,-1 1 0,1-1 0,0 1 0,0-1 0,-1 0 0,1 1-1,0-1 1,0 1 0,0-1 0,0 1 0,0-1 0,-1 1 0,1-1-1,0 1 1,0-1 0,0 1 0,0-1 0,1 1 0,-1-1 0,0 1-1,0-1 1,0 1 0,0-1 0,0 1 0,1-1 0,-1 1 0,0-1-1,0 1 1,1-1 0,-1 0 0,0 1 0,1 0 0,0 1 111,1 0 0,-1 0 0,1-1 0,-1 1 0,1 0-1,0 0 1,0-1 0,-1 1 0,1-1 0,0 0 0,0 1 0,1-1 0,-1 0 0,0 0 0,0 0 0,1-1 0,-1 1 0,0 0 0,1-1 0,-1 0 0,0 1 0,1-1 0,-1 0 0,4 0 0,-1-1 8,0 1 0,-1-1 0,1 0 1,0 0-1,-1-1 0,1 1 0,-1-1 1,1 0-1,-1 0 0,0-1 1,6-3-1,-5 2-24,14-10 214,-1-1-1,0 0 0,-1-1 1,28-35-1,-12 3 87,34-68-1,10-16-124,-31 36 138,-45 95-479,-1 0 1,1 0-1,-1 0 0,1 0 1,-1 0-1,1 0 1,-1 1-1,1-1 1,0 0-1,0 0 0,-1 1 1,1-1-1,0 1 1,0-1-1,0 1 1,0-1-1,1 0 0,-1 1-8,0 0 0,0 0-1,0 0 1,-1 0 0,1 1-1,0-1 1,0 0 0,0 0-1,-1 1 1,1-1 0,0 0-1,-1 1 1,1-1 0,0 1-1,-1-1 1,1 1 0,0-1-1,-1 1 1,1 0 0,-1-1-1,1 1 1,-1 0-1,1-1 1,-1 1 0,1 1-1,4 7 33,0 0-1,0 1 0,-1 0 0,-1 0 1,4 13-1,8 56 269,-12-61-150,1 9-44,-1 1 1,-2-1-1,-1 1 0,-1 0 1,-1-1-1,-2 1 0,0-1 1,-2 0-1,-1 0 1,-14 33-1,20-57-13,0 0 0,-1 0-1,1 0 1,-1 0 0,1 0 0,-1-1-1,0 1 1,0-1 0,-1 1 0,1-1-1,0 0 1,-1 1 0,1-1 0,-5 2-1,5-3-37,0-1 0,0 1 0,0-1-1,0 1 1,0-1 0,0 0 0,0 1-1,0-1 1,0 0 0,0-1 0,0 1-1,0 0 1,0 0 0,0-1 0,0 1-1,1-1 1,-1 0 0,0 0-1,0 1 1,0-1 0,1 0 0,-1-1-1,0 1 1,-2-2 0,-6-7-95,1 0-1,0-1 1,0 0 0,1 0-1,0-1 1,1 0 0,-10-23-1,16 32 51,-5-15-305,7 13-98,6 8-213,59 48 181,-48-35 437,0-1 1,1-1-1,36 20 1,-49-31 40,-1-1-1,0 1 1,1-1 0,0-1 0,0 1 0,-1-1 0,1 0 0,0 0-1,0-1 1,0 1 0,0-1 0,0-1 0,0 1 0,0-1 0,0 0 0,0 0-1,-1-1 1,1 0 0,9-4 0,-7 2 32,-1-1 1,1 0-1,-1-1 0,0 0 0,0 0 1,11-14-1,35-48 141,-39 47-159,7-10 7,-17 24-96,0 0 0,0 0 0,1 1 1,0-1-1,1 1 0,-1 0 0,1 1 0,7-6 1,-13 11 10,0 0 0,1-1 1,-1 1-1,0 0 1,0 0-1,1 0 0,-1 0 1,0 0-1,0-1 1,1 1-1,-1 0 0,0 0 1,1 0-1,-1 0 0,0 0 1,0 0-1,1 0 1,-1 0-1,0 0 0,1 0 1,-1 0-1,0 0 1,0 0-1,1 1 0,-1-1 1,0 0-1,1 0 0,-1 0 1,0 0-1,0 0 1,0 0-1,1 1 0,-1-1 1,0 0-1,0 0 1,1 0-1,-1 1 0,0-1 1,0 0-1,0 0 0,0 1 1,0-1-1,1 0 1,-1 0-1,0 1 0,0-1 1,0 0-1,0 1 1,3 19-95,-2-17 89,1 249-47,-3-202-20,-2 18 361,-3-1-1,-26 126 0,20-159 339,11-33-562,1 0 0,0 0 0,-1 0-1,1 0 1,0 0 0,-1 0 0,1-1-1,-1 1 1,0 0 0,1 0 0,-1 0 0,0 0-1,1-1 1,-1 1 0,0 0 0,0-1-1,0 1 1,0-1 0,1 1 0,-1-1-1,0 1 1,0-1 0,0 1 0,0-1-1,0 0 1,-1 1 0,0-2-26,1 1 0,0-1 0,0 0 0,0 1-1,0-1 1,0 0 0,1 0 0,-1 0 0,0 1 0,0-1 0,0 0 0,1 0 0,-1 0 0,0 0-1,1 0 1,-1-1 0,0 0 0,0-1 24,-1-1-45,0-1-1,0 0 1,0 0 0,1 0-1,0 0 1,0 0-1,0 0 1,1 0-1,-1 0 1,1 0-1,1-8 1,0-5-5,0-42-34,2 0 1,17-88 0,-12 110-1,2 2 1,1-1-1,1 1 0,2 1 1,21-38-1,-29 63-38,0 0-1,0 1 1,1-1-1,0 1 1,1 1 0,10-10-1,-16 16 50,0 0 0,0 0 0,1 0 1,-1 1-1,1-1 0,0 1 0,-1-1 0,1 1 0,0 0 0,0 0 0,0 0 1,0 1-1,0-1 0,0 1 0,0-1 0,0 1 0,0 0 0,0 0 0,0 0 0,0 1 1,0-1-1,0 1 0,-1-1 0,1 1 0,0 0 0,0 0 0,3 2 0,-2-1 20,-1 0-1,0 1 1,-1-1-1,1 1 0,0-1 1,-1 1-1,1 0 0,-1 0 1,0 0-1,0 0 1,0 0-1,0 1 0,-1-1 1,2 4-1,1 4 9,-1 0 1,0-1-1,1 17 0,-3-16 46,0 1 0,-1 0 0,0-1 0,-1 1 0,0 0 0,-1-1-1,-1 1 1,0-1 0,-7 20 0,9-29-18,1 0 0,-1-1 1,0 1-1,0-1 0,0 0 0,0 1 1,0-1-1,0 0 0,0 1 0,0-1 1,0 0-1,-3 2 0,3-3-14,0 1-1,1-1 1,-1 0 0,0 1-1,0-1 1,0 0 0,0 0-1,0 0 1,1 1 0,-1-1-1,0 0 1,0 0 0,0 0-1,0-1 1,0 1 0,0 0-1,0 0 1,0-1-1,-2 0-3,0 0-1,1-1 1,0 0-1,-1 1 1,1-1-1,0 0 1,0 0-1,0 0 0,0 0 1,0-1-1,0 1 1,1 0-1,-1-1 1,-1-2-1,-11-22-292,-19-38-575,31 57 407,6 9 172,14 13 73,-7-5 198,-6-6 21,0-1 1,-1 1 0,1-1-1,1 0 1,-1 0 0,0-1-1,0 0 1,1 1 0,-1-2-1,0 1 1,1-1 0,-1 1-1,1-2 1,-1 1 0,1 0-1,-1-1 1,0 0 0,1-1-1,6-1 1,8-5 172,-1 0 1,0 0-1,29-19 0,-13 4-119,0-2 0,-2 0-1,51-53 1,-76 70-255,0-1-1,8-10 1,-16 19 176,1 0 1,-1 0-1,0 0 1,0 0-1,0 0 1,0 0 0,0 0-1,1 0 1,-1 0-1,0 0 1,0 0-1,0 0 1,0 1 0,0-1-1,0 0 1,0 0-1,1 0 1,-1 0-1,0 0 1,0 0-1,0 0 1,0 1 0,0-1-1,0 0 1,0 0-1,0 0 1,0 0-1,0 1 1,0-1 0,0 0-1,0 0 1,0 0-1,0 0 1,0 0-1,0 1 1,0-1-1,0 0 1,0 0 0,0 0-1,0 0 1,0 0-1,0 1 1,0-1-1,0 0 1,0 0 0,0 0-1,0 11-53,2 6 69,0-1-1,1 0 1,1 1-1,1-2 1,0 1 0,8 16-1,-5-12 63,-3-6 70,2 0 1,-1 0-1,2 0 1,15 22-1,-22-36-104,-1 1-1,1-1 0,-1 1 1,0-1-1,1 0 0,-1 1 1,1-1-1,0 1 0,-1-1 1,1 0-1,-1 0 0,1 1 0,-1-1 1,1 0-1,0 0 0,-1 1 1,1-1-1,0 0 0,-1 0 1,1 0-1,0 0 0,-1 0 1,1 0-1,0 0 0,1-1 12,-1 1 0,1-1 0,-1 1-1,1-1 1,-1 0 0,1 0 0,-1 0-1,1 0 1,1-1 0,3-4 20,0-1 0,11-13 0,-14 16-76,13-19 59,17-20-123,-31 39 53,1 1-1,0 0 0,1 0 1,-1 0-1,1 1 0,-1-1 1,1 1-1,0 0 0,5-3 1,-8 5 17,-1-1 1,1 1 0,0 0 0,0 0-1,0 0 1,0-1 0,0 1-1,0 0 1,0 0 0,0 0 0,0 0-1,0 0 1,0 1 0,0-1 0,0 0-1,0 0 1,-1 1 0,1-1-1,0 0 1,0 1 0,0-1 0,0 1-1,0-1 1,-1 1 0,1-1 0,0 1-1,-1 0 1,1-1 0,0 1-1,-1 0 1,1 0 0,-1 0 0,1-1-1,-1 1 1,1 0 0,-1 0 0,1 0-1,-1 0 1,0 0 0,0 0-1,1 0 1,-1 1 0,1 6 75,0 0 0,0 1 1,0-1-1,-2 9 0,1-10-23,4-14 116,1 1 0,-1-1-1,1 1 1,10-10 0,-2 1-192,-9 10-13,0 0 0,0 1 0,0-1 0,1 1 0,0 0 0,7-5 0,-10 8 29,0 0 0,0 1-1,0-1 1,0 0 0,0 1-1,0-1 1,0 1 0,0-1 0,0 1-1,1 0 1,-1 0 0,0 0-1,0 0 1,0 1 0,0-1 0,0 1-1,1-1 1,-1 1 0,0 0-1,0-1 1,0 1 0,2 2 0,1 0 48,-1 0 1,1 0-1,-1 1 0,0-1 1,0 1-1,0 0 1,5 8-1,23 37 263,-22-31-261,95 141-335,-92-137-1391,-4-4-4182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3:16.0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53 7040,'-32'-37'3200,"27"28"-2752,0 6-160,5-1-992,10 4 416,-6 4-1248,9 4 864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3:23.8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79 854 2720,'-4'0'1007,"8"0"1324,-2 0-1371,0 0-760,0 0 0,1-1 0,-1 1 0,0-1-1,0 0 1,0 0 0,0 0 0,0 0 0,0 0 0,0 0-1,0 0 1,3-3 0,24-22 1174,-12 9-615,8-6-351,-1 0 0,-1-2 0,23-33 0,-20 21-227,-1-2 1,27-59-1,27-88 402,-39 88-3,-29 69-270,0 1 1,-3-2 0,9-43-1,-17 72-310,0 0-1,1 0 1,-1 0-1,0 0 1,0 0 0,0 0-1,0 0 1,0 0-1,0 0 1,0 0-1,0 0 1,0 0 0,0 1-1,0-1 1,-1 0-1,1 0 1,0 0-1,-1 0 1,1 0 0,0 0-1,-2-1 1,1 2-6,1 0 1,-1 0 0,0 0-1,1 0 1,-1 0 0,0 0-1,1 0 1,-1 0 0,0 0-1,1 0 1,-1 0-1,1 1 1,-1-1 0,0 0-1,1 0 1,-1 1 0,0-1-1,1 0 1,-1 1 0,1-1-1,-1 1 1,0 0 0,-6 5-40,0 0 0,-11 15 1,1 0 109,2 1 1,0 0 0,-17 39 0,8-15-10,-140 292 497,123-234-309,-40 149-1,10 14 472,71-266-720,-1 4 136,0 0 0,0 0 0,-1 0 0,1 0 0,-1 0 0,0 0-1,-1-1 1,-5 9 0,8-13-138,-1 0 0,1 0 0,-1 0 0,1 0-1,0 0 1,-1 0 0,1 0 0,-1 0-1,1 0 1,0 0 0,-1 0 0,1-1 0,-1 1-1,1 0 1,0 0 0,-1 0 0,1-1 0,0 1-1,-1 0 1,1-1 0,0 1 0,0 0-1,-1-1 1,1 1 0,0 0 0,0-1 0,-1 1-1,1 0 1,0-1 0,0 1 0,0-1 0,0 1-1,0-1 1,-1-2-52,0 1 0,1-1-1,0 1 1,0-1 0,0 0-1,0 1 1,0-1 0,0 1 0,1-1-1,-1 1 1,1-1 0,1-3 0,15-30-271,-14 30 289,15-28-184,-10 16 148,21-31 0,-12 27 63,1 1 0,1 2 0,0 0-1,44-33 1,100-53-167,-90 61 188,-70 42-2,52-32 182,96-79-1,-137 100 76,-1-1-1,21-30 0,-24 23-151,-10 21-10,-3 13 266,-21 64-445,-1 7 244,20-61-144,0 0 0,2 0 1,-2 33-1,5-55 20,0 1 1,0 0-1,0-1 0,0 1 0,0 0 1,1-1-1,-1 1 0,0-1 0,1 1 1,-1-1-1,1 1 0,-1 0 1,1-1-1,0 0 0,0 1 0,0-1 1,0 1-1,0-1 0,0 0 0,0 0 1,2 2-1,-2-3-14,0 0 1,0 1-1,0-1 0,0 0 1,1 0-1,-1 0 0,0 0 1,0 0-1,0 0 0,0 0 1,1 0-1,-1-1 0,0 1 1,0 0-1,0-1 0,0 1 1,0-1-1,0 1 0,0-1 1,0 1-1,0-1 0,0 0 1,0 0-1,0 1 0,0-1 1,-1 0-1,1 0 0,0 0 1,0-1-1,14-17 138,18-29 1,-20 28-158,22-27 0,87-80-120,-108 112-16,-12 16-86,-2 3 68,-3 7 15,-8 17 61,6-16 54,0 0-1,0 1 0,1-1 1,1 1-1,0 0 0,-1 24 0,4-34 37,0-1-1,0 0 0,1 1 1,-1-1-1,1 0 0,-1 1 1,1-1-1,0 0 0,0 0 1,0 0-1,0 1 0,0-1 1,2 2-1,-2-3 15,0 0 0,0 0-1,0 0 1,1 0 0,-1 0 0,0 0-1,0 0 1,0 0 0,1 0 0,-1-1-1,0 1 1,1 0 0,-1-1 0,1 0-1,-1 1 1,1-1 0,-1 0 0,0 1-1,1-1 1,-1 0 0,3 0 0,2-1 53,0-1 1,0 1 0,0-1-1,0 0 1,0-1-1,0 0 1,-1 1 0,7-6-1,2-1-49,23-21 0,38-40-12,-31 24-26,-5 6 0,-35 36 2,16-13-185,-19 17 172,-1 0-1,0 0 1,0 0 0,0 0-1,1 0 1,-1 0 0,0 0-1,0 0 1,0 0 0,1 0 0,-1 0-1,0 0 1,0 0 0,0 0-1,0 0 1,1 1 0,-1-1-1,0 0 1,0 0 0,0 0-1,0 0 1,1 0 0,-1 0-1,0 0 1,0 1 0,0-1-1,0 0 1,0 0 0,1 0 0,-1 0-1,0 0 1,0 1 0,0-1-1,0 0 1,0 0 0,0 0-1,0 1 1,0-1 0,0 0-1,0 0 1,0 0 0,0 1-1,0-1 1,1 10-4,-1-9-16,-5 56 2,2-44 73,2 1 0,0-1 1,0 0-1,3 17 0,-1-3 74,-2-23-67,1-1 1,0 1 0,0 0 0,1 0 0,-1 0 0,1-1 0,0 1-1,0 0 1,0 0 0,2 4 0,-2-7 12,9-2 293,-1-5-276,0-1-1,0 0 0,-1 0 1,0-1-1,12-14 0,30-48-55,-24 37 73,-19 24-152,0 1 0,-1-1 0,6-11 1,-12 20 43,1 0 1,-1 0 0,0 0-1,1 1 1,-1-1 0,0 0-1,1 0 1,-1 0 0,0 0 0,1 0-1,-1 0 1,0 1 0,0-1-1,1 0 1,-1 0 0,0 0-1,0 1 1,1-1 0,-1 0 0,0 1-1,0-1 1,1 0 0,-1 0-1,0 1 1,0-1 0,0 0-1,0 1 1,0-1 0,0 0-1,1 1 1,-1-1 0,0 1 0,7 15 60,-6-3-99,0 0 0,0 0 0,-2 21 0,0 0 37,1 53 352,0-86-175,2-2-141,1 1 1,0-1-1,0 1 1,-1-1-1,1 0 1,0 0-1,-1-1 1,4-1-1,11-5-78,-16 8 55,0 0 0,0-1 0,0 1 0,0-1 0,-1 0 0,1 1 0,0-1 0,0 0 0,0 1 0,-1-1 0,1 0 0,0 0 0,-1 0 0,1 0 0,0-1 0,9-9 94,10-1-205,-12 8 125,-1 0-1,1-1 0,-1 0 0,7-6 1,-2 0-14,1 1 0,1 1 0,-1 0 0,20-9 0,64-24-252,-84 37 242,0 1 0,1 0 1,0 1-1,0 0 0,0 1 0,0 1 1,1 0-1,24 2 0,14 3 72,-52-4 144,-11 1-188,0-1 0,0 0 0,0-1 0,-11-2 0,12 1-41,-1 1 0,0 0 0,-16 1 0,12 2-52,-1 0-1,1 1 0,0 1 1,0 0-1,-16 8 1,23-9 41,0 0 0,1 1 1,-1 0-1,1 0 0,0 0 1,0 1-1,1 0 1,-1 0-1,1 1 0,0-1 1,-7 12-1,11-15 32,0 1 1,-1 0-1,1-1 0,0 1 1,1 0-1,-1 0 1,0 0-1,1 0 0,0 0 1,-1-1-1,1 1 0,0 0 1,1 0-1,-1 0 0,0 0 1,1 0-1,0 0 0,-1 0 1,1-1-1,0 1 1,1 0-1,-1-1 0,0 1 1,1 0-1,3 4 0,0-2-9,0 1 0,0 0 1,0-1-1,1 0 0,-1 0 0,1-1 0,1 1 0,-1-1 0,8 3 0,-7-3 41,0-1 0,0 0 0,0 0 0,1-1 0,-1 1 0,0-2 0,1 1 0,-1-1 0,1 0 0,0-1 0,-1 0 0,1 0 0,12-2 0,-4-1 12,0 0 1,-1-1-1,1-1 1,-1 0-1,20-11 1,-22 9-27,0-1 0,-1-1 0,0 0 0,-1-1 0,0 0 0,0 0 1,-1-1-1,-1-1 0,14-20 0,-8 7 12,-2-1 0,0 0 0,-2-1-1,8-30 1,88-319 40,-104 363-159,0 1 1,-1-1 0,-1 1-1,0-1 1,0 0 0,-2 1 0,1-1-1,-4-16 1,4 29 59,0 0 0,0-1 0,0 1 0,0 0 0,0-1 0,-1 1 0,1 0 0,0-1 0,0 1 0,0 0 0,0-1 0,0 1 0,-1 0 0,1-1 0,0 1 0,0 0 0,0 0 0,-1-1 0,1 1 0,0 0 0,-1 0 0,1-1 0,0 1 0,0 0 0,-1 0 0,1 0 0,0 0 0,-1-1 0,1 1 0,0 0 0,-1 0 0,1 0 1,-1 0-1,0 0 10,0 1 0,0-1 0,0 0 0,0 1 1,1-1-1,-1 1 0,0-1 0,0 1 0,1-1 1,-1 1-1,0 0 0,-1 0 0,0 3 21,-1-1-1,0 0 0,1 1 1,0 0-1,-3 5 1,-10 39-60,2 1 1,1 0 0,-6 75-1,-9 182 58,26-286 1,0-1 188,2 30 0,0-18-91,-1-25-62,0 0 1,0 0 0,0 0-1,1 0 1,0-1 0,0 1 0,1 0-1,-1 0 1,1-1 0,3 8-1,-4-13-19,-1 1-1,0-1 0,0 0 0,1 1 1,-1-1-1,0 1 0,1-1 0,-1 1 1,1-1-1,-1 0 0,0 1 0,1-1 1,-1 0-1,1 0 0,-1 1 0,1-1 1,-1 0-1,1 0 0,-1 0 0,1 1 1,-1-1-1,1 0 0,0 0 0,-1 0 1,1 0-1,-1 0 0,1 0 0,-1 0 1,1 0-1,-1 0 0,1 0 0,-1-1 1,1 1-1,17-11 621,-10 5-675,41-24 82,64-51-1,-34 22-71,-74 56 25,7-5-236,-12 9 229,1 0 0,-1 0 0,0-1 0,0 1 0,0 0 0,0-1 0,0 1 0,0 0 0,0 0 0,0-1 0,0 1 0,0 0 0,0 0-1,-1-1 1,1 1 0,0 0 0,-1-1 0,1 1 0,-1 1 0,-8 23-169,6-17 172,0 1-1,0-1 1,1 1 0,0-1 0,1 1 0,-1 11 0,2-19 12,0 0 1,0 1-1,0-1 0,0 0 1,0 1-1,0-1 0,1 0 1,-1 1-1,0-1 0,1 0 1,-1 0-1,1 1 1,0-1-1,-1 0 0,1 0 1,0 0-1,0 0 0,0 0 1,0 0-1,0 0 0,0 0 1,0 0-1,0 0 0,0-1 1,0 1-1,0 0 0,0-1 1,1 1-1,-1-1 1,0 1-1,0-1 0,1 0 1,-1 1-1,0-1 0,1 0 1,-1 0-1,2 0 0,5 0 65,1 0-1,-1-1 0,0 0 1,15-4-1,-19 4-38,18-6-25,-1-1-1,0-1 0,0-1 1,0 0-1,26-19 0,-39 22-58,8-2-70,-26 57-314,7-29 415,1-16 25,2 0-1,-1 0 1,0 0 0,1 0 0,-1 0 0,1 1 0,0-1 0,0 0 0,0 0 0,1 0-1,-1 0 1,1 0 0,-1 0 0,1 0 0,0 0 0,3 6 0,-4-8 10,0-1 1,1 1 0,-1 0 0,0 0 0,1-1 0,-1 1 0,1 0-1,-1-1 1,1 1 0,-1-1 0,1 1 0,0 0 0,-1-1 0,1 1-1,0-1 1,-1 0 0,1 1 0,0-1 0,0 1 0,-1-1-1,2 0 1,0 0 25,0 0-1,-1-1 0,1 1 0,-1-1 1,1 1-1,-1-1 0,1 0 0,-1 0 0,1 1 1,1-3-1,-1 2 7,0-1 0,-1 0 0,1 0 0,0 0 0,-1 0 0,1 0 0,-1 0 0,0 0 0,0 0 0,0-1-1,0 1 1,0 0 0,1-5 0,2-3-2,-2 5-25,-1 0-1,1-1 1,-1 1 0,0 0-1,0-1 1,0 1 0,-1-1-1,0 1 1,0-1 0,0 1-1,-1-1 1,0 1 0,0 0-1,0-1 1,-4-7 0,1 1-84,-3-13-380,7 24 430,0-1 1,0 1-1,0 0 1,1 0-1,-1 0 1,0 0-1,0 0 1,1 0-1,-1 0 1,1 0-1,-1 0 1,1 0 0,-1 0-1,1 0 1,-1 0-1,1 0 1,0 0-1,0 0 1,1-1-1,3-2-8,0 0-1,1 0 1,-1 0-1,1 0 1,0 1-1,0 0 1,0 0-1,1 1 1,10-4-1,-12 5 19,0 1 0,0-1-1,0 1 1,0-1-1,0 1 1,0 1-1,-1-1 1,1 1 0,0 0-1,0 0 1,0 0-1,-1 1 1,1-1-1,8 5 1,-10-4 25,0 0 0,0 0 1,0 0-1,0 0 0,0 0 1,-1 1-1,1-1 0,-1 1 0,1-1 1,-1 1-1,0 0 0,0 0 0,0 0 1,0 1-1,-1-1 0,1 0 1,-1 1-1,0-1 0,0 1 0,0-1 1,-1 1-1,1 7 0,-1-5 41,0 1 0,-1-1 0,0 0 0,0 1-1,-1-1 1,0 0 0,0 1 0,0-1 0,-1 0 0,0-1 0,0 1-1,-4 5 1,-1 2 85,8-10-17,4-7 42,3-4-125,1 0 0,0 1 0,18-12-1,-7 4-95,-4 2 17,2 1 1,0 1 0,0 0-1,35-15 1,-46 23 26,1 1 0,0 0 0,0 0 0,-1 1 0,1 0 0,0 0 0,13 1 0,-15 0 10,0 1 1,0 0-1,0 0 0,-1 0 0,1 0 0,0 1 0,-1 0 1,1 0-1,-1 0 0,1 1 0,-1-1 0,5 5 1,-4-3 20,14 11-59,0 0-1,-1 1 1,28 34-1,-44-48-332,-1 0 0,0 1-1,0-1 1,0 1 0,0-1 0,0 1-1,0 0 1,-1 0 0,1-1 0,-1 1 0,0 0-1,0 4 1,-5 32-6474,5-39 6760,-3 23-2638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3:24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633 243 6976,'-24'-17'3168,"24"5"-2752,0 0-736,10 7 96</inkml:trace>
  <inkml:trace contextRef="#ctx0" brushRef="#br0" timeOffset="1">1 145 8384,'22'-23'3808,"36"-18"-3328,-2 24 960,3 6-896,32-9-288,-1 8-192,6-2-128,-13 8 0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3:26.1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6 6048,'-23'-5'2752,"23"13"-2400,5-5-736,3 6 128,5 2-2304,6 6 1440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3:32.8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2 834 2720,'0'0'19,"0"0"0,0 0 1,0 0-1,0 0 0,0 0 0,0 0 0,0 0 1,0 0-1,0 0 0,0 0 0,0 0 1,0 0-1,0 0 0,0 0 0,-1 0 0,1 0 1,0 0-1,0 0 0,0 0 0,0 0 1,0 0-1,0 0 0,0 0 0,0 0 0,0 0 1,0 0-1,0 0 0,0 0 0,0 0 0,0 0 1,0 0-1,0 1 0,0-1 0,0 0 1,0 0-1,0 0 0,0 0 0,0 0 0,0 0 1,0 0-1,0 0 0,0 0 0,0 0 1,0 0-1,0 0 0,0 0 0,0 0 0,0 1 1,0-1-1,0 0 0,0 0 0,0 0 1,0 0-1,0 0 0,0 0 0,0 0 0,0 0 1,0 0-1,0 0 0,0 0 0,0 0 0,0 0 1,0 0-1,0 0 0,0 0 0,0 0 1,0 1-1,6 4 1720,-4-4-1323,-1 0 0,1 0 0,-1 0 0,1 0 0,0 0 0,-1 0-1,1-1 1,2 2 0,5-3 93,-1 0 1,0 0-1,0 0 1,0-1-1,0 0 0,0-1 1,-1 0-1,1 0 1,-1 0-1,11-7 0,1-3-23,-1 0 0,24-23 0,-32 26-341,0 0 0,-1-1-1,-1 0 1,1-1 0,-2 1 0,0-1-1,0-1 1,6-16 0,2-14 204,12-54 0,-10 36-121,-7 14-430,-10 47 191,0-1 0,0 1-1,0 0 1,0 0 0,0 0 0,0-1 0,1 1 0,-1 0 0,0 0-1,0 0 1,0 0 0,0-1 0,0 1 0,0 0 0,1 0 0,-1 0 0,0 0-1,0 0 1,0 0 0,1-1 0,-1 1 0,0 0 0,0 0 0,0 0 0,1 0-1,-1 0 1,0 0 0,0 0 0,0 0 0,1 0 0,-1 0 0,0 0-1,0 0 1,0 0 0,1 0 0,-1 0 0,0 0 0,0 0 0,0 0 0,1 0-1,-1 1 1,0-1 0,0 0 0,0 0 0,0 0 0,1 0 0,-1 0 0,0 0-1,0 1 1,0-1 0,0 0 0,1 0 0,7 11-226,-2 2 228,0-1 0,-1 1 0,5 27 0,5 44 184,-8-38-111,-4-23 137,-1 1 1,-1-1 0,-2 1-1,-2 24 1,2-46-146,1 1 1,0-1-1,-1 1 1,0-1-1,1 1 0,-1-1 1,0 1-1,0-1 1,-1 0-1,1 0 1,0 1-1,-1-1 1,1 0-1,-1 0 1,0 0-1,0-1 1,0 1-1,0 0 0,0-1 1,0 1-1,0-1 1,0 0-1,0 0 1,-1 1-1,1-2 1,-1 1-1,1 0 1,-3 0-1,-3 1-23,1-1-1,-1 0 1,1 0 0,-1-1 0,1 0-1,-11-2 1,-47-10 9,20 4-185,-6-5-438,50 12 528,0 1 0,0-1 0,1 1 0,-1-1-1,0 0 1,1 1 0,-1-1 0,0 0 0,1 1 0,-1-1 0,1 0 0,-1 0 0,1 1 0,-1-1 0,1 0 0,0 0 0,-1 0 0,1-1 0,89-3-649,-45 2 758,-24 3 93,0-2-1,0 0 0,0-2 0,0 0 0,-1-1 0,1-1 0,-1-1 1,29-15-1,-40 17-89,0 0 0,0-1 1,-1 0-1,0-1 0,-1 1 1,1-1-1,6-11 0,-7 10-29,-1 0-1,-1 0 1,0-1-1,0 1 1,4-13-1,5-13 141,-10 26-131,0 1 0,-1-1 0,0 0 0,0 0 1,-1 0-1,0 0 0,0 0 0,-1-11 0,0 283-935,0-260 947,0-1-1,1 0 0,-1 1 1,1-1-1,0 0 1,0 1-1,0-1 1,1 0-1,1 3 1,-3-5-26,0 0 0,1-1 0,-1 1 0,1 0 0,-1-1 0,0 1 0,1 0 0,0-1 0,-1 1 0,1-1 0,-1 1 0,1 0-1,0-1 1,-1 0 0,1 1 0,0-1 0,0 1 0,-1-1 0,1 0 0,0 0 0,0 1 0,-1-1 0,1 0 0,0 0 0,0 0 0,0 0 0,0 0 0,-1 0 0,1 0 0,0 0 0,0 0 0,0 0 0,-1 0 0,1-1 0,0 1 0,0 0 0,-1-1 0,1 1 0,0 0 0,0-1 0,-1 1 0,2-1 0,4-5 46,0 0 0,0 0 0,-1 0 0,0 0 0,0-1 0,0 0 0,-1 0 0,0 0 0,4-11 0,24-70 99,-10 3-608,-19 81 75,-2 12 193,-75 284-366,24-112 821,45-158-221,-44 149 1120,44-161-952,0-10-165,4-2-73,0 1 0,0 0 0,0-1 0,1 1 0,-1-1 1,0 1-1,1-1 0,-1 1 0,0-3 0,0-3-18,0 0 1,1 1-1,0-1 0,0 0 0,1 0 0,-1 0 0,1 1 0,3-9 0,-1-3-17,1-2 4,0 0 0,1 1-1,1 0 1,1 0 0,0 0-1,18-30 1,-11 26 33,2 1 0,0 0-1,1 1 1,28-26 0,96-74 24,-112 97-99,15-13 20,-28 21 14,1 2-1,0 0 1,30-16 0,-46 29 39,1 0-1,-1 0 1,1 0 0,-1 1 0,1-1-1,0 0 1,-1 1 0,1-1-1,0 1 1,0 0 0,-1 0 0,1-1-1,0 1 1,-1 0 0,1 0 0,0 1-1,0-1 1,-1 0 0,1 1-1,0-1 1,-1 1 0,1-1 0,0 1-1,-1 0 1,1 0 0,-1-1-1,1 1 1,-1 0 0,1 1 0,-1-1-1,0 0 1,0 0 0,1 0-1,-1 1 1,0-1 0,0 1 0,0-1-1,-1 1 1,1-1 0,0 1-1,0-1 1,-1 1 0,1 0 0,-1 1-1,4 10 78,-1 0 1,0-1-1,-1 1 0,-1 0 0,0 0 0,-1 0 0,0 1 0,-1-1 0,0 0 0,-1 0 1,-6 22-1,5-27-28,-1 0 1,-8 16 0,-2 7 203,13-26 168,2-4-113,8-8 34,9-14-258,11-20-100,-11 14-34,1 1 0,1 1 1,25-23-1,-45 48 50,1-1 1,-1 1 0,0 0-1,1-1 1,-1 1-1,0 0 1,1 0 0,-1-1-1,0 1 1,1 0 0,-1 0-1,1 0 1,-1-1 0,0 1-1,1 0 1,-1 0 0,1 0-1,-1 0 1,1 0 0,-1 0-1,1 0 1,-1 0 0,1 0-1,-1 0 1,0 0-1,1 0 1,-1 0 0,1 0-1,-1 1 1,1-1 0,-1 0-1,1 0 1,0 1-13,0 0 1,0 0-1,0 0 0,0 1 1,-1-1-1,1 0 0,0 0 1,-1 0-1,1 1 0,0 1 1,7 35-234,-8-38 249,1 8 10,-1 0 1,0 0-1,-3 14 1,1 8 47,2-29-39,0 1 0,0-1-1,0 0 1,0 0 0,0 1-1,0-1 1,0 0 0,1 0-1,-1 1 1,0-1 0,1 0-1,-1 0 1,1 0 0,-1 1-1,2 0 1,11-13 388,-1-4-383,-1-1-1,0 0 0,14-29 1,-23 40-50,1 1 1,-1-1 0,1 1 0,0 0-1,0 0 1,0 0 0,1 1 0,3-4-1,-7 6 24,1 1-1,-1 0 0,0 0 0,0 0 1,0 0-1,0 0 0,1 0 0,-1 0 1,0 0-1,0-1 0,0 1 0,0 0 1,1 0-1,-1 0 0,0 0 0,0 0 1,0 0-1,1 0 0,-1 0 1,0 0-1,0 0 0,0 0 0,1 0 1,-1 0-1,0 0 0,0 1 0,0-1 1,1 0-1,-1 0 0,0 0 0,0 0 1,0 0-1,0 0 0,0 0 1,1 1-1,-1-1 0,0 0 0,0 0 1,0 0-1,0 0 0,0 0 0,0 1 1,1-1-1,-1 0 0,0 0 0,0 1 1,2 9-82,-2-7 64,4 18-112,1 40 1,-5-56 147,1-1 1,-1 1-1,1-1 1,0 0-1,0 0 1,1 1-1,-1-1 0,4 7 1,-4-10-8,0 1 1,-1-1 0,1 0-1,0 0 1,-1 0-1,1 0 1,0 0-1,0 0 1,0 0-1,0 0 1,0 0-1,0 0 1,0 0-1,0-1 1,0 1-1,0 0 1,1-1 0,-1 1-1,0-1 1,0 1-1,1-1 1,-1 0-1,0 0 1,1 1-1,-1-1 1,0 0-1,1 0 1,-1 0-1,0 0 1,1-1 0,-1 1-1,2-1 1,10-4 129,0-1 0,-1 0 1,0-1-1,0 0 1,12-11-1,53-50-314,-35 30 292,-33 30-61,-2 2-121,0-1 0,0 2 0,0-1 0,1 1 0,13-7 0,-19 11 65,0 0 1,0 1-1,0-1 0,0 1 1,0-1-1,0 1 1,0 0-1,0 0 0,0 0 1,0 0-1,0 0 1,0 0-1,0 0 0,1 1 1,-1-1-1,-1 1 0,1 0 1,0-1-1,0 1 1,0 0-1,0 0 0,0 0 1,-1 0-1,1 1 1,0-1-1,-1 0 0,1 1 1,-1-1-1,0 1 0,1-1 1,0 3-1,2 1-17,-1-1-1,0 1 1,-1 0-1,1 0 1,-1 0-1,0 0 1,0 1-1,-1-1 1,0 0-1,1 1 1,-1 9-1,-1 2-12,0-1 1,-5 27-1,4-35 89,-1 3-112,2-6 458,5-8-2,1-1-371,-1 0-28,0 0 0,0-1 1,0 1-1,-1-1 0,8-9 1,19-32-36,-18 25 25,-6 10-21,8-13-114,-14 23 131,0 0 1,0 0 0,0-1-1,0 1 1,0 0 0,1 0 0,-1 0-1,0 0 1,0 1 0,1-1-1,-1 0 1,1 0 0,1 0 0,-3 1 2,0 0 1,1 0-1,-1 0 0,0 0 1,0 0-1,1 0 1,-1 0-1,0 0 1,0 0-1,1 0 1,-1 0-1,0 0 1,0 0-1,1 1 0,-1-1 1,0 0-1,0 0 1,1 0-1,-1 0 1,0 0-1,0 0 1,0 1-1,1-1 1,-1 0-1,0 0 0,0 0 1,0 1-1,0-1 1,0 0-1,1 1 1,2 10-169,-4 19 46,1-22 149,0-1 62,0 0 0,-1 1 0,0-1 0,-3 13 0,4-14 48,6-12-6,7-17 12,6-22-110,-13 29-115,0 1-1,2-1 1,16-26 0,-24 41 76,1 1 1,-1-1 0,0 1 0,0-1 0,1 1 0,-1-1 0,0 1-1,1 0 1,-1-1 0,0 1 0,1 0 0,-1-1 0,1 1-1,-1 0 1,0 0 0,1-1 0,-1 1 0,1 0 0,-1 0 0,1 0-1,-1-1 1,1 1 0,-1 0 0,1 0 0,-1 0 0,1 0-1,0 0 1,0 1 4,0-1 0,-1 0 0,1 1 0,-1 0 0,1-1 0,-1 1 0,1-1 0,-1 1-1,1 0 1,-1-1 0,0 1 0,1 0 0,-1-1 0,0 1 0,0 0 0,1 1 0,1 6-5,-1 0 1,2 14-1,-3-18 3,3 39-62,-3-29 109,1-1 0,0 0 0,1 1 0,5 20 0,-6-32-29,0 0 0,-1 0 1,1 0-1,0 0 0,0 0 0,0 0 1,1 0-1,-1-1 0,0 1 0,1 0 1,-1-1-1,1 1 0,-1-1 0,1 1 1,3 1-1,-3-2 18,-1-1 0,1 1 0,0-1 0,0 1 0,0-1-1,0 0 1,-1 0 0,1 0 0,0 0 0,0 0 0,0 0 0,0 0 0,0-1 0,0 1 0,-1-1 0,1 1 0,0-1 0,1-1 0,8-2-12,0-1 14,1 1 0,-1-2 1,-1 0-1,21-14 1,-16 8 1,0-2-1,-1 0 1,-1 0 0,21-29 0,-28 35-22,-1 0 0,-1-1 1,1 0-1,-1 0 0,0 0 0,-1 0 0,0-1 0,-1 1 0,0-1 1,0 1-1,0-17 0,-2 23-53,0-1 1,-1 0 0,1 0-1,-1 0 1,0 1-1,0-1 1,0 0-1,0 1 1,-1-1-1,0 1 1,-1-4-1,2 7 24,0-1-1,1 0 1,-1 0-1,0 0 1,1 1-1,-1-1 1,0 0-1,0 1 1,0-1-1,1 1 1,-1-1-1,0 1 1,0-1-1,0 1 1,0 0-1,0-1 1,0 1-1,-2 0 1,2 0-6,-1 0-1,1 0 1,-1 0 0,1 1 0,-1-1 0,1 1 0,-1-1 0,1 1 0,0 0 0,-1-1 0,1 1 0,0 0 0,-1 0 0,1 0-1,0 0 1,-1 1 0,-8 8-2,1 1 0,0 0 1,1 0-1,0 1 0,1 0 0,0 0 0,1 1 0,0-1 0,-6 22 0,11-28 49,-1 0 1,1 1-1,0-1 0,0 0 0,1 0 1,0 1-1,0-1 0,1 1 0,-1-1 1,1 0-1,3 9 0,-2-10 4,0-1-1,0 1 0,0-1 0,0 0 1,1 1-1,-1-1 0,1 0 1,0-1-1,1 1 0,-1 0 0,1-1 1,-1 0-1,1 0 0,0 0 1,5 3-1,-1-2 39,0 0 0,0-1 1,1 1-1,-1-2 0,1 1 0,-1-1 0,1 0 0,0-1 1,0 0-1,13-1 0,-7-1 17,0 0 0,0-1 1,0-1-1,0 0 0,18-8 0,-25 8-54,0 0-1,-1-1 0,0 0 0,0-1 1,0 1-1,-1-1 0,1-1 0,-1 1 1,9-11-1,-2 0 23,-1-1 0,16-27 0,-7 5 9,-2 0 0,24-69 0,8-88 77,-34 82-121,-15 98-142,-2-1 0,0 1-1,-1 0 1,0 0-1,-5-18 1,5 35 91,1-1 1,-1 0-1,0 1 1,1-1-1,-1 1 1,1-1-1,-1 1 1,1-1-1,-1 1 1,1-1-1,-1 1 1,1-1-1,-1 1 1,1-1-1,0 1 1,-1 0-1,1-1 1,0 1-1,-1 1 1,-10 18 18,7-7-20,0 1 1,0 0-1,2-1 0,-3 27 1,0 5 105,-2 13 88,2 106 0,5-156-141,5 131 135,-3-118-26,1-1 0,0 1 0,2-1 0,11 32 0,-15-50-109,9 17 227,-10-18-221,1 0 1,-1-1-1,0 1 1,1-1-1,-1 1 1,1-1-1,-1 1 1,1-1-1,-1 1 0,1-1 1,0 1-1,-1-1 1,1 0-1,0 1 1,-1-1-1,1 0 1,0 1-1,-1-1 1,1 0-1,0 0 1,-1 0-1,1 0 0,0 0 1,0 0-1,-1 0 1,2 0-1,2-1 2,-1-1-1,1 1 1,-1-1-1,1 0 1,-1 0-1,0 0 1,1 0-1,-1 0 1,0-1-1,-1 0 1,1 0-1,0 1 1,-1-1-1,3-5 1,3-4-10,0-1-1,7-18 1,14-30 76,32-71 97,-58 124-246,0 0 0,-1-1 0,0 1 0,-1 0 0,1-1 0,-2 1 0,1-18 0,2 28 56,0 0 0,1 0 0,-1 0 1,1-1-1,-1 1 0,8 1 0,-11-3 4,5 2-10,-1 0 0,0 0 0,0 1 0,1-1 0,-2 1 0,1 0 0,0 1 0,0-1 0,-1 0 0,0 1 0,0 0 0,0 0 0,0 0 0,-1 0 0,3 5 0,2 4 33,-1 1 0,-1-1-1,7 25 1,-8-20-44,2 28 0,-4-28-27,5 25-1,-5-36 64,-2-4-5,1 1 1,0-1-1,-1 0 1,1 1 0,1-1-1,-1 0 1,0 0-1,1 0 1,0 0 0,0 0-1,0 0 1,0 0-1,0 0 1,0-1 0,1 1-1,3 2 1,-3-3 2,0 1 0,1-1 1,-1 0-1,1 0 0,0 0 1,0 0-1,0-1 0,5 2 0,-7-2 8,0-1-1,0 0 0,1 0 0,-1 0 0,0 0 0,1-1 0,-1 1 0,0 0 0,0-1 0,1 0 1,-1 1-1,0-1 0,0 0 0,0 0 0,0 0 0,0 0 0,3-3 0,2-2 34,1 0-1,-1-1 1,0 0 0,0 0-1,-1-1 1,8-12 0,27-55-14,-29 52-22,22-34-1,-34 57-19,-1 1 0,1-1 0,0 0 0,0 0 0,0 0 0,0 0 0,0 0 0,0 0 0,0 1 0,0-1 0,0 0 0,0 0 1,0 0-1,0 0 0,1 0 0,-1 1 0,0-1 0,0 0 0,0 0 0,0 0 0,0 0 0,0 0 0,0 0 0,0 1 0,0-1 0,0 0 0,0 0 0,1 0 0,-1 0 0,0 0 0,0 0 0,0 0 1,0 0-1,0 0 0,0 0 0,0 0 0,1 0 0,-1 1 0,0-1 0,0 0 0,0 0 0,0 0 0,0 0 0,1 0 0,-1 0 0,0 0 0,0 0 0,0 0 0,0 0 0,0-1 0,0 1 0,1 0 0,-1 0 1,0 0-1,0 0 0,0 0 0,0 0 0,0 0 0,0 0 0,1 0 0,-1 0 0,0 0 0,0 0 0,0-1 0,0 1 0,1 14-44,-7 107 168,5-115-95,1-1 0,-1 1 1,1-1-1,0 0 0,0 1 1,1-1-1,0 1 1,0-1-1,0 0 0,0 0 1,1 0-1,3 8 1,-5-13-10,1 0 0,-1 0 0,1 1 0,-1-1 0,1 0 0,-1 0 0,0 0 0,1 0 0,-1 0 0,1 0 0,-1-1 0,0 1 0,1 0 0,-1 0 0,1 0 0,-1 0 0,0 0 0,1 0 0,-1-1 0,0 1 0,1 0 0,-1 0 0,0-1 0,1 1 0,-1 0 0,0 0 0,0-1 0,1 1 0,-1-1 0,16-14 303,-11 10-265,15-15-13,24-30 0,-28 30-76,1 1 1,24-22-1,-15 21-47,1 0 1,54-29-1,-32 28 52,-82 58 304,25-29-286,-17 18 45,-35 47-1,54-64-3,0 0 0,1 0 0,0 0-1,1 1 1,0 0 0,0 0 0,1 0-1,0 0 1,0 0 0,0 14 0,2-22-19,1 0 1,0 0 0,0 1 0,0-1-1,0 0 1,0 1 0,0-1 0,1 0-1,-1 0 1,1 1 0,-1-1 0,1 0 0,0 0-1,0 0 1,0 0 0,0 0 0,0 0-1,0 0 1,1 0 0,-1 0 0,1-1 0,-1 1-1,1 0 1,0-1 0,0 1 0,-1-1-1,1 0 1,0 0 0,0 0 0,3 2 0,7 2-33,0-1 0,1 0 1,-1-1-1,1 0 0,-1-1 1,1 0-1,0-1 1,17-1-1,-7-1-1639,0-2 0,0 0 1,41-13-1,-59 15 1131,13-6-2170,-17 6 2464,-1 1 0,1 0 0,-1-1 0,0 1 0,1 0 0,-1-1 1,1 1-1,-1-1 0,0 1 0,1 0 0,-1-1 0,0 1 0,0-1 1,1 1-1,-1-1 0,0 1 0,0-1 0,0 1 0,0-1 0,1 0 1,-1 1-1,0-1 0,0 1 0,0-1 0,0 1 0,0-1 0,0 1 1,-1-1-1,1 1 0,0-2 0,-1-3-2103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3:33.1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9 8896,'-9'0'5920,"9"-5"-6272,9 5 160,1-3-384,-2 6 320,0-3-2368,2 0 1408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3:33.5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73 8800,'23'-8'4000,"62"0"-3488,-30 4 1568,-2 4-1248,33-8 223,-1 3-639,31-2-320,-3 7-96,9-8-1695,-14 8 927,-5-12-7104,-17-1 4384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3:41.2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4 6976,'-18'0'3168,"27"0"-2752,-4 0-1024,8 0 256,5-3-1472,9 3 1024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4:06.2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4160,'0'16'1536,"3"-7"-1216,7-6-64,-1 2-2944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8:56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1003 4384,'-10'-5'1281,"10"5"-1261,0 0 1,0 0-1,0 0 0,0 0 1,0 0-1,0 0 1,0 0-1,0 0 1,0 0-1,0 1 1,0-1-1,0 0 1,0 0-1,0 0 1,0 0-1,0 0 0,0 0 1,0 0-1,0 1 1,0-1-1,0 0 1,0 0-1,0 0 1,0 0-1,0 0 1,0 0-1,0 0 1,0 0-1,0 0 0,0 1 1,0-1-1,0 0 1,0 0-1,-1 0 1,1 0-1,0 0 1,0 0-1,0 0 1,0 0-1,0 0 1,0 0-1,0 0 0,0 0 1,0 0-1,-1 0 1,1 0-1,0 0 1,0 0-1,0 0 1,0 0-1,0 0 1,0 0-1,0 0 1,-1 0-1,1 0 0,1 1 123,0-1-1,0 0 1,0 0-1,0 0 1,-1 1-1,1-1 1,0 0-1,0 0 1,0-1-1,0 1 0,0 0 1,0 0-1,-1 0 1,1 0-1,0-1 1,0 1-1,0 0 1,1-2-1,2 1 314,14-5-67,1 0 0,-1-1 0,-1-1 0,0-1 1,0-1-1,0 0 0,20-18 0,-6 2-28,-2-1 1,40-48-1,-33 29 478,-3-1 0,39-75 0,-62 106-861,-6 14-151,-5 14-90,-2 0 235,-27 118-149,25-98 313,0-1 0,1 41 0,4-67-79,0 0 1,1 0 0,-1 0-1,1 0 1,0 0 0,0 0-1,1 0 1,-1-1 0,1 1-1,0 0 1,5 7 0,-6-11-23,0 1 1,1 0 0,-1-1 0,0 0-1,1 1 1,0-1 0,-1 0 0,1 1 0,0-1-1,0 0 1,-1 0 0,1-1 0,0 1-1,0 0 1,0-1 0,0 1 0,0-1 0,0 1-1,0-1 1,0 0 0,1 0 0,-1 0-1,0 0 1,0 0 0,0-1 0,0 1-1,0 0 1,0-1 0,3-1 0,2-2 26,0 1 0,0-1-1,-1-1 1,1 1 0,-1-1 0,0 0 0,-1 0 0,1-1 0,6-9 0,-1 3 12,249-263 150,-256 272-261,-1-1-1,0 1 1,-1-1 0,5-8-1,-5 6-102,-5 7-119,-12 11-216,-12 15 389,1 1 0,1 2 0,1 1-1,2 0 1,1 2 0,-19 40 0,34-61 108,-9 25 0,14-34 21,0 0-1,0 0 1,1 0-1,-1 0 1,0 0 0,1 0-1,0 1 1,0-1-1,0 0 1,0 0-1,1 0 1,-1 0 0,1 0-1,1 4 1,-2-6-19,1 0 1,-1 0 0,1 0 0,-1-1-1,1 1 1,0 0 0,-1 0-1,1 0 1,0-1 0,0 1 0,-1 0-1,1-1 1,0 1 0,0-1-1,0 1 1,0-1 0,0 1 0,0-1-1,0 0 1,0 1 0,0-1-1,0 0 1,0 0 0,0 0-1,0 0 1,0 0 0,0 0 0,0 0-1,0 0 1,0 0 0,0 0-1,0-1 1,0 1 0,0 0 0,0-1-1,0 1 1,0-1 0,1 0-1,5-2 57,-1-1-1,0 0 1,0 0-1,6-6 1,-8 7-61,7-7 50,0 0-1,0-1 0,-1-1 0,-1 0 0,0 0 0,12-23 0,37-87 90,-33 62-226,-18 43-16,-3 8-400,-6 23 180,-8 35 151,-5 30 175,-39 114-1,-85 240 1242,137-424-1227,-11 38 398,-27 68 0,39-113-394,0 0 1,0-1-1,0 1 0,0 0 0,0 0 1,0 0-1,-3 2 0,4-4-8,-1 1-1,0-1 1,0 1 0,0-1 0,0 0-1,1 1 1,-1-1 0,0 0-1,0 1 1,0-1 0,0 0 0,0 0-1,0 0 1,0 0 0,-1 0-1,1 0-19,1 0 0,-1 0 0,1 0 0,-1 0 0,1 0 0,-1 0 0,1 0-1,-1 0 1,1 0 0,0 0 0,-1-1 0,1 1 0,-1 0 0,1 0 0,-1 0 0,1-1-1,-1 1 1,1 0 0,0-1 0,-1 1 0,1 0 0,0-1 0,-1 0 0,-3-4 23,1 0 1,0-1 0,0 0-1,1 0 1,-1 0 0,0-6 0,-10-41-54,7 14 7,1 0 1,3-1 0,3-66-1,-1 96-10,2 0-1,-1-1 1,1 1 0,1 0-1,-1 0 1,2 0-1,-1 0 1,2 1 0,-1-1-1,1 1 1,0 0-1,8-10 1,-5 10-3,0 0 0,1 0 0,0 1 0,0 0 0,1 1 1,0 0-1,0 0 0,1 1 0,-1 0 0,17-5 0,35-11-62,-36 13 108,0 0 0,42-23 0,-44 17-5,-1-1-1,0-2 1,-2 0-1,0-1 1,-1-1-1,-1-1 1,25-35 0,100-178 125,-115 182-38,-6 9-142,35-89 0,-49 111 16,52-164 74,-44 114-629,-25 112-123,-47 118 625,-26 91 436,68-202-288,-43 200 705,54-231-463,-1-2 99,5-15-231,3-9-16,18-46-5,-6 14-46,24-42 1,-35 72-167,1 1 1,0 0 0,0 0-1,1 1 1,0 0 0,0 0-1,1 1 1,19-14 0,-25 20 31,-1 1 1,0 0-1,1-1 1,0 1-1,-1 0 1,1 0-1,-1 0 1,1 1-1,0-1 1,0 1-1,-1-1 1,1 1 0,0 0-1,0 0 1,0 0-1,-1 0 1,1 1-1,0-1 1,0 1-1,-1 0 1,1-1-1,0 1 1,-1 1-1,1-1 1,-1 0-1,1 0 1,-1 1 0,0 0-1,1-1 1,1 3-1,2 2 17,-1 0 1,0 0-1,-1 0 1,1 0-1,-1 1 0,0 0 1,0 0-1,-1 0 1,4 14-1,-1 0-115,-1 0 0,-1 1-1,-1 0 1,0 40 0,-9 38-7410,6-79 5488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13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219 489 6048,'0'0'143,"-1"0"0,1-1 1,0 1-1,-1-1 0,1 1 1,-1 0-1,1 0 0,0-1 1,-1 1-1,1 0 0,-1-1 1,1 1-1,-1 0 0,1 0 1,-1 0-1,1 0 0,-1 0 0,1-1 1,-1 1-1,1 0 0,-1 0 1,1 0-1,-1 0 0,1 0 1,-1 0-1,1 1 0,-1-1 1,1 0-1,-1 0 0,1 0 1,-1 0-1,1 1 0,-1-1 0,1 0 1,0 0-1,-2 1 0,-20 16 2663,14-11-2568,5-3-98,-85 73 2981,76-64-2812,1 0 0,1 1 0,0 0 0,0 0 0,-9 19 0,18-30-266,0 0 0,0 1 1,0-1-1,0 1 0,0-1 1,1 1-1,-1 0 0,1-1 1,-1 1-1,1 0 0,0-1 1,0 1-1,0 0 0,1 0 1,-1-1-1,1 4 0,0-5-15,-1 1-1,1-1 1,0 1 0,0-1-1,0 0 1,0 1-1,0-1 1,0 0-1,0 0 1,0 0-1,1 0 1,-1 0 0,0 0-1,1 0 1,-1 0-1,0 0 1,1-1-1,-1 1 1,1-1 0,-1 1-1,1-1 1,0 1-1,-1-1 1,1 0-1,-1 0 1,1 0 0,0 0-1,1 0 1,12-1 93,0-1 0,-1-1 0,1 0 0,-1-1 0,0-1 0,17-7-1,-15 6-54,3-2-121,1 0 0,-1 0 1,0-2-1,-1 0 0,0-2 1,-1 0-1,21-19 0,-25 17-125,0 0 0,-2-1 0,0 0-1,11-22 1,31-68-535,36-131 176,-75 196 561,31-92-1142,-42 121 865,-8 30 387,-46 177 818,-34 140 612,77-309-1452,2-11 53,2 0-1,0 1 1,0-1-1,-1 27 1,5-42-127,-1 1 0,1-1 0,0 0 1,0 1-1,0-1 0,1 0 0,-1 1 0,0-1 0,0 0 0,1 0 1,-1 1-1,1-1 0,-1 0 0,1 0 0,-1 1 0,1-1 0,0 0 1,0 0-1,0 0 0,1 1 0,-1-1-12,0-1 0,0 1 0,0-1 1,0 0-1,0 0 0,0 0 0,0 0 0,0 0 0,0 0 0,0 0 1,0 0-1,0 0 0,0 0 0,0 0 0,0-1 0,0 1 0,0 0 1,0-1-1,-1 1 0,3-1 0,4-3 44,-1-1 0,1 1 0,-1-1-1,12-11 1,4-7-20,50-47-314,-70 69 238,-1 0 0,1-1 0,0 1 0,-1 0 0,1 0 0,0 0 0,0 0 0,-1 0 0,1 0 0,0 1 0,0-1 0,3 0 0,-4 1 16,0 0 0,-1 0-1,1 1 1,0-1 0,0 0 0,0 0 0,0 1-1,-1-1 1,1 0 0,0 1 0,0-1 0,0 1 0,-1-1-1,1 1 1,0-1 0,-1 1 0,1 0 0,-1-1-1,1 1 1,0 0 0,-1 0 0,0-1 0,1 1 0,-1 0-1,1 0 1,-1 0 0,0-1 0,1 1 0,-1 0-1,0 1 1,1 5 10,1-1-1,-2 1 1,1-1 0,-1 10-1,0-10 33,0 0-1,0 0 1,1 0 0,0 1-1,2 5 1,-3-10-16,1-1 1,-1 0 0,1 0 0,0 0 0,-1 0-1,1 1 1,0-1 0,0 0 0,0-1 0,0 1-1,0 0 1,0 0 0,0 0 0,0 0 0,0-1-1,0 1 1,0-1 0,1 1 0,-1-1-1,0 1 1,0-1 0,1 0 0,-1 1 0,0-1-1,1 0 1,1 0 0,4 0 75,0 0 0,0-1 0,13-2 0,-15 2-65,37-11 126,-1-1 0,65-30 0,-81 30-137,-1-1 0,0-2 1,-1 0-1,-1-1 0,22-23 0,-28 28-488,-39 32 95,-180 134 816,197-149-376,-19 16 30,24-20-66,0 0 0,-1 0 0,1 1 0,0-1-1,0 1 1,0-1 0,1 1 0,-1-1 0,0 1 0,0 0-1,1-1 1,-1 1 0,1 0 0,0-1 0,-1 3 0,1-3-13,0-1 0,0 1 0,0-1 1,0 1-1,1-1 0,-1 0 1,0 1-1,0-1 0,0 1 0,0-1 1,1 0-1,-1 1 0,0-1 1,0 1-1,1-1 0,-1 0 0,0 1 1,1-1-1,-1 0 0,0 0 1,1 1-1,-1-1 0,0 0 0,1 0 1,-1 1-1,1-1 0,15 3 244,20-6 10,-19 0-229,-1 0 0,1-2 0,-1 0 0,0-1 0,0 0-1,-1-1 1,0-1 0,0 0 0,0-1 0,-1-1 0,-1 0 0,21-20 0,-17 12-90,29-38-1,-45 55 29,0-1 1,1 0-1,-1 0 0,1 0 0,0 1 1,-1-1-1,1 1 0,0-1 0,3-1 1,-5 3 17,1 0 0,-1 0 0,0 0 0,1 0 0,-1 0 0,0 0 0,0-1 0,1 1 0,-1 0 0,0 0 0,1 0 0,-1 1 0,0-1 1,1 0-1,-1 0 0,0 0 0,1 0 0,-1 0 0,0 0 0,0 0 0,1 0 0,-1 1 0,0-1 0,0 0 0,1 0 0,0 1-2,-1 0 0,1 0-1,-1 0 1,1 0 0,-1-1-1,1 1 1,-1 0 0,0 0-1,1 0 1,-1 0 0,0 0-1,0 1 1,1 9 19,-1 0 0,-1 0 0,0 0-1,0 0 1,-1 0 0,0 0 0,-7 18 0,-4 23 92,13-32 241,0-20-329,0 0-1,0 1 1,0-1-1,0 0 0,0 1 1,0-1-1,1 0 1,-1 1-1,0-1 0,0 0 1,0 0-1,1 1 1,-1-1-1,0 0 0,0 0 1,1 1-1,-1-1 1,0 0-1,0 0 0,1 0 1,-1 1-1,0-1 1,1 0-1,-1 0 0,0 0 1,1 0-1,-1 0 0,0 0 1,1 0-1,-1 1 1,0-1-1,1 0 0,-1 0 1,0 0-1,1-1 1,-1 1-1,0 0 0,1 0 1,-1 0-1,0 0 1,1 0-1,-1 0 0,0 0 1,1-1-1,-1 1 1,0 0-1,1 0 0,-1 0 1,0-1-1,0 1 1,1 0-1,-1 0 0,0-1 1,0 1-1,1 0 1,8-9 100,0 1 1,0-1-1,9-12 1,7-7-56,43-45-198,-66 71 103,0 0 0,0 0-1,-1 1 1,1-1 0,0 1 0,0-1-1,1 1 1,-1 0 0,0 0 0,0 0-1,1 0 1,-1 0 0,0 0-1,3 0 1,-4 1 27,0 0 0,0 0 0,0 1 0,0-1 0,0 0 1,0 0-1,0 0 0,0 1 0,-1-1 0,1 0 0,0 1 0,0-1 0,0 1 0,-1-1 0,1 1 0,0-1 0,0 1 0,-1 0 0,1-1 0,0 1 1,-1 0-1,1 0 0,-1-1 0,1 1 0,-1 0 0,0 0 0,1 0 0,-1-1 0,0 1 0,1 0 0,-1 0 0,0 0 0,0 0 0,0 0 0,0 0 0,0 1 1,0 6-4,0 1 0,0-1 1,-1 1-1,0-1 0,-1 0 1,-3 10-1,-1 8 184,6-26-152,0 1-1,0-1 0,0 1 0,0-1 1,0 1-1,-1-1 0,1 1 1,0-1-1,0 1 0,1 0 0,-1-1 1,0 1-1,0-1 0,0 1 1,0-1-1,0 1 0,1-1 0,-1 1 1,0-1-1,0 1 0,1-1 1,-1 1-1,0-1 0,1 0 0,-1 1 1,0-1-1,1 1 0,0-1 5,0 1-1,0-1 1,0 0 0,0 1-1,0-1 1,0 0-1,0 0 1,0 0-1,0 0 1,0 0 0,0 0-1,0 0 1,2-1-1,5-1 48,-1 0 0,1-1-1,7-4 1,-10 5-40,36-18 173,15-7-274,-53 26 13,0 0 1,1 0-1,-1 0 1,0 0-1,0 1 1,1-1 0,-1 1-1,0 0 1,1 0-1,-1 0 1,5 1-1,-6-1 33,0 1-1,0 0 1,0 0-1,0 0 1,0 0 0,0 0-1,0 0 1,0 1-1,0-1 1,0 1-1,0-1 1,-1 1-1,1 0 1,-1-1-1,1 1 1,0 2-1,0-1 52,0-1 0,0 1 0,0-1 0,0 0 0,0 0 1,1 0-1,-1 0 0,1 0 0,-1-1 0,1 1 0,0-1 0,-1 1 0,1-1 0,0 0 0,0 0 0,0 0 0,0-1 0,0 1 0,0-1 0,0 0 0,0 1 0,6-2 0,3 0 58,0-1 0,1 0-1,-1-1 1,15-6-1,-27 9-83,16-6-2,-1 0 1,0-2 0,0 0 0,0 0 0,-1-1 0,18-15 0,-13 8-45,0-2 0,-2 0-1,25-31 1,-98 123-835,35-48 883,5-8 25,-24 40 0,39-58-18,1 0 0,0 0-1,-1 1 1,1-1 0,0 0 0,0 1 0,-1-1-1,1 0 1,0 1 0,0-1 0,0 0 0,-1 1-1,1-1 1,0 0 0,0 1 0,0-1 0,0 1-1,0-1 1,0 0 0,0 1 0,0-1 0,0 1-1,0-1 1,0 0 0,0 1 0,0-1 0,0 1 0,0-1-1,0 0 1,1 1 0,-1-1 0,0 0 0,0 1-1,0-1 1,1 0 0,-1 1 0,0-1 0,0 0-1,1 1 1,-1-1 0,0 0 0,1 0 0,-1 0-1,0 1 1,1-1 0,-1 0 0,0 0 0,1 0 0,-1 1-1,0-1 1,1 0 0,-1 0 0,0 0 0,1 0-1,-1 0 1,1 0 0,2 0 15,0 0 1,-1 0-1,1 0 1,0-1-1,-1 1 1,1-1-1,3-1 1,4-3-14,-1 0 0,0 0 1,0-1-1,0-1 1,-1 1-1,11-11 1,11-9 33,-30 26-58,1-1 1,0 1 0,-1-1-1,1 1 1,0-1-1,0 1 1,-1-1-1,1 1 1,0 0 0,0-1-1,0 1 1,0 0-1,0 0 1,-1 0 0,1 0-1,0-1 1,1 1-1,-1 1 4,-1-1 0,0 0 0,1 0 0,-1 0 0,1 1 0,-1-1 0,0 0 0,1 0 0,-1 1 0,0-1 0,1 0 0,-1 1 0,0-1 0,1 1 0,-1-1 0,0 0 0,0 1 0,0-1 0,1 1 0,-1-1 0,0 0 0,0 2 0,1 1-54,-1 1-1,1-1 1,-1 1-1,0-1 1,0 1 0,-1 4-1,-7 43-3,-3 0 1,-32 93-1,38-131 59,0 3 155,-11 24-1,14-37-122,1 0 0,-1 0 1,0 0-1,1 0 0,-2-1 0,1 1 1,0-1-1,0 1 0,-1-1 0,1 0 1,-1 0-1,0 0 0,1 0 0,-5 2 1,6-4-19,0 0 1,0 1-1,0-1 1,0 0-1,0 0 1,0 1-1,0-1 1,0 0-1,0 0 1,0 0-1,0 0 1,0-1-1,1 1 1,-1 0 0,0 0-1,0 0 1,0-1-1,0 1 1,0-1-1,-2 0 1,2 0 7,-1 0 0,1-1 1,-1 1-1,1-1 0,0 1 1,0-1-1,-1 1 0,1-1 1,0 0-1,0-1 1,-3-6 25,1 1 0,1 0 0,-3-15 0,5 23-42,-2-7-6,1 1-1,1 0 1,-1-1 0,1 1-1,0-1 1,0 1-1,1 0 1,0-1 0,0 1-1,0 0 1,1-1 0,0 1-1,0 0 1,1 0-1,-1 1 1,1-1 0,1 0-1,-1 1 1,1 0-1,0 0 1,0 0 0,0 0-1,1 1 1,0-1 0,7-4-1,12-6-17,1 0-1,1 2 0,0 1 1,42-13-1,-8 3-54,-44 16 74,36-15 58,67-36 0,-105 49-32,0 0 1,-1-1 0,0-1-1,-1 0 1,1-1 0,-2 0-1,0-1 1,0 0 0,12-21-1,-19 28-46,-1-1-1,0 0 0,0 0 1,0 0-1,-1-1 0,0 1 1,1-8-1,-3 13 17,0 0 0,1 0-1,-1 0 1,0 0 0,0 0 0,0 0 0,0 0 0,0 0-1,0 0 1,-1 0 0,1 0 0,-1-2 0,1 3 2,0 0-1,0 0 1,0-1 0,0 1 0,-1 0 0,1 0 0,0-1 0,0 1-1,-1 0 1,1 0 0,0 0 0,0 0 0,-1-1 0,1 1-1,0 0 1,-1 0 0,1 0 0,0 0 0,-1 0 0,1 0-1,0 0 1,-1 0 0,1 0 0,0 0 0,-1 0 0,1 0-1,-4 1-27,0 0-1,0 1 1,0-1-1,1 1 1,-1 0-1,-4 2 1,-12 9 131,0 0-1,0 2 1,1 0 0,1 1-1,1 1 1,0 0 0,-26 36-1,40-48-30,0 0 0,0 1 0,1 0 0,-1-1 0,-1 8 0,4-11-38,-1 0 0,1 1 1,-1-1-1,1 0 0,0 0 0,0 0 0,0 1 0,0-1 0,0 0 0,0 0 0,1 0 0,-1 0 1,1 0-1,0 0 0,-1 1 0,1-1 0,0 0 0,2 2 0,0 0 13,1 0-1,1 0 1,-1-1-1,0 1 1,1-1-1,0 0 1,0 0-1,0 0 1,0-1-1,0 0 1,1 0-1,5 1 1,6 2 57,-1-1 0,33 2 0,-26-4-168,-1-2 0,0 0 0,1-2 0,26-5-1,-30 3-2021,-1 0-1,35-15 0,-12 3-993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3:56.6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20 6048,'-22'-8'2752,"27"3"-2400,-1 2-736,6 3 128,3-4-960,8 4 704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3:58.2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301 603 5408,'-17'-1'7842,"13"1"-7327,0-1-1,0 1 1,0 0 0,0 0-1,0 1 1,-4 0 0,-1 1-250,1 1-1,0-1 1,0 1 0,0 1-1,1-1 1,-1 1 0,1 1 0,0-1-1,0 1 1,-7 7 0,-1 1-137,0 0 1,1 1 0,0 1-1,1 1 1,1-1 0,1 2-1,-19 35 1,22-34-17,1 2-1,-7 26 1,11-36-54,2 0 0,-1 0 0,1 0 0,1 0 0,-1 0 0,3 19 0,-1-26 27,0 1 1,0-1-1,0 1 0,0-1 0,1 0 0,-1 1 0,1-1 0,0 0 1,4 5-1,-5-7-54,-1 0 1,1 0 0,0-1 0,0 1-1,-1 0 1,1 0 0,0-1 0,0 1-1,0 0 1,0-1 0,0 1 0,0-1-1,0 1 1,0-1 0,0 0 0,0 1-1,0-1 1,0 0 0,0 0 0,0 0-1,1 0 1,-1 0 0,0 0 0,0 0-1,0 0 1,0 0 0,0 0 0,0-1-1,0 1 1,0 0 0,0-1-1,0 1 1,2-2 0,0 0 13,0 0 1,-1-1-1,1 1 0,-1-1 0,1 0 1,-1 0-1,0 0 0,0 0 0,2-4 1,14-32-3,-16 34-43,73-179-299,-69 163 252,4-9-74,-9 29 97,0-1 0,0 0-1,0 0 1,0 0 0,0 1 0,0-1 0,0 1-1,0-1 1,1 1 0,-1-1 0,2-1 0,-2 3 14,-1 0 1,0 0-1,0 0 1,1 0 0,-1 0-1,0 0 1,1 0-1,-1 0 1,0 0 0,1 0-1,-1 0 1,0 0-1,1 0 1,-1 1-1,0-1 1,0 0 0,1 0-1,-1 0 1,0 0-1,0 0 1,1 1 0,-1-1-1,0 0 1,0 0-1,1 0 1,-1 1 0,0-1-1,0 0 1,0 0-1,1 1 1,-1-1 0,0 0-1,0 1 1,0-1-1,0 0 1,0 0-1,0 1 1,0-1 0,0 0-1,0 1 1,0-1-1,0 1 1,5 17 24,-5-15-4,9 54 383,-7-41-313,0 0 0,0-1-1,2 1 1,0-1 0,1 0 0,8 17 0,-13-30-48,1-1 1,-1 0-1,1 1 0,0-1 0,-1 0 1,1 0-1,0 0 0,0 0 1,0 0-1,0 0 0,0 0 1,0 0-1,0 0 0,1 0 0,-1-1 1,0 1-1,2 0 0,-2-1-4,0 0 0,0 0 0,0 0-1,0 0 1,0 0 0,0 0 0,0-1-1,1 1 1,-1 0 0,0-1 0,0 1-1,0-1 1,0 1 0,0-1 0,-1 0-1,1 1 1,0-1 0,0 0 0,0 1-1,0-1 1,0-1 0,58-64 505,-39 41-550,41-37-1,21-4 66,-66 56-63,0-1 1,0 2-1,29-12 1,-40 19 25,-1 1-1,1-1 1,0 1 0,-1 0-1,1 1 1,10-1 0,-14 1 0,0 0 0,0 0 0,0 0-1,0 0 1,0 0 0,0 0 0,0 1 0,0-1 0,0 0 0,0 1 0,0-1-1,0 1 1,0-1 0,0 1 0,0 0 0,0-1 0,0 1 0,-1 0 0,1-1-1,0 1 1,0 0 0,-1 0 0,1 0 0,-1 0 0,1 0 0,-1 0 0,1 0-1,-1 0 1,1 0 0,-1 0 0,0 0 0,0 0 0,1 0 0,-1 0 0,0 0-1,0 0 1,0 2 0,-1 8 65,-1 0-1,0-1 1,-1 1-1,-7 20 1,4-15-49,-24 100 292,28-98-261,4-12-37,1-7 23,5-10 66,-6 7-71,38-47-138,-17 20-75,1 0-1,34-31 1,-55 58 128,1 1 1,0 0-1,-1 1 0,1-1 1,5-2-1,-8 4 33,0 1 0,-1 0 0,1 0-1,0-1 1,-1 1 0,1 0 0,0 0-1,-1 0 1,1 0 0,0 0-1,0 0 1,-1 0 0,1 0 0,0 0-1,-1 0 1,1 0 0,0 0 0,-1 1-1,1-1 1,0 0 0,-1 0 0,1 1-1,0-1 1,-1 1 0,1-1-1,-1 0 1,1 1 0,-1-1 0,1 1-1,-1-1 1,1 1 0,-1-1 0,1 1-1,-1 0 1,0-1 0,1 1-1,-1 0 1,0-1 0,1 1 0,-1 0-1,0-1 1,0 2 0,5 14-6,-1 0 0,2 19 0,5 23 321,-9-52-270,0 0 1,0-1-1,0 1 1,1 0-1,0-1 1,0 1 0,4 4-1,-7-9-22,1 0 0,-1-1 0,1 1 0,0 0 0,-1-1 0,1 1 0,0-1 0,-1 1 0,1-1 0,0 1 0,0-1 0,-1 1 0,1-1 0,0 0 0,0 0 0,0 1 0,-1-1 0,1 0 0,0 0 0,0 0 0,0 0 0,0 0 0,0 0 0,0 0 0,-1 0 0,1 0 0,0 0 0,0 0 0,0 0 0,0-1 0,-1 1 0,1 0 0,0-1 0,0 1 0,0-1 0,-1 1 0,1-1 0,1 0 0,2-3 35,0 0-1,0 0 1,0 0-1,6-9 1,-8 10-31,127-152 225,-51 64-202,-54 59-15,-1-1 0,-2-1 1,-1-1-1,15-38 1,-8 16-56,-3-1 0,24-84 0,-45 128 1,-1 0 0,0 0 0,-1 0-1,0 0 1,-2-15 0,1 28 26,-4-20-190,4 20 192,-1 1-1,1-1 1,0 1-1,0 0 1,0-1-1,-1 1 1,1-1-1,0 1 0,-1 0 1,1-1-1,0 1 1,-1 0-1,1-1 1,0 1-1,-1 0 1,1 0-1,-1-1 1,1 1-1,0 0 1,-1 0-1,1 0 0,-1 0 1,1-1-1,-1 1 1,1 0-1,-1 0 1,1 0-1,-1 0 1,1 0-1,-1 0 1,1 0-1,0 0 1,-1 0-1,1 1 0,-1-1 1,1 0-1,-1 0 1,1 0-1,-1 0 1,1 1-1,0-1 1,-1 1-1,-4 1 12,1 1 0,1 0-1,-1 0 1,0 0 0,1 0 0,-1 1-1,1 0 1,0-1 0,0 1 0,-3 6 0,-10 20-6,1 0 1,1 0 0,-18 63-1,-18 107 41,46-180-13,1 0 1,-1 41 0,4-52 1,0 1 1,1-1-1,0 1 1,1-1-1,0 0 0,0 0 1,1 0-1,7 15 1,-9-21 1,1 0 1,0 0 0,-1 0-1,1 0 1,1 0-1,-1-1 1,0 1 0,1-1-1,-1 1 1,1-1-1,0 0 1,-1 0-1,1 0 1,0-1 0,0 1-1,0-1 1,1 1-1,-1-1 1,0 0 0,0 0-1,1 0 1,-1-1-1,1 1 1,-1-1-1,0 0 1,1 0 0,-1 0-1,1 0 1,-1-1-1,1 0 1,-1 1 0,4-3-1,5-2-27,-1 0-1,1-2 1,-2 1 0,1-1-1,11-10 1,43-45-267,-47 43 53,-18 19 202,0 0-1,1 0 0,-1 0 1,0 0-1,0 0 0,0 0 1,0 0-1,0 0 0,0 0 1,0-1-1,0 1 0,0 0 0,0 0 1,1 0-1,-1 0 0,0 0 1,0 0-1,0 0 0,0 0 1,0 0-1,0 0 0,0 0 0,1 0 1,-1 0-1,0 0 0,0 0 1,0 0-1,0 0 0,0 0 1,0 0-1,0 0 0,0 0 0,1 1 1,-1-1-1,0 0 0,0 0 1,0 0-1,0 0 0,0 0 1,0 0-1,0 0 0,0 0 1,0 0-1,3 7-114,0 9 58,-3 0 135,-1-6-10,1 1 0,0-1-1,1 0 1,1 0 0,-1 1 0,5 11-1,9 26 43,-11-33 40,1-1 1,0 0-1,1 0 1,14 24-1,-11-29-90,-9-9-105,1 0-1,-1 0 1,0 0 0,1 0 0,-1 0 0,1 0 0,-1 0-1,0 0 1,1 0 0,-1 0 0,0 0 0,1 0 0,-1 0-1,0 0 1,1-1 0,-1 1 0,0 0 0,1 0 0,-1 0-1,0 0 1,1-1 0,1-1-608,-1 0 1,1 0-1,0 0 0,-1 0 0,0 0 1,3-5-1,1-3-2467,-4 8 2566,0 0 0,0 1 0,0-1 0,0 0 0,0 0-1,0 0 1,0 0 0,-1 0 0,1 0 0,-1 0 0,1-2 0,1-8-2102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3:58.6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630 189 7040,'-10'-15'3200,"1"10"-2752,4 1 1408,10 8-1088,-5 1-448,4-2-224,1 0-544,0 6 224,0-1-1440,3 3 928,-3 3-2784,-2-3 1984</inkml:trace>
  <inkml:trace contextRef="#ctx0" brushRef="#br0" timeOffset="1">0 180 10208,'0'-15'4640,"35"-13"-4032,-7 11 1087,2 6-1055,33-12-192,5 6-288,14-6-160,-11 6 32,-3 0-1088,-10 6 576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4:12.5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1012 4800,'-1'2'241,"0"0"1,0 0-1,0 0 1,0 0-1,0 0 1,0 1-1,1-1 1,-1 0-1,1 1 1,0-1-1,-1 0 1,1 1 0,0-1-1,0 0 1,1 1-1,-1-1 1,0 0-1,1 1 1,0 2-1,1 0 169,-1 1 0,1 0 0,0 0 1,0-1-1,1 1 0,5 8 0,-7-13-323,-1 0 1,1 0-1,0-1 1,0 1-1,0 0 0,0 0 1,0 0-1,0-1 1,0 1-1,0-1 0,0 1 1,0-1-1,0 1 1,0-1-1,0 1 0,0-1 1,0 0-1,0 0 1,1 1-1,-1-1 0,0 0 1,0 0-1,0 0 1,1 0-1,-1-1 0,0 1 1,0 0-1,0 0 1,0-1-1,0 1 0,1-1 1,-1 1-1,0-1 1,0 1-1,0-1 1,0 0-1,0 1 0,1-2 1,5-4 175,0 0 1,0-1 0,-1 1-1,6-9 1,-11 15-250,44-57 613,-2-1 1,-2-2-1,-3-2 0,50-112 0,-77 143-547,-9 22-70,1 1 0,1 0-1,-1 0 1,1 0 0,5-8 0,-9 15-7,1 1 0,-1-1 0,0 1 1,1-1-1,-1 1 0,0-1 0,1 1 0,-1-1 1,0 1-1,1-1 0,-1 1 0,1-1 0,-1 1 1,1 0-1,-1-1 0,1 1 0,-1 0 0,1-1 1,0 1-1,-1 0 0,1 0 0,-1 0 0,1-1 1,0 1-1,-1 0 0,1 0 0,-1 0 0,1 0 1,0 0-1,-1 0 0,1 0 0,0 1 0,-1-1 1,1 0-1,-1 0 0,1 0 0,-1 0 0,1 1 1,0-1-1,-1 0 0,1 1 0,-1-1 0,1 0 1,-1 1-1,1-1 0,-1 1 0,0-1 0,1 1 1,-1-1-1,1 1 0,-1-1 0,0 1 0,1 0 1,2 5 55,0 0 0,0 0 0,-1 0 0,3 7 0,-3-6-26,4 11 50,-1 0 0,-1 0 0,0 1 0,-2 0 0,0-1 0,-1 24-1,-12 113 643,11-152-713,0 2 45,-1-1-1,0 1 1,0-1-1,0 1 1,0 0 0,0-1-1,-1 0 1,0 1-1,-5 7 1,7-11-44,-1-1 0,1 1 0,-1-1 0,1 1 0,-1-1 0,1 1 0,-1-1 0,0 0 0,1 1 0,-1-1 1,0 0-1,1 1 0,-1-1 0,0 0 0,1 0 0,-1 0 0,0 1 0,1-1 0,-1 0 0,0 0 0,0 0 0,1 0 1,-1 0-1,0-1 0,1 1 0,-1 0 0,0 0 0,0 0 0,1 0 0,-1-1 0,0 1 0,1 0 0,-1-1 0,1 1 1,-1-1-1,0 1 0,1-1 0,-1 1 0,1-1 0,-1 1 0,0-2 0,-4-2-87,1-1 0,0 0 0,-6-9 0,7 9 18,-23-28-395,14 18 244,1 0 0,-16-26 0,27 40 158,-1 0 0,1 0 0,-1 0 0,1 0 1,-1 0-1,0 0 0,1 0 0,-1 0 0,0 1 0,0-1 0,1 0 0,-1 0 0,0 1 1,0-1-1,-1 0 0,2 1 33,0 0 1,0 0-1,0 0 0,-1 0 1,1 0-1,0 0 0,0 0 1,0 0-1,0 0 1,0 0-1,0 0 0,0 0 1,0 0-1,0 0 0,0 0 1,-1 0-1,1 0 1,0 0-1,0 0 0,0 0 1,0 1-1,0-1 1,0 0-1,0 0 0,0 0 1,0 0-1,0 0 0,0 0 1,0 0-1,0 0 1,0 0-1,0 0 0,0 0 1,0 0-1,0 1 0,-1-1 1,1 0-1,0 0 1,0 0-1,0 0 0,0 0 1,0 0-1,0 0 0,0 0 1,0 0-1,0 0 1,1 1-1,2 8-303,2 0 287,0 0 0,1 0-1,10 13 1,-13-20 83,-1 0 1,0 1 0,1-1-1,0 0 1,0 0 0,0-1-1,0 1 1,0 0 0,0-1-1,0 0 1,0 0 0,0 0-1,1 0 1,4 1 0,-4-2 16,1 0-1,-1 0 1,0 0 0,0 0 0,0-1 0,0 0 0,0 0 0,0 0-1,0 0 1,5-2 0,3-3 263,20-14 1,-9 6-179,7-4-104,-1-2 0,-1-2 1,-1 0-1,30-32 0,-38 32-140,22-31 0,-11 12-101,-30 41 191,0 0-1,0 1 0,0-1 1,0 0-1,0 0 0,0 1 1,0-1-1,0 0 0,0 0 1,0 1-1,0-1 0,0 0 1,1 0-1,-1 1 0,0-1 1,0 0-1,0 0 0,0 0 1,0 1-1,0-1 0,0 0 1,1 0-1,-1 0 0,0 0 1,0 1-1,0-1 0,0 0 1,1 0-1,-1 0 0,0 0 1,0 0-1,0 1 0,1-1 1,-1 0-1,0 0 0,0 0 1,1 0-1,-1 0 0,0 0 1,0 0-1,1 0 0,-1 0 1,0 0-1,0 0 0,0 0 1,1 0-1,-1 0 0,0 0 1,0 0-1,1 0 0,-1 0 1,0 0-1,0-1 0,0 1 1,1 0-1,-1 0 0,0 0 1,0 0-1,0 0 0,1-1 1,-1 1-1,0 0 0,0 0 1,0 0-1,0-1 0,0 1 1,1 0-1,-1 0 0,0-1 1,2 22-80,-5 35 258,1-33-53,3 42-1,-1-58-57,1 0-1,1 1 0,-1-1 0,1 0 1,1 0-1,-1 0 0,1 0 1,0 0-1,8 10 0,-10-15-11,0 0-1,1 0 1,-1 0-1,1-1 0,0 1 1,-1 0-1,1-1 1,0 0-1,0 1 0,0-1 1,0 0-1,0 0 1,0 0-1,0 0 0,0 0 1,1-1-1,-1 1 1,0-1-1,0 1 1,1-1-1,-1 0 0,0 0 1,1 0-1,-1 0 1,0 0-1,0-1 0,1 1 1,-1-1-1,0 1 1,0-1-1,0 0 0,1 0 1,2-2-1,3-1 22,-1 0 0,0-1 0,1 0 0,-2-1 0,1 1 0,-1-1 0,11-13 0,-6 3-160,0-1 0,16-33 0,6-10-17,-16 28-202,-17 32 287,0 0 1,0 0-1,0-1 0,0 1 1,0 0-1,0 0 0,0 0 1,0 0-1,0-1 0,0 1 1,0 0-1,0 0 0,0 0 1,0 0-1,1-1 1,-1 1-1,0 0 0,0 0 1,0 0-1,0 0 0,0 0 1,0 0-1,1 0 0,-1-1 1,0 1-1,0 0 0,0 0 1,0 0-1,1 0 0,-1 0 1,0 0-1,0 0 1,0 0-1,0 0 0,1 0 1,-1 0-1,3 6-234,-1 11 62,-3 24 232,-11 66 0,-17 39 183,18-94-154,-1 1-19,-2-1 1,-26 63-1,37-107-46,0 0 0,-1 0 0,0-1 0,0 1 0,0-1 1,-1 0-1,0 0 0,0-1 0,-1 1 0,0-1 0,-12 10 0,5-7 24,0-1 0,0 0-1,-1-1 1,0-1 0,0 0-1,-19 5 1,22-8-74,0 0-1,0-1 1,0-1 0,0 0-1,0 0 1,0-1 0,0 0-1,0-1 1,-15-3 0,21 3-59,1-1 0,0 1 0,-1-1 0,1 0 1,0 0-1,0 0 0,0-1 0,0 1 1,1-1-1,-1 0 0,1 0 0,-6-6 0,5 4 46,0-1 0,0 0-1,1 1 1,0-1-1,0 0 1,0 0-1,1-1 1,-2-7-1,1 4 33,1-1 0,1 0 0,0 1 0,0-1 0,1 0 0,0 0 0,1 1 0,1-1 0,-1 0 0,7-19 0,-4 20 27,1 1 1,0-1 0,1 1 0,0 0-1,0 0 1,1 1 0,0 0 0,0 0-1,1 1 1,0 0 0,1 0 0,11-8 0,16-7 120,68-32 1,-10 13-70,68-36 701,-143 65-599,0-1 0,24-22 0,-23 17 2,29-17 0,-37 27-101,15-11 73,1 3 0,1 0 0,58-23 0,-80 38-117,-1-1 0,0 1 0,1 0 0,-1 1 0,1-1 0,-1 1-1,1 1 1,-1-1 0,0 1 0,12 3 0,-3 0 13,-1 2 0,1-1 0,17 11 0,-26-13 7,0 1 1,-1 0-1,1 0 1,-1 1 0,0-1-1,0 1 1,0 0-1,-1 1 1,5 6-1,-6-8 8,0 0 1,-1 1-1,0-1 1,0 1-1,0-1 0,0 1 1,-1-1-1,1 1 1,-1 0-1,-1 0 0,1-1 1,-1 1-1,0 9 1,-1-10 12,0-1 0,0 1 0,0 0 1,0-1-1,-1 1 0,-3 5 1,4-8-49,1 1 0,-1-1 0,0 0 0,0 0 0,0 1 0,0-1 0,0 0 0,0 0 0,0 0 0,0 0 0,0 0 0,0 0 0,-1 0 0,1-1 0,0 1 0,-1 0 0,1-1 0,-1 1 0,-1 0 1,2-1-1,1 0 0,0 0 1,-1 0-1,1 0 0,0 0 1,-1 0-1,1 0 1,-1 0-1,1 0 0,0 0 1,-1 0-1,1-1 0,0 1 1,-1 0-1,1 0 1,0 0-1,0 0 0,-1-1 1,1 1-1,0 0 0,-1 0 1,1-1-1,0 1 1,0 0-1,0-1 0,-1 1 1,1 0-1,0 0 1,0-1-1,0 1 0,0 0 1,-1-1-1,1 1 0,0 0 1,0-1-1,0 1 1,0-1-1,0 1 0,0 0 1,0-1-1,0 1 0,0 0 1,0-1-1,0 1 1,0 0-1,0-1 0,1 1 1,-1-1-1,8-17 80,0 7-122,0 0 1,0 1 0,1 0 0,0 1 0,1 0 0,0 0 0,1 1 0,-1 0 0,1 1 0,1 0 0,0 1 0,17-7 0,-27 12 12,0 0 1,1 1-1,-1-1 0,0 1 1,0-1-1,0 1 1,0 0-1,0 0 0,0 0 1,1 0-1,-1 0 1,0 0-1,0 1 1,0-1-1,0 1 0,0-1 1,0 1-1,4 2 1,-4-2 17,0 1-1,0 0 1,0-1 0,0 1 0,-1 0 0,1 0 0,-1 0 0,1 0 0,-1 0 0,1 1 0,-1-1 0,0 0 0,0 1 0,-1-1 0,2 5 0,0 0 80,-1-1 0,0 0-1,0 1 1,0 8 0,3-19-39,-1 1 1,0-1-1,0 0 0,0 0 1,3-7-1,0 2-53,-1-1 1,2 1 0,0 0-1,0 1 1,0 0-1,1 0 1,0 0 0,13-9-1,-20 17-2,0 0 0,-1-1 0,1 1 0,0 0 0,-1-1 0,1 1 0,0 0 0,-1 0 0,1 0 0,0 0 1,-1 0-1,1 0 0,0 0 0,-1 0 0,1 0 0,0 0 0,0 0 0,-1 0 0,1 0 0,0 1 0,-1-1 0,1 0 0,0 0 0,-1 1 0,1-1 0,-1 0 0,1 1 0,0-1 0,-1 1 0,1-1 0,-1 1 0,1-1 0,-1 1 0,0-1 0,1 1 0,-1-1 0,1 1 0,-1 0 0,0-1 0,1 2 0,2 4 12,-1 0 0,1 0 0,2 10 0,-3-8-70,4 10 119,-4-10 29,0 0-1,1 0 1,0 0-1,1-1 1,0 1-1,8 12 1,-11-18-69,0-1 0,1 1 0,-1 0 0,1-1 0,-1 1 0,1-1 0,-1 0 0,1 1 0,0-1 0,0 0 0,0 0 0,0 0 0,0 0 1,0-1-1,0 1 0,0 0 0,0-1 0,0 1 0,0-1 0,3 0 0,0 1 47,0-1 0,0 0 0,-1 0-1,1 0 1,0-1 0,0 1 0,0-1 0,0 0 0,-1-1 0,1 1 0,7-5 0,2-1 14,-1-1 1,17-13 0,-6 4-10,-4 2 2,32-32 0,-36 32-168,0 0 0,32-21 0,-47 35 99,0 0-1,1 0 1,-1 1-1,1-1 0,-1 0 1,1 1-1,-1-1 1,1 1-1,-1 0 1,1-1-1,-1 1 1,1 0-1,-1 0 1,1 0-1,-1 0 1,1 0-1,0 0 0,-1 1 1,4 0-1,-3 0 12,0 0 0,0 0 0,0 1 0,0-1 0,0 0 0,0 1 0,0 0 0,-1-1 0,1 1 0,0 0 0,2 3 0,-1 1 14,1 1 1,-1-1 0,0 0-1,-1 1 1,1 0-1,-1-1 1,2 15 0,-2-5 113,0 32 1,-3-41-121,1-1 0,-1 0 1,0 0-1,0 1 0,-1-1 0,0 0 0,0 0 0,-3 6 1,4-11 9,-7 16 176,8-17-188,0 0-1,0 0 0,-1 1 0,1-1 1,0 0-1,0 0 0,0 1 1,-1-1-1,1 0 0,0 0 0,0 1 1,0-1-1,0 0 0,0 1 1,0-1-1,0 0 0,0 0 0,0 1 1,0-1-1,0 0 0,0 1 0,0-1 1,0 0-1,0 1 0,0-1 1,0 0-1,0 0 0,0 1 0,0-1 1,1 0-1,-1 1 0,0-1 0,0 0 1,0 0-1,0 1 0,1-1 1,-1 0-1,1-2 35,-1 0 0,1 0 0,-1 1 0,1-1 0,0 0 0,0 0 1,0 0-1,3-2 0,8-16-17,12-22 0,-17 28-82,0 1 0,1 0 1,0 1-1,1 0 0,16-17 0,-25 29 49,1-1 0,0 0 0,-1 0 0,1 1 0,0-1 1,0 1-1,0-1 0,0 1 0,-1-1 0,1 1 0,0-1 0,0 1 0,0 0 0,0-1 0,0 1 0,0 0 0,0 0 0,0 0 0,0 0 0,0 0 0,1 0 1,-1 0 2,0 1 0,-1-1 0,1 0 0,0 1 0,0-1 0,-1 1 0,1 0 0,0-1 0,-1 1 0,1-1 0,-1 1 0,1 0 0,-1 0 0,1-1 0,-1 1 0,1 0 0,-1 0 0,1 1 0,1 3 15,-1 0 1,0 0-1,0 1 0,0-1 0,-1 0 1,1 6-1,-1 39 238,0-49-240,0-1 0,0 0 0,1 0 0,-1 0 0,0 0 0,0 0 0,0 0 0,1 0 0,-1 0 0,0 0 0,0 0 0,0 0 0,1 0 0,-1 0 0,0 0 0,0 0 0,0 0 0,1 0 0,-1 0 0,0 0 0,0 0 0,0-1 0,1 1 0,-1 0 0,0 0 0,0 0 0,0 0 0,0 0 0,1 0 0,-1-1 0,0 1 0,0 0 0,0 0 0,0 0 0,0 0 0,0-1 0,1 1 0,6-7-61,-5 5 48,103-124-752,-103 123 712,0 1 0,1-1 1,-1 1-1,1 0 0,0-1 1,0 2-1,0-1 0,0 0 1,6-2-1,-8 3 26,0 1 1,0 0-1,-1 0 1,1 0-1,0 0 1,0 0-1,0 0 1,0 0-1,0 0 0,0 0 1,-1 0-1,1 0 1,0 1-1,0-1 1,0 0-1,0 0 1,1 2-1,-1-2 16,0 1-1,0 0 1,0 0 0,0 0-1,0 1 1,0-1-1,-1 0 1,1 0 0,0 0-1,-1 1 1,1-1 0,0 0-1,-1 1 1,1 1 0,6 37 316,-6-30-280,1-1-1,0 1 0,0-1 1,5 13-1,-6-20-21,0 1 0,1-1-1,-1 1 1,1-1 0,-1 0 0,1 0 0,0 1-1,0-1 1,0-1 0,0 1 0,0 0 0,0 0-1,1-1 1,-1 1 0,0-1 0,1 0 0,-1 1-1,1-1 1,4 1 0,2-1 65,0 1 0,-1-1 0,1 0 0,0-1 0,0 0-1,0-1 1,0 0 0,15-4 0,-13 3-75,0-1 0,0-1-1,-1 0 1,0-1 0,0 0-1,15-10 1,-16 9-11,-1-1 1,1 0-1,-2 0 1,1-1-1,-1 0 1,0-1-1,-1 0 0,0 0 1,0 0-1,-1-1 1,0 1-1,-1-1 1,0 0-1,0-1 1,-1 1-1,3-20 1,-5 25-69,0 0 0,-1 0 0,0 1 0,0-8 0,0 11 61,0 1 0,0-1-1,0 1 1,-1-1 0,1 1 0,0-1 0,0 1 0,0-1 0,0 1 0,-1-1 0,1 1 0,0-1-1,-1 1 1,1-1 0,0 1 0,-1-1 0,1 1 0,-1-1 0,1 1 0,-1 0 0,1 0 0,-1 0 0,1 0 0,-1 0 0,1 0 0,-1 0 0,1 0 0,-1 0 0,1 0 0,-1 0 0,1 0 0,-1 1 0,1-1 0,-1 0 0,1 0 0,-1 1 0,1-1 0,0 0 0,-1 0 0,1 1 0,-1-1 0,1 0 0,0 1 0,-1 0 0,-3 3 6,0 1-1,1 0 1,-1 0 0,1 0 0,0 0-1,0 1 1,-1 5 0,-3 6 52,-5 22 1,10-32 2,0 0 1,1 0-1,0 0 0,1-1 1,-1 1-1,1 0 1,1 0-1,-1 0 1,1 0-1,3 12 1,-2-14 7,0 0 1,0 0-1,1 0 1,-1-1 0,1 1-1,0-1 1,1 1-1,-1-1 1,1 0 0,-1 0-1,1 0 1,0-1-1,1 1 1,6 3 0,-8-5 2,-1-1 0,0 0 1,1 0-1,-1 0 1,1 0-1,-1 0 1,1 0-1,0-1 0,-1 1 1,1-1-1,0 1 1,-1-1-1,1 0 1,0 0-1,-1-1 0,4 0 1,-2 0-31,0 0 1,0 0-1,0-1 1,0 0-1,0 0 1,0 0-1,0-1 1,-1 1 0,5-4-1,1-3-39,0 0 0,0 0-1,-1-1 1,-1 0 0,13-22 0,7-22-26,32-87 0,-11 20-127,52-137-113,-91 232 57,-2-1 1,5-32-1,-12 45 33,0 14 184,0 0 0,-1 0 0,1-1-1,0 1 1,0 0 0,0 0 0,0-1 0,0 1 0,0 0-1,-1 0 1,1 0 0,0 0 0,0-1 0,0 1 0,-1 0-1,1 0 1,0 0 0,0 0 0,0 0 0,-1-1-1,1 1 1,0 0 0,0 0 0,-1 0 0,1 0 0,0 0-1,0 0 1,-1 0 0,0 0-9,0 1 1,0-1-1,0 1 0,0-1 0,0 1 0,0-1 1,0 1-1,0 0 0,0-1 0,0 1 1,0 0-1,0 0 0,0 0 0,1 0 1,-1 0-1,0 0 0,0 1 0,-12 19 86,0-1 1,2 1-1,1 1 0,-12 35 1,11-20 44,2 1 1,1 1 0,-4 59 0,11-66-61,1-1 0,1 0 0,2 0 0,12 60 0,-12-82 3,0 1 1,0-1 0,0 0 0,1-1 0,9 17 0,-11-23-31,0 1 0,-1-1 1,1 0-1,0 0 0,0 0 0,0 0 0,0 0 1,0 0-1,1 0 0,-1-1 0,0 1 1,1-1-1,-1 1 0,1-1 0,0 0 0,-1 0 1,1 0-1,0-1 0,0 1 0,0-1 1,-1 1-1,1-1 0,5 0 0,3-2 1,0 0 0,-1 0-1,1-1 1,-1-1 0,1 0 0,-1 0-1,0-1 1,-1 0 0,1 0 0,9-9 0,9-8-139,43-45 1,-68 65 108,3-5-26,0 0 0,-1-1 0,0 1 0,0-1-1,7-16 1,-7 14 22,0 0 1,1 0-1,7-9 0,0 0 95,-9 13-93,-1 1 0,1 0 0,0-1 0,1 2 0,-1-1 0,9-7 0,0 3-116,-10 5 113,1 1-1,0 1 0,0-1 0,8-4 0,-2 2 102,-7 4-112,-1 0 0,0-1 1,1 1-1,-1 0 1,1 1-1,3-2 0,-6 2 14,1 1 0,0-1-1,-1 0 1,1 1-1,-1-1 1,1 1 0,0-1-1,-1 0 1,0 1-1,1-1 1,-1 1 0,1-1-1,-1 1 1,1 0-1,-1-1 1,0 1-1,1-1 1,-1 1 0,0 0-1,0-1 1,0 1-1,1 0 1,-1-1 0,0 1-1,0 0 1,0-1-1,0 2 1,2 26-17,-2-20 89,2 123-8,-3-70-225,1-51 205,0-1-1,4 14 1,-4-21-5,0 0 0,1 0 0,-1 0 0,1 0 1,-1 0-1,1 0 0,0 0 0,0 0 0,0 0 0,0-1 1,0 1-1,0 0 0,1-1 0,-1 1 0,1-1 0,-1 1 1,3 1-1,-2-3-32,-1 1 0,1-1 0,0 0-1,0 0 1,-1 0 0,1 0 0,0-1 0,-1 1 0,1 0 0,0-1 0,-1 1 0,1-1 0,-1 1 0,1-1 0,0 0-1,-1 0 1,0 1 0,1-1 0,-1 0 0,1-1 0,-1 1 0,1-1 0,5-4 8,0 0 0,11-14 0,7-16 23,39-71 0,-31 46-179,-21 36 115,-11 20 8,1 1-1,-1 0 0,1 0 0,0 0 1,1 0-1,3-5 0,-6 18-258,-5 17 243,1 0 0,2 0 1,0 46-1,3-64 79,-1 9 3,2 1 0,1 0 0,5 19 0,-7-33-16,0 0-1,0 0 0,1 0 0,-1 0 0,1 0 0,0 0 1,1 0-1,-1-1 0,1 1 0,-1-1 0,1 0 0,0 0 1,0 0-1,0 0 0,1 0 0,-1-1 0,1 1 0,-1-1 1,5 2-1,-2-2 19,-1 0 0,1 0-1,0-1 1,0 0 0,0 0 0,0-1 0,0 1 0,0-1 0,0-1 0,11-1 0,-8 0-32,1 0 0,-1-1 1,0 0-1,0-1 1,-1 0-1,11-6 1,0-2-49,-1-1 0,-1-1 0,0 0 0,-1-2 0,17-19 0,10-20 33,38-61-1,-74 106 3,3-6 52,-10 16-51,0 0 0,0 0 0,0 0 1,0 0-1,0 0 0,0 0 0,0 0 0,0 0 0,0 0 0,0 0 0,0 0 0,0 0 0,0 0 1,0 0-1,0 0 0,0 0 0,0 0 0,-1 0 0,1 0 0,0 0 0,0 0 0,0 0 0,0 0 0,0 0 1,0 0-1,0 0 0,0 0 0,0 0 0,0 0 0,0 0 0,0 0 0,0 0 0,0 0 0,0 0 1,0 0-1,0 0 0,0 0 0,0 0 0,0 0 0,0 0 0,0 0 0,0 0 0,0 0 0,0 0 1,0 0-1,-1 0 0,1 0 0,0 0 0,0 0 0,0 0 0,-9 9 67,3-2-24,1 0-1,0 1 1,0 0 0,0 0-1,-5 14 1,-15 47 104,19-51-126,0 0 39,0 1 0,2 0 1,-4 24-1,7-38-37,1 1 1,0 0-1,0-1 1,0 1-1,0-1 1,1 1-1,0-1 1,0 1-1,1-1 1,0 1-1,0-1 1,0 0-1,0 0 1,1 0-1,0 0 1,3 5-1,-3-8-123,-1 1 0,0-1-1,1 0 1,-1 0-1,1 0 1,0 0-1,-1 0 1,1-1 0,0 1-1,0-1 1,0 0-1,0 0 1,1 0-1,-1 0 1,0-1 0,0 1-1,1-1 1,-1 0-1,0 0 1,0 0 0,1 0-1,-1 0 1,0-1-1,0 1 1,1-1-1,-1 0 1,5-2 0,-2-1-605,-4 3 164,0 1 1,0-1-1,-1 0 0,1 0 1,0 0-1,-1 0 0,1-1 1,-1 1-1,1 0 0,-1 0 1,0-1-1,1 1 1,-1-1-1,0 0 0,0 1 1,0-1-1,0 0 0,-1 1 1,1-1-1,0 0 0,-1 0 1,1 0-1,-1 0 0,1 0 1,-1 0-1,0-2 0,2-24-4046,2-1 1546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4:12.8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1195 53 8896,'-22'-5'4032,"14"10"-3520,3-5 512,10 0-672,-2 0-288,7 3-64,-1 1-1728,4 4 960,-3-3-2656,-2-2 1920</inkml:trace>
  <inkml:trace contextRef="#ctx0" brushRef="#br0" timeOffset="1">0 120 9632,'4'-4'4384,"32"-7"-3840,-4 2 1152,8 6-1057,49-14 161,6 9-480,23-7-352,-7 7 0,2-5-2527,-10 6 1375,5-10-5536,-21 9 3712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5:52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1119 4160,'0'0'136,"0"1"1,-1-1-1,1 1 0,0-1 1,0 1-1,-1-1 1,1 1-1,0-1 0,0 1 1,0-1-1,0 1 0,0-1 1,0 1-1,0 0 1,0-1-1,0 1 0,0-1 1,0 1-1,0-1 0,0 1 1,0-1-1,0 1 1,1-1-1,-1 1 0,0-1 1,0 1-1,1-1 0,-1 1 1,0-1-1,1 1 1,-1-1-1,0 1 0,1-1 1,-1 0-1,1 1 0,-1-1 1,0 0-1,1 1 1,-1-1-1,2 0 0,0 2 345,0-1-1,0 1 0,0-1 1,0 0-1,0 0 0,1 0 1,-1 0-1,4 1 0,9-1 4,0 0-1,0-1 0,0 0 1,0-1-1,0-1 1,0 0-1,0-1 0,0-1 1,-1 0-1,0-1 1,27-13-1,-26 10-396,0-1 0,-1 0 0,0-1 0,0-1 0,-1 0 0,0-1 0,-1 0 0,-1-1 0,0 0-1,11-17 1,-8 6 15,-1-1-1,-1 0 0,-2-1 1,12-38-1,5-35 218,15-42 82,-39 128-451,2-2-93,-2 14 81,1 7 29,3 13 37,-1 0 0,0 0 0,4 31 0,2 63 153,-10-90-101,8 164 451,-10-173-409,0-1 0,-6 28 0,5-37-50,0 1 0,0-1 0,-1 1 0,1-1 0,-1 1 0,0-1 0,-1 0 0,1 0 0,-1 0-1,0 0 1,-6 6 0,8-9-20,0 0 0,0 0 0,0-1 0,-1 1-1,1 0 1,0 0 0,-1-1 0,1 1 0,-1-1-1,1 1 1,0-1 0,-1 0 0,1 1 0,-1-1-1,1 0 1,-1 0 0,0 0 0,-1 0 0,0-1 14,-1 0-1,1 0 1,-1 0 0,1 0 0,-1 0 0,1-1 0,-5-2 0,-2-3 11,0 0 1,0-1-1,-17-18 1,18 16-56,0-1 1,0 0-1,1 0 1,-6-14-1,10 19-47,0-1 1,1 0-1,1-1 0,-1 1 0,1-1 0,0 1 0,1-1 0,0 1 0,-1-9 1,2 15 31,0 1 0,0-1 0,0 0 0,0 1 0,0-1 0,0 1 0,0-1 0,0 1 0,0-1 0,1 0 0,-1 1 0,0-1 0,0 1 0,0-1 0,1 1 0,-1-1 0,0 1 0,1-1 1,-1 1-1,0-1 0,1 1 0,-1 0 0,1-1 0,-1 1 0,1-1 0,-1 1 0,1 0 0,-1 0 0,1-1 0,-1 1 0,2-1 0,-1 1-23,1 0 0,0 0 0,0 0 1,-1 0-1,1 1 0,0-1 0,0 0 0,-1 1 0,1-1 0,-1 1 0,3 0 1,2 2-35,1 0 1,-1 1 0,1 0 0,7 6 0,23 25 36,-18-16 86,35 27-1,-49-43 18,0 1 0,1-1 0,-1 1 0,1-2 0,0 1 0,0-1 0,0 1 0,0-2-1,0 1 1,0-1 0,1 0 0,6 1 0,-9-3-9,-1 1 1,0 0-1,1-1 0,-1 0 0,0 0 0,0 0 0,0 0 0,0-1 0,0 1 0,0-1 1,0 1-1,0-1 0,0 0 0,-1 0 0,1-1 0,-1 1 0,1 0 0,2-5 1,2-3-15,-1 1 0,1-1 0,-2 0 0,6-13 1,0-7-30,-1-1 1,7-37-1,-1 1-15,-11 51-204,-1 0 1,-1-1-1,0 1 0,0-23 0,-3 58 66,-1 4 104,1 1 1,2-1-1,0 1 1,1-1-1,10 36 1,-6-37 11,17 35 0,-21-51 95,0 0 0,1 0 0,-1 0 0,1-1 0,1 1 0,-1-1 0,1 0 0,0 0 0,0 0 0,8 4 0,-12-8-42,1 0 0,-1 0 0,1 0 1,-1-1-1,1 1 0,-1-1 0,1 1 0,0-1 0,-1 1 0,1-1 0,-1 0 0,1 0 0,0 0 0,-1 0 0,1 0 1,0 0-1,-1 0 0,1 0 0,0-1 0,2 0 0,-1-1 26,0 1 1,0-1-1,-1 0 0,1 0 1,-1 0-1,1 0 1,-1 0-1,1-1 0,-1 1 1,2-4-1,4-6 58,0-1-1,-1 0 1,8-23-1,-12 29-192,60-163 250,-31 84-977,-32 86 797,0-1-1,0 1 1,1-1-1,-1 1 1,0-1-1,0 1 1,1-1-1,-1 1 1,0 0-1,0-1 1,1 1-1,-1 0 1,0-1 0,1 1-1,-1 0 1,1-1-1,-1 1 1,1 0-1,0-1 1,-1 2 4,0-1 0,1 0-1,-1 0 1,0 0 0,1 0 0,-1 1 0,0-1 0,1 0 0,-1 0 0,0 0 0,0 1 0,1-1 0,-1 0 0,0 1 0,0-1-1,0 0 1,1 1 0,-1-1 0,0 0 0,0 1 0,0-1 0,0 0 0,0 1 0,0-1 0,0 0 0,0 1 0,0-1 0,0 0-1,0 1 1,0-1 0,0 1 0,6 59-53,-3 0-1,-2 0 0,-10 80 1,6-114 36,-1 0 0,-1 0 0,-2-1 0,0 0 0,-2 0 0,0 0 0,-16 26 0,9-22 162,-1 0 1,-21 27-1,31-47-87,-1 1 0,0-2 0,0 1-1,-1-1 1,0 0 0,0-1 0,-1 0-1,0-1 1,-16 8 0,23-12-27,-1-1-1,1 1 1,-1-1-1,0 0 1,1 0 0,-1-1-1,0 1 1,0-1 0,1 0-1,-1 0 1,0 0 0,0 0-1,1-1 1,-1 0-1,0 0 1,1 0 0,-1 0-1,0 0 1,1 0 0,0-1-1,-1 0 1,1 0 0,0 0-1,0 0 1,-6-5 0,4 1-36,-1 1 0,0-1 1,1 0-1,0-1 0,1 0 1,-1 1-1,1-1 0,1-1 1,-1 1-1,1-1 0,1 1 1,-1-1-1,1 0 0,0 0 1,1 0-1,0 0 0,0 0 1,1 0-1,0 0 1,2-13-1,-1 16 7,1 0 1,-1 0-1,1 0 0,1 1 1,-1-1-1,0 1 0,1 0 1,0 0-1,0-1 0,0 2 1,5-5-1,4-4 5,0 2 0,15-10-1,81-55 127,44-32-369,-116 79 204,-1-2 0,33-37 0,-42 38 12,5-6-8,39-34 1,-65 65 15,-4 3 15,0 0 0,0 0-1,1 0 1,-1 0-1,1 0 1,-1 0 0,1 0-1,2-1 1,-4 2 2,1 0 0,-1 0 0,0 0 0,1 0 0,-1 0 0,0 0 0,0 0 0,1 0 0,-1 0 0,0 0 0,0 0 0,1 0 0,-1 0 0,0 0 0,0 0 0,1 1 0,-1-1 0,0 0 0,0 0 0,0 0 0,1 0 0,-1 1 0,0-1 0,0 0 0,5 13 0,-1 36-59,-2 0 0,-6 71 0,3-90 156,0-13 4,1-4 35,0-1-1,-1 1 0,-1-1 0,0 0 0,-7 23 0,8-31 39,3-5 20,6-10-12,30-72-385,-23 56 277,27-36 0,-35 54-68,1 0-1,0 0 1,0 1-1,1 0 1,0 0-1,18-11 1,-24 18-26,-1-1 1,1 1 0,-1 0-1,1 0 1,-1 0 0,1 0-1,0 0 1,-1 1 0,1-1-1,0 1 1,0 0 0,0 0-1,-1 0 1,1 0 0,0 0-1,0 0 1,3 2 0,-3-1 4,-1 0 1,1 0 0,0 1-1,-1-1 1,1 1 0,-1 0-1,1 0 1,-1 0-1,0 0 1,0 0 0,0 0-1,0 1 1,0-1 0,-1 1-1,1-1 1,1 4 0,1 3 40,0 1 0,-1 0 0,0 0 0,-1 0 0,0 1 0,0-1 0,-1 1 1,-1-1-1,0 16 0,18-46 545,59-85-758,-75 103 160,0-1 0,0 1 0,0 0 0,1-1 0,-1 1 1,1 0-1,4-2 0,-6 3 19,0 1 1,0 0-1,-1 0 0,1-1 1,0 1-1,0 0 0,0 0 1,0 0-1,0 0 1,-1 0-1,1 0 0,0 0 1,0 0-1,0 0 0,0 0 1,-1 1-1,1-1 0,0 0 1,0 0-1,0 1 0,-1-1 1,1 1-1,0-1 1,0 1-1,-1-1 0,1 1 1,0-1-1,-1 1 0,1-1 1,-1 1-1,1 0 0,-1-1 1,1 2-1,7 10 24,-2 0 0,10 23-1,-11-23-29,1 0 0,11 19 1,-13-25 122,-1-1-61,1 0 0,-1-1 0,1 1 0,-1-1-1,1 0 1,5 4 0,-8-8-38,0 1 1,0-1-1,0 1 0,0 0 0,1-1 1,-1 0-1,0 1 0,0-1 1,0 0-1,0 0 0,1 1 0,-1-1 1,0 0-1,0 0 0,1 0 1,-1 0-1,0-1 0,0 1 0,1 0 1,-1-1-1,0 1 0,0 0 1,0-1-1,0 1 0,0-1 0,0 0 1,0 1-1,0-1 0,0 0 1,0 0-1,0 1 0,1-3 1,4-2-1,-1-1 1,0 0 0,0 0 0,-1 0 0,0-1 0,0 1 0,4-11 0,17-54 1,-4 11-15,-12 39 3,-5 7-5,2 0-1,0 1 1,1 0-1,0 0 1,12-14 0,-18 25-15,0 0 1,1 0 0,-1 1 0,1-1-1,0 1 1,-1 0 0,1-1 0,0 1-1,0 0 1,0 0 0,3-1 0,-4 2 18,-1 0-1,1 0 1,0 0 0,0 0 0,0 0-1,-1 0 1,1 0 0,0 0 0,0 0 0,0 0-1,-1 1 1,1-1 0,0 0 0,0 1 0,-1-1-1,1 0 1,0 1 0,-1-1 0,1 1-1,0-1 1,-1 1 0,1 0 0,-1-1 0,1 1-1,-1-1 1,1 1 0,-1 0 0,1-1 0,-1 1-1,0 0 1,1 0 0,-1-1 0,0 3 0,3 4-1,-1 0 0,0 1 0,0 0 0,-1-1 0,0 1 0,0 0 0,-1 7 0,-4 58-25,1-41 139,0-14-81,-6 25 0,6-30 59,0 1 0,1 0-1,-1 15 1,3-29-85,0 0-1,0 0 1,0 0 0,0 1-1,0-1 1,0 0 0,0 0-1,0 0 1,0 0 0,1 0-1,-1 0 1,0 0 0,0 0-1,0 0 1,0 0 0,0 0-1,0 0 1,0 1-1,0-1 1,0 0 0,0 0-1,0 0 1,1 0 0,-1 0-1,0 0 1,0 0 0,0 0-1,0 0 1,0 0 0,0 0-1,0 0 1,0 0 0,0 0-1,1 0 1,-1 0 0,0 0-1,0 0 1,0 0-1,0 0 1,0 0 0,0 0-1,0 0 1,0-1 0,0 1-1,0 0 1,1 0 0,-1 0-1,0 0 1,0 0 0,0 0-1,0 0 1,0 0 0,0 0-1,0 0 1,0 0-1,0 0 1,0 0 0,0-1-1,0 1 1,0 0 0,0 0-1,0 0 1,0 0 0,0 0-1,0 0 1,0 0 0,0 0-1,0 0 1,0-1-1,15-53 148,19-54-77,-29 95-109,1 1 0,0 0 0,1 0 0,0 1 1,1-1-1,13-14 0,-14 19 8,0 0 0,0 0 0,1 1 0,0 0 0,9-6 0,-15 11 17,0 0 0,-1 0 0,1 0 0,0 1 0,0-1 0,0 1 0,0-1 0,0 1 0,0-1 0,0 1 0,0 0 0,0 0-1,4 1 1,-5-1-5,1 1-1,-1-1 0,0 1 0,1-1 1,-1 1-1,0 0 0,1 0 0,-1 0 1,0 0-1,0 0 0,0 0 1,0 0-1,0 0 0,0 0 0,0 0 1,0 1-1,0-1 0,-1 0 0,1 1 1,1 2-1,1 8 51,0 1-1,0 0 1,-1-1 0,-1 1 0,0 0 0,-2 17 0,1-27-4,16-24 95,58-64-105,-73 83-44,2 0 1,-1 0 0,0 0-1,0 0 1,6-2 0,-8 3 5,1 1 0,0 0 1,-1-1-1,1 1 0,0 0 1,0 0-1,-1-1 0,1 1 1,0 0-1,0 0 0,-1 0 1,1 0-1,0 0 1,0 0-1,-1 0 0,1 1 1,0-1-1,0 0 0,-1 0 1,1 0-1,0 1 0,0-1 1,-1 0-1,1 1 0,0-1 1,-1 1-1,1-1 0,-1 1 1,1-1-1,0 2 1,5 6 1,0 1 1,-1 0-1,0 0 1,0 0-1,-1 1 1,0-1 0,-1 1-1,3 11 1,13 34 75,-15-44-34,0-2 1,1 1-1,1 0 1,0-1-1,8 10 1,-12-17-24,0 0 1,0 0 0,-1 0 0,1-1-1,0 1 1,1-1 0,-1 1-1,0-1 1,0 0 0,1 0-1,-1 0 1,1 0 0,-1 0 0,0-1-1,1 1 1,0-1 0,-1 0-1,1 1 1,-1-1 0,1 0 0,-1 0-1,1-1 1,0 1 0,-1-1-1,1 1 1,-1-1 0,5-1 0,-2-1 3,-1 1 0,1-1 0,-1 0 0,1 0 0,-1 0 0,0 0 0,0-1 0,-1 1 0,1-1 0,-1 0 0,0 0 0,0-1 0,0 1 0,0-1 0,3-8 0,2-7 16,-1 0 0,7-33 1,-13 47-12,2-5-34,-1 1-1,-1-1 0,0 0 1,0 1-1,-1-1 0,-1 0 1,0 0-1,0 1 1,-1-1-1,0 1 0,-1-1 1,0 1-1,-1 0 0,-6-13 1,10 22 6,0 0 0,-1 1 0,1-1 0,0 0 0,-1 0 0,1 1 0,-1-1 0,1 1 0,0-1 0,-1 0 0,1 1 0,-1-1 0,0 1 0,1-1 1,-1 1-1,1 0 0,-1-1 0,0 1 0,1 0 0,-1-1 0,-1 1 0,1 0 3,1 0 0,-1 0-1,0 0 1,1 0 0,-1 1 0,1-1 0,-1 0 0,1 0-1,-1 1 1,1-1 0,-1 0 0,1 1 0,-1-1 0,1 1-1,-1-1 1,1 0 0,0 1 0,-1-1 0,1 1 0,-1 0-1,-1 3-10,1-1 0,-1 1-1,1 0 1,-1 0 0,1-1-1,0 1 1,0 4 0,-1 10 1,-1 2 65,2 1 0,0-1 0,4 40 0,-1-42-90,0 3 74,1-1-1,0 0 0,2 0 0,1 0 0,10 25 0,-14-41-6,0-1-1,0 1 1,0 0 0,1 0-1,4 4 1,-6-7-9,1 1 0,-1-1-1,1 0 1,-1 0 0,1 0 0,-1 0 0,1 0 0,0 0-1,-1 0 1,1-1 0,0 1 0,0-1 0,0 1 0,0-1-1,-1 1 1,4-1 0,0 0 18,0-1 0,0 0 0,0 0 0,-1 0 0,1 0 0,0-1 0,-1 0 1,1 0-1,-1 0 0,0 0 0,7-5 0,5-5 33,24-23 1,-27 23-35,118-130 205,-121 129-201,-6 9-27,25-29 65,-2-1 0,43-71 0,-51 68-90,-2 0 0,-2-1 1,17-64-1,8-119-418,-39 215 371,0-1 0,-1 1 1,0-1-1,0 1 0,-1-10 0,-1 8-107,0 8-29,-2 16-109,1-4 299,-3 12 29,-50 224-17,49-205-15,2 0 0,2 1 0,5 84 0,1-97 17,6 53 161,-7-76-91,0 1 0,0 0 0,1-1 0,0 0 0,0 1 0,1-1 0,5 8 0,-8-16-62,-1 1 1,0-1-1,1 1 0,-1 0 0,1-1 0,-1 1 0,1-1 1,0 1-1,-1-1 0,1 1 0,-1-1 0,1 0 1,0 1-1,-1-1 0,1 0 0,0 0 0,0 1 1,-1-1-1,1 0 0,0 0 0,0 0 0,-1 0 0,1 0 1,0 0-1,0 0 0,-1 0 0,1 0 0,0 0 1,-1 0-1,1 0 0,0-1 0,0 1 0,-1 0 0,1-1 1,0 1-1,-1 0 0,1-1 0,0 1 0,-1-1 1,1 0-1,3-2 14,-1 0-1,1 0 1,-1 0 0,0 0-1,3-6 1,19-29 51,-2-2-1,23-52 1,-29 49-411,-12 43 317,0 0-1,0 0 1,0 1 0,-1 0-1,1 0 1,0 0 0,6 3-1,-8-3 17,0 0 0,-1 1 0,0-1 0,1 1 0,-1 0 0,0 0-1,0 0 1,0 0 0,0 0 0,0 0 0,0 1 0,-1-1 0,1 0-1,-1 1 1,0-1 0,1 1 0,-1 0 0,1 5 0,0 3-7,0-1 1,-1 1 0,0 19 0,0-4 4,0-21 6,0 16 29,7 32 1,-7-48-24,1-1 0,-1 1 0,1 0 0,-1 0 0,1 0 1,1-1-1,-1 1 0,1-1 0,-1 0 0,1 0 0,1 0 1,3 5-1,-6-8 3,1 0 0,-1 0 0,1 0 0,-1 0 0,1-1 0,0 1 0,-1 0 0,1-1 0,0 1 0,-1-1 0,1 1 0,0-1 0,0 0 0,-1 0 0,1 0 0,0 0 0,0 0 0,0 0 0,-1 0 0,1 0 0,0-1 0,0 1 0,-1-1 0,1 1 0,0-1 0,2-1 0,3-3 51,1 1 0,-1-1 1,-1-1-1,9-7 1,-8 6-10,36-34 58,-1-1 1,35-50-1,-72 86-109,1-1-1,13-10 1,9-9-233,-27 26 158,3 12 31,-3 1 43,0 24 0,1 8 0,0-32 12,10 56 291,-10-61-259,0-1-1,0 0 0,1 0 1,0 1-1,1-2 0,7 13 1,-10-18-33,0 0 0,0 0 0,0 1 1,0-1-1,1 0 0,-1 0 0,0-1 0,1 1 0,-1 0 1,0 0-1,1 0 0,-1-1 0,1 1 0,-1-1 0,1 1 1,-1-1-1,1 0 0,-1 0 0,1 1 0,-1-1 1,1 0-1,0 0 0,-1-1 0,1 1 0,-1 0 0,1 0 1,-1-1-1,1 1 0,-1-1 0,1 1 0,-1-1 1,1 0-1,-1 0 0,2-1 0,3-1 22,0-1 1,-1 0-1,0-1 0,0 1 0,0-1 1,7-8-1,26-34 39,76-74 0,-60 73-179,-51 47 107,-3 1 0,1-1 0,0 1 0,-1-1 0,1 1 0,0-1 0,-1 1 0,1-1 0,-1 0 0,1 1 0,-1-1 0,1 0 0,-1 1 0,1-1 0,-1 0 0,0 0 0,1 1 0,-1-1 0,0 0 0,1-1 0,-2 2-5,1 0-1,0 0 1,0 0 0,0 0-1,0 0 1,0 0-1,0 0 1,0 0 0,0 0-1,0 1 1,-1-1-1,1 0 1,0 0 0,0 0-1,0 0 1,0 0-1,0 0 1,0 0 0,0 0-1,-1 0 1,1 0-1,0 0 1,0 0 0,0 0-1,0 0 1,0-1-1,0 1 1,0 0 0,-1 0-1,1 0 1,0 0-1,0 0 1,0 0 0,0 0-1,0 0 1,0 0-1,0 0 1,0 0-1,0 0 1,0 0 0,-1-1-1,1 1 1,0 0-1,0 0 1,0 0 0,0 0-1,0 0 1,0 0-1,0 0 1,0-1 0,0 1-1,0 0 1,0 0-1,0 0 1,0 0 0,0 0-1,0 0 1,0 0-1,0-1 1,0 1 0,-9 6-39,9-6 44,-6 4-2,1 1 1,0 0-1,-1 1 1,1-1-1,1 1 1,-1 0-1,1 0 1,-6 13-1,5-10 3,1 0-1,1 1 1,-1-1-1,2 1 0,-1 0 1,-1 11-1,3-12 23,1 0 1,0 0-1,0 0 0,0 0 0,1 0 1,1-1-1,-1 1 0,4 10 0,-3-15-12,-1-1 0,1 1-1,-1-1 1,1 0-1,0 1 1,1-1 0,-1 0-1,0 0 1,1 0-1,0-1 1,0 1 0,-1-1-1,1 1 1,1-1 0,-1 0-1,0 0 1,1 0-1,-1-1 1,1 1 0,-1-1-1,5 2 1,-1-2-20,-1 0 1,0 0 0,1 0-1,-1-1 1,1 0 0,-1 0-1,10-2 1,2-2-568,22-7 1,-2 0-1951,-36 11 2350,39-11-4571,-15 2-2250,-18 5 4203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5:52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63 12288,'-36'-31'5567,"36"28"-4831,0-2-608,5 1-224,0-4 32,-2 8 64,2-8-1568,0 8 865,3-4-2593,2 4 1824,-1 0-3584,0 4 2816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5:53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0 177 11712,'0'-25'4352,"37"22"-3393,26-14-255,-18 9 32,31-7-544,45-10 64,14-3-160,-9 4-192,-4 5 32,7 7-4895,7 12 2719,-24 0-4480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4:20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188 748 2720,'-3'-13'4089,"3"6"-2693,-1-1 1,0 1-1,-4-11 0,4 16-1298,0 0-1,-1 0 1,1 0 0,0 0-1,-1 0 1,0 1-1,1-1 1,-1 0 0,0 1-1,0 0 1,0-1-1,1 1 1,-2 0 0,1 0-1,0 0 1,0 0-1,0 0 1,0 0 0,-1 1-1,1-1 1,0 1-1,0 0 1,-1-1 0,1 1-1,0 0 1,-1 1-1,1-1 1,0 0 0,-1 0-1,1 1 1,0 0-1,0-1 1,-1 1 0,1 0-1,0 0 1,0 0-1,0 0 1,0 1 0,-2 1-1,-7 7 23,1 0 0,0 1-1,0 0 1,1 1 0,1 0-1,0 0 1,1 1 0,-8 17-1,14-28-94,0 1 0,0-1-1,0 1 1,0-1-1,1 1 1,-1-1 0,1 1-1,-1-1 1,1 1-1,0-1 1,0 1-1,0 0 1,0-1 0,1 1-1,-1-1 1,1 1-1,-1-1 1,1 1-1,0-1 1,0 1 0,2 2-1,-2-3 12,1 1 0,1-1 0,-1 1 0,0-1 0,1 0 0,-1 0 0,1 0 0,-1 0 0,1-1 0,0 1 0,0 0 0,0-1 0,0 0 0,0 0 0,0 0-1,6 1 1,-2-1 61,1 0-1,0-1 0,0 0 1,0 0-1,-1-1 0,1 1 0,0-2 1,0 1-1,-1-1 0,1-1 0,8-3 1,-4 1 11,0-1 1,-1 0 0,0-1 0,0 0 0,19-16-1,-27 21-93,-1-1-1,1 1 1,-1-1 0,0 0-1,0 0 1,0 1-1,0-1 1,0-1-1,-1 1 1,1 0-1,-1 0 1,0 0-1,0-1 1,1-3 0,-2 1-2,1 0 1,-1 1 0,-1-1-1,1 0 1,-1 1 0,0-1-1,0 1 1,-3-7 0,0 1-57,0 0 1,-1 1 0,0 0 0,-1 0-1,-1 1 1,1 0 0,-1 0 0,-1 0-1,0 1 1,0 0 0,0 0 0,-17-11-1,17 14-366,16 7 362,-3 0 157,3 0 121,0 0 1,0 0 0,0 0-1,1-1 1,12-1 0,45-3 337,-56 2-454,-4 1-52,-1-1 0,1 0 0,0 0 0,-1 0-1,1 0 1,-1-1 0,1 0 0,7-4 0,36-24 102,-44 27-131,0 0-1,0 0 1,-1-1-1,1 0 1,-1 0-1,0 0 1,0 0 0,-1-1-1,1 1 1,-1-1-1,0 0 1,0 0-1,0 0 1,-1-1-1,0 1 1,2-8 0,-3 7-53,1 1 0,0-1 0,0 1 0,0 0 0,0-1 0,1 1 0,0 0 0,0 1 0,0-1 1,5-5-1,-8 10 18,0 0 0,0 0 0,0 0 1,0 0-1,1-1 0,-1 1 0,0 0 1,0 0-1,0 0 0,0 0 0,0 0 1,0-1-1,0 1 0,0 0 1,0 0-1,0 0 0,1 0 0,-1 0 1,0-1-1,0 1 0,0 0 0,0 0 1,0 0-1,0 0 0,0-1 0,0 1 1,0 0-1,0 0 0,0 0 0,0 0 1,0-1-1,-1 1 0,1 0 0,0 0 1,0 0-1,0 0 0,0 0 0,0-1 1,0 1-1,-1 0-11,2 3-96,4 2 117,0 1 0,0 0 0,-1 0 0,0 0 0,0 1 0,-1-1-1,1 1 1,-2 0 0,1 0 0,-1 0 0,2 10 0,0 8 96,-1 0 0,0 27 1,1 10 21,0-3-165,-4-54 65,0-1 0,0 0 0,1 0 0,0 0 0,0 0 0,0 1 0,0-1 0,1-1 0,0 1 0,0 0 1,0 0-1,0-1 0,0 1 0,4 3 0,-4-6 3,1-1-1,-1 0 1,1 0 0,-1 0 0,1 0 0,0-1 0,-1 1 0,1-1 0,-1 1 0,4-2 0,-6 2-23,5-2 43,0 0 0,-1 0 0,1 0 0,-1-1 0,1 1 0,-1-1 0,0 0 0,5-6 0,27-30 281,-23 24-259,20-26-36,-2-1-1,35-61 1,38-98 209,-95 183-213,-2 0 0,0-1 0,-1 0 0,-1 0 0,5-30 0,-4 15-80,-2 5-139,3-46 1,-9 60-273,2 15 449,0-1 1,0 1 0,0 0-1,0 0 1,0 0-1,0 0 1,0 0-1,0 0 1,0 0-1,0 0 1,0 0-1,0 0 1,0-1-1,0 1 1,0 0-1,0 0 1,0 0-1,-1 0 1,1 0 0,0 0-1,0 0 1,0 0-1,0 0 1,0 0-1,0 0 1,0 0-1,0-1 1,0 1-1,0 0 1,0 0-1,0 0 1,-1 0-1,1 0 1,0 0-1,0 0 1,0 0 0,0 0-1,0 0 1,0 0-1,0 0 1,0 0-1,0 0 1,0 0-1,-1 0 1,1 0-1,0 0 1,0 0-1,0 0 1,0 0-1,0 0 1,-5 6-235,-3 11 75,0 5 164,0 1-1,2-1 1,0 2 0,-4 45-1,1 159 48,10-174 79,3 0 0,13 65 1,-12-84-36,-3-23 9,-1-1 0,2 1-1,0-1 1,6 17 0,-9-27-75,0 0 0,1 0 1,-1 0-1,1 0 0,-1-1 1,1 1-1,-1 0 0,1 0 1,-1 0-1,1-1 1,0 1-1,-1 0 0,1-1 1,0 1-1,0-1 0,-1 1 1,1-1-1,0 1 0,0-1 1,0 1-1,1-1 0,-2 0 0,1 0-1,-1 0 0,1 0 1,0-1-1,-1 1 0,1 0 1,-1 0-1,1-1 0,-1 1 1,1-1-1,-1 1 0,1 0 0,-1-1 1,1 1-1,-1-1 0,1 1 1,-1-1-1,0 1 0,1-1 1,-1 1-1,0-1 0,1 1 1,-1-1-1,0 0 0,0 1 1,0-1-1,0 0 0,1 0 1,6-27-4,-1 1 0,0-1 0,-3-1 0,1-54 0,-4 16-443,1 67 418,-1-1 1,1 0-1,-1 1 0,0-1 1,1 0-1,-1 1 1,1-1-1,-1 0 0,1 1 1,-1-1-1,1 1 0,0-1 1,-1 1-1,1-1 1,0 1-1,0-1 0,-1 1 1,1 0-1,0-1 0,0 1 1,-1 0-1,2 0 1,26-8 51,-16 5-16,12-4-60,0 2 0,1 0 0,0 2 0,32-1 0,-54 3 34,0 1 1,0 0 0,1 1 0,-1-1-1,0 0 1,0 1 0,0 0-1,0 0 1,0 0 0,0 0 0,-1 0-1,1 0 1,4 3 0,-6-2 0,1 0 1,0 0 0,-1 0-1,1 0 1,-1 0 0,0 0-1,1 0 1,-1 0 0,0 1-1,0-1 1,-1 0 0,1 1-1,0-1 1,-1 1 0,0-1-1,1 5 1,0 19 67,-1 0 0,-6 44 0,3-47 40,1 1 0,1 0 0,3 32 1,-1-49-92,0-2 28,-1 0 1,1 0-1,0 1 0,3 6 0,-4-11-26,1 0-1,-1 0 1,0-1 0,1 1 0,-1 0-1,1 0 1,-1 0 0,1-1-1,-1 1 1,1 0 0,0-1-1,-1 1 1,1-1 0,0 1-1,0 0 1,-1-1 0,1 0-1,0 1 1,0-1 0,0 1-1,-1-1 1,1 0 0,0 0-1,0 1 1,0-1 0,0 0-1,0 0 1,0 0 0,0 0-1,0 0 1,1 0 0,5-2 12,0 0 0,0 0 0,-1 0 0,1-1 0,0 0 0,-1 0 0,0-1 0,0 1 0,9-8 0,3-5 40,23-25-1,-35 36-46,32-39 12,-2 0 0,30-51 0,-40 56 120,15-24-59,52-114-1,-84 156-82,-2 0-1,9-39 1,-10 34-388,-6 21-199,-4 11 298,-5 12 195,-3 22 67,2 0 0,1 1 1,-5 81-1,10 18 65,5-104 18,10 65-1,-6-69 92,-2-11 62,7 23 1,-10-43-203,0 1 0,1-1 1,-1 0-1,1 0 0,-1 0 1,1 0-1,-1 0 1,1 0-1,-1 0 0,1 0 1,0 0-1,0 0 0,1 1 1,-1-1-8,-1-1-1,1 0 1,-1 0 0,0 0 0,1 0-1,-1 1 1,1-1 0,-1 0 0,1 0-1,-1 0 1,1 0 0,-1 0 0,1 0-1,-1 0 1,1 0 0,-1 0 0,1 0 0,-1 0-1,1-1 1,-1 1 0,1 0 0,0-1-1,1 0 12,0 0-1,-1-1 1,1 1-1,0-1 1,0 0-1,-1 0 1,1 1-1,-1-1 1,0 0-1,1 0 1,0-3-1,11-26-57,16-48-1,-21 52 2,2 0-1,24-49 1,-31 72 15,0-1 1,0 1-1,1 0 0,-1 0 1,1 0-1,0 1 1,0-1-1,0 1 0,0 0 1,1 0-1,-1 0 1,1 1-1,0-1 0,0 1 1,0 0-1,0 1 1,0-1-1,6 0 0,38-10 21,-42 9-68,-7 3 63,0 0 0,0 0 0,0 0 0,0 0 0,0 0 0,0 0 0,0 0 0,0 0 0,0 0 0,0 0 0,0 1 0,0-1 0,0 0 0,0 0 0,0 0 0,0 0 0,0 0 0,0 0 0,0 0 0,0 0 0,0 0 0,0 0 0,0 0 0,0 0 0,0 0 0,0 0 0,0 0 0,0 0 0,0 0 0,0 0 0,0 0 0,0 0 0,1 0 0,-1 0 0,0 0 0,0 0 0,0 0 0,0 0 0,0 0 0,0 0 0,0 0 0,0 0 0,0 0 0,0 0 0,0 0 1,0 0-1,0 0 0,0 0 0,0 0 0,0 0 0,0 0 0,0 0 0,0 0 0,0 0 0,0 0 0,0 0 0,0 0 0,0 0 0,0 0 0,1 0 0,-1 1-71,-10 6-20,1 2 94,1-1 1,0 2-1,0-1 0,1 1 1,-9 17-1,-24 59-123,31-64 57,-1 2 157,-6 30-1,8-27 16,8-27-103,0 0 1,-1 1-1,1-1 1,0 0-1,0 0 1,0 1-1,0-1 1,0 0-1,0 0 1,0 1-1,0-1 1,-1 0-1,1 0 1,0 1-1,0-1 1,0 0-1,0 1 1,0-1-1,1 0 1,-1 0-1,0 1 1,0-1-1,0 0 1,0 0-1,0 1 1,0-1-1,0 0 1,0 0-1,1 1 1,-1-1-1,7-4 99,9-14-28,-7 5-12,10-20 0,-13 21-196,1-1 1,12-14 0,-19 26 125,0 1 0,0 0 1,1-1-1,-1 1 0,0 0 1,0 0-1,1-1 0,-1 1 1,0 0-1,1 0 0,-1 0 0,0-1 1,1 1-1,-1 0 0,0 0 1,1 0-1,-1 0 0,0 0 1,1 0-1,-1 0 0,1 0 0,-1 0 1,0 0-1,1 0 0,-1 0 1,0 0-1,1 0 0,-1 0 1,0 0-1,1 0 0,-1 0 1,1 0-1,-1 1 0,0-1 0,1 0 1,-1 0-1,0 0 0,0 1 1,1-1-1,-1 0 0,0 0 1,0 1-1,1-1 0,-1 0 0,0 0 1,0 1-1,1-1 0,-1 0 1,0 1-1,0-1 0,0 1 1,10 22-145,-9-21 99,2 6 65,1 0 1,-1-1 0,2 0-1,-1 0 1,1 0 0,0 0-1,0-1 1,0 1 0,1-2 0,0 1-1,1 0 1,10 6 0,-14-9 2,1-1 0,-1 0 0,1-1 0,0 1 0,-1 0 0,1-1 0,0 0 0,0 0 0,0 0 0,0-1 0,0 1 0,0-1 0,0 0 0,0 0 0,0 0 0,0-1 0,0 1 0,0-1 0,0 0 0,-1 0 0,1-1 0,0 1 0,0-1 0,-1 1 0,1-1 0,-1 0-1,1-1 1,3-2 0,4-6 1,-1 1-1,0-2 0,0 1 0,-2-2 0,1 1 0,6-14 0,-2 0-4,0 0-1,8-30 1,-3 9 15,-5 18-9,-2-1-1,-2-1 0,0 1 1,6-47-1,-13 61-82,-2 12 28,1 0 0,0 0 0,-1 0 0,0 0 0,0 0-1,0 0 1,-1 1 0,1-1 0,-1 0 0,-1-6-1,2 10 30,0 0 0,0 0 0,0 0 0,0 0 0,0-1 0,0 1 0,-1 0 0,1 0 0,0 0 0,0 0 0,0 0 0,0-1 0,0 1-1,0 0 1,0 0 0,0 0 0,0 0 0,0 0 0,-1 0 0,1-1 0,0 1 0,0 0 0,0 0 0,0 0 0,0 0 0,-1 0-1,1 0 1,0 0 0,0 0 0,0 0 0,0 0 0,0 0 0,-1 0 0,1 0 0,0 0 0,0 0 0,0 0 0,0 0 0,-1 0 0,1 0-1,-4 7-141,0 13 6,5 14 196,2 1 0,13 65-1,29 65-36,-33-128-54,9 34-2115,-11-34-456,-7-26 419,0 0-1,0 0 0,-1 0 0,1 15 0,-5-16-1987,-3-1 1440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4:21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-4206 177 6720,'-15'-5'3040,"33"17"-2624,-4-7 1536,4 3-1152,5-4 512,4-1-768,13-3-256,4 0-160,11 0-320,-5 0 96,-5 0-1216,-10 0 704,-7 0-2048,-6 5 1472,-17 10-5280</inkml:trace>
  <inkml:trace contextRef="#ctx0" brushRef="#br0" timeOffset="1">-919-964 3072,'-15'-12'1376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15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0 453 3072,'1'2'710,"0"0"-1,0 0 1,1 0 0,-1 0-1,0 0 1,1 0 0,-1 0-1,1-1 1,0 1 0,0 0-1,-1-1 1,1 0 0,0 1-1,4 1 1,-4-3-487,0 1-1,0-1 1,0 0 0,0 0 0,1 0-1,-1 0 1,0 0 0,0 0 0,0 0 0,0-1-1,0 1 1,0-1 0,0 1 0,0-1-1,0 0 1,0 0 0,0 0 0,0 0-1,-1 0 1,1 0 0,0-1 0,2-1-1,2-3-53,1 0-1,-1-1 1,9-12-1,-3 2-12,-1-2 0,0 1-1,8-24 1,21-64-9,-12 30-32,-18 45-169,-9 28-74,-2 4-1,-6 16-45,-8 22 150,1 0 0,2 1 0,-9 59 0,20-90 80,0-1 0,1 1 1,0 0-1,1 0 0,-1 0 0,2-1 0,-1 1 0,6 15 1,-6-21 0,0 0 0,1 0 0,-1 0 1,0-1-1,1 1 0,0-1 1,0 1-1,0-1 0,0 0 0,0 0 1,0 1-1,4 1 0,-4-3-18,0 0-1,1 0 0,-1 0 1,0 0-1,0 0 0,1-1 1,-1 1-1,0-1 0,1 0 1,-1 1-1,0-1 0,1 0 1,-1-1-1,0 1 0,1 0 1,-1-1-1,0 1 0,3-2 1,0 1-8,-1-1 0,0 0 1,0-1-1,0 1 0,0-1 0,0 1 1,0-1-1,3-4 0,25-28 258,-14 11-226,0-1-1,21-42 0,21-59-107,-37 77 63,40-70-290,-63 118 262,1 0 0,-1 0 0,1 0 0,-1 0 0,1 0 0,-1 0 1,1 0-1,0 0 0,0 1 0,0-1 0,-1 0 0,1 0 0,0 1 0,0-1 0,0 0 0,0 1 0,2-1 0,-3 1 3,0 0 1,1 0-1,-1 0 1,1 0-1,-1 1 0,1-1 1,-1 0-1,0 0 1,1 0-1,-1 1 1,1-1-1,-1 0 1,0 1-1,1-1 0,-1 0 1,0 1-1,1-1 1,-1 0-1,0 1 1,0-1-1,1 0 1,-1 1-1,0-1 0,0 1 1,0-1-1,1 1 1,-1 0-1,1 4-27,1 1-1,-1 0 0,0 0 1,-1-1-1,1 9 1,-3 29 66,-2 0 0,-1 0 0,-3-1 0,-1 0 0,-26 73 0,33-110 88,-1 0 0,1 0 1,-1-1-1,0 1 1,0 0-1,-7 7 0,4-8 101,4-8-64,6-11 25,-1 11-170,-1 1-1,1-1 1,0 1-1,0 0 1,0-1-1,0 1 0,0 1 1,1-1-1,-1 0 1,1 1-1,4-3 1,8-2-16,24-10 1,-25 12-10,22-8-41,1 2-1,76-11 1,-33 11-5255,-67 11 1401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4:23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28 5568,'-5'-8'2528,"15"0"-2208,-5-1-864,8 6 224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4:25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5888,'0'-15'2688,"0"10"-2336,0 2 1920,3 3-1312,-3-5 384,0 10-800,5 3-2944,-5-1-224,5 6 1472,-5-1-2784,5-1 2208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4:35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290 543 1728,'11'-3'514,"-10"2"-359,1 0 0,-1 1 0,0-1-1,0 1 1,1 0 0,-1-1 0,0 1 0,0 0 0,1 0 0,-1 0 0,0 0 0,1 0-1,-1 0 1,2 0 0,-2 0 106,0 1-1,1-1 1,-1 1-1,1-1 1,-1 0 0,0 0-1,1 0 1,-1 0-1,1 0 1,-1 0-1,1 0 1,-1-1 0,8-3 4671,-10 3-4845,1 1-1,0 0 1,-1-1 0,1 1 0,-1 0 0,1 0-1,0 0 1,-1-1 0,1 1 0,-1 0 0,1 0-1,-1 0 1,1 0 0,0 0 0,-1-1-1,1 1 1,-1 0 0,1 0 0,-1 0 0,1 0-1,-1 1 1,1-1 0,-1 0 0,1 0-1,0 0 1,-1 0 0,1 0 0,-1 0 0,0 1-1,0-1 228,-19 3 837,10-1-765,0-1 0,-19 7 0,2 1 19,0 1 1,-48 26-1,66-30-388,-1 0 0,1 1 0,1 0 0,-1 0 0,1 1 0,1 0 0,-1 0 0,1 1 0,1 0 0,-10 16 0,10-11 33,0 0-1,0 0 1,1 0-1,1 1 1,1-1-1,-4 28 1,6-33 23,1 0 1,-1 0-1,2 0 1,-1 1-1,1-1 0,1 0 1,-1 0-1,2 0 1,-1-1-1,1 1 1,0 0-1,7 11 0,-8-17-28,1 1 0,-1-1-1,1 0 1,-1 1 0,1-1-1,0-1 1,0 1 0,1 0 0,-1-1-1,0 0 1,1 1 0,0-1-1,-1-1 1,1 1 0,0 0-1,0-1 1,0 0 0,0 0-1,0 0 1,0-1 0,0 1-1,0-1 1,0 0 0,1 0-1,-1 0 1,0-1 0,0 1 0,0-1-1,0 0 1,0 0 0,0-1-1,0 1 1,0-1 0,-1 0-1,1 0 1,4-3 0,4-4 30,-1-1 0,0 0 0,0-1 0,-1 0 0,-1 0 0,14-21 0,40-83 82,-36 62-141,-17 31-103,0-1 0,10-36 0,-20 59 66,0 0 0,0 0-1,0 0 1,0 0 0,0 0 0,0 0 0,0 0-1,0 0 1,0 0 0,0 0 0,1 0 0,-1 0-1,0 0 1,0 0 0,0 0 0,0 0 0,0 0-1,0 0 1,0 0 0,0 0 0,0 0 0,0 0-1,0 0 1,0 0 0,0 0 0,1 0 0,-1 0-1,0 0 1,0 0 0,0 0 0,0 0-1,0 0 1,0 0 0,0 0 0,0 0 0,0 0-1,0 0 1,0 0 0,0 0 0,2 16-44,-2 24 413,0-38-391,0 36 160,2-1 1,1 0-1,14 59 0,-16-91-130,0-2 99,-1 1 1,1-1-1,0 0 1,1 1-1,1 3 0,-3-7-74,0 0 1,0 1-1,0-1 0,0 0 0,1 0 1,-1 0-1,0 0 0,0 0 0,0 1 1,0-1-1,0 0 0,1 0 0,-1 0 1,0 0-1,0 0 0,0 0 0,0 0 1,1 0-1,-1 0 0,0 0 0,0 0 1,0 1-1,0-1 0,1 0 0,-1 0 1,0 0-1,0 0 0,0 0 0,1 0 0,-1-1 1,0 1-1,0 0 0,0 0 0,0 0 1,1 0-1,-1 0 0,0 0 0,0 0 1,9-14 498,1-10-441,1 0 1,1 0 0,2 2 0,0-1 0,31-36 0,-33 47-84,0-1 1,0 1-1,2 1 1,-1 0-1,1 1 1,1 1-1,0 0 1,0 0 0,0 2-1,18-6 1,-31 12 6,-1 0 1,1 1-1,0-1 1,0 1 0,0-1-1,-1 1 1,1 0-1,0 0 1,0 0 0,0 0-1,0 0 1,0 0-1,0 0 1,0 1 0,-1-1-1,1 1 1,0-1-1,0 1 1,-1 0 0,1 0-1,0-1 1,-1 1-1,1 0 1,0 1 0,-1-1-1,0 0 1,3 2-1,-3-1 26,0 1-1,1-1 0,-1 1 1,0-1-1,0 1 1,0-1-1,0 1 0,-1 0 1,1-1-1,-1 1 0,1 0 1,-1 0-1,0-1 0,0 1 1,0 0-1,-1-1 1,0 6-1,-16 49-96,10-39 186,8-16 145,3-6-76,13-16 18,7-7-77,-16 19-153,1 0 1,-1 1 0,2 0 0,-1 0 0,1 1 0,0 0 0,0 1 0,1 0 0,12-3 0,-22 7 13,0 1 1,1-1-1,-1 1 1,0 0 0,1 0-1,-1-1 1,1 1-1,-1 0 1,0 0-1,1 0 1,-1 1-1,0-1 1,1 0-1,-1 0 1,0 1-1,1-1 1,-1 1-1,0-1 1,0 1-1,3 1 1,-2 0 10,-1-1 0,1 1 0,-1 0-1,1-1 1,-1 1 0,0 0 0,0 0 0,0 0 0,0 0 0,0 0 0,1 4-1,1 6 30,-1 0-1,0 0 1,0 23-1,-2-25-37,1 11-18,5 63-154,-4-73 219,0-1 1,0 1 0,1 0 0,1 0-1,6 13 1,-9-22-12,0 0 0,0 0 0,0 0 0,0 0 0,1 0 0,-1-1 0,3 3 0,-4-4-11,1 1 0,-1-1-1,1 0 1,-1 1 0,1-1 0,0 0 0,-1 1-1,1-1 1,0 0 0,-1 0 0,1 1 0,0-1 0,-1 0-1,1 0 1,0 0 0,-1 0 0,1 0 0,0 0-1,-1 0 1,1 0 0,0 0 0,0-1 0,-1 1 0,1 0-1,-1 0 1,1-1 0,0 1 0,0-1 0,2-1 12,0 0 1,0-1 0,0 1 0,0-1-1,-1 0 1,1 0 0,-1 0-1,0 0 1,3-6 0,16-36 191,-11 24-150,83-204 195,-71 162-144,23-113 0,-44 170-123,11-53-242,6-113 0,-21 157 7,3 16 240,0-1-1,0 0 1,0 0-1,0 0 1,0 0 0,0 1-1,0-1 1,0 0-1,0 0 1,0 0-1,0 0 1,0 0 0,-1 1-1,1-1 1,0 0-1,0 0 1,0 0-1,0 0 1,0 0-1,-1 0 1,1 0 0,0 0-1,0 0 1,0 0-1,0 1 1,-1-1-1,1 0 1,0 0-1,0 0 1,0 0 0,0 0-1,-1 0 1,1 0-1,0 0 1,0 0-1,0 0 1,0 0 0,0-1-1,-1 1 1,1 0-1,0 0 1,0 0-1,0 0 1,0 0-1,-1 0 1,1 0 0,0 0-1,0 0 1,0-1-1,0 1 1,0 0-1,0 0 1,0 0 0,-1 0-1,1 0 1,0 0-1,0-1 1,0 1-1,0 0 1,0 0-1,0 0 1,0 0 0,0-1-1,0 1 1,-8 17-152,-5 26 108,2 1-1,-8 74 0,15-94 70,-20 169-25,20-131 97,3 70 0,2-105-45,2 30 44,-2-51-57,0 0 1,0-1 0,0 1-1,1 0 1,0-1 0,0 1 0,3 5-1,-5-11-15,1 1 0,-1 0-1,0-1 1,1 1 0,-1-1 0,0 1-1,1-1 1,-1 1 0,1 0 0,-1-1-1,1 0 1,-1 1 0,1-1-1,-1 1 1,1-1 0,-1 0 0,1 1-1,0-1 1,-1 0 0,1 1 0,0-1-1,-1 0 1,1 0 0,0 0-1,-1 0 1,1 0 0,0 0 0,-1 0-1,1 0 1,0 0 0,-1 0 0,1 0-1,0 0 1,-1 0 0,1 0 0,0-1-1,-1 1 1,1 0 0,-1-1-1,1 1 1,0 0 0,-1-1 0,1 1-1,-1-1 1,1 1 0,0-1 0,3-3 43,0 0 0,-1 0 0,1-1 0,4-7 0,-8 12-58,32-51 145,-3 4-98,3 1 0,41-47 0,-55 72-514,-17 32 368,2-1 0,-1 1 0,6 13 0,-4-13 116,0-1 0,1 0 0,0 0 0,1 0 0,0-1-1,0 1 1,1-1 0,9 9 0,-12-14 18,0-1-1,-1 0 1,2 0 0,-1 0-1,0 0 1,0-1 0,1 1-1,-1-1 1,6 2 0,-7-4-11,1 1 1,-1 0 0,0-1-1,1 1 1,-1-1 0,1 0-1,-1 0 1,0-1 0,1 1-1,-1-1 1,0 1 0,1-1-1,-1 0 1,5-3 0,0 0-5,1 0 1,-2-1 0,1 0-1,0-1 1,-1 1-1,8-10 1,37-44 234,-17 17-441,-29 36 201,-3 3-24,1-1-1,-1 1 1,0-1-1,-1 0 1,1 1 0,3-8-1,-4 7-49,1-8 118,1 6 51,-3 5-119,-1 1 0,1-1 0,0 0 0,-1 0 1,1 0-1,-1 1 0,1-1 0,-1 0 0,0 0 0,1 0 0,-1-2 0,1 5-27,-1-1-1,1 0 1,-1 0-1,1 0 1,-1 0-1,1 0 1,0 0-1,-1 0 1,1 0-1,0 0 1,0 0 0,0 0-1,1 0 1,9 12-117,-7-2 139,0-1 0,-1 1 0,0-1 0,0 1 0,-1 0 0,0 18 0,0-15 82,1 34-12,-1 0 0,-6 59-1,3-104-38,1 0 0,-1 0 0,1 0 0,-1 0 1,0 0-1,0 0 0,0 0 0,-3 5 0,3-8-14,1 1 0,0-1-1,-1 1 1,1 0 0,-1-1 0,1 1 0,-1-1 0,0 1-1,1-1 1,-1 1 0,1-1 0,-1 0 0,0 1 0,1-1 0,-1 0-1,0 0 1,0 1 0,1-1 0,-1 0 0,0 0 0,0 0-1,1 0 1,-1 0 0,0 0 0,0 0 0,1 0 0,-1 0-1,0 0 1,0 0 0,1 0 0,-1-1 0,0 1 0,1 0 0,-1-1-1,0 1 1,1 0 0,-1-1 0,0 1 0,1-1 0,-1 1-1,1-1 1,-2 0 0,-1-3-7,0 0-1,0 1 0,0-1 1,0 0-1,1 0 0,0-1 1,-3-5-1,-14-38-460,15 37 452,0-4-162,-1 0 1,2 0 0,0-1-1,1 1 1,0-1-1,1-25 1,1 41 165,0 0 0,0 0-1,0-1 1,0 1 0,0 0 0,0 0 0,0 0 0,0-1 0,0 1 0,0 0-1,0 0 1,0-1 0,0 1 0,0 0 0,0 0 0,0-1 0,0 1-1,0 0 1,0 0 0,0-1 0,1 1 0,-1 0 0,0 0 0,0-1-1,0 1 1,0 0 0,0 0 0,1 0 0,-1 0 0,0-1 0,0 1-1,0 0 1,1 0 0,-1 0 0,0 0 0,0 0 0,0 0 0,1-1-1,-1 1 1,0 0 0,0 0 0,1 0 0,-1 0 0,11 9-38,9 19 102,-12-14-79,-1-1 1,1 1 0,1-2-1,1 1 1,13 13-1,-22-24 37,0-1-1,1 0 1,-1 0-1,1 0 1,-1 0 0,0-1-1,1 1 1,0 0-1,-1-1 1,1 1-1,-1-1 1,1 1 0,0-1-1,-1 0 1,1 1-1,0-1 1,-1 0-1,1 0 1,0 0-1,-1-1 1,1 1 0,0 0-1,-1-1 1,1 1-1,0-1 1,-1 1-1,1-1 1,-1 0 0,1 1-1,-1-1 1,1 0-1,-1 0 1,0 0-1,3-3 1,4-4 93,0 0-1,0-1 1,-1 0 0,8-12-1,-1 1 31,39-52-69,-33 42-28,-15 23-68,0 0 0,0 1-1,1-1 1,0 1 0,0 0 0,1 0 0,0 1 0,0 0 0,15-8 0,-22 12 16,1 1 0,0 0 1,0 0-1,-1 0 1,1-1-1,0 1 0,0 0 1,-1 0-1,1 0 1,0 0-1,0 0 0,0 0 1,-1 0-1,1 1 1,0-1-1,0 0 1,-1 0-1,1 1 0,0-1 1,-1 0-1,1 1 1,0-1-1,-1 1 0,1-1 1,0 1-1,-1-1 1,1 1-1,0 0 0,13 21-93,-9-14 79,-2-4 77,0 1-1,1-1 1,-1 1-1,1-1 1,0 0-1,8 6 1,-11-9-30,1 0 0,-1 0 0,1-1 1,0 1-1,-1 0 0,1 0 0,0-1 0,0 1 1,0-1-1,0 0 0,-1 1 0,1-1 1,0 0-1,0 0 0,0 0 0,0 0 0,0-1 1,0 1-1,-1 0 0,1-1 0,0 1 0,2-2 1,12-6 53,-2 0 1,23-17 0,-21 14-216,23-12 0,-39 22 130,0 1 1,1 0-1,-1-1 1,1 1-1,-1 0 1,1 0-1,-1 0 1,1-1-1,-1 1 1,1 0-1,0 0 1,-1 0-1,1 0 1,-1 0-1,1 0 1,-1 0-1,1 0 1,-1 0-1,1 0 1,0 0-1,-1 1 1,1-1-1,-1 0 1,1 0-1,-1 0 1,1 1-1,-1-1 1,1 0-1,-1 0 1,0 1-1,1-1 1,-1 1-1,1-1 1,-1 0-1,0 1 1,1-1-1,-1 1 1,0-1-1,1 1 1,0 1-10,-1 0 1,1 0 0,-1 0-1,1 0 1,-1 0 0,0 0-1,0 1 1,1-1 0,-2 0-1,1 3 1,-22 155-229,13-118 266,-25 76 0,19-81-6,-2 0 1,-2-1-1,-1 0 0,-1-2 0,-2-1 1,-36 40-1,50-62-29,-1-1 1,0-1-1,-1 1 0,0-2 1,0 1-1,-1-2 0,0 0 1,-14 6-1,23-12-31,0 0-1,0-1 0,0 1 1,0-1-1,0 0 0,0 0 1,0 0-1,0 0 1,-1 0-1,1-1 0,0 0 1,0 1-1,0-1 0,0 0 1,0-1-1,1 1 1,-6-3-1,7 3 39,1 1-1,-1-1 1,0 0 0,1 1-1,-1-1 1,0 0-1,1 1 1,-1-1 0,1 0-1,0 0 1,-1 1 0,1-1-1,0 0 1,-1 0 0,1 0-1,0 0 1,0 1 0,-1-1-1,1 0 1,0 0 0,0 0-1,0 0 1,0 0 0,0 1-1,1-1 1,-1 0 0,0 0-1,0 0 1,1 0-1,-1-1 1,1-1-33,1 0 0,-1 0 1,0-1-1,1 1 0,-1 0 0,5-5 0,28-25 66,-5 6 92,25-27-48,39-40-156,63-100 86,-129 158 60,1 2 0,1 0-1,2 2 1,40-32 0,-64 58-29,0 1 1,0 1 0,0-1-1,1 1 1,13-4-1,-20 7-21,1 0 1,-1 0-1,1 1 0,0-1 0,0 1 1,-1 0-1,1 0 0,0-1 1,0 1-1,-1 0 0,1 0 0,0 1 1,0-1-1,0 0 0,-1 1 1,1-1-1,0 1 0,-1-1 0,1 1 1,0 0-1,-1-1 0,1 1 0,-1 0 1,1 0-1,-1 0 0,0 1 1,1-1-1,-1 0 0,0 0 0,0 1 1,0-1-1,0 1 0,1 1 1,1 2 0,-1 1 0,0-1 1,-1 1-1,0-1 0,1 1 1,-2 0-1,1 0 1,-1-1-1,0 1 0,-1 10 1,-1 2 69,-9 35 1,-2 19 174,14-75 46,29-61-82,-21 51-237,0 1 0,0 0 0,1 0 0,1 1 0,0 0 0,0 1 0,15-10 0,-17 13-28,0 1 1,1 0 0,0 1 0,1 0-1,-1 1 1,1 0 0,0 0-1,0 1 1,0 1 0,13-2-1,-21 3 45,0 1 1,0 0-1,0 0 0,-1 1 0,1-1 0,0 0 1,0 1-1,-1 0 0,1 0 0,0 0 0,-1 0 0,1 0 1,0 0-1,-1 0 0,0 1 0,1 0 0,-1-1 1,0 1-1,0 0 0,0 0 0,0 0 0,0 0 0,0 0 1,-1 1-1,2 2 0,3 5 57,-1 1-1,-1-1 1,0 1-1,4 21 1,1-2 29,-2-18-9,-7-11-72,0-1 0,0 0 0,1 0 1,-1 0-1,0 1 0,1-1 0,-1 0 1,0 0-1,1 0 0,-1 0 0,0 0 1,1 0-1,-1 0 0,0 0 0,1 0 1,-1 0-1,0 0 0,1 0 0,-1 0 1,0 0-1,1 0 0,0 0 0,1-1 16,0-1-1,-1 1 1,1 0-1,0-1 1,0 1-1,-1-1 1,4-3-1,-1 0-35,24-26 168,-15 16-161,0 1 1,0 0-1,22-16 1,-32 28-43,0 0 1,0 1-1,0-1 0,0 0 1,0 1-1,5-2 0,-7 3 51,-1 0 0,1 0 0,-1 0 0,1-1 0,0 1 0,-1 0 0,1 0-1,0 0 1,-1 0 0,1 0 0,-1 1 0,1-1 0,0 0 0,-1 0 0,1 0 0,-1 0-1,1 1 1,-1-1 0,1 0 0,0 1 0,-1-1 0,1 0 0,-1 1 0,1-1 0,-1 1-1,0-1 1,1 1 0,-1-1 0,1 1 0,-1-1 0,0 1 0,1-1 0,-1 1 0,0-1-1,0 1 1,0-1 0,1 1 0,-1 0 0,0-1 0,0 1 0,0-1 0,0 2 0,6 31-108,6 53 75,-9-63 197,9 42 1,-12-65-160,0 0 1,0 1 0,0-1 0,0 0 0,0 1 0,0-1-1,0 0 1,0 1 0,0-1 0,0 0 0,1 1 0,-1-1-1,0 0 1,0 1 0,0-1 0,0 0 0,1 0 0,-1 1 0,0-1-1,0 0 1,1 0 0,-1 1 0,0-1 0,0 0 0,1 0-1,-1 1 1,0-1 0,1 0 0,-1 0 0,0 0 0,1 0-1,-1 0 1,0 0 0,1 0 0,-1 1 0,0-1 0,1 0 0,-1 0-1,0 0 1,1 0 0,-1-1 0,0 1 0,1 0 0,-1 0-1,0 0 1,1 0 0,-1 0 0,0 0 0,1 0 0,-1-1-1,0 1 1,1 0 0,-1 0 0,0 0 0,0-1 0,1 1-1,-1-1 1,14-16 370,34-71-473,-43 79 116,0 1 0,0 0 0,1 0 0,0 1 0,10-11 0,40-28 15,-44 37-59,0 1 1,17-9 0,-24 15 9,0 0 1,1-1-1,-1 2 0,1-1 1,-1 1-1,1 0 1,0 0-1,9 0 1,-12 1 3,0 0 1,0 0 0,-1 0-1,1 0 1,0 1 0,-1 0-1,1-1 1,0 1 0,-1 0-1,1 0 1,-1 1 0,1-1-1,-1 0 1,0 1 0,1 0-1,-1-1 1,0 1 0,0 0-1,0 0 1,0 0 0,-1 0-1,1 1 1,0-1 0,-1 0-1,0 1 1,1-1 0,-1 1-1,0-1 1,0 1 0,-1 0-1,1-1 1,0 5 0,1 7 44,0 0 0,-2 0 0,0 1 1,-3 25-1,3-34-15,-4 88 433,8-107-405,1 2-48,8-21-77,-8 17 63,1 1 0,0 0-1,1 0 1,1 0-1,0 1 1,0 0-1,13-13 1,-3 6-29,-13 14 0,0 0 1,0 0-1,1 1 0,0 0 1,0 0-1,0 0 0,1 0 1,13-6-1,-19 11 32,-1-1 0,1 1 1,0 0-1,0-1 0,-1 1 0,1 0 0,0 0 0,-1 0 0,1 0 0,0 0 1,0 0-1,0 0 0,-1 0 0,1 0 0,0 0 0,-1 0 0,1 1 0,0-1 0,0 0 1,-1 0-1,1 1 0,0-1 0,-1 0 0,1 1 0,0-1 0,-1 1 0,1-1 1,-1 1-1,1-1 0,-1 1 0,1-1 0,-1 1 0,1 0 0,-1-1 0,0 1 1,1 0-1,-1-1 0,0 1 0,1 0 0,-1-1 0,0 1 0,0 0 0,0 0 1,0 0-1,2 6 25,-2 0 0,1 0 1,-1 0-1,0 7 1,-1-5 125,1-2-45,2 12-39,-2-18-55,0-1-1,0 0 1,0 0-1,0 0 1,0 0-1,0 0 0,0 0 1,0 0-1,0 0 1,0 1-1,1-1 0,-1 0 1,0 0-1,0 0 1,0 0-1,0 0 1,0 0-1,0 0 0,0 0 1,1 0-1,-1 0 1,0 0-1,0 0 0,0 0 1,0 0-1,0 0 1,0 0-1,1 0 1,-1 0-1,0 0 0,0 0 1,0 0-1,0 0 1,0 0-1,0 0 1,1 0-1,-1 0 0,0 0 1,0 0-1,9-9 99,7-12-58,-7 9-99,0 0-1,14-13 1,-22 24 52,-1 1-1,0-1 1,1 1-1,-1-1 0,1 1 1,-1-1-1,1 1 1,-1-1-1,1 1 1,-1 0-1,1-1 1,0 1-1,-1 0 0,1-1 1,-1 1-1,1 0 1,0 0-1,-1 0 1,1 0-1,0-1 1,-1 1-1,1 0 0,0 0 1,0 0-1,-1 0 1,1 1-1,0-1 1,-1 0-1,1 0 0,0 0 1,-1 0-1,1 1 1,-1-1-1,1 0 1,0 1-1,-1-1 1,1 0-1,-1 1 0,1-1 1,-1 1-1,1-1 1,-1 1-1,1-1 1,-1 1-1,1-1 1,-1 1-1,0-1 0,1 1 1,-1 0-1,0-1 1,1 2-1,1 3-18,-1 0 0,1 0 0,-1 0 0,0 0 0,0 5 1,4 41 67,-4-30 45,0 0-1,2 0 1,9 34 0,-12-54-85,0-1-1,1 1 0,-1-1 1,0 1-1,0-1 1,0 1-1,0-1 0,0 0 1,0 1-1,1-1 1,-1 1-1,0-1 0,0 0 1,1 1-1,-1-1 1,0 0-1,1 1 0,-1-1 1,0 0-1,1 1 1,-1-1-1,0 0 0,1 0 1,-1 0-1,1 1 1,-1-1-1,0 0 0,1 0 1,-1 0-1,1 0 1,-1 0-1,1 0 0,-1 1 1,0-1-1,1 0 1,-1 0-1,1-1 0,-1 1 1,1 0-1,-1 0 1,1 0-1,-1 0 0,0 0 1,1 0-1,0-1 1,2-1 15,0 0 1,-1 0 0,1 0 0,-1 0 0,4-4 0,0-1-3,15-15-81,0-1 0,-2 0 0,-1-2 0,18-31 0,-32 49 37,-1 0 1,1 0-1,2-8 1,-5 12-3,0 0 0,-1 0 0,1 1 0,0-1 0,-1 0 0,0 0 0,0 0 0,0 1 0,0-1 0,0 0 0,-1-3 1,1 5 1,0 1 1,0-1 0,-1 1 0,1-1 0,0 1 0,0-1 0,0 1 0,-1-1-1,1 1 1,0 0 0,-1-1 0,1 1 0,0-1 0,-1 1 0,1 0 0,0-1 0,-1 1-1,1 0 1,-1-1 0,1 1 0,-1 0 0,1 0 0,-1 0 0,1-1 0,-1 1 0,0 0-1,0 0 3,0 0-1,0 0 0,-1 0 0,1 0 1,0 1-1,0-1 0,0 0 0,0 1 0,0-1 1,0 1-1,-2 0 0,0 1 16,0 0-1,0 0 1,1 0-1,-1 0 1,0 0-1,1 1 1,-3 2-1,2 0 12,1 1 0,-1-1 0,1 0 0,0 1 0,1-1 0,-1 1 0,1 0 0,0-1 0,0 1 0,1 0 0,0 0 0,0-1 0,1 7 0,0-3 43,0 0-1,1 0 1,0-1-1,1 1 1,-1-1 0,2 1-1,7 13 1,-10-19-25,1 0 0,0-1 0,-1 0 0,1 1 0,0-1 0,0 0 0,0 0 0,1 0 0,-1 0 0,0 0 0,1-1 0,-1 1 0,1-1 0,0 1 0,0-1 0,-1 0 0,1 0 0,0 0 0,0-1 0,0 1 0,0-1 0,0 1 0,0-1 0,0 0 0,0 0 0,0 0 0,0-1 0,5-1 0,5-1 48,0-1 0,-1-1 1,0 0-1,0-1 0,14-8 1,11-8 57,0-1 1,47-39-1,-69 48-109,0 1 1,-1-2-1,-1 0 0,0-1 0,-2 0 1,1 0-1,15-33 0,-13 15-152,-1-1 0,9-40 1,13-78 5,-23 95 123,-9 45-11,2-12-146,0 0-1,3-50 0,-10 59-110,0 11 71,-1 8-90,-9 50 299,2 1 0,-5 88 0,8-63 209,-3 125 619,11-158-618,2 0 0,14 66 0,-17-110-223,5 15 259,-5-17-242,0 1 1,0-1 0,1 1-1,-1-1 1,0 0 0,0 1-1,0-1 1,1 0-1,-1 1 1,0-1 0,0 0-1,1 1 1,-1-1 0,0 0-1,1 0 1,-1 1-1,0-1 1,1 0 0,-1 0-1,0 0 1,1 0 0,-1 1-1,1-1 1,-1 0-1,0 0 1,1 0 0,-1 0-1,1 0 1,-1 0 0,0 0-1,1 0 1,-1 0-1,1 0 1,-1 0 0,0 0-1,1 0 1,-1 0 0,1-1-1,4-2 7,0-1 0,-1 0 0,1 0 1,-1 0-1,0 0 0,0-1 0,6-8 0,2-4-102,-2 6 34,6-9 1,1 0 0,2 2 0,36-31 0,-52 47 32,0 0 1,-1 0-1,1 0 0,0 0 1,-1 0-1,0 0 0,1-1 1,-1 1-1,3-6 0,-5 8 7,0-1 0,1 1 0,-1-1 0,0 1 0,0-1-1,1 1 1,-1 0 0,0-1 0,1 1 0,-1-1 0,0 1 0,1 0 0,-1-1-1,1 1 1,-1 0 0,0 0 0,1-1 0,-1 1 0,1 0 0,-1 0 0,1-1 0,-1 1-1,1 0 1,-1 0 0,1 0 0,-1 0 0,1 0 0,-1 0 0,1 0 0,0 0-1,-1 0 1,1 0 0,-1 0 0,1 0 0,-1 0 0,1 1 0,1-1 4,0 0 1,0 1-1,0-1 1,0 1-1,0-1 1,-1 1-1,1 0 1,0 0-1,0-1 1,0 1-1,1 2 1,0 0-3,1 1 0,-1-1 1,0 1-1,0 0 1,0 0-1,0 0 0,-1 1 1,0-1-1,0 1 1,3 8-1,-2 0 28,0 0-1,1 22 0,2 14-43,-5-47 44,-1 1 0,1-1 0,-1 0 0,1 1 0,0-1 0,0 0 0,0 1 0,0-1 0,1 0 0,-1 0 0,1 0 0,-1 0 0,1 0 0,-1 0 0,1 0 0,0-1 0,0 1 0,4 2 0,-4-3-9,0-1 1,1 1-1,-1 0 0,0-1 0,1 1 1,-1-1-1,0 0 0,1 0 0,-1 0 1,1 0-1,-1 0 0,0-1 1,1 1-1,-1-1 0,0 1 0,1-1 1,-1 0-1,0 0 0,3-1 1,8-5 91,0-1 1,-1-1-1,18-14 0,10-9-26,-10 10-65,27-27 0,-20 16-36,-31 27 0,-4 5 3,-1 0-1,0-1 1,0 1-1,1 0 1,-1 0 0,0 0-1,1 1 1,2-2-1,-4 2 21,0 0 0,0 0 1,0 0-1,0 0 0,1 0 0,-1 0 1,0 0-1,0 0 0,0 0 0,0 0 0,0 0 1,1 0-1,-1 0 0,0 0 0,0 0 1,0 0-1,0 0 0,0 1 0,0-1 0,0 0 1,0 0-1,1 0 0,-1 0 0,0 0 0,0 0 1,0 1-1,0-1 0,0 0 0,0 0 1,0 0-1,0 0 0,0 0 0,0 1 0,0-1 1,0 0-1,0 0 0,-1 14-41,0-2 135,0 0 0,1 0 1,1 19-1,1 5 94,-2-36-177,0 1 0,0 0 0,0 0 1,0 0-1,0-1 0,0 1 0,0 0 1,0 0-1,0 0 0,0-1 0,1 1 1,-1 0-1,0 0 0,1-1 0,-1 1 1,0 0-1,1-1 0,-1 1 0,1 0 1,-1-1-1,1 1 0,-1-1 0,1 1 1,0 0-1,-1-1 0,1 0 0,0 1 1,-1-1-1,1 1 0,0-1 0,0 0 1,-1 1-1,1-1 0,0 0 0,0 0 1,-1 0-1,2 0 0,0 0 3,1 0 0,-1 0-1,0 0 1,0-1 0,1 1 0,-1-1-1,0 0 1,0 1 0,0-1 0,0 0-1,3-2 1,35-20-38,2 1 1,1 2-1,0 2 0,1 1 1,85-18-1,-111 31 20,1 1 0,28-2 0,-51 11 57,-1-1 1,0 0-1,0 0 1,-9 6-1,11-8-25,-9 8 110,2-3-11,0 0-1,1 1 0,-15 18 0,21-23-95,1 0-1,0 0 1,0 0-1,0 0 0,0 0 1,1 0-1,-1 1 1,1-1-1,0 0 0,1 1 1,-1-1-1,1 1 1,-1-1-1,1 1 0,1 5 1,0-6-20,-1-1 1,1 1 0,0-1-1,0 1 1,0-1 0,0 0-1,1 0 1,-1 1 0,1-1-1,0 0 1,0 0 0,0 0-1,0-1 1,1 1 0,-1 0-1,1-1 1,0 0 0,-1 0-1,1 1 1,0-1 0,0-1-1,6 4 1,-2-3-105,-1 0 1,1 0-1,0 0 0,0-1 1,0 1-1,0-2 0,0 1 1,0-1-1,0 0 0,12-2 0,-1-1-1638,0 0-1,30-11 0,-39 10 71,0 1 0,13-9 1,-18 9 278,1-1 0,-1 1-1,0-1 1,0 1 0,6-7 0,2-2-1537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4:35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26 8064,'-10'-5'3648,"15"10"-3168,-5-10 0,8 5-352,2-4-1792,3-1 896,5-1-3392,4 1 2336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4:36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19 183 10048,'-18'-4'4544,"81"1"-3936,-22-2 384,-1 2-673,23-10 1345,4 1-928,38-11-64,3 6-416,13-6-96,-13 3-96,-15 0-1952,-17 3 1024,-13 1-3455,-13 9 2431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4:36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8480,'5'3'3840,"111"-6"-3360,-43-2 544,-2 5-672,51-3 544,4-2-480,22-2-384,-14 7-32,6-5-256,-14 10 160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7:16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23 3648,'4'-2'5116,"-3"-4"-1363,-1 6-3596,0-1 0,0 1-1,0-1 1,0 1 0,0-1 0,0 0 0,0 1-1,0-1 1,0 1 0,0-1 0,0 1 0,-1-1 0,1 1-1,0-1 1,0 1 0,0-1 0,-1 1 0,1-1-1,0 1 1,-1-1 0,1 1 0,0-1 0,-1 1 0,1 0-1,0-1 1,-1 1 0,1-1 0,-1 1 0,1 0-1,-1-1 1,0 1-60,0 0 0,0 0 0,0 1 0,0-1-1,0 0 1,0 0 0,0 1 0,0-1 0,0 0 0,0 1-1,0-1 1,1 1 0,-1-1 0,0 1 0,-1 0 0,-1 2-30,0-1 1,0 1 0,1 0-1,-1-1 1,1 1 0,0 0 0,0 0-1,0 1 1,-2 3 0,3-6-67,1 0 0,-1-1-1,1 1 1,0 0 0,0 0 0,-1-1 0,1 1 0,0 0 0,0 0 0,0 0 0,0-1-1,0 1 1,0 0 0,0 0 0,0-1 0,0 1 0,0 0 0,0 0 0,1 0 0,-1-1-1,0 1 1,0 0 0,1 0 0,-1-1 0,1 2 0,0-2 37,1 0 0,-1 0 0,0 1 0,0-1 1,0 0-1,1-1 0,-1 1 0,0 0 0,0 0 0,0 0 0,0-1 0,0 1 0,1 0 1,-1-1-1,0 1 0,0-1 0,2-1 0,13-4 197,-12 4-185,0 1 0,-1-1-1,1 0 1,0 0 0,4-3-1,5-7 459,-11 9-73,-8 6-306,-2 2-42,0 1 1,1 0-1,0 0 0,1 1 0,-1-1 0,1 1 0,1 1 0,-1-1 0,1 1 0,0 0 1,-5 14-1,7-11-205,3-11 132,0 0 0,0 0-1,1 0 1,-1 0 0,0 0-1,0 0 1,0 0-1,0 1 1,0-1 0,0 0-1,0 0 1,0 0 0,0 0-1,0 0 1,0 0 0,0 0-1,0 0 1,0 0-1,0 0 1,0 1 0,0-1-1,1 0 1,-1 0 0,0 0-1,0 0 1,0 0-1,0 0 1,0 0 0,0 0-1,0 0 1,0 0 0,0 0-1,1 0 1,-1 0 0,0 0-1,0 0 1,0 0-1,0 0 1,0 0 0,0 0-1,0 0 1,0 0 0,1 0-1,-1 0 1,0 0-1,0 0 1,0 0 0,1-1 63,0 0 1,0 0 0,0 0-1,0 1 1,0-1-1,0 0 1,-1 0 0,1 0-1,0-1 1,0 1-1,-1 0 1,1 0 0,-1 0-1,1-3 1,4-11-332,8-23 1132,-8 27-6291,23 50-7264,-7-12 8933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7:17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77 3712,'3'-71'15023,"-3"70"-14961,0 1 0,0 0 0,0 0 0,0-1 0,0 1 0,-1 0 0,1 0 0,0-1 0,0 1 0,0 0-1,0 0 1,0 0 0,-1-1 0,1 1 0,0 0 0,0 0 0,0 0 0,0 0 0,-1-1 0,1 1 0,0 0-1,0 0 1,-1 0 0,1 0 0,0 0 0,0 0 0,-1 0 0,1 0 0,0 0 0,0 0 0,-1 0 0,1 0 0,0 0-1,0 0 1,-1 0 0,1 0 0,0 0 0,-9 1 311,7 1-303,-1 0 1,1 0-1,0 0 1,0 0-1,0 1 1,0-1-1,0 0 1,1 1-1,-1-1 1,1 1-1,-2 5 1,-10 32 381,12-35-396,1-4-51,-1 0 0,1 0 0,0 0 0,0 0 0,-1 0 0,1 0 0,0-1 0,0 1 0,0 0 0,0 0 0,0 0 0,0 0 0,0 0 0,1 0 0,-1 0 0,0 0 0,0 0-1,1 0 1,-1-1 0,1 1 0,-1 0 0,1 0 0,-1 0 0,1-1 0,-1 1 0,1 0 0,1 1 0,11-11 528,-8 4-461,0 1 0,0-1-1,-1 0 1,0 0 0,0 0-1,0-1 1,0 0 0,3-7 0,-1 3 141,-5 9-203,-1 1 1,0-1-1,1 1 1,-1-1-1,0 1 0,0-1 1,0 1-1,1-1 1,-1 1-1,0-1 0,0 1 1,0-1-1,0 1 1,0-1-1,0 1 1,0-1-1,0 0 0,0 1 1,0-1-1,0 1 1,0-1-1,-1 0 0,1 1-13,0 0 0,-1 0 0,1-1-1,0 1 1,-1 0 0,1 0-1,0 0 1,-1 0 0,1 0-1,0 0 1,-1 0 0,1 0-1,0 0 1,-1 0 0,1 0 0,0 1-1,-1-1 1,1 0 0,0 0-1,-1 0 1,1 0 0,0 0-1,-1 1 1,1-1 0,0 0 0,0 0-1,-1 1 1,1-1 0,0 0-1,0 0 1,-1 1 0,1-1-1,0 0 1,0 0 0,0 1 0,-1 0-1,-1 1-168,0 1 0,-1 0 0,1 0 0,0 0 0,1 0 0,-1 1-1,0-1 1,1 0 0,0 1 0,-2 4 0,3-7 55,0-1 1,0 0-1,0 0 0,0 0 1,0 0-1,0 0 0,0 1 1,0-1-1,0 0 0,0 0 1,0 0-1,0 0 0,0 1 1,0-1-1,0 0 0,0 0 1,0 0-1,0 0 0,0 0 1,0 1-1,0-1 0,0 0 1,0 0-1,0 0 0,0 0 1,3 2-2335,-2-2 2335,6-5-4628,-3 1 2363,13-5-2184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7:22.2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58 33 2560,'5'-8'10986,"-19"-1"-6837,13 8-4015,-1 1 0,1-1-1,-1 1 1,0-1 0,1 1-1,-1 0 1,0 0 0,0 0-1,1 0 1,-1 0-1,0 0 1,-2 1 0,2 0-109,1 0-1,0 0 1,0 0 0,1 0 0,-1 0 0,0 1-1,0-1 1,0 0 0,1 1 0,-1-1 0,1 0 0,-1 1-1,1 1 1,-3 4 61,2-6-39,-3 15 244,4-15-280,0-1 0,0 0 0,0 1 0,0-1 0,0 0 0,0 1 0,0-1 0,0 0 0,0 1 0,0-1 0,0 0 0,1 0 0,-1 1 0,0-1 0,0 0 0,0 1 0,1-1 1,-1 0-1,0 0 0,0 1 0,0-1 0,1 0 0,-1 0 0,0 0 0,1 1 0,-1-1 0,0 0 0,0 0 0,1 0 0,-1 0 0,0 0 0,1 0 0,-1 1 0,0-1 0,1 0 0,-1 0 0,0 0 0,1 0 0,-1 0 0,0 0 0,1 0 0,-1-1 0,0 1 0,1 0 0,-1 0 0,0 0 1,1 0-1,-1 0 0,0 0 0,0-1 0,1 1 0,-1 0 0,4-1 125,-1 0-1,0 0 1,0 0 0,0 0 0,0-1 0,4-2 0,-6 3-95,0 0 1,0-1-1,0 1 1,0 0-1,0 0 1,0-1 0,0 1-1,-1-1 1,1 1-1,0-1 1,-1 1-1,1-1 1,-1 1 0,0-1-1,1-1 1,-1 1-1,0-1-1,1 1 1,-1 0 0,0 0 0,0 0 0,-1 0 0,1 0 0,0 0 0,-1-3 0,1 4-41,0 1 1,-1 0 0,1 0-1,0 0 1,0-1 0,0 1 0,0 0-1,0 0 1,0 0 0,-1-1-1,1 1 1,0 0 0,0 0-1,0 0 1,0 0 0,-1 0-1,1-1 1,0 1 0,0 0 0,0 0-1,-1 0 1,1 0 0,0 0-1,0 0 1,-1 0 0,1 0-1,0 0 1,0 0 0,0 0-1,-1 0 1,1 0 0,-1 0-1,0 1 1,0-1-1,0 1 1,0-1-1,0 1 1,0-1-1,0 1 1,1 0-1,-1-1 1,0 1-1,-1 2 1,-1 1 41,-1 1-1,1 0 1,0 1-1,1-1 1,-1 0 0,-2 9-1,-8 16-7,12-25-23,11-7-688,8-9-5231,-8 3 2051,7 0 145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7:22.8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81 3232,'9'-28'5466,"-3"19"-3359,-5 8-1886,-1 1 0,1-1 0,-1 1-1,1-1 1,-1 1 0,1-1 0,-1 1 0,0-1-1,1 1 1,-1-1 0,0 1 0,0-1-1,1 0 1,-1 1 0,0-1 0,0 1 0,0-1-1,0 0 1,0 0 0,-10 11 3722,-14 24-2718,16-19-819,0 1 1,2-1 0,-9 34-1,14-46-380,0 1 1,1 0-1,0 0 0,0-1 0,0 1 0,1 7 0,0 3 154,0-15-108,0 1 1,1-1-1,-1 0 0,0 1 1,0-1-1,0 0 0,0 0 1,1 0-1,-1 0 0,-1 0 1,1 0-1,0 0 0,0 0 1,0 0-1,1-2 0,2-7 27,-1 1 0,0-1-1,-1 0 1,0 0 0,0 0-1,-1 0 1,0 0 0,-1 0-1,-2-20 1,2 22-914,-1 0-1,0 0 1,-1-1 0,0 1-1,0 0 1,-1 0 0,-5-13-1,6 17-1919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15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29 6304,'-40'-17'2848,"27"14"-2464,8-2 704,10 1-1472,3 8 192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7:3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5 561 3552,'-5'8'12261,"24"-21"-10459,15-42-906,36-80 0,-42 80-638,4 1 0,59-79 0,-77 115-253,34-40 54,-41 51-96,0 0-1,0 1 1,1 0-1,-1 1 1,17-9 0,-23 14 32,-1-1 1,1 1-1,0-1 1,0 1-1,0 0 1,0 0-1,0-1 1,-1 1 0,1 0-1,0 0 1,0 0-1,0 0 1,0 0-1,0 0 1,0 0-1,0 0 1,0 1-1,-1-1 1,1 0-1,0 0 1,0 1 0,1 0-1,0 0 14,-1 0 0,0 0-1,1 1 1,-1-1 0,0 0 0,0 1 0,0-1-1,0 1 1,0-1 0,0 1 0,0 1 0,3 7 47,-1-1 1,-1 0 0,3 16 0,-5-25-58,14 168 249,-5-33 11,-7-120-227,13 89 218,-11-88-76,-1-1 0,2 1 0,0-1 0,10 20 0,-14-33-138,0-1 1,0 1-1,0 0 1,0-1-1,0 1 1,0-1-1,0 0 1,0 1 0,1-1-1,-1 0 1,0 0-1,1 0 1,-1 0-1,1 0 1,-1 0-1,1 0 1,0 0 0,-1 0-1,3 0 1,-2-1-6,0 0 1,0 0-1,-1 0 1,1-1-1,0 1 0,0 0 1,-1-1-1,1 1 1,0-1-1,0 0 1,-1 1-1,1-1 1,-1 0-1,1 0 1,-1 0-1,1 0 1,-1 0-1,1-1 1,-1 1-1,1-2 1,7-7 48,0 0 0,-1 0 0,0-1 0,8-17 1,24-55 72,-32 64-145,23-51-145,51-85 0,-73 142 132,35-51-75,-40 57 32,2 1 0,-1 0 0,1 1 0,0-1-1,0 1 1,0 1 0,11-7 0,-15 10 37,1 0-1,0 0 1,0 0 0,0 0-1,0 0 1,0 1-1,1 0 1,-1-1-1,0 1 1,0 1-1,0-1 1,0 0 0,0 1-1,0-1 1,0 1-1,0 0 1,0 0-1,0 0 1,0 0-1,0 1 1,-1-1 0,1 1-1,0 0 1,3 3-1,4 3 23,-1 0-1,1 1 0,-2 1 0,12 14 1,3 7-7,-2 1 1,-2 1-1,-1 0 0,-1 2 1,12 36-1,-5-9-112,-5-24-4301,-17-31-677,-11-13-1982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7:3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29 3328,'-7'-13'1797,"6"13"-1626,1-1 1,0 1 0,-1 0 0,1-1-1,0 1 1,0-1 0,-1 1 0,1-1-1,0 1 1,0-1 0,0 1 0,-1-1-1,1 1 1,0-1 0,0 1 0,0-1-1,0 0 1,0 1 0,0-1 0,0 1-1,0-1 1,0 1 0,1-1 0,-1 1-1,0-1 1,0 1 0,0-1 0,1 1-1,-1-2 1,4 12 1705,-2 1-1133,-1 1-1,-1-1 0,-1 15 1,0-2-59,1 104 1478,9 343 852,-3-298-2799,5 47-282,-10-198-1380,-1-7 374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7:3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60 4320,'-18'-3'10602,"22"0"-10023,1 0 1,0 0-1,1 0 0,5-2 0,17-9 292,-21 11-699,0-1 0,0 1 1,0 0-1,0 0 0,0 1 1,1 0-1,-1 0 0,15-1 0,-21 3-152,0 0 1,0 0-1,0 0 0,0 1 0,0-1 0,0 0 0,0 1 0,0-1 0,0 1 0,0-1 0,0 1 0,0-1 0,0 1 0,-1 0 0,1-1 1,0 1-1,0 0 0,-1 0 0,1-1 0,-1 1 0,1 0 0,-1 0 0,1 0 0,-1 0 0,1 0 0,-1 0 0,0 0 0,1 0 0,-1 0 1,0 0-1,0 0 0,0 0 0,0 0 0,0 0 0,0 2 0,0 3 97,0 0 0,0 0-1,-1 0 1,-2 11 0,-4 4 145,0-1 0,-1 0 0,-1 0 0,-1 0 0,-1-1 0,0-1 0,-25 30 0,29-35 38,7-12-290,0-1 1,0 1-1,0 0 0,0-1 0,0 1 1,0-1-1,1 1 0,-1-1 0,0 1 1,0-1-1,0 1 0,1-1 0,-1 1 1,0-1-1,1 1 0,-1-1 0,0 0 1,1 1-1,-1-1 0,1 1 0,-1-1 1,0 0-1,1 1 0,-1-1 0,1 0 1,-1 0-1,1 1 0,0-1 0,6 3-5,1-1 0,-1 1 0,0-1 0,13 1 0,-11-2-3,-1 1 0,1 0-1,9 4 1,-11-3 41,0 0 0,0 0-1,-1 1 1,1 0 0,-1 0-1,0 1 1,0 0 0,0 0-1,0 0 1,-1 1 0,0 0-1,0 0 1,6 12 0,-10-18-26,-1 1 1,0 0 0,1 0 0,-1-1-1,0 1 1,0 0 0,0 0 0,1 0-1,-1 0 1,0-1 0,0 1 0,0 0 0,0 0-1,0 0 1,0 0 0,-1 0 0,1-1-1,0 1 1,0 0 0,-1 0 0,1 0-1,0-1 1,-1 2 0,0-1 20,-1 1 1,1-1-1,0 1 1,-1-1-1,1 0 1,-1 0-1,1 0 1,-1 0-1,1 0 1,-3 1-1,-3 1 50,0 0-1,0-1 1,-15 3 0,5-3-364,0-1 1,0-1-1,0 0 1,-33-5-1,-22-1-6400,56 7 1930,9 6 1525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7:3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4 3392,'-1'-1'490,"0"1"-1,1-1 1,-1 1-1,0 0 1,0-1 0,0 1-1,0 0 1,1 0-1,-1 0 1,0 0 0,0 0-1,0 0 1,-1 0-1,-12 3 2278,-15 13-1999,22-11 197,-15 10-439,2 0 0,0 2-1,1 0 1,1 1 0,0 1-1,-16 23 1,4-2 83,2 2 0,2 1 0,1 0 0,-33 88 0,50-110-490,2 0-1,1 0 0,1 0 1,0 1-1,2-1 0,0 1 0,2 0 1,0-1-1,2 1 0,0 0 1,1-1-1,11 38 0,-8-40-109,0-1-1,2 0 0,0-1 1,1 1-1,0-2 1,2 1-1,0-1 0,1-1 1,0 0-1,1-1 1,1 0-1,0-1 0,1-1 1,25 17-1,-30-23-383,0 1 0,1-2 0,0 0 0,1 0-1,15 4 1,-19-7-709,0-1 0,0 0-1,0 0 1,0-1 0,11 0-1,4-1-1389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7:40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6656,'-9'-2'1914,"11"4"-797,0-1-837,-1 1 0,1-1-1,-1 0 1,0 0 0,0 1-1,1-1 1,0 4 0,3 6 863,-1 1 1,0 0 0,2 14-1,1 4 16,-3-14-644,-1 1-1,2 27 1,1 13 512,-5-55-917,-1-1 0,1 1 0,-1 0-1,0-1 1,0 1 0,0-1 0,0 1 0,0 0 0,0-1 0,-1 4 0,-2-8 516,1-12-328,1 0-253,0 0 0,1 0-1,1 0 1,5-29 0,-2 25-93,-3 12 3,1 0 1,-1 0 0,1 1-1,5-12 1,-6 16 72,0 0 1,0 0 0,1 0-1,-1 1 1,0-1-1,1 1 1,-1-1 0,1 1-1,-1-1 1,1 1 0,0 0-1,0 0 1,0 0-1,-1 0 1,1 0 0,0 0-1,0 0 1,0 1-1,0-1 1,3 0 0,1 1 14,0 0 0,0 1 1,0-1-1,1 1 0,-1 0 1,0 1-1,0 0 0,0-1 1,-1 2-1,11 4 0,10 4-231,-24-11-244,6 5-4998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7:4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14 136 9152,'-11'-7'2928,"9"6"-1766,10-4 2881,55-24-370,64-28-1768,-104 48-2911,0 1-1,1 2 0,39-7 1,-59 13 311,-1-1 1,0 1 0,1 1-1,-1-1 1,0 0-1,1 1 1,-1-1 0,0 1-1,4 2 1,12 4-2303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7:4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6464,'0'0'130,"0"0"-1,-1 0 1,1 0 0,0-1 0,0 1 0,0 0-1,0 0 1,-1 0 0,1-1 0,0 1 0,0 0 0,0 0-1,0-1 1,0 1 0,0 0 0,0 0 0,0-1-1,0 1 1,0 0 0,0 0 0,0-1 0,0 1-1,0 0 1,0 0 0,0-1 0,0 1 0,0 0 0,0 0-1,0-1 1,1 1 0,-1 0 0,0 0 0,0-1-1,0 1 1,0 0 0,1 0 0,9 1 1621,17 12-503,-21-9-940,0 1-1,0-1 0,0 1 1,-1 0-1,0 0 1,0 0-1,0 1 1,0 0-1,5 10 0,0 3 267,0 1-1,8 24 1,-4-2 224,-1 1 1,8 57-1,6 95 727,-25-174-1392,7 61 287,-4 1 0,-4 0 0,-16 148 0,-10-115-585,20-99-241,0 0 1,-12 25-1,13-34-361,-1 0 0,1-1 0,-1 0 0,0 1-1,-1-2 1,-11 12 0,-6 3-1627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7:4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27 3488,'0'0'60,"-1"-1"0,1 1-1,0-1 1,0 1 0,0 0 0,0-1 0,0 1-1,0 0 1,-1-1 0,1 1 0,0 0 0,0 0 0,0-1-1,-1 1 1,1 0 0,0 0 0,-1-1 0,1 1 0,0 0-1,0 0 1,-1 0 0,1-1 0,0 1 0,-1 0-1,1 0 1,0 0 0,-1 0 0,1 0 0,0 0 0,-1 0-1,1 0 1,-1 0 0,1 0 0,0 0 0,-1 0-1,1 0 1,0 0 0,-1 0 0,1 0 0,0 0 0,-1 0-1,1 0 1,0 0 0,-1 1 0,1-1 0,0 0 0,-1 0-1,1 0 1,0 1 0,0-1 0,-1 0 0,1 1-1,-12 3 5635,-6-4-2552,13 0-1195,12 0-615,71-5 268,-18 1-1003,26-5-20,-61 5-427,-1 1 1,1 1-1,47 3 1,-39 1-55,-23 3 2279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7:4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37 3968,'-6'-1'540,"5"1"-440,0 0 0,1 0 0,-1 0 0,0 0 0,0 0 1,0 0-1,0-1 0,1 1 0,-12-9 9838,12 9-9867,3-1 394,0-1 0,1 1 0,-1 0 0,0 1 0,5-2 0,8-1 292,10-1 154,0 0-1,1 1 1,30 1 0,7 0-544,61 3-146,-43 2-3210,-59-2-3437,-14 3 3621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7:45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5152,'-7'2'564,"-3"0"4600,-6 2 2462,25-3-1662,32 3-5096,120-13 156,-150 8-1028,0 0-1,-1 1 1,1 0 0,19 4 0,-22-2-1772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16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1023 3712,'-26'-4'1221,"25"4"-1183,0-1-1,0 1 1,0 0-1,1 0 1,-1 0 0,0 0-1,0 0 1,0 0-1,0 0 1,1 0-1,-1 0 1,0 0 0,0 0-1,0 1 1,0-1-1,1 0 1,-1 0-1,-1 2 1,-3-1 3145,10-3-1527,31-14 34,-13 1-1409,0-2 0,-2-1 0,0-1 0,-1 0 0,-1-2 0,-1 0 0,0-1 0,-2-1 0,27-49 0,61-149 418,-72 149-358,-23 55-289,-7 14-79,0 0 0,0 0 0,-1 0 0,0 0 0,1 0 0,-1 0 0,0 0 0,-1 0 0,2-4 0,-2 7 22,0 0 0,0 0 0,0-1 0,0 1 0,0 0 0,0 0 0,0 0 0,0 0 0,0 0 0,0 0 0,0 0 0,0 0 0,0 0 0,0 0 0,0 0 1,0 0-1,0-1 0,0 1 0,0 0 0,0 0 0,0 0 0,0 0 0,0 0 0,0 0 0,0 0 0,0 0 0,0 0 0,0 0 0,0 0 0,0 0 0,0 0 1,0 0-1,-1 0 0,1 0 0,0-1 0,0 1 0,0 0 0,0 0 0,0 0 0,0 0 0,0 0 0,0 0 0,0 0 0,0 0 0,0 0 0,0 0 1,0 0-1,0 0 0,-1 0 0,1 0 0,0 0 0,0 0 0,0 0 0,0 0 0,0 0 0,0 0 0,0 0 0,0 0 0,0 0 0,0 0 0,0 0 0,0 1 1,-6 4-176,-6 14 79,-12 25 365,2 2 0,2 0 1,2 0-1,2 2 0,2 0 1,-9 64-1,22-103-111,0-1-1,1 1 1,0 0 0,0 0-1,1 0 1,2 11 0,-3-18-96,1 0 0,-1 0 0,1 0 0,0 0 0,-1-1 0,1 1 0,0 0 0,0-1 0,1 1 0,-1 0 0,0-1 1,0 1-1,1-1 0,2 2 0,-3-2-15,1 0 0,-1-1 0,1 1-1,-1 0 1,1-1 0,0 0 0,-1 1 0,1-1 0,-1 0 0,1 0 0,0 0 0,-1 0 0,1 0 0,0-1 0,-1 1 0,1 0 0,-1-1 0,1 1 0,0-1-1,1-1 1,2 0 18,-1 0 0,0 0 0,0-1 0,0 0-1,-1 0 1,1 0 0,-1 0 0,0-1-1,1 1 1,2-7 0,5-6 52,11-21 1,-14 22-57,41-73 95,64-106 119,11-18-355,-96 161 61,-3-2 0,-3 0 0,22-74 0,-42 119 29,-1 7-18,-1-1-1,1 0 1,0 0-1,-1 0 1,0 0-1,1 0 1,-1 0-1,0 0 1,0 0-1,0 0 1,0 0-1,0 0 1,-1 0-1,0-2 1,0 2-71,-2 6 13,-25 36 12,3 2 1,-23 50-1,12-20 414,-49 146-1,2 100 969,79-293-1040,4-25-273,0 1 0,0-1-1,0 0 1,0 0 0,0 0 0,-1 0 0,1 1 0,0-1 0,0 0 0,0 0 0,0 0 0,0 1 0,1-1 0,-1 0 0,0 0 0,0 0 0,0 1-1,0-1 1,0 0 0,0 0 0,0 0 0,0 1 0,0-1 0,0 0 0,1 0 0,-1 0 0,0 0 0,0 0 0,0 1 0,0-1 0,0 0 0,1 0-1,-1 0 1,0 0 0,0 0 0,0 0 0,0 0 0,1 1 0,-1-1 0,0 0 0,0 0 0,0 0 0,1 0 0,-1 0 0,0 0 0,9-8 231,50-97 250,-39 66-544,34-50-1,-44 74 15,1-1-48,0 1 1,24-23 0,-35 37 59,1 0 0,0 0 1,0 1-1,-1-1 1,1 1-1,0-1 1,0 0-1,0 1 0,0-1 1,0 1-1,0 0 1,0-1-1,0 1 1,0 0-1,1-1 0,-2 1 19,1 1 0,-1-1-1,1 0 1,-1 0 0,1 0-1,-1 0 1,1 0 0,-1 1-1,0-1 1,1 0 0,-1 0-1,1 1 1,-1-1 0,0 0 0,1 1-1,-1-1 1,0 0 0,1 1-1,-1-1 1,0 0 0,0 1-1,1 0 1,1 3-6,-1 1 1,0-1-1,0 1 0,0-1 1,1 8-1,-1-4-18,3 25-88,-1-10 183,0 0 0,14 43 0,-15-59-25,1 0 0,0 0 0,1 0 0,0 0 1,0-1-1,0 1 0,1-1 0,0 0 0,0 0 0,0-1 0,1 0 0,0 0 0,6 4 1,-6-5 12,0 0-1,-1 0 1,2-1 0,-1 0 0,0-1 0,1 1 0,-1-1 0,1 0 0,7 0 0,-10-1-19,1-1 0,0 0 0,0 0 1,0-1-1,0 0 0,0 1 0,-1-2 0,1 1 1,0 0-1,-1-1 0,1 0 0,-1 0 0,7-4 1,-4 1-8,0 0 0,-1 0 0,1-1 1,-1 0-1,0 0 0,-1-1 0,1 0 1,-1 0-1,-1 0 0,7-11 0,-3 1-6,-1 1-1,-1-1 1,8-32 0,-12 39-19,0 0 0,-1 0 0,1-12 0,-2 20-27,0 0 0,0 0 0,0 0 0,0 0 0,0 0 0,-1 0 0,1 0 0,-1 0 0,1 0 0,-1 0 1,0 0-1,0 1 0,0-1 0,0 0 0,0 0 0,0 1 0,0-1 0,0 0 0,-1 1 0,-2-3 0,3 3 5,0 1 0,0-1 0,0 1-1,0-1 1,0 1 0,0 0 0,0-1-1,0 1 1,-1 0 0,1 0 0,0 0-1,0 0 1,0 0 0,0 0 0,0 0-1,-1 0 1,1 0 0,0 1 0,-1-1 0,0 1-4,-1 0 1,1 0 0,0 1-1,0-1 1,0 0 0,0 1-1,0 0 1,-3 2 0,-1 3 6,0 1 1,0-1-1,-7 14 1,8-10 32,0 0 1,1 0 0,0 0 0,0 0-1,1 1 1,1-1 0,0 1 0,0 0 0,1 0-1,1 0 1,0-1 0,1 1 0,0 0-1,0 0 1,7 21 0,-6-24 7,1 1 0,0-1 0,1 0 0,0 0 0,1 0 0,0-1 0,0 1 0,0-1 0,1 0 0,1-1 0,-1 0 1,1 0-1,0 0 0,1-1 0,0 1 0,0-2 0,0 1 0,1-2 0,15 8 0,-20-11-252,-1 1 0,1-1 0,0-1 1,1 1-1,-1 0 0,0-1 0,0 0 0,0 0 1,0 0-1,4-1 0,-6 1-23,-1-1-1,1 1 1,-1 0 0,1 0-1,-1-1 1,1 1 0,-1-1-1,1 1 1,-1-1 0,1 0 0,-1 0-1,0 0 1,0 1 0,1-1-1,-1 0 1,0 0 0,0-1-1,0 1 1,1-2 0,2-1-611,14-12-1664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7:4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14 248 3136,'-13'-8'8976,"13"8"-8854,0 0 1,1-1-1,-1 1 1,0 0 0,1 0-1,-1 0 1,0-1 0,1 1-1,-1 0 1,0 0-1,0-1 1,1 1 0,-1 0-1,0-1 1,0 1-1,0 0 1,1-1 0,-1 1-1,0 0 1,0-1 0,0 1-1,0 0 1,0-1-1,0 1 1,0-1 0,1 1-1,-1 0 1,0-1-1,-1 1 1,1-1 0,4-16 581,-4 17-575,2-7 49,1 0-1,-1 0 1,2 1-1,-1-1 1,1 1-1,0 0 1,0 0-1,6-6 1,-1 0 27,-2 3-71,1 0 0,0 1 0,0 0 0,1 0 0,-1 1 0,11-7 0,61-31 277,-65 37-358,-9 5-26,0-1-1,1 2 1,-1-1-1,1 1 0,0 0 1,11-2-1,-15 4-16,-1 0 1,1 0-1,-1 0 0,1 0 0,-1 0 1,1 0-1,-1 1 0,0-1 1,1 1-1,-1 0 0,1-1 1,-1 1-1,0 0 0,0 0 0,1 1 1,-1-1-1,0 0 0,0 1 1,0 0-1,0-1 0,-1 1 0,4 3 1,-1 2 61,0-1 0,0 1 0,0 0 1,-1 0-1,0 1 0,2 10 0,10 51 244,-9-36-183,6 34 251,-5-24 11,17 56 0,-20-88-327,0 1 1,1-1-1,0 1 0,1-2 0,0 1 0,0 0 1,1-1-1,1 0 0,12 12 0,-18-20-34,0 0-1,0-1 0,0 1 0,0 0 1,0-1-1,0 0 0,1 1 1,-1-1-1,1 0 0,-1 0 1,1 0-1,-1-1 0,1 1 0,0 0 1,-1-1-1,1 0 0,0 0 1,-1 0-1,1 0 0,0 0 0,-1 0 1,1-1-1,0 1 0,-1-1 1,1 0-1,-1 0 0,1 0 0,-1 0 1,1 0-1,-1 0 0,0-1 1,3-1-1,1-3 15,0 0 0,-1 0 0,0-1 1,0 1-1,-1-1 0,7-14 0,18-52 86,-18 43-82,11-33 37,-14 38-124,0 0 1,1 1-1,2 0 1,0 1 0,16-22-1,-26 43 24,0 0 0,0 1-1,1-1 1,-1 0-1,1 1 1,0-1 0,-1 1-1,1-1 1,0 1 0,0 0-1,0 0 1,0 0 0,0 0-1,0 0 1,3-1-1,-2 2 17,0 0-1,0 0 0,0 0 0,-1 0 0,1 0 0,0 1 0,0-1 0,0 1 0,0 0 0,0 0 0,3 2 0,5 1 17,-1 2 0,0-1 1,0 1-1,-1 1 0,15 12 0,40 45 1,-48-46 64,-1 1-1,14 23 0,-23-32-563,0 0-1,-1 0 1,0 0-1,-1 1 1,0-1-1,4 22 1,-7-16-2615,-1 3 960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7:47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5056,'-1'-1'135,"1"1"0,-1 0 0,1-1 0,0 1 0,-1-1 0,1 1 0,-2-12 10344,-4 272-4971,0 0-4579,10 7-881,-4-257-575,0 19-3869,0-18 2418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7:4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40 105 3712,'-3'-3'502,"3"3"-425,-1 0 1,1 0 0,0-1-1,-1 1 1,1 0 0,0-1-1,-1 1 1,1 0 0,0-1-1,0 1 1,-1 0 0,1-1-1,0 1 1,0-1 0,-1 1-1,1-1 1,0 1 0,0 0-1,0-1 1,0 1 0,0-1-1,1-10 8598,0 10-8375,-1-1 0,1 1 0,0-1 0,0 1 0,0-1 0,0 1 1,0-1-1,0 1 0,0 0 0,3-2 0,4-5 108,2 1-1,-1 0 0,1 0 1,0 1-1,1 1 1,-1 0-1,1 0 1,0 1-1,19-5 1,-28 8-398,-1 1 0,1 0 1,-1-1-1,1 1 1,-1 0-1,1-1 0,0 1 1,-1 0-1,1 0 0,-1 0 1,1 1-1,0-1 0,-1 0 1,1 1-1,-1-1 1,1 1-1,-1-1 0,1 1 1,-1 0-1,0-1 0,1 1 1,-1 0-1,0 0 1,1 0-1,-1 0 0,0 0 1,0 0-1,0 0 0,0 1 1,0-1-1,0 0 1,0 1-1,0-1 0,-1 1 1,1-1-1,-1 0 0,1 1 1,-1-1-1,1 1 0,-1 0 1,0-1-1,0 1 1,1-1-1,-1 3 0,0 5 33,-1-1 0,1 0 0,-1 0 0,0 1 0,-1-1 0,0 0 0,-5 12 0,1-4 144,-2-1 0,0-1 0,-13 20 0,-36 40 369,32-43-478,24-31-74,1 1 0,-1 0 1,0 0-1,1 0 1,-1-1-1,1 1 1,-1 0-1,1 0 0,0 0 1,-1 0-1,1 0 1,0 0-1,-1 0 1,1 0-1,0 0 0,0 0 1,0 0-1,0 0 1,0 0-1,0 0 1,0 0-1,1 1 0,0 0 3,-1-1-1,1 0 0,0 0 0,0 0 0,0 0 0,0 1 1,0-1-1,0-1 0,0 1 0,0 0 0,0 0 0,0 0 1,0-1-1,2 2 0,5 1 22,-1 0 1,1-1-1,-1 0 0,11 2 1,-18-4-29,82 13 181,50 11-165,-111-17 112,-21-7-110,1 0-1,0 0 1,-1 1-1,1-1 0,0 0 1,-1 1-1,1-1 1,0 0-1,-1 1 0,1-1 1,-1 1-1,1-1 1,-1 1-1,1-1 0,-1 1 1,1-1-1,-1 1 1,0-1-1,1 1 1,-1 0-1,0-1 0,1 1 1,-1-1-1,0 1 1,0 0-1,0-1 0,0 1 1,1 0-1,-1 0 1,-2 1 15,1 0 1,0 0-1,0 0 1,-1 0 0,0-1-1,1 1 1,-1 0 0,0-1-1,1 0 1,-1 1 0,0-1-1,0 0 1,0 0-1,0 0 1,-1 0 0,1 0-1,-3 0 1,-2 2 86,-12 4-354,0-1 0,-1-1-1,1 0 1,-1-2 0,0 0 0,0-2 0,0 0-1,0-1 1,-1-1 0,-33-6 0,42 5-1315,0-2 0,0 1 1,0-2-1,-15-7 0,26 12 1202,1-1 0,-1 1 0,0-1 0,0 1 0,0-1 0,0 1 0,1-1 0,-1 1 0,0-1 0,1 0-1,-1 1 1,0-1 0,1 0 0,-1 0 0,1 1 0,-1-1 0,1 0 0,-1 0 0,1 0 0,0 0 0,0 0 0,-1 0 0,1 1 0,0-1 0,0-2-1,-1-6-3502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7:49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4736,'9'-4'16557,"-4"5"-16288,3 0 170,1 1 1,-1-2-1,16 1 0,15 0-95,1 0-840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7:4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7296,'1'-1'752,"-1"1"-689,0 0 0,0 0-1,0 0 1,0 0 0,0 0 0,1 0-1,-1 0 1,0 0 0,0 0-1,0 0 1,0 0 0,0 0-1,0 0 1,0 0 0,0 0 0,2 1 1191,-2-1-1192,0 0 1,0 0 0,0 0 0,0 0-1,0 0 1,0 0 0,0 0-1,0 0 1,0 1 0,0-1 0,9 9 2202,10 12 464,-19-20-2490,6 7 321,-1 0 1,0 0-1,-1 0 1,0 0-1,-1 1 1,1 0-1,-1-1 1,-1 1-1,3 15 1,-1-7 223,-7-65 1613,1 29-2400,1 1-1,1-1 1,2-24 0,0 32 27,0 1 0,0 0 0,1 1 1,1-1-1,-1 0 0,2 1 0,4-9 0,-6 14 23,-1 0 0,1 0-1,0 0 1,1 0 0,-1 0-1,1 1 1,-1 0 0,1 0-1,0 0 1,0 0 0,0 0-1,1 1 1,-1 0 0,1 0-1,-1 0 1,9-2 0,-4 2-43,0 1 1,0-1 0,1 2 0,-1-1 0,0 1 0,1 1-1,-1 0 1,0 0 0,0 1 0,10 2 0,-17-3-688,-2 10-5519,0-5 3287,-1 8-2043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7:49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36 9312,'-22'-17'2981,"22"15"-1286,5 1 234,9 1 949,-14 0-2751,120-8 5119,1 1-5009,-110 6-487,23 2 84,-32 0-272,0-1 0,0 0 0,0 1 1,0-1-1,0 1 0,0-1 0,0 1 1,0 0-1,0 0 0,-1 0 1,1 0-1,3 3 0,-4-3-104,0 0 0,0 0 0,-1 0 0,1 0 0,0 0-1,-1 1 1,1-1 0,-1 0 0,1 1 0,-1-1 0,1 0 0,-1 0 0,0 3 0,0-4 323,5 12-3167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7:50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7808,'-50'32'3520,"10"48"-3040,22-32 2208,5 0-1568,-6 15 383,6 2-895,5-2 544,8-3-672,8 8-96,5-8-224,6 20-64,4-12-32,3 5-64,6-10 32,-5-7-2784,4-12 1505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7:5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7712,'1'-1'181,"0"1"0,-1-1 0,1 1 0,0 0 0,0 0 0,-1-1 0,1 1 0,0 0-1,-1 0 1,1 0 0,0 0 0,0 0 0,0 0 0,-1 0 0,1 0 0,0 0 0,0 0 0,-1 0 0,1 0 0,0 0 0,-1 1 0,1-1 0,0 0 0,0 1 0,-1-1 0,1 0 0,-1 1 0,1-1 0,0 1 0,0 0 0,27 19 2537,-20-13-1799,-7-7-869,18 13 808,-2 0 1,0 1-1,-1 1 0,23 26 1,-13-9-100,-2 1 0,-1 2 1,23 47-1,-32-53-401,-1 1 0,-2 1 0,-1 0-1,11 56 1,-18-69-245,-1 0-1,-1 0 1,-1 1-1,-4 34 1,-2-16 11,-16 52 0,-3-11-270,-44 97 0,-12-14-5066,72-145 3226,-15 20 0,16-27-574,0 1-1,-15 12 1,-15 11-2901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7:5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1056,'0'-5'1440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7:5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60 227 2720,'0'0'891,"-9"8"3012,1-4-1524,7-4-2107,0 1 0,-1-1 0,1 1 0,0 0 0,0-1 0,0 0 0,0 1 0,-1-1 0,1 0 0,-3 1 0,2-1 109,0 1 0,-1-1-1,1 1 1,-1 0 0,1-1 0,0 1-1,0 1 1,0-1 0,-4 2 0,10-12 283,0 0 0,1 0 0,6-9 0,-4 10-574,0 2 0,0-1 1,1 1-1,0 1 1,16-10-1,-16 11-51,43-26 254,1 2 1,2 3-1,65-22 0,-111 45-241,-1 0-1,1 0 0,0 0 0,-1 1 1,13 0-1,-18 1-21,1 0-1,0 0 1,-1 0-1,1 1 1,0 0-1,-1-1 1,1 1-1,0 0 1,-1 0-1,1 0 1,-1 1-1,0-1 1,1 1 0,-1-1-1,0 1 1,0 0-1,0 0 1,0 0-1,0 0 1,1 2-1,0 1 6,0 0-1,0 0 0,-1 0 0,0 0 1,0 1-1,0-1 0,1 9 0,6 45 285,-7-40-224,8 52 364,3 0 0,41 125-1,-50-184-400,1 0 0,0 0 0,8 14 1,-10-23-21,-1 1 0,1 0 0,-1-1 1,1 0-1,0 0 0,0 0 0,0 0 1,1 0-1,-1-1 0,1 1 0,-1-1 1,1 0-1,5 2 0,-8-3-20,0-1 0,1 1 0,-1-1 0,0 0-1,1 1 1,-1-1 0,1 0 0,-1 0 0,0 0 0,1 0-1,-1 0 1,1 0 0,-1-1 0,0 1 0,1 0-1,-1-1 1,2 0 0,0-1 29,0 0-1,0 0 1,0 0 0,-1 0 0,5-4-1,0-1 41,8-9-12,0 0 1,-1-1-1,-1 0 0,18-32 0,2-2-56,-12 20-120,61-90 42,98-111 0,-175 227 6,0 0 0,0 0 0,0 1 0,0-1 0,9-4 0,-12 8 40,-1 0 0,1 0 0,-1 0 0,1 1 0,-1-1 0,1 1 1,-1-1-1,1 1 0,-1-1 0,1 1 0,0 0 0,-1 0 0,1 0 0,0 0 0,-1 0 0,1 0 0,0 0 0,-1 0 0,1 1 0,-1-1 0,1 1 0,0-1 1,-1 1-1,1 0 0,-1 0 0,0-1 0,1 1 0,1 2 0,7 7 51,0 0 0,-1 1 1,-1 0-1,0 1 0,0-1 0,-1 2 0,0-1 1,6 18-1,3 16-6,12 50 1,-22-74-149,1 5-1412,3 31 0,-8-44-473,-1-1 0,-1 1 0,0 0 0,-2 15 0,1-12-537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17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16 9728,'-13'-8'4384,"39"21"-3808,-7-10 1183,4 0-1087,17-3 64,10 0-416,26-6-224,5 1-64,13-3-192,-8 8 96,-6-7-5727,-7 7 3135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7:5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7040,'-3'4'769,"2"-4"-654,1 1 0,-1 0-1,1 0 1,-1 0 0,1 0-1,-1 0 1,1 0 0,-1 0 0,1 0-1,0 0 1,0 0 0,-1 0 0,1 0-1,0 0 1,0 0 0,0 0-1,0 0 1,0 0 0,0 0 0,1 2-1,-10 163 5972,-1 385 591,11-458-6430,7 94 76,-6-157-757,-1-20-59,-1-1 0,1 1 0,1-1 0,-1 0 0,6 13 0,-7-22 398,0 0-1,0 0 0,0-1 0,0 1 0,0 0 1,0 0-1,0 0 0,0-1 0,0 1 0,1 0 1,-1 0-1,0 0 0,0 0 0,0-1 0,0 1 1,0 0-1,1 0 0,-1 0 0,0 0 0,0 0 1,0 0-1,1 0 0,-1-1 0,0 1 0,0 0 1,0 0-1,1 0 0,-1 0 0,0 0 0,0 0 1,0 0-1,1 0 0,-1 0 0,0 0 0,0 0 1,1 0-1,-1 0 0,0 0 0,0 0 0,0 1 1,1-1-1,-1 0 0,0 0 0,0 0 0,0 0 1,0 0-1,1 0 0,-1 0 0,0 1 0,0-1 1,0 0-1,0 0 0,1 0 0,-1 0 0,0 1 1,0-1-1,0 0 0,0 0 0,0 0 0,0 1 1,0-1-1,0 0 0,0 0 0,0 0 0,0 1 1,0-1-1,0 0 0,0 1 0,1-2-189,7-6-2611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7:5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6240,'0'-2'623,"0"1"0,0 0 0,0 0 0,0-1 1,1 1-1,-1 0 0,0 0 0,1-1 0,-1 1 0,2-2 0,-1 2 43,0-1 0,-1 0-1,1 1 1,0-1-1,-1 0 1,1 0-1,-1 1 1,0-1-1,0 0 1,1-3-1,-1-6 1228,0 5-742,0 7-957,0 0 56,0 4 113,7 17-149,-2 0 0,-1 1 0,0-1 0,-2 1 0,0 27 1,6 47 351,-2-32-352,-5-42-543,1 1 0,9 36-1,-8-54-2323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7:59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9632,'2'16'6343,"10"16"-3524,-9-23-2292,48 103 3634,-47-105-3758,-1-10 583,-2-16-258,-1 18-802,9-100 276,-4 56-319,-4 35 149,0 1 0,0 0 0,1-1 0,1 1 0,0 0 0,0 0 0,0 0 0,1 1 0,0-1 0,8-9 0,-11 16 3,0 1 0,0 0 0,1 0 0,-1 0 0,0 0 0,1 0 0,-1 0 0,1 0 0,-1 0 0,1 0 0,0 1 0,-1-1 0,1 1 0,0-1 0,0 1 0,-1 0 0,1 0 0,0-1 0,-1 1 0,1 1 1,0-1-1,0 0 0,-1 0 0,1 0 0,0 1 0,0-1 0,1 2 0,6 1 3,0 0 0,-1 1-1,14 8 1,-18-10-71,-2 0-58,71 41 27,-45-23-4619,-23-15 1041,-1 2 1189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7:5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52 8128,'-28'-23'4565,"44"24"3889,31 6-5580,-28-5-2560,1-1 1,-1-1-1,1 0 1,23-5 0,-16 3-256,142-19-6,-128 16-2901,1-1-3354,-31 6 3952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7:5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0 7456,'-35'5'2421,"34"-5"-2348,0 0-1,0 0 1,0 0-1,-1 1 1,1-1 0,0 0-1,0 1 1,0-1 0,0 1-1,0-1 1,0 1-1,-1 0 1,-12 7 10,4-3 535,0 0 1,0 1-1,0 0 0,1 1 0,0 0 0,-12 12 1,4 1 31,0 1 0,2 1 0,0 0 1,2 1-1,0 1 0,2 0 1,0 0-1,-12 46 0,17-47-533,1 1-1,1-1 1,2 1 0,0-1-1,1 1 1,2 0 0,0 0-1,2-1 1,0 1 0,9 30-1,6-4-80,31 66 0,-32-80-97,36 70-1440,-43-90 212,0 0 0,1-1 0,1 0 0,18 17 0,1-3-1271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8:0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8480,'0'0'2730,"4"2"-1658,5 4-434,-1 1 1,-1 0-1,1 0 0,-1 1 0,0-1 1,-1 2-1,0-1 0,0 1 0,-1 0 0,0 0 1,7 19-1,8 29 1040,17 78 1,-30-106-1196,1 5-116,35 172 1516,-34-128-1567,-5 0 0,-2 0 0,-14 119 0,-15-64-550,25-122-339,-1 1 1,-1 0-1,0-1 1,-1 0-1,-9 16 1,-3 5-1423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8:0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14 140 4640,'-1'-2'212,"0"1"142,-1 0 1,1 0-1,0-1 1,0 1-1,1 0 1,-1-1-1,0 1 1,0-1-1,1 1 1,-1-1-1,0 1 1,1-1-1,0 1 1,-1-1-1,1 0 0,0 1 1,0-1-1,0 0 1,0 1-1,0-1 1,1-2-1,0 0 280,-1 2-443,1-1-1,-1 1 0,1 0 1,-1 0-1,1 0 1,0 0-1,0 0 0,0 0 1,0 0-1,0 1 1,1-1-1,-1 0 0,0 0 1,1 1-1,-1-1 1,1 1-1,0-1 0,-1 1 1,1 0-1,0 0 1,0 0-1,2-1 0,20-8 539,0 1-1,0 1 0,1 1 0,40-6 0,-16 7-695,72 0 0,-109 6-170,0 1 1,0 0-1,0 0 0,-1 1 1,1 1-1,-1 0 0,16 6 1,-27-9 55,0 0 0,1 0 1,-1 0-1,0 1 0,1-1 1,-1 0-1,0 0 0,0 0 1,1 0-1,-1 1 0,0-1 1,0 0-1,1 0 0,-1 0 1,0 1-1,0-1 0,0 0 1,0 0-1,1 1 0,-1-1 1,0 0-1,0 1 0,0-1 1,0 0-1,0 0 0,0 1 0,0-1 1,0 0-1,0 1 0,0-1 1,0 0-1,0 1 0,0-1 1,0 0-1,0 1 0,0-1 1,0 0-1,0 0 0,0 1 1,0-1-1,0 0 0,-1 1 1,1-1-1,0 0 0,-12 14-3885,6-9 2907,-8 14-1282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8:0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7712,'0'-5'3520,"13"5"-3072,-3 0 2496,-2 0-1696,10-3 1343,9 3-1503,5-4 544,4 4-960,4-5-160,0 5-320,6-3-192,-1 6-32,-5-3-128,-3 0 96,-2 0-2432,-4 5 1376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8:0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8640,'3'14'9712,"3"51"-6785,-2 47-852,-3-32-1483,2-7-67,8 122-149,-8-135-717,-3-59 233,0-1 1,0 0-1,0 1 1,0-1-1,0 0 1,0 1-1,0-1 1,0 0-1,0 1 1,0-1-1,0 1 1,0-1-1,0 0 1,0 1-1,0-1 1,0 0-1,0 0 1,-1 1-1,1-1 1,0 0-1,0 1 1,0-1-1,-1 0 1,1 1-1,0-1 1,0 0-1,-1 0 1,1 1-1,-13-10-9974,3 4 6968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8:0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57 9152,'-18'-10'2928,"15"8"-1766,3 2-992,0-1 1,1 1-1,-1-1 0,0 1 0,1 0 0,-1-1 1,0 1-1,1 0 0,-1 0 0,1-1 0,-1 1 1,1 0-1,-1 0 0,0-1 0,1 1 0,-1 0 1,1 0-1,-1 0 0,1 0 0,-1 0 0,1 0 1,-1 0-1,1 0 0,0 0 0,3-1 594,85-14 4365,49 4-3240,-49 5-1387,32 0-509,-70 5-3730,-38 1 1699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19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7 558 5632,'-7'-8'3850,"13"3"329,8-5-2342,80-89 2247,35-65-3331,-69 86-230,-7 3-301,16-20 164,-49 77-480,-9 13-69,-10 5 157,-1 0 1,0 0-1,0 0 0,1 0 0,-1 0 1,0 0-1,0 0 0,1 0 0,-1 1 1,0-1-1,0 0 0,1 0 0,-1 0 0,0 0 1,0 0-1,0 1 0,1-1 0,-1 0 1,0 0-1,0 0 0,0 1 0,0-1 1,1 0-1,-1 0 0,0 1 0,0-1 0,0 0 1,0 0-1,0 1 0,0-1 0,0 0 1,0 0-1,0 1 0,0-1 0,6 50-30,-3 0-1,-6 92 0,1-90 115,1-14 78,-2-1 0,-2 0 0,-18 71 0,22-102-89,-1 0 0,0 0-1,-1 0 1,1-1-1,-1 1 1,0-1-1,-1 0 1,1 0 0,-1 0-1,-7 7 1,9-10-41,0 0 1,-1-1-1,1 1 0,0-1 1,-1 0-1,1 0 0,-1 0 1,0 0-1,1 0 1,-1 0-1,0-1 0,1 1 1,-1-1-1,0 0 0,0 1 1,1-1-1,-1-1 1,0 1-1,0 0 0,1-1 1,-1 1-1,0-1 1,1 0-1,-5-2 0,-1 0-14,0-1 1,1-1-1,-1 1 0,1-1 0,0 0 0,0 0 0,1-1 0,-8-8 0,3 0-39,0 0-1,-17-30 1,26 43 5,1-1 0,0 0 0,0 0 0,1 0 0,-1 0 1,0 0-1,1 0 0,-1-3 0,1 5 11,0-1 0,0 0 1,0 1-1,0-1 0,0 0 1,1 1-1,-1-1 0,0 0 1,0 1-1,1-1 0,-1 0 1,0 1-1,1-1 0,-1 1 1,0-1-1,1 1 0,-1-1 1,1 1-1,-1-1 0,1 1 1,0-1-1,-1 1 0,1 0 1,-1-1-1,1 1 0,0 0 1,-1-1-1,1 1 0,-1 0 1,1 0-1,0 0 0,1-1 1,7 0-11,0 0 0,0 0 0,0 1 0,18 2 1,3-1-31,13-3 74,0-1-1,0-2 1,-1-3 0,54-15 0,160-66 188,-205 70-80,69-39 0,-113 55-109,-5 2-14,1-1 1,-1 1-1,0 0 1,1-1-1,-1 0 0,0 1 1,0-1-1,0 0 1,3-4-1,-2-1-6,-8 5-65,-15 13-84,-35 33 102,-95 100 0,111-102 285,-48 68 0,72-82-60,14-28-165,1 1 0,-1 0 0,1 0 0,0-1 0,-1 1 0,1 0 0,0 0 0,0 0 0,-1-1 0,1 1 0,0 0 0,0 0 0,0 0 0,0 0 0,0 0 0,0-1 0,1 1 0,-1 0 0,0 0 1,0 0-1,1 0 0,-1-1 0,0 1 0,1 0 0,-1 0 0,0-1 0,1 1 0,-1 0 0,1-1 0,0 1 0,0 0 0,2 0 31,1 0 1,-1 0-1,0-1 0,1 1 1,-1-1-1,1 0 0,-1 0 1,0-1-1,1 1 1,-1-1-1,1 1 0,5-3 1,11-5 9,0 0 0,0-1 1,-1-1-1,0-1 0,-1-1 1,0-1-1,-1 0 0,0-1 1,-1-1-1,24-29 0,-17 15-72,-2-1 0,0-1 0,-3-1 0,0 0-1,21-59 1,-30 70-123,-7 16 37,-3 12-46,-9 26 15,-5 16 136,1 1-1,3 1 1,-5 54-1,16-101 29,0 1 0,0 0 0,0 0 0,1-1 0,-1 1-1,1 0 1,0 0 0,1-1 0,-1 1 0,1-1 0,0 1 0,0-1-1,0 0 1,6 8 0,-7-10 3,1-1-1,0 1 1,0-1 0,0 1 0,-1-1-1,1 1 1,0-1 0,1 0-1,-1 0 1,0 0 0,0 0 0,0 0-1,1-1 1,-1 1 0,0-1-1,1 1 1,-1-1 0,0 0-1,1 0 1,-1 0 0,0 0 0,1-1-1,-1 1 1,0 0 0,1-1-1,-1 0 1,0 1 0,1-1-1,-1 0 1,0 0 0,4-3 0,2-1 12,1-1 0,-1 0 1,0 0-1,0-1 0,0 0 1,-1-1-1,8-10 1,42-66 1,-30 42-126,-18 29 51,7-11-95,34-40-1,-49 63 107,0 0 1,-1 0-1,1 0 1,0 1-1,0-1 0,0 0 1,0 0-1,0 1 1,0-1-1,0 0 0,0 1 1,0-1-1,0 1 1,0-1-1,0 1 1,0 0-1,0-1 0,1 1 1,-1 0-1,0 0 1,1 0-1,-1 0 5,0 1 0,0-1 0,0 1 0,-1-1 0,1 1 0,0-1 0,-1 1 0,1-1 0,-1 1 0,1 0 0,0-1-1,-1 1 1,1 0 0,-1-1 0,0 1 0,1 0 0,-1 0 0,0 0 0,1-1 0,-1 1 0,0 1 0,2 4-1,-1 0 1,0 0-1,-1 1 1,0-1-1,0 0 1,-1 9-1,-18 79 94,2-18 690,17-67-566,4-10 5,11-17 22,119-157-94,-134 174-139,30-30-124,-28 30 102,-1-1 0,1 1 0,0-1 0,0 1 0,0 0 0,0 0 0,-1 0 0,2 0 1,-1 0-1,0 1 0,0-1 0,0 0 0,0 1 0,0-1 0,5 1 0,-6 0 12,0 1 0,0-1 0,0 1 0,0 0 0,0-1 0,0 1 0,0 0-1,0 0 1,0 0 0,0-1 0,-1 1 0,1 0 0,0 0 0,-1 0 0,1 0 0,0 0 0,-1 0-1,0 0 1,1 1 0,-1-1 0,1 0 0,-1 0 0,0 0 0,0 0 0,0 1 0,0-1 0,0 1 0,1 9 15,-2 0 1,1-1 0,-5 19 0,3-18 27,1 0 1,-1 0 0,2 0 0,0 14 0,0-25-31,0 1 1,0-1 0,0 1 0,0-1 0,0 1 0,0-1-1,0 0 1,1 1 0,-1-1 0,0 1 0,0-1 0,0 0 0,0 1-1,1-1 1,-1 1 0,0-1 0,0 0 0,1 1 0,-1-1 0,0 0-1,1 0 1,-1 1 0,0-1 0,1 0 0,-1 0 0,0 1-1,1-1 1,-1 0 0,1 0 0,0 0 0,0 0 4,0 0 0,0 0 0,0 0 1,0 0-1,0 0 0,0-1 0,0 1 1,0 0-1,0-1 0,0 1 0,0-1 0,1 0 1,27-22 224,-26 21-196,67-70-123,-68 70 33,1-1 1,0 0-1,0 1 0,0-1 0,6-3 1,-8 6 40,0 0 1,0-1 0,-1 1 0,1 0 0,0 0 0,0 0 0,-1 0 0,1-1 0,0 1 0,0 0 0,0 0 0,-1 0-1,1 1 1,0-1 0,0 0 0,-1 0 0,1 0 0,0 1 0,0-1 0,-1 0 0,1 0 0,0 1 0,-1-1 0,1 1 0,0-1-1,-1 1 1,1-1 0,-1 1 0,1-1 0,-1 1 0,1-1 0,-1 1 0,1 1 0,3 5 2,0 1 0,0 0 0,-1 1-1,0-1 1,0 1 0,-1-1 0,-1 1 0,2 10 0,-1-4 103,8 27 1,-8-38-87,0 3 33,1-1 0,-1 1 0,6 8 0,-7-14-27,0 0 0,-1 1 0,1-1 0,0 0 0,0 0 0,0 0 0,0 1 0,1-1 0,-1-1 0,0 1 0,0 0 0,1 0 0,-1 0 0,0-1 0,1 1 0,-1 0 0,1-1 0,-1 1 0,1-1 0,-1 0 0,3 1 0,0-2 3,-1 0 0,0 0 1,1 0-1,-1 0 0,0 0 1,0-1-1,0 0 0,0 1 1,0-1-1,0 0 0,-1-1 1,1 1-1,4-5 1,0 1 11,7-7-20,-1-1 1,0-1 0,-1 0 0,0 0-1,-2-1 1,12-20 0,-11 14 69,-2 0 0,0 0 0,-1-1 0,8-36 0,-14 50-114,-1 0-1,0 0 0,0-1 0,-1 1 0,0 0 1,-2-14-1,2 22 20,-1 0-1,1 0 1,0 0 0,0 0 0,-1 0 0,1 1 0,-1-1-1,1 0 1,-1 0 0,1 0 0,-1 0 0,1 1-1,-1-1 1,0 0 0,0 0 0,0 0 1,1 1-1,0 0 1,-1 0 0,1 0 0,-1-1-1,1 1 1,-1 0 0,1 0-1,-1 0 1,1 0 0,0 0 0,-1 0-1,1 0 1,-1 0 0,1 0-1,-1 0 1,1 0 0,-1 1 0,1-1-1,-1 0 1,1 0 0,-1 1 0,-1 0-9,0 0 1,0 0 0,1 1 0,-1-1 0,0 1 0,1 0 0,-1-1 0,1 1 0,0 0 0,-3 3 0,1 4 25,-1-1 0,2 0-1,-1 1 1,1-1 0,-2 18 0,3-22 3,-1 14 94,0 0 0,1 0 1,0 0-1,4 27 0,-2-39-41,0 1 0,0 0-1,1-1 1,0 1 0,0-1-1,0 0 1,1 0-1,0 0 1,0 0 0,1 0-1,0 0 1,0-1 0,0 0-1,0 0 1,6 5-1,0-2-11,0-2-1,0 1 0,1-1 0,0-1 0,0 0 0,0 0 0,1-1 0,0-1 0,-1 0 0,1 0 0,0-1 0,15 0 0,-5-1-80,0-1 0,-1-1 1,1 0-1,0-2 0,-1-1 0,22-7 0,-31 8-601,0-1 0,0-1 1,-1 0-1,19-12 0,-21 11-1280,0 0-1,15-16 1,8-7-1758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8:0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78 5824,'-37'7'1866,"36"-7"-1816,0 0-1,0 0 0,0 0 0,0 1 0,1-1 0,-1 0 0,0 0 0,0 0 0,0 1 0,0-1 0,1 0 0,-1 1 1,0-1-1,0 1 0,1-1 0,-1 1 0,0-1 0,1 1 0,-1 0 0,1-1 0,-2 2 0,0 1 253,0-2-67,1 0-1,1-1 1,-1 1 0,0 0 0,0-1-1,0 1 1,0 0 0,0 0 0,1 0 0,-1 0-1,0 0 1,1 0 0,-1 0 0,1 0 0,-1 0-1,1 0 1,-1 0 0,1 1 0,0-1 0,0 0-1,-1 2 1,1-3-105,0 1 0,1-1 0,-1 1 1,0-1-1,0 1 0,0-1 0,1 0 0,-1 1 0,0-1 0,0 1 1,1-1-1,-1 1 0,0-1 0,1 0 0,-1 1 0,0-1 0,1 0 0,-1 0 1,1 1-1,0-1 0,0 1 19,1-1 1,-1 1-1,1-1 0,-1 1 1,1-1-1,-1 0 0,1 1 1,-1-1-1,3 0 0,10-2 352,-1 0 0,1 0 0,0-1 0,-1-1-1,16-6 1,-1 0-290,96-39 64,-11 4 122,-111 44-391,0 0-1,1 1 1,-1-1-1,0 1 1,1-1-1,-1 1 0,1 0 1,-1 0-1,1 0 1,-1 0-1,1 1 1,-1-1-1,0 1 1,1-1-1,-1 1 1,1 0-1,-1 0 0,0 0 1,0 0-1,0 0 1,0 0-1,0 1 1,0-1-1,0 1 1,0 0-1,0-1 0,0 1 1,-1 0-1,1 0 1,-1 0-1,2 3 1,3 6 122,0 0 0,-1 1 0,-1-1 0,6 24 0,-8-27-52,4 13 215,16 49 482,-18-61-639,0 1 0,0-1-1,1 0 1,1 0 0,7 9 0,-12-16-98,1 0 0,0 0 0,0 0 0,0 0 0,0 0 0,1 0 1,-1-1-1,0 1 0,1-1 0,-1 0 0,1 0 0,0 0 0,-1 0 0,1 0 1,0 0-1,-1-1 0,1 1 0,0-1 0,0 0 0,-1 0 0,1 0 1,0 0-1,0 0 0,0-1 0,-1 1 0,1-1 0,0 0 0,3-1 0,6-3 54,0-1-1,0 0 0,0-1 0,17-13 0,-16 11-30,275-197-1019,-282 202 935,1-1 1,0 1-1,0 0 1,15-6 0,-19 10 37,0-1 0,0 0 1,-1 1-1,1 0 1,0-1-1,0 1 1,-1 0-1,1 0 0,0 1 1,0-1-1,-1 1 1,1-1-1,0 1 1,-1 0-1,1 0 1,-1 0-1,1 0 0,3 3 1,7 5 30,0 1 0,-1 1 0,-1 0 0,0 1 0,0 0 0,-1 0 0,10 17 0,-6 0-2199,-13-26 921,1 1-1,-1 0 0,-1 0 1,1-1-1,0 8 0,-1 0-1372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8:0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6560,'-18'-16'2117,"18"44"886,14 217 4995,0-32-4749,-10 360-1119,-4-446-4100,-2-113-236,0-5-4499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8:0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8896,'0'5'4032,"18"10"-3520,-13-2 3039,4-1-2047,-4 8 1152,3 3-1536,-3 17 320,0-4-832,-2 8-256,2 1-224,-5-2-192,0-3 32,-5-7-1312,5-7 736,-3-6-5248,6 0 3233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8:0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16 7712,'-1'-3'645,"-3"-8"1949,4 11-2526,0 0-1,0 0 1,0 0-1,0 0 1,-1 0 0,1 0-1,0 0 1,0-1-1,0 1 1,0 0-1,0 0 1,0 0-1,0 0 1,-1 0-1,1 0 1,0 0-1,0 0 1,0 0-1,0 0 1,0 0-1,-1 0 1,1 0-1,0 0 1,0 0-1,0 0 1,0 0-1,0 0 1,-1 0-1,1 0 1,0 0-1,0 0 1,0 0-1,0 0 1,0 0-1,-1 0 1,1 0-1,0 0 1,0 0 0,0 0-1,0 0 1,0 0-1,0 0 1,-1 1-1,1-1 1,0 0-1,0 0 1,0 0-1,0 0 1,0 0-1,0 0 1,0 0-1,0 1 1,0-1-1,0 0 1,0 0-1,0 0 1,0 0-1,-1 0 1,1 1-1,0-1 1,0 0-1,0 0 1,-38 61 3713,11-21-2193,-55 62 1,-22 30 269,77-87-1316,2 0 1,1 2 0,-31 91-1,40-92-295,3 1-1,1 0 0,2 0 1,-4 93-1,13-124-184,1 0-1,1 0 1,0 0-1,1 0 1,1 0-1,0 0 1,1-1-1,1 0 1,14 27-1,-16-34-324,1-1-1,0 0 1,0 0-1,0-1 1,1 1 0,0-1-1,0-1 1,0 1-1,1-1 1,0 0-1,0 0 1,0-1 0,1 0-1,-1 0 1,1-1-1,0 0 1,0 0-1,0-1 1,0 0-1,11 1 1,-8-2-899,-1-1 1,1 0-1,0 0 0,0-2 0,15-2 1,11-4-1799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8:0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9568,'-15'0'3066,"7"8"3535,8-8-6526,0 0 0,0 0 0,0 0 0,2 1 375,0-1-1,-1 0 0,1 1 0,0-1 1,-1 1-1,1 0 0,-1-1 0,3 3 1,8 2 696,10-1-408,0 0 0,32 0 1,-16-2-981,8 0-4281,-18-6-4975,-14 0 5685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8:0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10400,'13'13'5035,"0"12"-4120,-7-11 841,1 3-934,0 0 0,-2 0 1,0 1-1,4 24 0,4 75 1157,-11-91-1466,-1 4-136,-1-24-276,0 0 1,0 1-1,0-1 1,1 0 0,2 9-1,-1-8 655,-3-19-248,5-81-588,23-129 0,-26 218 100,0-5 120,1 0 1,5-15-1,-7 22-78,2-1 0,-1 1 0,0-1-1,0 1 1,1-1 0,0 1 0,-1 0 0,1 0 0,0 0-1,0 0 1,0 0 0,0 0 0,3-1 0,-4 2-50,0 1 1,0 0 0,0-1-1,1 1 1,-1-1 0,0 1-1,0 0 1,1 0-1,-1 0 1,0 0 0,0 0-1,1 0 1,-1 0 0,0 0-1,0 0 1,1 1-1,-1-1 1,0 1 0,0-1-1,2 1 1,25 16 265,-15-9-96,1 0-96,-10-5-91,1-1 0,0 1 1,-1-1-1,1 1 0,0-1 1,1-1-1,9 3 0,17-1-1158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8:0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12384,'-1'-8'7816,"21"10"-3717,-2 1-2724,201-17 709,-152 8-5528,-35 1-3532,-19 5 3942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8:0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10304,'0'-1'781,"0"1"-695,1 0-1,-1 0 1,0 0-1,0-1 1,0 1-1,0 0 1,1 0-1,-1 0 1,0 0-1,0-1 1,1 1-1,-1 0 1,0 0-1,0 0 1,0 0-1,1 0 1,-1 0-1,0 0 1,0 0-1,1 0 1,-1 0-1,0 0 1,0 0-1,1 0 1,-1 0-1,0 0 1,0 0-1,1 0 1,-1 0-1,0 0 1,0 0-1,1 0 1,-1 0-1,0 0 1,0 1-1,1-1 1,-1 0-1,0 0 1,0 0-1,0 0 1,0 1-1,1-1 1,-1 0-1,0 0 1,4 3 286,1-1 0,-1 1 1,0-1-1,-1 1 0,1 0 0,0 1 1,-1-1-1,0 1 0,1-1 0,-2 1 1,1 0-1,0 0 0,-1 0 0,4 8 1,58 181 4541,-45-129-4074,2 14 483,17 120-1,-31-131-1048,-3 0 0,-7 114 0,-3-131-258,-1-1 0,-26 89 0,26-115-1065,-2 1 0,-20 42 0,6-17-759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8:5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23 455 1888,'-2'5'8162,"-1"-2"-7610,2-3 51,-1 1 0,1 0-1,-1-1 1,1 1 0,-1-1-1,1 0 1,-1 1 0,1-1-1,-4 0 1643,5-9-1071,1 4-1081,0 1 1,0 0-1,1 0 0,-1 0 1,1 0-1,0 0 1,0 0-1,0 1 1,4-5-1,3-8 23,4-5 14,0 0-1,2 0 1,0 2-1,1 0 1,1 1-1,1 0 1,1 1-1,0 2 0,1 0 1,33-19-1,-49 31-83,0 1 0,0 0 0,0 0 0,0 1 0,1-1 0,-1 1 0,1 0-1,6-1 1,-9 2-10,0 0 0,0 0-1,1 0 1,-1 1 0,0-1 0,0 1-1,0-1 1,0 1 0,0 0-1,0 0 1,0 0 0,0 0-1,0 0 1,0 0 0,-1 0-1,1 1 1,0-1 0,-1 1 0,1-1-1,1 3 1,1 2 52,0-1 0,0 1-1,-1 0 1,1 0 0,-2 0 0,1 1 0,2 7-1,9 49 285,-3-11-118,-8-41-135,1 6-22,10 22-1,-13-35-77,1 0 0,0 0-1,1 0 1,-1 0 0,1-1-1,-1 1 1,1-1-1,0 1 1,0-1 0,6 4-1,-5-4 3,0 0 0,1 0 0,-1-1 0,1 1 0,-1-1 0,7 2 0,-8-4-16,0 1 0,0-1 0,1 1 0,-1-1 1,0 0-1,0 0 0,0-1 0,0 1 0,0-1 0,0 1 0,0-1 0,4-1 1,-3 0-35,0-1 0,0 1 0,0 0 0,0-1 0,-1 0 0,1 0 0,-1 0 0,1 0 0,-1-1 0,0 1 0,0-1 0,-1 0 0,1 0 0,3-7 0,0-2-108,-1 0 1,0-1-1,5-20 0,-4 10 51,15-63-71,42-110 0,-61 192 154,0 0-1,1 0 1,-1 1-1,1-1 1,5-6-1,-7 10 40,-1 0 1,1 0-1,0 0 0,0 0 1,0 1-1,0-1 0,0 0 0,0 1 1,0-1-1,0 0 0,0 1 1,0 0-1,0-1 0,0 1 1,0 0-1,1-1 0,-1 1 0,0 0 1,0 0-1,0 0 0,0 0 1,1 0-1,-1 0 0,0 0 0,0 1 1,0-1-1,0 0 0,1 1 1,-1-1-1,1 1 0,4 2 81,-1 1 0,0-1-1,0 1 1,-1-1 0,1 1-1,-1 1 1,6 6 0,24 36 193,-31-43-268,127 202 400,-121-196-1144,1 4-282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8:5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4992,'-1'1'487,"-3"4"2153,5 6 195,5 24 366,3 38-1,-5 92-34,-3-78-1922,1 57-59,2 95-178,-3-225-1043,6 195-1224,-9-193-645,0-9-52,-7-20-6272,9-9 2459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20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387 89 4480,'30'-10'3880,"-29"10"-3726,-1 0-1,1 0 1,-1 0-1,1-1 1,-1 1-1,1 0 1,-1 0-1,1 0 1,-1-1-1,1 1 1,-1 0-1,1-1 1,-1 1-1,1 0 1,-1-1 0,0 1-1,1-1 1,-1 1-1,0-1 1,1 1-1,-1-1 1,0 1-1,1-1 1,-1 1-1,0-1 1,0 1-1,0-1 1,0 1-1,0-1 1,1 1-1,-1-1 1,0 1-1,0-1 1,0 0-1,0 1 1,-1-1-1,1 1 1,0-1-1,0 0 1,-1 0-49,1 1 1,-1 0-1,1-1 1,-1 1-1,1 0 1,-1-1-1,1 1 1,-1 0-1,1 0 0,-1-1 1,0 1-1,1 0 1,-1 0-1,1 0 1,-1 0-1,0 0 1,1 0-1,-1 0 1,0 0-1,0 0 170,-13 1 503,4 2-619,1 0-1,0 1 0,0 0 0,1 1 1,-16 10-1,-10 9 190,1 3 0,-42 42-1,-54 73 679,118-128-870,0 0 0,1 1 0,-12 22 0,21-35-115,0 1 1,0-1-1,0 0 0,0 1 1,1-1-1,-1 1 0,1-1 0,-1 1 1,1 0-1,0-1 0,0 1 1,1 2-1,-1-4-16,0 0 1,0 1 0,1-1-1,-1 0 1,1 0-1,-1 0 1,1 0-1,-1 0 1,1-1-1,-1 1 1,1 0 0,0 0-1,0 0 1,-1 0-1,1-1 1,0 1-1,0 0 1,0-1-1,0 1 1,0-1 0,0 1-1,0-1 1,0 1-1,0-1 1,0 0-1,0 1 1,0-1-1,0 0 1,0 0 0,0 0-1,2 0 1,6 0 33,0-1 0,0-1 0,0 0 1,0 0-1,-1-1 0,1 1 0,-1-2 1,9-4-1,2-3-28,0-1 0,-2 0 0,0-2 0,0 0 0,-1-1 0,-1 0 0,0-1 0,13-20 1,2-7-71,-1-2 1,26-58 0,-36 63-228,-19 40 262,0 0 0,0-1 0,0 1 0,0 0 1,0 0-1,0 0 0,0 0 0,0-1 0,1 1 1,-1 0-1,0 0 0,0 0 0,0 0 0,0 0 1,0-1-1,0 1 0,1 0 0,-1 0 0,0 0 1,0 0-1,0 0 0,0 0 0,1 0 0,-1 0 1,0 0-1,0 0 0,0 0 0,1-1 0,-1 1 1,0 0-1,0 0 0,0 0 0,0 0 0,1 0 1,-1 1-1,0-1 0,3 7-115,-2 17-12,-1-20 127,1 51 52,12 66 0,-11-103 52,2-2-1,0 1 1,6 17 0,-8-29-41,0 1 0,1-1 0,0 1 0,0-1 1,0 0-1,0 0 0,1 0 0,0 0 0,0-1 0,0 1 1,0-1-1,7 5 0,-9-8-36,0-1-1,-1 1 1,1 0-1,-1 0 1,1-1 0,0 1-1,0 0 1,-1-1 0,1 0-1,0 1 1,0-1 0,0 0-1,0 0 1,-1 0-1,1 0 1,0-1 0,0 1-1,0 0 1,-1-1 0,1 1-1,0-1 1,-1 0-1,1 1 1,0-1 0,-1 0-1,4-2 1,1-2 31,0 0 0,0-1 0,-1 0 0,10-11 0,-13 14-50,15-22 38,-1 0-1,-1 0 0,-1-1 1,15-42-1,11-20-2,-16 37 23,-10 21-312,21-34 0,-35 63 245,0 1 0,0 0 1,0-1-1,0 1 0,0 0 0,1-1 0,-1 1 0,0 0 0,0 0 0,0-1 0,1 1 0,-1 0 0,0 0 0,0-1 1,1 1-1,-1 0 0,0 0 0,0-1 0,1 1 0,-1 0 0,0 0 0,1 0 0,-1 0 0,0 0 0,1-1 0,-1 1 1,0 0-1,1 0 0,-1 0 0,1 0 0,0 1-5,-1 0 1,0 0-1,1 0 0,-1 0 0,1 0 1,-1 0-1,0 0 0,0 0 1,0 0-1,0 0 0,0 0 1,0 1-1,0 0 0,-3 50-79,-15 76 0,13-96 70,3-19 47,-27 133 227,24-128-143,-1 0 0,0 0 0,-1-1 0,-1 1 0,-17 26 0,23-41-47,0-1 0,0 0 0,0 1 0,0-1 1,-4 3-1,5-4-47,1-1-1,-1 1 1,1-1 0,-1 0 0,0 1 0,1-1-1,-1 0 1,0 1 0,1-1 0,-1 0-1,0 0 1,1 0 0,-1 0 0,0 0-1,0 0 1,1 0 0,-1 0 0,0 0 0,0 0-1,1 0 1,-1 0 0,0 0 0,1 0-1,-1-1 1,0 1 0,0 0 0,1-1-1,-1 1 1,1 0 0,-1-1 0,0 0 0,-2-2 11,0 0 1,1-1 0,-1 1 0,1-1 0,0 0 0,0 1-1,0-1 1,1 0 0,-1 0 0,1-1 0,0 1 0,0 0 0,0 0-1,1-8 1,-1-5-30,0 0 0,4-23 1,-1 27 2,0 0 1,0 0-1,7-19 1,-7 27-5,0 0 0,0 0-1,1 0 1,-1 1 0,1-1 0,0 1 0,0 0-1,0 0 1,1 0 0,-1 0 0,6-4 0,-5 6-2,-1 0 0,1 0 0,0 1 1,0-1-1,0 1 0,0 0 1,0-1-1,0 2 0,0-1 1,0 1-1,1-1 0,-1 1 1,0 0-1,0 1 0,8 0 1,5 2-47,0 2 1,23 7 0,-29-8-4,39 15-50,91 49 1,-88-37-2796,-42-23-724,-1 0 0,15 13 0,-11-4-389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8:56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 5472,'-18'0'10218,"24"-4"-8399,-3 2-1633,0 0 1,1 1-1,-1 0 1,0-1-1,1 1 1,-1 0-1,1 1 1,0-1-1,-1 1 1,1-1-1,6 2 1,-4-1-100,0 0 0,-1 1-1,1 0 1,0 1 0,-1-1 0,1 1 0,4 2 0,-6-2-17,0 0 0,-1 0 0,1 0 1,-1 0-1,0 1 0,1 0 0,-1-1 0,0 1 0,-1 0 0,1 0 1,0 1-1,-1-1 0,0 0 0,0 1 0,0 0 0,0-1 0,-1 1 0,1 0 1,1 6-1,-2-5 8,-1 1 0,1-1 0,-1 1 1,0-1-1,-1 1 0,1-1 0,-1 1 0,0-1 1,0 1-1,-1-1 0,1 0 0,-1 1 1,0-1-1,-4 5 0,-3 5-38,7-12-60,0-1 0,0 1 1,0-1-1,1 1 1,-1 0-1,1 0 0,0 0 1,0 0-1,0 0 1,-1 5-1,2-7 9,0-1-1,0 1 1,1-1-1,-1 1 1,0-1-1,1 0 1,-1 1 0,0-1-1,1 1 1,-1-1-1,0 0 1,1 1 0,-1-1-1,0 0 1,1 0-1,-1 1 1,1-1-1,-1 0 1,1 1 0,1 0-28,23 15 139,1 0 0,0-1 0,48 18 0,-72-33-91,16 9 764,-17-8-739,-1-1 0,0 0 0,1 0-1,-1 1 1,0-1 0,0 0 0,1 1-1,-1-1 1,0 0 0,0 1 0,0-1 0,0 0-1,1 1 1,-1-1 0,0 0 0,0 1 0,0-1-1,0 1 1,0-1 0,0 0 0,0 1-1,0-1 1,0 1 0,0-1 0,0 0 0,0 1-1,0-1 1,0 0 0,-1 1 0,1-1-1,0 1 1,0-1 0,0 0 0,0 1 0,-1-1-1,1 0 1,0 0 0,0 1 0,-1-1 0,1 0-1,0 1 1,-1-1 0,1 0 0,0 0-1,-1 1 1,-2 1-3,0 0 0,0 0 0,-1 0 0,1-1 0,0 1 0,-1-1 0,1 0 0,-1 0 0,1 0 0,-8 1 0,-39 0-862,45-2 724,-62-4-3849,23-4-3346,34 4 3888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8:5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4224,'2'1'5729,"-2"-1"-5462,0 1 1,1-1-1,-1 0 1,0 1-1,0-1 0,0 0 1,0 1-1,1-1 1,-1 0-1,0 1 1,0-1-1,0 1 1,0-1-1,0 0 0,0 1 1,0-1-1,0 0 1,-1 1-1,1 5 584,0 0-373,0 0 0,1 0-1,-1 1 1,1-1 0,2 9-1,1 9 144,-3-20-533,-1 0-1,0 0 1,1 0 0,0 0-1,2 5 1,0-1 56,0 0 0,0 0 0,-1 0 0,0 1 0,0-1 0,0 10 0,-2-17 240,1-1-387,-1-1 0,0 1 0,1-1 0,-1 0 0,1 1 0,-1-1 0,0 1 0,1-1 0,-1 0 0,0 1 0,0-1-1,1 0 1,-1-1 0,-2-34 145,1 25-148,0 1 0,1 0 0,0 0 1,0 0-1,4-17 0,0-6 97,-3 28 65,-1-1-1,1 1 1,0-1-1,0 1 1,3-8-1,-3 11-64,0 0 0,0 0-1,0 0 1,1 1-1,-1-1 1,0 0 0,1 1-1,-1-1 1,1 1 0,0-1-1,-1 1 1,1 0 0,0 0-1,0 0 1,0 0 0,0 0-1,0 0 1,3 0 0,2-1 154,1 0 1,0 1-1,0 0 1,-1 0-1,1 1 1,13 1 0,49 10 786,-31-4-717,-7 0 573,-17-2-351,-4-3-2978,7 0-10398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8:59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7296,'4'-4'9163,"4"15"-742,-5-7-9440,0-1 1230,0 0 0,0 0 0,1 0 1,-1 0-1,1-1 0,0 0 0,0 0 0,5 2 1,0 0 75,0-1 0,17 4 0,21 0-559,0-3 0,80-2 0,-80-2-3509,-40-1 3727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8:5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7296,'-3'0'289,"0"0"0,0 0-1,0 1 1,0-1 0,0 0 0,0 1 0,0 0 0,0 0 0,1 0 0,-1 0 0,0 0-1,-4 4 1,4-3 11,0 1-1,0 0 1,1-1-1,-1 1 1,1 0 0,0 1-1,0-1 1,0 0-1,0 1 1,-1 4-1,-38 107 4430,-1 64-2205,33-125-2451,2 0 0,3 0 0,2 0 0,2 1 0,11 77 0,-6-92-445,8 53-1458,-11-80 555,2 0 0,-1 0 1,2 0-1,9 20 0,-12-30 890,0 0 0,-1 0-1,1-1 1,0 1 0,1-1 0,-1 1 0,0-1 0,6 4-1,-3-3-710,0 0-1,0-1 1,0 1-1,8 1 1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0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7968,'2'0'410,"1"0"1,-1 0 0,1 0 0,-1 1-1,1 0 1,-1-1 0,5 3-1,6 1-111,5 2 406,1 1 1,-1 0 0,0 1 0,-1 1-1,18 12 1,-24-12-132,0 1 1,-1 1-1,0 0 0,0 0 0,-1 1 1,9 16-1,39 80 1288,-40-73-1397,-11-22-242,13 22 360,-3 1 0,-1 1 0,13 47-1,-21-55-327,-1 1 0,-1 0 1,-2 0-1,-1 0 0,-2 31 0,-21 122-121,15-148-957,-2 0 0,-2-1 1,-17 40-1,22-61-267,-2 1 0,-13 20-1,16-29 388,0 0 0,0 1 0,-1-1-1,0-1 1,0 1 0,0-1-1,0 0 1,-7 4 0,5-4-1693,0-1-1,-14 4 1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0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 3968,'-17'-8'19427,"25"9"-20220,30 5 1374,-1 3 1,36 12-1,-65-19-474,0 0-1,0 0 1,0 0-1,14 0 1,1 0 117,-8 2-218,-12-2-10,0-1 0,-1 0 1,1 0-1,0-1 0,0 1 0,0-1 1,0 1-1,1-1 0,2 0 0,-4 0-49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0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59 9632,'-6'2'3502,"14"2"-1214,18 1 1244,-13-4-2583,1-1 1,-1-1-1,1 0 0,20-4 0,53-18-128,-80 21-783,40-13-67,3-1-2972,-16 8-6064,-21 9 5289,5 6-1136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0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36 253 3968,'-2'-1'206,"1"1"-1,-1 0 1,1 0-1,-1 0 1,1 0 0,-1 1-1,1-1 1,-1 0 0,1 1-1,-1-1 1,1 1 0,-1-1-1,1 1 1,0-1 0,-1 1-1,1 0 1,0 0 0,0 0-1,-1 0 1,1 0-1,0 0 1,0 0 0,0 0-1,-1 2 1,30-47 7925,1-8-5822,48-74-1944,-69 112-277,-6 11-57,-1 1 0,1-1 0,0 0-1,0 0 1,0 1 0,0-1 0,1 1-1,-1 0 1,1 0 0,4-3 0,-7 4-21,0 1 1,1 0 0,-1 0-1,0 0 1,1 0 0,-1 0-1,0 0 1,1 0 0,-1 0 0,1 0-1,-1 0 1,0 0 0,1 0-1,-1 0 1,0 0 0,1 0-1,-1 0 1,0 0 0,1 0-1,-1 0 1,0 0 0,1 1-1,-1-1 1,0 0 0,1 0-1,-1 0 1,0 1 0,1-1-1,-1 0 1,0 1 0,7 11 191,-5-9-149,3 11 131,0 0-1,0 1 1,-2 0-1,3 19 1,-1-9-19,5 29 134,13 61 582,-19-102-751,1 0 0,-1-1 0,2 1 0,0-1 0,0 0 0,13 16 1,-17-25-107,0-1 0,0 1 0,0-1 1,0 0-1,1 0 0,-1 0 1,1 0-1,0 0 0,-1 0 1,1-1-1,0 1 0,0-1 0,0 0 1,0 0-1,0 0 0,3 0 1,-1 0-15,-1-1 0,1 0 0,0 0 0,-1 0 0,1-1 0,-1 0 0,0 0 0,1 0 0,-1 0 0,6-3 0,2-2-92,0 0 0,0-1 1,-1-1-1,1 0 1,-2 0-1,17-17 1,-15 13 17,-1-1 1,-1 0-1,0-1 1,11-20 0,25-63-16,-34 68 111,2 1 1,0 0-1,32-44 0,-44 70-19,-1 0-1,0 1 1,1-1-1,-1 0 1,1 1-1,0 0 1,-1-1 0,1 1-1,0 0 1,3-2-1,-3 3 17,-1-1-1,0 1 0,0 0 1,0 0-1,0 0 1,0 0-1,0 0 0,0 0 1,1 0-1,-1 1 0,0-1 1,0 0-1,0 1 1,0-1-1,0 1 0,0-1 1,0 1-1,0-1 0,0 1 1,0-1-1,1 2 1,2 2 75,-1-1 1,0 0-1,0 1 1,0 0 0,0 0-1,0 0 1,-1 0 0,4 7-1,13 40 521,-10-25-463,46 142-914,-52-147-702,-3-7-5178,-14-24-3986,-3-15 6709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0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 4736,'-6'-2'1147,"4"5"-66,8 13 914,1 1-352,4 34 1521,6 57-1,-5-23-1287,14 86 1976,-7 86-2190,-19-248-1805,-6 215-465,-6-130-5323,11-86 4306,-2 4-979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0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46 4640,'-23'-9'9584,"24"11"-8566,4 8-231,1 0 1,-2 1-1,0 0 0,0 0 0,-1 0 1,3 17-1,-3-3-153,1 48 0,-1-78-448,-6-37-495,9-71 245,-6 110 142,1 0-1,-1 0 1,1 1 0,0-1-1,0 0 1,0 0 0,0 1-1,0-1 1,1 1 0,-1-1 0,1 1-1,0 0 1,-1-1 0,1 1-1,0 0 1,4-3 0,-2 2 42,1 1 1,-1-1 0,0 1 0,1 0-1,0 0 1,-1 0 0,1 1-1,0 0 1,5-1 0,7 0 233,0 1 0,0 1 0,0 1 0,28 4 1,15-1 263,-39-3-319,36 5 0,-52-5-2080,10 1 5467,-8-1-6982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23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28 623 4384,'-27'11'5040,"77"-13"737,-42 0-5493,1 1 0,0-1 0,-1-1 0,1 0 0,-1 0 0,15-7 0,-2-3 17,0 0 0,-1-1 1,0-1-1,-2-1 0,1 0 1,-2-2-1,24-29 0,-41 47-294,89-127 965,-77 108-743,-1 0 0,-1-1 0,-1 0 0,0 0-1,4-22 1,-12 40-213,0 0-1,-1 0 0,0 1 0,1-1 1,-1 0-1,0 0 0,0 0 0,0 0 0,0 1 1,0-1-1,0 0 0,-1 0 0,0-2 1,1 4-25,-1 1 0,0-1 1,1 0-1,-1 0 0,0 1 0,1-1 1,-1 0-1,1 1 0,-1-1 1,1 0-1,-1 1 0,1-1 1,-1 1-1,1-1 0,-1 1 0,1-1 1,0 1-1,-1 0 0,-10 20-39,1-1 0,1 1 0,1 1 0,-6 25-1,8-28 50,5-17-1,-26 99 126,25-88-51,0 0 0,1 0 0,0 0 0,1 1 0,2 23 0,-1-34-38,-1 1-1,1-1 1,0 1-1,0-1 1,0 0-1,1 0 1,-1 0-1,1 0 1,0 0-1,0 0 0,2 3 1,-3-5-9,1 1 0,-1-1 0,0 0 0,1 0 0,-1 0 0,1 0 0,-1 0 0,1 0 0,0 0 0,-1 0 0,1-1 0,0 1 1,-1-1-1,1 1 0,0-1 0,0 0 0,0 1 0,-1-1 0,1 0 0,0 0 0,0 0 0,2-1 0,0 0 20,0 0 1,0-1-1,0 1 1,0-1-1,0 0 0,0 0 1,-1 0-1,1 0 1,4-4-1,26-28 154,-29 28-168,85-106 122,-67 79-191,1 2 0,2 1 0,48-43 0,-70 69-10,-1 2 18,-1-1-1,1 1 1,0 0 0,-1 1-1,6-4 1,-7 5 19,0 0 1,-1 0-1,1-1 1,0 1-1,0 0 0,-1 0 1,1 0-1,0 0 1,-1 0-1,1 0 1,0 0-1,-1 0 1,1 0-1,0 1 0,-1-1 1,1 0-1,0 0 1,-1 1-1,1-1 1,0 0-1,-1 1 0,1-1 1,-1 0-1,1 1 1,0-1-1,-1 1 1,1-1-1,-1 1 1,0-1-1,1 1 0,-1 0 1,1 0-1,0 2 2,1-1 1,-1 1-1,0 0 0,-1-1 0,1 1 0,0 0 0,-1 0 0,1-1 0,-1 1 1,0 5-1,-4 32 108,2-25-70,-2 12 129,-9 31 0,0-2 135,13-52-237,-1-1-1,0 1 1,1 0-1,0-1 0,0 7 1,0-10-55,0 0 1,0 1-1,0-1 0,0 0 1,0 0-1,0 0 0,1 0 1,-1 0-1,0 1 0,0-1 1,0 0-1,0 0 1,0 0-1,0 0 0,0 0 1,0 0-1,1 1 0,-1-1 1,0 0-1,0 0 0,0 0 1,0 0-1,0 0 1,1 0-1,-1 0 0,0 0 1,0 0-1,0 0 0,0 0 1,1 0-1,-1 0 0,0 0 1,0 0-1,0 0 1,0 0-1,1 0 0,-1 0 1,0 0-1,0 0 0,0 0 1,13-9 201,58-69 574,-14 13-952,-32 38 107,-17 16 0,1 1 0,0 1 0,1-1 1,20-13-1,-29 22 54,0 1 1,0-1-1,0 0 1,0 1-1,0-1 1,1 1-1,-1-1 1,0 1-1,0-1 0,1 1 1,-1 0-1,0 0 1,0-1-1,1 1 1,-1 0-1,0 0 1,1 0-1,-1 1 0,0-1 1,0 0-1,1 0 1,-1 1-1,0-1 1,0 1-1,1-1 1,-1 1-1,0-1 1,0 1-1,0 0 0,0 0 1,0-1-1,0 1 1,0 0-1,0 0 1,0 0-1,0 0 1,-1 0-1,1 0 1,0 0-1,-1 1 0,1-1 1,0 0-1,-1 0 1,1 2-1,3 11-13,-1 0-1,0 0 1,-1 0-1,0 25 1,-1-24 55,0-1 0,0 0 0,2 0-1,6 25 1,-9-38-2,1 0-1,-1 1 1,1-1-1,-1 0 1,1 1-1,0-1 1,-1 0-1,1 0 1,0 0-1,0 1 1,0-1-1,0 0 1,0 0-1,0 0 1,0-1-1,1 1 1,0 1-1,-1-2-8,0 0-1,0 0 1,0 1 0,0-1-1,0 0 1,-1 0 0,1 0-1,0 0 1,0 0 0,0-1-1,0 1 1,0 0 0,0 0-1,0-1 1,0 1 0,-1 0-1,1-1 1,0 1 0,1-2-1,3-2 36,0 0-1,0 0 1,0-1 0,-1 0-1,7-9 1,-10 13-57,13-21 36,-1 0 0,19-44 0,-6 12-24,38-69-90,-64 122 53,0 0 0,0 0-1,1 1 1,-1-1 0,1 0-1,-1 0 1,1 0 0,-1 0-1,1 1 1,0-1 0,-1 0-1,1 0 1,0 1 0,-1-1 0,1 1-1,0-1 1,0 1 0,0-1-1,0 0 1,0 2 8,-1-1 0,1 1-1,-1 0 1,0-1 0,0 1 0,1-1 0,-1 1-1,0 0 1,0-1 0,0 1 0,0 0 0,1 0-1,-1-1 1,0 1 0,0 0 0,-1-1 0,1 1-1,0 0 1,0-1 0,0 1 0,0 0 0,-1-1-1,1 1 1,0 0 0,-1 0 0,-11 47 26,2 0-1,1 1 1,-1 75 0,9-121 29,1 0 1,0 0 0,0 0 0,0-1 0,0 1-1,1 0 1,-1 0 0,1 0 0,0 0 0,0 0-1,0 0 1,0-1 0,0 1 0,0 0 0,1-1-1,0 1 1,-1-1 0,1 1 0,2 1 0,-3-3-25,-1-1 0,0 0 1,1 1-1,-1-1 1,1 0-1,-1 1 0,1-1 1,-1 0-1,1 1 0,0-1 1,-1 0-1,1 0 1,-1 0-1,1 0 0,-1 0 1,1 0-1,0 1 1,-1-1-1,1 0 0,-1-1 1,1 1-1,0 0 1,-1 0-1,1 0 0,1-1 4,-1 1 1,0-1-1,0 0 0,0 1 0,0-1 0,0 0 0,0 0 0,0 0 0,0 0 0,1-2 0,3-3 19,-1-1-1,0 1 0,4-9 0,-5 9-12,49-112 222,-39 83-318,2 1 1,1 1 0,1 1-1,26-35 1,-42 65 5,0 1-1,0-1 1,1 1 0,-1-1-1,1 1 1,-1-1-1,1 1 1,2-2-1,-3 3 62,-1 0 0,1 0 0,-1 0 0,1 0-1,-1-1 1,1 1 0,0 0 0,-1 0 0,1 0-1,-1 0 1,1 1 0,-1-1 0,1 0 0,0 0-1,-1 0 1,1 0 0,-1 1 0,1-1 0,-1 0-1,1 0 1,-1 1 0,1-1 0,-1 0 0,1 1-1,-1-1 1,0 1 0,1-1 0,-1 0 0,1 1-1,-1-1 1,0 1 0,1 0 0,39 65-86,-17-25 170,-13-24-56,1 0 1,1-1-1,0 0 0,1-1 1,1 0-1,16 13 0,-27-26 8,-1 0 1,0 0-1,1-1 0,-1 0 1,1 1-1,0-1 0,-1 0 0,1 0 1,0 0-1,0 0 0,0-1 0,0 1 1,-1-1-1,1 0 0,0 0 0,0 0 1,0 0-1,0 0 0,0-1 0,0 1 1,0-1-1,-1 0 0,1 0 0,0 0 1,-1 0-1,1 0 0,0 0 0,-1-1 1,1 0-1,-1 1 0,0-1 0,0 0 1,1 0-1,1-3 0,5-7 24,0 0 0,-1-1 0,0 0 0,8-19 0,-11 23-46,1-3-21,0 1 0,-1-1 0,0 0-1,-1 0 1,-1-1 0,0 1 0,0-1-1,1-23 1,-4 35 0,0 0 0,0 0 1,0 0-1,0 0 0,0 0 0,0 0 0,0 0 0,-1 0 0,1 0 0,0 0 0,-1 0 1,1 0-1,0 0 0,-1 0 0,1 1 0,-1-1 0,1 0 0,-1 0 0,0 0 0,1 1 1,-1-1-1,0 0 0,0 1 0,1-1 0,-1 1 0,0-1 0,0 1 0,0-1 0,-1 0 1,0 1-2,1 0 0,0 0 0,-1 0 1,1 0-1,0 0 0,-1 0 1,1 0-1,-1 0 0,1 0 1,0 1-1,-1-1 0,1 1 0,0-1 1,-1 1-1,1-1 0,0 1 1,0 0-1,0 0 0,0 0 1,-2 1-1,-2 3-31,0 1-1,0 0 1,1 0 0,-1 0 0,1 0 0,1 1 0,-4 8-1,-2 5 104,-5 23 0,8-22 14,1-1 1,-4 37-1,8-49-50,0-1-1,1 1 1,0-1 0,1 1 0,0-1 0,0 1-1,0-1 1,1 0 0,0 0 0,6 14 0,-7-19-13,0 0 0,0-1 0,0 1 0,0-1 0,0 1 1,0-1-1,0 1 0,1-1 0,-1 0 0,1 1 1,-1-1-1,1 0 0,-1 0 0,1 0 0,0 0 0,2 0 1,-3 0 3,1-1 0,-1 0 0,1 0 0,-1 0 0,1 0 0,0 0 0,-1 0 0,1 0-1,-1 0 1,1-1 0,-1 1 0,1-1 0,-1 1 0,1-1 0,2-1 0,1-1 14,1-2-1,0 1 0,-1 0 1,0-1-1,0 0 0,0-1 1,5-6-1,39-54 54,-18 23-56,1 2 1,74-73-1,-38 59-311,-68 55 280,0 0 0,0 0 0,1 0 0,-1 0 0,0 0 0,0 0 0,0 0 0,0 0 0,0 0 0,1 0 0,-1 0 0,0 0 0,0 0 0,0 0-1,0 0 1,0 0 0,0 0 0,0 0 0,1 0 0,-1 1 0,0-1 0,0 0 0,0 0 0,0 0 0,0 0 0,0 0 0,0 0 0,0 0 0,0 0 0,0 1 0,1-1 0,-1 0 0,0 0 0,0 0-1,0 0 1,0 0 0,0 0 0,0 1 0,0-1 0,0 0 0,0 0 0,0 0 0,0 0 0,0 0 0,0 0 0,0 1 0,0-1 0,0 0 0,0 0 0,0 0 0,-1 0 0,1 0 0,0 0 0,0 1 0,-12 29-136,9-22 75,0 0 1,0 0 0,0 1 0,-2 16-1,3-4 150,0 0 0,2 0 0,3 29 0,-2-42-54,0-1 0,0 1 1,1-1-1,0 0 0,0 1 0,1-1 0,0 0 1,0 0-1,0-1 0,1 1 0,0-1 0,10 11 1,-12-15-15,0 0 1,0 0 0,1 0-1,-1 0 1,1-1 0,-1 1 0,1-1-1,0 1 1,0-1 0,0 0-1,-1 0 1,1-1 0,0 1 0,0 0-1,0-1 1,0 0 0,0 0-1,0 0 1,0 0 0,0 0 0,0-1-1,0 1 1,0-1 0,0 0-1,0 0 1,0 0 0,5-2 0,2-3 31,0 0 1,-1 0 0,1 0-1,-1-1 1,-1-1 0,9-8 0,21-27 6,-2-1 1,47-75-1,-28 39-39,-47 67-76,-8 11 40,1 0 0,-1 1-1,1-1 1,0 1 0,0-1 0,0 1 0,0-1 0,0 1-1,0 0 1,0 0 0,1-1 0,-1 1 0,0 0 0,3-1 0,-4 3-8,0 1 0,1-1 1,-1 1-1,0-1 0,0 1 1,0-1-1,0 1 1,0-1-1,-1 1 0,1-1 1,0 1-1,-1-1 1,0 2-1,0 1-15,-5 45-27,-28 148 50,28-170-10,-8 34 64,11-54 22,1 1 0,-1-1-1,0 0 1,0 0 0,-8 10 0,11-17-44,0 1 0,-1 0 1,1 0-1,-1-1 0,1 1 1,-1 0-1,0-1 1,1 1-1,-1 0 0,1-1 1,-1 1-1,0-1 1,0 0-1,1 1 0,-1-1 1,0 1-1,0-1 0,1 0 1,-1 1-1,0-1 1,0 0-1,0 0 0,0 0 1,1 0-1,-1 0 1,0 0-1,0 0 0,0 0 1,0 0-1,0 0 0,1 0 1,-1-1-1,-1 1 1,0-1 5,0-1 0,1 1 0,-1 0 0,1-1 1,-1 1-1,1-1 0,-1 1 0,1-1 0,0 0 0,0 0 1,-2-2-1,-3-10-4,-1-1 0,2 1 0,0-1 1,-4-20-1,8 27-29,-1-1 0,1 0 0,0 1 0,1-1-1,0 0 1,1 0 0,-1 1 0,5-17 0,-5 24 7,0 0 0,0 1 0,1-1 0,-1 0 0,1 0 0,-1 0 0,1 0 0,-1 1 0,1-1 0,-1 0 0,1 0 0,-1 1 0,1-1 0,0 0 0,0 1 0,-1-1 0,1 1 0,0-1 0,0 1 0,0-1 0,-1 1 0,1 0 0,0-1 0,0 1 0,0 0 0,0 0 0,0-1 0,0 1 0,0 0 0,0 0 0,0 0 0,0 0 0,0 0 0,-1 0 0,1 1 0,0-1 0,0 0 0,2 1 0,2 1-9,1 0-1,-1 1 0,1 0 0,7 6 1,-8-7 51,5 5 5,0 0 1,1-1 0,0-1-1,0 0 1,13 4-1,-20-8-30,0 0 1,0-1-1,-1 1 0,1-1 0,0 0 0,0 0 0,0 0 0,0-1 0,0 1 0,0-1 0,0 0 0,0 0 1,0 0-1,-1-1 0,1 1 0,0-1 0,-1 0 0,0 0 0,5-3 0,79-71 247,-49 41-191,-27 25-59,9-7 26,-1-2 0,29-35 1,-43 47-75,-4 5 14,-1 0 0,1 1 0,0-1-1,0 1 1,0-1 0,0 1 0,0-1-1,0 1 1,1 0 0,-1 0 0,0-1-1,1 1 1,-1 0 0,1 0 0,2-1 0,-5 4-7,1-1 1,-1 0 0,0 1-1,1-1 1,-1 0 0,0 1-1,0-1 1,0 0 0,0 0-1,-2 2 1,-9 12 38,0 0 0,1 0 0,1 2 0,0-1 0,1 1 0,1 0 0,1 1 0,0 0 0,1 0 0,-3 23 0,7-35 26,1 0 1,0 0-1,0 1 1,1-1 0,0 0-1,0 1 1,1-1 0,2 12-1,-3-16-14,1-1 1,-1 1-1,1-1 0,0 1 0,0-1 0,-1 1 0,1-1 1,0 0-1,0 1 0,0-1 0,0 0 0,1 0 0,-1 0 1,0 0-1,0 0 0,3 1 0,-2-1 2,0 0 0,0-1 0,0 1 1,0-1-1,0 1 0,0-1 0,1 0 0,-1 0 0,0 0 0,0 0 1,0 0-1,0-1 0,1 1 0,-1-1 0,3 0 0,14-7 64,0-1 0,0-1 0,-1 0 0,22-17 0,-23 15-63,226-163 138,-191 131-932,-57 50 758,0 0 1,0 0-1,0 1 0,1 0 1,0 0-1,0 0 0,1 0 1,0 1-1,0-1 1,1 1-1,0 0 0,-2 15 1,3-11 52,0 1 1,1-1 0,0 0-1,1 0 1,0 0 0,1 0-1,1 0 1,4 14 0,2-8 76,-9-18-102,0 1 1,0 0 0,1-1-1,-1 1 1,0-1-1,1 1 1,-1-1 0,1 0-1,-1 1 1,1-1 0,-1 1-1,1-1 1,-1 0 0,1 1-1,-1-1 1,1 0-1,-1 0 1,1 1 0,-1-1-1,1 0 1,-1 0 0,1 0-1,0 0 1,-1 0-1,1 0 1,-1 0 0,1 0-1,0 0 1,-1 0 0,1 0-1,-1 0 1,2 0-1,0-2 13,1 1-1,-1-1 0,1 0 0,-1 0 1,0 0-1,0 0 0,0 0 0,0 0 1,-1-1-1,1 1 0,-1 0 0,1-1 1,0-3-1,3-5 63,6-22 0,-5 14-31,-6 16-44,5-11-34,5-23 0,-10 33-7,1-1 1,-1 1 0,0-1-1,0 1 1,0-1-1,0 1 1,-1-1 0,0 1-1,-1-7 1,1 9 23,-1 0-1,1 0 1,0 0 0,-1 0-1,0 0 1,1 1 0,-1-1-1,0 0 1,0 1 0,0 0-1,0-1 1,0 1 0,0 0 0,0 0-1,0 0 1,0 0 0,-1 0-1,1 0 1,0 1 0,-5-1-1,-2-1 43,0 1 0,-16 0 1,24 1 142,75-16-78,-10 2-63,61 1-213,-107 13 139,1 0 0,-1 1 0,1 1 0,30 8 0,-47-9 37,0-1 0,0 1 0,0-1 0,0 1 0,0 0 0,0 0 0,0 0 0,-1 0 0,1 1 0,0-1 1,-1 0-1,1 1 0,-1-1 0,1 1 0,-1-1 0,0 1 0,0-1 0,0 1 0,0 0 0,0 0 0,0 0 0,0 0 0,0 0 0,-1 0 0,1 0 0,-1 0 0,1 0 1,-1 0-1,0 0 0,0 0 0,0 0 0,0 0 0,0 0 0,-1 0 0,1 0 0,0 0 0,-1 0 0,0 0 0,1 0 0,-1 0 0,0 0 0,0 0 0,-2 2 1,-2 2 113,4-5-92,0 0 1,1 0 0,-1 0 0,0 0 0,0 0 0,1 0 0,-1 0-1,0 0 1,1 0 0,-1 0 0,1 0 0,-1 0 0,1 0 0,0 1 0,-1-1-1,1 0 1,0 0 0,0 0 0,0 1 0,0-1 0,0 0 0,0 2-1,1-3-3,-1 0 0,1 1-1,0-1 1,-1 0 0,1 0-1,-1 0 1,1 0 0,0 0-1,-1 0 1,1 0 0,-1 0-1,1 0 1,0 0 0,-1 0-1,1 0 1,-1 0 0,1-1-1,-1 1 1,1 0 0,0 0-1,-1-1 1,1 1 0,21-10 107,-17 8-109,40-22-15,-33 17-15,0 0 0,1 1 1,-1 0-1,1 1 1,0 1-1,1 0 0,16-3 1,-26 7 1,-1 0 0,1 1 0,0-1 0,-1 1 1,1-1-1,-1 1 0,1 0 0,-1 0 0,0 1 1,1-1-1,-1 1 0,0 0 0,0 0 0,0 0 0,0 0 1,-1 0-1,1 1 0,0-1 0,-1 1 0,0-1 0,1 1 1,-1 0-1,3 5 0,2 5-27,0 0 0,-1 1 1,0 0-1,5 18 0,-10-28-82,1 2-276,0 0 0,-1-1 0,0 1 0,1 11 0,-20-28-15057,5 2 11903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0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5632,'-17'-3'10794,"24"3"-6042,93 8-2667,-63-4-3309,-17-1-1851,2-2-4049,-6-3 3342,-15 2 3591,-1-1-1,1 1 0,-1 0 0,0-1 1,0 1-1,1-1 0,-1 1 0,0 0 0,0-1 1,1 1-1,-1-1 0,0 1 0,0-1 1,0 1-1,0-1 0,0 1 0,1-1 1,-1 1-1,0-1 0,0 1 0,0-1 0,0 1 1,-1-1-1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0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6656,'-10'3'651,"8"-3"-514,-1 1 0,0-1 0,1 1 0,-1 0 0,1 0 0,-1 0 0,1 0 1,0 1-1,-1-1 0,1 1 0,0-1 0,0 1 0,0 0 0,0 0 0,0 0 0,-1 2 0,-6 12 818,2 0 0,0 0-1,0 1 1,2 0 0,-5 21 0,4-15-241,-42 174 2876,37-144-3028,-5 100 0,13 136-1522,3-271 339,2 0 1,0 0-1,6 22 0,-6-32-174,0 0 0,1 0 0,0 0 1,1 0-1,0 0 0,0-1 0,1 0 0,9 12 0,-12-17 521,0 1-1,0-1 1,0 0-1,0 0 1,1 0 0,-1-1-1,0 1 1,1-1-1,0 1 1,4 1-1,0-1-533,-1-1-1,1 0 1,0-1-1,12 0 1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0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7712,'29'25'3917,"-23"-20"-3504,1 0 0,-1 1 0,0 0-1,0 0 1,6 8 0,60 105 3910,-51-81-3489,9 16 958,27 66-1,-45-87-1275,0 0 0,-3 1 1,10 53-1,-13-37-209,-2 0-1,-4 76 0,-3-94-670,0 0 1,-2-1-1,-1 1 0,-2-1 0,-12 33 0,15-51-655,-1 0 1,-8 14-1,11-23 436,1 0 1,-1 0 0,0-1-1,-1 1 1,1 0 0,0-1 0,-1 0-1,0 0 1,-6 4 0,-16 3-6282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0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 2144,'-24'-5'18314,"26"6"-18109,-1 0-1,1 0 1,-1 0-1,1 0 1,-1-1 0,1 1-1,-1-1 1,1 1-1,-1-1 1,3 1 0,63 4 1656,-25-2-1232,77-1-112,-65-3-602,-23-3-1364,-21 1-2043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0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5 283 4480,'-5'0'7877,"14"-12"-4586,2-8-1795,28-38 0,-34 51-1397,1 1 0,0 0 0,0 0 0,0 1 0,1-1-1,0 1 1,0 1 0,14-8 0,-18 10-65,0 1 0,0 0 0,0 1 0,0-1 0,0 0 0,0 1 0,0 0 0,0-1 0,0 1 0,0 1 0,0-1 0,0 0 0,0 1 0,0-1 0,0 1 0,0 0 0,0 0 0,0 0 0,0 0 0,0 1 0,-1-1-1,1 1 1,0 0 0,-1 0 0,0-1 0,4 5 0,4 5 173,0 0-1,-1 1 0,0 0 0,9 17 0,-11-17-69,22 38 368,22 35 363,-46-77-787,1-1 0,0 0 0,0 0 0,1-1 0,0 1 0,0-2 0,1 1 0,8 5 0,-13-9-73,1-1 1,-1 0 0,0 1 0,1-1-1,-1-1 1,1 1 0,-1 0 0,1-1 0,0 0-1,-1 0 1,1 0 0,-1 0 0,1 0-1,-1-1 1,1 0 0,-1 1 0,1-1-1,-1 0 1,0-1 0,1 1 0,-1-1 0,0 0-1,0 1 1,0-1 0,4-4 0,0 1-47,-1-1 0,1 0 0,-1-1 1,-1 1-1,1-1 0,-1 0 0,0 0 1,-1-1-1,6-11 0,28-96-12,-1 3 62,-31 98 45,0 0 0,1 0 0,1 0 0,0 1 0,13-16 0,-19 27-14,-1 1 0,1-1-1,-1 0 1,1 0 0,0 1-1,-1-1 1,1 1 0,0 0-1,0-1 1,0 1 0,0 0-1,0 0 1,0 0 0,0 1-1,1-1 1,-1 0 0,0 1-1,0-1 1,1 1-1,-1 0 1,0 0 0,1 0-1,-1 0 1,0 0 0,1 0-1,-1 1 1,0-1 0,0 1-1,1-1 1,-1 1 0,0 0-1,0 0 1,0 0 0,0 0-1,2 2 1,6 5 90,-1-1-1,0 1 1,0 1 0,-1 0 0,10 13-1,-13-17-96,98 135 153,-63-76-4079,-34-53 2808,-16-42-18358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09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6304,'-1'0'111,"1"0"0,-1 0 0,1 0-1,-1 1 1,1-1 0,-1 0 0,1 0 0,-1 0 0,1 1 0,0-1 0,-1 0 0,1 1 0,0-1-1,-1 0 1,1 1 0,0-1 0,-1 0 0,1 1 0,0-1 0,0 1 0,-1-1 0,1 1 0,0-1 0,0 1-1,0-1 1,-1 0 0,1 1 0,0-1 0,0 1 0,0-1 0,0 1 0,0-1 0,0 1 0,0-1 0,0 1-1,1 0 1,2 27 2056,-1-15-1253,17 287 7566,-11-126-6310,0-23-2247,-11 161-1,1-290-2341,-9 42-1,1-30-3258,9-33 5521,1 0 0,0-1 0,0 1 0,0-1 0,0 1 0,0-1 0,-1 1 0,1-1 0,0 1 0,0-1 0,-1 1 0,1-1 0,0 1 0,-1-1 0,1 1 0,-1-1 0,1 0 0,0 1 0,-1-1 0,1 0 0,-1 1 0,1-1 0,-1 0 0,0 1 0,0-2-320,0 0 0,0 0 0,0 0 0,0 0 0,1 0 0,-1 0 0,0 0 0,0 0 1,1 0-1,-2-3 0,2 4 374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1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3328,'6'14'20779,"-2"-12"-23313,3 0 2970,-1 0 0,1-1 0,-1 0 0,12 0 1,1 0-74,152 3 663,-124-4-970,-45 0-258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1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 4736,'-1'1'1986,"1"-1"-1938,0 0-32,0 0 0,0 0-1,0 0 1,0 0 0,0 1-1,0-1 1,0 0 0,0 0 0,1 0-1,-1 0 1,0 0 0,0 0-1,0 0 1,0 0 0,0 0 0,0 0-1,1 0 1,-1 0 0,0 0-1,0 0 1,0 0 0,0 0 0,0 0-1,1 0 1,-1 0 0,0 0-1,0 0 1,0 0 0,0 0 0,0 0-1,1 0 1,-1 0 0,0 0 0,0 0-1,0 0 1,0 0 0,0 0-1,0 0 1,0 0 0,1-1 0,-1 1-1,0 0 1,0 0 0,0 0-1,0 0 1,1 0 197,0 0-1,-1 1 0,1-1 1,0 0-1,-1 1 1,1-1-1,0 1 0,-1-1 1,1 1-1,-1-1 1,1 1-1,-1-1 0,2 2 200,44 67 7903,-36-53-7043,17 34 1,-2-2-250,-24-46-543,-6-32-278,3 20-174,0 0 0,1 0 1,0-1-1,1 1 0,1-12 0,-1 0 11,0 19 16,0 0-1,0 0 0,1 0 1,-1 0-1,1 0 0,0 0 1,0 0-1,0 0 1,0 1-1,0-1 0,0 0 1,1 1-1,0-1 0,-1 0 1,1 1-1,4-4 1,-2 2 88,0 1 1,0 0-1,0 0 1,0 1 0,1-1-1,-1 1 1,1 0 0,0 0-1,6-1 1,1 0 165,0 0 1,0 2 0,0-1-1,0 2 1,0 0-1,0 0 1,22 4-1,-11-1-33,-16-2-267,0 0 0,0 0-1,1 1 1,-1 0 0,0 0 0,0 1 0,9 5 0,-13-7-1560,7 5 4285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1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10880,'-21'0'7936,"20"0"-7854,6 4 1659,15 3-88,0 0 0,36 7-1,-23-6-994,-14-4-459,1-1 1,22 0-1,12 3-722,-33-5-1077,-12-1-1557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1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5472,'-3'1'160,"0"0"0,1 1 0,-1-1 0,1 0 1,-1 1-1,1 0 0,0-1 0,0 1 0,0 0 0,0 0 1,0 0-1,0 1 0,0-1 0,1 0 0,-1 1 0,1-1 1,-1 1-1,-1 4 0,0-1 18,-29 69 3866,9-20-2008,-8 7-424,-32 75 1473,54-112-2595,0 1 0,2 0-1,-8 44 1,10-28-286,2 0 0,1 0 1,3 0-1,7 60 0,-5-80-616,1-1 0,2 0 1,0 1-1,0-2 0,2 1 0,1-1 0,1 0 0,0-1 0,1 0 0,20 24 0,-25-35-381,0-1 0,1 0-1,0-1 1,11 8 0,-14-11 315,0-1 0,0 1 0,0-1 0,0 0 0,0-1 1,1 1-1,-1-1 0,1 0 0,-1 0 0,1 0 0,5 0 0,3-1-1807,26-5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23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5888,'-42'0'2688,"34"8"-2336,-1-8 0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13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5888,'1'-1'2368,"-1"1"-2322,10 3 792,14 8 800,-16-5-1020,0-1 0,0 1 0,-1 1 0,0-1 0,0 1 0,-1 0 0,7 10 0,34 60 2081,-37-58-2219,2 1-81,81 159 2900,-82-154-2902,-1 1 0,-1 1 0,-1 0 0,-2 0 0,5 35 0,-9-26-131,-1 1-1,-2-1 1,-7 49 0,-1-30-131,-24 81 0,22-101-679,-28 60 0,31-78-277,-2 0 0,0 0-1,-1-1 1,-25 28-1,29-37-148,-1 0-1,1 0 0,-9 5 1,-28 12-1675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1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3 289 3328,'-3'-15'18476,"7"9"-15655,1-2-5655,7-15 3418,-4 9-279,0 0 0,17-22 0,-4 11-109,0 2-1,34-27 1,-41 39-119,0 0 1,1 1-1,0 1 0,0 1 0,29-12 1,-41 19-66,0 0 1,-1 0 0,1 0 0,0 1 0,0-1 0,-1 1 0,1 0-1,0-1 1,0 1 0,0 1 0,-1-1 0,1 0 0,0 1 0,0 0-1,-1-1 1,1 1 0,4 2 0,-4-1 8,1 0-1,-1 1 1,0-1 0,0 1 0,0 0-1,0 0 1,0 0 0,-1 0-1,0 1 1,1-1 0,2 7 0,12 26 245,-2 1 0,-2 1 1,12 49-1,-14-45-8,1 0 0,30 65 1,-41-104-254,1 0 0,0 0 0,0 0 0,0 0 0,0 0 1,0 0-1,1-1 0,4 5 0,-6-6 5,0 0 0,0-1 0,0 1 0,0-1 0,0 1 0,1-1 0,-1 0 0,0 1 0,0-1 0,0 0 0,0 0 0,1 0 0,-1 0 0,0 0 0,0 0 0,0 0 0,0 0 0,1 0 0,-1 0 0,0-1 0,0 1 0,0-1 0,0 1 0,0-1 0,0 1 0,0-1 0,0 1 0,0-1 0,2-1 0,2-2-62,-1 0-1,1-1 1,-1 1 0,1-1-1,-2 0 1,1 0 0,0-1-1,5-10 1,-1-3-110,8-29 1,-5 17 81,0-1-37,1-6 57,2 1 0,2 0-1,24-41 1,-38 74 44,1 0 0,0 1 0,0-1-1,0 1 1,0 0 0,6-5 0,-8 7 21,1 0 1,-1 0 0,1 0-1,-1 0 1,1 1-1,-1-1 1,1 1 0,0-1-1,-1 1 1,1-1 0,-1 1-1,1 0 1,0 0 0,0 0-1,-1 0 1,1 0 0,0 0-1,-1 0 1,1 1 0,0-1-1,1 1 1,1 1 51,-1 0 0,1-1 0,-1 1 0,0 1 0,0-1 0,0 0 0,0 1 0,0 0 0,0-1 0,4 7 0,1 3 70,11 20 0,-13-21-64,88 160 214,-73-138-974,-6-11-3368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17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 4992,'-9'-3'1228,"8"9"2855,1 7-1298,-5 93 1564,2-31-2725,-5 131 1814,-2 37-1202,5-79-1986,2-40-665,2-73-3352,1-35-194,5-41-9052,4 4 10464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17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19 7872,'-1'-4'-110,"-2"-10"7249,6 22-4526,1 5-1536,-1 1 0,0-1-1,-1 1 1,0 0 0,-1 25 0,-11 72 691,1-36-1133,1-2-1766,8-71 710,-1-1 0,1 1 0,0 0-1,1 0 1,-1 0 0,0-1 0,0 1 0,1 0 0,-1 0-1,1-1 1,0 1 0,-1 0 0,2 1 0,-2-3 181,1 1 0,-1-1 0,0 1 0,1-1 0,-1 0 0,0 1 0,1-1 0,-1 0 0,1 0 0,-1 1 0,0-1 0,1 0 0,-1 0 0,1 1 0,-1-1 0,1 0 0,-1 0 0,1 0 0,-1 0 0,2 0 0,-1 0-42,0 0 0,0 0 0,0-1 0,0 1 0,0 0 0,0-1 0,0 1 0,0-1-1,0 1 1,0-1 0,0 0 0,0 1 0,1-2 0,20-23-5536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1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 4480,'0'0'183,"-1"0"-1,1 0 1,-1-1 0,1 1 0,0 0 0,-1 0 0,1 0-1,-1 0 1,1-1 0,-1 1 0,1 0 0,-1 0-1,1 0 1,-1 0 0,0 0 0,1 0 0,-1 0 0,1 0-1,-1 1 1,0-1 0,3 9 3640,-1-4-4109,18 56 4062,-11-40-2936,-2 1 0,0 0 0,-1 0 0,-1 1 0,1 27-1,0-14-103,-5-36-723,0 0-1,0 0 1,-1 1-1,1-1 0,0 0 1,0 0-1,0 0 0,0 0 1,-1 0-1,1 0 1,0 1-1,0-1 0,0 0 1,-1 0-1,1 0 0,0 0 1,0 0-1,-1 0 1,1 0-1,0 0 0,0 0 1,0 0-1,-1 0 1,1 0-1,0 0 0,0 0 1,-1 0-1,1 0 0,0 0 1,0 0-1,0-1 1,-1 1-1,1 0 0,0 0 1,0 0-1,0 0 1,-1 0-1,1 0 0,0-1 1,0 1-1,0 0 0,0 0 1,0 0-1,-1-1 1,1 1-1,-9-7-203,4 1 130,1 0-1,-1 0 1,1 0-1,1-1 1,-1 0 0,-4-13-1,-10-45 387,17 62-300,0 1 35,1 0-1,-1 0 1,1-1-1,0 1 1,-1 0-1,1 0 1,0 0-1,0-1 1,0 1 0,1 0-1,-1 0 1,1 0-1,-1 0 1,1 0-1,-1 0 1,1 0 0,0 0-1,0 0 1,0 0-1,0 0 1,1 0-1,0-1 1,1 1 87,0 0-1,-1 0 1,1 0 0,0 0-1,0 1 1,0-1 0,0 1 0,0 0-1,0 0 1,0 0 0,1 0-1,-1 1 1,6-1 0,14 0 378,0 1 0,0 1 1,0 2-1,33 7 0,19 1-250,-55-6-370,-18-4-370,0-1-1,1 1 1,-1 0 0,1-1 0,-1 0-1,0 1 1,1-1 0,-1 0-1,1 0 1,-1 0 0,1-1 0,3 0-1,-6 1 308,0 0-1,0 0 1,1 0-1,-1 0 1,0 0 0,0-1-1,0 1 1,1 0-1,-1-1-633,1 1 633,-1 0 1,0 0 0,0-1-1,0 1 1,0 0-1,0 0 1,0-1-1,0 1 1,0 0-1,0 0 1,1 0-1,-1-1 1,0 1 0,0 0-1,0 0 1,-1-1-1,1 1 1,0 0-1,0 0 1,0-1-1,0 1 1,0 0-1,0 0 1,0-1-1,0 1 1,-1-1-362,1 0 0,0 0 1,0 0-1,0 0 0,0 1 0,0-1 0,0 0 1,0 0-1,0 0 0,0 0 0,0 0 0,0 0 1,1-1-1,8-20-3229,-7-6 858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18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29 8064,'-27'-14'2592,"19"12"965,10 2-2048,4 0-819,83-1 5829,46-6-4027,4 3-4633,-97 4-4400,-27 1 1245,6 6 1691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1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8384,'-52'15'2704,"48"-14"-2541,-1 1 0,1-1 0,-1 1 0,1 0 1,0 0-1,0 1 0,0-1 0,0 1 0,1 0 0,-7 6 1,8-7 41,-3 3 275,1 0 0,0-1 0,0 2 1,0-1-1,1 0 0,0 1 0,-3 6 0,-1 4 583,-4 23 1,11-38-1006,-16 64 1241,3 1-1,3 1 1,2 0 0,4 0-1,6 95 1,3-100-1059,3 1 0,28 105 0,-29-145-472,0 0 1,2-1 0,1 0-1,0 0 1,2-1 0,18 25-1,-22-35-647,1 0-1,1-1 0,0 0 0,22 17 0,-24-21-173,0-1-1,1 0 0,0 0 1,0-1-1,0 0 0,1-1 1,15 4-1,21-1-2524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1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9056,'13'0'2979,"-7"-1"-2272,1 1 0,-1 1 0,1-1 0,-1 1 0,1 0-1,-1 0 1,10 4 0,-4 0-235,1 1 0,-1 0 0,-1 0 0,1 1-1,-1 1 1,0 0 0,-1 0 0,0 1 0,0 1 0,-1-1 0,14 21 0,0 3 362,-2 2 0,26 59 0,-28-54-372,-1 2 1,-3 0-1,-1 1 0,-3 0 0,10 72 0,-16-69-385,-3 1 0,-4 62-1,-1-81-226,0-1 0,-2 0-1,-1 0 1,-1-1 0,-14 34-1,15-47-610,0 0 0,-1-1-1,-1 0 1,1-1-1,-13 13 1,16-18 6,-1-1 0,0 0 0,0 0 1,-1-1-1,1 0 0,-1 0 0,0 0 0,0-1 1,0 1-1,-1-2 0,-12 5 0,14-6-529,1 0-1,-1-1 1,0 0 0,1 0-1,-8-1 1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2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10 100 3328,'-9'0'19901,"19"0"-16343,15 0-6641,-18 0 4994,16-3-1618,0-2 0,0 0 1,28-10-1,14-4-116,14 3-153,0 3 0,0 3 0,118 1 0,-196 9-344,-1 1 116,1-1 0,-1 0 0,0 0 1,1 0-1,-1 0 0,0-1 1,0 1-1,1 0 0,-1 0 1,0 0-1,0 0 0,1 0 1,-1 0-1,0 0 0,0 0 1,1 0-1,1-4-2851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21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3808,'-34'1'2529,"2"4"4152,29-4-6279,-6 2 5457,9-3-5736,0 1 0,0-1 1,0 0-1,0 0 1,0 1-1,1-1 1,-1 0-1,0 0 1,0 1-1,0-1 0,0 0 1,0 0-1,1 0 1,-1 1-1,0-1 1,0 0-1,0 0 1,1 0-1,-1 1 1,0-1-1,0 0 0,0 0 1,1 0-1,-1 0 1,0 0-1,0 0 1,1 0-1,-1 0 1,0 0-1,1 0 0,-1 1 1,0-1-1,0 0 1,1-1-1,11 4 615,-1 0-1,1-2 1,0 1-1,0-2 1,0 1-1,17-3 1,59-6 722,6-1-1171,47 7-1122,-80 2-2536,-30 2-3586,-20-1 3857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24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26 9056,'-63'-25'4096,"55"25"-3296,16 5-800,5-2-352,6 9 192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2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22 203 2400,'-2'0'584,"-18"8"15845,21-11-16202,0-1 0,0 1 0,1 0 0,-1-1 0,1 1 0,-1 0 0,1 0 0,0 0 0,0 0 0,1 0 0,-1 0 0,5-4 0,-3 3 6,10-10-11,1 0-1,1 0 1,0 2 0,1 0 0,0 0 0,21-9 0,-8 7-69,0 1 0,1 1 0,35-8 0,-62 19-121,-1 0 0,1 1 0,-1-1 0,1 1 0,-1 0 0,1 0 0,-1 0 0,1 0 0,-1 0 0,1 1 0,-1 0 0,1 0 0,-1 0 0,1 0 0,-1 0 0,0 1 0,0-1 0,0 1 0,0 0 0,0 0 0,0 0 0,0 0 0,-1 1 0,1-1 0,-1 1 0,1 0 0,-1-1 0,0 1 0,3 6 0,2 3 73,-1 1 0,0-1 0,-1 1 0,4 15-1,11 55 141,-1 1-209,18 38 236,-34-114-192,0 0 1,8 14-1,-10-20-43,1 1 1,-1-1-1,1 0 0,0 0 0,-1 0 1,1 0-1,0 0 0,0 0 0,0 0 1,0-1-1,1 1 0,3 1 0,-4-2-32,-1-1 0,1 0 0,-1 0 0,1 0 0,-1 0 0,1 0-1,-1 0 1,1-1 0,-1 1 0,1 0 0,-1-1 0,1 0 0,-1 1-1,1-1 1,-1 0 0,0 1 0,1-1 0,-1 0 0,0 0-1,0 0 1,0 0 0,0 0 0,0 0 0,2-3 0,3-2-54,-1-1 0,0 0 0,6-11 0,21-42-86,-12 20-5,44-63-1,-49 83 122,1 0 0,1 1 1,0 1-1,1 1 0,26-19 0,-35 30 42,1-1 0,-1 2 0,1-1-1,1 1 1,-1 1 0,0 0 0,1 0 0,0 1-1,0 1 1,0 0 0,0 0 0,0 1 0,0 0-1,13 1 1,-17 1-13,0 0 0,0 1 1,1 0-1,-2 0 0,1 0 0,0 1 0,0 0 0,-1 0 0,1 1 0,-1-1 0,0 1 1,0 1-1,-1-1 0,1 1 0,-1 0 0,0 1 0,0-1 0,-1 1 0,0 0 0,0 0 1,0 0-1,0 0 0,-1 1 0,0-1 0,-1 1 0,1 0 0,-1 0 0,1 8 0,0-5-1008,3 13-3437,-6-23 4160,0 1 0,0-1 0,1 1 1,-1-1-1,0 0 0,0 1 0,-1-1 1,1 1-1,0-1 0,0 1 0,0-1 1,0 0-1,0 1 0,0-1 1,-1 1-1,1-1 0,0 0 0,0 1 1,0-1-1,-1 0 0,1 1 0,0-1 1,-1 1-551,0-1 551,1 0-1,0 1 0,-1-1 1,1 0-1,0 0 0,-1 0 0,1 1 1,-1-1-1,1 0 0,0 0 0,-1 0 1,1 0-1,-1 0 0,1 0 0,-1 0 1,0 0-1,-6 0-2802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24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 5312,'-2'-3'3349,"2"6"-849,4 15 776,3 7-380,-2 11-761,2 68 0,-11 38 86,1-16-584,-2 182-677,2-261-4192,3-36 976,5-8-1258,-4-3 3056,0-1 0,1 1 0,-1-1 0,0 0 1,0 0-1,0 1 0,0-1 0,1 0 0,-1 0 1,0 0-1,0-1 0,19-17-6059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2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8 101 3552,'-1'-1'266,"0"0"-186,1 1-1,-1 0 0,1-1 0,-1 1 0,1-1 0,-1 0 0,1 1 0,-1-1 0,1 1 0,0-1 0,-1 0 0,1 1 0,0-1 0,-1-3 3118,2 4-2903,0 1 0,0-1 0,-1 1 0,1-1 0,0 0 0,0 1 0,-1 0 0,1-1 0,0 1 0,0-1 0,-1 1 0,1 0 0,-1-1 0,1 1 0,-1 0 0,1 1-1,8 13 2300,3 12-27,16 54 0,-18-50-1811,-2 0-162,-7-23-443,1 0-1,0 0 0,1 0 0,0-1 0,4 9 0,-6-14 27,-10-14 432,5 2-640,0 0 0,1 0 0,0 0 0,0 0 0,1-1 0,0 1 0,1-1 0,0 1 0,2-22 0,-1 23 128,1 0 1,0 0-1,1 0 0,0 0 0,0 0 0,1 0 1,0 1-1,0-1 0,1 1 0,1 0 1,-1 0-1,1 0 0,0 1 0,1-1 0,0 1 1,0 1-1,1-1 0,-1 1 0,1 0 0,1 1 1,-1-1-1,1 1 0,0 1 0,0 0 0,10-4 1,-6 4 86,0 1 0,1 1 0,0 0 0,-1 1 0,1 0 0,0 0 0,-1 2 1,1-1-1,17 5 0,-14-2-202,1 1-1,-1 0 1,0 2 0,0 0-1,-1 1 1,25 14 1872,-34-17-1370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2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 5888,'-3'0'773,"-22"-3"164,16 3 1732,2 0 3469,18 5-1822,0 1-3342,10-1 174,1-2 0,-1 0 0,31 0-1,66-6-866,-84 1-299,65-7-4372,-78 6-913,-18 2 4431,5 0-4872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2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7712,'-13'2'762,"7"-1"-490,1 0 1,-1 0 0,1 0-1,-1 0 1,1 1-1,-1 0 1,1 0-1,0 1 1,-5 3 0,4-2 141,0 0-1,1 0 1,-1 1 0,1 0 0,0 0 0,1 1 0,-1-1-1,1 1 1,0 0 0,1 0 0,-1 1 0,1-1 0,1 1 0,-3 7-1,-6 26 587,1 1-1,3 0 0,-4 55 0,5 127 7,12-93-1378,-3-109-254,0-1-1,2 0 1,0 0 0,10 23-1,-14-39 230,1 0-1,0 0 1,-1 0-1,2 0 0,-1 0 1,0 0-1,1-1 1,0 1-1,0-1 1,0 0-1,0 0 1,0 0-1,1 0 1,-1 0-1,1-1 1,0 1-1,0-1 1,-1 0-1,2-1 1,-1 1-1,0-1 1,0 1-1,0-1 0,1 0 1,5 0-1,52 5-2929,-3-3 164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2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6656,'2'1'2144,"4"1"-1710,0 1 0,-1 0 1,1 1-1,-1-1 0,1 1 1,-1 1-1,-1-1 0,6 6 1,3 4 1653,20 29 0,-19-21-1139,-1 1-1,15 36 1,13 52 733,-28-73-521,15 72 1,-25-90-949,-1-1 0,-1 1-1,0-1 1,-2 1 0,-4 34 0,-43 148-348,2-73-3581,43-123 3666,-2 6-1254,0 0 1,-10 14-1,14-23 834,-1 0 0,0-1 0,0 1 0,0-1 0,0 0 0,-1 1 0,1-1 0,-1 0-1,1 0 1,-1-1 0,0 1 0,1 0 0,-1-1 0,0 0 0,-3 2 0,2-3-434,0 1 0,0-1 0,0 0 0,0 0 0,-7-1 0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28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1728,'3'4'19176,"-4"-3"-20069,1 0 984,0-1 0,0 0 1,0 0-1,-1 0 0,1 1 0,0-1 0,0 0 0,0 0 0,0 0 0,0 1 0,-1-1 0,1 0 0,0 0 0,0 1 0,0-1 1,0 0-1,0 0 0,0 1 0,0-1 0,0 0 0,0 0 0,0 1 0,0-1 0,0 0 0,0 1 0,0-1 0,0 0 0,0 0 0,0 1 1,0-1-1,1 0 0,-1 0 0,0 0 0,0 1 0,0-1 0,0 0 0,0 0 0,1 0 0,-1 1 0,0-1 0,0 0 0,0 0 1,1 0-1,-1 0 0,0 1 0,1-1 0,20 6 929,27-4-1042,196-12 1353,0 0-929,-142 17-407,-100-7-347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2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9 6816,'-9'-9'6208,"9"19"-2443,-1 9-2233,-1-1 0,-6 27 0,1-11-320,-61 344 4243,66-344-5478,2-27-724,0 0-1,-1 0 1,0 0 0,-2 12 0,32-32-15706,-26 11 15882,-1 0 0,1 0 1,-1 0-1,0 0 1,0 0-1,3-4 0,9-24-2026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3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5 260 5216,'-5'0'17030,"11"-6"-14939,0-1-4215,8-8 2531,0 1 1,1 0 0,25-18-1,57-31 575,-40 27-181,-34 20-353,2 1 0,48-22 0,-71 37-396,-1-1 1,1 0-1,-1 1 0,1-1 1,0 1-1,-1-1 1,1 1-1,0 0 0,0 0 1,-1 0-1,1 0 1,0 0-1,-1 0 0,1 0 1,0 0-1,0 1 1,-1-1-1,3 2 0,-2-1-6,-1 0-1,0 1 0,1-1 0,-1 0 0,0 1 0,0-1 0,0 1 1,0 0-1,-1-1 0,1 1 0,0 0 0,-1-1 0,1 1 0,-1 0 0,1 0 1,-1-1-1,0 3 0,4 23 230,-1 34 0,0 5-84,0-27-77,-1-15 57,5 33 0,-5-51-160,-1 0 0,1 0 0,0-1 0,0 1 0,0 0 0,1-1 0,0 1-1,0-1 1,1 0 0,5 7 0,-8-11-9,0 0 0,1 0 0,-1 0 0,1 0-1,-1 0 1,1 0 0,-1 0 0,1 0 0,-1-1 0,1 1 0,0 0 0,0-1 0,-1 0-1,1 1 1,0-1 0,0 0 0,-1 0 0,1 0 0,0 0 0,0 0 0,-1 0-1,1-1 1,0 1 0,-1-1 0,1 1 0,0-1 0,3-1 0,2-2-29,1 0 1,-1-1-1,0 0 1,11-9-1,99-94-874,-68 61 666,83-63 0,-123 103 250,2-1 11,0 1 0,0 0 1,19-8-1,-27 13 6,0 1 0,1 0 0,0 0 0,-1 0 1,1 0-1,0 1 0,-1 0 0,1-1 0,0 1 1,0 1-1,-1-1 0,1 0 0,0 1 0,-1 0 1,1 0-1,0 0 0,3 2 0,-2-1-2,-1 1 0,1-1 0,0 1 0,-1 0 0,1 1 0,-1-1 0,0 1 0,7 8 0,-2 0 52,-1-1 0,6 15 1,6 7-24,-14-23-642,0 1 0,7 20-1,-6-15-231,-6-12 2608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3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9 6464,'-22'-7'2090,"17"6"-1049,5 3-758,0 1 1625,-1 15 432,-1 0-1,-4 20 0,-3 25 440,-12 158 1879,-10 156-1951,29-264-3284,3-69-7677,18-52-2887,2-6 6133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8:56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24 7040,'-44'-23'3200,"30"23"-2752,11 0 352,-2 0-1120,10 0 160,-2 0 192,11 8 0,9-1-4288,3 1 2304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25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21 10624,'-17'-20'4832,"7"23"-4192,5-3 895,5 3-959,-3 2 0,3-1-384,-5 1-544,10 6 160,-5 1-128,8 5 192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3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1 5216,'-9'1'964,"0"0"0,-1 0 0,1 1 0,0 0 0,0 1 0,1 0 0,-1 1 0,-9 5 0,-64 39 2583,67-37-3107,0 1-1,1 0 1,0 1-1,1 1 1,0 0-1,1 1 1,1 0-1,1 1 1,0 0-1,-12 27 1,-1 11 512,3 0 0,-15 62 0,24-75-519,2 1 0,2 0 0,2 0-1,2 0 1,3 76 0,3-95-827,0-1 0,1-1 0,2 1 1,0-1-1,1 1 0,11 19 0,-16-37-42,-1 0-1,1 0 1,1 0 0,-1-1 0,0 1-1,1-1 1,0 0 0,0 0 0,0 0-1,0 0 1,0 0 0,6 3-1,-7-5 52,0 0 0,0-1 0,0 1 0,1 0 0,-1-1 0,0 1 0,1-1 0,-1 0 0,0 0 0,0 0 0,1 0 0,-1 0 0,0-1 0,1 1 0,-1 0 0,0-1 0,0 0 0,1 0 0,-1 1 0,0-1 0,0 0 0,0-1 0,3-1 0,21-16-5065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3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12 5888,'-10'-3'947,"-12"-6"12121,40 19-8465,-10-6-3970,-1 0 0,14 5 0,26 3 110,-31-8-701,0 1 0,18 6 0,-32-10-117,0 0 0,1 0 0,-1 0 1,1-1-1,0 1 0,3-1 0,-1 0-3736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3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6816,'-10'0'3051,"15"0"-358,0 21 1946,0 21-2185,-1-20-1569,0 1 1,0 37-1,0 3-245,-3-47-467,-1-15-153,1-1-1,-1 1 0,0-1 1,0 1-1,0-1 1,0 1-1,0 0 1,0-1-1,-1 1 0,1-1 1,0 1-1,0-1 1,0 1-1,0-1 0,-1 1 1,1-1-1,0 1 1,0-1-1,-1 1 1,0 0-1,1-21-494,-1-15 268,0 7 206,2 1-1,0-1 1,8-41-1,-8 66 65,0-1 1,0 1-1,1-1 0,-1 1 0,1-1 1,0 1-1,-1 0 0,1 0 1,1 0-1,-1 0 0,0 0 1,1 0-1,3-2 0,-5 3-8,1 1-1,0 0 1,-1 0-1,1 0 1,0 0-1,0 1 1,0-1-1,0 0 1,0 1-1,0-1 1,0 1-1,0 0 1,0 0 0,0 0-1,0 0 1,0 0-1,0 0 1,0 0-1,0 0 1,0 1-1,0-1 1,0 1-1,-1 0 1,1-1-1,2 3 1,27 11 606,55 39 1,-82-51-701,0 1 1,1-1 0,-1 1-1,6 0 1,-7-2-21,-2 0-234,4-41-23040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3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4992,'6'-2'9517,"14"-3"-6242,27-3-1630,87-5-879,-89 11-3064,1 1-3487,-33 1 3305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35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 7232,'3'-1'2314,"3"0"-2059,0 0 0,0 1 0,0-1 1,0 2-1,1-1 0,-1 0 0,0 1 0,0 0 0,0 1 0,6 1 0,10 4 1723,30 14 1,-36-14-1050,1 2-1,-1 0 1,20 14 0,-28-16-617,0-1 1,-1 2-1,0-1 1,0 1-1,-1 0 1,1 0 0,-2 0-1,6 11 1,-1 3 69,0 0 0,-2 1 1,-1 1-1,0-1 0,-2 1 1,-1 0-1,3 43 0,-6-28-23,-2-1 0,-1 1 0,-2-1 0,-12 51 0,7-55-633,-2 0 0,-1-1 0,-1 0 0,-2-1 0,-1-1 0,-28 42 0,19-38-1784,-1-2 0,-2 0 0,-1-2 0,-61 51 0,35-42-6128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43.9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91 3552,'-13'6'16714,"12"-1"-12559,16-6-3227,97-46 453,44-4-880,-154 51-487,0-1 1,-1 1-1,1-1 0,0 1 0,-1 0 1,1 0-1,0-1 0,-1 1 0,1 0 1,0 1-1,-1-1 0,1 0 0,0 0 1,-1 1-1,1-1 0,0 1 0,-1-1 1,1 1-1,-1 0 0,1 0 0,-1 0 1,0 0-1,1 0 0,-1 0 0,0 0 1,1 0-1,-1 0 0,0 0 0,0 1 1,0-1-1,0 1 0,0-1 0,-1 0 1,1 1-1,0 0 0,0 1 0,2 7 157,1 0-1,-2 0 1,0 0-1,2 18 1,-3-18-132,19 107 241,-8-47-48,-9-51-190,1-1-1,0 1 1,1-1 0,1-1 0,9 19-1,-15-34-45,1-1 0,0 1 0,0-1 0,-1 1 0,1-1 0,0 0 0,0 1 0,1-1 0,-1 0 0,0 0 0,0 0 0,1 0 0,-1 0 0,0 0 0,1 0 0,-1 0 0,1-1 0,-1 1 0,1 0 0,-1-1 0,1 1 0,0-1 0,-1 0 0,1 1 0,0-1 0,-1 0 0,1 0 0,-1 0 0,1 0 0,0-1 0,-1 1 0,1 0 0,0-1 0,-1 1 0,1-1 0,-1 1 0,1-1 0,-1 0 0,1 0 0,-1 1 0,1-1 0,-1 0 0,3-3 0,16-14-237,0-1 0,29-37 0,9-10-166,99-77-52,-143 131 517,-7 5 99,1 0 0,0 1 0,18-11 0,-24 16-129,0 0-1,0 0 0,0 0 0,0 1 0,1-1 1,-1 0-1,0 1 0,1-1 0,-1 1 0,0 0 1,1 0-1,-1 0 0,0 0 0,0 0 1,1 1-1,-1-1 0,0 1 0,1-1 0,-1 1 1,0 0-1,0 0 0,4 2 0,5 4 65,-1 0 0,0 0 0,0 2 0,-1-1 0,1 1 0,-2 0 0,13 17 0,-17-21-249,0 0 1,0-1-1,0 1 0,6 3 0,-6-4 756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44.3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10 4896,'-3'-10'6496,"7"20"-2209,-2 0-4270,3 23 2657,-2 1 0,-1 51 0,-2-84-2649,-18 406 4386,13-345-4312,-4 91-1409,9-129 246,1 22-6464,-1-46 7252,0 1-1,0-1 0,0 1 0,0-1 0,0 1 1,0-1-1,1 1 0,-1-1 0,0 0 0,0 1 0,0-1 1,1 1-1,-1-1 0,0 1 0,0-1 0,1 0 1,-1 1-1,0-1 0,1 1 0,0-1 0,12-1-3621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54.8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1 132 3392,'0'-1'85,"1"1"0,-1-1 0,0 0-1,0 1 1,1-1 0,-1 0 0,2-12 11462,-2 26-9050,1 24-2138,1 6 270,2 0 1,11 47 0,-10-63-391,-4-20-457,1 4 1606,0-11-579,2-7-442,-3 4-305,0-1 0,0 0 0,-1 0 1,1 0-1,-1 1 0,0-7 0,0 0 10,2-24-84,1 0 1,2 1-1,1 0 1,1 0-1,21-52 1,-26 79 63,1 1 1,0-1 0,1 1-1,-1 0 1,1 0 0,0 0 0,0 1-1,1 0 1,-1 0 0,1 0 0,0 0-1,0 0 1,1 1 0,-1 0-1,1 0 1,-1 1 0,1-1 0,0 1-1,0 1 1,0-1 0,0 1-1,0 0 1,0 0 0,0 1 0,7 0-1,-1-1-139,-1 2 1,0 0-1,0 0 0,0 1 0,0 0 0,15 6 0,-20-4-1224,-6-3 418,1 1 0,-1-1 1,1 0-1,-1 0 0,1 1 1,-1-1-1,0 0 0,0 0 1,1 1-1,-1-1 0,0 0 1,0 1-1,0-1 0,-1 0 1,1 2-1,-3 5-2339,-6 3 139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55.2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43 5632,'-1'-3'12021,"9"10"-5368,-1-4-8757,2-2 2431,0-1 0,0 0 0,0-1 0,-1 0 0,17-4 0,0 0-161,1 0-737,43-14 1,-55 15-278,3-1-2389,-1-1-4417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55.7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257 4 4736,'0'-1'65,"-1"1"1,0 0-1,1-1 0,-1 1 1,0 0-1,0-1 1,1 1-1,-1 0 1,0 0-1,0 0 0,1 0 1,-1 0-1,0 0 1,0 0-1,0 0 0,1 0 1,-1 0-1,0 0 1,0 0-1,1 1 0,-1-1 1,0 0-1,0 0 1,1 1-1,-1-1 1,0 1-1,1-1 0,-1 1 1,0-1-1,1 1 1,-1-1-1,1 1 0,-2 1 1,-1 2 295,-1 1 1,1 0 0,-5 11-1,-2 2 897,-65 105 3970,60-94-4473,0 1 0,-14 44 0,9-9 196,-20 119 1,36-154-844,1 0 1,1 0-1,2 1 0,1-1 1,1 0-1,10 46 0,-10-68-243,0 1 0,1 0 0,0-1 0,1 0 0,0 1 0,0-1 0,1-1 1,0 1-1,0-1 0,1 0 0,0 0 0,0 0 0,1-1 0,7 6 0,-6-6-859,0-1 0,0 0 0,1-1 0,0 0 0,0 0 0,0-1 0,0 0 0,13 3 0,26 1-2478,5-2 208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26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20 9312,'-23'-20'4192,"14"20"-3616,4 0 2015,2 0-1791,6 0-544,7 8-160,4-4-3903,-1 4 2079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56.2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16 6560,'0'-1'81,"0"1"1,-1-1 0,1 1-1,0-1 1,0 1 0,0-1-1,0 1 1,0-1 0,0 1-1,0-1 1,0 0 0,0 1-1,1-1 1,-1 1-1,0-1 1,0 1 0,0-1-1,1 1 1,-1-1 0,0 1-1,0 0 1,1-1 0,-1 1-1,0-1 1,1 1 0,-1 0-1,1-1 1,-1 1 0,0 0-1,1-1 1,-1 1-1,1 0 1,-1-1 0,1 1-1,2 0 78,0 1-1,0-1 0,-1 1 1,1 0-1,0 0 1,-1 0-1,4 1 0,-2 0-64,8 3 482,0 1 0,-1 1 1,0 0-1,0 0 0,0 1 0,10 11 0,-3-2 359,-1 1 0,20 27-1,-27-29-571,0 0 0,0 0-1,-2 1 1,0 0-1,-1 0 1,7 27-1,-5-5 297,8 77 0,-12-67-247,-3 0 0,-5 52-1,1-74-337,-2 1 1,-1-1-1,-1 0 0,-1 0 0,-14 31 0,6-22-522,-3 0 0,-41 62-1,41-73-941,-2-1-1,0 0 0,-1-2 1,-31 26-1,-6-6-6006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58.5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93 2400,'0'0'6810,"-19"0"-282,-2 0 1067,29 0-7094,30-11 127,41-14 40,-75 24-645,167-54 989,-154 54-964,-15 1-43,-8 18-14926,4-9 13592,0 2-442,-1 11-2778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9:59.0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23 135 3552,'-23'0'13722,"25"0"-12314,75-28 2837,37-24-2634,-95 43-1531,1 0 1,-1 1 0,2 2-1,-1 0 1,38-6-1,-36 10-2745,27 0-1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40:00.2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296 13 3328,'0'-13'15850,"-12"178"-11365,2-60-3861,-21 225 443,22-225-934,8-70 209,1-34 127,-9 4-533,-3-5-197,-9 0 156,1 0 0,-40 7 0,40-4 144,1 0 0,-26-1 0,19 3-28,25-5 256,24 0 47,-8-1-51,-1-1 0,22-4 0,6-2-140,12 1 148,-1 0-70,64-2-1,-54 4-1016,-63 5 710,1 0-1,-1 0 0,0 0 1,0 0-1,0 1 0,1-1 1,-1 0-1,0 0 0,0 0 1,1 0-1,-1 0 0,0-1 1,0 1-1,0 0 0,1 0 1,-1 0-1,0 0 1,0 0-1,0 0 0,1 0 1,-1 0-1,0 0 0,0-1 1,0 1-1,1 0 0,-1 0 1,0 0-1,0 0 0,0-1 1,0 1-1,0 0 0,1 0 1,-1 0-1,0 0 1,0-1-1,0 1 0,0 0 1,0 0-1,0-1 0,0 1 1,0 0-1,0 0 0,0 0 1,0-1-1,0 1 0,0 0 1,0 0-1,0-1 0,0 1 1,0 0-1,0 0 0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40:00.7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72 4992,'-30'0'12943,"139"-5"-5895,53-15-4535,-16 1-2565,-85 13-143,43-4-1401,-36 2-5471,-45 5-2175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40:02.2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 64,'-5'0'32,"10"0"-32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40:02.7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2 103 2496,'-1'-1'71,"1"0"0,0 0 0,0 0 0,0 0 0,-1 0 0,1 0 0,0 0 0,0-1 0,1 1 0,-1 0 0,0 0 0,0 0 0,0 0 0,1 0 0,-1 0 0,1 0 0,-1 0 0,1 0 0,-1 0 0,1 0 0,1-2 0,2-3 890,-2 2-88,-1 1 0,1-1 1,-1 0-1,0 0 0,0 0 1,0 0-1,-1 0 1,0 0-1,1 0 0,-1-1 1,-1-4-1,1-2 2411,0 11-3175,0 0-1,0-1 0,0 1 0,0 0 0,0 0 1,0-1-1,0 1 0,0 0 0,0-1 0,0 1 0,0 0 1,-1-1-1,1 1 0,0 0 0,0 0 0,0-1 1,0 1-1,-1 0 0,1 0 0,0-1 0,0 1 1,0 0-1,-1 0 0,1 0 0,0-1 0,0 1 1,-1 0-1,1 0 0,0 0 0,-1 0 0,1 0 0,0 0 1,0-1-1,-1 1 0,1 0 0,0 0 0,-1 0 1,1 0-1,0 0 0,-1 0 0,1 0 0,0 21 1044,4 27-316,-4 60 0,-1-50-668,2 7 32,0-17 90,-6 59-1,6-82-94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40:03.2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0 140 6976,'2'0'9781,"11"-1"-8430,0 0 0,-1-1 1,1 0-1,16-5 0,51-21 212,1 0-1242,183-31-1153,-251 57-952,11-2-459,-11-1-7549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40:05.9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420 60 2304,'9'5'15301,"-10"-5"-15248,-11-1 318,-1 1 0,0 1 0,0 0 0,1 0 0,-1 1 0,1 1 0,0 0 0,-17 7 0,23-7-304,1 1 1,0-1-1,0 1 1,0 1-1,1-1 1,-1 1 0,1 0-1,0-1 1,1 2-1,-1-1 1,-4 9-1,8-12-28,-1 1 0,1-1 0,-1 1-1,1-1 1,0 1 0,0-1 0,0 0-1,1 1 1,-1-1 0,0 1 0,1-1-1,0 1 1,-1-1 0,3 4 0,3 6 244,-6-11-258,0 0 0,1 0 0,-1 0-1,1 0 1,-1 0 0,1 0 0,-1 0 0,1 0 0,-1-1 0,1 1-1,0 0 1,-1 0 0,1-1 0,0 1 0,0 0 0,0-1 0,-1 1-1,1-1 1,0 1 0,2 0 0,8 5 144,-10-5-141,0-1-1,1 1 1,-1 0-1,0-1 1,0 1 0,1-1-1,-1 1 1,0-1-1,1 0 1,-1 1-1,0-1 1,1 0-1,1 0 1,0 0 23,0 0 0,-1 0 0,1-1 0,0 1 1,0-1-1,0 1 0,0-1 0,-1 0 0,6-3 1,23-8 193,-22 7-252,0-1 0,-1-1-1,1 0 1,13-14 0,-20 18 23,1 0-1,0-1 1,-1 1-1,0-1 1,0 1-1,0-1 1,0 0-1,-1 0 1,1 0 0,-1 0-1,0 0 1,0 0-1,-1 0 1,1-6-1,-1 8-26,0-1 0,-1 1 0,1-1-1,-1 1 1,0 0 0,0-1 0,0 1 0,0 0-1,0 0 1,-3-4 0,-18-22 83,13 17-47,6 8-15,1 0 0,-1 0 0,-1 1 0,1-1 1,0 1-1,0 0 0,-1-1 0,1 2 0,-5-3 0,6 3-8,-1 0 0,1 0 0,0 1 0,-1-1 0,1 1 0,0-1-1,-1 1 1,1 0 0,-1 0 0,1 0 0,-1 0 0,1 0 0,0 0-1,-1 1 1,1-1 0,-3 2 0,-21 8 69,20-9-78,1 1-1,-1 1 0,1-1 1,-1 1-1,1-1 1,0 2-1,-8 5 1,-41 36 76,37-33 89,13-10-87,1 1 0,-1-1-1,1 1 1,-6 6 0,1-1 98,0 0 0,-19 13 0,-2 2 49,13-11-334,13-11 140,1 1 0,-1 0 1,0 0-1,1 0 0,-1 0 0,-2 4 1,-6 5 85,9-10-114,0 1-1,0 0 1,1-1-1,-1 1 1,0 0-1,1 0 1,-2 3-1,-3 4 62,5-8-54,0 0-1,0 0 1,0 1 0,0-1 0,1 0 0,-1 1 0,0-1 0,1 0-1,-1 1 1,1-1 0,-1 1 0,1-1 0,0 1 0,-1-1 0,1 1-1,0-1 1,0 1 0,0-1 0,0 1 0,0-1 0,1 1 0,-1-1-1,0 1 1,2 2 0,-1-1 24,1 1 0,-1 0 0,0 0 0,2 7 0,-2-7-14,0 1 0,0-1 0,0 0 0,1 0 0,2 5 1,45 83 274,-1-21 10,-46-70-278,0 1 1,-1-1-1,1 0 0,0 0 0,0 0 0,-1 0 0,1 0 1,0 0-1,0-1 0,3 1 0,-2 0 25,6 3 166,-7-3-211,-1 0 1,1 0-1,0 0 0,0-1 0,1 1 0,-1-1 0,0 0 0,0 1 1,0-1-1,0 0 0,0 0 0,3-1 0,-1 1 13,0 1 1,0-1-1,0 1 0,0 0 1,0 0-1,0 0 0,5 2 1,-8-2-20,0-1 0,0 1 0,1-1 0,-1 1 0,0 0 0,0-1 0,0 1 0,0 0 0,0 0 0,0 0 0,0-1 0,0 1 0,0 0 0,0 1 0,-1-1 0,1 0 0,0 1 0,2 2-14,4 5 18,1 0 0,-2 0-1,1 0 1,-1 1 0,-1 0 0,0 0 0,0 1 0,-1-1 0,-1 1-1,1 0 1,-2 0 0,1 0 0,-2 0 0,2 20 0,5 47 172,-8-71-133,0 0 0,-1-1 0,1 1-1,-1-1 1,-1 1 0,1-1 0,-1 1-1,-4 9 1,3-10 42,0 1 1,0 0-1,-1-1 0,0 0 0,0 0 1,0 0-1,-1 0 0,0-1 0,0 0 1,0 0-1,-1 0 0,1 0 0,-8 3 0,7-6-49,-1 0 0,1 0-1,-1-1 1,1 0-1,-1-1 1,0 1-1,1-1 1,-1-1 0,0 1-1,-10-3 1,7 0-174,1-1 0,0 0 1,0 0-1,0-1 0,0 0 1,-7-6-1,1 1-808,7 5 20,-2-2-2327,0 2 0,-16-9 0,17 11-3348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40:08.7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221 108 3136,'0'0'3370,"5"-3"636,-4 3-3829,-1 0 0,0 0 0,1 0 1,-1 0-1,1 0 0,-1 0 0,0 0 0,1 0 1,-1-1-1,1 1 0,-1 0 0,0 0 0,1 0 1,-1-1-1,0 1 0,1 0 0,-1 0 0,0-1 1,1 1-1,-1 0 0,0-1 0,0 1 0,1 0 1,-1-1-1,0 1 0,0 0 0,0-1 1,1 1-1,-1 0 0,0-1 0,0 0 0,0-1 97,0 1-1,1-1 1,-1 0 0,0 1-1,-1-1 1,1 0-1,0 0 1,-1-2-1,0 0-58,0 1 0,0 0 0,0 0 0,-1-1-1,1 1 1,-1 0 0,0 0 0,0 0 0,0 1 0,-2-4-1,-4 0 371,3 0-239,-1 2 0,0-1-1,0 1 1,-10-6 0,14 9-314,0 0 0,-1 0 0,1 0 0,-1 1 1,0-1-1,1 1 0,-1-1 0,1 1 0,-1 0 0,0 0 0,1 0 0,-1 0 0,0 1 0,1-1 0,-1 1 0,-4 1 0,-1 1-11,2-1 11,-1 0 0,1 1 0,-1-1 0,1 2 0,0-1 0,0 1 0,0-1 0,-7 8 0,8-6 52,-2 0 14,1 2 1,0-1 0,-8 11 0,12-14-84,1-1 0,0 1 0,-1-1 0,1 1 0,0 0 0,0-1 0,1 1 0,-1 0 0,0 0 0,1 0 0,0 0 0,0-1 0,0 1 0,0 5 0,9 37 143,1 0 0,27 69 0,-36-109-130,19 52 390,20 98 1,-31-67 136,-8-80-454,-1 0 0,0 1 0,0-1 0,-1 1 1,-3 15-1,-15 40 576,5-23-426,8-26-271,5-13 7,0 0-1,0 0 1,0 0-1,0 0 1,0 0-1,1 1 1,-1 2-1,1-4-210,-5 1-3068,2-20-12808,3 16 15334,-1 0-1,1 0 1,-1-4 0,-8-5-2493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27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154 378 3328,'-1'0'116,"0"0"-1,0 1 1,1-1-1,-1 1 1,0 0 0,0-1-1,0 1 1,1 0-1,-1-1 1,1 1 0,-1 0-1,0-1 1,1 1-1,-1 0 1,1 0 0,0 0-1,-1 1 1,1-2 59,0 1 0,0-1 0,0 1 0,0-1 1,0 1-1,0-1 0,0 1 0,0-1 0,0 1 0,1-1 0,-1 1 1,0-1-1,0 0 0,1 1 0,-1-1 0,0 1 0,1-1 1,-1 0-1,0 1 0,1-1 0,-1 0 0,0 1 0,1-1 0,2 2 286,-1-1-1,1 0 1,-1 0-1,1 0 0,-1 0 1,1 0-1,0 0 1,-1-1-1,1 0 0,5 1 1,-6-1-345,0-1 1,0 1-1,1-1 1,-1 1-1,0-1 1,0 0-1,0 0 1,0 0-1,0 0 1,0 0-1,0 0 1,0 0-1,-1-1 1,1 1-1,0-1 0,-1 1 1,3-3-1,13-11 657,-17 15-769,0-1 1,0 1-1,0 0 0,0 0 0,1 0 1,-1-1-1,0 1 0,0 0 0,0 0 0,1 0 1,-1 0-1,0 0 0,0-1 0,0 1 1,1 0-1,-1 0 0,0 0 0,0 0 1,1 0-1,-1 0 0,0 0 0,0 0 1,1 0-1,-1 0 0,0 0 0,0 0 1,1 0-1,-1 0 0,0 0 0,0 0 0,1 0 1,-1 0-1,0 1 0,0-1 0,0 0 1,1 0-1,-1 0 0,0 0 0,0 0 1,0 1-1,1-1 0,-1 0 0,0 0 1,0 0-1,0 0 0,0 1 0,0-1 0,1 0 1,-1 0-1,0 1 0,0-1 0,0 0 1,0 0-1,0 0 0,0 1 0,0-1 1,-1 14-2,-7 11 168,0 0-1,-2 0 1,-14 24-1,-13 33 295,-17 78 173,6-14 4,35-112-315,2 0 0,-8 43 0,13-56-148,1 2 1151,5-23-1310,0 0 0,0 0-1,0 0 1,0 0 0,0 0 0,0 0-1,0 0 1,0 0 0,0 0 0,0 0-1,0 0 1,0 0 0,0 0 0,0 0-1,0 0 1,0 0 0,0 0 0,0 0-1,1 0 1,-1 0 0,0 0 0,0 0-1,0 0 1,0 0 0,0 0 0,0 0-1,0 0 1,0 0 0,0 0 0,0 0-1,0 1 1,0-1 0,0 0 0,5-13 402,-1 4-334,81-207 459,-9-11-521,-3-40-4,-65 238-36,50-153-138,-56 176 155,6-15-78,1 0 1,12-20 0,-18 36 27,-1 1 0,1-1 0,0 1-1,1 0 1,-1 0 0,1 0 0,0 0 0,0 0-1,0 1 1,0 0 0,1 0 0,0 0 0,-1 0-1,9-2 1,-11 4 36,0 0 0,1 1 0,-1-1 0,1 1-1,-1 0 1,0-1 0,1 1 0,-1 1 0,1-1 0,-1 0-1,1 0 1,-1 1 0,0 0 0,1-1 0,-1 1 0,4 2-1,-3-1 5,0 0 0,0 0-1,0 0 1,0 1 0,0-1-1,-1 1 1,1 0-1,-1 0 1,0 0 0,3 4-1,-1 2-1,1 0-1,-1 0 1,-1 1-1,1-1 1,-2 1 0,1 0-1,0 14 1,0 2 63,-2-1 1,-1 1 0,-1-1-1,-1 0 1,-2 1-1,0-1 1,-9 28 0,8-38 54,-1 1 1,0-1-1,-1-1 1,-1 1-1,-10 15 1,11-21-18,0 0 0,-1 0 1,0-1-1,0 0 0,0-1 1,-1 0-1,0 0 1,-11 6-1,12-9-50,-1 0 0,1 0 0,-1-1 0,1 0 0,-1-1-1,0 0 1,0 0 0,0-1 0,-11 1 0,14-2-48,-1 0 0,1-1 0,-1 1 0,1-1 0,-1 0 0,1-1 1,-1 0-1,1 0 0,0 0 0,0-1 0,0 0 0,0 0 0,-6-4 0,11 6-171,0 1 0,1-1 0,-1 0 0,0 1 0,1-1 0,-1 0 0,1 1 0,-1-1 0,1 0 0,-1 0 0,1 0 0,-1 1 0,1-1 0,0 0 0,-1 0 0,1 0 0,0 0 0,0 0 0,0 1 0,0-1 0,0 0 0,0 0 0,0 0 0,0 0 0,0 0 0,0 0 0,0 0 0,0 0 0,1 1 0,-1-1 0,0 0 0,1 0 0,-1 0 0,1 0 0,-1 1 0,1-1 0,-1 0 0,1 0 0,-1 1 0,1-1 0,0 1 0,-1-1 0,1 0 0,0 1 0,0-1 0,-1 1 0,1 0 0,0-1 0,0 1 0,0-1 0,0 1 0,1 0 0,20-1-3850,4 4 1377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40:09.1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92 3648,'-14'-5'6995,"24"2"-892,7 0-3940,82-15 4313,50-13-5051,-111 24-1291,48-2 0,5-1-2823,-82 9 1823,27-4-10497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40:09.9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260 1 3392,'0'0'13045,"-4"8"-10827,-1 1-1767,-1 0 0,1 0-1,-2 0 1,1-1 0,-1 0-1,0 0 1,-1 0-1,-11 9 1,7-7-228,1 0 1,0 1-1,-16 22 1,15-14-74,1 1 0,1 1 0,1 0 0,-12 37 0,-15 91 577,34-141-691,-19 117 635,19-109-522,2 1 0,-1-1 0,2 0-1,0 0 1,6 27 0,0-17-57,2-1 0,0 0 0,1 0 0,2-1 0,1-1 0,0 0 0,20 25 0,-18-26-316,11 13-2992,-8-42-11856,-17-2 10006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40:10.8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37 4064,'-8'7'13391,"5"0"-11120,0 0-3512,-3 5 1867,0 0 0,1-1 0,0 2 0,-5 20 0,4-4-174,-23 110 646,23-103-771,-1 69-1,7-90-174,0 0-1,2 0 1,6 27 0,-6-34-73,0-1 1,1 1 0,0-1-1,0 0 1,0 0-1,1 0 1,0-1-1,1 0 1,5 7 0,-9-12-36,1 1 1,0-1-1,-1 0 1,1 0 0,-1 0-1,1-1 1,0 1-1,0 0 1,-1-1 0,1 1-1,0-1 1,0 1-1,0-1 1,0 0 0,-1 0-1,1 0 1,0 0-1,0 0 1,0 0 0,0-1-1,0 1 1,-1 0 0,1-1-1,0 0 1,2-1-1,5-1-38,-2-1 0,1 0 0,0 0 0,8-6 0,-7 4-28,0-1 0,0 1 0,-1-2 1,0 1-1,0-1 0,-1 0 0,0 0 0,0-1 1,-1 0-1,8-15 0,-8 10-34,-1 1 0,0-2 0,-1 1-1,-1-1 1,0 1 0,-1-1 0,-1 0 0,-1-28 0,-2 7 27,-3 0 0,-12-51 0,15 76 25,-1 0 0,-1 0 1,0 0-1,0 1 0,-1-1 0,0 1 1,-1 0-1,0 1 0,-1 0 0,0 0 0,0 0 1,-1 1-1,0 0 0,0 0 0,-1 1 1,-10-7-1,15 11 182,3 3-434,0-1 0,1 1 1,-1-1-1,0 1 0,1-1 1,-1 1-1,0-1 0,0 1 1,0 0-1,0-1 0,1 1 1,-1 0-1,0 0 0,-1 0 1,1 0-103,0 1 0,1-1 0,-1 1 0,0-1 0,0 1 0,1 0 0,-1-1 0,1 1 0,-1 0 0,1 0 0,-1-1 0,1 1 0,-1 0 0,1 0 0,-1 0 0,1 0 0,0 1 0,-5 12-6671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40:11.2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72 3904,'-6'3'10401,"16"-4"-6948,17-5-881,-8 0-1323,21-10-1,-2 2-1731,0 3-5184,-26 8-191,3-4 2703,3-4-1277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40:11.9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6 4992,'-2'-5'3089,"13"7"878,26 19-1482,-1 2 1,-2 1 0,33 29-1,-53-40-2155,0 1 0,-1 0 0,0 1 0,-2 1 0,1 0 0,-2 0-1,0 1 1,14 34 0,-13-19-29,-1 1-1,-2 0 1,-1 0-1,-1 1 0,1 38 1,-7-54-206,-1-1 0,0 1 0,-2-1 0,0 0 0,-1 0 0,0 0 0,-14 32 0,-5-1 17,-36 58 0,20-38-115,-71 116-1984,29-70-8276,56-83 6034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40:15.6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243 30 2400,'1'-4'17392,"-6"11"-17051,4-6-258,0 0 0,0 0 1,0-1-1,-1 1 0,1 0 0,0-1 1,-1 1-1,1-1 0,0 0 0,-1 1 1,1-1-1,-1 0 0,-2 0 0,4 0-54,0 0-1,-1 0 0,1 0 0,0 0 0,0 0 0,-1 0 0,1 0 0,0 0 1,-1 0-1,1 0 0,0 0 0,0 0 0,-1 0 0,1 0 0,0-1 1,0 1-1,0 0 0,-1 0 0,1 0 0,0 0 0,0-1 0,0 1 0,-1 0 1,1 0-1,0 0 0,0-1 0,0 1 0,0-1-10,0 1 0,0-1 1,0 0-1,0 1 0,0-1 0,0 1 0,1-1 0,-1 0 1,0 1-1,0-1 0,1 1 0,-1-1 0,0 1 0,1-1 1,-1 1-1,0-1 0,1 1 0,0-1 0,1-1-33,1 0-1,-1-1 1,1 2-1,0-1 1,-1 0-1,1 0 0,0 1 1,0 0-1,0-1 1,0 1-1,0 0 1,1 1-1,3-2 0,5 1 7,0 0 0,13 0 0,-24 1 27,0 0 0,-1 0 0,1 0 1,0 0-1,0 0 0,0 0 0,-1 0 0,1 0 0,0 0 1,0 0-1,-1 0 0,1 0 0,0 1 0,-1-1 0,1 0 1,0 0-1,0 1 0,-1-1 0,1 1 0,-1-1 0,1 1 0,0-1 1,-1 1-1,1-1 0,-1 1 0,1 0 0,-1 0-4,0 0-1,0-1 1,0 1 0,0 0-1,-1 0 1,1 0-1,0-1 1,0 1-1,-1 0 1,1 0 0,-1-1-1,1 1 1,0 0-1,-1 0 1,1-1-1,-1 1 1,0-1 0,0 2-1,-5 3 85,0 0 1,0 0-1,-10 6 0,12-9-50,-29 15 102,31-16-116,-1 0 0,1 0-1,0-1 1,-1 1 0,1-1 0,-1 1-1,1-1 1,-1 0 0,1 0-1,-1 0 1,-4-1 0,7 1-36,-1 0 0,1 0 1,-1 0-1,1 0 0,-1 0 0,1 0 0,0 0 0,-1-1 1,1 1-1,-1 0 0,1 0 0,0 0 0,-1-1 1,1 1-1,-1 0 0,1 0 0,0-1 0,0 1 1,-1 0-1,1-1 0,0 1 0,-1-1 0,1 1 1,0 0-1,0-1 0,0 1 0,-1 0 0,1-1 0,0 1 1,0-1-1,0 1 0,0-1 0,0 1 0,0-1 1,0 1-1,0 0 0,0-1 0,0 1 0,0-1 1,0 1-1,0-1 0,0 1 0,0 0 0,1-1 1,-1 1-1,0-1 0,0 1 0,0 0 0,1-1 1,-1 1-1,0 0 0,1-1 0,-1 1 0,0-1 0,2-1-2,0 0-1,-1 1 0,1-1 0,0 0 0,0 0 0,0 1 0,0-1 0,3 0 0,-5 1 10,4-1-18,0 1 1,0-1 0,1 0 0,-1 1 0,0 0 0,6-1 0,-9 2-73,-2 2 82,0 1 1,0-1 0,0 0 0,-1 0-1,1 0 1,-1 0 0,0 0-1,1-1 1,-3 3 0,2-3 14,0 2 8,-1-1-1,0 0 1,1 0-1,-1 0 1,0 0 0,0 0-1,0-1 1,0 1-1,-5 0 1,7-1-13,0-1 0,-1 0 0,1 1 1,-1-1-1,1 0 0,-1 0 0,1 0 0,-1 0 0,1 0 1,-1 0-1,1 0 0,-1-1 0,1 1 0,-1-1 0,1 1 1,0-1-1,-1 1 0,1-1 0,0 0 0,-1 1 0,1-1 1,0 0-1,-2-2 0,2 2-5,1 0 1,-1-1-1,1 1 1,-1-1-1,1 1 0,-1-1 1,1 0-1,0 1 1,0-1-1,-1 1 0,1-1 1,1 1-1,-1-1 1,0-2-1,1-2-11,-1 6-82,2 0-253,0 1 379,1 0 0,-1 1-1,0-1 1,0 0 0,1 1-1,-1-1 1,0 1 0,0 0 0,-1 0-1,1-1 1,0 1 0,1 3 0,2 0 70,0 1-14,-1-1-1,1 1 1,-1-1-1,0 1 0,0 1 1,-1-1-1,0 0 1,0 1-1,-1 0 0,1 0 1,-1 0-1,-1 0 1,1 0-1,-1 0 0,-1 0 1,1 0-1,-1 0 1,0 0-1,-1 1 0,-1 8 1,-2 5 78,-1 1-1,-1-2 1,-1 1 0,-1-1-1,-1 0 1,-21 36 0,16-35-401,-1 0 1,-1 0-1,0-2 1,-2 0-1,-31 26 1,30-31-1239,5-4-2297,10-8 2508,-18 13-2063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40:18.6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172 1 1824,'-9'9'1216,"-2"1"264,10-9-1243,0 0-1,0 0 1,0 0-1,0 0 1,0 1 0,0-2-1,-1 1 1,1 0-1,0 0 1,0 0 0,-1-1-1,1 1 1,-1 0-1,-2 0 1,3-1-67,0 0 0,0 0 0,0 1 0,1-1 0,-1 0 0,0 0 0,0 1 0,0-1 0,0 1 0,1-1 1,-1 1-1,0-1 0,-1 2 0,2-2-57,-1 1 1,0-1 0,0 1 0,0-1-1,0 1 1,1-1 0,-1 1 0,0-1 0,0 1-1,0-1 1,0 0 0,0 0 0,-2 1-1,-28 2 2954,30-3-3012,0 0 0,0 0-1,0 1 1,0-1 0,0 0 0,1 1 0,-1-1 0,0 1 0,0-1-1,0 1 1,0-1 0,1 1 0,-1-1 0,0 1 0,0 0 0,1-1 0,-1 1-1,1 0 1,-1 0 0,1 0 0,-1-1 0,1 1 0,-1 0 0,1 0-1,0 0 1,-1 1 0,-6 29 341,5-23-300,0 3-38,-3 20 332,5-29-139,3 0 107,-3-2-345,0 0 0,1 0 0,-1 0 1,0 1-1,0-1 0,0 0 0,0 0 0,0 0 0,1 0 1,-1 0-1,0 1 0,0-1 0,0 0 0,0 0 0,1 0 0,-1 0 1,0 0-1,0 0 0,0 0 0,1 0 0,-1 0 0,0 0 0,0 0 1,0 0-1,1 0 0,-1 0 0,0 0 0,0 0 0,0 0 0,1 0 1,-1 0-1,0 0 0,1 0 0,11-7 376,-10 6-359,1 0 0,-1 0 0,0 0 0,0-1 0,0 1 0,1-1 0,-2 1 0,1-1 0,0 0 0,0 1 0,0-1 0,-1 0 0,1 0 0,-1-1 0,2-1 0,-3 3-15,0 1 0,1-1 0,-1 0 0,0 1 0,0-1 0,1 0 0,-1 1 0,0-1 0,0 0 0,0 1 0,0-1 0,0 0 0,0 1 0,0-1 0,0 0 0,-1 0 0,1 1 0,0-1 0,0 1 0,0-1 0,-1 0 0,1 1 0,0-1 0,-1 0 0,1 1 0,-1-1 0,1 1 0,0-1 0,-1 1 0,1-1 0,-1 1 0,1-1 0,-1 1 0,0 0 0,1-1 0,-1 1 0,1 0 0,-1-1 0,0 1 0,1 0 0,-1 0-1,0 0 1,1-1 0,-1 1 0,0 0 0,0 0 0,-2 0-17,1-1 0,0 1 0,-1 0 0,1 0 0,0 0 0,-1 0 0,1 0 0,0 1-1,-1-1 1,1 0 0,0 1 0,0 0 0,-1 0 0,1 0 0,-4 2 0,1 0 64,0 1 0,1 0 0,-1 0 1,-6 9-1,10-12-25,0 1 1,0-1 0,1 0-1,-1 1 1,1-1 0,-1 1-1,1-1 1,-1 1 0,1-1-1,0 1 1,0-1-1,-1 1 1,1-1 0,0 1-1,1-1 1,-1 4 0,14-9 516,-7-1-445,-6 5-78,0-1 0,-1 1 0,1 0 0,0-1 0,-1 1 0,1-1 0,0 1 0,-1 0 0,1-1 0,-1 0 0,1 1 0,-1-1 0,1 1 0,-1-1 0,1 0 0,-1 1 0,1-2 0,-1 1-63,0-19 37,0 19-10,0-1-1,0 1 0,0-1 1,1 1-1,-1-1 0,0 1 0,1-1 1,0 1-1,-1-1 0,1 1 1,0-1-1,-1 1 0,1 0 1,0-1-1,0 1 0,0 0 1,0 0-1,0 0 0,0 0 1,1 0-1,-1 0 0,0 0 0,1 0 1,-1 1-1,0-1 0,1 0 1,-1 1-1,1-1 0,-1 1 1,2-1-1,5-1-46,0 1 0,-1 0 1,1 0-1,11 1 0,-15 0 18,-1 1-3,4 2 53,-5-2 954,-1-1-943,8-1-65,-7-2 8,-2 3 18,1-1-36,0 11-7114,3 5-998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28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1 188 2400,'0'-1'224,"0"0"1,0 0-1,0-1 1,0 1-1,1 0 1,-1 0-1,0 0 1,1 0-1,-1 0 1,1 0-1,-1 0 0,2-1 1,-2 1 320,1 0 1,0 0 0,-1 0-1,1 0 1,-1-1-1,1 1 1,-1 0-1,0 0 1,0 0 0,1-1-1,-1 1 1,0-2-1,1 13 684,1 0-1,0 0 1,8 19-1,1 9-867,-3 0-30,-2 1 1,2 50 0,-7 82 612,-2-93 685,20-81-1325,82-11-352,67-12 80,587-90 48,-350 89-54,1 45 38,41 54-85,-383-60 149,1-3 0,-1-3 0,1-3 0,66-5 0,-122 2-4,0-1 0,1 0-1,-1-1 1,0 0 0,0 0 0,16-8 0,-19 8-33,-1-1-1,1-1 1,-1 1 0,0-1 0,0 0 0,-1 0 0,1-1 0,-1 1 0,0-1-1,0 0 1,6-9 0,10-24 101,-2 0 0,-1-1-1,15-54 1,1-3-73,30-60-253,-47 124-694,-4 6-5661,-7 19 2943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29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1568,'-1'5'10775,"6"-6"-9278,81-42 476,-69 36-1758,-1 0 0,2 1 0,-1 0 0,21-2-1,70-7 349,-91 13-440,25 1 0,-38 1-98,0 0 0,-1 0 0,1 1 0,-1-1 0,1 1 0,-1 0 1,1 0-1,-1 0 0,1 1 0,-1-1 0,0 1 0,0 0 0,4 2 0,-6-3-4,0 0-1,-1-1 1,1 1-1,-1 0 1,1 0-1,-1 0 0,1-1 1,-1 1-1,0 0 1,1 0-1,-1 0 1,0 0-1,0 0 0,1 0 1,-1 0-1,0 0 1,0-1-1,0 1 1,0 0-1,0 0 0,0 0 1,-1 0-1,1 0 1,0 0-1,0 0 1,-1 0-1,1 0 0,0-1 1,-1 1-1,1 0 1,-1 0-1,1 0 1,-2 1-1,-3 3 25,1 1 0,-1-1-1,-9 8 1,9-9 20,-25 23 335,-2 0-258,2 2 1,1 1 0,-27 35 0,53-60-111,0-1 1,0 1-1,0 0 1,1 0 0,-4 10-1,6-14-15,-1 1 0,1 0 0,-1 0 0,1-1 0,0 1 0,0 0 0,0 0 0,0-1 0,0 1 0,0 0 0,1 0 0,-1-1 0,0 1 0,1 0 0,0 0 0,-1-1 0,1 1 0,0-1 0,0 1 0,0 0 0,0-1 0,2 3 0,0-1 23,1 1 0,1-1 0,-1-1-1,0 1 1,1 0 0,-1-1-1,1 0 1,0 0 0,0 0 0,5 1-1,11 1 40,22 4 0,-41-8-76,4 1-25,29 3 14,0 1 0,0 3 0,55 18 0,-85-24 32,-1 0 0,1 0 1,-1 1-1,1-1 0,-1 1 0,0 0 0,0 1 0,0-1 0,-1 1 0,1 0 0,-1-1 0,0 1 0,0 1 0,3 4 0,-5-6 15,1 0 0,-1-1-1,0 1 1,0 1 0,0-1 0,-1 0-1,1 0 1,-1 0 0,0 0 0,0 0-1,0 1 1,0-1 0,0 0 0,-1 0-1,1 0 1,-1 0 0,0 0 0,0 0-1,0 0 1,0 0 0,0 0-1,-1 0 1,-3 4 0,2-3 24,-1 1 0,0-1 0,0 0 0,0 0 0,-1-1 0,1 1 1,-11 4-1,-35 17 285,19-13-93,-61 14-1,55-16-155,-19 5 5,-101 23 363,147-36-749,-22 2 823,15-6-4304,34-7-7543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30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0 4160,'0'0'6960,"1"5"-4806,0-1-1839,0 0 1,0 1-1,0-1 0,0 1 0,-1-1 0,0 1 0,0-1 0,0 1 0,0-1 1,-1 0-1,-2 9 0,-1 4 221,-11 26-1,-43 91 847,39-91-1127,1 2 0,3 0 0,1 1-1,-12 74 1,26-119-253,-2 12 107,0 1 0,0-1 0,1 1 1,2 19-1,-1-30-54,0 0-1,1 0 1,0 0-1,-1 0 1,1 0 0,0 0-1,1 0 1,-1-1-1,0 1 1,1-1-1,2 5 1,-2-6-4,-1 1 0,1-1 0,-1 0 0,1 0 0,0 1 0,0-1 0,0 0 0,-1 0 0,1-1-1,0 1 1,0 0 0,0-1 0,0 1 0,1-1 0,-1 1 0,0-1 0,0 0 0,3 0 0,5-1 65,1 0 1,0 0-1,-1-1 1,1 0-1,-1-1 1,17-7-1,61-33 295,-15 7 16,-45 24-306,-3 2 45,44-24 1,-60 27-221,-9 6-75,0 1-1,1 0 1,-1-1-1,0 1 0,0 0 1,0-1-1,0 1 0,0 0 1,0-1-1,0 1 0,0 0 1,0-1-1,0 1 0,0 0 1,0-1-1,0 1 0,0 0 1,0-1-1,0 1 0,0 0 1,0-1-1,0 1 0,-1 0 1,1-1-1,0 1 0,0 0 1,0 0-1,-1-1 0,-2-3-2174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29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398 671 3328,'-8'5'8759,"5"-2"-6279,-2 0-3293,-11 7 2274,-31 11 0,-11 5-442,30-10-487,1 0-1,0 2 0,-48 43 0,64-52-399,1 2-1,0 0 0,1 0 1,0 0-1,0 2 0,1-1 1,1 1-1,0 0 1,1 0-1,0 0 0,-4 19 1,9-31-99,1 1 0,0 0 0,0-1 0,-1 1 0,1 0 1,0-1-1,0 1 0,0 0 0,1-1 0,-1 1 0,0 0 0,1-1 1,-1 1-1,1-1 0,1 3 0,-2-3-10,1 0 1,0 0 0,-1 0-1,1-1 1,0 1-1,0-1 1,0 1-1,-1 0 1,1-1-1,0 1 1,0-1-1,0 0 1,0 1-1,0-1 1,0 0 0,0 1-1,0-1 1,0 0-1,0 0 1,0 0-1,0 0 1,0 0-1,0 0 1,0 0-1,0 0 1,0-1-1,2 0 1,5-1 53,0-1-1,0 0 1,-1 0 0,1-1-1,-1 0 1,13-9 0,-1-2 17,20-19 0,-7 1-56,-2-1-1,-1-1 0,36-56 1,-62 86-77,0 1 1,0-1 0,0 0-1,-1 0 1,0 0 0,0 0 0,0 0-1,0 0 1,-1 0 0,1-8-1,-2 12 31,0 1-1,0-1 0,0 0 1,0 1-1,0-1 0,0 1 1,-1-1-1,1 1 1,0-1-1,0 1 0,0-1 1,-1 1-1,1-1 0,0 1 1,-1-1-1,1 1 0,0 0 1,-1-1-1,1 1 1,0-1-1,-1 1 0,1 0 1,-1-1-1,1 1 0,-1 0 1,1 0-1,-1-1 0,1 1 1,-1 0-1,1 0 1,-1 0-1,1 0 0,-1 0 1,1 0-1,-1-1 0,1 1 1,-1 0-1,1 0 0,-1 1 1,0-1-1,1 0 1,-1 0-1,1 0 0,-1 0 1,1 0-1,-1 1 0,0-1 1,-25 12-26,20-9 39,1 1 0,-1 0 0,1 1 0,0-1 0,1 1 0,-1 0 0,1 0-1,0 0 1,0 1 0,1-1 0,-1 1 0,1 0 0,1 0 0,-1 0 0,1 1 0,-3 10-1,3-8 35,1 0 0,0 0 0,0 0 0,1 1 0,0-1 0,0 0-1,1 0 1,0 0 0,1 0 0,0 0 0,5 13 0,-4-16 16,-1 0 1,2 0-1,-1 0 1,1 0 0,-1 0-1,2-1 1,5 7-1,-7-9-23,-1-1 1,0 0-1,1 0 0,-1 0 0,1 0 0,0-1 1,0 1-1,-1-1 0,1 0 0,0 1 0,0-1 0,0 0 1,0-1-1,1 1 0,-1-1 0,0 1 0,0-1 0,4 0 1,0-1 2,-1 0 1,0-1-1,0 0 1,0 0-1,0 0 1,0-1-1,0 0 1,0 0 0,-1 0-1,0-1 1,7-5-1,7-8 31,25-29 0,-31 33-86,194-189 127,-166 172-139,-41 30 31,0 0 1,0-1-1,0 1 1,1 0-1,-1 0 1,0-1-1,0 1 1,1 0-1,-1 0 1,0 0-1,1-1 0,-1 1 1,0 0-1,0 0 1,1 0-1,-1 0 1,0 0-1,1 0 1,-1 0-1,0 0 1,1 0-1,-1 0 1,0 0-1,1 0 0,-1 0 1,0 0-1,1 0 1,-1 0-1,0 0 1,1 0-1,-1 0 1,1 0-1,5 11 21,-4-7-14,-1 1 0,-1-1 0,1 1 0,0 6 0,-2-3 11,0 1 0,0-1 0,-1 1 1,-4 10-1,-4 23 9,7-24 23,1 30 1,2-42 13,0 0 0,1 0 0,-1 0 1,1 0-1,1-1 0,-1 1 0,1 0 0,0-1 0,4 8 1,-5-11-49,0 0-1,1-1 1,-1 1 0,1 0 0,-1 0 0,1-1 0,0 1 0,-1-1 0,1 0 0,0 0 0,0 1 0,0-1 0,0 0 0,0 0 0,0-1 0,1 1 0,-1 0 0,0-1 0,0 1 0,0-1 0,1 0 0,-1 0 0,4 0 0,3-1 15,-1 0-1,0 0 1,0-1 0,1 0 0,7-4 0,3-1 62,0-2 0,0 0 0,-1-1 0,21-15 0,63-55 40,-54 41-94,-2 0-465,-61 78-320,10-18 777,0 1 0,1-1 0,1 1 0,1 38 0,2-51-26,-1 5 137,4 22 0,-3-32-105,1 0 0,0 0 0,0-1 0,0 1 0,1 0 0,-1-1 0,1 1 0,0-1 0,0 0 0,4 6 0,-6-8-30,1-1 1,0 1-1,-1 0 0,1-1 0,-1 0 1,1 1-1,0-1 0,0 1 0,-1-1 1,1 0-1,0 1 0,0-1 0,-1 0 1,1 0-1,0 1 0,0-1 0,0 0 1,-1 0-1,1 0 0,0 0 0,1 0 1,1-1 8,-1 0 0,1 1 0,-1-1 0,0 0 1,0 0-1,0 0 0,4-3 0,4-3 58,0-1-1,13-13 1,-15 13-16,198-174 151,-184 163-178,1 0 0,-2-1 1,-1-2-1,-1 0 1,0-1-1,23-39 1,-6-7-27,47-132 0,-55 129-18,21-81-204,-28 79-209,-20 72 382,0 0 0,-1 0 0,1-1 0,-1 1-1,1 0 1,-1 0 0,0-1 0,0-3 0,0 5 38,0 1 1,0 0 0,0 0-1,-1 0 1,1 0-1,0-1 1,0 1-1,0 0 1,0 0-1,0 0 1,0 0-1,0 0 1,-1-1-1,1 1 1,0 0 0,0 0-1,0 0 1,0 0-1,0 0 1,-1 0-1,1 0 1,0-1-1,0 1 1,0 0-1,-1 0 1,1 0-1,0 0 1,0 0-1,0 0 1,0 0 0,-1 0-1,1 0 1,0 0-1,0 0 1,-13 7-55,8-3 23,0 1 1,0 0 0,1 0-1,-1 0 1,1 0-1,0 1 1,1 0 0,-5 8-1,-2 8-48,-7 23 0,15-39 88,-32 90 78,-3 6 176,-25 112 0,59-196-239,0 0-1,2-1 1,0 1 0,1 0-1,0-1 1,2 1-1,0 0 1,6 22 0,-6-31 57,1-1 1,0 0 0,0 1 0,1-1-1,8 12 1,-11-18-53,0 0-1,0 0 1,1 0-1,-1 0 1,1-1-1,-1 1 1,1 0-1,0-1 1,-1 1-1,1-1 1,0 0-1,0 1 1,0-1-1,0 0 1,1 0-1,-1-1 1,0 1-1,0 0 1,0-1-1,1 1 1,-1-1-1,0 0 1,1 1-1,-1-1 1,4-1-1,0-1 24,0 0 0,0-1-1,0 1 1,0-1 0,0-1-1,0 1 1,-1-1 0,0 0-1,0-1 1,5-5-1,15-10 9,7-5 11,13-9-352,-33 28 40,-12 6 242,0 0-1,1 0 1,-1 0 0,0 0-1,0 0 1,0 0-1,0 0 1,0 0 0,1 0-1,-1 0 1,0 0-1,0 0 1,0 0 0,0 0-1,0 0 1,0 1-1,1-1 1,-1 0 0,0 0-1,0 0 1,0 0-1,0 0 1,0 0 0,0 0-1,0 0 1,0 1-1,1-1 1,-1 0 0,0 0-1,0 0 1,0 0-1,0 0 1,0 0 0,0 1-1,0-1 1,0 0-1,0 0 1,0 0 0,0 1-1,-6 20-310,2-12 344,-6 25 88,-6 35-1,15-50 12,2-10 71,-1-9-190,0 0 0,0 1 1,0-1-1,0 0 0,0 0 0,0 0 0,0 0 1,0 0-1,0 0 0,0 0 0,0 1 0,0-1 1,0 0-1,1 0 0,-1 0 0,0 0 0,0 0 1,0 0-1,0 0 0,0 0 0,0 0 0,0 0 1,0 0-1,0 1 0,0-1 0,0 0 0,0 0 1,1 0-1,-1 0 0,0 0 0,0 0 0,0 0 1,0 0-1,0 0 0,0 0 0,0 0 0,0 0 1,1 0-1,-1 0 0,0 0 0,0 0 1,0 0-1,0 0 0,0 0 0,0 0 0,1 0 0,3-4 65,1 1 0,-1-1 0,0 0 0,0 0 0,5-7 0,-6 7-104,0 1 1,0-1-1,0 1 1,1-1 0,-1 1-1,1 0 1,0 0 0,0 0-1,7-3 1,-11 6 28,0 0-1,0 0 1,1 0 0,-1 0-1,0 0 1,0 0 0,1 0-1,-1 0 1,0 0 0,0 0 0,1 0-1,-1 0 1,0 0 0,0 0-1,1 0 1,-1 0 0,0 0-1,0 0 1,0 0 0,1 1 0,-1-1-1,0 0 1,0 0 0,0 0-1,1 0 1,-1 0 0,0 1-1,0-1 1,0 0 0,1 0 0,-1 0-1,0 0 1,0 1 0,0-1-1,0 0 1,0 0 0,0 1-1,0-1 1,0 0 0,1 0 0,-1 0-1,0 1 1,0-1 0,0 0-1,0 0 1,0 1 0,0-1-1,-1 17 5,1-13-19,-4 35 7,-1 1 0,-3-2 1,-1 1-1,-1-1 0,-3 0 1,0-1-1,-3-1 0,-1 0 1,-28 42-1,41-70 82,-1-1-1,0 0 1,-1 0-1,0 0 1,0-1-1,0 0 1,-1 0-1,-7 5 1,2-6 133,12-5-198,0 0 1,0-1-1,0 1 1,0 0-1,-1 0 1,1 0 0,0 0-1,0-1 1,0 1-1,0 0 1,0 0 0,0 0-1,0-1 1,0 1-1,0 0 1,0 0-1,0 0 1,0-1 0,0 1-1,0 0 1,0 0-1,0 0 1,0-1 0,0 1-1,0 0 1,0 0-1,1 0 1,-1 0 0,0-1-1,0 1 1,0 0-1,0 0 1,15-21 228,9-8-209,16-18-130,84-78 0,35 14-1505,-5 4-7309,-124 85 6305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30.7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86 7296,'-35'-13'2368,"28"9"-1174,7 1-260,7 1 1295,81 0 4269,2 1-4996,0-3-197,111-20 0,-93 10-1078,28-2 50,-125 15-489,17 0-2198,2 4-5207,-13 2 4273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32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13 981 2720,'-11'19'891,"11"-18"-848,-1-1 1,1 0 0,0 0-1,0 1 1,0-1-1,0 0 1,0 0 0,0 1-1,0-1 1,-1 0 0,1 1-1,0-1 1,0 0 0,0 0-1,0 1 1,0-1 0,0 0-1,0 1 1,0-1 0,0 0-1,1 0 1,-1 1 0,0-1-1,0 0 1,0 1-1,0-1 1,0 0 0,0 0-1,1 1 1,-1-1 0,0 0-1,0 0 1,0 0 0,1 1-1,-1-1 1,0 0 0,0 0-1,0 0 1,1 0 0,-1 1-1,0-1 1,0 0 0,1 0-1,-1 0 1,0 0-1,1 0 1,-1 0 0,0 0-1,0 0 1,1 0 0,-1 0-1,0 0 1,1 0 0,-1 0-1,0 0 1,0 0 0,1 0-1,-1 0 1,0 0 0,1 0-1,-1 0 1,0-1 0,0 1-1,1 0 1,11-3 987,0 0 0,0-1-1,0-1 1,-1 0 0,1 0 0,17-12 0,-5 1 54,38-34 0,-26 15 122,-1-1 0,46-64 0,-56 67-508,39-48 1376,-53 62-1743,-9 10-204,-3 9-129,1 0 0,0 0 1,0 0-1,0 0 0,0 0 1,0 0-1,0 0 0,0 0 1,0 0-1,0-1 0,0 1 1,-1 0-1,1 0 0,0 0 1,0 0-1,0 0 0,0 0 1,0 0-1,0 0 0,0 0 1,-1 0-1,1 0 0,0 0 1,0 0-1,0 0 0,0 0 1,0 0-1,0 0 0,0 0 1,-1 0-1,1 0 0,0 0 1,0 0-1,0 0 0,0 0 1,0 0-1,0 0 0,0 0 1,0 1-1,-1-1 0,1 0 1,0 0-1,0 0 0,0 0 1,0 0-1,0 0 0,0 0 1,0 0-1,0 1 0,-1-1 1,0 1-1,0 0 1,1 0-1,-1 0 1,0 0 0,1 0-1,-1 0 1,1 0-1,-1 0 1,1 0-1,-1 1 1,1-1-1,0 0 1,0 0-1,0 0 1,-1 2-1,0 21-88,2-20 64,7 100-39,-7-82 120,0 0 0,2-1 0,10 41 0,-12-59-3,0 0 0,0-1 1,0 1-1,1 0 1,-1 0-1,1-1 0,0 1 1,0-1-1,3 4 0,-5-5-31,1 0-1,0-1 0,0 1 1,-1 0-1,1-1 0,0 1 1,0-1-1,0 1 0,-1-1 1,1 0-1,0 1 0,0-1 1,0 0-1,0 0 0,0 0 1,0 1-1,0-1 0,0 0 1,0 0-1,-1 0 0,1 0 1,0-1-1,0 1 0,0 0 0,0 0 1,0-1-1,0 1 0,0 0 1,0-1-1,-1 1 0,1-1 1,0 1-1,0-1 0,-1 1 1,1-1-1,0 1 0,0-2 1,17-17 130,-1-1 0,18-28 1,20-24 99,-30 44-268,1 2 0,40-32 0,-62 55-47,-1 0 0,1 1 0,0-1 0,0 1 0,0 0 1,6-2-1,-9 4 50,0 0 0,-1 0 0,1 0 0,-1 0 0,1 0 0,0 0 0,-1 0 0,1 0 0,-1 0 0,1 0 0,0 0 0,-1 0 0,1 0 0,-1 0 0,1 1 0,0-1 0,-1 0 0,1 0 0,-1 1 0,1-1 0,0 1 0,0 0 10,-1 0 0,1 0-1,0 0 1,-1 0 0,1 0-1,-1 0 1,0 0 0,1 1-1,-1-1 1,0 0 0,0 0 0,1 0-1,-1 0 1,0 1 0,0 1-1,-2 29-115,-5 31 0,3-37 161,2 0 0,0 44 0,3-65 24,-1 1-1,1-1 1,0 1-1,0-1 1,1 0-1,0 1 1,0-1-1,0 0 1,0 0-1,1-1 1,6 9-1,-8-11-42,0-1-1,0 0 1,0 0-1,0 0 1,0 0-1,1 0 0,-1 0 1,0-1-1,1 1 1,-1 0-1,1-1 1,-1 1-1,1-1 1,-1 1-1,1-1 0,-1 0 1,1 1-1,1-1 1,0-1 11,0 1 0,-1-1 0,1 1 0,-1-1 0,1 0 0,-1 0 0,0 0 0,1 0 0,-1-1 0,0 1 0,0-1 0,0 1 0,0-1 0,3-3 0,21-22 35,-2-1-1,-1-1 1,28-48 0,3-3-19,-46 69-144,-7 9 58,0-1 1,0 1-1,0 0 1,1 1-1,-1-1 1,0 0-1,1 0 1,0 0-1,-1 1 0,1-1 1,0 1-1,0 0 1,2-2-1,-2 8 79,0 18-128,-2 0-1,0 0 1,-2 0 0,-5 28 0,4-32 79,-7 41 18,-3 0 0,-2-1 0,-32 80 0,32-93-7,12-34 117,0 0 0,-1-1-1,-1 0 1,0 0 0,-9 16 0,6-20 390,4-9-95,4 1-390,0 0 1,-1 0-1,1 1 0,0-1 1,0 0-1,0 0 0,0 0 1,0 0-1,0 0 0,0 0 1,0 0-1,0 0 0,0-1 1,3-8 5,0 1 1,1-1-1,6-10 1,5-15-83,47-144 106,-43 114-113,4 1-1,40-80 1,-55 128-79,1 1 0,1 0 1,0 1-1,1 0 0,0 1 0,24-21 0,-34 32 104,1 1 0,-1 0 0,1 0 0,-1 0 0,1 1 0,-1-1-1,1 0 1,-1 0 0,1 1 0,0-1 0,2 0 0,-3 1 23,0 0 1,-1 0-1,1 0 1,0 0-1,-1 0 1,1 1-1,0-1 1,-1 0-1,1 0 1,0 0-1,-1 1 1,1-1-1,-1 0 1,1 1-1,0-1 1,-1 0-1,1 1 1,-1-1-1,1 1 0,-1-1 1,1 1-1,0 2 13,1-1-1,-1 1 0,0-1 0,0 1 0,-1 0 1,1-1-1,-1 1 0,1 0 0,-1-1 0,0 1 1,0 0-1,0-1 0,0 5 0,-4 18 72,0 0 0,-2 0 0,-1-1 0,0 0-1,-2 0 1,-1-1 0,-1 0 0,-14 21 0,23-40-30,-1 0-1,1 0 1,-1-1-1,0 1 1,0-1 0,-1 1-1,-7 4 1,10-6-32,-1-1-1,0 0 0,0-1 1,0 1-1,1 0 1,-1 0-1,0-1 1,0 1-1,0-1 1,0 0-1,0 0 1,-1 1-1,1-1 1,0-1-1,0 1 1,0 0-1,0 0 1,0-1-1,-3 0 1,5 1-23,0 0 1,0 0 0,-1 0 0,1 0-1,0 0 1,-1 0 0,1-1 0,0 1-1,0 0 1,0 0 0,-1 0 0,1 0-1,0 0 1,0 0 0,-1-1 0,1 1-1,0 0 1,0 0 0,0 0 0,-1-1-1,1 1 1,0 0 0,0 0 0,0 0-1,0-1 1,0 1 0,0 0 0,-1 0-1,1-1 1,0 1 0,0 0 0,0 0-1,0-1 1,0 1 0,0 0 0,0-1-1,0 1 1,0 0 0,0 0 0,0-1-1,0 1 1,0 0 0,1 0 0,-1-1-1,0 1 1,0 0 0,0 0 0,0-1-1,0 1 1,0 0 0,1 0 0,-1 0-1,0-1 1,0 1 0,0 0 0,1 0-1,-1 0 1,0 0 0,0-1 0,0 1-1,1 0 1,-1 0 0,0 0 0,16-9-440,20-11 403,-1-1 0,0-2 1,37-32-1,-11 9 64,9-3 82,80-63-27,-136 99-50,0-1 1,0 0 0,-2 0 0,1-2 0,-2 1-1,0-2 1,11-23 0,-6 4-25,-2 0 0,-1-1 0,-2-1 0,11-74 0,-21 105-47,0 1 1,-1-1-1,0 0 1,0 1-1,0-1 1,-2-8 0,-3 7-141,5 8 181,0 0-1,-1 0 1,1 0 0,0 0 0,0 0 0,-1 0-1,1 0 1,0 0 0,-1 0 0,1 0 0,0 0-1,0 0 1,-1 0 0,1 0 0,0 0 0,0 0-1,-1 1 1,1-1 0,0 0 0,0 0 0,-1 0-1,1 0 1,0 0 0,0 1 0,0-1 0,-1 0-1,1 0 1,0 0 0,0 1 0,0-1 0,-1 0-1,1 0 1,0 1 0,0-1 0,0 0 0,0 0-1,0 1 1,0-1 0,0 0 0,0 0 0,0 1-1,0-1 1,-97 224-452,74-168 452,13-32-5,2 0 0,0 0 0,2 1 0,1 0 0,0 0 0,2 0 0,0 34 0,4-43 60,0-1 1,0 1-1,1-1 0,1 0 1,1 0-1,0 0 1,1 0-1,1-1 0,0 1 1,1-1-1,0-1 0,1 0 1,11 15-1,-17-25-15,0-1 0,1 1 0,-1-1 0,1 1 0,-1-1 0,1 0 0,0 0 0,-1 0 0,1 0 0,0-1 0,0 1 0,1-1 0,-1 0 0,0 0 0,0 0 0,1 0 0,-1 0 0,0-1 0,1 0 0,5 1 0,-5-2 1,1 0-1,-1 0 1,1 0-1,-1 0 1,0 0-1,0-1 1,0 0-1,0 0 1,0 0-1,0-1 1,0 1-1,0-1 1,-1 0-1,7-6 1,3-7 28,-1 0-1,-1-1 1,16-32 0,-26 47-69,1-1-4,24-50 139,-24 48-118,0-1-1,0 0 1,0 0-1,-1 0 0,0 0 1,1-11-1,-2 16-25,0-1-1,1 1 1,-1 0-1,-1-1 1,1 1-1,0-1 1,0 1-1,0 0 1,-1 0-1,1-1 1,-1 1-1,1 0 0,-1-1 1,1 1-1,-1 0 1,0 0-1,0 0 1,1 0-1,-1 0 1,0 0-1,0 0 1,0 0-1,0 0 1,0 0-1,0 0 1,0 1-1,-1-1 1,-1-1-1,1 2 0,1 0-1,-1 0 1,1 0-1,0 0 1,-1 0-1,1 0 0,-1 0 1,1 1-1,-1-1 1,1 0-1,0 1 1,-1-1-1,1 1 1,0-1-1,0 1 1,-1 0-1,1 0 1,0 0-1,0-1 0,0 1 1,0 0-1,0 0 1,0 0-1,0 1 1,-1 1-1,-1 1-3,0 1 0,1-1 0,0 1 0,0 0 0,0 0 0,0 0 1,1 0-1,0 0 0,0 0 0,0 0 0,1 0 0,0 1 0,0-1 0,0 0 0,0 0 0,1 0 0,0 0 0,0 1 0,3 6 0,-3-8 37,1 1 0,0-1 1,0 1-1,0-1 0,0 0 0,1 0 0,-1 0 0,1-1 1,0 1-1,0 0 0,1-1 0,-1 0 0,1 0 1,0 0-1,-1 0 0,1-1 0,0 1 0,1-1 0,-1 0 1,0 0-1,10 2 0,-9-3 15,0-1-1,0 1 1,1-1-1,-1 0 1,0-1 0,1 1-1,-1-1 1,0 0 0,1 0-1,-1-1 1,6-2 0,7-4 78,31-18 1,-38 19-72,26-15 31,-1-2 1,0-1-1,-2-2 0,51-51 1,-73 63-63,-1 1 1,0-2-1,-1 1 1,-1-1-1,11-24 1,27-86 63,-46 121-67,67-246-128,-58 209-157,-8 32-35,-5 25 46,-59 347 104,52-253 404,5 152-1,6-173 80,1-16 310,0-38-1759,-1 1-3593,-13-55-4841,12 20 9562,-44-79-6972,-7 2 3381,-62-70 5659,105 137-1502,2 3 329,1 0-1,-1-1 1,2 1-1,-1-1 1,-6-15-1,10 21-643,1 0 0,-1 0 0,1 0 0,-1 0 0,1 0 0,0 0 0,0 0 0,0 0 0,0-1-1,0 1 1,0 0 0,0 0 0,1 0 0,-1 0 0,1 0 0,-1 0 0,3-3 0,-2 3 0,1-1 1,0 1-1,0-1 1,0 1-1,0 0 1,0 0-1,0 0 1,1 0-1,-1 0 1,6-2 0,0 0-43,1 0 0,0 1 0,0 0 0,0 0 1,0 1-1,15-2 0,-4 2-537,0 0-1,1 1 0,-1 1 1,1 1-1,32 6 1,-42-2-3808,-1 2 1201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30:33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26 6976,'-36'-25'3168,"44"38"-2752,-3-10-2080,8 6 832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41:43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1001 832,'0'0'27,"0"0"1,-1 0-1,1 0 0,0 0 0,0 0 1,0 0-1,0 0 0,0 0 0,0 0 1,0 0-1,0 0 0,0-1 1,0 1-1,0 0 0,0 0 0,0 0 1,0 0-1,0 0 0,0 0 0,-1 0 1,1 0-1,0 0 0,0 0 1,0 0-1,0 0 0,0 0 0,0 0 1,0 0-1,0 0 0,0 0 0,0 0 1,0-1-1,0 1 0,0 0 1,0 0-1,0 0 0,0 0 0,0 0 1,0 0-1,0 0 0,0 0 0,0 0 1,0 0-1,0 0 0,0 0 0,0 0 1,0 0-1,0-1 0,0 1 1,0 0-1,0 0 0,0 0 0,0 0 1,1 0-1,-1 0 0,0 0 0,0 0 1,0 0-1,0 0 96,-1 0 0,1 0 0,0 0 0,0 1 0,-1-1-1,1 0 1,0 0 0,0 0 0,0 0 0,-1 1 0,1-1 0,0 0 0,0 0 0,0 0 0,0 1-1,-1-1 1,1 0 0,0 0 0,0 1 0,0-1 0,0 0 0,0 0 0,0 1 0,0-1 0,0 0-1,0 0 1,0 1 0,0-1 0,0 2 234,-5 14 566,5-14-833,0 0 63,-1 1 1,1-1-1,1 1 0,-1-1 0,0 1 0,1-1 0,-1 1 0,1-1 0,1 3 0,-1-4-190,0 1 5,-1-2 51,0 1 0,1 0 1,-1 0-1,0-1 0,1 1 0,-1 0 0,1-1 1,0 1-1,-1 0 0,1-1 0,-1 1 0,1-1 0,0 1 1,0-1-1,-1 1 0,1-1 0,0 0 0,0 1 1,-1-1-1,1 0 0,0 1 0,0-1 0,0 0 0,0 0 1,-1 0-1,1 0 0,0 0 0,0 0 0,0 0 1,1 0-1,0-1 12,0 0 1,0 0-1,-1 0 1,1 0-1,0 0 1,0 0-1,0 0 1,1-3-1,1 2 78,8-10-9,1 0 0,-2 0-1,0-1 1,0-1 0,11-18 0,6-8 10,61-71 114,-78 101-226,22-18 0,-5 5 59,1-3-84,-8 9 127,-2-1 0,25-29-1,-33 34 27,-7 9-114,-1 0 1,1 0-1,-1 0 0,0 0 0,0-1 1,-1 1-1,4-9 0,-5 11-39,0 1 0,0-1-1,0 0 1,0 0-1,0 1 1,0-1 0,1 1-1,-1-1 1,2-1-1,-1 1 20,7 9 72,-4-1-72,-1 0 0,1 1 0,-1-1 0,0 1 0,-1 0 0,1 0 0,-2 0 0,1 1 0,2 11 0,-1-3 103,-1 0 1,0 1-1,-2 0 1,0-1-1,-2 30 1,-1-21 75,-2 0 1,-1-1-1,-8 29 0,12-49-127,-1 0 0,1-1 0,-1 1 0,0 0 0,0-1 0,0 1 0,0-1 0,0 0 0,-5 5 0,5-6-21,1-1 0,-1 0 0,1 0 0,-1 0 1,0 1-1,0-2 0,0 1 0,0 0 0,1 0 1,-1-1-1,0 1 0,0 0 0,0-1 0,0 0 0,0 0 1,0 0-1,-1 0 0,1 0 0,0 0 0,0 0 0,-2-1 1,-15-4 129,-31-13 1,7 2-141,23 9-134,0-2 0,-22-13 1,8 4-57,15 9 81,43 17-519,1-2 0,43 6 0,-54-10 639,-1-1 0,1-1 0,0 0 0,0-1 0,0-1 0,-1 0 0,1 0 0,-1-2 0,1 0 0,-1 0 0,16-9 0,-12 4 53,-2-1 0,1 0 0,-1-2 1,-1 0-1,0 0 0,-1-1 0,0-1 1,-1 0-1,16-25 0,-15 18 0,-1 0 0,-1-1 0,0 0 0,-2-1 0,-1 0 1,10-44-1,-5 1 136,-3 1 0,2-107 1,-11 148-181,0 13-16,-1 1 0,0 0 0,-1-1 1,0 1-1,0 0 0,-1-1 0,-4-11 0,6 21-15,-1 0-1,1 1 0,0-1 0,-1 0 1,1 1-1,-1-1 0,1 0 0,-1 1 1,1-1-1,-1 1 0,1-1 1,-1 1-1,0-1 0,1 1 0,-1 0 1,0-1-1,0 1 0,1 0 0,-1-1 1,0 1-1,0 0 0,1 0 1,-1 0-1,0 0 0,0-1 0,1 1 1,-1 0-1,0 0 0,0 1 0,0-1 1,1 0-1,-1 0 0,0 0 1,0 0-1,1 1 0,-1-1 0,0 0 1,1 1-1,-1-1 0,0 1 0,1-1 1,-1 0-1,-1 2 0,-1 0-8,0 1 0,-1-1 0,1 1-1,0 0 1,0 0 0,-5 6 0,3 1 4,-1-1 0,2 1 1,-1 0-1,1 0 1,1 0-1,-3 14 1,-8 66 16,11-64-122,-9 161 470,13-164-379,1 0 0,1 0 0,1 0 0,1 0 0,1 0 0,1-1 0,1 0 0,1-1 1,1 0-1,15 24 0,-11-15 47,-13-25-10,1-1 1,-1 1-1,1-1 1,1 0-1,-1 1 1,1-1-1,-1 0 1,1-1 0,0 1-1,6 5 1,-2-3-83,-3-3 69,-1 0 0,0-1 0,1 1 0,-1-1 1,5 2-1,-6-3 21,-1 0 0,1-1 1,0 0-1,-1 1 1,1-1-1,0 0 1,0 0-1,-1 0 0,1 0 1,0 0-1,0 0 1,-1 0-1,1-1 0,0 1 1,-1-1-1,3 0 1,0-1 39,0 0 0,1 0 0,-1 0 0,0-1 0,0 1 0,-1-1 0,1 0 1,0 0-1,3-5 0,3-4 79,12-20 1,2-2-79,-6 13-152,2 0-1,0 1 1,1 1 0,24-16 0,-24 17-54,-17 14 81,0 1 0,0-1-1,0 1 1,1 0 0,8-5-1,-11 7 41,1 0-1,-1 0 1,0 0-1,1 1 1,0-1-1,-1 0 0,1 1 1,-1 0-1,1 0 1,-1 0-1,1 0 1,0 0-1,-1 0 1,1 1-1,-1-1 1,1 1-1,0 0 0,2 1 1,1 1 47,-1 0 0,0 0 1,0 0-1,0 1 0,0 0 0,6 7 0,-9-8 21,1 0 1,-1 0-1,0 1 0,0-1 0,0 0 0,2 6 1,-2-3 13,2 9 402,-4-15-447,0 1 0,0-1 0,0 0 0,0 0 0,0 0 0,0 0 0,0 0 0,0 0 0,0 0 0,0 1 0,-1-1 0,1 0 0,0 0 0,0 0 0,0 0-1,0 0 1,0 0 0,0 0 0,0 0 0,0 0 0,0 1 0,0-1 0,0 0 0,-1 0 0,1 0 0,0 0 0,0 0 0,0 0 0,0 0 0,0 0 0,0 0 0,0 0 0,-1 0 0,1 0 0,0 0 0,0 0 0,0 0-1,0 0 1,0 0 0,-9-6 396,5 2-397,0 1 0,-1 0 1,1 0-1,-1 0 0,1 1 1,-1 0-1,0 0 0,0 0 0,0 0 1,0 1-1,-1-1 0,-9 0 0,4 1-79,0 1-1,0 0 0,0 0 0,0 1 0,-14 3 0,14 0-44,1 0 1,-1 0-1,1 1 0,0 1 1,1 0-1,-17 13 1,21-16 57,0 1 1,0 0 0,0 1-1,1-1 1,0 1 0,-7 10 0,10-13 21,-1 0 1,1 1 0,0-1-1,0 1 1,0-1-1,1 1 1,-1-1 0,1 1-1,-1-1 1,1 1 0,0 0-1,0-1 1,0 1 0,0 0-1,0-1 1,1 1 0,-1-1-1,1 1 1,1 4 0,2 3 16,0 1 0,1-1 0,0 0 0,0 0 0,1 0 0,1-1 0,0 0 0,0 0 0,0 0 0,1-1 0,0-1 0,1 1 0,0-1 0,0 0 0,12 6 0,-19-12 18,1 0 1,-1 0-1,0 0 1,0-1 0,1 1-1,-1 0 1,1-1 0,-1 1-1,0-1 1,1 0-1,-1 0 1,1 0 0,-1 0-1,1 0 1,-1-1 0,5-1-1,-3 1 50,-1 0 0,0-1-1,0 0 1,0 0 0,0 0-1,0 0 1,0 0 0,0 0-1,-1-1 1,5-4 0,-2 0 38,0 0 1,-1 0 0,0 0-1,0-1 1,0 0-1,-1 0 1,0 0 0,0 0-1,1-10 1,1-26-316,-1 1 0,-3-46 0,-1 65-432,8 52 659,-8-21-25,0 0-20,0 0-1,0-1 1,1 1 0,0 0 0,2 9 0,-1-9 32,-1 0 1,0 0-1,1 9 0,-2-10 2,1 0 1,-1 0-1,1 0 0,1-1 0,2 8 1,1 1-11,-3-8-10,1 1-1,0-1 1,0 1 0,0-1-1,1 0 1,-1 0-1,2-1 1,-1 1 0,8 7-1,-11-12 39,1 0-1,-1-1 0,0 1 1,0 0-1,1-1 1,-1 0-1,0 1 0,0-1 1,1 0-1,-1 1 1,0-1-1,1 0 1,-1 0-1,0 0 0,1 0 1,-1-1-1,0 1 1,1 0-1,-1 0 0,0-1 1,1 1-1,-1-1 1,0 1-1,2-2 0,0 1-9,1-1-1,-1 0 0,0-1 0,1 1 0,-1-1 0,4-3 1,-5 4-2,143-145 404,-129 131-316,-1 0 1,20-28 0,-14 16-134,-10 13 59,0-2-1,-2 1 1,0-2 0,-1 1 0,0-1 0,8-30-1,18-116 323,-30 141-310,-1 1 0,-1-1 0,-1 1 0,-1-1 0,-1 0 0,-7-37 0,6 54-23,0-1 0,0 1 1,-1 0-1,1 1 0,-2-1 0,1 0 1,0 1-1,-1 0 0,0 0 0,-1 0 1,1 0-1,-1 1 0,0-1 0,-6-4 0,9 8-44,0 1 0,1-1-1,-1 0 1,0 0-1,0 1 1,0-1-1,1 1 1,-1 0-1,0-1 1,0 1-1,0 0 1,0 0 0,0 0-1,0 0 1,0 1-1,0-1 1,0 1-1,1-1 1,-1 1-1,0-1 1,0 1-1,-2 1 1,1 0 12,1-1 0,-1 1 0,0 0-1,0 0 1,1 0 0,-1 1 0,1-1 0,0 1 0,-1-1-1,1 1 1,-2 4 0,-5 11-65,2-1 1,0 1-1,2 0 0,0 0 1,0 1-1,-3 36 0,5 118 506,4-106-419,1-36-12,0-1 0,11 43 1,2 24 215,-14-93-204,-1 0 0,1 0 0,0 1 0,0-1 1,1 0-1,-1 0 0,1 0 0,0 0 0,0-1 0,0 1 0,4 4 0,2 1 52,0 0 0,15 12 0,1 2-91,-21-21 27,0 0 1,0 1 0,0-1 0,1 0 0,-1-1 0,5 3 0,15 9 102,-8-3-90,1 0 0,0-1 0,0-1 0,1-1 0,0 0 0,0-1 0,1 0 0,-1-2 0,22 4 0,-32-8 60,-1 1 0,1-1 0,0 0 0,9-1-1,-13 1-31,0-1 0,0 0 0,0 1 0,0-1 0,0 0 0,0-1 0,0 1 0,0 0 0,-1-1 0,1 0 0,4-3 0,6-6 60,-7 5-14,1 0 0,0 0 0,5-8-1,-8 9-55,-1 1 23,0 1-1,-1-1 1,1 0-1,-1 0 0,1-1 1,-1 1-1,2-7 1,-1 0 6,0 0 0,-1-1 1,0 1-1,-1-1 0,0 1 1,-1-1-1,-1-15 0,-1 7 314,2 17-326,-1-1 1,1 1 0,0 0 0,-1-1-1,0 1 1,0-1 0,0 1 0,0 0-1,0 0 1,-1 0 0,-2-5 0,1 4-61,0-1-1,-1 1 1,0 0 0,0-1 0,0 2 0,0-1 0,0 1-1,-1-1 1,1 1 0,-10-4 0,11 6 6,0-1 0,0 2 0,0-1 1,0 0-1,0 1 0,0-1 0,0 1 0,0 0 1,0 0-1,0 0 0,0 0 0,0 1 0,0-1 0,0 1 1,0 0-1,0 0 0,0 0 0,0 0 0,0 0 1,-5 4-1,-6 3-157,0 0 100,1 1 0,0 0 0,0 1 0,-14 14 0,25-22 45,-1 1 0,1 0 1,-1 0-1,1 0 1,0 0-1,0 1 0,0-1 1,1 1-1,-1-1 1,1 1-1,0-1 0,0 1 1,0 0-1,0 0 1,0-1-1,1 1 0,0 0 1,0 0-1,0 0 1,0 0-1,1-1 0,-1 1 1,2 4-1,3 4 27,-1 0 0,1-1-1,1 1 1,0-1 0,1-1 0,0 1-1,11 12 1,-3-7 93,1 0-1,0 0 1,25 17-1,-38-31-80,1 1-1,-1-1 1,1 0 0,0 0-1,0 0 1,0 0-1,0-1 1,1 1-1,-1-1 1,0 0 0,0 0-1,1-1 1,-1 0-1,1 1 1,5-2 0,-4 0 17,1 0 0,-1-1 0,1 0 0,-1 0 1,0 0-1,0-1 0,0 0 0,0 0 0,10-8 0,18-13 105,152-103 215,-169 116-243,7-3 53,0-1-1,-1-2 1,41-37-1,-61 49-174,0 1 1,0 0-1,0-1 0,-1 0 1,1 1-1,-1-1 0,-1 0 1,1 0-1,0 0 0,-1 0 1,0-1-1,0-4 0,1 10-404,-1 0 403,-1 0 0,1-1 0,-1 1 0,1 0 1,-1 0-1,1 0 0,-1 0 0,1 0 0,-1 1 0,1-1 0,-1 0 0,1 0 1,-1 0-1,0 0 0,1 0 0,-1 1 0,1-1 0,2 3-10,2 1 29,0 1 0,0 0 1,0 0-1,-1 0 0,0 0 1,0 1-1,-1-1 0,1 1 1,-1 0-1,0 0 0,-1 0 0,4 13 1,-5-12 78,-1 0 0,0-1 1,0 1-1,0 0 0,-3 9 1,1 3 178,1-17-222,0 1 0,1 0 0,-1 0 0,0 0 1,0-1-1,-1 1 0,1 0 0,-1-1 0,1 1 0,-1-1 1,0 0-1,0 1 0,0-1 0,0 0 0,0 0 0,0 0 1,0-1-1,-4 3 0,-5 3 173,0-1 0,-23 8 1,20-8-82,0 1-115,-1-1-1,0-1 1,-1 0 0,1-1-1,-22 3 1,34-7-56,-93 5-1307,97-4 1353,0-1 0,1 0 0,-1 0 0,0 1 0,0-1 0,0 1 1,0-1-1,0 1 0,1-1 0,0 2 0,11 4 157,3-5-61,0-1-1,0 0 0,-1-1 0,1-1 0,24-5 0,33-3 15,81 10 63,-61 3 100,-82-3-197,-1-1 0,0 0 0,0 0 0,0-1 0,15-4 0,-20 4-405,0 0 1,0-1-1,0 1 0,8-6 0,-9 5-631,0 0-1,-1 0 1,1-1 0,-1 1-1,0-1 1,4-4-1,1-5-3466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41:44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3552,'14'-3'3237,"0"-7"-1462,-11 8-1372,0 0 0,1 0-1,-1-1 1,-1 1 0,6-6 0,-6 6-356,1-1 0,-1 1-1,1 0 1,0 0 0,0 0 0,0 0 0,0 0-1,0 0 1,0 1 0,0-1 0,1 1 0,4-1-1,6-1 190,25-2-1,-26 3-109,289-18 1232,-229 16-1244,61 7 116,-102-1-198,30 5 178,-11 0-3908,-32-6 1586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00:41:45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3 189 3072,'0'-1'115,"0"1"-1,-1-1 1,1 1 0,0-1 0,-1 1 0,1-1-1,0 1 1,0-1 0,0 1 0,0-1-1,-1 1 1,1-1 0,0 0 0,0 1-1,0-1 1,0 1 0,0-1 0,0 1 0,0-1-1,0 1 1,1-1 0,-1 0 0,0 1-1,0-1 1,0 1 0,1-1 0,-1 1-1,0-1 1,1 1 0,-1-1 0,0 1 0,1 0-1,0-2 1,0 2 140,1-1 1,0 1-1,0 0 1,0-1-1,-1 1 0,1 0 1,0 0-1,3 1 0,3-1 67,5 1 302,1 0 0,-1 1-1,18 5 1,-18-4-157,0 0 0,1-1 0,18 1 0,-6-5-183,-1-1 1,0-1-1,25-7 1,19-3-132,32-1-74,128-24-531,-166 25-2724,101-36-1,-71 12-1473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03.1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273 9 2080,'4'-8'5973,"-11"8"-4962,0 1 0,0-1 1,-1 2-1,-9 2 0,-6 4 293,-24 12 1,10-4-325,29-13-865,-13 5 25,1 1 1,0 1 0,-27 17-1,47-27-147,-1 0 0,1 1-1,-1-1 1,1 0 0,-1 1-1,1-1 1,-1 0 0,1 1-1,0-1 1,-1 1-1,1-1 1,0 1 0,-1-1-1,1 1 1,0-1 0,0 1-1,-1-1 1,1 1 0,0 0-1,0-1 1,0 1-1,0-1 1,0 1 0,0-1-1,0 2 1,0-1-1,0 0 1,1 0-1,-1 0 1,1-1-1,-1 1 1,1 0-1,-1 0 1,1 0-1,0 0 0,-1-1 1,1 1-1,0 0 1,1 0-1,4 4-6,0-1 1,0-1-1,10 5 0,-11-5 14,45 18 44,-32-14-15,30 16 0,-8 0-83,40 26-111,-78-48 206,-1 0 0,1 0 0,-1 0 0,1 0 0,-1 1 0,0-1 0,1 0 0,-1 1 0,0-1 0,0 1 0,0 0 0,0-1 0,0 1 0,-1 0 0,1-1 0,0 1 0,-1 0 0,1 0 0,-1 0 0,1 2 0,-2-2 42,1-1 1,0 1 0,-1 0-1,0-1 1,1 1 0,-1-1-1,0 1 1,1-1 0,-1 0 0,0 1-1,0-1 1,0 0 0,-1 1-1,1-1 1,0 0 0,0 0-1,-1 0 1,1 0 0,0 0 0,-1 0-1,1-1 1,-1 1 0,-1 0-1,-5 2 127,1 0-1,-1 0 0,0-1 0,0 0 0,0-1 0,0 0 1,0 0-1,-13-1 0,9 0-174,0-1-1,0-1 1,0 0 0,0-1-1,-13-5 1,24 8-112,1 0 0,-1 0 0,0-1 0,0 1 1,1 0-1,-1-1 0,0 1 0,1-1 0,-1 1 0,0-1 0,1 1 0,-1-1 0,0 1 1,1-1-1,-1 1 0,1-1 0,-1 0 0,1 1 0,0-1 0,-1 0 0,1 0 0,0 1 1,-1-1-1,1 0 0,0 0 0,0 1 0,0-1 0,0 0 0,0 0 0,0 0 0,0 1 1,0-1-1,0 0 0,0-1 0,0 1-216,1-1 0,-1 1 0,1-1 1,0 1-1,-1-1 0,1 1 0,0 0 0,0 0 0,0-1 1,0 1-1,0 0 0,0 0 0,0 0 0,1 0 1,-1 0-1,3-1 0,36-18-5403,-18 11 1099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03.5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90 149 5472,'-3'0'133,"0"1"0,-1 0 0,1 0 0,0 0 0,0 0 0,0 0 0,0 1 1,0-1-1,0 1 0,0 0 0,0 0 0,1 0 0,-1 1 0,0-1 0,1 0 0,0 1 0,0 0 0,0-1 0,0 1 1,0 0-1,-2 5 0,-1 3 272,0 0 0,1 0 0,1 0 0,0 1 0,0-1 0,1 1 0,0-1 0,1 1 0,1 0 0,0 0 0,0 0 0,1-1 0,1 1 0,0 0 0,6 20 0,-6-27-220,-1 1 1,2-1 0,-1-1 0,0 1 0,1 0 0,0-1-1,0 1 1,0-1 0,1 0 0,-1 0 0,1 0 0,0 0-1,9 5 1,-10-6-10,1-1-1,0 0 1,0-1-1,1 1 1,-1-1-1,0 0 0,0 0 1,1 0-1,-1 0 1,1-1-1,-1 1 1,0-1-1,1-1 1,-1 1-1,1-1 0,-1 1 1,6-2-1,-4 0-110,0 0-1,0-1 0,0 1 1,0-1-1,-1 0 0,1-1 1,-1 1-1,1-1 0,5-6 1,-3 2 114,0 0 0,-1-1 0,0 0 0,10-18 0,-2-1 201,-2-1-1,17-55 1,-16 47-391,5-22-93,-17 52 61,-1 0 0,1 1 0,-2-1 0,1 0 0,-1 0 0,-1-12 0,0 7-537,-4-12-1951,-3 6-2918,7 17 4970,1 0 0,-1 0-1,1 0 1,0 0 0,-1-1 0,1 1 0,0 0-1,0 0 1,-1-1 0,1 1 0,0 0 0,0 0-1,1 0 1,-1-1 0,0 1 0,0 0 0,1 0 0,-1-1-1,1-1 1,0-2-2326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04.0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6656,'0'21'3171,"0"-14"-2716,5 67 3519,5 85-871,-10-158-3098,5 152 1500,4-93-620,-9-60-873,0 1 0,0-1 0,0 0 0,0 0 0,0 1 0,0-1 0,0 0 0,0 0 0,0 0 0,0 1 1,0-1-1,1 0 0,-1 0 0,0 0 0,0 1 0,0-1 0,0 0 0,0 0 0,0 0 0,0 1 0,1-1 0,-1 0 0,0 0 0,0 0 0,0 0 0,1 1 0,-1-1 0,0 0 0,0 0 0,0 0 0,1 0 0,-1 0 0,0 0 0,0 0 0,0 0 1,1 0-1,-1 0 0,0 0 0,1 0 0,9-6 265,8-16-68,-17 20-196,3-4-62,2 0-1,-1 0 1,1 0-1,0 0 0,0 1 1,0 0-1,1 1 0,0-1 1,0 1-1,0 0 1,0 1-1,16-5 0,-18 6 32,0 1-1,1 0 0,-1 0 0,1 0 0,-1 1 0,0 0 1,1 0-1,-1 0 0,1 1 0,-1 0 0,0 0 1,0 0-1,1 1 0,-1 0 0,0 0 0,0 0 1,0 0-1,-1 1 0,1 0 0,6 5 0,-7-6 126,-1 2-1,1-1 1,-1 0 0,0 1-1,0-1 1,0 1-1,0 0 1,-1 0-1,1 0 1,-1 1-1,0-1 1,-1 0-1,1 1 1,-1 0 0,2 8-1,-2-8 3,-1 0 0,0 0 0,-1 1 0,1-1 0,-1 0 0,0 0 0,0 0-1,0 0 1,-1 0 0,0 0 0,0 0 0,0-1 0,-1 1 0,-3 5 0,1-3 21,0 0 1,0-1-1,-1 0 0,0 0 0,0 0 1,-1-1-1,1 1 0,-1-2 1,0 1-1,0-1 0,-1 0 0,1-1 1,-13 5-1,16-7-113,0 0 0,0 0 1,0 0-1,0 0 0,-1-1 1,1 0-1,0 0 0,0 0 0,0 0 1,-1-1-1,1 1 0,0-1 1,0 0-1,0 0 0,0-1 1,0 1-1,0-1 0,1 0 0,-1 0 1,0 0-1,1 0 0,0-1 1,-1 0-1,1 1 0,0-1 0,0 0 1,1-1-1,-4-3 0,0-2-467,0 0 0,1 0 0,0-1-1,1 0 1,-6-18 0,9 23-101,0 0-1,0 0 1,0 0 0,0 0 0,1 1-1,0-1 1,0 0 0,0 0 0,1 0-1,-1 0 1,1 0 0,0 0-1,1 0 1,2-6 0,-3 9 155,1-1 1,-1 1 0,1 0-1,-1 0 1,1 0-1,0 0 1,0 0-1,0 1 1,0-1-1,0 1 1,0-1-1,1 1 1,-1 0 0,0 0-1,1 0 1,-1 0-1,0 0 1,1 0-1,4 0 1,29-5-3333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06.6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177 22 4800,'7'-11'1676,"-7"11"-1642,0 0 1,0-1-1,1 1 1,-1 0-1,0 0 1,0-1-1,1 1 1,-1 0-1,0-1 1,0 1-1,0 0 0,0-1 1,1 1-1,-1 0 1,0-1-1,0 1 1,0 0-1,0-1 1,0 1-1,0 0 0,0-1 1,0 1-1,0 0 1,0-1-1,0 1 1,0 0-1,0-1 1,0 1-1,0-1 1,0 1-1,-1-1 0,2 13 6518,-4 35-5557,1-25-475,-1 0-1,-2 1 1,0-1 0,-10 24 0,-40 81 1210,47-109-1601,-16 38 202,2 0 0,-16 66-1,36-114-250,1 1-1,-1-1 1,1 1-1,1-1 1,0 17-1,0-23-37,1 1 0,-1 0 0,0-1 0,1 1 0,0 0 0,-1-1 0,1 1-1,0-1 1,1 1 0,-1-1 0,0 0 0,1 1 0,-1-1 0,1 0-1,-1 0 1,1 0 0,0 0 0,0 0 0,0 0 0,0-1 0,1 1-1,1 1 1,5 0 12,0 0-1,0 0 0,0-1 0,0 0 0,1 0 1,-1-1-1,0 0 0,1-1 0,-1 0 0,1-1 1,16-2-1,9-5-4,60-20 0,-84 24-7,37-14-414,-43 16-104,-1-1 0,1 1 0,-1-1-1,0 0 1,0 0 0,0 0 0,7-7 0,-10 8 141,0 1 0,-1 0 1,1-1-1,-1 1 0,1-1 1,-1 1-1,1-1 1,-1 1-1,0-1 0,1 1 1,-1-1-1,0 1 0,0-1 1,0 1-1,-1-1 0,1 1 1,0-1-1,0 1 0,-1-1 1,1 1-1,-1 0 0,1-1 1,-2-1-1,-7-9-5318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29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337 197 10720,'-18'-20'4864,"31"25"-4256,6-2 1023,4 6-1023,22 2 192,5 9-480,3 0-224,2 5-32,-2-5 0,2 3-32,-11-3-1568,-9 0 832,-8-8-3647,1-4 2399</inkml:trace>
  <inkml:trace contextRef="#ctx0" brushRef="#br0" timeOffset="1">23 9 6240,'-18'-8'2816,"13"13"-2464,5-2-320,10 6-96,-2 2 32,11 6 32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07.0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41 128 8896,'-13'-6'1193,"10"4"-843,0 1 0,0 0 1,0-1-1,0 0 0,1 0 0,-1 0 0,-4-4 0,21 5 733,104-16 2352,10-1-2305,132-2-1775,-252 19 214,58-7-3007,-61 7 2726,1 0 1,-1-1 0,1 0-1,-1 0 1,0 0-1,1 0 1,-1-1 0,9-6-1,0-6-3453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07.3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180 0 7456,'-6'7'280,"0"-1"1,1 1-1,0 0 1,1 1-1,-1-1 0,2 1 1,-1 0-1,1 0 1,0 0-1,0 0 1,-2 14-1,-4 22 1574,-2-1 0,-26 63 1,24-78-1450,1 2 1,2-1 0,1 2 0,1-1 0,1 1 0,2 0 0,-2 49 0,7-80-405,0 5 76,0-1 0,0 1-1,1-1 1,0 1-1,1 5 1,-2-10-59,0 1 0,0 0-1,1 0 1,-1 0 0,0-1 0,1 1-1,-1 0 1,1-1 0,-1 1 0,1 0 0,-1-1-1,1 1 1,0 0 0,-1-1 0,1 1-1,0-1 1,-1 1 0,1-1 0,0 0-1,0 1 1,-1-1 0,1 0 0,0 1 0,0-1-1,0 0 1,-1 0 0,1 0 0,0 0-1,0 0 1,0 0 0,0 0 0,-1 0-1,1 0 1,1 0 0,3-2 31,0 0 1,0 0-1,0 0 1,-1 0-1,1-1 1,-1 1-1,6-6 0,1 1-7,10-7-7,119-75 58,-134 86-81,0-1 0,1 1 0,-1 0 0,11-2 0,-16 4 27,1 1 0,-1-1-1,1 1 1,-1 0 0,1 0-1,0 0 1,-1-1 0,1 1-1,-1 1 1,1-1 0,-1 0-1,1 0 1,-1 1 0,1-1-1,-1 1 1,1-1 0,-1 1-1,1-1 1,-1 1 0,0 0-1,1 0 1,-1 0 0,0 0-1,0 0 1,1 0 0,0 1-1,3 6 54,-1 1 0,0-1 0,-1 1 0,1 0 0,-2 0 0,1 0 0,-1 0 1,-1 1-1,2 11 0,6 33-303,-7-46-40,3 13-2076,-5-21 2162,1 1-1,-1-1 1,0 1-1,0-1 1,1 1 0,-1-1-1,0 0 1,1 1-1,-1-1 1,0 0-1,1 1 1,-1-1-1,1 0 1,-1 1 0,0-1-1,1 0 1,-1 0-1,1 1 1,-1-1-1,1 0 1,-1 0 0,1 0-1,-1 0 1,1 0-1,-1 0 1,1 0-1,-1 0 1,1 0 0,-1 0-1,1 0 1,-1 0-1,1 0 1,-1 0-1,1 0 1,0-1 0,2 0-772,0-1 0,0 0-1,0 0 1,0 0 0,0 0 0,-1 0 0,1-1 0,-1 1 0,5-6 0,3-4-689,10-5-657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07.7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19 129 8960,'0'-4'3328,"4"13"-2592,-4-6-192,0 5 1024,-4 4-960,-1 4-32,0 4-353,2 4-31,3 1-96,0-2-1407,-5 2 735,5-5-3808,8 0 2432,11-12-3008</inkml:trace>
  <inkml:trace contextRef="#ctx0" brushRef="#br0" timeOffset="1">141 49 10048,'-37'-35'3712,"19"30"-2880,4-3-224,9 8-768,2 0-32,11 5-352,6-2-672,14 2 672,12 3-2624,10-1 1728,8 1-3072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08.0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328 0 7456,'-79'33'6723,"52"-20"-5250,0 0-1,-32 23 1,57-34-1399,-1 0-1,0 0 1,0 1 0,1-1 0,-1 1 0,-2 4 0,4-6-60,1-1 1,-1 1-1,1 0 1,-1 0 0,1 0-1,0 0 1,-1 0-1,1 0 1,0 0-1,-1 1 1,1-1 0,0 0-1,0 0 1,0 0-1,0 0 1,0 0 0,1 0-1,-1 0 1,0 0-1,0 0 1,1 0-1,-1 0 1,0 0 0,1 0-1,0 2 1,8 9 223,1 0 0,0 0-1,12 10 1,14 16 869,-27-28-833,-1 1 0,-1 0-1,1 1 1,-2 0 0,0 0-1,6 15 1,-10-21-174,0 0 1,0 0-1,-1 0 0,0 0 0,0 1 1,-1-1-1,1 0 0,-1 0 0,-1 1 1,1-1-1,-1 0 0,0 0 0,-1 0 1,1 0-1,-4 9 0,2-11-99,1 0 0,0 0 1,-1 0-1,0-1 0,0 1 0,0-1 0,0 0 0,0 1 0,-1-2 0,1 1 0,-1 0 0,0-1 0,-8 4 0,6-3-275,0 0 0,-1-1 0,1 0-1,0-1 1,-1 1 0,1-1 0,-1 0-1,-12-1 1,8 0-742,-1-1 0,1-1 0,0 0 0,-1-1 0,-17-6 0,-18-13-1810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10.4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2547 72 2400,'4'-2'401,"-1"1"0,1-1 0,0 1-1,0 0 1,7-1 0,-11 3-289,0-1 0,0 0 1,1 0-1,-1 0 0,0 0 0,0 0 0,0 0 0,0 0 0,1 0 0,-1 0 1,0 0-1,0 0 0,0 0 0,0 0 0,1 0 0,-1 0 0,0 0 0,0-1 0,0 1 1,0 0-1,1 0 0,-1 0 0,0-1 561,1 1-561,-1 0 0,0 0 0,0 0 0,0 0 0,0-1 0,-4-3 1007,-9-4-557,-28 0-11,-1 2 1,-51 0-1,-123-8 844,-29 0-630,-283 53 813,414-26-1214,26-4-7,-126 29-1,13 24-62,99-28 4,-40 6 209,-42 14 44,145-40-439,0 2-1,-56 31 0,75-34-135,12-7 217,0-1 0,-18 7 0,26-12-166,0 1-1,-1-1 1,1 0-1,0 0 1,0 0-1,-1 0 1,1 1 0,0-1-1,-1 0 1,1 0-1,0 0 1,-1 0-1,1 0 1,0 0 0,-1 0-1,1 0 1,0 0-1,-1 0 1,1 0-1,0 0 1,-1 0 0,1 0-1,0 0 1,-1-1-1,1 1 1,0 0-1,-1 0 1,4-8 205,12-9-237,5 0 57,2 1 1,0 2-1,0 0 0,2 1 1,31-12-1,42-11-71,-10 3 70,-29 14-424,-125 35-144,62-14 517,-46 14 48,-89 43 1,124-50-75,1 0 0,0 0 1,0 2-1,1 0 0,0 0 0,1 2 1,1-1-1,0 2 0,-16 22 1,11-12-61,6-9 15,0 1 0,-13 28 0,19-31 229,-1 0 1,-1 0-1,0-1 0,0 0 0,-14 17 0,20-28 210,0-2 180,1 1-540,0 0 1,0 0-1,0 0 1,0 0-1,0 0 1,0-1-1,-1 1 1,1 0-1,0 0 1,0 0-1,0 0 1,0 0-1,0 0 1,0 0-1,0 0 1,0-1-1,0 1 1,0 0-1,0 0 1,0 0-1,0 0 1,0 0-1,0 0 1,0 0-1,0-1 1,0 1 0,0 0-1,0 0 1,0 0-1,0 0 1,0 0-1,0 0 1,0 0-1,0 0 1,0-1-1,1 1 1,-1 0-1,0 0 1,0 0-1,0 0 1,0 0-1,0 0 1,0 0-1,0 0 1,0 0-1,0 0 1,1 0-1,-1 0 1,0 0-1,0-1 1,14-18-88,-2 0 121,2 0-1,0 1 1,1 1-1,1 0 1,26-22-1,-17 22 33,0 2 0,1 0 0,1 2 0,39-15 0,-15 11-627,83-16 0,-132 32 614,22-2-2494,-23 3 2272,-1 0 0,1 0 0,0 0 0,-1 0 0,1 0 0,0 0 0,-1 1 0,1-1 1,0 0-1,-1 0 0,1 0 0,-1 1 0,1-1 0,0 0 0,-1 1 0,1-1 0,-1 1 0,1-1 0,-1 0 1,1 1-1,-1-1 0,1 1 0,-1-1 0,1 1 0,-1 0 0,0-1 0,1 1 0,-1-1 0,0 2 1,1 0-760,-1 0 0,0 1 0,0-1 0,-1 0 0,1 0 0,0 1 0,-2 2 0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28:24.2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372 824 2720,'1'1'8213,"-11"-8"-5760,-11-9-1695,16 12-680,0 1 0,0-1 1,0 1-1,0 0 0,0 1 1,-1-1-1,1 1 0,-1 0 1,1 1-1,-1-1 0,0 1 1,-6-1-1,4 3-56,0-1-1,1 1 0,-1 1 0,1-1 1,-1 1-1,1 1 0,0-1 1,0 1-1,0 0 0,-9 6 1,2 1-29,0-1 0,1 2 1,-20 19-1,25-22 14,-6 5 78,1 1 0,0 0 0,1 1 0,-11 18 0,20-29-35,1 1-1,0-1 1,-1 1-1,2 0 1,-1 0-1,0 0 1,1 0-1,0 0 1,0 1-1,1-1 1,-1 0-1,1 0 1,0 1-1,1-1 1,-1 0 0,1 0-1,0 0 1,0 1-1,1-1 1,2 5-1,-2-4 31,2-1 1,-1 1-1,1-1 0,0 0 0,0-1 0,0 1 1,0-1-1,1 1 0,0-1 0,0 0 0,0-1 1,6 4-1,3 0 184,0 0 1,0 0 0,27 7-1,-27-11-183,-1 0 0,1-1-1,0 0 1,0-1-1,0-1 1,0 0-1,0-1 1,-1-1-1,23-5 1,7-4 185,69-29 0,-57 18-132,115-47 76,-145 56-107,0 0 0,-2-1 1,0-1-1,36-31 0,-48 33-334,-11 13 219,0 0 0,0 0 0,0 0 0,0 0 1,0 0-1,0 0 0,-1 0 0,1-1 0,0 1 0,0 0 0,0 0 0,0 0 0,0 0 0,0 0 1,0 0-1,0 0 0,0 0 0,0 0 0,0 0 0,-1-1 0,1 1 0,0 0 0,0 0 1,0 0-1,0 0 0,0 0 0,0 0 0,0 0 0,0 0 0,-1 0 0,1 0 0,0 0 0,0 0 1,0 0-1,0 0 0,0 0 0,0 0 0,-1 0 0,1 0 0,0 0 0,0 0 0,0 0 0,0 0 1,0 0-1,0 0 0,0 1 0,0-1 0,-1 0 0,1 0 0,0 0 0,0 0 0,0 0 1,0 0-1,-26 14-646,21-11 640,-72 55-282,63-47 321,1 1 0,1 0 0,-16 19-1,26-28 7,0 0 0,0 0 0,1-1 0,-1 1 0,0 0 0,1 0 0,0 1 0,0-1 0,0 0 0,0 0 0,0 1 0,1-1 0,-1 0 0,1 1 0,0-1 0,0 0 0,0 1-1,1-1 1,-1 0 0,1 1 0,1 3 0,-1-4 3,1 0-1,-1 0 0,1 1 0,0-1 1,0 0-1,0-1 0,1 1 1,-1 0-1,0-1 0,1 1 0,0-1 1,0 0-1,0 1 0,0-1 1,0-1-1,0 1 0,0 0 0,1-1 1,3 1-1,-1 1 42,-1-2-1,1 1 1,0-1-1,0 1 0,0-2 1,0 1-1,0-1 1,0 0-1,0 0 1,0 0-1,0-1 1,-1 0-1,1 0 1,0 0-1,0-1 1,0 0-1,-1 0 1,1-1-1,-1 1 1,0-1-1,0-1 1,7-4-1,-5 3-21,0-2-1,0 1 0,0-1 1,-1 0-1,0-1 1,0 1-1,8-16 0,-12 19-38,0 0-1,-1 1 1,1-1-1,-1 0 1,0-1-1,0 1 1,0 0-1,-1 0 1,1 0-1,-1 0 1,0-1-1,0 1 1,-1 0-1,1 0 1,-1-1-1,0 1 1,0 0-1,0 0 1,-1 0-1,-1-4 1,-1 1-86,-1 1-1,1-1 1,-1 1 0,0 0-1,-1 0 1,1 0 0,-1 1 0,-1 0-1,1 0 1,-1 1 0,1-1-1,-1 1 1,0 1 0,-1 0-1,1 0 1,-1 0 0,1 1-1,-1 0 1,0 0 0,0 1 0,0 0-1,0 0 1,0 1 0,0 0-1,-13 2 1,20-2 55,-1 0 0,1 0-1,-1 1 1,1-1 0,-1 1 0,1-1-1,-1 1 1,1 0 0,-1 0 0,1-1-1,0 1 1,-1 0 0,1 0 0,0 0-1,-2 3 1,2-3 20,1-1-1,-1 1 0,1 0 1,0 0-1,-1 0 1,1 0-1,0 0 0,0-1 1,-1 1-1,1 0 1,0 0-1,0 0 0,0 0 1,0 0-1,0 0 1,0 0-1,0 0 1,1 0-1,-1 0 0,0-1 1,0 1-1,1 0 1,-1 0-1,1 0 0,-1 0 1,1-1-1,-1 1 1,1 0-1,-1 0 0,2 0 1,2 4 3,0-1 0,1 0 1,-1 0-1,1 0 0,0-1 1,0 0-1,1 0 0,-1 0 1,7 2-1,5 2 173,31 7 0,-35-11-90,0 0 1,0-1-1,0-1 0,0 0 1,1-1-1,21-2 0,-25 0-10,0 0 0,0 0-1,-1-1 1,1 0 0,-1-1-1,0 0 1,0-1 0,0 0-1,13-10 1,6-7 19,-1-2-1,0-1 1,41-52 0,54-93-24,-102 142-35,71-114 280,-68 103-195,28-69 0,-45 93-207,-1-1 0,0 1 0,-2-1 0,0 0 0,0 0 1,0-18-1,-3 33 44,0-1-1,0 1 1,0-1 0,0 1 0,-1-1 0,1 0 0,0 1 0,-1-1-1,1 1 1,-1-1 0,1 1 0,-2-3 0,1 4 14,1-1 0,0 1 0,-1 0 1,1-1-1,-1 1 0,1 0 0,0 0 0,-1-1 1,1 1-1,-1 0 0,1 0 0,-1 0 1,1 0-1,0 0 0,-1-1 0,1 1 0,-1 0 1,1 0-1,-1 0 0,1 0 0,-1 0 0,1 0 1,-1 0-1,1 1 0,-1-1 0,1 0 0,-1 0 1,-3 2-61,0 0-1,0 1 1,0-1 0,1 1 0,-1 0 0,1 0 0,-5 4 0,-12 15 38,1 0 0,1 2 0,1 0 0,1 0-1,1 2 1,-15 35 0,18-26 61,1 1 0,2 0 0,2 1 0,1-1 0,2 2 0,2-1 0,3 49 0,-1-71 15,1 0-1,1 0 0,0 0 0,2 0 0,-1 0 0,10 21 0,-10-28 27,1-1 0,0 1 0,0-1-1,1 0 1,0 0 0,0 0 0,0-1 0,1 0-1,0 0 1,1 0 0,-1-1 0,1 0 0,9 5-1,-12-7 4,1-1 0,0 0-1,0-1 1,0 1 0,0-1-1,0 0 1,0 0 0,1-1-1,-1 1 1,0-1 0,0 0-1,1-1 1,-1 1 0,0-1-1,0 0 1,0 0 0,0-1-1,0 0 1,6-2 0,-1-1 14,0 0 1,-1 0-1,0-1 1,0 0 0,-1 0-1,1-1 1,-2 0-1,11-12 1,-2 0 2,-2-2-1,0 0 1,19-39 0,25-74 63,-45 100-92,58-146-85,-12 24 27,-48 122-83,-2-1 0,-2 0-1,-1 0 1,3-49 0,-13 43-578,4 41 650,0-1 1,0 0-1,-1 1 1,1-1-1,0 1 1,0-1 0,0 1-1,0-1 1,0 1-1,-1-1 1,1 1-1,0-1 1,0 1-1,-1-1 1,1 1 0,0-1-1,-1 1 1,1-1-1,-1 1 1,1-1-1,-1 1 9,1 0-1,0 0 0,-1 0 1,1 0-1,0 0 1,-1 1-1,1-1 0,0 0 1,-1 0-1,1 0 1,0 0-1,-1 0 0,1 1 1,0-1-1,0 0 0,-1 0 1,1 1-1,0-1 1,0 0-1,-1 0 0,1 1 1,0-1-1,0 1 0,-14 24-419,13-21 439,-62 169-288,30-73 264,16-45 109,3 1-1,2 0 0,-8 112 1,18-122 84,1 1 1,9 73 0,-6-107-85,0 0 1,1 0-1,0 0 1,1-1-1,0 1 1,1-1-1,0 0 1,12 19-1,-16-29-56,1-1 0,-1 1 0,1-1-1,-1 1 1,1-1 0,-1 0-1,1 0 1,0 1 0,0-1 0,-1 0-1,1-1 1,0 1 0,0 0 0,0 0-1,0-1 1,0 1 0,0-1 0,0 0-1,0 0 1,1 1 0,-1-1-1,0-1 1,0 1 0,0 0 0,0 0-1,2-1 1,1-1 23,0 1 0,0 0 0,0-1 0,-1 0 0,1 0 0,0-1 0,-1 1 1,0-1-1,5-4 0,63-66-34,-57 56 58,2-3 14,-2 0-1,0-1 1,17-32 0,27-72-81,-57 119-46,1 0 0,-1 1 1,0-2-1,0 1 0,-1 0 0,1-12 0,-2 18 32,0 0 1,1 0-1,-1 0 0,0 0 0,0 0 0,0 0 0,0 0 1,0-1-1,0 1 0,0 0 0,0 0 0,0 0 0,0 0 1,0 0-1,0 0 0,0 0 0,0 0 0,0 0 1,0 0-1,0-1 0,0 1 0,0 0 0,0 0 0,0 0 1,0 0-1,0 0 0,0 0 0,0 0 0,0 0 0,0 0 1,-1 0-1,1 0 0,0-1 0,0 1 0,0 0 0,0 0 1,0 0-1,0 0 0,0 0 0,0 0 0,0 0 0,0 0 1,0 0-1,0 0 0,0 0 0,-1 0 0,1 0 0,0 0 1,0 0-1,0 0 0,0 0 0,0 0 0,0 0 0,0 0 1,0 0-1,0 0 0,-1 0 0,-3 5-117,-3 9 38,-1 11-127,-7 41-1,5-21 189,6-27 63,1-1-1,0 1 1,1 0 0,0 21 0,3-33-15,-1-1 1,0 1-1,1 0 1,0 0 0,1 0-1,-1-1 1,1 1-1,0-1 1,1 1 0,-1-1-1,1 0 1,0 0 0,0 0-1,1 0 1,-1 0-1,7 5 1,-7-7 18,1 0 0,-1 0 0,1 0 0,-1 0 0,1-1 0,0 0 0,0 0 0,0 0 1,0 0-1,0 0 0,1-1 0,-1 0 0,0 0 0,1 0 0,-1 0 0,1-1 0,-1 0 0,0 0 0,6 0 0,0-1 4,1 0 0,-1 0 0,1-1-1,-1-1 1,0 0 0,17-7 0,5-6-31,0-2 0,-1-1 0,-1-1 0,39-34 0,31-33-236,-100 87 225,6-5 40,-6 5-49,0 0 0,0 0 0,0 0 0,0 0-1,-1 0 1,1 0 0,0 0 0,0 0 0,0 0 0,0 0 0,0 0 0,0 0 0,0 0 0,0 0-1,-1 0 1,1 0 0,0 0 0,0 0 0,0 0 0,0 0 0,0 0 0,0 0 0,0 0-1,0 0 1,-1 0 0,1 0 0,0 0 0,0 0 0,0 0 0,0 0 0,0 0 0,0 0 0,0 0-1,0-1 1,0 1 0,0 0 0,0 0 0,0 0 0,-1 0 0,1 0 0,0 0 0,0 0 0,0 0-1,0 0 1,0-1 0,0 1 0,0 0 0,0 0 0,0 0 0,0 0 0,0 0 0,0 0 0,0 0-1,0-1 1,0 1 0,0 0 0,0 0 0,0 0 0,0 0 0,0 0 0,1 0 0,-1 0 0,0 0-1,0 0 1,0-1 0,0 1 0,0 0 0,0 0 0,-1 1-16,-1 0 0,1 0 1,0 0-1,-1 0 0,1 0 0,0 0 0,0 0 1,0 0-1,0 0 0,0 1 0,0-1 1,0 0-1,0 1 0,0-1 0,1 1 0,-1 1 1,-9 12-76,-17 19-19,1 0 0,1 2 0,-35 70 0,57-100 116,1 0 1,-1-1-1,1 1 0,1 0 0,-1 0 0,1 0 0,-1 8 0,2-12 16,0 0 0,0-1 1,0 1-1,0 0 0,1 0 0,-1-1 0,0 1 0,1 0 0,-1-1 0,1 1 0,0-1 0,-1 1 0,1 0 1,0-1-1,0 0 0,0 1 0,0-1 0,0 0 0,0 1 0,1-1 0,-1 0 0,0 0 0,1 0 1,-1 0-1,1 0 0,-1 0 0,1 0 0,-1-1 0,1 1 0,2 0 0,-2 0-2,0-1-1,-1 1 1,1-1 0,0 0-1,0 0 1,-1 0 0,1 0-1,0 0 1,0 0-1,-1-1 1,1 1 0,0 0-1,-1-1 1,1 1-1,0-1 1,1-1 0,3-1 21,-1 0 1,0-1 0,6-5 0,-1 1 29,15-14 59,0 0 0,32-39 0,-36 36-142,-2-2 1,-1-1-1,-1 0 0,15-35 0,41-125 30,-59 149-65,-2 0-1,10-66 1,-20 88-7,0-1-1,-1 0 1,-1 0-1,-1 0 1,0 1-1,-1-1 1,-1 0-1,-8-25 1,10 41 32,0-1-70,0-1 0,0 1 0,-1-1 0,0 1 0,-2-4 1,4 6 70,-1 0 0,1 1 0,-1-1 0,0 0 0,1 1 1,-1-1-1,0 0 0,0 1 0,0-1 0,1 1 0,-1-1 1,0 1-1,0-1 0,0 1 0,0 0 0,0-1 0,0 1 1,0 0-1,0 0 0,0 0 0,0 0 0,0 0 0,0 0 1,1 0-1,-1 0 0,0 0 0,-2 1 0,-2 1-5,0 0 0,-1 0-1,1 1 1,0 0-1,1 0 1,-1 0 0,0 1-1,1-1 1,-4 6-1,-36 40-103,37-41 123,2 1-1,-1-1 0,1 1 1,0 0-1,1 0 1,-7 20-1,6-9 6,1 1-1,-3 30 1,4-13 19,1 0 0,2 1-1,2-1 1,1 0 0,3-1-1,0 1 1,22 65 0,-24-92 10,0 1 0,1-1 1,1 0-1,0 0 1,1 0-1,0-1 1,0 0-1,1 0 0,0-1 1,1 0-1,19 16 1,-21-20 22,1 0 0,0 0-1,0-1 1,0 0 0,1 0 0,-1-1 0,1 0 0,0-1 0,0 0 0,-1 0 0,2-1 0,-1 0 0,0 0 0,0-1 0,0 0 0,15-3 0,-14 1-3,0 0 1,0-1-1,-1 0 1,1-1-1,-1 0 1,0 0 0,0-1-1,0 0 1,-1-1-1,0 0 1,0 0 0,10-11-1,-9 8-36,-1-1-1,-1 1 1,1-1-1,-2-1 1,0 1-1,0-1 0,0 0 1,-2 0-1,7-23 1,-2 7-211,-6 17-9,-2 8 8,-1 3-93,-2 15 259,0 0 0,1 0-1,2 32 1,0-8 21,0-31 44,0-1 1,0 1 0,1 0-1,0 0 1,0-1 0,1 1-1,7 13 1,-10-21-14,1 0 0,-1 0 0,0 0 1,1-1-1,-1 1 0,1 0 0,-1 0 0,1-1 0,0 1 1,-1 0-1,1-1 0,0 1 0,-1-1 0,1 1 1,0-1-1,0 1 0,-1-1 0,1 1 0,0-1 0,0 0 1,0 0-1,0 1 0,0-1 0,-1 0 0,1 0 0,0 0 1,0 0-1,0 0 0,0 0 0,0 0 0,0 0 0,0 0 1,-1 0-1,2-1 0,2-1 40,0 1 0,0-1-1,0 0 1,-1-1 0,7-4 0,-1 1 61,10-6-119,97-59-7,-91 58-23,0 2 0,49-18 0,-71 28 13,0 1 0,0-1-1,0 0 1,0 1 0,1-1 0,-1 1 0,0 0 0,0 0-1,0 0 1,0 1 0,0-1 0,0 1 0,0 0 0,0 0 0,0 0-1,0 0 1,0 0 0,0 0 0,0 1 0,-1 0 0,1-1-1,-1 1 1,1 0 0,-1 0 0,0 0 0,1 1 0,-1-1-1,0 0 1,0 1 0,-1 0 0,1-1 0,-1 1 0,1 0-1,-1 0 1,0 0 0,0 0 0,0 0 0,0 0 0,-1 0-1,1 5 1,3 104 639,2-114-477,-1 1 1,0-1-1,-1-1 1,10-4-1,-13 6-113,18-10-6,-2-2 0,0 0 1,0-1-1,20-22 0,6-4-171,-7 15-278,-36 25 419,0 0 1,0 0 0,0 0 0,1 0 0,-1 0 0,0 0 0,0 0-1,0 0 1,1 0 0,-1 0 0,0 0 0,0 0 0,0 0 0,0 0-1,1 0 1,-1 0 0,0 0 0,0 0 0,0 1 0,0-1 0,1 0-1,-1 0 1,0 0 0,0 0 0,0 0 0,0 1 0,0-1 0,0 0-1,0 0 1,1 0 0,-1 0 0,0 1 0,0-1 0,0 0 0,0 0-1,0 0 1,0 1 0,0-1 0,0 0 0,0 0 0,0 0 0,0 1-1,3 10-112,-2 1 70,0 1 0,-1-1 0,-1 15 1,0-14 141,1 0 0,1 19 1,-1-31-87,1 1 1,-1-1-1,0 0 0,0 0 1,1 0-1,-1 0 1,1 0-1,-1 0 0,1 0 1,-1 0-1,1 0 1,0-1-1,-1 1 0,1 0 1,0 0-1,0 0 1,-1-1-1,1 1 0,0 0 1,0-1-1,2 2 0,-1-1 22,1-1-1,-1 1 1,1 0-1,-1-1 0,1 1 1,0-1-1,-1 0 0,6 0 1,2-1 57,0-1 0,0 0 0,15-4 1,25-10-60,-1-2 0,-1-3 0,69-39 0,-97 49 0,-1-2 0,-1 0 0,0-1 0,-1 0 0,-1-2 0,0 0 0,-1-1 0,-1 0 0,0-1 0,17-32 0,-30 49-31,17-39-241,-17 38 215,0 0 0,0 0 0,0-1 0,-1 1 1,1 0-1,-1 0 0,1-1 0,-1 1 0,0 0 0,0-1 1,0 1-1,0-1 0,-1-2 0,1 4 28,0 1 0,0 0 1,0 0-1,0 0 0,0 0 0,0 0 0,0 0 0,0 0 0,0 0 0,0 0 0,-1 0 0,1 0 0,0 0 0,0 0 1,0-1-1,0 1 0,0 0 0,0 0 0,0 0 0,0 0 0,0 0 0,0 0 0,0 0 0,0 0 0,0 0 0,0 0 1,0 0-1,0 0 0,0 0 0,-1 0 0,1 0 0,0 0 0,0 0 0,0 0 0,0 0 0,0 0 0,0 0 0,0 0 1,0 0-1,0 0 0,0 0 0,0 0 0,0 0 0,0 0 0,-1 0 0,1 0 0,0 0 0,0 0 0,0 0 0,0 0 1,0 0-1,0 0 0,0 0 0,0 0 0,0 0 0,0 0 0,0 0 0,0 1 0,0-1 0,0 0 0,0 0 0,0 0 1,0 0-1,-5 3-36,1 1 1,0-1 0,0 1 0,0 0 0,0 0 0,1 0 0,-1 1 0,-3 5-1,-20 44-83,16-31 27,9-20 88,-9 19 23,0 1 1,1 0 0,2 0-1,-7 27 1,14-43 12,0-1 0,0 1 0,1 0-1,0 0 1,0 0 0,0 0 0,1 0 0,2 10 0,-1-13-1,-1 1 0,1-1 0,0 0 0,0 1 0,0-1 0,1 0 0,-1 0 0,1 0 0,0-1 0,1 1 0,-1-1 0,0 1 1,7 3-1,-9-6 7,0 0 0,0 0 1,0 0-1,0-1 0,1 1 1,-1-1-1,0 1 1,0-1-1,1 1 0,-1-1 1,0 1-1,1-1 0,-1 0 1,1 0-1,-1 0 1,0 0-1,1 0 0,-1 0 1,0 0-1,1-1 0,-1 1 1,0 0-1,1-1 1,-1 1-1,0-1 0,0 1 1,1-1-1,-1 0 0,0 1 1,0-1-1,0 0 0,0 0 1,0 0-1,0 0 1,2-2-1,2-3 36,0-1 0,0 0-1,-1 0 1,7-13 0,-7 10-82,5-7 29,-2 0 0,0-1-1,-1 0 1,4-25 0,9-79-143,-10 53 32,-7 51-67,-3 13-61,0 15-159,-7 91 143,-1 2 104,-7 13 123,-62 370-51,50-384 240,23-87-121,-1 0 0,0-1 0,-1 1 0,-13 17 0,15-24-4,-1-1 0,1 0 0,-1 0 0,-1-1 0,1 0 1,-11 7-1,13-10-23,0 0 0,0-1 0,-1 0 1,1 0-1,-1 0 0,0 0 0,0-1 1,1 0-1,-1 0 0,0 0 0,0 0 0,0-1 1,-7 0-1,4-1-49,0 1 0,-1-2 1,1 1-1,0-1 0,0 0 1,0-1-1,0 0 0,0 0 0,1-1 1,-1 0-1,1 0 0,0 0 1,0-1-1,-9-9 0,5 3-31,1-1 0,1 0 0,0-1 0,1 0 0,0 0 0,-11-26 0,6 3 22,1 0-1,2-1 0,-10-67 1,19 98 40,0 1 1,1 0 0,0-1-1,0 1 1,0-1 0,1 1-1,2-11 1,-2 13-10,0 0 0,1 0 0,-1 0 0,1 0 0,-1 1 0,1-1 0,0 0 0,0 1 0,1 0 0,-1-1 0,0 1 0,1 0 0,-1 0 0,1 0 0,3-2 0,10-4-47,-1 0-1,1 1 1,30-8-1,56-10-143,-44 13 121,-28 6-195,8-2-1772,-36 7 1289,0 0-1,1 0 0,-1 0 0,0 0 0,1 0 0,2-3 0,-28-1-10674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28:24.6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12 8064,'-50'-12'3648,"37"12"-3168,8 0-160,2 0-512,-2 0 96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28:25.0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85 9728,'-40'-48'4384,"9"45"-3808,21-2-288,6 5-288,4-9 256,4 6-128,19-5-800,3 8 320,14-9-5536,2 9 3200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28:30.3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67 979 4896,'-7'-11'9144,"16"-4"-7332,10-22-1110,41-117 935,-52 127-1336,-6 21-416,-1-1 1,2 1-1,-1 0 1,5-8-1,-7 14 108,-1 0 0,1 0-1,0 1 1,0-1-1,0 0 1,0 0 0,0 0-1,0 0 1,0 0-1,0 0 1,0 0 0,0 0-1,0 0 1,0 0-1,0 1 1,0-1-1,0 0 1,0 0 0,0 0-1,0 0 1,0 0-1,1 0 1,-1 0 0,0 0-1,0 0 1,0 0-1,0 0 1,0 1 0,0-1-1,0 0 1,0 0-1,0 0 1,0 0 0,0 0-1,0 0 1,0 0-1,0 0 1,1 0-1,-1 0 1,0 0 0,0 0-1,0 0 1,0 0-1,0 0 1,0 0 0,0 0-1,0 0 1,0 0-1,0 0 1,1 0 0,-1 0-1,0 0 1,0 0-1,0 0 1,0 0 0,0 0-1,0 0 1,0 0-1,0 0 1,0 0-1,0 0 1,0 0 0,1 0-1,-1 0 1,0 0-1,0-1 1,1 11-195,-3 40 436,-10 66 1,-30 56 507,22-101-401,-50 226 418,59-250-548,7-25 422,1 1 0,-1 39 164,2-63-312,0-9 93,0-6-395,2 0 1,0-1 0,3-26-1,13-53 46,-14 87-232,52-219-19,18 3-15,-6 72-238,-53 128 203,2 1 0,0 1 0,1 0 0,20-20 0,-33 39 1,1 0-1,-1 1 1,1 0-1,0 0 1,0 0-1,0 0 1,0 0-1,1 1 1,-1 0-1,1 0 1,0 0-1,8-2 1,-10 4 45,-1 0 0,1-1 1,0 1-1,0 0 1,-1 1-1,1-1 1,0 0-1,-1 1 1,1 0-1,0 0 1,-1-1-1,1 1 1,-1 1-1,1-1 1,-1 0-1,1 1 1,-1-1-1,0 1 1,0 0-1,0-1 0,0 1 1,0 0-1,0 0 1,2 4-1,1 1 2,-1 1 0,1-1 0,-1 1 0,-1 0 1,1 1-1,-2-1 0,1 0 0,1 11 0,7 71-57,-11-88 79,2 109 127,-3-91-73,-1-1-1,-1 0 0,-10 33 0,12-48-22,0-1 0,-1 1-1,1-1 1,-1 1 0,0-1-1,0 0 1,0 0 0,0 0-1,-1 0 1,0 0 0,1-1-1,-1 1 1,0-1 0,0 1-1,0-1 1,0 0 0,-1 0 0,1-1-1,0 1 1,-1-1 0,0 1-1,-4 0 1,1-1-2,0 1 0,-1-2-1,1 1 1,-1-1 0,1 0 0,-1-1 0,1 0 0,-1 0-1,1 0 1,-11-4 0,12 3-5,1-1-1,-1 1 1,1-1-1,0 0 1,-7-4-1,2-1-75,10 8 48,-1 0 1,1 0 0,0 0 0,0 0 0,0 0-1,0 0 1,0 0 0,-1 0 0,1 0 0,0 0-1,0 0 1,0 0 0,0-1 0,0 1-1,0 0 1,-1 0 0,1 0 0,0 0 0,0 0-1,0 0 1,0-1 0,0 1 0,0 0 0,0 0-1,0 0 1,0 0 0,0 0 0,0-1-1,0 1 1,0 0 0,0 0 0,0 0 0,0 0-1,0-1 1,0 1 0,0 0 0,0 0 0,0 0-1,0 0 1,0 0 0,0-1 0,0 1-1,8-4-146,13 0 54,40-1 300,28-5-134,-79 8-56,0-1 0,0 0-1,0 0 1,0-1 0,0 0-1,14-9 1,-8 2 48,-1-1 0,0 0 0,18-21 0,36-46 235,-61 71-275,70-102 126,-66 92-68,-6 7-3,-1 1 0,1-1 1,-2 0-1,1 0 0,-2 0 1,5-19-1,-8 27-80,1 2-27,-1-1 0,1 1 0,-1-1 0,1 1 0,0-1 0,0 1 0,-1 0 0,1-1 0,0 1 0,0 0 0,1 0 0,-1-1 0,0 1 0,0 0 0,0 0 0,1 0 0,-1 1 0,3-2 0,-1 0-18,1 1 0,-1 0 0,1 0-1,0 0 1,-1 0 0,1 1 0,7-1 0,-1 1-16,0 1 1,0 0-1,0 0 1,0 1-1,18 6 1,-24-6 66,1 0 0,-1 0 0,1 1 0,-1-1 0,0 1 0,0 0 0,0 0 0,0 0 1,0 0-1,-1 1 0,0 0 0,0 0 0,0 0 0,0 0 0,0 0 0,-1 0 0,1 1 0,-1-1 1,-1 1-1,3 8 0,0 6-34,0 0 0,-2 0 0,0 0 0,-2 21 0,2 5 143,-2-39-78,1-1 1,0 1 0,0-1-1,0 0 1,1 1 0,2 5-1,-3-9-11,-1-1 0,1 0 0,0 1 0,-1-1 0,1 0 0,0 0 0,0 1 0,0-1 0,0 0 0,0 0 0,0 0 0,0 0 0,0 0 0,1 0 0,-1-1 0,0 1 0,0 0 0,1-1 0,-1 1 0,1-1 0,-1 1 0,0-1 0,1 1 0,-1-1 0,1 0 0,-1 0 0,1 0 0,1 0 0,1-1 27,1 0 0,-1 0 0,0 0 0,1-1 0,-1 0-1,0 0 1,0 0 0,-1 0 0,1 0 0,0-1 0,3-3 0,7-6 8,16-20-1,-19 20-42,-11 11-13,90-103-150,-89 103 138,-1-1 0,1 1 0,1 0 0,-1-1 0,0 1 0,0 0 0,0 0 0,1 0 0,-1 0 0,0 0 0,4-2 0,-5 3 0,0 0 1,0 0-1,0 0 0,0 0 0,0 0 0,0 0 0,0 0 1,1 0-1,-1 0 0,0 0 0,0 0 0,0 0 0,0 0 1,0 0-1,0 0 0,0 0 0,1 0 0,-1 0 0,0 0 0,0 0 1,0 0-1,0 1 0,0-1 0,0 0 0,0 0 0,0 0 1,1 0-1,-1 0 0,0 0 0,0 0 0,0 0 0,0 0 1,0 0-1,0 1 0,0-1 0,0 0 0,0 0 0,0 0 1,0 0-1,0 0 0,0 0 0,0 0 0,0 0 0,0 1 1,0-1-1,0 0 0,0 0 0,0 0 0,0 0 0,0 0 0,0 1 1,-1 6-34,1-5-20,-12 129 92,11-117 2,1-1 0,0 1 1,0-1-1,2 1 0,-1-1 1,2 0-1,0 1 0,0-1 1,6 13-1,-9-25-17,1-1 0,-1 0 0,0 1 0,0-1-1,0 0 1,1 0 0,-1 1 0,0-1 0,0 0 0,1 0 0,-1 1 0,0-1 0,0 0 0,1 0 0,-1 0-1,0 0 1,1 1 0,-1-1 0,0 0 0,1 0 0,-1 0 0,0 0 0,1 0 0,-1 0 0,0 0 0,1 0-1,-1 0 1,0 0 0,1 0 0,-1 0 0,0 0 0,1 0 0,-1 0 0,0-1 0,1 1 0,-1 0-1,0 0 1,1 0 0,-1 0 0,0-1 0,0 1 0,1 0 0,-1-1 0,13-10 323,-11 6-311,0-1 1,1 1 0,-2 0 0,1-1 0,-1 1 0,1-1-1,-1 0 1,0-5 0,2-14-3,1 8-29,-2-1 1,0 1-1,-1-1 0,-1 1 1,0-1-1,-2 1 0,-5-29 1,6 42-44,0 0 1,0 0 0,0 1 0,-1-1-1,0 1 1,0-1 0,0 1 0,0 0 0,0-1-1,-1 1 1,1 0 0,-7-4 0,-1 0-196,10 7 242,0 0 1,0 0 0,0 0 0,1 0 0,-1 0 0,0 0-1,0 0 1,0 0 0,0 0 0,0 0 0,0 0-1,0 0 1,0 0 0,0 0 0,0 0 0,0 0 0,0 0-1,0 0 1,0 0 0,0 0 0,0 0 0,0 0 0,-1 0-1,1 1 1,0-1 0,0 0 0,0 0 0,0 0 0,0 0-1,0 0 1,0 0 0,0 0 0,0 0 0,0 0 0,0 0-1,0 0 1,0 0 0,0 0 0,0 0 0,0 0-1,0 0 1,0 0 0,0 0 0,0 0 0,0 0 0,0 0-1,0 0 1,0 0 0,0 0 0,0 0 0,0 0 0,0 0-1,-1 0 1,2 1-2,0 0 0,0 0 0,0 0 0,0-1 0,0 1 0,0 0-1,0 0 1,0-1 0,0 1 0,0-1 0,0 1 0,2 0 0,4 0 36,-1 0-1,0-1 1,0 0 0,0 0 0,1 0 0,-1-1 0,0 1 0,0-1-1,10-4 1,57-22 139,-34 11-15,140-52 246,-160 60-351,-4 2-47,0 0-1,0-1 1,0-1-1,-1 0 0,-1-1 1,1-1-1,-1 0 1,-1-1-1,0 0 1,-1-1-1,0 0 0,0-1 1,9-16-1,-8 7 65,-1 0-1,-1-1 1,-1 0 0,12-46-1,-15 37-129,0 0 0,-2 0 1,0-44-1,-4 69-10,0 0 1,-1 0 0,0-1-1,-2-7 1,3 15 62,0-1-1,0 0 1,0 1 0,0-1 0,-1 0 0,1 1 0,0-1 0,-1 0 0,1 1 0,0-1 0,-1 1 0,1-1 0,-1 1 0,1-1 0,0 0 0,-1 1 0,0 0-1,1-1 1,-1 1 0,0-1 0,0 1 2,0 0 0,1 0-1,-1 0 1,0 0 0,1 0-1,-1 1 1,0-1 0,1 0-1,-1 0 1,0 1 0,1-1-1,-1 0 1,0 1 0,1-1-1,-1 1 1,1-1 0,-1 1 0,1-1-1,-1 1 1,1-1 0,-1 1-1,1 0 1,0-1 0,-1 2-1,-8 12-53,0 2 0,1-1-1,-10 31 1,9-25 2,-13 37-21,3 0 0,-20 103 0,35-135 113,1 1 0,2-1 0,0 1 0,5 35 0,1-22-20,1-1-1,15 47 1,-17-72 80,1 1 0,1-1 0,0 0 0,0 0 0,2 0 0,15 22 0,-21-34-73,0 1 1,0-1-1,0 0 1,0 1-1,0-1 0,1 0 1,-1-1-1,1 1 1,-1 0-1,1-1 1,0 1-1,-1-1 1,1 0-1,0 0 1,0 0-1,0 0 1,0 0-1,0-1 1,0 1-1,0-1 1,0 0-1,0 0 1,1 0-1,3-1 1,0-2-17,0 0 0,-1 0-1,0 0 1,1-1 0,-1 0 0,0 0 0,-1-1 0,1 1 0,-1-1 0,5-6 0,1 0-5,5-4-15,10-8 32,-1-2 0,-1-1 0,27-38 0,-49 59-165,-6 5-53,-6 6-65,6-1 239,-1-1 0,1 1 0,0 0 0,0 0 0,1 1 0,-1-1 0,-2 9-1,-16 41-71,21-51 99,-7 19-14,2 0 0,1 0 0,1 0 0,1 1 0,0 30 0,3-50 43,0-1 0,1 1 1,-1 0-1,1-1 1,0 1-1,0 0 1,0-1-1,0 1 1,0-1-1,1 1 0,0-1 1,-1 0-1,5 5 1,-5-7-10,0 1 0,1-1 0,-1 1 0,1-1 0,0 0 1,-1 1-1,1-1 0,0 0 0,0 0 0,-1 0 0,1-1 1,0 1-1,0 0 0,0-1 0,0 1 0,0-1 0,0 0 0,1 0 1,-1 1-1,0-1 0,0-1 0,0 1 0,0 0 0,0 0 0,2-1 1,0-1-7,0 1 1,0-1 0,0 0-1,-1 0 1,1-1 0,0 1-1,-1 0 1,0-1 0,0 0 0,0 0-1,0 0 1,0 0 0,0-1-1,3-6 1,1-2 4,0 0 0,-1 0 0,5-15 0,-5 10-14,-1 0 1,0-1 0,-1 0-1,-1 0 1,-1 0-1,0-20 1,-2 32-9,0 0-1,-1 1 1,1-1 0,-1 0-1,0 1 1,-1-1 0,1 1 0,-1-1-1,0 1 1,0 0 0,-4-6-1,2 5-24,0 0-1,-1 1 0,0 0 0,0 0 0,0 1 0,0-1 1,-1 1-1,-10-6 0,12 7 6,3 2 8,0 0 0,0 1 0,0-1 0,0 0-1,0 0 1,0 1 0,0-1 0,0 1 0,0-1 0,0 1 0,-1-1-1,1 1 1,0 0 0,0-1 0,-1 1 0,1 0 0,0 0 0,0 0 0,-1 0-1,0 0 1,19-2 71,-1 0-24,7-2 20,1 1 1,0 1 0,30 2 0,74 10-153,-116-8 72,-1 0 0,1 0 0,0 1 0,-1 1 0,1 0-1,13 7 1,-21-10 27,-1 1-1,0 0 1,0 0 0,0 0-1,0 0 1,0 1-1,-1-1 1,1 1 0,-1 0-1,1-1 1,-1 1 0,0 0-1,0 1 1,0-1-1,-1 0 1,1 0 0,-1 1-1,1-1 1,-1 1-1,0-1 1,-1 1 0,1-1-1,0 8 1,-3 12-8,0 1 0,-1-1 0,-10 35 0,7-34 178,4-15-67,-2 11 212,5-17-134,4-9-9,10-16-62,17-27-83,-18 26-60,17-24 1,-26 39 41,1 1 0,0-1-1,1 2 1,0-1 0,0 1 0,15-10 0,-22 15-21,1 1 1,-1 0-1,1-1 1,0 1-1,-1 0 1,1 0-1,0-1 1,-1 1-1,1 0 1,0 0-1,-1 0 1,1 0-1,0 0 1,-1 0-1,1 0 1,0 0-1,-1 0 1,1 1-1,0-1 1,-1 0-1,1 0 1,0 0-1,-1 1 1,1-1-1,0 1 1,1 0-18,-1 0 1,1 1 0,-1-1 0,1 1-1,-1-1 1,0 1 0,1 0-1,0 2 1,2 3-22,-1 1 0,0-1 0,4 14 0,-2 5 86,-3-17-2,0 1 0,0-1-1,1 0 1,0 0 0,0 0-1,1 0 1,10 16 0,-13-24-6,0 1-1,0-1 1,0 0 0,0 1 0,1-1 0,-1 0 0,1 0 0,-1 0 0,1 0 0,-1 0 0,1 0-1,0-1 1,-1 1 0,1 0 0,0-1 0,0 1 0,-1-1 0,1 0 0,0 0 0,0 1 0,0-1 0,0 0-1,-1-1 1,1 1 0,0 0 0,0 0 0,-1-1 0,1 1 0,0-1 0,0 0 0,-1 1 0,1-1-1,1-1 1,6-3 71,-1 0 0,0-1 0,0 0 0,12-13 0,-17 16-76,86-90 258,-56 56-378,63-55-1,-77 76 4,-9 7-73,1 1 0,17-12 1,-27 20 158,-1 0 0,1-1 0,-1 1 0,1 0 0,-1-1 0,1 1 1,-1 0-1,1 0 0,0-1 0,-1 1 0,1 0 0,-1 0 0,1 0 1,0 0-1,-1 0 0,1 0 0,-1 0 0,1 0 0,0 0 0,-1 0 0,1 0 1,0 0-1,-1 0 0,1 1 0,-1-1 0,1 0 0,-1 0 0,1 1 1,-1-1-1,1 0 0,-1 1 0,1-1 0,-1 0 0,1 1 0,-1-1 1,1 1-1,-1-1 0,0 1 0,1-1 0,-1 1 0,0-1 0,1 1 1,-1-1-1,0 1 0,0 0 0,2 4 18,-1 0 1,0-1-1,-1 1 0,1 9 1,-1-5-29,2 41 36,-2 0 0,-12 86 0,9-115-15,-10 32 0,11-45 64,-1 1 0,-1-1 1,1 0-1,-2 0 0,1 0 0,-6 7 0,9-14-47,1 0 0,-1-1 0,0 1 0,1 0 1,-1 0-1,0-1 0,0 1 0,0-1 0,0 1 0,1-1 0,-1 1 0,0-1 0,0 0 0,0 1 0,0-1 0,0 0 0,0 0 0,0 0 0,0 1 0,0-1 1,0 0-1,0 0 0,0-1 0,0 1 0,0 0 0,0 0 0,0 0 0,0-1 0,0 1 0,-1-1 0,-1 0 14,1-1-1,-1 1 1,1-1-1,0 1 1,-1-1-1,1 0 0,0 0 1,0 0-1,-3-4 1,0-3-10,1 0 0,0-1 0,0 1 0,1-1 0,0 0 0,0 0 0,-1-10 0,3 11-17,0 5-21,0 0-1,0-1 1,1 1-1,-1-1 1,1 1 0,0-1-1,0 1 1,1 0-1,-1-1 1,3-7 0,-2 10 8,0 0 0,0 0 1,1 0-1,-1 0 0,0 0 1,1 0-1,0 0 0,-1 1 1,1-1-1,0 0 0,0 1 1,0-1-1,0 1 0,0 0 1,0 0-1,0 0 0,0 0 1,1 0-1,-1 0 1,3 0-1,26-7 35,0 3 0,48-4 0,22-3 68,-76 7-53,3 1-635,0-2-1,42-15 0,-67 20 181,-1 0-1,1 0 0,0 0 1,-1 0-1,1-1 1,0 1-1,-1-1 0,0 0 1,1 0-1,-1 1 0,0-2 1,0 1-1,0 0 1,0 0-1,-1-1 0,1 1 1,1-4-1,2-1-1628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28:30.6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56 144 6816,'-55'-12'3072,"60"16"-2656,8-8 608,9 4-640,37-8 1536,8 0-1088,33-7 192,-2-2-608,33-6 32,-5 6-289,12-3 65,-17 9-128,6 2-7807,-14 6 4223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37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40 117 5888,'0'0'155,"0"0"1,0 0-1,0 0 1,-1 0 0,1 0-1,-4 2 3734,4-2-3734,0 0 1,0 1-1,-1-1 1,1 0-1,0 0 1,0 0-1,0 1 1,0-1 0,0 0-1,0 0 1,0 0-1,0 1 1,0-1-1,0 1 1,7 11 2408,-4-9-2263,0 0 1,0 1-1,0-1 1,8 5-1,-9-8-198,0 1 0,0 0 0,0-1 0,1 0 1,-1 1-1,0-1 0,0 0 0,1 0 0,-1 0 0,0 0 0,0-1 0,1 1 0,-1 0 0,0-1 0,0 0 1,0 1-1,0-1 0,0 0 0,0 0 0,0 0 0,0-1 0,0 1 0,3-3 0,3-2 120,-1-1 0,1 0 0,9-13-1,-14 17-162,-1 1 0,0-1 0,0-1-1,-1 1 1,1 0 0,-1 0 0,1 0-1,-1-1 1,0 1 0,0-1 0,-1 1-1,1-1 1,-1 1 0,1-1 0,-1-5-1,-1 7-32,1 0 0,0 0 0,-1-1 0,1 1 0,-1 0 0,0 0 0,1 0 0,-1 0 0,0 0 0,0 1 0,0-1 0,-1 0 0,1 0 0,0 1 0,-1-1 0,1 0 0,-1 1 1,1 0-1,-1-1 0,0 1 0,0 0 0,1 0 0,-1 0 0,0 0 0,0 0 0,-3-1 0,3 2-38,0-1 0,0 1 1,0 0-1,0 0 0,0 0 0,0 0 1,0 0-1,0 0 0,0 0 1,1 1-1,-1-1 0,0 1 0,0-1 1,0 1-1,0 0 0,1 0 1,-1 0-1,0 0 0,1 0 0,-1 0 1,0 0-1,-1 2 0,-3 3 80,1 0 0,-1 0 1,-8 12-1,14-17-62,-9 13 105,1 0 0,0 1-1,1-1 1,1 2 0,0-1 0,1 1 0,1 0 0,-3 23-1,3-13 65,2-1-1,1 1 0,1 0 0,6 45 1,-4-58-40,0-1 0,1 1 1,0-1-1,8 18 1,-10-27-105,0 0 0,1 0 0,-1 0 0,1 0 1,0-1-1,-1 1 0,1-1 0,0 1 1,1-1-1,-1 0 0,0 0 0,1 0 1,-1 0-1,1 0 0,0 0 0,-1-1 1,1 1-1,0-1 0,0 0 0,0 0 1,0 0-1,0 0 0,0 0 0,4 0 1,-2-1 26,1-1 1,-1 1-1,1-1 1,-1 0 0,0 0-1,1 0 1,-1-1-1,0 0 1,0 0 0,7-4-1,4-3 30,24-19 0,-33 22-74,68-56-11,117-125 0,-104 97 52,-84 86-22,2-1-95,-1 0 1,0-1-1,4-6 1,-17 26-18,1 0 0,0 0 0,1 1 1,0 0-1,1 0 0,-3 18 1,7-30 74,-12 102 28,12-95-17,1 1 0,0-1 0,1 0 1,0 1-1,1-1 0,0 0 0,1 0 0,5 14 1,-6-20 19,0 0 0,0 0-1,1-1 1,-1 1 0,1-1 0,0 1 0,0-1 0,5 4 0,-6-6 1,0 1 0,0 0 0,0-1 0,1 1 0,-1-1 0,0 0 0,1 0 0,-1 0 0,1 0 0,0 0 0,-1 0-1,1-1 1,0 0 0,-1 1 0,5-1 0,-2-1-12,1 0 1,-1-1-1,0 1 0,1-1 1,-1 0-1,0 0 0,0-1 0,-1 0 1,1 0-1,5-4 0,8-7 19,17-18 1,-32 30-33,317-265 348,-300 253-320,24-19 137,-40 29-161,0 0 1,1 0 0,-1 0-1,-1-1 1,1 1 0,4-8-1,-8 12-13,0 0-1,0-1 1,1 1 0,-1 0-1,0 0 1,0-1 0,0 1-1,0 0 1,0-1-1,1 1 1,-1 0 0,0-1-1,0 1 1,0 0 0,0 0-1,0-1 1,0 1 0,0 0-1,0-1 1,0 1-1,0 0 1,0-1 0,0 1-1,0 0 1,0-1 0,-1 1-1,1 0 1,0-1-1,0 1 1,0 0 0,0 0-1,-1-1 1,1 1 0,0 0-1,0 0 1,0-1 0,-1 1-1,1 0 1,0 0-1,0 0 1,-1-1 0,1 1-1,0 0 1,-1 0 0,1 0-1,0 0 1,0 0-1,-1 0 1,1 0 0,0-1-1,-1 1 1,1 0 0,-24 1-271,10 2 226,0 1 0,0 0-1,1 1 1,-1 0 0,1 1-1,1 0 1,-1 1 0,1 1-1,0 0 1,1 0 0,0 1-1,0 1 1,-17 20 0,14-13 18,0 1 1,1 0 0,1 1-1,1 0 1,1 1 0,0 0-1,1 1 1,-7 28 0,13-38 58,1 0 0,0 0 0,-1 17 0,3-23-18,0-1-1,0 1 0,0-1 0,1 1 1,0-1-1,0 1 0,0-1 0,0 0 1,1 1-1,0-1 0,3 6 1,-5-9 6,1 1 1,0-1-1,0 0 1,1 0-1,-1 1 1,0-1 0,0 0-1,0 0 1,1 0-1,-1 0 1,1-1-1,-1 1 1,1 0 0,-1 0-1,1-1 1,-1 1-1,1-1 1,-1 0-1,1 1 1,0-1 0,-1 0-1,1 0 1,0 0-1,-1 0 1,1 0 0,0 0-1,-1-1 1,1 1-1,-1 0 1,1-1-1,0 1 1,-1-1 0,1 0-1,-1 1 1,1-1-1,1-1 1,3-2 36,1 0 1,-1-1-1,0 0 1,-1 0-1,1 0 1,9-12 0,0-4-32,-1 0 0,-1-1 1,-1-1-1,0 0 0,15-48 1,-24 61-522,-6 20 266,-7 24 34,-94 235-209,1-6 866,96-238-373,-15 40 101,19-58-123,0-1 0,0 1 0,-1-1 1,0 0-1,0 0 0,-9 10 0,13-16-58,-1 1-1,1-1 0,-1 1 1,1-1-1,-1 1 0,1-1 0,-1 0 1,1 1-1,-1-1 0,1 0 1,-1 1-1,0-1 0,1 0 1,-1 0-1,1 0 0,-1 1 1,0-1-1,1 0 0,-1 0 1,0 0-1,1 0 0,-1 0 1,0 0-1,1 0 0,-2-1 1,1 1-10,0-1 1,-1 0 0,1 1-1,0-1 1,0 0-1,0 0 1,1 0-1,-1 0 1,0 0 0,0 0-1,0 0 1,0-2-1,-3-3-35,1-1 0,0 0-1,-3-12 1,2-2-53,1 1 0,0 0 1,2 0-1,0-1 0,1 1 1,6-39-1,-4 46 34,0 1 1,1-1-1,1 1 0,0 0 1,8-16-1,-9 21 20,1 0 1,0 0-1,0 1 0,1-1 1,-1 1-1,1 0 0,1 0 0,-1 1 1,1-1-1,10-6 0,19-8-19,2 2-1,0 2 0,52-17 1,47-19 223,-107 38-105,0-2-1,0-1 1,-2-1 0,30-24 0,-44 31 15,0-1 0,-1 0 0,-1-1 0,0-1 0,0 1 0,-2-2 0,1 1 0,-2-1 0,11-24 0,-17 34-32,-1 0-1,1 0 1,0-1-1,-1 1 0,0 0 1,0 0-1,-1-1 1,0 1-1,0-1 1,0 1-1,0 0 0,-2-9 1,1 13-42,1 1 0,0 0 0,0 0 0,0 0 1,0-1-1,0 1 0,0 0 0,0 0 0,0 0 0,0-1 0,-1 1 0,1 0 1,0 0-1,0 0 0,0 0 0,0 0 0,-1-1 0,1 1 0,0 0 1,0 0-1,0 0 0,-1 0 0,1 0 0,0 0 0,0 0 0,0 0 1,-1 0-1,1 0 0,0 0 0,0 0 0,-1 0 0,1 0 0,0 0 0,0 0 1,0 0-1,-1 0 0,1 0 0,0 0 0,0 0 0,-1 0 0,1 0 1,0 0-1,0 0 0,0 0 0,-1 1 0,1-1 0,0 0 0,0 0 1,-9 7-3,2 2 2,0 0 0,1 0-1,0 1 1,1-1 0,0 1-1,0 0 1,1 1 0,-4 13 0,4-9-4,1-1 1,1 0 0,0 1 0,0 0 0,2 25 0,1-29-13,0-1 0,1 1 0,5 14 1,-6-21 35,0-1 1,0 0-1,0 1 1,1-1-1,0 0 1,-1 0-1,1 0 1,0 0-1,1 0 1,-1-1-1,0 1 1,1-1-1,3 4 1,-5-6-5,1 1 1,-1-1 0,0 1-1,1 0 1,-1-1-1,0 0 1,1 1-1,-1-1 1,1 0-1,-1 0 1,0 0 0,1 0-1,-1 0 1,1 0-1,-1 0 1,0 0-1,1-1 1,-1 1-1,1-1 1,-1 1 0,0-1-1,1 1 1,-1-1-1,0 0 1,2-1-1,2-1 11,0-1-1,-1 0 0,1 0 1,4-7-1,-7 9-7,43-49 144,-5 4-107,1 2 0,60-49 0,-74 71-275,-27 22 227,0 1-1,0 0 0,1 0 1,-1 0-1,0 0 0,0 0 1,0 0-1,0 1 1,1-1-1,-1 0 0,0 0 1,0 0-1,0 0 1,0 0-1,1 0 0,-1 0 1,0 0-1,0 0 1,0 0-1,0 0 0,0 0 1,0 1-1,1-1 1,-1 0-1,0 0 0,0 0 1,0 0-1,0 0 0,0 1 1,0-1-1,0 0 1,0 0-1,0 0 0,0 0 1,0 0-1,0 1 1,0-1-1,0 0 0,0 0 1,0 0-1,0 0 1,0 1-1,2 6 48,-3 4 5,-1 0 0,0 0 0,-3 11 0,-3 16 122,7-31-152,-1 17 54,2-24-78,0 0-1,0 1 0,0-1 1,0 1-1,0-1 0,0 0 0,0 1 1,0-1-1,0 0 0,1 1 1,-1-1-1,0 0 0,0 1 0,0-1 1,1 0-1,-1 0 0,0 1 1,0-1-1,1 0 0,-1 0 0,0 1 1,1-1-1,-1 0 0,0 0 1,1 0-1,-1 1 0,0-1 0,1 0 1,-1 0-1,0 0 0,1 0 1,-1 0-1,0 0 0,1 0 0,-1 0 1,1 0-1,-1 0 0,0 0 1,1 0-1,-1 0 0,0 0 0,1 0 1,-1 0-1,0-1 0,1 1 1,-1 0-1,0 0 0,1 0 0,-1 0 1,0-1-1,1 1 0,-1 0 1,0 0-1,1-1 0,21-12 121,40-32-1,-46 32-156,0 1 0,0 1 0,2 0-1,-1 1 1,20-8 0,-35 17 29,-1 1-1,1-1 1,0 1 0,0-1 0,0 1-1,0-1 1,-1 1 0,1 0-1,0 0 1,0 0 0,0 0-1,0 0 1,0 0 0,-1 1-1,1-1 1,0 1 0,0-1-1,0 1 1,-1 0 0,3 1-1,-2-1 13,0 0-1,-1 1 1,0 0-1,1-1 1,-1 1-1,0 0 1,0-1 0,0 1-1,0 0 1,0 0-1,0 0 1,0 0-1,-1 0 1,1 0-1,-1 0 1,1 0-1,-1 3 1,6 56 99,-5 101 0,-2-68 89,1-93-150,-1-11-1424,-7-42-4645,7 31 4111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28:32.0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348 38 4064,'-6'0'961,"6"0"-753,10 3 4084,-16-4-756,-6 2-2886,8-1-324,-7 2-100,-1 0-1,1 0 1,-1 1-1,1 1 1,0 0 0,1 0-1,-14 8 1,13-7-106,-7 4 22,1 1 1,0 1-1,1 0 0,0 1 0,1 1 0,0 1 1,1 0-1,1 0 0,0 1 0,1 1 1,-13 23-1,21-33-65,1 0 1,0 1 0,0-1 0,0 1-1,1 0 1,0-1 0,0 1-1,1 0 1,-1 8 0,2-12-35,0-1 1,0 1-1,0 0 1,1-1-1,-1 1 1,1 0-1,-1-1 1,1 1-1,0 0 1,0-1-1,0 1 1,0-1-1,1 0 1,-1 1-1,1-1 1,0 0 0,-1 0-1,1 0 1,0 0-1,0 0 1,0 0-1,0-1 1,1 1-1,-1-1 1,0 1-1,3 0 1,-1 0 24,0-1 0,1 1-1,-1-1 1,0-1 0,1 1 0,-1 0 0,0-1 0,1 0 0,-1 0 0,0 0 0,1-1-1,-1 1 1,0-1 0,1 0 0,-1-1 0,0 1 0,0-1 0,0 1 0,5-4 0,1-1 31,1 0 0,-2 0 0,1-1 0,-1-1 0,17-16 0,-5-2 93,-1 0 0,25-45 0,-29 42-97,16-41 1,-8 14-426,-23 55 299,-1-1 1,1 1-1,0-1 0,-1 1 1,1-1-1,-1 0 0,1 1 1,-1-1-1,0 1 0,0-1 0,0 0 1,0 1-1,0-1 0,0 0 1,-1-2-1,1 4 25,0 0 0,0 0 1,0 0-1,0 0 0,0 0 0,0 0 1,0 0-1,0 0 0,-1-1 0,1 1 0,0 0 1,0 0-1,0 0 0,0 0 0,0 0 0,0 0 1,-1 0-1,1 0 0,0 0 0,0 0 0,0 0 1,0 0-1,0 0 0,-1 0 0,1 0 0,0 0 1,0 0-1,0 0 0,0 0 0,0 0 0,0 0 1,-1 0-1,1 0 0,0 0 0,0 0 0,0 0 1,0 1-1,0-1 0,0 0 0,0 0 0,-1 0 1,1 0-1,0 0 0,0 0 0,0 0 1,0 0-1,0 1 0,0-1 0,-9 16-99,6-6 102,0-1 1,1 1-1,0 0 1,-1 17-1,3 43 12,0-38 16,0-15 105,1-1-1,1 1 0,0-1 1,1 0-1,0 1 0,1-1 1,13 30-1,-16-44-87,0-1 0,0 1 0,0 0 0,0-1 1,0 1-1,0 0 0,0-1 0,0 0 0,1 1 0,-1-1 0,1 0 0,-1 1 1,1-1-1,-1 0 0,1 0 0,0 0 0,-1 0 0,4 0 0,-3 0 0,1-1 0,-1 1 1,1-1-1,-1 0 0,1 0 0,-1 0 0,1-1 0,-1 1 0,1 0 0,-1-1 0,1 0 0,2-1 0,6-3 31,0 0-1,-1-1 1,0-1 0,16-12-1,-24 18-75,115-94 66,78-57-228,-193 150 140,0 1 0,1-1 0,-1 1 0,0 0 0,1-1 0,0 1 0,-1 0 0,1 0 0,-1 1 0,1-1 0,0 0 0,0 1 0,2 0 0,-3 0 18,0 0 0,0 1 0,0-1 0,-1 1 0,1-1 0,0 1 1,0 0-1,-1 0 0,1-1 0,0 1 0,-1 0 0,1 1 0,-1-1 0,0 0 0,1 0 0,-1 1 0,0-1 0,0 1 0,0-1 0,2 3 0,23 40-11,23 32 109,-44-69-60,1 0-1,0 0 1,0 0 0,1-1 0,0 0 0,0-1 0,13 8 0,-17-11-2,0-1-1,0 0 0,0 0 1,1 0-1,-1 0 0,0-1 1,0 0-1,0 1 0,1-1 1,-1 0-1,0 0 0,0-1 1,1 1-1,-1-1 0,0 1 1,0-1-1,0 0 0,0 0 1,0-1-1,0 1 0,0-1 1,0 1-1,2-3 0,6-3 86,-1-1-1,0 0 1,-1-1 0,14-15-1,-10 9-63,0-1 0,-1-1-1,11-20 1,-18 27-27,0 0-1,0-1 1,-1 0 0,0 0-1,-1-1 1,4-21 0,-7 32-39,0 0 1,0-1 0,1 1-1,-1-1 1,0 1 0,0-1-1,0 1 1,-1 0 0,1-1-1,0 1 1,0-1 0,-1 1-1,1 0 1,-1-1 0,1 1-1,-1 0 1,0 0 0,1-1-1,-1 1 1,0 0 0,0 0-1,0 0 1,0 0 0,0 0-1,0 0 1,0 0 0,0 0-1,0 0 1,-1 1 0,1-1-1,0 0 1,0 1-1,-1-1 1,1 1 0,-1-1-1,1 1 1,-2 0 0,-2-1-2,1 1 1,-1 0 0,1 0-1,-1 0 1,1 1 0,-1 0-1,1-1 1,-1 2 0,1-1-1,-8 3 1,7-1 26,0 0 0,0 1 0,0-1 1,1 1-1,-1 0 0,1 0 0,0 0 0,0 1 0,0-1 1,1 1-1,-1 0 0,1 0 0,0 0 0,1 1 0,-1-1 0,1 1 1,0-1-1,0 1 0,0 7 0,-2 4 66,1 1 1,1-1-1,1 1 1,1 0-1,2 22 0,-1-29-5,0 0 0,1 0-1,0 0 1,1-1 0,0 1-1,1-1 1,0 1 0,1-1 0,0-1-1,0 1 1,10 12 0,-9-15-22,0 0 1,0-1 0,1 0 0,0 0-1,0 0 1,0-1 0,1 0 0,0-1-1,0 0 1,0 0 0,0 0 0,0-1-1,1-1 1,12 3 0,3 0-5,0-2 1,0-1 0,1 0-1,-1-2 1,43-6-1,-45 3-542,0-1 0,27-10-1,-31 7-709,-1 0 0,0-1-1,16-10 1,15-14-2804,5-3-4452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28:42.0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1013 5888,'-4'-13'1898,"4"13"-1845,0 0-1,0 0 0,0 1 0,0-1 0,0 0 0,0 0 0,1 0 0,-1 0 1,0 0-1,0 0 0,0 0 0,0 0 0,0 0 0,1 0 0,-1 0 0,0 0 0,0 0 1,0 0-1,0 0 0,0 0 0,0 0 0,1 0 0,-1 0 0,0-1 0,0 1 1,0 0-1,0 0 0,0 0 0,0 0 0,0 0 0,1 0 0,-1 0 0,0 0 0,0 0 1,0 0-1,0-1 0,0 1 0,0 0 0,0 0 0,0 0 0,0 0 0,0 0 1,0-1-1,9 33 2040,-4-17-1659,-2 0 0,1 0 0,1 20 0,-5 38 1109,-14 128 1,3-81-575,-6 63 1176,16-170-961,1-12-726,0-3-77,2-24 554,0-6-596,6-31-1,-3 25-244,2-3-73,1 1 0,2 0 0,25-63-1,59-107-226,-87 195 197,16-29 48,1 1 0,2 1 1,3 2-1,44-51 1,-62 79-98,-1 1 1,13-10 0,-20 18 27,0 0 0,1 1 0,-1 0 0,0 0 0,1 0 0,-1 0 0,1 1 0,0-1 0,0 1 0,-1 0 1,1 0-1,0 0 0,5 0 0,-7 1 22,0 0 0,0 1 0,0-1 1,0 1-1,-1-1 0,1 1 0,0 0 0,0-1 1,0 1-1,0 0 0,-1 0 0,1 1 1,0-1-1,-1 0 0,1 0 0,-1 1 0,1-1 1,-1 1-1,0-1 0,0 1 0,1 0 1,-1-1-1,0 3 0,3 3-19,-1-1 0,-1 1 0,1-1 0,-1 1 0,1 9 0,-1 0 65,-1 1-1,-1 0 1,0-1 0,-1 1-1,-1 0 1,-1-1 0,-6 26-1,5-30 16,1-1-1,-1 0 1,-1 1 0,0-2-1,-1 1 1,0 0-1,-1-1 1,1 0 0,-2-1-1,-13 14 1,15-17-2,0 0 0,0-1 0,-1 0 1,0 0-1,0-1 0,0 0 0,-1 0 0,1 0 1,-1-1-1,0 0 0,0-1 0,0 0 0,0 0 1,-1-1-1,-14 2 0,4-6 14,15 0-104,9-1 0,46-11-244,19-7 312,66-38 4,128-77 0,-96 47 123,-152 82-147,95-54 96,-101 56-178,-11 5-61,-16 13 56,-14 13 76,3 2-1,0 1 1,1 1 0,2 1 0,1 2 0,-20 35 0,41-62 9,0 0 0,0 0 0,1 1-1,0-1 1,0 1 0,0 0 0,1-1-1,0 1 1,-1 11 0,2-15 4,0 0 0,0 0 0,0 0 0,0 0 0,1-1 0,-1 1 0,0 0-1,1 0 1,0-1 0,-1 1 0,1 0 0,0-1 0,0 1 0,0-1 0,0 1 0,0-1 0,1 1 0,-1-1 0,0 0 0,1 1 0,-1-1 0,0 0 0,1 0 0,0 0 0,-1 0 0,1-1 0,0 1 0,-1 0 0,1-1 0,0 1-1,0-1 1,-1 1 0,1-1 0,0 0 0,3 0 0,5 1 28,0-1-1,0-1 1,0 0 0,0 0-1,0-1 1,0 0-1,-1-1 1,1 0 0,-1-1-1,1 1 1,-1-2-1,0 1 1,-1-2-1,1 1 1,-1-1 0,0 0-1,-1 0 1,1-1-1,-1 0 1,8-11 0,-4 1 4,-1 0 1,0-1 0,-1 0 0,-1-1 0,7-26 0,-6 14 17,-2-1 0,6-54 0,-13 79-102,1 1 1,-1-1 0,0 0-1,-2-10 1,2 15 16,-1 1-1,1 0 1,0 0 0,-1-1 0,1 1 0,0 0 0,-1 0 0,1 0 0,-1-1 0,0 1 0,1 0 0,-1 0 0,0 0 0,0 0 0,0 0-1,0 0 1,0 1 0,0-1 0,0 0 0,0 0 0,0 1 0,0-1 0,0 0 0,0 1 0,0-1 0,0 1 0,-1 0 0,1-1 0,0 1-1,0 0 1,-1 0 0,-1 0 0,2 0 18,0 0-1,0 0 0,-1 0 1,1 0-1,0 1 0,0-1 1,0 0-1,0 1 1,-1-1-1,1 1 0,0 0 1,0-1-1,0 1 0,0 0 1,0 0-1,0-1 1,0 1-1,1 0 0,-1 0 1,0 0-1,0 0 0,1 0 1,-1 0-1,0 0 0,1 1 1,-1-1-1,1 0 1,0 0-1,-1 0 0,1 0 1,0 1-1,0-1 0,0 0 1,-1 2-1,1 0 11,0 0 0,0 0 0,0 0 0,0 0 0,1 0 0,-1 0-1,1 0 1,0 0 0,-1 0 0,1 0 0,1 0 0,1 5 0,0-4 14,0-1 1,0 1-1,1 0 1,-1-1-1,1 0 1,0 1-1,0-2 1,0 1-1,0 0 0,0-1 1,1 0-1,-1 0 1,1 0-1,-1 0 1,1-1-1,0 0 1,-1 0-1,1 0 1,0 0-1,0-1 0,0 0 1,0 0-1,0 0 1,0 0-1,-1-1 1,1 0-1,0 0 1,0-1-1,-1 1 1,1-1-1,-1 0 0,6-3 1,86-53 186,-27 16-136,-63 39-64,64-38 327,65-49 1,-117 74-322,-1 1 0,-1-2 0,-1 0 0,0-1 0,-1-1 0,-1 0 0,-1-1 0,-1 0 0,12-27 0,3-21-111,30-112 0,-53 170 41,-1 2 44,1 0-1,-1 1 1,-1-1-1,0 0 1,0 0 0,0 0-1,-1 0 1,-1-15-1,1 23 6,0-1-1,0 1 1,0-1-1,0 1 1,0-1 0,0 1-1,-1-1 1,1 1-1,0-1 1,0 1-1,0-1 1,-1 1-1,1-1 1,0 1 0,-1 0-1,1-1 1,0 1-1,-1-1 1,1 1-1,0 0 1,-1-1 0,1 1-1,-1 0 1,1 0-1,0-1 1,-1 1-1,1 0 1,-1 0-1,1 0 1,-1 0 0,1-1-1,-1 1 1,1 0-1,-1 0 1,1 0-1,-1 0 1,1 0-1,-1 0 1,1 0 0,-1 0-1,1 0 1,-1 1-1,1-1 1,-1 0-1,1 0 1,-1 0-1,1 1 1,-1-1 0,-3 2-6,1 0 0,0 0 0,0 1 0,0-1 1,-3 4-1,-4 5-3,1 0 0,0 1 0,0 0 0,-10 21 0,-22 56 13,31-66 34,4-10-42,-102 256-221,97-234 303,2 1 0,1 0-1,1 0 1,2 0 0,0 69-1,6-78-44,1-1-1,2 0 1,12 50-1,-14-67 24,2 1 0,-1 0 0,1-1 0,1 0 0,0 0-1,0 0 1,1-1 0,0 0 0,0 0 0,1 0 0,0-1 0,0 0 0,10 8 0,-12-12-2,1 0 1,-1 0-1,0 0 0,1-1 1,0 0-1,-1 0 0,1 0 1,0-1-1,0 0 0,0 0 1,0 0-1,0-1 0,0 0 1,6 0-1,-4-1-23,0 0 1,0-1-1,0 0 1,-1 0-1,1 0 0,-1-1 1,0-1-1,0 1 1,0-1-1,11-8 1,4-6 1,-2-1 1,27-32 0,-20 20-59,33-31-8,-16 16 66,46-60 0,-88 103-27,1 0 0,-1-1 1,0 1-1,0-1 0,0 1 1,0-1-1,1-5 0,-3 8 2,0 1 0,0-1-1,0 0 1,0 1 0,0-1 0,0 1-1,0-1 1,0 0 0,0 1 0,-1-1 0,1 1-1,0-1 1,0 1 0,0-1 0,-1 0-1,1 1 1,0-1 0,-1 1 0,1-1-1,-1 1 1,1 0 0,0-1 0,-1 1-1,1-1 1,-1 1 0,1 0 0,-1-1-1,1 1 1,-1 0 0,0 0 0,1-1-1,-1 1 1,1 0 0,-1 0 0,1 0-1,-1 0 1,0 0 0,1 0 0,-1 0-1,1 0 1,-1 0 0,0 0 0,0 0 0,-3 0-39,0 0 1,0 1 0,0-1 0,0 1 0,-4 1 0,2 0 22,0 1 1,0 0-1,0 0 1,1 1-1,-1-1 0,1 1 1,0 0-1,0 1 1,1-1-1,-1 1 1,1 0-1,-5 7 1,-3 6-28,1 1 0,-12 26 0,14-25 50,0 1 1,0 0-1,2 0 0,1 1 0,1-1 0,0 2 0,2-1 0,-1 29 1,4-47 31,0-1 0,0 1 0,1 0 0,-1 0 0,1-1 0,2 5 0,-3-7-23,0 0-1,0-1 1,1 1-1,-1 0 0,0-1 1,0 1-1,1-1 0,-1 1 1,1 0-1,-1-1 1,1 1-1,-1-1 0,1 1 1,-1-1-1,1 1 1,-1-1-1,1 0 0,0 1 1,-1-1-1,1 0 0,-1 1 1,1-1-1,0 0 1,-1 0-1,1 1 0,0-1 1,0 0-1,-1 0 1,1 0-1,0 0 0,-1 0 1,1 0-1,0 0 1,0 0-1,-1-1 0,1 1 1,0 0-1,0-1 1,2 0 6,0-1 1,0 1-1,0-1 1,0 0-1,0 0 1,0 0-1,-1-1 1,1 1-1,-1-1 1,0 1-1,0-1 1,4-5-1,2-7 50,10-23 0,-5 10-12,-12 26-56,35-70 81,51-77 0,-78 136-153,15-23 69,-22 33-45,-1 0 0,1 0 1,-1 0-1,0 0 1,0-1-1,0 1 1,0 0-1,0-1 1,-1-4-1,0 8 41,0 1 0,0-1 0,0 0-1,0 0 1,0 0 0,0 0 0,0 0 0,0 0-1,0 0 1,0 0 0,0 0 0,0 0 0,-1 0-1,1 0 1,0 0 0,0 0 0,0 0 0,0 0-1,0 0 1,0 0 0,0 0 0,0 0 0,0 0 0,0 0-1,0 0 1,0 0 0,-1 0 0,1 0 0,0 0-1,0 0 1,0 0 0,0 0 0,0 0 0,0 0-1,0-1 1,0 1 0,0 0 0,0 0 0,0 0-1,0 0 1,0 0 0,0 0 0,0 0 0,0 0-1,0 0 1,0 0 0,-4 9-156,2 8 155,0 0 0,2 0 0,-1 0 0,2 0 1,1 0-1,0 0 0,1 0 0,0 0 0,1-1 0,2 0 0,-1 0 1,2 0-1,13 24 0,-17-35 39,0 0-1,0-1 1,1 1 0,-1-1 0,1 0 0,0 0-1,0 0 1,0-1 0,1 0 0,-1 0 0,8 4-1,-8-5 2,0 0-1,-1-1 1,1 0-1,0 0 1,0 0-1,0 0 1,0-1-1,0 1 1,0-1-1,0 0 0,0 0 1,0-1-1,0 1 1,0-1-1,-1 0 1,8-2-1,0-2 3,1 0 0,-2-1 0,1-1-1,-1 1 1,0-2 0,0 1 0,-1-1-1,14-16 1,5-8-19,25-40 0,-47 63-20,9-10 22,-2-1-1,-1-1 0,11-23 1,-22 42-57,0-1 1,0 1-1,0-1 1,-1 0-1,1 1 1,-1-1-1,0 0 1,0-5-1,3 18-267,7 21 122,-6 41 130,-1 14-7,-1-6 144,-1-54 12,-1-18-72,0 1 0,1-1 0,0 1 0,0-1 0,4 13 0,-4-19-13,0-1 1,-1 1 0,1 0 0,0 0-1,0-1 1,0 1 0,1 0-1,-1-1 1,0 1 0,1-1 0,-1 1-1,1-1 1,-1 0 0,1 0-1,-1 0 1,1 0 0,0 0 0,0 0-1,0 0 1,-1 0 0,1-1-1,0 1 1,0-1 0,0 1 0,0-1-1,0 0 1,0 0 0,4 0-1,2 0 8,0-1-1,0 0 1,1-1-1,-1 0 1,0 0-1,0-1 0,-1 0 1,12-5-1,60-40 73,-46 26 47,24-18-87,-2-1 0,80-79 0,-75 60 56,-43 37-366,-16 19-41,-11 18 78,7-9 228,1 0-1,0 0 1,0 0-1,0 0 1,0 0-1,1 0 1,-1 8-1,-3 43-73,4-39 81,0 10 24,1 0 0,4 35-1,-3-50 0,1 1 0,1-1-1,0 1 1,1-1-1,0 0 1,1 0 0,7 11-1,-12-21-14,1 0 0,0 0 0,0-1-1,0 1 1,1-1 0,-1 1 0,0-1 0,1 1 0,-1-1-1,0 0 1,1 1 0,0-1 0,-1 0 0,1 0-1,0 0 1,-1-1 0,1 1 0,0 0 0,0-1 0,0 1-1,3 0 1,-3-1-7,1 0 0,-1-1-1,1 1 1,-1-1-1,1 0 1,-1 1 0,0-1-1,1 0 1,-1 0 0,0 0-1,0-1 1,1 1 0,-1-1-1,2-1 1,6-6 25,-1-1 0,0 0 0,0 0 0,11-20 0,27-34 69,85-92-1,-111 136-186,23-19-1,-28 25-94,-14 13 148,3-5-55,-5 6 78,1 0-1,-1 0 1,0 0-1,0 0 1,0 0-1,0 0 1,0-1-1,0 1 1,0 0-1,0 0 1,0 0-1,0 0 1,0 0-1,0 0 1,0-1-1,0 1 1,0 0-1,0 0 1,0 0-1,0 0 1,0 0-1,0 0 1,0-1-1,0 1 1,0 0-1,0 0 1,0 0-1,0 0 1,-1 0-1,1 0 1,0 0-1,0-1 1,0 1 0,0 0-1,0 0 1,0 0-1,0 0 1,0 0-1,0 0 1,-1 0-1,-3 1-96,-8 5 73,-1 2 0,1 0 0,0 0 1,1 1-1,0 0 0,1 1 0,0 1 1,-17 21-1,11-10 60,1 1-1,0 1 1,-19 46 0,31-64-6,1-1 0,0 1-1,0-1 1,1 1 0,0-1-1,0 1 1,0 10 0,1-14-22,0 0 0,0 0 0,1 0 0,-1 0 0,1 0 0,-1 0 0,1 0 0,0 0 0,-1-1 0,1 1 0,0 0 0,0 0 0,1-1 0,-1 1 0,0-1 0,0 1 0,1-1 0,-1 0 0,1 1 0,-1-1 0,1 0 0,0 0 0,-1 0 0,1 0 0,4 1-1,38 15 44,-18-8-54,43 22-1,-63-27-8,0 0 0,0 0 0,0 0 0,0 0 0,-1 1 0,1 0 0,-1 0 0,-1 1 0,1-1 0,-1 1 0,6 10 0,-8-12 21,0-1-1,-1 0 0,0 1 1,0-1-1,0 1 0,0-1 0,-1 1 1,1 0-1,-1-1 0,0 1 0,0 0 1,0 0-1,0-1 0,-2 5 1,1-3-4,-1 0 1,0 0 0,0 0 0,0-1 0,0 1-1,-1-1 1,0 1 0,0-1 0,-4 4 0,-6 6-52,-2-1 1,1-1 0,-2 0-1,-21 12 1,32-20 16,-7 3 25,-67 42 182,64-41-67,0-1-1,0 0 1,-24 6-1,35-12-83,0 0 1,0 0-1,-1 0 0,1-1 0,0 0 0,0 0 1,0 0-1,0 0 0,-1-1 0,1 0 0,0 1 1,0-2-1,-6-1 0,8 2-21,-1 0-1,1-1 1,0 1 0,0-1 0,-1 0-1,1 1 1,0-1 0,0 0-1,0 0 1,1 0 0,-1 0 0,1-1-1,-1 1 1,1 0 0,-1-1-1,1 1 1,0-1 0,0 1 0,1-1-1,-1 0 1,0-3 0,0 3-2,0 0-1,1-1 1,-1 1 0,1 0 0,0-1-1,0 1 1,0 0 0,0-1 0,1 1-1,-1-1 1,1 1 0,0 0-1,0 0 1,0-1 0,1 1 0,-1 0-1,1 0 1,0 0 0,-1 0 0,4-2-1,4-6-24,1 2-1,0 0 0,1 0 1,0 0-1,0 2 0,1-1 0,0 1 1,14-5-1,13-3 29,54-14 0,-38 13 14,-12 2-24,0-1 0,49-25 0,-76 31 26,0 0 0,0-1 0,-1-1 0,0-1 0,-1 0 0,0-1 0,-1 0 0,14-18 0,-10 8 27,-1-1 0,-1 0-1,0-2 1,11-30 0,-23 48-34,0 1 1,-1-1-1,0 0 0,-1 0 1,0 0-1,0 1 0,-1-1 1,1 0-1,-3-11 0,2 17-35,0-1-1,0 1 0,-1 0 1,0-1-1,1 1 1,-1 0-1,0 0 0,0-1 1,0 1-1,0 0 0,-1 0 1,1 0-1,-1 0 0,1 0 1,-1 1-1,0-1 1,1 0-1,-1 1 0,0-1 1,0 1-1,0 0 0,0-1 1,0 1-1,-1 0 0,1 0 1,0 1-1,0-1 1,-1 0-1,1 1 0,0-1 1,-1 1-1,1 0 0,-1 0 1,-2 0-1,-1 0 12,1 1-1,-1 0 1,1 0-1,0 0 1,-1 1-1,1 0 1,0 0-1,0 0 1,0 1-1,0-1 1,1 1-1,-1 0 1,1 1-1,-1-1 1,1 1-1,0 0 1,1 0-1,-5 5 1,5-5 3,0 0 0,0 0 0,0 1 0,0-1 0,1 1 0,0-1 0,0 1 0,0 0 0,1 0 1,-1 0-1,1 0 0,0 0 0,1 0 0,-1 0 0,1 0 0,0 0 0,0 0 0,1 1 0,1 6 0,0-4 23,1-1 0,0 0 0,0 0 0,0 0 0,1 0 0,0-1 0,0 1 0,1-1 0,0 0 0,8 7 0,-9-9 18,1 0 1,0 0 0,0-1 0,0 0 0,0 0-1,0 0 1,1-1 0,-1 0 0,1 0-1,0 0 1,0 0 0,0-1 0,-1 0 0,8 0-1,8-1-8,-1-2-1,1 0 0,0-1 0,0-1 1,26-9-1,-24 7-13,66-18 38,126-51 0,-206 71-31,0 0-1,1 0-1,0-1 1,-1 0 0,0 0 0,15-13 0,-23 18-22,0-1 1,-1 1-1,1-1 0,-1 1 1,1-1-1,0 1 0,-1-1 1,1 1-1,-1-1 1,0 0-1,1 1 0,-1-1 1,1 0-1,-1 1 1,0-1-1,0 0 0,1 0 1,-1 1-1,0-1 0,0 0 1,0 0-1,0 1 1,0-1-1,0 0 0,0 0 1,0 1-1,0-1 0,0 0 1,0 0-1,-1 0 1,1 1-1,-1-2 0,1 1-3,-1 0-1,0 0 1,0 1-1,0-1 1,0 0-1,0 1 1,0-1-1,0 1 1,-1-1-1,1 1 1,0 0-1,0-1 1,0 1-1,0 0 1,0 0-1,-1 0 1,1 0-1,0 0 1,0 0-1,0 0 1,-2 0-1,-13 3-26,0 1 0,1 0 0,-1 1 0,1 1-1,0 0 1,0 1 0,1 1 0,0 0 0,0 1 0,1 0 0,0 1-1,0 1 1,1 0 0,1 0 0,0 1 0,0 1 0,-8 14-1,14-20 63,1 2 0,0-1 0,0 0 0,1 1 0,0 0 0,1 0 0,0 0-1,-2 14 1,3-18-11,1 1-1,0-1 1,0 0 0,0 0-1,1 1 1,0-1-1,0 0 1,0 0-1,1 0 1,-1 0-1,1 0 1,0 0-1,1-1 1,-1 1-1,1-1 1,5 7-1,-6-9 3,0 1 0,1-1 0,-1 0-1,1 0 1,0 0 0,0-1-1,0 1 1,0-1 0,0 1-1,0-1 1,0 0 0,0 0-1,0-1 1,1 1 0,-1 0-1,0-1 1,0 0 0,1 0 0,-1 0-1,0 0 1,1-1 0,-1 1-1,0-1 1,0 0 0,6-2-1,0 0 23,1-1-1,-1 0 1,0-1-1,-1 1 1,1-2-1,-1 1 0,10-10 1,4-6 6,-1-1 1,-1-1 0,31-45-1,38-85 98,-56 80-190,-3 0 1,-3-2-1,27-117 0,-43 144-174,5-51 0,-16 85 15,0 14 203,0 0-1,0 0 1,0 0 0,0 0 0,0 0-1,0 0 1,0 0 0,0 0 0,-1-1 0,1 1-1,0 0 1,0 0 0,0 0 0,0 0-1,0 0 1,0 0 0,0 0 0,0 0-1,0 0 1,0 0 0,0 0 0,0 0-1,0 0 1,-1 0 0,1 0 0,0 0 0,0 0-1,0 0 1,0 0 0,0 0 0,0 0-1,0 0 1,0 0 0,0 0 0,0 0-1,-1 0 1,1 0 0,0 0 0,0 0 0,0 0-1,0 0 1,0 0 0,0 0 0,0 0-1,0 0 1,0 0 0,0 0 0,0 0-1,0 0 1,-1 0 0,1 0 0,0 0 0,0 0-1,0 1 1,0-1 0,0 0 0,0 0-1,0 0 1,-2 3-28,1-1 0,-1 1 0,1 0 0,-1 0 0,1 0 0,-1 4 0,-17 55-173,-42 152 124,49-164 162,3 0 1,-5 73-1,13 5 266,1-73-3083,0-18-2812,1-1-4268,-1-57 4493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28:42.4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243 32 8640,'-76'-31'3904,"0"34"-3392,44-3-256,15 0-256,-6 0 0,10 5 0,8 7-2048,15 3 1120,16 13-4832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28:46.4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10 427 2656,'-1'1'412,"0"0"0,1 0 0,-1 0 0,0-1 1,0 1-1,1 0 0,-1 0 0,0 0 0,1 0 0,-1 0 0,1 1 1,0-1-1,-1 0 0,1 0 0,0 0 0,0 0 0,-1 0 0,1 0 0,0 1 1,0-1-1,0 2 0,5 9 3363,1-13-3316,1 1 1,-1-1-1,0-1 0,1 1 0,-1-1 1,0 0-1,0 0 0,-1-1 0,1 0 1,0 0-1,-1 0 0,9-7 0,0-2-295,0 0-1,-1-1 1,13-16-1,5-12 176,49-84-1,-20 27-76,-42 69-341,-15 22 27,2 0 0,-1-1 0,1 1-1,0 1 1,0-1 0,1 1 0,10-9 0,-15 14 31,1 0 1,-1 0-1,0 0 0,1 0 1,-1 1-1,1-1 1,-1 0-1,0 1 1,1 0-1,0-1 1,-1 1-1,1 0 0,-1 0 1,1-1-1,-1 1 1,1 0-1,-1 1 1,1-1-1,2 1 1,-1 0-3,-1 0 0,0 0 1,1 0-1,-1 0 1,0 1-1,0-1 1,0 1-1,0-1 0,0 1 1,-1 0-1,3 2 1,3 6-22,-1-1 0,0 1 0,-1 0 0,6 15 0,1 4 133,-1 1 0,-1 0 0,-2 0 0,0 1 0,-3 0 0,-1 0 0,-1 1-1,-1 47 1,-3-62 41,0 0-1,0 0 0,-2 0 1,0 0-1,-1-1 0,-1 1 1,-7 16-1,11-30-98,-1-1-1,1 0 1,0 0 0,-1 0-1,1 0 1,-1 0 0,1-1-1,-1 1 1,0 0 0,0-1 0,0 1-1,0-1 1,0 0 0,0 1-1,0-1 1,-4 1 0,2-1 13,0 0 0,-1 0 0,1 0 0,-1-1 0,1 1 0,0-1 0,-1 0 0,-6-1 0,-4-2-7,1 0 0,0-1 1,0-1-1,-23-10 0,-13-6 85,31 14-119,0-1 0,1-1 0,-27-16-1,44 25-4,1-1-1,-1 1 1,0 0-1,1-1 1,-1 1 0,0-1-1,1 1 1,-1-1-1,1 1 1,-1-1-1,1 0 1,-1 1-1,1-1 1,-1 0-1,1 1 1,0-1-1,-1 0 1,1 1 0,0-1-1,0 0 1,0 0-1,-1 0 1,2 0-8,-1 0 0,0 1 0,0-1 1,1 1-1,-1-1 0,1 1 0,-1-1 1,0 1-1,1-1 0,-1 1 0,1-1 0,-1 1 1,1 0-1,-1-1 0,1 1 0,0 0 1,-1-1-1,1 1 0,-1 0 0,2-1 0,6-1-74,0 0 0,0 1-1,10-1 1,-14 2 91,118-8-83,42-6 254,-118 5-113,0-2 0,-2-2 0,1-1 0,79-40 0,-106 44-37,-1 0 0,0-1 0,25-21 0,-31 20 57,-11 12-88,0 0 1,1-1 0,-1 1-1,0 0 1,0 0-1,0-1 1,1 1-1,-1 0 1,0-1 0,0 1-1,0 0 1,0-1-1,0 1 1,0 0-1,0-1 1,0 1 0,0 0-1,0-1 1,0 1-1,0 0 1,0-1-1,0 1 1,0 0 0,0 0-1,0-1 1,0 1-1,0 0 1,0-1-1,-1 1 1,1 0 0,0-1-1,0 1 1,0 0-1,-1-1 1,0 2-16,0-1 1,0 0-1,0 0 1,0 1-1,0-1 0,-1 1 1,1-1-1,0 1 1,0-1-1,0 1 0,0-1 1,0 1-1,1 0 1,-1 0-1,0 0 1,-1 1-1,1-1-3,-4 4 6,1 0 1,0 0-1,0 0 1,0 1-1,-5 9 1,4-5-27,3-7 30,0 0-1,1 1 1,-1-1-1,1 0 1,0 1-1,0-1 1,0 1 0,0 0-1,1-1 1,-1 1-1,1 0 1,0-1-1,0 1 1,1 0 0,-1-1-1,1 1 1,-1-1-1,1 1 1,0-1 0,1 1-1,-1-1 1,4 7-1,-2-6 39,0 1 0,0 0 0,1-1-1,0 0 1,0 0 0,0 0 0,0 0-1,1 0 1,-1-1 0,1 0 0,0 0-1,0-1 1,10 5 0,0-2 96,0 0 0,1-1 0,-1-1 1,1 0-1,23 1 0,-31-4-35,1 0 1,-1-1-1,0 1 0,0-2 1,0 1-1,0-1 1,0 0-1,-1-1 0,1 0 1,-1 0-1,1 0 0,10-8 1,-14 8-72,0 0 1,-1 0 0,1 0-1,-1 0 1,0-1 0,0 1-1,0-1 1,-1 0-1,1 0 1,-1 0 0,0 0-1,0 0 1,2-9 0,-2 7-7,-1 0 0,0-1 1,0 1-1,-1 0 1,0-1-1,0 1 0,-1 0 1,1-1-1,-3-8 1,1 7-19,-1-1 0,1 1 1,-2 0-1,1 0 1,-1 1-1,0-1 1,0 1-1,-1 0 1,0 0-1,-1 0 1,1 1-1,-1-1 1,-1 1-1,1 1 0,-10-8 1,5 8-27,1 0 1,-1 1-1,0 0 1,0 1-1,0 0 1,-1 1-1,1 0 1,-1 0-1,-18 1 1,13 2-5,1 0 1,0 1 0,0 0 0,-22 7 0,-58 26-279,91-33 313,1 0 1,0 0 0,-1 0 0,1 0 0,0 1 0,0 0 0,0 0 0,0 0 0,-3 4 0,7-7 1,0 0 0,-1 0-1,1 1 1,0-1 0,0 0 0,-1 1 0,1-1-1,0 0 1,0 0 0,0 1 0,0-1 0,-1 0 0,1 1-1,0-1 1,0 0 0,0 1 0,0-1 0,0 0 0,0 1-1,0-1 1,0 0 0,0 1 0,0-1 0,0 0 0,0 1-1,0-1 1,0 0 0,0 1 0,0-1 0,1 0-1,-1 1 1,0-1 0,1 1 1,-1-1-1,1 1 1,0-1 0,-1 1-1,1-1 1,0 0-1,0 1 1,-1-1 0,1 0-1,0 0 1,0 1 0,0-1-1,-1 0 1,1 0-1,0 0 1,0 0 0,1 0-1,44-3 194,0-1 0,60-14 0,-55 4-410,0-1 1,54-26 0,-8 3-4825,-51 25 2336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28:50.1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316 208 3136,'4'5'7575,"-13"-1"-3497,1-2-4745,-15 1 1061,1 2-1,-1 1 0,1 0 1,0 2-1,0 1 1,-20 11-1,30-14-309,1 1 0,0 1 0,1 0 0,-1 0 0,-9 11 0,14-12-40,0-1 0,1 1 0,0 0 0,1 0 0,-1 1 0,1-1 0,1 1 0,-6 14-1,8-18-5,0-1-1,0 0 1,1 1-1,-1-1 1,1 1-1,0-1 1,-1 1-1,2-1 1,-1 1-1,0-1 1,1 1-1,-1-1 1,1 1-1,0-1 1,0 1-1,1-1 0,-1 0 1,0 0-1,1 0 1,0 1-1,0-2 1,0 1-1,0 0 1,1 0-1,-1-1 1,1 1-1,-1-1 1,1 0-1,0 0 1,0 0-1,0 0 1,0 0-1,0 0 0,0-1 1,1 0-1,-1 1 1,5 0-1,4 0 130,1 0-1,-1-1 0,1-1 0,0 0 0,17-2 0,64-13 267,35-15 84,-104 23-406,-1-2-1,0 0 1,25-14 0,-37 17-75,-1-2 0,0 1-1,18-17 1,-24 20 32,-1-1-1,0 1 1,0-1-1,0 0 0,0-1 1,-1 1-1,1-1 1,-2 1-1,1-1 1,2-6-1,-5 9-44,1 0 1,-1 1-1,0-1 0,0 0 0,0 1 1,0-1-1,-1 0 0,0-3 1,1 4-27,-1 0 0,1 0-1,0 0 1,-1 0 0,1 0 0,0 0 0,1 0 0,-1 0 0,0-1 0,1-2 0,0 4-2,-1 1 0,0-1-1,0 0 1,1 0 0,-1 0 0,0 1 0,0-1 0,0 0 0,0 0-1,0 0 1,0 0 0,0 1 0,0-1 0,0 0 0,-1 0-1,1 0 1,0-3-17,8 3-108,-5 0 118,0 1 0,1 0 0,-1 0 0,0 0 0,0 1 0,0-1 1,0 1-1,0 0 0,0 0 0,0 0 0,0 0 0,-1 0 0,1 1 0,0-1 0,-1 1 0,6 3 0,-4-2 0,0 1 0,0-1 1,0 1-1,-1 0 0,1 0 0,-1 0 0,0 0 0,0 1 0,-1-1 0,1 1 0,-1-1 0,0 1 0,0 0 0,0 0 1,-1 0-1,2 7 0,1 18 101,-4-21-65,1 0-1,1 0 1,0 0 0,0 0-1,4 11 1,-5-18-2,0 0 0,0 0 0,1 0 0,-1 0 0,0 0 0,1-1 0,-1 1 0,1 0 0,-1-1 0,1 1 0,0-1 1,0 1-1,0-1 0,0 0 0,0 0 0,0 0 0,0 0 0,0 0 0,0-1 0,0 1 0,0 0 0,1-1 0,-1 0 0,0 1 0,0-1 0,4 0 0,8-1 156,1 0 0,-1-1 0,28-8 0,42-17 10,-70 22-128,37-16-6,72-40-1,-95 47-138,-13 7-20,-13 7 22,-5 3-3,-20 16-37,23-18 130,-58 48-105,52-43 124,0 0 1,1 0-1,-1 1 0,1 0 0,1 0 1,0 1-1,-4 7 0,7-12-19,0 1-1,1-1 0,-1 1 1,1-1-1,-1 1 0,1-1 1,1 1-1,-1-1 0,0 1 1,1-1-1,-1 1 0,1-1 1,0 0-1,0 1 0,1-1 1,-1 0-1,1 0 0,-1 0 1,1 0-1,0 0 0,4 4 1,-4-4 25,0 0 0,1 0 0,-1 0 0,1-1-1,0 1 1,0-1 0,0 0 0,0 0 0,0 0 0,0 0 0,0 0 0,1-1 0,-1 0 0,1 1 0,-1-1 0,1 0 0,0-1 0,-1 1 0,1-1 0,5 1 0,-2-2 19,-1 0 0,0-1 0,1 1 0,-1-1-1,0 0 1,0-1 0,0 0 0,0 0 0,-1 0 0,1 0 0,-1-1 0,8-6 0,-6 3-9,-1 0 1,1 0 0,-2-1-1,1 1 1,-1-1-1,0-1 1,0 1 0,2-9-1,-4 11-54,-2 1 0,1-1-1,-1 1 1,0-1 0,0 0-1,0 0 1,-1 1 0,0-1-1,0 0 1,0 0 0,-1 1-1,0-1 1,-2-8 0,2 11-1,0-1 1,-1 0 0,1 1-1,-1 0 1,0-1 0,0 1-1,0 0 1,0 0-1,0 0 1,-1 0 0,1 0-1,-1 0 1,0 1 0,0-1-1,0 1 1,0 0 0,0 0-1,0 0 1,-1 0 0,-5-2-1,7 4-1,1-1-1,-1 1 0,0 0 1,1-1-1,-1 1 0,1 0 1,-1 0-1,0 0 1,1 0-1,-1 0 0,1 1 1,-1-1-1,0 0 0,1 1 1,-1-1-1,1 1 0,-1 0 1,1-1-1,0 1 1,-1 0-1,1 0 0,0 0 1,-1 0-1,1 0 0,0 0 1,0 0-1,0 0 1,0 0-1,0 1 0,-2 1 1,2-1 16,0 0 0,1 0 1,-1 0-1,0 0 0,0 0 1,1 1-1,0-1 0,-1 0 1,1 0-1,0 0 0,0 0 1,0 0-1,0 1 0,0-1 1,1 0-1,-1 0 0,0 0 1,1 0-1,0 0 0,0 0 1,-1 0-1,3 3 0,0-1 4,1 1 0,0-1 0,0 0 0,0 0 0,0 0 0,1-1 1,0 1-1,-1-1 0,1 0 0,0-1 0,7 4 0,-5-3 29,0-1 0,0 0 0,0 0 1,0 0-1,0-1 0,0 0 0,1 0 0,10 0 1,-11-2 47,0-1 0,-1 1 1,1-1-1,0 0 1,-1-1-1,0 1 0,1-1 1,8-6-1,45-35 267,-45 32-330,19-16 76,-2-2 0,-1-1 0,52-66 0,-37 34-347,21-23-277,-66 84 509,0 1 0,0-1 0,0 1 0,1 0 0,-1-1 0,1 1 0,-1 0 0,1 0 0,-1 0 0,1 0 0,0 0 0,2-1 0,-3 2 13,-1 0-1,1 0 1,0 0-1,0 1 1,-1-1-1,1 0 1,0 0-1,-1 1 1,1-1-1,0 1 1,-1-1-1,1 0 1,0 1-1,-1-1 1,1 1-1,-1-1 1,1 1-1,-1 0 1,1-1-1,-1 1 1,0-1-1,1 1 1,-1 0-1,0-1 1,1 1-1,-1 0 1,0 0-1,0-1 1,1 1-1,-1 1 1,2 9 4,1 1 1,-2-1 0,1 0-1,-2 1 1,1-1-1,-2 1 1,-2 17-1,1-3 3,1 4 25,-2 0 1,-8 31-1,9-51-14,-1 0 0,0 0-1,-1 0 1,0-1 0,-1 1 0,0-1 0,0 0 0,-1 0 0,-10 12 0,13-17 39,-1 0 0,0 1 0,0-1 0,0-1 0,0 1 0,-1-1 0,0 1 0,1-1 0,-1-1 0,0 1 0,-1-1 0,1 0 0,-6 2 0,5-3-6,0 0 0,0 0 0,0-1 0,0 0-1,0 0 1,0-1 0,0 0 0,0 0 0,1 0 0,-1 0-1,0-1 1,1 0 0,-7-3 0,-2-3-5,0 0 1,1-1-1,-21-17 1,24 19-270,10 7 221,0 0 1,0 0-1,0 0 1,0 0 0,0 0-1,0 0 1,0 0-1,0 0 1,0 0-1,0 0 1,0 0 0,0 0-1,0 0 1,0 0-1,0 0 1,0 0-1,0 1 1,0-1 0,0 0-1,0 0 1,0 0-1,0 0 1,0 0-1,0 0 1,0 0 0,0 0-1,0 0 1,0 0-1,0 0 1,0 0-1,0 0 1,0 0 0,0 0-1,0 0 1,0 0-1,0 0 1,0 0-1,0 0 1,0 0 0,0 0-1,0 0 1,15 13-332,-3-7 318,-1 0 1,1-1-1,0-1 1,25 6 0,52 5 109,-66-12-71,-1 0 74,0-1 0,0-1 0,0 0 0,1-2 0,26-4 1,-39 3-62,0 0 0,0-1 1,-1 0-1,1 0 0,-1-1 1,0 0-1,0-1 1,0 0-1,-1 0 0,0-1 1,0 0-1,0-1 0,11-11 1,-8 4-38,0-1 0,-1 0 0,0-1 0,10-23 0,24-69-97,-33 79 140,4-23-464,-15 52 421,0 0-1,0 0 1,0 0-1,0 0 1,1 0-1,-1 0 1,0 0-1,0 0 0,0 0 1,0 0-1,0 1 1,0-1-1,0 0 1,0 0-1,0 0 1,0 0-1,0 0 1,0 0-1,0 0 1,0 0-1,0 0 1,0 0-1,0 0 1,0 0-1,0 0 1,0 0-1,1 0 1,-1 0-1,0 0 0,0 0 1,0-1-1,0 1 1,0 0-1,0 0 1,0 0-1,0 0 1,0 0-1,0 0 1,0 0-1,0 0 1,0 0-1,0 0 1,0 0-1,0 0 1,0 0-1,0 0 1,0 0-1,0 0 1,0 0-1,0 0 1,0 0-1,2 8-122,-2 12 80,0 40 17,-3 0 0,-15 82 0,16-131-10,1-2 120,-1 1 0,0-1 1,0 0-1,-1 0 0,0 0 1,-1 0-1,0 0 1,0-1-1,-6 9 0,9-16-53,-1 0-1,1-1 0,0 1 1,0-1-1,-1 1 1,1-1-1,0 1 0,-1-1 1,1 0-1,0 0 1,-1 1-1,1-1 0,-1 0 1,1 0-1,0-1 1,-1 1-1,1 0 0,0 0 1,-1-1-1,-1 0 1,-1 0-4,1 0 0,-1 0 0,1 0 1,-1-1-1,1 1 0,-1-1 1,1 0-1,-3-2 0,-12-6-140,17 9 106,1 1 1,-1-1 0,1 1 0,-1 0 0,1-1 0,-1 1 0,1 0 0,-1 0 0,1 0-1,-1-1 1,1 1 0,-1 0 0,1 0 0,-1 0 0,1 0 0,-1 0 0,0 0 0,1 0-1,-1 0 1,1 0 0,-1 0 0,1 0 0,-1 0 0,0 0 0,1 1 0,-1-1 0,0 0 0,13 5-106,-7-3 132,1 0-1,-1 0 1,1 0 0,0-1-1,-1 0 1,11 1 0,37-2 26,-29 0 54,12 0 57,1-1 0,64-11 0,-89 11-120,-1-2-169,-10 3 723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29:09.8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422 0 3072,'0'0'976,"7"4"2928,-7-4-3752,1 0 0,-1 0 0,1 0 0,-1 1 0,1-1 0,-1 0 0,1 0 0,0 0 0,-1 1 0,0-1 0,1 0 0,-1 0 0,1 1 0,-1-1-1,1 0 1,-1 1 0,0-1 0,1 1 0,-1-1 0,1 1 0,-1-1 0,0 0 0,1 2 0,-13 4 2162,-1 0-2281,-47 18 803,-24 12 46,40-16-417,10-5-310,2 1 1,-32 21-1,56-32-124,0 1 0,0 0 0,0 0 0,1 1-1,0 0 1,1 0 0,-1 1 0,1 0 0,1 0 0,-1 0 0,2 1 0,-7 13 0,10-19-4,0 1 0,0 0 1,0-1-1,0 1 0,1 0 0,0 0 1,0-1-1,0 1 0,0 0 0,0 0 1,1 0-1,-1-1 0,1 1 1,0 0-1,0-1 0,1 1 0,-1-1 1,1 1-1,0-1 0,2 4 0,-1-3 44,0-1-1,0 1 0,0 0 0,1-1 1,-1 0-1,1 0 0,0 0 1,0 0-1,0 0 0,1-1 0,-1 0 1,1 0-1,-1 0 0,9 2 0,-3-2 37,1 0 0,0-1 0,-1-1 0,1 0-1,0 0 1,-1-1 0,1 0 0,0-1 0,-1 0-1,1-1 1,-1 0 0,0 0 0,0-1 0,16-10 0,-8 4 11,-1 0 1,0-2-1,-1 0 1,-1-1-1,1-1 1,24-29-1,-35 36-101,0 0-1,-1 0 1,0 0-1,0-1 1,0 1-1,-1-1 0,0 0 1,-1 0-1,0 0 1,0 0-1,1-11 1,-3 11 2,0 6-14,1 0 0,-1 1 0,0-1 0,0 0 0,1 0 0,-1 0 0,1 1 0,1-4 0,0 23-233,-1-8 152,1 2 92,0 0 1,1 1 0,0-1 0,9 21 0,26 46 131,-37-78-146,3 8 85,1-1-1,0 0 0,7 9 0,-10-15-84,0 0 0,-1 0-1,1 0 1,0 0 0,0 0-1,1-1 1,-1 1 0,0-1-1,0 0 1,1 1 0,-1-1-1,1 0 1,-1 0 0,1-1-1,0 1 1,3 0 0,19-3-1645,3-1 416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28:34.3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22 655 3072,'-1'0'188,"0"0"1,0 0-1,1 0 1,-1 1-1,0-1 1,0 0-1,0 1 1,0-1-1,0 1 1,1-1-1,-1 1 1,0-1-1,0 1 1,1-1-1,-1 1 1,0 0-1,1-1 1,-1 1-1,1 0 1,-1 0-1,1 0 1,-1-1-1,1 1 1,-1 0-1,1 0 1,0 1-1,-3 10 5779,15-27-3307,-6 10-2350,3-9 13,-4 7-173,0 0 0,1 0-1,0 1 1,9-9 0,90-90 773,-1-2-102,-99 103-817,0 0 0,1 0 0,-1 0 0,1 1-1,8-5 1,-12 7-17,-1 1 0,0-1 1,1 0-1,-1 1 0,1 0 0,-1-1 0,1 1 0,0 0 0,-1 0 0,1 0 0,-1 0 0,1 0 0,-1 0 0,1 0 0,-1 0 0,1 1 0,-1-1 0,1 1 0,-1-1 1,1 1-1,-1 0 0,1-1 0,-1 1 0,0 0 0,1 0 0,-1 0 0,0 0 0,2 2 0,0 1 38,-1-1-1,0 1 1,0 0-1,0 0 1,0 0-1,-1 0 1,1 0-1,-1 0 1,0 1-1,0-1 1,-1 0-1,1 1 1,-1-1-1,0 6 1,-1 5 167,0 1 0,-6 25 0,2-20-43,0 1 1,-2-1-1,-12 26 0,17-42-104,1-1 0,-1 1 0,1 0 0,0-1 0,0 1 0,0 9 0,1-13-30,-1-1 1,1 0-1,0 0 0,0 1 1,0-1-1,0 0 0,0 1 1,0-1-1,0 0 0,1 0 1,-1 1-1,0-1 0,0 0 1,0 0-1,0 1 0,0-1 0,0 0 1,0 0-1,0 0 0,1 1 1,-1-1-1,0 0 0,0 0 1,0 0-1,1 1 0,-1-1 1,0 0-1,0 0 0,0 0 1,1 0-1,-1 1 0,0-1 1,0 0-1,1 0 0,-1 0 1,0 0-1,0 0 0,1 0 1,-1 0-1,0 0 0,1 0 1,11-4 241,-7 2-123,16-6-69,1-2 1,-1 0-1,-1-1 1,0-2-1,-1 0 1,27-24-1,-38 30-127,1 1 0,-1-1 0,1 1 0,0 1 0,1 0 0,-1 0 0,18-6 0,-26 11 59,0 0-1,1-1 1,-1 1-1,0 0 0,0 0 1,0 0-1,0 0 1,0 0-1,1 0 0,-1 1 1,0-1-1,0 0 1,0 1-1,0-1 0,0 0 1,0 1-1,0-1 1,0 1-1,0 0 1,0-1-1,0 1 0,0 0 1,0 0-1,-1-1 1,1 1-1,0 0 0,0 0 1,-1 0-1,1 0 1,-1 0-1,1 0 0,-1 0 1,1 0-1,-1 0 1,1 0-1,-1 2 0,2 4 63,-1 1-1,0-1 0,0 0 0,-1 12 0,0-14-24,-1 33 161,-4 40 0,4-75-157,1 0 0,0 1 0,0-1 0,0 1 0,0-1 0,1 5-1,-1-7-24,1 0 0,-1 0 0,0 0 0,0 0 0,1 0 0,-1-1 0,1 1 0,-1 0 0,1 0-1,-1 0 1,1-1 0,-1 1 0,1 0 0,0-1 0,-1 1 0,1 0 0,0-1 0,0 1 0,0-1-1,-1 1 1,1-1 0,0 0 0,0 1 0,0-1 0,0 0 0,0 1 0,0-1 0,1 0 0,1 0 49,1 0 0,-1 0 0,1-1 1,-1 1-1,1-1 0,-1 0 0,0 0 1,6-2-1,29-15 101,-18 7-118,198-79-360,-218 90 311,0 0-1,0 0 1,0 0 0,0 0-1,0 0 1,0 0 0,1 0 0,-1 0-1,0 0 1,0 0 0,0 0-1,0 0 1,1 0 0,-1 0-1,0 0 1,0 0 0,0 0 0,0 0-1,0 0 1,1 0 0,-1 0-1,0 0 1,0 0 0,0 0 0,0 0-1,0 0 1,1 0 0,-1 0-1,0 0 1,0 1 0,0-1-1,0 0 1,0 0 0,0 0 0,0 0-1,1 0 1,-1 0 0,0 1-1,0-1 1,0 0 0,0 0-1,0 0 1,0 0 0,0 0 0,0 1-1,-1 11-53,-12 22 115,6-15-103,6-13 46,1-1 1,0 0-1,-1 0 1,2 0-1,-1 0 1,0 0 0,1 1-1,0-1 1,0 0-1,1 0 1,0-1-1,4 10 1,-5-11 20,0 0 0,1 0 0,-1 0 0,1 0 0,0-1 0,0 1 0,0-1 0,0 1 0,0-1 0,1 0 0,-1 0 0,1 0 0,-1 0 0,1 0 0,0 0 0,0-1 0,0 0 0,0 1 0,0-1 0,0 0 0,5 1 0,-2-2 27,0-1 0,0 1 0,0-1 1,-1 0-1,1-1 0,0 0 0,0 1 0,-1-2 0,1 1 1,-1-1-1,1 0 0,-1 0 0,0 0 0,0-1 0,-1 1 0,1-1 1,-1 0-1,1-1 0,3-5 0,-5 7-49,0-1 0,0 0 0,0 0 0,0 0 0,-1-1 0,0 1 0,0 0 0,0-1 0,0 0 0,-1 1 0,1-1 0,-1 0 0,0 0 0,-1 0 0,1 1 0,-1-1 0,0 0 0,-1 0 0,1 0 0,-1 0 0,0 0 1,0 0-1,0 1 0,-2-6 0,1 7-19,0 0 1,0 0 0,-1 0 0,1 0-1,-1 1 1,1-1 0,-1 1 0,0 0-1,0 0 1,0 0 0,0 0 0,-1 0 0,1 0-1,0 1 1,-1 0 0,-3-2 0,5 3 6,0-1 1,0 0-1,0 1 1,0-1-1,0 1 1,-1 0-1,1 0 1,0 0-1,0 0 1,0 0-1,-1 0 0,1 0 1,0 1-1,0-1 1,0 1-1,0 0 1,0-1-1,0 1 1,0 0-1,0 0 1,0 1-1,0-1 1,0 0-1,1 0 1,-1 1-1,1-1 1,-3 4-1,4-5 15,-1 0-1,1 0 1,0 1-1,0-1 0,0 0 1,0 0-1,1 0 1,-1 1-1,0-1 1,0 0-1,0 0 0,0 0 1,0 1-1,0-1 1,0 0-1,0 0 0,0 0 1,0 0-1,0 1 1,1-1-1,-1 0 1,0 0-1,0 0 0,0 0 1,0 0-1,1 1 1,-1-1-1,0 0 1,0 0-1,0 0 0,0 0 1,1 0-1,-1 0 1,0 0-1,1 0 1,9 5 39,-8-5-43,7 3 32,0 0 0,0-1 1,0-1-1,1 1 0,-1-2 1,0 1-1,0-1 0,1 0 1,9-2-1,-12 0-3,1 1-1,-1-1 1,0 0 0,0 0 0,1-1-1,-2 0 1,1 0 0,0 0 0,-1-1-1,1 0 1,-1-1 0,7-5 0,10-13 46,-1-1 1,-1-1 0,-1-1-1,-1-1 1,-2 0 0,0-1-1,-2-1 1,-1-1 0,-2 0 0,13-46-1,-15 38-34,-2 0 0,-1-1-1,2-48 1,-13 54-364,-2 19 9,6 14 308,0 0-1,0 0 1,-1 0 0,1 0-1,0 0 1,0 0-1,-1 0 1,1-1 0,0 1-1,0 0 1,-1 0 0,1 0-1,0 0 1,0 0 0,-1 0-1,1 0 1,0 0 0,-1 0-1,1 0 1,0 0-1,0 1 1,-1-1 0,1 0-1,0 0 1,0 0 0,-1 0-1,1 0 1,0 0 0,0 0-1,0 1 1,-1-1-1,1 0 1,0 0 0,0 0-1,0 1 1,0-1 0,-1 0-1,1 0 1,0 1 0,0-1-1,0 0 1,-4 7-1,0-1-1,1 1 1,0 0 0,1 0-1,-1 0 1,1 1 0,-1 8-1,2-12 10,-6 36-25,2 2 0,0 64 1,3-62 29,0 9-21,9 85 1,-5-119 64,1-1 0,1 1 0,0-1 1,2 1-1,0-1 0,1-1 0,18 33 1,-24-47-145,1-1 1,0 1 0,0 0 0,0-1 0,0 1 0,1-1-1,-1 1 1,0-1 0,1 0 0,0 0 0,0 0 0,-1-1-1,7 3 1,-7-3-211,0-1 0,-1 1 0,1-1 0,0 0 0,0 0 0,0 0 0,0 0 0,-1 0 0,1-1 0,0 1 0,0 0 0,0-1 0,0 0 0,-1 1 0,1-1 0,0 0 0,-1 0 0,1 0 0,-1 0 0,1 0 0,-1 0 0,1 0 0,-1 0 0,2-3 0,14-12-1796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28:34.7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47 6048,'-30'-17'10074,"171"13"-5473,70-12-3917,-55 6-582,-118 13 20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28:37.2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11 451 4384,'0'-1'217,"-1"1"0,1-1 0,-1 1-1,1-1 1,-1 1 0,1 0 0,-1-1 0,0 1 0,1 0 0,-1-1 0,1 1 0,-1 0 0,0 0-1,0 0 1,0 0 342,2 0 39,18 7 4880,-16-6-5240,0-1 0,0 0 0,0 0 1,0-1-1,-1 1 0,1-1 1,0 1-1,0-1 0,0 0 1,-1 0-1,1 0 0,0 0 0,-1 0 1,1-1-1,-1 1 0,1-1 1,-1 0-1,0 0 0,0 0 1,0 0-1,0 0 0,0 0 0,0 0 1,1-3-1,4-5 1,-1 0 0,-1 0 0,1 0-1,4-16 1,-5 15-152,19-55 622,20-81-1,-27 77-729,-16 67 65,5-15-340,0 15 45,0 9 93,2 9 155,0 1 1,-1 0-1,7 27 1,-7-19-47,30 100 80,-32-100 12,0 0 0,-2 1 0,0 29 0,-2-47 5,-2-1 0,1 0 1,-1 0-1,0 0 0,0 1 0,-3 5 1,4-11-20,-1 1 0,0 0-1,1-1 1,-1 1 0,0 0 0,0-1 0,0 1 0,0-1 0,0 0 0,-1 1 0,1-1 0,0 0 0,-1 0 0,1 0 0,0 1 0,-1-2-1,0 1 1,1 0 0,-1 0 0,1 0 0,-1-1 0,0 1 0,0-1 0,-2 1 0,0-1 15,0 0 0,0 0 1,0 0-1,0-1 0,0 1 0,0-1 0,0 0 1,1 0-1,-8-4 0,3 1 13,0 0 0,0-1-1,-14-10 1,8 2-105,0 0-1,0-1 0,-16-22 1,24 27-235,23 26-336,-8-10 625,1-1-1,1-1 1,-1 1-1,1-2 1,0 1-1,0-1 1,1-1-1,-1 0 1,1-1-1,16 2 0,7-2 233,0-2 0,46-5 0,-60 3-163,0-2 1,0 0 0,0-1-1,0-2 1,-1 0-1,0-1 1,0 0 0,-1-2-1,0-1 1,31-22 0,-42 26-46,1 0 0,-2-1 0,1 0 0,-1 0 0,-1 0 0,12-18 0,-4-2-8,13-31-1,-21 46-66,-3 6 132,4-8-454,-5 17 170,-1 11 215,-4 8 21,2-17-77,0 1 0,1-1 1,-1 1-1,1 8 1,1 0 46,-1 0 0,0 0-1,-1 1 1,-3 14 0,0 6 75,-21 118-148,-8 54 101,23-134 176,6-58 95,4-14-299,0 0 1,0 0 0,0 0 0,-1 0 0,1 0 0,0 0 0,0-1 0,0 1 0,-1 0-1,1 0 1,0 0 0,0 0 0,0 0 0,0 0 0,0-1 0,0 1 0,-1 0 0,1 0 0,0 0-1,0 0 1,0-1 0,0 1 0,0 0 0,0 0 0,0 0 0,0-1 0,0 1 0,0 0 0,0 0-1,0 0 1,0-1 0,0 1 0,-5-27 359,3 4-225,1 0 0,1 0 0,1 0 0,0 0 0,9-38 0,1 18-144,31-81 0,-16 57-79,25-58-71,-48 119 84,0-1 0,1 2 1,0-1-1,0 0 1,0 1-1,0 0 1,1 0-1,0 0 1,8-6-1,-12 10 51,1 0 0,-1 0-1,1 0 1,0 0-1,0 1 1,0-1 0,-1 0-1,1 1 1,0-1-1,0 1 1,0 0 0,0 0-1,0-1 1,0 1 0,3 1-1,-3-1 12,0 1-1,0 0 1,0-1-1,0 1 1,-1 0 0,1 0-1,0 1 1,0-1-1,-1 0 1,1 0-1,0 1 1,-1-1-1,0 1 1,1-1 0,-1 1-1,0 0 1,2 3-1,1 2 12,-1 1-1,1 0 1,-2 0 0,1 1-1,-1-1 1,0 0-1,-1 1 1,0-1 0,0 1-1,-1-1 1,0 1-1,-1 0 1,0-1 0,0 1-1,0-1 1,-1 0-1,-1 1 1,1-1 0,-1 0-1,-5 9 1,5-12 42,0-1 0,0 0 0,0 0 0,-1 0 0,1 0 0,-1-1 0,0 1 0,0-1 0,0 0 0,-5 3 0,7-5-24,-1 0 1,0 0 0,0-1 0,0 1 0,0 0 0,0-1-1,1 0 1,-1 0 0,-6 0 0,8 0-21,-1 0 0,1 0 0,0-1 0,-1 1 0,1 0 0,0-1 0,0 1 0,-1-1 0,1 1 0,0-1 0,0 0 0,0 1 0,0-1 0,0 0 0,0 0 0,0 0 0,0 0 0,0 0 0,0 0 0,0 0 0,1 0 0,-2-1 0,-3-6 2,7 16-350,-2-7 326,1 0 0,0 1 0,0-1 0,0 0 0,0 0 0,0 0 0,0 0 0,0 0 0,1 0-1,-1 0 1,0 0 0,1 0 0,-1-1 0,0 1 0,1 0 0,-1-1 0,1 1 0,1 0 0,32 4 58,4-4 47,0-1 0,0-2 0,71-13 0,-80 8-10,1 0-1,37-15 0,-56 18-49,-1-2-1,1 1 1,-1-1-1,0-1 1,-1 0 0,0-1-1,0 0 1,12-12-1,-6 0-8,0 0 0,-2-1 0,0 0 0,-1-1 0,-2-1 0,18-46 1,-26 59-9,0 0 0,-1 0 0,1-18 0,-1 16-450,-16 113 279,10-79 124,1 0 0,0 41 1,4-50 65,0 0 1,1 0-1,0 0 1,1 0-1,0 0 1,6 14 0,-8-25-14,-1-1 0,1 1 0,-1-1 0,1 0 0,-1 1 0,1-1 0,0 0 0,0 0 0,-1 0 0,1 1 0,0-1 0,0 0 0,0 0 0,0 0 0,1 0 0,-1-1 0,0 1 0,0 0 0,0 0 0,1-1 0,-1 1 0,0 0 0,1-1 0,-1 0 0,1 1 0,-1-1 0,0 0 0,1 0 1,-1 1-1,1-1 0,-1 0 0,1-1 0,-1 1 0,3 0 0,2-3 35,1 1 1,-1-1 0,0 0 0,0 0-1,0-1 1,6-4 0,28-21 53,51-48 1,-11 7-165,-63 56 50,20-16-15,65-41 0,-98 69-13,-1 0-1,0 0 1,1 1-1,0-1 1,-1 1-1,1 0 1,0 0 0,6-1-1,-9 2 33,0 0 0,0 0 0,1 0 0,-1 1 0,0-1 0,0 0 0,0 0 0,0 1 0,1-1 0,-1 1 0,0-1 0,0 1 0,0 0 0,0-1 0,0 1-1,0 0 1,0 0 0,0 0 0,-1-1 0,1 1 0,0 0 0,0 0 0,-1 0 0,1 0 0,0 0 0,-1 1 0,1-1 0,-1 0 0,0 0 0,1 2 0,2 7 6,-1-1 0,0 1 0,-1 0 0,0 0-1,0 1 1,-1-1 0,0 0 0,-3 13 0,-3 10 43,-11 36 0,16-65 0,1 0 0,-1-1 1,0 1-1,1-1 0,0 1 1,0 0-1,1 5 0,0-11-9,1 1-1,-1-1 1,0 1 0,0-1-1,0 1 1,0-1 0,0 0-1,0 1 1,0-1-1,0 0 1,0-3 0,2-1 32,34-60 89,-13 25-282,-22 37 89,1 0 0,-1 0-1,1 0 1,0 0 0,1 0-1,-1 1 1,5-4 0,-7 6 26,0 0 0,0 0 0,0 1 1,0-1-1,0 0 0,0 1 0,0-1 0,0 1 1,1 0-1,-1-1 0,0 1 0,0 0 0,0-1 0,1 1 1,-1 0-1,0 0 0,0 0 0,1 0 0,-1 0 1,0 1-1,0-1 0,0 0 0,1 1 0,-1-1 1,0 0-1,0 1 0,0-1 0,0 1 0,0 0 0,0-1 1,0 1-1,0 0 0,1 1 0,4 5-16,0 0 1,-1 1-1,0-1 0,-1 1 1,0 0-1,0 0 0,0 1 1,-1-1-1,2 10 0,4 10 86,3 1 75,6 17-2570,-15-36-425,0 1 0,2 17 0,-2-13 594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28:37.6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221 74 8480,'-68'-45'3840,"19"33"-3360,27 4 256,9 8-512,-11-9 128,6 9-224,1 0-640,8 5 288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37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48 9984,'-21'-36'4512,"12"27"-3936,4 6 64,10 6-480,-1-3-1216,6 5 576,6-1-2912,8 4 1888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28:53.4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1009 6048,'-17'3'2870,"16"-3"-2815,1 0-1,0 0 1,-1 0 0,1 0-1,0 0 1,0 0 0,-1 0-1,1 0 1,0 1 0,0-1-1,-1 0 1,1 0 0,0 0-1,0 0 1,-1 1 0,1-1-1,0 0 1,0 0 0,0 0-1,-1 1 1,1-1 0,0 0-1,0 0 1,0 1 0,0-1-1,0 0 1,0 1 0,0-1-1,0 0 1,-1 0 0,1 1 0,0-1-1,0 0 1,0 1 0,0-1-1,0 0 1,0 0 0,1 1-1,-1-1 1,0 0 0,0 1-1,0-1 1,0 0 0,0 0-1,0 1 1,1-1 0,0 10 2296,-1-10-2281,0 0 0,0 1 0,0-1 1,0 0-1,0 0 0,0 1 0,0-1 1,0 0-1,0 1 0,0-1 0,0 0 1,0 0-1,0 1 0,0-1 1,0 0-1,0 1 0,0-1 0,1 0 1,-1 0-1,0 1 0,0-1 0,0 0 1,0 0-1,1 1 0,-1-1 0,0 0 1,0 0-1,0 0 0,1 1 0,-1-1 1,0 0-1,0 0 0,1 0 0,-1 0 1,0 0-1,1 1 0,-1-1 1,0 0-1,0 0 0,1 0 0,-1 0 1,0 0-1,1 0 0,-1 0 0,0 0 1,1 0-1,3 0 239,0-1 1,0 1-1,-1-1 0,1 0 1,0 0-1,-1 0 1,1-1-1,0 1 1,3-3-1,29-20 756,-27 18-755,19-15-28,-1-2 0,-1-1-1,-1-1 1,-1-1 0,25-35 0,104-177 326,-140 221-782,-5 12-13,-8 5 178,0 0 1,1 0-1,-1 0 0,0 0 1,0 0-1,0 0 1,1 1-1,-1-1 1,0 0-1,0 0 0,0 0 1,1 0-1,-1 0 1,0 0-1,0 0 0,0 1 1,1-1-1,-1 0 1,0 0-1,0 0 0,0 0 1,0 1-1,0-1 1,1 0-1,-1 0 1,0 0-1,0 1 0,0-1 1,0 0-1,0 0 1,0 0-1,0 1 0,0-1 1,0 1-1,1 6 12,0 1 0,0 0-1,-1-1 1,-1 10 0,1 11 5,1-8 12,4 185-99,-6-177 140,-2-1 1,0 0-1,-2 0 0,-1 0 1,-13 37-1,18-61-31,0 0 1,0-1-1,0 1 0,0-1 1,0 1-1,-1-1 1,0 1-1,1-1 0,-1 0 1,0 0-1,0 0 1,0 0-1,0 0 0,0 0 1,-1 0-1,1-1 0,0 1 1,-1-1-1,0 0 1,1 0-1,-1 0 0,1 0 1,-1 0-1,0 0 1,0-1-1,0 1 0,1-1 1,-1 0-1,0 0 0,0 0 1,0 0-1,-3-1 1,-10-1 15,1-1 1,0-1-1,0 0 1,0 0-1,0-2 1,-27-14-1,18 6-162,1-1 0,0 0 0,-23-23 0,43 35-241,7 4 241,8 5 24,6 4 115,-1-1 0,1-1 0,32 10-1,63 11 143,-97-26-119,0-1-1,1-1 1,-1 0 0,1-1 0,-1 0 0,1-1 0,-1-1 0,0-1 0,1-1 0,-1 0 0,-1-1 0,20-8 0,2-1 9,-1-2-1,-1-2 1,53-34 0,-63 33 19,0-1 0,-2-1 1,41-46-1,-53 53-46,-1 1 0,-1-1 0,0-1-1,-1 0 1,0 0 0,-1 0 0,-1-1 0,0 0 0,3-20 0,-8 30-50,0-1 1,0 1 0,-1 0-1,0-1 1,-1-10 0,1 14 0,-1 1 0,1-1 0,-1 0 0,0 0 0,0 1 0,0-1 0,0 1 0,-1-1 0,1 1 0,-1-1 0,1 1 0,-1 0 0,-3-4 0,4 6 14,0-1-1,0 0 1,0 1-1,0-1 0,0 1 1,0-1-1,0 1 1,0 0-1,0-1 1,0 1-1,0 0 0,-1 0 1,1 0-1,0 0 1,0 0-1,0 0 1,0 0-1,0 0 1,-1 0-1,1 1 0,0-1 1,0 0-1,-2 2 1,-1-1-30,-4 2 16,1 0 0,-1 0 0,1 1 0,0 0 0,0 0 1,0 0-1,1 1 0,0 0 0,0 1 0,0 0 0,0 0 1,-5 8-1,-1 0 33,2 1 1,0 1-1,1 0 1,-9 23 0,11-24-4,2 0 1,0 0 0,1 0 0,-5 32 0,9-40-9,-1 0 0,1 0 0,1 0 0,-1 0 0,1 0 0,0 0 0,1 0 0,0 0 0,0 0 0,0-1 0,1 1 0,0-1 1,6 10-1,-6-12 20,1 0 1,-1 0 0,1 0-1,0 0 1,0-1 0,0 0 0,1 0-1,-1 0 1,1 0 0,-1-1 0,1 1-1,0-1 1,0 0 0,0-1-1,0 1 1,9 0 0,3 0 83,-1 0 1,1-1-1,0-1 0,17-2 1,-20 0-59,1 0 0,-1-1 1,0-1-1,0 0 0,0-1 1,-1 0-1,0-1 1,17-10-1,-7 1-30,-1 0 1,0-2-1,30-29 1,-18 13-66,41-29 0,-53 47-9,0 0-1,0 2 1,36-16-1,-27 16-91,-56 18 560,13 1-484,0 1 0,1 0 0,-1 0 1,1 1-1,1 1 0,-12 11 0,18-17 87,-14 14 6,1 0 0,-29 38 0,40-47-19,0 1 0,1 0 0,0 0 0,0 1 0,1-1-1,0 1 1,1 0 0,0 0 0,-2 13 0,5-20 14,0 0-1,0 0 1,0-1 0,0 1-1,0 0 1,0-1 0,1 1 0,-1 0-1,1-1 1,0 1 0,0-1-1,0 1 1,0-1 0,0 1-1,1-1 1,-1 0 0,1 0 0,-1 1-1,1-1 1,0 0 0,0 0-1,0-1 1,0 1 0,0 0 0,0-1-1,0 1 1,1-1 0,-1 0-1,1 0 1,-1 1 0,1-2-1,2 2 1,7-1 41,-1 0 0,1-1 0,0 0 0,0 0 0,0-2 0,-1 1 0,18-6 0,-20 5-29,20-4 7,-1-2 0,0-2 1,0 0-1,-1-2 0,0 0 1,-1-2-1,38-27 0,-33 18 14,-1-2-1,-2-1 1,0-1 0,-2-1-1,31-44 1,7-12 8,39-57 41,-81 108-173,-2-1 0,23-54 0,-17 24 90,31-119-1,-56 179-34,0-1 1,0 1-1,-1-1 0,1 1 1,-1-1-1,0 1 0,-1-9 1,1 13 12,0-1 1,0 1 0,0-1-1,0 1 1,0 0 0,0-1-1,0 1 1,-1-1 0,1 1-1,0-1 1,0 1 0,0 0 0,-1-1-1,1 1 1,0-1 0,-1 1-1,1 0 1,-1-1 0,-5 3-141,-8 16-74,13-17 219,-40 66-277,2 2 1,-44 110 0,70-140 313,1 0-1,3 1 1,0 0-1,3 1 1,1-1-1,2 62 1,3-74 110,2 0 0,2 1 0,11 48 0,-14-74-120,0 0-1,0 0 1,0 0 0,0-1-1,0 1 1,1 0 0,-1-1-1,3 3 1,-3-4-9,0 0 0,0 0 0,0 0 0,0 0 0,0 0 0,0-1 0,0 1 0,0 0 0,0-1 0,1 1 0,-1-1 0,0 1 0,0-1 1,1 1-1,-1-1 0,0 0 0,1 0 0,-1 0 0,0 0 0,1 0 0,1 0 0,3-1 30,0 0 1,-1-1-1,1 0 1,-1 0-1,1 0 1,-1 0-1,0-1 1,1 0-1,6-6 1,7-6-2,18-18 0,-21 18-17,44-44 41,22-20-162,-41 41-141,-40 37 221,-1 1-1,1-1 1,-1 1 0,1-1-1,-1 0 1,1 1-1,0 0 1,-1-1-1,1 1 1,0-1 0,0 1-1,-1 0 1,1 0-1,0-1 1,1 1 0,-2 0 7,1 0 1,-1 0 0,0 0 0,0 1 0,1-1-1,-1 0 1,0 0 0,0 0 0,1 0-1,-1 1 1,0-1 0,0 0 0,0 0 0,0 0-1,1 1 1,-1-1 0,0 0 0,0 0-1,0 1 1,0-1 0,0 0 0,0 0 0,0 1-1,0-1 1,0 0 0,0 1 0,1-1 0,-2 1-1,-2 28-190,-9 24 83,5-26 126,-4 29 1,10-47 9,0 0 0,1 1-1,0-1 1,0 1 0,1-1 0,1 0 0,2 11 0,-3-17-3,0 0 0,0 0 0,0 0 1,0 1-1,1-1 0,-1-1 1,1 1-1,0 0 0,0 0 0,0-1 1,0 1-1,1-1 0,-1 1 1,1-1-1,-1 0 0,1 0 0,0 0 1,0 0-1,0-1 0,0 1 1,0-1-1,0 0 0,0 0 1,0 0-1,0 0 0,1 0 0,-1-1 1,0 1-1,1-1 0,-1 0 1,0 0-1,1 0 0,4-1 1,0-2 4,1 0 1,-1 0-1,0-1 1,0 1-1,0-2 1,0 1 0,-1-1-1,1-1 1,-1 1-1,12-13 1,-1-3-4,0-1 0,16-25 1,-23 31-5,40-67-118,-47 75 46,-5 9-68,-7 13-72,-1 12 99,2 0 0,0 0 0,-2 31 0,8-49 69,-6 49 110,7-52-79,0 0 0,0 0-1,0 0 1,1 1 0,0-1 0,0 0 0,0 0 0,3 8 0,-3-12 10,-1 0 1,1 1 0,0-1 0,-1 0 0,1 0 0,0 0 0,0 0 0,0 1 0,0-1-1,0 0 1,0 0 0,0-1 0,0 1 0,0 0 0,0 0 0,0 0 0,1-1 0,-1 1-1,0-1 1,1 1 0,-1-1 0,0 1 0,1-1 0,-1 0 0,0 0 0,1 0 0,-1 1-1,1-1 1,-1-1 0,1 1 0,-1 0 0,0 0 0,1 0 0,-1-1 0,0 1 0,1-1-1,0 0 1,2-1 18,0 0 0,0 0 0,0 0 0,-1-1 0,1 0-1,-1 1 1,0-1 0,1-1 0,-2 1 0,1 0 0,3-5-1,3-6-21,0-1-1,-1-1 0,0 1 1,-1-1-1,-1 0 0,-1-1 0,0 0 1,-1 0-1,-1 0 0,-1 0 0,0 0 1,-1-21-1,-1 33-35,-1 0-1,1 0 1,-1 0 0,-1 0-1,1 0 1,-1 0 0,0 0 0,0 0-1,0 1 1,-1-1 0,1 1-1,-6-7 1,7 9 14,-1 0 0,0 1-1,0-1 1,1 1 0,-1-1-1,0 1 1,0-1 0,0 1-1,-1 0 1,1 0 0,0 0-1,0 0 1,-1 1 0,1-1 0,0 0-1,-1 1 1,1 0 0,-1 0-1,1-1 1,0 1 0,-1 1-1,1-1 1,-1 0 0,1 1-1,0-1 1,-1 1 0,-3 1-1,-5 1 68,9-4 20,7-4-21,18-2-58,1 1-1,0 1 0,0 2 1,1 0-1,-1 2 1,1 0-1,-1 2 1,29 4-1,-43-4-11,1 2 0,-1-1 0,0 1 0,0 1 0,0-1 0,-1 2 0,13 6 0,-18-8 7,0 0 0,1 0 0,-1 0 0,0 1 0,-1-1 0,1 1 0,-1 0 0,1 0 0,-1 0 0,0 1 0,-1-1 0,1 1 0,-1 0 0,0-1 0,0 1 0,2 7 0,-2 2 19,-1 0 0,0-1 0,-1 1 0,-2 21 1,0 6 39,2-40-35,0 0 0,0 0 1,0 0-1,0 0 0,0-1 1,0 1-1,0 0 0,0 0 1,1 0-1,-1 0 0,0-1 1,0 1-1,1 0 0,-1 0 1,1-1-1,-1 1 0,0 0 1,1 0-1,-1-1 0,2 2 1,-2-2-6,1 0 1,-1 0 0,1 0 0,-1 0 0,1 0-1,-1 0 1,1 0 0,-1 0 0,1 0 0,-1 0-1,1 0 1,-1 0 0,1 0 0,-1 0-1,1-1 1,-1 1 0,1 0 0,-1 0 0,1-1-1,-1 1 1,1 0 0,0-1 0,4-4 54,1 1 0,-1-1-1,7-9 1,-8 9-69,52-64 164,-37 44-239,39-41 1,-43 51 22,-12 11 30,0 1 1,0-1 0,0 1-1,1 0 1,-1 0 0,1 0-1,0 1 1,0-1 0,7-2-1,-11 5 23,1 0 0,0-1 0,-1 1 0,1 0-1,0 0 1,0 0 0,-1 0 0,1 0 0,0 0 0,0 1 0,-1-1-1,1 0 1,0 0 0,-1 0 0,1 1 0,0-1 0,-1 0 0,1 1-1,0-1 1,-1 1 0,1-1 0,0 1 0,1 1 1,0 0 0,-1 0 0,1 0 1,-1 0-1,1 0 0,1 4 0,1 4-43,0-1 0,3 13 0,-7-22 39,5 22-81,4 28-1,-8-38 132,0 1 0,1-1-1,1 1 1,0-1 0,1 0-1,0 0 1,1-1 0,9 17-1,-13-27-262,0 1 0,0-1 0,0 1 0,-1-1 0,1 1 0,0-1 0,-1 1-1,1-1 1,0 4 0,4-20-12789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28:53.8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4 9056,'-42'0'4096,"37"3"-3552,2-3-160,6 0-320,2 0 384,9 0-224,4 0 96,5 0-192,-1-3-192,4 3 0,-2-4-3840,-6 8 2144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28:54.2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18 112 8960,'-18'-15'4064,"31"19"-3520,2-8 1024,2 4-960,33-8 895,5 0-863,38-9-256,6 5-256,14-7-128,-10 7 32,0 0-2239,-13 4 1215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28:55.4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10 564 5408,'0'1'85,"-1"-1"1,1 0-1,0 0 1,-1 0-1,1 0 1,-1 0-1,1 0 1,-1 0-1,1 0 1,0 1-1,-1-1 1,1 0-1,0 0 1,-1 1-1,1-1 1,0 0-1,-1 0 1,1 1-1,0-1 1,-1 0-1,1 1 0,0-1 1,0 1-1,-2 5 5570,3-6-5468,0 0-1,0 1 0,-1-1 0,1 0 0,0 0 1,0 0-1,-1 0 0,1 0 0,0-1 1,0 1-1,0 0 0,-1 0 0,1 0 1,0-1-1,-1 1 0,1 0 0,1-1 1,2-1 732,2 0-559,0 0 1,0 0-1,-1-1 0,0 1 1,1-1-1,-1 0 0,0-1 1,0 1-1,-1-1 0,8-7 1,3-6 147,20-26 0,-32 38-432,142-213 813,-89 131-626,-39 61-180,-4 7 6,0-1-1,-2 0 1,15-33-1,-23 39-217,-2 14 117,-1-1 1,0 1 0,0-1 0,0 1 0,0 0-1,0-1 1,0 1 0,0-1 0,0 1-1,0-1 1,0 1 0,0 0 0,0-1 0,0 1-1,0-1 1,-1 1 0,1 0 0,0-1-1,0 1 1,0 0 0,0-1 0,-1 1 0,1 0-1,0-1 1,-1 0 0,0 1-2,1 1 1,-1-1-1,1 0 1,-1 0-1,1 0 1,-1 0-1,1 0 1,-1 1-1,1-1 1,-1 0-1,1 0 1,-1 1-1,1-1 1,-1 0-1,1 1 1,-1-1-1,1 1 1,0-1-1,-1 0 0,1 1 1,0-1-1,-1 1 1,1-1-1,0 1 1,0-1-1,-1 1 1,1-1-1,0 1 1,0 0-1,-1 1-48,-4 7 31,1 0 0,0 0 0,1 0 0,0 0 0,-3 14 0,-4 48 50,8-53-32,1 0 0,1-1 1,1 1-1,0-1 1,5 21-1,-4-29 55,0 0-1,1 0 1,0 0 0,1 0-1,0 0 1,0-1 0,1 0 0,0 0-1,0 0 1,1 0 0,8 8-1,-11-13 22,0 0 0,0 0-1,1 0 1,0-1 0,-1 1 0,1-1-1,0 0 1,0 0 0,0 0 0,1 0-1,-1-1 1,0 0 0,1 0 0,7 1-1,-7-2-10,1 0 0,0 0-1,-1-1 1,1 0 0,0 0-1,-1 0 1,0-1 0,1 1-1,-1-2 1,7-2 0,3-4 26,-1 0 0,0-1 1,-1-1-1,0 0 0,-1 0 1,20-25-1,50-79 365,-11 15-515,-64 91 40,2-3-72,0 0-1,1 1 1,0 0 0,1 1 0,22-18 0,-33 29 95,1-1 0,-1 0 1,1 0-1,-1 1 1,0-1-1,1 0 1,-1 1-1,0-1 1,1 0-1,-1 1 0,0-1 1,1 0-1,-1 1 1,0-1-1,0 1 1,1-1-1,-1 0 1,0 1-1,0-1 0,0 1 1,0 0-5,2 2-4,-2 0 1,1 0 0,0 0-1,0 0 1,-1 1-1,0-1 1,0 0-1,0 0 1,0 6-1,-7 31 51,4-25 80,-9 41-25,-2 0 1,-23 59 0,34-108-60,1-1 1,-2 1 0,1-1 0,0 1 0,-1-1 0,0 0 0,-1-1 0,-6 8-1,9-11-15,-1 0-1,1 0 0,-1 0 0,1 0 0,-1-1 0,1 0 0,-1 1 0,0-1 1,0 0-1,1 0 0,-1 0 0,0-1 0,0 1 0,0-1 0,0 0 0,0 1 0,0-1 1,0 0-1,0-1 0,0 1 0,0-1 0,-4-1 0,6 2-11,0 0-1,0 0 1,0-1 0,0 1-1,0 0 1,0-1 0,1 1-1,-1-1 1,0 1-1,0-1 1,0 0 0,1 1-1,-1-1 1,0 0 0,1 1-1,-1-1 1,1 0-1,-1 0 1,1 1 0,-1-1-1,1 0 1,0 0 0,-1 0-1,1-1 1,28-10 76,3 1-46,42-9 0,-54 15-33,72-17-12,164-48-186,-233 62-1190,29-15-1,-42 19-207,0-2-1,0 1 1,8-8-1,-16 12 1401,-1 1 1,1-1-1,-1 0 0,1 1 0,0-1 0,-1 0 0,1 0 1,-1 0-1,1 1 0,-1-1 0,0 0 0,1 0 1,-1 0-1,0 0 0,0 0 0,0 0 0,1 1 0,-1-1 1,0 0-1,0 0 0,0 0 0,-1 0 0,1 0 1,0 0-1,0 0 0,-1-1 0,1 0-120,-1 0 0,0 0 0,0 0 0,0 1 0,-1-1 0,1 0 0,0 0 1,-1 1-1,1-1 0,-1 1 0,1-1 0,-3 0 0,-28-15-3845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28:55.7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184 80 7296,'-58'-28'3328,"5"16"-2912,30 4 512,10 8-608,-6-8 288,6 8-352,8-7-224,10 2-32,13-3-224,4 8 128,14-3-2784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29:15.6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1307 4064,'-3'-2'2793,"3"2"-2672,0 0 1,0 0-1,0 0 0,0-1 1,0 1-1,0 0 1,0 0-1,0 0 1,0 0-1,0 0 0,0-1 1,0 1-1,0 0 1,0 0-1,0 0 0,5-7 2194,17-10-1303,-9 8-152,82-61 2440,-65 49-2712,0-1 1,-1-1-1,28-29 0,-24 12-114,43-66-1,-39 51-316,-37 54-170,1 0-1,0 0 1,0 0-1,0 0 1,0 0-1,-1 0 1,1 0-1,0 0 1,1 1-1,-1-1 1,0 0-1,0 1 1,0-1-1,0 0 1,1 1-1,-1 0 1,0-1-1,0 1 1,3-1-1,-3 1 8,0 1 0,0-1 0,0 0 0,0 1 0,0-1 0,0 0 0,0 1 0,-1-1 0,1 1 0,0-1 0,0 1 0,0 0 0,0-1 0,-1 1 0,1 0 0,0 0 0,-1-1 0,1 1 0,0 0 0,-1 0 0,1 0 0,-1 0 0,1 0 0,-1 0 0,0 0 0,1 2 0,8 27 9,-2 0 0,-1 1-1,-1 0 1,-2 0 0,0 53-1,-3-49 183,-1-1 0,-1 0 0,-2 1 0,-1-1 0,-11 35 0,15-66-152,-1 1 1,1-1-1,-1 1 1,1-1-1,-1 0 0,0 1 1,-4 3-1,5-6-16,0 0-1,0 0 1,-1 1-1,1-1 1,0 0-1,-1 0 1,1 0-1,-1-1 0,0 1 1,1 0-1,-1-1 1,1 1-1,-1-1 1,0 1-1,0-1 1,1 0-1,-1 1 1,0-1-1,0 0 1,-2-1-1,-8-2 52,-1-1 0,1 0-1,0-1 1,1 0 0,-1-1 0,-16-12 0,-8-7-6,1-3 0,-35-35 0,62 56-86,-23-25-485,31 31 495,0 1 0,0 0 0,1 0 0,-1-1 0,0 1 0,0 0 0,0 0 0,0 0 0,1-1 0,-1 1 0,0 0 0,0 0 0,1 0 0,-1 0 0,0 0 0,0-1 0,1 1 0,-1 0 0,0 0 0,0 0 0,1 0 0,-1 0 0,0 0 0,1 0 0,-1 0 0,0 0 0,0 0 0,1 0 0,-1 0 0,0 0 0,0 0 0,1 0 0,-1 0 0,1 1 0,14-1-115,5 4 123,98 16 55,-96-18 35,0-1 0,0-1 0,33-3 0,-37 0 14,0 0 0,-1-2-1,0 0 1,1-1 0,-2 0 0,1-2-1,-1 0 1,18-12 0,122-92 377,-128 86-436,-1 0 1,-2-2-1,0-1 1,32-51-1,77-137-2,-117 187 2,-2 0 0,22-65 0,-30 72 31,-1 0 1,-2-1-1,0 0 1,1-46 0,-8 38-63,3 30-20,-1 1 0,1-1 0,-1 1 0,1-1-1,-1 1 1,0 0 0,0-1 0,-1-2 0,2 4 1,-1 0 1,1-1 0,0 1 0,-1 0-1,1-1 1,-1 1 0,1 0-1,-1 0 1,1-1 0,-1 1 0,1 0-1,-1 0 1,1 0 0,-1-1-1,1 1 1,-1 0 0,1 0 0,-1 0-1,1 0 1,-1 0 0,1 0-1,-1 0 1,1 0 0,-1 0 0,1 1-1,-1-1 1,-8 4-41,1 0 0,1 0-1,-1 1 1,1 0 0,-1 1 0,1 0-1,-8 8 1,7-6 24,-8 7 3,0 2-1,2-1 1,0 2 0,1 0 0,0 0 0,-10 24 0,8-12 18,2 0 0,1 2 1,-12 46-1,11-20-31,-8 65 0,19-93 76,0 0 0,2 0 1,1 0-1,5 33 0,-4-53-7,0 0 0,1 0 0,0-1 0,0 1 0,1-1 0,0 1 0,1-1 0,0-1 0,0 1 0,1-1 0,0 0 0,7 8 0,-8-12 11,0 1 0,0-1 0,0 0 0,0 0 0,0-1 0,1 0 0,0 0 0,-1 0 0,1 0 0,0-1-1,0 0 1,1-1 0,-1 1 0,0-1 0,1 0 0,-1-1 0,0 1 0,1-1 0,10-1 0,-7-1 18,0 0 1,0 0-1,-1-1 0,1-1 0,0 1 1,-1-2-1,0 1 0,0-1 1,0 0-1,-1-1 0,0 0 1,13-12-1,1-5-52,-1-1 1,31-44-1,-33 40-130,-16 25 113,2-4-44,0 0 1,0 0 0,1 1-1,12-11 1,-17 16 37,0 0 1,0 1-1,1-1 1,-1 0-1,0 0 1,1 0-1,-1 1 1,1-1-1,-1 1 1,1-1-1,-1 1 0,1 0 1,-1-1-1,1 1 1,-1 0-1,1 0 1,0 0-1,-1 0 1,1 0-1,-1 1 1,1-1-1,-1 0 1,1 1-1,-1-1 0,1 1 1,-1-1-1,0 1 1,1 0-1,-1 0 1,0 0-1,1-1 1,-1 1-1,2 2 1,11 12 21,-1 0 1,-1 1-1,0 0 1,12 24-1,-23-39 3,-1-1 0,0 0-1,0 1 1,1-1 0,-1 1 0,0-1-1,0 0 1,0 1 0,0-1-1,0 0 1,1 1 0,-1-1 0,0 1-1,0-1 1,0 0 0,0 1 0,0-1-1,0 1 1,0-1 0,-1 1-1,-5 2 325,3-4-299,1 1 0,-1-1 0,1 0 1,0 0-1,-1 1 0,1-2 0,0 1 0,-3-1 1,-6-5 72,5 2-129,-1 1 0,1 0 0,-1 1 0,0 0 0,-11-4 0,16 6-6,-1 1 0,1 0 0,0-1 0,-1 1 0,1 0 0,-1 0 0,1 0 0,-1 1 0,1-1 0,0 1 0,-1-1 1,1 1-1,0 0 0,-1 0 0,1 0 0,0 0 0,0 0 0,0 0 0,0 1 0,0-1 0,-3 4 0,-2 1-2,1 1 0,0 0-1,0 1 1,1-1 0,0 1-1,0 0 1,1 1-1,0-1 1,0 1 0,1-1-1,-3 13 1,5-14 38,-1 0 0,1 0 0,0 0 0,0 0 0,1 0 0,0 1 0,0-1-1,1 0 1,0 0 0,0 0 0,1 0 0,0 0 0,0 0 0,0-1 0,5 9 0,-6-13 12,-1-1-1,1 1 1,0-1-1,0 1 1,0-1-1,0 0 1,0 1-1,0-1 1,0 0 0,0 0-1,0 0 1,1 0-1,-1 0 1,0 0-1,1 0 1,-1-1 0,1 1-1,-1 0 1,1-1-1,-1 1 1,1-1-1,-1 1 1,1-1-1,0 0 1,-1 0 0,1 0-1,-1 0 1,1 0-1,2 0 1,-1-1 10,1-1 0,0 1-1,-1-1 1,0 0 0,1 0 0,-1 0 0,0 0 0,0-1 0,0 1-1,4-5 1,27-27 66,66-68 78,-78 77-86,-1-1 0,21-34 0,-28 34-266,17-40 0,-28 58-55,-7 12-83,-8 15-85,-13 28 185,17-34 230,0 1 0,1 0 0,1 0 0,0 1 1,1 0-1,-6 28 0,11-40-10,0 0 0,0 0-1,0 0 1,1 0 0,-1 0 0,1 0-1,0 0 1,0 0 0,0 0 0,0 0 0,0 0-1,0 0 1,1 0 0,0-1 0,-1 1 0,1-1-1,0 1 1,0-1 0,3 3 0,-2-3 12,0 1 0,0-1 1,0 0-1,0 0 0,0 0 0,0 0 1,1-1-1,-1 1 0,1-1 1,-1 0-1,1 0 0,-1 0 0,1 0 1,0-1-1,-1 1 0,7-1 1,7-2 40,0-1 1,0 0 0,0-1-1,-1-1 1,0-1-1,1 0 1,-2-1 0,1-1-1,-1 0 1,17-13 0,-21 13-40,-2 0 1,1-1 0,-1 0 0,0 0-1,14-22 1,-21 29-17,10-16-1,0 0-1,17-35 1,8-40-51,-33 79 50,39-122 67,-18 51-52,-6 24-4,20-103 0,-32 127-30,-4 26-26,-1 0 1,-1 0-1,0 0 1,0 0 0,-1-14-1,0 25 35,0-1-1,0 1 1,0-1-1,0 1 1,0 0-1,0-1 1,0 1-1,0 0 1,0-1 0,0 1-1,-1-1 1,1 1-1,0 0 1,0-1-1,0 1 1,0 0-1,-1-1 1,1 1-1,0 0 1,0 0-1,0-1 1,-1 1-1,1 0 1,0 0-1,-1-1 1,1 1-1,0 0 1,-1 0 0,1-1-1,-1 2-4,1-1 0,-1 0 1,0 0-1,1 0 0,-1 1 0,1-1 0,-1 0 1,1 0-1,-1 1 0,1-1 0,-1 0 0,1 1 0,0-1 1,-1 1-1,1-1 0,-1 1 0,-13 22-187,-6 22 62,2 1 0,2 1-1,-14 69 1,-12 147 275,31-113-165,11-129 99,1 0 1,1-1-1,1 1 1,0 0-1,8 21 0,-11-42-67,1 5 55,1 0 0,0 0 0,0-1 0,0 1 0,4 5 0,-6-9-39,1 0-1,0-1 0,-1 1 0,1 0 1,0 0-1,0-1 0,-1 1 0,1 0 1,0-1-1,0 1 0,0-1 0,0 1 1,0-1-1,0 1 0,0-1 0,0 0 1,0 1-1,0-1 0,0 0 0,0 0 0,0 0 1,0 0-1,0 0 0,0 0 0,0 0 1,1 0-1,-1-1 0,0 1 0,0 0 1,1-1-1,5-2 22,-1 0 1,0-1-1,0 1 1,0-1-1,0 0 1,-1-1-1,8-7 1,33-40 68,-31 34-131,97-107-101,-111 124 112,1-1 0,-1 1 0,0 0 0,1-1 0,-1 1 0,1 0 0,0 0 0,-1 0 0,4-1 0,-4 1 0,0 1 0,-1 0 0,1 0 0,-1 0 0,1 0 0,0 0 0,-1 0 0,1 0 0,-1 0 0,1 0 0,-1 0 0,1 0 0,0 1 0,-1-1 0,1 0 0,-1 0 0,1 1 0,-1-1 0,1 0 0,-1 0 0,1 1 0,-1-1 0,1 1 0,-1-1 0,0 0 0,1 1 0,-1-1 0,1 1 0,-1-1 0,0 1 0,0-1 0,1 1 0,-1-1 0,0 1 0,0-1 0,1 2 0,0 1-23,-1 1 1,1-1-1,-1 1 0,0 0 0,1-1 1,-2 1-1,1 3 0,-1 4 2,1 8 0,0-1 53,2 24-1,-1-36-25,0 0 0,0-1-1,1 1 1,0-1 0,0 1-1,0-1 1,0 1 0,4 4-1,-2-4 35,-1-1-1,1 1 0,0-1 1,1 0-1,-1-1 1,1 1-1,6 4 1,-8-7 0,0 0 0,1 0 1,-1-1-1,1 1 1,-1-1-1,1 0 1,-1 0-1,1 0 0,0 0 1,-1-1-1,1 0 1,0 1-1,6-2 1,0 0 0,-1 0 0,0-1 0,1 0 0,-1-1 0,0 0 1,0 0-1,-1-1 0,1 0 0,-1-1 0,0 1 0,0-2 0,10-7 1,-3-1 17,0-1 0,-1 0 0,0 0 0,18-30 0,-20 25-65,-2-1-1,0 0 1,-2 0-1,0-1 1,7-33-1,-6 20-115,15-35 1,-20 60 80,1-5-3,-2 14-44,-1 7-99,3 24 127,-2 0 0,-1 40 1,-8 60-158,6-124 204,-2 16 86,-1 0 0,0 0 0,-2 0 0,-9 25 0,14-46-68,-1 3 61,0 0 1,-1 0-1,0 0 0,0 0 0,-4 6 1,5-10-45,1 1 0,-1-1 0,1 1 0,-1-1 0,1 1 0,-1-1 0,1 0 0,-1 1 0,0-1 0,1 0 0,-1 1 0,0-1 0,1 0 0,-1 0 0,0 0 0,1 1 0,-1-1 0,0 0 0,1 0 0,-1 0 0,0 0 0,1 0 0,-1 0 1,0-1-1,0 1 0,1 0 0,-1 0 0,0 0 0,1-1 0,-1 1 0,1 0 0,-1 0 0,0-1 0,1 1 0,-1-1 0,1 1 0,-1-1 0,1 1 0,-1-1 0,0 0 0,0 0-9,-4-3 66,0 0-1,1-1 1,-8-9 0,11 13-70,0 0 0,0-1-1,1 1 1,-1-1 0,0 1 0,1-1 0,-1 1 0,1-1 0,-1 1 0,1-1 0,0 1 0,0-1 0,0 0 0,0 1 0,0-1 0,0 1-1,0-1 1,0 0 0,1-2 0,0-10-463,-1 13 342,1 3-17,9 6 20,-7-5 124,0-1 0,0 1 0,1 0 0,-1-1 0,1 0 0,-1 0 0,1 0 0,0 0 0,5 1 0,-1-2 2,0 1 1,0-2 0,0 1 0,0-1 0,0 0 0,0-1 0,0 0 0,0 0 0,14-4 0,3-3 75,39-18 0,-42 15-42,0 0 1,-1-2 0,0-1-1,-1 0 1,0-1-1,-2-2 1,30-30 0,-26 20-11,-1-1 1,-1 0-1,-2-2 1,28-57 0,-31 54 2,48-111 96,-51 111-112,-1 0 0,9-51 0,-14 54-30,-2 13-48,-1 0 0,1-26 0,-6 31-364,2 12 414,-1 0-1,1 0 0,0 0 0,0 0 0,0 0 0,-1 0 0,1 0 0,0 0 1,0 0-1,0 0 0,-1 0 0,1 0 0,0 0 0,0 0 0,0 0 0,0 0 1,-1 0-1,1 0 0,0 1 0,0-1 0,0 0 0,0 0 0,-1 0 1,1 0-1,0 0 0,0 0 0,0 0 0,0 1 0,0-1 0,-1 0 0,1 0 1,0 0-1,0 1 0,-14 21-360,12-17 394,-15 27-63,2 1 0,1 1-1,1 1 1,2 0 0,-7 44 0,8-21 17,3 2 0,0 86 1,7-114 59,2 1 0,2-1 1,1 0-1,1 0 0,11 35 1,-14-60 4,-1 0 0,1 0 0,0 0 0,1 0 0,6 9 1,-9-15-16,0 0 0,-1 1 0,1-1 0,0 0 0,0 0 0,0 0 0,0 0 0,0-1 0,0 1 0,0 0 0,0 0 0,1-1 0,-1 1 0,0 0 0,0-1 0,1 1 0,-1-1 0,0 0 0,1 1 0,-1-1 0,0 0 0,1 0 0,-1 0 0,0 0 0,1 0 0,-1 0 0,0 0 0,1 0 0,-1-1 0,0 1 0,1-1 0,-1 1 0,0-1 0,1 1 0,-1-1 0,0 0 0,0 1 0,2-2 0,3-4 8,0-1-1,0 1 0,-1-1 1,1 1-1,-2-2 0,6-9 1,0 1-36,9-16-29,-2 0 0,-2-1 1,-1-1-1,14-48 0,-28 81 5,0 1 0,0-1 0,0 0 0,0 0 0,0 1 0,1-1 0,-1 0 0,0 0 0,0 1 0,1-1 1,-1 0-1,0 1 0,1-1 0,-1 1 0,1-1 0,-1 0 0,1 1 0,0-1 0,3 12-338,-3 32 64,-1-39 315,-1 38 11,1 44-137,1-78 127,0 0 1,0 0-1,1 0 1,0 0 0,0-1-1,1 1 1,0-1-1,5 9 1,-7-14 11,1 1 1,-1-1-1,1 0 1,0 0 0,0 0-1,0 0 1,1 0-1,-1 0 1,0-1 0,0 1-1,1-1 1,-1 0-1,1 1 1,0-1 0,-1 0-1,1 0 1,0-1 0,0 1-1,-1-1 1,1 1-1,0-1 1,0 0 0,0 0-1,0 0 1,-1 0-1,6-1 1,6-2 57,0-1 1,-1 0-1,1 0 0,13-8 0,-17 8-112,30-14 18,-1-2-1,-1-2 1,-1-2-1,60-49 1,-86 64-43,0-1-44,1 1 1,0 0-1,1 0 1,22-10 0,-33 18 87,-1 1 0,1 0 1,-1-1-1,1 1 0,0 0 1,-1 0-1,1 0 0,-1 0 1,1 1-1,0-1 1,-1 0-1,1 1 0,-1-1 1,1 1-1,-1-1 0,1 1 1,-1 0-1,1-1 0,1 2 1,22 19 48,-24-19 427,-2-2-469,0-1 0,0 1 0,-1 0 1,1 0-1,0-1 0,0 1 0,0-1 1,0 1-1,0-1 0,0 1 0,0-1 1,0 0-1,0 1 0,-1-2 0,1 1 2,0 0 0,0 0 0,0 1 0,0-1 0,0 0 0,0 1 0,0-1 0,0 1 0,0-1-1,0 1 1,0 0 0,-1-1 0,1 1 0,0 0 0,0 0 0,0 0 0,0 0 0,-1 0 0,1 0 0,-1 0 0,-6 2-25,1 0 0,-1 1 0,1 0 0,0 0 0,0 1 0,1 0 0,-1 0 1,-7 6-1,-49 46-63,50-43-33,2-3 15,2 0 0,-15 18 1,21-24 101,1 0 0,-1 0 0,1 0 0,0 0 0,0 0 0,0 0 0,0 1 0,1-1 0,0 1 0,0-1 0,-1 9 0,3-10 15,-1-1 1,1 1-1,-1-1 1,1 1-1,0-1 1,0 0-1,0 1 1,0-1 0,0 0-1,0 0 1,1 0-1,-1 1 1,1-2-1,0 1 1,-1 0-1,1 0 1,0 0 0,0-1-1,0 1 1,0-1-1,0 0 1,1 1-1,3 1 1,1 0 32,1 0 0,-1-1-1,0 1 1,1-2 0,-1 1 0,13 1 0,-10-3-25,-1 0 1,0-1-1,1 0 1,-1 0 0,16-6-1,44-18 18,-43 15-76,157-79 420,-149 70-402,-2-3 0,0-1 0,-1-1 0,-2-1 1,29-32-1,-49 48 37,-4 4-39,0 1 0,-1-1-1,0 1 1,0-1 0,-1-1-1,5-5 1,-9 11 17,1 0-1,0 0 0,0 0 1,0 0-1,0 0 0,0 0 1,0 0-1,0 0 0,0 0 1,-1 0-1,1 0 0,0 0 1,0 0-1,0 0 0,0 0 1,0 0-1,0 0 0,0 0 1,-1 0-1,1 0 0,0 0 1,0 0-1,0 0 0,0 0 0,0 0 1,0 0-1,0 0 0,0 0 1,0 0-1,-1 0 0,1 0 1,0 0-1,0 0 0,0 0 1,0 0-1,0-1 0,0 1 1,0 0-1,0 0 0,0 0 1,0 0-1,0 0 0,0 0 1,0 0-1,0 0 0,0-1 1,-1 1-1,1 0 0,0 0 1,0 0-1,0 0 0,0 0 1,0 0-1,0 0 0,1-1 1,-18 13-187,17-11 185,-129 105-408,106-85 378,1 2-1,0 1 1,-23 34 0,40-50 31,0 0 1,0 0-1,1 1 1,-4 9-1,7-16 16,1 0-1,-1 0 1,1 0 0,-1 0-1,1 0 1,0 0-1,0 0 1,0 0 0,0 0-1,0 0 1,1 4-1,-1-6 10,1 1 0,-1 0 0,1 0-1,-1 0 1,1 0 0,-1 0-1,1 0 1,0-1 0,-1 1 0,1 0-1,0 0 1,0-1 0,0 1 0,-1-1-1,1 1 1,0 0 0,0-1-1,0 0 1,0 1 0,0-1 0,0 0-1,0 1 1,0-1 0,2 0 0,1 1 15,1-1 1,0 0-1,0 0 1,-1 0 0,1-1-1,0 1 1,-1-1 0,1-1-1,0 1 1,-1 0-1,0-1 1,1 0 0,-1 0-1,0 0 1,0-1 0,5-3-1,1-2-12,1-1 0,-1 0-1,0 0 1,12-17 0,-12 12-46,0-1-1,0 0 1,10-24 0,17-52-109,-34 84 100,5-19-288,-5 18-58,-6 14 113,-2 9 217,1-1-1,0 1 1,1-1-1,1 1 1,0 0-1,1 0 1,1 0-1,0 0 1,4 26-1,-2-34 70,-1 0 0,1-1 0,0 1 0,0 0 0,1-1 0,0 0 0,0 1 0,0-1 0,1 0 0,0-1 0,0 1 0,0-1 0,1 1 0,0-2 0,0 1 0,0 0 0,1-1 0,0 0 0,-1 0 0,1-1 0,1 1 1,-1-1-1,9 3 0,-10-5 7,0 0 1,0 0-1,0 0 0,0-1 1,0 0-1,0 0 1,0 0-1,1 0 1,-1-1-1,0 0 1,0 0-1,0 0 1,0-1-1,0 0 1,-1 0-1,1 0 1,0 0-1,-1-1 1,6-4-1,3-2 0,-2 0 0,1-1 0,-1 0 0,-1-1-1,13-16 1,1-6-13,36-64 0,-23 32-5,18-30 42,28-44 65,30-53-129,-109 184 0,-3 6-33,1 1 1,-1-1-1,0 0 0,0 0 0,-1 0 0,1-1 0,0 1 1,-1 0-1,1 0 0,-1 0 0,0 0 0,1-1 1,-1-3-1,-1 5 32,1 1 1,0 0-1,0-1 1,0 1-1,0-1 1,0 1-1,0 0 1,-1-1-1,1 1 1,0 0 0,0-1-1,0 1 1,-1 0-1,1-1 1,0 1-1,0 0 1,-1 0-1,1-1 1,0 1-1,-1 0 1,1 0-1,0 0 1,-1-1-1,1 1 1,-1 0-1,1 0 1,0 0-1,-1 0 1,1 0-1,0 0 1,-1 0-1,1 0 1,-1 0-1,1 0 1,0 0-1,-1 0 1,-14 5-139,14-5 149,-7 4-53,-1 1 0,1 1 0,-1 0 0,2 0 0,-13 13 0,19-19 53,-12 13-36,1 1 0,0 0 1,1 1-1,1 0 1,0 1-1,-12 27 1,5-3 9,-19 68 0,21-54 73,3 2-1,1 0 0,-2 61 1,12-107-25,1 0 0,0 1 1,1-1-1,0 0 0,5 19 1,-5-26-5,0 0 1,0 0-1,0-1 1,0 1-1,1 0 1,-1 0-1,1-1 1,-1 1-1,1-1 1,0 0-1,0 0 1,0 1-1,1-1 1,-1 0-1,0-1 1,1 1-1,-1 0 1,1-1-1,0 1 0,-1-1 1,1 0-1,0 0 1,0 0-1,3 1 1,4-1 54,-1 0 1,1-1-1,0 0 1,0 0 0,-1-1-1,1 0 1,0-1-1,-1 0 1,1 0-1,16-7 1,-9 1-63,0 0 0,-1 0 0,0-2 0,26-19 0,-27 17-2,-2-1 1,1 0-1,-2 0 0,22-30 1,33-72-13,-65 112 3,108-245-137,-98 219 175,20-52-57,-4-1 1,19-91-1,-40 142-20,-1 0 0,-2-1 0,1-33 0,-5 61-41,0 0 0,0 0 0,-1 1 0,1-1 0,-3-6 0,3 10 66,0-1-1,-1 1 1,1 0-1,0-1 1,0 1-1,0-1 1,-1 1-1,1 0 1,0-1-1,0 1 1,-1 0-1,1-1 1,0 1-1,-1 0 1,1 0-1,0-1 1,-1 1-1,1 0 1,-1 0-1,0-1 1,1 1 1,-1 0 0,1 0 0,-1 1-1,1-1 1,-1 0 0,1 0 0,-1 0 0,1 0 0,0 1 0,-1-1 0,1 0 0,-1 0-1,1 1 1,-1-1 0,1 0 0,0 1 0,-1-1 0,1 0 0,0 1 0,-1-1-1,1 1 1,0 0 0,-4 4-28,0 1-1,1 0 0,-1 0 1,1 0-1,1 0 1,-3 9-1,-2 4-11,-37 91-18,-47 181 0,68-188 78,5 2-1,4 0 0,0 111 1,15-204 80,-1 0-1,4 21 1,-3-30-52,0 1-1,0-1 1,0 1-1,0-1 1,0 1-1,1-1 1,0 0-1,-1 0 1,1 0-1,0 0 1,1 0-1,3 5 1,-5-8-2,1 1 1,-1 0-1,0 0 1,0-1-1,1 1 1,-1-1-1,1 1 1,-1-1-1,0 1 1,1-1-1,-1 0 1,1 0-1,-1 0 1,1 0-1,-1 0 1,0 0-1,1 0 1,-1 0-1,1-1 1,-1 1-1,1 0 1,-1-1-1,0 1 1,3-2 0,1-1 11,0 0 0,0 0 0,0 0 0,-1 0 0,7-7 0,-1 0-8,-1 0-1,0-1 0,13-21 1,21-42-10,-20 31-23,-20 38-10,110-179-279,-112 182 258,17-20-369,-18 22 390,0 0-1,0-1 1,1 1 0,-1 0 0,0 0 0,0 0 0,0 0 0,0 0 0,1 0-1,-1 0 1,0-1 0,0 1 0,0 0 0,1 0 0,-1 0 0,0 0-1,0 0 1,0 0 0,1 0 0,-1 0 0,0 0 0,0 0 0,0 0 0,1 0-1,-1 0 1,0 0 0,0 0 0,0 0 0,1 0 0,-1 1 0,0-1-1,0 0 1,0 0 0,3 12-253,-5 9 160,0-1 0,-2 0 0,-1 0 0,-12 36 0,6-22 114,-33 130 152,42-159-131,1 1 0,0 0 0,1-1 1,-1 1-1,1 6 0,0-11-12,0 0 0,0 0 0,1 0 0,-1 0 0,0 1 0,0-1-1,1 0 1,-1 0 0,0 0 0,1 0 0,-1 0 0,1 0 0,0 0 0,-1 0 0,1 0-1,0 0 1,-1 0 0,1 0 0,0-1 0,0 1 0,0 0 0,0 0 0,0-1-1,0 1 1,0-1 0,0 1 0,0-1 0,0 1 0,0-1 0,0 0 0,3 1 0,1-1 31,0 0 1,0 0 0,1 0-1,-1-1 1,0 0 0,0 0-1,0-1 1,0 1 0,0-1-1,6-3 1,49-28 57,-53 28-137,30-20 5,-2-1 0,41-39 0,-4 3-192,-69 59 177,0 1 0,0-1 0,0 1 0,1 0 1,-1 0-1,0 1 0,6-3 0,-8 4 27,0 0 0,-1 0 0,1 0 0,0 0 0,0 0 0,-1 0 0,1 0 0,0 0-1,0 0 1,-1 0 0,1 0 0,0 0 0,0 0 0,-1 1 0,1-1 0,0 0 0,0 1 0,-1-1-1,1 1 1,0-1 0,-1 0 0,1 1 0,-1-1 0,1 1 0,-1 0 0,1-1 0,-1 1-1,1-1 1,-1 1 0,1 0 0,-1-1 0,0 1 0,1 0 0,-1 0 0,0-1 0,0 1-1,1 0 1,-1 0 0,0-1 0,0 1 0,0 1 0,1 5-20,0 1-1,0-1 1,-1 1 0,0-1-1,-1 1 1,0-1 0,0 1 0,-3 10-1,-2 3 23,-15 32 0,-158 326-170,118-268 419,-99 135 0,145-224-85,8-10-41,-1-1-1,-14 15 1,20-24-91,0 1 0,0-1 0,-1 0 0,1-1 0,0 1 0,-1 0 0,0-1 0,1 1 0,-1-1 0,0 0-1,0 0 1,0 0 0,0 0 0,0 0 0,0-1 0,-4 1 0,4-1-12,1-1 0,-1 1-1,1-1 1,-1 1 0,1-1 0,-1 0 0,1 0 0,-1 0 0,1 0 0,0 0 0,-1-1-1,1 1 1,0-1 0,0 0 0,0 1 0,0-1 0,1 0 0,-1 0 0,0 0-1,1 0 1,-1-1 0,0-1 0,-3-5 14,1 0 0,0 0 0,0 0 0,-3-14-1,3 5-16,1 0-1,1 0 0,0-1 0,2 1 0,0 0 0,4-31 0,2 7-50,21-72-1,-24 105 28,-1 1 0,1-1-1,0 1 1,1-1 0,0 1 0,0 0 0,1 1 0,0-1 0,1 1 0,-1 0-1,1 0 1,8-6 0,-2 4 9,0 0 0,1 1 0,0 1-1,1 0 1,0 1 0,0 1 0,16-5-1,106-19 85,-73 18 50,60-17 269,-97 20-1317,0-1-1,38-19 0,-60 26 717,-2 2-329,1-1 1,-1-1-1,0 1 1,0 0-1,0 0 1,0-1-1,0 0 1,0 1-1,0-1 1,0 0-1,-1 0 1,3-2-1,0-6-2764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29:16.0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40 7552,'-50'-8'3424,"27"5"-2976,15-2 1920,3 1-1984,5-1-224,0-1-384,10 6 128,-2-9-2144,10 9 1216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29:16.3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77 7296,'-42'-20'3328,"42"24"-2912,5-4 576,9 0-640,17 0 1184,6 0-864,16-4 0,2 4-448,16-8-64,1 0-96,22-7 160,-9 6-128,1-2 319,-14 6-223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29:16.7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14 273 6560,'-14'-17'2976,"59"17"-2592,0-8 1216,5 4-960,35-16 640,1 1-736,44-18 0,-4 9-352,14-7 256,-19 10-256,5-7-1312,-18 12 608,-5 0-6976,-13 12 4096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29:17.7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37 7232,'-8'-9'3264,"13"9"-2848,-2 0 1280,10 0-1024,24 0 768,3 4-800,33-4 352,7 0-577,14-4-31,-4-1-224,15-6 192,-7-1-224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40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27 655 4800,'-27'0'6714,"33"0"-4036,0 1-2263,0-1 1,-1 0 0,1 0 0,0 0 0,0-1-1,0 0 1,0 0 0,7-2 0,-2 0-20,4-1-58,1-2 0,-1 0 0,0 0 1,-1-1-1,24-16 0,16-8 945,-54 31-1270,0 0 0,0 0 0,0 0 0,1 0 0,-1 0-1,0 0 1,0 0 0,0 0 0,1 0 0,-1 0 0,0 0 0,0 0 0,0 0 0,1 0 0,-1 0 0,0 0-1,0 0 1,0 0 0,0 0 0,1 0 0,-1 0 0,0 0 0,0 0 0,0 0 0,1 0 0,-1 0-1,0 0 1,0 0 0,0 1 0,0-1 0,0 0 0,1 0 0,-1 0 0,0 0 0,0 0 0,0 1 0,0-1-1,0 0 1,0 0 0,1 0 0,0 12 368,-3 21 62,1-25-340,-5 51 275,-3 45-266,9-86-39,0 0 1,1 0-1,6 30 1,-4-32 89,5 15 165,-8-31-316,0 1 0,1-1 0,-1 0 0,0 1 0,0-1 0,0 1 0,0-1 1,1 0-1,-1 1 0,0-1 0,0 0 0,1 1 0,-1-1 0,0 0 0,1 1 0,-1-1 1,0 0-1,1 0 0,-1 1 0,1-1 0,-1 0 0,0 0 0,1 0 0,-1 1 0,1-1 1,-1 0-1,0 0 0,1 0 0,-1 0 0,1 0 0,-1 0 0,1 0 0,-1 0 0,0 0 1,1 0-1,-1 0 0,1 0 0,-1-1 0,1 1 0,-1 0 0,0 0 0,1 0 0,-1 0 1,1-1-1,-1 1 0,0 0 0,1 0 0,-1-1 0,0 1 0,1-1 0,12-16 219,-5 2-50,0 0 1,6-21 0,1-2 19,25-50-7,18-40 76,-54 118-300,2-5-165,0 0 1,4-20 0,-9 34 167,-1 0-1,1 0 1,-1-1-1,1 1 1,-1 0 0,1 0-1,0 0 1,0 0 0,0 0-1,-1 0 1,1 0 0,0 0-1,0 0 1,0 1 0,1-1-1,-1 0 1,0 1 0,0-1-1,0 0 1,0 1 0,1 0-1,-1-1 1,0 1 0,0 0-1,1-1 1,-1 1 0,0 0-1,1 0 1,-1 0 0,2 0-1,7 1-9,-1-1 1,1 2-1,11 2 0,-8-2 45,246 44 51,-187-34 538,-64-10-36,-11 0-217,-4 1-161,-26 17-148,-54 22 0,73-36 10,0 1 1,0 0 0,1 1-1,0 0 1,0 1 0,-20 18 0,32-25-43,-1-1 1,1 1 0,0-1 0,0 1 0,0-1 0,0 1-1,1 0 1,-1 0 0,0-1 0,1 1 0,-1 0 0,1 0 0,0 0-1,-1 0 1,1 2 0,0-4 1,0 1 0,0 0 0,1 0-1,-1 0 1,0-1 0,0 1 0,1 0 0,-1 0-1,0-1 1,1 1 0,-1 0 0,1-1 0,-1 1 0,1 0-1,-1-1 1,1 1 0,-1-1 0,1 1 0,0-1-1,-1 1 1,1-1 0,0 1 0,-1-1 0,1 0 0,0 1-1,0-1 1,-1 0 0,1 0 0,0 1 0,0-1 0,0 0-1,-1 0 1,1 0 0,0 0 0,0 0 0,1 0 0,8-2 46,0 1 0,0-1 0,-1-1 0,1 0 0,-1 0 0,17-9 0,-4 1 2,-1-1 0,22-16 0,-21 13-194,26-14 0,-48 29 133,1 0 0,-1-1 0,0 1 0,1 0 0,-1 0 1,1 0-1,-1 0 0,1 0 0,-1 0 0,0 0 0,1-1 0,-1 1 0,1 0 0,-1 0 0,0 0 0,1 1 0,-1-1 0,1 0 0,-1 0 0,1 0 0,-1 0 0,0 0 0,1 0 1,-1 1-1,1-1 0,-1 0 0,0 0 0,1 1 0,-1-1 0,0 0 0,1 0 0,-1 1 0,0-1 0,0 0 0,1 1 0,-1-1 0,0 0 0,0 1 0,0-1 0,1 1 0,-1-1 1,0 0-1,0 1 0,0 0 0,4 22-103,-4-17 83,4 22 26,11 34-1,-15-59 21,1 0 1,0-1-1,0 1 0,0 0 1,1-1-1,-1 1 0,1 0 1,-1-1-1,1 0 1,0 1-1,4 2 0,-5-4-4,0 0 0,0 0 0,1-1 0,-1 1 0,0-1 0,1 1 0,-1-1 0,1 1 0,-1-1 0,1 0 0,-1 0 0,1 1 0,-1-1 0,1 0 0,-1-1 0,0 1 0,1 0 0,-1 0 0,1-1-1,-1 1 1,1 0 0,-1-1 0,0 0 0,1 1 0,-1-1 0,2-1 0,12-7 0,-1-1-1,18-15 1,0 0 105,8-3-24,-19 14-72,0-1 0,-1-1 0,27-28 0,-15 6-66,-3-1 0,-1-2 1,34-67-1,-32 48-26,-4-2-1,27-91 1,-35 81-101,-17 53 48,-1 18 102,-1 0-1,1 0 0,0 0 0,-1 0 1,1 0-1,0 1 0,-1-1 0,1 0 1,-1 0-1,1 1 0,-1-1 0,0 0 0,1 1 1,-1-1-1,-1 0 0,1 0 11,1 1 1,0-1-1,-1 1 0,1 0 0,-1 0 1,1-1-1,-1 1 0,1 0 1,-1 0-1,1-1 0,-1 1 0,1 0 1,-1 0-1,1 0 0,-1 0 0,0 0 1,1 0-1,-1 0 0,1 0 0,-1 0 1,1 0-1,-2 0 0,-2 2 4,0 0 1,0-1-1,0 1 0,0 0 0,1 1 1,-1-1-1,1 1 0,-1-1 0,1 1 1,0 0-1,0 1 0,-3 3 1,-18 23 27,3 2 1,0 0 0,-25 56-1,24-37 224,-30 100-1,49-138-236,0-1 0,1 1 0,0 0 0,1 0 0,0 0-1,1 1 1,0-1 0,1 0 0,4 15 0,-4-23 21,0 0-1,0 0 1,1-1-1,0 1 1,0 0-1,0-1 1,1 1-1,-1-1 0,1 1 1,0-1-1,1 0 1,-1 0-1,1-1 1,-1 1-1,1-1 1,0 0-1,0 0 1,1 0-1,-1 0 1,1-1-1,-1 1 1,1-1-1,0 0 1,0-1-1,-1 1 1,8 0-1,-4-1 26,0 0 0,0 0 0,0-1 0,0 0-1,0 0 1,0-1 0,0 0 0,0-1 0,0 0 0,0 0 0,0-1-1,-1 1 1,14-9 0,-8 3-46,-1-1 0,-1-1 0,0 0 0,0 0 0,15-21-1,-11 11-203,-1 0-1,19-37 1,-36 77 56,-4 3 220,1-6-36,1 0 0,1 0 0,-3 27 0,6-26 62,0 0 0,3 25-1,-2-42-99,0 0 1,0-1-1,0 1 0,0 0 0,0-1 0,0 1 0,0 0 0,0 0 0,1-1 0,-1 1 0,0 0 0,0-1 0,1 1 0,-1 0 0,1-1 0,-1 1 0,0 0 0,1-1 0,-1 1 0,1-1 0,-1 1 0,1-1 0,0 1 0,-1-1 0,1 0 0,-1 1 0,1-1 0,0 1 0,-1-1 0,1 0 0,0 0 0,-1 1 0,1-1 0,0 0 0,0 0 0,-1 0 0,1 0 0,0 0 0,0 0 0,-1 0 0,1 0 0,0 0 0,0 0 0,-1-1 0,1 1 0,0 0 0,-1 0 0,1-1 1,0 1-1,0-1-1,4-1 30,-1 0 0,0-1 0,-1 1-1,1-1 1,0 0 0,4-5-1,109-127-200,-109 128-133,-8 7 293,0 0 0,1 0 0,-1 0-1,0 0 1,0 0 0,0 0 0,0 0 0,0 0 0,0 0 0,1 0 0,-1 0 0,0 0 0,0 0 0,0 0 0,0 0 0,0 0 0,0 0 0,1 1 0,-1-1 0,0 0 0,0 0 0,0 0 0,0 0 0,0 0 0,0 0 0,0 0 0,0 0 0,1 0 0,-1 1 0,0-1 0,0 0 0,0 0 0,0 0 0,0 0 0,0 0 0,0 1 0,1 19-126,-2-9 138,2-7 7,0 0-1,0 0 0,0 0 1,1 0-1,-1-1 1,1 1-1,0 0 1,0-1-1,0 1 1,1-1-1,-1 1 1,1-1-1,0 0 0,-1 0 1,2-1-1,-1 1 1,0 0-1,0-1 1,1 0-1,-1 0 1,1 0-1,5 2 0,-1-2 21,0-1 0,-1-1 0,1 1 0,0-1 0,13-2 0,40-8 173,-42 7-170,0-2 1,0-1-1,-1 0 0,0-1 1,0-1-1,0 0 0,-1-2 1,23-16-1,-37 23-38,0 1 0,0 0 0,0-1 1,-1 1-1,1-1 0,-1 0 0,0 0 0,0 0 0,0 0 0,0 0 0,-1 0 0,1-1 1,-1 1-1,0 0 0,1-1 0,-2 1 0,2-6 0,-2 9-11,0-1 0,0 1 1,0-1-1,0 1 0,-1-1 0,1 1 0,0-1 1,0 1-1,0-1 0,0 1 0,-1-1 0,1 1 0,0 0 1,-1-1-1,1 1 0,0-1 0,-1 1 0,1 0 1,0-1-1,-1 1 0,1 0 0,-1-1 0,1 1 0,0 0 1,-1 0-1,1 0 0,-1-1 0,1 1 0,-1 0 0,1 0 1,-1 0-1,1 0 0,-1 0 0,1 0 0,-1 0 1,1 0-1,-2 0 0,-20 4-78,14-1 121,0 0 1,1 0-1,0 1 0,0 0 0,0 0 0,0 1 0,1 0 0,0 0 0,0 1 0,-7 8 0,12-14-26,1 1-1,-1 0 1,1 0 0,0 0 0,-1 0 0,1-1 0,0 1 0,0 0 0,-1 0-1,1 0 1,0 0 0,0 0 0,0 0 0,0 0 0,0 0 0,1-1-1,-1 1 1,0 0 0,0 0 0,0 0 0,1 0 0,0 1 0,0 1 14,1-1 1,-1 0 0,1 1-1,0-1 1,0 0 0,0 0-1,3 3 1,3 1 33,0-1-1,1 1 1,12 5 0,-5-4-73,0 0 0,1-1 0,-1-1 0,29 5 0,-31-8-1724,0-1-1,1 0 1,20-2 0,-13 0-838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29:21.9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162 593 5312,'-1'0'116,"1"-1"1,0 1-1,-1-1 1,1 0-1,0 1 1,0-1-1,-1 1 1,1-1-1,0 0 1,0 1-1,0-1 1,0 0-1,0 1 1,0-1-1,0 0 0,0 1 1,0-1-1,0 1 1,0-1-1,0 0 1,1 1-1,-1-1 1,0 0-1,1 0 1,-3 4 1421,-5 8-734,1 0 1,-9 21 0,-34 100 906,22-64-772,-23 93 0,49-156-839,0 0 0,0-1 0,0 1 0,1 0 0,0 0 0,0-1 0,0 1 0,0 0 0,1 0 0,1 5 0,-1-8-42,-1-1 0,1 1 0,0-1 1,0 1-1,0-1 0,0 1 1,0-1-1,0 0 0,0 1 0,0-1 1,1 0-1,-1 0 0,0 0 1,1 0-1,-1 0 0,1 0 0,-1-1 1,1 1-1,0 0 0,-1-1 1,1 1-1,0-1 0,-1 1 0,1-1 1,0 0-1,-1 0 0,1 0 1,0 0-1,0 0 0,3-1 0,4 0 90,1-1-1,-1 0 1,1 0-1,-1-1 0,0 0 1,0-1-1,14-8 0,55-38-81,-70 44-41,14-11 31,-1-1 0,0-1 1,20-26-1,-19 21-31,-19 21-7,2-2-126,1-1 1,-1 0-1,0 0 0,-1-1 0,6-8 0,-47 62-820,32-37 911,0-1 0,0 1 0,1 0 0,-5 18 0,7-22 22,1-1 1,0 0 0,0 1 0,1-1 0,0 0-1,0 1 1,0-1 0,0 0 0,1 1 0,0-1-1,2 8 1,-2-10 22,1-1 0,-1 1 1,1-1-1,-1 1 0,1-1 0,0 0 0,0 1 0,0-1 0,0 0 1,1 0-1,-1-1 0,0 1 0,1 0 0,-1-1 0,1 0 1,0 1-1,0-1 0,-1 0 0,1 0 0,0-1 0,0 1 0,0 0 1,0-1-1,4 0 0,8 1 165,0-1 1,0 0-1,22-5 0,-37 5-182,14-2 68,-1-1 1,1 0-1,-1-1 1,0-1-1,24-12 0,-28 12-62,0 0 0,0 0 0,-1-1 0,0-1 0,0 1 0,-1-1 0,0-1 0,12-15 0,-6 2 48,0 0-1,-2-2 1,0 1-1,7-27 0,-5 10-190,12-70 0,-24 96-40,1-1 1,-2-15 0,-8 96-433,8-47 595,1-1-1,1 0 1,7 33-1,-8-46 32,0-1 0,1 1 0,0-1-1,0 0 1,0 0 0,0 0 0,1 0-1,0 0 1,0 0 0,1-1 0,-1 1-1,1-1 1,0 0 0,0 0-1,0 0 1,1-1 0,6 5 0,-6-6 8,-1 0-1,1-1 1,-1 0 0,1 0 0,0 0 0,0 0 0,-1-1 0,1 0-1,0 0 1,-1 0 0,1-1 0,0 1 0,0-1 0,-1 0 0,1-1-1,5-1 1,3-2 51,-1-1 1,1 0-1,-1-1 0,15-10 0,-8 2-40,0-1 0,-2 0 1,0-2-1,0 0 0,-2 0 0,0-2 0,-1 0 0,-1 0 1,-1-1-1,-1-1 0,-1 0 0,7-25 0,-16 45-47,0 0 1,0-1-1,-1 1 0,1 0 0,-1-1 0,0 1 0,0 0 0,0-1 1,0 1-1,0 0 0,0-1 0,-1 1 0,1 0 0,-1-1 0,1 1 0,-1 0 1,0 0-1,0 0 0,-2-4 0,2 5-34,0-1-1,-1 1 1,1 0-1,-1-1 1,1 1-1,-1 0 1,1 0-1,-1 0 1,0 0-1,1 1 1,-1-1 0,0 0-1,0 1 1,0-1-1,0 1 1,1 0-1,-1-1 1,0 1-1,0 0 1,0 0 0,0 0-1,0 0 1,0 1-1,-2 0 1,-3 0-10,-1 1 1,0 0-1,1 1 1,-1-1-1,1 1 1,0 1-1,0 0 1,0 0 0,0 0-1,-8 8 1,7-4 24,-1 0 0,2 0 0,-1 1 0,1 0 0,0 0 0,-8 17 0,6-7 32,1 0-1,0 0 0,2 1 1,0 0-1,1 0 0,1 1 0,-2 33 1,6-48-2,0 1 1,0 0-1,0 0 0,1 0 1,0 0-1,1-1 0,-1 1 1,1-1-1,0 1 1,1-1-1,0 0 0,0 1 1,0-1-1,5 6 1,-2-5 7,-1-1 0,1 0 0,0-1 0,0 1 0,0-1 0,1 0 0,0-1 0,0 1 0,0-1 1,1-1-1,10 4 0,-6-2 32,0-2 0,0 1 0,0-2 0,0 0 0,1 0 0,-1-1 0,0 0 0,1-1 0,-1-1 0,1 0 1,-1-1-1,1 0 0,-1-1 0,0 0 0,0-1 0,0 0 0,-1-1 0,0 0 0,0-1 0,0 0 0,0-1 0,-1 0 0,0-1 0,-1 0 1,16-17-1,11-20 54,-3-2 0,30-55 0,-10 15-106,-45 75 1,-2 3 0,0 0 0,0-1 0,-1 1 0,-1-1 0,6-15 0,-10 17-105,-6 10-169,-7 12-29,7-4 273,0 1 0,1 0-1,0 0 1,0 0 0,1 1 0,-4 22 0,-8 76 62,14-86-8,-1 0-1,1-10-11,1 0 0,0-1 1,1 1-1,0 0 0,3 18 0,-1-21 55,0-1-1,1 1 1,5 12 0,-6-20-43,-1 0 0,0 0 0,1-1 0,0 1 1,-1-1-1,1 1 0,0-1 0,0 1 0,1-1 0,-1 0 0,0 0 1,1 0-1,-1-1 0,1 1 0,0 0 0,4 1 0,1-1 20,-1 0-1,1-1 1,0 0-1,-1 0 1,1-1-1,0 0 0,-1 0 1,1-1-1,10-1 1,70-20 152,-85 20-187,22-5 2,-1-1 0,0-1-1,-1-2 1,0 0 0,-1-1-1,-1-2 1,1 0 0,-2-1-1,0-1 1,-1-1 0,-1 0-1,21-27 1,-19 18 128,27-47 0,-41 62-125,-1-1 1,0 1 0,0-1-1,-1 0 1,-1 0-1,0 0 1,3-19 0,-6 29-50,0-1 1,0 0 0,0 0-1,0 0 1,-1 0 0,1 1-1,-1-1 1,-1-4-1,2 6 24,0 1 0,-1-1 0,1 1 0,0-1 0,-1 1 0,1-1 0,-1 1 0,1-1 0,0 1 0,-1-1 0,1 1 0,-1-1 0,0 1 0,1 0 0,-1-1 0,1 1 0,-1 0 0,1 0 0,-1 0-1,0-1 1,1 1 0,-1 0 0,0 0 0,1 0 0,-1 0 0,1 0 0,-1 0 0,0 0 0,1 0 0,-1 0 0,0 0 0,1 0 0,-1 1 0,0-1 0,1 0 0,-1 0 0,1 1 0,-1-1-1,1 0 1,-1 1 0,0 0 0,-5 2-31,0 1-1,1 0 0,0 0 0,-1 1 1,2 0-1,-1 0 0,-6 8 1,-27 44-45,26-38 51,-53 95-43,56-95 65,1 0 0,1 0 0,1 1 0,-6 27 0,11-40 35,0 0 0,1-1 0,-1 1 0,1 0 0,1 0 0,-1 0 0,1 0 0,1-1 0,2 11 0,-3-14 2,0 0-1,1 0 0,-1 0 0,0-1 1,1 1-1,0-1 0,-1 1 1,1-1-1,0 0 0,0 1 1,0-1-1,1 0 0,-1 0 1,0-1-1,1 1 0,0 0 0,-1-1 1,1 1-1,0-1 0,0 0 1,-1 0-1,1 0 0,0-1 1,3 2-1,-4-2-6,0 0 0,0 0 0,0-1 0,0 1 0,0 0 1,0-1-1,0 1 0,0-1 0,-1 1 0,1-1 0,0 0 0,0 0 0,-1 0 0,1 0 1,0 0-1,-1 0 0,1 0 0,-1-1 0,2 0 0,1-3 29,0 0 1,0 0-1,0 0 1,5-9-1,0-5 32,0 0 0,-2 0-1,7-23 1,12-66-30,-15 59-33,-6 27-22,22-112-288,-28 125-18,-2 15 51,-6 20 72,-18 96-251,1-1 484,-43 95-57,37-122-18,-7 23 113,-95 190 0,122-285 5,-20 27-1,26-40-7,-1 0 0,0-1-1,-1 0 1,0-1 0,-12 10 0,19-16-58,-1 0 0,1 1 0,-1-1 0,1 0 0,-1-1 0,0 1 0,1 0 0,-1 0 0,0-1 0,0 1 0,0-1 0,1 1 0,-1-1 0,0 0 0,0 0 0,0 0 0,0 0 0,0 0 0,0 0 0,1 0 0,-1-1 0,0 1 0,0-1 0,0 1 0,1-1 0,-1 0 0,0 1 0,0-1 0,1 0 0,-1 0 0,1 0 0,-1-1 0,1 1 0,0 0 0,-1-1 0,1 1 0,0 0 0,0-1 0,0 1 0,0-1 0,0 0 0,0 1 0,0-1 0,0 0 0,0-3 0,-2-5-4,0 1-1,0-1 1,1 0 0,1 0-1,-1-11 1,2-52-35,1 55 0,-1-16-75,2 0 0,2 1 0,1-1 0,1 1 0,12-34 0,-14 57 76,0-1 1,1 1 0,1 0-1,-1 1 1,2-1-1,-1 1 1,1 0 0,1 1-1,0-1 1,0 2 0,14-12-1,-9 10-35,1 0-1,0 1 1,1 1-1,0 0 1,0 1 0,0 0-1,23-4 1,8 0 15,-14 3 87,-2 0 1,46-18-1,-66 21-44,0-1 1,0-1-1,-1 1 1,1-2-1,-1 1 1,-1-1-1,1 0 1,-1-1-1,0 0 1,-1 0-1,8-11 1,82-131 9,17-24 132,-58 98-143,-14 22 88,61-109 1,-21-25-710,-87 206 151,-3 22 1,-8 29 284,-16 13 138,4-13 45,-44 180-128,40-128 148,27-101 5,-2 1 143,1 0 1,2 0-1,-5 41 1,9-62-156,0 0 0,0 1 0,0-1 0,0 1 1,0-1-1,0 0 0,0 1 0,0-1 0,0 1 1,0-1-1,0 0 0,0 1 0,1-1 0,-1 1 1,0-1-1,0 0 0,0 1 0,0-1 0,1 0 1,-1 1-1,0-1 0,0 0 0,1 1 0,-1-1 1,0 0-1,1 0 0,-1 1 0,0-1 0,1 0 1,-1 0-1,0 1 0,1-1 0,-1 0 0,0 0 1,1 0-1,-1 0 0,1 0 0,-1 0 0,0 0 1,1 0-1,-1 0 0,1 0 0,-1 0 0,0 0 1,1 0-1,-1 0 0,1 0 0,-1 0 0,0 0 1,1 0-1,-1 0 0,0-1 0,1 1 1,-1 0-1,1 0 0,23-15 256,-21 12-231,18-15 31,0-1 0,-2-1 0,0-1 0,18-25 1,-17 20-161,66-88-102,-86 112 179,1 1 0,0 0 0,0 0 0,1 0 0,-1 0 0,0 0 0,0 0-1,0 0 1,1 0 0,1-1 0,-2 2 6,-1 0-1,0 0 1,0 0 0,1 0-1,-1 0 1,0 0 0,0 0-1,1 0 1,-1 0-1,0 0 1,1 0 0,-1 0-1,0 0 1,0 0-1,1 0 1,-1 0 0,0 0-1,0 1 1,1-1-1,-1 0 1,0 0 0,0 0-1,1 0 1,-1 1 0,0-1-1,0 0 1,0 0-1,1 0 1,-1 1 0,0-1-1,0 0 1,0 0-1,0 1 1,1 3-34,0-1-1,0 1 1,0 0 0,-1-1 0,0 1-1,0 0 1,0 6 0,-9 62-104,6-50 170,0 1 0,1 46 0,2-55-37,4 26-30,-4-38 59,1 0 0,-1-1-1,0 1 1,1 0-1,0-1 1,-1 1 0,1-1-1,0 1 1,0 0-1,0-1 1,0 0 0,0 1-1,0-1 1,0 0-1,0 1 1,0-1-1,1 0 1,1 1 0,-2-1 6,0-1 1,0 0 0,0 0 0,0 0-1,0 0 1,0 0 0,0 0 0,0 0-1,0 0 1,0 0 0,0-1 0,0 1-1,-1 0 1,1 0 0,0-1 0,0 1-1,0-1 1,0 1 0,0-1 0,-1 1-1,1-1 1,1-1 0,15-16 128,-6 1-101,-2 0 1,-1-1-1,12-33 0,-12 31-26,9-26 11,3 2 0,1 0 0,50-73 0,-34 61-14,30-61 0,-49 82-33,-3-2 0,0 0 0,9-40 0,11-69 5,-35 145 9,1-1-29,0 0 1,-1-1-1,1 1 1,-1 0-1,0 0 1,1-1-1,-1 1 1,0 0-1,0-1 1,-1 1-1,1 0 1,0 0-1,-1-1 1,1 1-1,-2-3 1,2 5 17,0-1 0,-1 1 0,1 0-1,0 0 1,0-1 0,0 1 0,-1 0 0,1 0 0,0 0 0,0-1 0,-1 1 0,1 0-1,0 0 1,0 0 0,-1 0 0,1-1 0,0 1 0,-1 0 0,1 0 0,0 0 0,-1 0-1,1 0 1,0 0 0,0 0 0,-1 0 0,1 0 0,0 0 0,-1 0 0,1 0-1,0 0 1,-1 0 0,1 0 0,0 1 0,0-1 0,-1 0 0,1 0 0,0 0 0,-1 0-1,1 1 1,-11 10-190,-1 6 71,1 0 0,-16 36 0,10-20 60,10-20 39,-18 35-21,1 0 0,-18 60-1,30-70 61,2 0 0,2 1-1,1 1 1,3-1 0,1 1-1,1 0 1,7 67 0,-3-95 21,0 0 0,0 0 0,2 0 0,-1-1 0,8 17-1,-9-24-2,-1-1 0,1 0 0,0 0 0,0 0-1,0 0 1,0 0 0,1 0 0,-1 0-1,1-1 1,-1 1 0,1-1 0,0 0-1,0 0 1,0 0 0,0 0 0,1 0-1,-1-1 1,0 1 0,1-1 0,-1 0-1,1 0 1,5 0 0,-1-1 4,0 0 0,0-1 0,0 0 0,0 0 0,0-1-1,-1 0 1,1-1 0,0 1 0,-1-1 0,0-1 0,14-8 0,-3 0 31,0 0 0,-1-2 0,19-19 0,-22 19-7,-1-1 1,0-1 0,-1 0 0,17-31 0,-13 15-45,21-59-1,-36 89-36,0-1 0,0 0 0,0 1 0,-1-1 0,1 0 0,-1 0-1,0 0 1,0 0 0,0 1 0,0-1 0,0 0 0,-1 0 0,0-3 0,0 5 8,1 0-1,-1 0 1,0-1 0,1 1 0,-1 0 0,0 0 0,0 0 0,0 0 0,0 0-1,0 0 1,0 0 0,0 0 0,0 0 0,0 0 0,0 1 0,-1-1 0,1 0-1,0 1 1,0-1 0,-1 1 0,1 0 0,0-1 0,-1 1 0,1 0 0,0 0-1,-1-1 1,1 1 0,-3 1 0,-2-1-9,-1 1 0,1 0 0,0 0 0,-1 1 0,1 0 0,0 0 0,0 1 0,0-1 0,0 1 0,0 1 0,1-1 0,-1 1 0,1 0 0,0 0 0,-5 5 0,1 0 2,0 1-1,0 0 0,1 0 1,1 1-1,0 0 0,-9 18 1,11-18 31,0-1 0,1 1 0,0 1 0,1-1 0,0 0 0,1 1 1,0 0-1,1 14 0,1-22-6,0 1 1,0 0-1,1-1 1,0 1-1,0 0 1,0-1-1,0 1 1,1-1-1,0 1 1,0-1-1,0 0 1,0 0-1,1 0 1,0 0-1,0 0 1,0 0-1,0-1 1,0 0-1,1 1 1,-1-1-1,1-1 1,0 1-1,5 3 1,2 0 38,1-1 0,0 0 0,0-1 0,1 0-1,-1 0 1,1-1 0,-1-1 0,1 0 0,0-1 0,0-1 0,19-1 0,-7-1-15,0-2-1,0-1 1,-1-1 0,0-1 0,26-11-1,-10 2 59,5-1-156,-2-1-1,73-43 1,-112 59 86,0 0-1,-1-1 1,1 0-1,-1 0 1,1 0 0,-1 0-1,0 0 1,4-6 0,-7 9-12,1 0 0,-1 0 0,0-1 0,0 1 0,0 0 0,0 0 0,0-1 0,1 1 0,-1 0 0,0 0 0,0-1 0,0 1 0,0 0 0,0 0 0,0-1 0,0 1 0,0 0 0,0-1 0,0 1 0,0 0 0,0 0 0,0-1 0,0 1 0,0 0 0,0 0 0,-1-1 0,1 1 0,0 0 0,0 0 0,0-1 0,0 1 0,0 0 0,-1 0 0,1-1 0,0 1 0,0 0 0,0 0 0,-1 0 0,1-1 0,-12 0-77,5 3 48,0 0 0,0 0-1,1 0 1,-1 1 0,0 0 0,1 1 0,-12 7 0,-40 35-23,38-28 60,1 0 0,-26 33 0,38-41-14,0 0 0,1 0-1,0 1 1,0-1-1,1 1 1,1 0-1,-6 21 1,8-24 51,0 1-72,0 0-1,-1 14 1,3-22 30,-1 0-1,1 0 0,0 0 1,0 0-1,0 0 1,0 0-1,0 0 0,0 0 1,0 0-1,1 0 1,-1 0-1,0 0 0,0 0 1,1 0-1,-1 0 1,1 0-1,-1 0 0,1-1 1,-1 1-1,1 0 1,-1 0-1,1 0 0,0-1 1,0 1-1,-1 0 1,1-1-1,0 1 0,0 0 1,0-1-1,0 1 1,1 0-1,-1-2 16,1 1 0,0 0 0,-1 0 1,1-1-1,-1 1 0,1-1 0,-1 1 0,1-1 0,-1 0 1,1 0-1,-1 1 0,0-1 0,1 0 0,-1 0 0,0 0 0,0-1 1,1 1-1,-1 0 0,1-2 0,0 0 9,26-26 90,-2-1 1,29-45-1,37-72-40,-24 35 119,-38 62-172,-1-1 1,-4-2 0,-1 0-1,-3-1 1,-2-2 0,22-105-1,-40 155-36,1-4-94,0 0 0,-1-1 0,0 1 0,0 0 0,-2-16 0,1 25 88,0 0 0,0 0 0,0 1 0,0-1 0,0 0 0,-1 0 1,1 0-1,0 1 0,-1-1 0,1 0 0,0 0 0,-1 1 0,1-1 0,-1 0 1,1 1-1,-1-1 0,1 0 0,-1 1 0,0-1 0,0 0 0,0 1 3,0 0-1,0 0 0,0-1 0,0 1 0,0 1 0,0-1 0,1 0 1,-1 0-1,0 0 0,0 0 0,0 1 0,0-1 0,0 0 1,1 1-1,-1-1 0,0 0 0,0 1 0,1-1 0,-1 1 0,-1 1 1,-16 13-68,0 2 0,1 0 0,-24 33 0,15-18 31,22-28 41,-35 42-75,2 1 1,-46 77-1,73-105 98,1 0 0,1 0 0,0 1 1,-6 28-1,11-35 23,1 1 0,0 0 0,1 0 0,1-1 0,0 1 0,1 0 0,3 22 0,-3-31-58,0 0 1,1 0-1,-1 0 1,1 0-1,0 0 0,0 0 1,0-1-1,7 9 1,-8-11-210,1 0 0,-1-1 1,1 1-1,0-1 0,0 1 1,0-1-1,-1 0 1,2 1-1,-1-1 0,0 0 1,0 0-1,0-1 0,0 1 1,1 0-1,-1-1 1,0 1-1,0-1 0,1 0 1,-1 0-1,0 0 0,5 0 1,-3-1-605,0 1 0,0-1 0,-1 0-1,1 0 1,0 0 0,4-2 0,-7 2 479,0 1 1,0-1-1,0 1 0,0-1 0,0 1 0,0-1 1,0 0-1,0 0 0,0 1 0,-1-1 0,1 0 0,0 0 1,0 0-1,-1 0 0,1 0 0,-1 0 0,1 0 1,-1 0-1,1 0 0,-1 0 0,1 0 0,-1 0 1,0-1-1,0 0 0,-3-10-1837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29:22.3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84 7712,'-17'-3'2880,"25"3"-2240,14 3-192,1-3 1888,14-3-1376,21-6 224,37-2-705,13-3-223,0 8-160,-15-3 0,-12 1-64,-13 0-1791,-5-1 991,-10 3-5696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29:22.6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19 105 8384,'-18'-16'3808,"31"12"-3328,2 1-32,7-10-352,9-2-4672,32-2 2464,6-19-1760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29:26.1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306 101 3328,'0'-12'6074,"0"11"-5967,0 0 0,0 0 0,0 1 0,0-1 0,0 0 0,0 1 0,0-1 0,0 0 0,-1 0 0,1 1 0,0-1 0,0 0 0,-1 1 0,1-1 0,0 0 0,-1 1 0,1-1 0,0 1 0,-1-1 0,1 0 0,-1 1 0,1-1 0,-1 1 0,1-1 0,-1 1 0,0 0 0,1-1 0,-1 1 0,0-1 0,-1 1-37,0 0-1,1 0 1,-1 0 0,0 0 0,1 0 0,-1 0 0,1 0 0,-1 0 0,0 1 0,1-1 0,-1 1 0,-1 0 0,-5 2 8,1 1 1,0 0 0,0 0 0,-6 6-1,-65 48 787,44-34-686,-44 41-1,74-61-143,-1 1 0,1 0 0,0 0 1,1 1-1,-1-1 0,1 1 1,0 0-1,-3 8 0,5-13 7,0 1 0,1 0 0,-1-1 0,1 1-1,0 0 1,-1-1 0,1 1 0,0 0 0,0 0 0,0-1-1,0 1 1,0 0 0,0 0 0,1-1 0,-1 1-1,1 0 1,-1-1 0,1 1 0,0 0 0,-1-1-1,1 1 1,0-1 0,0 1 0,0-1 0,0 1 0,0-1-1,0 0 1,1 1 0,-1-1 0,0 0 0,1 0-1,-1 0 1,1 0 0,2 1 0,1 0 49,0-1 1,-1 1 0,1-1-1,0 0 1,0 0-1,0-1 1,0 1-1,0-1 1,0-1 0,0 1-1,0 0 1,0-1-1,0 0 1,5-2 0,3-1 51,0-1 0,0 0 1,-1 0-1,12-8 0,-14 7-97,-1-1-1,0 0 0,0 0 1,-1-1-1,0 0 0,0 0 1,-1-1-1,0 0 0,-1 0 1,0 0-1,0-1 0,-1 0 1,8-20-1,-6 10-10,-2-1 0,1 0 0,-2 0 0,-1 0 0,-1-1 0,0-26 0,-3 41-243,-1 11 3,-1 12 21,-1-1 126,-15 112-134,18-113 231,0 1 1,1 0-1,1 0 1,1 0 0,0 0-1,6 22 1,-6-30 34,0 0 0,1-1 0,0 1 0,0-1 0,0 0 0,1 0 0,7 9 0,-9-13-13,0 0 0,0 1 1,0-1-1,1-1 0,-1 1 0,0 0 0,1-1 1,-1 1-1,1-1 0,0 0 0,0 1 0,-1-1 0,1-1 1,0 1-1,0 0 0,0-1 0,0 1 0,0-1 1,0 0-1,4 0 0,2-2 81,-1 1 0,1-1-1,0-1 1,-1 1 0,14-7 0,38-23 76,-47 24-183,8-3 10,0-2-1,-2-1 1,0 0-1,0-1 1,-1-1 0,-1-1-1,-1 0 1,0-2-1,-1 0 1,16-27 0,-3 1-312,-41 91-298,8-25 493,0 1 1,1 0-1,-2 38 1,6-53 98,0 0 0,1 0 0,-1 0-1,1 0 1,1 0 0,0 0 0,-1 0 0,2 0 0,-1 0 0,1-1-1,0 0 1,1 1 0,-1-1 0,1 0 0,8 9 0,-10-14 10,-1 1 0,0-1 0,1 0 0,-1 0 0,1 0 0,-1 1 0,1-2 0,-1 1 0,1 0 0,0 0 0,-1 0 0,1-1 0,0 1 0,0-1 0,0 1 0,-1-1 0,1 0 0,0 0 0,2 0 0,-1 0 6,0-1 0,0 0 0,0 1 0,0-1 0,0 0 0,-1-1-1,1 1 1,0 0 0,-1-1 0,5-3 0,1-2 26,0 0 0,-1 0 0,0-1 0,-1 0 0,11-16 0,-6 3-77,0-1 0,-1 0 0,-1 0 0,-1-1 0,-1 0 0,-1-1 0,4-33 0,-8 48-137,1 7-173,-3 3 292,1 0 0,-1-1 0,1 1 0,-1 0 0,0 0 0,1 0 0,-1-1 0,0 1 0,0 0 0,0 0 0,0 0 0,0 0 0,0 0 0,0 1 0,0 22-68,-1-6 18,4 32 1,-3-46 72,1 1 0,0 0 0,0-1-1,0 1 1,1-1 0,0 0 0,-1 1 0,2-1 0,-1 0 0,0 0-1,6 6 1,-4-5 30,1 0 0,0-1-1,0 1 1,0-1 0,0-1-1,1 1 1,0-1 0,-1 0 0,13 5-1,-10-6 34,0 0-1,0 0 0,1-1 0,-1 0 1,1 0-1,-1-1 0,11-1 1,4-1 61,-1-1 0,0-1 1,0-1-1,0-1 0,26-10 0,-38 12-100,0-1 0,0 0 0,0 0-1,0-1 1,-1-1 0,0 1 0,-1-2-1,1 1 1,-1-1 0,0 0-1,-1-1 1,9-12 0,-14 16-22,1 1-1,-1-1 1,1 0 0,-1 0-1,-1-1 1,1 1 0,-1 0-1,0 0 1,0-1 0,0 1-1,-1-1 1,0 1 0,0-1-1,0 1 1,-2-8 0,2 12-15,0 0 1,0 0 0,-1 0 0,1 0 0,-1 0 0,1 0 0,-1 0 0,1 0-1,-1 0 1,1 0 0,-1 0 0,0 0 0,0 0 0,1 0 0,-1 1 0,0-1-1,0 0 1,0 1 0,0-1 0,0 0 0,0 1 0,0-1 0,0 1-1,0 0 1,0-1 0,0 1 0,0 0 0,0-1 0,0 1 0,-1 0 0,1 0-1,0 0 1,0 0 0,0 0 0,0 0 0,0 1 0,0-1 0,0 0 0,-2 1-1,-2 0-14,1 1 0,-1 0-1,0 0 1,1 1 0,-1-1-1,1 1 1,-8 6 0,-4 4-100,-46 41-22,53-45 144,0 0 1,0 1-1,1 0 0,-9 15 1,15-22 9,0 1 1,0 0 0,0 0-1,1 0 1,0 0 0,-1 1-1,1-1 1,0 0 0,1 0-1,-1 1 1,1-1 0,0 0-1,0 1 1,0-1 0,1 0-1,0 1 1,-1-1 0,1 0-1,1 0 1,-1 1 0,1-1-1,-1 0 1,1 0 0,1-1-1,-1 1 1,0 0 0,1-1-1,0 1 1,-1-1-1,6 4 1,-2-1 30,1 0-1,0-1 1,0 0-1,0 0 1,1-1-1,0 0 1,0 0 0,0-1-1,0 0 1,0 0-1,1-1 1,-1 0-1,1-1 1,9 1-1,-5-2 42,1 0 0,-1-2-1,0 0 1,0 0 0,0-1 0,-1 0-1,1-2 1,-1 1 0,12-7 0,-8 3-24,-1-1 1,0 0 0,-1-1 0,0 0 0,0-1 0,15-17 0,-14 11-83,-1-1 0,0 0 0,-1-1 0,-2-1 0,0 0 0,0-1 0,-2 0 0,11-38 0,-19 57 33,-1 1-10,0 1-1,1-1 1,-1 1-1,0-1 1,0 0-1,0 1 1,0-1-1,0 1 0,0-1 1,0 1-1,0-1 1,0 1-1,0-1 1,0 0-1,0 1 1,0-1-1,0 1 1,0-1-1,-1 1 1,1-1-1,-1 0 1,1 1 4,0 0 1,0 0 0,0 0-1,0 0 1,0 0 0,0 0-1,0 0 1,0 0 0,-1 0-1,1-1 1,0 1-1,0 0 1,0 0 0,0 0-1,0 0 1,0 0 0,-1 0-1,1 0 1,0 0 0,0 1-1,0-1 1,0 0 0,0 0-1,0 0 1,0 0 0,-1 0-1,1 0 1,0 0 0,0 0-1,0 0 1,0 0 0,0 0-1,0 0 1,0 0 0,0 0-1,0 1 1,0-1 0,-1 0-1,1 0 1,0 0 0,0 0-1,0 0 1,0 0 0,0 0-1,0 0 1,0 1 0,0-1-1,0 0 1,0 0 0,0 0-1,0 0 1,0 0-1,0 0 1,0 1 0,0-1-1,0 0 1,0 0 0,0 0-1,-2 8-37,-16 63-283,15-58 312,1 0 0,0 0 0,1 1-1,1-1 1,0 15 0,1-23 16,-1-1-1,1 1 0,0 0 0,1-1 0,-1 1 0,1-1 0,0 0 1,0 1-1,0-1 0,0 0 0,1 0 0,0 0 0,0-1 1,0 1-1,0-1 0,0 1 0,1-1 0,4 3 0,1 0 32,0-1-1,1 0 0,-1-1 0,1 0 1,0 0-1,0-1 0,1 0 1,-1-1-1,0 0 0,1-1 0,17 0 1,8-2 145,72-11 0,-106 11-179,22-3 41,1-1 0,-1-1 1,0-1-1,-1-2 0,0 0 1,0-1-1,25-17 0,-36 19-25,-1-1 0,0 0 0,-1-1 0,0 0 0,0-1 0,-1 0 0,9-15 0,-13 9-64,-5 16 43,1 1 1,-1 0-1,0 0 1,0-1-1,0 1 1,0 0-1,0 0 1,0 0-1,0-1 1,0 1-1,0 0 1,0 0-1,0-1 1,0 1-1,0 0 1,0 0-1,0-1 1,-1 1-1,1 0 1,0 0-1,0 0 1,0-1-1,0 1 1,0 0-1,0 0 1,-1 0-1,1 0 1,0-1-1,0 1 1,0 0-1,0 0 1,-1 0-1,1 0 1,0 0-1,0-1 1,0 1-1,-1 0 1,1 0-1,0 0 1,0 0-1,-1 0 1,1 0-1,0 0 1,0 0-1,0 0 1,-1 0-1,1 0 1,0 0-1,0 0 1,-1 0-1,1 0 0,0 0 1,0 0-1,-1 0 1,1 1-1,0-1 1,0 0-1,0 0 1,-1 0-1,1 0 1,0 0-1,0 0 1,0 1-1,-1-1 1,-10 8-226,-19 19 0,8-8 178,2-3 27,0 1 1,1 1-1,1 1 1,-18 23-1,35-39 31,-1 0 0,0 0 0,0 0 0,1 0-1,0 0 1,0 1 0,0-1 0,0 1 0,0-1-1,0 0 1,1 1 0,0-1 0,0 1 0,0 0 0,1 4-1,-1-6 9,0-1 0,1 1 0,-1-1 0,1 1 0,-1-1 0,1 0 0,0 1 0,-1-1 0,1 0 0,0 0 0,0 1 0,0-1 0,0 0 0,0 0 0,0 0 0,1 0 0,-1 0 0,0 0 0,0 0 0,1-1 0,-1 1 0,0 0 0,1-1 0,-1 1 0,1-1 0,-1 0 0,1 1 0,-1-1 0,1 0 0,-1 0-1,1 0 1,-1 0 0,1 0 0,-1 0 0,1 0 0,-1 0 0,2-1 0,4-1 24,0 0 0,-1 0-1,1 0 1,-1-1 0,0 0-1,0-1 1,0 1 0,7-6-1,1-2-11,-1 0 0,13-14-1,-15 14 14,-2-2-1,16-23 1,-15 20-144,-6 9 75,3-4-239,-5 12 71,-3 8-14,0-1 196,-1 0 0,2 1 1,-1-1-1,1 1 1,2 14-1,-2-21 29,1 1 1,-1-1-1,1 1 0,0-1 1,0 0-1,0 1 0,0-1 1,0 0-1,0 1 0,1-1 1,-1 0-1,1 0 0,-1 0 1,1-1-1,0 1 1,0 0-1,0 0 0,0-1 1,0 0-1,0 1 0,0-1 1,0 0-1,1 0 0,3 1 1,1 0 20,0 0 0,-1-1 0,1-1 0,0 1 1,0-1-1,0 0 0,9-1 0,53-12 54,-53 10-65,164-39 137,-163 38-141,0-1 0,0 0 1,-1-2-1,0 0 0,0-1 1,-1 0-1,16-12 0,-16 9-8,-1-2 1,0 1-1,-1-2 0,0 0 0,-1-1 0,-1 0 1,0 0-1,-1-1 0,12-25 0,-21 37-36,1 0 0,-1 0-1,1 0 1,-1 0 0,-1-1-1,1 1 1,0-7 0,-1 11 20,0 0 0,0-1 0,0 1 0,0 0 0,0 0 0,0-1 0,0 1 0,0 0 0,0 0 0,0 0 1,0-1-1,0 1 0,0 0 0,0 0 0,0-1 0,0 1 0,0 0 0,0 0 0,0 0 0,0-1 0,0 1 1,-1 0-1,1 0 0,0 0 0,0-1 0,0 1 0,0 0 0,0 0 0,-1 0 0,1 0 0,0 0 0,0-1 0,0 1 1,-1 0-1,1 0 0,-7 6-95,-8 17 18,13-19 67,-6 10-52,-8 11 42,2 1-1,-20 48 1,32-66 33,-1-1 0,1 0 0,0 1 0,1-1 0,0 1-1,0 0 1,1-1 0,-1 1 0,2 0 0,-1-1 0,1 1 0,0 0 0,1-1 0,0 1 0,5 13 0,-6-20-2,-1 0-1,0 0 0,1 0 0,-1 0 0,1 0 1,0 0-1,-1 0 0,1 0 0,-1 0 1,1 0-1,0 0 0,0 0 0,0-1 1,0 1-1,-1 0 0,1-1 0,0 1 1,0 0-1,0-1 0,0 0 0,0 1 1,0-1-1,1 1 0,-1-1 0,0 0 1,0 0-1,0 0 0,0 0 0,0 1 1,0-1-1,0-1 0,1 1 0,-1 0 1,0 0-1,0 0 0,0-1 0,0 1 1,0 0-1,0-1 0,0 1 0,0-1 1,0 1-1,0-1 0,0 0 0,0 1 1,1-2-1,3-3 33,1 0 1,-1 0 0,-1 0 0,1 0-1,-1 0 1,4-7 0,5-10-27,0-1 0,-2-1 0,9-25 0,-4 16-359,-14 33 208,-1 6 37,-1 8-9,-30 253-171,24-198 425,0 0-106,-15 115 22,20-179-58,-5 22 81,-15 47 1,18-67-66,1-1 0,-1 1 0,0-1 1,-1 0-1,1 0 0,-1 0 0,-1-1 1,1 1-1,-1-1 0,0 0 0,0 0 0,-9 6 1,11-9 3,0 0 0,0-1 0,0 1 1,0-1-1,0 0 0,-1 0 0,1 0 0,0-1 1,-1 1-1,1-1 0,0 0 0,-1 1 1,1-2-1,-7 0 0,5 0 8,0 0 0,0 0 0,0-1 0,0 0 0,0 0-1,0-1 1,1 1 0,-9-7 0,6 4-10,1-1-1,0 0 1,0 0 0,0 0-1,1 0 1,0-1 0,0 0 0,1 0-1,-1 0 1,2-1 0,-1 1-1,-3-12 1,5 7-29,-1 0-1,2 0 1,0 0-1,0 0 1,1 0 0,1 0-1,0 0 1,1 0 0,0 0-1,0 0 1,2 0-1,6-18 1,-3 15-27,0 0 0,1 0 0,1 1-1,0 0 1,0 0 0,2 1 0,-1 0 0,21-18 0,-21 24-5,-1 0 0,1 0 0,1 0 0,16-7 1,48-15 51,-18 7 50,149-67 505,-193 83-493,-1 0-1,0 0 0,-1-1 1,0-1-1,0 0 1,17-17-1,-24 21-55,0 0-1,-1 0 1,0 0-1,0-1 1,0 1-1,0-1 1,-1 0-1,1 0 1,-2 0-1,1 0 1,0 0 0,-1-1-1,0 1 1,0 0-1,0-1 1,-1 1-1,0-1 1,0 1-1,-1-9 1,0 10-36,0 0 0,0-1 0,0 1 0,-1 0 0,1 0 0,-1 1 0,0-1 0,0 0 0,0 0 0,-1 1 1,1-1-1,-4-2 0,4 4 8,0 0 1,0 1 0,0-1 0,1 1 0,-1-1-1,-1 1 1,1 0 0,0 0 0,0 0-1,0 0 1,-1 0 0,1 1 0,0-1 0,-1 1-1,1-1 1,0 1 0,-1 0 0,1 0-1,0 0 1,-1 0 0,1 0 0,-3 1 0,-1 1-17,0 0 0,0 0 0,1 1 0,-1 0 0,1 0 1,-1 0-1,1 1 0,0 0 0,1 0 0,-7 6 0,4-3 2,1 0 0,1 0-1,-1 0 1,1 1 0,0 0-1,-4 11 1,7-15 40,0 1 0,1-1 0,0 1 0,0 0 0,0-1 0,0 1 0,1 0 0,-1 0 0,1 0 0,1 0 0,-1-1 0,1 1 0,0 0 0,0 0 1,0-1-1,0 1 0,4 7 0,-2-7 19,0 1 0,0-1 0,1-1 1,-1 1-1,1 0 0,0-1 1,1 0-1,-1 0 0,1 0 0,-1 0 1,1-1-1,0 1 0,0-1 1,7 2-1,-1-1 61,0 0 0,1-1-1,-1 0 1,1-1 0,0 0 0,0-1 0,0-1 0,0 0 0,22-2-1,9-5-766,55-14 0,-89 19 404,153-42-9118,-68 19 4449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2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15 619 3904,'-4'-1'449,"-7"-1"846,11-19 2155,1 15-3220,0-1-1,0 1 0,0-1 1,0 1-1,1 0 0,0 0 1,1 0-1,-1 0 0,6-8 1,5-7 220,17-22 0,-18 26-289,7-6-31,1 1-1,41-37 1,-17 18-82,15-19-12,71-63 200,-128 121-240,0 0 0,0 0-1,0 1 1,0-1 0,0 1 0,0 0-1,1 0 1,-1-1 0,1 2-1,-1-1 1,4-1 0,-5 2 14,1 0 1,-1 0-1,1 1 0,-1-1 1,0 0-1,1 1 0,-1-1 1,0 1-1,0-1 0,1 1 1,-1-1-1,0 1 1,0 0-1,0 0 0,0 0 1,0 0-1,0-1 0,0 1 1,0 1-1,0-1 1,0 0-1,-1 0 0,2 2 1,2 3 28,-1 0 0,0 0 0,-1 0-1,1 0 1,-1 1 0,1 7 0,7 42 10,-9-48-40,4 56 2,2 9-28,-5-64 44,0 0-1,1 0 1,-1 0 0,2-1 0,-1 1 0,7 8 0,-7-10 84,1-1-1,0-1 1,0 1 0,0-1 0,1 1 0,0-1 0,9 7 0,-12-11-64,-1 0 0,1 1-1,0-1 1,0 0 0,0-1 0,0 1-1,0 0 1,0 0 0,1-1 0,-1 1 0,0-1-1,0 0 1,0 0 0,0 0 0,1 0-1,-1 0 1,0 0 0,0 0 0,0-1 0,0 1-1,1-1 1,-1 0 0,0 1 0,0-1 0,0 0-1,0 0 1,3-2 0,8-8 176,0 1 0,-1-1 0,13-16 1,-9 10-67,25-26-112,-2-2-1,39-57 1,-50 61-179,1 1 1,2 2 0,46-44-1,-74 79 133,0 1 0,0-1-1,0 1 1,0 0-1,0 0 1,0 0-1,0 1 1,1-1-1,-1 1 1,1 0-1,-1 0 1,6-1-1,-6 1 13,-1 1 1,1 1-1,0-1 0,-1 0 0,1 0 0,-1 1 0,1 0 0,-1-1 0,1 1 0,-1 0 0,0 0 0,1 0 1,-1 1-1,0-1 0,0 0 0,0 1 0,0 0 0,0-1 0,2 4 0,4 3-3,0 2 0,-1-1 0,-1 1 0,1 0 0,-2 0 0,6 12 0,1 7 223,9 33-1,-15-42-124,0 0 19,6 30-1,-11-45-91,-1 0 1,1 0-1,-1 1 0,0-1 0,0 0 0,-1 1 1,1-1-1,-1 0 0,0 0 0,-4 9 0,5-6-401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2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 4480,'-7'-5'1363,"7"10"-309,2 8-543,-2 134 2270,6 634 2475,2-659-4984,1 18 2405,-9-140-2685,0 0 1,0 0-1,0 0 1,0 0-1,0 0 0,0 0 1,0 0-1,0 0 1,0 0-1,0 0 0,0 1 1,0-1-1,0 0 0,0 0 1,0 0-1,0 0 1,0 0-1,0 0 0,0 0 1,0 0-1,0 0 0,0 0 1,0 0-1,-1 0 1,1 0-1,0 0 0,0 0 1,0 0-1,0 0 0,0 0 1,0 0-1,0 0 1,0 0-1,0 0 0,0 0 1,0 0-1,0 0 0,0 0 1,0 0-1,0 0 1,0 0-1,0 0 0,-1 0 1,1 0-1,0 0 0,0 0 1,0 0-1,0 0 1,0 0-1,0 0 0,0 0 1,0 0-1,0 0 0,0 0 1,0 0-1,0-1 1,0 1-1,0 0 0,0 0 1,0 0-1,0 0 0,0 0 1,0 0-1,0 0 1,0 0-1,0 0 0,0 0 1,0 0-1,-3-10-2991,4-4-478,3 2 1109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22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5152,'4'-17'1648,"-4"17"-1614,0 0 0,0 0 1,0 0-1,0 0 0,0 0 0,0 0 1,0 0-1,0-1 0,0 1 1,0 0-1,0 0 0,0 0 0,0 0 1,0 0-1,0 0 0,0 0 0,0-1 1,0 1-1,0 0 0,0 0 1,0 0-1,0 0 0,0 0 0,0 0 1,0 0-1,1 0 0,-1-1 0,0 1 1,0 0-1,0 0 0,0 0 1,0 0-1,0 0 0,0 0 0,0 0 1,0 0-1,1 0 0,-1 0 0,0 0 1,0 0-1,0 0 0,0 0 1,0 0-1,0 0 0,0 0 0,1-1 1,-1 1-1,0 0 0,0 0 0,0 1 1,0-1-1,0 0 0,0 0 1,0 0-1,1 0 0,-1 0 0,0 0 1,0 0-1,0 0 0,0 0 0,0 0 1,0 0-1,3 6 1246,-2-6-1434,5 14 1255,0-1 1,0 1-1,5 27 0,-5-14-311,-1 1-1,1 53 0,-6-80-821,0 5 324,-2-8-2226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2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19 3136,'-12'-11'1429,"14"12"-571,-7-6 1748,5 5-2584,0 0 1,0 0 0,0 0-1,0 0 1,-1 0-1,1 0 1,0 0-1,0 0 1,0 0-1,0-1 1,0 1-1,0 0 1,0 0-1,0 0 1,0 0-1,0 0 1,0 0 0,0 0-1,0 0 1,0 0-1,0-1 1,0 1-1,0 0 1,0 0-1,0 0 1,0 0-1,0 0 1,0 0-1,0 0 1,0 0-1,0 0 1,0-1 0,0 1-1,0 0 1,0 0-1,0 0 1,0 0-1,0 0 1,1 0-1,-1 0 1,0 0-1,0 0 1,0 0-1,0 0 1,0 0-1,0 0 1,0 0 0,0-1-1,0 1 1,0 0-1,0 0 1,1 0-1,-1 0 1,0 0-1,0 0 1,0 0-1,0 0 1,0 0-1,0 0 1,0 0-1,0 0 1,0 0 0,1 0-1,-1 0 1,0 0-1,0 0 1,0 1-1,0-1 1,4 15 366,5 27 968,3 59 1,-5-37-846,0 4-132,8 50 1037,-14-109-356,-2-9-131,-4-19 257,-10-128-429,12 114-849,2-63-66,3 40 170,-2 54-11,0 1 1,0 0-1,0 0 0,0 0 0,1 0 0,-1 0 1,0 0-1,1-1 0,-1 1 0,1 0 0,-1 0 1,1 0-1,0 0 0,-1 1 0,1-1 0,0 0 1,0 0-1,-1 0 0,1 0 0,0 1 0,0-1 1,0 0-1,0 1 0,0-1 0,0 1 0,0-1 1,0 1-1,0 0 0,0-1 0,1 1 1,1-1-1,5 0-24,-1 0 0,1 1 0,14 0 0,-9 1 39,227 10 1023,-233-10-972,-5-1-13,1 1 0,-1-1 1,1 0-1,-1 0 1,0 0-1,1 0 1,-1 0-1,1 0 0,-1-1 1,4 0-1,-8-2-683,-4-8-4759,5 2 2955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2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9 104 5056,'-1'0'185,"0"0"1,1-1-1,-1 1 0,1 0 1,-1-1-1,1 1 0,-1 0 1,1-1-1,0 1 1,-1 0-1,1-1 0,-1 1 1,1-1-1,0 1 0,-1-1 1,1 1-1,-1-2 1,6-2 2918,-5 4-3065,23-13 1761,1 0 1,42-14 0,-34 17-1573,0 1 1,1 2 0,0 2-1,0 0 1,0 2 0,58 3-1,-78 1-149,1 0 0,14 4 0,-24-4-41,0 0-1,0 0 1,0 0-1,-1 0 1,1 1 0,0 0-1,-1 0 1,0 0-1,1 0 1,-1 0-1,6 6 1,-9-8-95,0 1-1,1-1 1,-1 1 0,0-1 0,0 1-1,1-1 1,-1 1 0,0-1-1,0 1 1,0-1 0,0 1-1,1-1 1,-1 1 0,0 0 0,0-1-1,0 1 1,0-1 0,0 1-1,-1-1 1,1 1 0,0-1-1,0 1 1,0-1 0,0 1 0,-1-1-1,1 1 1,0-1 0,0 1-1,-1 0 1,-13 14-4306,9-10 2541,-8 11-1084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25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10 5408,'-5'-2'296,"0"0"-1,0 1 1,0-1 0,1 1 0,-1 1 0,-1-1-1,1 1 1,0 0 0,0 0 0,0 0-1,0 1 1,-5 0 0,-45 24 1203,42-20-1279,1 2 1,0 0-1,1 0 0,0 1 1,-20 17-1,13-8 10,1 1 0,1 1-1,0 0 1,2 1 0,0 1-1,-17 34 1,10-10 105,1 2 0,-16 60 1,29-85-284,2 0 0,0 0 0,1 1 1,1 0-1,1 0 0,1 0 0,1 0 1,2 0-1,3 26 0,3-16 21,2-1 0,1 0 0,1-1 0,2 0 0,1 0 0,1-2-1,2 0 1,1-1 0,30 35 0,-13-22 165,3-3-1,1 0 1,1-3 0,2-1-1,51 29 1,-84-56-207,0-2 0,1 1 1,20 7-1,-25-12-440,-1 1 0,1-1 1,0 0-1,0 0 0,-1-1 0,1 1 1,0-1-1,0-1 0,11-1 0,14-5-1825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40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4 5216,'-10'-3'7640,"8"16"1346,1-2-8893,-1 1 929,-1 0 0,-8 21 0,0 1-285,1 10-974,1-1-1,2 2 1,-2 81 0,9-121 11,0-1-180,0 0 0,0-1-1,0 1 1,0 0 0,1 0 0,-1 0 0,1-1 0,0 1 0,0 0 0,3 5-1,-3-8 314,-1-1 0,0 1-1,0-1 1,1 0 0,-1 1 0,0-1-1,0 0 1,1 0 0,-1 1-1,0-1 1,1 0 0,-1 1-1,0-1 1,1 0 0,-1 0-1,1 0 1,-1 1 0,0-1-1,1 0 1,-1 0 0,1 0 0,-1 0-1,0 0 1,1 0 0,-1 0-1,1 0 1,-1 0 0,1 0-1,-1 0 1,0 0 0,1 0-1,-1 0 1,1 0 0,-1-1-1,1 1 1,-1 0 0,1 0 0,13-13-3552,-12 10 3086,21-21-2667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2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4896,'0'0'79,"0"-1"0,1 1 0,-1-1 0,0 1 1,1 0-1,-1-1 0,1 1 0,-1 0 0,1-1 0,-1 1 1,0 0-1,1-1 0,0 1 0,-1 0 0,1 0 0,-1 0 0,1-1 1,-1 1-1,1 0 0,-1 0 0,1 0 0,0 0 0,-1 0 1,1 0-1,-1 0 0,1 0 0,-1 0 0,1 0 0,-1 1 0,1-1 1,0 0-1,-1 0 0,1 0 0,-1 1 0,1-1 0,-1 0 1,1 1-1,-1-1 0,0 0 0,1 1 0,23 20 1015,-15-12-761,0 0 48,0 0 1,-1 0-1,0 1 1,0 0-1,-1 1 1,9 15-1,26 71 895,-31-70-886,58 164 1543,-56-144-1555,-3 0-1,8 62 1,-12-30 311,-5 132 0,-5-157-400,-3 0 0,-1 0-1,-23 74 1,28-117-323,-1 1 0,0-1-1,-1 0 1,0 0-1,-1-1 1,0 0-1,-1 0 1,0 0 0,0 0-1,-10 8 1,11-13-583,-2 3-348,3 0-4653,4-4 1885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2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 4640,'-12'-3'1462,"9"1"-439,-1 1 0,1 1 0,0-1 0,-1 0 0,-4 1 0,46 0 1671,164 7-199,-23 14-1279,-154-19-786,0 0 0,25-3 0,-46-6-1126,0-8-5562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2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5408,'-8'-6'3125,"8"6"-3019,0-1-1,-1 1 1,1 0 0,0 0 0,0 0-1,0 0 1,0 0 0,0 0-1,0-1 1,2-1 2326,-2 1-2326,10-2 621,0 0-1,0 1 1,0 0 0,19-1 0,42 1 824,-60 2-1366,167 13 2085,-33 0-1671,3-8-460,-115-4-2192,-2 2 495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30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 2816,'-10'0'12869,"10"67"-12330,4 203 1050,-2-178-1494,2 30-41,-1-79 106,15 258 843,-18-300-971,-1 1 1,1-1-1,-1 1 1,1-1-1,-1 1 1,0-1 0,1 0-1,-1 1 1,0-1-1,0 0 1,0 0-1,0 0 1,0 0-1,0 0 1,-1 0-1,1 0 1,0 0-1,-3 1 1,-25 14 53,-2-5-25,1-2 1,-38 8-1,25-8-176,-4-2 195,36-6-56,1 0 0,0 1 0,0 0 0,0 0 0,-11 5 0,19-5-31,1-2 5,1 0 0,-1 1-1,1-1 1,-1 0 0,1 1 0,-1-1 0,1 0-1,-1 0 1,1 0 0,-1 0 0,0 0 0,1 0-1,-1 0 1,1 0 0,-1 0 0,0 0 0,1 0-1,-1 0 1,1 0 0,-2 0 0,118-9 162,2 0 352,-4 8-330,86-5 41,-181 5-151,-13 1 52,1 0-1,-1 0 1,0-1-1,1 0 1,-1-1-1,0 1 1,1-1-1,9-5 1,-15 6-623,-1 0-1,0 0 1,1-1-1,-1 1 1,0 0-1,0-1 1,0 1-1,0 0 1,0-1-1,0 1 1,0 0 0,-1 0-1,1-1 1,0 1-1,-1 0 1,1 0-1,-2-3 1,-1-8-3433,2-3 508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3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 5472,'-3'-2'450,"-1"-2"995,4 4-1426,0 0-1,0 0 0,0 0 1,0 0-1,0 0 0,0-1 1,0 1-1,0 0 1,0 0-1,0 0 0,0 0 1,0 0-1,0 0 0,0 0 1,0 0-1,0 0 1,0 0-1,0 0 0,0 0 1,0 0-1,0-1 0,0 1 1,0 0-1,0 0 1,0 0-1,0 0 0,0 0 1,0 0-1,1 0 0,-1 0 1,0 0-1,0 0 1,0 0-1,0 0 0,0 0 1,0 0-1,0 0 0,0 0 1,0 0-1,0 0 1,0 0-1,0 0 0,0 0 1,0 0-1,0 0 0,1 0 1,-1 0-1,1 0 1493,4 0 67,294-12 3979,-137 3-4837,11 9 40,-75 1-5621,-80-1 2323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3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529 0 5312,'-3'2'335,"1"-1"1,-1 1-1,0 0 1,1 0-1,-1 0 1,1 0-1,-1 1 1,1-1-1,0 0 1,0 1-1,-3 4 1,-17 37 1557,14-29-1423,-18 37 414,-3-2 0,-2-1 0,-39 46 0,46-65-580,-120 156 1319,123-155-1448,2 0-1,2 1 1,1 1-1,-17 50 1,24-56-118,1 2 1,2-1-1,1 1 1,1 0-1,-1 50 0,6-63-8,0 0-1,1 0 0,0 0 0,1 0 0,1-1 0,1 1 1,0-1-1,1 0 0,0 0 0,1-1 0,1 0 0,10 14 0,9 4 73,1 0 0,45 38 0,-55-53-110,45 35 395,-41-35-18,-19-15-301,17 11-285,-20-12 119,1-1-1,0 1 1,0-1 0,0 0 0,0 0 0,0 1 0,0-1 0,0 0 0,0 0 0,0 0 0,0 0 0,0 0 0,0 0 0,0 0-1,0-1 1,0 1 0,-1 0 0,1-1 0,0 1 0,0 0 0,0-1 0,1 0 0,9-13-3062,2-1 933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3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5888,'4'-9'2037,"-2"15"142,2 9-1275,69 224 5031,-41-124-3625,-31-108-1999,2 4-152,-1-9 300,-2-5 580,0-49-481,3-142-89,0 160-481,1 0 1,2-1-1,15-51 1,-18 76-29,1 1 0,0 0 1,1-1-1,0 2 0,0-1 0,7-9 1,-8 14 20,-1 0 0,1 0 0,-1 1 0,1-1 0,0 1 0,0 0 0,1 0 0,-1 0 0,1 0 0,-1 1 0,1 0 0,0 0 0,6-2 0,2 2 13,0 0 0,-1 0-1,1 1 1,0 1 0,0 0 0,16 3-1,-3 1 114,0 2 0,27 9 0,-31-8-523,-8-2-6399,-11-2 4175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3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 7808,'0'0'212,"0"0"-106,0 0 0,0 0 0,0 0 0,0 0 1,-1 0-1,1 0 0,-3-1 2971,3 1-2971,0-1 0,0 1 0,0 0 0,-1 0 0,1 0 0,0 0 1,0 0-1,0 0 0,0-1 0,0 1 0,0 0 0,0 0 0,0 0 0,0 0 0,0 0 0,0-1 1,0 1-1,0 0 0,1 0 0,-1-1 743,0 1-743,42-6 2432,13 3-1410,82-7-80,-99 7-840,58 2 0,-37 6-3562,-41-2 1317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3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6400,'20'26'6314,"24"29"-4527,60 108 943,20 30-554,-106-160-1903,-2-1 0,-1 2 0,-2 0-1,-1 1 1,-1 0 0,5 40 0,-8-25 23,-2 0 0,-2 1 0,-6 91 0,0-119-150,-1-1 0,0 0 0,-2-1 0,0 1 1,-9 21-1,9-32-276,1-1 1,-2 1-1,1-1 1,-1-1-1,-1 1 1,1-1-1,-2 0 1,1 0-1,-1-1 0,-1 0 1,-12 9-1,-3-1-1214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3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3712,'0'0'29,"0"0"0,0 0 0,0 0 1,0 0-1,1 0 0,-1 0 0,0 0 0,0 0 1,0 0-1,0 0 0,0 0 0,0 0 0,0 0 1,0 0-1,0 0 0,0 0 0,1 0 0,-1 0 0,0 0 1,0 0-1,0 0 0,0 0 0,-2-9 7022,10 78-4987,-8 458 3013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41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12 4992,'0'0'0,"0"0"99,0-1-1,0 0 1,0 1 0,0-1-1,1 1 1,-1-1 0,0 1-1,0-1 1,1 1 0,-1-1-1,0 1 1,1-1 0,-1 1-1,0-1 1,1 1 0,-1 0-1,1-1 1,-1 1 0,1 0-1,-1-1 1,1 1 0,-1 0-1,1-1 1,-1 1-1,1 0 1,-1 0 0,1 0-1,2-1 2276,-3 9 2447,0 3-3652,-1 0-1,-1 0 1,1 0 0,-2-1 0,-5 18-1,-26 50 514,21-49-1605,-10 31 0,-12 54-2965,25-80-3307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35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18 6400,'-11'-14'2058,"10"13"-1942,1 1 0,0 0-1,-1-1 1,1 1-1,-1 0 1,1 0-1,0-1 1,-1 1-1,1 0 1,-1 0-1,1 0 1,-1-1 0,1 1-1,-1 0 1,1 0-1,-1 0 1,0 0-1,-1 1 658,6-1-106,68 8 2741,25-12-2047,34-1-882,-98 7-706,-14-2 114,27 4-1,-39-3-1445,0 1-1,1 0 0,12 6 0,-2 2-1229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36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22 5312,'-5'-17'2788,"4"12"-1648,3 7 697,-1 3-1160,2 7-274,0 0 73,-1 0 1,0 1 0,1 16 0,2 401 2664,11-268-2557,-3-47-299,-12-104-237,0 0 0,1 0 0,0 0 0,7 17 0,-9-27-29,1 0 0,-1 0 0,0 0 0,1 0 0,-1 0 0,0 0 0,1 0 0,-1 1 0,0-1 0,0 0 0,0 0 0,0 0 0,0 1 0,-1-1 0,1 0 0,0 0-1,0 0 1,-1 0 0,1 0 0,-1 1 0,1-1 0,-1 0 0,1 0 0,-1 0 0,0 0 0,1 0 0,-1-1 0,0 1 0,0 0 0,0 0 0,0 0 0,1-1 0,-1 1 0,0 0 0,-2 0 0,-5 1 23,1 1 0,-1 0 0,1 0 0,-8 5 0,7-3-13,0-1 0,0 0-1,-11 3 1,-5-1 93,1-1-1,0-1 1,-1-1-1,-36-1 1,6-2 1473,85-7-950,90-4-368,-44 8-166,-55 3-94,0 0-1,41-7 0,-42 3-15,34 0-1,-11 1 341,-42 3-373,0 0 0,-1 0 0,1-1 0,0 1 0,-1 0 0,1-1 0,-1 1 0,1-1 0,-1 0 0,1 1 0,-1-1 1,1 0-1,-1 0 0,0 0 0,1 0 0,-1 0 0,0 0 0,0 0 0,1-2 0,-1 2-396,0-1 1,-1 1-1,1-1 0,-1 0 0,1 1 1,-1-1-1,1 1 0,-1-1 0,0 0 1,0 1-1,0-1 0,0 0 0,0 1 1,0-1-1,-1-3 0,0-3-1982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37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13 123 7392,'-11'-13'2373,"11"13"-2358,0 0 1,0 0-1,0 0 0,0-1 1,-1 1-1,1 0 0,0 0 1,0 0-1,0 0 0,0 0 0,0 0 1,0 0-1,0 0 0,0 0 1,0 0-1,0 0 0,0 0 1,0 0-1,0 0 0,0 0 1,-1-1-1,1 1 0,0 0 0,0 0 1,0 0-1,0 0 0,0 0 1,0 0-1,0 0 0,0 0 1,0 0-1,0-1 0,0 1 1,0 0-1,0 0 0,0 0 1,0 0-1,0 0 0,0 0 0,0 0 1,0 0-1,1 0 0,-1-1 1,0 1-1,0 0 0,0 0 1,0 0-1,0 0 0,0 0 1,0 0-1,0 0 0,0 0 1,0 0-1,0 0 0,0 0 0,0 0 1,1 0-1,-1 0 0,0 0 1,0 0-1,0-1 0,10-3 535,1 0-1,0 0 0,-1 0 0,1 2 0,0-1 1,16 0-1,7-3 102,33-8 520,150-27 388,-156 32-1385,96-1-1,-133 10-1807,37 7-1,-24 0-391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38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4736,'0'0'1530,"0"16"7846,0-15-9301,0 0 0,0-1 0,0 1 0,1 0 0,-1 0 0,0 0 1,0-1-1,1 1 0,-1 0 0,1 0 0,-1-1 0,0 1 0,1 0 0,0 0 0,-1-1 0,1 1 0,-1-1 0,1 1 0,0-1 0,-1 1 0,1-1 0,0 1 0,0-1 0,-1 1 0,1-1 0,0 0 0,0 1 0,0-1 1,-1 0-1,1 0 0,0 0 0,0 0 0,0 0 0,0 0 0,0 0 0,1 0 0,4 0 124,1 0 0,-1-1 0,11-2 0,-8 1-27,16-3 48,1 0-1,-1 2 1,1 0-1,32 2 1,1 1 405,-17-1-1385,-12 3-4337,-17 1 3156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3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7 163 6560,'-1'0'117,"1"1"1,0-1-1,-1 0 1,1 0-1,-1 1 1,1-1-1,0 0 1,-1 1 0,1-1-1,0 0 1,0 1-1,-1-1 1,1 1-1,0-1 1,0 0-1,0 1 1,-1-1-1,1 1 1,0-1-1,0 1 1,0-1-1,0 1 1,0-1-1,0 0 1,0 1 0,0-1-1,0 1 1,0-1-1,0 2 1,2 18 894,32 123 3306,-20-88-3095,-6-22-591,-4-16-20,0 0-1,1-1 0,10 23 1,-13-34 208,-1-2-114,-1-6-300,-3-7 131,1-8-429,-1 0-1,2 0 1,1 0 0,1-22 0,4-149 73,-4 177-192,0-11-26,0-1-1,2 1 1,1 0 0,9-33 0,-12 53 22,0 0 0,1 0 0,-1 0 0,1 1 0,0-1 0,-1 1 0,1-1 0,0 1 0,1 0 0,-1-1 0,0 1 0,1 0 0,-1 1 0,1-1 0,0 0 0,-1 1 0,1-1 0,0 1 0,0 0 0,0 0 0,0 0 0,0 0 0,0 1 0,4-1 0,6 0 11,0 1 1,0 0 0,1 1-1,16 3 1,-22-3-5,10 2 82,-1 0 1,0 1 0,0 1-1,26 12 1,-36-15-599,1 1 883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39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 8384,'-4'-4'736,"-3"-4"1438,6 7-1200,3 6 662,7-5-684,0 1 1,16 3 0,-16-2-670,0 0-1,17 0 1,35-3 644,29 0-478,120 5 303,-163-2-997,-36-1-2959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40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6816,'-59'45'3072,"14"75"-2656,31-52 480,9-8-576,10 19 416,5 1-416,7-3 128,11-14-288,7 2 288,-3-9-256,13 7 672,4-6-480,20-2-736,-6-2 160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4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5312,'12'-16'1701,"-8"13"-1260,4 6-205,5 3 227,1 1-1,-1 1 0,-1 0 0,1 1 0,17 15 1,-13-5 281,0 1 1,-1 0-1,23 38 1,-17-19 339,23 54 0,-34-65-556,-1 1 0,8 40 1,2 57 736,-18-110-1155,6 44 462,-3 1 0,-2-1 0,-9 98 0,-13-24-41,14-108-316,-1 0 0,-2 0 1,-11 26-1,17-46-670,-1 0 1,-1 0-1,1 0 0,-1-1 1,0 1-1,-1-1 0,-5 6 1,-5 6-1807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4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3328,'-5'-8'4906,"10"1"-1247,0 43 683,-1-12-3863,8 287 1661,-12-261-1768,10 115 1132,-10-162-1464,0-1 0,-1 0 0,0 1 0,1-1 0,-1 0 0,-2 5 0,-1-2-1747,2-10-1783,4 1 1661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44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 3968,'-22'-5'8544,"24"6"-8358,-1 1 0,0-1 1,1 1-1,-1-1 1,1 0-1,0 1 0,-1-1 1,1 0-1,0 0 0,0 0 1,2 1-1,-3-2 4,10 5 244,0-1 0,1 0 0,-1-1 0,1 0 0,14 1 0,21 5 253,32 15 115,17 4-143,-88-27-523,1 1-1,-1-1 1,1 0 0,-1 0-1,16-2 1,-20 1-340,1-1 0,-1 0 0,0 0 0,0 0 0,0 0 0,0-1 0,0 0 0,-1 1 0,1-1 0,0-1 0,-1 1 0,1 0 0,4-6-1,3-5-3234,2 4 1039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9:01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3 373 3904,'-3'-7'4022,"16"13"-1399,-4-4-2112,0 0 0,0 0 1,0-1-1,0 0 0,1-1 0,14-1 0,57-11 1227,-75 11-1625,8-2 169,0 0 0,0-1 0,22-10 0,-30 12-216,0-2-1,0 1 1,0-1 0,0 0-1,-1 0 1,0 0 0,0-1 0,0 0-1,0 0 1,4-6 0,-3 0 18,0 0 1,-1 0 0,0 0-1,-1-1 1,-1 1 0,0-1-1,3-17 1,-5 18-83,1 0 1,-2 0-1,1 0 0,-2 0 0,1 1 0,-2-1 0,1 0 1,-1 0-1,-6-15 0,7 22-50,-1 0 0,0 0 1,1 1-1,-2-1 0,1 1 0,0-1 0,-1 1 0,1 0 1,-1 0-1,0 0 0,-6-5 0,6 6-4,0 1 0,0-1-1,0 1 1,0 0 0,0 0 0,-1 0-1,1 0 1,0 0 0,0 1 0,-1-1 0,1 1-1,0 0 1,-1 0 0,1 0 0,-1 0-1,-4 2 1,4-1 2,-1 0 1,0 1-1,1-1 0,-1 1 1,1 0-1,0 0 0,0 1 1,0-1-1,0 1 0,-5 4 1,0 2-18,0 0 0,-14 19 1,14-15 172,0 1 0,1 0 0,0 1 0,2-1 0,-1 1 0,2 1 0,0-1 0,-3 18 0,6-24-25,0 1 0,1-1 0,0 1 0,1 0 0,0-1 0,0 1 0,1 0 0,1-1 0,-1 1 0,2-1 0,-1 1 0,1-1 0,0 0 0,1 0 0,5 8 0,-6-12 6,1 0 0,-1-1 0,1 0 0,0 1 0,0-2 0,0 1 0,1 0 0,-1-1 0,1 0 0,0 0 0,0 0-1,0 0 1,0-1 0,0 0 0,1 0 0,-1-1 0,1 1 0,-1-1 0,1 0 0,11 0 0,-6-1 34,1-1 1,-1 0-1,0 0 1,0-1-1,1 0 0,-1-1 1,-1-1-1,1 1 1,18-10-1,-11 1-67,0-1 1,-1 0-1,0-1 0,-1 0 0,16-21 1,-4 6 14,0 0-156,-12 12 53,0 1 1,31-24 0,-46 39 25,0 0-1,0 1 1,0-1 0,0 0-1,1 1 1,-1-1 0,0 1-1,0 0 1,0-1-1,0 1 1,1 0 0,-1-1-1,0 1 1,0 0 0,0 0-1,1 0 1,-1 0 0,0 0-1,0 1 1,0-1 0,1 0-1,-1 0 1,0 1-1,0-1 1,0 1 0,0-1-1,1 2 1,0-1 10,-1 0 0,1 0 0,-1 1 0,0-1 0,0 0 0,0 1 0,0-1 0,0 1 0,0 0 0,0-1 0,-1 1 0,1 0 1,0-1-1,-1 1 0,1 0 0,-1 0 0,0 3 0,1 12 104,-2 1 1,-4 27-1,3-27 7,-14 85 153,16-102-241,0 0 1,0-1-1,0 1 0,0 0 0,0-1 0,0 1 0,0 0 0,0 0 0,0-1 0,0 1 0,0 0 0,1-1 1,-1 1-1,1 1 0,-1-2-6,0 0 1,1 0-1,-1 0 1,0 1-1,1-1 1,-1 0-1,0 0 1,1 0-1,-1 0 1,1 0-1,-1 0 1,0 0-1,1 0 1,-1 0-1,0 0 1,1 0 0,-1 0-1,1 0 1,-1 0-1,0 0 1,1 0-1,-1-1 1,0 1-1,1 0 1,-1 0-1,0 0 1,1-1-1,-1 1 1,0 0-1,1 0 1,-1-1-1,0 1 1,1-1-1,22-19 289,0-1-1,30-36 0,-1 1-242,-33 36-90,-13 13-40,1-1 0,0 2 0,0-1 0,1 1 0,0 0 0,10-6 0,-17 12 45,1-1 0,-1 0 0,1 1 0,-1-1 0,1 1 0,-1 0 0,1-1 0,-1 1 0,1 0 0,-1 0 0,1 0 0,0 0 0,-1 0 0,1 1 0,-1-1 1,1 0-1,-1 1 0,1-1 0,-1 1 0,1-1 0,-1 1 0,1 0 0,-1 0 0,0-1 0,1 1 0,-1 0 0,0 0 0,0 0 0,0 1 0,0-1 0,1 0 0,-2 0 0,1 1 0,0-1 0,1 2 0,2 5-13,1 0 0,-2 1-1,1-1 1,3 15 0,3 17 68,9 27-32,-17-60 22,1-1-1,0 0 1,0 1-1,1-2 1,-1 1-1,1 0 1,9 9-1,-10-13 21,0 1-1,0-1 0,0 1 0,1-1 1,-1 0-1,1 0 0,-1 0 1,1-1-1,0 0 0,0 1 0,-1-1 1,1 0-1,0-1 0,0 1 1,0-1-1,0 0 0,0 1 1,0-2-1,0 1 0,0 0 0,0-1 1,0 0-1,0 0 0,0 0 1,4-2-1,0 0-8,-1-1 0,1 0 0,-1 0 0,0 0 0,0-1 0,-1 0 0,1 0 0,-1-1 0,0 0 0,0 0 0,5-8 0,0-2-22,0 0 1,-2 0-1,0-1 0,-1 0 0,-1-1 1,0 0-1,-1 0 0,-1 0 0,-1-1 0,-1 0 1,2-28-1,-5 45-39,0 0-1,0 0 1,0 0-1,-1 0 1,1 0 0,-1 0-1,1 0 1,-1 0-1,0 0 1,0 0 0,1 0-1,-1 0 1,-2-2-1,3 4 12,-1-1 0,0 1-1,1-1 1,-1 1-1,1 0 1,-1-1-1,0 1 1,1 0-1,-1-1 1,0 1 0,0 0-1,1 0 1,-1 0-1,0-1 1,1 1-1,-1 0 1,0 0-1,0 0 1,1 0-1,-1 0 1,0 0 0,0 1-1,1-1 1,-1 0-1,0 0 1,0 0-1,1 1 1,-1-1-1,0 0 1,1 1 0,-1-1-1,0 1 1,1-1-1,-1 1 1,1-1-1,-1 1 1,1-1-1,-1 1 1,0 0 0,-3 3-43,0 1 0,0-1 0,0 1 0,1 0 0,0 0 0,-5 9 0,-13 38-18,9-21 74,-2 1 76,5-14-96,2 0 1,-7 20-1,13-32 46,-1-1 0,1 1-1,1 0 1,-1-1 0,1 1-1,0 0 1,0 0 0,0-1-1,1 1 1,0 0 0,3 8-1,-4-12 0,1-1-1,-1 1 0,1 0 0,0-1 1,0 1-1,0-1 0,0 1 1,0-1-1,0 1 0,1-1 1,-1 0-1,0 0 0,1 0 0,-1 1 1,0-1-1,1 0 0,0-1 1,-1 1-1,1 0 0,-1 0 1,1-1-1,0 1 0,0-1 0,-1 1 1,1-1-1,0 0 0,0 0 1,0 0-1,3 0 0,1 0 20,0-1 1,1 0-1,-1-1 0,0 1 1,0-1-1,0 0 0,6-4 1,134-78 238,-41 21-452,-88 54 130,-8 3 7,-1 1 1,1 1-1,0 0 1,0 0-1,14-3 1,-21 6 15,-1 1-1,0 0 1,1 0 0,-1 0 0,0 0-1,1 0 1,-1 0 0,0 1 0,1-1-1,-1 0 1,0 1 0,0-1 0,1 1-1,-1-1 1,0 1 0,0-1-1,0 1 1,0 0 0,0 0 0,0-1-1,0 1 1,0 0 0,0 0 0,0 0-1,0 0 1,0 0 0,-1 1 0,1-1-1,0 0 1,-1 0 0,1 0 0,-1 1-1,1 0 1,1 6 1,0-1 0,0 1-1,-1 0 1,1 10 0,-1-8 60,0 2-2,0-1 1,1 0 1,0 0-1,5 19 0,-6-27-27,1 0 0,-1 0 0,0-1 0,1 1 0,-1 0 0,1-1 0,0 1-1,0-1 1,0 1 0,0-1 0,1 0 0,-1 0 0,1 0 0,-1 0 0,1 0 0,0-1-1,5 3 1,-3-2 23,1 0 0,0 0 0,0 0 0,0-1 0,0 0 0,0 0 0,0-1 0,0 1 0,0-1 0,0-1 0,0 1 0,0-1 0,0 0 0,0-1 0,7-2 0,4-4 28,-1-2 0,23-16 0,-21 14-118,6-7 199,42-39 1,-26 20-36,22-20-150,-62 57 28,1 1 0,-1 0 0,0-1 0,1 1 0,-1-1-1,1 1 1,-1-1 0,0 1 0,1-1 0,-1 1 0,0-1 0,0 1 0,1-1 0,-1 1 0,0-1 0,0 1 0,0-1 0,0 0-1,0 1 1,0-1 0,0 1 0,0-1 0,0 1 0,0-1 0,0 0 0,0 0 0,0 1 2,-1 0 0,1-1 1,0 1-1,-1 0 0,1 0 1,0 0-1,-1-1 0,1 1 1,0 0-1,-1 0 0,1 0 1,0 0-1,-1 0 0,1 0 1,-1 0-1,1 0 0,0 0 1,-1 0-1,1 0 0,-1 0 1,1 0-1,0 0 0,-1 0 1,1 0-1,0 0 0,-1 1 1,1-1-1,-1 0 0,1 0 1,0 0-1,-1 1 0,-11 7-70,1 0 0,0 1-1,1 0 1,0 1 0,-15 18-1,15-17 84,-13 15-51,1 1 1,-27 44-1,47-67 58,0 0 0,0-1 1,1 1-1,-1 1 0,1-1 0,0 0 0,0 0 0,0 0 0,0 1 0,1 5 0,0-9 0,0 1-1,0-1 1,0 1-1,0-1 1,1 1-1,-1-1 0,1 0 1,-1 1-1,1-1 1,-1 0-1,1 1 1,0-1-1,0 0 1,-1 0-1,1 0 0,0 0 1,0 0-1,0 0 1,0 0-1,1 0 1,-1 0-1,0 0 0,0 0 1,0-1-1,1 1 1,-1 0-1,0-1 1,1 1-1,-1-1 1,1 0-1,-1 1 0,3-1 1,-1 0 12,1 1 1,-1-2 0,1 1-1,-1 0 1,0-1-1,1 1 1,-1-1-1,0 0 1,1 0 0,-1 0-1,0-1 1,0 1-1,4-3 1,5-4 127,21-17 1,-29 22-126,10-9 38,0-1 0,-1-1-1,0 0 1,13-20 0,34-65-288,-51 85 195,-7 13-13,-1-1 0,0 0 1,0 1-1,0-1 0,0 0 1,0 0-1,0 0 1,1-2-1,-3 16-84,0-1 0,-1 1 0,0-1 0,0 0 0,-2 1 1,-6 17-1,-37 65 192,28-57-138,-4 12 57,-22 66 0,-7 57 128,14-45-76,37-122-47,-15 38 186,14-40-114,1 0 0,-1 0 0,1-1 0,-1 1 0,0-1 0,0 1 0,0-1 0,0 0 0,0 0 0,0 0 0,-6 4 0,8-6-50,-1 0-1,0 1 1,0-1 0,1 0-1,-1 0 1,0 0-1,0 0 1,1 0-1,-1 0 1,0 0 0,0 0-1,1 0 1,-1 0-1,0 0 1,1 0 0,-1 0-1,0-1 1,0 1-1,1 0 1,-1-1 0,0 1-1,1 0 1,-1-1-1,1 1 1,-1-1-1,0 1 1,1-1 0,-1 1-1,1-1 1,-1 1-1,1-1 1,0 0 0,-1 1-1,0-2 1,-11-25 44,7 11-100,1-1 0,0 0 1,1 0-1,1 0 1,1 0-1,1-19 1,0 25 28,1 0 0,0-1 0,1 1 0,1 0 0,-1 0-1,2 0 1,0 0 0,0 0 0,10-17 0,-7 19-19,0 0-1,0 1 1,0-1-1,1 2 1,0-1 0,1 1-1,-1 1 1,1-1-1,1 1 1,-1 1-1,19-8 1,9-1 106,75-18-1,-58 19-33,-32 7 8,0-1 0,0-1 0,-1-1 0,0 0 0,-1-2 0,0 0 0,0-1 0,-1-1 0,-1-1 0,0-1 0,23-25 0,-23 19-103,-2 0 1,-1 0-1,0-2 1,17-36 0,-30 54 74,8-15-300,-7 18 43,-4 12 19,-1 8 152,0 1 0,2 18 1,-1 16 123,-1-36-80,1-13 33,0 0 0,0 1-1,1-1 1,0 1 0,0-1-1,0 1 1,0-1 0,1 0 0,-1 1-1,1-1 1,2 6 0,-2-9 9,-1-1-1,0 0 1,0 1-1,1-1 1,-1 0 0,0 1-1,1-1 1,-1 0 0,1 1-1,-1-1 1,0 0-1,1 0 1,-1 0 0,1 1-1,-1-1 1,0 0 0,1 0-1,-1 0 1,1 0-1,-1 0 1,1 0 0,-1 0-1,1 0 1,-1 0 0,1 0-1,-1 0 1,0 0-1,1 0 1,-1 0 0,1 0-1,-1 0 1,1 0 0,-1-1-1,1 1 1,-1 0-1,0 0 1,1-1 0,-1 1-1,0 0 1,1-1 0,15-13 177,-13 12-116,4-6 6,1 0 1,-1-1-1,-1 0 1,11-18-1,6-10 36,-3 9-23,1-4-287,3 0 1,49-53 0,-71 84 157,-1 0 0,1-1 0,0 1 1,-1 0-1,1 0 0,0 0 0,0 0 0,0 0 1,0 0-1,0 0 0,3 0 0,-5 1 19,1 0-1,0 0 0,0 0 0,-1 0 1,1 0-1,0 0 0,0 0 1,-1 1-1,1-1 0,0 0 1,-1 0-1,1 1 0,0-1 1,-1 0-1,1 1 0,0-1 0,-1 1 1,1-1-1,-1 0 0,1 1 1,-1-1-1,1 1 0,-1 0 1,1-1-1,-1 1 0,1-1 0,-1 1 1,0 0-1,1-1 0,-1 1 1,0 0-1,0 0 0,1-1 1,-1 2-1,1 5-7,0-1 1,0 0-1,-1 1 1,1-1-1,-2 1 0,1-1 1,-2 9-1,-11 47-93,10-51 80,-89 304-78,80-276 106,-80 252 179,81-255-85,-3 0 0,-31 61-1,40-89 33,0 0-1,0 0 1,-10 10 0,14-17-89,0 0 1,0 1 0,-1-1 0,1 0 0,0 0 0,-1 0 0,1 0 0,0 0-1,-1 0 1,1 0 0,-1 0 0,0-1 0,1 1 0,-1-1 0,0 1 0,1-1 0,-1 1-1,0-1 1,1 0 0,-1 0 0,0 0 0,0 0 0,1 0 0,-1 0 0,-2-1-1,3 0-21,-1 0-1,1 0 0,-1 0 1,1 0-1,-1-1 0,1 1 1,0 0-1,0-1 0,0 1 1,-1-1-1,1 1 0,1-1 1,-1 1-1,0-1 0,0 0 1,0 1-1,1-1 0,-1 0 1,1 0-1,0 0 0,-1 1 1,1-5-1,0 5-7,-2-11 14,1 0 0,1 0 0,0-1 0,2-16 0,-1 23-13,2-21 24,2 0 0,1 0-1,1 0 1,17-43 0,-18 54-45,0 1 0,2-1 0,-1 1-1,2 0 1,0 1 0,1 0 0,0 0 0,1 1 0,1 0-1,0 1 1,0 1 0,16-11 0,-3 5-29,0 2 1,1 1-1,1 2 1,0 0-1,1 2 1,0 0-1,0 2 0,1 2 1,0 0-1,0 2 1,42-1-1,-22 8 172,-49-3 155,2-6-70,-3 6-158,-7 3-4936,-3 1-218,-2 6 1569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41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49 263 6880,'-43'-4'3109,"43"4"-3036,-1 1 0,1-1 1,0 0-1,0 0 0,0 0 0,0 0 0,0 0 1,-1 0-1,1 0 0,0 0 0,0 0 1,0 0-1,0 0 0,-1 0 0,1 0 0,0 0 1,0 0-1,0 0 0,0 0 0,0 0 0,-1-1 1,1 1-1,0 0 0,0 0 0,0 0 0,0 0 1,0 0-1,0 0 0,-1 0 0,1 0 0,0-1 1,0 1-1,0 0 0,0 0 0,0 0 0,0 0 1,0 0-1,0 0 0,0-1 0,0 1 1,0 0-1,-1 0 0,1 0 0,0 0 0,0-1 1,0 1-1,0 0 0,0 0 0,0 0 0,0 0 1,0 0-1,1-1 0,7-9 2107,25-15-500,-23 17-1084,18-16 759,39-45 1,-46 46-320,1 0-1,43-33 1,-62 54-952,0 0-1,0 0 1,0 1-1,0-1 1,0 1-1,1-1 1,-1 1-1,1 0 1,-1 0-1,1 1 1,-1-1-1,1 1 1,-1 0-1,1 0 1,0 0-1,-1 0 1,1 1 0,4 0-1,-3 1 35,0-1-1,0 2 1,1-1-1,-1 0 1,0 1-1,-1 0 1,1 0-1,0 0 1,-1 1 0,7 7-1,46 55 711,-40-44-611,2 0-1,21 18 0,-27-28-167,1-1-1,0-1 1,1 0-1,0-1 1,1-1-1,0 0 1,20 6-1,-23-10-63,0 0 0,0-1-1,0-1 1,1 0-1,-1-1 1,0 0 0,1-1-1,-1 0 1,0-1 0,15-4-1,-23 4-321,0 0 0,0-1 0,0 0 0,0 0 1,-1-1-1,1 1 0,-1-1 0,1 0 0,-1 0 0,0-1 0,0 1 0,0-1 0,-1 0 0,1 0 0,-1 0 0,5-8 0,1-5-1879,0-1-1,-1 1 0,7-22 0,-5 12-697,17-34-1640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53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287 125 4224,'0'0'146,"-1"0"0,1 0 0,0-1 1,-1 1-1,1 0 0,0 0 0,-1-1 0,1 1 0,0 0 0,-1-1 1,1 1-1,0 0 0,0-1 0,0 1 0,-1 0 0,1-1 1,0 1-1,0 0 0,0-1 0,0 1 0,0-1 0,0 1 1,-1 0-1,1-1 0,0 1 0,0-1 0,0 1 0,1-1 1,-1-19 2942,0 10 478,0 18-2649,1-4-899,1-1 0,-1 0 0,1 0 0,0 0 0,0 0 0,0-1 0,0 1 0,1 0 0,2 2 0,-1-1 79,2 2-70,1 3 101,0-1 0,1 0 1,0 0-1,1 0 0,-1-1 0,1-1 0,11 6 0,-15-10-104,-1 0 0,1 0-1,0-1 1,5 1 0,14 4 272,-10-4-90,-13-2-205,0 0-1,0 0 1,1 0-1,-1 0 1,0 0 0,0 1-1,0-1 1,1 0-1,-1 1 1,1 0-1,18 4-107,-15-3 171,-1 1 1,1-1-1,0 0 1,0 0-1,-1-1 1,11 3-1,-14-4-107,-1 0 39,1 0 0,0 0 1,0 0-1,0 0 0,0 0 0,0 0 1,0 0-1,0 0 0,0 1 0,-1-1 1,1 0-1,0 1 0,1 0 0,12 4 607,-1-2-554,-12-2-35,0-1-1,0 1 1,-1-1-1,1 0 1,0 1 0,0-1-1,0 0 1,0 0-1,0 1 1,-1-1 0,1 0-1,0 0 1,0 0-1,0 0 1,0 0-1,0-1 1,0 1 0,-1 0-1,1 0 1,0 0-1,0-1 1,0 1 0,1-1-1,1 0 117,-2 0-110,1 1-1,0-1 1,0 0 0,-1 0 0,1 0 0,0 0-1,-1 0 1,1 0 0,-1 0 0,1 0 0,-1 0-1,0-1 1,1 1 0,1-3 0,5-6 159,-7 9-167,0 0 0,-1 0 1,1 0-1,0 0 1,0 1-1,-1-1 1,1 0-1,0 0 1,-1 0-1,1 0 1,0-2-1,1-2 14,-1-1-1,1 0 1,-1 1 0,0-1-1,0 0 1,-1 1 0,0-1-1,0 0 1,0 0 0,-1 0-1,-1-9 1,-1-6 33,3 18-65,0 1 0,0-1 0,-1 1 0,1 0 0,0-1 0,-1 1 0,0-1 0,0 1 0,0 0 0,0-1 0,0 1 0,0 0-1,-3-4 1,-26-35 48,28 39-150,-7-3 98,1 1 41,4 5-39,-1-4 7,5 3 4,-1-1-1,0 1 0,1-1 0,-1 1 1,1-1-1,-1 1 0,1-1 0,-1 0 0,1 1 1,-1-1-1,1 0 0,-1 1 0,1-1 1,0 0-1,-1-1 0,-5-1 25,-3 0-80,7 2 48,1 1 1,-1-1-1,0 0 1,1 1-1,-1-1 0,0 1 1,0 0-1,0-1 0,1 1 1,-1 0-1,-2 0 0,-7 2-82,9-2 76,1 0 1,-1 1 0,0-1 0,0 0 0,0 1-1,0 0 1,1-1 0,-1 1 0,0 0-1,0 0 1,-1 1 0,-6 5-2,-1 0 0,0-1 1,-12 5-1,-7 5 11,-38 21-26,-34 17 231,73-40-261,-68 39-17,83-45 66,0 1 1,1 1-1,-1 0 0,-19 22 0,27-25-63,-1 1-1,1-1 1,-7 14-1,11-18 72,-1 0 0,1 0 0,0 0 0,0 0 0,0 1-1,0-1 1,1 1 0,-1-1 0,1 0 0,0 1 0,0 5-1,3 28 58,-3-31-87,0 1 0,1 0-1,-1-1 1,1 1 0,4 11 0,17 27 157,-20-40-100,0-1-1,1 1 1,-1 0-1,1-1 1,4 5-1,0-1 9,0-1 0,1 1 0,-1-2 0,1 1 0,17 9 0,-5-4 147,33 13 0,-38-20-121,0-1 0,0-1 1,0 0-1,0-1 0,26 1 0,31 4 29,-49-3-115,33 11 0,-48-12 29,0 0-1,0 1 1,0 0 0,-1 0-1,0 1 1,0 0-1,10 9 1,1 3 32,17 20-1,-30-31-48,0 0 1,-1 0-1,0 0 0,0 1 0,0 0 0,-1 0 1,5 13-1,7 27 51,-9-33-15,-2 0 0,6 27 1,-9-35 27,3 14 24,-2 1 1,0-1 0,-1 1-1,-1 0 1,-4 30 0,3-47-37,-1 1 0,-1-1 0,1 0 1,-1 1-1,1-1 0,-1-1 0,0 1 1,-1 0-1,-4 4 0,-2 2 38,6-5-44,0-1 0,0 1-1,-1-1 1,0 0 0,0 0 0,0 0 0,-1-1 0,1 0 0,-1 0 0,1 0 0,-1-1 0,0 0 0,0 0 0,0 0 0,0-1 0,-1 0 0,1 0 0,0-1-1,-1 1 1,1-1 0,-11-2 0,-47-7 333,-83-22 0,101 20-194,-70-13-24,65 15-224,38 7 132,-27-7-1,39 9-147,1 0 0,0 0 0,0 0 0,0 0 0,0 0 0,-1 0 0,1 0 0,0 0 0,0 0 0,0 0 0,0 0 0,0-1 0,-1 1 0,1 0 0,0 0 0,0 0 0,0 0 0,0 0 1,0 0-1,0 0 0,-1-1 0,1 1 0,0 0 0,0 0 0,0 0 0,0 0 0,0 0 0,0-1 0,0 1 0,0 0 0,0 0 0,0 0 0,0 0 0,0-1 0,2-4-2299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5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0 3392,'-5'16'7555,"-7"3"-4841,-21 18-2492,25-28 743,-22 20-273,0-2 0,-36 26 0,36-29-507,13-10-66,0 1 0,1 1 1,1 0-1,1 1 0,0 1 1,1 0-1,1 1 0,-14 30 0,15-24 11,1 0 1,1 1-1,1 0 0,1 0 0,2 1 0,-4 45 0,8-58-59,0 0 1,2 0-1,-1 0 1,2 0 0,-1 0-1,2-1 1,0 1-1,1 0 1,0-1 0,1 0-1,0 0 1,1 0-1,1-1 1,0 0-1,1 0 1,0-1 0,0 0-1,19 18 1,20 14 151,40 41 471,-81-77-601,1 0-1,-1 0 1,1 0 0,0-1-1,1 0 1,-1-1 0,14 8-1,-20-13-252,0 0 0,1 1 0,-1-1 0,0 0 0,1 0 0,-1 0 0,0 0 0,1 0 0,-1 0 0,1 0 0,-1 0 0,0-1 0,1 1 0,-1-1 0,0 1 0,0-1 0,1 1 0,-1-1 0,0 0 0,0 1 0,0-1 0,0 0 0,2-1 0,9-7-1568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5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7 165 6816,'-3'-7'946,"0"0"-217,3 7-663,0 0 0,0 0 0,0 0 0,0 0 0,0 0 0,0 0 0,0-1 0,0 1 0,0 0 0,0 0 0,0 0 0,0 0 0,0 0 0,0 0 0,0 0 0,0 0 0,0-1 0,1 1 528,-1 0-528,0 0 0,0 0 0,0 0-1,0 0 1,0-1 0,0 1 0,0 0 0,0 0 0,0 0 0,1 0 0,-1 0 0,0 0 0,0 0 0,0 0 0,0 0 0,0 0 0,0 0 0,0 0 0,0 0 0,1 0 0,-1 13 1092,22 98 1215,-1-3 229,-7-49-783,-13-48-686,-1-24 129,0-40-957,1-109-189,2 115 228,11-65 0,-14 108-344,1 1 0,0-1 0,0 1 1,0-1-1,0 1 0,0 0 0,1 0 0,0 0 1,-1 0-1,1 0 0,0 0 0,0 0 0,1 0 0,2-2 1,-2 3-6,-1 1 1,1-1-1,-1 1 0,1 0 1,-1 0-1,1 0 1,0 0-1,0 0 1,0 0-1,-1 1 1,1 0-1,0-1 0,0 1 1,0 0-1,0 0 1,4 1-1,4 1 12,1 1-1,-2-1 1,1 2-1,0-1 1,0 2-1,-1-1 1,0 2-1,16 9 1,-20-11-194,1-1-1,0 0 1,-1 0-1,1 0 1,0-1-1,1 0 1,11 1-1,-14-2-1170,0-1-1,0 0 1,0 0-1,0 0 1,-1-1-1,1 1 1,7-3-1,1-2-1339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5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6720,'0'-23'2170,"0"23"-2150,0 0 0,0 0 0,0 0-1,0 0 1,0 0 0,0-1-1,0 1 1,0 0 0,0 0 0,0 0-1,0 0 1,0 0 0,0-1-1,0 1 1,0 0 0,0 0 0,0 0-1,0 0 1,0-1 0,0 1 0,0 0-1,0 0 1,0 0 0,0 0-1,1 0 1,-1 0 0,0-1 0,0 1-1,0 0 1,0 0 0,0 0-1,0 0 1,0 0 0,1 0 0,-1 0-1,0 0 1,0-1 0,0 1-1,0 0 1,0 0 0,1 0 0,-1 0-1,2-1 153,1 0 0,0 0 0,0 1 0,-1-1 0,1 1-1,0-1 1,0 1 0,0 0 0,-1 0 0,1 0 0,0 0 0,0 1-1,0-1 1,-1 1 0,1-1 0,0 1 0,3 2 0,3 2 114,-1 0 1,0 0 0,0 1 0,0 0 0,-1 1 0,0 0-1,0 0 1,-1 0 0,9 13 0,0 4 953,26 51 1,-33-56-799,-1 1 1,0 0-1,-1 0 1,5 42-1,-6-17 233,-1 53 0,-6-43-267,-2 1 0,-3-1 0,-19 79 0,22-119-219,-1 1 0,0-1 0,-13 26 0,15-34-473,-1 0-1,-1-1 0,0 1 1,0-1-1,0 0 0,0 0 1,-1-1-1,0 1 0,-8 4 1,-35 21-7951,26-14 4465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7:5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1 3232,'0'0'4858,"-5"1"-3044,1 3-1484,0-1 0,-1 1 0,1-1 0,-1-1 0,0 1 0,0-1 1,-6 3-1,-41 11 630,32-10-337,13-4-498,-220 71 2016,209-66-2005,10-5-118,0 1 1,0 0-1,-10 6 0,16-8-27,0 1-1,0-1 0,0 1 0,1 0 1,-1-1-1,0 1 0,1 0 0,-1 0 1,1 0-1,-1 0 0,1 0 0,0 0 1,0 0-1,0 1 0,-1 2 0,-1 7-20,1 0-1,0 0 1,0 0-1,1 0 0,1 14 1,9 62 35,-1 9 403,4 158 418,-1-4 172,-6 79 746,-5 55 501,18-388-1210,11-6-704,0 1 1,46-7 0,64 1 275,-43 5-183,-83 9-334,-10 0-57,0 0 1,0 0 0,0 0 0,0 0 0,1-1 0,-1 1 0,0-1 0,0 0 0,0 0-1,-1 0 1,6-2 0,-8 2-88,1 1 1,-1-1-1,0 1 0,1-1 0,-1 1 0,0-1 0,1 0 1,-1 1-1,0-1 0,0 1 0,0-1 0,0 0 0,0 1 0,0-1 1,0 1-1,0-1 0,0 0 0,0 1 0,0-1 0,0 1 1,0-1-1,-1 0 0,-5-17-2296,4 15 1730,-9-21-4558,2 3 1573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0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50 4160,'19'-13'3626,"-18"13"-3405,0 0-1,0-1 1,1 0 0,-1 1 0,0-1-1,0 0 1,0 1 0,0-1 0,0 0 0,0 0-1,0 0 1,0 0 0,0 0 0,0 0-1,0 0 1,-1 0 0,1 0 0,0-1 0,-1 1-1,1 0 1,-1 0 0,1-2 0,-1 2-155,0 1 1,-1-1 0,1 1 0,0-1 0,-1 1 0,1-1 0,-1 1-1,1-1 1,0 1 0,-1 0 0,1-1 0,-1 1 0,1-1-1,-1 1 1,1 0 0,-1 0 0,1-1 0,-1 1 0,0 0-1,1 0 1,-1 0 0,0-1 0,-14-2 256,14 3-290,-7-1-14,0 0-1,-1 1 1,1 0 0,0 0 0,-1 1 0,1 0-1,0 1 1,0 0 0,0 0 0,0 0-1,-11 6 1,8-3-1,0 1-1,0 0 0,0 1 1,1 0-1,0 0 0,-17 18 1,23-21 0,1 1 0,0-1 1,-1 1-1,2 0 0,-1 0 1,0 0-1,1 0 0,0 0 1,0 0-1,1 1 0,-1-1 1,1 1-1,1-1 0,-1 1 1,1 7-1,0 6 98,2 0 1,0 0-1,5 20 0,-5-29-80,7 25 173,2 0 1,25 56-1,6 20 502,-37-97-409,-2 0 0,0 0 1,0 1-1,-2-1 0,1 19 0,-2-24-107,-1 1 1,0-1-1,-1 0 0,0 0 0,0 0 0,-1 0 0,0 0 1,-1 0-1,-4 8 0,-28 63 322,31-67-434,4-10-14,0 0-1,0 0 0,0 0 0,-1 0 1,1 0-1,-1 0 0,-3 4 1,3-5-93,-7 5 210,9-7-227,0 0 1,0 0-1,-1 0 1,1 0-1,0 0 1,0 0-1,0 0 1,-1 0-1,1 0 1,0 0 0,0 0-1,0 0 1,0 0-1,-1 0 1,1 0-1,0 0 1,0 0-1,0 0 1,0 0 0,-1 0-1,1 0 1,0 0-1,0-1 1,0 1-1,0 0 1,0 0-1,-1 0 1,1 0-1,0 0 1,0 0 0,0-1-1,0 1 1,0 0-1,0 0 1,0 0-1,0 0 1,-1-1-1,1 1 1,0 0-1,0 0 1,0 0 0,0 0-1,0-1 1,0 1-1,0 0 1,0 0-1,0 0 1,0 0-1,0-1 1,0 1-1,0 0 1,0 0 0,0 0-1,1-1 1,-1 1-1,0 0 1,0-2-482,1 0 1,-1-1-1,1 1 0,0 0 1,0 0-1,0 0 1,0 0-1,0 0 1,3-2-1,4-10-2667,-1 1 773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00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33 6656,'-22'-14'2144,"18"14"-124,9 3 930,13-1-1972,0 0 0,0-1 0,30-2-1,56-11 745,-42 4-1120,-26 4-280,70 3 1,-56 2-343,-28-1 302,42 6 0,-59-6-405,0 0 11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0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3488,'-2'-1'288,"0"1"0,0 0 0,0 1 0,0-1 0,0 0 0,0 0 0,0 1-1,0-1 1,0 1 0,0 0 0,0 0 0,0-1 0,1 1 0,-1 0 0,0 1 0,1-1 0,-1 0 0,0 0 0,1 1 0,-1-1 0,-1 4 0,-5 3 380,1 0 1,-11 17 0,11-12-322,0 1 1,1 0-1,0 0 0,-5 21 0,5-15-152,-7 26 308,2 1 0,2 0 1,2 1-1,-1 90 1,8-127-382,1 1 0,0 0 0,0-1 0,1 1 0,1-1 0,-1 1 0,2-1 0,8 19 0,-9-25-20,-1 0 1,1-1 0,0 0 0,0 0-1,0 0 1,1 0 0,-1 0 0,1-1-1,0 1 1,0-1 0,1 0 0,-1 0-1,0 0 1,1-1 0,0 0 0,-1 0 0,1 0-1,0 0 1,0-1 0,0 0 0,0 0-1,8 0 1,3 0 62,1-1 0,-1-1-1,0-1 1,0 0 0,17-5 0,-3-1 10,49-21 0,-69 25-163,-1 0 0,1-1 1,-1 0-1,0 0 0,0-1 1,0 0-1,-1-1 0,0 1 0,0-2 1,-1 1-1,0-1 0,10-15 1,-2-4 45,-2 0 1,-1 0 0,-2-1-1,13-49 1,-15 41 5,-1-1 0,3-56 0,-10 84-55,0-1 0,0 0 0,-1 0-1,0 1 1,-1-1 0,0 1 0,-5-12 0,6 17-10,-1 0-1,1 0 1,-1 0 0,0 1-1,0-1 1,0 1-1,-1-1 1,1 1 0,-1 0-1,0 0 1,0 0 0,0 0-1,0 1 1,-1-1 0,1 1-1,-1 0 1,1 0 0,-1 0-1,0 0 1,-5-1 0,-12-2-12,0 1 0,0 1 0,0 0 0,0 2-1,0 1 1,0 0 0,-1 2 0,-24 5 0,28-5-90,16-3 0,0 1 0,0 0-1,0 0 1,1 0 0,-1 1-1,0-1 1,0 0 0,1 1 0,-1-1-1,0 1 1,1-1 0,-1 1-1,0 0 1,1 0 0,-1 0-1,1 0 1,-3 2 0,2 5-1023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0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4384,'-6'4'1930,"-2"2"2017,7-5-3569,1-1-1,-1 1 1,0-1-1,1 1 1,-1-1 0,0 1-1,1-1 1,-1 0 0,0 1-1,0-1 1,1 0-1,-1 0 1,0 0 0,0 0-1,0 1 1,0-1-1,1 0 1,-1 0 0,0-1-1,-1 1 1,1 0-148,-4 0 1594,39 5-411,46-6-914,99 3-48,-145 0-363,0 2 0,0 1-1,39 12 1,-57-12-122,6 2 223,-5-8-3794,-8 1 1343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02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5216,'-18'22'4743,"-5"7"-3662,-2-1-477,3 1 1,0 1-1,2 1 0,1 1 1,-26 59-1,31-56-357,1 0 1,-13 66-1,23-84-178,1 1 0,0-1 1,1 1-1,1-1 0,1 1 1,1-1-1,0 1 0,6 21 1,6 1 146,1-2 1,1 1-1,37 57 1,-44-78-129,23 36 77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42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86 7232,'-9'0'1927,"6"0"-721,6 0 1447,119-8 6096,60-23-5501,57-6-3437,-199 33 181,37-1-1677,-68 5 532,1 1 0,-1 0 1,11 2-1,-19-3 871,0 1 0,0-1 0,0 0 0,0 0 0,0 1 0,0-1 0,0 0 0,0 1 0,0-1 0,-1 1 0,1-1 0,0 1 0,0-1 0,-1 1 0,1 0 1,0-1-1,0 2 0,-1-1 119,0-1 1,0 1 0,0-1 0,0 1 0,0-1-1,0 1 1,-1-1 0,1 1 0,0-1-1,0 0 1,-1 1 0,1-1 0,0 1 0,-1-1-1,1 1 1,0-1 0,-1 0 0,1 1 0,0-1-1,-1 0 1,1 0 0,-1 1 0,1-1-1,-1 0 1,1 0 0,-1 1 0,1-1 0,-1 0-1,1 0 1,-1 0 0,0 0 0,-21 7-4446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0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5888,'0'-1'101,"1"1"1,-1 0-1,0-1 1,1 1-1,-1 0 0,0 0 1,0-1-1,1 1 1,-1 0-1,1 0 1,-1-1-1,0 1 1,1 0-1,-1 0 0,0 0 1,1 0-1,-1 0 1,1-1-1,-1 1 1,1 0-1,-1 0 1,0 0-1,1 0 0,-1 0 1,1 0-1,-1 0 1,1 1-1,15 5 1285,-10-2-1028,-1 0 0,1 1 0,6 6 0,-4-3-45,-1 1 0,0 0-1,0 0 1,0 0 0,-1 1 0,-1 0-1,0 1 1,0-1 0,-1 1-1,4 15 1,-1 6 294,-2 0 0,-1 0 0,-1 50 0,-16 99 928,-29 29-777,40-205-716,-8 40 176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04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45 5216,'-13'3'6841,"1"3"-4297,11-5-2370,-1-1 1,1 1 0,0 0 0,-1 0-1,1-1 1,0 1 0,-1-1 0,1 0-1,-1 1 1,1-1 0,-1 0 0,1 0-1,0 0 1,-1 0 0,-1 0 0,26 4 412,0-1 1,0-1 0,43-2-1,-28 0-367,425 11 282,-454-11-380,1 1 0,0-1 0,-1-1 0,1 1 1,-1-2-1,11-2 0,-17 3-198,-1 1 1,0-1 0,0 0-1,1-1 1,-1 1 0,0 0-1,0-1 1,0 1 0,0-1-1,0 1 1,2-4 0,-3 3-313,1 0-1,-1 0 1,0 0 0,0-1 0,0 1 0,0 0 0,0-1 0,-1 1 0,1 0 0,-1-1 0,1 1-1,-1-1 1,0-3 0,-3-5-3078,-1 2 1162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0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6656,'0'0'2144,"0"2"-1307,-4 105 3291,-22 120 0,-1 3-2518,26-220-1504,1 0-1,0 0 0,0 0 1,1 0-1,0-1 0,1 1 1,4 15-1,-2-14-100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0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38 4736,'0'0'1530,"3"-6"3393,-4 4-4775,-1 1 0,1-1 1,-1 0-1,1 1 0,-1-1 0,0 1 1,1-1-1,-1 1 0,0 0 0,0 0 1,0 0-1,0 0 0,0 0 0,0 0 1,-4 0-1,-33-7 301,11 6-384,-1 2 0,1 0 0,0 2 0,-33 6 1,41-4-25,0 1 1,-1 0 0,2 2 0,-1 0 0,1 1 0,-26 15 0,43-22-37,-1 1 1,1-1-1,-1 1 1,1 0 0,-1-1-1,1 1 1,0 0-1,0 1 1,0-1-1,0 0 1,0 0-1,1 1 1,-1-1-1,1 1 1,0 0-1,-1-1 1,1 1 0,0 0-1,1 0 1,-1 0-1,0 0 1,1 0-1,0-1 1,-1 1-1,2 5 1,0 4 58,1 0 0,1 1 0,0-1 0,5 14 0,23 48 106,-16-42-31,15 34 217,-12-28 252,25 73-1,-39-100-388,-2 1-1,1 0 0,-1 0 1,-1 0-1,0 0 1,-1 1-1,0-1 0,-1 0 1,0 0-1,-5 22 0,-4-6 344,-1 0 0,-24 45 0,4-11-221,-3 4 54,34-66-411,0 0 0,0 0 0,0 0 0,0 0 1,0 0-1,0 0 0,0 0 0,0 0 0,0 0 0,0 0 1,0 0-1,0 0 0,-1 0 0,1 0 0,0 0 1,0 0-1,0 0 0,0 0 0,0-1 0,0 1 0,0 0 1,0 0-1,0 0 0,0 0 0,0 0 0,0 0 1,0 0-1,0 0 0,-1 0 0,1 0 0,0 0 0,0 0 1,0 0-1,0 0 0,0 0 0,0 0 0,0 0 1,0 1-1,0-1 0,0 0 0,0 0 0,0 0 1,0 0-1,0 0 0,0 0 0,-1 0 0,1 0 0,0 0 1,0 0-1,0 0 0,0 0 0,0 0 0,0 0 1,0 0-1,0 0 0,0 0 0,0 0 0,0 0 0,0 1 1,0-1-1,0-6-2123,10-15-4586,2 5 3845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0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72 8384,'-1'0'213,"0"0"-1,0 0 1,1-1 0,-1 1 0,0 0 0,0 0 0,1 0-1,-1-1 1,0 1 0,1 0 0,-1-1 0,0 1 0,1-1-1,-1 1 1,1-1 0,-1 1 0,0-1 0,0 0 0,20-5 2665,-19 6-2878,171-31 4309,91 8-2463,-67 18-2348,-185 5-234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0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4 6048,'0'0'97,"0"-1"0,0 1 1,-1 0-1,1-1 0,-1 1 0,1 0 1,0 0-1,-1 0 0,1-1 0,0 1 1,-1 0-1,1 0 0,-1 0 0,1 0 1,-1 0-1,1 0 0,0 0 0,-1 0 1,1 0-1,-1 0 0,1 0 0,-1 0 1,1 0-1,0 0 0,-1 0 0,1 0 0,-1 1 1,1-1-1,0 0 0,-1 0 0,1 0 1,0 1-1,-1-1 0,1 0 0,0 1 1,-1-1-1,1 0 0,0 1 0,-1-1 1,1 0-1,0 1 0,0-1 0,0 0 1,-1 1-1,1-1 0,0 1 0,-3 3-182,-13 19 913,10-13-464,-1-1 0,-8 9 0,-25 20 681,25-25-640,1 0 1,-14 18-1,0 5 267,1 1 0,-43 77 0,51-74-397,1 1-1,2 1 1,2 1 0,1 0-1,-7 55 1,17-73-155,2 0 0,0 0 0,2 0 0,1 0 0,7 34 0,0-17 95,2 0 0,19 47 0,-28-85-204,30 70 514,-28-65-432,1-1 1,0 0-1,0 0 0,1 0 1,0-1-1,11 10 1,-16-15-198,0-1 1,0 0-1,1 0 1,-1 0-1,0 0 1,1 0-1,-1 0 1,1 0 0,-1-1-1,1 1 1,-1 0-1,1-1 1,0 1-1,-1-1 1,1 1-1,0-1 1,-1 0-1,1 0 1,0 0-1,-1 0 1,1 0-1,0 0 1,-1-1 0,3 1-1,18-4-1539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0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18 6720,'3'-13'3089,"-1"9"-1478,-2 7-114,6 26-6,-2-10-785,0 21 494,-1 1 0,-5 64 0,-18 81 278,6-76-652,14-108-807,0 0-1,0 0 1,0 0-1,0 0 1,0 0 0,0 0-1,1 3 1,-1-5-46,0 0 0,0 1 0,0-1 1,0 0-1,0 0 0,0 0 0,0 0 0,1 0 1,-1 0-1,0 1 0,0-1 0,0 0 0,0 0 1,0 0-1,0 0 0,0 0 0,1 0 0,-1 0 0,0 0 1,0 0-1,0 0 0,0 0 0,0 0 0,1 0 1,-1 1-1,0-1 0,0 0 0,0 0 0,0 0 1,0 0-1,1-1 0,-1 1 0,0 0 0,0 0 0,0 0 1,1 0-1,8-8-1898,6-9-2421,1-3 1290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0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 7552,'-5'-9'2998,"5"23"-874,0-1-1630,0 67 1530,-4 204 2458,1-256-4111,0-2 0,-2 1 1,-1 0-1,-18 48 0,23-75-499,1 0 0,0 0 0,0 0-1,-1 1 1,1-1 0,0 0 0,-1 0 0,1 0 0,0 0-1,-1 0 1,1 0 0,0 0 0,-1 0 0,1 0 0,0 0-1,0 0 1,-1 0 0,1 0 0,0 0 0,-1 0 0,1 0-1,0 0 1,-1 0 0,1 0 0,0 0 0,-1-1 0,1 1-1,0 0 1,0 0 0,-1 0 0,1-1 0,-15-9-4000,5-1 1323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0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14 152 4576,'-4'-2'486,"-3"0"377,7 2-795,0 0 0,0 0 0,0 0 0,0 0 0,0 0 0,0 0 0,-1 0 0,1 0 0,0 0 1,0 0-1,0 0 0,0 0 0,0 0 0,0 0 0,-1 0 0,1 0 0,0 0 0,0 1 1,0-1-1,0 0 0,0 0 0,0 0 0,0 0 0,0 0 0,0 0 0,0 0 0,-1 0 0,1 1 1,0-1-1,0 0 0,0 0 0,0 0 0,0 0 0,0 0 0,0 0 0,0 1 0,0-1 1,0 0-1,0 0 0,0 0 0,0 0 0,0 1 0,6-6 2593,7-4-600,18-16 0,-17 14-1082,19-14 0,-13 12-272,1 1 0,1 1-1,41-15 1,-51 22-596,1 1 0,0 0 0,0 1 0,-1 1 0,1 0-1,0 0 1,1 1 0,-1 1 0,12 2 0,-10 0 38,0 1 1,-1 0-1,0 1 0,0 1 1,0 0-1,-1 1 0,0 1 1,0-1-1,-1 2 0,0 0 1,0 1-1,-1 0 0,11 12 1,-15-14 23,1 0-1,0 0 1,1-1 0,11 8 0,-17-14-134,0 1-1,-1 0 0,1-1 1,0 0-1,0 0 0,0 0 1,0 0-1,0 0 0,1 0 1,-1-1-1,0 0 1,0 1-1,0-1 0,1 0 1,-1-1-1,0 1 0,0-1 1,0 1-1,4-2 1,-1-1 46,0 0 0,0 0 0,-1-1 0,0 0 0,1 0 0,-1 0 0,-1 0 0,1-1 0,0 0 0,5-8 0,5-8-1484,15-30 1,-25 42 44,1 2-526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0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70 3488,'-11'0'14653,"39"-8"-12256,9-4-1999,0 1 1,51-7-1,79-1-708,-159 18-237,16 1-634,-23 0 872,0 0 1,0 1-1,0-1 1,0 1-1,0-1 1,0 0-1,0 1 1,0 0 0,0-1-1,0 1 1,0 0-1,1 0 1,3 10-2097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42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11232,'3'0'4128,"12"0"-3200,15-5-257,-7 2 1825,9 3-1504,0-4 512,4-1-896,-4 2-352,3-2-160,1 2-320,-1-1 128,2-1-2368,-1 5 1376,-1-3-3935,-3 3 2815,-1 0-4544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1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20 4320,'0'-1'238,"0"-1"1,0 1-1,0 0 1,0 0-1,0 0 1,0 0-1,0 0 1,0 0-1,1 0 1,-1 0-1,0 0 1,1 0 0,-1 0-1,1 0 1,-1 0-1,1 1 1,0-2-1,-11 8 5414,-7 13-5708,12-13 721,-3 5-473,0-1 0,1 1 0,0 0 0,1 1 1,0 0-1,1 0 0,-5 13 0,-19 90 545,24-90-590,-18 108 663,20-109-548,2 1-1,0-1 1,4 40-1,-2-57-134,1 1 0,-1 0 0,1-1 0,1 1 0,-1-1-1,8 14 1,-9-19-69,1 1-1,-1-1 1,1 1-1,0-1 1,0 0 0,0 1-1,0-1 1,0 0-1,0-1 1,1 1 0,-1 0-1,1-1 1,0 1-1,-1-1 1,1 0 0,0 1-1,-1-1 1,1-1-1,0 1 1,0 0-1,5 0 1,4-1 3,0 0-1,1 0 1,-1-1 0,0-1-1,1 0 1,-1-1-1,0 0 1,0 0 0,-1-2-1,1 1 1,-1-1 0,0-1-1,0 0 1,-1-1-1,1 0 1,-2-1 0,1 1-1,16-20 1,-9 6-40,-2 0 1,0-2-1,-2 0 0,16-35 1,-9 11-22,18-68 0,-32 96 26,-2-1 1,5-40 0,-9 55-33,0 0 1,0 0-1,0 1 1,0-1-1,-1 0 1,1 0-1,-1 0 1,0 0-1,-1 1 1,1-1-1,-1 0 1,0 1-1,0 0 1,-1-1-1,1 1 1,-1 0-1,0 0 1,0 0-1,0 1 1,-1-1-1,1 1 1,-1-1-1,0 1 1,0 0-1,0 1 1,0-1-1,0 1 1,-1 0-1,1 0 1,-1 0-1,-5-1 1,-6-2-1,0 1 0,-1 1 0,1 1-1,-1 0 1,1 1 0,-1 1 0,0 1 0,0 0 0,1 1 0,-1 0 0,1 2 0,0 0 0,0 1 0,-23 10 0,36-14-216,0 0 0,0 1 1,0 0-1,0-1 0,1 1 0,-1 1 1,0-1-1,1 0 0,0 0 0,-1 1 1,-2 4-1,-2 13-1320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1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90 7712,'-32'-3'3488,"29"2"-1294,6-2 33,8-1-46,101-35 384,-56 26-2567,97-11-1,-140 22-1058,-1 1 0,20 1 1,-8 3-5176,-10 1 2332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1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6048,'4'-11'3211,"-4"8"-1536,1 5-348,17 0 1532,0 5-1782,25 12 0,-1 1-165,-16-9-586,-1 0 1,0 2-1,-1 1 0,0 1 0,36 30 0,-51-37-230,1 2-1,-2-1 0,0 1 0,0 1 0,-1-1 1,0 1-1,0 1 0,-1-1 0,5 17 0,-4-7 100,0 1 0,-2 0-1,0 0 1,1 32 0,-4-36-86,-2 0 1,0 1-1,0-1 1,-2 0 0,0 0-1,-1 0 1,-1-1-1,-1 1 1,-1-1-1,-9 21 1,-3-5 95,-1 0 1,-39 48-1,33-48-5,-89 140 385,98-147-530,10-17 91,-14 22-1865,19-30 1338,-1 1-1,1-1 1,0 1 0,-1-1-1,1 1 1,-1-1 0,1 0-1,-1 1 1,0-1 0,1 0-1,-1 0 1,0-1-1,-2 2 1,4-2 238,0 0 1,-1 0-1,1 0 0,0 0 0,0 0 1,0 0-1,0 0 0,-1 0 1,1 0-1,0-17-8504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1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64 5888,'0'-1'70,"-1"1"0,1 0 0,0 0 0,0-1-1,0 1 1,0 0 0,0-1 0,0 1 0,0 0 0,-1-1 0,1 1 0,0 0 0,0-1 0,0 1 0,0 0 0,0-1 0,1 1 0,-1 0-1,0-1 1,0 1 0,0 0 0,0 0 0,0-1 0,0 1 0,0 0 0,1-1 0,-1 1 0,0 0 0,0 0 0,0-1 0,1 1 0,-1 0 0,0 0-1,0 0 1,1-1 0,-1 1 0,0 0 0,0 0 0,1 0 0,-1 0 0,0-1 0,1 1 0,-1 0 0,0 0 0,1 0 0,-1 0 0,0 0-1,0 0 1,1 0 0,-1 0 0,0 0 0,1 0 0,25-4 1701,-20 4-1275,136-23 3439,-22 3-2057,-107 18-1731,0 1-1,0 0 1,0 1-1,-1 0 1,1 1-1,17 3 1,-25-3-93,-1 1 0,0-1 0,1 1 0,-1 0 0,0 0 0,0 0 0,0 1 0,0-1 0,-1 1 0,1 0 0,-1 0 0,1 0 0,-1 0 0,0 1 0,0-1 0,-1 1 0,1 0 0,-1 0 0,0 0 0,3 8 0,0 1-17,-1 0 0,0 0 0,-1 0 1,-1 1-1,1 25 0,-6 73 52,1-65-33,-3 64 72,-6 256 139,13-215-123,-1-123-92,6 33 1,0-8 76,-2-15-12,20 72 1,-3-19 53,-22-89-106,1 0 0,-1 0 1,0 1-1,0-1 1,0 0-1,0 0 0,-1 0 1,1 0-1,-1 0 1,0 1-1,0-1 0,0 0 1,0 0-1,0-1 0,-4 7 1,2-6 78,0 1 0,0 0 0,-1 0-1,1-1 1,-1 0 0,1 0 0,-1 0 0,0 0 0,-8 4 0,4-3-97,0 0 0,-1 0 0,1-1 0,-1 0 0,1-1 0,-1 0-1,0 0 1,0-1 0,-14 1 0,4-3-576,0 0-1,0-1 0,-27-7 0,31 5-1567,0 0-1,1-2 0,-1 1 0,-21-13 1,-6-11-3007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34.9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20 2720,'0'0'171,"0"-1"0,0 1 0,0-1 0,0 1 0,0-1 0,0 1 0,0-1 0,0 0 0,0 1 0,1-1 0,-1 1 0,0-1 0,0 1 0,1-1 0,-1 1 0,0 0 0,0-1 0,1 1 0,-1-1 0,0 1 0,1 0 0,-1-1 0,1 1 0,-1-1 0,1 1 0,-1 0 0,12-8 9932,-12 8-10018,14 5 869,-12-2-899,0 0-1,0 0 1,0 0-1,0 0 1,-1 0-1,1 0 1,-1 1-1,0-1 1,0 1-1,0-1 1,-1 1-1,1-1 1,0 6-1,2 50 256,-5 95 1,-1 7-121,4-63-149,-2-59 4,1 0 1,3 0 0,8 47 0,-10-82-16,1 0 1,-1 1-1,1-1 1,0 0 0,0 0-1,0 0 1,1 0-1,-1-1 1,1 1-1,0-1 1,0 1-1,0-1 1,0 0 0,1 0-1,0 0 1,-1-1-1,1 1 1,0-1-1,0 0 1,0 0-1,0 0 1,1 0 0,-1-1-1,6 1 1,9 2 103,0-1 0,1 0 0,0-2 0,21-1 0,-39 0-123,110-5 476,-70 1-384,0 3-1,44 3 1,16 14 30,-100-16-257,-1 1 1,1-1-1,0 0 0,-1 0 0,1 0 1,0 0-1,0 0 0,-1 0 0,1 0 1,-1-1-1,4 0 0,-5 1 35,0 0 0,1 0-1,-1 0 1,0 0 0,0 0-1,0-1 1,0 1 0,1 0-447,-1 0 447,0 0-1,0-1 1,0 1 0,0 0-1,0 0 1,0 0 0,0 0-1,0 0 1,0 0 0,0-1-1,0 1 1,0 0 0,0 0-1,0 0 1,0 0 0,0 0 0,0-1-1,0 1 1,0 0 0,0 0-1,0 0 1,0 0 0,0-1-1,-8-5-4231,-3 2 983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35.7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301 102 2976,'-2'-2'441,"1"2"-259,0-1 1,1 1-1,-1 0 1,0-1-1,0 1 1,1-1-1,-1 1 0,1-1 1,-1 0-1,0 1 1,1-1-1,-1 0 0,1 1 1,0-1-1,-1 0 1,1 1-1,-1-1 1,1 0-1,0 0 0,-1-1 1,2 2-76,-1 0-1,0-1 1,0 1 0,0 0 0,0-1-1,0 1 1,0 0 0,0-1 0,0 1-1,0 0 1,0-1 0,0 1 0,0 0-1,0-1 1,0 1 0,0 0 0,0-1-1,-1 1 1,1 0 0,0-1 0,0 1-1,0 0 1,0 0 0,-1-1 0,1 1-1,0 0 1,0 0 0,-1-1 0,1 1-1,0 0 1,0 0 0,-1 0 0,1-1 0,0 1-1,-1 0 1,1 0 0,0 0 0,-1 0-1,1 0 1,0 0 0,-1 0 0,1-1-1,0 1 1,-1 0 0,1 0 0,0 0-1,-1 0 1,1 1 0,0-1 0,-1 0-1,1 0 1,0 0 0,-1 0 0,1 0-1,0 0 1,-1 1 0,-8 4 677,0 1 0,-14 12 0,1-1 37,5-4-321,0 0 0,1 2 0,-27 31 0,19-16 47,-26 44-1,32-39-215,14-26-32,-1 0-1,-8 13 1,13-22-283,0 0 0,0 0 0,0 0 0,-1 1 0,1-1 0,0 0 0,0 0 0,0 0 0,0 0 0,0 0 0,0 0 0,0 0-1,0 0 1,0 0 0,0 1 0,0-1 0,0 0 0,0 0 0,0 0 0,-1 0 0,1 0 0,0 0 0,0 0 0,0 0 0,0 0 0,0 0 0,0 0 0,0 0 0,0 0 0,-1 0 0,1 0 0,0 0 0,0 0 0,0 0 0,0 0 0,0 0-1,0 0 1,0 0 0,0 0 0,-1 0 0,1 0 0,0 0 0,0 0 0,0 0 0,0 0 0,-1-8 482,2-1-410,0 0 0,1 0-1,1 0 1,3-10 0,-1 3-84,3-7 16,1 1 0,1 0 0,1 1 0,17-25 0,-18 29 13,6-9 28,-6 8 8,0 1 0,2 0 0,0 0 0,1 1 0,27-27 0,-39 42-79,0 1 1,0-1 0,0 0 0,1 1-1,-1-1 1,0 1 0,0-1-1,1 1 1,-1-1 0,0 1 0,1 0-1,-1 0 1,0-1 0,1 1 0,-1 0-1,0 0 1,1 1 0,-1-1-1,0 0 1,3 1 0,2 1 10,-1 0 0,1 0-1,8 6 1,-2-1-7,5 2 41,24 19 0,4 2 71,-35-24-97,5 2-18,0 1-1,0 0 0,-1 1 1,0 1-1,0 0 0,19 22 1,-30-29 67,-1 0 0,1 0 0,-1 0 0,0 0 0,0 1 0,0-1 0,-1 1 0,2 8 0,-2-11 0,-1 1-1,0-1 1,1 1-1,-1-1 1,0 1-1,0 0 1,-1-1-1,1 1 1,0-1-1,-1 1 1,0-1-1,1 1 0,-1-1 1,0 1-1,0-1 1,0 0-1,-3 4 1,1-3 23,-1 0 0,0 0 0,0 0 0,0 0 0,0-1 0,0 1 0,0-1 0,-1 0 0,1 0 0,-1-1 0,1 0 0,-7 2 0,-6 0 20,0-1-1,-23 1 1,-39-5-304,-122-18 0,186 19-373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38.8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140 835 3488,'-4'-1'7425,"3"-2"-4621,6-7-3088,-1 5 1224,8-19-66,0-1 0,12-37 0,11-56 7,-24 79-470,21-60 216,-15 49-167,18-94 0,-19 62-100,5-36 59,-21 64-1315,-1 77 845,-5 26 1,5-38 71,-39 166 18,22-112 130,-17 85 401,-40 142-103,54-224-219,-4-1 0,-40 79 0,30-85 264,35-60-484,-1 0 0,0 0 0,1 0 0,-1 0 0,0 0 0,1 0 0,-1 0 0,0 0-1,0 0 1,0 0 0,0-1 0,0 1 0,0 0 0,0-1 0,0 1 0,-2 0 0,1 0 14,2 0-30,-1-1 1,1 0-1,0 0 0,-1 0 0,1 0 0,-1 0 0,1 1 1,0-1-1,-1 0 0,1 0 0,-1 0 0,1 0 0,0 0 1,-1 0-1,1 0 0,-1 0 0,1-1 0,0 1 0,-1 0 1,1 0-1,-1 0 0,1 0 0,0 0 0,-1-1 0,1 1 1,0 0-1,-1 0 0,1-1 0,0 1 0,-1 0 0,1-1 1,-1 0 6,0 0 0,1 0 1,-1-1-1,0 1 1,1 0-1,0-1 1,-1 1-1,1 0 0,-1-3 1,1 0 9,-1-1 0,1 1 0,0-1 0,0 1 0,2-7 0,0 5-13,1-1 0,0 1 0,1 0 0,-1 1 0,1-1 0,0 1 0,0-1 1,1 1-1,6-5 0,2-5 20,45-54-65,96-152-1,-136 191 32,1 2 1,2 0-1,1 2 0,42-41 0,78-68 441,-137 131-402,6-7 207,-10 8-207,-8 1-169,5 2 109,-1 1 0,1-1 0,0 1 0,0 0 0,-1-1 0,1 1 0,0 0 0,0 0 0,0 1 0,0-1 0,-3 3 0,0 0 28,0 0 0,1 0 0,-8 9 0,3-1-46,1 0-1,0 1 1,1 0 0,0 1-1,1 0 1,-9 28-1,12-31 64,1 0-1,0 0 0,0 1 0,1-1 0,0 1 0,1-1 0,1 1 0,0-1 0,3 19 1,-3-27-7,0 0 0,0 0 0,0 0 1,0 0-1,0-1 0,1 1 0,-1 0 1,1-1-1,0 1 0,-1-1 1,1 1-1,4 2 0,-5-4 8,1 0 0,0 0 1,-1 0-1,1 0 0,0 0 0,0 0 1,0 0-1,-1-1 0,1 1 0,0-1 0,0 0 1,0 1-1,0-1 0,0 0 0,0 0 0,0 0 1,0-1-1,0 1 0,3-1 0,3-1 5,0-1 0,-1 0-1,0-1 1,0 1 0,0-1 0,0-1-1,-1 1 1,1-1 0,10-11-1,5-6 46,21-29 0,-33 38-20,22-25-10,-12 15-38,-1-1 1,18-29-1,-35 49-6,0 1 1,0 0-1,1 0 0,-1 0 1,1 0-1,-1 1 0,4-4 1,-5 6-22,0-1 1,-1 1-1,1-1 1,-1 0-1,1 1 1,-1-1-1,1 0 1,-1 1 0,1-1-1,-1 0 1,0 0-1,1 0 1,-1-1-1,0 1-139,-2 6-17,-6 25-36,5-22 239,1 0 1,0 0 0,-1 14 0,2-3 7,1 0 0,2 24 0,0-33 9,-1 0 0,1-1-1,1 1 1,0-1 0,0 0 0,6 11 0,-9-19-26,1 0 1,-1 1 0,1-1-1,0 0 1,-1 0-1,1 0 1,0 0-1,0 0 1,0 0-1,0 0 1,0 0-1,0 0 1,0-1 0,0 1-1,0 0 1,1-1-1,0 1 1,-1 0 1,0-1 1,0 0-1,0 0 1,0 0-1,0 0 1,-1 0-1,1-1 1,0 1-1,0 0 1,0 0 0,0 0-1,0-1 1,-1 1-1,1-1 1,0 1-1,0 0 1,-1-1-1,1 1 1,1-2-1,2-2 79,0 0-1,0-1 1,0 0-1,-1 0 1,5-8-1,-6 11-94,26-50-1,16-23-87,-36 63 60,0 0 0,1 1 0,19-19 0,-27 29-2,0 0 1,0 0-1,0 0 1,0 1-1,0-1 1,0 0-1,0 1 1,0-1-1,0 0 0,2 0 1,-2 1 16,-1 0 1,0 0-1,0 0 1,0 0-1,1 0 1,-1 0-1,0 0 1,0 1-1,1-1 1,-1 0-1,0 0 1,0 0-1,0 0 1,1 0-1,-1 0 0,0 0 1,0 0-1,0 0 1,0 1-1,1-1 1,-1 0-1,0 0 1,0 0-1,0 0 1,0 1-1,0-1 1,1 0-1,-1 0 1,0 0-1,0 1 1,0-1-1,0 0 1,0 0-1,0 1 0,1 2-15,-1 0-1,0 0 0,0 0 0,0 0 0,-1 1 0,0 2 0,0 0 90,-1 24-20,0-11-33,-3 20-1,0-18 106,2 0 0,-2 27 1,5-48-109,0 0 0,0 0 0,0 0 1,0 0-1,1-1 0,-1 1 1,0 0-1,0 0 0,0 0 0,0 0 1,0 0-1,0-1 0,1 1 1,-1 0-1,0 0 0,0 0 1,0 0-1,0 0 0,1 0 0,-1 0 1,0 0-1,0 0 0,0-1 1,1 1-1,-1 0 0,0 0 0,0 0 1,0 0-1,0 0 0,1 0 1,-1 0-1,0 0 0,0 0 1,0 1-1,1-1 0,-1 0 0,0 0 1,0 0-1,0 0 0,1 0 1,-1 0-1,0 0 0,0 0 0,0 0 1,0 1-1,0-1 0,1 0 1,-1 0-1,0 0 0,0 0 1,0 0-1,0 1 0,0-1 0,0 0 1,0 0-1,0 0 0,1 1 1,-1-1-1,0 0 0,0 0 1,0 0-1,0 0 0,0 1 0,0-1 1,0 0-1,0 0 0,0 1 1,5-8 85,-1 0 1,1-1 0,3-8 0,6-10-20,-1 7-121,0 0 0,1 1 1,1 0-1,1 2 1,1-1-1,0 2 0,29-20 1,-44 33-5,0 1 0,0-1 0,1 1 0,-1 0 0,0 0 1,1 0-1,-1 0 0,5 0 0,-7 1 44,1 0 1,-1 0-1,1 0 1,0 0-1,-1 1 1,1-1-1,-1 0 0,1 0 1,0 1-1,-1-1 1,1 1-1,-1-1 0,1 0 1,-1 1-1,1-1 1,-1 1-1,0-1 1,1 1-1,-1-1 0,0 1 1,1-1-1,-1 1 1,0-1-1,1 1 0,-1 0 1,0-1-1,0 1 1,0-1-1,0 1 0,0 0 1,1-1-1,-1 1 1,0 0-1,-1 0 1,4 26-123,-2-18 91,0 1-1,5 17 1,-6-25 56,1 1 0,0-1 0,0 0 0,0 0 0,0 1-1,0-1 1,1 0 0,-1 0 0,1 0 0,-1 0 0,1-1 0,0 1 0,-1 0-1,1-1 1,4 3 0,-3-3 12,-1 0-1,1 0 1,-1-1-1,1 1 1,0-1-1,-1 0 1,1 0 0,-1 0-1,1 0 1,0 0-1,-1 0 1,1-1-1,-1 0 1,1 1-1,-1-1 1,4-1-1,9-4 67,19-11-1,-25 13-79,196-100-126,-200 101 42,0 1 1,0 0 0,0 1 0,0-1-1,0 1 1,1 0 0,9-1-1,-15 2 62,0 0 1,0 0-1,0 0 0,1 0 1,-1 0-1,0 1 0,0-1 1,0 0-1,0 0 0,0 0 1,0 0-1,1 0 0,-1 1 1,0-1-1,0 0 0,0 0 1,0 0-1,0 0 0,0 1 1,0-1-1,0 0 0,0 0 1,0 0-1,0 0 0,0 1 1,0-1-1,0 0 0,0 0 0,0 0 1,0 0-1,0 1 0,0-1 1,0 0-1,0 0 0,0 0 1,0 1-1,0-1 0,0 0 1,0 0-1,0 0 0,-1 0 1,1 0-1,0 1 0,0-1 1,0 0-1,0 0 0,0 0 1,0 0-1,-1 0 0,1 1 0,-1 0 0,0 0-1,0 0 1,1 0 0,-1 0-1,0 0 1,0 0 0,0 0-1,0-1 1,0 1 0,-2 0-1,-86 45-43,78-40 42,1 1 1,0 1 0,0 0 0,1 0-1,0 1 1,-10 11 0,15-14 9,-1 0-1,1 0 1,0 1 0,1-1 0,0 1-1,0 0 1,0 0 0,1 0 0,-2 7-1,3-10 1,1-1 0,-1 0-1,1 1 1,0-1-1,0 0 1,1 1 0,-1-1-1,1 0 1,-1 1 0,1-1-1,0 0 1,0 0-1,1 0 1,-1 0 0,0 0-1,1 0 1,0 0-1,0 0 1,0-1 0,0 1-1,0-1 1,4 4 0,-2-2 20,0-1 1,0 0-1,0 0 1,1 0-1,-1-1 1,1 1 0,0-1-1,-1 0 1,1 0-1,0-1 1,0 0 0,0 0-1,1 0 1,-1 0-1,0-1 1,0 1-1,6-2 1,-4 0-8,0 0 1,0 0-1,0-1 0,0 0 0,-1-1 0,1 0 1,-1 0-1,0 0 0,0 0 0,0-1 1,10-8-1,-6 5-12,-8 6-2,-1 1-1,0-1 0,0 0 1,0 1-1,0-1 0,0 0 1,0 0-1,0 0 0,0 0 1,0 0-1,0 0 0,0 0 0,0 0 1,-1 0-1,1 0 0,0 0 1,0-2-1,4-16-1274,-3 13-1980,1-1-1,0 1 1,6-9 0,2 5-2345,4 5 1894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40.65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176 753 2144,'-5'3'274,"0"-1"0,-1 0 0,1-1 0,0 1 0,-1-1 0,1 0 0,-10 1 0,9-2 377,0 0-1,0 0 1,0 1-1,0 0 1,0 1 0,0-1-1,0 1 1,1 0 0,-1 1-1,-8 4 1,1-3 249,12-4-858,1 0-1,-1 0 1,1 0 0,-1 0 0,0 0 0,1 0 0,-1 0 0,0 0 0,1 1 0,-1-1 0,1 0 0,-1 0 0,1 1 0,-1-1 0,1 0 0,-1 1 0,1-1 0,-1 1 0,1-1 0,-1 0 0,1 1 0,0-1 0,-1 1 0,1-1 0,0 1 0,-1-1 0,1 2 0,-3 8 536,0 0 0,-2 16 0,1-1-184,-1 14 203,2-26-382,4-11 902,9-17 1600,2-3-2473,8-13 444,27-35 336,-17 33-572,1 2-1,55-43 1,0 0-138,-59 48-274,-1-1-1,-1-1 1,-2-2-1,23-36 1,53-121 376,-49 58-131,-37 91-213,-12 35-90,1-1 0,-1 0 0,0 0 0,0 0 0,0 0 0,-1 0 0,1 0 0,-1 0 0,0 0 1,-1-7-1,-9 22-318,3 1 297,2 0 0,0 0 0,-6 19 0,-5 16-19,-131 269 48,135-292 50,1 0 0,1 1 0,1 0 1,1 1-1,1 0 0,2 0 1,0 1-1,-1 45 0,6-63 18,1-1 1,-1 1-1,2-1 0,-1 0 0,4 12 1,-5-18-30,1-1 0,-1 1 0,1 0 1,-1-1-1,1 1 0,0-1 0,0 1 1,0-1-1,0 1 0,0-1 0,0 0 1,0 0-1,0 1 0,0-1 0,1 0 1,-1 0-1,0 0 0,1 0 0,-1 0 1,1 0-1,-1-1 0,1 1 0,-1 0 1,1-1-1,0 1 0,-1-1 0,1 0 1,0 1-1,-1-1 0,1 0 0,0 0 1,-1 0-1,3 0 0,1-2 27,-1 1 0,0-1 0,1 1 0,-1-1 0,0 0-1,0-1 1,0 1 0,0-1 0,0 0 0,5-4 0,5-8 62,15-17 0,-16 17-62,71-80-264,-80 91 100,-3 2 66,0 1 0,1-1 0,-1 0 0,0 1-1,1 0 1,-1-1 0,1 1 0,0 0-1,-1 0 1,1 0 0,0 0 0,0 0-1,3-1 1,-5 3 32,1-1 0,-1 0 0,1 1 0,-1-1 0,0 1 0,0-1 0,1 1 0,-1-1 0,0 1 1,0-1-1,1 1 0,-1-1 0,0 1 0,0 0 0,0-1 0,0 1 0,0-1 0,0 1 0,0-1 0,0 1 0,0 0 0,0-1 0,0 1 0,0 0 0,0 2-13,-1 17 104,-6 33-1,3-33-93,0 33-1,4-51 57,0 1 1,0-1-1,0 0 1,1 1-1,-1-1 1,1 1-1,-1-1 1,1 0-1,0 0 1,2 5-1,-3-7-23,0 1-1,1-1 1,-1 1-1,1-1 1,-1 1-1,1-1 1,0 0-1,-1 1 1,1-1-1,-1 0 1,1 0-1,-1 1 1,1-1-1,0 0 1,-1 0-1,1 0 1,0 0-1,-1 0 1,1 1-1,0-1 1,-1-1-1,1 1 1,0 0-1,-1 0 1,1 0-1,0 0 1,-1 0-1,1 0 1,-1-1-1,1 1 1,0 0-1,-1-1 1,1 1-1,-1 0 1,1-1-1,-1 1 1,1-1-1,-1 1 1,1-1-1,96-74 88,-95 73-91,64-46-677,-73 57 649,0 0 1,1 1 0,0 0-1,1 0 1,0 1 0,0-1 0,1 1-1,-4 19 1,7-25 20,0 0 1,1 0-1,-1 0 0,1 0 0,1 1 0,-1-1 0,1 0 1,0 0-1,2 8 0,-3-11 8,1-1 0,-1 1 0,1 0 1,-1-1-1,1 1 0,0 0 0,0-1 0,0 1 0,0-1 1,0 0-1,0 1 0,0-1 0,0 0 0,1 0 0,-1 1 1,0-1-1,1 0 0,-1 0 0,1-1 0,-1 1 0,1 0 1,0 0-1,-1-1 0,1 1 0,0-1 0,-1 1 1,1-1-1,0 0 0,0 0 0,3 0 0,-1 0 3,0-1-1,0 0 1,0-1-1,0 1 1,0-1-1,0 0 1,0 0-1,0 0 1,0 0-1,-1 0 1,1-1-1,3-4 1,2-1 100,0-2 0,14-18-1,-16 18-115,-1 1 0,0-1 0,-1 0 0,0-1 0,4-12-1,-7 17-30,0 0 0,-1 0 0,1 0-1,-1 0 1,-1 0 0,1 0 0,-1-1-1,-1 1 1,1 0 0,-1 0 0,-1-7-1,1 10 26,0 1-1,0 0 0,0-1 0,0 1 0,-1 0 1,1 0-1,-1 0 0,1 0 0,-1 0 0,0 1 0,0-1 1,0 0-1,-2-1 0,-1-1 3,-1 1 1,1 0-1,-1 0 1,-6-2-1,11 5 1,1 0 1,-1 0-1,1 0 0,0 0 1,-1 0-1,1-1 0,-1 1 1,1 0-1,0 0 0,-1 0 0,1 0 1,0-1-1,-1 1 0,1 0 1,0 0-1,-1-1 0,1 1 0,0 0 1,0-1-1,-1 1 0,1 0 1,0-1-1,0 1 0,0 0 0,-1-1 1,3-1 23,1 0-21,-1 1 1,0-1-1,1 1 1,0 0-1,-1-1 1,1 1-1,0 0 1,0 0-1,-1 1 1,6-2-1,7-1 21,12-4-52,0 0 0,0 3-1,0 0 1,1 1 0,-1 2 0,1 1-1,39 5 1,-63-5 23,-1 1 1,1 0-1,-1 0 0,0 0 1,1 0-1,-1 1 0,0-1 1,0 1-1,0 0 1,0 0-1,0 0 0,5 5 1,-6-6 17,-1 1 1,0 0-1,1 0 0,-1 0 1,0 0-1,0 0 1,0 0-1,0 1 1,0-1-1,-1 0 0,1 0 1,-1 1-1,1-1 1,-1 0-1,0 1 1,0-1-1,0 0 1,0 1-1,0-1 0,-1 3 1,-1 12 157,2-9 104,0-8-261,0 0 0,0 0 0,0 0 0,0 0 0,0 0 0,1 0 0,-1 0 0,0 0 0,0 0 0,0 0 0,0 0 0,0 0 0,0 0 1,0 0-1,0 0 0,0 0 0,0 0 0,0 0 0,0 0 0,0 0 0,0 0 0,0 0 0,0 0 0,0 0 0,0 0 0,0 0 0,0 0 0,0 0 0,0 0 0,0 0 0,0 0 0,0 0 1,0 0-1,0 0 0,1 0 0,-1 0 0,0 0 0,0 0 0,0 0 0,0 0 0,0 0 0,0 0 0,0 0 0,0 0 0,4-7 77,0 1 0,1-1-1,0 1 1,0 0 0,1 0 0,0 1 0,9-8-1,1-1-46,-13 11-116,-1 1 0,1 0 0,-1 0 0,1 0 0,0 1 0,4-3 0,-6 4 48,0-1 0,0 1 0,0 0-1,0-1 1,0 1 0,0 0 0,0 0 0,0 0 0,0 0 0,1 0-1,-1 0 1,0 0 0,0 0 0,0 1 0,0-1 0,0 0 0,0 1-1,0-1 1,0 0 0,0 1 0,0 0 0,0-1 0,0 1-1,0-1 1,1 2 0,10 12 51,0 0 0,0 1 0,16 28 0,-12-19 25,-14-18-517,-1-3-817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40.9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 20 8128,'-40'-12'3680,"25"9"-3168,11-2 320,4 10-544,4-5 32,6 0-192,3 0-448,0 3 192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41.3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24 212 9376,'-23'-35'4256,"59"10"-3680,1 10 640,8 3-768,31-16 479,1 8-575,34-8 128,-3 3-320,32 10-352,-19 7 96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43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52 6880,'-7'-2'606,"-35"-8"3766,15 7 5817,27 3-10111,0 0 0,0 0-1,0-1 1,0 1 0,1 0-1,-1 0 1,0-1 0,0 1-1,0 0 1,0 0 0,1 0-1,-1-1 1,0 1-1,0 0 1,1 0 0,-1 0-1,0 0 1,0 0 0,1-1-1,-1 1 1,0 0 0,0 0-1,1 0 1,-1 0 0,0 0-1,0 0 1,1 0 0,-1 0-1,1 0 1,10-1 286,-9 1-146,129-10 1786,0 1-1709,-48 9-479,-66 0-5586,0 0-5961,-21-2 7976,-4-8 241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42.0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238 513 3552,'-7'-5'6488,"-3"4"-3898,-12 5-2032,14-2 318,-2 1-553,-1 0 1,1 0-1,0 1 1,1 0-1,-1 1 1,1 0-1,0 1 1,0 0 0,1 0-1,-1 1 1,1 0-1,1 0 1,-1 1-1,-9 13 1,12-13-179,-1 1 1,1-1 0,0 1-1,1 0 1,0 0 0,0 1-1,1-1 1,0 1 0,1 0-1,0-1 1,0 1 0,1 0-1,0 0 1,1 0 0,2 17-1,-2-24-83,1 1-1,-1-1 0,1 0 1,0 0-1,0 0 0,1-1 0,-1 1 1,0 0-1,1 0 0,0-1 1,-1 1-1,1 0 0,0-1 0,0 0 1,1 0-1,-1 1 0,0-1 1,1 0-1,-1-1 0,1 1 1,0 0-1,0-1 0,-1 0 0,5 2 1,-3-2-20,0 0-1,1 0 1,-1 0 0,1-1 0,-1 1 0,1-1 0,0 0 0,-1 0 0,1-1 0,-1 1 0,1-1-1,-1 0 1,1 0 0,-1-1 0,8-3 0,-5 1-7,0 0-1,0-1 1,0 0 0,-1 0 0,0 0-1,0-1 1,0 0 0,0 0 0,-1-1-1,0 0 1,-1 0 0,1 0 0,-1 0-1,-1-1 1,1 1 0,3-14 0,-5 14-73,0-1 0,0 0 0,-1 0 0,0 1 0,0-1 1,-1 0-1,0 0 0,-1 0 0,0 0 0,0 1 1,0-1-1,-1 0 0,0 1 0,0-1 0,-1 1 0,0 0 1,-1 0-1,-4-8 0,-2 0-4,4 8-17,1 0 0,-8-16 0,13 23 75,0-1-1,0 1 1,0-1-1,-1 1 1,1-1 0,0 1-1,0-1 1,0 0-1,0 1 1,0-1-1,0 1 1,0-1-1,0 1 1,0-1-1,0 1 1,1-1-1,-1 1 1,0-1-1,0 1 1,0-1 0,1 1-1,-1-1 1,0 1-1,0-1 1,1 1-1,-1-1 1,1 1-1,-1-1 1,0 1-1,1 0 1,-1-1-1,1 1 1,-1 0-1,1 0 1,-1-1 0,1 1-1,24-8 492,-17 6-351,9-2 30,2-1 164,1-1 0,-1-1 0,0 0 0,35-20 0,-39 17-235,-1 0 0,0-1 0,0-1 0,-2 0 0,1-1 0,-2-1 0,13-17 0,-8 6-28,-1 0 0,-1-2 1,17-44-1,-16 31-27,-7 15-162,2 0 0,20-38 0,-30 62 89,1 0 0,-1 1-1,0-1 1,1 0-1,-1 1 1,1-1 0,-1 0-1,1 1 1,0-1-1,-1 1 1,1-1 0,0 0-1,-1 1 1,1 0-1,0-1 1,-1 1 0,1-1-1,0 1 1,0 0-1,1-1 1,-2 1 3,1 1 1,-1-1-1,1 0 1,-1 0-1,1 0 1,-1 1-1,1-1 1,-1 0-1,1 1 1,-1-1-1,1 0 1,-1 1-1,1-1 1,-1 0-1,0 1 0,1-1 1,-1 1-1,1-1 1,-1 1-1,0-1 1,0 1-1,1 0 1,1 4-29,0 0-1,-1 0 1,1 0 0,-1 0-1,1 11 1,1 38-34,-5 79 1,-15 58 6,14-163 70,-46 299 102,37-279-54,-1 0 1,-22 45-1,23-64 29,-2 0 0,-1-1 0,-1-1 0,-25 31 0,35-50-12,-1 0 0,-1-1 0,1 0 0,-1 0 0,0 0 0,-1-1 0,-13 8 0,18-12-12,0 0-1,0 0 0,0-1 0,0 1 0,0-1 0,0 0 0,-1 0 0,1 0 0,-8 0 0,11-1-41,-1 0 0,1 0 0,-1 0 0,1 0 0,0-1 0,-1 1 0,1-1 0,0 1 0,-1-1 0,1 1 0,0-1 0,0 1 0,0-1 0,-1 0 0,1 0 0,0 0 0,0 0 0,0 0 0,0 0 0,0 0 0,1 0 0,-1 0 0,0 0 0,0 0 0,1-1 0,-1 1 0,1 0 0,-1-1 0,1 1 0,-1 0 0,1-3 0,-1 0-5,1 1 0,0-1 0,0 1 0,0-1 0,1 0 0,0 1 0,-1-1 0,1 1 0,0 0 0,0-1 0,1 1 0,-1 0 0,1-1 0,2-2 0,2-4-2,1 0-1,0 0 0,0 1 0,1 0 0,0 1 0,17-14 0,58-36-75,-55 41-2,2 1 1,0 2-1,1 0 1,0 2 0,34-8-1,-55 18-230,-1 0-1,1 0 1,0 1-1,0 1 1,16 0 0,-20 1-777,1 0 1,0 0 0,9 3 0,-11-2-482,0 0 0,0 0 0,0 1 0,8 5 0,6 6-2496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49.3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106 752 3552,'0'-1'229,"-1"1"-1,1-1 1,0 0 0,0 0-1,-1 0 1,1 0 0,0 0 0,0 0-1,0 0 1,0 0 0,0 0 0,0 0-1,0 0 1,0 0 0,0 0-1,1 0 1,0-1 0,0-3 3905,-3 14-961,-5 14-1753,-20 43 0,1 0-623,-17 76 904,41-131-543,9-19 144,-5 6-1282,43-53 570,70-95-396,-104 133-163,-7 9-53,1 0-1,0 0 1,0 1-1,1 0 1,0 0 0,0 1-1,1-1 1,10-7-1,-17 14 18,1-1-1,0 1 1,-1 0-1,1-1 1,0 1-1,-1 0 1,1 0-1,0-1 1,-1 1-1,1 0 1,0 0-1,-1 0 1,1 0-1,0 0 1,-1 0-1,1 0 1,0 0-1,0 0 1,-1 0-1,1 0 1,0 1-1,-1-1 1,1 0-1,0 0 1,-1 1-1,1-1 1,0 1-1,0 0 3,0 0-1,0 0 0,0 1 0,0-1 0,0 0 0,0 1 1,0-1-1,-1 0 0,1 1 0,-1-1 0,2 3 1,-1 4 15,1 0 1,-1 0-1,0 14 1,-9 74 181,5-65 71,-1-13 78,2-13 223,8-12-238,42-64-45,-33 47-324,0 1-1,2 0 0,0 1 0,40-37 1,-55 57 20,-1 1 0,1 0 0,0 0 0,-1-1 0,1 1 0,0 0 0,0 0 0,0 1 0,0-1 0,2 0 0,-3 0 8,-1 2 1,1-1-1,0 0 0,0 0 0,-1 0 1,1 0-1,0 0 0,0 1 0,-1-1 1,1 0-1,0 1 0,0-1 1,-1 0-1,1 1 0,0-1 0,-1 1 1,1-1-1,-1 1 0,1-1 1,-1 1-1,1 0 0,-1-1 0,1 1 1,-1 0-1,1-1 0,-1 1 1,1 1-1,0 2-14,1-1 0,-1 1 0,0 0 0,1 0 0,-2 0 1,1 0-1,0 0 0,-1 7 0,-2 34 27,0-30 2,-4 20 58,-1 9-41,6-41 3,1 1-1,0-1 0,0 1 1,1-1-1,-1 1 1,1-1-1,-1 1 0,1-1 1,2 6-1,-2-8-1,0 1 0,0-1 0,0 0 0,0 1 0,0-1 0,0 0 0,0 0 0,1 0 0,-1 0 0,0 0 0,1 0 0,-1 0 0,1-1 0,-1 1 0,1 0 0,-1-1 0,1 1 0,-1-1 0,1 0 0,0 1 0,-1-1 0,1 0 1,1 0-1,6 0 63,0 0 0,0-1 1,9-2-1,-11 2-43,16-3-23,0-2 0,-1 0 0,0-1 0,0-1 0,-1-1 0,0-1 0,0-1 0,-1-1 0,-1-1 0,0 0 0,0-1 0,-2-2 0,0 1 0,28-35 1,-40 44-25,17-23 0,-20 26-15,-1 1-1,1 0 0,-1-1 1,0 1-1,0 0 1,0-1-1,0 0 1,0 1-1,0-1 1,0-3-1,-22 23-414,-20 28 403,-3-2 0,-50 39 1,91-80 38,-44 41 12,44-40-11,-1 1 0,1 0 1,0 0-1,0 0 0,0 1 1,1-1-1,-1 1 0,1-1 1,-2 9-1,3-12 3,1 0 0,0 1 0,-1-1 0,1 0 0,0 0 0,0 0-1,0 0 1,0 0 0,0 0 0,0 0 0,0 0 0,1 0 0,-1 1 0,0-1 0,1 0 0,-1 0 0,0 0 0,1 0 0,-1 0 0,1 0 0,0 0 0,-1-1-1,1 1 1,0 0 0,-1 0 0,1 0 0,0-1 0,0 1 0,0 0 0,0-1 0,0 1 0,0-1 0,0 1 0,0-1 0,0 1 0,0-1 0,0 0 0,0 1-1,0-1 1,0 0 0,0 0 0,2 0 0,4 1 102,-1-1 0,1 0 0,0-1 0,-1 1 0,12-3 1,-11 1-71,0 0 1,0 0 0,0-1 0,0 0 0,0 0 0,0-1 0,-1 1 0,1-1 0,-1-1 0,0 1 0,-1-1 0,1 0 0,-1-1 0,7-7 0,1-7-61,0 1-1,-2-2 1,0 1 0,14-41 0,-24 58-45,0-1 0,1 1 0,-1 0 0,0 0 0,1 0 0,0-1 0,0 1 0,3-3 0,-5 21-496,-6 22 379,-1 69-1,7-97 203,1-1 0,0 0-1,0 0 1,4 16-1,-3-20 28,-1 1 0,1-1 0,0 0 0,0 0 0,0 0-1,1 0 1,-1 0 0,1 0 0,6 6 0,-7-9-12,-1 0 1,1 0 0,0 0 0,-1 0 0,1-1-1,0 1 1,0 0 0,0-1 0,-1 1 0,1-1 0,0 0-1,0 0 1,0 0 0,0 1 0,0-2 0,0 1-1,-1 0 1,1 0 0,0-1 0,3 0 0,3-1 3,0-1-1,16-7 1,-20 7-26,67-28 43,-19 8-52,50-29 0,-87 42-2,0 1 0,0-2 0,-1 0 0,-1-1 0,0 0 0,-1-1 0,17-21 0,-26 29-3,0 0 0,0 0 0,0 0 0,2-5 0,-4 9-12,-1-1 1,1 0-1,-1 1 1,1-1-1,-1 0 1,0 1-1,0-1 1,0 0-1,0 0 1,0 1-1,0-1 1,0 0-1,-1 1 1,1-1-1,-1 0 1,1 1-1,-1-1 1,-1-3-1,1 4-16,1 0-1,-1-1 1,0 1-1,0 0 1,0 0-1,0 0 1,-1 0-1,1 0 1,0 0 0,0 0-1,-1 0 1,1 0-1,0 0 1,-1 1-1,1-1 1,-1 0-1,1 1 1,-2-1-1,0 1-5,0-1 0,0 1 0,0 0 0,0 0 0,0 1 0,0-1 0,0 1 0,1-1 0,-5 2 0,-2 2 0,0-1 0,0 2 0,0-1 0,-15 12 1,11-6 2,0 0 1,1 0-1,0 2 1,1-1 0,0 2-1,1-1 1,0 1-1,1 1 1,-12 23 0,20-34 36,0-1 0,0 1 1,0 0-1,0-1 0,1 1 1,-1 0-1,1-1 0,0 1 1,-1 0-1,1 0 0,0-1 1,1 1-1,-1 0 0,0 0 1,1-1-1,0 1 0,0 0 1,-1-1-1,1 1 0,1-1 1,-1 1-1,3 4 0,-1-4 11,0 0 0,0 1 0,0-1 0,0-1 0,0 1 0,1 0 0,-1-1 0,1 0 0,0 0 0,0 0 0,0 0 0,0-1 0,0 1 0,5 0 0,-2 0 29,0-1 1,0 0 0,0-1-1,-1 1 1,1-1 0,0-1-1,0 1 1,0-1 0,0 0-1,-1-1 1,1 0 0,0 0-1,-1 0 1,0-1 0,1 0-1,-1 0 1,0 0 0,0-1-1,-1 0 1,1 0 0,-1-1-1,0 0 1,8-9 0,1-3-78,-2 0 0,0-1 0,-1 0 0,11-26 0,-20 40-371,-1 5 100,-3 14-72,-7 24 108,-8 49 223,-8 20-70,-23 82 385,35-149-168,-1-1-1,-31 60 1,33-78-46,-27 35 1,33-48 23,-1-1-1,0 0 1,-1 0-1,0-1 1,0 0-1,-16 10 1,21-15-52,0 0 1,-1 0-1,1-1 1,0 0-1,-1 0 1,0 0 0,1 0-1,-1 0 1,1 0-1,-1-1 1,0 0-1,1 0 1,-1 0 0,0 0-1,1-1 1,-1 1-1,0-1 1,1 0-1,-1 0 1,1 0 0,-5-3-1,3 2-11,0-1-1,1-1 1,-1 1 0,1-1-1,0 0 1,0 0-1,0 0 1,0 0 0,1-1-1,-1 1 1,1-1 0,1 0-1,-5-9 1,0-2-38,1-1 1,1 0-1,1 0 1,0 0-1,1 0 1,1-1-1,1 0 1,0 1-1,1-1 1,1 1-1,1-1 1,0 0-1,1 1 1,1 0-1,1 0 1,11-27-1,-11 35-4,-1 1-1,2-1 0,-1 2 1,1-1-1,0 1 1,1-1-1,0 2 1,0-1-1,1 1 1,-1 0-1,1 1 0,11-6 1,10-4 35,1 1 0,40-12 0,-29 12 24,-6 1 1,-8 4 27,-1-1 0,51-28 0,-60 27-39,0-2 0,-1 0 1,-1 0-1,20-23 0,-10 6-75,31-47 1,-48 63 49,0 2-19,14-18 0,-20 28 1,0-1 0,0 1 0,0 0 0,1-1 0,-1 1 0,1 1 0,0-1 0,-1 0 0,1 1 0,0-1 0,0 1 0,5-2 0,-7 3 0,0-1 1,0 1 0,1 0-1,-1 0 1,0 0 0,0 0-1,0 0 1,1 0 0,-1 0-1,0 1 1,0-1 0,0 0 0,0 1-1,0-1 1,0 1 0,1-1-1,-1 1 1,0-1 0,0 1-1,1 1 1,0 0 11,-1-1-1,1 1 1,-1 0 0,0 0-1,0 0 1,1 0 0,-1 0-1,-1 0 1,1 0 0,1 3-1,0 3 14,0 1 0,-1-1-1,0 1 1,0 13 0,-2-2 26,-1-1 0,-1 1 1,0-1-1,-2 0 0,0 0 1,-1-1-1,-13 28 0,6-11 943,13-37-939,0 0 0,1 0 0,0 0 0,-1 0 0,1 0 1,0 0-1,0 0 0,0 0 0,0 0 0,0 0 0,2-2 0,3-5 30,15-21 16,27-31 1,-11 15-102,-20 24-59,1 2-1,0 0 0,2 1 0,37-29 0,-55 47 46,1-1 0,0 0 0,0 0 0,0 1 0,0 0 0,0 0 0,0-1 0,0 2 0,0-1 0,0 0 0,0 1 1,6-1-1,-7 1 14,-1 0 0,1 1 1,-1-1-1,1 0 1,-1 1-1,1-1 0,-1 1 1,1 0-1,-1 0 1,0-1-1,1 1 0,-1 0 1,0 0-1,1 0 1,-1 0-1,0 0 0,0 1 1,0-1-1,0 0 1,0 0-1,0 1 0,-1-1 1,1 0-1,0 1 1,-1-1-1,1 3 1,2 3-12,-1 1 1,0 0 0,-1 0 0,0 0-1,0 0 1,-1-1 0,0 1 0,0 0-1,-1 0 1,0 0 0,-2 8 0,-3 7 61,-1 0 0,-13 30 0,17-47 0,0 1 1,1 0 0,-1 8 0,3 3 160,0-17-182,0-1 0,0 1-1,0-1 1,1 1 0,-1-1 0,0 1-1,1-1 1,-1 1 0,0-1 0,0 1 0,1-1-1,-1 0 1,1 1 0,-1-1 0,0 1-1,1-1 1,-1 0 0,1 0 0,-1 1 0,1-1-1,-1 0 1,1 0 0,-1 1 0,2-1 0,1 0 26,0 1 0,0-1 0,0 0 1,0-1-1,0 1 0,0 0 0,0-1 1,0 0-1,0 1 0,0-1 0,3-2 1,33-17 340,-36 18-375,13-8-10,0-1 0,-1 0 0,-1-1 0,21-21 0,44-62-24,-67 79 31,1-2 3,-10 14-43,0-1 0,1 1 1,-1 0-1,1-1 0,6-4 0,-10 9 31,0 0 1,1-1-1,-1 1 0,0 0 1,0 0-1,0 0 0,1 0 1,-1-1-1,0 1 0,0 0 0,1 0 1,-1 0-1,0 0 0,0 0 1,1 0-1,-1 0 0,0 0 0,0 0 1,1 0-1,-1 0 0,0 0 1,0 0-1,1 0 0,-1 0 1,0 0-1,0 0 0,1 0 0,-1 0 1,0 0-1,0 0 0,1 1 1,-1-1-1,0 0 0,0 0 0,1 0 1,-1 0-1,0 0 0,0 1 1,0-1-1,1 0 0,-1 0 1,0 1-1,0-1 0,0 0 0,0 0 1,0 0-1,0 1 0,1-1 1,-1 0-1,0 0 0,0 1 1,0-1-1,0 0 0,0 1 0,0-1 1,0 0-1,0 0 0,0 1 1,0-1-1,0 0 0,0 1 0,-1 21-202,0-21 205,-11 165-315,12-160 344,0 1-1,0-1 1,1 1 0,0 0 0,0-1 0,0 1-1,1-1 1,0 0 0,0 0 0,1 1 0,0-1-1,4 6 1,-7-11 0,1 0 1,-1 0-1,1-1 0,0 1 0,0 0 1,-1 0-1,1-1 0,0 1 0,0 0 0,0-1 1,-1 1-1,1-1 0,0 0 0,0 1 1,0-1-1,0 1 0,0-1 0,0 0 1,0 0-1,2 0 0,-1 0 9,0 0-1,0 0 1,0 0-1,0-1 1,0 1-1,1-1 1,-1 1-1,0-1 1,2-2-1,4-1 22,0-1 1,-1 0-1,13-11 0,-8 4-18,15-18-1,-12 12-10,27-34 8,61-100 0,-79 114-30,12-18-22,68-112-63,-65 93 83,-2-1 0,-4-1 1,24-90-1,-39 111-486,-110 285-683,62-151 1147,-35 139 1,62-204 18,-8 27 39,3 0-1,1 1 1,2 0-1,2 0 1,1 0 0,5 42-1,-2-73-5,0 0-1,1 0 1,0 0 0,1-1-1,0 1 1,8 15 0,-10-22-1,1 0 0,-1 0 0,1 0 0,0-1 1,0 1-1,0-1 0,0 1 0,0-1 0,1 1 0,-1-1 1,1 0-1,0 0 0,-1-1 0,1 1 0,0 0 0,0-1 1,0 0-1,0 1 0,0-1 0,0-1 0,1 1 0,-1 0 1,6 0-1,-3-2-4,-1 1 0,1-1 0,-1 0 1,0 0-1,0-1 0,1 0 0,-1 0 0,0 0 1,0 0-1,-1-1 0,1 0 0,0 0 1,-1 0-1,0-1 0,0 1 0,0-1 0,0 0 1,-1 0-1,1 0 0,3-7 0,6-9-28,-2 0 0,0-1 0,11-29 0,-17 38 30,62-164-86,-49 132-305,-15 38 152,-2 9-1,-3 17-5,-50 307 63,51-320 199,1 0 1,-1 1 0,2 13 0,0 2 218,-1-23-242,0 1 0,0-1 0,0 1 1,0-1-1,0 1 0,0-1 0,0 1 0,0 0 0,0-1 0,0 1 0,0-1 0,1 1 0,-1-1 0,0 1 0,0-1 0,0 1 0,1-1 0,-1 0 0,0 1 0,1-1 0,-1 1 0,0-1 0,1 1 0,-1-1 0,0 0 0,1 1 0,0-1 0,0 0 0,-1 0 0,1 0 0,0 0 0,0 0 0,0 0 0,-1 0 0,1 0 0,0 0 1,0-1-1,-1 1 0,1 0 0,0-1 0,-1 1 0,1 0 0,0-1 0,0 0 0,6-4 43,0-1 0,9-11 0,-11 12-105,19-21 59,37-53-1,-7 6-284,-53 73 257,-1-1 1,0 1 0,0 0-1,1-1 1,-1 1-1,0 0 1,1-1 0,-1 1-1,0 0 1,1-1-1,-1 1 1,0 0 0,1 0-1,-1 0 1,1-1-1,-1 1 1,0 0 0,1 0-1,-1 0 1,1 0-1,2 6-214,-6 16-12,-32 80-42,29-81 340,3-11-23,1-1 1,-1 0 0,2 1 0,-2 15-1,3-24-24,0 0-1,0 0 0,1 0 1,-1 0-1,0 0 0,0 0 1,1 0-1,-1-1 0,0 1 1,1 0-1,-1 0 0,1 0 0,0 0 1,-1-1-1,1 1 0,-1 0 1,1 0-1,0-1 0,0 1 1,-1-1-1,1 1 0,0 0 0,0-1 1,0 0-1,0 1 0,-1-1 1,1 1-1,0-1 0,0 0 1,0 0-1,0 1 0,0-1 1,0 0-1,0 0 0,0 0 0,0 0 1,0 0-1,1-1 0,6 1 61,0-1 0,1 0-1,11-4 1,-15 4-133,81-18 117,106-29-72,-108 14-31,-56 22 65,-14 5-69,-1 0 0,1-2 0,-1 1 0,15-14 0,-27 19-68,-7 3 20,-11 6-79,-11 14 35,-5 2 49,-6-1 89,14-9-4,1 2 0,0 0 0,-37 29-1,60-42 21,-1 1 0,1-1 0,-1 1-1,1 0 1,0-1 0,-1 1-1,1 0 1,0 0 0,0 0 0,0 0-1,0 0 1,1 0 0,-1 0-1,0 3 1,1-4-8,0-1 0,0 1 0,0 0-1,0-1 1,0 1 0,0 0 0,0-1 0,0 1-1,1 0 1,-1-1 0,0 1 0,0 0-1,1-1 1,-1 1 0,0-1 0,1 1 0,-1-1-1,2 2 1,-1-1 10,0-1-1,0 1 1,0 0 0,0-1-1,0 1 1,1 0-1,-1-1 1,0 0-1,0 1 1,1-1 0,-1 0-1,3 1 1,2-1 3,1-1 1,-1 1-1,1-1 1,-1 0-1,0 0 1,1-1 0,-1 0-1,0 0 1,0-1-1,0 1 1,-1-1-1,1-1 1,-1 1-1,1-1 1,-1 0-1,0 0 1,0 0-1,-1-1 1,6-6-1,0-3-40,0 0 1,0-1-1,-2 0 0,0-1 0,9-25 0,23-92 118,33-262-210,-56 289-389,-15 82 209,-4 18-27,-5 13-67,0 7 222,1 1 0,-7 19 1,-2 19 130,-10 76 0,0 62 9,21-154 50,-2 16 155,3 83 1,3-127-132,0-1 0,1 0 0,0 0 0,0 0 0,1 0 0,0 0 0,0 0 0,1-1 0,0 1 0,1-1 0,-1 0 0,9 12 0,-10-16-22,0-1 0,0 0 0,1 0-1,-1 0 1,0 0 0,1 0 0,0-1 0,-1 1-1,1-1 1,0 1 0,0-1 0,0 0 0,-1 0 0,1-1-1,0 1 1,0 0 0,1-1 0,-1 0 0,3 0-1,6 0 20,1-1-1,-1 0 0,17-5 1,-25 5-42,29-5 43,-1-2 0,-1-1 0,34-15 0,-49 17-53,0 0 0,-1-1 0,0-1 0,0 0 1,-1-2-1,0 1 0,-1-2 0,0 1 0,0-2 0,12-17 0,-15 16 92,12-24-1,-18 32-122,-1 0 1,-1-1 0,1 1 0,-1-1-1,-1 0 1,3-10 0,-4 15 21,0 1-1,1-1 1,-1 1 0,0-1 0,0 1 0,0 0 0,0-1-1,0 1 1,-1-1 0,1 1 0,0-1 0,-1 1-1,1 0 1,-1-1 0,1 1 0,-1 0 0,0-1 0,1 1-1,-1 0 1,0 0 0,0 0 0,0 0 0,0-1-1,0 1 1,0 1 0,0-1 0,0 0 0,0 0 0,-1 0-1,1 0 1,0 1 0,-3-2 0,0 2-7,1-1 0,-1 1 0,0 0 0,0 0 0,0 0 0,0 0 0,1 1 0,-1-1 0,0 1 0,0 0 0,-3 2 0,-11 4 22,0 1 1,1 0-1,0 2 1,1 0-1,0 1 1,0 0-1,1 2 0,1 0 1,0 0-1,-18 24 1,27-31 48,0 0 1,1 0-1,-1 0 1,2 1-1,-1 0 1,1-1-1,-4 12 1,6-16-22,1 0 0,-1 0 0,1 0 0,-1 1 0,1-1 0,0 0 0,0 0 0,0 0 0,0 1 0,1-1 0,-1 0 0,1 0 0,-1 0 0,1 0 0,0 0 0,-1 0 0,1 0 0,0 0 0,0 0 0,1 0 0,-1 0 0,0-1 0,1 1 0,-1 0 0,1-1 0,-1 1 0,1-1 0,0 0 0,2 2 0,3 1 22,0 0 0,0-1 0,0 0-1,1-1 1,-1 0 0,0 0-1,1 0 1,10 0 0,64 1 174,-70-3-181,15 0-1033,44-6 1,-58 4-686,0-1 1,-1 0-1,13-6 0,-21 8 881,0-1-1,0 0 1,-1 0-1,1 0 1,-1 0 0,1-1-1,-1 1 1,0-1-1,0 0 1,0 0-1,-1 0 1,4-5 0,9-12-3367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49.7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17 10560,'-13'-16'4768,"39"24"-4128,-8-3 831,1 2-927,17-2 1472,9-2-1152,22-3 32,1 5-544,16-5-256,3 3-32,-7-3-160,-12 4 64,-10-4 32,-13 5 0,-9-5-5280,-4 0 2881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50.07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59 9 10976,'-49'-8'4960,"44"11"-4321,0-3-127,10 0-416,4-3-1151,9 3 543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52.2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 21 5728,'5'-20'8144,"-6"20"-8014,1 0 1,0 0 0,-1 0 0,1 0 0,0 0 0,-1 1-1,1-1 1,0 0 0,-1 0 0,1 0 0,0 1 0,0-1 0,-1 0-1,1 0 1,0 1 0,0-1 0,-1 0 0,1 1 0,0-1-1,0 0 1,0 1 0,0-1 0,-1 0 0,1 1 0,0 0 0,-3 13 459,1-6-172,1-4-280,-5 19 540,1 1-1,-4 47 1,4 111 963,6-130-1022,13 82 1,-4-88-91,32 87-1,-27-90-188,-14-42-329,13 35 418,-3-21-47,-11-15-362,0 0-1,0 1 0,1-1 0,-1 0 1,0 0-1,1 1 0,-1-1 0,1 0 0,-1 0 1,0 1-1,1-1 0,-1 0 0,1 0 1,-1 0-1,1 0 0,-1 0 0,0 0 1,1 0-1,-1 0 0,1 0 0,-1 0 1,1 0-1,-1 0 0,1 0 0,0 0 1,2-2-1048,1-1 0,-1 0 1,0 0-1,0 0 1,0 0-1,0 0 1,0 0-1,3-7 0,3-2-3291,-1 3 1850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52.7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8 101 7296,'0'0'102,"0"0"0,-1 0 0,1 0 0,0 0 0,-1 0 0,1 0 0,0 0 0,0 1 0,-1-1 0,1 0 0,0 0 0,-1 0 0,1 0 0,0 0 0,0 1 0,-1-1 0,1 0 0,0 0 0,0 0 0,-1 1 0,1-1 0,0 0 0,0 0 0,0 1 0,0-1 0,-1 0 0,1 0 0,0 1 0,0-1 0,0 1 0,0 12 2238,10 20 358,-7-23-2162,8 31 995,-3-12 620,13 35 1,-19-58-422,-3-13-708,10-130-443,-2 52-710,-7 77 88,3-24-92,-3 30 130,1 0 0,-1 0 1,1-1-1,0 1 0,-1 0 1,1 0-1,0 0 0,0 0 0,0 0 1,1 0-1,1-2 0,-2 3 5,0 1 0,0-1 1,0 0-1,0 1 0,0-1 0,0 1 0,0-1 0,0 1 0,0 0 0,1-1 0,-1 1 0,0 0 0,0 0 0,0 0 1,0 0-1,1 0 0,-1 0 0,0 0 0,0 0 0,0 0 0,0 1 0,1-1 0,1 1 0,26 13-24,-28-13 20,141 74 116,-135-71-20,1 0 0,0-1 1,15 4-1,-1-6-2825,-20-2 1963,-1 1 0,1 0 1,-1-1-1,0 1 0,1-1 0,-1 1 0,0-1 0,0 0 0,1 1 0,-1-1 0,0 0 0,2-1 0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53.0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 15 8224,'0'-1'100,"0"1"0,-1 0 0,1 0 0,0 0 0,0-1 0,-1 1 0,1 0 0,0 0 0,-1 0 1,1 0-1,0 0 0,-1 0 0,1 0 0,0-1 0,-1 1 0,1 0 0,0 0 0,-1 0 0,1 0 0,0 1 0,-1-1 1,1 0-1,0 0 0,-1 0 0,1 0 0,0 0 0,0 0 0,-1 0 0,1 1 0,0-1 0,-1 0 0,1 0 0,0 0 1,0 1-1,-1-1 0,1 0 0,0 0 0,0 0 0,0 1 0,-1-1 0,1 0 0,0 1 0,0-1 0,0 0 0,0 1 1,-1-1-1,8 4 5067,8 1-2580,1-3-2004,-1-1 0,0 0 0,1-1-1,-1-1 1,23-4 0,-23 3-464,50-8 70,-37 5-241,53-2 0,-69 8-640,1 0-3480,0-1 1292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53.4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0 7808,'0'5'728,"1"-1"-1,-1 1 1,1-1 0,1 1 0,-1-1-1,1 0 1,2 6 0,6 18 1306,0 11-656,-2 0 1,3 43 0,0 82 380,-10-143-1532,8 376 1490,-13-324-1131,2-40-1256,1 1-3390,3-21 1340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8:59.3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2 3136,'5'-1'12785,"-4"7"-8658,1 31-4272,-19 232 972,17-268-825,-2 111 428,3-97-298,0 1-1,1-1 1,1 0-1,1 1 1,6 17-1,-6-24-78,0-1-1,1 0 1,0 0-1,0-1 1,1 1-1,0-1 1,0 0-1,1-1 1,-1 1-1,2-2 1,-1 1-1,1-1 1,-1 0-1,2 0 1,14 6-1,10 2 159,1-1 1,59 13-1,-65-19-122,155 34 460,-183-40-570,1 1-1,-1-1 1,0 0-1,1 0 1,-1 0-1,0 0 1,1 0-1,-1 0 1,0 0-1,1 0 1,-1 0-1,0 0 1,1 0-1,-1 0 1,1 0-1,-1 0 1,0 0-1,1 0 1,-1 0-1,0 0 1,1 0-1,-1-1 1,0 1-1,1 0 1,-1 0-1,0 0 1,1-1-1,-1 1 1,1-1-1,-3-8-4192,0 6 2039,1-5-614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9:00.0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220 19 4992,'-2'-2'654,"1"-1"1,-1 1 0,0 1-1,0-1 1,0 0 0,0 0-1,-6-3 1489,8 5-2110,0 0 0,0 0 0,1 1 0,-1-1 0,0 0 0,0 0 0,0 0 1,0 0-1,0 0 0,0 0 0,0 0 0,0 0 0,0 0 0,0 0 0,0 0 0,0 1 0,0-1 0,0 0 0,-1 0 0,1 0 0,0 0 0,0 0 1,0 0-1,0 0 0,0 0 0,0 0 0,0 0 0,0 0 0,0 0 0,0 0 0,0 1 0,0-1 0,0 0 0,0 0 0,0 0 0,0 0 0,-1 0 0,1 0 1,0 0-1,0 0 0,0 0 0,0 0 0,0 0 0,0 0 0,0 0 0,0 0 0,0 0 0,0 0 0,0 0 0,-1 0 0,1 0 0,0 0 0,0 0 1,0 0-1,0 0 0,0 0 0,0 0 0,0 0 0,0 0 0,0 0 0,0 0 0,0 0 0,0-1 0,-1 1 0,1 0 0,0 0 0,0 0 0,0 0 0,0 0 1,-11 14 1960,-10 16-1067,1-1 108,-29 54 0,9 20-379,-7 13 102,42-107-213,3-8 76,3-15 369,0 4-858,8-48 81,3 1 0,2 1 1,28-70-1,-39 114-94,-1 7-103,-1-1 0,1 1 0,0 0 0,4-9 0,-5 13-30,-1 0 0,1 0 0,-1 1 0,1-1 1,0 0-1,-1 0 0,1 1 0,0-1 0,-1 0 0,1 1 0,0-1 1,0 1-1,0-1 0,0 1 0,0-1 0,-1 1 0,1 0 1,0-1-1,0 1 0,0 0 0,0 0 0,0-1 0,0 1 0,0 0 1,0 0-1,0 0 0,0 0 0,0 1 0,0-1 0,0 0 0,0 0 1,0 1-1,1-1 0,12 6-16,0 1 0,-1 0-1,0 0 1,-1 1 0,18 15 0,-22-17 59,-1 1-1,0 0 1,0 0 0,-1 1 0,0 0 0,0 0-1,-1 0 1,0 1 0,5 11 0,-9-18 12,-1 0 0,1-1 0,-1 1 0,1 0 0,-1 0 0,0 0 0,0 0 0,0 0 0,0-1 0,0 1 0,0 0 0,0 0 0,-1 0 0,1 0 1,-1 0-1,1-1 0,-2 4 0,0-2 4,0 0 0,0-1 0,0 1 0,0 0 0,0-1 0,0 0 0,-1 0 1,1 1-1,-6 2 0,3-2 11,-1 0 0,0 0 0,1 0 0,-1-1 1,-1 0-1,1 0 0,0 0 0,0-1 0,-1 0 0,-6 0 1,6-2-204,-1 0 1,2 0 0,-1-1 0,0 0-1,0 0 1,0-1 0,1 0 0,0 0 0,-1-1-1,1 0 1,-9-7 0,14 10-528,-1 0-1,1 0 1,-1 0 0,0 0-1,1 0 1,-1 1 0,0-1-1,-2 0 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43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17 9216,'-1'-5'906,"-1"-7"2838,1 20-1408,-4 48 1968,1-17-3120,-29 218 2705,12-121-3805,14-65-1068,3-25-2980,-2 1-8111,5-34 7179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9:04.6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12 602 3808,'-12'-3'7733,"22"6"-7140,0 0-1,0-1 1,0 0 0,0-1-1,1 0 1,16 0 0,65-8 787,-81 6-1283,-3-1-2,1 1 0,-1-1 0,0 0-1,0-1 1,-1 0 0,1 0-1,11-8 1,-16 10-54,1-1 1,-1 0-1,0 0 0,-1-1 0,1 1 1,0 0-1,-1-1 0,1 0 0,-1 1 1,0-1-1,0 0 0,0 0 0,0-1 1,0 1-1,-1 0 0,0-1 0,1 1 1,0-6-1,-2 7-63,0 0 0,0 0 0,0 0 0,0 0 0,-1 0 0,1 0 0,0 0 0,-1 0 0,0 0 0,1 0 1,-1 0-1,0 1 0,0-1 0,0 0 0,0 1 0,-1-1 0,1 1 0,0-1 0,-1 1 0,1-1 0,-1 1 0,1 0 0,-1 0 0,1 0 0,-1 0 1,0 0-1,0 0 0,0 0 0,1 0 0,-1 1 0,-3-1 0,-1-1-50,1 1 0,-1 0 0,0 0 0,1 1 0,-1-1 0,0 1 0,1 1 0,-1-1 0,0 1 0,-10 2 0,6 1 118,0-1 0,0 2-1,1-1 1,0 1-1,0 1 1,0-1-1,0 2 1,1-1-1,0 1 1,0 0-1,1 1 1,-10 12-1,16-18-3,0-1 0,0 0 0,0 1-1,0-1 1,0 1 0,0-1-1,1 1 1,-1 0 0,1-1-1,-1 1 1,1 0 0,-1-1-1,1 1 1,0 0 0,0-1-1,0 1 1,0 0 0,0 0-1,0-1 1,0 1 0,1 0 0,-1-1-1,1 1 1,-1 0 0,1-1-1,0 1 1,-1-1 0,1 1-1,0-1 1,0 1 0,0-1-1,0 1 1,0-1 0,1 0-1,-1 0 1,0 0 0,0 1-1,1-1 1,-1 0 0,2 0 0,5 4 84,0-2 1,0 1 0,0-1 0,0 0 0,1 0 0,11 1 0,1 0 17,1-1 0,-1-1 0,0 0 0,1-2 0,-1-1 0,1 0 0,-1-2 0,39-9 0,-9-5-58,-1-2 0,-2-3 0,0-1 1,-1-3-1,43-31 0,-62 37-29,0-2 0,-2 0 0,-1-2 0,42-50 0,-36 34-17,-3-1 0,39-77 0,-62 108-91,0 0-1,-1 0 1,4-13-1,-8 20 9,1 1 0,0-1 0,-1 1 0,1-1 0,-1 0 0,0 1 0,0-1 0,0 0 0,0 1 0,0-1 0,-1 0 0,1 1 0,-1-1 0,0 0 0,0 1-1,0-1 1,0 1 0,-2-4 0,2 5 24,0 0 1,0 1-1,0-1 0,0 0 0,0 1 0,0-1 0,0 1 0,0-1 0,0 1 0,0 0 0,0-1 0,0 1 0,0 0 0,0 0 1,0-1-1,0 1 0,0 0 0,-1 0 0,1 1 0,0-1 0,0 0 0,0 0 0,-2 1 0,-1 0-60,-4 0 36,0 0 1,0 1-1,1 0 0,-1 1 1,1 0-1,0 0 0,0 0 1,0 1-1,-8 6 0,-2 3 11,0 0 0,-15 17 0,5-3 11,2 1 0,1 2 0,-27 42 0,-48 105-81,31-27 115,54-113 60,1 0 1,-9 46 0,15-45-6,-25 140 307,31-170-317,-4 18 99,4-25-149,1-1 0,0 1 0,-1 0 0,1-1 0,0 1 1,-1 0-1,1-1 0,-1 1 0,1-1 0,-1 1 0,1-1 0,-1 1 1,0-1-1,1 1 0,-1-1 0,1 0 0,-1 1 0,0-1 0,1 0 1,-1 1-1,0-1 0,0 0 0,1 0 0,-1 0 0,0 0 0,0 1 1,0-1-1,-6 0 17,1-1 0,0 1 0,0-1 1,0 0-1,-7-2 0,10 2-17,0 0 0,1 0 0,-1 0 0,1 0 0,0-1 0,-1 1 0,1-1 1,0 0-1,0 1 0,0-1 0,0 0 0,-2-3 0,3 3 12,0 1 0,0-1 0,0 1 0,1-1 0,-1 0 0,1 1 0,-1-1 0,1 0 1,0 0-1,-1 1 0,1-1 0,0 0 0,0 0 0,0 0 0,0 1 0,1-3 0,8-28 151,-4 21-151,1 0 0,0 0-1,1 0 1,0 1 0,0-1 0,15-13 0,-4 6-43,0 0-1,25-16 1,7 1-7,74-39 0,-75 47-23,87-63 1,-100 59 54,-2-3-1,-1-1 1,34-44 0,79-122 23,-138 189-31,18-19 0,-18 21 24,0-1 0,12-16 0,-16 18-45,13-22-346,-17 29 368,0 0 0,0 0 0,0 0 0,0 0 0,0 0 0,0 0 0,0-1-1,0 1 1,1 0 0,-1 0 0,0 0 0,0 0 0,0 0 0,0 0 0,0 0-1,0 0 1,0 0 0,0 0 0,0 0 0,0-1 0,0 1 0,0 0 0,0 0 0,0 0-1,0 0 1,0 0 0,0 0 0,0 0 0,0 0 0,0 0 0,0-1 0,0 1 0,0 0-1,0 0 1,0 0 0,0 0 0,0 0 0,0 0 0,0 0 0,0 0 0,0-1 0,0 1-1,0 0 1,0 0 0,0 0 0,0 0 0,0 0 0,-1 0 0,1 0 0,0 0-1,0 0 1,0 0 0,0 0 0,0 0 0,0 0 0,0 0 0,0 0 0,0 0 0,-1 0-1,1-1 1,0 1 0,0 0 0,0 0 0,0 0 0,0 0 0,-9 7-174,-8 11 61,-3 9 22,1 0 0,2 2 0,-17 36 0,12-21 105,-2-2 1,-2 0-1,-2-1 1,-42 47 0,-85 86 114,16 9-110,53-39 88,1-2 372,77-127-241,7-13-143,0 1 0,0-1 1,-1 1-1,1-1 0,-1 0 0,0 1 1,-2 2-1,8-21 411,11-18-416,1 0 0,42-62-1,-45 79-118,0 1-1,0 0 0,2 1 0,0 0 1,1 1-1,34-23 0,-14 17-21,53-22 1,-30 16 134,-33 15-90,27-7 0,-36 13 2,-1-1-1,1 0 0,-1-1 0,0-1 1,21-13-1,-28 14 29,39-32 92,-44 36-108,0-1-1,-1 0 1,1 1-1,-1-2 0,0 1 1,0 0-1,0-1 1,-1 1-1,3-8 1,-4 10-15,-1 0 0,1 0 1,-1 0-1,1 0 1,-1 0-1,0 0 0,0 0 1,0 0-1,0 0 1,0 0-1,-1 0 0,1-1 1,-1 1-1,0-2 1,0 3-4,1 0 0,-1 0 0,1 1 1,-1-1-1,1 0 0,-1 0 0,1 1 1,-1-1-1,0 1 0,0-1 0,1 0 0,-1 1 1,0-1-1,0 1 0,0 0 0,1-1 1,-1 1-1,0 0 0,0-1 0,0 1 1,0 0-1,0 0 0,0 0 0,0 0 0,0 0 1,1 0-1,-1 0 0,0 0 0,0 0 1,0 0-1,0 0 0,-1 1 0,-4 1 3,0 0 0,0 0-1,0 1 1,0 0 0,1 0 0,-1 0-1,1 1 1,-6 4 0,-4 5-5,-17 19 0,30-30 23,-1 1 0,1-1-1,0 1 1,0 0 0,0 0 0,0 0-1,0 0 1,1 1 0,-1-1-1,1 0 1,-2 7 0,3-8 15,0-1 1,0 1-1,0 0 1,0-1-1,1 1 1,-1-1 0,0 1-1,1 0 1,-1-1-1,1 1 1,0-1-1,-1 1 1,1-1-1,0 0 1,0 1 0,0-1-1,0 0 1,0 1-1,0-1 1,1 0-1,-1 0 1,0 0 0,0 0-1,1 0 1,-1 0-1,1-1 1,2 2-1,0 0 1,0 0 1,1-1-1,-1 0 0,0 1 0,1-2 0,-1 1 0,1 0 0,-1-1 1,1 0-1,-1 0 0,1 0 0,5-2 0,9-1 111,30-11 0,-14 4-79,184-49 117,-194 50-246,-11 5-73,-31 16-141,9-8 244,-1 1 54,-1 1-1,1 0 1,1 0-1,-1 1 1,1 0-1,0 1 1,1 0-1,-9 10 1,16-17-7,-1-1 0,1 1 1,-1 0-1,1 0 0,0-1 0,-1 1 1,1 0-1,0 0 0,-1 0 0,1-1 1,0 1-1,0 0 0,0 0 0,0 0 1,0 0-1,0 0 0,0-1 0,0 1 1,0 0-1,0 0 0,0 0 0,0 0 1,1-1-1,-1 2 0,1-1 19,0 0-1,0 0 1,-1 0-1,1-1 1,0 1 0,0 0-1,0-1 1,0 1-1,0-1 1,0 1 0,0-1-1,0 1 1,0-1-1,1 0 1,1 1-1,4 0 105,0-1-1,0 1 1,0-1-1,13-2 1,-3 0-85,1-1 0,-1-1 0,-1-1 1,1 0-1,0-2 0,-1 1 0,0-2 0,-1 0 0,0-1 0,0 0 1,-1-2-1,0 1 0,-1-2 0,0 0 0,-1 0 0,17-22 1,-9 5-9,-1-1 1,29-59 0,11-71 29,-17 34 114,-39 118-156,-2 7-39,-1 0 0,1 0 0,-1 0 0,1 0 0,-1 0 0,0 0 1,1 0-1,-1 0 0,0 0 0,0 0 0,0-1 0,0 1 1,0 0-1,0 0 0,0 0 0,0 0 0,0-1 0,-1 1 0,1 0 1,0 0-1,-1-1 0,1 2 13,0-1 1,0 1-1,-1 0 0,1 0 1,0 0-1,0 0 0,0 0 1,0 0-1,0 0 0,0 0 1,-1 0-1,1-1 1,0 1-1,0 0 0,0 0 1,0 0-1,0 0 0,-1 0 1,1 0-1,0 0 0,0 0 1,0 0-1,0 0 0,-1 0 1,1 0-1,0 0 0,0 0 1,0 0-1,0 0 1,0 0-1,-1 1 0,1-1 1,0 0-1,0 0 0,0 0 1,0 0-1,0 0 0,0 0 1,-1 0-1,1 0 0,0 0 1,0 1-1,0-1 0,0 0 1,0 0-1,0 0 1,0 0-1,0 0 0,0 1 1,-1-1-1,-2 4-56,0 1 1,1 0 0,-1 0-1,1 0 1,0 0-1,-3 9 1,4-9 54,-22 68 32,3 2 0,3 0 1,-6 87-1,21-134 50,2 1 0,2 0 0,0 0 1,7 29-1,-9-57-78,3 9-742,-1 1 0,1-2 0,1 1 0,4 11 0,1-1-5316,-6-15 3832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9:04.9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42 149 10464,'-35'-14'3370,"35"14"-3337,0 0 1,-1 0-1,1 0 0,0 0 0,0 0 0,-1 0 1,1 0-1,0 0 0,0 0 0,-1-1 0,1 1 1,0 0-1,0 0 0,-1 0 0,1 0 0,0 0 1,0 0-1,-1-1 0,1 1 0,0 0 0,0 0 1,0 0-1,0-1 0,-1 1 0,1 0 0,0 0 1,0-1-1,0 1 0,0 0 0,0 0 0,0-1 1,-1 1-1,1 0 0,0 0 0,0-1 0,0 1 1,0 0-1,0 0 0,0-1 0,0-1 161,0 0-1,0 0 1,0 0 0,0 1-1,1-1 1,-1 0 0,0 0-1,1 0 1,0 0-1,-1 0 1,1 1 0,0-1-1,0 0 1,0 1-1,0-1 1,0 0 0,0 1-1,0-1 1,1 1 0,-1 0-1,0-1 1,3-1-1,8-5 262,0 0-1,0 1 0,1 1 0,0 0 0,0 0 0,0 1 1,1 1-1,13-3 0,118-14-165,-114 17-218,-29 4-126,57-4 221,-53 4-766,1 0 0,-1 1 0,0-1-1,1 1 1,-1 1 0,12 3 0,0 6-1710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9:05.9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155 497 3904,'7'-14'6890,"-16"17"-4522,-19 11-309,-36 25 1,54-33-1880,6-4-77,0 1 0,1 0 0,0-1 0,0 1 0,-1 0 0,2 0 0,-4 5 0,5-7-69,1-1 0,-1 1 0,1 0-1,-1 0 1,1 0 0,-1 0 0,1-1 0,0 1 0,0 0-1,-1 0 1,1 0 0,0 0 0,0 0 0,0 0 0,0 0-1,0 0 1,0-1 0,0 1 0,0 0 0,1 0 0,-1 0-1,0 0 1,0 0 0,1 0 0,-1-1 0,0 1 0,1 0-1,-1 0 1,1 0 0,0-1 0,-1 1 0,1 0 0,-1-1-1,1 1 1,0 0 0,-1-1 0,1 1 0,0-1 0,0 1-1,0-1 1,0 1 0,3 1 25,0 0 0,0 0 0,0 0-1,1 0 1,-1-1 0,0 0 0,1 0 0,-1 0 0,1-1-1,-1 1 1,0-1 0,1 0 0,-1 0 0,1 0-1,-1-1 1,1 0 0,-1 0 0,0 0 0,1 0 0,-1-1-1,0 1 1,0-1 0,0 0 0,0 0 0,0-1 0,0 1-1,-1-1 1,1 0 0,-1 0 0,0 0 0,0 0 0,4-7-1,-5 9-35,-1 0-22,-1 1 1,1-1 0,-1 1 0,1-1-1,-1 1 1,1-1 0,-1 1 0,0-1 0,1 1-1,-1-1 1,0 1 0,1-1 0,-1 1-1,0-1 1,0 0 0,1 1 0,-1-1-1,0 0 1,0 1 0,0-1 0,0 0-1,0 1 1,0-1 0,0 0 0,0 1-1,0-1 1,0 0 0,0 1 0,-1-1-1,1 1 1,0-1 0,0 0 0,-1 1-1,1-1 1,0 1 0,-1-1 0,1 0-1,0 1 1,-1-1 0,1 1 0,-2-1-1,-1-2-35,3 2 42,-1 1 0,1-1 0,-1 1 0,1-1 0,-1 1 0,1-1 0,0 1 0,-1-1 0,1 1 0,0-1 1,-1 1-1,1-1 0,0 0 0,0 1 0,-1-1 0,1 1 0,0-1 0,0 0 0,0 1 0,0-1 0,0 0 1,0 1-1,0-1 0,0 0 0,0 1 0,0-1 0,0 0 0,0 1 0,1-1 0,1-31 782,16-26-118,3 1 1,38-76 0,-59 132-670,15-27 98,1 0 1,1 0-1,1 2 0,2 0 1,0 1-1,48-43 0,-66 66-140,1 0 0,0 0-1,-1 0 1,1 0 0,0 0-1,0 1 1,0-1 0,3 0-1,-5 1 31,0 1 0,-1 0-1,1 0 1,-1 0-1,1 0 1,0 0 0,-1 0-1,1 0 1,-1 0-1,1 0 1,-1 0 0,1 0-1,0 1 1,-1-1-1,1 0 1,-1 0-1,1 0 1,-1 1 0,1-1-1,-1 0 1,1 1-1,0 0 4,0 0 0,0 0-1,-1 0 1,1 0 0,-1 0-1,1 0 1,-1 0 0,1 1-1,-1-1 1,0 0 0,1 0-1,-1 0 1,0 1 0,0 1-1,1 9-32,-1 0 0,-1 1 0,0-1-1,-4 17 1,-15 49-78,13-55 73,-141 458 257,144-469-202,-28 84 53,-3-2 0,-5-1 0,-74 127 0,104-203 338,-1-1 0,0 0 0,-1-1 0,-19 19 1,28-31 49,4-5-182,11-12-66,-1 0-128,98-127 28,-64 79-225,83-88-1,-96 120-1919,69-51 0,-5 23-6217,-50 36 4402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9:09.7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15 499 3712,'-1'1'150,"0"-1"1,0 1-1,0 0 0,0 0 1,0 0-1,0 0 1,0 0-1,0 0 0,1 0 1,-1 0-1,0 0 1,1 0-1,-1 0 0,0 0 1,1 1-1,0-1 1,-1 0-1,0 3 0,1-1 511,0 0 0,0 1-1,1-1 1,-1 0-1,2 6 1,0-2 518,-2-7-1036,0 1 1,1 0-1,-1 0 1,1-1 0,-1 1-1,1-1 1,-1 1 0,1 0-1,0-1 1,-1 1-1,1-1 1,0 1 0,-1-1-1,1 1 1,0-1-1,0 0 1,-1 1 0,1-1-1,0 0 1,0 0-1,0 1 1,-1-1 0,1 0-1,0 0 1,0 0-1,0 0 1,0 0 0,-1 0-1,1 0 1,0 0 0,0-1-1,0 1 1,1-1-1,29-7 1897,-24 4-1868,1 0 1,-1 0-1,1 0 0,-1-1 0,0-1 1,-1 1-1,1-1 0,-1 0 0,-1 0 0,11-15 1,3-6 9,21-44 1,-26 46-70,15-27 78,34-68 690,-62 117-868,16-36 159,-16 36-163,-1 0 0,1 1 0,0-1 0,-1 0 0,0 1 0,1-1 0,-1 0 0,0 0 0,0 0 1,-1 1-1,0-6 0,1 8-13,0 0 1,0 0-1,0-1 1,-1 1-1,1 0 1,0 0-1,0 0 1,0-1 0,0 1-1,0 0 1,-1 0-1,1 0 1,0 0-1,0 0 1,0 0-1,-1-1 1,1 1-1,0 0 1,0 0-1,0 0 1,-1 0 0,1 0-1,0 0 1,0 0-1,-1 0 1,1 0-1,0 0 1,0 0-1,-1 0 1,1 0-1,0 0 1,0 0 0,0 0-1,-1 0 1,1 0-1,0 0 1,0 1-1,0-1 1,-1 0-1,1 0 1,0 0-1,0 0 1,0 0-1,-1 0 1,1 1 0,0-1-1,0 0 1,-11 10-130,7-4 97,0 1 0,0-1 0,0 1-1,1 0 1,0 0 0,-2 10 0,-12 48-106,11-34 163,-4 53 0,10-71 51,0-1 1,0 0 0,1 1 0,1-1 0,0 0 0,1 0-1,6 17 1,-8-25-20,1-1 0,-1 1-1,1-1 1,0 0-1,0 1 1,1-1 0,-1 0-1,1 0 1,-1-1 0,1 1-1,0 0 1,0-1 0,0 0-1,0 0 1,0 0-1,1 0 1,-1 0 0,1-1-1,-1 1 1,1-1 0,0 0-1,-1 0 1,1 0-1,0-1 1,0 1 0,-1-1-1,1 0 1,7-1 0,1 0 45,-1-1 0,1 0 0,-1-1 1,0 0-1,0-1 0,0 0 0,0-1 1,12-7-1,2-3-81,-1-2 1,-1 0-1,0-2 1,-1-1 0,-1 0-1,34-44 1,-29 30-36,-12 15 56,1 1 0,25-24 0,-40 42-40,0 0-1,0 0 1,0 0 0,0 0 0,0 0 0,0 0 0,0 0 0,0 0 0,0 0 0,0 0 0,1 0 0,-1 0 0,0-1 0,0 1 0,0 0-1,0 0 1,0 0 0,0 0 0,0 0 0,0 0 0,0 1 0,1-1 0,-1 0 0,0 0 0,0 0 0,0 0 0,0 0 0,0 0 0,0 0-1,0 0 1,0 0 0,0 0 0,0 0 0,1 0 0,-1 0 0,0 0 0,0 0 0,0 0 0,0 0 0,0 0 0,0 1 0,0-1 0,0 0-1,0 0 1,0 0 0,0 0 0,0 0 0,3 8-59,-1 12 3,-2 5 75,-1-1 1,-1 1-1,-6 30 1,-1 0 83,4-24-35,3-22 31,0 1 0,0 14 0,2-24-66,0 1 1,0-1-1,-1 1 1,1-1-1,0 1 1,0 0 0,0-1-1,0 1 1,1-1-1,-1 1 1,0-1-1,0 1 1,0-1-1,0 1 1,0-1-1,1 1 1,-1-1-1,0 0 1,0 1-1,1-1 1,-1 1-1,0-1 1,1 0-1,-1 1 1,1 0-1,0-1-5,-1 0-1,1 0 0,-1-1 0,1 1 0,0 0 0,-1 0 0,1 0 0,-1-1 1,1 1-1,-1 0 0,1 0 0,-1-1 0,1 1 0,-1 0 0,1-1 0,-1 1 1,1-1-1,0 0 0,22-29 270,-20 24-292,85-136-43,-54 81-150,-32 59 162,0-1 0,-1 1 1,1-1-1,0 1 0,0 0 0,0 0 0,1 0 0,-1 0 1,4-2-1,-5 3 17,-1 1 0,0 0 0,1 0 0,-1 0 0,1-1 0,-1 1 1,0 0-1,1 0 0,-1 0 0,1 0 0,-1 0 0,0 0 0,1 0 0,-1 0 1,1 0-1,-1 0 0,0 0 0,1 0 0,-1 0 0,1 0 0,-1 1 0,0-1 1,1 0-1,-1 0 0,1 1 0,0-1-6,-1 1 0,1 0 0,-1 0 1,1 0-1,-1-1 0,0 1 0,1 0 0,-1 0 0,0 0 0,0 0 0,0 0 1,1 0-1,-1 0 0,0 0 0,0 0 0,0 1 0,-1 47-92,0-4 254,2 0 0,9 62 0,-9-104-121,-1 0 1,1-1-1,0 1 1,0 0-1,0 0 1,0-1 0,0 1-1,1-1 1,-1 1-1,1-1 1,3 5 0,-4-6 2,0 0 0,0 0 0,1-1 0,-1 1 0,0 0 0,1 0 0,-1-1 0,0 1 0,1-1 0,-1 1 0,1-1 0,-1 0 0,1 0 0,-1 1 0,1-1 0,-1 0 0,0 0 0,1 0 0,-1-1 0,1 1 0,-1 0 0,1 0 0,-1-1 0,1 1 0,0-1 0,6-3 3,-1 0 0,0-1 0,-1 0 0,1 0 1,-1 0-1,0-1 0,0 1 0,6-10 0,-6 8-3,16-18 48,-2-1-1,-1-1 0,20-37 0,39-93 60,-48 95-234,-5 8-433,-33 72 416,2 0 1,0 0-1,1 1 1,0 0-1,-2 31 1,4-18 125,1 0 0,5 59 0,-1-74 38,7 32 1,-7-43 7,0 0 1,0 0 0,1 1 0,0-1 0,0-1 0,0 1-1,1 0 1,4 5 0,-7-10-30,0 0-1,-1-1 1,1 1-1,0 0 1,0 0 0,0-1-1,-1 1 1,1-1-1,0 1 1,0-1-1,0 1 1,0-1-1,0 1 1,0-1 0,0 0-1,0 1 1,0-1-1,1 0 1,-1 0-1,0 0 1,0 0 0,0 0-1,0 0 1,0 0-1,2-1 1,-1 0-2,1 0 1,-1 0-1,1 0 1,-1-1 0,1 1-1,-1-1 1,0 0-1,0 1 1,4-5-1,2-3 3,-1 0 0,-1 0 0,1-1 0,5-11 0,3-13-43,-1-1 0,-2-1 0,8-39-1,5-15 146,-25 88-130,6-17-105,0 0-1,2 0 1,11-21 0,-17 35 40,-1 3-23,2 7-97,8 14 76,-2-1 1,0 2 0,11 38-1,-13-37 177,0 0 1,2-1-1,1 0 0,15 25 0,-24-44-58,-1 1-1,1-1 1,0 0-1,-1 0 1,1 0 0,0 0-1,0-1 1,-1 1-1,1 0 1,0 0-1,0 0 1,0-1 0,0 1-1,0 0 1,0-1-1,0 1 1,1-1-1,-1 1 1,0-1 0,0 0-1,0 1 1,0-1-1,0 0 1,1 0-1,-1 0 1,0 0 0,0 0-1,1 0 1,-1 0-1,0 0 1,0 0-1,0-1 1,0 1 0,1 0-1,-1-1 1,0 1-1,0-1 1,0 1-1,0-1 1,0 0 0,0 1-1,0-1 1,0 0-1,0 0 1,0-1-1,6-4 44,-1-1 0,0 0 0,0 0-1,7-12 1,-11 16-54,11-17 81,16-36 0,-25 48-62,-1 0 0,0 0 0,0-1 0,-1 1 0,0-1-1,-1 1 1,1-14 0,-2 19-45,0 0 0,0 0 0,-1 0-1,1 0 1,-1 0 0,0 0 0,0 0 0,0 0 0,0 0-1,0 1 1,-1-1 0,1 0 0,-1 1 0,0-1 0,-4-4-1,5 6 10,-1 0-1,1-1 0,-1 1 0,0 0 0,1 0 0,-1 0 0,0 0 0,0 0 0,0 0 0,0 1 0,0-1 0,0 1 0,0-1 0,0 1 0,0 0 0,0-1 0,0 1 0,0 0 0,0 1 1,0-1-1,0 0 0,0 0 0,0 1 0,-2 0 0,-2 1-1,0 1 0,0-1 0,1 1 1,0 0-1,-1 1 0,1-1 0,0 1 0,1 0 1,-1 0-1,1 1 0,-7 7 0,6-4-6,-1 0 0,1 0 0,1 1-1,0 0 1,0-1 0,1 1 0,-3 11 0,3-8 34,0-1 0,1 1 0,1 0 1,0 0-1,1-1 0,0 1 0,1 0 0,0 0 1,1 0-1,0-1 0,1 1 0,6 18 1,-6-24 15,0 0 1,1 0-1,-1 0 1,1-1-1,0 1 1,1-1-1,-1 0 1,1 0-1,0 0 1,0-1-1,1 0 1,-1 0-1,1 0 1,9 4-1,-7-5 2,-1 0 0,1 0 0,0-1-1,0 0 1,0 0 0,0-1 0,0 0 0,0-1 0,0 0-1,0 0 1,16-3 0,-9 0 8,1 0 1,-1-2-1,0 0 0,0 0 1,-1-2-1,0 0 0,0 0 1,0-1-1,-1-1 0,0 0 1,-1-1-1,0-1 0,-1 1 1,0-2-1,0 0 0,-1 0 1,-1-1-1,0 0 0,12-24 1,1-16-21,-20 48-24,-1 0 1,1 0 0,-1-1-1,0 1 1,-1 0 0,1-1-1,-1 1 1,-1-9 0,0 6-30,-1-1 1,0 1-1,0 0 1,-6-13-1,7 15-115,3 1-36,-2 4 95,1 2 82,0 0 1,1 1 0,-1-1-1,0 0 1,0 0 0,0 1-1,0-1 1,-1 0 0,1 1-1,0-1 1,-1 1 0,1-1-1,0 3 1,4 16-25,0-1 0,-2 1 0,-1 1 0,0-1 0,-1 22 1,0 4 83,1-22-11,0 1-1,2-1 1,0 0 0,2 0-1,12 33 1,-17-55-4,0 1 1,0-1-1,0 1 1,1-1 0,-1 0-1,1 1 1,-1-1-1,1 0 1,0 0-1,0 0 1,3 2-1,-4-3-22,0-1 0,0 1-1,0-1 1,1 1 0,-1-1 0,0 0-1,0 1 1,0-1 0,0 0-1,1 0 1,-1 0 0,0 0-1,0 0 1,0 0 0,1 0 0,-1-1-1,0 1 1,0 0 0,0-1-1,0 1 1,1-1 0,-1 1-1,0-1 1,0 1 0,0-1-1,1-1 1,6-4 44,0 0 0,0-1-1,-1 0 1,0 0 0,-1-1 0,7-9 0,30-55 148,-26 42-217,122-183 122,-134 206-100,2-4-106,0 1 1,0 0-1,1 1 0,1 0 0,-1 0 0,18-13 0,-26 22 92,0-1-1,1 1 1,-1 0-1,0 0 1,1-1 0,-1 1-1,0 0 1,1 0-1,-1 0 1,0 0 0,1 0-1,-1-1 1,0 1-1,1 0 1,-1 0 0,1 0-1,-1 0 1,0 0-1,1 0 1,-1 0-1,0 0 1,1 0 0,-1 0-1,1 1 1,-1-1-1,0 0 1,1 0 0,-1 0-1,0 0 1,1 0-1,-1 1 1,0-1-1,1 0 1,-1 0 0,0 1-1,1-1 1,-1 0-1,0 0 1,0 1 0,1-1-1,-1 0 1,0 1-1,0-1 1,0 0 0,0 1-1,1-1 1,-1 1-1,0-1 1,0 1-1,3 23-72,-2-16 55,-1 19-22,0 0-1,-2 0 1,-8 44-1,7-53 51,-4 20 58,-1-1 0,-2 1 0,-17 37 0,22-62 53,-11 21 1,14-31-71,0 0 0,0 0 1,0 0-1,0-1 0,0 1 1,-1-1-1,1 1 0,-1-1 1,1 0-1,-1 0 0,-5 3 1,7-4-26,0-1 0,0 0 1,-1 1-1,1-1 0,0 0 0,0 0 0,0 0 1,-1 0-1,1 0 0,0 0 0,0 0 1,0 0-1,-1 0 0,1-1 0,0 1 1,0 0-1,0-1 0,0 1 0,0-1 0,-1 1 1,1-1-1,0 0 0,0 1 0,1-1 1,-1 0-1,-2-2 0,0 0 7,1 0-1,-1 0 1,0-1 0,1 1-1,-4-9 1,0-5-17,0 0-1,1-1 1,1 0 0,1 0 0,-2-20-1,1 5-107,-1 9 77,2 16-83,2 1 0,-1-1 0,1-9-1,10 22 6,37 32 48,-27-21 15,21 14 1,-22-18 100,0 0-1,2-2 1,-1 0 0,32 11-1,-45-19-45,0 0 0,0-1 0,0 0 0,0 0 0,0 0-1,1 0 1,-1-1 0,0 0 0,0-1 0,1 1 0,-1-1-1,0 0 1,0-1 0,0 1 0,0-1 0,0-1 0,0 1-1,0-1 1,-1 0 0,8-5 0,-5 1 9,1-1 0,-1 0 0,0 0 1,0-1-1,-1 0 0,11-17 0,27-65-33,-12 24-9,-28 57 35,-4 8-52,1 0 1,-1 0-1,0 0 0,0 0 0,0-1 1,0 1-1,-1 0 0,1-1 1,0 1-1,-1-1 0,1-3 0,-7 16-454,4-7 469,0 0 0,0 0-1,1 0 1,-1 0 0,-1 5-1,-4 25 6,2 1 0,-1 62 1,4-55 34,1-24 6,1 27 0,1-38 7,0-1-1,0 1 0,0 0 0,1 0 1,0 0-1,0-1 0,6 11 1,-8-15-23,1 1-1,0-1 1,-1 0 0,1 0 0,0 0 0,0 0-1,0 0 1,-1-1 0,1 1 0,0 0 0,0 0 0,0-1-1,0 1 1,1 0 0,-1-1 0,0 1 0,0-1-1,0 1 1,0-1 0,1 0 0,-1 1 0,0-1-1,0 0 1,1 0 0,-1 0 0,0 0 0,0 0-1,1 0 1,-1 0 0,0-1 0,0 1 0,0 0-1,1-1 1,-1 1 0,0-1 0,0 1 0,0-1 0,0 0-1,0 1 1,0-1 0,1-1 0,14-9 20,-1-1 1,-1-1 0,0 0-1,13-17 1,3-2-4,64-78-112,-23 23 16,-61 73-23,-8 10-74,-6 5 1,-8 10-28,-3 10 184,2 0 0,-1 1 0,2 1 0,1 0 0,-15 48 0,23-63 11,1 0 0,0 1 0,0-1 0,1 1 0,0 0 1,0-1-1,1 1 0,1 0 0,-1-1 0,1 1 0,3 10 0,-3-14 10,1-1 0,-1 1 0,1-1-1,0 0 1,1 0 0,-1 0 0,1 0-1,0 0 1,0 0 0,0-1 0,0 1-1,0-1 1,1 0 0,0 0 0,0 0-1,0-1 1,0 1 0,0-1 0,0 0-1,0 0 1,9 2 0,-8-2 17,0-1 0,0 0 0,0-1 0,0 1 1,0-1-1,0 0 0,0 0 0,1-1 0,-1 0 0,0 1 1,0-2-1,0 1 0,0-1 0,-1 1 0,1-1 0,0 0 1,-1-1-1,1 1 0,7-7 0,-4 3-7,0-1 1,0 0-1,-1-1 1,0 0-1,0 0 0,-1 0 1,0-1-1,7-13 0,-7 9-47,0-1 0,-1 1 0,0-1-1,-1 0 1,0-1 0,1-18 0,-4 27 5,0-1 1,-1 1 0,0-1-1,0 1 1,-1-1-1,0 1 1,0 0-1,0-1 1,-1 1 0,0 0-1,0 0 1,0 0-1,-1 0 1,0 0 0,0 1-1,-6-9 1,2 7-3,0 1 0,1 0 0,-2 0 0,1 1 0,-1 0 0,0 0 0,0 0 0,0 1 0,-1 1 0,1-1 0,-13-2 0,-33-11 36,55 16 107,9-2-84,14-1-31,12 1 5,0 1 0,0 2 0,0 2 0,39 6-1,-68-7-45,1 0-1,-1 1 0,0 0 1,0 1-1,0-1 0,0 1 1,0 1-1,-1-1 0,8 6 1,-10-6 23,-1 0 1,1 1-1,-1-1 0,0 1 1,0-1-1,0 1 0,-1 0 1,0 0-1,1 0 1,-1 1-1,0-1 0,-1 0 1,1 1-1,-1-1 0,1 7 1,-1 1 25,0-1 1,-1 1-1,0-1 0,-1 1 1,0 0-1,-6 18 0,0 12-104,4-22 353,3-16 12,1-7-1,11-28-70,4-1-185,-3 2-146,34-54 0,-44 80 112,0 1 0,0-1-1,0 1 1,0 0 0,0 0 0,1 0-1,5-3 1,-8 6 9,0-1 0,0 0 0,0 1 0,0-1 0,0 1 0,0-1 0,0 1-1,0 0 1,0 0 0,0-1 0,0 1 0,0 0 0,0 0 0,0 0 0,1 0 0,-1 0-1,0 0 1,0 0 0,0 0 0,0 1 0,0-1 0,0 0 0,0 1 0,0-1 0,0 1 0,0-1-1,0 1 1,0-1 0,0 1 0,0 0 0,0 0 0,-1-1 0,2 2 0,1 3-9,0-1 0,-1 0-1,0 1 1,0-1 0,0 1 0,-1-1 0,1 1 0,0 8 0,4 40-54,-5-48 44,0 19-375,3 34 1084,-7-22-6419,1-30 1498,1-2 1393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9:10.0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 23 6816,'-41'-15'3072,"28"11"-2656,9 0-160,8 8-224,1 0-2400,0 0 1280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9:10.41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 68 11808,'-40'-36'5343,"35"27"-4639,5 6-256,10 3-384,3-8-160,9 4 32,10-4-1248,-1 8 737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9:13.88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101 48 3328,'-2'-2'343,"1"0"0,0-1 0,0 1 0,0 0 0,0 0 0,0 0 0,-1-4 0,2 5-117,0 0 0,0 0 1,-1 0-1,1 0 1,0 0-1,0 0 0,0 0 1,0 0-1,0 1 1,1-1-1,-1 0 1,0 0-1,0 0 0,1 0 1,-1 0-1,0 0 1,1 1-1,-1-1 0,1 0 1,0-1-1,0-3 945,-1 3-534,0 4-375,0-1 143,1 5 502,3 10-348,-1 0 1,0 0 0,1 27-1,-5 51 184,0-38-349,-13 317 1318,-7 2-683,15-192-596,6 496 825,1-662-1205,21 296 668,-11 41 156,-30-3 32,-19-51-642,6-61-27,30-218-218,1-3-945,-2 1 0,-4 18 0,8-50-5298,1-8 3659,4-14-238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9:16.0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2154 2144,'-10'-8'8117,"28"7"-6768,-2-4-609,-15 5-703,1-1 0,-1 1 0,1 0 1,-1-1-1,1 1 0,-1-1 0,0 1 0,1-1 0,-1 0 0,0 0 1,1 1-1,-1-1 0,0 0 0,0 0 0,0 0 0,0 0 0,0-1 0,1 0 1,5-6 345,-1 1 0,12-10 0,0-1 84,7-5-262,1 0 1,1 2-1,42-26 1,6-3-159,-17 7 201,93-88 0,-72 48 134,-18 18 134,92-76-1,44-15 104,-161 126-557,-1-2 1,-2 0-1,35-46 0,75-116 270,-139 188-327,92-114 331,-43 57-32,-28 36-175,1 1-1,1 2 0,47-34 0,23-20 261,-40 29-132,74-68 323,53-66 151,-80 91 14,-61 56-648,3 6-139,-45 29-220,0 1 1,0-1 0,-1 0-1,1 0 1,0 0 0,0 0-1,-1 0 1,1 0 0,-1 0-1,1 0 1,-1 0 0,1-1-1,-1 1 1,1-1 0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9:16.7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 4160,'3'-1'7706,"8"0"-3689,65-1-1901,-38 3-1682,1 1 0,-1 2 0,0 2 0,0 1-1,63 21 1,10 14 333,-94-34-635,0 1-1,-1 1 0,0 0 1,19 16-1,-9-4 102,-1 1-1,-2 1 1,0 2-1,35 52 1,-19-20-804,-37-56-676,-5-8-887,-2-2 432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9:17.9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150 25 3648,'0'0'16,"0"-1"99,0 0 1,0 0-1,0 0 0,0 0 0,0 0 1,0 0-1,-1 1 0,1-1 0,0 0 1,0 0-1,-1 0 0,1 0 0,0 1 1,-1-1-1,1 0 0,-1 0 0,0-1 0,-3-6 6294,-6 13-4972,6-2-1147,1 0 1,-1 0-1,1 1 1,0 0-1,0-1 1,1 1-1,-1 0 1,1 0-1,-3 7 1,2-5-34,-10 20 363,1 0 1,-10 37-1,-11 56 479,28-99-918,1 0-1,1 0 1,-1 34 0,4-48-94,0 0 1,1 0 0,-1 1 0,1-1 0,0 0 0,1 0-1,0 0 1,-1 0 0,2-1 0,-1 1 0,1 0 0,0-1-1,0 1 1,1-1 0,7 9 0,-9-12-50,0 0-1,1 0 1,-1-1 0,1 1 0,-1-1-1,1 0 1,-1 1 0,1-1 0,0 0-1,0 0 1,-1-1 0,1 1-1,0-1 1,6 1 0,1-1 65,1 0 0,17-4 0,-23 3-61,30-4 76,0-2-1,-1-1 0,0-1 1,-1-3-1,0 0 0,41-23 1,-66 31-97,-1 0 0,-1-1 0,1 0 0,0 0 0,-1 0 0,0-1 0,0 0 0,-1 0 0,0 0 1,0-1-1,0 0 0,-1 0 0,0 0 0,0-1 0,-1 1 0,0-1 0,0 0 0,-1 0 0,0 0 0,0 0 0,0-10 1,-1 9-68,-1-1-1,-1 1 1,1 0 0,-2-1 0,1 1 0,-1 0 0,0 0 0,-1 0 0,0 0 0,-1 1 0,0-1 0,0 1 0,-1 0-1,0 0 1,0 0 0,0 1 0,-1 0 0,-1 0 0,1 0 0,-1 1 0,0 0 0,-1 0 0,1 0 0,-13-6 0,8 7 32,1-1 1,-1 2 0,0 0-1,-16-4 1,-3 0-43,16 4-18,0 0 1,1 2 0,-19-2-1,27 3 59,1 1-1,-1 0 1,0 0-1,1 1 1,-1-1-1,0 1 1,1 0-1,-1 1 1,1 0-1,-1-1 1,-8 6-1,8-3-24,0 0 1,0 1-1,0 0 0,1 0 1,-1 0-1,1 1 0,1 0 1,-1 0-1,1 0 0,0 0 1,0 1-1,1-1 0,0 1 1,0 0-1,-3 13 0,1-6 41,-1 3 287,0 0 0,1 0 0,1 1-1,1-1 1,-2 23 0,5-38-242,1 0-1,-1 0 0,0 0 1,0 0-1,1 0 0,0 0 1,-1 0-1,1 0 0,0 0 1,0 0-1,0 0 1,0-1-1,0 1 0,0 0 1,1-1-1,-1 1 0,0 0 1,1-1-1,-1 0 0,1 1 1,0-1-1,0 0 0,-1 0 1,1 0-1,0 0 0,0 0 1,0 0-1,0-1 0,0 1 1,0 0-1,4-1 0,6 2 25,1 0 0,-1-1-1,1-1 1,14-1-1,-21 1-54,91-10-228,-14 1-2860,-61 8-1327,38 2 1,-33 3 1055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43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425 1 8896,'-11'0'488,"3"0"-218,1-1-1,0 2 1,0-1 0,0 1 0,0 0-1,-1 0 1,1 1 0,0 0-1,1 0 1,-1 0 0,0 1 0,-8 5-1,14-7-262,-5 2 207,1 0 0,-1 1 0,0 0 0,1 0 0,0 0 0,0 1 0,0 0 0,1 0 0,-1 0 0,1 0 0,1 1 0,-1-1 0,-3 9 0,-51 109 2467,-4 10-712,42-94-1501,1-4-103,2 0 0,-14 40 0,22-43-479,1 0 0,2 0 0,1 1 0,1-1 1,2 1-1,1 0 0,2 0 0,1 0 0,1 0 0,2 0 0,1-1 0,2 0 1,1 0-1,2-1 0,1 0 0,27 50 0,-32-69-646,0 0 1,1-1-1,1 0 0,16 18 0,-20-24 208,1 0 0,0-1 0,0 1 0,0-1 0,1-1 0,0 1 0,-1-1 0,1 0 0,0-1-1,12 3 1,1-1-965,28 0 0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9:19.6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99 344 1248,'-6'5'568,"0"0"0,1 0 0,-1 1 0,1 0 0,0 0 0,1 0 0,-8 12 0,0 1 194,-10 18 1484,21-36-2072,1-1 0,-1 1 0,1 0 0,-1 0 0,0 0 0,1-1 0,-1 1 0,0 0 0,0-1 0,1 1 0,-1-1 0,0 1 0,0-1 0,0 1 0,0-1 0,0 1 0,0-1 0,-1 1 0,44-34 4455,251-149-1700,-214 136-2844,102-49-770,-94 52-1468,-69 33 605,-1-1 0,21-17-1,-6 7-477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9:22.0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272 4 4480,'-1'-4'8922,"-1"7"-8562,-1 0 0,1 0 0,-1 0-1,1-1 1,-1 1 0,0-1 0,0 0 0,0 0-1,0 0 1,0 0 0,-6 2 0,1-1 42,1-1 1,-1 1 0,0-1-1,-12 1 1,-29 9 338,29-9-471,-27 2 63,2-5 632,44 0-901,-12 4-27,8 0 806,5-3-821,0-1 1,0 1-1,1-1 0,-1 1 1,0 0-1,0-1 0,1 1 1,-1-1-1,0 1 1,1-1-1,-1 1 0,0-1 1,1 0-1,-1 1 0,1-1 1,-1 1-1,1-1 0,-1 0 1,1 1-1,-1-1 0,1 0 1,-1 0-1,1 1 0,0-1 1,-1 0-1,2 0 1,18 4 205,-15-3-127,8 1 21,0-1 0,0 0 0,1-1 0,-1 0-1,0-1 1,0-1 0,19-4 0,-9 0 92,-1-1-1,0-1 1,29-15 0,-42 20-277,-8 3 54,-1-1 0,1 1 1,0 0-1,-1 0 1,1 0-1,0 0 0,-1-1 1,1 1-1,-1 0 1,1-1-1,0 1 0,-1 0 1,1-1-1,-1 1 1,1-1-1,-1 1 0,1-1 1,-1 1-1,0-1 1,1 1-1,-1-1 0,0 1 1,1-1-1,-1 0 1,0 1-1,1-1 0,-1 0 1,0 1-1,0-1 1,0 0-1,0 1 0,0-2 1,-1 2 2,1 0 0,-1 0 1,0 0-1,0 1 0,0-1 0,0 0 0,0 0 1,1 1-1,-1-1 0,0 1 0,0-1 0,1 1 1,-1-1-1,0 1 0,0 0 0,-1 1-24,0-1 50,0 1 0,0-1 1,1 1-1,-1 0 0,0 0 0,1 0 0,0 0 0,-1 0 0,1 0 0,-1 3 1,-6 8 40,5-8-4,0 0 0,1 0 0,0 1 0,0-1 1,0 0-1,0 1 0,1-1 0,-2 12 0,2 4-68,0 22 1,1-27 93,0-15-181,0 1 1,0-1 0,0 0-1,0 0 1,0 0 0,1 0-1,-1 0 1,0 0-1,1 0 1,-1 0 0,0 0-1,2 2 1,-2-3-25,0 0-1,0 1 1,1-1-1,-1 0 1,0 0 0,1 1-1,-1-1 1,0 0 0,0 0-1,1 0 1,-1 0 0,0 0-1,1 1 1,-1-1-1,0 0 1,1 0 0,-1 0-1,0 0 1,1 0 0,-1 0-1,0 0 1,1 0 0,-1 0-1,0 0 1,1 0-1,0-1 1,1 0-648,0 0 0,1 0 0,-1-1 0,0 1 0,0-1 0,0 1 0,0-1 0,0 0 0,-1 0 0,3-2 0,12-15-2344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9:22.6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28 6816,'-1'2'332,"1"-1"-1,-1 1 1,1-1 0,0 1 0,-1-1 0,1 1 0,0 0-1,0-1 1,0 1 0,0 0 0,0-1 0,0 1 0,1-1-1,-1 3 1,2 10 1661,-2-4-994,0-3-424,0-1 0,0 1 0,-1 0-1,1-1 1,-4 11 0,2-8 334,0 0 0,0-1-1,1 1 1,0 15 0,1-23-509,-4-8 155,3 3-502,1 0 1,-1 1 0,1-1 0,0 0-1,0 1 1,1-1 0,-1 0-1,3-5 1,-1-8 23,1 1-43,0 1 1,1 0 0,0 0-1,1 1 1,7-15 0,-12 28-29,1 0 1,-1 0 0,1 0 0,-1-1-1,1 1 1,-1 0 0,1 0 0,-1 0-1,1 0 1,0 1 0,0-1-1,0 0 1,-1 0 0,1 0 0,0 1-1,0-1 1,0 0 0,0 1 0,0-1-1,0 1 1,1-1 0,-1 1 0,0-1-1,0 1 1,0 0 0,0 0 0,0 0-1,1-1 1,-1 1 0,0 0 0,0 0-1,0 1 1,2-1 0,2 2 40,1 0 1,-1 0 0,0 0 0,0 0-1,9 7 1,8 3 23,-14-8-52,17 7-43,-25-11 1,1 1 1,0-1 0,-1 0-1,1 1 1,0-1-1,0 0 1,-1 0 0,1 1-1,0-1 1,0 0-1,-1 0 1,1 0 0,0 0-1,0 0 1,0 0-1,-1 0 1,1 0 0,0-1-1,1 1 1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9:22.9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36 8896,'-21'-35'3296,"21"38"-2560,-5-3 1792,18 3-1728,0-3 1855,11 5-1503,7-1 128,6-4-736,-2 5-288,6-5-160,-1 0-448,5-5 224,5 5-4544,0 0 2561,-2 8-6401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9:25.4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1 444 2560,'5'-3'11664,"4"-8"-6794,12-19-4907,-10 15 1161,32-48-37,26-32-190,65-75 63,-118 151-800,9-14-240,-21 28-559,-5 8 334,-7 11 251,-22 23 326,2 2-1,-44 80 1,3-4 305,4-10 239,59-95-169,12-15 256,7-6-549,10-4-221,0 0 0,0 1-1,2 1 1,-1 1 0,35-10-1,-41 16-156,0 1-1,0 1 1,0 1 0,0 0-1,1 2 1,-1 0-1,1 1 1,34 4-1,-17 3-1409,0 3-6518,-21-7 5195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9:26.1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 5 6720,'-22'-5'11114,"23"6"-10740,1 0 0,-1-1-1,0 1 1,1-1 0,-1 1 0,1-1-1,-1 0 1,1 1 0,-1-1 0,1 0 0,1 0-1,1 0-183,43-1 514,1 3-1,0 1 0,59 12 0,-81-10-952,-12-3-2089,1 1-6941,-6 0 6703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9:26.6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1 7392,'-11'9'2373,"8"-2"-1424,1 5-21,1 0 0,0 0 0,1 17 0,1 17 761,-1-24-712,4 36 0,5 11 1391,-9-69-2336,0 0-1,0 0 1,0 1 0,0-1 0,0 0 0,0 0-1,0 1 1,0-1 0,0 0 0,0 1 0,0-1 0,0 0-1,0 0 1,0 1 0,0-1 0,1 0 0,-1 0 0,0 1-1,0-1 1,0 0 0,0 0 0,1 0 0,-1 1 0,0-1-1,0 0 1,0 0 0,1 0 0,-1 1 0,0-1-1,0 0 1,1 0 0,4-14 1270,9-58-649,0 0-304,-9 47-213,-4 18-109,1 0 0,-1 0 0,1 0 0,0 0 0,1 1 0,0-1 0,0 1 0,5-9 0,-7 14 1,0-1-1,0 1 1,1 0 0,-1-1-1,0 1 1,1 0 0,-1 0-1,1 0 1,0 0 0,-1 0-1,1 0 1,0 0 0,-1 1-1,1-1 1,0 1 0,0-1 0,-1 1-1,1 0 1,0-1 0,0 1-1,2 0 1,-1 1-34,1-1 1,-1 1 0,0 0-1,0 0 1,1 0-1,-1 1 1,0-1 0,0 1-1,0 0 1,-1-1-1,5 4 1,-3-1-294,27 21 852,-29-23-1074,1 1-1,-1-1 1,0 1-1,0-1 1,0 1 0,0 0-1,0 0 1,-1 0-1,3 4 1,-3-2-2860,3-2 1120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9:27.0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24 8320,'-18'-11'7008,"28"16"-5857,-2-5 1089,11 0-1312,4-5 544,3 5-832,14-9-352,5 9-192,5-3-192,-5 6 64,-5-3-1952,1 0 1088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9:37.5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543 0 1472,'10'9'5872,"-20"0"-4080,9-8-1659,1 0-1,-1 0 1,0-1 0,0 1-1,1 0 1,-1 0-1,0-1 1,0 1-1,0-1 1,0 1 0,0-1-1,1 1 1,-1-1-1,0 0 1,0 1 0,0-1-1,0 0 1,0 0-1,-1 1 1,1-1-1,-1 0 1,-1 0 113,1 0 1,-1 1-1,1-1 1,0 1-1,-1-1 0,1 1 1,-1 0-1,1 0 1,0 0-1,0 1 0,-4 1 1,4-1-19,-1 0 1,0-1-1,0 1 0,0-1 1,0 1-1,0-1 0,-4 0 1,-1 2 78,0 0 1,-1 1-1,1 0 0,0 0 1,1 1-1,-1 0 0,1 0 1,-13 11-1,18-13-284,-53 44 1220,39-36-880,-4 3 148,-18 22 114,23-23-252,-17 19 0,21-20-299,1 0-1,1 1 1,0 0-1,-14 28 1,-10 34 315,-42 149 1,69-202-328,-1 3 1,1-1 0,1 2 1,1-1-1,0 29 0,4-50-44,0 12 119,3 25 0,-2-36-94,0 0 1,0-1 0,0 1 0,1 0-1,0 0 1,0-1 0,0 1-1,0-1 1,4 5 0,6 8 133,-5-7-168,0 0 0,1-1 0,0 0 1,12 12-1,-18-20-78,-1 0-51,0-1 1,0 1-1,0 0 0,0 0 1,0 0-1,0 0 1,0 0-1,0 0 1,0 0-1,-1 0 1,1 0-1,0 0 0,0 2 1,17-10-7492,-14 6 5829,1 0 1,0 1-1,0 0 1,0 0 0,9 2-1,-14-2 1608,0 1 0,1-1 0,-1 0 1,0 0-1,1 1 0,-1-1 0,0 0 0,1 0 0,-1 1 0,0-1 0,1 0 0,-1 1 0,0-1 0,0 1 1,1-1-1,-1 0 0,0 1 0,0 0 0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9:39.4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 35 3968,'0'-2'330,"0"-1"0,0 0 0,0 0-1,1 0 1,0 0 0,1-4 0,-1-4 9089,-9 67-6241,-3 15-2058,4-36-821,6-24-210,1 0-1,0 0 1,0-1 0,4 22 0,0 18-32,-4-43-103,1-1-1,-1 1 1,1-1-1,0 1 1,1-1-1,2 10 1,-3-9-3995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44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6976,'4'0'288,"-1"1"1,0-1 0,1 1-1,-1 0 1,1 0 0,-1 0-1,0 0 1,0 1-1,0-1 1,6 4 0,24 22-56,-21-18 279,16 13 2438,47 49-1,-65-60-2387,-1 1 1,1 1-1,-2 0 0,0 0 0,-1 0 0,11 26 0,0 14 755,17 86 0,-3 62 865,-29-160-1947,-1 1-1,-2-1 1,-2 1 0,-2-1-1,-1 0 1,-2 0 0,-2-1-1,-2 0 1,-25 62-1,21-72-189,0 0-1,-2 0 1,-1-2-1,-36 43 0,-20 13-1334,-5-4-3652,59-62 494,19-18 4234,0 1-1,1-1 1,-1 1-1,0-1 1,0 0-1,1 0 1,-1 1-1,0-1 1,0 0-1,0 0 1,1 0-1,-1 0 1,-1 0 0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9:39.8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42 4576,'3'-24'1450,"-3"23"-1410,0 1-1,0-1 0,0 1 0,0-1 0,0 0 0,0 1 0,0-1 0,0 0 1,1 1-1,-1-1 0,0 1 0,0-1 0,1 1 0,-1-1 0,0 0 0,1 1 0,-1-1 1,1 1-1,-1 0 0,1-1 0,-1 1 0,2-1 0,-1-1 235,0 2-169,-1 0 1,0 0 0,0-1-1,0 1 1,0 0 0,0 0-1,1 0 1,-1 0-1,0-1 1,0 1 0,0 0-1,0 0 1,1 0 0,-1 0-1,0 0 1,0 0 0,0-1-1,1 1 1,-1 0-1,0 0 1,0 0 0,1 0-1,-1 0 1,0 0 0,0 0-1,1 0 1,-1 0-1,0 0 1,0 0 0,0 0-1,1 0 1,-1 0 0,7 7 2166,-5-5-2012,-1 0-1,0 0 1,0 0 0,0 0 0,0 0-1,0 1 1,-1-1 0,1 2 0,2 112 4256,-17 60-2884,12-151-1578,0 7-38,2-23-106,0 0-1,-3 17 0,2-20-1278,0-1 770,-4-19-8883,4 6 6986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9:40.2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19 277 2816,'-14'2'1284,"10"-1"1263,8-6 1462,2 0-3268,-1-1 1,0 0-1,-1-1 1,0 0 0,0 1-1,6-15 1,-2 6-99,15-32 397,-14 27-544,1 0 0,1 1 0,1 0 0,0 1 0,23-26 0,-34 43-441,0-1 0,0 1 0,1 0 0,-1 0 0,0 0 0,1 0-1,-1 0 1,0 0 0,1 0 0,-1 1 0,1-1 0,-1 1 0,1-1 0,0 1 0,-1-1 0,1 1 0,0 0 0,-1 0 0,1-1-1,2 2 1,-2-1-1,0 1-1,-1-1 0,1 1 1,0 0-1,0 0 0,-1 0 1,1 0-1,-1 0 1,1 0-1,-1 0 0,1 0 1,-1 1-1,0-1 0,0 1 1,2 1-1,2 6 195,1 0 1,-1 1 0,-1 0-1,7 18 1,-11-27-235,3 6 178,0 1 0,0-1-1,1 1 1,0-1 0,1 0 0,0-1 0,7 9-1,-9-12-116,0 1 0,0-1 0,1 0-1,-1-1 1,1 1 0,-1-1 0,1 1 0,0-1-1,0 0 1,0-1 0,0 1 0,1-1-1,-1 1 1,8 0 0,6-1-329,0 0 0,0-2 1,0 0-1,0-1 0,0 0 1,22-7-1,-14 4-4633,0 1 1,43-1-1,-54 4 2609,17 0-570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9:40.6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 21 5728,'-12'-7'1840,"5"7"925,5 1-1184,6 0-311,29-5 4152,-3 1-4589,150-2-230,-160 4-3396,0-1-4830,-7 2 4813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9:41.5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9 5984,'-10'3'5888,"20"0"-4672,-2-3 1696,10 5-1665,0-5 257,4 0-896,6-5-64,4 5-352,8-6-384,-4-3 96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9:46.7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132 54 2304,'0'0'752,"13"-16"4922,-13-12 2028,-38 77-5612,-30 85-1001,61-115-1025,0 0 0,1-1 0,1 2-1,1-1 1,-3 29 0,6-32-15,0-10-33,1 1 0,-1-1 0,1 1-1,2 8 1,0 11 216,-2-21-216,0-1 1,1 1-1,0 0 0,-1-1 1,2 1-1,1 6 1,-2-8 20,1 1 1,0-1-1,0 1 1,0-1-1,0 0 1,0 0-1,1 0 1,-1 0-1,1 0 1,0 0-1,0 0 1,0-1-1,0 0 1,0 0-1,0 0 1,7 3-1,-5-3 31,1 0 0,-1-1-1,0 0 1,1 0 0,-1 0 0,1-1 0,-1 1-1,1-2 1,-1 1 0,1 0 0,6-2-1,-3 0-12,0 0-1,0 0 0,0-1 0,0 0 1,-1 0-1,1-1 0,-1 0 1,0-1-1,0 1 0,-1-2 0,1 1 1,-1-1-1,0 0 0,-1-1 0,1 1 1,9-15-1,-8 8-38,0 1 1,-1-1-1,-1-1 0,0 1 1,-1-1-1,0 0 0,-1 0 0,3-23 1,-4 11 26,-1-1 0,-1 1 1,-5-51-1,3 72-57,1-1 1,-2 1-1,1-1 1,-1 1-1,1-1 1,-2 1-1,1 0 1,0 0-1,-1 0 1,0 0-1,0 1 1,-1-1-1,1 1 1,-1 0-1,0 0 1,0 0-1,0 0 1,0 1-1,-1-1 1,0 1-1,0 0 0,0 1 1,0-1-1,0 1 1,0 0-1,0 0 1,-12-2-1,3 1-103,-1 0 0,0 1-1,0 0 1,0 2 0,0-1-1,0 2 1,-28 4 0,37-4-1174,30 12-9386,2 1 5248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39:47.2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92 2912,'-4'-2'865,"-11"-2"10062,33-9-6661,56-16-1244,41-2-2871,-37 20-1039,-67 10-1312,0 0 0,18 3 1,-11 2-777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3:26.2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438 97 3232,'0'0'61,"0"0"1,0-1-1,0 1 1,0 0-1,0 0 1,0 0-1,0-1 1,0 1-1,-1 0 1,1 0 0,0 0-1,0-1 1,0 1-1,-1 0 1,1 0-1,0 0 1,0 0-1,0-1 1,-1 1-1,1 0 1,0 0-1,0 0 1,-1 0-1,1 0 1,0 0-1,0 0 1,-1 0-1,1 0 1,0 0-1,0 0 1,-1 0-1,1 0 1,0 0-1,0 0 1,-1 0-1,1 0 1,0 0-1,0 0 1,0 0-1,-1 1 1,1-5 2077,-8-16 1034,8 19-3060,-1 0 0,1 0 0,-1 0-1,1 0 1,-1 0 0,0 0 0,0 1-1,1-1 1,-1 0 0,0 0 0,-1 0-1,-2-3 957,3 2-601,-1 4-132,-5 13 60,-5 21 169,-12 120 656,7-34-720,11-88-365,-13 63 431,17-86-463,-2 0 0,0-1-1,0 1 1,-1-1 0,0 0 0,-9 13 0,11-19-13,-1-1 0,1 0 0,-1 1 0,0-1 0,0-1 1,0 1-1,0 0 0,0-1 0,-1 0 0,1 0 0,-1 0 0,0-1 1,1 0-1,-1 1 0,0-2 0,-6 2 0,5-2-63,0 1 1,1-1-1,-1 0 0,0 0 0,1-1 1,-1 0-1,0 0 0,1 0 0,-1-1 1,1 0-1,0 0 0,0 0 1,-1 0-1,-6-6 0,4 2-4,0-1 0,0-1 0,1 0 1,0 0-1,0 0 0,1-1 0,0 0 0,0 0 0,1 0 0,-6-16 0,3 3-10,1 0 1,1 0-1,1 0 0,-2-24 0,6 26-53,0 0 0,1 1 0,1-1 0,0 0 0,2 1 0,0-1 0,2 1 0,0 0 0,1 0 0,0 1 0,2 0 0,10-19 0,-13 29 22,1 1-1,-1 0 0,1 0 1,0 0-1,1 1 1,0 0-1,0 0 0,0 1 1,1 0-1,0 0 0,-1 1 1,2 0-1,-1 0 0,11-3 1,0 1 35,0 1 0,0 1 1,1 1-1,-1 1 0,32 0 1,-15 3 101,-1 3 0,1 0 0,-1 3 0,0 0 0,46 18 0,-52-13 182,34 18-1,-10-4 658,-52-25-951,-1-1 0,1 0 0,-1 1 0,0-1 0,1 0 0,-1 0 0,1 0 0,-1 0-1,1 1 1,-1-1 0,1 0 0,-1 0 0,1 0 0,-1 0 0,1 0 0,-1 0 0,1 0 0,-1 0-1,1 0 1,-1 0 0,1-1 0,-1 1 0,1 0 0,-1 0 0,1 0 0,0-1 0,4 0-30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3:28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0 3136,'0'0'4704,"-9"13"-2971,1 0-1193,1 1 1,-9 22-1,10-20-294,-9 25 210,1 0-1,-8 48 1,-10 90 512,31-173-935,-2 14 79,1 1 1,0-1-1,2 1 1,0-1-1,4 24 1,-2-31-33,1-1 0,0 1 0,1-1 1,0 0-1,1-1 0,0 1 0,1-1 0,1 0 1,11 16-1,-14-22 73,0 1 0,0-1 0,1 0 1,0-1-1,0 1 0,11 7 0,-13-11-72,0 1 1,0-1-1,0 1 0,0-1 0,0 0 1,1-1-1,-1 1 0,0 0 0,0-1 0,1 0 1,-1 0-1,0 0 0,1 0 0,-1 0 1,0 0-1,6-2 0,-2-1 1,0 0 0,0 0 0,-1 0 0,1-1 0,-1 0 0,0 0-1,0-1 1,0 0 0,-1 0 0,0 0 0,1 0 0,-2-1 0,1 0 0,-1 0 0,6-11 0,2-5 9,-1 0 0,-1 0 0,9-34 0,-7 12-44,-2-1 0,5-51-1,-13 84-37,2-26 61,1-48-1,-5 72 1,0 0 0,-2 0 0,0 0 0,0 0 0,-1 0 0,-8-23 0,8 32-45,1 1-1,-1-1 1,1 0-1,-1 1 0,0-1 1,-1 1-1,1 0 1,-1 0-1,0 1 1,0-1-1,0 1 0,0 0 1,-1 0-1,-5-4 1,6 6-25,0-1 0,1 1 0,-1 0 0,0 0 0,0 0 0,1 0 0,-1 0 0,0 1 0,0 0 0,0 0 1,0 0-1,0 0 0,0 1 0,0-1 0,0 1 0,1 0 0,-1 0 0,0 1 0,1-1 0,-5 2 0,4-1-10,0 1-1,1-1 1,-1 0-1,0 1 1,1 0-1,0 0 0,-1 0 1,-2 4-1,5-5-196,0-1-1,0 1 0,0-1 0,0 1 0,1 0 0,-1-1 1,0 1-1,1 0 0,0-1 0,-1 1 0,1 0 1,0 0-1,0 0 0,0-1 0,0 1 0,0 0 0,0 0 1,0 0-1,1-1 0,-1 1 0,1 0 0,-1-1 1,1 1-1,1 2 0,15 29-6059,-8-14 3697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3:28.8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52 6464,'-18'-2'3591,"18"2"-3556,0 0 1,0 0-1,0 0 1,0 0-1,0 0 1,0 0-1,0 0 1,0 0-1,-1-1 462,1 1-462,0 0 1,0 0-1,0 0 1,0 0-1,0 0 1,0 0-1,0 0 1,0 0-1,0 0 1,0 0-1,0 0 1,0 0-1,0 0 1,0 0-1,0 0 0,0 0 1,0 0-1,0 0 1,0 0-1,0-1 1,0 1-1,1 0 462,-1 0-461,0 0-1,0 0 1,0 0-1,0 0 0,0 0 1,0 0-1,0 0 1,0 0-1,0 0 1,11-4 1114,47-11 800,-31 7-1586,0 2 1,0 0-1,53-3 1,-72 10-293,0-1 0,0 1 0,0 1 0,0 0 0,0 0 0,9 4 0,9 4-3120,-13-2 1171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3:29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2 4640,'-6'-1'279,"0"1"1,1 0-1,-1 0 0,0 0 1,0 0-1,0 1 1,0 0-1,1 0 0,-1 1 1,0 0-1,1 0 1,0 0-1,-1 0 0,1 1 1,0 0-1,0 0 1,-5 5-1,-2 1 1,0 1 0,1 0 0,0 1 0,1 1 0,-12 16 0,10-10-72,1 1-1,1 0 1,0 0 0,2 1-1,-8 25 1,-21 104 549,33-130-707,-3 16 31,1 0-1,2 1 1,2-1 0,1 1-1,4 42 1,-1-61 10,0 0 0,1 1 0,1-1 1,1-1-1,0 1 0,1-1 0,1 0 1,1 0-1,0-1 0,1 0 0,0 0 0,18 20 1,-11-18-40,0-1 0,1-1 1,0-1-1,2 0 1,34 20-1,-40-27-606,0-1 0,1 0 1,28 6-1,-31-9-410,0-1 0,0-1 0,1 0 0,-1 0 0,20-2-1,33-7-2581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44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1 464 10720,'3'-3'4528,"7"-1"-3931,-4 2 27,70-20 3424,-13 4-3094,-35 9-733,0-2-1,34-19 0,-48 23-178,-1-2 0,0 0 0,0 0 0,-1-1 0,0-1 0,12-14 0,-7 3 21,-2-1 0,0-1 1,-1 0-1,-1-1 0,-1 0 0,14-47 1,-25 67-23,1 1 4,0-1 0,-1 1 1,0 0-1,0 0 0,0-1 0,-1 1 0,1 0 1,-1-1-1,0 1 0,-1-7 0,1 10-41,0 1-1,0-1 0,0 1 1,0-1-1,-1 1 0,1-1 1,0 1-1,0-1 0,0 1 1,-1 0-1,1-1 1,0 1-1,-1-1 0,1 1 1,0 0-1,-1-1 0,1 1 1,0 0-1,-1-1 0,1 1 1,-1 0-1,1 0 0,0-1 1,-1 1-1,1 0 1,-1 0-1,1 0 0,-1 0 1,1 0-1,-1-1 0,-1 2 5,1-1-1,0 0 1,0 1-1,0-1 0,0 1 1,-1-1-1,1 1 1,0-1-1,0 1 1,0 0-1,0-1 0,0 1 1,-1 1-1,-9 10 149,0-1-1,-16 25 1,8-10-9,-27 32 298,-41 54 365,76-95-664,1-1-1,1 1 0,0 0 1,2 1-1,-8 22 1,12-28-197,0 1 0,1 0 1,1-1-1,0 1 0,1 0 1,0 0-1,1 0 0,0 0 1,1-1-1,0 1 0,1 0 1,1-1-1,0 0 0,1 0 1,0 0-1,0 0 0,1-1 1,1 0-1,0 0 0,1-1 1,0 0-1,0 0 0,1-1 1,0 0-1,1 0 0,0-1 1,15 9-1,-19-13-519,1-1 0,0 1 0,0-2 1,0 1-1,0-1 0,0 0 0,1 0 0,-1-1 0,1 0 1,-1 0-1,1-1 0,12-1 0,49-12-3065,-69 13 3628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3:29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6144,'0'0'78,"0"0"1,0-1-1,0 1 0,0 0 1,0 0-1,0 0 0,0 0 1,0 0-1,0-1 0,1 1 1,-1 0-1,0 0 1,0 0-1,0 0 0,0 0 1,1 0-1,-1 0 0,0 0 1,0 0-1,0 0 0,0-1 1,0 1-1,1 0 1,-1 0-1,0 0 0,0 0 1,0 0-1,1 0 0,-1 0 1,0 0-1,0 0 0,0 0 1,0 1-1,1-1 1,-1 0-1,0 0 0,0 0 1,0 0-1,0 0 0,1 0 1,11 4-119,-6-1 483,13 2-43,23 3 1,-24-6-126,-1 2 0,21 6 0,-6 2 514,61 30 0,-82-35-583,0-1 0,-1 1 1,0 1-1,0 0 0,0 1 1,-1-1-1,-1 2 1,16 19-1,-13-9 97,0-1 0,-2 2-1,0-1 1,-1 1 0,-1 0 0,4 25 0,-1 7 173,4 76 0,-12-91-246,-1 0 0,-3 0 0,0 0 0,-3 0 0,-1-1 0,-2 1 0,-17 49 0,25-87-242,-12 28 713,11-26-934,0 0 0,0 0 0,0-1-1,0 1 1,-1 0 0,1-1 0,0 1 0,-1-1 0,1 1 0,-1-1 0,1 0 0,-3 2-1,-4-2-2682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3:30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5152,'-21'7'5724,"21"-7"-5661,7 1 2430,14-2-613,-1 0-843,-1 0 1,38 4 0,2 0 275,19 3-118,-3 0-193,-74-6-842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3:30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7712,'0'-1'620,"0"1"-554,0 0 1,0 0 0,0 0-1,0-1 1,1 1 0,-1 0-1,0 0 1,0 0 0,0 0 0,0-1-1,0 1 1,1 0 0,-1 0-1,0 0 1,0 0 0,0 0-1,1 0 1,-1 0 0,0 0 0,0-1-1,0 1 1,1 0 0,-1 0-1,0 0 1,0 0 0,0 0-1,1 0 1,-1 0 0,0 0 0,0 0-1,0 0 1,1 0 0,-1 1-1,0-1 1,0 0 0,0 0-1,1 0 1,-1 0 0,0 0 0,0 0-1,0 0 1,1 1 0,86 10 4610,-25-4-3061,-20-2-1175,-22-4-289,-1 1-1,20 6 1,-17-4 38,10 3-1692,-25-1-2199,0 1 1013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3:31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25 4480,'-1'-2'518,"1"0"0,0 0 1,0 1-1,-1-1 0,1 0 1,0 0-1,0 0 0,1 0 0,-1 0 1,1-3-1,6 31-198,-3 6 757,1 50 1,-4-42-497,5 139 1286,3 66-166,-4-53-381,3 38-59,-4-145-914,-3-44 226,8 53 0,-5-77-413,-4-13-240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3:32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378 36 3648,'0'-1'319,"-1"0"0,1 0 0,0 0 0,0 0 0,0 0 0,-1 0 0,1 0 0,0 0 0,-1 1 0,1-1 0,-1 0 0,1 0 0,-1 0 0,1 1 0,-1-1 0,0 0 0,1 0 0,-1 1 0,0-1 0,-1 0 0,0-1 32,-1 0-1,0 1 0,0 0 1,0-1-1,0 1 1,-4-1-1,-4 0 140,0 0-1,-16-1 1,26 3-439,-15 0 111,0 1 1,-1 0 0,1 1 0,0 1 0,0 1 0,0 0 0,0 1 0,1 1 0,-1 0 0,-18 11 0,27-13-163,1 0 0,-1 0 0,1 1 0,0 0 0,0 0 0,0 1 0,1 0 0,0 0 0,0 0 1,0 0-1,1 1 0,-6 10 0,6-8 25,1 0 0,0 1 0,0-1 0,1 1 0,0-1-1,0 1 1,1-1 0,1 1 0,0 18 0,2-7 16,1-1 0,1 1 0,1-1 1,8 22-1,36 73 601,-17-61-199,-22-38 21,0 1 0,9 22 1,-17-34-317,0 1-1,0 0 1,0-1 0,-1 1 0,0 0 0,0 0 0,-1 0 0,0 0 0,0 0 0,0 0 0,-2 9 0,-16 64 614,-29 81 1,39-145-487,4-12-673,3-9-1258,4-2 284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3:32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50 7712,'-5'-2'690,"-4"-1"1305,7 4-1068,4 2-331,-1-3-412,0 0 0,0 1 1,0-1-1,0 0 0,0 0 1,0 0-1,1 0 0,-1 0 1,0 0-1,0 0 0,0-1 1,0 1-1,0 0 0,0 0 1,0-1-1,2 0 0,2-1 341,89-12 2254,53-7-726,-80 15-1671,0 3 0,77 6 1,-130-1-379,8 1 521,-12-6-5209,-6 2 1842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3:33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5 4640,'0'-1'124,"0"1"1,0 0-1,-1-1 1,1 1-1,0 0 1,0 0-1,0-1 1,-1 1-1,1 0 1,0 0-1,0 0 1,-1-1-1,1 1 1,0 0-1,0 0 1,-1 0-1,1 0 1,0 0-1,-1-1 0,1 1 1,0 0-1,-1 0 1,1 0-1,0 0 1,-1 0-1,1 0 1,0 0-1,-1 0 1,1 0-1,0 0 1,0 0-1,-1 0 1,1 1-1,0-1 1,-1 0-1,-12 11 1622,-13 27-1159,23-33-249,-33 59 1491,-46 117 0,62-127-1095,-23 91-1,41-132-626,-1-1 0,2 1 0,0 0 0,0-1 0,2 1 0,-1 0 0,1-1 0,1 1 0,0 0 0,1-1 0,1 0 0,0 1 0,0-1 0,1-1 0,12 22 0,-15-31-36,-1 1 0,1-1 0,0 1 0,0-1 0,0 0 0,0 0 1,0 0-1,0 0 0,1 0 0,-1-1 0,1 1 0,-1 0 0,1-1 0,0 0 0,0 0 1,-1 0-1,1 0 0,0 0 0,0 0 0,0-1 0,0 0 0,0 1 0,0-1 0,0 0 0,0 0 1,6-2-1,1 0 91,1-1 0,-1-1 0,1 0 0,-1 0 0,12-8 0,50-33 321,-54 33-392,0 0-68,-1 0 0,-1-1 0,0 0 0,-1-2 0,0 0-1,-1 0 1,-1-1 0,0-1 0,-1-1 0,-1 1 0,-1-2 0,0 1-1,11-34 1,-13 23-20,-1 0 0,-1 0-1,-1 0 1,-2-1 0,-1 1-1,-2-1 1,-3-32 0,3 55-6,-1-1 0,-1 1 0,0 0 1,0 0-1,0 0 0,0 0 0,-1 0 1,0 0-1,-7-9 0,7 12-7,0 0 0,-1 1-1,1-1 1,-1 1 0,1 0 0,-1 0-1,0 1 1,0-1 0,-1 1 0,1 0-1,0 0 1,-1 0 0,1 0 0,-8-1-1,6 2 10,1 0 0,-1 0 0,0 0 1,0 1-1,0 0 0,0 0 0,0 1 0,1 0 0,-1-1 0,0 2 0,0-1 0,1 1 0,-1 0 0,1 0 0,-8 5 0,9-5-90,1 0-1,-1 0 0,1 1 1,0-1-1,0 1 0,0 0 1,1 0-1,-1 0 0,-3 7 0,4-7-281,1 0 0,-1 1 0,1-1 0,0 1 0,0-1 0,0 1 0,0 0 0,1-1 0,-1 1 0,1 0 0,0 6 0,1-1-1228,0 0 0,1 1 0,3 13-1,7 6-1000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3:34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62 8640,'-5'-1'831,"-4"-2"1381,8 2-820,7-1 199,19-5 100,32-7 154,76-10 0,-122 23-1772,90-7 378,-84 8-384,1 0-1,-1 1 0,31 6 1,-31-4-51,-14-3-25,0 1 0,1-1 0,-1 1 0,0 0 0,0-1 0,0 1 0,0 1 0,0-1 0,0 0 0,0 1 0,-1-1 0,1 1 0,0 0 0,-1 0 0,4 3 0,1 3-2302,-7-7 2089,1-1-1,0 1 1,0 0 0,-1-1 0,1 1 0,-1 0-1,1 0 1,-1 0 0,1 0 0,-1 0 0,1-1-1,-1 3 1,-3 5-4781,-3 1 1537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3:34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1 5728,'-3'0'188,"1"1"0,0-1 0,-1 1 1,1 0-1,0 0 0,0-1 0,-1 2 1,1-1-1,0 0 0,0 0 0,0 1 1,0-1-1,0 1 0,1-1 0,-1 1 0,0 0 1,1 0-1,-1 0 0,1 0 0,0 0 1,-2 3-1,-4 8 225,1 0 0,-8 20 0,9-20-23,-24 71 1312,-26 130 0,55-214-1698,-9 45 253,1 0 0,3 0-1,2 1 1,1-1 0,6 49 0,-1-58-161,2 0 0,2-1 0,1 1 0,2-2 0,1 1 0,28 58 0,-35-86-145,0 0 0,0 0 0,0-1-1,0 1 1,1-1 0,0-1 0,10 10-1,-12-13-187,0 0 0,-1 0 0,1 0 0,0-1 0,1 1 0,-1-1 0,0 0 0,0 0 0,0 0 0,1 0-1,-1 0 1,1-1 0,-1 1 0,0-1 0,1 0 0,-1 0 0,1-1 0,-1 1 0,5-2 0,-1 0-1216,0 0 0,14-7 1,-16 6 855,41-17-2784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3:34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6880,'3'0'289,"-1"0"1,1 0-1,-1 1 0,1-1 1,-1 0-1,1 1 1,-1 0-1,1 0 1,-1-1-1,0 1 0,1 0 1,-1 1-1,0-1 1,0 0-1,0 1 0,0-1 1,0 1-1,0 0 1,2 2-1,7 7 887,18 22 0,-26-29-911,15 20 379,-2 1-1,0 0 1,-2 1 0,13 32-1,33 114 1131,-50-135-1572,-2 0 1,-2 1 0,-1-1-1,-3 1 1,0 0 0,-3 0-1,-1 0 1,-1 0 0,-3 0-1,-1-1 1,-1 0 0,-2 0-1,-29 67 1,29-82-1859,-19 31 0,14-27-387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1:57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12 147 1248,'-1'0'53,"1"0"-1,0-1 1,0 1-1,0 0 1,-1 0 0,1 0-1,0-1 1,0 1-1,0 0 1,0 0 0,-1-1-1,1 1 1,0 0-1,0 0 1,0-1-1,0 1 1,0 0 0,0 0-1,0-1 1,0 1-1,0 0 1,0-1 0,0 1-1,0 0 1,0 0-1,0-1 1,0 1 0,0 0-1,0-1 1,0 1-1,1 0 1,-1 0 0,0-1-1,0 1 1,0 0-1,0 0 1,1 0 0,-1-1-1,0 1 1,0 0-1,0 0 1,1 0 0,-1-1-1,0 1 1,0 0-1,0 0 1,1 0-1,3-5 3082,7-15 12684,-12 20-15567,-3 10 203,1-1 0,-1 1 0,2 0-1,0 0 1,0 0 0,-1 17-1,1-8-279,-1 13-11,1-1 0,4 34 0,-1-6 78,4 89 180,-3-119-349,0 1-1,2-1 1,1 0-1,14 46 1,-11-54 41,0-1 0,20 35 0,-9-20-10,-17-29-37,1 0-1,1-1 0,-1 1 1,1-1-1,0 0 0,0 0 0,0-1 1,9 8-1,-10-10-37,0 0-1,0 0 1,0 0-1,0-1 1,0 0-1,1 0 1,-1 1-1,1-2 1,-1 1-1,0 0 1,1-1-1,-1 0 1,1 1-1,0-2 1,-1 1-1,1 0 1,5-2-1,3-1 54,1 0 1,-1-1-1,0-1 0,0 0 1,0-1-1,14-9 0,64-49 133,-54 37-160,-13 9 20,-1-2 0,0 0-1,-2-1 1,23-30-1,-34 38-14,-1 0 0,0-1 0,-1 0-1,7-19 1,15-58 399,9-95 283,-30 132-538,-3 25-140,-1 0 1,-2 0-1,-1 0 0,-2 0 0,-6-48 0,8 43-266,-1 34 174,0 0-1,0 0 1,0 0-1,0-1 1,0 1-1,0 0 0,0 0 1,0 0-1,0 0 1,0-1-1,0 1 1,0 0-1,0 0 0,0 0 1,0 0-1,0-1 1,0 1-1,0 0 1,0 0-1,0 0 0,0 0 1,-1 0-1,1 0 1,0-1-1,0 1 1,0 0-1,0 0 1,0 0-1,0 0 0,0 0 1,-1 0-1,1 0 1,0 0-1,0-1 1,0 1-1,0 0 0,-1 0 1,1 0-1,0 0 1,-8 4-2972,-5 12-4437,7 4-951,5 4 2651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3:42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 3328,'-5'-8'8560,"5"20"-7440,2 82 856,22 154-1,-19-210-1431,1 61 0,-3 13 1062,-2-120-7718,3 4 3867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3:42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52 4160,'-1'-1'97,"-2"0"157,1 0 0,0 0 0,0 0 0,0 0 1,0-1-1,0 1 0,0 0 0,-3-4 0,5 5-187,0 0 0,0 0 1,0-1-1,0 1 0,0 0 1,0 0-1,0 0 0,0 0 1,0 0-1,0 0 0,-1-1 1,1 1-1,0 0 0,0 0 1,0 0-1,0 0 0,0 0 1,0 0-1,0 0 0,0 0 1,-1 0-1,1 0 0,0-1 1,0 1-1,0 0 0,0 0 1,0 0-1,0 0 0,-1 0 1,1 0-1,0 0 0,0 0 1,0 0-1,0 0 0,0 0 0,-1 0 1,1 0-1,0 0 0,0 0 1,0 0-1,0 0 0,0 0 1,0 1-1,-1-1 0,1 0 1,0 0-1,0 0 0,0 0 1,0 0-1,0 0 0,0 0 1,0 0-1,-1 1 0,2-1 15,-1 0 0,0 0 0,0 1-1,1-1 1,-1 0 0,0 0 0,1 0 0,-1 0-1,0 1 1,1-1 0,-1 0 0,0 0-1,1 0 1,-1 0 0,0 0 0,1 0-1,-1 0 1,0 0 0,1 0 0,-1 0 0,0 0-1,1 0 1,-1 0 0,0 0 0,1 0-1,-1 0 1,0-1 0,1 1 0,-1 0 0,0 0-1,1 0 1,-1 0 0,1-1 0,8-2 598,1 1 1,0 0 0,18-1 0,6 0-76,68-9 197,112 1 1,-182 13-611,0 1 0,48 12 0,-61-9 54,-16-5-357,0 0 1,0 0-1,0 0 1,1-1-1,-1 1 0,4 0 1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3:43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61 4992,'0'0'115,"-1"0"1,1 0-1,-1 0 0,1 0 1,-1 0-1,1 0 0,0 1 1,-1-1-1,1 0 0,-1 0 1,1 0-1,0 0 0,-1 1 1,1-1-1,-1 0 0,1 1 1,0-1-1,-1 0 0,1 1 1,0-1-1,-1 0 0,1 1 1,0-1-1,0 1 0,11 0 3370,24-4-600,59-15-519,63-7-1170,84 11-481,-194 10-499,-4 0-2204,-15 7-3093,-5 3 1988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3:44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479 19 3328,'8'-5'2257,"1"-2"2441,-10 4-2854,-6 1-1075,-8 1-452,0 0 0,0 1 1,0 1-1,0 0 0,0 2 1,0-1-1,-17 7 0,5-2-71,1 2-1,0 0 0,1 2 1,-34 20-1,42-22-173,0 2 1,1 0 0,0 1-1,1 0 1,0 1-1,-17 21 1,25-26-78,1 1 0,0-1 0,0 1 0,1 0 0,0 0 0,1 0-1,0 1 1,0 0 0,1 0 0,0 0 0,1 0 0,0 0 0,1 0 0,0 12 0,1-15 34,1 0 1,0 0 0,1 0-1,0 0 1,0 0 0,0 0-1,1 0 1,0-1 0,0 0-1,1 1 1,0-1 0,0-1-1,0 1 1,10 10 0,6 3 72,1 0 0,31 22 1,-4-8-38,-31-22 123,0 0 1,-1 1 0,0 1-1,17 19 1,-30-28-96,1 0 0,-1 1 0,0 0 0,-1 0 0,1-1 0,-1 2 1,0-1-1,0 0 0,0 0 0,-1 1 0,0-1 0,0 1 0,0-1 0,-1 1 1,1-1-1,-2 1 0,1-1 0,0 1 0,-2 5 0,-3 8 27,0-1 0,-1 1 1,-1-1-1,-11 18 0,17-34-109,-8 17 195,-1-1 0,-2 0 0,1 0 0,-17 17 0,10-20 135,18-14-432,-1 0 0,0-1 0,1 1 0,-1-1 0,0 0 0,0 1 0,0-1 0,0 1 1,1-1-1,-1 0 0,0 0 0,0 0 0,0 1 0,0-1 0,0 0 0,0 0 0,0 0 0,-1 0 0,0-4-1408,-1-10-1455,2-2 933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3:44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7136,'54'1'5818,"4"1"-3458,100 1-661,-78-5-161,90 8 1,-146-5-1137,-20-2-308,0 1 0,0 0-1,0 0 1,0 1 0,0-1 0,0 1-1,4 1 1,-8-2-120,0 0-1,1 0 1,-1 1 0,0-1 0,0 0-1,1 0 1,-1 0 0,0 0 0,0 0-1,1 0 1,-1 0 0,0 0-1,1 0 1,-1 0 0,0 0 0,0 0-1,1 0 1,-1 0 0,0 0-1,0 0 1,1 0 0,-1 0 0,0 0-1,0 0 1,1-1 0,-1 1-1,0 0 1,0 0 0,1 0 0,-1 0-1,0-1 1,0 1 0,0 0 0,1 0-1,-1 0 1,0-1 0,0 1-1,0 0 1,0 0 0,0-1 0,0 1-1,1 0 1,-1 0 0,0-1-1,0 1 1,0 0 0,0 0 0,0-1-1,0 1 1,0 0 0,0-1 0,0 1-1,0 0 1,0-1 0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3:46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389 4 3904,'4'-3'1112,"-6"4"-433,-2 1 959,3 0-1114,0 0 0,0 0 1,0-1-1,0 1 0,0 0 0,-4 3 0,-16 15 464,0 0 0,1 2-1,1 0 1,-23 37 0,-65 116 122,65-103-850,20-35-78,-27 64-1,42-84-107,1 0 0,1 0 0,1 0 0,0 1 0,1 0 0,0 31-1,4-24 7,0 0 0,2-1-1,1 1 1,1-1 0,2 0-1,0 0 1,1-1 0,20 39-1,-10-28 111,2-1-1,2 0 1,1-2-1,52 55 0,-48-55 52,10 10 585,-36-40-896,0-1 0,-1 1 0,1 0 0,0-1 1,-1 1-1,1 0 0,0-1 0,0 1 0,0-1 0,-1 1 0,1-1 0,0 1 0,0-1 1,0 0-1,0 1 0,0-1 0,0 0 0,0 0 0,0 0 0,0 0 0,0 0 0,0 0 0,0 0 1,0 0-1,0 0 0,0 0 0,0-1 0,0 1 0,0 0 0,0-1 0,0 1 0,-1 0 1,1-1-1,0 1 0,0-1 0,0 0 0,0 1 0,-1-1 0,1 0 0,0 1 0,-1-1 0,1 0 1,0 0-1,0-1 0,2-4-1288,1 0 1,-1 0-1,-1 0 1,1 0 0,1-8-1,-4 14 1235,10-29-3306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3:46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5728,'-1'1'1494,"1"0"-1281,-1-1 1,1 0-1,0 0 1,0 1-1,0-1 0,0 0 1,0 1-1,-1-1 1,1 0-1,0 0 1,0 1-1,0-1 0,0 0 1,0 1-1,0-1 1,0 0-1,0 1 1,0-1-1,0 0 1,0 1-1,0-1 0,1 0 1,-1 1-1,3 14 556,-3-12-48,1 9 2,0 0-1,-1 0 1,0 1-1,-4 19 1,1-5-101,-2 32 369,0-17-599,2 78 1,3-85-188,-3 39 0,-2 7 126,8-56-32,-2-21-399,0 0 0,-1 0 0,1 0 0,-1-1 0,0 1 0,0 0 0,-1 6 0,27-82-8625,-8 39 6069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3:47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28 6816,'-5'-24'2197,"5"24"-2170,0 0 0,0 0 0,0-1-1,0 1 1,0 0 0,0 0 0,0 0 0,0 0 0,0 0-1,0-1 1,0 1 0,0 0 0,0 0 0,-1 0 0,1 0-1,0 0 1,0-1 0,0 1 0,0 0 0,0 0 0,0 0-1,-1 0 1,1 0 0,0 0 0,0 0 0,0 0 0,0 0-1,0 0 1,-1 0 0,1 0 0,0 0 0,0 0 0,0 0-1,0 0 1,-1 0 0,1 0 0,0 0 0,0 0 0,0 0-1,0 0 1,-1 0 0,1 0 0,0 0 0,0 0 0,0 0-1,0 0 1,0 0 0,-1 0 0,1 0 0,0 0 0,0 1-1,0-1 1,0 0 0,-6 7 935,2 77 2329,-31 165 0,6-72-2012,26-148-1242,-3 6 283,3 1 0,1 70 0,2-102-396,1-1-37,-1-1 1,0 0-1,1 0 0,-1 1 1,0-1-1,0 0 1,0 1-1,-1-1 0,1 0 1,0 0-1,-1 1 1,0-1-1,1 0 0,-3 3 1,2-7-1771,-3-15-1797,-1-3 1158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3:47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37 296 4480,'-22'-10'1445,"16"8"-765,-2-2 1207,10-1-283,6-4-148,-2 0-1094,10-17 507,1 2-1,2 0 1,24-25-1,-36 43-781,-1 0-1,1 0 1,0 1 0,0 0-1,1 1 1,-1-1-1,1 1 1,0 1-1,0-1 1,1 2-1,-1-1 1,0 1-1,1 0 1,0 1-1,16-2 1,-13 4 26,0 0 1,-1 0-1,1 1 0,0 1 1,0 0-1,-1 1 1,0 0-1,13 6 0,9 8 439,40 27-1,9 6 803,-78-49-1252,0-1 0,-1 1-1,1 0 1,0-1 0,0 0 0,0 0-1,0 0 1,0 0 0,0-1-1,0 1 1,0-1 0,0 0 0,1 0-1,-1-1 1,0 1 0,0-1 0,0 0-1,0 0 1,0 0 0,-1-1 0,1 1-1,0-1 1,0 0 0,-1 0 0,7-5-1,-2 0-36,0-1 1,-1-1-1,0 1 0,10-18 0,20-43-364,-7 13-4122,-29 54 3927,0 1 0,0-1 0,0 0 0,0 1 0,1-1 0,-1 1 0,1-1 0,-1 1 0,1-1 0,-1 1 0,1 0 0,0 0 0,0 0 0,-1 0 0,5-1 0,11 0-2775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3:49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6304,'0'0'9861,"6"0"-8240,208 0 2026,-142 0-5446,0 0-3654,-59 0 3048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2:01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99 3552,'0'0'153,"-1"0"-1,0 0 1,1 0 0,-1 0 0,0 0 0,1-1-1,-1 1 1,0 0 0,1 0 0,-1-1-1,1 1 1,-1 0 0,0-1 0,1 1 0,-1-1-1,0 0 1,1 1 124,0 0 0,-1-1 0,1 1 0,-1-1 0,1 1 0,-1 0-1,1 0 1,-1-1 0,1 1 0,-1 0 0,1 0 0,-1-1 0,1 1 0,-1 0 0,1 0 0,-1 0-1,1 0 1,-1 0 0,1 0 0,-1 0 0,1 0 0,-1 0 0,1 0 0,-2 0 0,-9 1 4164,7-1-1404,7 0-852,2 0-841,26-2-701,1-1-1,-1-1 0,31-10 1,19-2-306,194-24-28,-273 39-509,0 1-1,1-1 1,-1 1-1,0-1 1,0 0 0,0 0-1,0 1 1,-1-2-1,1 1 1,0 0-1,2-2 1,-26 7-17896,12 3 15206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3:49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85 268 6304,'0'-14'2032,"0"14"-1972,0 0 1,0-1 0,0 1 0,0 0-1,0 0 1,0-1 0,0 1 0,0 0-1,0-1 1,0 1 0,0 0 0,0 0-1,0-1 1,-1 1 0,1 0 0,0 0-1,0 0 1,0-1 0,0 1 0,0 0-1,-1 0 1,1-1 0,0 1 0,0 0-1,0 0 1,-1 0 0,1 0 0,0 0-1,0-1 1,0 1 0,-1 0 0,1 0-1,0 0 1,0 0 0,-1 0 0,1 0-1,0 0 1,0 0 0,-1 0 0,1 0-1,0 0 1,-1 0 0,1 0-1,0 0 1,0 0 0,-1 0 0,1 0-1,0 0 1,0 0 0,-1 0 0,1 0-1,0 0 1,0 1 0,0-1 0,-1 0-1,1 0 1,0 0 0,-1 1 0,-8 33 776,1 1 0,1 0 1,3 0-1,-2 50 0,6-56-566,1 0 1,1 0-1,2-1 0,0 1 0,2-1 1,12 34-1,-16-56-109,1 1 1,0-1-1,0 0 1,6 8 0,-8-12-108,1 0 0,-1 0 0,0-1 0,1 1 1,-1-1-1,1 0 0,0 1 0,-1-1 0,1 0 0,0 0 1,0 0-1,0 0 0,0 0 0,0 0 0,0-1 1,0 1-1,0-1 0,2 1 0,-1-1 16,1 0 0,-1 0 0,0-1 0,0 1 0,0-1 0,0 0 0,0 0 0,0 0 0,0 0 0,0-1 0,0 1 0,4-4 0,3-2 64,-1 0 0,9-9 0,-14 12-92,123-135 440,-114 123-476,-4 6 28,-1-1 0,0 0 0,0 0 0,-2-1 0,1 0 0,-1 0 0,-1-1 0,7-23 0,-8 18-12,-1 1 0,-1-1 0,0 0-1,-2 0 1,0 0 0,-5-34 0,3 34-14,0 1 1,-2-1-1,-1 1 0,0 0 1,-1 0-1,0 0 0,-17-28 1,17 34-30,-1 1 0,0 0 0,-1 1-1,0 0 1,-1 0 0,0 1 0,-18-14 0,23 19-10,-1 0 0,1 0-1,-1 1 1,0 0-1,0 0 1,1 0 0,-1 0-1,0 1 1,-1 0 0,1 0-1,0 0 1,0 1 0,0 0-1,0 0 1,-1 0 0,1 0-1,0 1 1,0 0-1,0 0 1,0 0 0,0 1-1,-5 2 1,-1 1 9,1 1 0,0 0 1,1 1-1,-1 0 0,1 1 0,1 0 0,-14 15 1,11-10 25,1 0 1,1 0-1,0 1 1,1 1-1,-8 17 1,11-20-8,1 0 1,0 0-1,1 1 1,0 0-1,-2 22 1,5-29 20,0-1 0,0 1 0,0-1 0,1 1 0,0-1 0,0 0 0,0 1 0,0-1 0,1 0 0,0 1 0,0-1 0,1 0 0,-1-1 0,1 1 0,0 0 0,5 5 0,-4-6 36,0-1 0,1 1-1,-1-1 1,1 0-1,0 0 1,-1 0 0,1-1-1,1 0 1,-1 0-1,8 2 1,-1-1 64,-1-1 0,1 0-1,-1 0 1,14-1 0,9-3 65,-1-2 0,1-1 0,49-14 0,-70 16-448,36-10 945,-26 3-2283,-5-4-3400,-10 8 2635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3:50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5216,'0'0'87,"0"0"1,0 0-1,0-1 1,0 1 0,0 0-1,0 0 1,0 0-1,0-1 1,0 1-1,0 0 1,0 0-1,0 0 1,0 0-1,0-1 1,0 1-1,0 0 1,0 0 0,0 0-1,0 0 1,0-1-1,0 1 1,0 0-1,1 0 1,-1 0-1,0 0 1,0-1-1,0 1 1,0 0-1,0 0 1,0 0 0,1 0-1,-1 0 1,0 0-1,0 0 1,0 0-1,0 0 1,1-1-1,-1 1 1,0 0-1,0 0 1,0 0 0,1 0-1,-1 0 1,0 0-1,0 0 1,0 0-1,0 0 1,1 0-1,-1 0 1,0 0-1,0 0 1,0 1-1,0-1 1,1 0 0,-1 0-1,14 11 1153,-7-4-1040,-1 0-1,8 12 1,-1 4 421,-1 0 0,13 39 0,12 53 617,-30-93-963,5 19 232,-2 1-1,-2 1 1,-2-1-1,-1 1 1,-3 1 0,-1-1-1,-2 0 1,-13 81 0,2-56-177,-20 106 158,21-126-201,-26 72 0,34-112-547,-1 0 0,0 0 0,-7 11 0,5-7-434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3:51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5472,'8'15'2498,"11"28"1,-11-22-1647,-2 0 1,8 41-1,1 45 631,-13-88-1246,78 873 5475,-85-566-4667,4-314-894,0 0 1,-1 0-1,0 0 0,0 0 0,-9 23 0,11-35-203,-1 1-1,1-1 1,0 0 0,0 0-1,-1 1 1,1-1 0,0 0 0,0 0-1,-1 1 1,1-1 0,0 0-1,-1 0 1,1 0 0,0 0-1,-1 1 1,1-1 0,0 0-1,-1 0 1,1 0 0,0 0 0,-1 0-1,1 0 1,0 0 0,-1 0-1,1 0 1,0 0 0,-1 0-1,1 0 1,0 0 0,-1 0 0,1 0-1,0 0 1,-1-1 0,1 1-1,0 0 1,-1 0 0,1 0-1,0-1 1,-1 1 0,1 0-1,0 0 1,0-1 0,-1 1 0,-10-11-3327,6-1 1017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3:52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16 176 5216,'-1'-1'296,"0"-1"1,-1 0-1,1 1 1,0-1-1,0 0 1,0 1 0,1-1-1,-1 0 1,0-2-1,-2-5 2606,3 8-2806,-1 1 0,1-1 1,0 0-1,0 0 1,-1 0-1,1 1 1,0-1-1,0 0 1,0 0-1,0 0 1,0 0-1,0 1 1,0-1-1,0 0 1,1 0-1,-1 0 1,0 0-1,0 1 1,1-1-1,-1 0 0,1-1 1,6-9 651,0 0 0,17-17 1,-23 26-685,7-6 35,-1 1 0,1 0 0,0 0 0,0 1 0,1 0-1,-1 0 1,2 1 0,-1 0 0,0 1 0,1 0 0,0 0 0,15-3-1,-21 7-102,0 0 0,0-1-1,1 2 1,-1-1-1,0 0 1,0 1-1,1 0 1,-1 0 0,0 0-1,5 2 1,-7-2 19,0 0-1,0 0 1,1 0 0,-1 1 0,0-1 0,0 1 0,-1-1 0,1 1 0,0 0 0,0-1 0,-1 1 0,1 0 0,-1 0 0,1 0-1,-1 0 1,0 1 0,0-1 0,1 5 0,0-2 4,-2 1 0,1 0 0,-1 0 0,0 0 0,0-1 0,0 1 0,-1 0 0,0 0 0,0-1 1,-3 9-1,-2 4 17,-15 30 1,13-33 181,-1 0 0,-18 22 1,2-3 640,24-32-804,0-1 0,0 1 1,0-1-1,1 1 0,-1-1 0,0 1 0,1-1 0,-1 1 0,1 0 0,-1-1 0,1 1 0,0 0 0,-1 2 0,2-2-5,-1-1 0,0 0 0,1 0 0,-1-1 0,1 1 1,-1 0-1,1 0 0,-1 0 0,1 0 0,-1 0 0,1 0 0,0-1 0,0 1 0,-1 0 1,1-1-1,0 1 0,0 0 0,0-1 0,0 1 0,0-1 0,0 1 0,0-1 1,1 1-1,7 2 61,1-1 1,0 0-1,0 0 1,0-1-1,0-1 1,0 1-1,15-3 1,2 2-34,94 4-558,-85 0 208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3:59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1205 3904,'-10'7'3760,"10"-7"-3633,0 0 1,1 0 0,-1 0 0,0 1 0,0-1 0,0 0 0,0 0 0,0 0 0,1 0-1,-1 1 1,0-1 0,0 0 0,0 0 0,1 0 0,-1 0 0,0 0 0,0 0 0,1 1 0,-1-1-1,0 0 1,0 0 0,0 0 0,1 0 0,-1 0 0,0 0 0,0 0 0,1 0 0,-1 0-1,0 0 1,0 0 0,1 0 0,-1 0 0,0-1 0,0 1 0,0 0 0,1 0 0,-1 0 0,0 0-1,0 0 1,0 0 0,1-1 0,-1 1 0,0 0 0,0 0 0,0 0 0,0 0 0,1-1-1,-1 1 1,0 0 0,6-4 201,0-1-1,-1 0 1,1 0 0,-1 0-1,0-1 1,-1 1-1,6-9 1,25-48 467,-23 39-520,137-219 1106,-118 193-1204,-1-1 0,-2-1 0,-3-1 0,32-95 0,35-137 462,-35 82-336,-57 202-315,0 0-1,-1 0 1,1 0-1,0 0 1,0 0 0,0 0-1,0 0 1,0 0-1,0 0 1,0 0-1,0 0 1,0 0-1,0 0 1,0 0-1,0 0 1,0 0-1,0 0 1,0 0-1,0 0 1,0 0 0,0 0-1,-1 0 1,1 0-1,0 0 1,0 0-1,0 0 1,0 0-1,0 0 1,0 0-1,0 0 1,0 0-1,0 0 1,0-1 0,0 1-1,0 0 1,0 0-1,0 0 1,0 0-1,0 0 1,0 0-1,0 0 1,-7 10-124,-10 24 101,-25 86-169,-80 172 224,-103 124 171,27-56 374,186-335-480,-20 39 1145,56-78-506,49-43-562,67-67 0,120-149-153,-75 104-59,-161 148 88,-6 3-34,-11 11-220,-17 21 147,9-13 62,-9 11-9,1-1 1,1 2-1,0-1 0,-9 20 0,14-24 26,-6 13-54,-8 31 1,16-46 66,-1 1 0,1 0 0,1-1 0,-1 1 0,1 0 0,0 0 0,0-1 0,1 1 0,2 8 0,-3-13-9,0-1 1,1 1 0,-1 0 0,1 0-1,0 0 1,-1-1 0,1 1-1,0 0 1,0-1 0,0 1 0,0-1-1,0 1 1,1-1 0,-1 1 0,0-1-1,1 0 1,-1 0 0,1 1 0,-1-1-1,1 0 1,0-1 0,-1 1 0,1 0-1,0 0 1,0-1 0,0 1-1,-1-1 1,1 1 0,0-1 0,0 0-1,0 0 1,0 0 0,0 0 0,0 0-1,-1 0 1,1 0 0,0-1 0,0 1-1,2-1 1,7-5 38,0 1 1,0-1-1,-1-1 1,0 0 0,0 0-1,-1-1 1,0 0-1,0-1 1,-1 0-1,0 0 1,0-1-1,-1 0 1,0 0-1,-1-1 1,0 0-1,-1 0 1,5-16-1,-9 23-56,0 1 0,-1-1 0,1 0 0,-1 0 1,0 1-1,0-1 0,-1 0 0,1 0 0,-1 1 0,0-1 0,0 0 0,0 1 0,0-1 0,0 1 0,-1-1 0,0 1 0,0 0 0,0 0 0,0-1 0,0 1 1,-5-4-1,-21-26-190,28 32 190,-1 1 1,1 0 0,0 0 0,0 0 0,0-1 0,0 1-1,0 0 1,0 0 0,0 0 0,-1-1 0,1 1-1,0 0 1,0 0 0,0 0 0,0-1 0,0 1 0,0 0-1,0 0 1,0-1 0,0 1 0,0 0 0,0 0 0,0 0-1,0-1 1,1 1 0,-1 0 0,0 0 0,0-1-1,0 1 1,0 0 0,0 0 0,0 0 0,0 0 0,1-1-1,-1 1 1,0 0 0,0 0 0,0 0 0,0 0 0,1-1-1,-1 1 1,14-6-59,17-2-28,2 3 102,0 1 1,66 1-1,-93 3-28,1 1 0,-1 0 0,1 0 0,-1 0 0,1 1 0,-1 0 0,0 1 0,0-1 0,0 1 0,10 6 0,-12-6 21,-1 0 1,0 0-1,1 0 0,-1 0 0,0 0 0,-1 1 0,1 0 1,0-1-1,-1 1 0,0 0 0,0 0 0,0 0 0,-1 0 0,1 1 1,-1-1-1,1 8 0,1 12 146,-1 27 0,-1-31-69,0 1 1,5 26 0,-3-31-32,-1-4 105,1-1 0,6 20 0,-8-29-123,0 0 0,0 0 0,0 1 0,0-1 0,0 0 0,0 0 0,1 0 0,-1-1 0,1 1 0,-1 0 0,1-1 0,0 1 0,0 0 0,-1-1 0,1 0 0,0 0 0,0 1 0,1-1 0,2 1 0,-3-2-27,1 0 0,-1 0 1,0 0-1,0 0 0,1 0 1,-1 0-1,0-1 0,0 1 1,1-1-1,-1 0 0,0 1 1,0-1-1,0 0 0,0 0 1,0-1-1,3-1 0,6-5-953,16-15 0,-12 10-1104,0 0-1229,1 1 0,21-11 0,3 5-1079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4:02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13 941 4064,'-10'0'2262,"8"0"-836,5 0 1499,-3 15 158,0-15-3020,0 0 0,0 1 0,1-1 0,-1 0 0,0 0 0,0 0 0,0 0 0,0 0 0,0 0 0,0 0 0,0 0 0,0 0 0,0 0 1,0 1-1,1-1 0,-1 0 0,0 0 0,0 0 0,0 0 0,0 0 0,0 0 0,0 0 0,0 0 0,1 0 0,-1 0 0,0 0 0,0 0 1,0 0-1,0 0 0,0 0 0,0 0 0,1 0 0,-1 0 0,0 0 0,0 0 0,0 0 0,0 0 0,0-1 0,0 1 0,0 0 0,0 0 1,1 0-1,-1 0 0,0 0 0,0 0 0,0 0 0,0 0 0,0 0 0,0 0 0,0-1 0,0 1 0,0 0 0,0 0 0,0 0 0,0 0 1,13-11 1204,15-20-479,2-6-377,2 1 1,44-38-1,-53 53-153,-1-1-1,23-30 1,-28 32-112,-14 14-99,-8 8-144,-9 8-48,3 0 151,1 1 1,0 0 0,0 0 0,2 1 0,-1 0-1,1 1 1,1 0 0,0 0 0,1 0-1,1 1 1,0 0 0,1 0 0,0 1 0,1-1-1,0 1 1,2 0 0,0 0 0,0-1-1,1 1 1,1 0 0,0 0 0,2-1 0,6 26-1,-7-34 40,0 1-1,1-1 1,0 1-1,0-1 1,1 0-1,0-1 1,4 7 0,-6-10-11,1 1 1,-1-1 0,0 0 0,1 0-1,-1 0 1,1 0 0,0 0 0,-1 0-1,1-1 1,0 1 0,0-1 0,0 0 0,0 0-1,1 0 1,-1 0 0,5 0 0,-1-1 5,1-1 0,-1 0 1,1 0-1,-1-1 0,0 0 1,0 0-1,1 0 0,-2-1 1,1 0-1,0-1 0,-1 1 1,9-8-1,7-4 27,-1-2 0,20-20 0,55-67 143,-59 61-163,-23 28-38,2-2-1,25-37 1,-24 29-122,36-42 0,-45 58 81,-1 2 1,2-1 0,-1 1 0,1 0 0,0 1 0,0 0-1,0 0 1,17-6 0,-18 9-15,0 1 0,0 0 0,0 0 0,9-1 0,-13 3 47,-1 0 0,1 0 0,-1 0 0,1 0 0,-1 0 0,0 1 0,1 0 0,-1-1 0,1 1 0,-1 0 0,0 1 0,6 2 0,-9-4-3,0 0 1,0 1-1,1-1 1,-1 0 0,0 0-1,0 1 1,0-1-1,0 0 1,1 0-1,-1 1 1,0-1 0,0 0-1,0 0 1,0 1-1,0-1 1,0 0 0,0 1-1,0-1 1,0 0-1,0 1 1,0-1 0,0 0-1,0 1 1,0-1-1,0 0 1,0 1-1,0-1 1,0 0 0,0 0-1,0 1 1,0-1-1,-1 0 1,1 1 0,0-1-1,0 0 1,0 0-1,-1 0 1,1 1-1,0-1 1,0 0 0,0 0-1,-1 1 1,1-1-1,0 0 1,-1 0 0,1 0-1,0 0 1,0 0-1,-1 1 1,-16 9-6,15-10 7,-49 26-2,-21 12 0,64-34 23,-15 10-56,0 0 1,1 1-1,-27 25 1,45-36 34,-1 1 1,0-1-1,1 1 1,0 0-1,0 1 0,1-1 1,-1 1-1,1-1 1,0 1-1,1 0 1,-1 0-1,1 0 1,0 1-1,1-1 0,0 0 1,0 1-1,0-1 1,0 1-1,2 8 1,-1-14 5,-1 0 1,1 0 0,0 0-1,0 0 1,1-1 0,-1 1-1,0 0 1,0 0 0,0 0-1,1 0 1,-1 0 0,0 0-1,1-1 1,-1 1 0,0 0-1,1 0 1,-1-1 0,1 1-1,0 0 1,-1 0 0,1-1-1,0 1 1,-1-1 0,1 1-1,0-1 1,-1 1 0,1-1-1,0 1 1,0-1 0,0 1-1,0-1 1,-1 0 0,1 0-1,0 1 1,0-1 0,0 0-1,0 0 1,0 0 0,0 0 0,0 0-1,-1 0 1,1 0 0,0 0-1,0-1 1,0 1 0,0 0-1,0 0 1,0-1 0,1 0-1,3-1 72,1-1 0,-1 0-1,0 0 1,0-1 0,9-7 0,107-106 256,-96 92-312,0-2 0,-2 0 1,-1-2-1,-1 0 1,-1-1-1,23-50 0,-15 18-65,21-70 0,-38 97 9,-1-1 1,-2-1 0,5-59-1,-13 93-3,1 1-1,-1-1 0,0 1 1,0-1-1,0 0 0,-1 1 0,1-1 1,0 1-1,-1-1 0,0 1 1,1-1-1,-3-4 0,2 7 21,1-1-1,-1 0 1,1 1-1,-1-1 1,1 1-1,-1-1 0,1 1 1,-1-1-1,1 1 1,-1-1-1,0 1 1,1-1-1,-1 1 0,0 0 1,0-1-1,1 1 1,-1 0-1,0 0 1,0-1-1,1 1 1,-1 0-1,0 0 0,0 0 1,1 0-1,-1 0 1,0 0-1,0 0 1,0 0-1,1 1 1,-3-1-1,1 1-4,-1 0 1,0 1-1,0-1 0,1 0 0,-1 1 1,1 0-1,-4 2 0,-2 4 3,0 0 0,0 1 0,1 0 1,0 0-1,1 0 0,-8 16 0,0 5-57,-12 34 0,17-37 65,0 1 1,2-1 0,2 1 0,0 1-1,-1 46 1,5-61 17,2 1 0,0 0 1,0-1-1,1 1 0,1-1 0,1 0 0,0 0 0,0 0 0,2 0 1,0-1-1,0 1 0,16 23 0,-14-27 22,1 1 0,0-2-1,0 1 1,1-1 0,0-1 0,15 11-1,-20-16 21,0 0 0,1 0 0,0 0 0,0-1 0,0 1 0,0-2 0,0 1-1,0-1 1,0 1 0,0-2 0,1 1 0,-1-1 0,0 0 0,1 0-1,7-2 1,-6 1-15,0-1 1,0 0-1,0 0 0,0-1 0,-1 0 0,1 0 1,-1-1-1,0 0 0,0 0 0,0-1 0,-1 0 1,1 0-1,9-11 0,-8 6-34,0 0 0,-1-1 0,-1 1-1,0-1 1,8-18 0,-12 21-15,1 0-1,-1 1 1,0-1 0,-1 0-1,0 0 1,0 0-1,0-1 1,-1 1 0,-2-12-1,2 19-4,0 0 0,0 0-1,0 0 1,0 0 0,0 0 0,-1 1-1,1-1 1,0 0 0,-1 0-1,1 0 1,-1 0 0,1 0-1,-1 0 1,1 0 0,-1 1 0,0-1-1,-1-1 1,2 2 8,-1-1 1,1 1-1,-1 0 0,1 0 1,-1 0-1,1 0 0,-1 0 1,1 0-1,-1 0 0,0 0 1,1 0-1,-1 0 0,1 0 1,-1 0-1,1 0 1,-1 0-1,1 1 0,-1-1 1,1 0-1,-1 0 0,1 1 1,-2-1-1,-2 4-18,-1-1 0,1 1 0,0 0 0,-7 8 1,8-8 40,-72 88-333,71-86 318,-1 1 0,1 0-1,0 1 1,1-1 0,0 1 0,0-1-1,1 1 1,0 0 0,0 0 0,-1 11-1,3-16 19,0 0-1,0 0 1,0 1-1,0-1 1,1 0-1,-1 0 0,1 0 1,0 0-1,0 0 1,0 0-1,0 0 0,3 5 1,-2-6 19,0 0 1,-1 0-1,1 0 0,0-1 1,0 1-1,0 0 0,0-1 1,0 0-1,0 1 1,1-1-1,-1 0 0,0 0 1,1 0-1,-1 0 0,1-1 1,-1 1-1,1-1 1,2 1-1,0-1-4,0 0-1,-1 0 1,1 0-1,0-1 1,0 0-1,0 0 1,-1 0 0,1 0-1,7-4 1,5-3 40,18-11 0,-21 10 14,30-16-119,38-21-172,-81 45 199,1 0 0,-1 1-1,0-1 1,1 1 0,-1-1 0,1 1-1,-1 0 1,1-1 0,-1 1 0,3 0-1,-3 0 6,-1 0 0,0 1-1,0-1 1,1 0 0,-1 0-1,0 0 1,1 0 0,-1 0-1,0 1 1,0-1 0,1 0-1,-1 0 1,0 0 0,0 1-1,1-1 1,-1 0 0,0 0-1,0 1 1,0-1 0,0 0-1,1 1 1,-1-1 0,0 0-1,0 1 1,0-1 0,0 0-1,0 0 1,0 1 0,0-1-1,0 0 1,0 1 0,0-1-1,0 0 1,0 1 0,0-1-1,0 0 1,0 1 0,0-1-1,0 0 1,0 1 0,-1-1-1,1 0 1,0 1 0,0-1-1,0 0 1,-1 0 0,1 1-1,-34 90 291,34-90-271,0-1 0,-1 1 0,1-1 0,0 1 0,0 0-1,0-1 1,0 1 0,-1-1 0,1 1 0,0 0 0,0-1 0,0 1 0,0-1-1,1 1 1,-1 0 0,0-1 0,0 2 0,0-2-12,1 0 0,-1 0 1,0 0-1,0 0 0,1 0 0,-1 0 0,0 0 1,0 0-1,1 1 0,-1-1 0,0 0 1,0 0-1,0 0 0,1 0 0,-1-1 0,0 1 1,0 0-1,1 0 0,-1 0 0,0 0 0,0 0 1,1 0-1,-1 0 0,0 0 0,0 0 1,0 0-1,1-1 0,-1 1 0,0 0 0,0 0 1,0 0-1,0 0 0,1-1 0,-1 1 1,0 0-1,0 0 0,0 0 0,0-1 0,0 1 1,0 0-1,0 0 0,1-1 0,10-12 42,1 0 0,0 1-1,1 0 1,16-12-1,-21 19-75,0-1-1,0 1 0,1 1 1,-1 0-1,1 0 0,0 0 0,0 1 1,0 1-1,10-3 0,-17 5 23,0 0 1,-1 0-1,1 0 0,-1 0 0,1 0 0,0 1 1,-1-1-1,1 0 0,-1 1 0,1-1 0,-1 1 1,1-1-1,-1 1 0,1 0 0,-1 0 0,0-1 1,1 1-1,-1 0 0,0 0 0,0 1 0,0-1 1,0 0-1,2 3 0,1 2-30,0 0 0,-1 1 0,0-1 1,3 10-1,7 13-26,8-2 232,-20-25-154,1-1 0,-1 0 0,1 0 0,-1 1 0,1-1 0,-1 0 0,1 0 1,0-1-1,-1 1 0,1 0 0,0 0 0,0-1 0,0 1 0,0-1 0,2 1 0,2-2 4,-1 1 0,1-1-1,-1 0 1,1-1 0,-1 1-1,0-1 1,0 0 0,7-4-1,41-27 133,-35 22-134,-6 2 12,0 0 0,-1 0 1,0-1-1,0-1 0,-1 0 0,0 0 0,-1-1 0,0 0 0,-1-1 1,-1 0-1,0 0 0,10-28 0,55-196-23,-41 122 169,22-83-532,-52 195 334,0 0-1,-1 0 1,0 0 0,1-1-1,-1 1 1,-1 0 0,0-6-1,1 9 21,0-1-1,0 1 1,0 0-1,0 0 1,0 0-1,0 0 1,0 0-1,0 0 1,0 0-1,0 0 1,0-1-1,0 1 0,0 0 1,0 0-1,-1 0 1,1 0-1,0 0 1,0 0-1,0 0 1,0 0-1,0 0 1,0 0-1,0 0 1,0 0-1,0 0 1,-1 0-1,1 0 1,0 0-1,0 0 1,0-1-1,0 1 1,0 0-1,0 0 1,0 0-1,-1 1 1,1-1-1,0 0 0,0 0 1,0 0-1,0 0 1,0 0-1,0 0 1,0 0-1,0 0 1,-1 0-1,1 0 1,0 0-1,-7 6-93,-4 10-26,3-4 95,1 1 0,1 0 0,0 0 0,-5 20 0,-12 58 85,22-86-54,-4 15 5,-57 309 160,58-289-63,2 68 0,3-87 112,1 0 0,1 0 0,1 0 1,13 39-1,-16-57-188,0-1-1,0 1 1,0-1 0,0 0 0,0 1-1,1-1 1,-1 0 0,1 0 0,-1 0-1,1 0 1,2 2 0,-3-3-19,0-1 1,1 1-1,-1-1 1,0 1 0,0-1-1,0 0 1,0 1-1,0-1 1,0 0-1,1 0 1,-1 0-1,0 0 1,0 0-1,0 0 1,1 0-1,-1 0 1,0 0-1,0-1 1,0 1-1,0 0 1,0-1-1,0 1 1,1-1-1,-1 1 1,1-2 0,5-2-102,-1-1 0,1-1 0,-1 1 1,0-1-1,0 0 0,-1 0 0,0-1 1,0 1-1,8-15 0,-7 10-1156,-3 7 518,0-1 1,0 1-1,-1-1 0,1 0 0,-1 0 1,0 0-1,-1 0 0,0-1 1,1 1-1,-1-8 0,-1-2-945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4:02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28 6400,'-29'0'2058,"16"2"-60,13-1-1137,3-1 35,2 1-278,0-1 0,0 1 0,0 0 1,8 3-1,7 2 515,-4-4-386,0 0 0,0-1 0,0 0 1,32-4-1,63-16 994,-46 6-1549,-40 9-388,43-6 882,-60 10-1323,0-1 0,0 2 0,0-1 0,0 1 1,0 1-1,13 3 0,5 6-1597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4:03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136 530 7136,'-3'4'918,"-1"1"0,1 0 0,-5 9 0,5-8-638,-8 12 2522,-24 32 1,25-37-2493,1 2 1,0 0 0,1 0-1,0 0 1,2 1 0,0 0-1,-5 19 1,11-35-295,0 0-1,0 1 1,0-1-1,-1 1 1,1-1-1,0 0 1,0 1-1,0-1 1,0 1-1,0-1 1,0 0-1,0 1 1,0-1-1,0 1 1,0-1-1,0 0 1,0 1-1,0-1 1,0 1 0,1-1-1,-1 0 1,0 1-1,0-1 1,1 1-1,6-5-1090,11-17-1923,-7 3 629,-1 0 1,11-30-1,9-40 3,-26 73 2710,-1-1 0,-1 0 0,1-29 0,-1 14 483,-2-10 1054,-1 1-1,-8-45 1,9 84-1898,0 0 0,-1 0-1,1 0 1,0 1 0,0-1-1,0 0 1,0 0 0,0 0 0,0 0-1,0 0 1,0 1 0,0-1-1,1 0 1,-1 0 0,0 0-1,0 0 1,1 1 0,0-2 0,0 2-5,-1 0 1,1 0-1,0-1 1,0 1-1,0 0 1,0 0 0,0 1-1,0-1 1,0 0-1,-1 0 1,1 0-1,0 0 1,0 1 0,0-1-1,0 0 1,-1 1-1,1-1 1,0 1-1,0-1 1,0 2 0,116 70-1318,165 58-480,-278-128 1935,26 13 978,-29-15-998,0 0-1,0 1 1,-1-1-1,1 1 1,0-1-1,0 1 1,-1 0-1,1-1 1,0 1-1,-1 0 1,1-1-1,0 1 1,-1 0-1,1 0 1,-1 0-1,0-1 1,1 1-1,-1 0 1,0 0-1,1 0 0,-1 0 1,0 0-1,0 0 1,0 0-1,0 0 1,0 0-1,0-1 1,0 1-1,0 2 1,-2 0 145,0 0 0,-1 0 0,1 0 0,-1-1 0,1 1 0,-1-1 0,0 1 0,0-1 0,0 0 1,0 0-1,-5 2 0,-5 5 423,-52 48 1416,35-31-1520,25-20-467,-1 0 1,0 0-1,1 0 1,0 1-1,1 0 0,-5 8 1,7-11-58,0 0 0,0 1 0,0-1 1,1 0-1,-1 1 0,1-1 0,0 1 0,1-1 0,-1 1 1,1 0-1,0 8 0,0-11-6,1 0-1,-1 0 0,1-1 1,-1 1-1,1 0 1,-1 0-1,1 0 1,0 0-1,0 0 1,0-1-1,0 1 1,0 0-1,1-1 1,-1 1-1,0-1 1,1 1-1,-1-1 1,1 0-1,-1 0 1,1 1-1,0-1 1,0 0-1,-1-1 1,1 1-1,0 0 1,0 0-1,0-1 1,0 1-1,0-1 1,0 1-1,0-1 1,0 0-1,0 0 1,3 0-1,7-1 24,-1 0 0,0-1-1,0 0 1,21-8 0,-17 6-46,335-102 306,-312 95-312,0 0 1,-1-3-1,56-29 0,-82 36-1,-3 6 2,-9 5 8,1-4 0,-75 59 380,48-39-327,18-12-52,0-1 0,-9 10 0,16-15 7,0 0 1,1 0 0,-1 0-1,0 1 1,0-1-1,1 1 1,0-1 0,-1 1-1,1-1 1,0 1-1,0 0 1,0 0 0,0 5-1,1-8 2,0 1 0,0 0 0,0-1 0,0 1 0,0 0-1,0-1 1,1 1 0,-1 0 0,0-1 0,0 1 0,1-1 0,-1 1 0,0-1-1,1 1 1,-1-1 0,0 1 0,1-1 0,-1 1 0,1-1 0,-1 1 0,1-1-1,-1 1 1,1-1 0,0 0 0,-1 1 0,1-1 0,-1 0 0,1 0-1,0 0 1,-1 1 0,1-1 0,0 0 0,-1 0 0,1 0 0,-1 0 0,1 0-1,0 0 1,-1 0 0,1 0 0,1-1 0,1 1 34,1 0 1,0-1-1,0 0 1,-1 0-1,7-3 1,1-2-16,-1 0 1,0-1 0,0-1 0,0 1 0,-1-2 0,0 1 0,10-13 0,22-21 14,-38 39-85,0 1 0,-1-1 0,1 0 0,-1 0 0,0 0 0,0 0 0,0-1 0,0 1 1,1-6-1,-11 29-288,-11 39 0,17-52 334,1 0 1,-1 1-1,1-1 0,1 1 1,-1-1-1,1 0 1,1 1-1,0-1 0,0 1 1,0-1-1,3 8 0,-4-14-3,0 1-1,1-1 0,-1 0 0,1 0 1,0 0-1,-1 0 0,1 0 1,0 0-1,0 0 0,0 0 0,0 0 1,0 0-1,0 0 0,0 0 1,0-1-1,0 1 0,0 0 0,0-1 1,0 1-1,0-1 0,2 1 1,0 0 1,-1-1 1,1 0 0,0 0-1,-1 0 1,1 0 0,0 0 0,-1 0-1,1-1 1,-1 1 0,4-2-1,6-2 26,0-2-1,0 1 0,16-11 0,-18 10-8,29-15 42,-10 5 65,38-26 0,-56 34-128,5-3-8,1-2-1,-2 0 1,28-29-1,-23 15 42,-1 0 1,18-36 0,27-63-38,48-145-37,-107 256-69,8-31 0,-12 44 83,-1 0 0,0 1 0,0-1 0,0 0 0,0 0 0,0 1 0,0-1 0,-1-2 0,1 4 14,0 0 1,0 0-1,0-1 0,0 1 0,0 0 0,0 0 0,0 0 1,0 0-1,0-1 0,0 1 0,-1 0 0,1 0 1,0 0-1,0 0 0,0 0 0,0-1 0,0 1 0,-1 0 1,1 0-1,0 0 0,0 0 0,0 0 0,-1 0 0,1 0 1,0 0-1,0 0 0,0 0 0,0 0 0,-1 0 1,1 0-1,0 0 0,-11 7-107,3 2 104,0 1 1,0 1 0,1 0-1,-8 17 1,-120 275 129,87-169-28,44-118-40,1 0 0,0-1 0,1 1 0,1 0 0,1 0 0,2 29 0,11 23-3079,-5-44 1082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4:04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130 123 9312,'-67'-80'4192,"26"69"-3616,28 2-128,9 9-352,-1-8 32,10 0-64,9 1-1888,2 7 992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4:06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230 630 7296,'-5'-16'3296,"-8"33"-454,-1 13-2184,1 0 0,-16 53 0,23-63-408,-30 97 610,-37 107 888,58-179-1244,9-24 228,-13 28 0,43-112 2191,64-155-2561,63-122-330,-145 326-33,20-42-73,37-64 0,-60 116 49,0 0 1,0-1-1,0 1 0,0 1 0,1-1 1,-1 0-1,6-3 0,-8 7 19,0-1-1,-1 1 1,1-1-1,0 1 1,0-1-1,0 1 1,0-1-1,0 1 1,0 0-1,0 0 1,0-1-1,0 1 1,0 0-1,0 0 0,0 0 1,0 0-1,0 0 1,0 1-1,0-1 1,0 0-1,0 0 1,0 1-1,0-1 1,0 0-1,0 1 1,0-1-1,0 1 1,0-1-1,0 1 1,-1-1-1,1 1 1,0 0-1,0 0 0,-1-1 1,1 1-1,0 0 1,-1 0-1,1 0 1,0 1-1,2 4-3,0 0-1,0 0 0,0 0 0,-1 0 1,0 1-1,-1-1 0,1 1 1,-1-1-1,0 1 0,-1 12 1,0-3 24,-1-1 1,-1 0 0,-6 26 0,2-21 80,-2 0 0,0-1 0,-1 0 0,-1-1 0,-14 21 0,20-33-18,-1-1 1,1 1-1,-1-1 0,0 0 0,-1 0 0,1 0 0,-1 0 0,0-1 0,0 0 1,0-1-1,-1 1 0,-9 3 0,13-7-63,1 1 0,0-1 1,-1 0-1,1 0 0,0 0 0,-1 0 0,1 0 1,-1 0-1,1-1 0,0 1 0,0-1 1,-1 1-1,1-1 0,0 0 0,0 0 0,0 0 1,0 0-1,0-1 0,0 1 0,0-1 1,0 1-1,0-1 0,-2-2 0,4 3-14,-1 1 0,0 0 0,1-1 0,0 1 0,-1-1 0,1 0 0,-1 1 0,1-1 0,0 1 0,-1-1 0,1 0 0,0 1-1,-1-1 1,1 1 0,0-1 0,0 0 0,0 1 0,0-1 0,0 0 0,0 0 0,0 1 0,0-1 0,0 0 0,0 1 0,0-1 0,0 0 0,0 1 0,0-1-1,1 0 1,-1 1 0,0-1 0,1 1 0,-1-1 0,0 0 0,1 1 0,-1-1 0,1 1 0,-1-1 0,0 1 0,1-1 0,0 1 0,-1-1 0,1 1 0,0-1 0,2-1-17,1 0 1,-1-1-1,0 2 1,1-1 0,0 0-1,5-1 1,48-10-181,123-21 277,-164 32-68,239-37-1,-217 30 7,0-2 0,0-1-1,-1-1 1,52-28 0,-72 32-4,-12 7-12,1-1-1,0 0 1,-1 0-1,0-1 1,0 1-1,0-1 1,5-6-1,-8 7-30,-4 3-42,-9 9-37,-89 82 36,45-44-21,45-38 103,1 0 1,1 0-1,0 1 1,-11 15-1,17-22 7,0 0 0,0 0 1,1 1-1,-1-1 0,1 0 0,-1 1 0,1-1 0,0 1 0,0-1 0,1 1 0,-1 0 1,1 0-1,0-1 0,0 1 0,0 0 0,0-1 0,0 1 0,1 0 0,2 6 1,-3-8 0,1-1 0,0 1 0,-1-1 0,1 1 0,0-1 0,0 1 0,0-1-1,0 0 1,0 1 0,1-1 0,-1 0 0,0 0 0,1 0 0,-1 0 0,0 0 0,1 0 0,-1-1 0,1 1 0,2 1 0,-1-2 17,-1 1 0,1-1 0,-1 0 0,1 0 0,-1 0 1,1 0-1,0-1 0,-1 1 0,1-1 0,-1 1 0,5-3 0,2 0 67,-1-2 0,1 1 0,-1-1 0,0-1 0,14-11 0,-5 1-25,-1-1 1,-1 0 0,17-23 0,32-59-203,-38 49-125,-55 117-710,25-54 973,1 0 0,0 0 1,1 0-1,-2 20 1,4-25 5,0 0 0,0-1 0,1 1 1,0 0-1,1-1 0,-1 1 0,2-1 0,4 15 1,-6-20 2,1 0 1,-1 0-1,0 0 1,0 0 0,1-1-1,-1 1 1,1 0-1,-1 0 1,1-1-1,0 1 1,0-1 0,0 0-1,0 1 1,0-1-1,0 0 1,2 1 0,0-1 6,0 0 1,0 0-1,-1-1 1,1 1 0,0-1-1,0 0 1,0 0-1,0 0 1,4-1 0,8-2 73,-1-1 0,1-1 0,26-12 0,-20 8-1,153-60-44,-124 45-103,64-39 0,-110 60 51,0 0-60,-1 0 1,1 1 0,0-1-1,0 1 1,7-2 0,-12 3 48,0 1 0,1 0 0,-1 0 1,1 0-1,-1 0 0,1 0 0,-1 0 1,0 0-1,1 0 0,-1 0 1,1 0-1,-1 0 0,1 0 0,-1 0 1,1 0-1,-1 0 0,0 1 0,1-1 1,-1 0-1,1 0 0,-1 0 1,0 1-1,1-1 0,-1 0 0,0 1 1,1-1-1,-1 0 0,0 0 0,1 1 1,-1-1-1,0 1 0,0-1 1,1 0-1,-1 1 0,0-1 0,0 1 1,0-1-1,0 0 0,0 1 0,0-1 1,1 1-1,-1-1 0,0 1 1,0-1-1,0 0 0,0 1 0,-1 0 1,-2 26-263,1-18 201,0 8 71,1 1 0,1 22 0,1-32 36,0-1 1,0 0 0,1 0-1,0 0 1,0 0-1,1 0 1,-1 0-1,6 8 1,-7-14-31,0 0 0,0 1 1,0-1-1,0 0 0,0 0 1,0 1-1,0-1 0,0 0 1,1 0-1,-1 0 0,0 0 1,1-1-1,-1 1 0,1 0 1,-1-1-1,1 1 0,-1-1 0,1 1 1,-1-1-1,1 0 0,0 1 1,-1-1-1,1 0 0,-1 0 1,1 0-1,0 0 0,2-1 1,3-1 15,0 1 0,-1-2 1,1 1-1,11-6 0,97-59 120,-68 38-80,-23 13-29,0-2 1,-1 0-1,0-2 1,-2 0-1,0-2 1,-1 0-1,-2-1 1,0-1 0,15-28-1,14-32-54,50-129 1,-72 155 23,-25 58-9,5-11-76,0 1-1,-1-1 0,-1 1 1,0-1-1,0 0 1,1-14-1,-4 25 72,0 0 0,0 0 0,0 0 0,0 0-1,0 0 1,0 0 0,0-1 0,0 1 0,0 0 0,0 0-1,0 0 1,0 0 0,0 0 0,0 0 0,0-1 0,0 1-1,0 0 1,0 0 0,0 0 0,0 0 0,0 0 0,0 0 0,0 0-1,0 0 1,0-1 0,0 1 0,0 0 0,-1 0 0,1 0-1,0 0 1,0 0 0,0 0 0,0 0 0,0 0 0,0 0-1,0 0 1,-1 0 0,1 0 0,0 0 0,-5 3-121,-6 9 10,5-3 78,0 1 1,1 0 0,0-1 0,1 2 0,-4 11 0,-13 60 89,18-67-44,-15 62 82,4 0 0,-7 154 0,20-206 7,2 1 0,1-1 0,2 0 0,0 0 0,9 28 0,-13-52-130,0-1 1,0 1 0,0-1 0,0 1 0,0-1 0,1 1 0,-1-1 0,0 1 0,0-1 0,0 1 0,1-1 0,-1 1 0,0-1-1,1 0 1,-1 1 0,0-1 0,1 0 0,-1 1 0,1-1 0,-1 0 0,1 1 0,-1-1 0,0 0 0,1 0 0,-1 0 0,1 1 0,-1-1-1,1 0 1,-1 0 0,1 0 0,-1 0 0,1 0 0,-1 0 0,1 0 0,0 0-141,0-1 0,0 1 0,0 0-1,-1-1 1,1 1 0,0-1 0,-1 1 0,1-1 0,0 1 0,-1-1 0,1 1 0,-1-1-1,1 0 1,0 1 0,-1-1 0,0 0 0,1 0 0,-1 1 0,1-2 0,0-3-274,-1 0 1,1-1 0,-1 1 0,0 0 0,0-1-1,-1 1 1,1 0 0,-1 0 0,-1-1-1,-1-4 1,1-3-159,-2-4 373,-1-1-1,-1 0 0,0 1 0,-1 0 1,-1 0-1,0 1 0,-22-30 0,-2 4 2061,-53-52 1,43 49 681,38 41-2230,0-1 0,0 1 0,1-1 0,-4-7 1,6 11-252,1 0 0,-1 0 0,1 1 0,-1-1 0,1 0 0,0 0 0,-1 0 0,1 0 0,0 0 0,0 0 0,0 0 0,0 0 0,0 0 0,0 0 0,0 0 0,0 0 0,0 0 0,0 0 0,1 0 0,-1 0 0,0 0 1,1 0-1,-1 1 0,1-1 0,-1 0 0,1 0 0,-1 0 0,1 0 0,-1 1 0,1-1 0,1-1 0,4-2 19,0 0 1,0 0-1,0 1 0,1 0 1,0 0-1,-1 1 0,14-4 1,51-6 124,-68 11-158,27-3 34,1 1 0,54 2-1,-74 2-474,0 1-1,0 0 1,0 0-1,15 6 1,-19-5-503,0 0 0,0 1 0,0 0 0,0 0 0,-1 0 0,0 1 0,8 7 0,10 15-2515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7:0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201 827 3136,'-9'7'18224,"-1"-6"-19574,4 0 1418,0 0 0,-1 1 0,1 0 0,0 0 0,0 0 0,0 0 0,1 1 0,-1 0 0,0 0 0,1 1 0,0 0 0,0-1 0,0 2 0,0-1 0,-6 8 0,0 4-93,0-1-1,1 2 1,0 0-1,2 0 1,0 0-1,1 1 1,-5 20 0,9-31 51,1 1 0,1 1 0,0-1 0,0 0 0,0 0 1,1 0-1,1 1 0,-1-1 0,1 0 0,1 0 1,-1 0-1,1 0 0,1 0 0,-1 0 0,1-1 0,1 1 1,-1-1-1,1 0 0,5 7 0,-1-5 67,-1 0 0,1-1 0,0 0 0,0 0 0,1-1 0,0 0-1,19 11 1,-21-15-22,-1 0 0,1 0-1,0 0 1,1-1 0,-1 0 0,0 0-1,0-1 1,1 0 0,-1 0-1,1-1 1,-1 0 0,1 0 0,9-2-1,22-7 160,0-2-1,51-21 0,-66 21-188,-2-1 0,1 0 0,-1-2 0,-1-1 0,0 0 0,-2-2-1,1 0 1,-2-1 0,22-27 0,-8 4 34,-2-1 0,-2-2 0,38-80 1,-44 74-7,-1-2 0,17-74 1,3-81-110,-33 161 5,6-35-352,5-145 1,-19 223 299,0 1 1,0-1-1,-1 0 1,1 0 0,-1 0-1,0 0 1,-2-4-1,3 7 71,0-1-1,0 1 1,0 0-1,-1-1 1,1 1-1,0 0 1,0-1-1,0 1 1,-1 0-1,1 0 1,0-1 0,0 1-1,-1 0 1,1 0-1,0 0 1,-1-1-1,1 1 1,0 0-1,-1 0 1,1 0-1,0 0 1,-1 0-1,1-1 1,-1 2 5,1-1 0,-1 0 0,1 0 0,-1 1 0,1-1 0,0 0 0,-1 1 0,1-1 0,0 0 0,-1 1 0,1-1 0,0 0 0,-1 1 0,1-1 0,0 1 0,0-1 0,-1 1 0,1-1 1,0 1-1,0-1 0,-1 1 0,-11 33 84,1 1 0,-8 50 0,-5 76 110,10-62-31,-24 124 286,-15 124 115,42-267-514,-8 61 478,18-138-410,0-2-80,1-1 0,0 1 0,0 0 1,-1-1-1,1 1 0,0-1 0,0 1 0,0-1 1,0 1-1,0 0 0,0-1 0,0 1 1,0-1-1,0 1 0,0 0 0,0-1 1,0 1-1,0-1 0,0 1 0,1 0 1,-1-1-1,0 1 0,0-1 0,1 1 1,-1-1-1,0 1 0,1 0 0,13-15 613,-6 1-585,-1-1 0,0 0 0,-1 0 0,5-16 0,-5 15-47,12-35-71,54-134-231,-67 174 179,0 1 0,0 0 1,1 0-1,0 1 0,12-14 1,-18 23 106,1-1 1,-1 0-1,0 0 1,0 0-1,0 0 1,1 0-1,-1 0 1,0 0-1,0 0 0,1 0 1,-1 1-1,0-1 1,0 0-1,0 0 1,1 0-1,-1 1 1,0-1-1,0 0 1,0 0-1,0 0 1,0 1-1,1-1 1,-1 0-1,0 0 1,0 1-1,0-1 1,0 0-1,0 0 1,0 1-1,0-1 1,0 0-1,0 0 1,0 1-1,0-1 1,3 15-72,1 28 33,-3 57 0,1 13 22,0-94 48,0-1 0,1 0-1,11 36 1,-13-49 15,1-1 1,0 1 0,0-1-1,0 0 1,1 1-1,0-1 1,-1 0-1,1 0 1,1-1-1,-1 1 1,1-1-1,-1 0 1,1 1-1,0-2 1,0 1 0,0 0-1,0-1 1,1 0-1,-1 0 1,1 0-1,-1 0 1,1-1-1,0 0 1,0 0-1,-1 0 1,1 0-1,0-1 1,9 0 0,6-2 12,0-1 1,0-1-1,-1 0 1,1-2 0,-1 0-1,0-1 1,-1-1 0,0-1-1,0-1 1,28-19-1,-21 10-70,0-1-1,-1-1 0,-1-1 1,-1-1-1,-1-1 0,20-30 1,15-37 50,-10 16 122,-33 56-125,-8 13-31,-1 0 0,0 0 0,0 0 0,0 0 1,-1-1-1,5-13 0,-8 20-9,0 0-1,0-1 0,0 1 1,1 0-1,-1-1 1,0 1-1,0 0 0,0-1 1,0 1-1,0 0 1,0 0-1,0-1 0,0 1 1,0 0-1,0-1 1,0 1-1,0 0 0,0-1 1,0 1-1,0 0 1,-1-1-1,1 1 0,0 0 1,0-1-1,0 1 1,0 0-1,-1 0 0,1-1 1,0 1-1,0 0 1,0 0-1,-1 0 0,1-1 1,0 1-1,0 0 1,-1 0-1,1 0 0,0-1 1,-1 1-1,1 0 1,0 0-1,0 0 0,-1 0 1,1 0-1,0 0 1,-1 0-1,1 0 0,0 0 1,-1 0-1,1 0 1,0 0-1,-1 0 0,1 0 1,0 0-1,-1 0 1,1 0-1,0 0 0,0 0 1,-1 1-1,1-1 1,0 0-1,-1 0 0,1 0 1,0 0-1,0 1 1,-1-1-1,1 0 0,-3 2-69,0 0-1,0-1 1,1 1-1,-1 0 0,1 1 1,-4 2-1,-2 5 81,1 1 0,0-1 0,1 1 0,0 0 1,-5 16-1,-18 62 48,24-72-83,-9 28 23,2 1 1,-8 71-1,19-114-13,0 6 79,1 0 0,0 16 0,1-23-20,-1 0 0,0 0 0,1 0 0,-1 0 0,1 0 0,0-1 0,-1 1 0,2 2 0,-1-3-14,-1-1-1,1 1 1,-1 0-1,1-1 1,-1 1-1,1-1 1,-1 1-1,1-1 1,0 1-1,-1-1 1,1 0-1,-1 1 1,1-1-1,0 0 1,0 0-1,-1 1 1,1-1-1,0 0 1,-1 0-1,1 0 1,1 0 0,0 0 13,0-1 0,-1 0 0,1 1 0,0-1 0,-1 0 0,1 0 0,-1 0 0,1 0 0,-1 0 0,1-1 0,-1 1 0,0 0 0,0-1 1,1 1-1,-1 0 0,0-1 0,0 0 0,-1 1 0,2-4 0,18-37 335,-19 37-351,12-31 106,-2-2 0,7-47 0,7-26-73,-19 85-835,1-27-1,-12 84 775,1 0 1,2 0-1,1 0 0,5 46 1,-2-61 51,1 1 1,0-1 0,1 0 0,7 16-1,-10-27 3,1-1 0,0 0 0,0 0 0,1 0 0,-1 0 0,1 0 0,0 0-1,0-1 1,0 1 0,0-1 0,1 0 0,-1 0 0,1 0 0,0 0 0,0-1-1,0 0 1,0 1 0,0-1 0,5 1 0,-4-2 7,0 0 0,0-1 0,0 1 0,0-1 0,0 0 1,0-1-1,-1 1 0,1-1 0,0 0 0,0 0 0,9-4 0,2-1 95,30-17-1,-24 9-116,0 0 0,-2-1-1,27-25 1,51-60-199,-52 51 66,-31 31 55,-13 15 33,1-1 0,-1 1 0,1 0 0,0 0-1,-1 0 1,1 0 0,1 1 0,-1-1 0,0 1 0,1 0 0,-1 0 0,6-3 0,-9 5 11,0 0 0,1 0 0,-1 0-1,1 0 1,-1 0 0,1 0 0,-1 0-1,1 0 1,-1 0 0,1 0 0,-1 1 0,0-1-1,1 0 1,-1 0 0,1 0 0,-1 0 0,1 1-1,-1-1 1,0 0 0,1 0 0,-1 1-1,0-1 1,1 0 0,-1 1 0,0-1 0,1 1-1,-1-1 1,0 0 0,0 1 0,1-1 0,-1 1-1,0-1 1,0 0 0,0 2 0,3 16-45,-3-13 21,1 12 6,-1 1 0,-2 23 0,-1 11 26,-1 51 233,8-90-32,-4-13-197,0 0 0,0 0 0,0 1 0,0-1 0,1 0 0,-1 0 1,0 0-1,0 1 0,0-1 0,0 0 0,0 0 0,0 0 0,0 1 1,0-1-1,1 0 0,-1 0 0,0 0 0,0 0 0,0 1 0,0-1 1,0 0-1,1 0 0,-1 0 0,0 0 0,0 0 0,0 0 0,1 1 1,-1-1-1,0 0 0,0 0 0,1 0 0,-1 0 0,0 0 0,0 0 1,0 0-1,1 0 0,-1 0 0,0 0 0,0 0 0,1 0 0,-1 0 1,0 0-1,0 0 0,0 0 0,1-1 0,17-36 267,-8 14-215,7-10-24,67-122-223,-77 143 129,16-18 1,-21 27 20,-1 1 1,1 0-1,0 1 1,0-1-1,0 0 1,0 0-1,0 1 1,0-1-1,1 1 1,-1 0 0,0 0-1,1 0 1,-1 0-1,1 0 1,-1 0-1,5 0 1,-6 1 25,0 0 0,0 0 0,0 0 0,-1 1 0,1-1 0,0 0 0,0 0 0,0 1 0,-1-1 0,1 1-1,0-1 1,0 0 0,-1 1 0,1 0 0,0-1 0,-1 1 0,1-1 0,-1 1 0,1 0 0,-1-1 0,1 1 0,-1 0 0,1 0 0,-1-1 0,0 1 0,1 1 0,5 24-99,-6-21 80,7 71-102,1 13 188,-5-67-37,0-4 10,9 34 0,-11-48-10,1 0 1,-1 1-1,1-1 0,0 0 0,1 0 0,-1 0 0,1 0 0,0 0 0,-1 0 0,2-1 0,-1 0 0,6 5 0,-3-4 29,0-1 0,0 1 1,0-2-1,1 1 0,-1-1 0,1 0 0,-1 0 0,1-1 0,0 1 1,0-2-1,13 1 0,-2-2 21,0 0 0,0-1 0,23-7-1,-22 4-52,0-1-1,-1-1 0,0-1 0,0-1 0,-1 0 0,0-1 1,0-1-1,-2 0 0,19-17 0,4-9 44,-1-1 1,37-50-1,-67 79-15,0-1 0,6-11 0,-11 17-46,0 1 0,0-1 0,-1 0 0,1 0 0,-1 0 0,0-1 0,0 1 0,0 0 0,-1-5 0,0 9-24,1-1 1,-1 1-1,0-1 0,0 0 1,0 1-1,0-1 0,0 0 1,0 1-1,0-1 0,-1 0 1,1 1-1,0-1 0,0 0 1,0 1-1,-1-1 0,1 1 1,0-1-1,-1 1 0,1-1 1,0 1-1,-1-1 0,1 1 1,-1-1-1,1 1 1,-1-1-1,1 1 0,-1-1 1,1 1-1,-2-1 0,1 1-8,0 0 0,0 0-1,0 0 1,0 0 0,-1 1-1,1-1 1,0 0 0,0 0 0,0 1-1,0-1 1,0 1 0,0-1-1,0 1 1,-2 1 0,-3 2-32,0 0 1,1 1-1,0-1 0,-7 8 1,-4 10-65,1 0 1,-22 43-1,37-63 132,-10 15 24,2 1-1,0 0 1,1 0 0,1 0-1,1 1 1,-5 32 0,9-45 18,1-1 0,0 1 1,1 0-1,0 0 1,-1 0-1,2 0 0,-1 0 1,1-1-1,0 1 1,0-1-1,0 1 0,1-1 1,0 0-1,0 0 1,0 0-1,0 0 0,1 0 1,0-1-1,5 5 1,-8-8-15,0 0 1,0 0 0,1-1 0,-1 1 0,0 0 0,1-1 0,-1 1 0,0-1 0,1 0 0,-1 1 0,1-1-1,-1 0 1,0 0 0,1 0 0,-1 0 0,1 0 0,-1 0 0,1 0 0,-1 0 0,1-1 0,-1 1 0,0 0 0,1-1-1,-1 1 1,0-1 0,1 0 0,0 0 0,2-2 45,-1 1 0,1-1 1,-1 0-1,0 0 0,0 0 0,0-1 0,3-4 0,-2 2-32,0-1 0,0 0 0,0 0 0,-1 0 0,0 0 0,-1-1 0,3-10 0,-2 5-15,33-130 98,9-32-304,-42 167-20,-1-1 0,0 0-1,0 0 1,1-12-1,-3 20 191,0 1 0,0 0-1,0 0 1,0 0 0,0 0 0,0 0-1,0 0 1,0 0 0,0 0-1,0 0 1,0-1 0,0 1 0,0 0-1,0 0 1,0 0 0,0 0 0,0 0-1,0 0 1,0 0 0,0 0-1,0 0 1,0-1 0,0 1 0,0 0-1,0 0 1,0 0 0,-1 0 0,1 0-1,0 0 1,0 0 0,0 0 0,0 0-1,0 0 1,0 0 0,0 0-1,0 0 1,0-1 0,0 1 0,0 0-1,-1 0 1,1 0 0,0 0 0,0 0-1,0 0 1,0 0 0,0 0-1,0 0 1,0 0 0,0 0 0,0 0-1,-1 0 1,1 0 0,0 0 0,0 0-1,0 0 1,0 0 0,0 0 0,0 0-1,0 1 1,0-1 0,0 0-1,-1 0 1,1 0 0,-6 8-278,2 0 235,0 0-1,1 0 1,0 1-1,0 0 1,-1 10 0,-26 142-183,-17 76 438,-9 4-1,18-88-143,26-114 37,-29 66 0,33-88 7,0-2 0,-1 1 0,-1-1 0,-12 14 0,19-25-109,0 0-1,-1 0 1,1-1 0,-1 1-1,0-1 1,0 0-1,-1 0 1,1 0-1,0-1 1,-1 1 0,0-1-1,1 0 1,-1-1-1,0 1 1,0-1 0,0 0-1,-10 1 1,13-2-44,-1 0 1,0 0-1,0-1 1,0 1-1,1-1 1,-1 0-1,0 1 1,1-1-1,-1-1 1,0 1-1,1 0 1,-1-1-1,1 1 1,0-1-1,-1 1 1,-1-3-1,1 0-7,-1 0 0,1 0 0,1 0 1,-1 0-1,0 0 0,1 0 0,0-1 0,-3-8 0,2 3 3,1 0 0,0 1 0,0-1 0,1-1 0,0 1 0,1 0 0,0 0 0,3-19 0,0 17 10,0-1 0,1 0 0,1 1 0,0 0 0,0 0 0,1 1 0,0-1 0,1 1-1,1 0 1,11-12 0,-6 9 31,1 0 0,0 2 0,0 0 0,2 0 0,-1 2 0,26-14 0,-25 16 32,175-85 1066,-174 86-958,185-83 791,-188 83-853,1-1 0,-2-1 0,1 0 0,-1-1 0,0 0 1,-1-1-1,0-1 0,-1 0 0,15-20 0,-9 5 28,-2-1 0,-1 0 1,-1-1-1,-2-1 0,-1 0 1,-1 0-1,6-38 0,-14 61-110,0 0-1,-1 0 0,0 1 0,0-1 1,0 0-1,-1 0 0,0 1 0,-2-8 0,2 12-14,1 0-1,-1 0 0,1 0 0,-1 0 0,0 1 0,0-1 0,0 0 0,0 1 0,0-1 0,0 1 0,0-1 1,-1 1-1,1 0 0,0-1 0,-1 1 0,1 0 0,-1 0 0,0 0 0,1 0 0,-1 0 0,0 0 0,1 1 1,-1-1-1,0 0 0,0 1 0,-2-1 0,-1 1 14,0-1-1,1 1 1,-1 1-1,0-1 1,0 0-1,0 1 1,1 0 0,-1 0-1,-5 3 1,3-1 48,0 0 0,0 0 0,0 1 0,1 0 0,-1 1 0,1 0 1,0-1-1,1 2 0,-1-1 0,1 1 0,-9 12 0,6-6 57,1-1 0,0 2-1,1-1 1,0 1 0,-6 21 0,10-26-36,0 1 1,0-1 0,0 1-1,1-1 1,0 1 0,1 0-1,0-1 1,0 1 0,1 0-1,0-1 1,1 1 0,0-1-1,0 1 1,1-1 0,7 16-1,-4-14 46,1 0 0,0-1 0,0 1 0,1-1 0,1-1 0,0 0 0,0 0 0,17 11 0,-13-10-31,1-1 0,0-1 0,0 0-1,1-1 1,0 0 0,18 4 0,-23-8-133,1 0 1,-1-1-1,1 0 1,-1 0-1,1-2 1,-1 1-1,0-1 1,21-4-1,-20 1-698,0 1 1,1-2-1,-1 1 0,16-10 0,-10 3-3404,29-22 1,-38 26 1361,0 0 0,12-16 0,6-10-2178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9:03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452 17 4320,'-4'-14'1392,"3"12"869,-5 9 598,0 1-2303,-1 0 1,0-1 0,0 0 0,-1 0-1,1-1 1,-17 10 0,3-1 52,-18 14 241,-53 43 677,75-57-1290,0 1-1,1 0 0,-15 22 1,13-12-94,2 1-1,1 0 1,0 1 0,3 0 0,0 1 0,2 1 0,1-1-1,-6 37 1,6-11 133,3 0 0,2 0 0,5 98 0,3-116-161,1-1 0,1 1 0,2-1 0,2 0 0,1-1 0,22 47 0,-27-69 22,0-1-1,1 0 0,14 19 1,-18-28-269,0 1 1,0-1 0,0 0 0,1 0-1,-1 0 1,1 0 0,-1 0-1,1-1 1,0 1 0,0-1 0,0 0-1,1 0 1,-1-1 0,8 3-1,16-3-1132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2:01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16 5888,'-40'7'1898,"39"-7"-1843,0 0-1,1 0 1,-1 0-1,0 0 1,0 0-1,0 0 1,0 1-1,1-1 1,-1 0-1,0 1 1,0-1-1,1 1 1,-2 0-1,-24 16 2933,26-17-2908,0 0 1,0 0 0,-1 0-1,1 1 1,0-1-1,0 0 1,0 0 0,0 0-1,0 0 1,0 1-1,0-1 1,0 0 0,0 0-1,0 0 1,0 0 0,0 1-1,0-1 1,0 0-1,0 0 1,0 0 0,0 1-1,0-1 1,0 0-1,0 0 1,0 0 0,0 0-1,0 1 1,0-1 0,0 0-1,0 0 1,0 0-1,0 0 1,0 1 0,0-1-1,1 0 1,-1 0 0,0 0-1,0 0 1,0 0-1,0 0 1,0 1 0,1-1-1,-1 0 1,0 0-1,0 0 1,0 0 0,0 0-1,1 0 1,-1 0 0,0 0-1,0 0 1,1 0-1,10 4 1728,12-2 149,0-2-1,28-2 0,47-9 584,9-2-1365,34 9-1766,-120 3-1596,-15 0 151,-1 0 1,1 0 0,0-1-1,0 0 1,-1 0 0,7-3-1,11-6-2597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4:08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65 577 7040,'-3'-1'439,"-12"-1"2102,14 2-2467,1 0-1,0 0 0,0 0 1,0 0-1,-1 0 0,1 0 1,0 0-1,0 0 0,0 0 0,-1 0 1,1 0-1,0 0 0,0 0 1,-1 0-1,1 0 0,0 0 0,0 0 1,0 0-1,0 0 0,-1 1 1,1-1-1,0 0 0,0 0 0,0 0 1,0 0-1,-1 0 0,1 1 1,0-1-1,0 0 0,0 0 1,0 0-1,0 1 0,0-1 0,0 0 1,0 0-1,0 0 0,-1 1 1,1-1-1,0 0 0,0 0 0,0 1 1,0-1-1,0 0 0,0 0 1,0 0-1,1 1 0,-1-1 0,0 0 1,0 0-1,0 0 0,0 1 1,0-1-1,0 0 0,1 3 168,-1-1-1,1 0 0,-1 0 0,0 1 1,0-1-1,0 0 0,0 1 0,-1 1 1,1 6 439,-2 14 390,0-1 1,-2 1-1,-8 31 1,-4 22-281,13-63-688,1 3-139,2-17 22,0 0 0,0 1 0,0-1 0,0 0 0,0 0 0,0 0 0,0 0 0,0 0 0,0 0 0,0 0 0,0 0 0,0 0 0,0 0 0,0 0 0,0 0 0,0 0 0,0 0 0,0 0 0,0 0 0,0 0 0,0 0 0,0 0 0,0 0 0,0 0 0,0 0 0,0 0 0,0 0 0,0 0 0,0 0 0,1 0 0,-1 1 0,0-1 0,0 0 0,0 0 0,0 0 0,0 0 0,0 0 0,0 0 0,0-1 0,0 1 0,0 0 0,0 0 0,0 0 0,0 0 0,0 0 0,0 0 0,0 0 0,0 0 0,0 0 0,0 0 0,1 0 0,-1 0 0,0 0 0,0 0 0,0 0 0,0 0 0,0 0 0,0 0 0,0 0 0,0 0 0,0 0 0,0 0 0,0 0 0,0 0 0,0 0 0,0 0 0,0 0 0,0-1 0,0 1 0,7-10-2307,5-14-2231,14-38-1,-15 32 2813,16-41-601,11-39 3856,-3 5 1693,-34 101-3191,1 1-1,-1-1 1,0 1 0,1 0-1,0 0 1,-1-1-1,1 1 1,0 0 0,1 1-1,-1-1 1,3-2-1,-2 3-51,-1 1 0,1-1 0,-1 1-1,1 0 1,0 0 0,-1 1-1,1-1 1,0 0 0,0 1-1,0 0 1,0-1 0,-1 1-1,1 0 1,5 1 0,8 1 12,-1 0 1,1 1-1,-1 1 0,17 6 1,-1 1-150,31 17 0,-53-23 320,1 0 1,-1 1-1,0 0 1,0 0 0,12 12-1,-18-14 42,0-1 0,0 1 1,0 0-1,0 0 0,0 0 0,-1 0 0,0 1 0,0-1 0,0 1 1,0-1-1,-1 1 0,1 0 0,-1-1 0,0 10 0,0-9 68,-2 1-1,1-1 1,0 0-1,-1 1 1,0-1-1,0 0 1,-1 0-1,0 1 1,1-1-1,-2-1 1,1 1-1,0 0 0,-1 0 1,0-1-1,0 1 1,-1-1-1,1 0 1,-1 0-1,0-1 1,0 1-1,-6 4 1,-1 1 154,-52 45 1291,56-47-1544,1 0-1,-1 0 1,2 1-1,-1-1 1,1 1-1,-7 16 1,11-23-133,0 0 1,1 0-1,-1 0 1,1 0-1,-1 0 1,1 1-1,0-1 0,-1 0 1,1 0-1,0 1 1,0-1-1,0 0 1,0 0-1,0 1 1,0-1-1,0 0 1,0 0-1,1 1 1,-1-1-1,0 0 1,1 0-1,-1 0 1,1 0-1,-1 1 1,1-1-1,0 0 1,-1 0-1,1 0 0,0 0 1,0 0-1,0 0 1,0-1-1,0 1 1,0 0-1,0 0 1,0-1-1,0 1 1,0 0-1,0-1 1,2 1-1,2 1 46,-1-1 0,1 0 0,0-1 0,-1 1-1,1-1 1,0 0 0,0 0 0,-1 0 0,1 0 0,4-2 0,12-4 25,0-1 0,0 0-1,-1-2 1,-1 0 0,1-2 0,-2 0 0,25-18 0,112-101-15,-149 125-65,34-33-22,53-65 0,20-46 10,-108 142 9,32-43-126,-3-1-1,-2-1 1,42-97 0,-68 129-38,-7 14-25,1 5 165,0 1 0,-1 0-1,1 0 1,0 0 0,-1 0 0,1 0 0,0 0 0,-1 1 0,1-1 0,0 0 0,-1 0 0,1 0 0,0 0 0,-1 0 0,1 0 0,0 1 0,0-1 0,-1 0 0,1 0 0,0 0 0,-1 1 0,1-1 0,0 0 0,0 1 0,-2 0-5,-9 8-41,0 1 0,-11 12 0,-3 9 84,1 1-1,1 1 0,2 1 0,-19 40 1,9-7-34,-29 96 0,53-142 54,1 1 0,0 0 0,2 0 0,-3 32 0,7-46-15,0-1 1,1 0-1,0 1 1,0-1-1,0 0 1,1 0-1,4 11 1,-4-14 8,0 1 0,0-1 0,1 1 0,0-1 0,0 0 0,0 0 0,0 0 0,1-1 1,-1 1-1,1-1 0,0 0 0,5 3 0,-2-1 26,1-1 0,0-1 0,0 1-1,0-1 1,0-1 0,0 1 0,1-1 0,-1-1 0,1 0 0,-1 0 0,17-1-1,-10-1-30,0 0-1,1-1 0,-1-1 0,0-1 0,27-10 0,-33 10-3,1-1-1,-1 0 0,0 0 1,0-1-1,-1 0 1,0-1-1,13-13 0,-16 15-56,0-1-1,0 0 0,0 0 0,-1 0 0,0-1 0,0 1 1,-1-1-1,0 0 0,0 0 0,0-1 0,1-7 1,-4 15 18,0 0 1,1-1 0,-1 0-1,0 1 1,0-1 0,0 1-1,0-1 1,0 1 0,0-1-1,0 1 1,0-1 0,0 1 0,0-1-1,0 1 1,0-1 0,-1 1-1,1-1 1,0 1 0,0-1-1,0 1 1,-1-1 0,1 1 0,0-1-1,0 1 1,-1-1 0,0 1-6,1 0 0,-1 0 0,1 0 0,-1 0 1,0 0-1,1 0 0,-1 0 0,1 0 0,-1 0 1,1 0-1,-1 0 0,1 1 0,-1-1 0,1 0 1,-1 0-1,1 0 0,-1 1 0,1-1 0,-1 1 1,-25 20-293,16-11 317,1 0 1,0 1 0,0 0 0,-9 16 0,15-23-4,1 1 1,0-1-1,0 1 0,0 0 1,1 0-1,-1 0 0,1 0 1,0-1-1,1 2 0,-1-1 1,1 0-1,0 0 0,0 0 1,0 0-1,3 9 0,-1-6 53,0 0 1,1 0-1,0 0 0,1-1 0,-1 1 0,1-1 1,1 0-1,7 10 0,-9-14-9,0 0 0,0-1 1,0 1-1,0-1 0,0 1 0,1-1 1,-1 0-1,1 0 0,-1 0 0,1-1 0,0 1 1,0-1-1,0 0 0,0 0 0,0 0 1,0 0-1,0-1 0,0 0 0,6 0 1,0-1-16,0 0 0,0-1 0,-1-1 0,1 0 0,16-7 0,47-26 134,-46 22 6,130-74-72,-135 73-112,0 0 0,-2-2 1,0 0-1,-1-2 0,-1 0 0,0-1 1,-2 0-1,21-35 0,-29 41-39,-2 4-41,-1 0 0,1 1 0,10-13 0,-15 22 83,-1 0-1,1 0 1,-1 1-1,1-1 1,-1 0-1,0 1 1,1-1 0,-1 0-1,0 1 1,1-1-1,-1 1 1,0-1-1,1 0 1,-1 1-1,0-1 1,0 1-1,0-1 1,1 1-1,-1-1 1,0 1 0,0-1-1,0 1 1,0-1-1,0 1 1,0 0-1,4 17-61,-15 189-53,10-197 174,-1 0 0,-1 0 0,-5 14 0,1-1-221,4-20 195,1 1 0,-1 0 0,0-1 0,0 0 0,0 1-1,-1-1 1,1-1 0,-1 1 0,-6 3 0,-19-1 28,19-2-9,0 0-1,0-1 1,-18 1 0,-6 1-52,7 0 32,-33 1-1,45-5 43,1-2 1,-26-5-1,1 0 89,35 7-185,-1-1 0,1-1 0,-1 1 0,-4-3-1,0 1 29,64 6 87,1 7 118,74 24 0,14 4 71,-134-36-430,1-1 0,0 0 0,-1-1 0,1 0 0,0 0 0,-1-1 0,14-3 0,23-9-5731,-2-6-5778,-19 9 6059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7:08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8 2976,'0'-7'5613,"0"19"-1825,0-4-4080,0 7 1436,-2-1 1,0 1-1,-5 19 0,-17 49-300,-1 1-116,-26 154 194,31-139-665,16-79-146,0 0 0,2 1 0,0-1-1,2 31 1,0-48-57,0 0-1,1 1 1,-1-1-1,1 0 0,0 1 1,0-1-1,1 0 0,-1 0 1,1 0-1,-1 0 0,1 0 1,0 0-1,0 0 1,0 0-1,0-1 0,1 1 1,-1-1-1,1 0 0,0 0 1,-1 1-1,1-2 1,0 1-1,0 0 0,0-1 1,0 1-1,1-1 0,-1 0 1,0 0-1,5 1 0,3-1 55,0 0 0,0 0 0,0-1 0,0 0 0,0-1 0,0 0-1,20-6 1,-5 2-106,41-3 0,-30 5 0,-23 3 244,-9 0-1621,-11-7-2808,-23-9-6825,19 8 7931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7:08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27 215 7808,'-22'-10'2506,"17"8"-1519,14-3 2021,177-55 1659,-80 28-3473,217-58-143,-297 84-1027,-15 3 21,0 1-1,0 0 1,15-1-1,-19 5-74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7:09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174 554 4480,'0'-1'137,"0"0"-20,0 0 0,0 1-1,0-1 1,0 0 0,0 0 0,0 1 0,0-1 0,0 0 0,0 1 0,0-1 0,-1 0 0,1 0 0,0 1-1,-1-1 1,1 0 0,0 1 0,-1-1 0,1 1 0,-1-1 0,0 0 0,0-1 1731,1 1-1776,0 1 0,0-1 1,0 1-1,0-1 0,0 1 1,-1 0-1,1-1 0,0 1 1,0 0-1,0-1 0,-1 1 1,1-1-1,0 1 0,0 0 1,-1-1-1,1 1 1,0 0-1,0 0 0,-1-1 1,1 1-1,-1 0 0,1 0 1,0 0-1,-1-1 0,1 1 1,0 0-1,-1 0 0,1 0 1,-1 0-1,1 0 0,0 0 1,-1-1-1,1 1 0,-1 0 1,1 0-1,0 1 1,-1-1-1,1 0 0,-1 0 1,1 0-1,-1 0 0,1 0 1,0 0-1,-1 0 0,1 1 1,0-1-1,-1 0 0,1 0 1,0 1-1,-1-1 0,1 0 1,0 0-1,-1 1 0,1-1 1,0 0-1,0 1 1,-1-1-1,1 0 0,0 1 1,0 0-1,-10 10 320,2 1 1,-1 0-1,-6 13 0,-10 17 82,3-9 227,-30 65 0,50-94-646,0 0 0,1 0-1,0 1 1,0-1 0,0 0 0,1 1-1,-1-1 1,1 1 0,0-1 0,0 0-1,1 1 1,0 6 0,0-10-24,-1 1-1,1-1 1,-1 1 0,1-1-1,-1 1 1,1-1 0,0 1 0,0-1-1,0 1 1,-1-1 0,2 0-1,-1 1 1,0-1 0,0 0 0,0 0-1,0 0 1,1 0 0,-1 0-1,1 0 1,-1 0 0,0 0 0,1-1-1,-1 1 1,1-1 0,0 1-1,-1-1 1,1 1 0,-1-1-1,1 0 1,0 0 0,-1 0 0,1 0-1,0 0 1,2 0 0,2-2 31,0 1 1,-1 0 0,0-1-1,1 0 1,-1-1-1,0 1 1,0-1 0,0 0-1,0 0 1,-1 0-1,1-1 1,-1 0 0,6-6-1,5-7 0,0-1-1,12-21 0,-3 6 31,-16 18-31,2 0-176,-10 15 108,0 0 1,0-1 0,0 1 0,0 0 0,0 0 0,0 0-1,0 0 1,0 0 0,0 0 0,1 0 0,-1-1-1,0 1 1,0 0 0,0 0 0,0 0 0,0 0-1,1 0 1,-1 0 0,0 0 0,0 0 0,0 0 0,0 0-1,0 0 1,1 0 0,-1 0 0,0 0 0,0 0-1,0 0 1,0 0 0,1 0 0,-1 0 0,0 0 0,0 0-1,0 0 1,0 0 0,0 0 0,1 0 0,-1 0-1,0 0 1,0 1 0,0-1 0,0 0 0,0 0-1,0 0 1,1 0 0,-1 0 0,0 0 0,0 0 0,0 1-1,0-1 1,0 0 0,0 0 0,0 0 0,0 0-1,0 0 1,0 1 0,0-1 0,0 0 0,0 0 0,0 0-1,0 0 1,0 1 0,0-1 0,0 0 0,0 0-1,0 0 1,0 1 0,3 10 54,0 4 65,9 21 0,-10-31-92,1 0-1,-1 0 1,1-1-1,0 1 1,0-1-1,0 0 1,0 0-1,5 5 1,1-1 82,14 11 235,-22-18-312,0 0 1,1-1 0,-1 1 0,0-1-1,1 1 1,-1-1 0,1 0 0,-1 1-1,0-1 1,1 0 0,-1 0 0,1 0 0,-1 0-1,1 0 1,-1 0 0,0-1 0,3 0-1,7-3 28,0-1 0,-1 0 0,0-1 0,0 0 0,0 0 0,-1-1 0,0-1 0,11-11 0,-12 11-47,0-1 1,0-1 0,-1 1 0,0-1-1,5-12 1,-8 15-12,20-40 26,-2-1 0,-2-1 0,14-55 0,-27 82 34,11-34-7,-2 1 0,-4-2 0,-1 0 0,-3 0 0,0-70 0,-8 127-51,0 0 0,0 0 1,0 0-1,0 0 1,0 1-1,0-1 0,0 0 1,0 0-1,0 0 1,0 0-1,0 0 0,0 0 1,0 0-1,0 0 1,0 0-1,0 0 0,0 0 1,0 0-1,0 0 0,0 0 1,0 0-1,0 0 1,-1 0-1,1 0 0,0 0 1,0 0-1,0 0 1,0 0-1,0 0 0,0 0 1,0-1-1,0 1 1,0 0-1,0 0 0,0 0 1,0 0-1,0 0 0,0 0 1,0 0-1,-3 8-93,-3 14-17,-29 177 358,33-189-231,-11 92 213,4 1-1,5 117 1,3-185-119,1-27-30,-1 1 1,1-1 0,1 0-1,-1 1 1,1-1 0,4 14-1,-5-22-59,0 1 0,0-1 0,0 1 0,0-1 0,0 0 0,1 1 0,-1-1 0,0 0 0,0 1 0,0-1 1,0 0-1,1 1 0,-1-1 0,0 0 0,0 1 0,1-1 0,-1 0 0,0 1 0,0-1 0,1 0 0,-1 0 0,0 1 0,1-1 0,-1 0 0,0 0 0,1 0 0,-1 0 0,1 0 0,-1 1 0,0-1 0,1 0 0,-1 0 0,0 0 0,1 0 0,-1 0 0,1 0 0,-1 0 0,0 0 0,1 0 0,-1 0 0,1 0 0,-1-1 0,0 1 0,1 0 0,-1 0 0,0 0 0,1 0 0,-1-1 0,0 1 0,1 0 0,-1 0 0,0-1 0,1 1 0,-1 0 0,0 0 0,0-1 0,1 1 0,-1 0 0,0-1 0,15-24 230,8-27-172,17-65 0,14-31-122,-50 138-27,2 0 1,-1 0-1,11-12 0,-16 21 63,0 1 1,1-1-1,-1 0 0,1 1 0,-1-1 0,1 1 0,-1-1 0,1 1 0,-1-1 1,1 1-1,-1 0 0,1-1 0,0 1 0,-1 0 0,1-1 0,0 1 0,-1 0 1,1 0-1,0 0 0,0-1 0,0 1-1,-1 1 0,1-1 0,-1 0 0,1 0 0,-1 1 0,1-1 0,-1 0 0,0 0 0,1 1 0,-1-1 0,1 0 1,-1 1-1,0-1 0,1 1 0,-1-1 0,0 0 0,0 1 0,1-1 0,-1 1 0,0-1 0,1 1 0,0 4-10,0-1-1,1 1 1,-2-1 0,2 9 0,-1 6 48,0 0 0,-1 0 1,-2 0-1,1 0 0,-2-1 1,-1 1-1,0-1 0,-1 1 1,-1-2-1,-1 1 0,-16 29 1,0-3 188,22-44-217,1 0 0,0 1 0,0-1 0,0 0 0,0 0 0,0 1 0,0-1 0,0 0 0,0 1 0,0-1-1,1 0 1,-1 1 0,0-1 0,0 0 0,0 1 0,0-1 0,0 0 0,0 0 0,1 1 0,-1-1 0,0 0 0,0 0 0,0 1 0,1-1 0,-1 0-1,0 0 1,0 0 0,1 1 0,-1-1 0,0 0 0,0 0 0,1 0 0,-1 0 0,0 0 0,1 0 0,-1 1 0,17 5 85,-12-4-31,10 4 55,0-1 0,0 0 0,1-1 0,28 4 0,3-5-2670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7:10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20 208 5824,'-7'-3'1958,"10"8"-695,-3-5-1101,1 1-1,0 0 1,0-1 0,0 1-1,0-1 1,-1 0 0,1 1 0,0-1-1,0 0 1,0 1 0,0-1-1,0 0 1,0 0 0,0 0-1,0 0 1,0 0 0,0 0-1,0 0 1,0 0 0,1 0-1,1 0 353,8 0 179,0-1-1,1 0 0,-1 0 1,0-1-1,18-5 1,-24 5-520,0 0 0,-1 0 0,1 0 0,0-1 0,-1 0 1,0 0-1,0 0 0,0 0 0,0-1 0,0 1 0,0-1 1,-1 0-1,0 0 0,5-7 0,-4 4-63,-1 0 0,1 0 0,-1-1 0,-1 1 0,1-1 0,1-13-1,-3 17-89,-1 0-1,1 0 0,-1 0 0,0 0 0,-1 0 0,1 0 0,0 0 0,-1 0 0,0 0 1,0 1-1,-1-1 0,1 0 0,-1 0 0,-3-6 0,4 9-19,0-1 0,-1 1 0,1-1 1,0 1-1,-1-1 0,1 1 0,-1 0 0,1 0 0,-1 0 0,0 0 0,1 0 0,-1 0 1,0 0-1,0 1 0,0-1 0,1 0 0,-1 1 0,0 0 0,0-1 0,0 1 1,0 0-1,0 0 0,0 0 0,0 0 0,0 1 0,0-1 0,0 0 0,-1 1 1,-4 1-15,0 1 1,1-1-1,0 1 1,-1 0-1,1 1 1,-8 5-1,6-3 45,-1 1-1,2 0 0,-1 0 0,1 1 0,0 0 1,0 0-1,1 1 0,0 0 0,1 0 0,0 0 1,0 1-1,-4 12 0,7-17 28,1 0-1,0 0 1,0 1-1,0-1 1,0 0-1,1 0 1,0 1 0,0-1-1,0 0 1,0 0-1,1 1 1,0-1-1,0 0 1,1 0-1,-1 0 1,1 0-1,0 0 1,1-1 0,-1 1-1,1 0 1,0-1-1,0 0 1,0 0-1,1 0 1,-1 0-1,6 4 1,2 1 14,0-1-1,1 0 1,0 0-1,0-2 1,1 1-1,0-2 1,0 0-1,0 0 1,1-1 0,-1-1-1,23 3 1,-12-3-30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7:11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1 4480,'-4'4'7979,"-4"14"-5615,-8 20-1171,4-21-796,0-1 1,-19 21 0,-16 20-173,45-54-274,-5 10 356,7-13-362,-1 1 1,1-1-1,0 1 1,0-1-1,0 1 0,0 0 1,0-1-1,0 1 0,1-1 1,-1 1-1,0-1 0,0 1 1,0-1-1,0 1 1,1-1-1,-1 1 0,0-1 1,0 1-1,1-1 0,-1 1 1,1-1-1,-1 1 0,0-1 1,1 1-1,0-1 1,7 8-794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7:11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9 8128,'-3'-9'3680,"-2"18"-3168,0-6 1184,2 10-1024,-7 2 992,6 10-961,-11-2 289,12 2-608,-10 2-192,8 1-128,-5 0 128,10-3-96,-4-1-96,4-4-32,0 0-384,4-1 192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7:11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24 7808,'0'-23'8053,"0"31"-5644,0 16-1122,-2 131 664,0 95-420,24 19-821,-21-245-1675,-1-18-2222,0-15-586,0-4 1581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7:12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70 137 6816,'-38'-7'2197,"37"7"-2133,1-1-1,-1 1 1,0 0 0,0 0-1,0-1 1,0 1 0,0 0-1,0 0 1,0 0-1,0 0 1,1 0 0,-1 0-1,0 0 1,0 1 0,0-1-1,0 0 1,0 0 0,0 1-1,-1 0 1,-2 1 338,-5 2 6886,38-5-4705,254-32 1662,-225 24-4127,-21 3-70,49-16 0,-74 18-750,1 0 0,11-7 0,-18 8-1631,0 0 1,-1 0-1,1-1 1,-1 0 0,9-9-1,3-3-1976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7:12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58 7040,'-4'-33'2282,"3"33"-2237,1-1 0,0 1 0,0-1 0,0 1-1,0-1 1,0 1 0,0 0 0,0-1 0,0 1-1,0-1 1,0 1 0,0-1 0,0 1 0,0-1-1,0 1 1,0 0 0,1-1 0,-1 1 0,0-1-1,2-2-158,-1 2 333,-1-1 0,1 1 0,0 0-1,-1 0 1,1 0 0,0 0-1,0 0 1,0 0 0,1-1 0,-1 2-125,0 0 0,-1 0 0,1-1-1,-1 1 1,1 0 0,-1 0 0,1 0 0,0 0 0,-1 0 0,1 0 0,-1 1 0,1-1 0,-1 0 0,1 0 0,-1 0 0,1 0 0,0 1 0,-1-1 0,1 0 0,-1 1 0,0-1 0,1 0 0,-1 1 0,1-1 0,-1 0 0,1 1 0,-1-1 0,0 1 0,1-1 0,-1 1 0,6 6 210,-1 0 0,-1 0 1,1 0-1,-1 0 0,0 1 1,-1 0-1,1 0 0,-2 0 0,1 0 1,-1 0-1,2 17 0,-1 7 267,-3 61 0,-1-45-388,1 37-301,1-76-2106,3-2 577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2:02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15 172 3136,'0'-1'108,"0"1"-1,-1 0 1,1-1-1,-3-9 8532,0 10-6818,2 0-1716,1 0 0,0 0 0,0 0 0,0 1-1,-1-1 1,1 0 0,0 0 0,0 0 0,0 0 0,0 0-1,-1 0 1,1 0 0,0 1 0,0-1 0,0 0 0,0 0-1,-1 0 1,1 1 0,0-1 0,0 0 0,0 0 0,0 0-1,0 1 1,0-1 0,0 0 0,0 0 0,0 0 0,0 1-1,0-1 1,0 0 0,0 0 0,0 1 0,0-1 0,0 0-1,0 0 1,0 0 0,0 1 0,0-1 0,0 0-1,0 0 1,0 0 0,0 1 0,0-1 0,0 0 0,1 0-1,-1 0 1,0 1 0,0-1 0,1 9 2475,-3 1-2034,0 1-1,1-1 0,0 1 1,1-1-1,1 14 0,0 2-222,-1 45 141,-2 22 501,18 145 0,-13-218-809,1-1-1,1 0 0,0 0 1,8 19-1,-10-32-104,0 0 1,0 0-1,0 0 1,1 0-1,0 0 1,0-1-1,0 0 1,1 0-1,0 0 1,0 0-1,0-1 1,1 1-1,-1-1 1,1-1-1,8 5 0,-3-4 9,1 1 0,-1-2 0,1 0 0,0 0-1,0-1 1,1 0 0,-1-1 0,0-1 0,0 0-1,0-1 1,1 0 0,-1 0 0,0-2 0,0 1-1,17-7 1,-15 3-37,-1 0 0,0 0-1,0-1 1,-1-1 0,0 0-1,0 0 1,-1-1 0,0-1 0,-1 0-1,0 0 1,0-1 0,-1-1-1,8-13 1,-5 5 0,-2-1 0,15-39 0,9-49 73,11-76-20,-38 141-125,-1 0 1,-1-55 0,-5 78-26,1 12-87,-1-1 0,0 0 0,-1 1 1,0-1-1,-1 1 0,-5-19 0,5 21-344,1 2-149,-1 0 0,0 0 0,0 0 0,0 1 0,0-1 0,-1 0 0,0 1 0,0 0 0,-4-5 0,-2 4-1645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7:12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9984,'-5'4'4512,"10"32"-3936,-10-13 1471,5 11-1247,-4 12 864,4 2-960,-5 0 192,0 1-544,-3-4 32,8-11-256,-10-2 0,10 1-64,-3-10 96,6-3-96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7:15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11 4384,'15'-7'2736,"-15"7"-2671,0 0 0,0 0 1,1 0-1,-1 0 0,0 0 1,0 0-1,0-1 1,0 1-1,0 0 0,0 0 1,0 0-1,0 0 0,0 0 1,0 0-1,0 0 0,0 0 1,0-1-1,0 1 0,0 0 1,0 0-1,0 0 0,0 0 1,0 0-1,0 0 0,0 0 1,-1 0-1,1-1 1,0 1-1,0 0 0,0 0 1,0 0 64,0 0-64,0 0-1,0 0 0,0 0 1,0 0-1,0 0 0,-1 0 1,1 0-1,0 0 0,0 0 1,0 0-1,0-1 0,0 1 1,0 0-1,0 0 1,0 0-1,0 0 0,-1 0 1,1 0-1,0 0 0,0 0 1,0 0-1,0 0 0,0 1 1,0-1-1,-29-1 2731,20 3-2665,0 0 0,0 0 0,-1 1 0,2 0 0,-1 0 0,0 1 0,1 0 1,-1 1-1,-12 9 0,-8 8 286,-28 28 1,46-40-281,-7 6 25,-30 29 32,42-39-178,1 0 0,-1 1 1,2-1-1,-1 1 0,-5 11 0,9-16 12,0 0-1,0 0 0,1 0 1,-1 0-1,0 0 0,1 0 1,0 0-1,-1 0 0,1 0 1,0 0-1,0 0 0,0 1 1,0-1-1,1 0 0,-1 0 1,1 0-1,-1 0 0,1 0 1,-1 0-1,1 0 0,0 0 1,0 0-1,0-1 0,0 1 1,1 0-1,-1 0 0,0-1 1,4 4-1,2 0 31,0 0-1,0 0 1,1 0-1,-1-1 1,13 5-1,-13-6-102,12 5 62,1-1-1,0-1 0,31 5 1,14 4-77,-52-12 116,0 1 1,-1 0-1,1 1 0,-1 1 1,0 0-1,15 11 0,-26-17 1,0 1 0,0 0-1,0-1 1,0 1 0,0 0-1,0 0 1,-1 0-1,1 0 1,0 0 0,0 0-1,-1 0 1,1 0-1,0 2 1,-1-2-18,0-1 0,0 1 0,0-1 0,0 1 0,0 0 0,0-1 0,0 1 0,0-1 0,0 1 0,0-1 0,0 1 0,-1-1 0,1 1 0,0-1 0,0 1 0,-1-1 0,1 1 0,0-1 0,-1 1 0,0 0 0,-2 1 120,0 1 0,0-1 0,0 0 1,0 0-1,-1-1 0,-5 3 0,4-2-106,-46 19 752,-81 22 1,124-42-892,1 0 1,-1-1 0,0 0-1,1 0 1,-9-1 0,69-15-8315,-32 15 6411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7:17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25 526 5216,'-15'0'1696,"6"2"1708,12-1-2440,19-2 568,0 0 1,0-2-1,32-7 1,-36 5-1212,0 0 0,0-1 0,0-2 0,-1 1 0,0-2 0,-1 0 0,24-18 0,-26 15-237,0-1 1,0-1-1,-1 0 1,-1 0-1,0-1 0,15-27 1,-2-4 449,21-56 0,-40 93-480,-6 9-57,0 0 0,0 0 0,0 0-1,0 0 1,1 0 0,-1 0 0,0 0 0,0 0-1,0 0 1,0 0 0,0 0 0,0 0 0,0 0-1,1 1 1,-1-1 0,0 0 0,0 0-1,0 0 1,0 0 0,0 0 0,0 0 0,0 0-1,0 0 1,0 0 0,0 1 0,0-1 0,1 0-1,-1 0 1,0 0 0,0 0 0,0 0 0,0 0-1,0 1 1,0-1 0,0 0 0,0 0 0,0 0-1,0 0 1,0 1 0,-1 21-89,-6 10 103,-10 56 2,16-75 14,0 0 1,0 0-1,1 0 0,4 23 0,-4-32 2,1 0 0,0 0 0,0 0 0,0 0-1,1 0 1,0-1 0,-1 1 0,1 0-1,0-1 1,1 1 0,-1-1 0,1 0 0,-1 0-1,1 0 1,0 0 0,0-1 0,0 1 0,6 3-1,-5-4 10,0 0-1,0-1 0,1 1 0,-1-1 0,0 0 0,1 0 1,-1 0-1,0-1 0,1 0 0,-1 1 0,1-2 0,-1 1 0,0 0 1,1-1-1,-1 0 0,0 0 0,7-2 0,40-19 68,0-1-1,52-35 1,-99 56-115,18-10 9,-1-2 0,0 0 0,-1-1 0,30-28 0,-40 33 28,10-10 4,-1-1-1,-1-1 1,28-43-1,-43 60-30,-2 5-4,-1-1 1,0 1-1,1-1 1,-1 1 0,0-1-1,1 0 1,-1 1 0,0-1-1,0 1 1,1-1-1,-1 0 1,0 1 0,0-1-1,0 1 1,0-1-1,0 0 1,0 1 0,0-1-1,0 0 1,0 1 0,0-1-1,0 1 1,0-1-1,-1-1 1,1 2-1,-1 0 0,1 0 0,0-1 0,0 1 1,0 0-1,-1 0 0,1 0 0,0-1 0,-1 1 0,1 0 0,0 0 0,0 0 1,-1 0-1,1 0 0,0 0 0,-1 0 0,1 0 0,0 0 0,-1 0 0,1 0 1,0 0-1,-1 0 0,1 0 0,0 0 0,-1 0 0,1 0 0,0 0 1,0 0-1,-1 0 0,1 0 0,0 1 0,-1-1 0,1 0 0,0 0 0,0 0 1,-1 1-1,-11 7-98,-119 116-364,115-108 436,-13 14 48,-41 53 1,67-78-5,0 0 0,0-1 0,1 1 0,-1 0 0,1 0 0,0 1 0,-2 7 0,4-11-8,-1 0 1,1 0-1,0-1 0,0 1 0,0 0 1,0 0-1,0-1 0,0 1 1,0 0-1,1-1 0,-1 1 0,1 0 1,-1-1-1,1 1 0,0 0 1,-1-1-1,1 1 0,0-1 0,0 1 1,0-1-1,0 1 0,0-1 1,1 0-1,-1 0 0,0 0 0,1 1 1,1 0-1,2 1 28,0-1 1,1 0-1,-1 0 1,0 0-1,1-1 0,-1 0 1,1 0-1,-1 0 1,1 0-1,0-1 0,-1 0 1,1-1-1,0 1 1,-1-1-1,10-2 0,-7 1 6,0 0-1,-1-1 0,1 0 0,-1 0 0,1-1 0,-1 1 1,0-2-1,-1 1 0,1-1 0,9-9 0,-9 6-50,0-1-1,0 0 1,-1 0 0,-1-1-1,1 0 1,5-15-1,18-62 55,-17 26-134,-9 72-140,-1 0 0,1 19 0,-12 88-122,2-39 317,3 22 74,-2 38 82,2-107-94,0-1-1,-12 42 0,11-54-1,-1 2 93,-10 26-1,14-41-70,0-1 1,-1 0-1,0 0 1,0 0-1,0-1 1,-1 1-1,1-1 1,-1 1-1,0-1 1,-5 4-1,4-5-20,0 0 0,-1 0 0,1 0 0,-1-1 0,0 0-1,1 0 1,-1 0 0,0-1 0,0 1 0,0-1 0,0-1 0,0 1-1,0-1 1,0 0 0,0-1 0,-1 1 0,1-1 0,0-1 0,1 1-1,-1-1 1,0 0 0,0 0 0,-7-4 0,4 1-11,0 0 0,0-1 0,0 0 0,1 0 0,0-1 0,0 0 1,0 0-1,1-1 0,0 0 0,1 0 0,0-1 0,0 0 0,-6-12 0,8 12-26,0 0-1,1 0 0,-1 0 1,2 0-1,-1-1 0,-1-13 1,4 19 3,0-1 0,0 1 0,1 0 1,-1-1-1,1 1 0,0 0 0,0 0 1,0 0-1,0 0 0,1 0 0,0 0 0,0 0 1,0 0-1,0 1 0,0-1 0,1 1 1,0-1-1,3-2 0,6-6 4,0 1 0,2 1 1,-1 0-1,1 0 0,28-13 0,85-29 170,2-1-346,-114 44 187,0 0 1,-1-1 0,0 0-1,0-1 1,-1-1 0,-1 0 0,20-26-1,0-6 61,30-54-1,-25 37-82,75-107 612,-108 163-603,0-1-1,1 1 1,8-8-1,-12 12-5,-1 1-1,1-1 1,0 0-1,0 1 1,0-1-1,0 1 1,0-1-1,0 1 0,0 0 1,0-1-1,0 1 1,0 0-1,1 0 1,-1 0 6,-1 0 0,1 0 0,-1 0-1,1 0 1,-1 0 0,1 1 0,-1-1 0,1 0 0,-1 0 0,0 1 0,1-1 0,-1 0 0,1 1 0,-1-1 0,0 0-1,1 1 1,-1-1 0,0 0 0,0 1 0,1-1 0,-1 1 0,0-1 0,0 1 0,0-1 0,1 1 0,-1-1 0,0 1-1,0-1 1,0 1 0,2 7-15,-1 0-1,0 0 0,-1 0 0,1 0 1,-2 0-1,-1 13 0,-11 52 25,7-45 56,-20 73 103,1-7-20,25-93-119,-1 1 1,1-1 0,0 0-1,0 0 1,-1 1 0,1-1 0,0 0-1,0 1 1,0-1 0,1 0-1,-1 0 1,0 1 0,0-1 0,1 0-1,0 2 1,-1-3-9,0 1 0,1-1 0,-1 0 0,0 0-1,1 0 1,-1 0 0,0 1 0,1-1 0,-1 0 0,1 0 0,-1 0 0,0 0 0,1 0-1,-1 0 1,1 0 0,-1 0 0,1 0 0,-1 0 0,0 0 0,1 0 0,-1 0 0,1 0-1,-1 0 1,0-1 0,1 1 0,-1 0 0,0 0 0,1 0 0,-1-1 0,1 1-1,6-5 94,0 0-1,-1 0 1,9-9-1,-7 6-279,19-18 209,-2-2-1,23-31 0,-27 31-111,2 0-1,37-33 1,-57 58 32,1 0-1,-1 1 1,1-1 0,-1 1 0,7-3-1,-9 4 31,0 1 0,0 0 0,0-1 0,0 1-1,0 0 1,0 0 0,0 0 0,0 0-1,0-1 1,0 1 0,0 1 0,0-1 0,0 0-1,0 0 1,0 0 0,0 0 0,0 1 0,0-1-1,0 0 1,0 1 0,-1-1 0,1 1-1,0-1 1,0 1 0,0 0 0,-1-1 0,1 1-1,0 0 1,1 1 0,7 11-3,-1 2 1,-1-1-1,0 1 1,0 0-1,4 20 1,6 10 119,-3-12 56,18 31 0,-30-61-182,9 19-2900,-10-20 2285,-1-1 0,1 1 0,-1-1 0,0 0-1,0 1 1,1-1 0,-1 1 0,0-1 0,0 0-1,-1 1 1,1-1 0,0 1 0,0-1 0,-1 3 0,-4 7-2723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7:17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20 8480,'-53'-8'3840,"44"0"-3360,9 4-96,4 4-320,6 0-1504,6 4 768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7:19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50 611 4736,'-26'-7'1530,"25"6"-1398,0 1 0,1 0 0,-1 0 0,0-1 0,0 1 0,0 0 0,1 0 0,-1 0 0,0 0 0,0 0-1,0 0 1,0 0 0,1 0 0,-1 0 0,0 1 0,0-1 0,0 0 0,1 0 0,-1 1 0,0-1 0,0 0-1,1 1 1,-1-1 0,0 1 0,1-1 0,-1 1 0,1-1 0,-1 1 0,-1 1 0,3-2-11,-1 1 0,0-1 1,1 0-1,-1 1 0,1-1 1,-1 0-1,0 1 0,1-1 1,-1 0-1,1 0 1,-1 1-1,1-1 0,-1 0 1,1 0-1,-1 0 0,1 0 1,-1 0-1,1 0 0,-1 0 1,1 0-1,-1 0 0,1 0 1,-1 0-1,1 0 0,0 0 1,14-1 1112,-10-1-986,0 0-1,0 0 1,0 0 0,-1 0-1,1-1 1,-1 0 0,1 1-1,-1-2 1,0 1 0,0 0-1,0-1 1,5-7 0,1-2 75,-1-1 0,12-23 1,-11 18-93,35-60 493,3 1-1,68-83 1,-90 129-560,56-64 450,-71 82-522,-10 12-133,1 0 1,-1 0-1,0 1 0,1-1 1,-1 0-1,1 0 1,0 1-1,-1-1 0,1 1 1,0 0-1,0-1 0,0 1 1,0 0-1,0 0 0,0 0 1,0 0-1,4-1 0,-5 3 25,0-1 0,-1 0-1,1 1 1,0-1 0,-1 0 0,1 1-1,-1-1 1,1 1 0,-1-1-1,1 1 1,-1-1 0,1 1-1,-1-1 1,1 1 0,-1 0 0,0-1-1,1 1 1,-1-1 0,0 1-1,1 0 1,-1 0 0,0-1-1,0 1 1,0 0 0,0-1 0,0 1-1,0 0 1,0 0 0,2 26-109,-5 38 121,-2-1 1,-26 117-1,23-148 136,-1 0-1,-1-1 0,-2 0 0,-30 57 0,37-80-37,-1-1 0,0 1 0,0-1 0,-1 0 0,-12 12 0,17-19-69,0 1 0,0-1-1,1 1 1,-1-1-1,0 0 1,0 1-1,0-1 1,0 0 0,-1 0-1,1-1 1,0 1-1,0 0 1,-1-1-1,1 1 1,0-1 0,0 0-1,-1 0 1,1 0-1,0 0 1,-1 0-1,1 0 1,0-1 0,-1 1-1,1-1 1,0 0-1,0 1 1,0-1-1,-1 0 1,-2-2 0,-1-1-24,1-1 1,-1 0 0,1 0 0,0 0 0,0 0-1,1-1 1,-1 0 0,1 0 0,1 0 0,-1 0 0,1 0-1,-4-12 1,0-4-47,1 0 0,-5-36 1,10 49 48,0 7-40,1 2 27,-1-1-1,1 1 0,0-1 0,0 1 0,-1-1 1,1 0-1,0 1 0,0-1 0,0 1 0,0-1 1,0 1-1,0-1 0,0 0 0,0 1 0,0-1 0,0 1 1,0-1-1,0 0 0,1 1 0,-1-1 0,0 1 1,0-1-1,1 1 0,-1-1 0,0 1 0,0-1 1,1 1-1,0-2 0,1 3-12,0 0 0,-1-1 0,1 1 0,0 0 0,0 0 0,-1 0 0,1 0 0,0 0 0,2 3 0,2 0-83,1 0 127,0 0 1,0-1 0,0 0-1,1-1 1,-1 0-1,1 0 1,-1 0 0,1-1-1,0 0 1,8 0 0,-4-2-6,0 0 0,-1 0 0,1-1 1,0 0-1,-1-1 0,12-4 0,-1-2 21,0-1 0,-1-1 0,0-1 0,-1 0 0,-1-2-1,20-17 1,-4 0 30,-2-2-1,-1-2 0,-2 0 0,29-45 0,-48 64-67,-4 7 0,-1-1 0,0 0 0,9-19 0,-12 17-167,-3 12 159,0 0 1,-1 0-1,1 0 1,0 0 0,0 0-1,0 0 1,0 0-1,0 0 1,0-1-1,0 1 1,0 0 0,-1 0-1,1 0 1,0 0-1,0 0 1,0 0 0,0 0-1,0 0 1,0 0-1,0 1 1,-1-1-1,1 0 1,0 0 0,0 0-1,0 0 1,0 0-1,0 0 1,0 0-1,0 0 1,0 0 0,-1 0-1,1 0 1,0 0-1,0 0 1,0 0-1,0 1 1,0-1 0,0 0-1,0 0 1,0 0-1,0 0 1,0 0-1,0 0 1,0 0 0,0 1-1,-12 17-363,3 26 430,5-25-23,1 0 0,1 0 0,1 0 0,1 27-1,14 74-33,-12-109 92,1 1-1,0-1 0,0 0 1,1-1-1,8 17 0,-12-27-78,0 1-1,0-1 1,1 1 0,-1-1-1,0 1 1,1-1-1,-1 1 1,0-1-1,1 0 1,-1 1 0,1-1-1,-1 1 1,1-1-1,-1 0 1,1 0-1,-1 1 1,1-1 0,-1 0-1,1 0 1,-1 0-1,1 1 1,-1-1-1,1 0 1,0 0 0,-1 0-1,1 0 1,-1 0-1,1 0 1,-1 0-1,1 0 1,0-1-1,-1 1 1,1 0 0,-1 0-1,1 0 1,-1-1-1,1 1 1,-1 0-1,1 0 1,-1-1 0,1 1-1,0-1 1,14-17 265,-14 18-275,50-86 309,-39 62-312,2 0-1,1 1 1,27-34-1,-30 45-4,34-36 5,-40 43-24,0-1 0,1 1 0,0 0 0,0 1 0,13-7 0,-7 7-29,-13 4 48,1 0 1,-1 0-1,0 0 0,0 0 1,1 0-1,-1 0 1,0 0-1,0 0 1,1 0-1,-1 0 0,0 1 1,0-1-1,0 0 1,1 0-1,-1 0 1,0 0-1,0 0 1,1 0-1,-1 0 0,0 1 1,0-1-1,0 0 1,0 0-1,1 0 1,-1 0-1,0 1 0,0-1 1,0 2-10,1 1 1,-1-1-1,0 0 1,0 0 0,0 0-1,-1 1 1,1-1-1,-1 0 1,0 2-1,1-2 10,-35 135 2,30-116 36,4-14 29,-1-1 0,1 1 0,0-1 0,0 1 0,0 0 0,2 9 0,-1-15-56,-1-1 0,1 0 0,0 1 0,0-1 0,0 0 0,0 1 0,0-1 0,0 0 0,0 1 0,0-1 0,0 0 0,1 1 0,-1-1 0,0 0 0,0 1 0,0-1 0,0 0 0,0 0 0,1 1 0,-1-1 0,0 0 0,0 1 0,0-1 0,1 0 0,-1 0 0,0 1 0,0-1 0,1 0 0,-1 0 0,0 0 0,1 0 0,-1 1 0,0-1 0,1 0 0,-1 0 0,0 0 0,1 0 0,-1 0 0,0 0 0,1 0 0,-1 0-1,0 0 1,1 0 0,-1 0 0,0 0 0,1 0 0,-1 0 0,0 0 0,1 0 1,20-14 373,-11 7-320,82-74 115,-60 51-134,35-25 0,-66 54-44,49-32-215,-44 30 180,0 0 0,-1 0 0,1 1 0,0 0 0,0 0 0,1 0-1,8 0 1,-14 2 24,0 0 1,1 0-1,-1 0 0,1 0 0,-1 0 0,0 0 1,1 1-1,-1-1 0,1 0 0,-1 1 0,0-1 1,0 1-1,1 0 0,-1-1 0,0 1 0,0 0 1,0 0-1,0 0 0,1 0 0,-1 0 0,-1 0 1,1 0-1,0 0 0,0 0 0,0 0 0,-1 1 0,2 1 1,1 3-21,-1 1 0,0-1 0,0 1 0,1 9 0,-2-15 30,10 72-202,-3 0 0,-2 98 1,-7-162-2059,-11-37-11323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7:19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64 137 7712,'-31'-72'3520,"17"52"-3072,4 9 736,7 6-736,-2-12 480,5 14-576,5-5-672,3 8 160,6 5 96,9 1 64,8 11-1184,4-6 640,15 6-3520,5 3 2272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7:20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379 5 7872,'-2'-1'485,"0"0"0,0 1 0,0-1 0,0 1 1,0-1-1,0 1 0,0 0 0,0 0 0,-3 0 0,-3 0-2,1 1-1,-15 4 1,14-2-206,-15 2 226,1 2 1,0 1 0,1 1 0,0 0-1,-38 24 1,48-25-368,0 0 0,0 0 1,1 1-1,0 0 0,1 0 0,0 1 0,0 1 0,1 0 0,0 0 0,1 0 0,-9 20 0,11-18-60,1 0-1,0 0 1,0 1-1,2 0 1,0-1 0,0 1-1,1 25 1,1-33-18,1 0 1,-1-1 0,1 1 0,0 0 0,0 0 0,1-1-1,0 1 1,0-1 0,0 0 0,0 1 0,1-1 0,0 0-1,0 0 1,1-1 0,-1 1 0,1-1 0,0 1 0,0-1 0,0 0-1,1-1 1,7 6 0,-4-5 14,1 0 0,0-1-1,-1 0 1,1 0 0,0-1 0,0 0 0,1 0-1,-1-1 1,0-1 0,0 0 0,1 0-1,-1 0 1,0-1 0,0-1 0,1 1 0,13-6-1,-6 1-44,-1 0-1,-1-1 0,1 0 0,-1-1 1,0-1-1,-1-1 0,0 0 0,16-16 1,-1-4-13,-1-2 0,28-43 1,-27 35-9,-17 24 33,16-28 0,-25 39-45,0-1 0,-1 0-1,1 0 1,-1 0-1,0 0 1,-1 0 0,1-1-1,0-10 1,-2 16-7,0 0 0,0 0-1,0 0 1,0 0 0,0 0 0,0 0-1,-1 0 1,1 1 0,0-1 0,0 0-1,-1 0 1,1 0 0,0 0 0,-1 1 0,1-1-1,-1 0 1,1 0 0,-1 1 0,1-1-1,-1 1 1,0-1 0,1 0 0,-2 0-1,0 0 3,1 1 0,0-1 0,-1 1 0,1 0 0,0 0 0,-1-1 0,1 1 0,0 0 0,-1 0 0,1 0 0,0 0 0,-1 1 0,-1-1 0,-3 2-3,1-1-1,0 1 1,0 0-1,0 1 1,0-1-1,-7 6 1,7-4 45,0 0 0,0 1-1,1 0 1,-1 0 0,1 0 0,0 0 0,1 1-1,-1 0 1,1-1 0,0 1 0,0 1-1,1-1 1,0 0 0,0 1 0,0-1 0,0 10-1,0-4 90,2 0-1,-1 1 1,2-1-1,-1 1 1,2-1-1,0 0 1,6 24-1,-6-30 22,1 1 0,-1-1 0,1 0 0,1 0 0,-1 0-1,1 0 1,0-1 0,0 1 0,0-1 0,1 0 0,0 0 0,0-1 0,10 8 0,-11-9-67,1 0-1,0-1 1,0 0 0,0 1 0,0-1 0,0-1-1,1 1 1,-1-1 0,0 0 0,1 0 0,-1-1-1,1 0 1,-1 0 0,1 0 0,-1 0 0,1-1-1,9-2 1,16-9 107,-1 0-1,0-3 0,35-22 0,-20 10-300,48-39 0,-38 20-2549,-23 21 977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7:27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213 732 4576,'1'-8'1558,"-2"-8"2555,1 15-4008,0 0 0,0 1 1,-1-1-1,1 1 0,0-1 0,0 1 0,-1 0 0,1-1 0,0 1 1,-1-1-1,1 1 0,-1-1 0,1 1 0,-1 0 0,1-1 0,0 1 1,-1 0-1,1 0 0,-1-1 0,1 1 0,-1 0 0,1 0 0,-1 0 1,0 0-1,0-1 0,-4 1-2,-1 0 0,1 0 0,-1 0 0,1 1-1,-1-1 1,1 1 0,0 1 0,0-1 0,-1 1 0,1 0 0,0 0 0,1 0 0,-1 1-1,0 0 1,1-1 0,-1 2 0,-5 4 0,0 1-12,-1 1 1,1 0-1,1 0 0,0 1 1,-13 21-1,17-24-54,0 1 1,1-1-1,0 1 0,1 0 1,0 0-1,0 0 0,1 1 1,0-1-1,1 1 0,0-1 1,1 1-1,-1-1 0,2 1 1,-1-1-1,2 1 0,-1-1 1,1 1-1,0-1 0,1 0 0,0 0 1,1 0-1,0 0 0,0 0 1,1-1-1,0 0 0,0 0 1,1 0-1,0-1 0,1 0 1,11 11-1,-14-15 78,-1-1 0,1 0-1,-1 0 1,1 0 0,-1 0-1,1 0 1,0-1 0,0 0 0,7 2-1,-8-3-60,0 1-1,-1-1 0,1 0 1,0 0-1,-1 0 0,1 0 0,0-1 1,-1 1-1,1-1 0,-1 0 1,1 1-1,-1-1 0,1 0 1,-1-1-1,4-1 0,-2 0-10,0-1 0,-1 0-1,1 0 1,-1 0 0,1 0 0,-1-1 0,-1 0-1,1 1 1,-1-1 0,1 0 0,-1 0-1,-1 0 1,2-7 0,-2 10-29,3-11 15,0 0-1,-2 1 1,1-1-1,-2 0 1,1-1-1,-2 1 1,0 0-1,0 0 0,-2 0 1,1 0-1,-2 0 1,1 0-1,-2 0 1,-7-19-1,8 28-49,0-1 0,-1 1 0,1-1 1,-1 1-1,0 0 0,-7-6 0,9 9 10,0-1-1,0 1 1,0 0 0,0 0-1,0 0 1,0 0-1,0 0 1,-1 0 0,-1 0-1,3 1 5,0 0 1,1 0-1,-1 0 0,0 0 0,0 0 0,1 0 0,-1 0 0,0 0 0,1 0 0,-1 0 0,0 0 0,0 1 1,1-1-1,-1 0 0,0 1 0,1-1 0,-1 0 0,1 1 0,-1-1 0,0 1 0,1-1 0,-1 1 0,1-1 0,-1 1 1,1 0-1,-1-1 0,1 2 0,-1 0-1,0 0 1,1 0 0,-1 0-1,1 0 1,-1 0-1,1 0 1,0 0 0,0 0-1,0 0 1,0 0 0,1 0-1,-1 0 1,0 0-1,2 3 1,0 1 35,-1 0-1,2 0 1,4 10 0,-3-10-5,0-1 1,0 1 0,0-1-1,1 0 1,-1 0 0,1 0-1,6 4 1,-7-7 21,-1 1 1,0-1-1,0 0 1,1 0 0,0-1-1,-1 1 1,1-1-1,0 0 1,-1 0-1,1 0 1,0 0-1,0-1 1,8 1-1,-4-2 91,1-1-1,-1 0 1,0 0-1,1 0 1,-1-1-1,0-1 1,0 1-1,-1-1 0,9-6 1,4-3 77,35-31 1,-29 20 40,-1 0 0,24-31 0,-47 52-231,1 0 0,-1 0 0,0-1-1,0 1 1,-1-1 0,1 1 0,-1-1 0,1 1-1,-1-1 1,1-6 0,-2 8-10,0 0 0,0 0 0,0 0 0,0 0 0,0 0 0,-1-1 0,1 1 0,-1 0 0,1 0 0,-1 0-1,0 0 1,0 0 0,0 0 0,0 0 0,0 1 0,0-1 0,0 0 0,-1 1 0,1-1 0,-3-2 0,-26-19 398,25 18-515,8 4 41,-3 1 22,8 0 33,1 1 1,0 1-1,10 3 1,15 2 74,4 0-48,67 21-1,-102-27-26,0 0 1,0 1-1,0-1 0,0 0 0,0 1 0,0 0 1,-1 0-1,1 0 0,-1 0 0,1 0 0,-1 0 0,0 1 1,0-1-1,0 1 0,0-1 0,-1 1 0,1 0 0,-1 0 1,1-1-1,-1 1 0,0 0 0,0 0 0,0 1 1,0-1-1,-1 0 0,0 0 0,1 0 0,-1 0 0,-1 6 1,0 21 82,-6 31 0,4-42-79,0-1 0,2 1 1,0 0-1,1-1 0,5 35 1,-5-51 21,1 0 1,-1 0 0,1 0-1,0 0 1,0 1 0,0-1-1,0 0 1,0-1 0,0 1-1,1 0 1,-1 0-1,3 2 1,-4-4-4,1 1-1,0 0 1,0-1-1,0 1 1,0 0-1,0-1 1,0 0-1,0 1 1,0-1-1,0 1 1,0-1-1,1 0 1,-1 0-1,0 0 1,0 0 0,0 0-1,0 0 1,0 0-1,0 0 1,0 0-1,1 0 1,-1-1-1,0 1 1,0 0-1,0-1 1,1 0-1,4-2 31,-1 0 1,0 0-1,0-1 0,0 0 0,-1 0 0,0 0 1,8-9-1,25-40 131,-28 40-148,16-25 40,56-80 104,-27 55-134,49-67-34,-62 64-54,49-108-1,-67 120 102,19-62-1,-40 109-74,0 1-1,-1 0 0,1-9 1,-4-1-101,2 16 113,0-1 1,0 1-1,-1-1 0,1 1 0,0-1 1,0 1-1,-1 0 0,1-1 1,0 1-1,-1 0 0,1-1 1,-1 1-1,1 0 0,0 0 1,-1-1-1,1 1 0,-1 0 1,1 0-1,-1 0 0,1 0 1,0 0-1,-1-1 0,1 1 1,-1 0-1,1 0 0,-1 0 1,0 0-1,0 0 0,0 1 0,0-1 0,1 0 0,-1 0 0,0 1 1,0-1-1,0 0 0,1 1 0,-1-1 0,0 1 0,1-1 1,-1 1-1,0-1 0,1 1 0,-1-1 0,0 2 0,-8 7-50,1 1-1,1-1 1,0 1-1,-9 17 1,-23 51-92,36-70 135,-23 47-83,4 2 0,-23 84 1,37-110 116,2 0 1,2 1-1,0-1 0,2 1 1,2 0-1,4 45 1,1-47 42,14 55 0,-16-73-38,1-1-1,0 1 1,1-1-1,1 0 0,-1-1 1,2 0-1,10 15 1,-15-23 16,-1 0 0,1 0 0,0 0 0,0-1 0,0 1 0,0 0 0,0-1 1,0 1-1,0-1 0,1 0 0,-1 0 0,0 0 0,1 0 0,-1 0 0,0 0 1,1-1-1,0 1 0,-1-1 0,1 0 0,2 0 0,-1 0-13,-1-1 0,0 0 0,0 0 0,1 0 0,-1 0 0,0-1 0,0 0 0,0 1-1,0-1 1,-1 0 0,1 0 0,0 0 0,-1-1 0,0 1 0,3-3 0,3-6 0,0 0 0,0 0 0,-1 0 0,-1 0 0,0-1 0,5-15 0,22-78 72,-31 97-92,0 0 1,-1 0-1,1 0 0,-1 0 1,-1-1-1,0 1 0,-1-15 0,0 19-7,0 1-1,0-1 0,0 1 0,0 0 0,0-1 1,-1 1-1,0 0 0,1 0 0,-1 0 0,0 0 0,-1 0 1,1 0-1,0 1 0,-1-1 0,0 1 0,1-1 1,-1 1-1,0 0 0,0 0 0,-4-1 0,1 0-47,0 0 0,0 1 0,0 0 0,-1 0 0,1 0 0,-1 1 0,-9-1 0,5 4 26,14 1 0,19 4-2,36 6 62,2-3 0,100 3 0,-147-11-4,-10 3-48,-5 1-229,0 0 231,1 0 0,-1 0 1,1 0-1,0 12 0,-1-1-54,0 3 33,0 0 0,1 27 1,2-40 67,0-1 0,-1 1 0,2-1 0,-1 0-1,1 1 1,0-1 0,0 0 0,1 0 0,0 0 0,0 0 0,5 6 0,-8-11-21,1-1 0,0 1 1,0 0-1,-1-1 0,1 1 0,0 0 0,0-1 1,0 1-1,0-1 0,0 0 0,0 1 0,0-1 1,0 0-1,0 1 0,0-1 0,0 0 0,0 0 1,0 0-1,0 0 0,0 0 0,0 0 0,0 0 1,0 0-1,0-1 0,0 1 0,0 0 0,0-1 1,0 1-1,0 0 0,0-1 0,0 1 0,0-1 1,1-1-1,6-2 28,-1-2-1,0 1 1,7-7 0,-6 5-40,179-139 215,-147 118-155,62-54-1,-82 62-48,0-1 0,-1 0 0,-2-2 0,20-31 0,-17 19-45,28-71 0,6-46 63,-23 62 104,-25 72-185,-1 0 1,4-26 0,-9 44 53,0-14-58,-3 12-28,-5 7-32,2 0 71,1 1-1,-1-1 1,1 1 0,1 0-1,-1 0 1,-6 14 0,-17 47 90,21-47-59,1-2-10,-110 304-289,105-290 437,-12 68 0,22-87-92,-1 0 0,1 1 1,1-1-1,0 0 1,1 1-1,1-1 0,0 0 1,4 13-1,-5-22-21,1-1 1,-1 1-1,1-1 0,0 1 0,0-1 1,0 0-1,0 1 0,1-1 0,-1 0 0,1-1 1,0 1-1,3 2 0,-4-3 7,0-1 0,0 1 0,0-1 0,0 0 0,0 0-1,0 0 1,1 0 0,-1-1 0,0 1 0,1 0 0,-1-1 0,0 0 0,1 0 0,-1 1-1,1-1 1,-1-1 0,0 1 0,1 0 0,-1 0 0,1-1 0,2-1 0,9-4 55,0-2 0,-1 0 1,0 0-1,22-21 0,-3 4-150,-14 12 63,1 0 0,1 1 0,0 1 0,33-13 0,-42 20-51,1 1 0,0 0 0,0 1 0,19-2 0,-25 4 54,-1 0-1,1 0 1,0 0-1,0 1 1,-1 0 0,1 0-1,0 1 1,-1 0-1,1 0 1,-1 0-1,8 4 1,-12-6 12,-1 0-1,0 0 1,0 1 0,0-1 0,1 0-1,-1 0 1,0 0 0,0 0-1,1 0 1,-1 0 0,0 1 0,0-1-1,0 0 1,0 0 0,1 0 0,-1 1-1,0-1 1,0 0 0,0 0-1,0 1 1,0-1 0,0 0 0,0 0-1,1 0 1,-1 1 0,0-1 0,0 0-1,0 0 1,0 1 0,0-1-1,0 0 1,0 0 0,0 1 0,0-1-1,-1 0 1,1 0 0,0 1 0,0-1-1,-10 7 176,-17 1-69,-1-4-72,-47 11 0,65-12-45,-1 1 0,1 0-1,0 1 1,0 0 0,0 0 0,1 1-1,-15 12 1,18-13-7,0 1 0,0 0 0,1 0 0,-1 1 0,-6 11-1,10-14 28,0 0 0,0 0 0,0 0 0,0 0 0,1 0-1,0 0 1,0 0 0,0 0 0,0 0 0,1 1-1,-1-1 1,1 0 0,1 5 0,-1-8-3,0-1 0,0 1 0,0-1-1,0 1 1,0-1 0,0 1 0,1-1 0,-1 1 0,0-1 0,0 1 0,1-1 0,-1 1 0,0-1-1,1 1 1,-1-1 0,0 0 0,1 1 0,-1-1 0,0 0 0,1 1 0,-1-1 0,1 0-1,-1 1 1,1-1 0,-1 0 0,1 0 0,-1 0 0,1 1 0,-1-1 0,1 0 0,-1 0 0,1 0-1,-1 0 1,1 0 0,-1 0 0,1 0 0,-1 0 0,1 0 0,-1 0 0,1 0 0,-1-1-1,1 1 1,-1 0 0,1 0 0,-1 0 0,1-1 0,0 1 0,25-15 213,120-101 342,-68 67-580,-42 29-488,-35 21 370,-3 5 54,-3 7-14,2-2 66,0-1 0,1 0 0,0 1 0,0 0 0,1-1 0,1 1 0,1 15-1,-1-14 50,0-3 13,0 0 0,1 1-1,0-1 1,1 0 0,0 0 0,0 0-1,5 11 1,-6-18-25,0 1 1,0 0-1,1-1 1,-1 1-1,1-1 0,-1 0 1,1 1-1,0-1 1,0 0-1,0 0 1,0 0-1,0 0 0,0-1 1,1 1-1,-1-1 1,1 1-1,-1-1 0,1 0 1,-1 1-1,1-1 1,0-1-1,0 1 0,-1 0 1,1-1-1,0 1 1,0-1-1,5 0 1,-1-1 48,0-1 0,0 1 0,-1-1 0,1-1 0,0 1 0,-1-1-1,0 0 1,0-1 0,0 0 0,0 0 0,9-7 0,7-9 4,28-30-1,-43 41-30,8-8 9,-1 0 0,18-31 1,-25 38-23,10-19 24,-1 0 0,18-47 1,14-64-3,-25 68-75,2-3 20,27-145 0,-51 216-14,0 0 0,-1 1 0,1-1 0,-1 0-1,0 1 1,0-1 0,0 0 0,0 1 0,-1-1 0,0 1 0,0-1-1,1 0 1,-4-5 0,3 8 21,1 0 0,-1 0-1,1 1 1,-1-1 0,1 0 0,-1 1-1,1-1 1,-1 1 0,0-1-1,1 1 1,-1-1 0,0 1 0,0 0-1,1-1 1,-1 1 0,0 0 0,0-1-1,1 1 1,-1 0 0,0 0-1,0 0 1,0 0 0,0 0 0,1 0-1,-1 0 1,0 0 0,0 0 0,0 0-1,0 0 1,1 0 0,-1 1-1,0-1 1,0 0 0,-1 1 0,-1 1-2,0-1 0,1 1 0,-1-1 0,0 1 0,1 0 0,-1 0 0,1 1 0,-4 3 1,-3 6-14,2-1 1,0 1 0,0 0 0,1 0 0,-8 25 0,-16 73-136,21-72 129,-26 132-74,32-141 168,1 1 1,1-1-1,5 55 0,-3-75-103,1 0-1,0 0 0,0 0 1,1 0-1,0-1 0,0 1 1,1-1-1,0 0 0,1 0 1,7 10-1,-12-17-244,1 0 1,0 0-1,0-1 0,0 1 1,0 0-1,0 0 1,0 0-1,0-1 0,0 1 1,0 0-1,0-1 1,0 1-1,0-1 0,0 1 1,0-1-1,1 0 0,-1 1 1,0-1-1,0 0 1,1 0-1,-1 0 0,0 0 1,0 0-1,1 0 1,-1 0-1,0 0 0,0-1 1,1 1-1,-1 0 0,2-1 1,10-4-2215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7:27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35 7456,'-18'-11'3392,"36"14"-2944,-1-3 544,6 5-640,22-10 1184,5 5-864,21-3-224,1-1-288,18-4-160,-9 8 32,-10-8 160,-7 8-96,-15-4-608,-12 8 288,-15-4-2944,-4 0 1728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7:27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27 7392,'-63'-26'3360,"55"29"-2944,3-3 288,10 0-480,11 0 64,7 3-192,27-3-192,8 9 32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2:03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12 5472,'-10'-12'17258,"12"21"-11904,-2-3-5329,1 1-1,0-1 1,0 0-1,2 7 1,-1-7 49,0 0 1,-1 1 0,0-1 0,0 8-1,9 216 1158,-10-200-1920,0 22 2416,0-35-4989,22-44-16330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7:29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24 469 3232,'-2'2'170,"-14"14"1352,15-15-1408,1 0 0,-1-1 0,1 1 1,-1 0-1,1-1 0,-1 1 0,1 0 0,0 0 1,0 0-1,-1 0 0,1-1 0,0 1 1,0 0-1,0 0 0,0 0 0,0 0 1,0 0-1,0-1 0,0 1 0,0 2 0,3 14 2348,-3-16-2341,0 0 0,0 0 0,0 0 0,0-1 0,0 1 0,0 0 0,1 0 0,-1 0 0,0 0 0,1 0 0,-1 0 0,0 0 0,1 0 0,-1 0 0,1-1 0,-1 1 0,1 0 0,0 0-1,-1-1 1,1 1 0,0 0 0,0-1 0,-1 1 0,1 0 0,0-1 0,0 1 0,0-1 0,0 0 0,1 1 0,0 0 47,-1 0 0,1 0 0,0-1 0,0 1 0,0 0 1,0-1-1,0 0 0,0 1 0,0-1 0,0 0 0,0 0 0,1 0 0,-1 0 0,0-1 0,3 0 0,-1 0 32,-1 0 0,1-1-1,0 1 1,-1-1 0,0 0-1,1 0 1,4-5-1,3-3 154,0-1-1,-1 0 0,12-16 0,-14 17-149,27-34 260,-1-1-1,39-73 0,-46 69-208,-14 30-139,-2-2 1,-1 0 0,-1 0-1,9-29 1,-16 40-232,-6 17-145,-5 19 3,2-2 235,2-1 0,1 1-1,0 1 1,2-1 0,1 0-1,1 1 1,3 30 0,-2-46 38,1-1-1,0 1 1,0 0 0,0-1 0,1 0 0,1 0 0,4 9-1,-7-14 18,1 0 0,-1-1 0,1 0-1,0 1 1,0-1 0,-1 0 0,2 1-1,-1-1 1,0 0 0,0-1 0,1 1-1,-1 0 1,1-1 0,-1 1 0,1-1-1,-1 0 1,1 0 0,0 0-1,0 0 1,0 0 0,0-1 0,0 1-1,-1-1 1,1 0 0,5 0 0,-2-1 34,0 0 0,-1-1 0,1 0 0,-1 0 0,1 0 0,-1-1 0,0 1 0,0-1 0,6-6 0,42-35 320,-52 43-371,54-50 153,-2-1 0,-3-3 0,44-63 0,-75 87-145,-14 22-164,1 0 0,0 0-1,0 1 1,10-11 0,-16 18 137,0 1 0,1 0 0,-1 0 0,0 0 0,0-1 0,0 1 0,1 0 0,-1 0 0,0 0 0,0 0 0,1 0 0,-1-1 0,0 1 0,0 0 1,1 0-1,-1 0 0,0 0 0,0 0 0,1 0 0,-1 0 0,0 0 0,0 0 0,1 0 0,-1 0 0,0 0 0,0 0 0,1 0 0,-1 0 0,0 0 0,1 0 0,-1 0 0,0 1 0,0-1 0,0 0 0,1 0 0,-1 0 0,0 0 0,1 1 0,4 12-27,-2 18 41,-5-4 0,-1-1-1,-1 1 0,-12 40 0,7-32 72,-1 1 25,-2 0 1,-32 67 0,39-94-64,0 1 0,0-1 1,-9 12-1,12-19-10,0 1 1,0-1-1,0 0 1,0 0-1,0 0 0,0 0 1,-1-1-1,1 1 1,-1-1-1,1 1 1,-1-1-1,1 0 0,-1 0 1,0 0-1,1 0 1,-5 0-1,5 0-27,0-1-1,1 0 1,-1 0 0,0-1 0,1 1-1,-1 0 1,0-1 0,1 1 0,-1-1-1,1 1 1,-1-1 0,1 0-1,-1 1 1,1-1 0,-1 0 0,1 0-1,0 0 1,-1 0 0,1 0 0,0-1-1,0 1 1,0 0 0,0-1 0,0 1-1,0 0 1,0-1 0,0 1-1,1-1 1,-1 1 0,0-1 0,1 0-1,0 1 1,-1-1 0,1 0 0,0-1-1,-1-2-14,0 0-1,1 0 1,0 1-1,0-1 1,0 0-1,1 0 0,0 0 1,0 1-1,0-1 1,3-8-1,0 6-9,0 1-1,0 0 0,0 0 1,1 0-1,0 1 1,0-1-1,0 1 0,1 0 1,0 1-1,0-1 1,0 1-1,0 0 0,1 1 1,-1-1-1,1 2 1,10-4-1,10-2-45,1 1 0,54-5 0,-58 9 65,44-8-1161,-1-4-6307,-53 14 5202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7:29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77 5408,'-53'-45'2432,"43"33"-2112,10 4-96,5 8-192,13-8-640,4 4 320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7:38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4 962 3328,'0'0'93,"-1"1"-1,1-1 1,0 0 0,0 1 0,-1-1 0,1 0-1,0 1 1,0-1 0,0 0 0,-1 1 0,1-1-1,0 0 1,0 1 0,0-1 0,0 1 0,0-1-1,0 0 1,0 1 0,0-1 0,0 1 0,0-1-1,0 0 1,0 1 0,0-1 0,0 1 0,0-1-1,0 0 1,1 1 0,-1-1 0,0 0 0,0 1-1,0-1 1,1 1 0,-1 0 153,1 0 0,-1 0 0,0 0-1,1 0 1,-1 0 0,1 1 0,0-1 0,-1 0 0,1 0 0,0-1-1,0 1 1,0 0 0,1 1 0,0-1-1,0 0 0,0-1 0,1 1 0,-1-1 0,0 0 0,0 1 0,1-1 1,-1 0-1,0 0 0,1 0 0,-1-1 0,0 1 0,1-1 0,-1 1 0,0-1 0,0 0 0,0 1 0,1-1 0,2-2 0,4-3 77,0 0 0,-1 0 0,9-9 0,-4 5 49,0-2-149,0-1 1,-1 0-1,-1 0 0,16-23 1,31-61 387,-36 55-143,30-89-1,-36 85-337,-2 17-316,-14 29 186,0 0 0,0 0-1,0 0 1,0-1 0,0 1 0,0 0-1,0 0 1,0 0 0,0 0 0,0 0-1,1-1 1,-1 1 0,0 0 0,0 0-1,0 0 1,0 0 0,0 0 0,1 0-1,-1 0 1,0 0 0,0-1 0,0 1-1,0 0 1,1 0 0,-1 0-1,0 0 1,0 0 0,0 0 0,0 0-1,1 0 1,-1 0 0,0 0 0,0 0-1,0 0 1,1 0 0,-1 0 0,0 0-1,0 0 1,0 1 0,0-1 0,1 0-1,-1 0 1,0 0 0,0 0 0,0 0-1,0 0 1,0 0 0,1 0 0,-1 1-1,0-1 1,0 0 0,0 0 0,0 0-1,0 0 1,0 0 0,0 1 0,0-1-1,0 0 1,0 0 0,1 0 0,-1 1-1,0-1 1,0 0 0,0 0 0,0 0-1,0 0 1,0 1 0,4 16 36,-3-15-44,3 15-14,5 24-16,-1 0-1,-1 1 1,0 46-1,-7-60 169,-2-1 1,-5 34-1,5-51-51,0 1 1,-1-1-1,0 0 0,-1 0 1,0 0-1,-1 0 1,0-1-1,-10 15 0,14-22-51,-1 0-1,0 1 1,0-1-1,0-1 1,0 1-1,0 0 1,0 0-1,0-1 1,-1 0-1,1 1 0,0-1 1,-1 0-1,1 0 1,-1 0-1,0 0 1,1-1-1,-1 1 1,0-1-1,1 1 1,-1-1-1,0 0 1,0 0-1,1 0 0,-1-1 1,0 1-1,1 0 1,-1-1-1,0 0 1,1 0-1,-1 0 1,1 0-1,-4-2 1,-6-3 9,0-2-1,0 0 1,0 0 0,-18-18 0,21 18-1,-27-24-269,36 32 220,0 0-1,-1-1 1,1 1 0,0 0 0,0-1 0,0 1 0,0 0 0,0-1 0,0 1 0,0 0-1,0-1 1,0 1 0,0-1 0,0 1 0,0 0 0,0-1 0,0 1 0,0 0 0,0-1-1,0 1 1,0 0 0,1-1 0,-1 1 0,0 0 0,0-1 0,0 1 0,1 0 0,-1-1-1,0 1 1,0 0 0,1 0 0,-1-1 0,0 1 0,0 0 0,1 0 0,-1-1 0,0 1-1,1 0 1,-1 0 0,1 0 0,-1 0-26,152-6-29,-58-3 118,-28 1 120,-53 7-95,-1-1-1,0-1 1,1 0-1,-1 0 1,0-1-1,-1-1 1,17-8-1,-13 4-7,0-1 0,0 0 0,-2-1 0,22-20 0,-27 21-69,0 0 0,0 0 0,-2 0 0,1-1 0,-1 0 0,7-19 0,13-22 24,-22 46 59,-4 5-56,1 0 1,0 0-1,-1 0 1,1 0-1,0 0 1,-1 0-1,0 0 1,1 0-1,-1-1 1,0 1 0,1 0-1,-1 0 1,0-1-1,0-1 1,-1 3-26,1 0 2,0 0 0,0 0 0,-1 0 0,1 0 0,0 0 0,0 0 0,0 0 0,-1 0 0,1 0 0,0 0 0,0 0 0,0 0 0,0 1 0,-1-1 0,1 0 0,0 0 0,0 0 0,0 0 0,0 0-1,-1 0 1,1 0 0,0 0 0,0 1 0,0-1 0,0 0 0,0 0 0,0 0 0,0 0 0,-1 1 0,1-1 0,0 0 0,0 0 0,0 0 0,0 0 0,0 1 0,0-1 0,0 0 0,0 0 0,0 0 0,0 1 0,0-1-1,0 0 1,0 0 0,0 1 0,0-1 0,0 1 0,0-1 0,0 1 0,1 0 0,-1-1 0,-1 1 0,1-1 0,0 1 0,0 0 0,0-1 0,0 1 0,0 0 0,0-1 0,-1 1 0,1-1 0,0 1 0,-1-1 0,1 1 0,0-1 0,-1 1 0,1-1 0,0 1 0,-1-1 0,1 1 0,-1-1 0,1 0 0,-1 1 0,1-1 0,-1 0 0,0 1 0,0-1 4,1 0 1,0 0 0,-1 1-1,1-1 1,0 0-1,0 0 1,-1 0-1,1 0 1,0 0 0,0 1-1,0-1 1,-1 0-1,1 0 1,0 1-1,0-1 1,0 0 0,0 0-1,0 0 1,-1 1-1,1-1 1,0 0 0,0 1-1,0-1 1,0 0-1,0 0 1,0 1-1,0-1 1,0 0-7,0 1 0,0-1 0,0 0 0,0 0 0,1 0 0,-1 0 0,0 0 0,0 0 0,0 1 0,0-1 0,0 0 0,0 0 0,0 0 0,0 0 0,0 0 0,0 1-1,0-1 1,0 0 0,0 0 0,0 0 0,0 0 0,0 1 0,0-1 0,0 0 0,0 0 0,0 0 0,0 0 0,0 1 0,0-1 0,0 0 0,0 0 0,0 0 0,0 0 0,0 0 0,0 1 0,0-1 0,-1 0 0,1 0 0,0 0 0,0 0 0,0 0 0,0 0 0,0 1 0,0-1 0,-1 0 0,1 0 0,0 0 0,0 0-1,0 0 1,0 0 0,0 0 0,-1 0 0,1 0 0,0 0 0,0 0 0,0 0 0,0 0 0,-1 0 0,1 0 0,0 0 0,0 0 0,-2 1 44,2 0-51,0 0 0,1 0 0,-1 1 1,0-1-1,0 0 0,0 0 0,0 0 1,0 0-1,0 0 0,0 0 0,0 0 0,0 0 1,-1 0-1,1 0 0,0 1 0,-1-1 1,1 0-1,-1 0 0,0 1 0,-1 3 14,1 1-54,0 0-1,0-1 0,0 1 0,1 0 1,0 0-1,1 11 0,2 30-162,-3-36 252,0 1 0,4 17 1,-3-24-20,0-1 1,0 0-1,1 0 1,0 0-1,-1 0 1,1 0-1,1 0 1,-1 0-1,1 0 0,4 4 1,-6-7 2,0 1 0,0-1 0,0 0 0,1 0 0,-1 1 0,0-1 0,1 0 0,-1 0 0,1 0 0,0-1 0,-1 1 0,1 0 0,0-1 0,-1 1 0,1-1 0,0 1 0,-1-1 0,1 0 0,0 0 0,0 1 0,0-1 0,-1-1 0,1 1 0,0 0 0,0 0 0,-1-1 0,1 1-1,0-1 1,0 1 0,-1-1 0,1 0 0,-1 0 0,1 1 0,-1-1 0,1 0 0,-1-1 0,2 0 0,3-3-11,0 0 1,-1 0-1,0-1 0,0 0 0,0 0 0,7-11 0,20-46 89,-14 26-145,-12 27 58,0-2-23,0-1-1,1 1 1,1 1-1,13-16 1,-15 23-65,-4 8 35,-3 11 23,0-11 14,-5 28 24,-1-1-1,-15 43 1,13-44-57,-20 63-6,-69 193 184,86-256-86,-3-1 0,0-1 1,-2 0-1,-1-2 1,-1 1-1,-1-2 1,-28 28-1,37-42 16,-1-1 0,0 0 1,-1-1-1,0 0 0,0-1 1,-1 0-1,0-1 0,-28 10 0,41-17-68,0 1 1,0-1-1,0 1 0,0-1 0,0 0 0,-1 0 0,1 0 0,0 1 1,0-1-1,0 0 0,-1-1 0,1 1 0,0 0 0,0 0 0,0 0 1,0-1-1,-1 1 0,1 0 0,0-1 0,0 1 0,0-1 0,0 0 1,0 1-1,0-1 0,0 0 0,0 0 0,1 1 0,-1-1 0,0 0 1,0 0-1,0 0 0,1 0 0,-1 0 0,1 0 0,-1 0 0,1 0 1,-1 0-1,1 0 0,-1-1 0,1 1 0,0 0 0,0 0 0,0 0 1,-1 0-1,1-1 0,0 1 0,1 0 0,-1 0 0,0 0 0,0-1 1,0 1-1,1-1 0,4-11-35,0 0 1,1 0-1,0 1 1,1 0-1,1 0 1,14-18-1,-14 19-3,83-96-274,-34 44 183,-14 14 118,2 2 0,1 3-1,3 1 1,100-67 0,65-37-55,-173 114 81,-17 12-35,35-23-1,-58 43 15,1 0 0,0 0 0,-1 0 0,1 0 1,0 0-1,0 1 0,-1-1 0,1 1 0,0-1 0,0 1 0,0-1 0,0 1 0,0 0 1,0 0-1,0 0 0,0 0 0,-1 0 0,1 1 0,0-1 0,3 1 0,-3 0 9,0 1-1,0-1 1,0 0-1,-1 1 1,1-1-1,0 1 0,-1-1 1,1 1-1,-1 0 1,0 0-1,1-1 1,-1 1-1,0 0 0,0 0 1,0 0-1,-1 0 1,1 0-1,0 3 1,1 6 39,0 0 0,-1-1 0,-1 1 0,0 0 1,0 0-1,-1 0 0,-1 0 0,-5 21 0,5-25 23,-1 0 0,0 0 0,-7 13 0,6-12 220,4-8-277,0 0-1,0 0 0,0 0 0,0 0 0,0 0 1,0 0-1,0 0 0,0 0 0,0 0 0,0 0 1,0 0-1,0 0 0,0 0 0,0 0 0,0 0 1,0 0-1,0 0 0,0 0 0,0 0 0,1 0 1,-1 0-1,0 0 0,0 0 0,0 0 1,0 0-1,0 0 0,0 0 0,0 0 0,0 0 1,0 0-1,0 0 0,0 0 0,0 0 0,0 0 1,0 0-1,0 0 0,0 1 0,20-21-18,-2 0 0,18-24-1,5-5-126,-29 34 86,-6 7 18,0 1 0,0 0 0,9-8 0,-13 14 19,-1 0 0,1 0 0,-1-1 1,1 1-1,0 0 0,-1 0 0,1 1 0,0-1 0,0 0 0,0 1 0,0-1 0,0 1 0,-1-1 0,1 1 0,0 0 0,0 0 0,0 0 0,0 0 0,0 0 0,4 1 0,-5 0 9,1-1-1,-1 1 0,1 0 0,-1-1 1,0 1-1,0 0 0,1 0 1,-1 0-1,0 0 0,0 0 1,0 1-1,0-1 0,0 0 1,0 0-1,-1 1 0,1-1 1,0 0-1,-1 1 0,1-1 1,-1 1-1,1-1 0,-1 1 0,1-1 1,-1 1-1,0 2 0,1 4 13,-1 0 0,0 1 0,-2 11 0,1-15-14,-4 25 2,-1 13 361,6-43-357,0 0 0,0 0 0,0 0 0,0 0 0,0 0-1,0 0 1,0 1 0,0-1 0,0 0 0,0 0 0,0 0 0,0 0 0,0 0 0,1 0 0,-1 0 0,0 0 0,0 1 0,0-1 0,0 0 0,0 0 0,0 0 0,0 0 0,0 0 0,0 0 0,0 0 0,0 0 0,1 0 0,-1 0 0,0 0 0,0 0 0,0 0 0,0 0 0,0 1 0,0-1 0,0 0 0,0 0 0,1 0 0,-1 0 0,0 0 0,0 0 0,0 0 0,0 0 0,0 0 0,0 0 0,1-1 0,7-2 169,13-12 85,-14 10-159,56-43 212,53-34-458,-113 80 124,0 0 0,0 0 0,0 1 0,1-1 1,-1 1-1,0 0 0,1 0 0,-1 0 1,1 0-1,-1 1 0,0-1 0,7 1 0,-7 0-5,-1 1-1,0 0 0,1-1 1,-1 1-1,0 0 0,0 0 0,0 0 1,0 0-1,0 1 0,0-1 1,0 1-1,0-1 0,0 1 0,-1-1 1,1 1-1,0 0 0,-1 0 1,0 0-1,2 3 0,2 4 14,-1 0-1,-1 0 1,0 1-1,4 18 0,-4-16 61,1 1 0,8 21 0,-11-31-29,1 0 0,0 0-1,-1 0 1,1 0-1,1 0 1,-1 0 0,0-1-1,1 1 1,-1-1 0,1 1-1,-1-1 1,1 0 0,0 0-1,6 2 1,-6-3 6,-1 0 0,1-1 0,-1 1 0,1-1 0,-1 1 0,1-1 0,0 0 0,-1 0 0,1-1 0,-1 1 0,1 0 0,-1-1 0,1 0 0,-1 1 0,1-1 0,-1 0 0,1 0 0,-1-1 0,0 1 0,0 0 0,1-1 0,1-1 0,6-5 37,0-1 0,-1 1 0,9-12 0,-11 12-88,49-62 14,-41 49-34,1 0-1,32-31 0,-46 50 20,1 0 0,-1 0 0,0 1 0,0-1 0,1 1 0,-1-1 0,1 1 0,0 0 0,-1 0 0,1 0 0,0 0 0,-1 1 0,5-1 0,-5 1 14,0 0-1,-1 0 1,1 0 0,0 0 0,0 1 0,0-1 0,-1 1 0,1-1 0,0 1 0,-1 0 0,1 0 0,-1 0 0,1 0 0,-1 0 0,1 0 0,-1 0 0,1 0 0,-1 1 0,0-1-1,0 0 1,0 1 0,0-1 0,1 3 0,2 3 43,-1 0 1,0 0-1,0 0 0,0 1 0,-1 0 0,0-1 1,-1 1-1,0 0 0,0 0 0,-1 0 0,0 0 0,0-1 1,0 1-1,-1 0 0,-1 0 0,1 0 0,-1-1 1,-1 1-1,1-1 0,-6 11 0,-2 2 314,19-34-221,0 0 1,1 1 0,0 0 0,18-17 0,-6 6-86,-20 22-46,16-18-27,22-21 0,-34 36 12,1 0 0,-1 0 0,1 1 0,-1 0 0,1 0 0,1 0 0,-1 1 0,14-5 0,-19 8 19,1-1 1,-1 1-1,0-1 1,1 1 0,-1 0-1,1 0 1,-1 0-1,0 0 1,1 0 0,-1 1-1,1-1 1,-1 1-1,0-1 1,1 1 0,-1 0-1,0 0 1,0 0-1,0 0 1,1 1 0,-1-1-1,0 0 1,-1 1 0,1-1-1,0 1 1,0 0-1,-1 0 1,1 0 0,-1 0-1,1 0 1,-1 0-1,0 0 1,0 0 0,0 0-1,0 0 1,1 5-1,0 0 8,0-1-1,-1 1 0,0 0 0,0 0 0,-1-1 0,0 1 0,0 0 0,0 0 0,-1 0 0,0-1 0,-3 12 0,-3-2 27,5-12 46,1-1-1,-1 1 1,1-1 0,0 1 0,0 0-1,-1 7 1,2-11-70,0 0 1,0 0-1,0 0 0,0 0 0,0 0 0,0 0 0,0 0 0,0 0 1,0 0-1,0 0 0,0 1 0,0-1 0,0 0 0,0 0 1,0 0-1,0 0 0,0 0 0,1 0 0,-1 0 0,0 0 1,0 0-1,0 0 0,0 0 0,0 0 0,0 0 0,0 0 1,0 0-1,0 0 0,0 0 0,0 0 0,1 1 0,-1-1 1,0 0-1,0 0 0,0 0 0,0 0 0,0 0 0,0 0 0,0 0 1,0-1-1,0 1 0,0 0 0,1 0 0,-1 0 0,0 0 1,0 0-1,0 0 0,0 0 0,7-3 149,9-10-25,50-61-241,-42 45 93,37-35-1,-60 64 16,0-1 0,-1 0-1,1 1 1,0-1 0,0 0 0,-1 1 0,1-1 0,0 1-1,0-1 1,0 1 0,0-1 0,0 1 0,0 0 0,0-1 0,-1 1-1,1 0 1,0 0 0,0 0 0,0 0 0,0 0 0,0 0-1,0 0 1,2 0 0,-2 1-6,0-1-1,0 1 0,0 0 1,0-1-1,-1 1 0,1 0 1,0 0-1,0 0 0,-1 0 1,1-1-1,-1 1 0,1 0 1,-1 0-1,1 0 0,-1 0 1,1 1-1,-1 0 1,2 6-47,0-1 1,-1 1 0,0 0 0,-1 10 0,0-3 66,0-1-1,1 1 0,0-1 1,2 1-1,-1-1 0,10 27 1,-11-39 1,-1 0 0,1 0 0,0 0-1,0 0 1,0 0 0,0 0 0,0 0 0,1-1 0,-1 1 0,0 0 0,1-1 0,-1 1 0,1-1-1,0 1 1,0-1 0,-1 0 0,1 0 0,0 0 0,0 0 0,0 0 0,0 0 0,0 0 0,0-1-1,0 1 1,0-1 0,1 1 0,-1-1 0,0 0 0,0 0 0,0 0 0,3-1 0,1 0 13,0-1 0,0 0 0,0 0 0,0-1 0,-1 1 0,1-1 0,-1-1 0,0 1 0,0-1 0,5-4 1,10-9 30,-1-1 0,-1-1 0,-1-1 0,0 0 1,13-23-1,-21 30-65,0-1 0,-1 0 1,-1 0-1,0-1 0,-1 0 1,6-27-1,-11 41 6,-1-1-1,1 0 0,-1 1 1,0-1-1,0 1 0,1-1 1,-1 0-1,0 1 1,0-1-1,-1 1 0,1-1 1,0 0-1,-1 1 1,1-1-1,-1 1 0,1-1 1,-1 1-1,-1-3 0,2 4 4,0-1 0,-1 1 0,1 0 0,0-1-1,-1 1 1,1 0 0,-1-1 0,1 1 0,-1 0-1,1-1 1,0 1 0,-1 0 0,1 0-1,-1 0 1,1-1 0,-1 1 0,0 0 0,1 0-1,-1 0 1,1 0 0,-1 0 0,1 0 0,-1 0-1,1 0 1,-1 0 0,1 0 0,-1 1-1,1-1 1,-1 0 0,1 0 0,-1 1 0,-17 10-93,11-5 55,0 1 0,1 0 0,0 0 0,0 0 0,0 1 0,-7 14 0,-23 56 6,32-70 22,1 1 0,0 0 1,0 1-1,1-1 0,1 0 1,0 1-1,0-1 1,0 1-1,1-1 0,2 13 1,-2-18 16,1-1 1,0 1-1,0 0 1,0-1-1,0 1 1,1-1-1,-1 0 1,1 1-1,0-1 1,0 0-1,0 0 1,0 0-1,0 0 1,1 0-1,0-1 1,-1 1-1,1-1 1,0 0-1,0 1 1,0-1-1,0-1 1,1 1-1,-1 0 1,1-1-1,-1 0 1,1 1 0,-1-1-1,7 0 1,-1 0 29,-1-1 1,1 0 0,-1-1-1,1 0 1,-1-1 0,1 1 0,-1-1-1,0-1 1,11-4 0,-2 0-23,-1 0 0,1-1 0,-2-1 0,1-1 0,-1 0 0,0-1 0,-1 0 1,-1-1-1,0-1 0,15-17 0,2-10-30,-2-1 1,-2-2-1,22-47 1,-27 50 156,3-6-106,-1-2-1,-3 0 0,23-78 1,-35 97-5,0 0-44,-2 0 0,4-30 0,-9 51 7,1-9-130,-4 15 4,-3 11-45,-33 75 53,-41 134 0,63-158 81,2 0 0,3 1 0,-5 80 0,15-128 105,1 1-1,3 22 1,-3-31-40,1 0 1,1 0 0,-1 0-1,0 0 1,1 0-1,0-1 1,0 1 0,1-1-1,-1 1 1,6 5 0,-7-9-11,0 1 1,0-1 0,0 0-1,0 0 1,0 0 0,1 0 0,-1 0-1,1-1 1,-1 1 0,0 0 0,1 0-1,-1-1 1,1 1 0,-1-1 0,1 0-1,0 1 1,2-1 0,-1 0 0,0 0 1,0 0 0,-1-1-1,1 1 1,0-1-1,0 0 1,-1 0 0,1 0-1,3-2 1,4-3-16,0 0 1,0-1 0,16-15 0,-23 19-16,29-27 92,-1-1 0,27-35-1,-40 45-57,-11 15-13,-1-1 0,0 0 0,0-1 1,-1 1-1,0-1 0,0 0 0,4-10 0,-9 17-9,0 1-1,0 0 0,1 0 0,-1-1 1,0 1-1,0 0 0,1-1 0,-1 1 1,0 0-1,0 0 0,1-1 0,-1 1 1,0 0-1,1 0 0,-1 0 0,0 0 1,1-1-1,-1 1 0,1 0 0,-1 0 0,0 0 1,1 0-1,-1 0 0,0 0 0,1 0 1,-1 0-1,1 0 0,-1 0 0,0 0 1,1 0-1,-1 0 0,0 1 0,1-1 1,-1 0-1,23 9-67,-12-3 115,20 14 0,-26-16-60,-1-1 0,0 1 0,0 0 1,0 0-1,-1 0 0,1 1 0,-1 0 1,0-1-1,0 1 0,-1 0 0,0 0 0,1 0 1,-2 1-1,1-1 0,0 1 0,-1-1 1,0 1-1,0 6 0,-1 0 34,-1 0-1,0 0 1,0 0 0,-1 0-1,-1-1 1,0 1 0,-6 15-1,7-22-1,1-1 1,0 1-1,-1 0 0,2-1 0,-1 1 0,1 0 0,-1 0 1,2 6-1,-1-10-4,0 1 0,0-1 0,0 0 0,1 0-1,-1 1 1,1-1 0,-1 0 0,1 0 0,-1 0 0,1 0 0,-1 1 0,1-1 0,0 0 0,0 0 0,0 0-1,-1 0 1,1-1 0,0 1 0,0 0 0,0 0 0,0 0 0,1-1 0,-1 1 0,0-1 0,0 1 0,0-1 0,0 1-1,1-1 1,-1 1 0,0-1 0,0 0 0,1 0 0,-1 0 0,0 0 0,2 0 0,5 0 5,0-1 1,0 0-1,-1-1 1,1 0-1,0 0 0,-1 0 1,12-6-1,2-3 30,27-17-1,-36 19-16,0 0-1,0 0 1,-1-1 0,-1 0 0,14-17-1,63-88-35,-87 115 6,0 0 1,0-1-1,0 1 0,0 0 1,0 0-1,0 0 0,0 0 1,0 0-1,0 0 0,0-1 1,0 1-1,0 0 1,0 0-1,0 0 0,0 0 1,0 0-1,1 0 0,-1 0 1,0 0-1,0-1 0,0 1 1,0 0-1,0 0 0,0 0 1,0 0-1,0 0 1,1 0-1,-1 0 0,0 0 1,0 0-1,0 0 0,0 0 1,0 0-1,0 0 0,1 0 1,-1 0-1,0 0 1,0 0-1,0 0 0,0 0 1,0 0-1,0 0 0,1 0 1,-1 0-1,0 0 0,0 0 1,0 0-1,0 0 1,0 0-1,0 0 0,0 0 1,1 0-1,-1 1 0,0-1 1,0 0-1,0 0 0,0 0 1,0 0-1,0 0 1,0 0-1,0 0 0,0 1 1,1 11-102,-6 19 60,-23 84 157,27-112-115,0 0 1,1 0-1,-1 0 0,1 0 1,0 0-1,0 0 0,0 0 1,0 0-1,1 0 0,-1 0 1,1 0-1,0 0 0,-1 0 1,2 0-1,-1 0 0,0 0 1,0-1-1,1 1 1,3 4-1,-5-7 19,1 0 0,-1 1-1,0-1 1,1 0 0,-1 0 0,1 0 0,-1 0 0,1 0 0,-1 0 0,1 0-1,-1 0 1,1 0 0,0 0 0,-1 0 0,1 0 0,-1 0 0,1 0-1,-1 0 1,0-1 0,1 1 0,-1 0 0,1 0 0,-1 0 0,1-1 0,-1 1-1,1 0 1,-1-1 0,0 1 0,1 0 0,-1-1 0,5-2 94,48-24-32,54-37-1,-106 63-77,44-25-53,1 1-1,82-32 1,-129 63 17,0-1-1,0 1 0,-1-1 1,0 1-1,0-1 1,-4 6-1,-2 3 51,-16 16 0,15-19-12,1 0 1,0 0-1,-8 16 0,13-20-13,-1-1 3,1 1 1,0-1-1,-3 12 0,6-16 10,0-1 0,-1 0 0,1 0-1,0 1 1,0-1 0,0 0 0,0 1-1,0-1 1,0 0 0,0 1 0,0-1-1,1 0 1,-1 1 0,0-1 0,1 0-1,-1 0 1,1 1 0,-1-1 0,1 0-1,0 0 1,-1 0 0,1 0 0,0 0 0,0 0-1,0 0 1,1 1 0,3 1 60,-1-1 0,1 1 0,0-1 1,0 0-1,0-1 0,0 1 0,0-1 0,0 0 1,0 0-1,9 0 0,8-1-81,26-3 1,-33 2-240,17-2-1666,1-2-4387,-30 5 5453,10-1-1489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7:38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76 7648,'-27'-35'3456,"14"26"-3008,8 1 1888,10 8-1376,-5-8-32,3 4-576,-3-4-544,10 8 96,-2-3-960,11 3 576,-11 0-3744,2 7 2336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7:38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89 6560,'-29'-9'2976,"39"13"-2592,9-8 1760,7 4-1248,37-8 832,4 5-992,28-10-64,-6 6-384,32-10-1,-3 6-159,12-1-703,-17 4 319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7:45.805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158 56 1888,'12'-8'2347,"-10"7"-2230,20-1 1395,-5 1-272,-12-1-1002,0 1 0,0-1 0,-1 0 0,1 0 0,7-5-1,6-3-96,-13 8-53,8-5 115,-13 4 192,-6 1 412,-11 0-376,-1 1 0,1 1 0,-1 0 0,1 1 0,-25 5-1,15-2-13,-29 0 0,27-4-164,22 0-173,18 0-147,-5 1 105,0 0-1,-1 0 0,1 0 1,10 4-1,8 3 22,65 8 645,-89-16-686,0 0 1,0 0-1,1 0 1,-1 0 0,0 0-1,0 0 1,0 0 0,0 0-1,1 0 1,-1 0 0,0 0-1,0 0 1,0 0 0,2 1 186,-2-1-187,0 0 1,0 0 0,0 1-1,0-1 1,0 0-1,0 0 1,0 0 0,0 0-1,0 1 1,0-1 0,0 0-1,0 0 1,0 0 0,0 0-1,0 1 1,0-1 0,0 0-1,0 0 1,0 0-1,0 0 1,0 1 0,0-1-1,0 0 1,0 0 0,0 0-1,0 0 1,0 1 0,-11 9 175,-23 9-139,-18 2-439,66-20-348,12-3 829,-3 0-120,1 2 0,24 3 0,-39-2 79,1 1 1,-1 0-1,0 1 1,10 4 0,-17-6 113,-26 18 268,13-16-471,1 0 0,-1-1 0,0 0 0,1-1 1,-1 0-1,-18-1 0,52 0-719,-12 0 748,0-1-1,12-3 1,-12 2 5,0 1 0,11-1 0,15 4 239,-41 11 128,2-11-381,0 1 1,0 0 0,0-1 0,0 1 0,0-1-1,0 0 1,0 0 0,-1 1 0,1-2 0,-1 1 0,-5 3-1,-37 16-66,28-13 81,-6 1 48,-1-1 1,0-1 0,0-1 0,-40 4 0,41-6 52,-20-4-140,43-1 45,0 1 1,1-1-1,-1 0 1,1 0 0,-1 0-1,1 0 1,0 0-1,-1 1 1,1-1 0,0 0-1,-1 0 1,2 0 0,1-1-22,1-1 0,-1 1 1,1 0-1,-1 0 0,1 0 1,-1 1-1,1-1 0,0 1 1,0 0-1,0 0 0,0 0 1,0 0-1,0 1 0,0 0 1,7 0-1,-5 1 30,0 0 0,1 0-1,10-1 1,5 1 65,63 2-220,-20-2 389,-39-1-193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7:51.63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188 1 4576,'-38'0'7364,"31"1"-7062,-1 1 0,1 0 0,0 1-1,-1 0 1,1 0 0,-11 7 0,9-3-120,15-7-410,6-2 189,27-1 207,75 6 0,-109-3-161,0 1 1,1 0-1,-1 0 1,0 0-1,9 4 1,-12-5 18,-1 1 0,1 0 0,-1 0 0,1 0 0,-1 0 0,0 0 0,1 0 1,-1 0-1,0 0 0,0 0 0,1 0 0,-1 1 0,0-1 0,-1 0 0,1 1 1,0-1-1,0 1 0,0-1 0,-1 1 0,1 0 0,-1-1 0,1 1 0,-1 2 1,0 4 61,0 1 0,0-1 0,-1 1 0,0 0 0,-1-1 0,0 0 0,-4 13 0,0-5 72,0-1 0,-17 28 0,12-26 52,-2 0 0,-17 18 1,14-18-385,-17 26 0,33-43 160,-1 1 1,1-1-1,0 1 1,0-1-1,-1 0 0,1 1 1,0-1-1,0 1 1,0-1-1,-1 1 0,1-1 1,0 1-1,0-1 1,0 1-1,0-1 1,0 1-1,0-1 0,0 1 1,0-1-1,0 1 1,0-1-1,0 1 1,1-1-1,-1 1 0,0-1 1,0 1-1,1 0 1,0 0-6,0 0 0,-1 0 1,1-1-1,0 1 0,0 0 1,0-1-1,0 1 1,0 0-1,0-1 0,0 0 1,0 1-1,2 0 0,2 0 8,1 0 0,0 0 0,0 0-1,8 0 1,49-1 612,-69 7 149,-1 0-286,2-2-565,5-5 87,0 0-1,1 0 1,-1 1 0,0-1-1,0 0 1,1 0 0,-1 1 0,0-1-1,0 0 1,1 0 0,-1 0 0,0 1-1,0-1 1,1 0 0,-1 0 0,0 0-1,1 0 1,-1 0 0,0 0-1,1 0 1,-1 0 0,0 0 0,1 0-1,-1 0 1,1 0 0,14 2-136,-1-1 0,30-2 1,-9 0 147,-25 0 27,5 2 277,-15-1-286,0 0 0,1 0 0,-1 0 1,0 1-1,0-1 0,1 0 0,-1 1 1,0-1-1,0 0 0,0 0 0,0 1 0,0-1 1,1 0-1,-1 1 0,0-1 0,0 0 0,0 1 1,0-1-1,0 0 0,0 1 0,0-1 0,0 0 1,0 1-1,0-1 0,0 0 0,0 1 1,0-1-1,-1 0 0,1 1 0,0-1 0,0 0 1,0 0-1,0 1 0,0-1 0,-1 0 0,1 1 1,0-1-1,0 0 0,-1 0 0,1 1 0,-2 1 39,0 0-1,1 1 0,-1-1 0,0 0 1,-1 0-1,1 0 0,0 0 0,0-1 1,-1 1-1,-2 1 0,-29 13 185,20-11-167,5 0-38,2-2-72,0 0 1,0 0 0,1 1-1,0 0 1,-6 5 0,10-8-72,1 0 73,1-1 1,0 0-1,-1 1 0,1-1 1,-1 0-1,1 0 1,-1 1-1,1-1 0,-1 0 1,1 0-1,-1 0 1,1 0-1,-1 1 0,1-1 1,-1 0-1,1 0 0,-1 0 1,1 0-1,-1 0 1,1 0-1,-1-1 0,0 1 1,-113-8 822,93 6-737,17 1-45,-1 0 1,0 1-1,1-1 0,-1 1 1,-8 1-1,12-1-31,1 0-1,-1 1 1,0-1 0,0 0 0,0 0-1,1 0 1,-1 0 0,0 0-1,0 0 1,1 0 0,-1 0-1,0 0 1,0-1 0,0 1-1,1 0 1,-2-1 0,3-3-250,8 0 150,34-12 117,-27 9-29,29-8-1,-35 13 36,-1 0 19,-1 0 1,1 0-1,-1-1 1,17-7-1,-53 19 670,6-2-545,-1 0 1,-1-1-1,1-2 0,-26 3 0,42-6-107,-9 1-8,8 0-61,0-1 0,0 0 0,0-1 0,-1 0 0,-14-1-1,23 1 19,0 0 1,0-1-1,0 1 0,0 0 0,0 0 0,0 0 0,0 0 0,0-1 0,0 1 0,0 0 0,0 0 0,0 0 0,0 0 0,0-1 0,0 1 0,0 0 1,0 0-1,0 0 0,0 0 0,1-1 0,-1 1 0,0 0 0,0 0 0,0 0 0,0 0 0,0 0 0,1 0 0,-1 0 0,0 0 0,0-1 0,0 1 1,0 0-1,0 0 0,1 0 0,-1 0 0,0 0 0,0 0 0,0 0 0,1 0 0,66-19-540,87-38 1,-137 47 255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1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2144,'3'-4'12951,"6"1"-9740,11-2-5022,-17 5 2777,22-3-787,0 0 1,34 2-1,13 0 456,65 0 114,-76 2-1135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10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4224,'-3'0'460,"0"0"-1,0 0 1,0 0 0,1 1 0,-1-1 0,0 1-1,0-1 1,0 1 0,0 0 0,1 0 0,-1 1-1,0-1 1,-4 3 0,-24 16 3839,31-20-4276,0 0 1,0 0 0,0 0 0,0 0-1,0 0 1,0 0 0,0 0 0,0 0-1,0 1 1,-1-1 0,1 0 0,0 0-1,0 0 1,0 0 0,0 0 0,0 0-1,0 0 1,0 1 0,0-1 0,0 0-1,0 0 1,0 0 0,0 0 0,0 0-1,0 0 1,0 1 0,0-1 0,0 0 0,1 0-1,-1 0 1,0 0 0,0 0 0,0 0-1,0 0 1,0 1 0,0-1 0,0 0-1,0 0 1,0 0 0,0 0 0,0 0-1,1 0 1,-1 0 0,0 0 0,0 0-1,0 0 1,0 0 0,0 0 0,0 0-1,0 0 1,1 0 0,-1 1 0,0-1-1,0 0 1,0 0 0,6 2 112,-1-1 28,0 0 0,0-1 0,-1 0 0,1 1 0,9-2 0,3 0 212,252-16 2147,-244 15-2629,-18 2 131,1-1 1,-1 0-1,0 0 1,9-3-1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1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56 2976,'-3'-2'8272,"-10"-11"-4987,-12-10-2565,23 21-677,-1 0 0,1 0-1,-1 0 1,1 1 0,-1-1 0,0 1 0,1 0 0,-1 0-1,0 0 1,0 0 0,0 1 0,0-1 0,0 1 0,0-1 0,0 1-1,-3 0 1,1 1-47,1 0 1,0 0-1,0 0 0,0 0 0,0 1 0,1-1 1,-1 1-1,0 0 0,1 0 0,-1 0 0,-4 5 1,3-3-11,-1 1-1,1 1 1,0-1 0,0 1 0,0-1 0,1 2 0,0-1 0,-4 8 0,3-1-34,-1 0-1,2 0 1,-5 18 0,8-25 29,1 0 1,-1 0 0,1 1 0,0-1 0,1 0 0,-1 0 0,1 0 0,0 0 0,1 0 0,3 11 0,-1-7 65,0-1 0,0 0 1,1 0-1,1 0 1,10 14-1,-5-8 329,0 0 0,0 1 0,10 23 0,-18-32-186,-1 1 0,0-1 0,0 1 0,-1 0 0,0 0 1,0 15-1,0-3 52,1 33 259,-6 61 0,2-80-372,-1-5-30,-7 32 1,2-21 309,7-33-314,2-6-78,-1 0 0,0 0 0,-1 1 0,1-1 0,0 0 1,0 0-1,0 1 0,-1-1 0,1 0 0,-1 0 0,1 0 0,-1 0 0,1 0 1,-2 2-1,1 1-1137,3-12-3280,-1-2 1205,3 1 1057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2:05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47 3712,'-29'-5'1221,"28"4"-1164,-1 1 0,0-1-1,0 1 1,0 0 0,0 0-1,0 0 1,0 0 0,0 0-1,0 0 1,0 0 0,0 1-1,-2 0 1,-4 1 241,-81 14 9414,84-15-9026,-1 0 1,1 0-1,0 1 1,0-1 0,0 1-1,0 0 1,0 1 0,0-1-1,0 1 1,1 0 0,-5 5-1,8-8-615,1 0 0,0 0 0,0 0 0,-1 0 0,1 1 0,0-1 0,0 0 0,-1 0 0,1 0 0,0 1 0,0-1 0,0 0 0,0 0 0,-1 1 0,1-1 0,0 0-1,0 0 1,0 1 0,0-1 0,0 0 0,0 0 0,0 1 0,0-1 0,0 0 0,0 1 0,0-1 0,0 0 0,0 1 0,14 3 645,14-2-149,1 0 0,48-4 0,62-14 146,-74 7-424,298-12 479,-186 26-666,-176-5-180,0 0 1,1 0-1,-1 0 1,0 0 0,0 0-1,1 0 1,-1-1-1,0 1 1,0 0-1,0-1 1,1 1 0,-1 0-1,0-1 1,0 0-1,0 1 1,2-2-1,-3 1-387,0 0-1,1 1 0,-1-1 0,1 0 1,-1 0-1,0 0 0,0 0 1,0 0-1,1 0 0,-1 0 0,0 0 1,0 0-1,0 0 0,-1 0 1,1 0-1,0 0 0,0 0 0,-1-1 1,-4-25-8655,4 19 5531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1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46 4320,'-2'-1'239,"1"1"-167,1 0 1,0 0-1,-1 0 1,1 0-1,0 0 1,-1 0 0,1-1-1,0 1 1,-1 0-1,1 0 1,0 0-1,-1 0 1,1-1-1,0 1 1,0 0-1,-1 0 1,1 0-1,0-1 1,0 1-1,-1 0 1,1-1-1,0 1 1,0 0 0,0 0-1,0-1 1,-1 1-1,1 0 1,0-1-1,0 1 1,0 0-1,0-1 1,10 1 6820,35-3-4736,-20-1-1254,34-8 0,-3 0-266,-25 9-189,56 0 0,-77 3-278,-9 0-42,19 0-10943,-4 0 8015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1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3904,'0'0'4922,"-5"16"-1407,-2-6-2940,0 0 1,-11 21-1,5-6 136,5-11-578,1 1-1,1-1 0,0 1 0,1 1 1,1-1-1,0 1 0,1 0 1,0 0-1,1 22 0,2-8-32,1-1 1,2 1-1,1-1 0,10 37 0,-11-54-76,15 52 140,-16-58-68,1 0 0,-1 0 0,1-1-1,0 1 1,0-1 0,1 0 0,0 0 0,5 6 0,-8-10-52,0 0 0,1 0 0,-1 0 0,0-1 0,0 1 0,0 0 0,0 0 1,1-1-1,-1 1 0,0-1 0,0 1 0,1-1 0,-1 1 0,1-1 0,-1 0 0,0 0 0,1 0 1,-1 0-1,1 0 0,-1 0 0,0 0 0,1 0 0,-1 0 0,0-1 0,1 1 0,-1 0 0,0-1 1,1 1-1,-1-1 0,0 0 0,2-1 0,0 0 23,0 0 0,0-1 0,0 1 0,-1-1 0,1 0 1,-1 0-1,0 0 0,0 0 0,0 0 0,2-4 0,10-27 235,16-64-1,-20 63-264,5-12 96,18-76 159,-31 111-288,0 0 0,-1 0 0,0 0-1,-1 0 1,0 0 0,-1 0-1,-1 0 1,-3-14 0,2 17 2,0 0 0,-8-15 0,11 23-3,-1-1-4,0 0 1,0-1-1,0 1 1,-1 0-1,1 0 1,0 0-1,-1 1 0,1-1 1,-1 0-1,0 0 1,0 1-1,1-1 1,-1 1-1,0 0 0,0-1 1,0 1-1,-1 0 1,1 0-1,0 1 1,0-1-1,-1 0 0,1 1 1,0-1-1,-1 1 1,1 0-1,0-1 0,-1 1 1,1 0-1,0 1 1,-1-1-1,1 0 1,0 1-1,-1-1 0,1 1 1,0 0-1,-5 2 1,-11 4-253,12-5 311,-1 0 0,1 1 0,1 0 0,-9 4 0,13-6-133,1-1 0,-1 1 1,0-1-1,0 1 0,0 0 1,1 0-1,-1-1 0,0 1 1,1 0-1,-1 0 1,1 0-1,-1 0 0,1 0 1,-1-1-1,1 1 0,0 0 1,-1 0-1,1 0 0,0 0 1,0 0-1,0 0 0,0 0 1,0 0-1,0 0 0,0 0 1,0 0-1,0 0 0,0 0 1,0 0-1,1 0 0,-1 0 1,1 2-1,0-2-594,0 1 1,0 0-1,0-1 0,0 1 0,0-1 0,0 1 1,1-1-1,-1 0 0,0 1 0,3 0 0,0 1-976,4 4-915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1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30 5312,'-6'2'2975,"16"-1"-414,17-6-586,49-10 2001,-67 12-3897,0 0 0,1 1 0,-1 0 0,1 1 0,-1 0-1,1 0 1,-1 1 0,11 1 0,3 2-66,-11-2-4245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1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 4160,'-2'0'136,"0"1"0,1-1 0,-1 1-1,0 0 1,1-1 0,-1 1 0,0 0 0,1 0 0,-1 0 0,1 1 0,-1-1 0,1 0 0,0 0 0,0 1-1,-1-1 1,1 1 0,0-1 0,0 1 0,0 1 0,-6 6 1023,-10 12 190,8-9-895,0 0-1,-13 11 0,5-7-14,-84 88 1737,89-90-1991,1 0 0,1 1 0,0 1 0,2 0 0,-1 0 0,-7 23 0,10-21-142,1 0 0,1 0-1,0 1 1,1-1 0,1 1 0,1 0 0,1 0 0,0-1 0,2 1 0,0 0 0,1-1 0,0 1 0,2-1 0,0 0 0,1 0 0,12 22 0,-2-11 82,1-1 0,1-1 0,29 33 0,-12-21-223,55 47 0,-75-73-1454,28 18 0,-16-14 6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1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 4480,'0'0'88,"-1"0"0,1 0 0,0-1 0,-1 1 0,1 0 0,0-1 0,-1 1-1,1 0 1,0-1 0,0 1 0,-1 0 0,1-1 0,0 1 0,0 0 0,0-1 0,-1 1 0,1-1 0,0 1 0,0 0 0,0-1 0,0 1 0,0-1 0,0 1 0,0-1 0,0 1 0,0 0 0,0-1 0,0 1 0,0-1-1,0 1 1,0 0 0,1-1 0,-1 1 0,0-1 0,0 1 0,0 0 0,1-1 0,-1 1 0,0 0 0,0-1 0,1 1 0,-1 0 0,0-1 0,1 1 0,-1 0 0,0 0 0,1-1 0,-1 1 0,0 0 0,1 0-1,-1 0 1,1-1 0,-1 1 0,0 0 0,1 0 0,-1 0 0,1 0 0,-1 0 0,1 0 0,-1 0 0,19 2 535,0 1 0,0 0 0,21 8-1,-24-7-244,10 3 151,0 1-1,-1 2 1,0 0-1,0 1 1,29 20-1,-43-24-293,-1 0 0,-1 1 1,1 0-1,-1 1 0,15 18 0,-19-20-87,-1 0-1,0 0 1,0 1 0,0-1-1,-1 1 1,0 0 0,0 0-1,-1 0 1,3 14 0,-4-2 59,0-1 0,-1 1 1,-1-1-1,-3 20 0,-19 78 245,14-82-244,-1 0 1,-20 46-1,-1-20-3836,17-37 1474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1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4576,'2'5'9880,"3"5"-6698,10 23-2826,-11-20-81,-1 0-1,0-1 1,0 1-1,0 20 1,-3 52 285,-1-10-226,4-15-175,2 50 535,-4-114-1733,-1 1 0,1 0 1,1-1-1,-1 1 0,0 0 0,1 0 0,2-4 0,6-15-3791,-6 7 2361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1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7040,'0'0'71,"0"-1"1,0 1 0,0 0-1,1 0 1,-1 0 0,0 0-1,0 0 1,1 0 0,-1 0-1,0 0 1,0 0 0,0 0-1,1 0 1,-1 0 0,0 0-1,0 0 1,0 0-1,1 0 1,-1 0 0,0 0-1,0 0 1,0 1 0,1-1-1,-1 0 1,0 0 0,0 0-1,0 0 1,0 0 0,1 0-1,-1 1 1,0-1 0,0 0-1,0 0 1,0 0 0,0 0-1,0 1 1,1-1-1,-1 0 1,0 0 0,0 0-1,0 1 1,0-1 0,0 0-1,0 0 1,0 0 0,0 1-1,0-1 1,0 0 0,0 0-1,0 1 1,0-1 0,0 0-1,0 0 1,0 0 0,0 1-1,0-1 1,-1 0-1,1 0 1,0 0 0,0 1-1,0-1 1,0 0 0,0 0-1,0 0 1,-1 0 0,1 0-1,0 1 1,0-1 0,5-3 1981,83-17 1683,-41 8-2967,76-9 0,-92 18-639,-23 1-76,1 1 1,-1 0 0,1 1 0,-1 0 0,18 2 0,-10-1-18,1-1-5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19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84 4736,'0'-2'322,"0"-1"1,0 1-1,0 0 0,0 0 1,0 0-1,-1 0 0,1 0 1,0-1-1,-1 1 0,0 0 1,0 0-1,1 0 0,-1 0 1,0 0-1,-1 1 0,1-1 1,0 0-1,0 0 0,-1 1 1,1-1-1,-1 1 0,1-1 1,-1 1-1,-2-2 0,-3-2-98,0 1 0,0 0 0,-1 1 0,1-1 0,-1 1 0,1 1 0,-1-1-1,0 1 1,0 1 0,0-1 0,0 2 0,0-1 0,-1 1 0,1 0 0,0 0 0,0 1 0,-11 3-1,11-3-200,0 1 0,1 1-1,-1-1 1,1 1-1,0 1 1,-1-1-1,1 1 1,1 0-1,-1 1 1,1 0-1,0 0 1,0 0 0,0 1-1,1 0 1,-1 0-1,2 0 1,-1 0-1,-4 8 1,8-10-3,-1 0 1,1-1-1,0 1 0,0 0 1,0 0-1,1 0 1,-1 0-1,1 0 0,0 0 1,0 0-1,1 0 1,-1 0-1,1 0 0,1 6 1,3 6 225,0-2 1,10 20 0,-14-31-200,8 16 213,-2-1-1,0 1 1,0 0-1,-2 1 1,5 33-1,-5 173 795,-6-138-710,11-99-8941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19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8384,'0'0'167,"0"-1"1,0 1 0,0 0-1,-1 0 1,1 0 0,0-1-1,0 1 1,0 0 0,1 0-1,1-4 3018,-2 4-3017,0 0 0,0 0-1,1-1 1,-1 1 0,0 0-1,15-7 1636,17-3-508,20-2-723,53-5 0,-39 7-591,-60 9-851,0 0 0,0 1 0,0 0-1,0 0 1,10 2 0,2 4-2175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2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3552,'-2'1'8619,"4"8"-6435,3 13-1307,-5 356 3128,0-378-4065,0 1 0,0-1 0,0 1 0,0 0 0,0-1 0,0 1-1,0-1 1,0 1 0,-1-1 0,1 1 0,0-1 0,0 1 0,0-1 0,-1 1 0,1-1 0,0 1 0,-1-1 0,1 1 0,0-1 0,-1 0 0,1 1 0,0-1 0,-1 0 0,1 1 0,-1-1 0,1 0 0,-1 1 0,1-1 0,-1 0 0,0 1-1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2:06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10 8384,'-6'-9'2891,"10"20"1572,3 8-20,-3-1-3261,-1 1 1,-1-1-1,-1 1 1,-2 31-1,0-19-406,-4 162 1232,-1 0-1419,7-131-311,1-31-1084,-2 0-3285,0-28 3493,2 9-2827,5-7-2839,6 0 1752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2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 6880,'0'-1'97,"0"1"-9,0 0-1,0 0 1,0-1-1,0 1 1,0 0-1,-1 0 1,1 0-1,0-1 0,0 1 1,0 0-1,0 0 1,-1 0-1,1-1 1,0 1-1,0 0 1,-1 0-1,1 0 0,0 0 1,0 0-1,0-1 1,-1 1-1,1 0 1,0 0-1,0 0 1,-1 0-1,1 0 1,0 0-1,-1 0 0,1 0 1,0 0-1,0 0 1,-1 0-1,1 0 1,0 0-1,0 0 1,-1 0-1,1 0 1,0 0-1,0 1 0,-1-1 1,1 0-1,-1 27 3787,2-16-3177,-11 266 3815,10-193-3957,1-37-385,5-64-8925,-2 9 6161,4-9-1139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2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85 4064,'-17'-8'11057,"17"8"-10909,49-34 2156,-41 28-2105,3-2 334,1 0-1,20-11 1,-31 19-521,-1-1 0,1 1 0,0 0 0,0 0 0,-1-1 0,1 1 0,0 0 0,0 0 0,-1 0 0,1 0 0,0 0 0,0 0 0,0 0 0,-1 0 0,1 1 0,0-1 0,0 0 0,0 0-1,-1 1 1,1-1 0,0 0 0,-1 1 0,1-1 0,0 0 0,-1 1 0,1-1 0,1 2 0,13 20 246,-3-4 40,-7-13-116,0 0-1,0 0 1,0 0 0,1-1 0,0 1 0,6 2-1,-9-5-112,0-1-1,0 0 1,0 0-1,1 0 0,-1 0 1,0 0-1,0-1 1,1 1-1,-1-1 0,0 0 1,1 0-1,-1 0 1,0 0-1,7-2 0,5-2 109,1-1 0,-1 0-1,22-12 1,15-13-3972,-37 21-444,2 4 1295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22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42 4160,'-18'-8'13642,"49"11"-12127,-17-3-1286,0-1 0,0 0 1,0-1-1,0-1 0,0 0 1,0-1-1,-1 0 0,14-7 1,-18 3-1117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2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34 6144,'0'0'117,"0"0"-1,0-1 1,-1 1 0,1 0-1,0 0 1,-1-1 0,1 1 0,0 0-1,-1 0 1,1-1 0,-1 1-1,1 0 1,0 0 0,-1 0 0,1 0-1,0 0 1,-1 0 0,1 0-1,-1 0 1,1 0 0,-1 0 0,1 0-1,0 0 1,-1 0 0,1 0-1,-1 0 1,1 0 0,-1 0 0,0 1 19,0 0 0,0-1 0,0 1 0,1 0 0,-1-1 1,0 1-1,0 0 0,1 0 0,-1 0 0,1 0 0,-2 1 1,-10 33 815,10-29-699,-7 29 127,2 1 0,1 0 0,2 0 0,1 0 0,2 0 0,2 1 0,5 37 0,-4-58-180,1 0 0,0 0 0,5 16 0,-6-28-93,-1 0 1,0-1 0,1 1 0,-1 0 0,1-1 0,0 1-1,0-1 1,1 1 0,-1-1 0,1 0 0,-1 0 0,1 0 0,0 0-1,0-1 1,1 1 0,-1-1 0,6 4 0,-6-5-33,0 0 0,0-1 0,0 1 0,0 0 0,1-1 0,-1 0 0,0 0 0,0 0 0,0 0 1,1 0-1,-1-1 0,0 0 0,0 1 0,0-1 0,0 0 0,6-3 0,-2 0 15,0 0-1,0-1 1,0 0-1,-1 0 1,8-7-1,2-5 1,-1 0 1,0-1-1,-2 0 1,0-1-1,18-35 1,36-104 230,-66 155-325,7-16 53,-2 0 0,9-37-1,-15 51-44,1 1 0,0-1-1,-1 0 1,0 0 0,0 1-1,0-1 1,-1 0 0,0 1-1,0-1 1,0 0-1,0 1 1,-1-1 0,1 1-1,-1 0 1,0-1 0,-1 1-1,-4-7 1,4 9-19,0-1-1,1 1 1,-1 0-1,0 0 1,0 0-1,0 1 1,0-1-1,-1 1 1,1-1 0,0 1-1,-1 0 1,1 0-1,-1 1 1,1-1-1,-1 1 1,1 0-1,-8 0 1,-2 1 10,-1 0 0,1 1 0,-18 4-1,17-2 0,1 0 1,-1 1-1,1 0 0,0 1 0,0 0 0,0 1 0,1 1 0,-15 11 0,25-17 15,0 0 0,-1 1 1,1-1-1,0 1 0,0-1 0,1 1 1,-1 0-1,0 0 0,1 0 0,0 0 0,-1 0 1,1 0-1,0 0 0,1 0 0,-1 0 1,1 0-1,-1 1 0,1 4 0,0-3 50,1-1-1,-1 0 0,1 0 1,0 0-1,1-1 0,-1 1 1,1 0-1,-1 0 0,1-1 1,0 1-1,0-1 0,1 1 1,4 5-1,-2-5 32,0 1-1,0-1 1,0 0 0,1 0 0,0 0-1,-1-1 1,1 0 0,0 0-1,1-1 1,-1 1 0,0-1 0,1-1-1,-1 1 1,12 0 0,-9-1-36,1-1 1,-1 0 0,0 0-1,0-1 1,0 0-1,0-1 1,0 0 0,0 0-1,-1-1 1,13-5 0,32-20-852,-31 15-2840,1 1-4692,-17 11 4287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2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3712,'-7'1'451,"0"0"0,0 0 0,0 1 0,0 0 0,0 1 0,1-1 0,-1 1-1,-9 6 1,13-6-263,-8 3 117,0 1 0,1 1 0,0 0 0,1 1 0,-1 0 0,2 0 1,-1 0-1,-11 19 0,9-9-161,1 1 1,1-1 0,0 2-1,2-1 1,0 1-1,1 0 1,2 1 0,0-1-1,1 1 1,0 29 0,3-35-68,1 1 1,0 0 0,2-1 0,0 1-1,0-1 1,2 0 0,0 0 0,1 0-1,0 0 1,2-1 0,-1 0 0,2-1-1,0 0 1,13 15 0,-8-13-264,1 0 0,0-1 1,2-1-1,-1 0 0,32 18 0,-8-7-896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24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5056,'0'-1'111,"1"0"0,-1 0-1,1 1 1,-1-1 0,1 0 0,-1 0 0,1 1 0,0-1 0,0 0-1,-1 1 1,1-1 0,0 0 0,0 1 0,0-1 0,-1 1 0,1 0-1,0-1 1,0 1 0,0 0 0,0-1 0,0 1 0,0 0 0,0 0-1,0 0 1,0 0 0,0 0 0,0 0 0,0 0 0,0 0-1,0 0 1,1 1 0,5 0 387,1 0-1,13 6 1,-2-1 63,0 1 1,-1 2 0,0-1 0,0 2-1,-1 1 1,26 20 0,-35-24-298,1 0 0,-2 1 0,1 0 0,-1 1 0,-1-1 0,0 1 0,0 1 0,0-1 0,-1 1 0,-1 0 1,0 0-1,0 0 0,-1 0 0,3 13 0,-4-6 14,0 0 0,-2 1 0,-1 24 1,-10 52 309,7-60-499,-2 0-1,-2-1 1,-1 1-1,-16 39 1,13-48-247,-2 1 0,-1-2 0,0 1 0,-25 26 0,8-14-530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2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 2656,'0'0'1173,"-6"0"774,-21 5 1818,13-5-3021,-1 0 1,1 1-1,-1 1 0,1 1 1,-23 6-1,30-7-691,1 1 0,0 0 0,0 0 1,0 0-1,1 0 0,-1 1 0,1 0 0,0 0 1,0 0-1,0 1 0,1 0 0,-1 0 0,1 0 1,-7 11-1,6-5-60,0 1 0,0 0 0,1 0 0,0 0 0,1 0 0,1 1 0,-2 12-1,0 91 6,4-106 18,10 180 869,-3-84-383,29 287 570,-15-276-656,52 167 0,-72-279-419,3 11 260,1-1 0,1 0 0,13 27-1,-17-38-177,0-1 0,0 0-1,0 0 1,0 0-1,1 0 1,-1-1-1,1 1 1,-1-1 0,1 1-1,0-1 1,0 0-1,0 0 1,1 0-1,-1-1 1,0 1 0,1-1-1,-1 0 1,0 0-1,1 0 1,0 0 0,-1 0-1,8 0 1,36-6 451,-38 4-493,-1 0 0,1 0 0,-1 0 0,1 1 0,0 1 0,-1-1 0,1 1 1,9 3-1,9 1-1147,0-6-4708,-4-3 1973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2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3968,'-1'-1'3537,"5"1"-1391,11 2-743,22 6-1135,-10 2 156,-14-6-144,0 1 0,0 1 0,13 7 0,-21-10-190,-1 0-1,0 0 0,0 0 0,-1 0 1,1 1-1,-1-1 0,0 1 0,1 0 0,-2 0 1,1 1-1,0-1 0,2 7 0,3 10 116,-1 1-1,-1-1 0,-1 1 1,3 36-1,1 95 276,-7-90-222,2 211 654,17-20 360,79 379 0,-94-605-1072,1 6 99,-1-1 1,4 61 0,-10-92-264,0 0 0,0 0 0,-1 0 0,1 0 0,0 0 0,-1 0 0,1 0 1,-1 0-1,1 0 0,-1 0 0,0 0 0,0 0 0,0 0 0,0-1 0,0 1 0,0 0 0,-1-1 1,1 1-1,-1-1 0,1 0 0,-1 1 0,1-1 0,-1 0 0,0 0 0,1 0 0,-1 0 1,0 0-1,0 0 0,0 0 0,0-1 0,0 1 0,0-1 0,0 1 0,0-1 0,0 0 0,0 0 1,0 0-1,-2 0 0,-2 0-10,0-1 0,1 1 1,-1-1-1,1 0 0,-1-1 0,1 1 1,0-1-1,-1 0 0,1 0 1,0-1-1,0 0 0,1 0 0,-7-4 1,-4-7-433,1 0 1,-18-24 0,17 14-401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28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0 3648,'-5'5'690,"-1"0"0,0-1 0,0 0 0,0 0 0,0 0 0,0-1 0,-1 1 0,-10 2 0,-2 0 489,-34 5-1,16-4-353,-74 19 663,108-25-1478,0-1 0,1 1 0,-1 1 0,1-1 1,-1 0-1,1 0 0,-1 1 0,1-1 1,0 1-1,0 0 0,0 0 0,0 0 0,0 0 1,0 0-1,1 0 0,-1 0 0,1 1 1,-1-1-1,1 1 0,0-1 0,0 1 0,0-1 1,0 1-1,0 0 0,1-1 0,-1 1 1,1 0-1,0-1 0,0 1 0,0 0 0,0 0 1,0-1-1,0 1 0,1 0 0,0 3 1,3 15 102,1 0 0,1 0 0,1-1 0,14 32 0,10 13 628,31 93-1,7 73 3,-15-51-205,-41-138-375,-1 0 0,-2 1-1,-2 0 1,-2 0 0,0 48-1,-6 177 836,-6-192-956,2-66 26,4-10-66,0 1 1,-1-1-1,1 1 0,0-1 0,0 0 0,0 1 0,-1-1 0,1 1 1,0-1-1,0 1 0,0-1 0,0 1 0,0-1 0,0 0 0,0 1 1,0-1-1,0 1 0,0-1 0,0 1 0,0-1 0,0 1 0,0-1 1,0 1-1,0-1 0,1 0 0,-1 1 0,0 0 0,1 0 180,-1 27-246,0-27 64,0-1 1,0 0-1,0 0 1,0 1-1,0-1 1,0 0-1,0 0 1,0 0 0,0 1-1,0-1 1,0 0-1,0 0 1,-1 1-1,1-1 1,0 0-1,0 0 1,0 0-1,0 0 1,0 1-1,-1-1 1,1 0 0,0 0-1,0 0 1,0 0-1,-1 0 1,1 1-1,0-1 1,0 0-1,-1 0 1,1 0 4,0 0 0,0 0 0,0 0 0,1 0 0,-1 0 0,0 0-1,0 0 1,0 0 0,0 0 0,0 0 0,0 0 0,0 0 0,0 0 0,0 0 0,0 0 0,1 0 0,-1 0 0,0 0 0,0 0 0,0 0 0,0 1 0,0-1-1,0 0 1,0 0 0,0 0 0,0 0 0,0 0 0,0 0 0,0 0 0,0 0 0,0 0 0,0 0 0,0 0 0,0 1 0,0-1 0,0 0 0,0 0 0,0 0-1,0 0 1,0 0 0,0 0 0,0 0 0,0 0 0,0 0 0,0 0 0,0 1 0,0-1 0,0 0 0,0 0 0,0 0 0,0 0 0,0 0 0,0 0 0,0 0-1,0 0 1,0 0 0,0 0 0,0 0 0,0 0 0,0 1 0,-1-1 0,1 0 0,0 0 0,0 0 0,0 0 0,0 0 0,0 0 0,1 1 37,1 0 1,-1 0-1,0-1 1,1 1 0,-1 0-1,1-1 1,-1 1-1,1-1 1,0 1-1,-1-1 1,1 0 0,-1 1-1,1-1 1,2 0-1,26-5 543,-5 1-443,-9 2-261,0 0-1,0-1 1,0-1-1,18-6 1,-19 4-2681,3 4 730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2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45 3968,'1'0'57,"-1"0"-1,0 0 1,1 0 0,-1 0 0,0 0-1,0 0 1,1 0 0,-1-1-1,0 1 1,1 0 0,-1 0 0,0 0-1,0 0 1,1 0 0,-1-1 0,0 1-1,0 0 1,0 0 0,1-1-1,-1 1 1,0 0 0,0 0 0,0-1-1,0 1 1,0 0 0,1 0 0,-1-1-1,0 1 1,0 0 0,0 0-1,0-1 1,0 1 0,0 0 0,0-1-1,0 1 1,0 0 0,0-1 0,-9-10 2747,-18-4 209,20 12-2761,0 1-1,0 0 1,0 1 0,0 0 0,0 0-1,-10 0 1,-42 4 487,25 1-365,0 1 0,-44 12 0,65-13-269,0 0-1,1 1 1,-1 0 0,1 1-1,1 1 1,-1 0 0,1 0-1,-20 18 1,26-21-83,1 1 1,0 1-1,1-1 0,-1 0 1,1 1-1,0 0 0,0 0 1,1-1-1,-1 2 0,1-1 0,1 0 1,-1 0-1,1 1 0,0-1 1,0 7-1,1 6 52,0-1-1,1 1 1,1-1 0,5 20-1,2-1 273,23 64-1,25 32 930,-38-90-819,-10-19-226,-4-13-84,0 0-1,11 20 0,-6-13 207,-9-16-128,-1-10-4096,0 5 1985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2:07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81 169 3552,'-14'-15'15301,"10"19"-14524,0 1 0,0 0 1,0 1-1,1-1 1,-1 1-1,-2 6 0,2-1-312,-1 1 0,-4 18 0,3 5-286,-4 47 0,7-32 307,3 71 0,1-96-343,2-1 0,1 1 0,1-1 0,1-1 0,10 26-1,-9-30-32,1-1-1,0 1 0,2-1 1,0-1-1,1 0 0,1-1 1,16 19-1,-24-31-58,0-1-1,-1 0 1,1 0 0,0-1-1,0 1 1,1-1 0,-1 0-1,0 0 1,1 0 0,-1-1-1,1 1 1,0-1 0,-1 0-1,1-1 1,0 1 0,0-1-1,-1 0 1,1 0 0,0 0-1,0-1 1,0 0 0,-1 0-1,8-2 1,1-3 23,-1 0 0,0-1 0,0-1 0,-1 0 0,0 0 0,16-16-1,-2 0-28,-2-1-1,-1-1 1,-1-1-1,-1 0 1,23-44-1,69-158 154,-110 225-193,9-21 44,-1 0 0,-1-1 0,-1 0 0,-1 0 1,-2-1-1,0 0 0,-2 0 0,0-53 0,-4 69-161,0 0 0,-1 0 0,-5-15 0,-7-10-3461,6 27-1011,7 9 4425,1 0-1,0 0 1,0 0 0,-1 0-1,1 0 1,0 0 0,0 0-1,-1 0 1,1 0 0,0 0-1,0 0 1,-1 0 0,1 0-1,0 0 1,0 0 0,-1 0-1,1 0 1,0 1 0,0-1-1,0 0 1,-1 0 0,1 0-1,0 0 1,0 0 0,0 1-1,-1-1-318,1 0 319,0 1 0,0-1-1,-1 0 1,1 0 0,0 0-1,0 1 1,0-1 0,0 0-1,0 0 1,0 1 0,0-1-1,0 0 1,0 0 0,0 1-1,0-1 1,-1 11-3270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29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4 111 7392,'0'0'90,"0"0"0,-1-1 1,1 1-1,0 0 1,0 0-1,0 0 0,-1 0 1,1 0-1,0-1 0,0 1 1,0 0-1,0 0 0,-1 0 1,1-1-1,0 1 0,0 0 1,0 0-1,0-1 0,0 1 1,0 0-1,0 0 0,0-1 1,0 1-1,-1 0 0,1 0 1,0-1-1,0 1 1,0 0-1,0 0 0,1-1 1,-1 1-1,0 0 0,0 0 1,0-1-1,0 1 0,0 0 1,0 0-1,0 0 0,0-1 1,0 1-1,1 0 0,-1 0 1,0 0-1,0-1 0,0 1 1,0 0-1,1 0 1,-1 0-1,0-1 0,0 1 1,0 0-1,1 0 0,-1 0 1,0 0-1,0 0 0,1 0 1,-1 0-1,0 0 0,0 0 1,1 0-1,-1-1 0,22-5 1400,-18 5-1056,295-60 3103,-179 40-3293,-103 17-482,-12 2-717,-1 1 0,1 0 0,0 0 0,6 1 0,4 2-1690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3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7 5056,'-12'-3'1642,"11"4"-1430,0 0 0,0 0-1,0-1 1,0 1-1,1 0 1,-1 0-1,0 0 1,0 0-1,1 0 1,-1 0 0,0 1-1,-6 17 395,1 0-1,0 1 1,2 0 0,0-1 0,-2 41-1,5-11 223,7 63 1,-5-97-636,1 0 0,1 0 0,0 0 0,1 0-1,9 22 1,-11-33-87,0 1-1,0-1 1,0 0-1,1 0 0,0 0 1,0 0-1,0 0 0,0 0 1,1-1-1,-1 1 0,1-1 1,0 0-1,0-1 1,0 1-1,0 0 0,1-1 1,-1 0-1,1 0 0,-1 0 1,10 1-1,-10-2-40,-1-1-1,1 0 1,0 0-1,-1-1 1,1 1-1,0-1 0,-1 0 1,1 1-1,-1-2 1,1 1-1,-1 0 1,0-1-1,0 1 1,1-1-1,-1 0 1,4-4-1,2-1-11,0 0 0,-1-1 0,-1 0-1,8-10 1,0-4-3,-1-1 1,-1 0-1,-1-1 0,-1 0 0,-1-1 1,10-36-1,-16 47-34,-1 0 1,0 0-1,-1 0 0,1-17 1,-3 22-25,0 1 1,-1 0 0,1 0 0,-2 0-1,1 0 1,-1 0 0,0 0-1,-5-8 1,5 11-1,-1 0 0,1 0 0,-1 1 1,-1-1-1,1 1 0,-1 0 0,1 0 0,-1 0 0,-1 0 0,1 1 0,0 0 0,-1 0 1,1 0-1,-1 0 0,0 1 0,0-1 0,0 2 0,-8-3 0,4 1 2,-1 1 1,0 1-1,1 0 0,-1 0 0,0 1 0,0 0 1,0 1-1,1 0 0,-14 3 0,19-3 10,-6 0-10,0 2-1,1 0 1,0 0 0,-1 0 0,-10 7-1,17-9 9,1 1 0,-1 0 0,1-1 0,0 1 0,0 0-1,0 0 1,0 1 0,0-1 0,0 0 0,1 1 0,-1-1 0,1 1-1,0-1 1,-1 1 0,1 0 0,0-1 0,1 1 0,-1 0-1,0 0 1,1 0 0,0 0 0,-1 0 0,1 3 0,1-2 35,-1 0 0,1 1-1,0-1 1,0 0 0,0 0 0,0 0 0,1 0 0,0 0 0,0 0 0,0-1-1,0 1 1,0 0 0,1-1 0,5 6 0,2 1 105,-1-1-1,2 0 1,14 9 0,-16-12-24,1-1 1,-1-1-1,1 1 1,0-2 0,0 1-1,0-1 1,0-1-1,1 0 1,-1 0-1,1-1 1,20-1 0,-21 0-218,1 0 0,-1-1 0,0-1 0,0 0 1,0-1-1,0 1 0,0-2 0,0 1 1,-1-2-1,1 1 0,-1-1 0,10-7 0,-17 10-365,0 0 0,0 1 0,1-1 0,-1 0 0,0-1 0,-1 1 0,1 0 0,0 0 0,-1-1 1,3-4-1,4-6-1936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3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4576,'-4'1'447,"-1"1"0,1 0 0,0 0-1,0 1 1,0-1 0,1 1 0,-1 0 0,-5 6 0,-22 29 1691,19-19-1681,0 1 1,1 1 0,1 0 0,1 0-1,0 1 1,-6 31 0,4-2 46,-8 90 1,17-119-401,1 1-1,1 0 1,1-1 0,1 1 0,1-1-1,1 1 1,8 23 0,-8-35-217,0 0 0,0 0 0,1-1 0,1 1 0,0-1 1,0 0-1,1-1 0,0 0 0,0 0 0,1 0 0,1-1 0,-1 0 1,1-1-1,0 1 0,16 8 0,-19-13-583,0 0 1,0-1-1,0 1 0,1-1 0,-1 0 1,0-1-1,1 0 0,11 2 1,22-3-2217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30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5056,'5'0'240,"0"0"1,-1 0 0,1 1-1,0-1 1,0 1-1,0 0 1,-1 1 0,1-1-1,-1 1 1,1 0-1,-1 0 1,1 0-1,-1 0 1,0 1 0,0 0-1,0 0 1,5 4-1,10 10 672,-10-10-452,1 1 0,-2 0 0,1 1 0,-1 0 0,0 0 0,-1 0 0,8 14 0,-3 4 252,0 0 0,-2 0 0,-1 1 0,-1 0-1,-1 0 1,4 47 0,-6-19 79,-3 0-1,-8 84 1,4-118-688,-2 1-1,-1-1 1,-1 0 0,-1-1 0,0 1 0,-12 22 0,9-24 19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32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43 5728,'-18'-17'1840,"18"16"-1772,-1 0 1,0 1-1,0-1 1,0 0-1,0 0 1,0 1-1,0-1 1,0 0-1,0 1 1,-1-1-1,1 1 1,0-1-1,0 1 1,0 0-1,-3-1 0,-1 0 282,-3-2 968,6 3-898,1-1 0,-1 0 0,1 1 1,-1-1-1,1 0 0,-1 0 0,1 0 0,-1 0 1,-1-2-1,3 3-302,-2-2 357,3 2-184,15 3 78,134 4 2470,-63-2-2014,-66-4-691,1 1 1,-1 2-1,0 0 1,39 13-1,-58-17-123,0 1 8,1 0 0,-1-1-1,0 1 1,1-1-1,-1 0 1,1 1 0,-1-1-1,1 0 1,3-1-1,-5 1-498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3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6400,'0'0'52,"0"0"0,0 0 0,0 0 1,0 0-1,0 0 0,0 0 0,0 0 1,-1 0-1,1 0 0,0 0 0,0 0 0,0 0 1,0-1-1,0 1 0,0 0 0,0 0 1,-1 0-1,1 0 0,0 0 0,0 0 0,0 0 1,0 0-1,0 0 0,0 1 0,0-1 0,0 0 1,-1 0-1,1 0 0,0 0 0,0 0 1,0 0-1,0 0 0,0 0 0,0 0 0,0 0 1,0 0-1,0 0 0,-1 0 0,1 0 1,0 0-1,0 1 0,0-1 0,0 0 0,0 0 1,0 0-1,0 0 0,0 0 0,0 0 0,0 0 1,0 0-1,0 1 0,1 9 1480,10 21-342,-5-14-489,10 42 1023,12 98 0,-10-47-671,-11-75-871,0-4 118,-1 1 1,1 47-1,-7-67-183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3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98 5888,'-6'-23'2868,"6"20"-2402,-1 0-1,0 0 0,0 0 0,1 0 1,-2 0-1,1 0 0,0 1 1,0-1-1,-1 0 0,0 0 0,1 1 1,-5-5-1,3 4-340,1 0 0,-1 0-1,0 1 1,0-1 0,-1 1 0,1-1 0,0 1 0,-1 0-1,1 0 1,-1 1 0,0-1 0,0 1 0,1 0-1,-1 0 1,0 0 0,0 0 0,0 1 0,0-1 0,0 1-1,0 0 1,0 1 0,0-1 0,0 0 0,0 1 0,0 0-1,0 0 1,0 0 0,0 1 0,1-1 0,-1 1 0,-4 3-1,-7 4-24,11-7-83,0 0 1,0 0 0,1 1 0,-1-1 0,1 1-1,0 0 1,-1-1 0,2 2 0,-1-1 0,0 0-1,0 0 1,1 1 0,0 0 0,0-1 0,-3 7-1,1 3 61,1 0 0,0 0 0,1 0 0,0 0 0,0 26 0,10 68 464,-4-73-362,2 29-6,28 213 916,-33-267-1146,0-4-41,0 1-1,0 0 1,0 0-1,1 0 1,0-1-1,0 1 0,0-1 1,4 6-1,-3-10-1638,-2-5-1349,-1-1 835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33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17 105 7968,'-16'-20'3616,"24"7"-3136,0 1 1504,11 9-1184,7-9 799,3 4-927,2-4 544,4 4-704,2 0 96,-1 3-352,-6 1-160,-2 4-64,-6 0 96,1 4-64,-10-4-32,6 5 0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3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7808,'2'1'3700,"2"8"-2316,3 15-260,-5 32 632,-3-1 0,-13 99 1,-13 21-883,26-161-542,1-14-378,0 0 1,0 0 0,0 0 0,0 0 0,0 1-1,0-1 1,0 0 0,0 0 0,0 0 0,0 0-1,0 0 1,0 0 0,0 1 0,0-1 0,1 0 0,-1 0-1,0 0 1,0 0 0,0 0 0,0 0 0,0 0-1,0 0 1,0 1 0,0-1 0,0 0 0,1 0-1,-1 0 1,0 0 0,0 0 0,0 0 0,0 0-1,0 0 1,0 0 0,1 0 0,-1 0 0,0 0 0,0 0-1,0 0 1,0 0 0,2-1-653,0 0-1,0 0 1,0 0 0,-1-1 0,1 1-1,-1-1 1,3-2 0,-2 2 171,15-10-2155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34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7968,'0'0'125,"-1"0"0,1 0 0,0 0 0,-1 0 0,1 0-1,-1 0 1,1 0 0,0 0 0,-1 0 0,1 0 0,0 1 0,-1-1 0,1 0 0,0 0 0,-1 0 0,1 1 0,0-1 0,-1 0 0,1 0 0,0 1 0,0-1 0,-1 0 0,1 1 0,0-1 0,0 0 0,0 1-1,-1-1 1,1 0 0,0 1 0,0-1 0,0 0 0,0 1 0,0-1 0,0 1 0,0-1 0,0 0 0,0 1 0,0 0 0,3 20 1303,-1-8-529,-1 16 616,-3 53 0,-1-13-306,-3 157 242,5-194-1282,2-25-288,-1 1-1,0-1 0,-1 0 0,0 0 0,0 0 0,0 0 1,-3 8-1,4-15 57,0 0 0,0 0 1,0 0-1,0 1 0,0-1 0,0 0 1,0 0-1,0 0 0,0 0 1,0 0-1,0 0 0,0 0 1,-1 1-1,1-1 0,0 0 0,0 0 1,0 0-1,0 0 0,0 0 1,0 0-1,0 0 0,0 0 0,0 0 1,0 0-1,0 1 0,0-1 1,-1 0-1,1 0 0,0 0 1,0 0-1,0 0 0,0 0 0,0 0 1,0 0-1,0 0 0,-1 0 1,1 0-1,0 0 0,0 0 1,0 0-1,0 0 0,0 0 0,0 0 1,0 0-1,-1 0 0,1 0 1,0 0-1,0 0 0,0 0 0,0 0 1,0 0-1,0 0 0,0 0 1,0-1-1,-1 1 0,1 0 1,0 0-1,0 0 0,0 0 0,0 0 1,0 0-1,0 0 0,0 0 1,0 0-1,0 0 0,0-1 0,0 1 1,0 0-1,-1 0-277,-2-5-1910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2:07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29 4896,'-20'-4'1584,"20"4"-1549,0 0 0,-1 0 0,1 0 0,-1 0 0,1 0 0,-1 0 0,1 0 0,-1 0 0,1 0 0,-1 0 0,1 0 0,0 1 0,-1-1 0,1 0 0,-1 0 0,1 0 0,0 1-1,-1-1 1,1 0 0,-1 0 0,1 1 0,0-1 0,-1 0 0,1 1 0,0-1 0,-1 1 0,0 0 247,-8 2 1986,-5 3 7128,25-13-5005,15-4-2249,-24 11-1896,66-18 2650,-62 16-2839,0 1 0,1 1 0,-1-1 0,0 1-1,1 0 1,-1 1 0,0-1 0,11 4-1,-15-4-51,0 1 0,0 0-1,0 0 1,-1-1-1,1 1 1,0 0 0,-1 1-1,1-1 1,-1 0-1,0 0 1,1 1 0,-1-1-1,0 1 1,0-1 0,1 1-1,-1-1 1,0 1-1,-1 0 1,1 0 0,0-1-1,0 1 1,-1 0-1,1 0 1,-1 0 0,0 0-1,0 0 1,1 0-1,-1-1 1,0 1 0,-1 4-1,0 3 41,0 1 1,-1-1-1,0 1 0,-6 13 0,7-20-35,-20 52 166,-3-1 0,-30 51 0,27-49 843,32-56-824,1-1 0,-1 0 0,0 0 0,10-3 1,37-14-553,-30 10 440,0 0 0,30-5 0,-45 12-918,1 0 1,0 1-1,0 0 1,9 0 0,-12 1-604,1 0 1,-1 0 0,1 0 0,-1 1-1,0 0 1,9 4 0,8 8-2728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3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61 7712,'-11'-7'2506,"11"7"-2490,0 0-1,0 0 0,-1 0 1,1 0-1,0 0 0,0 0 1,0 0-1,0 0 0,0 0 1,0 0-1,0 0 0,0 0 1,0 0-1,0 0 0,0 0 1,0 0-1,0 0 0,0 0 1,-1 0-1,1-1 0,0 1 1,0 0-1,0 0 0,0 0 1,0 0-1,0 0 0,0 0 1,0 0-1,0 0 0,0 0 1,0 0-1,0 0 0,0 0 1,0 0-1,0-1 0,0 1 1,0 0-1,0 0 0,0 0 1,0 0-1,0 0 0,0 0 1,0 0-1,0 0 0,0 0 1,0 0-1,0 0 0,0 0 1,0-1-1,0 1 0,0 0 1,0 0-1,1 0 0,-1 0 1,0 0-1,0 0 0,0 0 1,0 0-1,0 0 0,0 0 1,0 0-1,0 0 0,0 0 1,3-3 274,0 0 0,1 1 0,-1 0 0,0-1 0,1 1 0,-1 0 0,1 1 0,0-1 0,0 1 0,0-1 0,0 1 0,7-1 0,14-4 358,-3 1 182,0 0-1,32-2 0,-39 6-524,0 1 0,-1 0-1,1 2 1,-1-1 0,1 2 0,-1 0-1,0 1 1,0 0 0,0 1 0,0 0-1,-1 2 1,0-1 0,23 17 0,-32-21-405,-1 1 249,0-1 0,0 1 1,1-1-1,-1 0 0,5 1 0,-7-2-217,0-1 0,0 0 1,0 0-1,0 1 0,0-1 0,0 0 0,0 0 1,0 0-1,0 0 0,0-1 0,0 1 0,0 0 1,0 0-1,0 0 0,0-1 0,0 1 0,0 0 1,0-1-1,-1 1 0,1-1 0,0 0 0,0 1 1,1-2-1,3-1-1122</inkml:trace>
  <inkml:trace contextRef="#ctx0" brushRef="#br0" timeOffset="1">540 360 8064,'-24'0'3648,"29"5"512,5-5-2721,4 0-863,2-5 128,7 5-416,-4-3 64,2-2-224,-2-4-128,-1 9-32,-5-3 32,5 3 0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3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45 7136,'-14'10'2309,"13"-10"-2249,1 1 0,-1 0-1,1-1 1,-1 1 0,1-1-1,-1 1 1,1 0 0,-1-1 0,1 1-1,0 0 1,-1-1 0,1 1 0,0 0-1,-1 1 1,-1 2-32,-8 19 585,1 0 0,-9 38 0,14-42-129,-4 15 229,1 1 1,2 1 0,-1 39 0,6-63-483,1 0-1,0 0 1,1-1-1,0 1 0,6 18 1,-5-22-38,0-1 0,0 0-1,1-1 1,0 1 0,0-1 0,0 1 0,1-1-1,0 0 1,10 9 0,-13-13-144,0 0-1,1 0 0,-1 0 1,0-1-1,1 1 1,0 0-1,-1-1 1,1 0-1,0 0 0,-1 0 1,1 0-1,0 0 1,0 0-1,0-1 1,0 1-1,0-1 0,0 0 1,0 0-1,0 0 1,0 0-1,0-1 1,0 1-1,0-1 0,0 0 1,0 1-1,-1-1 1,1-1-1,0 1 1,-1 0-1,1-1 0,0 1 1,-1-1-1,0 0 1,1 0-1,-1 0 1,3-3-1,2-4-19,0 0 0,-1-1 0,0 0 0,-1 0 0,0 0 0,0-1 0,-1 1 0,4-17 0,1-12 9,4-41 0,-11 67 14,3-23-32,-1 0 0,-1 0 0,-5-67 0,1 99-57,0-1 0,0 1 0,0-1-1,0 1 1,-1-1 0,0 1-1,0 0 1,0 0 0,0 0 0,-1 0-1,0 0 1,1 0 0,-1 0 0,-1 1-1,1 0 1,0-1 0,-8-4 0,9 7 15,-1-1 0,0 1 0,0 0 1,1 0-1,-1 0 0,0 0 0,0 0 1,0 1-1,0-1 0,0 1 0,0 0 0,0 0 1,0 0-1,0 0 0,0 0 0,0 1 1,0-1-1,0 1 0,0 0 0,0 0 1,0 0-1,0 0 0,1 1 0,-1-1 1,0 1-1,1-1 0,-5 4 0,2 0 62,0 0-1,1 1 0,-1-1 0,1 1 0,0 0 0,0 0 0,1 0 0,0 0 0,0 1 1,0 0-1,1-1 0,0 1 0,0 0 0,1 0 0,-2 14 0,2-8 149,1 0 0,0 0 0,0 0-1,2 1 1,-1-1 0,2 0 0,5 20-1,-4-21 39,1-1-1,0 0 1,8 15-1,-11-23-182,-1-1 0,1 1 0,0-1 0,0 1 0,0-1 0,0 0 0,0 0 0,0 0 0,1 0-1,-1 0 1,0-1 0,1 1 0,0-1 0,-1 1 0,1-1 0,0 0 0,0 0 0,5 1 0,-5-2-26,1 0 0,-1 0 0,1 0 0,-1-1 0,1 0 0,-1 0 0,0 1 0,1-2 0,-1 1 0,0 0 0,5-3 0,0-1-1543,0-1 0,12-10 0,-1 3-1242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3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4800,'-5'2'313,"-1"0"0,1 1 1,-1 0-1,1 0 0,0 0 0,0 0 0,0 1 1,1 0-1,-1 0 0,1 0 0,0 0 1,0 1-1,1 0 0,-5 6 0,-1 4 271,1-1 0,1 1 0,-11 30 0,7-8-97,1 0 1,2 1-1,-3 46 0,6-18-24,4 66 0,2-105-303,1-1-1,1 0 1,2 0 0,14 48-1,-15-63-160,0 1 1,1 0-1,1-1 0,0 0 1,1 0-1,0-1 0,1 0 1,-1 0-1,2 0 0,0-1 1,0-1-1,13 10 0,-10-9-761,1-2-1,14 7 0,30 11-927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3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4480,'0'0'640,"53"69"5114,25 27-2717,-68-80-2606,1 1 1,-2 0 0,0 0-1,9 27 1,-10-16-79,-1 1 1,-1 1 0,-1-1-1,-2 1 1,-1 0 0,-1 0-1,-2-1 1,-1 1 0,-1 0-1,-2-1 1,0 1-1,-20 56 1,-30 56 443,41-110-1491,-2-1 0,-28 40 0,43-69 530,1-1-28,-1 0 0,1-1 0,-1 1-1,1 0 1,0 0 0,-1 0 0,1-1-1,-1 1 1,0 0 0,1-1 0,-1 1-1,0-1 1,1 1 0,-1-1 0,0 1-1,0-1 1,1 1 0,-1-1 0,0 0-1,0 1 1,0-1 0,0 0 0,1 0-1,-1 0 1,0 1 0,0-1 0,0 0-1,-1 0 1,-4-5-2442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3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5216,'0'0'1696,"2"1"-1040,4 2 17,0-1 0,0 0 0,-1 0 0,1-1 1,11 1-1,4 2 136,8 2 6,108 27 2101,-121-27-2643,1 0 0,-2 1 0,1 0 0,-1 1 0,0 1 0,16 12 0,-25-16-211,0 1 0,0 0 0,-1 1 0,1-1 0,-1 1 0,-1 0-1,1 0 1,-1 0 0,0 1 0,-1 0 0,0 0 0,3 11 0,1 10 70,-2-1-1,3 37 1,-6-35-105,33 366 194,-25-281-165,13 223 696,-15 71 357,-8-406-1110,-1 11 111,0 0-1,0 1 1,-2-1-1,-4 15 1,6-25-70,0-1 0,-1 1 0,1 0 1,-1-1-1,0 1 0,0-1 0,0 1 1,-1-1-1,1 0 0,-1 0 1,0 0-1,0 0 0,0-1 0,0 1 1,0-1-1,0 0 0,-1 0 0,1 0 1,-1 0-1,-4 1 0,-12 3 24,0-1 0,0-2-1,-1 0 1,-25 1 0,-83-4 4,127 0-71,-122-4-2502,4 0-4376,64 3 4044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38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40 4224,'0'-3'345,"0"1"1,0 0 0,1 0-1,-1 0 1,1 0-1,-1-1 1,1 1-1,2-3 1,1-8 2298,-4 13-2599,0 0 1,0 0-1,0 0 0,0 0 0,0-1 0,0 1 0,0 0 0,-1 0 0,1 0 0,0 0 1,0-1-1,0 1 0,0 0 0,0 0 0,0 0 0,0 0 0,0 0 0,0-1 0,-1 1 1,1 0-1,0 0 0,0 0 0,0 0 0,0 0 0,0 0 0,0 0 0,-1 0 0,1-1 1,0 1-1,0 0 0,0 0 0,0 0 0,-1 0 0,1 0 0,0 0 0,0 0 0,0 0 1,0 0-1,-1 0 0,1 0 0,0 0 0,0 0 0,0 0 0,-1 0 0,1 0 0,0 0 1,0 1-1,0-1 0,0 0 0,-7 3 526,3 1-352,-1 1 0,1-1 0,1 1 0,-1 0-1,1 0 1,0 0 0,-5 11 0,-13 44 595,16-44-616,-86 280 2468,84-273-2617,-16 55 478,21-73-540,1-2 16,1 0 0,-1-1 0,0 1-1,1 0 1,-1 0 0,1 0 0,0 0 0,0-1 0,1 7 0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3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46 6720,'-15'-14'2170,"18"16"-1258,-1-1 0,0 1-1,1 0 1,0-1-1,-1 0 1,5 2-1,23 5 1485,34 1-640,-60-9-1484,9 2-132,1-1-1,-1-1 0,1 0 1,-1-1-1,1-1 0,-1 0 1,14-4-1,63-18-3041,-14 5-6606,-41 10 6100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3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1 7040,'-63'12'3200,"2"16"-2752,32-12 1216,8-1-992,-16 5 512,6 5-704,-9-5 160,3 3-384,-3-6 64,9-2-192,-1-7 351,9 4-255,6-7 160,7-2-224,5-6-3039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3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7136,'5'11'3232,"9"41"-2816,-6-16 1120,2 4-928,8 17 1248,-1 2-1056,1-4 639,0-7-799,1-3 128,-1-10-448,0-2-128,-1-6-96,-4-7 352,5 0-256,-4-7 352,4-6-320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39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7 4640,'0'0'68,"0"-1"0,0 1 0,0 0 0,0 0 0,1 0 1,-1-1-1,0 1 0,0 0 0,0 0 0,0 0 0,0-1 0,0 1 1,0 0-1,-1 0 0,1 0 0,0-1 0,0 1 0,0 0 0,0 0 0,0 0 1,0-1-1,0 1 0,0 0 0,0 0 0,0 0 0,-1 0 0,1-1 0,0 1 1,0 0-1,0 0 0,0 0 0,-1 0 0,1-1 0,-5 7 1919,-6 16 381,11-22-2325,-3 6 167,-103 207 4913,15-44-3747,65-119-1109,20-37-418,0-3-254,1 0 1,-7 22-1,11-25-784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2:10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0 836 3968,'0'0'6240,"9"-5"-3200,-3 1-2499,0 1 0,0-1 0,0 0 0,-1-1 0,1 0 0,-1 0 0,0 0 0,0 0 0,-1-1 1,8-11-1,2-7 130,16-37 0,-22 43-254,28-62 248,112-223 948,-91 191-1031,-47 89-364,-1 0 0,11-48 1,-18 38 40,-2 22-198,0 10-65,0 1 0,0 0 0,0 0 1,0-1-1,0 1 0,0 0 0,0 0 0,0-1 0,0 1 1,0 0-1,0-1 0,0 1 0,0 0 0,0 0 0,0-1 1,0 1-1,0 0 0,0 0 0,-1-1 0,1 1 1,0 0-1,0 0 0,0-1 0,0 1 0,-1 0 0,1 0 1,0 0-1,0 0 0,0-1 0,-1 1 0,1 0 0,-1 0 1,-6 5-153,-9 15 115,16-20 44,-20 30 31,1 2-1,-26 57 1,-42 195 112,46-137-233,-88 305 1506,192-555-1265,-53 89-127,0 2 0,1 0 0,0 0 0,1 1 0,18-14 0,70-41 18,-87 58-60,206-134-102,-176 109 265,-1-2 0,-1-2 0,57-69 0,-79 84 652,-19 22-788,0 0 1,0 0-1,0 1 0,0-1 1,1 0-1,-1 1 0,0-1 1,0 0-1,0 1 1,0-1-1,0 0 0,0 0 1,0 1-1,0-1 0,0 0 1,0 1-1,0-1 1,0 0-1,0 1 0,0-1 1,-1 0-1,1 1 0,0-1 1,0 1-1,-48 94-101,32-66 54,1 1 0,2 0 0,-20 63 0,32-90 48,1 1 0,-1-1 0,1 1 0,0-1 0,0 0 0,0 1 1,0-1-1,1 1 0,-1-1 0,1 0 0,0 1 0,0-1 0,0 0 0,3 5 0,-4-7-3,1 0-1,0 0 1,0 0-1,0 1 1,0-1-1,0 0 0,0 0 1,0 0-1,0 0 1,0 0-1,0-1 1,0 1-1,1 0 0,-1 0 1,0-1-1,1 1 1,-1-1-1,1 1 1,-1-1-1,0 0 1,1 0-1,-1 1 0,1-1 1,-1 0-1,1 0 1,-1 0-1,1 0 1,-1-1-1,0 1 0,1 0 1,-1-1-1,1 1 1,1-1-1,2-2 24,-1 1-1,1-1 1,-1 0 0,1 0-1,-1 0 1,0 0-1,0-1 1,0 1 0,-1-1-1,1 0 1,-1-1 0,0 1-1,0 0 1,0-1-1,-1 0 1,0 1 0,3-9-1,3-9 12,-2 0 0,6-40-1,-7 36-180,-4 19 115,2-12-16,1 0 0,1 1 0,0 0 0,1-1 0,14-26 0,-18 42 52,0 0-1,0 1 1,0-1 0,0 1 0,0-1-1,0 1 1,1 0 0,-1 0 0,1 0 0,0 0-1,0 0 1,0 1 0,3-3 0,-4 4 4,0-1 1,-1 1 0,1-1-1,0 1 1,-1 0-1,1-1 1,0 1 0,0 0-1,-1 0 1,1 0 0,0 1-1,0-1 1,-1 0 0,1 1-1,0-1 1,-1 1-1,1-1 1,0 1 0,-1 0-1,1 0 1,-1-1 0,1 1-1,-1 0 1,1 0-1,1 3 1,6 6 132,-1 1 0,0 0 0,0 1-1,-2 0 1,10 20 0,5 10 69,-6-15-11,1 0 0,2-1-1,0 0 1,23 22 0,-34-40-349,1-1 0,0 0 0,0-1 1,1 0-1,0 0 0,16 7 0,-18-10-418,0-1 0,0 1 0,0-1 0,0-1 0,1 1-1,-1-1 1,1-1 0,-1 1 0,1-1 0,10-2 0,14-3-2941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4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 7648,'-2'-7'3270,"9"11"-1643,12 12 78,18 15-222,1-2 0,82 48-1,-78-52-1343,33 16 481,-64-36-1128,1 0 0,-1-1 0,1-1 1,0 0-1,12 1 0,-2 0-1342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4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607 212 6656,'-22'-14'2144,"22"14"-2102,-1-1-1,0 1 1,1 0 0,-1-1 0,0 1 0,0 0 0,1 0 0,-1-1 0,0 1-1,1 0 1,-1 0 0,0 0 0,0 0 0,1 0 0,-1 0 0,0 0-1,0 0 1,1 1 0,-2-1 0,-10 1-56,-16 1 1407,-1 1 0,-41 11 0,15 3-322,1 3 0,1 2-1,-74 42 1,102-50-860,-6 4 94,-34 15 0,48-23-271,14-6-855,7-6-2402,5-3 1255</inkml:trace>
  <inkml:trace contextRef="#ctx0" brushRef="#br0" timeOffset="1">180 1 7136,'0'7'3232,"22"52"-2816,-9-17 2272,0 1-1568,2 17 863,2-4-1151,1-1 192,1-2-640,-1-13-192,3-5-128,-6-7 288,2 1-192,-4-9-1120,2-4 512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4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 4064,'0'-1'86,"1"0"27,-1 1-1,0-1 1,0 0-1,1 0 0,-1 0 1,0 0-1,0 0 1,0 0-1,0 1 1,0-1-1,0 0 1,-6-8 7447,4 13-5932,2-4-1574,0 0 1,0 0 0,0 1 0,-1-1 0,1 0 0,0 1-1,0-1 1,0 0 0,0 1 0,0-1 0,0 0 0,0 1-1,0-1 1,0 0 0,0 1 0,0-1 0,0 0 0,0 1-1,0-1 1,0 0 0,0 1 0,1-1 0,0 9 1830,5-9-1026,25 1 5,-10-1-456,35-2 0,7-4-243,79 4 0,-84 3-138,15 3 17,-53-1 33,0-2-1,0 0 1,0-1-1,25-4 1,-36 2-1194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43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14 137 8384,'-13'-9'3808,"23"6"-3328,-2-5 1376,5 4-1120,19-12 895,4 4-927,17-8 192,6 8-544,9-4-64,-5 8-160,0-4 128,-10 9-160,-8-6-160,-3 9 0,-11-5-2432,-4 5 1377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44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24 3392,'-1'-1'131,"0"1"1,1 0-1,-1-1 0,0 1 1,1-1-1,-1 1 1,1-1-1,-1 1 0,0-1 1,1 1-1,-1-1 1,1 1-1,-1-1 0,1 0 1,0 1-1,-1-1 1,1 0-1,0 1 0,-1-1 1,1-1-1,1-9 4635,-2 42-3070,-12 158 1269,8-123-1959,3 0 0,8 95 0,35 127 419,-27-228-1116,28 76 0,-12-44 859,-29-87-729,-1-16-6259,3 7 3922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4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437 155 3808,'1'-4'657,"-1"0"0,0 1 0,1-1 0,0 0 0,2-6 0,-1 6-179,-1 0-1,0 0 1,0 0-1,-1 0 1,1 0-1,0-4 1,-2 4-332,1 0 0,0 0 0,-1 1 1,0-1-1,0 0 0,0 1 0,0-1 0,-1 1 0,1-1 0,-1 1 1,0 0-1,0 0 0,0 0 0,0 0 0,0 0 0,-1 0 0,0 0 0,1 1 1,-1-1-1,0 1 0,0 0 0,0 0 0,-1 0 0,1 0 0,-7-2 1,3 1-56,-1 1 0,0 0 0,1 0 1,-1 0-1,0 1 0,0 0 1,0 1-1,0 0 0,0 0 1,0 0-1,0 1 0,-8 3 1,-3 1 25,0 1 1,1 1 0,0 0-1,1 2 1,-1 0 0,1 1-1,1 0 1,0 2 0,1 0-1,0 0 1,1 1 0,0 1-1,1 1 1,-15 20 0,25-30-92,0 0 0,0-1 0,1 1 0,-1 0 0,1 0 0,0 0 0,0 1 0,1-1 0,0 0 0,-1 11 0,1-12 22,2 0 0,-1-1 0,0 1 0,1 0 0,0 0 1,0 0-1,0 0 0,0-1 0,1 1 0,-1-1 0,1 1 0,0-1 0,0 1 1,0-1-1,5 5 0,32 32 253,-27-29-110,-1 1 1,0 0-1,18 25 0,-22-24-67,-1 0 0,0 0 0,0 1-1,-2 0 1,1 0 0,-2 0 0,3 17-1,-3-1 33,-1 0-1,-2 44 0,-11 21 488,3-43-384,5-37-1277,3-15 921,0 1 1,-1-1-1,1 0 0,0 0 1,0 0-1,0 1 0,0-1 1,-1 0-1,1 0 1,0 0-1,0 0 0,-1 0 1,1 1-1,0-1 0,0 0 1,-1 0-1,1 0 0,0 0 1,0 0-1,-1 0 0,1 0 1,0 0-1,0 0 0,-1 0 1,1 0-1,0 0 0,0 0 1,-1 0-1,1 0 0,0 0 1,0 0-1,-1 0 0,1 0 1,0-1-1,0 1 0,-1 0 1,1 0-1,0 0 0,0 0 1,0 0-1,-1-1 0,-4-2-1726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4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 8640,'0'0'15,"0"0"63,0 0 0,-1 0 0,1 0 0,0 0 0,-1 0-1,1 0 1,0 0 0,0 0 0,-1 0 0,1 0 0,0 0-1,0 0 1,-1 0 0,1 0 0,0 0 0,-1-1 0,1 1-1,0 0 1,0 0 0,0 0 0,-1 0 0,1-1 0,0 1-1,0 0 1,0 0 0,-1 0 0,1-1 0,0 1 0,0 0-1,0 0 1,0-1 0,0 1 0,0 0 0,-1 0 0,1-1-1,0 1 1,0 0 0,0-1 0,0 1 0,0 0 0,0 0-1,0-1 1,0 1 0,0 0 0,0-1 0,0 1 0,1 0-1,-1 0 1,0-1 0,0 1 0,0 0 0,0 0 0,0-1-1,0 1 1,1 0 0,-1 0 0,0 0 0,0-1 0,4 0 391,1-1 0,-1 1 0,0 1 1,0-1-1,0 0 0,1 1 1,6 0-1,-4 0-170,31-1 649,-1 2 1,62 9 0,76 26-686,-126-21-2204,-27-7 751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4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18 7040,'-15'3'2282,"14"-3"-2255,1 0-1,0 0 0,0 0 1,0 0-1,0 0 0,-1 0 1,1 0-1,0 0 1,0 0-1,0 0 0,0 1 1,-1-1-1,1 0 0,0 0 1,0 0-1,0 0 0,0 0 1,-1 0-1,1 0 0,0 1 1,0-1-1,0 0 0,0 0 1,0 0-1,0 0 1,0 1-1,0-1 0,-1 0 1,1 0-1,0 0 0,0 0 1,0 1-1,0-1 0,-7 20 662,1 0-1,0 1 1,2-1-1,0 1 1,1 0-1,1 27 1,9 130 1326,-7-171-1940,2 20 277,7 32 0,-7-51-220,0 0 0,0 0 0,1 0 1,0-1-1,1 1 0,-1-1 1,2 0-1,5 9 0,-8-14-77,0 1-1,0-1 1,0 1 0,1-1-1,-1 0 1,1 0-1,-1 0 1,1 0 0,0-1-1,0 1 1,0-1-1,0 0 1,0 0 0,0 0-1,0 0 1,0 0-1,0 0 1,0-1 0,0 0-1,1 1 1,-1-1 0,0-1-1,0 1 1,1 0-1,-1-1 1,0 1 0,0-1-1,0 0 1,0 0-1,4-2 1,2-2-2,1 0-1,-1 0 1,0-1-1,0 0 1,-1-1 0,0 0-1,13-14 1,-2-1-4,-1-1 0,0-1 0,-2-1 0,15-30 0,-21 35 11,-1-1 1,-1-1 0,-1 1 0,9-42-1,-15 55-71,0 0 0,-1 0 0,0 0 0,0 0 0,-1 1 0,0-1 0,0 0 0,-1 0-1,0 1 1,0-1 0,-1 1 0,0-1 0,0 1 0,-1 0 0,0 1 0,0-1 0,0 0 0,-1 1-1,0 0 1,0 0 0,-1 1 0,0-1 0,0 1 0,0 1 0,0-1 0,-1 1 0,0 0 0,0 0 0,0 1-1,0 0 1,-1 0 0,1 1 0,-1 0 0,1 0 0,-1 0 0,0 1 0,0 1 0,0-1 0,1 1-1,-15 2 1,9 0-51,1 1 0,-1 0-1,1 0 1,0 1-1,0 1 1,1 0-1,-1 1 1,-13 9 0,19-11 76,-1 0 0,2 1 1,-1-1-1,0 1 0,1 1 1,0-1-1,0 1 0,0-1 1,1 1-1,0 1 0,0-1 1,1 1-1,-1-1 0,1 1 1,-3 12-1,5-15 44,1-1 0,0 1 0,-1 0 0,1-1 0,1 1 0,-1 0 0,0-1 0,1 1 0,0 0 0,0-1 0,0 1 0,0-1 0,1 1 0,-1-1 0,1 0 0,0 1 0,0-1 0,0 0 0,0 0 0,1 0 0,-1-1 0,1 1 0,-1 0 0,1-1 0,0 0 0,0 0 0,0 0 0,1 0 0,-1 0 0,0 0 0,7 1 0,-1-1 33,0 0-1,0-1 1,0 0 0,0-1 0,0 0 0,1 0-1,14-3 1,66-18 246,-68 15-275,7-3-154,44-19 1,-31 8-3526,-20 11 1351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4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6 4064,'-5'-4'2354,"3"2"-1665,-5 8 22,-5 10 88,0 1-1,1 0 1,0 1-1,-14 36 0,6-13-144,7-16-392,1 2 0,1-1 0,2 1 0,1 0 0,1 1 0,1 0 0,-2 53 0,6-24-132,3-1 0,2 0 0,3-1 0,21 86 0,-24-129-339,-1-1 0,1 1 0,1-1 0,11 21 0,2-4-516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4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5632,'0'0'95,"0"0"-1,0 0 1,1-1 0,-1 1 0,0 0 0,0 0 0,1 0-1,-1-1 1,0 1 0,0 0 0,1 0 0,-1 0 0,0 0-1,1 0 1,-1 0 0,0 0 0,0 0 0,1 0-1,-1 0 1,0 0 0,1 0 0,-1 0 0,0 0 0,1 0-1,-1 0 1,0 0 0,0 0 0,1 0 0,-1 0-1,0 0 1,1 1 0,-1-1 0,15 6 781,10 12-75,-1 0-1,-1 2 1,0 1-1,-2 0 1,0 2-1,-2 1 1,0 0-1,-2 1 1,19 35-1,-28-44-495,-2 2-1,1-1 1,-2 1 0,0 0-1,-2 0 1,3 27 0,-3-6 72,-2 0 0,-5 42 0,4-78-364,-2 22 121,0 1 0,-2-1 0,-12 46 0,10-53-4,-9 23-423,13-37-25,1-1 1,-1 0-1,0 0 1,0 0-1,0-1 1,0 1-1,0 0 1,0-1-1,-5 4 1,-9 0-3880,6-5 1285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2:10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13 793 6400,'-2'1'253,"2"-1"-133,-1 0-1,1 0 0,-1 0 1,1 1-1,-1-1 0,1 0 1,-1 0-1,1 0 0,-1 1 1,1-1-1,-1 0 0,1 1 1,-1-1-1,1 0 0,0 1 1,-1-1-1,1 0 0,-1 1 1,1-1-1,0 1 0,0-1 0,-1 1 1,1-1-1,0 1 0,0-1 1,-1 1-1,1 1 1808,6-2 1348,-1 0-2843,1-1 0,-1 1 0,1-1 1,0-1-1,-1 1 0,0-1 0,1 0 0,-1 0 0,0 0 1,0-1-1,0 0 0,6-5 0,1-1 2,-1 0 0,-1-1 0,16-18 0,43-57 690,-19 23-433,87-84 1,-121 131-686,26-22 171,54-64 1,-86 88-181,0-1 0,0 1 0,-2-1 0,1-1 0,-2 0 0,0 0 0,-1 0 0,0-1 0,5-26 0,-10 37-29,0-1 0,-1 1 0,1-1 0,-1 0 0,0 1 0,-1-1 0,1 0 0,-1 1 0,-1-1 0,-1-6 0,2 10 22,1 0 1,-1 0 0,0 0-1,0 0 1,0 0 0,0 0-1,0 1 1,-1-1 0,1 0-1,0 1 1,-1-1 0,0 1-1,1-1 1,-1 1 0,0 0-1,1 0 1,-1-1 0,0 1-1,0 1 1,0-1 0,0 0 0,0 0-1,0 1 1,0-1 0,0 1-1,0 0 1,0-1 0,-4 1-1,0 1 44,0-1 1,0 1-1,0 0 0,0 0 0,0 1 0,0-1 1,0 1-1,-9 5 0,-3 3 170,0 1 1,0 1-1,2 0 1,-1 1-1,-27 29 1,33-29 25,0 1 1,0 0 0,1 1 0,1 0 0,1 0-1,0 1 1,1 0 0,0 0 0,2 1 0,0 0-1,-5 28 1,7-24-135,1 0 0,1 0 0,0 0 0,2 0-1,0-1 1,2 1 0,0 0 0,1 0 0,10 26-1,-10-35-109,1 0 0,0 0 0,0-1 0,2 0 0,-1 0 0,1 0 0,1-1-1,0 0 1,0-1 0,1 0 0,1 0 0,-1 0 0,1-2 0,0 1 0,1-1 0,17 9-1,18 4-214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4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 6880,'-2'-9'3387,"9"23"-1270,-4-3-1723,0 1 1,-1-1 0,1 22 0,0-4 239,28 541 5165,-27-417-5342,-4-44-263,-1-48 330,12 99 0,-11-156-506,0-3-99,0 0 0,0 1-1,1-1 1,-1 0-1,0 0 1,0 0 0,1 0-1,-1 0 1,0 1 0,1-1-1,-1 0 1,2 1-1,0-2-718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4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58 4224,'-8'-5'1177,"6"5"-767,1-1 0,-1 1-1,1-1 1,-1 0 0,1 0 0,0 1 0,-1-1 0,1 0 0,0 0-1,0 0 1,0 0 0,0 0 0,0-1 0,0 1 0,0 0 0,0 0-1,-1-3 1,2 3-272,1-1 0,-1 1-1,1 0 1,0 0-1,-1-1 1,1 1 0,0 0-1,0 0 1,0 0 0,0 0-1,0 0 1,0 0 0,0 0-1,0 1 1,0-1-1,0 0 1,1 0 0,-1 1-1,0-1 1,1 1 0,1-1-1,32-10 1134,-31 11-1205,-1-1 0,1 1 0,0-1 1,-1 1-1,1 0 0,0 0 0,-1 1 0,1-1 0,0 1 1,-1 0-1,8 2 0,-9-2-46,0 0 1,-1 1-1,1-1 1,0 0-1,0 1 0,0-1 1,-1 1-1,1 0 0,-1-1 1,1 1-1,-1 0 1,0 0-1,0 0 0,1 0 1,-1 0-1,-1 0 1,1 0-1,0 0 0,0 0 1,-1 1-1,1 2 0,1 10 98,-1-1-1,-1 1 1,0-1-1,-1 0 1,-6 29-1,1-17 130,-1 1 0,-13 30 0,-22 36 499,16-37-84,25-53-627,0-1 0,0 1 0,0 0 0,0 0 0,0-1 0,1 1 1,-1 0-1,1 0 0,0 0 0,0 0 0,0 0 0,0 0 0,1 5 1,0-6-4,0-1 1,0 1 0,-1 0-1,1 0 1,0-1 0,0 1-1,0-1 1,1 1 0,-1-1-1,0 1 1,1-1 0,-1 0-1,1 0 1,-1 1 0,1-1-1,-1 0 1,1-1 0,0 1-1,-1 0 1,1 0 0,3 0-1,4 1 3,0-1 0,0 0 0,0 0 0,0-1 0,0 0 0,0-1 0,0 0 0,0 0-1,-1-1 1,11-3 0,4 1-115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4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 5056,'0'0'24,"0"-1"135,0 0 0,0 0 0,0 1 0,0-1 0,0 0 0,0 0 0,0 0 0,-1 0 0,1 0 0,0 1-1,0-1 1,-1 0 0,1 0 0,-1 0 0,1 1 0,0-1 0,-2-1 0,3 14 5962,3 44-4221,10 307 1780,-1-246-2891,-9-97-549,-4-20-333,2 1-1687,-1-1 1686,-1 0 1,0 0-1,0 0 1,0 0-1,0 0 0,0 0 1,0 0-1,1 0 0,-1 0 1,0 0-1,0 0 0,0 0 1,0 0-1,0 0 0,0 0 1,1-1-1,-1 0-749,9-6-3526,-4-2 1943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4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29 104 7552,'-26'0'2448,"26"1"-2425,0-1 1,0 0 0,0 0 0,0 0-1,0 0 1,0 0 0,0 0 0,0 0-1,0 0 1,0 0 0,0 0-1,1 1 1,-1-1 0,0 0 0,0 0-1,0 0 1,0 0 0,0 0 0,0 0-1,0 0 1,0 0 0,0 0-1,0 1 1,0-1 0,0 0 0,-1 0-1,1 0 1,0 0 0,0 0 0,0 0-1,0 0 1,0 0 0,0 0-1,0 0 1,0 1 0,0-1 0,0 0-1,0 0 1,0 0 0,0 0 0,0 0-1,0 0 1,-1 0 0,1 0-1,0 0 1,0 0 0,0 0 0,0 0-1,0 0 1,0 0 0,0 0 0,0 0-1,0 0 1,0 0 0,-1 0-1,1 0 1,0 0 0,0 0 0,0 0-1,0 0 1,0 0 0,0 0 0,0 0-1,0 0 1,0 0 0,-1 0-1,1 0 1,0 0 0,6 3 1667,149-16 3209,-130 10-4457,253-54 2325,-133 23-2848,-121 30-883,0 5-3743,-6 6 1336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5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5408,'4'-16'1728,"4"4"-465,-5 9-351,-3 6 1126,-1-2-1881,1 1 0,0-1 0,0 1 0,-1-1-1,1 1 1,0 0 0,0-1 0,1 4 0,0 3 287,-6 81 1720,1 28-888,6-66-905,19 207 1487,15-23-585,-23-174-712,38 112 0,-1-53 377,-49-119-884,0 0-1,-1 0 0,1 0 1,-1 0-1,1 0 0,-1 0 1,1 0-1,-1 0 0,1 0 1,-1 0-1,0 1 0,0-1 1,0 0-1,0 0 0,0 0 1,0 0-1,0 2 0,-2-7-1247,0 0-1,0 0 0,1-1 1,-1 1-1,1-1 1,0 1-1,0-10 0,4-9-1983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51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525 196 5216,'1'-1'189,"0"0"1,0 0-1,0 0 1,0-1-1,0 1 1,-1 0-1,1-1 1,0 1-1,-1 0 1,1-1-1,-1 1 1,1-1-1,-1 1 1,0 0-1,0-1 1,0 1-1,1-1 1,-1 1-1,-1-1 1,1-1-1,-5-30 2312,2 27-2249,0-1 1,0 0 0,-1 1-1,0-1 1,0 1 0,0 0 0,-1 0-1,0 1 1,0 0 0,0-1-1,-1 2 1,-11-9 0,8 7-61,-1 0-1,0 0 1,0 2 0,-1-1 0,1 1-1,-1 0 1,0 1 0,-17-2-1,12 2 38,1 2 0,-1 0 0,0 1 0,1 0 0,-27 5-1,29-2-159,0 0-1,1 1 0,-1 1 0,1 0 0,0 0 0,0 1 0,0 1 1,1 0-1,0 0 0,1 1 0,0 1 0,0 0 0,-14 16 0,18-18-45,0 1 0,0 0 0,1 0 0,0 0 0,0 1 0,1-1 0,0 1 0,1 0 0,0 1 0,0-1 0,1 0 0,0 1 0,1-1 0,0 1 0,0 0 0,1 0 0,1-1 0,-1 1 0,3 11 0,20 57 434,-5-15 30,43 279 1561,-57-297-1841,-4-31 38,2 0 1,3 21 0,6-63-13536,-9 18 10559,8-16-1349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52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74 7712,'-33'-17'6509,"33"17"-6447,10-2 1843,21-3-981,-19 4-245,274-41 1593,-259 37-2074,1 3-76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5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29 5824,'0'-4'253,"0"2"197,0 0 1,0 0-1,0 0 1,0 0-1,0 0 0,-1 0 1,0-4-1,1 6-365,0 0 0,0-1-1,-1 1 1,1 0 0,0 0 0,0-1-1,0 1 1,-1 0 0,1 0 0,0 0-1,0-1 1,-1 1 0,1 0 0,0 0-1,0 0 1,-1 0 0,1-1 0,0 1-1,0 0 1,-1 0 0,1 0-1,0 0 1,-1 0 0,-11 4 1107,3 3-911,0 0 0,1 0-1,0 0 1,0 1 0,1 0 0,0 1-1,-6 10 1,-36 68 977,-51 134 978,85-180-1987,2 1 0,2 1 0,-9 69 0,14-58-84,1 0 1,4 0-1,8 91 0,-5-127-107,15 79 139,-14-84-148,1 0-1,0 0 0,1-1 0,1 0 0,7 15 0,-11-25-208,-1 1-1,1-1 0,0 0 0,0 1 1,-1-1-1,1 0 0,0 0 0,1-1 1,-1 1-1,0 0 0,1-1 0,-1 1 1,4 1-1,12 5-1253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5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17 6976,'-5'-16'6293,"13"25"-5381,-3-2-603,0 0 0,-1 0 0,0 1 0,-1 0 0,1 0 0,-2 0-1,1 0 1,-1 0 0,1 9 0,-2-12-220,11 57 1112,5 112-1,-15-131-1030,-1-6 51,-1-27-118,0 0 1,1 1-1,2 15 1,1-18-396,0-9-460,5-9-1469,-7 8 1790,10-14-1494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5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7552,'-2'-2'382,"-3"-2"1568,5 7 82,2 9-482,12 176 4721,-6-106-5193,-5-52-857,11 103 460,-13-120-504,0 1 1,-1 15 0,-1-8-3559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2:12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19 385 5056,'-18'-4'4645,"18"6"-4287,1-1 0,-1 0-1,1 0 1,-1 0 0,1 0 0,-1 0-1,1 0 1,0 0 0,-1 0-1,1-1 1,0 1 0,0 0 0,0 0-1,0 0 1,1 0 0,19 13 1299,-18-12-1166,8 5 333,0-1 0,1-1 0,-1 0-1,1 0 1,16 3 0,-15-5-508,1 0 0,0-1 0,0-1 0,0 0 0,0-1 0,0-1 1,23-3-1,-31 3-272,0 0 1,0-1-1,-1 1 1,1-1 0,0 0-1,-1-1 1,0 1 0,1-1-1,-1 0 1,0-1 0,0 1-1,-1-1 1,1 0 0,-1 0-1,0 0 1,0 0-1,0-1 1,0 0 0,-1 0-1,0 0 1,0 0 0,0-1-1,-1 1 1,0-1 0,0 1-1,2-9 1,-1 2-32,-1 0-1,0 0 1,-1 0 0,0 0-1,-1 0 1,-1 0 0,-1-13 0,1 19-33,-1 0 0,1-1 1,-1 1-1,0 0 0,-1 0 1,0 0-1,0 0 0,0 1 0,0-1 1,-1 1-1,0 0 0,0 0 1,-1 0-1,1 0 0,-9-6 1,9 8 32,-1 0 0,0 0 1,0 0-1,0 0 1,0 1-1,-1 0 1,1 0-1,0 0 0,-1 1 1,0 0-1,1 0 1,-1 0-1,0 1 0,1 0 1,-1 0-1,0 0 1,1 1-1,-1-1 1,0 1-1,1 1 0,-1-1 1,-8 4-1,6-1 41,1 0-1,0 0 0,0 0 1,0 1-1,0 0 0,0 0 1,1 0-1,0 1 1,0 0-1,1 0 0,0 1 1,0 0-1,0 0 0,1 0 1,-4 8-1,3-3 35,1 0 0,0 1 0,0-1 0,1 1-1,1 0 1,0 0 0,1-1 0,1 1 0,-1 0 0,2 0 0,2 17-1,-1-22-28,-1 1-1,1 0 1,1-1-1,0 0 1,0 1-1,1-1 1,-1-1-1,2 1 1,-1 0-1,1-1 1,0 0-1,1 0 0,0 0 1,0-1-1,0 0 1,1 0-1,10 7 1,-3-5-1,0 0 0,0 0 0,1-2 0,0 0 0,1 0 0,17 3 0,-24-7-14,-1-1 0,1 0 0,0 0 0,-1-1 1,1 0-1,0 0 0,0-1 0,-1 0 0,1-1 0,-1 0 0,1 0 0,-1-1 1,9-4-1,-5 1-36,0-2-1,0 1 1,-1-1 0,0-1 0,-1 0-1,1-1 1,-2 0 0,0 0 0,11-17-1,7-12 86,28-60 0,-53 96-79,39-83 37,13-22 117,-62 166-510,4-40 344,-18 125 93,21-123-74,0 0 1,1 0-1,1 1 0,1-2 0,6 28 0,-7-44-16,7 26 125,-7-27-117,-1-1 1,1 1-1,0-1 1,0 1-1,0 0 1,0-1-1,0 0 0,0 1 1,0-1-1,0 0 1,1 1-1,-1-1 1,0 0-1,4 2 0,-3-2-9,1 0 0,-1-1 0,1 1 0,-1 0 0,1-1 0,-1 1 0,1-1 0,0 0 0,-1 0 0,1 0 0,0 0 0,-1 0 0,1-1 0,0 1 0,-1-1 0,1 0 0,3-1 0,-1-1 8,0 1 0,0-1-1,-1 0 1,0-1 0,0 1-1,0-1 1,0 0 0,5-5 0,3-8 22,-1 0 0,0 0 1,13-30-1,-2-2-47,17-55-1,-31 80-53,2-9-150,23-48 0,-33 81 215,0 0 0,0-1 0,0 1 0,0 0-1,0-1 1,1 1 0,-1 0 0,0 0 0,0-1 0,0 1 0,1 0-1,-1 0 1,0-1 0,0 1 0,0 0 0,1 0 0,-1 0 0,0-1-1,1 1 1,-1 0 0,0 0 0,0 0 0,1 0 0,-1 0 0,0 0-1,1-1 1,-1 1 0,0 0 0,1 0 0,-1 0 0,0 0 0,1 0-1,-1 0 1,0 0 0,1 1 0,-1-1 0,0 0 0,1 0 0,-1 0 0,0 0-1,1 0 1,-1 0 0,0 1 0,0-1 0,1 0 0,-1 0 0,0 0-1,0 1 1,1-1 0,-1 0 0,0 0 0,0 1 0,1-1 0,10 18 56,-9-15-46,13 22-64,38 61-11,-44-73 87,1-1 1,0 0-1,1 0 0,15 13 0,-23-23 7,-1 0-1,1 0 0,-1 0 1,1-1-1,0 1 0,-1-1 0,1 0 1,0 0-1,0 0 0,0 0 1,0 0-1,0 0 0,0-1 1,1 0-1,-1 1 0,4-1 0,-3-1 0,0 0-1,-1 0 0,1 0 0,0 0 0,0-1 0,-1 1 0,1-1 1,0 0-1,-1 0 0,0 0 0,4-4 0,6-5 31,-2-1-1,1 0 1,-2-1-1,17-26 0,-19 28-41,3-5 2,0-1 0,-2-1 0,0 0 0,0 0 0,-2-1 0,8-26 0,-15 42-39,1-1-1,0 1 0,-1-1 1,1 1-1,-1-1 0,0 1 1,0-1-1,-1 1 0,1-1 0,-1 1 1,0-1-1,0 1 0,0-1 1,-2-5-1,2 8 5,0-1 1,0 1-1,-1-1 0,1 1 0,0 0 1,0-1-1,-1 1 0,1 0 0,0 0 1,-1 0-1,1 0 0,-1 0 0,0 0 1,1 1-1,-1-1 0,0 0 1,1 1-1,-1-1 0,0 1 0,0 0 1,1 0-1,-1 0 0,0-1 0,0 2 1,0-1-1,1 0 0,-1 0 1,0 0-1,-1 1 0,-2 1 9,1-1 1,0 1-1,0-1 1,0 1-1,0 1 1,0-1-1,1 0 0,-1 1 1,0 0-1,1 0 1,0 0-1,0 0 1,0 0-1,0 1 0,-3 4 1,-1 3 14,0 1 0,1 0 0,-8 22 0,5-10 50,1 0 0,1 1 0,1 0 0,1 0 0,2 1 0,0 0 0,2-1 1,2 40-1,0-59-11,0 1 1,1-1 0,-1 1 0,1-1-1,1 0 1,-1 1 0,1-1 0,7 10-1,-9-14-23,0 0-1,0 0 0,1 0 1,-1-1-1,1 1 1,0-1-1,-1 1 0,1-1 1,0 1-1,0-1 0,0 0 1,0 0-1,0 0 0,0 0 1,0 0-1,0-1 0,1 1 1,-1-1-1,0 1 0,0-1 1,0 0-1,1 0 1,-1 0-1,0 0 0,0 0 1,1 0-1,-1-1 0,0 1 1,4-2-1,6-3 0,1 0 0,-1-1 0,0-1 0,19-14 0,42-38 115,-53 42-130,34-30 24,-21 17-28,2 1 0,51-32 0,-82 58-1,0 1 0,1 0 0,-1 0 0,0 0 0,1 1 0,0-1 0,7 0 0,-10 2 0,-1 0 0,0 0 0,1-1 0,-1 2 0,0-1 0,1 0 0,-1 0 0,1 0 0,-1 1 0,0-1 0,1 0 0,-1 1 0,0 0 0,0-1 0,0 1 0,1 0 0,-1-1 0,0 1 0,0 0 0,0 0 0,0 0 0,0 0 0,0 0 0,0 0 0,0 0 0,-1 0 0,1 0 0,0 1 0,0 1 0,1 3 0,-1 0 0,0 0 0,0 0 0,0 0 0,-1 0 0,0 1 0,0-1 0,-2 12 0,1-7 0,-3 24 0,-14 49 0,7-33 0,11-42 0,3-6 0,-2-4 0,0 1 0,1-1 0,-1 1 0,0-1 0,0 1 0,0-1 0,0 0 0,0 0 0,0 0 0,1-1 0,25-26 0,-4-5 0,-19 25 0,1 1 0,0 0 0,0 0 0,1 0 0,0 1 0,7-6 0,-13 11 0,1 0 0,0 1 0,0-1 0,-1 1 0,1-1 0,0 1 0,0 0 0,0-1 0,0 1 0,0 0 0,0-1 0,0 1 0,-1 0 0,1 0 0,0 0 0,0 0 0,0 0 0,0 0 0,0 0 0,0 0 0,0 0 0,0 0 0,0 1 0,0-1 0,0 0 0,0 1 0,0-1 0,-1 1 0,1-1 0,0 1 0,0-1 0,1 2 0,1 1 0,1 1 0,-1 0 0,0-1 0,0 1 0,3 6 0,0 0 0,14 20 7,17 23 51,-32-48-65,-1 0 0,1 0 0,0 0 0,1 0 0,-1-1 0,12 7 0,-7-6-6,0-1-1,0 0 1,0-1-1,0 0 1,1 0 0,-1-1-1,1 0 1,20 0-1,-15-3 45,-1 1 0,0-2-1,1 0 1,-1-1 0,28-10 0,-27 8-186,0-2 0,-1 0-1,1-1 1,-2 0 0,1-1 0,-1-1 0,-1 0 0,0-1 0,0-1 0,-1 0 0,0 0 0,10-16 0,2-14-4165,-1 5 1200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5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29 122 7232,'-18'0'1687,"8"0"2092,16-8-1800,6-1-1412,0 1 0,1 1 0,0 0 0,23-9 0,-28 12-352,9-3 5,1 1-1,-1 1 0,1 0 0,0 2 1,0 0-1,1 1 0,-1 0 0,0 2 0,1 0 1,-1 1-1,1 1 0,-1 1 0,0 0 1,0 1-1,0 1 0,-1 1 0,0 1 0,19 9 1,81 46 1428,-115-61-1604,-1 0 1,1-1 0,-1 1 0,1-1-1,-1 0 1,1 1 0,0-1 0,-1 0-1,1 0 1,-1 0 0,1 0 0,0 0-1,-1-1 1,1 1 0,-1 0 0,1-1-1,-1 1 1,1-1 0,-1 0 0,1 1-1,-1-1 1,0 0 0,1 0 0,-1 0-1,2-2 1,0 1-93,0-1 1,-1 1-1,1-1 1,-1 0-1,0 0 1,0 0-1,0-1 0,0 1 1,-1 0-1,2-4 1,13-63-10012,-8 44 6561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5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52 9312,'-16'0'4192,"19"8"-3616,2-8 2271,0 0-1663,3-8 640,10 8-1056,9-8 160,5 4-544,-1-4-128,6 3-160,-6-6 0,1 7-64,-6-4-1152,1 5 608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5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45 6304,'0'0'56,"0"0"0,0 0 0,0 0 0,0 0 0,-1 0 0,1 0 0,0 0 0,0 0 0,0 0 0,0-1 0,0 1 0,0 0 0,-1 0 1,1 0-1,0 0 0,0 0 0,0 0 0,0 0 0,0 0 0,-1 0 0,1 0 0,0 0 0,0 0 0,0 0 0,0 0 0,0 0 0,-1 0 0,1 0 0,0 0 0,0 0 0,0 1 0,0-1 0,0 0 1,-1 0-1,1 0 0,0 0 0,0 0 0,0 0 0,0 0 0,0 0 0,0 0 0,0 1 0,0-1 0,0 0 0,-1 0 0,1 0 0,0 0 0,0 0 0,0 1 0,0-1 0,0 0 0,0 0 0,0 0 1,0 0-1,0 0 0,0 1 0,-8 16 1203,-4 20-353,-5 19 398,8-32-504,2 1-1,1 1 0,-5 38 0,7-14-171,2 0 0,2-1 0,12 89 0,-10-127-477,1-1 0,0 0 0,0 0 0,1 0 0,6 12 0,-9-21-109,0 1 1,-1-1-1,1 0 0,0 1 0,0-1 0,0 0 0,0 0 0,0 0 0,0 0 0,1 0 0,-1 0 0,0 0 0,0 0 0,1-1 1,1 2-1,-2-2-10,0 0 1,0 0 0,1 0 0,-1 0 0,0 0 0,0 0-1,0 0 1,0 0 0,0 0 0,0-1 0,0 1 0,1 0-1,-1-1 1,0 1 0,0-1 0,0 1 0,0-1 0,0 1 0,-1-1-1,1 0 1,0 0 0,0 1 0,1-3 0,8-10 87,0 0 0,-1-1 1,-1 0-1,12-26 0,-9 16-113,12-20 49,1-2-23,20-52-1,-39 83-11,0 0-1,-1 0 0,0 0 0,-2 0 1,1-1-1,-2 1 0,0-1 0,-2-17 1,-1 16-20,0 0 0,-1 0 0,-1 1 0,-9-25 1,10 34-37,0 0 0,0 0 1,-1 0-1,0 1 0,0-1 0,0 1 1,-1 0-1,0 0 0,0 1 1,0 0-1,-1-1 0,0 2 0,-7-6 1,11 9 19,0 0 0,0 0 0,0 0 0,0 1 0,0-1 0,-1 0 0,1 1 0,0 0 0,-1-1 0,1 1 0,0 0 0,0 0 0,-1 0 0,1 1 0,0-1 0,-1 0 0,1 1 0,0 0 0,0-1 0,0 1 0,-1 0 0,1 0 0,0 0 0,0 0 0,0 1 0,1-1 0,-1 1 0,0-1 0,-2 3 0,-4 5-36,0 0 0,1 0 0,0 0 1,-8 16-1,6-11 73,1 0 0,1 1 0,0 0 0,1 0 0,-4 17 0,8-26 42,1-1 0,0 1-1,1 0 1,0-1 0,-1 1 0,2 0-1,-1 0 1,1-1 0,0 1 0,0 0-1,0-1 1,1 1 0,0-1 0,0 1 0,0-1-1,1 0 1,0 0 0,3 5 0,-3-6 8,0 0 1,1 0-1,-1 0 1,1-1-1,0 1 1,0-1-1,0 0 1,0 0-1,1 0 1,-1 0-1,1-1 1,9 3-1,-7-3 63,0 0 1,0 0-1,0-1 1,1-1-1,-1 1 1,0-1-1,1 0 1,8-2-1,0-1-420,0 0 0,0-2 1,-1 0-1,1 0 0,-1-1 0,-1-1 0,21-13 0,-8 0-6642,-17 15 3791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5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 4064,'-14'-3'7829,"22"12"-6789,57 109 1780,68 111-979,-57-102-612,-63-100-927,-1 2-1,17 55 0,-17-38 76,-2 0-1,-2 1 1,-2 0-1,0 60 1,-7-83-188,0 0 1,-2-1-1,-1 1 1,-8 28-1,7-36-93,-1-1 1,0 0-1,-1 0 0,0-1 0,-1 0 1,-1 0-1,-11 13 0,16-22-148,0 0-1,0 0 0,0-1 1,-1 1-1,0-1 1,0 0-1,0-1 0,0 1 1,-1-1-1,1 0 0,-1 0 1,0-1-1,0 0 1,-9 3-1,14-5-118,0 0-1,0 0 1,1 1-1,-1-1 1,0 0 0,0 0-1,0 0 1,0-1 0,1 1-1,-1 0 1,0 0 0,0 0-1,0-1 1,0 1-1,1 0 1,-1-1 0,0 1-1,0 0 1,1-1 0,-1 1-1,0-1 1,1 1-1,-1-1 1,1 0 0,-1 1-1,1-1 1,-1 0 0,1 1-1,-2-2 1,1-7-2378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57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 5888,'0'-1'256,"-1"0"0,1 0 0,0 0 0,0 0-1,-1 0 1,1 0 0,-1 0 0,1 0 0,-1 0 0,1 0 0,-1 0 0,0 0 0,-2-3 2747,3 11-1856,0 32-45,8 278 2649,5-71-1830,-2-13-711,2 212 950,0-464-17061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8:5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68 2816,'-25'9'6144,"19"-5"-2223,6-8-1064,0 2-2629,1 1 0,0-1 0,0 1 0,0-1 0,0 1 0,0 0 0,0 0 0,0-1 0,1 1 0,-1 0 0,3-1 0,17-9-57,0 1-1,0 2 1,1 0 0,26-5-1,-36 10-215,1 0 1,-1 1-1,1 1 0,-1 0 0,1 1 0,24 3 0,-35-3 52,0 0 1,0 0 0,0 1-1,0 0 1,-1-1 0,1 1-1,0 0 1,0 0-1,-1-1 1,1 2 0,0-1-1,-1 0 1,1 0 0,-1 0-1,1 1 1,-1-1 0,0 1-1,0-1 1,0 1-1,0-1 1,0 1 0,0 0-1,0-1 1,0 1 0,0 0-1,-1 0 1,1 0 0,-1-1-1,1 1 1,-1 0-1,0 0 1,0 0 0,0 0-1,0 0 1,0 0 0,0 0-1,-1 0 1,1 0 0,0 0-1,-1-1 1,0 1-1,1 0 1,-3 3 0,-3 7 82,-2 1 0,1-1-1,-2 0 1,0-1 0,-10 11 0,-14 19 160,28-34-172,-4 4 27,1 2 0,0-1 0,0 1 0,-8 21 0,15-31-57,-1 0-1,1 0 1,1 0-1,-1 0 0,0 0 1,1 0-1,0 1 1,-1-1-1,1 0 0,1 0 1,-1 0-1,0 1 1,1-1-1,-1 0 0,1 0 1,0 0-1,0 0 1,0 0-1,1 0 0,-1 0 1,1-1-1,-1 1 1,1 0-1,0-1 0,0 1 1,0-1-1,4 3 1,-1-1 64,1 1 0,0-2 0,0 1 0,0-1 0,1 0 0,-1 0 0,1-1 1,0 0-1,8 2 0,1-1 0,-1-1-1,1 0 1,16-1 0,-17-1-171,-1-2 0,0 0 1,0-1-1,14-5 0,-13 4-783,7 0 4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0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 2816,'0'0'145,"-1"-1"0,1 0 0,0 0-1,0 1 1,-1-1 0,1 0 0,0 0 0,0 1 0,0-1 0,0 0 0,0 0 0,0 0-1,0 1 1,0-1 0,0 0 0,1 0 0,-1 1 0,0-1 0,0 0 0,1 0 0,-1 1-1,0-1 1,1 0 0,-1 1 0,1-2 0,0 2 78,-1-1 1,0 1 0,1 0-1,-1-1 1,0 1-1,0 0 1,0-1-1,1 1 1,-1-1 0,0 1-1,0 0 1,0-1-1,0 1 1,-1-6 4593,1 6-4782,0 0 0,0 0 0,0 0 0,0 0 0,-1 0 522,1 0-522,1 8 1692,-1 15-672,-4 23-15,1 65 0,3-92-853,8 136 549,0 5 475,-8-159-1318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0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62 7232,'-2'0'366,"2"0"-289,0 0 0,-1 0 0,1 0 0,0 0 0,0 0 0,0 0 0,-1 0 0,1 0 0,0 0 0,0 0 0,0 0 0,-1 0 0,1 0 0,0 0 0,0 0 0,0 0 0,-1 0 0,1 0 0,0 0 0,0 0-1,0-1 1,-1 1 0,1 0 0,0 0 0,0 0 0,0 0 0,0 0 0,-1 0 0,1-1 0,0 1 0,0 0 0,0 0 0,0 0 0,0 0 0,0-1 0,0 1 0,0 0 0,-1 0 0,1 0 0,0-1 0,0 1 0,0 0 0,0 0 0,0 0 0,0-1 0,0 1 0,8-3 5911,30-1-3619,45 2-649,135-21 0,-61 4-1454,-108 13-186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2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35 2720,'26'16'14287,"-31"-21"-14057,-1 0 0,0 0-1,0 1 1,-1 0-1,1 0 1,-1 0 0,0 1-1,0 0 1,0 1-1,0 0 1,-8-2 0,3 2-152,0 0 0,0 1 0,0 0 0,0 1 0,1 0 0,-17 3 0,20-1-73,0 0 1,1 0-1,-1 0 1,0 1 0,1 0-1,0 0 1,0 1-1,0 0 1,0 1 0,0-1-1,1 1 1,0 0-1,0 1 1,0 0 0,1 0-1,0 0 1,0 0-1,0 1 1,1 0-1,-7 13 1,10-15 34,0-1 0,0 0-1,0 0 1,1 1 0,0-1 0,0 1 0,0-1-1,0 0 1,1 1 0,-1-1 0,1 0-1,0 1 1,0-1 0,1 0 0,-1 0 0,1 0-1,0 0 1,0 0 0,4 5 0,1 1 24,1 1 1,0-1 0,1-1 0,0 1-1,13 9 1,110 83 671,-123-93-647,1 0 0,-1 0 0,-1 1 1,0 0-1,0 0 0,-1 1 0,0 0 0,-1 1 0,0-1 0,-1 1 1,0 0-1,-1 0 0,-1 1 0,0-1 0,0 1 0,-1 0 0,-1 0 1,0 0-1,-1 0 0,-1 17 0,0-24-82,-7 68 197,6-67-204,1 0-1,-1-1 1,-1 1 0,1 0-1,-1-1 1,0 0-1,-8 12 1,4-6-436,7-11 146,0 0-1,-1 0 1,1 0 0,-1 0-1,1-1 1,-1 1 0,1 0-1,-1 0 1,1 0 0,-1 0-1,0-1 1,0 1 0,1 0-1,-1-1 1,0 1-1,0 0 1,0-1 0,0 1-1,0-1 1,-1 1 0,1-16-10179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21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14 7648,'-30'-10'2453,"18"7"2030,24 4-2102,69-1 367,8-1-815,162 18-1,-220-14-1882,-16-1-608,23 5-1,-21-6-10246,-5-1 7419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9:03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19 192 9888,'-15'-24'3178,"14"24"-3108,1 0 0,0-1 0,-1 1 0,1-1 0,0 1 0,0-1 0,-1 1 0,1 0 0,0-1 0,0 1-1,0-1 1,0 1 0,0-1 0,0 1 0,-1-1 0,1 0 0,1 0 0,-1-2 90,0 0 1,0 0 0,0 0-1,1 0 1,-1 0-1,1 0 1,0 1-1,0-1 1,0 0-1,0 0 1,1 1 0,-1-1-1,1 1 1,-1-1-1,1 1 1,0-1-1,0 1 1,3-2-1,-2 0 20,53-49 1662,-47 45-1700,1 1 0,-1 0-1,1 1 1,17-9 0,-25 14-141,-1 0 1,1 1-1,0-1 0,0 1 0,0-1 0,0 1 1,0-1-1,0 1 0,0 0 0,0 0 1,0 0-1,0 0 0,0 0 0,0 1 1,0-1-1,0 1 0,0-1 0,0 1 0,2 1 1,-1-1 6,-1 1 0,1 0 0,-1 0 0,0 0 0,0 0 0,0 0 0,0 0 0,0 1 0,0-1 0,0 1 1,1 4-1,3 6 100,-1 0 0,-1 0 1,0 1-1,3 18 1,-6-28-58,6 31 238,1 9 443,1-1 0,26 69 0,-34-109-664,1 0 1,-1 0-1,1 0 1,0 0-1,0-1 1,0 1-1,0-1 1,1 1-1,-1-1 1,0 0-1,1 0 1,0 0-1,-1 0 1,1 0-1,6 3 1,-6-5-33,-1 1 1,0 0-1,1 0 1,-1-1-1,1 0 1,0 1-1,-1-1 1,1 0-1,-1 0 1,1 0-1,-1-1 1,1 1-1,0-1 1,-1 1-1,0-1 1,1 0-1,-1 0 1,1 0-1,-1 0 1,0 0-1,4-3 1,2-3-140,0 0 0,0-1 0,0 0-1,-1 0 1,0-1 0,6-10 0,2-4-2965,14-32-1,-11 18 211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2:17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92 3072,'7'4'18963,"-3"4"-13990,-2 13-8405,-1-17 5349,20 147-616,-3-11-753,-12-109-349,2-1 1,15 44-1,-18-62-128,23 54 346,-23-57-358,0 0 0,1-1 0,-1 0 1,1-1-1,11 11 0,-3-4 88,2 0 0,0-1 0,0-1 0,1-1 0,23 12 0,-33-19-94,1-1 0,0 0 0,0 0 1,0 0-1,0-1 0,0-1 0,0 1 1,1-1-1,-1-1 0,0 1 0,1-2 0,-1 1 1,1-1-1,-1 0 0,15-4 0,-9-1 33,-1 1-1,1-2 0,-1 0 0,0 0 0,-1-2 0,0 1 0,0-1 0,0-1 1,-2 0-1,11-13 0,-10 11-66,-1-1 0,0-1-1,-1 0 1,0 0 0,-2-1 0,0 0 0,0 0 0,-1-1 0,4-17 0,4-40-11,-3 0 0,-4-1 0,-1-87 0,-6 146-569,-1-1 0,0 1 0,-5-24 0,3 27-2149,-1 1 0,-8-19 1,7 18 95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22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26 8320,'-19'-3'2672,"18"3"-2558,0 0 1,1 0-1,-1 0 1,0 0-1,0 0 1,1 0 0,-1 0-1,0 0 1,0 0-1,1 0 1,-1 1-1,0-1 1,1 0 0,-1 0-1,0 1 1,1-1-1,-1 1 1,1-1-1,-1 1 1,1-1-1,-1 1 1,0-1 0,1 1-1,0-1 1,-1 1-1,1-1 1,-1 1-1,1 0 1,0-1-1,-1 1 1,1 0 0,0-1-1,0 1 1,-1 1-1,-2 4 458,-1 0-210,-11 18 1067,0 0 0,-14 34 0,25-49-1220,1 0 0,0 0 1,1 0-1,0 0 0,0 1 0,1-1 0,0 1 0,1-1 0,0 1 0,2 18 0,4-4-76,0-1-1,2 1 1,0-1 0,2-1-1,0 1 1,2-2 0,26 40-1,-32-53-27,1 1 0,0-1 0,0 0 1,12 9-1,-16-15-58,-1 1 0,1-2 0,0 1-1,0 0 1,0 0 0,0-1 0,0 0 0,0 0 0,0 0 0,1 0 0,-1 0 0,0 0 0,1-1 0,-1 0 0,0 1 0,1-1 0,5-1 0,-6 0-19,0 0 0,0-1 0,0 1 1,0 0-1,0-1 0,0 0 0,-1 0 0,1 0 0,-1 0 0,1 0 1,-1 0-1,0-1 0,0 1 0,0-1 0,0 1 0,2-4 0,4-9-19,13-29 0,-14 28-73,2-5-15,-1-1 1,-1 0-1,8-44 0,-11 37 45,-1 0 1,-2 0-1,0 0 0,-2 0 0,-9-54 1,9 76 0,0 0 1,-1 0-1,0 0 1,-1 1-1,1-1 1,-1 1-1,-7-12 1,8 15 7,0 1-1,0 0 1,0 0 0,0 0-1,0 0 1,0 0 0,0 0-1,0 0 1,-1 1-1,1-1 1,-1 1 0,1-1-1,-1 1 1,0 0 0,1 0-1,-1 1 1,0-1 0,0 0-1,0 1 1,0 0 0,1-1-1,-6 2 1,-2 0 43,0 1 0,0 0 0,0 0 0,1 2 0,-1-1 1,1 1-1,0 0 0,-16 10 0,11-5 124,1 0-1,0 1 1,1 1 0,0 0-1,-11 12 1,21-20-95,0-1-1,0 0 0,0 1 1,1-1-1,-1 1 0,1 0 1,-1 0-1,1 0 0,0-1 1,0 1-1,0 0 0,1 0 1,-1 0-1,1 1 0,-1-1 1,1 0-1,0 4 0,1-4 13,0 0 0,0 0-1,0 0 1,0 0-1,0 0 1,1 0-1,-1 0 1,1-1-1,-1 1 1,1 0-1,0-1 1,0 1 0,1-1-1,-1 0 1,0 0-1,1 0 1,3 3-1,5 1-45,0 0 0,0 0-1,0-1 1,0 0 0,1-1-1,0 0 1,0-1 0,0 0-1,0-1 1,0-1 0,0 0-1,1 0 1,-1-1 0,1-1-1,14-2 1,-21 2-800,-1 0 1,0-1-1,0 0 1,0 0-1,0 0 1,-1-1-1,6-3 1,5-2-4410,-3 4 2002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22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7712,'-56'17'2506,"55"-17"-2430,-1 1-1,0-1 1,1 1-1,-1 0 1,1-1-1,-1 1 1,0 0-1,1 0 1,0 0-1,-1 0 1,1 0-1,-2 2 1,-8 6 81,-2 2 545,0 0 0,1 1 0,-19 23 0,10-5 510,2 1-1,1 1 1,1 0 0,-15 43-1,24-48-931,1 1 0,1 0 0,2 1 0,0-1 0,2 1 0,1 0 0,5 51 0,-2-62-298,1 1-1,0-1 0,2 0 0,0 0 1,1-1-1,0 0 0,2 0 0,0 0 1,1-1-1,0 0 0,1 0 1,1-1-1,1-1 0,0 0 0,15 14 1,-14-16-700,1-2 0,0 1 0,0-2 0,1 0 0,1-1 0,-1 0 0,1-1 0,0-1 0,1 0 0,19 3 0,10 0-1612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23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7872,'15'20'4861,"15"33"-2372,-17-30-1338,103 180 5115,-104-181-5820,-2 0-1,0 1 0,-1 0 0,-1 0 1,-1 1-1,-2 0 0,5 42 1,-7-34-252,-3-1 1,0 0 0,-2 0-1,-2 0 1,-11 50 0,6-48-61,-21 55 1,24-73-731,-1-1 0,-1 0 0,0 0 0,-1 0 0,-18 21 0,25-33 186,1 0-1,0-1 1,-1 1 0,1 0-1,-1-1 1,0 0-1,1 1 1,-1-1 0,0 0-1,0 0 1,0 0-1,0 0 1,0 0 0,0-1-1,0 1 1,0-1-1,0 1 1,0-1 0,0 1-1,-4-1 1,-8 0-3515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29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193 131 3488,'0'0'98,"0"-1"0,0 1 0,1-1 0,-1 1 0,0-1 0,1 1 0,-1 0 0,0-1 0,1 1 0,-1-1 0,1 1 0,-1 0 0,0-1 0,1 1 0,-1 0 0,1 0 0,-1-1 0,1 1 0,0 0 0,-1 0 0,1-1 0,17-4 1213,-9 2-138,-7 2-753,0 1 0,-1-1 0,1 0 0,0 0 0,-1 0 1,1 0-1,0-1 0,-1 1 0,0 0 0,1-1 0,-1 1 0,0-1 1,1 1-1,-1-1 0,0 0 0,0 1 0,1-4 0,-3 1 416,0 1 1,0-1-1,0 0 0,-4-5 0,2 5-651,0 0 0,-1 1-1,1-1 1,-1 1 0,0 0-1,0 0 1,0 0 0,-8-3-1,0-1 90,7 3-207,0 1 0,0 1 0,-1-1 0,0 1 0,1-1 0,-1 2 0,0-1 0,0 1 0,-10-2 0,13 3-53,-1 0 0,1 0 0,-1 0-1,1 0 1,-1 1 0,1-1 0,-1 1-1,1 0 1,0 0 0,-1 0-1,1 0 1,0 0 0,0 1 0,0 0-1,0 0 1,0 0 0,-3 2 0,0 1 11,0 0 0,1 1 0,0-1 0,0 1 0,1 0 0,-1 1 0,1-1 0,0 1 0,1-1 0,0 1 0,0 0 0,0 0 0,1 1 0,0-1 0,-1 13 0,1-9 47,2 0 1,-1 0-1,2 0 1,-1 0-1,2 0 1,-1 0-1,1 0 1,1 0-1,7 18 1,1-3 143,-1 1 1,-1 1-1,-1-1 1,-1 2-1,-2-1 1,-1 0-1,-1 1 0,-2 0 1,0 0-1,-2-1 1,-5 32-1,-21 107 184,24-155-473,2-11-77,1 0-1,0 0 1,-1 0-1,1 0 1,0 0 0,-1 0-1,1 1 1,0-1 0,0 0-1,0 0 1,0 0 0,0 0-1,0 1 1,0-1 0,0 0-1,1 1 1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2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68 8480,'-8'-11'2730,"8"11"-2550,0-1 1,0 0-1,0 1 0,0-1 0,0 1 0,0-1 0,0 0 0,1 1 1,-1-1-1,0 0 0,0 1 0,0-1 0,1 1 0,-1-1 0,0 1 1,1-1-1,-1 0 0,1 1 0,-1-1 0,0 1 0,1 0 0,-1-1 1,1 1-1,-1-1 0,2 0 580,2-2-301,-1 1 0,1-1 0,0 1-1,0 0 1,0 0 0,0 0 0,0 0 0,0 1 0,1 0-1,6-2 1,51-5 903,-45 7-1115,155-5-716,-160 6 143,34-3-5130,-20 2 2561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30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9 6240,'0'-2'328,"0"2"-260,0 0 1,1 0-1,-1-1 0,0 1 0,0 0 1,0 0-1,0 0 0,0-1 0,0 1 1,0 0-1,0 0 0,0 0 0,0-1 0,0 1 1,0 0-1,0 0 0,-1 0 0,1-1 1,0 1-1,0 0 0,0 0 0,0 0 1,0 0-1,0-1 0,0 1 0,0 0 1,-1 0-1,1 0 0,0 0 0,0 0 1,0-1-1,0 1 0,-1 0 0,1 0 1,0 0-1,0 0 0,0 0 0,-1 0 1,1 0-1,0 0 0,0 0 0,0 0 1,-1 0-1,1 0 0,0 0 0,0 0 1,-2 9 6521,-6 21-4578,-72 232 2719,49-152-3697,23-80-841,2 0 0,0 1-1,3-1 1,-1 49 0,5-36-56,2 0 1,15 71-1,-13-85-446,3 9 554,12 37 0,-16-63-917,0-1 1,1 0 0,0-1 0,1 1 0,0-1-1,1 0 1,13 16 0,-19-25 326,1 0-1,-1 0 1,0 0 0,0 0-1,1 0 1,-1 0 0,0 0-1,1-1 1,-1 1 0,1 0-1,-1-1 1,1 1 0,-1-1 0,1 1-1,-1-1 1,1 0 0,0 0-1,-1 0 1,4 0 0,12 0-2455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30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9568,'-2'-3'698,"4"-5"5745,11 21-2897,-9-9-3244,-1 1-1,0-1 0,0 1 0,-1 0 0,1 0 0,-1 1 1,0-1-1,0 0 0,-1 1 0,1 5 0,2 12 335,1 25 0,-5-47-629,5 164 249,-5-132-175,0-24-451,0 0-1,0 0 1,1 0-1,0 0 1,1 0 0,3 10-1,-5-18 243,0-1 0,0 1 1,0-1-1,0 1 0,0-1 0,1 0 0,-1 1 0,0-1 0,0 1 0,0-1 0,1 0 0,-1 1 0,0-1 0,1 1 0,-1-1 0,0 0 1,1 0-1,-1 1 0,0-1 0,1 0 0,-1 0 0,1 1 0,-1-1 0,1 0 0,-1 0 0,0 0 0,1 0 0,-1 1 0,1-1 0,-1 0 1,1 0-1,-1 0 0,1 0 0,-1 0 0,1 0 0,-1 0 0,1-1 0,-1 1 0,0 0 0,1 0 0,-1 0 0,1 0 0,-1 0 0,1-1 1,-1 1-1,0 0 0,1 0 0,0-1 0,12-15-3545,1-3 975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3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15 7296,'0'-1'29,"-1"1"68,1 0 0,0-1 0,0 1 0,-1 0-1,1-1 1,0 1 0,0 0 0,0-1 0,0 1-1,0 0 1,-1-1 0,1 1 0,0-1 0,0 1-1,0 0 1,0-1 0,0 1 0,0 0 0,0-1-1,1 1 1,-1-1 0,0 1 0,0 0-1,0-1 1,0 1 0,0 0 0,0-1 0,1 1-1,-1 0 1,0-1 0,0 1 0,1 0 0,-1-1-1,0 1 1,0 0 0,1 0 0,-1-1 0,0 1-1,1 0 1,-1 0 0,0 0 0,1-1 0,1 17 5774,0 0-4771,0 0 0,-2-1-1,0 1 1,-4 27-1,0 17 97,-2 200-1047,3-238-2813,-1-16 145,4-6 2297,-1 0 1,1 0 0,0 0-1,-1 0 1,1-1 0,0 1-1,-1 0 1,1 0 0,0 0-1,0-1 1,-1 1 0,0-1-665,1 1 665,0 0-1,0-1 1,0 1 0,0 0-1,-1-1 1,1 1 0,0 0-1,0-1 1,0 0 0,-9-18-5081,1-2 1724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3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79 7808,'-19'-4'2506,"19"4"-2368,-1 0-1,1 0 1,-1 0-1,1 0 1,-1 0 0,1 0-1,-1 0 1,1 1-1,0-1 1,-1 0-1,1 0 1,-1 0-1,1 0 1,-1 0-1,1 1 1,0-1-1,-1 0 1,1 1-1,0-1 1,-1 1-1,0 0 1419,3-2-138,3-3-497,0 1 1,0 1-1,0-1 1,0 1-1,9-3 1,7-4 2,-1 0-403,1 0-1,1 2 1,-1 0 0,1 1 0,38-4 0,-46 9-351,0 0-1,1 1 1,-1 0 0,0 1-1,1 1 1,-1 1 0,0 0-1,0 0 1,0 2 0,14 6-1,43 25 419,16 7 147,-86-42-751,0-1 0,0 0 0,0 1 0,0-1 0,0 0 0,0 1 0,0-1 0,0 0 0,0 0 1,0 0-1,1 0 0,-1 0 0,0 0 0,0 0 0,0 0 0,0 0 0,0-1 0,0 1 0,0 0 0,0-1 0,0 1 0,0-1 0,0 1 0,0-1 0,0 0 0,0 1 0,0-1 0,0 0 0,0 1 0,-1-1 0,1 0 0,0 0 0,-1 0 1,1 0-1,0 0 0,-1 0 0,1 0 0,-1 0 0,0 0 0,1-1 0,1-5-1075,0 1 0,-1-1 0,1 0 0,-1-13 0,-1 19 1030,3-20-2489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3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 10144,'-29'3'3258,"23"-2"1787,11-1-1162,40 0-1597,58-1 378,-72 0-4582,41-8 1,-59 8 39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2:20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96 2816,'-25'-1'21204,"28"3"-20755,0-1 0,0 0 0,1 1-1,-1-1 1,0 0 0,4 0 0,39 2 608,-1-3-1,46-5 1,92-17-746,-107 11 64,57-10-573,-133 21 103,1-1 0,0 1-1,-1 0 1,1 0-1,-1 0 1,1 0-1,-1 0 1,1-1 0,-1 1-1,1 0 1,-1 0-1,1-1 1,-1 1 0,0 0-1,1-1 1,-1 1-1,1-1 1,-1 1-1,0 0 1,1-1 0,-1 1-1,0-1 1,0 1-1,1-1 1,-1 1-1,0-1 1,0 1 0,0-1-1,1 0 1,-1 0-311,0-1 1,0 1-1,-1 0 1,1 0-1,0-1 1,0 1 0,-1 0-1,1 0 1,-1 0-1,1 0 1,-1 0-1,1 0 1,-2-2-1,1 2-90,0-1 0,1 1 0,-1 0 0,0 0 0,0 0 0,0 0 1,0 0-1,-1 0 0,1 0 0,0 0 0,0 0 0,-1 0 0,1 1 0,0-1 0,-1 0 0,1 1 0,0-1 0,-1 1 0,1 0 0,-1-1 0,1 1 0,-1 0 0,1 0 0,-1 0 0,1 0 0,-3 0 0,-6 7-2346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32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99 9376,'-6'11'1255,"0"0"-1,1 0 1,1 1 0,0 0 0,0 0 0,1 0 0,-2 17 0,3-11-619,1 0 0,1 1 1,0-1-1,5 27 1,-3-35-446,1 1 1,0-1-1,1 0 1,0 0-1,0-1 1,1 1-1,1-1 1,-1 0-1,1 0 1,9 9-1,-14-16-146,1 1 0,0-1 0,0 0-1,0-1 1,0 1 0,0 0 0,0 0 0,1-1-1,-1 1 1,0-1 0,1 0 0,-1 0 0,1 0-1,0 0 1,-1 0 0,1-1 0,0 1 0,-1-1-1,1 1 1,0-1 0,0 0 0,-1 0 0,1 0-1,4-1 1,3-3 35,-1 0 0,1 0-1,-1-1 1,1 0 0,-2-1 0,10-6-1,49-45 76,-62 53-185,3-2 8,-1-1 1,-1 0-1,1-1 0,-1 1 1,-1-1-1,1 0 1,-1-1-1,-1 1 1,1-1-1,-1 0 0,-1 0 1,4-17-1,-5 18-26,-1 0 0,0 0 0,-1 0 0,0 0 0,0 0-1,-1 0 1,0 0 0,0 0 0,-1 0 0,0 0 0,0 0 0,-1 0 0,0 1-1,-1-1 1,-6-10 0,4 8-17,-1 1 1,1 0-1,-1 1 0,-1 0 0,0 0 0,0 0 0,-14-9 1,16 13 10,0 0 0,-1 0 1,1 1-1,-1 0 0,0 0 1,0 1-1,0 0 0,0 0 1,0 1-1,0-1 0,-13 1 1,15 1 78,1 0 1,-1 1-1,1 0 1,-1 0-1,1 0 1,0 1-1,-1-1 1,1 1-1,0 0 1,0 0-1,0 0 1,0 1-1,1 0 1,-1-1-1,1 1 1,-5 4-1,4-2 79,0 0 0,0 0-1,0 1 1,0-1-1,1 1 1,0 0 0,0-1-1,0 1 1,1 1-1,-3 7 1,5-11-37,-1-1 0,1 0 0,0 1 0,0-1 0,0 1 0,0-1 0,0 1 0,0-1 0,1 0 0,-1 1 0,1-1 1,0 0-1,0 1 0,-1-1 0,2 0 0,-1 0 0,0 0 0,0 0 0,1 0 0,-1 0 0,1 0 0,-1 0 0,1-1 0,0 1 0,-1 0 0,1-1 0,0 0 0,0 1 0,0-1 0,1 0 1,2 1-1,1 1-11,1 0 0,-1-1 0,1 0 0,-1-1 0,1 0 0,0 0 0,0 0 0,-1-1 0,1 0 0,8 0 0,72-11-2824,-31 1-6303,-36 3 1823,1-1 2347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3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8064,'2'1'6306,"9"3"-3988,16 9-777,-15-2-842,0-1 1,-1 1-1,0 1 1,-1 0-1,16 26 1,34 71 1395,-58-106-2035,65 145 1743,-55-117-1434,-3 0 0,0 1 0,4 33 0,-7-20-18,-2 0-1,-3 72 0,-4-65-136,-16 77 1,15-111-373,0-1 1,-2 0 0,0 0 0,-1-1-1,0 0 1,-2 0 0,1 0 0,-13 14-1,15-22-503,-1 0-1,0 0 0,0-1 0,-12 8 0,16-12 7,1-1-1,-1 0 1,-1 0 0,1-1-1,0 1 1,0-1-1,-1 1 1,1-1-1,-1 0 1,1 0-1,-1-1 1,1 1-1,-1-1 1,-6 1 0,-10-6-3185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3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50 4896,'-8'-10'1584,"8"10"-1572,0 0 1,0 0 0,0 0-1,0 0 1,-1 0 0,1 0-1,0 0 1,0 0 0,0 0-1,0-1 1,0 1 0,0 0-1,0 0 1,0 0 0,0 0-1,0 0 1,0 0 0,0 0-1,0 0 1,0 0 0,0-1-1,0 1 1,0 0 0,0 0-1,0 0 1,0 0 0,0 0-1,0 0 1,0 0 0,0 0-1,0-1 1,0 1 0,0 0-1,0 0 1,0 0 0,0 0-1,0 0 1,0 0 0,0 0-1,0 0 1,0 0 0,0-1-1,0 1 1,1 0 0,-1 0-1,0 0 1,0 0 0,2-2-126,-1 0 356,0 1 1,0-1-1,0 1 1,0 0-1,0 0 1,1-1-1,-1 1 1,0 0-1,1 0 1,-1 0-1,1 0 1,-1 1-1,3-2 1,3-1 721,1 0 471,1 0 1,14-3 0,-21 5-1161,0 1-1,0 0 1,0 0 0,-1 0-1,1 0 1,0 0 0,0 0 0,2 1-1,-3 0-162,-1-1 0,1 0 0,0 0 0,-1 1-1,1-1 1,-1 0 0,1 1 0,0-1 0,-1 1 0,1-1-1,-1 1 1,0-1 0,1 1 0,-1-1 0,1 1 0,-1-1-1,0 1 1,1-1 0,-1 1 0,0 0 0,0-1 0,1 2-1,-1 1 101,0 0-1,0 0 0,-1 1 0,1-1 0,-1 0 1,0 0-1,0 0 0,0 0 0,0 0 0,0 0 1,0 0-1,-1-1 0,-2 4 0,-4 11 311,-22 46 804,-41 99-148,6 27-1070,40-108-2404,17-58-1593,0-12-2517,7-6 3413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3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47 8480,'-11'-23'2730,"10"22"-2436,1 0-1,0 1 0,-1-1 0,1 0 0,0 0 1,-1 0-1,1 1 0,0-1 0,0 0 0,0 0 1,0 0-1,0 0 0,0 1 0,0-1 0,0 0 1,0 0-1,0 0 0,1-1 0,-1 2-94,0-1 1,1 1-1,-1 0 0,0-1 1,1 1-1,-1-1 0,1 1 1,-1 0-1,1-1 0,-1 1 1,1 0-1,-1-1 0,1 1 1,-1 0-1,1 0 0,-1 0 0,1-1 1,-1 1-1,2 0 0,0 0 217,1 0-1,0 0 1,-1 0-1,1 0 0,0 0 1,-1 1-1,1-1 1,3 2-1,1 1-196,0 1 0,0 1-1,0-1 1,-1 1 0,1 0 0,-1 0 0,8 9 0,6 5 41,59 57-1967,-60-56 704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33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557 201 10048,'-35'-23'4544,"-23"18"-3936,17 2 2335,14 6-1727,-26 2 928,6 3-1248,-6 4 32,8 3-544,-4 6-96,14-1-160,-2-5-160,14 2 0,1-9-1248,9 4 704,0-12-4064,8 3 2561</inkml:trace>
  <inkml:trace contextRef="#ctx0" brushRef="#br0" timeOffset="1">167 2 10624,'0'0'145,"-1"-1"1,1 1 0,0 0-1,0 0 1,0 0-1,-1 0 1,1 0 0,0 0-1,0 0 1,0 0 0,-1 0-1,1 0 1,0 0-1,0 0 1,-1 0 0,1 0-1,0 0 1,0 0 0,0 0-1,-1 0 1,1 0-1,0 0 1,0 0 0,-1 0-1,1 0 1,0 1 0,0-1-1,0 0 1,-1 0 436,1 1-436,-1 8 3116,8 16 113,-6-20-2777,10 32 1468,8 63-1,-5 38-1560,0 1-1381,-13-129-493,0-4 732,0-1 0,0 1 0,0 0 1,3 8-1,-3-13-178,0 1 1,-1 0-1,1-1 0,0 1 1,1 0-1,-1-1 0,0 0 1,0 1-1,1-1 0,2 3 1,9 4-3922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35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 5056,'-5'-9'7216,"4"100"3886,1-11-7110,1 40-3788,16 80-463,-3-75-1437,-14-113-1370,0-3 868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3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37 10048,'-18'-12'10996,"61"6"-8329,33 3-1228,27-3-1143,110 9 1,-201-3-1708,0 0-1,17-1 1,5-5-4450,-3 0 2245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3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351 203 5728,'-13'-10'1840,"13"10"-1817,0 0 1,0 0-1,0 0 1,-1 0 0,1 0-1,0-1 1,0 1-1,0 0 1,0 0-1,0 0 1,0 0 0,-1 0-1,1-1 1,0 1-1,0 0 1,0 0-1,0 0 1,0-1 0,0 1-1,0 0 1,0 0-1,0 0 1,0 0-1,0-1 1,0 1 0,0 0-1,0 0 1,0 0-1,0-1 1,0 1-1,0-8 767,-1 1 1,0-1-1,0 1 0,-1-1 0,0 1 0,0 0 0,-1 0 0,0 0 0,-4-8 0,3 7-270,-1 0 0,-1 0-1,0 0 1,0 1 0,0 0-1,-1 0 1,-9-8 0,11 11-389,0 0 0,-1 0 0,1 0 1,-1 1-1,0 0 0,0 0 0,-1 0 0,1 1 1,0 0-1,-1 0 0,1 1 0,-1-1 0,0 1 0,1 1 1,-1 0-1,0-1 0,0 2 0,1-1 0,-1 1 1,0 0-1,1 1 0,-1-1 0,1 1 0,-8 4 1,8-4-74,1 1 1,0 1 0,0-1-1,0 1 1,0-1 0,1 1-1,0 1 1,-1-1 0,2 1 0,-1-1-1,-3 7 1,2-3 59,1 0-1,0 0 1,0 1-1,1 0 1,0 0-1,-3 15 1,4-8 70,0 0 1,1 1-1,1-1 1,0 1-1,1-1 0,1 0 1,8 32-1,2-10 295,18 36 0,-15-37-126,13 42 0,-19-42-308,-1-1-1,-2 1 1,-2 0 0,-1 1-1,-2-1 1,-1 1 0,-7 37-1,6-64-413,-2 0-1,1 0 0,-7 14 0,6-17-2392,0-1-1,-8 13 1,5-9-52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36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17 118 11968,'-15'-26'3845,"15"26"-3785,-1-1 0,1 1 0,0 0 1,0-1-1,0 1 0,0-1 0,0 1 0,-1 0 1,1-1-1,0 1 0,0-1 0,0 1 0,0 0 0,0-1 1,0 1-1,0-1 0,0 1 0,1 0 0,-1-1 1,0 1-1,0-1 0,0 1 0,0 0 0,1-1 1,-1 1-1,0 0 0,0-1 0,0 1 0,1 0 0,-1-1 1,0 1-1,1 0 0,-1 0 0,0-1 0,1 1 1,-1 0-1,1-1 0,-1 1 362,3-4 212,0 1 0,0 0 0,0-1 0,1 1-1,-1 0 1,0 1 0,1-1 0,0 1 0,0 0 0,0-1 0,7-1 0,5-2-146,29-6 0,-32 9-196,23-4-110,0 1 0,48-1 1,-5 6-1330,1 4-3645,-57-2 72,25 6 0,-11 1 859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3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44 8640,'-18'-10'2784,"17"10"-2671,0 0 0,0-1 0,0 1 0,0 0 0,0 0 0,0 0 0,0 0 0,1 0 0,-1 0 0,0 0 0,0 0 0,0 0 0,0 1 0,0-1 0,0 0 0,0 1 0,0-1 0,1 0 0,-1 1 0,0-1 0,0 1 0,0 0 0,1-1 0,-1 1 0,0-1 0,1 1 0,-1 0 0,0 0 0,1-1 1,-1 2-1,-8 14 766,2-1 0,0 1 1,0 0-1,2 1 0,0-1 1,1 1-1,0 0 1,-1 26-1,4-27-638,1-1 0,0 0-1,2 1 1,-1-1 0,2 0 0,0 0-1,0 0 1,2 0 0,0-1 0,0 1-1,12 19 1,-12-24-154,1-1-1,0 1 0,1-1 1,-1 0-1,2-1 0,-1 0 1,1 0-1,1 0 0,-1-1 1,1-1-1,0 1 0,1-1 1,0-1-1,0 0 0,0 0 1,15 4-1,-20-8-37,1 1 0,-1-1 1,1-1-1,0 1 0,-1-1 0,1 0 0,-1-1 0,1 1 0,0-1 0,-1 0 0,1 0 0,4-3 1,-2 1-8,0 0 0,-1-1 0,1 0 0,-1 0 1,0-1-1,-1 0 0,10-8 0,-5 1-96,0 0 0,0-1 0,-2 0 0,0 0 1,0-1-1,-1 0 0,-1 0 0,6-16 0,-5 7-194,-1 0-1,0 0 1,-2 0 0,4-46 0,-8 55 158,-1 0-1,0 0 1,-1 1 0,-1-1-1,0 1 1,-1-1 0,0 1-1,-1 0 1,-11-24 0,14 34 51,-1 0 0,0 0 1,0 0-1,0 0 0,0 0 0,0 1 1,0-1-1,-1 1 0,1 0 0,-1 0 1,0 0-1,1 0 0,-1 0 1,0 0-1,-5-1 0,4 2 7,-1-1 1,0 1-1,0 0 1,1 1-1,-1-1 1,0 1-1,0 0 0,0 0 1,-7 1-1,-3 2 99,1 1 0,-1 0 0,1 1 0,0 0 1,-22 13-1,-27 19 718,56-32-597,1-1 1,0 1-1,1 1 1,-1-1-1,1 1 1,0 0-1,-5 8 1,9-12-140,0-1 0,0 1-1,0-1 1,0 1 0,1 0 0,-1 0 0,0-1 0,1 1-1,0 0 1,-1 0 0,1 0 0,0-1 0,0 1 0,0 0-1,0 0 1,0 0 0,0 0 0,1 0 0,-1-1 0,1 1-1,0 3 1,1-2 23,0-1 0,0 1 0,0 0 0,0 0 0,0-1 0,0 1 0,1-1 0,-1 0 0,1 0 0,6 4 0,3 1 79,1-1 1,0 0-1,1-1 1,20 6 0,-12-6-104,0-1 1,0 0-1,1-2 1,34 0-1,7-8-2381,-60 6 1648,-1-1 0,1 0 0,0 0 0,0 0 0,-1-1 0,6-2 0,-6 2-571,0 0 1,0 0 0,0-1 0,0 1 0,0-1 0,-1 0 0,1 1-1,-1-1 1,0 0 0,3-6 0,9-15-4142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2:21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78 7552,'-26'-13'2448,"25"13"-2414,1 0 0,0 0-1,0 0 1,0-1 0,-1 1 0,1 0 0,0 0 0,0 0 0,-1 0 0,1 0 0,0 0 0,0 0-1,-1-1 1,1 1 0,0 0 0,0 0 0,-1 0 0,1 0 0,0 0 0,-1 0 0,1 0 0,0 0-1,0 0 1,-1 1 0,1-1 0,0 0 0,-1 0 0,-2 1-195,-6 6 5503,16-9-2758,54-8 2695,31 1-2359,-20 3-1541,53-11 2,-54 6-1399,100-3-1,-143 15-837,12 0-3587,-14-5-5036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3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8 8128,'-15'-7'2618,"14"7"-2598,1 0-1,0 0 1,0 0-1,0 0 1,0 0-1,0 0 1,-1-1 0,1 1-1,0 0 1,0 0-1,0 0 1,0 0-1,-1 0 1,1 0-1,0 0 1,0 0-1,0 0 1,0 0-1,-1 1 1,1-1-1,0 0 1,0 0-1,0 0 1,0 0-1,0 0 1,-1 0-1,1 0 1,0 0-1,0 0 1,0 0-1,0 1 1,0-1 0,0 0-1,-1 0 1,1 0-1,0 0 1,0 0-1,0 0 1,0 1-1,0-1 1,0 0-1,0 0 1,0 0-1,0 0 1,0 1-1,0-1 1,0 0-1,0 0 1,0 0-1,0 0 1,0 1-1,0-1 1,-18 37 3121,-21 65 0,-4 45 1,27-82-2439,3 0 1,2 1 0,-3 104-1,14-132-857,1 0-1,2 0 1,1 0-1,3 0 1,0 0-1,3-1 1,22 57-1,-29-86-220,1 0-1,0 0 0,0 0 0,1-1 1,0 0-1,0 0 0,1 0 0,-1-1 1,1 0-1,13 10 0,22 11-1603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37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 7808,'0'0'98,"0"0"1,-1 0 0,1 0-1,0-1 1,0 1-1,0 0 1,0 0 0,0-1-1,-1 1 1,1 0-1,0 0 1,0-1-1,0 1 1,0 0 0,0 0-1,0-1 1,0 1-1,0 0 1,0 0 0,0-1-1,0 1 1,0 0-1,0-1 1,0 1 0,0 0-1,0 0 1,0-1-1,0 1 1,1 0 0,-1 0-1,0-1 1,0 1-1,0 0 1,0 0 0,1-1-1,-1 1 1,0 0-1,12 3 2315,18 16 387,-29-19-2725,10 10 491,0-1 0,0 1 0,-2 0 0,1 1-1,-1 1 1,11 17 0,-2-4 22,132 193 3620,-131-189-3745,-1 0 1,-1 0-1,-2 2 0,18 50 0,-25-57-301,-2 1 0,0 0 0,-2 0 0,0 0 1,-2 0-1,-2 44 0,-2-43-231,-1 0 1,-1-1-1,-1 1 1,-2-1-1,0-1 1,-2 1-1,0-1 1,-2-1-1,0 0 1,-2 0-1,-1-1 1,-26 33-1,34-48-542,-1 1 0,0-1-1,0 0 1,-1 0 0,0-1-1,0 0 1,-12 6 0,-9 5-1827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3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2 8896,'0'0'101,"-1"0"0,1 0 0,0 0 0,0 0 0,0 0 0,0-1 0,0 1 0,0 0 0,-1 0 0,1 0 1,0 0-1,0 0 0,0 0 0,0 0 0,-1 0 0,1 0 0,0 0 0,0 0 0,0 0 0,0 0 0,-1 0 0,1 0 0,0 0 1,0 0-1,0 0 0,0 0 0,-1 0 0,1 0 0,0 0 0,0 0 0,0 0 0,0 0 0,-1 0 0,1 0 0,0 0 0,0 0 1,0 0-1,0 1 0,0-1 0,-1 0 0,1 0 0,0 0 0,0 0 0,0 0 0,0 1 0,0-1 0,0 0 0,0 0 0,0 0 0,0 0 1,-1 0-1,1 1 0,0-1 0,0 0 0,0 0 0,0 0 0,0 1 0,0-1 0,0 0 0,0 0 0,0 0 0,2 17 2518,-1-8-1558,-2 16-94,-1-1 0,-1 0 0,-2 0 0,0-1 0,-1 1 0,-13 31 0,-69 132 38,25-62-1014,35-59-915,-2 5-5448,24-52 3892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3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12544,'-6'-3'7322,"7"3"-7020,0 1-1,1 0 1,-1 0 0,0-1 0,0 1 0,0 0-1,1-1 1,-1 1 0,0-1 0,1 0-1,1 1 1,166 32 3348,-21-3-4036,-83-20-3646,-47-8 757,0 0-1,0-2 0,25-1 0,-3-4-740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38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514 173 9792,'-60'-5'4448,"12"2"-3872,25 3 1823,4 3-1439,-15 2 448,2-2-832,-13 2-352,4-1-128,-13-4-192,10 3 64,-6-3-2784,10 0 1537</inkml:trace>
  <inkml:trace contextRef="#ctx0" brushRef="#br0" timeOffset="1">1 0 8320,'5'5'3744,"21"7"-3232,-13 0 2944,6 4-1985,4 7 1729,-1 6-1856,1 7 768,3 4-1216,-4 0 192,6-5-608,-11 6-448,1-1-32,-5-5-32,2 2 32,-11-6-1920,6 1 1056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42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378 189 3328,'2'-3'263,"4"-9"464,1 1 1,0 0 0,11-11-1,-17 20-517,1 1 0,-1-1 0,1 1 1,-1-1-1,0 0 0,0 0 0,0 0 0,0 1 0,0-1 0,0 0 0,0 0 0,0-1 1,-1 1-1,1 0 0,-1 0 0,0 0 0,1 0 0,-1 0 0,0 0 0,0-1 0,-1 1 0,1 0 1,0 0-1,-1 0 0,1 0 0,-1 0 0,0 0 0,1 0 0,-1 0 0,0 0 0,0 0 1,-1 0-1,-1-3 0,-1 0 198,-1 1 1,1 0-1,-1 0 1,1 0-1,-1 1 1,0 0-1,-1 0 1,1 0-1,0 0 1,-10-2-1,-4-1 78,0 2 0,0 1 0,0 0 0,-1 2-1,1 0 1,-1 1 0,1 1 0,-1 1 0,-25 5 0,33-4-297,0 0 0,1 1 0,-22 11 0,30-13-145,-2 0-4,1 0 1,0 1-1,-1-1 0,2 1 1,-1 0-1,0 0 1,0 1-1,1-1 1,0 1-1,0 0 1,0-1-1,0 1 1,-3 6-1,3-3 2,1-1 1,-1 1-1,1-1 0,1 1 0,-1 0 1,1 0-1,0-1 0,0 11 0,3 6 89,0 0 0,1 0-1,1 0 1,11 33 0,21 56 571,8 27 397,-38-114-949,-1 0-1,-1 0 1,1 44-1,-8-9-191,-20 112-1,15-136-1851,-2-16-4254,9-18 5413,1-2 643,0 0-1,0 0 1,0 0-1,0 0 1,-1 1 0,1-1-1,0 0 1,0 0-1,0 0 1,0 0-1,0 0 1,0 1-186,0-1 186,-1 0 0,1 0-1,0 0 1,0 0-1,0 0 1,0 0-1,0 0 1,-1 0-1,1 0 1,0 0-1,0 0 1,0 0 0,0 0-1,0 0 1,-1 0-1,1 0 1,0 0-1,0 0 1,0 0-1,0 0 1,0 0-1,-1 0 1,1 0 0,0 0-1,0 0 1,0 0-1,0 0 1,0 0-1,0 0 1,-1 0-1,1-1 1,0 1-1,0 0-91,0 0 91,0 0 1,0 0-1,0 0 1,0 0-1,0-1 1,0 1-1,-1 0 1,1 0-1,0 0 1,0 0-1,0 0 1,0-1 0,0 1-1,-2-2-791,-8-6-2193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4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12288,'0'-8'5567,"35"1"-4831,-3 2 2208,-1 5-1760,19-3 576,5-2-1024,-2 1-96,2 4-384,-7-5-256,-7 10 0,-1-5-288,0 4 160,-3-4-2624,-1 5 1504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42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12 9632,'-22'-10'3120,"21"10"-3072,1 0 1,0 0 0,-1-1 0,1 1 0,0 0 0,0 0 0,-1 0-1,1 0 1,0 0 0,-1 0 0,1 0 0,0 0 0,-1 0 0,1 0-1,0 0 1,-1 0 0,1 0 0,0 0 0,-1 0 0,1 0 0,0 0-1,-1 0 1,1 0 0,-1 1 0,-10 3 698,0 2 1,0-1-1,0 1 0,0 1 0,1 0 1,0 1-1,-13 13 0,4-3-237,1 2-1,0 0 0,2 1 1,0 1-1,-14 27 0,1 11 285,2 2-1,3 1 0,-26 109 1,41-133-664,2 1 0,1-1 0,2 1 1,2 0-1,2 0 0,1 1 1,2-1-1,2-1 0,1 1 0,3-1 1,1 0-1,1-1 0,24 52 0,-31-81-542,0-1 1,1 1-1,0-1 0,0 0 0,1-1 0,0 1 0,9 8 0,11 5-1514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4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 10720,'-6'-11'5376,"7"20"-1687,1-3-3368,10 80 2853,1 102 1,-12-166-2841,-4 99 826,1 5-1275,3-118-358,-1 1 0,0 0 0,0-1 0,-1 1 0,-3 15 1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4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12800,'-5'4'5877,"4"-4"-5651,-1 14-288,2-10 826,-2 7-56,1 0 1,1 0 0,0 0-1,2 14 1,-1 1-39,-1 371 1431,-1-381-3359,-2-1 1,-7 27-1,7-30-819,2-10 1880,1 0-458,0 0 1,-1 0-1,0 0 1,1 0 0,-1 0-1,0 0 1,0-1-1,0 1 1,-2 3 0,-2 3-2050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2:22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1 147 2240,'1'-2'452,"0"-1"-1,0 1 1,-1 0-1,1-1 1,0 1 0,-1-1-1,1 1 1,-1-1-1,0 1 1,0-1 0,-1-20 15006,2 173-10930,1 3-4016,-1-109-218,3-1 1,1 0 0,17 66-1,-20-101-234,0-1-1,0 1 1,1-1-1,0 0 0,1 0 1,-1 0-1,1-1 1,1 1-1,-1-1 0,1 0 1,0 0-1,1 0 1,-1-1-1,1 0 0,0 0 1,0 0-1,1-1 1,0 0-1,-1 0 0,1 0 1,0-1-1,1 0 1,-1-1-1,1 0 0,-1 0 1,1 0-1,-1-1 1,9 0-1,-6 0-4,-1-1 0,1-1 1,-1 0-1,0 0 0,18-5 0,-5-1 158,26-12 0,-40 16-176,0-1 0,0 1 0,0-1 0,-1-1 0,1 0 0,-1 0 0,-1 0-1,1-1 1,-1 0 0,0 0 0,10-12 0,-1-7 39,0 0 0,-2-1 0,16-40 0,-18 32-12,-2 1 1,7-40-1,-8 34-12,-2 5 8,4-56 0,-9 72-18,-1 0 0,-1-1 0,-1 1 1,-8-35-1,5 32-146,3 10-295,-1-1 0,-6-15 1,7 23-362,0 1 0,0-1 1,0 1-1,0 0 0,-1-1 0,-3-3 1,1 3-3177,4 7 1258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4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38 189 10560,'-31'-37'3397,"31"36"-3336,-1 1-1,1 0 1,-1-1-1,1 1 1,-1-1 0,1 1-1,-1-1 1,1 0-1,0 1 1,0-1 0,-1 1-1,1-1 1,0 0-1,0 1 1,-1-1 0,1 1-1,0-1 1,0 0-1,0 1 1,0-1 0,0-1-1,0-2-166,0 2 357,0-1 0,0 0 0,0 0 0,0 0 0,0 1 0,1-1 0,-1 0-1,1 1 1,0-1 0,0 0 0,0 1 0,0-1 0,0 1 0,0-1 0,1 1 0,-1 0-1,1-1 1,0 1 0,3-3 0,5-3 214,0 1 0,0 1 1,1-1-1,0 2 0,0-1 0,12-3 0,2 1 665,46-10-1,-58 16-844,1 0 1,0 1 0,-1 0 0,1 1 0,0 1 0,-1 0 0,1 1 0,-1 0 0,22 7 0,-11 0-18,1 1-1,-2 1 1,1 1-1,21 16 1,0 2 51,31 18-660,-74-47 84,0 0-1,0 0 0,0 0 1,0 0-1,0-1 0,0 1 1,0-1-1,4 1 1,-3-1-888,1-1 0,-1 1 0,0-1 1,0 1-1,0-1 0,0 0 1,4-2-1,10-3-4519,5 2 1296</inkml:trace>
  <inkml:trace contextRef="#ctx0" brushRef="#br0" timeOffset="1">941 437 11456,'-10'-5'5215,"20"13"-4543,-5-5 2176,4 2-1696,4-5 1088,5 4-1312,1-8-224,2 4-448,-3-5-96,1 5-96,-6-3-1312,0 0 672,-3-6-3584,3 5 2336,1-3-4863,-1 2 3807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4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5 9312,'-18'-4'2981,"18"4"-2948,0-1-1,0 1 1,-1 0 0,1 0 0,0 0-1,0 0 1,0 0 0,-1 0 0,1 0-1,0 0 1,0 0 0,0 0 0,-1 0-1,1 0 1,0 0 0,0 0 0,0 0-1,-1 0 1,1 1 0,0-1 0,0 0-1,0 0 1,-1 0 0,1 0-1,0 0 1,0 0 0,0 0 0,0 1-1,-1-1 1,1 0 0,0 0 0,0 0-1,0 0 1,0 1 0,0-1 0,-12 15 1151,0 0 1,1 1 0,1 0 0,-10 24 0,-30 75 1195,47-107-2183,-8 19 402,1 1 0,1 0 0,-8 44 0,16-63-441,0 1 1,0-1-1,1 1 1,0 0-1,1-1 1,0 1-1,0-1 1,1 1-1,0-1 1,1 0-1,0 0 0,1 0 1,0 0-1,7 12 1,-6-13-56,1 1-1,1-1 1,-1-1 0,1 1 0,1-1-1,0 0 1,0-1 0,13 9 0,-15-11-36,0-1 0,-1 0 1,1-1-1,0 1 1,1-1-1,-1 0 0,0-1 1,1 1-1,-1-1 1,0 0-1,1-1 1,-1 0-1,1 0 0,8-1 1,-6-1-115,1-1 1,-1 0-1,0 0 1,0-1-1,0 0 1,0 0-1,-1-1 1,0-1 0,0 1-1,0-1 1,0 0-1,-1-1 1,13-14-1,-12 9-100,0 1-1,-1-1 1,-1 0 0,1 0 0,-2-1-1,0 0 1,7-26 0,-6 12 75,-2 1 0,-1-1 0,-1 0 0,-1 0 0,-2-1 0,0 1 0,-10-49 0,9 68-40,0 1 0,0-1 0,-1 0 0,0 1 0,0 0 0,-6-9 0,8 13 92,-2 0-1,1 0 1,0 0-1,0 1 1,-1-1-1,0 1 1,1 0-1,-1 0 1,0 0-1,0 0 1,0 0-1,0 0 1,0 1-1,-1 0 1,1-1-1,0 1 1,-5 0 0,0 0 71,1 0 1,-1 1 0,0 0 0,0 1-1,1 0 1,-1 0 0,1 0 0,-1 1 0,1 0-1,-1 1 1,1 0 0,-11 6 0,9-5 79,1 1 0,1 0 1,-1 0-1,1 1 0,0 0 0,0 0 1,0 1-1,1-1 0,0 2 1,-8 11-1,11-15-35,1 1 0,-1 0 0,1 0 0,0 0 0,0 0 0,1 1 0,-1-1 0,1 0 0,0 1 0,1-1 0,-1 1 0,1-1 0,0 1 0,1-1 0,-1 1 0,1-1 0,0 0 0,0 1 0,1-1 0,0 0 0,0 0 0,0 0 0,0 0 0,1 0 0,0 0 0,0-1 0,5 8 0,1-4-26,0 0 1,1-1 0,0 1-1,0-2 1,0 0 0,1 0-1,0-1 1,0 0 0,0-1-1,1 0 1,0-1 0,-1 0-1,1 0 1,0-2 0,14 1-1,-20-2-574,-1 0 0,1-1 0,-1 0 0,1 0 0,-1-1 0,0 1 0,0-1 1,1 0-1,8-6 0,4 0-1710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44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9984,'11'6'6753,"7"7"-4126,22 20-589,-20-14-1356,0 1-1,-2 1 1,0 0 0,-2 2-1,18 30 1,-6-2 308,31 80-1,-41-83-546,19 82-1,-31-105-287,-2-1-1,2 40 0,-6-50-52,0 1 1,-1 0-1,-1 0 1,-1-1-1,-6 25 1,0-13-54,-1-1 0,-1 0 0,-1-1 0,-2-1 0,0 1 0,-32 39 0,27-41-1007,-1-1 0,-1-1 1,-36 26-1,44-36-328,0-2 0,0 0 0,-1 0 0,-1-1 0,1-1 0,-17 5-1,-24 6-2760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2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46 2976,'0'0'46,"0"0"1,0 0-1,0 0 0,0 0 0,0 0 1,-1 0-1,1 0 0,0 0 1,0 0-1,0-1 0,0 1 1,0 0-1,0 0 0,0 0 1,-1 0-1,1 0 0,0 0 1,0 0-1,0-1 0,0 1 0,0 0 1,0 0-1,0 0 0,0 0 1,0 0-1,0-1 0,0 1 1,0 0-1,0 0 0,0 0 1,0 0-1,0 0 0,0-1 1,0 1-1,0 0 0,0 0 0,0 0 1,0 0-1,0 0 0,0-1 1,3-9 2483,5-8 2449,-7 16-4314,8-8 5541,-10 19-5371,-3 12-333,1 0 0,0 40 0,1-25-77,-2 56 167,-2 35 261,4-86 199,3-37-519,0-6-31,4-24 126,17-115-421,-11 76-1870,-1 1-3399,-9 41-2287,-1 9 2235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4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67 4736,'-1'-2'252,"-8"-19"1476,9 20-1585,0 0 1,0 1 0,-1-1 0,1 0-1,0 0 1,0 1 0,0-1-1,0 0 1,0 0 0,0 1 0,1-1-1,-1 0 1,0 0 0,0 1 0,0-1-1,1 0 1,-1 1 0,0-1 0,1 0-1,-1 1 1,0-1 0,1 1 0,-1-1-1,2 0 1,-1-1 220,0 1 0,0 0-1,0-1 1,0 1 0,0-1 0,0 1-1,-1-1 1,1 0 0,-1 1 0,2-4-1,1 0 2914,2 21-1755,40 202 2040,-31-131-3102,56 277 1096,-9-86-836,-50-206-355,4 137 1,-15-198-589,-1 0 1,0 0-1,-3 12 0,4-23 35,0 0-1,0 1 0,0-1 0,0 0 1,0 0-1,0 1 0,0-1 0,0 0 1,-1 1-1,1-1 0,0 0 0,0 1 1,0-1-1,0 0 0,-1 0 1,1 1-1,0-1 0,0 0 0,-1 0 1,1 0-1,0 1 0,0-1 0,-1 0 1,1 0-1,0 0 0,0 0 1,-1 0-1,1 0 0,0 1 0,-1-1 1,1 0-1,0 0 0,-1 0 0,1 0 1,0 0-1,-1 0 0,1 0 1,0 0-1,-1 0 0,1 0 0,0-1 1,0 1-1,-1 0 0,1 0 0,0 0 1,-1 0-1,1 0 0,-1-1 1,1-2-2660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4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341 117 3808,'-1'-1'550,"0"-1"1,0 1-1,0-1 1,1 0-1,-1 0 1,0 1 0,1-1-1,-1 0 1,1 0-1,0 0 1,-1 0-1,1-2 1,-3-16 2276,1 15-2489,0 2 1,0-1 0,0 0-1,-1 0 1,1 1 0,-1-1 0,0 1-1,0 0 1,0 0 0,0 0 0,0 0-1,-1 0 1,1 1 0,-1-1-1,0 1 1,0 0 0,0 0 0,0 1-1,0-1 1,-7-1 0,-2 0-48,-1 1-1,0 0 1,0 1 0,0 0 0,-19 2 0,23-1-231,1 1-1,-1 1 1,1 0-1,0 0 1,0 0 0,0 1-1,0 1 1,0 0 0,-11 6-1,16-8-11,1 1 0,-1-1 0,1 1-1,-1 0 1,1 0 0,0 0 0,0 1 0,0-1-1,0 1 1,1-1 0,-1 1 0,1 0 0,0 0 0,0 0-1,1 0 1,-1 1 0,1-1 0,0 0 0,0 1-1,0-1 1,1 1 0,-1 4 0,2 12 134,1-1-1,0 0 1,8 26-1,20 60 236,-19-72-253,9 29 205,16 56 756,-31-97-908,-1 0 0,0 0 0,-1 34 0,-10 109 425,4-140-654,-1-1 0,-1 1-1,-1-1 1,-14 36 0,20-59-21,-1 0-170,1 1-1,-1-1 0,1 0 1,-1 1-1,0-1 1,1 1-1,-1-1 0,0 0 1,0 0-1,0 1 1,0-1-1,0 0 1,0 0-1,0 0 0,-2 1 1,3-2 80,0 0 0,0 0 1,-1 0-1,1-1 0,0 1 1,0 0-1,-1 0 0,1 0 0,0 0 1,0 0-1,-1 0 0,1-1 0,0 1 1,0 0-1,0 0 0,0 0 0,-1-1 1,1 1-1,0 0 0,0 0 1,0 0-1,0-1 0,0 1 0,0 0 1,0 0-1,0-1 0,-1 1 0,1 0 1,0 0-1,0-1 0,0 1 1,0 0-1,0 0 0,0-1 0,0 1 1,0 0-1,1 0 0,-1-1 0,0 1 1,0 0-1,0 0 0,0-1 1,3-19-3465,6-11-1474,3-1 1648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4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13 10304,'-13'-2'1295,"-15"-5"2039,18 3 130,24 6 592,8 0-2110,60 4 41,166 6-283,-244-12-2130,1-1-1,-1 1 1,1-1 0,7-2 0,14-7-7109,-23 9 6556,10-3-2642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49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98 105 6304,'0'0'247,"-1"0"1,0 1 0,0-1-1,1 1 1,-1-1 0,0 0-1,1 1 1,-1-1 0,1 1-1,-1-1 1,0 1 0,1 0-1,-1-1 1,1 1 0,-1 0-1,1-1 1,0 1 0,-1 0-1,1-1 1,0 1 0,-1 0-1,1 1 1,-8 21 2561,7-19-2562,-12 43 1641,0-4 88,-8 50 0,19-79-1632,1 1 0,0 0 0,1-1 0,0 1-1,1 0 1,1-1 0,5 24 0,-1-20 0,0 0 0,16 33 0,-16-41-222,-1 0 1,2 0-1,-1-1 0,1 1 1,1-2-1,8 9 0,-13-14-58,0 0-1,0-1 1,0 0 0,0 0-1,1 0 1,-1 0 0,0 0-1,1 0 1,0-1-1,-1 0 1,1 0 0,0 0-1,-1 0 1,1-1-1,0 1 1,0-1 0,6 0-1,-5-1-27,-1 0-1,0 0 1,1-1-1,-1 1 0,0-1 1,0 0-1,0 0 1,0 0-1,0-1 1,0 1-1,-1-1 0,1 0 1,-1 0-1,0-1 1,4-3-1,3-5-59,0-1 1,-1 1-1,-1-2 0,0 1 1,0-1-1,-2 0 0,1-1 1,7-28-1,-6 10-129,-2-1 1,-1 0 0,-1 0-1,-2-1 1,-1 1 0,-8-66-1,5 87 108,-1-1 0,-1 1 0,0 0 0,-7-16 0,8 22 0,-1 1 0,1 0 1,-1-1-1,-1 1 0,1 1 1,-1-1-1,0 0 1,0 1-1,-11-8 0,12 11 47,1 0 0,0 1 0,0-1 0,-1 1 1,1-1-1,-1 1 0,1 1 0,-1-1 0,0 0 0,1 1 0,-1 0 0,1-1 0,-1 2 0,0-1 0,1 0 0,-1 1 0,0-1 0,1 1 0,-1 0 1,-6 3-1,-1 1 52,-1 1 0,1 0 0,0 0 0,0 1 0,-9 9 0,5-4 130,2 0 1,-1 1-1,-21 28 0,29-33-99,1 0 0,-1 1 1,2-1-1,-1 1 0,1 0 0,0 0 1,1 0-1,0 1 0,-2 12 1,4-17-48,1-1 1,0 1 0,0 0 0,0-1 0,0 1 0,1 0-1,0-1 1,0 1 0,0 0 0,0-1 0,1 1 0,0-1-1,0 0 1,0 0 0,3 5 0,-1-4 73,0 1-1,1-1 1,0 0 0,0-1-1,0 1 1,0-1 0,1 0 0,-1-1-1,11 6 1,-3-3 43,1-1-1,0 0 1,0-1 0,0 0-1,1-1 1,-1-1 0,1 0-1,-1-1 1,18-1 0,-16-1-1040,0-1 0,1 0 1,-1-1-1,-1-1 1,1 0-1,0-1 0,25-12 1,-33 15-1458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5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24 6720,'-11'-20'2170,"10"20"-2149,1 0-1,0 0 0,0 0 0,0-1 0,0 1 1,0 0-1,0 0 0,0 0 0,0 0 0,0-1 0,0 1 1,0 0-1,0 0 0,-1 0 0,1 0 0,0 0 1,0 0-1,0-1 0,0 1 0,0 0 0,-1 0 1,1 0-1,0 0 0,0 0 0,0 0 0,0 0 1,-1 0-1,1 0 0,0 0 0,0 0 0,0 0 0,0 0 1,-1 0-1,1 0 0,0 0 0,0 0 0,0 0 1,-1 0-1,1 0 0,0 0 0,0 0 0,-10 1 272,7-1 5,-1 0 1,1 1 0,0-1 0,-1 1 0,1 0 0,0 0 0,0 0 0,0 0 0,0 0-1,-5 3 1,-3 3 602,5-4-531,0 1 0,0 0 0,0 0 0,1 0 0,-1 1 0,-4 5 0,-3 6 266,1 0-1,1 2 1,-12 22 0,-22 60 911,30-59-1151,2 0-1,2 0 1,1 1 0,3 0-1,1 0 1,0 55 0,6-70-329,2 0 0,1-1 0,0 1 0,2-1 0,1 0 0,2 0 0,15 38 0,-13-43-327,1 0-1,1-1 1,0 0-1,1-1 1,2-1 0,0 0-1,0-1 1,33 27 0,-32-31-823,1 0 0,1-1 1,0-1-1,29 14 0,7-4-1358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5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8320,'2'-1'932,"7"5"1853,93 58 4009,-86-51-6209,0 0-1,-1 1 0,-1 0 0,0 1 0,-1 1 0,0 0 0,18 27 0,-2 5 464,33 68-1,-41-73-277,-3 1-1,25 83 1,-38-102-648,0 0 1,-1 0 0,-2 0 0,0 1-1,-1-1 1,-2 0 0,-5 39 0,1-34-87,-2 0 1,-1 0-1,-20 44 0,20-52-683,-2-1 0,-1-1-1,0 0 1,-1 0 0,-25 26-1,30-37-591,0 0 0,0 0-1,-1-1 1,0 0 0,-1-1-1,1 0 1,-17 7 0,-9 1-3342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2:23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 9568,'-11'-8'6596,"19"21"378,4 7-3537,-5 3-2115,-1-1 0,-1 1 0,5 45 1,-6 72-743,-1-28-897,2-76-3475,4-36-3744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5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5984,'-5'-11'9690,"4"20"-7402,-1 4-1652,1 1 0,0-1 0,1 1-1,0-1 1,3 20 0,0 7 120,32 601 3873,-29-515-4093,5 199 80,-11-172-420,0-97-6131,0-59 3839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5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94 7392,'-1'-1'195,"0"1"0,0 0 0,1-1 0,-1 1 0,0-1 0,1 1 0,-1-1 0,0 1 0,1-1 0,-1 1 0,1-1 0,-1 1 0,0-1 0,1 0 0,0 0 0,-1 1 0,1-1 0,-1 0 0,1 0 0,0 0 0,0 0-2,0 0 1,0 1-1,0-1 0,0 0 1,0 1-1,1-1 0,-1 0 1,0 0-1,0 1 1,1-1-1,-1 1 0,1-1 1,-1 0-1,1 1 0,-1-1 1,1 1-1,-1-1 0,1 1 1,-1-1-1,1 1 0,-1 0 1,1-1-1,1 0 1,20-13 2412,36-16 1,-48 26-2391,-1 0 0,0 1 1,1 0-1,0 1 0,0 0 1,0 0-1,11 0 0,-17 2-196,0 0 0,-1 0-1,1 1 1,-1-1 0,1 1-1,0 0 1,-1 0 0,0 0-1,1 1 1,-1-1 0,0 1 0,1 0-1,-1 0 1,0 0 0,3 3-1,-4-3 0,0 0-1,0 1 0,0-1 1,0 1-1,-1-1 1,1 1-1,-1-1 0,1 1 1,-1 0-1,0 0 0,-1 0 1,1-1-1,0 1 1,-1 0-1,1 0 0,-1 0 1,0 0-1,0 0 1,-1 4-1,0 3 84,0-1 1,-1 0-1,-1 0 1,1 0-1,-2 0 1,-7 15-1,-2-1 191,-18 23 0,16-24 184,-14 26-1,27-45-405,1-1 1,0 1-1,0 0 0,0-1 1,0 1-1,0 0 1,1 0-1,-1-1 0,1 1 1,-1 0-1,1 0 1,0 0-1,1 0 0,-1 0 1,0 0-1,1-1 0,-1 1 1,3 4-1,-2-4-15,1 0 1,0 0-1,-1 0 0,1 0 0,1-1 1,-1 1-1,0-1 0,1 0 0,-1 1 0,1-1 1,0 0-1,-1 0 0,1-1 0,0 1 1,4 1-1,4 2 70,1-1 0,0-1 0,0 0 1,0 0-1,0-1 0,24 1 0,20-4-968,-1-3-3458,-46 3 3103,18 0-1774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52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40 5824,'-8'-19'1866,"7"18"-1784,1 0 0,-1 0 0,1 0 0,-1 0 0,0 1 0,1-1 0,-1 0-1,0 0 1,1 1 0,-1-1 0,0 1 0,0-1 0,0 1 0,0-1 0,0 1-1,-1-1 1,2 1 164,-1 0-1,1 0 0,-1-1 1,1 1-1,-1 0 0,1 0 1,0 0-1,-1-1 0,1 1 1,0 0-1,-1 0 0,1-1 1,0 1-1,-1 0 0,1 0 1,0-1-1,-1 1 0,1-1 1,0 1-1,0 0 0,0-1 1,-1 1-1,1 0 0,0-1 1,0 1-1,0-1 0,0 34 4655,-2 125-499,5 146-2028,6-212-2298,-3-42 16,-5-17-192,-1-21-2353,0-40-13545,3 13 12767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53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 12640,'-8'0'5727,"24"5"-4991,7-5 2208,14 0-1760,21 0 864,0 0-1216,5 0 32,1 0-512,-6-5-288,-5 5-64,7-7-64,-12 7 0,2-5-3744,-5 5 2080,-6-8-9439,3 4 6207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5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 5408,'0'-1'118,"-1"1"0,1 0 0,0 0 1,-1-1-1,1 1 0,0 0 0,0 0 0,-1 0 1,1 0-1,0-1 0,-1 1 0,1 0 0,0 0 0,-1 0 1,1 0-1,-1 0 0,1 0 0,0 0 0,-1 0 1,1 0-1,0 0 0,-1 0 0,1 0 0,0 0 1,-1 0-1,1 0 0,0 0 0,-1 1 0,1-1 1,0 0-1,-1 0 0,1 0 0,0 0 0,-1 1 0,1-1 1,0 0-1,0 0 0,-1 1 0,1-1 0,0 0 1,0 1-1,-1-1 0,1 0 0,0 0 0,0 1 1,0-1-1,0 0 0,0 1 0,0-1 0,-1 1 0,1-1 1,0 0-1,0 1 0,0-1 0,0 0 0,0 1 1,2 29 4756,-2-22-4818,10 417 6947,-11-285-5694,1 312 1026,0-151-5509,1-310-1600,2-5 1408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54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435 140 6656,'0'-1'146,"-1"0"1,1 0-1,-1 0 1,1-1-1,-1 1 1,1 0-1,0 0 0,0 0 1,0 0-1,0 0 1,-1-1-1,1 1 1,1 0-1,-1 0 1,0 0-1,0 0 1,0 0-1,1-1 1,-1 1-1,0 0 1,1 0-1,0-2 0,0 2 39,0-1-1,-1 1 0,1-1 0,0 0 0,-1 1 1,0-1-1,1 0 0,-1 1 0,0-4 0,0 3 35,0 1 0,0-1-1,-1 1 1,1-1-1,-1 1 1,1 0 0,-1-1-1,0 1 1,1-1 0,-1 1-1,0 0 1,0 0-1,0-1 1,-1-1 0,-18-14 1655,15 13-1252,-1-1-321,0 0-1,0 0 0,0 1 1,-1 0-1,1 0 1,-1 1-1,0-1 1,0 1-1,0 1 0,0 0 1,-1 0-1,1 0 1,-1 1-1,-14-1 1,-1 2-55,0 0 0,0 2 0,0 1 0,1 1 0,-1 1 0,-37 13 0,54-16-198,1 1-1,0 0 0,-1 0 1,1 0-1,0 0 0,1 1 1,-1 0-1,1 0 0,-1 0 1,1 1-1,1-1 0,-7 10 1,6-7 21,1 0 0,0 0 1,0 0-1,0 0 0,1 0 0,0 1 1,1-1-1,-2 16 0,3-4 37,1-1 0,1 1 0,0 0-1,1-1 1,1 0 0,1 0 0,9 23 0,14 25 658,39 67-1,-19-42-77,-38-67-598,-1 0-1,-1 1 1,0 1 0,-2-1-1,-1 1 1,-2 0 0,0 0-1,-1 34 1,-2-57-76,0 3-267,0 1 0,-1-1 0,-1 9-1,2-14 176,0-1-1,0 1 0,0-1 1,0 0-1,0 1 0,0-1 1,-1 0-1,1 1 0,0-1 1,0 0-1,0 1 0,0-1 1,-1 0-1,1 1 0,0-1 1,0 0-1,-1 1 0,1-1 1,0 0-1,-1 0 0,1 0 1,0 1-1,-1-1 0,1 0 1,0 0-1,-1 0 0,0 1 0,0-2-155,1 1 0,-1-1 0,0 1 0,0 0-1,0-1 1,0 1 0,1-1 0,-1 0-1,0 1 1,1-1 0,-1 0 0,0 1 0,1-1-1,-1 0 1,1 0 0,-1 1 0,0-2-1,-22-38-7321,-3-4 855,0 11 2917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54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10304,'-8'3'4672,"39"-10"-4064,-4 2 2751,-1 10-1951,24-5 1280,5 4-1568,3-4-352,0 0-480,-5 0-256,-3 8-64,0-5-192,-10 6 128,5-1-6496,0 0 3585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5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3 7968,'-1'-1'377,"-1"1"1,1-1-1,0 1 1,-1 0-1,1 0 1,0 0-1,-1 0 1,1 0-1,0 0 1,-1 0-1,1 0 1,0 0-1,-1 1 1,1-1-1,0 1 0,-1-1 1,1 1-1,0-1 1,0 1-1,-1 0 1,1-1-1,-2 3 1,-30 25 1239,22-18-626,-24 22-147,3 2-1,1 1 1,1 2 0,-25 41 0,29-39-363,1 1 1,2 1 0,-30 79-1,44-96-305,2 0 0,1 0 0,1 1 0,0 0 0,2 0-1,1 0 1,2 0 0,3 45 0,2-39-126,2-1-1,0 0 1,2 0 0,2-1 0,0 0 0,2-1-1,1 0 1,1-1 0,2-1 0,0 0-1,35 37 1,-40-50-402,1 0 0,0-1 0,25 17 0,-23-19-2064,27 13 0,-1-5-624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5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13 6720,'0'-1'155,"-15"-10"9891,15 11-9935,-2 13 2766,-17 60 709,-22 98-1319,30-116-2140,-4 62-1,10-70-1459,7-41-2102,6-6 939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5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11136,'7'18'9266,"0"2"-7740,-1-1 0,5 27 1,-6 6-353,-4 65 0,-2-63-1059,-2 23-503,-3-45-2269,6-31 2428,0 0-1,0 0 0,0 0 0,0-1 1,-1 1-1,1 0 0,0 0 0,-1 0 1,1 0-1,-1 0 0,1 0 1,-1 0-1,0-1 0,1 1 0,-1 0 1,0 0-1,1-1 0,-1 1 1,0 0-1,0-1 0,0 1 0,1-1 1,-1 1-1,0-1 0,0 0 0,-2 1 1,-7 4-2480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2:24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141 104 4576,'-21'0'3041,"-29"-4"10978,32 1-12445,-17 1 1558,21 2-1588,12 1-675,4-1 103,207-6 201,-141 3-1058,83-13 0,226-29 7,-341 42-98,92-8 203,-117 10-95,-14 1 36,-22 1 65,-38-5-114,-206-4 114,99 9-322,108-1 109,26 0-83,-107 2 38,105 1-1166,-65 12 1,69-6-2037,12 2 923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5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40 194 8320,'-10'-7'1083,"4"4"-192,0-1 1,1 0 0,-7-6 0,12 9-573,0 0 1,0-1-1,0 1 0,0 0 0,1 0 0,-1-1 0,0 1 1,0 0-1,1 0 0,-1 0 0,1 0 0,-1 0 0,1 0 1,0-1-1,-1 1 0,1 1 0,0-1 0,0 0 0,1-1 0,5-9 701,0 0-544,0 0 0,1 1 1,0 0-1,1 0 0,0 0 1,0 1-1,1 1 0,0 0 1,16-10-1,-20 14-319,1 1 0,0 0 0,0 0 0,0 0 0,0 0 0,0 1 0,0 1 0,1-1 0,-1 1 0,1 0 0,-1 1 0,1 0 0,-1 0 0,1 1 0,-1-1 0,1 2 0,13 3 0,-5 1 49,-2 0-1,1 1 1,-1 0 0,17 13-1,51 43 656,-60-44-581,2-1-1,0 0 1,43 22 0,-62-38-259,0 0 1,0 0 0,0 0-1,0-1 1,0 0 0,7 1-1,-10-1-38,0-1 0,0 0 0,0 0-1,0-1 1,0 1 0,0 0 0,0-1-1,0 1 1,0-1 0,0 0 0,0 0-1,0 1 1,-1-1 0,1 0 0,0-1-1,0 1 1,-1 0 0,3-3 0,-1 1-257,0 0-1,-1-1 1,1 1 0,-1-1 0,0 0 0,0 0 0,0 0 0,-1 0 0,2-5-1,7-38-4038,-10 43 3880,10-44-2586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5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25 8384,'-32'-22'11684,"37"20"-7509,16 3-1723,-19-1-2486,100 10 1307,109 5-4402,-170-18-3255,-15-4-1520,-12 3 3659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5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9888,'-18'3'3178,"18"-3"-3137,0 0-1,-1 0 1,1 0 0,0 0-1,-1 0 1,1 0-1,0 1 1,0-1 0,-1 0-1,1 0 1,0 0-1,0 0 1,-1 1 0,1-1-1,0 0 1,0 0-1,-1 0 1,1 1 0,0-1-1,0 0 1,0 0-1,-1 1 1,1-1 0,0 0-1,0 1 1,0-1 0,0 0-1,0 1 1,0-1-1,0 1 1,-8 17 892,1 0-1,1 0 1,1 1 0,1 0 0,-3 27 0,-1 104 1992,8-113-2507,2 1 0,1-1 0,2 0 0,2 0 0,1-1 0,2 0 0,16 39 0,-23-67-304,1 0 0,0 0 0,0 0 0,1-1 0,-1 1 0,11 11 0,-13-18-92,0 1-1,-1-1 0,1 0 0,0 1 0,0-1 1,0 0-1,0 0 0,0 0 0,0 0 1,0-1-1,0 1 0,1-1 0,-1 1 0,0-1 1,0 0-1,0 1 0,1-1 0,-1 0 1,0-1-1,0 1 0,1 0 0,-1-1 1,0 1-1,0-1 0,0 1 0,0-1 0,0 0 1,0 0-1,0 0 0,0 0 0,0-1 1,2 0-1,19-15 41,0-1 0,32-31 0,-45 38-206,-1 0 0,0-1 0,-1 0 0,0 0 0,-1-1 0,0 0 0,-1 0 0,-1 0 0,0-1 0,-1 0 0,0 0 0,3-26 0,-5 16 11,0-1 1,-2 0-1,0 1 1,-2-1-1,0 1 1,-12-45 0,11 57 66,-1 0 0,0 0 1,-1 0-1,-1 0 1,0 1-1,0 0 1,-1 0-1,-13-15 0,16 22 33,1 1 0,-1-1 0,1 1 0,-1 0-1,0 0 1,-1 1 0,1-1 0,0 1 0,-1 0-1,-8-3 1,9 4 49,0 0 0,0 1-1,0-1 1,1 1 0,-1 0-1,0 0 1,0 1 0,0-1 0,0 1-1,0 0 1,1 0 0,-1 0-1,0 0 1,1 0 0,-6 4 0,3-1 105,0 0 1,1 0-1,-1 0 1,1 0 0,0 1-1,0 0 1,1 0-1,-1 1 1,1-1 0,1 1-1,-1 0 1,1 0 0,0 0-1,0 0 1,0 1-1,-1 7 1,1-2 106,0 0 0,1 1 1,0-1-1,1 1 0,0-1 0,1 1 1,3 22-1,-2-28-128,0 0 0,1 0 0,0 0 0,0 0 0,1 0 0,0-1 0,0 1-1,0-1 1,1 0 0,0 0 0,0 0 0,8 8 0,-8-10-62,0-1 0,0 1 0,0-1 1,1 0-1,0 0 0,-1 0 0,1 0 0,0-1 0,1 0 0,-1 0 0,0-1 0,0 1 0,1-1 0,-1 0 0,1 0 0,8-1 0,34-3-894,-16-4-2885,-4 2 1165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5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7648,'-9'-5'3893,"24"14"-469,1-2-2204,-1 1 0,-1 0 0,15 11 0,-17-10-838,-1 1 1,1 0-1,-2 1 1,1 0-1,-1 0 1,10 17-1,2 9 578,-1 0 0,30 73 0,12 88 1509,-55-165-2124,-1 2 0,-1-1 0,-2 1 0,-2 0 0,-2 52 1,-1-69-401,-2 1 0,1-1 1,-2 0-1,0-1 0,-2 1 1,0-1-1,0 0 0,-2 0 1,0-1-1,-1 0 0,0 0 1,-15 17-1,8-15-1170,0-2 0,-1 0 0,-25 18-1,-26 11-6422,20-17 2998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5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7232,'1'-2'303,"-1"0"1,1 0-1,-1 0 1,1 0-1,-1 0 0,0 0 1,0 0-1,0 0 1,0 0-1,0 1 1,-1-1-1,1-3 1,-1 3-265,1-6 902,2 6 1042,-1 3-1808,-1-1 0,1 0 0,-1 1 0,1-1 0,-1 1 0,1-1 0,-1 0 0,0 1 0,1-1 0,-1 1 0,0-1 0,1 1-1,-1-1 1,0 1 0,0-1 0,1 2 0,5 20 861,-1 0-1,-2 1 0,0-1 1,0 41-1,-1-21-265,47 721 4717,-41-634-5181,17 188-68,-24-310-228,1 14-1439,-1-15-887,-1-19-4162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5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53 6048,'-29'-20'1952,"20"15"-1764,0-3 4713,9 8-4730,0-1 0,0 1 0,0-1 0,1 1 1,-1-1-1,0 1 0,1 0 0,-1-1 0,0 1 0,1-1 0,-1 1 0,0 0 0,1-1 0,-1 1 1,0 0-1,1 0 0,-1-1 0,1 1 0,-1 0 0,1 0 0,5-3 235,0 1 0,0 0 0,0 1-1,0-1 1,1 1 0,-1 0 0,0 1 0,0 0-1,1 0 1,8 1 0,-4 0-190,0 0 0,-1 1-1,1 1 1,-1-1 0,0 2 0,0-1-1,0 2 1,0-1 0,0 1 0,12 9 0,-16-9-151,0-1 1,-1 1 0,0 0 0,0 1 0,0-1 0,-1 1 0,1 0-1,-1 0 1,-1 0 0,1 0 0,-1 1 0,0 0 0,-1 0 0,0-1 0,0 1-1,2 10 1,-3-6 0,0-1 0,-1 0 0,0 1 0,0-1 0,-1 1 0,-1-1 1,0 0-1,0 0 0,-1 0 0,0 0 0,-6 12 0,-4 4 436,-1-1 0,-29 40 0,36-56-263,4-6-105,1 1 1,-1-1-1,1 1 0,-4 6 1,6-9-114,-1-1 1,1 0-1,0 1 1,0-1-1,0 1 1,0-1-1,0 1 1,0-1-1,0 1 1,0-1-1,0 1 0,0-1 1,0 1-1,0-1 1,0 1-1,0-1 1,0 1-1,0-1 1,1 1-1,-1-1 1,0 0-1,0 1 1,0-1-1,1 1 1,-1-1-1,0 0 0,1 1 1,-1-1-1,0 0 1,1 1-1,-1-1 1,1 0-1,-1 1 1,0-1-1,1 0 1,-1 0-1,1 0 1,-1 1-1,1-1 1,-1 0-1,1 0 0,-1 0 1,0 0-1,1 0 1,-1 0-1,2 0 1,20 3 45,0-1 0,35-2 0,6 0-2764,-34 3 1230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59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54 4064,'-6'-4'482,"-15"-11"399,20 14-689,0 0-1,0 0 0,0 0 1,0 0-1,1 0 1,-1 0-1,0 0 1,0 0-1,1 0 1,-1-1-1,0 1 1,1 0-1,0 0 0,-1-1 1,0-1-1,1 2 315,0 0-1,1 0 0,-1-1 0,8-8 8364,-8 10-8786,1 13 1451,-5 86 1018,-29 170 0,29-247-2482,1 0 1,1 1 0,1 0-1,1-1 1,1 1 0,0 0-1,11 43 1,-11-61-148,0-1 0,1 1 1,0-1-1,0 0 0,4 6 1,7 4-2002,-11-14 1584,-1 1 0,0 0-1,0-1 1,0 1 0,0-1-1,1 1 1,-1-1 0,0 0 0,0 1-1,1-1 1,1 0 0,11-2-4295,0 2 1621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00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85 8544,'-42'-7'2757,"41"7"-2640,0 0-1,0 0 1,0 0 0,1 0-1,-1-1 1,0 1 0,0 0-1,0-1 1,0 1 0,0-1-1,1 1 1,-2-2 0,2 2-62,-1 0-1,1 0 1,0-1 0,0 1 0,0 0 0,0 0-1,0 0 1,-1-1 0,1 1 0,0 0 0,0-1 0,0 1-1,0 0 1,0 0 0,0-1 0,0 1 0,0 0-1,0 0 1,0-1 0,0 1 0,0 0 0,0 0 0,0-1-1,1 1 1,-1-1 0,9-9 2392,-8 10-2242,13-13 2994,-11 10-2873,0 0-1,1 0 1,-1 0-1,1 0 0,0 1 1,0 0-1,0-1 1,0 1-1,1 1 0,-1-1 1,0 1-1,6-2 1,20-2-16,0 1 0,0 2 1,58 2-1,94 19-1071,-125-9-1287,48 5-6512,-51-11 4347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0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37 250 8320,'-15'7'2672,"15"-7"-2603,-1 0 0,1 0 0,-1 0 0,1 0 0,0 0 0,-1 0 0,1 0 0,-1 0 0,1 0 0,0 0 0,-1 0 0,1 0 0,-1-1 0,1 1 0,0 0 0,-1 0 0,1 0 0,0-1 0,-1 1 0,1 0 0,0 0 0,-1-1 0,1 1 0,0 0 0,0-1 0,-1 0 0,-4-7 1934,3 5-1590,1 0 0,0 0 0,1 0 0,-1 0 0,0 0 0,1 0 0,0 0 0,0 0 0,0-1-1,0 1 1,1-5 0,1 0 91,0 0 1,6-14-1,-3 9 31,-1 6-380,-1-1 1,1 1 0,1 0 0,0 0 0,0 1 0,0-1-1,0 1 1,1 0 0,0 0 0,1 1 0,7-5 0,-2 1 15,0 1 0,1 1 0,0 0 0,1 1 0,20-7 0,-19 9-106,1-1 0,0 2 1,22-3-1,-32 6-74,1 0-1,-1 0 1,0 0-1,1 1 1,-1 0-1,0 0 1,0 1-1,0 0 1,0 0 0,0 0-1,0 1 1,5 3-1,-7-4 27,-1 1 0,0-1-1,0 1 1,0 0 0,0 0-1,-1 0 1,1 1-1,-1-1 1,0 0 0,0 1-1,0 0 1,0-1 0,-1 1-1,0 0 1,1 0 0,-1 0-1,-1 0 1,1 0 0,0 7-1,0 5 78,-1-1 0,-1 0 1,-4 30-1,-2-8-4,-2-1 0,-2 0 1,0-1-1,-23 44 1,3-17 117,-53 78 1,-17-8 51,72-96-131,3-8 52,21-23 5,0 0 0,0 0-1,1 1 1,-1 0 0,-4 9 0,9-15-161,-1 0 0,1 0 0,0 0 0,0 1 0,0-1 0,0 0 0,0 0 0,0 0-1,0 1 1,0-1 0,0 0 0,0 0 0,0 1 0,0-1 0,0 0 0,0 0 0,0 1 0,0-1 0,0 0 0,0 0 0,0 0-1,0 1 1,0-1 0,0 0 0,1 0 0,-1 1 0,0-1 0,0 0 0,0 0 0,0 0 0,0 0 0,1 1 0,-1-1 0,10 4 400,16-3-116,-23-1-232,357 30-690,-281-20-1841,-63-7 300,0 0-1,-1 0 0,19 8 1,-1 2-1771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0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64 342 6464,'-4'-4'734,"0"1"-1,0-1 1,1 0 0,-6-4 3703,9 8-4342,1 9 3389,3 15-1881,6 305 2696,-1-25-2379,-2-203-1254,-7-100-656,0-1-1,0 0 0,0 0 1,0 0-1,0 0 0,0 1 1,0-1-1,0 0 0,-1 0 1,1 0-1,0 0 0,0 0 1,0 1-1,0-1 0,0 0 1,0 0-1,0 0 0,-1 0 1,1 0-1,0 0 0,0 0 1,0 0-1,0 0 0,-1 1 1,1-1-1,0 0 0,0 0 1,0 0-1,0 0 0,-1 0 1,1 0-1,0 0 0,0 0 1,0 0-1,0 0 0,-1 0 1,1 0-1,0 0 0,0 0 1,0 0-1,0-1 0,-1 1 1,1 0-1,0 0 0,0 0 1,0 0-1,0 0 0,0 0 1,-1 0-1,1 0 0,0-1 1,0 1-1,0 0 0,0 0 1,0 0-1,0 0 0,0 0 1,0-1-1,0 1 0,-1 0 1,1 0-1,0 0 0,0-1 1,-3-3 46,1-1 1,-1 1-1,1-1 1,0 0-1,0 0 1,0 0-1,1 0 1,-1-7-1,-6-18 86,0-1-146,1 0-1,-4-45 1,3-65 60,6 103-90,2-1 0,2 1-1,1-1 1,9-38 0,-1 40-18,1-1 0,2 2 0,32-60 0,-19 44 58,63-90-1,-81 129-69,1 1-1,0 1 1,0 0 0,17-14 0,-24 23 52,0-1 1,1 1-1,-1 0 1,1 0-1,0 0 0,-1 0 1,1 1-1,0-1 1,0 1-1,0 0 0,0 0 1,0 1-1,0-1 1,0 1-1,0 0 0,0 0 1,0 0-1,0 1 1,0-1-1,1 1 0,5 2 1,-1 1 19,0 0 1,-1 0-1,1 1 0,-1 1 1,0-1-1,0 1 0,-1 1 1,1 0-1,-1 0 0,-1 0 1,7 9-1,-4-4 34,-1 0 0,0 1 0,-1 0 0,-1 0 0,0 1 0,7 22 1,-10-26-12,-1 1 0,-1-1 1,0 0-1,0 1 1,-1-1-1,0 1 1,-1-1-1,-3 19 1,-4 1 76,-17 46 1,21-65-97,-43 102 10,39-95-7,-2-1 0,0-1-1,-1 0 1,-16 19-1,24-31 1,-1 0-1,0 0 0,0-1 0,0 1 1,0-1-1,-9 5 0,11-7-2,-1 0-1,0 0 1,0 0-1,0 0 1,1-1-1,-1 1 1,0-1-1,0 0 1,0 1-1,0-2 1,0 1-1,0 0 1,0 0-1,-4-2 0,2 1-13,0-1-1,0-1 0,1 1 0,-1-1 0,0 1 1,1-1-1,0 0 0,-1-1 0,1 1 0,1-1 0,-1 0 1,0 0-1,1 0 0,0 0 0,0-1 0,-5-9 0,8 14-1,0 0-1,0 0 1,0 0-1,0 0 1,-1 0-1,1 0 1,0-1-1,0 1 0,0 0 1,0 0-1,0 0 1,0 0-1,0 0 1,0 0-1,-1 0 1,1-1-1,0 1 0,0 0 1,0 0-1,0 0 1,0 0-1,0-1 1,0 1-1,0 0 1,0 0-1,0 0 0,0 0 1,0 0-1,0-1 1,0 1-1,0 0 1,0 0-1,0 0 1,0 0-1,0 0 0,1-1 1,-1 1-1,0 0 1,0 0-1,0 0 1,0 0-1,0 0 1,0 0-1,0-1 0,0 1 1,0 0-1,1 0 1,-1 0-1,0 0 1,0 0-1,0 0 1,0 0-1,0 0 0,1 0 1,6 5-76,-2 2 108,0 1 0,0 1 0,5 16 0,1 0 228,100 232 1920,-106-240-1799,-4-13-704,0 0-1,0 0 0,1 0 1,-1 0-1,5 6 1,-5-8-252,1 0 1,-1-1-1,1 1 1,-1-1 0,1 0-1,0 1 1,-1-1 0,1 0-1,0 0 1,0 0-1,0 0 1,0 0 0,0-1-1,0 1 1,3 0-1,33 3-6759,-25-4 4837,19 3-1323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2:25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38 232 1472,'0'-4'401,"1"1"1,-1 0-1,1-1 0,-1 1 0,1 0 1,0 0-1,0 0 0,2-4 1,-1 4 497,-1 0 0,2-18 15857,-18 73-14235,-10 48-190,21-83-2151,1 1 1,1-1-1,0 1 1,1-1-1,1 1 0,3 20 1,21 104 413,-22-131-547,2 7 16,1 0 0,0 0 0,1 0 0,1-1 0,1 0 0,1 0 0,0-1 0,1 0 0,0-1 0,16 17 0,-23-29-39,0 0-1,1 0 1,-1 0-1,1 0 1,0 0 0,0-1-1,0 1 1,0-1-1,0 0 1,1-1 0,4 2-1,-7-2-8,1 0 0,0-1 0,-1 0 0,1 0 0,0 0 0,-1 0 0,1 0 0,-1 0 0,1-1 0,0 1 0,-1-1 0,1 1 0,-1-1 0,1 0 0,-1 0 0,0 0 0,1-1 0,-1 1-1,0-1 1,4-2 0,2-4 23,-1 0-1,0 0 0,-1 0 0,0-1 0,9-16 0,22-53 131,-19 39-148,6-11-1,18-40-6,-27 48 74,-2 1-1,-2-2 1,10-83 0,-20 94-650,-1 1-1,-7-57 1,0 25-3816,4 26-2907,6 24 4103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02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105 175 10048,'0'0'3232,"3"-1"-1958,14-5 1744,0 0 0,33-5 0,-4 2-963,-42 8-1913,0 0-1,0 0 0,-1-1 0,1 1 1,0-1-1,-1 1 0,1-1 1,-1 0-1,1-1 0,-1 1 1,0-1-1,5-5 0,-6 6-121,-1 0 0,1-1 0,-1 1-1,0-1 1,0 1 0,0-1 0,-1 1 0,1-1-1,0 0 1,-1 1 0,0-1 0,0 0 0,1 0-1,-2 1 1,1-1 0,0 0 0,0 1 0,-2-5-1,1 4-30,1 0-1,-1 0 0,0 0 0,0 1 0,0-1 0,0 0 0,0 0 0,-1 1 0,1-1 0,-1 1 0,1-1 0,-1 1 0,0 0 0,0 0 1,0 0-1,-1 0 0,1 0 0,0 0 0,-1 0 0,1 1 0,-1 0 0,1-1 0,-1 1 0,0 0 0,0 0 0,0 0 0,1 0 0,-1 1 1,0-1-1,0 1 0,0 0 0,0 0 0,0 0 0,0 0 0,0 0 0,0 1 0,-5 1 0,-6 2 50,0 0 0,0 1-1,0 1 1,1 0 0,0 1-1,0 1 1,1 0 0,0 0-1,1 1 1,-1 1 0,2 0-1,-1 0 1,2 1 0,-13 18-1,19-26 58,1 1 0,0-1 0,1 1 0,-1 0 0,1-1 0,0 1 0,0 0 0,0 0 0,0 0 0,0 0 0,1 0 0,0 0 0,0 6 0,1-5 2,0 0 1,0 0-1,1 0 0,-1 0 1,1 0-1,0 0 1,1-1-1,-1 1 1,7 8-1,-3-4-13,1 0 0,0-1-1,1 0 1,0 0-1,0 0 1,1-1-1,0-1 1,0 1-1,0-1 1,1-1 0,0 0-1,0 0 1,0-1-1,1 0 1,-1-1-1,1 0 1,0-1-1,0 0 1,0-1-1,0 0 1,0 0 0,0-2-1,22-2 1,-7-1-1164,0-2 1,-1-1 0,33-13-1,-16 0-4261,0-2-3368,-10 5 3579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0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10 6304,'-3'0'751,"0"-1"-1,0 1 1,1 0 0,-1 0 0,0 0-1,0 0 1,0 0 0,0 0 0,0 1 0,1 0-1,-1-1 1,-4 3 0,-17 2 1723,8-6-1071,1-1 0,-23-4 1,27 3-1146,-1 1 1,1 0 0,0 1 0,-1 0 0,1 1-1,-17 1 1,21 1-223,-1-1-1,0 1 1,1 0-1,-12 6 1,15-7-24,1 1 1,0 0 0,0 0-1,0 1 1,0-1-1,0 1 1,0-1 0,0 1-1,1 0 1,0 0-1,-1 0 1,-1 4 0,-1 3 23,1 0 1,0 0-1,1 0 1,0 0-1,1 1 1,0 0 0,0-1-1,1 1 1,1 16-1,1 6 328,11 59 0,-11-83-311,118 823 2507,-91-306-1301,-28-478-929,14-49 236,24-7-62,-14 1-372,27-2 0,0 3-371,141-16 537,-65 17-3691,-83 7-3527,-41-2 6161,15 3-2735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0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507 101 4800,'6'-14'2445,"-6"12"-2236,1 1-1,0-1 1,-1 1 0,1-1 0,0 1-1,0-1 1,0 1 0,0-1 0,0 1-1,1-2 1,-1 3-44,-1-1 1,0 1-1,0-1 0,0 0 1,0 1-1,1-1 0,-1 1 1,0-1-1,0 0 0,0 1 1,0-1-1,0 0 0,0 1 1,0-1-1,-1 1 1,1-1-1,0 0 0,0 1 1,0-1-1,-1 1 0,1-2 1,-10-12 1849,6 11-1608,0 0 0,-1 0-1,0 0 1,1 0 0,-1 1 0,0 0-1,0 0 1,-8-1 0,-47-8 1095,57 11-1428,-21-3 226,1 1 0,0 1 0,-1 1-1,1 2 1,-1 0 0,1 1-1,0 1 1,0 2 0,-23 7 0,31-7-136,0 0 1,0 0-1,1 2 0,-22 14 1,32-20-134,0 2 1,1-1-1,-1 0 0,1 1 1,-1 0-1,1-1 1,0 1-1,0 1 0,1-1 1,-1 0-1,1 1 1,0-1-1,0 1 0,1 0 1,-1-1-1,1 1 0,0 0 1,0 7-1,0 5 46,2 1-1,0-1 1,1 1-1,0-1 1,7 22-1,-4-16-12,37 140 532,-20-83 343,17 122 0,-37-168-831,-2-1 0,-1 0 0,-2 0 0,-10 44 0,1 4-546,9-71-2832,3-10 3190,-1 0 0,1 0 0,0 0 0,0 0 0,0 0 0,0 0 0,-1 0 0,1 0 0,0 0 0,0 0 0,0 0 1,0 0-1,-1 0 0,1 0 0,0 0 0,0 0 0,0 0 0,0 0 0,-1 0 0,1 0 0,0 0 0,0 0 0,0 0 0,0-1 0,0 1 0,0 0 0,-1 0 0,1 0 0,0 0 0,0 0 0,0-1 0,0 1 0,0 0 0,0 0 0,-10-22-4608,2-3-32,0-2 1595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0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9376,'-8'-8'4256,"26"5"-3680,-5 3 2911,1 3-2015,12 2 1248,1 3-1600,14 4 512,-1 3-960,10 2-32,3-1-352,-3-1-192,0 2-64,-10-9-256,-9 4 128,-4-9-3328,1 5 1856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0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7808,'-19'0'2506,"11"2"-1519,3 1-1005,0 0 539,-1 1 0,1-1 0,1 1 0,-1 0 0,0 0 0,1 0 1,0 1-1,-5 5 0,9-9-473,-6 7 460,0 1 1,1 0-1,0 0 1,1 0-1,-5 13 0,-7 28 247,2 2-1,3 0 0,1 1 0,3-1 1,3 2-1,1 59 0,4-98-594,0 0-1,1-1 0,0 1 1,5 15-1,-5-24-72,0 0-1,0-1 1,0 0 0,1 1-1,0-1 1,0 0 0,0 0 0,0-1-1,1 1 1,0-1 0,0 1-1,0-1 1,7 5 0,-3-4 0,-1-1 0,1 0 0,0 0 0,1-1 0,-1 0 0,1 0 0,-1-1 0,1 0 0,0-1 0,0 0 0,10 0 0,-6-1-86,-1 0 0,1-1 0,0-1 0,-1 0 0,1-1 0,23-8-1,-24 5-76,0 0 0,-1 0 0,0-1-1,0 0 1,-1-1 0,0-1-1,0 1 1,-1-1 0,0-1-1,0 0 1,-1 0 0,-1-1-1,0 0 1,10-19 0,-3 0-170,-1-1 0,-2 0 1,-1-1-1,9-50 0,-13 50 140,-2-1-1,0-45 0,-4 67 82,0 0 0,-1 0-1,-1 0 1,1 0 0,-2 0 0,0 0-1,0 1 1,0-1 0,-9-15-1,8 20 11,0 0-1,0 0 0,0 0 0,-1 1 0,0 0 0,0-1 0,0 2 1,-1-1-1,1 1 0,-1 0 0,0 0 0,-1 0 0,1 1 0,0 0 0,-11-3 1,2 1 47,1 2 1,-1 0-1,0 0 0,0 2 1,0 0-1,0 0 1,-25 3-1,28 0 65,0 0 0,0 0-1,0 1 1,1 0-1,-1 1 1,1 1 0,0 0-1,0 0 1,0 1 0,-10 7-1,17-10-9,1 0-1,-1 0 1,1 0 0,0 0-1,0 1 1,0-1-1,1 1 1,-1 0 0,1 0-1,0 0 1,0 0-1,0 0 1,-1 5-1,1-4 9,1 1-1,0 0 0,1 0 0,-1 0 1,1 0-1,0 0 0,1 0 0,-1 0 1,4 10-1,0 1 39,1-2-1,0 1 1,2 0 0,0-1-1,0 0 1,1-1 0,1 0 0,1 0-1,0 0 1,20 19 0,-23-26-234,0 0 0,0-1 0,1 0 0,0 0 0,0-1 0,1 1 0,-1-2 0,1 0 0,0 0 0,1 0 0,-1-1 0,1 0 0,-1-1 0,1 0 0,0-1 0,-1 0 0,1 0 0,0-1 0,14-2 0,-13 1-1615,-1-2 1,0 1-1,0-1 1,0-1-1,11-4 1,-2-1-1554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0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16 7968,'-37'-13'2565,"37"12"-2536,-1 1 0,1 0 0,-1 0 0,1 0 1,0-1-1,-1 1 0,1 0 0,-1 0 0,1 0 0,-1 0 0,1 0 0,0 0 0,-1 0 0,1 0 1,-1 0-1,1 0 0,-1 0 0,1 0 0,-1 0 0,1 0 0,0 0 0,-1 1 0,1-1 0,-1 0 1,1 0-1,0 0 0,-1 1 0,1-1 0,0 0 0,-1 0 0,1 1 0,0-1 0,-1 0 1,1 1-1,-14 10 775,2 1 0,0 0 0,0 1 1,-12 17-1,-11 19 1498,3 1 0,-51 105 0,59-98-1611,2 0 0,-28 114 0,44-141-660,1 1-1,2 0 0,1-1 0,1 1 0,2 0 1,1 0-1,11 60 0,-3-54-786,2-1-1,1 0 1,2-1 0,23 43 0,-1-17-930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0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9632,'24'10'3120,"-23"-10"-3062,0 1 0,-1-1 0,1 1 0,0-1 0,-1 1 1,1 0-1,0-1 0,-1 1 0,1 0 0,0-1 0,-1 1 0,1 0 1,-1 0-1,0-1 0,1 1 0,-1 0 0,0 0 0,1 0 1,-1 0-1,0 1 0,11 19-53,57 130 5798,-35-67-3168,95 279 2473,-117-325-4863,-3 0 0,-1 0 0,-2 1 0,-2 0 0,-1 0 0,-2 0-1,-1 0 1,-3 0 0,-1-1 0,-19 74 0,-19 9-1528,35-103-224,-1 0 1,-1-1-1,0 0 1,-18 22-1,-4-1-1976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0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532 176 4224,'0'-1'256,"1"1"0,0-1 0,0 1 1,-1-1-1,1 0 0,0 1 0,-1-1 1,1 0-1,-1 0 0,1 0 0,-1 1 0,1-1 1,-1 0-1,1 0 0,-1 0 0,0 0 0,1 0 1,-1 0-1,0 0 0,0 1 0,0-1 0,0 0 1,0 0-1,0-2 0,-1 0 682,1-1 1,-1 0-1,-1 1 0,-2-8 0,2 7-1122,0-2 495,-2 1 1,1-1-1,-1 1 1,0 0 0,0 0-1,0 0 1,0 1 0,-1-1-1,0 1 1,0 0 0,0 0-1,-1 1 1,1 0 0,-1 0-1,-6-3 1,-12-3 301,0 0-1,-33-6 1,51 13-542,-15-3 113,0 1 0,-1 0-1,0 2 1,0 0-1,-33 3 1,46 0-97,0-1 1,0 2-1,1-1 0,-1 2 1,1-1-1,0 1 0,-1 0 1,1 1-1,0-1 1,1 2-1,-1-1 0,1 1 1,0 0-1,0 1 0,0-1 1,-8 11-1,10-9 3,1-1 1,0 1-1,0 0 0,1 1 0,0-1 1,0 0-1,1 1 0,0 0 1,0-1-1,1 1 0,-1 15 0,1 0 97,1-1-1,2 0 1,3 23-1,8 17 434,2 0 0,3-1 0,47 104 0,-57-146-523,-1 0-1,0 1 1,-2-1 0,0 1-1,-1 0 1,-1 1 0,1 35-1,-5-42-258,1 1 0,-2-1 0,0 0 0,-1 1 0,0-1 0,-1-1 0,-6 15 0,0-13-1655,9-15 1400,0 1 1,0 0 0,-1 0-1,1-1 1,0 1-1,0-1 1,-1 1-1,1-1 1,0 1 0,-1-1-1,1 0 1,0 0-1,-1 0 1,1 0-1,0 0 1,-1 0-1,1 0 1,0 0 0,-1 0-1,1-1 1,0 1-1,-1-1 1,1 1-1,0-1 1,-2 0 0,-11-4-2704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0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37 11232,'-5'-5'5056,"29"-6"-4385,-6 7 2529,-2 4-1888,21-5 1152,0 5-1440,21-8 160,5 8-704,13-3-224,1 6-160,-6-3-448,-3 0 224,-15 0-2016,-3 5 1184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0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439 46 4480,'-8'-12'1445,"7"11"-1301,1 0 0,0 0 0,0 1-1,0-1 1,0 0 0,1 0 0,-1 0-1,0 1 1,0-1 0,0 0 0,1 0 0,-1 0-1,0 1 1,1-1 0,-1 0 0,1 0 0,-1 1-1,1-1 1,0 0 0,1-3 1071,-2 4-1081,0 0-1,1-1 1,-1 1 0,0 0 0,0-1 0,0 1-1,0-1 1,0 1 0,0 0 0,0-1 0,0 1-1,0-1 1,0 1 0,0 0 0,0-1 0,0 1 0,0 0-1,0-1 1,0 1 0,0-1 0,0 1 0,-1 0-1,1-1 1,0 1 0,0 0 0,0-1 0,-1 1 0,1 0-1,0-1 1,-1 1 0,1 0 0,0 0 0,0-1-1,-1 1 1,1 0 0,0 0 0,-1 0 0,1-1 0,0 1-1,-1 0 1,1 0 0,-1 0 0,1 0 0,0 0-1,-1 0 1,1 0 0,-1 0 0,1 0 0,0 0 0,-1 0-1,1 0 1,-1 0 0,-19 3 1499,0 5-836,1 0 1,0 2 0,0 0 0,-28 22-1,22-16-204,8-4-294,1 1 0,0 0 0,0 2 0,1 0 0,1 0 0,1 2-1,0-1 1,1 2 0,-16 30 0,10-11 61,2 1-1,1 1 0,-17 74 0,26-85-213,1 0-1,1 1 1,2-1-1,1 1 1,1-1-1,2 1 0,1 0 1,0-1-1,3 0 1,11 38-1,-9-43-140,0-1-1,2 1 1,1-1-1,0-1 1,2 0-1,0-1 1,2 0-1,0-1 1,1-1-1,0 0 1,2-1 0,28 21-1,-32-28-649,1 0-1,26 12 1,-34-19-159,1 0 0,0 0 0,-1 0 0,1-1 0,0-1 0,0 1 0,16-1 0,4-1-1676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2:26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69 7712,'-13'-7'3138,"13"6"-2993,-1 1-1,1 0 1,0 0 0,0-1-1,0 1 1,-1 0 0,1 0-1,0-1 1,0 1 0,0 0 0,0-1-1,0 1 1,0 0 0,0 0-1,0-1 1,-1 1 0,1 0-1,0-1 1,0 1 0,1 0-1,-1-1 1,0 1 0,0 0-1,0-1 1,0 1 0,0 0-1,0 0 1,0-1 0,0 1-1,0 0 1,1-1 0,-1 1 0,0 0-1,0 0 1,0 0 0,1-1-1,-1 1 1,0 0 0,0 0-1,1-1 1,-1 1 0,0 0-1,0 0 1,1 0 0,-1 0-1,0 0 1,1 0 0,-1-1-1,0 1 1,1 0 0,18-10 2202,-9 5-1736,0 0-1,0 0 1,16-5-1,-11 6-240,1 1-1,-1 0 1,1 1-1,-1 1 1,1 0 0,20 3-1,-29-2-204,-1 1-1,0 0 0,1 1 1,-1-1-1,0 1 1,0 0-1,0 1 0,0 0 1,0 0-1,-1 0 1,1 0-1,-1 1 0,0 0 1,0 0-1,0 1 1,-1-1-1,8 11 0,-9-12-80,-1 1-1,-1-1 0,1 1 1,0 0-1,-1-1 0,0 1 0,0 0 1,0 0-1,0 0 0,-1 0 0,0 0 1,0 0-1,0 0 0,0 0 1,0 0-1,-1 0 0,0 0 0,1 0 1,-2 0-1,1 0 0,-3 6 1,-2 2 17,0-1 1,0 0 0,-1 0 0,-1-1-1,-13 15 1,0-3 37,-2-1 0,-1-1 0,-45 28 0,28-20 121,12-12-3,26-15 83,6-2-312,1 0-1,-1-1 1,1 2-1,-1-1 1,1 0-1,0 1 1,5 0-1,11-2-17,28-5-144,93-1 1,-59 11-3979,-53 1 1952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10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14 9312,'-11'-14'2981,"11"16"-2209,-1 0 0,1 0 0,-1 0 0,1 0 1,0 0-1,0 0 0,0 0 0,0 2 0,-2 120 5652,-4 66-3598,4-131-2162,1-2-533,-2 32-374,3-49-963,1-20-6270,0-29 2751,6 1 1632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10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29 8736,'-7'-24'2810,"7"24"-2746,0 0 0,0-1 0,-1 1 0,1 0 0,0 0 0,0 0 0,0-1 0,0 1 0,0 0 0,0 0-1,0 0 1,0 0 0,-1-1 0,1 1 0,0 0 0,0 0 0,0 0 0,0 0 0,-1 0 0,1 0 0,0-1 0,0 1-1,0 0 1,-1 0 0,1 0 0,0 0 0,0 0 0,0 0 0,-1 0 0,1 0 0,0 0 0,0 0 0,0 0 0,-1 0 0,1 0-1,0 0 1,0 0 0,0 0 0,-1 0 0,1 0 0,0 0 0,0 0 0,0 0 0,-1 0 0,1 1 0,0-1 0,0 0 0,0 0-1,0 0 1,-1 0 0,1 0 0,0 1 0,0-1 0,0 0 0,0 0 0,0 0 0,-1 0 0,1 1 0,0-1 0,0 0-1,0 0 1,0 0 0,0 1 0,0-1 0,0 0 0,0 0 0,0 0 0,0 1 0,7 66 6330,-11 192-1637,-1-152-3898,0 38-1424,3-110-2758,-4-15-2015,6-20 4976,0 1 1,-1 0-1,1-1 1,0 1 0,0-1-1,-1 1 1,1-1-1,0 1 1,-1-1-1,1 0 1,0 1-1,-1-1 1,1 1-1,-1-1 1,1 0 0,-1 1-1,1-1 1,-1 0-1,1 1 1,-1-1-1,1 0 1,-1 0-1,1 0 1,-1 0-1,0 1 1,1-1 0,-2 0-1,2 0 67,-9 3-4030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1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18 199 11456,'-15'-12'3706,"15"12"-3677,0 0 0,0 0-1,-1 0 1,1 0-1,0 0 1,0 0 0,0 0-1,0 0 1,0 0 0,0 0-1,0 0 1,-1-1 0,1 1-1,0 0 1,0 0 0,0 0-1,0 0 1,0 0 0,0 0-1,0 0 1,0 0 0,0 0-1,0-1 1,0 1 0,0 0-1,0 0 1,-1 0-1,1 0 1,0 0 0,0 0-1,0 0 1,0-1 0,0 1-1,0 0 1,0 0 0,0 0-1,0 0 1,0 0 0,0 0-1,1-1 1,-1 1 0,0 0-1,0 0 1,0 0 0,0 0-1,0 0 1,0 0 0,0 0-1,0 0 1,0-1-1,11-15 2702,21-24-1,45-41 346,-59 64-2206,-15 14-601,0-1 1,1 1-1,0 0 0,0 0 1,8-4-1,-11 6-207,1 1 0,0-1 0,-1 0 0,1 1 0,0 0 1,0-1-1,0 1 0,-1 0 0,1 0 0,0 0 0,0 0 0,0 0 0,0 0 0,-1 1 0,1-1 0,0 0 1,0 1-1,-1 0 0,4 1 0,7 6 121,0 0 1,0 1-1,-1 1 1,0 0-1,0 0 1,14 19-1,-2-2 23,-12-16-115,8 12 110,2-2 0,0 0 0,1-2 0,34 23-1,-49-37-172,0-1-1,1-1 1,0 1-1,-1-1 0,1 0 1,1-1-1,-1 0 1,12 1-1,-13-2-39,-1-1 1,1 0-1,0-1 1,-1 0-1,0 0 0,1 0 1,-1-1-1,0 1 1,1-2-1,-1 1 0,0-1 1,7-4-1,-2 0-788,-1-1-1,0-1 1,0 0 0,-1 0 0,0 0-1,9-15 1,18-17-8112,-18 26 5212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11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55 13632,'-5'-3'6175,"23"3"-2047,-8 0-2784,7-4 512,11 4-1088,3-5-288,4 5-288,2-8-256,-1 5 0,-4-6-1952,-2 9 1120,-7-8-4704,0 8 3104,-6-7-6847,1-1 5279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1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97 121 8736,'-14'-3'2810,"14"3"-2783,0 0 0,-1 0-1,1 0 1,0 0 0,0 0-1,0 0 1,0 0 0,-1 0-1,1 0 1,0 0 0,0 0-1,0 0 1,0 0 0,-1 0-1,1 0 1,0 0 0,0 0-1,0 0 1,0 1 0,-1-1-1,1 0 1,0 0 0,0 0-1,0 0 1,0 0 0,0 0-1,0 0 1,-1 1 0,1-1-1,0 0 1,0 0 0,0 0-1,0 0 1,0 0 0,0 1-1,0-1 1,0 0 0,0 0-1,0 0 1,0 1 0,-7 12 899,2 0 0,-1 1 0,2-1 0,0 1 0,-3 22 0,1-8 104,-28 150 2618,31-152-3091,2 1-1,0-1 1,2 0 0,7 49 0,-6-65-408,0 0 0,1-1 0,0 0 0,1 0 0,0 0 0,0 0 0,1 0 0,0-1 0,6 8 0,-9-13-143,0-1-1,0 1 0,1-1 1,-1 0-1,0 1 1,1-1-1,0 0 1,-1-1-1,1 1 0,0 0 1,0-1-1,0 0 1,0 1-1,0-1 1,0 0-1,0-1 0,0 1 1,0-1-1,0 1 1,1-1-1,-1 0 1,0 0-1,0 0 0,1 0 1,-1-1-1,0 1 1,0-1-1,0 0 1,0 0-1,6-3 0,2-2-197,1-2-1,-1 0 1,0 0-1,-1 0 0,0-2 1,0 1-1,13-18 0,-11 11 5,0 0-1,-2-1 1,0 0-1,0-1 1,6-19 0,-13 31 134,15-38-237,-1-1-1,-3-1 1,-1 0-1,-2-1 1,5-59-1,-15 90 297,0 0 0,0 1 0,-4-28 0,2 38 10,0-1-1,0 1 1,0 0 0,-1 0-1,0 0 1,0 0-1,0 1 1,0-1-1,-1 0 1,0 1-1,0 0 1,0-1-1,-7-6 1,7 8 6,0 1 0,-1 0-1,0-1 1,1 1 0,-1 0 0,0 1 0,0-1 0,0 1-1,0-1 1,0 1 0,0 0 0,0 1 0,0-1 0,-1 1-1,1 0 1,0 0 0,0 0 0,0 0 0,-1 1 0,-6 1 0,5 0 91,-1 0 1,1 1 0,0-1 0,0 1 0,0 0 0,0 1 0,0-1-1,0 1 1,1 0 0,0 1 0,-7 7 0,6-5 77,0 1 0,1 0-1,0 1 1,0-1 0,1 1 0,0 0 0,-4 16 0,2-1 538,-6 43 1,9-46-392,2-1 1,0 27 0,2-39-216,0 0 1,0 0 0,0 0 0,1 0-1,0 0 1,1 0 0,0 0-1,6 10 1,-8-15-93,1 0 1,0-1-1,-1 0 1,1 1-1,0-1 0,0 0 1,1 0-1,-1 0 0,0 0 1,1-1-1,-1 1 0,1-1 1,-1 1-1,1-1 1,0 0-1,0 0 0,0 0 1,-1 0-1,1-1 0,4 1 1,-1 0-113,0-1-1,0 0 1,0-1 0,0 1 0,0-1 0,0-1 0,-1 1 0,12-5 0,0-1-742,-1 0 0,1-2 0,22-15 0,6-9-803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12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8384,'0'0'2704,"3"3"-1638,32 39 2072,-1 1 0,29 53-1,-47-67-2329,-1 0 0,-2 1 0,-1 0 0,-1 1 0,12 56 0,-9-8 448,4 92 0,-15-135-1097,-2 0-1,-1 0 1,-2 0 0,-2 0-1,-1-1 1,-1 1 0,-15 41-1,13-54-399,-1 0-1,0-1 0,-15 22 0,18-34-656,0-1 1,-1 0-1,0 0 1,-1 0-1,0-1 1,0 0-1,-1 0 1,-14 9-1,-9 4-2238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1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 7872,'-10'-5'3948,"21"7"-594,21 6 234,0 2-1964,100 27 2546,-106-32-3664,1 0 0,0-2 0,29 0 1,-8-3-112,-4-1 28,48 6 1,-87-4-407,0 0 0,-1 0 0,1 0 0,0 1 0,-1 0-1,1 0 1,-1 0 0,0 1 0,0-1 0,0 1 0,0 0 0,0 0 0,0 0 0,-1 1-1,1-1 1,-1 1 0,0 0 0,0 0 0,-1 0 0,1 0 0,-1 1 0,2 5 0,3 6-20,-1 1 0,-1 1 0,-1-1-1,4 28 1,13 211 133,-20-1 167,-1-136-142,0 147 298,11-67-166,-7-145-270,-3-43-17,14 151 361,-9-117-155,19 69 0,-19-95-157,1 8 7,17 39-1,-23-63-23,1-1-1,-1 1 1,1-1-1,-1 1 1,1-1-1,0 0 1,0 1-1,0-1 1,0 0-1,0 0 1,0-1-1,1 1 1,-1 0-1,0-1 1,1 1-1,0-1 1,-1 0-1,1 0 1,0 0-1,4 1 1,-6-2 117,-10 0 438,-46 0-438,-135 6-5,6 4-1243,105-4-2084,-1-2-3809,34-1 3386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46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37 5216,'-11'4'15347,"24"2"-12053,-7-3-3042,0-1-1,0 1 0,0-1 1,9 1-1,12-2 263,1-1 1,-1-1 0,1-2-1,42-9 1,2 0-454,-53 10-13,270-28 54,-149 30-131,-81 0-5921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49:46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55 7392,'-20'-3'2373,"10"4"1046,18 1 1247,183-18 2218,-92 5-4739,161-14-4235,-227 22-2182,-6 7 1194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28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605 133 1728,'-2'-4'858,"-1"1"-1,0 0 1,0-1 0,-1 1 0,1 0-1,-1 0 1,1 1 0,-1-1-1,0 1 1,-8-4 0,-9-6 2325,8 2-371,12 8-2481,-1 1-1,1-1 1,-1 1-1,1 0 1,-1 0-1,0 0 1,0 0-1,0 0 1,-2-1-1,2 2-116,-1-1-1,1 1 1,-1 0 0,1 0-1,-1 0 1,1 0-1,-1 0 1,-4 2-1,6-2-181,0 0-1,0 0 1,0 0-1,0 1 0,0-1 1,0 0-1,0 1 1,0-1-1,0 1 1,0-1-1,1 1 1,-1-1-1,0 1 1,0 0-1,0-1 0,1 1 1,-1 0-1,0 0 1,1 0-1,-1-1 1,0 1-1,0 2 1,-11 53 449,-10 56 72,0-8-252,4-24-143,11-44-14,-16 49 1,19-73-82,-1 0 0,0-1 0,-1 1 1,0-1-1,0 0 0,-1 0 0,-14 15 1,20-25-53,-1 1 1,1-1 0,-1 0-1,1 1 1,-1-1 0,0 0-1,1 0 1,-1 0 0,0 0 0,0 0-1,0-1 1,0 1 0,0-1-1,0 1 1,0-1 0,0 1 0,0-1-1,0 0 1,-2 0 0,-1-1 43,1 0-1,-1 0 1,1 0 0,-1 0 0,1-1 0,-7-3 0,-3-3-3,0 0 0,1-1 1,0-1-1,1 0 0,0-1 0,0 0 0,1-1 0,-14-19 1,15 19-52,2 0 1,-1-1 0,2 1 0,0-2-1,0 1 1,1-1 0,1 0 0,-5-16 0,4 6-18,0 0 1,1 0 0,2 0 0,0 0 0,2-1 0,1-26 0,1 42 3,0 0 1,1 1-1,0-1 0,0 1 0,1-1 1,0 1-1,0 0 0,9-14 0,-8 16 7,0 1 0,0-1 0,1 1 0,0 0 0,0 0 0,0 1 0,1-1 0,-1 1 0,1 1-1,0-1 1,0 1 0,10-4 0,4 0-34,0 1 0,0 0 0,23-2 0,64-4 188,-47 7-158,271-15 964,-281 18-860,-29 0-583,35 3 1,-6 1-6788,-49-2 6814,0 0-1,-1 0 0,1 1 0,0-1 0,0 0 1,-1 0-1,1 1 0,0-1 0,-1 1 1,1-1-1,0 0 0,-1 1 0,1 0 0,0-1 1,-1 1-1,1 0 0,8 14-4935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2:27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479 449 3808,'6'-2'577,"0"0"1,0 0-1,8-5 0,18-5 2095,1 0 1216,-31 11-3612,1-1-1,-1 1 1,0-1-1,1 1 1,-1-1-1,0 0 1,0 1-1,0-1 1,0 0-1,-1-1 1,4-3 0,-3 2 26,-1-1 0,1 0 0,0 1 0,-1-1 0,0 0 0,0 0 0,-1 1 0,1-1 0,-1 0 0,0 0 0,0 0 0,-1 0 0,0 0-1,1 1 1,-3-7 1,-2-6 327,-2 0 1,-13-28-1,15 37-404,-5-14 168,-2 1-1,-1 0 1,0 1 0,-21-23 0,25 33-132,0 1 0,-1 0-1,0 0 1,-1 1 0,1 1-1,-1 0 1,-1 0 0,0 1-1,-16-6 1,25 10-199,0 1-1,0 0 1,0 0 0,0 1-1,0-1 1,0 1-1,0 0 1,0-1 0,-1 1-1,1 1 1,0-1 0,0 0-1,0 1 1,0 0-1,0-1 1,0 1 0,0 0-1,0 1 1,0-1-1,0 0 1,-5 4 0,2 1 48,0 0 0,0 0 0,0 0 0,0 1 0,1-1 0,-7 13 0,3-3 11,0 0 1,1 1 0,1 0 0,0 0-1,-8 34 1,10-26 4,1 1 0,2 0 0,0 39 0,6 7 110,4-1 0,18 74 1,-15-91-93,45 258 378,-53-292-603,-1 1 0,0 21 0,0-28-892,-2-14 800,0 1 0,1-1 0,-1 1 1,0-1-1,0 1 0,0-1 0,0 1 0,0-1 1,0 1-1,0-1 0,0 1 0,0-1 0,0 1 0,0-1 1,0 1-1,0 0 0,0-1 0,-1 1 0,1-1 0,0 0 1,-1 2-1,-11-13-5049,-10-14 3034,6 6 2053,0 0 1,-1 2-1,-35-29 0,-62-32 3880,105 72-3076,1 0 0,-12-11 0,19 17-627,0 0 0,1-1 1,-1 1-1,1 0 0,-1-1 0,1 1 0,-1-1 0,1 1 0,-1-1 1,1 1-1,0-1 0,-1 1 0,1-1 0,0 1 0,-1-1 0,1 0 0,0 1 1,0-1-1,0 0 0,-1 1 0,1-1 0,0 1 0,0-1 0,0 0 0,0 1 1,0-1-1,0 0 0,0 1 0,0-1 0,1 0 0,-1 1 0,0-1 0,0 0 1,0 1-1,1-1 0,-1 1 0,0-1 0,1 0 0,-1 1 0,0-1 0,1 1 1,-1-1-1,1 1 0,0-1 0,3-2 128,0 1 0,-1 0 0,1 0 0,0 1 0,7-3 0,-8 3-87,373-106 2780,-327 97-2896,83-5 0,-129 15 62,1 0 0,-1 0 1,1 0-1,-1 0 0,1 0 1,-1 1-1,1 0 0,-1 0 1,4 1-1,-6-2-4,0 1 0,1 0 0,-1 0 0,0 0 0,0-1 0,0 1 0,-1 0 1,1 0-1,0 0 0,0 1 0,0-1 0,-1 0 0,1 0 0,-1 0 0,1 0 0,-1 1 0,1-1 0,-1 0 0,0 1 1,1-1-1,-1 0 0,0 0 0,0 1 0,0-1 0,0 3 0,-1 5 47,0 1-1,0-1 1,-1 0 0,0 0-1,0 1 1,-8 15 0,-28 52 33,26-56-70,2-3-32,-1 3 7,0 1 0,-13 37 0,23-58-17,0 1 0,1 0 1,-1 0-1,1 0 0,0 0 0,-1 0 1,1-1-1,0 1 0,0 0 0,0 0 0,1 0 1,-1 0-1,0 0 0,1 0 0,-1 0 1,1-1-1,0 1 0,-1 0 0,1 0 0,0-1 1,0 1-1,0-1 0,1 2 0,0-1 0,0 0 0,0-1 0,1 1-1,-1-1 1,0 0 0,0 0-1,1 0 1,-1 0 0,0 0 0,1 0-1,-1-1 1,1 1 0,-1-1-1,1 0 1,-1 0 0,4 0 0,1 0-7,-1 0 1,0-1-1,1 0 1,-1 0-1,0 0 1,0-1-1,1 0 0,-1 0 1,-1-1-1,1 1 1,0-1-1,-1-1 1,1 1-1,-1-1 1,0 0-1,0 0 1,6-7-1,2-5-26,0-1-1,-1 0 1,-1-1-1,9-19 1,-7 14 143,22-33 1,-33 54-81,0-1 0,0 0-1,1 1 1,-1-1 0,1 1 0,0 0-1,-1 0 1,1 0 0,0 0 0,0 0-1,0 1 1,7-3 0,-8 4-17,1-1-1,-1 1 1,0 0 0,1 0 0,-1 0 0,1 0 0,-1 0 0,0 0 0,1 1 0,-1-1 0,0 1 0,0-1-1,1 1 1,-1 0 0,0 0 0,0 0 0,0 1 0,0-1 0,0 0 0,3 3 0,20 19-6,-2 2 1,32 40 0,-28-33-2,-16-18-168,1 1 226,1 0 0,1 0 1,23 19-1,-32-31-444,0 1-1,1-1 1,-1 0 0,1 0-1,-1 0 1,1-1-1,0 0 1,0 0 0,0 0-1,1-1 1,-1 0-1,0 0 1,0-1 0,1 0-1,9 0 1,32-9-5491,6 0 1839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28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5632,'0'-4'473,"0"-15"989,0 19-1374,0-1 1,0 0 0,1 1-1,-1-1 1,0 1-1,0-1 1,0 0 0,0 1-1,1-1 1,-1 1 0,0-1-1,0 1 1,1-1 0,-1 1-1,1-1 1,-1 1 0,0-1-1,1 1 1,-1-1 0,1 1-1,-1 0 1,1-1 0,-1 1-1,1 0 1,0-1 0,9-2 1841,10-2 2462,-19 5-4290,0 0-1,0 0 0,0 0 0,0 0 0,0 0 1,0 1-1,0-1 0,-1 0 0,1 1 0,0-1 1,0 0-1,0 1 0,-1-1 0,1 1 0,0 0 1,0-1-1,-1 1 0,1-1 0,0 1 0,-1 0 1,2 1-1,2 6 407,1 0 0,-1 0 0,-1 0 0,0 0-1,4 16 1,8 48 766,-12-50-934,27 193 1128,-19-117-1352,-8-80-1028,8 33 0,-11-49 547,4 7-866,2-8-3658,2-4 1716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29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26 5152,'-30'-25'6744,"30"25"-6656,0 0 1,-1 0 0,1 0-1,0 0 1,0 0 0,0 0-1,0 0 1,0 0-1,0 0 1,0 0 0,-1 0-1,1 0 1,0 0 0,0 0-1,0 0 1,0 0 0,0 0-1,0 0 1,0 0-1,-1 0 1,1 0 0,0 0-1,0 0 1,0 0 0,-1 0 7,1 0 0,-1 1 0,0-1 0,1 0 1,-1 0-1,1 1 0,-1-1 0,1 0 0,-1 1 1,1-1-1,-1 1 0,1-1 0,-1 1 0,1-1 0,-1 1 1,1-1-1,0 1 0,-1-1 0,1 1 0,0-1 1,-1 1-1,1 0 0,-8 21 996,5-12-711,-5 12 353,-7 19-19,1 1 1,-10 62-1,6 8 199,-4 167 1,22-252-825,2 0 0,1 0 0,8 32-1,-7-41-18,1 0 0,1 0 0,1-1-1,1 1 1,13 21 0,-17-31 8,1-1 0,0 0 0,1-1 0,0 1-1,0-1 1,0 0 0,10 6 0,-12-9-31,1 0 1,0 0-1,-1-1 0,1 0 0,0 0 1,0 0-1,1 0 0,-1-1 0,0 0 1,1 0-1,-1-1 0,0 1 0,6-1 1,-2-1 7,-1 0 0,0 0 1,0-1-1,0 0 0,-1 0 0,1-1 1,0 0-1,12-7 0,-9 4-3,0-2 0,0 1 1,-1-2-1,17-17 0,-6 3-28,-2-1 1,-1-1 0,25-47-1,-31 50-25,-2 0 0,-1-1 0,10-33 0,1-24 29,18-144 0,-37 219-44,3-24-30,-1-1 1,-2 1 0,-1-1-1,-1 1 1,-5-33-1,5 55-1,-1 1-1,0-1 0,0 0 1,0 1-1,-1-1 0,0 1 0,0 0 1,-6-9-1,6 11 25,1 1 0,-1 0 0,0 1 0,0-1 0,0 0 0,0 1 0,0 0 0,0-1 0,-1 1 0,1 0 0,-1 1 0,1-1 0,-1 1 0,0 0 0,0-1 0,-7 0 0,-3 1-39,-1 1 0,1 1 1,0-1-1,-1 2 0,1 0 1,-19 6-1,-3 2-17,-42 19-1,61-21 96,0 1 0,1 0-1,0 1 1,1 0-1,0 2 1,1 0 0,0 0-1,0 1 1,2 1-1,0 0 1,-13 19 0,15-17 18,1-1 0,0 1 1,1 1-1,1-1 1,1 1-1,0 1 0,1-1 1,0 1-1,2 0 1,0 0-1,0 27 0,3-39 16,0 0-1,0 0 1,1 0-1,-1 0 1,1-1-1,1 1 1,-1 0 0,1 0-1,0-1 1,1 1-1,-1-1 1,1 1-1,0-1 1,0 0-1,0 0 1,1 0-1,0-1 1,0 1-1,0-1 1,6 4 0,-1-2 60,0 0 0,1-1 1,0 0-1,1 0 0,18 5 1,0-3 87,30 5 0,-30-8 63,1 0-1,-1-2 0,53-4 1,-67 1-730,1-2 1,-1 0 0,22-7 0,-26 6-1176,-1-1-1,0 1 1,0-2 0,0 1 0,14-12 0,-10 7-1786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3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34 5408,'0'-23'1728,"0"22"-1682,1 1 1,-1 0 0,0-1-1,0 1 1,0 0-1,0-1 1,0 1-1,0 0 1,0-1 0,0 1-1,0-1 1,0 1-1,0 0 1,0-1-1,-1 1 1,1 0 0,0-1-1,0 1 1,0 0-1,0-1 1,-1 1-1,1 0 1,0 0 0,0-1-1,0 1 1,-1 0-1,1-1 1,0 1 0,-1 0-1,1 0 1,0 0-1,0-1 1,-1 1-1,-5 3 968,-2 11-170,0 0 0,1 1 0,1-1 0,0 2 0,-5 21 0,5-19-244,-8 31 443,3 0-1,-9 70 1,7 102 293,13-140-1214,4 0 1,3 0 0,4 0-1,3-1 1,26 80 0,-32-135-419,0 0-1,1-1 1,2 0 0,23 39 0,-26-51-451,0 0 0,1-1 1,1 0-1,-1-1 0,2 0 0,-1 0 0,1-1 0,1 0 1,0-1-1,15 8 0,28 8-2090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3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29 8384,'-3'-27'2704,"4"27"-2680,-1 0 1,0 0 0,0 0 0,0 0 0,0 0-1,0 0 1,0 0 0,0 0 0,0-1 0,0 1-1,0 0 1,0 0 0,1 0 0,-1 0 0,0 0-1,0 0 1,0 0 0,0 0 0,0 0 0,0 0-1,1 0 1,-1 0 0,0 0 0,0 0 0,0 0-1,0 0 1,0 0 0,0 0 0,1 0 0,-1 0-1,0 0 1,0 0 0,0 0 0,0 0 0,0 0-1,0 0 1,0 0 0,1 0 0,-1 0 0,0 0-1,0 0 1,0 0 0,0 1 0,0-1-1,0 0 1,0 0 0,0 0 0,0 0 0,1 0-1,-1 0 1,0 0 0,0 0 0,0 1 0,0-1-1,0 0 1,0 0 0,0 0 0,6 6 163,4 5 335,-1 1-1,0 0 1,-1 1-1,8 17 1,6 11 347,31 43 806,77 140 701,14 105 567,-127-279-2669,-1 0 0,-4 2 1,-1-1-1,7 98 0,-17-114-210,-2 1 0,-1-1-1,-2 1 1,-13 57 0,9-65-257,-1-1 0,-1 0 0,-1 0 1,-1-1-1,-2-1 0,-19 29 0,-62 65-5541,37-54 2795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3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72 1312,'0'-20'15706,"-30"17"-9615,29 3-5979,1 8 26,-5 109 777,-22 127 0,23-219-706,-11 37 1,12-51-190,-1 1 0,-1-1 0,0 0-1,0 0 1,-8 11 0,11-20 4,0 1-1,1-1 0,-1 0 1,0 0-1,0 0 0,-1 0 0,1 0 1,0 0-1,-1 0 0,1-1 1,-1 1-1,1-1 0,-1 0 1,0 0-1,1 0 0,-7 1 1,7-1 6,-1-1 1,1 0-1,-1-1 1,1 1 0,-1 0-1,1-1 1,-1 1-1,1-1 1,-1 0-1,1 0 1,0 0 0,-1 0-1,1 0 1,0 0-1,0-1 1,0 1-1,0-1 1,0 1 0,-3-4-1,-4-5-2,0-1 1,1 1-1,0-1 0,-7-14 0,-23-52-28,18 35 14,-36-85 16,26 56-172,22 54 63,-7-28 0,13 40 61,1 0-1,0-1 0,0 1 0,1-1 0,-1 1 0,1-1 0,0 1 0,1-1 0,1-8 0,-1 12 12,0 0 0,0 0-1,0-1 1,0 1 0,0 0-1,0 0 1,1 0 0,-1 0 0,1 0-1,0 1 1,-1-1 0,1 0-1,0 1 1,0-1 0,0 1 0,0 0-1,0 0 1,1 0 0,-1 0-1,0 0 1,0 0 0,3 0 0,4-1-36,-1 0 1,1 1 0,-1 0 0,15 0 0,305-8 1327,-194 0-617,62-1-147,-192 10-509,14 0-27,0 0 0,1-2 0,28-4 0,-26 2-70,-11 4-4212,-6 0 887,5 17-6205,-4 6 3439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3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32 5056,'-5'-1'450,"3"1"-224,0-1 0,0 1-1,0 0 1,0 0 0,0-1-1,0 2 1,0-1 0,0 0 0,0 0-1,-4 1 1,5 0 380,-1-1-1,0 1 1,1-1-1,-1 0 1,0 0-1,1 0 1,-1 0 0,0 0-1,1 0 1,-1 0-1,0-1 1,-1 0-1,0 0 98,0 0-1,0 0 0,0 0 0,0 0 0,0-1 0,0 0 0,0 1 1,-2-4-1,5 5-677,-1 0 1,1 0 0,0 0 0,0-1-1,0 1 1,0 0 0,0 0 0,0 0 0,0-1-1,0 1 1,1 0 0,-1 0 0,0 0-1,0 0 1,0-1 0,0 1 0,0 0-1,0 0 1,0 0 0,0 0 0,0 0-1,0-1 1,1 1 0,-1 0 0,0 0-1,0 0 1,0 0 0,0 0 0,0 0-1,1-1 1,-1 1 0,0 0 0,0 0 0,0 0-1,0 0 1,1 0 0,-1 0 0,0 0-1,0 0 1,0 0 0,1 0 0,-1 0-1,10-3 142,22-1 56,0 1-1,37 2 0,-56 1-147,-3 0-41,10 0 132,36 5-1,-51-5-111,0 1-1,0 0 1,0 1-1,-1-1 1,1 1-1,0 0 1,-1 0-1,1 0 1,-1 1-1,0-1 1,0 1-1,7 7 1,-10-9-47,1 1 0,-1-1 0,0 1 0,0-1 1,0 1-1,0 0 0,0-1 0,0 1 0,-1 0 0,1 0 0,0 0 1,-1-1-1,0 1 0,1 0 0,-1 0 0,0 3 0,0-2 11,-1 0 0,1 1 0,-1-1 0,0 0 0,0 0-1,0 0 1,0 0 0,-1 0 0,-1 3 0,-4 5 53,-1 0 0,-1-1 1,-17 18-1,17-19-59,3-2-12,2-3 0,-1 0 0,1 0 0,0 1 0,0 0 0,1 0 0,-1 0 0,1 0 0,-4 11 0,6-16-2,1 1 0,0 0 0,1-1 0,-1 1 0,0-1 0,0 1 0,0-1 1,0 1-1,0-1 0,0 1 0,1-1 0,-1 1 0,0-1 0,0 1 0,1-1 0,-1 1 0,0-1 0,1 1 0,-1-1 0,0 0 0,1 1 0,-1-1 0,1 0 0,-1 1 0,1-1 0,-1 0 0,1 1 0,-1-1 0,1 0 0,-1 0 0,1 0 0,-1 0 1,1 1-1,-1-1 0,1 0 0,0 0 0,26 3-69,-22-2 81,67 8 92,-65-8-132,1 1 0,0 0 0,-1 1 0,0 0 0,1 0-1,-1 0 1,8 6 0,-13-7 36,1 0 1,-1 0-1,1 0 0,-1 0 0,0 1 1,0-1-1,0 1 0,0-1 0,-1 1 0,1 0 1,-1 0-1,1 0 0,-1 0 0,1 4 0,-1-2 61,0 0 0,0 0 0,-1 0 0,0-1 0,0 1 0,0 0 0,0 0 0,-3 9 0,0-4 50,0 0 0,0-1 0,-1 1 0,-1-1 0,0 0 0,0 0 0,0 0 0,-11 12 1,8-13-88,0-1 0,0 1 1,-1-1-1,0-1 0,0 0 1,0 0-1,-1 0 1,-16 5-1,-9 3 99,-42 8-1,71-20-120,-115 26-43,99-24-608,0-1-1,0-1 1,-35-2 0,34-6-1284,22 6 1835,1 0-1,-1 0 1,1 0 0,0 0 0,-1 0 0,1 0 0,0 0-1,-1 0 1,1 0 0,-1-1 0,1 1 0,0 0-1,-1 0 1,1 0 0,0-1 0,-1 1 0,1 0-1,0-1 1,0 1 0,-1 0 0,1-1 0,0 1-1,0 0 1,0-1 0,-1 1 0,1 0 0,0-1 0,0 1-1,0-1 1,0 1 0,0 0 0,0-1 0,0 1-1,0-1 1,0 1 0,0 0 0,0-1 0,0 1-1,0-1 1,0 1 0,0 0 0,0-1 0,0 1-1,0 0 1,0-1 0,1 1 0,-1-1 0,0 1 0,0 0-1,1-1 1,4-4-1034,0 1-1,0 0 1,1 0 0,11-7-1,5-2-729,31-25-4170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35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12 7136,'-2'-1'223,"1"-1"1,-1 1 0,0 0-1,0 0 1,0 0 0,0 0-1,1 0 1,-1 0 0,-1 1-1,1-1 1,-4 0 0,4 1-34,-1 1 1,1-1-1,0 1 1,0 0 0,-1-1-1,1 1 1,0 0-1,0 0 1,0 1-1,0-1 1,-2 2-1,-8 5 372,0 2-1,1-1 1,0 1-1,1 1 1,0 0-1,1 0 1,0 1-1,1 0 1,0 1-1,-8 17 1,-3 15 365,-24 80 1,33-96-615,1 1-1,2 1 0,2-1 1,-3 38-1,7-60-259,1 1-1,0 0 1,1-1 0,0 1-1,0 0 1,1-1-1,0 1 1,1-1-1,0 0 1,0 0-1,1 0 1,0 0-1,0 0 1,0-1 0,1 1-1,1-1 1,-1-1-1,1 1 1,11 9-1,-10-10 40,1 0 0,0-1 0,0 0 0,0 0 0,1-1-1,-1 0 1,1-1 0,0 0 0,17 4 0,-19-6-26,-1 0 0,1-1 0,-1 1-1,1-1 1,-1-1 0,1 1 0,-1-1 0,1-1 0,-1 1 0,0-1 0,1 0 0,-1 0 0,0-1 0,0 0 0,8-5 0,-6 2-14,0-1 1,-1 1 0,0-2-1,0 1 1,0-1 0,-1 0-1,0 0 1,0-1 0,-1 1-1,0-1 1,6-18 0,0-4-10,-1-1 1,7-40-1,-10 34-29,-1 0 0,-1 0-1,-3-1 1,-1 1 0,-1-1 0,-8-44-1,7 77-44,0 0-1,0 0 0,-1 1 1,1-1-1,-1 0 1,-1 1-1,1 0 0,-1-1 1,0 1-1,0 0 0,-5-5 1,4 6-12,1 1-1,-1 0 1,0 0-1,0 0 1,0 0 0,0 1-1,-1-1 1,1 1-1,-1 0 1,1 1 0,-1-1-1,0 1 1,-8-2 0,-3 1 23,-1 0 1,1 2-1,-1-1 1,1 2 0,-23 3-1,28-2 43,0 0 0,0 1 0,1 0 0,-1 1 0,1 0 0,0 0 0,0 1 0,-18 12 0,26-15-11,0 0 0,0 0 0,0 0-1,0 0 1,0 0 0,0 0 0,1 1-1,-1-1 1,1 1 0,-1-1 0,1 1 0,0 0-1,0-1 1,0 1 0,0 0 0,1 0-1,-1-1 1,1 1 0,0 0 0,0 0 0,0 0-1,0 0 1,0 0 0,0 0 0,1 0-1,1 4 1,2 5 52,0 0-1,1-1 0,0 1 1,14 19-1,-6-9 189,2-1 0,1 0-1,31 31 1,-35-41-78,0 0 0,0-1 0,1-1 1,0 0-1,1-1 0,0 0 0,20 8 0,-31-15-190,0 0-1,-1 0 1,1-1 0,0 1 0,0-1 0,0 1-1,0-1 1,0 0 0,0 0 0,0 0 0,0 0-1,0-1 1,0 1 0,-1-1 0,1 0-1,0 0 1,0 0 0,0 0 0,-1 0 0,1-1-1,-1 1 1,5-4 0,0-2-1262,1 0 1,-1 0-1,0-1 0,-1 0 0,6-10 1,0 1-3046,4 0 707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35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7040,'-5'0'244,"0"0"1,0 1-1,0-1 1,1 1-1,-1 0 1,0 1-1,1-1 1,-1 1-1,1 0 1,-1 0-1,1 0 1,-5 4-1,-10 7 1160,0 1-1,-28 29 0,38-33-964,0 0 1,1 1-1,0 0 0,0 1 1,1 0-1,-6 15 0,1 2 178,2 1 0,-8 39 0,-6 66 425,21-122-921,-4 32 105,1 0 1,3 1 0,3 75-1,1-104-202,2 0-1,-1 0 0,2 0 1,0 0-1,1 0 1,1-1-1,0 0 0,2-1 1,-1 1-1,2-1 1,0 0-1,20 24 0,-14-23-539,1-1 0,0 0 0,0-1 0,2-1 0,0-1 0,36 19 0,-42-25-375,0 0 0,1-1 0,-1-1 0,1 0 0,0-1 1,0-1-1,0 0 0,1 0 0,-1-1 0,0-1 0,1 0 0,17-3 0,14-9-2890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3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8544,'1'0'146,"-1"0"1,1-1-1,0 1 1,-1 0-1,1 0 1,-1 0-1,1-1 1,-1 1-1,1 0 1,0 0-1,-1 0 1,1 0-1,-1 0 1,1 0-1,0 0 1,-1 1-1,1-1 1,-1 0-1,1 0 1,-1 0-1,1 0 1,0 1-1,-1-1 1,1 0-1,-1 1 1,1-1-1,0 1 1,16 12-145,-12-9 491,35 26 1753,-23-16-1273,21 11 0,37 19 524,52 32 400,-109-63-1625,0 1 1,-1 1 0,-1 0-1,26 30 1,-14-7 199,-1 0-1,-2 2 1,-2 1-1,-2 0 1,-1 2 0,21 68-1,-37-95-412,0 0-1,-1 1 0,0-1 0,-2 1 1,0 0-1,-1 0 0,0-1 1,-2 1-1,0 0 0,-1-1 1,0 1-1,-1-1 0,-1 0 1,-10 21-1,7-19-245,-1-1 0,-1 0 0,-1-1 1,0 0-1,-1-1 0,-1 0 0,-1-1 0,-18 15 0,10-11-1134,0-1-1,-2 0 1,0-2-1,-1-1 1,-27 11 0,-7-3-7463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3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102 148 6720,'-33'-14'2170,"31"13"-2005,-1 1-1,0-1 1,1 1-1,-1 0 0,0-1 1,1 1-1,-1 0 1,0 1-1,1-1 0,-1 0 1,-4 2-1,-10 0 2434,2-4 3905,15 2-6419,0 0 0,0 0 0,0-1 0,0 1 0,0 0 0,0 0 0,0 0 0,0-1 0,0 1 0,0 0 0,1 0 0,-1 0 0,0-1 0,0 1 0,0 0 0,0 0 0,1 0 0,-1 0 0,0 0 0,0-1 0,0 1 0,1 0 0,-1 0 0,0 0 0,0 0 0,0 0 0,1 0 0,-1 0 0,0 0 0,0 0 0,1 0 0,33-12 419,-25 10 11,149-40 468,-39 13-823,-63 16-587,1 3 0,0 2 0,114-1 0,-149 4-5812,-31 20-4186,3-9 9279,-5 10-1866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2:28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5 810 8064,'-5'4'5834,"5"-3"-5663,0-1 1,0 1 857,1-1-857,8 6 2741,-6-4-2581,0-1 0,1 0-1,-1-1 1,1 1-1,-1 0 1,6-1 0,2-1 8,-1 0 1,0 0-1,0-1 0,1-1 1,10-4-1,31-22 754,-27 13-901,0 0 1,-1-2-1,-1 0 1,0-2-1,-2 0 1,25-32-1,-2-1 165,61-98-1,-94 132-253,0-1 1,-1-1 0,-1 0-1,-1 0 1,10-40-1,-15 43-14,0 0-1,-1-1 1,-1 1 0,-1-1-1,0 1 1,-2 0-1,-4-26 1,5 37-39,0 1-1,-1-1 1,0 1-1,0 0 1,-1-1 0,0 1-1,0 0 1,0 1 0,-5-7-1,7 10-25,0 1-1,0 0 0,0 0 0,-1-1 0,1 1 0,-1 0 0,1 0 0,-1 0 0,1 0 0,-1 1 0,1-1 1,-1 0-1,0 1 0,0-1 0,1 1 0,-1-1 0,-2 1 0,1 0 28,-1 0 1,1 0-1,0 1 1,0-1-1,-1 1 1,1 0-1,0-1 0,-6 4 1,-2 1 140,1 2-1,-1-1 1,-17 15 0,28-21-190,-26 21 421,2 0 0,-44 49 0,57-56-264,0 1 0,0 1-1,2 0 1,0 0-1,1 1 1,-12 33 0,14-27-78,0 0 0,2 1 1,0 0-1,2-1 0,0 1 1,2 0-1,1 0 0,1 0 1,0 0-1,2 0 0,8 25 1,-7-32-241,0 0 1,1 0-1,1-1 1,1 0 0,0 0-1,2-1 1,-1 0-1,2-1 1,0 0 0,0-1-1,1 0 1,1 0-1,0-2 1,1 1-1,28 17 1,-34-25-572,0 0 0,1-1 1,-1 0-1,1 0 0,-1 0 0,1-1 0,0-1 1,0 1-1,13-1 0,-5-1-1388,-1-1 1,0-1-1,0-1 0,19-4 1,28-8-2444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37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 8128,'-13'2'2881,"27"-1"1235,48-5 833,-12 1-3157,23-1-423,84 6 0,-40 1-1419,-57-3-1483,31 0-4945,-40 0-2289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3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20 7296,'-7'-10'2257,"7"9"-2188,0 1-1,0 0 0,0-1 0,0 1 0,1-1 0,-1 1 0,0 0 0,0-1 0,0 1 0,0 0 0,0-1 0,1 1 1,-1-1-1,0 1 0,0 0 0,0-1 0,5-2 3941,3 29-1002,24 193-222,-5-27-1415,32 369 1121,-63-110-1633,3-427-829,-1 12-78,5 64 0,-3-98-127,1 0-1,-1 0 1,0-1-1,1 1 1,-1 0 0,1 0-1,0 0 1,-1-1 0,1 1-1,2 2 1,-3-3 76,0-1 0,1 0 0,-1 0 0,0 1 0,0-1 0,1 0 0,-1 0 0,0 0 0,1 0 0,-1 0 0,0 1 0,0-1 0,1 0 0,-1 0 0,0 0 0,1 0 0,-1 0 0,0 0 0,1 0 0,-1 0 0,0 0 0,1 0 0,-1 0 0,1 0 0,0-1-125,0 1 0,0-1 0,0 1 0,-1-1 0,1 1 0,0-1 0,0 0 0,-1 1 0,1-1 0,0 0 0,0 0 0,0 0 0,12-18-4186,4-5 1425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3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541 175 4224,'0'0'23,"0"0"1,0 0-1,0 0 1,0 0-1,0 0 1,-1 0-1,1 0 1,0 0-1,0 0 1,0 0-1,0 0 1,0 0-1,0 0 1,0 0-1,0 0 1,0 0-1,0 0 1,0 0 0,0 0-1,-1 0 1,1 0-1,0 0 1,0-1-1,0 1 1,0 0-1,0 0 1,0 0-1,0 0 1,0 0-1,0 0 1,0 0-1,0 0 1,0 0-1,0 0 1,0 0-1,0 0 1,0 0-1,0 0 1,0-1-1,0 1 1,0 0-1,0 0 1,0 0-1,0 0 1,0 0-1,0 0 1,0 0-1,0 0 1,0 0-1,0 0 1,0 0-1,0 0 1,0-1-1,0 1 1,0 0-1,0 0 1,0 0-1,0 0 1,0 0-1,0 0 1,5-7 1254,-5 7-852,1-1 1,0 1 0,-1-1 0,1 1 0,-1-1 0,0 0-1,1 1 1,-1-1 0,1 0 0,-1 1 0,0-1 0,0 0-1,1 0 1,-1 1 0,0-2 0,-2-1 3,0 0 0,-1 0 0,0 0 0,1 1 0,-1-1 0,0 1 0,0 0 0,0-1 0,0 1 0,-1 1 0,1-1 0,-1 0 0,-5-1 0,-4-3 200,-130-59 1792,111 53-2049,-1 0 0,-52-9 1,78 19-366,-1 1 1,1 1-1,0-1 1,-1 1 0,1 1-1,-1-1 1,1 1 0,0 1-1,0-1 1,-1 1-1,1 0 1,0 1 0,1 0-1,-1 0 1,-12 8-1,14-7-20,-1 0 0,1 0-1,0 1 1,1 0-1,-1 0 1,1 0 0,0 0-1,0 1 1,1-1-1,-1 1 1,1 0 0,1 0-1,-1 0 1,1 1-1,0-1 1,0 1 0,-1 11-1,1 10 69,1 0-1,3 37 1,11 54 309,-13-118-363,15 112 466,18 190 936,-32-259-1127,1 3-24,-4 56 1,-2-50 1119,3-32-3287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3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86 10720,'-2'-4'1101,"2"4"-939,0-1-1,0 1 1,-1-1-1,1 0 1,0 1-1,-1-1 1,1 1-1,0-1 1,-1 1-1,1-1 1,-1 1-1,1 0 1,-1-1-1,1 1 1,-1-1-1,1 1 1,-1 0-1,1-1 1,-1 1-1,0 0 1,1 0-1,-2-1 747,3 1 25,7 0 68,-1-1-1,0-1 1,0 1-1,12-5 0,14-4 89,241-27-1208,-180 27-5245,-60 6 1845,-5 4-4065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4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6 8064,'-7'-6'2250,"6"6"-2224,1 0 0,0 0 1,0 0-1,0 0 0,0 0 0,0 0 1,0 0-1,0 0 0,-1 0 0,1 0 1,0 0-1,0 0 0,0 1 1,0-1-1,0 0 0,0 0 0,0 0 1,0 0-1,-1 0 0,1 0 0,0 0 1,0 0-1,0 0 0,0 0 0,0 0 1,0 0-1,0 0 0,0 1 1,0-1-1,0 0 0,0 0 0,0 0 1,0 0-1,0 0 0,0 0 0,-1 0 1,1 0-1,0 1 0,0-1 0,0 0 1,0 0-1,0 0 0,0 0 0,0 0 1,0 0-1,1 0 0,-1 1 1,0-1-1,0 0 0,0 0 0,0 0 1,0 2 719,-2-2-480,1 0-1,0 1 0,0-1 0,-1 1 1,1 0-1,0 0 0,0-1 0,0 1 0,0 0 1,0 0-1,-1 1 0,-2 2 216,-4 2-198,1 1-1,0 1 0,1-1 1,0 1-1,0 0 1,0 1-1,1-1 1,0 1-1,-4 13 1,-4 12 283,-9 42 0,20-71-507,-31 132 1145,27-105-914,2-1 0,-2 47 1,6-68-218,1-1 1,0 1-1,0-1 1,1 1 0,0-1-1,0 0 1,1 1-1,1-1 1,-1-1-1,9 15 1,-8-17-22,-1-1 0,1 0-1,0 0 1,0-1 0,1 1 0,0-1 0,-1 0 0,1 0 0,1 0-1,-1-1 1,1 0 0,-1 0 0,1 0 0,0-1 0,0 1-1,11 1 1,-7-2 31,1 0-1,0-1 1,0 0-1,0-1 1,0 0-1,0-1 1,0 0-1,0 0 1,0-2-1,14-3 1,-17 3-78,0-1 0,0 1 1,0-1-1,0-1 0,-1 1 1,0-1-1,1-1 0,-2 1 0,1-1 1,-1-1-1,0 1 0,0-1 0,8-12 1,-4 1 24,-1 0 0,0-1 0,-1 0 1,10-40-1,9-82-80,-25 120 24,0 0 0,-1 0 0,-1 0 0,-1-1 0,-1 1 0,-1 0 0,-9-36 0,11 53-28,-1 0-1,0 0 1,1 0-1,-1 0 1,0 0-1,-1 0 1,1 1 0,-1 0-1,1-1 1,-1 1-1,0 0 1,0 0 0,-1 0-1,1 1 1,-4-3-1,1 2-22,0 0 0,1 1 0,-1-1 0,0 2-1,0-1 1,0 1 0,-1-1 0,1 2 0,-10-1-1,-6 0-17,0 2-1,0 1 1,-24 4-1,32-3 156,1 0-1,0 1 0,0 1 0,0 0 0,0 0 0,-14 10 0,23-13-16,0 0 0,1 1 0,-1-1 0,1 1 0,0 0-1,0 0 1,0 0 0,0 1 0,1-1 0,-1 0 0,1 1-1,0 0 1,0 0 0,0 0 0,0 0 0,1 0 0,-1 0 0,1 0-1,0 0 1,1 0 0,-1 0 0,1 1 0,0-1 0,0 0 0,0 1-1,0-1 1,1 0 0,1 6 0,0 0 12,1-1 0,0 0 0,0 0 0,1 0 0,0 0 0,1 0 1,0-1-1,0 0 0,1 0 0,0 0 0,1-1 0,-1 0 0,1 0 0,9 7 0,-1-3 36,0 0 0,1-1-1,0 0 1,1-2 0,0 0-1,26 9 1,-34-14-312,-1-1 0,1 0 0,0 0 0,0-1 0,0 0-1,0-1 1,-1 0 0,13-1 0,-15 0-696,0-1 1,1 1-1,-1-1 1,0 0-1,0 0 1,-1-1-1,11-5 1,7-8-2001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4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4 6464,'-1'0'105,"0"-1"0,0 1 0,0-1 1,0 1-1,0 0 0,0-1 0,0 1 0,0 0 0,0 0 1,0 0-1,0 0 0,0 0 0,0 0 0,0 0 1,0 0-1,0 0 0,0 0 0,0 0 0,1 1 0,-1-1 1,0 0-1,0 1 0,0-1 0,0 1 0,0-1 1,0 1-1,0 0 0,-2 1 110,1 1 1,0-1 0,0 1-1,0 0 1,1-1-1,-1 1 1,1 0-1,-2 4 1,-14 40 2421,-17 72 1,31-105-2281,-22 99 776,5 1 0,5 0 1,0 120-1,14-202-1062,2 0 0,8 55 0,-6-72-192,0 0 1,1-1-1,1 1 1,0-1-1,1 0 0,1 0 1,14 23-1,-18-33-257,0 0-1,1 1 0,0-1 1,-1-1-1,1 1 1,1 0-1,-1-1 1,1 0-1,-1 0 1,1 0-1,7 2 1,-3-1-517,0-2 1,0 1-1,1-1 1,-1-1-1,16 2 1,40-2-2183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4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9056,'6'18'1169,"1"0"0,1 0 1,0-1-1,1 0 0,20 28 1,-13-21 117,8 10 177,31 34 0,-27-35-661,30 45 0,-37-41-414,0 0 0,-3 1 1,-1 0-1,-2 2 0,-2 0 1,-1 0-1,8 57 0,-18-76-259,-1 1-1,0-1 1,-2 0-1,0 1 0,-2-1 1,0 0-1,-10 33 1,1-17-143,-2 0 1,-1 0 0,-22 36 0,31-61-439,-1-1-1,0-1 1,0 1-1,-13 14 1,18-23 125,0 0 0,-1-1 0,1 1 0,0 0 0,-1-1 0,1 1 0,-1-1 0,1 1 0,-1-1 0,0 0 0,-3 0 0,4 0-85,0-1 0,0 0-1,0 0 1,0 0 0,0 0-1,0 0 1,0-1 0,0 1-1,0-1 1,0 1 0,1-1-1,-1 0 1,0 0 0,0 1 0,0-1-1,1 0 1,-1-1 0,-1 0-1,-12-16-3534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4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7968,'0'-4'307,"2"-9"2728,-2 13-2973,0 0 1,0-1-1,1 1 0,-1 0 0,0 0 0,0 0 1,1 0-1,-1-1 0,0 1 0,1 0 0,-1 0 1,0 0-1,1 0 0,-1 0 0,0 0 1,1 0-1,-1 0 0,0 0 0,1 0 0,-1 0 1,0 0-1,1 0 0,-1 0 0,0 0 0,1 0 1,-1 1-1,0-1 0,1 0 0,-1 0 1,0 0-1,0 0 0,1 1 0,-1-1 0,0 0 1,0 0-1,1 1 0,-1-1 0,2 2 155,0-1 1,0 1-1,-1 0 0,1-1 0,-1 1 0,1 0 0,-1 0 1,0 0-1,1 0 0,-1 0 0,1 4 0,9 28 650,-9-26-575,44 243 2717,-39-197-2476,22 187 1355,-3 317 0,-34-334-1620,3-131-414,0-17-4190,5-73 3184,-1 0 0,1 1 0,0-1 1,-1 0-1,0 0 0,-2 6 0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4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77 7392,'-3'-3'512,"2"1"-161,0 0 1,-1 0-1,1 1 0,-1-1 0,0 1 1,1-1-1,-4 0 0,5 1-231,0 1-1,0-1 0,-1 1 1,1 0-1,0-1 0,0 1 1,0 0-1,0-1 0,-1 1 1,1-1-1,0 1 0,0-1 1,0 1-1,0 0 0,0-1 1,0 1-1,0-1 0,0 1 1,0-1-1,0 1 0,1 0 1,-1-1-1,0 0 0,5-12 3530,-4 9-2605,0 2-886,0 0 0,0 1-1,0-1 1,1 0-1,-1 1 1,0-1-1,1 1 1,-1 0-1,1-1 1,-1 1 0,1 0-1,-1 0 1,1 0-1,0 0 1,0 0-1,0 0 1,-1 1-1,1-1 1,3 0-1,2-1 31,-1 1 0,1-1 0,0 1 0,9 0 0,-12 1-160,1 0 0,-1 1 0,0-1 0,0 1 0,1 0 0,-1 0 0,0 0 0,0 1 0,0-1-1,0 1 1,-1 0 0,1 0 0,0 0 0,-1 1 0,1-1 0,-1 1 0,5 5 0,-4-3 15,-1-1 1,0 1-1,1 0 0,-2 0 1,1 0-1,-1 1 1,0-1-1,0 0 0,0 1 1,-1 0-1,1-1 0,-1 11 1,1 2 69,-2 0 0,-1 1 0,0-1 0,-5 23 0,-21 72 753,5-26 124,21-86-975,1 1 0,0-1 0,0 0 0,0 1 0,0-1 0,0 1 0,0-1 0,0 0 0,1 1 0,-1-1 0,1 0 0,-1 1 0,0-1 0,1 0 0,0 0 0,-1 1 0,1-1 0,0 0 0,0 0 0,0 0 0,0 0 0,0 0 0,0 0 0,0 0 0,0 0 0,0 0 0,0-1 0,0 1 0,0 0 0,1-1 0,-1 1 0,3 0 0,2 1 52,1 0 1,0 0 0,0 0 0,0-1-1,8 0 1,96 2-6439,-33-2-324,-42-2 1842,-10-6-363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43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84 168 2720,'-16'-1'586,"11"1"-126,0 0 0,0 0-1,0-1 1,-9-1 0,13 1-17,0 0 1,-1 0-1,1 0 0,0 0 1,-1 0-1,1 0 0,0 0 0,0 0 1,0-1-1,0 1 0,0 0 1,0-1-1,0 1 0,1-1 0,-1 1 1,-1-3-1,2 1 351,-1 1 0,0 0 0,-1 0 0,1 0 0,0 0 0,-1 0 0,-2-3 0,4 5-700,0 0 1,-1 0-1,1-1 1,0 1-1,0 0 1,0 0-1,0 0 1,0 0-1,0 0 1,0 0-1,-1 0 1,1-1-1,0 1 1,0 0-1,0 0 1,0 0 0,0 0-1,0 0 1,0-1-1,0 1 1,0 0-1,0 0 1,0 0-1,0 0 1,0 0-1,0-1 1,0 1-1,0 0 1,0 0-1,0 0 1,0 0-1,0-1 1,0 1-1,0 0 1,0 0-1,0 0 1,0 0-1,0 0 1,0-1-1,1 1 1,-1 0-1,0 0 1,9-5 975,18-1-1616,-23 6 891,265-38 346,57-12-486,-302 43-921,-13-1-3117,-29 12-10498,10 4 10609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9:04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9 6816,'1'0'496,"-1"0"-443,0 0 0,0 0 1,0 0-1,1-1 0,-1 1 0,0 0 0,0 0 1,0 0-1,1 0 0,-1 0 0,0 0 1,0 0-1,0 0 0,1 0 0,-1 1 0,0-1 1,0 0-1,0 0 0,1 0 0,-1 0 0,0 0 1,0 0-1,0 0 0,0 0 0,1 0 1,-1 1-1,0-1 0,0 0 0,0 0 0,0 0 1,0 0-1,1 1 0,-1-1 0,0 0 1,0 0-1,0 0 0,0 1 0,0-1 0,0 0 1,0 0-1,0 0 0,0 1 0,0-1 0,0 0 1,0 0-1,0 0 0,0 1 0,2 2 201,0 0-1,-1 0 0,0 0 0,0 0 0,0 0 0,0 0 1,0 1-1,0-1 0,-1 0 0,0 1 0,1-1 1,-1 0-1,-1 1 0,1-1 0,0 1 0,-1-1 1,0 0-1,-1 6 0,-9 9 303,-1-1 0,-1-1 0,0 0 1,-1 0-1,0-2 0,-19 15 0,28-24-465,0-1 0,0 0 0,0-1 0,-1 1 0,1-1-1,-1 0 1,0-1 0,0 1 0,-7 1 0,10-3-26,0-1 1,0 1-1,0-1 0,0 0 1,0 0-1,0 0 0,0 0 1,0-1-1,0 1 1,0-1-1,0 0 0,0 1 1,1-1-1,-1-1 0,0 1 1,0 0-1,1-1 0,-1 1 1,1-1-1,-1 0 0,-2-2 1,1 0-44,1 0 0,-1-1 0,0 1 0,1-1 0,0 0 0,0 0 0,1 0 0,-1 0 0,1-1 0,0 1 0,0-1 0,1 1 0,0-1 0,0 0 0,0 1 0,1-1 0,-1 0 1,1 0-1,1 1 0,-1-1 0,1 0 0,0 1 0,0-1 0,1 0 0,0 1 0,0 0 0,0-1 0,0 1 0,4-6 0,-2 6-70,-1-1-1,1 1 1,-1 0-1,1 1 1,1-1-1,-1 1 1,10-8-1,-11 10 30,0 1-1,0-1 0,1 1 0,-1-1 1,0 1-1,1 0 0,-1 0 0,1 0 0,-1 1 1,1-1-1,0 1 0,-1 0 0,1 0 1,-1 0-1,6 1 0,-3 0 65,0 0-1,0 1 1,0-1-1,0 1 1,-1 0 0,1 1-1,0 0 1,-1 0-1,0 0 1,1 0-1,-1 1 1,-1 0 0,1 0-1,0 0 1,-1 0-1,0 1 1,0 0 0,-1 0-1,1 0 1,-1 0-1,0 0 1,0 1-1,-1 0 1,4 9 0,-4-5 50,0 0 0,-1 0 1,0 0-1,0 0 0,-2 14 1,-8 52 368,5-55-311,-5 30 202,-25 84 1,-32 45 112,-26 51 49,85-216-465,5-13-217,1 0-1,0 0 1,0 0 0,0 1 0,0-1 0,0 0-1,0 1 1,0-1 0,1 0 0,-1 1 0,1 4-1,15-20-5802,10-7 1409,6 0 1519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2:29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26 7968,'-20'-12'2565,"20"11"-2492,-1 1-1,0-1 1,1 1-1,-1-1 1,0 1 0,0 0-1,1 0 1,-1-1-1,0 1 1,0 0-1,0 0 1,0 0 0,1 0-1,-1 0 1,0 0-1,0 0 1,0 0 0,1 0-1,-1 0 1,-1 1-1,-2-1 345,1 0 31,-1 1-1,1-1 0,0 1 0,0-1 1,-1 1-1,1 0 0,0 0 0,0 1 1,0-1-1,-4 3 0,-28 22 1574,27-19-1517,-11 9 722,1 0 0,-22 27 0,33-35-938,1 0 1,1 0-1,-1 0 0,1 1 0,0 0 1,1 0-1,0 0 0,-5 19 0,9-25-220,-1 1 0,1-1 0,-1 1 1,1 0-1,0-1 0,1 1 0,-1-1 0,0 1 0,1-1 0,0 1 0,0-1 0,0 1 0,0-1 1,4 6-1,-2-4-18,0-1 1,0 0 0,0 0 0,0 0 0,1-1 0,0 1-1,0-1 1,0 0 0,6 4 0,1-1-28,0-1-1,0 0 1,0 0 0,1-1 0,-1-1 0,1 0-1,23 3 1,0-6-148,-33 0 109,0 0 0,0-1 0,0 1 0,0-1-1,0 1 1,0-1 0,0 0 0,0 0 0,0 0-1,0 0 1,-1 0 0,1 0 0,0 0 0,-1-1-1,3-1 1,-2-1 33,1 0 0,-1 0 0,0 0 1,0 0-1,0-1 0,0 1 0,-1 0 0,0-1 0,0 1 0,0-1 0,0 0 0,-1 1 1,1-1-1,-2-7 0,0-1 117,0 0 1,-1-1-1,-7-21 1,6 24-43,-1 0 1,-1 0 0,0 0-1,0 1 1,-1 0-1,0 0 1,-1 0 0,0 1-1,0 0 1,-1 0-1,0 1 1,-1 0 0,0 0-1,0 1 1,0 0-1,-1 1 1,0 0 0,-1 1-1,1 0 1,-1 0-1,-14-4 1,11 4-47,-12-4 4,25 9-50,0 0 1,0 0-1,1-1 1,-1 1 0,0 0-1,0 0 1,1 0-1,-1 0 1,0 0 0,0 0-1,1 0 1,-1 0 0,0 1-1,1-1 1,-1 0-1,0 0 1,0 1 0,1-1-1,-1 0 1,0 1-1,1-1 1,-1 0 0,1 1-1,-1-1 1,0 1-1,0 0 1,1 0-6,0 0 0,0 0-1,0-1 1,1 1 0,-1 0-1,0 0 1,0-1 0,0 1 0,1 0-1,-1-1 1,1 1 0,-1 0-1,0-1 1,1 1 0,-1-1 0,1 1-1,-1-1 1,1 1 0,-1-1-1,1 1 1,0-1 0,-1 1 0,1-1-1,-1 0 1,1 1 0,0-1-1,1 1 1,21 10-151,6-4-13,1 0 0,39 3 0,-37-6 196,11-3-716,-25-1-5166,8 16-15872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43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 8128,'-6'-4'2021,"5"6"-925,5 11-63,2 6 1233,20 116 3584,-3 73-2618,-10 100-1075,-12-103-6010,5-214-3613,2-14 3524,5-20-1876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44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8960,'1'-12'2324,"0"8"-493,1 14-1309,3 13 226,1 8 1187,5 57 0,11 370 2753,-15-86-2517,-5-117-1376,-10 70-235,8-300-772,0 7-342,0-31 288,0 1 0,0-1 0,0 1 0,-1 0-1,1-1 1,0 1 0,-1-1 0,0 1 0,1-1 0,-1 1 0,0-1 0,0 1 0,-1 1 0,2-28-11606,7 6 6214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4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435 175 5984,'0'-5'1164,"0"0"0,-1 0 0,0 1-1,0-1 1,0 0 0,0 1 0,-1-1 0,-2-6 0,0 5-606,1 0 1,-1 0-1,0 1 1,0-1-1,-7-6 1,1 3-263,0 0 1,-1 1-1,0 0 1,0 1-1,-20-10 1,19 12-222,0 0 0,-1 1 1,1 1-1,-1 0 1,1 0-1,-1 2 1,0-1-1,0 2 0,-15 0 1,19 0-105,0 1 1,1 0 0,-1 0 0,0 1 0,0 0-1,1 1 1,-1 0 0,1 0 0,0 1-1,0 0 1,0 0 0,1 1 0,-1 0 0,-6 7-1,10-8 31,0 1 0,0 0-1,1 0 1,0 0-1,0 0 1,0 0 0,1 1-1,-1 0 1,1-1 0,1 1-1,-1 0 1,1 0 0,0 0-1,0 0 1,1 0-1,0 8 1,0 1 35,1 0 0,1 0 1,0 0-1,2-1 0,6 21 0,0-8 24,2-1 1,1 0-1,33 47 0,-28-46 300,-1 0 0,26 57 0,-24-29 132,-3 1 0,-2 0-1,-2 1 1,4 63 0,-11-74-387,3 48-25,-8-94-147,0 0 0,0 0-1,0 0 1,0 0 0,0 0 0,0 1 0,0-1 0,0 0 0,0 0 0,0 0 0,0 0 0,-8-5-5861,-7-29-1111,-3-6 2257,-4 0 403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4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 9888,'-18'-12'4480,"26"7"-3904,5 5 959,10-3-959,9 3 1952,8 0-1408,15 0 512,3 0-928,-5 0-160,-3 0-320,0 0-352,-5 0 64,-1-5-128,6 5 96,3 0-4288,6 0 2368,0 8-7551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45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5 7712,'-3'-5'2046,"0"7"-1023,-3 1 132,4 14 2877,0-4-3185,-2-1 1,-8 23 0,-4 11 176,-20 95 695,-32 106 226,62-229-1837,-24 68 473,-28 142 0,52-184-472,1 0 1,1 1 0,5 63 0,1-85-105,1 0 1,0-1 0,2 1 0,1-1-1,1 0 1,0 0 0,2-1 0,17 31-1,-21-43-143,2 1 1,-1-1-1,1-1 0,1 0 0,0 0 1,0 0-1,10 7 0,-12-11-468,0 0-1,0 0 0,1-1 1,-1 0-1,8 3 1,-9-5-198,0 0 0,-1 0-1,1 0 1,0 0 0,0-1 0,0 1 0,0-1 0,6-1 0,24-7-3047,2-3-1279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4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 6816,'-18'-10'2197,"16"7"39,7 3-1289,6 3 889,-7 0-1382,0 0 0,0 0 0,0 1 0,-1 0 0,1 0 0,-1 0 0,0 0 0,0 1 0,-1-1 0,1 1 0,-1-1 0,0 1 0,0 0 0,-1 0 1,2 9-1,1 8 208,-1-1 1,1 31-1,-4-43-528,-1 248 1596,-2-98-2767,3-159 964,0 0 0,0 0-1,0 0 1,0 0-1,0 0 1,0 1 0,0-1-1,0 0 1,0 0 0,0 0-1,0 0 1,0 0 0,0 0-1,0 1 1,1-1 0,-1 0-1,0 0 1,0 0 0,0 0-1,0 0 1,0 0-1,0 0 1,0 0 0,0 0-1,1 1 1,-1-1 0,0 0-1,0 0 1,0 0 0,0 0-1,0 0 1,1 0 0,-1 0-1,0 0 1,0 0 0,0 0-1,0 0 1,0 0-1,0 0 1,1 0 0,-1 0-1,0 0 1,0 0 0,0 0-1,0 0 1,1-1 0,3-1-1040,-1 0 349,-1 0 0,0 0-1,0 0 1,0-1-1,0 1 1,0-1 0,-1 0-1,3-4 1,0 0-276,18-34-5280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4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7 10816,'-33'-6'3477,"32"6"-3373,0 0 1,-1 0-1,1 0 1,-1 0-1,1 1 1,-1-1-1,1 0 1,0 1-1,-1 0 1,1-1 0,0 1-1,0 0 1,-1-1-1,1 1 1,0 0-1,0 0 1,0 0-1,0 0 1,0 0-1,0 0 1,0 0-1,0 0 1,0 1-1,1-1 1,-1 0-1,0 1 1,1-1-1,-1 0 1,1 1-1,-1 1 1,-2 6 609,1 1 1,0-1 0,-1 14 0,2-14-244,-2 29 606,1 0 0,3 51-1,16 74-279,-9-112-697,-4-28 18,3 48 0,-5-54-206,0-1-1592,-7-25-5938,-4-14 4866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4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18 108 7392,'-8'-6'1147,"0"0"-2,6 3 1224,4 3-1890,-1-1-1,1 1 1,0 0 0,-1-1-1,1 0 1,-1 1 0,1-1-1,-1 0 1,3-2 0,22-18 2110,-19 14-2247,1 1 0,0 0-1,1 0 1,-1 1 0,1 0 0,0 0 0,0 1 0,1 0 0,0 0 0,-1 1-1,1 1 1,0 0 0,0 0 0,0 1 0,13 0 0,11 2 157,-1 1 0,1 2 1,42 11-1,-11-2 135,-1-7-311,-30-4-108,-27-2-346,1 0 0,-1 0 0,1-1 0,-1 0-1,1-1 1,-1 1 0,0-1 0,0-1 0,0 1-1,0-1 1,0-1 0,10-5 0,2-1-2851,-18 9 2361,1 0 0,0 0 0,0 1 0,0-1 0,0 1 0,0 0 0,0-1 0,0 1 0,0 0 0,0 0 0,1 0 0,-1 1 0,0-1 1,0 0-1,0 1 0,0-1 0,-1 1 0,1 0 0,0 0 0,3 1 0,14 7-5208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47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70 6880,'-32'-24'14175,"38"19"-13348,0 0-465,0 1 0,0 1 1,0-1-1,1 1 0,-1 0 0,1 0 1,0 1-1,-1-1 0,1 2 0,0-1 1,1 1-1,9-1 0,61-3-90,120 7 0,-156 2 583,-25-1-4035,-53 10-19486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4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23 10464,'-1'-1'169,"1"1"1,-1-1-1,0 1 0,0-1 1,1 1-1,-1-1 1,0 1-1,0-1 1,1 1-1,-1 0 1,0 0-1,0-1 1,0 1-1,0 0 0,1 0 1,-1 0-1,0 0 1,0 0-1,0 0 1,0 0-1,1 0 1,-1 0-1,-2 1 1,2 0-83,0 0 0,1 0 0,-1 0 1,0 1-1,0-1 0,0 0 0,1 0 1,-1 1-1,1-1 0,-1 0 0,1 1 1,-1-1-1,1 1 0,0 0 1,-1 3 54,0-1 1,1 0 0,-1 1-1,2 6 1,-2 6 189,-3 55 1474,3 1-1,10 100 1,-2-125-1523,1 1 0,3-1 0,1-1 0,28 67 0,-37-106-211,1 0 0,0-1 1,0 1-1,0-1 0,9 10 1,-12-16-38,0 1-1,1 0 1,-1-1 0,1 0 0,0 1 0,-1-1 0,1 0 0,0 0 0,0 0 0,0 0-1,0 0 1,0 0 0,0-1 0,0 1 0,0 0 0,0-1 0,0 0 0,0 0 0,0 1-1,1-1 1,-1 0 0,0-1 0,0 1 0,0 0 0,0-1 0,2 0 0,1 0-10,-1-1 0,0 0 0,0 0 1,0-1-1,0 1 0,0-1 0,-1 0 1,1 0-1,-1 0 0,0 0 0,1-1 0,1-3 1,4-5-57,-1-1-1,9-20 1,5-11-167,-3-2-1,-2 0 1,-1-1 0,17-94-1,-31 120 219,0 0 0,-1 0-1,-1 0 1,-1 0 0,-1 0-1,0 0 1,-2 0 0,-1 0-1,0 1 1,-2 0 0,0 0 0,-13-25-1,17 39-71,-1 1-1,0 0 1,0-1-1,0 1 1,0 0-1,-1 1 1,1-1-1,-10-6 1,11 10 33,0-1 0,1 1 0,-1-1 0,0 1 0,0 0 0,0 0 0,0 0 1,0 0-1,0 1 0,0-1 0,0 1 0,0 0 0,0-1 0,0 2 0,0-1 0,0 0 0,0 1 1,0-1-1,0 1 0,-4 1 0,0 1 30,0 1-1,0 0 1,1 0-1,-1 1 1,1-1-1,0 2 1,1-1 0,-1 0-1,1 1 1,0 0-1,-5 8 1,0 1 175,1 0-1,0 1 1,-11 29-1,15-34-43,2 0 1,0 0-1,0 0 0,1 0 0,1 0 1,-1 1-1,2 21 0,1-26-86,-1 0 0,1-1 0,1 1 0,-1 0 0,1-1 0,1 0 1,-1 1-1,1-1 0,0 0 0,0 0 0,1 0 0,0-1 0,0 1 0,8 7 0,-10-10-14,1-1 1,0 1-1,1-1 1,-1 0-1,0 0 0,1 0 1,-1 0-1,1 0 1,-1-1-1,1 0 1,0 0-1,0 0 0,0 0 1,0 0-1,-1-1 1,1 0-1,0 0 1,4 0-1,6-2-432,0 0 0,0-1 0,22-8 0,-22 7-184,-10 3 388,17-5-2977,29-14 1,-45 18 2335,1-1 0,-1 0 1,0 0-1,0-1 0,0 1 1,-1-1-1,1 0 0,-1-1 0,0 1 1,5-7-1,11-27-4618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2:30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244 574 6048,'0'0'6909,"-4"0"-5589,-2 1-657,0-1-1,0 1 1,0 0 0,1 1 0,-1-1 0,0 1-1,1 0 1,-8 4 0,-1 2 357,-23 16 0,25-15-745,1 0 0,1 1-1,-1 1 1,2 0 0,-1 0 0,2 1 0,-1 0 0,2 1 0,-1-1-1,2 1 1,0 1 0,0-1 0,1 1 0,-4 22 0,8-31-255,0 0 1,1 0 0,0 1 0,0-1 0,0 0 0,0 0 0,1 1 0,0-1-1,0 0 1,1 0 0,-1 0 0,1 0 0,0 0 0,4 7 0,-4-9-64,-1-1 0,1 0 1,0 1-1,0-1 1,0 0-1,0 0 0,0 0 1,0 0-1,1 0 1,-1-1-1,0 1 0,1-1 1,0 0-1,-1 1 1,1-1-1,0 0 0,-1 0 1,1-1-1,0 1 0,0-1 1,0 1-1,0-1 1,0 0-1,0 0 0,0 0 1,-1 0-1,7-2 1,-3 0-14,0 0 0,0 0 0,0-1 0,0 0 0,-1 0 0,1 0 0,-1-1 0,0 1 0,0-2 0,0 1 0,-1 0 0,1-1 0,-1 0 0,0 0 0,0 0 0,-1 0 0,5-10 0,3-6-36,-2 0 0,0-1 0,8-31 0,-5 4 50,-3-1 1,-1 0 0,-2-1 0,-2-50 0,-20-202 908,13 278-602,1 2 346,-8-36 1,10 57-522,0 0-1,-1 0 1,1 0 0,-1 0-1,0 0 1,0 0-1,0 1 1,0-1 0,0 0-1,0 1 1,0-1 0,0 0-1,-1 1 1,1 0 0,-3-3-1,3 4-54,1 0 0,-1-1 0,1 1 0,-1 0 0,1 0 0,-1 0 0,1 0 0,-1 0-1,1 0 1,-1 0 0,1 0 0,-1 0 0,1 0 0,-1 0 0,0 0 0,1 0 0,-1 0-1,1 0 1,-1 0 0,1 1 0,-1-1 0,-1 1 26,1 0-1,0 0 1,0 0 0,0 0-1,0 0 1,0 1 0,0-1-1,0 0 1,0 0-1,-1 3 1,-6 13 172,1 1 0,0-1 1,2 1-1,0 1 0,-3 23 0,2-15-69,-4 28 102,2 0 0,3 0 0,1 71 0,6-84-285,2 1 0,1-1 1,2 0-1,24 75 0,-26-102-544,1 0-1,0 0 1,1 0-1,10 15 1,-14-26 22,0 0-1,0 0 1,0 0 0,0-1 0,1 1-1,0-1 1,-1 1 0,1-1 0,0-1 0,1 1-1,-1 0 1,0-1 0,1 0 0,0 0-1,-1 0 1,1-1 0,7 2 0,-2-2-629,0-1 0,0 0 0,0 0 0,0-1 0,0 0 0,0-1 0,0 0 1,0 0-1,0-1 0,13-6 0,14-10-2542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48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 8544,'-7'-3'1558,"5"2"-491,3 2-293,16 2 472,-4-1-597,0 0 1,0 1-1,0 0 0,0 1 1,-1 0-1,0 1 0,0 0 1,0 1-1,22 15 0,-22-12-390,0 1 0,0 1 0,-1 0 0,0 1 0,-1 0 0,-1 1 0,16 25 0,3 16 323,-2 1 1,-3 2-1,-2 0 1,14 63-1,-27-87-297,-3 1-1,0-1 1,-3 1 0,-2 63-1,-6-21 199,-17 76 0,19-129-493,-2 0 0,0-1 0,-1 1 0,-14 26 0,14-34-155,-2 0 0,0-1 0,0 0 0,-2 0 0,1-1 0,-21 18 0,15-17-954,0-1 0,0-1 0,-24 12 0,-23 9-6383,22-13 3006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49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 6240,'-1'-2'373,"1"1"-270,-1 1 0,1 0 0,0-1 1,-1 1-1,1-1 0,0 0 0,0 1 1,0-1-1,-1 1 0,1-1 0,0 1 1,0-1-1,0 1 0,0-1 0,0 0 0,0 1 1,7-12 9550,-7 12-9561,5 7 1231,-1 7-881,0-1-1,-1 1 1,-1-1-1,0 1 1,-1 19 0,2 10-37,49 468 2543,-15-97-1221,-32-119-2056,-5-219-3392,9-80-3586,7-10 1342,4-11 2456,2-11-284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49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24 7136,'-5'-2'646,"4"2"-496,0-1 0,0 0 1,0 1-1,-1-1 0,1 1 0,0-1 1,0 1-1,-1 0 0,1-1 0,0 1 1,-1 0-1,1 0 0,0 0 0,-1 0 1,1 0-1,0 0 0,-1 1 1,1-1-1,-6 3 5453,8-4-5407,-1 0 0,1 1 0,0-1 0,0 1 0,-1-1 0,1 0 0,0 1 0,0-1 0,0 1 0,0 0 0,0-1 0,0 1 0,0 0 0,0-1 0,0 1 0,1 0 0,0-1 135,8-2-72,1 1-1,-1-1 0,0 2 1,1-1-1,-1 2 1,1-1-1,-1 1 0,14 2 1,-20-1-255,-1 0 1,0 0 0,0 0 0,0 0-1,0 1 1,0 0 0,-1-1 0,1 1 0,0 0-1,-1 0 1,1 0 0,-1 1 0,0-1-1,1 0 1,-1 1 0,0 0 0,-1-1-1,1 1 1,0 0 0,1 5 0,-1-3 15,1 1 1,-1-1-1,-1 1 1,1 0-1,-1-1 1,0 1-1,-1 0 1,1 0-1,-1 0 1,-1 9-1,-5 13 398,-1 0 0,-2-1 0,0 0 0,-24 45 1,27-52 1229,19-23-1398,17-7-386,-26 8-271,1 0 0,0 0 0,-1 0 0,1 1 0,0 0 0,0 0 0,0 0 0,0 1 0,0-1 0,8 2 0,16 6-3828,4 8 1324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5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43 3904,'-13'-2'2969,"12"2"-2073,-1-1 0,0 1 0,1 0 0,-1 0 0,0 0 0,0 0 0,1 0 1,-1 0-1,0 0 0,1 1 0,-1-1 0,0 0 0,-7 5 7179,23-6-7292,53-9-87,16-2-442,183 0 129,-142 8-388,-48 3-38,-4 0-1252,-24-2-2913,-47 2 3746,1 1 0,0 0-1,-1 0 1,1 0 0,0 0 0,0 0 0,-1 0-1,1 0 1,0 0 0,0 1 0,-1-1-1,1 1 1,-1-1 0,1 1 0,0 0 0,-1-1-1,1 1 1,-1 0 0,1 0 0,1 2 0,15 9-6914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5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87 235 6400,'-3'0'268,"1"-1"0,-1 0 1,1 1-1,-1 0 0,1-1 1,-1 1-1,1 0 0,-1 0 1,1 1-1,-1-1 0,1 0 0,-4 2 1,3-2 414,0 1 1,0-1-1,0 1 1,0-1-1,0 0 1,-1 0-1,-3-1 1,-5 0 2775,12 2-3392,-1-1 0,1 0 0,-1 0 0,1 0 0,0 0 0,-1 0 1,1 0-1,0 0 0,-1 0 0,1-1 0,0 1 0,-1 0 0,1 0 0,0 0 0,-1 0 0,1 0 0,0-1 0,0 1 0,-1 0 0,1 0 0,0 0 0,-1-1 0,1 1 0,0 0 0,0 0 0,0-1 0,-1 1 0,1 0 0,0-1 0,0 1 0,0 0 0,0 0 0,-1-1 0,1 1 0,0-1 0,0 1 0,0 0 0,0-1 0,0 1 0,0 0 0,0-1 0,0 1 0,0 0 0,0-1 0,0 1 0,0 0 0,0-1 0,0 1 0,1 0 0,-1-1 0,10-17 899,10-4-777,1 1-1,1 1 0,1 0 0,1 2 1,0 1-1,1 0 0,1 2 0,1 1 1,42-15-1,-62 26-201,-1 1-1,1 0 1,0 0-1,0 1 1,0-1 0,1 2-1,-1-1 1,10 1 0,-13 1 19,0-1 0,-1 1 0,1 0 0,-1 0 0,1 0 0,-1 1 0,0-1 0,1 1 0,-1-1 0,0 1 0,0 0 0,0 1 0,0-1 0,0 0 0,-1 1 0,1 0 0,-1-1 1,3 5-1,3 6 2,0 0 0,-1 1 0,-1 0 1,0 0-1,-1 0 0,-1 0 1,5 27-1,-5-14 61,0 0-1,-3 0 1,-1 41 0,-4-27 115,-2-1 0,-13 50 0,-30 75 107,33-114-206,3-9 6,-2-1-1,-2 0 1,-24 40-1,27-57-31,-1-1 0,-1-1-1,-1-1 1,0 0 0,-2-1 0,-24 20-1,-28 19 321,64-51-11,12-6-207,18-7-87,-18 4-32,77-19 214,-25 6-93,87-11-1,71 20-797,-71 10-5577,-96 0 1081,-7 3 1665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5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58 101 6400,'-31'-34'8816,"34"112"-6057,19 101 1,-2-25-1154,6 262 1236,-26-203-1407,-1-212-958,-2-4-202,-6-13-155,-9-24-331,3-23-111,-13-124-1,26 170 296,-1-7-18,-16-222-294,19 205 222,2 0 0,2 0 1,17-80-1,-16 103 76,0 1 1,1 0-1,1 0 0,1 0 1,0 1-1,1 0 1,1 0-1,1 1 0,0 1 1,0 0-1,20-18 1,-24 26 6,1-1 1,0 2-1,0-1 1,1 1-1,-1 0 1,1 0-1,1 1 1,-1 1-1,0-1 1,1 2-1,12-3 1,-17 4 16,1 0-1,0 1 1,-1 0-1,1 0 1,0 1-1,0-1 1,-1 1-1,1 0 1,-1 1-1,1 0 1,-1-1 0,1 2-1,-1-1 1,0 1-1,0-1 1,0 1-1,-1 1 1,1-1-1,-1 1 1,8 7 0,0 2 30,-2 1 0,1 0 0,-2 1 1,0 0-1,0 0 0,-2 1 0,7 20 1,-9-22-3,0 0 0,-2 0 1,0 0-1,0 1 0,-2-1 1,1 1-1,-2 0 0,-2 28 1,1-36-7,0 0 1,-1-1 0,1 1-1,-1-1 1,-1 1-1,1-1 1,-1 0 0,0 0-1,0 0 1,-1 0 0,0 0-1,0-1 1,0 1 0,-1-1-1,0 0 1,-8 6 0,-1-1 13,0 0 1,-1-1-1,0-1 1,-26 10-1,6-5 103,-39 8 0,67-19-121,2-2-8,1 1-1,0 0 0,0 1 1,-1-1-1,1 1 1,0-1-1,0 1 0,0 0 1,-5 5-1,9-7 3,0 1 0,-1 0 0,1-1 0,0 1-1,0-1 1,0 1 0,0 0 0,0-1 0,0 1 0,0 0 0,1-1-1,-1 1 1,0 0 0,0-1 0,0 1 0,1-1 0,-1 1-1,0 0 1,1-1 0,-1 1 0,0-1 0,1 1 0,-1-1 0,1 1-1,-1-1 1,1 1 0,0 0 0,2 3-21,26 35-48,62 93 777,-37-44 70,58 102 603,-76-117-1280,-36-73-205,0 0-1,0 0 0,0 1 1,0-1-1,0 0 1,0 0-1,0 0 1,0 1-1,1-1 1,-1 0-1,0 0 0,0 0 1,0 1-1,0-1 1,0 0-1,1 0 1,-1 0-1,0 0 1,0 1-1,0-1 0,1 0 1,-1 0-1,0 0 1,0 0-1,0 0 1,1 0-1,-1 0 0,0 0 1,0 0-1,1 0 1,-1 1-1,0-1 1,0 0-1,1 0 1,-1-1-1,0 1 0,8-7-3464,5-20-2289,-11 23 4704,5-9-3105,17-24 0,-3 9 1427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5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18 215 8544,'-6'1'2916,"14"2"-679,9 4 178,-12-4-2108,-1 0 1,1-1-1,0 0 1,1 0-1,-1 0 1,0-1 0,1 1-1,-1-1 1,0-1-1,1 1 1,-1-1 0,1 0-1,-1 0 1,8-1-1,-2-1-87,0 0-1,-1 0 0,0-1 1,1 0-1,-1-1 0,14-7 1,-20 9-175,-1 0 0,0 0 0,0 0 0,0 0 0,0-1 0,0 1 0,0-1 0,0 0 0,-1 0 1,0 0-1,1 0 0,-1-1 0,-1 1 0,1 0 0,0-1 0,1-4 0,-2 3 0,0 0-1,0 0 1,0 0 0,-1 0-1,0 0 1,0 0 0,0 0-1,0 0 1,-1 0 0,0 0-1,-2-8 1,1 8-74,0-1 0,0 1-1,0-1 1,-1 1 0,0 0-1,0 0 1,0 0 0,-1 0 0,1 1-1,-1 0 1,0-1 0,0 1 0,-1 0-1,1 1 1,-1-1 0,0 1 0,0 0-1,0 0 1,0 1 0,-1 0-1,1-1 1,-7 0 0,7 2 33,1 0-1,0 1 1,0 0 0,0 0 0,0 0-1,0 0 1,-1 0 0,1 1 0,0 0-1,0 0 1,0 0 0,0 0-1,0 1 1,1 0 0,-1 0 0,0 0-1,-6 4 1,5-1 102,0-1-1,1 1 0,-1 0 1,1 1-1,0-1 1,0 1-1,0-1 0,1 1 1,0 0-1,-3 9 1,0 1 213,0 1 1,1 0 0,1 1 0,0-1 0,1 1 0,1 0 0,1 29 0,1-40-215,1 1 1,0 0-1,0 0 1,0-1 0,1 1-1,1-1 1,-1 1 0,1-1-1,0 0 1,1 0 0,-1 0-1,2-1 1,-1 1 0,1-1-1,0 0 1,0 0 0,0-1-1,1 1 1,12 8-1,-4-5-60,0-1 0,1-1 0,1 0 0,-1-1 0,27 6-1,82 11-179,-13-10-2412,-1-6-6394,-66-5 4957,11 5-3258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5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17 3648,'-1'-2'111,"0"1"1,0 0-1,0 0 1,0 0-1,0 0 1,0 0-1,0 0 1,0 0-1,0 0 1,-1 0-1,1 0 1,0 1-1,-1-1 1,1 0-1,0 1 1,-1-1-1,1 1 1,-1 0-1,1-1 1,-2 1-1,-12 8 4668,4-3-3727,1-1 0,-1 0 0,0-1 0,0 0 0,0-1 1,-14 1-1,-134 23 2375,86-12-2374,49-10-629,-28 9-1,44-11-373,1 1 0,0 0 0,0 0 0,0 0-1,1 1 1,-1 0 0,1 1 0,-6 4 0,10-7-40,0 0 0,0 1 1,0-1-1,1 0 0,-1 1 1,1 0-1,0-1 0,-1 1 1,1-1-1,0 1 1,1 0-1,-1 0 0,0 0 1,0 3-1,1 5 26,-1 0 0,2 16-1,0-15-4,6 61 130,3-1 0,3 0 0,4 0 0,43 118 0,62 252 724,-118-425-826,8 39 205,7 97 0,-18-134-182,-2 1-1,0-1 1,-5 28-1,-18 56 340,17-81-458,5-18 37,0 1 1,0-1 0,1 1 0,0 0-1,0-1 1,-1 7 0,3-9 7,-1 0 1,0-1-1,1 1 0,-1 0 1,1-1-1,0 1 1,0 0-1,-1-1 0,1 1 1,0-1-1,0 1 0,1-1 1,-1 0-1,0 1 1,0-1-1,3 2 0,26 17 159,-20-15-118,0 0 1,1-1-1,0-1 0,0 1 0,0-2 1,13 2-1,-4-1 76,0-2 0,35-1 0,-15-3-685,1-1 0,53-13 0,-91 16-81,0 1 0,0-1 0,-1-1 0,1 1 0,0 0 0,0-1 0,3-2 0,4-4-3964,-1 1 1491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5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10 3392,'6'-4'8444,"-12"1"-3422,0 2-5827,-4 0 1525,0 0 0,-1 1 0,1 0 0,-18 4-1,-44 10 628,55-10-1045,-16 4 63,1 1 1,0 1 0,1 2-1,-52 28 1,70-33-308,0 1 1,0 0-1,1 2 0,0-1 1,0 1-1,1 1 0,1 0 1,0 1-1,0 0 0,1 0 1,1 1-1,-13 24 0,17-28-13,1 0-1,0 0 0,1 0 0,0 1 1,0 0-1,1-1 0,0 1 0,0 0 1,1-1-1,1 1 0,0 0 1,3 16-1,0-12 32,1 1 0,0-1 0,1 0 0,0 0 0,1-1 0,1 1 0,12 15 0,5 4 148,-6-8 79,-1 0 0,-1 1-1,24 51 1,-22-24 149,-2 2 0,-2 0 0,11 91 0,-21-103-340,0 57 0,-5-98-170,0-1 0,0 0 0,0 1 0,0-1 0,0 0 0,0 1 1,0-1-1,-1 0 0,1 0 0,-1 1 0,1-1 0,-1 0 0,1 0 0,-1 0 0,-1 3 1,2-4-118,-1 0 0,1 1 0,-1-1 1,0 0-1,1 1 0,-1-1 0,1 0 1,-1 0-1,0 0 0,1 1 0,-1-1 1,1 0-1,-1 0 0,0 0 0,1 0 1,-1 0-1,1 0 0,-1 0 1,0 0-1,1 0 0,-1-1 0,0 1 1,0 0-1,-3-2-866,0 0 1,0 0-1,1 0 0,-1-1 1,1 0-1,-1 1 1,-4-6-1,-3-4-1266,1 1 1,1-1 0,-11-18-1,-5-15-365,-3-7 565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5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63 9216,'-15'-22'2981,"12"17"-1008,8 0 763,9 0-1596,0 0 0,0 1 0,1 0 0,-1 1 0,18-1 0,77-1-402,-84 4-348,189 2 645,-73 1-2998,-107-1-999,22 6-9908,-35-2 9796,7 2-142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2:30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128 222 9792,'-1'-13'3364,"0"5"842,0 8-4044,1 0-1,-1 0 1,1 0-1,-1 0 1,1 0-1,-1 0 1,1 0-1,-1 0 1,1 0 0,-1 0-1,1 0 1,-1 1-1,1-1 1,-1 0-1,1 0 1,-1 0-1,1 1 1,-1-1-1,-3 3 132,0-1-1,0 1 1,0 0-1,1 0 0,-1 0 1,1 1-1,0-1 1,0 1-1,0 0 0,0 0 1,-2 5-1,-5 8 199,-8 24 0,9-18-218,1 1 1,1 0-1,0 0 1,2 0-1,2 1 1,-3 38 0,6-57-281,0 0 0,1-1 0,-1 1 0,1 0 0,0-1 0,0 1 1,1-1-1,0 1 0,0-1 0,0 0 0,0 0 0,1 0 0,5 8 1,-7-12 0,-1-1 0,0 1 1,1-1-1,-1 1 1,1-1-1,-1 1 1,1-1-1,-1 1 0,1-1 1,-1 0-1,1 1 1,0-1-1,-1 0 1,1 1-1,-1-1 1,1 0-1,0 0 0,-1 0 1,1 1-1,0-1 1,-1 0-1,1 0 1,0 0-1,-1 0 1,1 0-1,0 0 0,-1 0 1,1-1-1,0 1 1,-1 0-1,1 0 1,0 0-1,-1-1 1,1 1-1,0 0 0,-1-1 1,1 1-1,-1 0 1,1-1-1,-1 1 1,1-1-1,-1 1 1,1-1-1,-1 1 0,1-1 1,-1 0-1,3-3-5,0-1-1,0 1 1,-1-1-1,0 1 0,3-9 1,7-23 48,-3-2 1,7-43-1,4-79 192,-19 149-213,5-44 234,7-109 2135,-15 148-1514,2 16-851,0 0-1,0 0 1,0 0 0,0 0-1,0 0 1,0 0 0,0 0-1,0 0 1,0 0 0,0 0-1,0-1 1,0 1 0,-1 0-1,1 0 1,0 0 0,0 0-1,0 0 1,0 0 0,0 0-1,0 0 1,0 0 0,0 0-1,0 0 1,0 0-1,0 0 1,0 0 0,-1 0-1,1 0 1,0 0 0,0 0-1,0 0 1,0 0 0,0 0-1,0 0 1,0 0 0,0 0-1,0 0 1,0 0 0,0 0-1,-1 0 1,1 0 0,0 0-1,0 0 1,0 0 0,0 0-1,0 1 1,0-1 0,0 0-1,0 0 1,0 0-1,0 0 1,0 0 0,0 0-1,0 0 1,0 0 0,0 0-1,0 0 1,0 0 0,0 0-1,0 0 1,0 1 0,0-1-1,0 0 1,0 0 0,0 0-1,0 0 1,-7 25 864,5-13-852,2-1 0,0 0 0,0 1 1,3 16-1,0 2-28,2 23 8,2 1-1,2-2 1,19 59-1,-19-82-251,2 0 1,1-1-1,1 0 0,1-1 0,2 0 1,0-1-1,24 27 0,7-3-1683,-24-28-1716,0-2 0,2 0 0,30 19 0,8-4-4537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5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0 8640,'-1'0'207,"-1"0"-1,0 0 1,1 0 0,-1 1 0,1-1 0,-1 0-1,1 1 1,-1-1 0,1 1 0,-1-1 0,1 1 0,-1 0-1,1 0 1,-1-1 0,1 1 0,0 0 0,0 0 0,-1 1-1,1-1 1,0 0 0,0 0 0,0 0 0,0 1-1,0-1 1,0 3 0,-6 4 1402,-11 17 65,1 0-1,-17 34 0,-21 57-216,14-28-297,3-13-465,-30 61 502,54-104-932,2 1 1,-11 44-1,15-39-172,1 0-1,2 1 0,0 43 0,5-53-12,2 0 0,0 0 0,2 0-1,15 52 1,-17-72-294,2 0 0,-1 0 0,1-1 0,0 0-1,1 0 1,0 0 0,0 0 0,12 12 0,-13-15-409,1-1 0,0 0 0,0 0 0,0 0 0,1-1-1,-1 1 1,1-1 0,0-1 0,0 1 0,0-1 0,0 0 0,0 0 0,10 1 0,-13-3 194,0 0 0,0 1 0,-1-1 1,1 0-1,0-1 0,0 1 0,0 0 1,0-1-1,0 1 0,-1-1 0,1 0 0,0 0 1,0 0-1,-1-1 0,1 1 0,-1 0 0,1-1 1,-1 0-1,4-3 0,21-24-3864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56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6 8640,'-16'-5'2784,"16"6"-2600,-1 0 0,1-1 0,-1 1 0,1 0 0,0 0 0,-1 0-1,1 0 1,0 0 0,0 0 0,0 0 0,-1 0 0,1 0 0,0 0 0,0 0 0,1 1 0,-2 2 435,-10 55 1907,-28 87 0,10-42-837,16-56-920,3 0 0,-6 74-1,15-104-687,0 0 0,2 1 0,0-1-1,1 0 1,1 0 0,1-1 0,0 1 0,1-1-1,1 0 1,8 17 0,-10-27-11,0 0 1,0 0 0,1 0-1,-1 0 1,1-1-1,1 0 1,-1 0-1,1 0 1,11 7 0,-13-10-35,0-1 0,0 0 1,0 0-1,0 0 0,1 0 1,-1-1-1,1 1 0,-1-1 1,1 0-1,-1-1 0,1 1 1,0-1-1,-1 0 0,1 0 1,0 0-1,0-1 1,8-1-1,-3-2-58,1 0 0,-1 0 0,0 0-1,0-1 1,-1-1 0,1 0 0,-1 0 0,0-1 0,-1 0 0,15-16 0,-4 2-69,-2 0-1,-1-1 1,19-32 0,-21 27-41,-1 0 1,-1-1 0,-2-1-1,0 0 1,10-58-1,-13 40 105,-2-1 1,-2-95-1,-3 129 10,-1-1 0,-1 1 1,0 0-1,-1 0 1,-6-19-1,8 29-7,0 1 0,-1-1 0,0 0 1,0 1-1,0-1 0,0 1 0,0 0 0,-1 0 0,0 0 0,1 0 1,-1 0-1,0 0 0,0 1 0,-1-1 0,1 1 0,0 0 1,-1 0-1,0 0 0,1 1 0,-1-1 0,0 1 0,0 0 0,-6-1 1,2 1-3,-1 1 1,1 0 0,0 0-1,-1 1 1,1 0 0,0 1-1,-1 0 1,1 0 0,0 1-1,0 0 1,1 0 0,-1 1-1,-12 8 1,4-2 112,0 2 0,1 0 0,0 0 0,-24 28 0,28-28 2,1 2 0,0-1 0,1 1 0,0 0-1,1 1 1,-9 21 0,15-30-33,0 0 0,0 0-1,1-1 1,0 1 0,0 0-1,0 1 1,0-1 0,1 0-1,0 0 1,1 0 0,-1 0-1,1 0 1,0 0 0,1 0 0,-1 0-1,1 0 1,0 0 0,1-1-1,-1 1 1,6 7 0,-2-5 42,1 0 0,0-1 1,0 0-1,0 0 1,1-1-1,0 0 0,0 0 1,0-1-1,1 0 1,0-1-1,0 0 1,0 0-1,19 5 0,-9-5-307,1 0 0,-1-1 0,1-1 0,0-1 0,0 0 0,21-3 0,-27 0-1003,0 0 0,-1-1 0,20-7 0,-9 1-4155,23-12-1,-39 17 4185,-1 0 0,0-1 1,10-8-1,16-21-2438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5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 9568,'1'-5'3332,"3"8"-2122,4 4-734,32 19 2070,-14-7-1023,-7-5-908,0 2-1,-1 0 1,0 0 0,-2 2-1,20 26 1,64 105 1355,-92-137-1777,20 33 534,-3 2 1,-1 0-1,31 93 1,-46-112-534,-1 1 1,-2 1 0,-1-1-1,-2 1 1,-1 0-1,-1 0 1,-1 0 0,-5 37-1,2-50-166,-1 1-1,-1-1 0,0 0 1,-1 0-1,-1-1 1,0 0-1,-1 0 1,-1-1-1,-1 1 1,-12 14-1,0-4-569,-1-2-1,-1-1 1,-1 0-1,-39 27 1,50-41-480,0 0 0,-20 9 0,23-13-338,0 0 0,-1-1 0,1 0 0,-1-1 0,0 0 0,0-1 0,0-1 0,0 0 0,0 0 0,0-1 0,-19-2-1,-35-12-3257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5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440 122 3808,'2'-2'275,"-1"-1"0,0 1-1,1 0 1,0 0 0,-1 0 0,1 0 0,0 1 0,0-1 0,0 0 0,0 1-1,0-1 1,4-1 0,0-2 979,0 0 0,0-1 0,0 1 0,-1-1 0,0 0 0,5-9 1,-9 14-1145,-1 1 0,1-1 1,-1 0-1,0 1 0,1-1 1,-1 0-1,0 0 0,1 0 1,-1 0-1,0 1 0,0-1 1,0 0-1,0 0 1,0 0-1,0 0 0,0 0 1,0 1-1,0-1 0,0 0 1,0 0-1,-1 0 0,1 0 1,0 1-1,-1-1 1,1 0-1,0 0 0,-1 1 1,1-1-1,-1 0 0,1 1 1,-1-1-1,0 0 0,1 1 1,-1-1-1,1 1 1,-1-1-1,0 1 0,0-1 1,1 1-1,-1-1 0,0 1 1,-1-1-1,-4-1 104,1 0-1,0 0 1,-1 0-1,0 1 1,-7-2-1,-14 1-40,1 0-1,-1 1 1,0 2-1,1 1 1,-1 1 0,1 1-1,0 2 1,0 0-1,0 2 1,-39 17 0,56-21-150,1 1 1,-1 1 0,1 0 0,0 0-1,1 0 1,-1 1 0,1 0 0,1 0 0,-1 1-1,1 0 1,0 0 0,1 1 0,0-1-1,0 1 1,1 0 0,0 1 0,1-1-1,0 0 1,1 1 0,-3 13 0,3-7 26,0 0 1,1 0 0,1 0-1,0 0 1,1 0 0,1 0-1,1 0 1,0-1-1,1 1 1,0-1 0,1 0-1,9 16 1,6 6 216,3-1 0,27 34 0,12 19 623,-46-62-686,-2 1 1,-1 1 0,-1 1 0,-1-1 0,-2 2 0,11 60 0,3 42-221,-21-122-40,-1-10-82,-1 0 1,1 1-1,-1-1 1,0 1-1,1-1 1,-1 1-1,0-1 1,0 0-1,0 1 1,0-1 0,0 1-1,0-1 1,-1 1-1,1-1 1,-1 2-1,1-3-56,-1 0 0,1 0 0,0 0 0,-1 0 1,1 0-1,-1 0 0,1-1 0,0 1 0,-1 0 0,1 0 0,0 0 0,-1 0 0,1-1 0,0 1 0,0 0 0,-1-1 0,1 1 0,0 0 0,-1 0 0,1-1 1,0 1-1,0 0 0,0-1 0,-1 1 0,1 0 0,0-1 0,0 1 0,0-1 0,0 0 0,-9-16-3416,8 15 2841,-13-26-3359,-6-10-2362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5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80 10208,'-7'-14'3290,"7"14"-3214,0 0 0,0-1 0,0 1 0,0 0 0,0 0-1,0-1 1,0 1 0,0 0 0,1-1 0,-1 1 0,0 0 0,0 0 0,0-1-1,0 1 1,0 0 0,0 0 0,0-1 0,1 1 0,-1 0 0,0 0-1,0 0 1,0-1 0,1 1 0,-1 0 0,0 0 0,0 0 0,0 0 0,1-1-1,-1 1 1,0 0 0,0 0 0,1 0 0,-1 0 0,9-4 1141,8 0 917,35-6-1,55 2-390,-68 7-1315,315-16-663,-316 13-3162,10 0-4614,-21 3 3931,4-5-570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58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13 9056,'-1'-11'2028,"1"11"-1975,-1 0 1,1 0-1,0 0 1,0 0-1,0 0 1,0 0 0,0 0-1,0-1 1,0 1-1,0 0 1,0 0-1,-1 0 1,1 0-1,0 0 1,0 0-1,0 0 1,0 0-1,0 0 1,0 0-1,-1 0 1,1 0-1,0 0 1,0 0 0,0 0-1,0 0 1,0 0-1,-1 0 1,1 0-1,0 0 1,0 0-1,0 0 1,0 0-1,0 0 1,0 0-1,-1 0 1,-14 14 2545,12-11-2439,-12 13 1521,-55 56 1987,42-46-3069,2 2-1,1 0 0,-31 48 0,-49 103 599,89-150-1093,1 1 1,2 0 0,1 2 0,1-1 0,-7 41 0,16-58-67,1-1 0,1 1 0,0 0 0,1-1 1,0 1-1,1-1 0,1 1 0,0-1 0,0 0 0,11 23 0,6 7 85,43 69 0,-60-106-116,100 151-642,-95-145-371,0 0-1,1-1 1,0 0-1,1-1 1,16 15-1,-22-23 515,-1 1 0,1-1 0,0 0 0,0 0-1,0 0 1,-1 0 0,2-1 0,-1 1 0,0-1-1,0 0 1,0 0 0,1-1 0,-1 1 0,0-1-1,1 0 1,-1 0 0,0 0 0,1-1 0,-1 0-1,0 0 1,0 0 0,5-1 0,38-20-4036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58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10816,'-7'-9'2311,"5"6"-1239,3 5 371,15 36 518,-2 0-1,-2 0 0,9 45 1,-5-19-694,-2-8-190,8 82 0,-7 56-745,-11-152-273,-1 17-3025,2-71-3189,1-19 1837,-2 0 0,1-45 0,-1 10 1081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5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12640,'-1'0'197,"1"0"0,-1 0 0,0 0 0,1 1 1,-1-1-1,0 0 0,1 1 0,-1-1 0,0 1 0,1-1 1,-1 1-1,0-1 0,1 1 0,-1-1 0,1 1 0,-1-1 1,1 1-1,0-1 0,-1 1 0,1 0 0,-1-1 1,1 1-1,0 1 0,-2 21 545,2-19-542,2 148 2125,-2 239 2038,3-368-5190,-1-3-3162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59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33 175 11712,'-27'-28'3786,"27"28"-3718,-1-1 0,1 1 0,-1-1 0,1 0 0,-1 1 0,1-1 0,0 0 0,-1 0 0,1 1 0,0-1 0,0 0 0,-1 0 1,1 0-1,0 1 0,0-1 0,0 0 0,0 0 0,0 0 0,0 1 0,0-1 0,0 0 0,0 0 0,1 1 0,-1-1 0,0 0 0,0 0 0,1 1 0,-1-1 0,1-1 0,1-1 312,-1-2-105,1 0-1,1 0 0,-1 1 1,1-1-1,0 1 0,-1 0 1,2 0-1,-1 0 0,1 0 1,-1 0-1,1 1 0,0-1 1,0 1-1,1 0 0,-1 0 0,8-3 1,4-1-68,0 0 1,0 2-1,26-6 1,-15 4 56,0 2 1,0 1 0,37-1 0,-52 5-157,0 1 0,0-1 1,-1 2-1,1 0 0,-1 0 1,1 1-1,-1 1 0,0 0 1,0 0-1,15 9 0,-14-5 14,-1 0 0,1 0-1,-2 1 1,13 14-1,35 46 547,6 6 109,-56-68-715,0 0 0,0 0 0,0-1-1,1 0 1,0-1 0,0 0 0,0 0-1,0-1 1,1 0 0,0 0 0,0-1-1,0-1 1,0 0 0,1 0-1,-1-1 1,0 0 0,1-1 0,-1 0-1,11-2 1,-4-1-85,-1 0 0,1-1 0,-1 0 1,-1-2-1,1 0 0,-1 0 0,0-2 0,0 0 0,-1 0 0,0-2 0,15-12 0,55-57-4922,-69 64 2653,-11 10 1219,0 1 0,1 1-1,-1-1 1,1 1 0,0-1 0,0 1-1,8-3 1,6 0-2468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0:5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62 13696,'-8'-13'5087,"11"18"-3967,2-5-288,0 0 96,8 0-672,6 0 1600,2 0-1056,8-5 96,-3 2-544,6-1-160,-1-1-128,4-3-1600,2 5 832,-6-1-2944,-4-1 2016,-1 2-4511,-2-2 3455,-6-3-2976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3:25.1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356 113 2560,'-2'-7'713,"2"6"-454,0 0 0,-1 0 1,1 0-1,0 0 0,-1 0 0,1 0 1,-1 0-1,1 0 0,-1 0 0,1 0 1,-2-1-1,0 0 232,1 0 1,0 0 0,0-1 0,0 1-1,0 0 1,0-1 0,0 1-1,1 0 1,-1-1 0,1 1-1,0-1 1,-1 1 0,1-1-1,0 1 1,1-5 0,-1 5-50,10-10 609,-8 10-931,1-1 1,-1 1 0,1 0-1,0 0 1,-1 0 0,1 0-1,0 1 1,0-1 0,0 1-1,5-2 1,0 1 8,-1-1 1,1 2-1,10-2 1,11 0-41,0 1 1,0 2 0,0 1-1,40 6 1,-54-4-109,13 2 122,-1 1 1,37 12 0,-56-15-39,-1 1-1,1-1 1,0 1 0,-1 1 0,0-1 0,0 1 0,0 1 0,-1-1 0,1 1 0,-1 0 0,-1 1 0,6 7 0,-5-4 40,0 0 0,0 0-1,-2 1 1,1 0 0,-1 0 0,-1 0 0,0 0 0,0 1 0,1 20 0,-2 5 136,-6 64 0,2-72-87,-8 64 7,8-78-130,-1-1-1,-1 1 1,0-1 0,-8 17 0,2-10 14,-33 62 140,36-72-141,0 1-1,-2-2 1,1 1-1,-20 18 1,-32 23 299,4-5-243,-94 106 1,56-32 95,-46 54 40,135-169-295,-1 0 1,1 1 0,-7 12-1,11-16 53,0 0-1,-1-1 0,1 1 1,0 0-1,1 0 1,-1-1-1,0 1 1,1 0-1,0 0 1,-1 0-1,1 0 0,0 0 1,1 5-1,1-3 26,-1 1-1,1-1 1,0 0-1,0 0 1,1 0-1,0 0 0,0 0 1,0-1-1,6 7 1,3 3 62,24 18 0,-27-25-90,0 1 0,0 1 0,0 0 0,-1 0 0,10 14 1,-15-17-19,6 8 81,10 25-1,-17-34-16,0-1 0,-1 1 0,0 0 0,0-1-1,0 1 1,0 0 0,-1 0 0,0 0-1,0-1 1,0 7 0,-1-6-108,0 5 86,-1 0 1,0 0-1,0 0 1,-1 0-1,-1-1 1,-4 11-1,-7 9 106,-1-1 0,-2 0-1,0-2 1,-2 0 0,-1-1-1,-1-1 1,-29 24 0,43-42-84,-3 4-50,-1 0 0,-9 11 0,18-19 4,1 1 1,0 0-1,0 0 0,0-1 0,0 1 0,1 0 1,-1 0-1,1 1 0,0-1 0,0 0 0,0 0 1,0 1-1,0-1 0,0 5 0,2-5 8,-1-1 1,1 0-1,-1 1 0,1-1 0,0 0 0,0 0 1,0 0-1,0 0 0,0 1 0,1-2 0,-1 1 1,0 0-1,1 0 0,0 0 0,-1-1 0,3 3 0,7 5 41,19 12-1,-15-11-88,-1 2 30,0-1 0,0 2-1,-1 0 1,-1 1 0,12 16 0,44 78-63,-29-43 205,-5-16-133,3-3 0,62 63 0,11 14-40,-90-98 74,-2 0 0,0 2 0,17 35 0,-22-30 16,-1 1 0,-1 0 0,8 46 0,-16-66 21,-1 0 0,-1-1 0,0 1 0,0 0 0,-1 0 0,-3 18 0,2-25-31,0 0 0,0 0 0,-1-1 0,0 1 0,0 0 0,-1-1 0,1 1 0,-1-1 0,0 1 0,-1-1 0,1 0 0,-1-1-1,0 1 1,0-1 0,-10 8 0,0-2 63,0-2 0,-1 0 0,0 0 0,-1-2 0,0 1 0,0-2 1,0 0-1,0-1 0,-1-1 0,-28 2 0,-16-2-207,-97-8 0,137 3-148,-136-5-3085,55 5-3130,71 0 466,14 2 1873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1:00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27 11648,'-2'1'292,"0"0"0,0 0 0,-1 0 0,1 0 0,0 1 0,0-1 0,0 1 0,1 0 0,-1-1 0,0 1 0,1 0 0,-1 0 0,1 0 1,-1 0-1,1 0 0,0 0 0,0 1 0,-1 3 0,-1 4-76,0 1-1,1 0 1,-1 14 0,2-17 86,-9 80 795,-10 98 1331,19-163-2198,1 1-1,1 0 0,1 0 1,6 27-1,-5-34-35,2 0 1,0 0-1,1-1 0,0 1 0,2-2 1,13 23-1,-19-34-122,1 0-1,0 0 1,0-1 0,0 1 0,0-1-1,0 0 1,1 0 0,0 0 0,-1-1-1,1 1 1,8 3 0,-8-5-39,-1 0 0,0 0 0,1 0 0,-1 0 0,1-1 1,-1 1-1,0-1 0,1 0 0,-1 0 0,1-1 0,-1 1 0,1-1 0,-1 1 1,1-1-1,-1 0 0,6-3 0,8-4-122,-1-1-1,0-1 1,-1 0 0,0-1 0,-1 0-1,0-1 1,0-1 0,-1-1-1,-1 0 1,-1 0 0,0-1 0,14-25-1,-5 2-25,-2 0-1,-1-1 1,-2-1-1,12-53 0,-23 76 120,0 0 0,-1-1 0,-1 1 0,0-34 1,-2 44 6,-1 0 1,1 0 0,-2 0-1,1 1 1,-1-1 0,0 0 0,0 1-1,0-1 1,-1 1 0,0 0 0,-1 0-1,1 0 1,-1 0 0,0 1 0,-6-6-1,3 4-72,-1 0 0,-1 0 0,1 1-1,-1 1 1,0-1 0,0 1 0,-1 1-1,1 0 1,-1 0 0,0 1 0,0 0 0,0 1-1,-1 0 1,-10-1 0,10 3 118,-1-1 1,1 2-1,-1-1 1,1 2-1,-1-1 1,1 2 0,0-1-1,0 2 1,0-1-1,0 2 1,1-1-1,-18 11 1,23-11 29,-1 0 0,1 0 0,0 0 0,0 0 0,1 1 0,-1 0 0,1 0 0,0 0 0,0 1 0,1-1 0,0 1 1,-3 6-1,3-3 53,0 0 0,0 0 1,1 0-1,0 0 0,1 0 1,0 1-1,0 16 0,3-8 80,0 0-1,1 1 0,0-1 1,2 0-1,0 0 1,1-1-1,1 0 0,9 18 1,-12-28-144,0 1 0,1-1 1,0 0-1,0 0 0,0-1 0,1 1 1,0-1-1,0-1 0,1 1 0,9 5 1,-12-8-95,1-1 0,0 1 1,0-1-1,0 0 0,0 0 1,0-1-1,0 0 0,0 0 1,1 0-1,-1 0 0,0-1 1,1 0-1,-1 0 0,0 0 1,1-1-1,9-2 0,5-3-1000,0-1-1,0-1 1,-1-1-1,35-21 1,-32 15-3446,33-28 0,-23 15 608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1:0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5 11392,'0'0'144,"0"0"0,0-1 0,0 1 0,1 0 0,-1 0 0,0-1 0,0 1 0,0 0 0,1 0 0,-1-1 0,0 1 0,1 0 0,-1 0 0,0 0 0,0-1 0,1 1 0,-1 0 0,0 0 0,1 0 0,-1 0 0,0 0 0,1 0 0,-1 0 1,0 0-1,1 0 0,-1 0 0,0 0 0,1 0 0,-1 0 0,0 0 0,1 0 0,-1 0 0,0 0 0,1 0 0,-1 0 0,13 11 737,8 22-293,-20-31-149,63 125 4037,-46-85-3664,-1 2 0,17 70 0,-23-62-111,-3 1 1,5 103 0,-13-122-376,-2 1 1,-2 0-1,0-1 1,-3 1-1,-17 54 0,11-51-277,-2 0-1,-2-2 1,-32 52-1,33-63-202,-2-1 0,0-1 0,-1-1 0,-1 0 0,-36 28 0,25-26-1493,-61 35 0,71-47-229,0-2 0,-26 9-1,43-18 713,0 0-1,-1 1 0,1-1 0,-7 0 1,10-1 964,1 0 0,-1 0 0,0 0 0,1 0 0,-1 0 0,0 0 0,1-1 0,-1 1 0,1 0 0,-1 0 0,0-1 0,1 1 0,-1 0 0,1-1 0,-1 1 0,1 0 0,-1-1 0,1 1 0,-1-1 0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1:51:0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4 9312,'3'-3'3381,"6"3"-2968,-5 0-47,146 4 6989,62-1-4060,-172-5-2841,41-1 551,-71 3-876,0 1 0,-1 0 1,1 0-1,0 1 0,18 7 1,-23-7-94,0 0 0,-1 1 0,1 0 0,-1 0 1,1 0-1,-1 0 0,0 1 0,0 0 1,-1 0-1,1 0 0,-1 0 0,0 0 0,0 1 1,4 7-1,1 4 123,-1 1 1,8 34 0,-9-31-175,6 29 270,11 84 0,-6 52 31,-11-94-394,44 428-4,-11-269 210,-27-198-58,3 0 1,36 86-1,-7-42 0,60 144 155,-95-215-1,-1 0-1,6 32 1,-14-55-168,0 1 0,1-1 0,-1 1 0,0-1 1,-1 0-1,1 1 0,0-1 0,-1 1 0,1-1 0,-1 0 0,0 1 0,0-1 0,1 0 0,-2 0 0,1 0 0,0 0 0,0 1 1,-1-2-1,1 1 0,-1 0 0,1 0 0,-1 0 0,0-1 0,0 1 0,0-1 0,0 1 0,0-1 0,-2 1 1,-7 4 16,-1-1 0,1-1 0,-1 0 1,-15 3-1,17-4-24,-48 10 95,-95 9 1,-61-10-451,-87-12-895,218-4-1017,-134-25 0,179 21 66,0-2 0,-57-23 0,70 22-178,1-1 0,0-1 0,1-1 0,-34-27-1,40 26 380,-21-25 0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0:0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180 281 2816,'2'0'2242,"-2"-1"-2204,4 8 3292,4 9-1074,-7-10-2134,1-1-1,-1 0 1,0 1-1,-1 0 1,0-1-1,1 1 0,-2-1 1,1 1-1,-1-1 1,1 1-1,-2-1 1,1 1-1,-1-1 1,1 0-1,-1 0 1,-1 0-1,1 0 0,-1 0 1,0 0-1,0 0 1,-5 5-1,-5 5 647,-26 25-1,34-37-648,1 1 0,0-1 1,-1 0-1,0 0 0,1-1 0,-1 1 0,0-1 1,0 0-1,-1-1 0,1 1 0,-7 0 1,11-1-106,-1-1 0,0 0 0,1-1 1,-1 1-1,0 0 0,1 0 0,-1-1 1,0 1-1,1-1 0,-1 1 0,1-1 1,-1 0-1,1 0 0,-1 1 0,1-1 1,-1 0-1,1 0 0,0 0 0,0-1 1,-1 1-1,1 0 0,0 0 0,0-1 1,0 1-1,0-1 0,1 1 1,-1-1-1,0 1 0,0-1 0,0-1 1,-1-4-41,0 0 1,0 0 0,1 0 0,0 1 0,0-2 0,0-9 0,2 6-99,0 1-1,1-1 1,0 1-1,6-18 1,18-44-164,-20 58 238,2-6-4,1 0 1,1 1-1,1 0 0,20-27 0,-24 37 11,0 1-1,1-1 1,0 2 0,0-1-1,1 1 1,0 0-1,0 1 1,1 0-1,0 0 1,15-5 0,-22 9 56,0 1 0,0 0 0,1 0 1,-1 1-1,0-1 0,1 1 0,-1 0 1,0-1-1,1 1 0,-1 1 0,0-1 1,1 1-1,-1-1 0,0 1 0,1 0 1,-1 0-1,0 0 0,0 1 0,4 1 1,-3 0 22,-1-1 0,1 1-1,0 1 1,-1-1 0,0 0 0,0 1 0,0 0 0,0-1 0,0 1 0,-1 1 0,1-1 0,-1 0 0,2 6 0,1 6 38,0 1 1,-1-1 0,-1 1 0,-1 0 0,0 1-1,-1-1 1,-2 33 0,-3-12 127,-1 0 1,-17 56-1,6-43-40,-30 64 1,9-27 216,33-78-185,-1 0 0,1-1 0,-2 0 0,-10 15 0,14-22-117,-5 6 569,6-9-610,1 1-1,-1-1 1,1 1-1,-1-1 0,1 1 1,-1-1-1,1 1 1,0-1-1,-1 0 1,1 1-1,0-1 0,-1 0 1,1 1-1,0-1 1,0 0-1,0 1 0,0-1 1,-1 0-1,1 0 1,0-1-1,-1-6 17,1 0-1,0-1 1,0 1 0,0 0-1,1-1 1,0 1 0,1 0-1,0-1 1,3-8 0,6-13-49,15-30 0,175-338-243,-191 381 195,8-19-212,2 1 0,32-41 0,-34 57 53,-17 19 199,-1-1 0,1 1 0,-1-1 0,1 1 0,-1 0 0,1-1 0,-1 1 0,1 0 0,0-1 0,-1 1 0,1 0 0,-1 0 0,1-1 0,0 1 0,-1 0 0,1 0 0,-1 0 0,1 0 0,0 0 0,-1 0 0,1 0 0,0 0 0,-1 0 0,1 0 0,-1 1 0,1-1 0,0 0 0,-1 0 0,1 0 0,-1 1 0,1-1 0,0 0 0,-1 1 0,1 0 0,2 3 4,-1 0 0,0 0 1,0 1-1,-1-1 0,1 1 0,-1-1 0,0 1 1,0 0-1,-1-1 0,1 1 0,-1 8 0,0-4 0,-4 230 36,-3-68 0,8-141 17,1 0 0,1 0 0,11 44 0,-13-70-37,0 1 0,1 0 0,0-1 0,0 1 1,0-1-1,0 0 0,6 8 0,-7-11 8,0 0 0,0 0 0,0 0 0,0 0-1,0 0 1,0 0 0,0-1 0,0 1 0,0 0 0,0 0 0,1-1 0,-1 1-1,0-1 1,0 1 0,1-1 0,-1 0 0,0 1 0,1-1 0,-1 0 0,1 0-1,-1 0 1,0 0 0,1 0 0,-1 0 0,1 0 0,-1 0 0,0-1 0,1 1-1,-1-1 1,0 1 0,2-1 0,4-4 80,-1 0 0,1 0 0,-1 0 0,0 0 0,0-1 0,-1 0 0,10-14 0,-2 3-36,111-140 146,-115 144-229,-7 9-116,-5 8-163,-4 9 201,0 0-1,1 0 0,0 1 1,1-1-1,1 1 0,0 1 1,-2 16-1,5-25 94,1 0 0,0 0 0,1 1 0,-1-1-1,1 0 1,0 0 0,1 0 0,-1 0 0,1 0 0,1-1 0,-1 1 0,6 8-1,-7-12 25,0 0 0,1 1 0,-1-1 0,1 0 0,0 0 0,0 0 0,-1 0 0,1-1 0,0 1 0,1-1 0,-1 1 0,0-1 0,0 1 0,1-1 0,-1 0 0,1 0 0,-1 0 0,1-1 0,-1 1 0,1-1 0,-1 1-1,1-1 1,0 0 0,-1 0 0,1 0 0,0 0 0,-1 0 0,1-1 0,-1 1 0,1-1 0,4-1 0,-3 1 47,-1-1 0,1 0-1,-1 1 1,1-1 0,-1 0 0,0-1 0,0 1-1,0 0 1,0-1 0,0 0 0,-1 0-1,1 0 1,-1 0 0,0 0 0,1 0 0,-2 0-1,1-1 1,0 1 0,2-8 0,-3 5-47,1 0 0,-2 0 0,1 0 0,-1 0 0,0 0 0,0 0 0,0 0 1,-1 0-1,0 0 0,0 0 0,0 0 0,-4-9 0,3 11-29,1 1 0,-1-1 0,0 0 0,0 0 1,0 1-1,0-1 0,-1 1 0,1-1 0,-1 1 0,-6-5 0,7 6-29,-1 1 0,1-1 0,-1 1 0,1 0 1,-1 0-1,1 0 0,-1 0 0,0 0 0,0 0 0,0 1 0,1-1 0,-1 1 0,0 0 0,0 0 0,0 0 0,0 0 1,-3 1-1,-3 1-207,-1 1 0,-17 6 0,27-8 239,0-1 0,0 0 0,0 0 0,0 0 0,0 0 0,0 0 0,0 1 0,-1-1 0,1 0 0,0 0 1,0 0-1,0 0 0,0 1 0,0-1 0,0 0 0,0 0 0,0 0 0,0 0 0,1 1 0,-1-1 0,0 0 0,0 0 0,0 0 0,0 0 0,0 0 0,0 1 0,0-1 0,0 0 0,0 0 0,0 0 0,1 0 0,-1 0 0,0 1 0,0-1 0,0 0 0,0 0 0,0 0 0,0 0 0,1 0 0,3 5 10,-1-3-13,1 0-1,-1 0 0,0-1 1,0 1-1,1-1 0,-1 1 1,1-1-1,-1 0 1,1-1-1,-1 1 0,1 0 1,4-1-1,8 1 27,22-3 0,-32 2 5,7-1 9,77-7 145,-76 6-166,0-1 0,0-1-1,-1 0 1,18-7 0,-26 9-12,-1 1-1,0-1 0,1 1 1,7 0-1,-8 0-3,0 1 0,-1-1 0,1 0 0,-1 0 0,6-2 0,-7 2-58,-2 7 69,2 0-41,-1-1 1,1 1-1,-1 0 1,-1 0-1,1 0 1,-2 9-1,4 23-176,-3-36 202,7 26 38,-7-27-21,1 0-1,-1 0 1,0 0 0,1-1 0,-1 1-1,1 0 1,-1 0 0,1 0-1,0 0 1,-1 0 0,1-1 0,0 1-1,-1 0 1,1-1 0,0 1 0,0 0-1,0-1 1,0 1 0,0-1 0,0 1-1,-1-1 1,1 0 0,0 1 0,0-1-1,2 0 1,-1 0 20,0-1 1,-1 1-1,1-1 1,0 0-1,0 0 0,-1 0 1,1 0-1,0 0 1,-1 0-1,1 0 0,-1 0 1,0-1-1,2-1 1,17-19 130,-12 9-164,0 0 1,-1-1 0,-1 1 0,0-1-1,-1 0 1,4-16 0,-9 30-7,-1 0 1,1-1 0,0 1 0,0 0 0,0 0-1,0 0 1,0 0 0,0 0 0,0 0 0,0 0 0,0-1-1,0 1 1,0 0 0,0 0 0,0 0 0,0 0-1,0 0 1,0 0 0,0 0 0,0-1 0,1 1-1,-1 0 1,0 0 0,0 0 0,0 0 0,0 0-1,0 0 1,0 0 0,0 0 0,0 0 0,0-1-1,0 1 1,0 0 0,1 0 0,-1 0 0,0 0-1,0 0 1,0 0 0,0 0 0,0 0 0,0 0-1,0 0 1,0 0 0,1 0 0,-1 0 0,0 0-1,0 0 1,0 0 0,0 0 0,0 0 0,0 0-1,0 0 1,1 0 0,-1 0 0,0 0 0,0 0-1,0 0 1,0 0 0,0 0 0,0 0 0,0 0-1,0 0 1,1 1 0,-1-1 0,0 0 0,0 0-1,0 0 1,5 12-227,3 24 186,-7-33 37,0 2 21,0-1 0,0 0 0,1 0 0,-1 0-1,1-1 1,3 6 0,-1-2 9,-1-2-130,3 2 667,0-19 10,-1-4-297,7-33 1,-8 32-421,0 1-1,7-21 1,-10 36 127,-1 0 0,0 1 0,1-1-1,-1 0 1,1 0 0,-1 1 0,1-1-1,0 0 1,-1 1 0,1-1 0,0 0-1,-1 1 1,1-1 0,0 1 0,0-1-1,-1 1 1,1 0 0,0-1-1,0 1 1,0 0 0,1-1 0,0 1-14,0 0 0,0-1 0,0 1 0,1 1 0,-1-1 0,0 0 1,0 0-1,4 2 0,2 0-24,0 1 0,0 1 0,10 5 0,-5-4 89,-1 0-1,1-1 1,0 0-1,20 2 1,-13-2 49,8 1 191,0-1 0,40-1 0,-14-2-3373,-48-1 2413,16 0-1636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0:03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12 835 3072,'-1'0'139,"1"0"1,-1-1-1,0 1 0,1-1 1,-1 1-1,1 0 0,-1-1 1,0 1-1,1 0 0,-1 0 1,1 0-1,-1-1 0,0 1 0,-1-1 1830,2 1-1926,0-2 467,1 1-1,-1-1 0,0 0 0,1 1 0,-1-1 0,0 1 0,0-1 0,0 0 0,-1-2 0,1-7 928,5 3-1198,0 1 1,0-1-1,1 1 0,-1 1 0,1-1 1,1 1-1,-1 0 0,10-6 0,12-13 104,125-121 286,-134 127-506,-12 10-91,1 1 0,0 0 0,1 0 0,-1 1 0,19-11 0,-26 17-32,0 0 0,1 0-1,-1 1 1,0-1 0,1 0 0,-1 1-1,1 0 1,-1-1 0,1 1 0,-1 0-1,0 0 1,1-1 0,-1 1 0,1 0-1,-1 1 1,1-1 0,-1 0 0,1 0-1,-1 1 1,1-1 0,-1 0 0,1 1-1,-1 0 1,0-1 0,1 1 0,-1 0-1,0 0 1,0 0 0,1-1 0,-1 1-1,0 1 1,0-1 0,0 0 0,0 0-1,0 0 1,0 0 0,-1 1 0,1-1-1,0 0 1,-1 1 0,1-1 0,0 3-1,2 5 76,-1 1-1,0 0 0,0 0 1,0 20-1,-2-28-56,1 12 82,-1 0 0,0 0 1,-1 0-1,-5 24 0,-17 78 583,23-115 72,1-3-201,4-8 72,11-23-486,-6 12-77,5-12-77,-7 15-32,0 0 1,1 1-1,1 0 0,0 1 1,26-30-1,-35 45 34,0-1-1,1 1 0,-1 0 0,1 0 1,-1 0-1,1 0 0,0 0 1,-1 0-1,1 1 0,0-1 0,0 0 1,-1 1-1,1-1 0,0 1 0,0 0 1,0 0-1,0 0 0,3 0 0,-4 0 3,1 0 0,-1 1-1,0-1 1,0 0-1,1 1 1,-1 0 0,0-1-1,0 1 1,0-1-1,0 1 1,0 0 0,0 0-1,0 0 1,0 0-1,0 0 1,0 0 0,0 0-1,0 0 1,-1 0-1,1 0 1,0 0 0,-1 1-1,1-1 1,-1 0-1,1 0 1,-1 1-1,0 1 1,3 9 11,-1 1 1,-1 0-1,0 0 0,-1-1 1,-1 1-1,0 0 0,-3 15 1,4-27 25,-1 0 0,1 1 1,0-1-1,0 0 1,-1 0-1,1 0 0,0 1 1,0-1-1,0 0 1,0 0-1,1 0 0,-1 1 1,0-1-1,1 2 0,-1-3-13,0 0 1,0 0-1,0 0 0,0 0 0,0 0 0,0 0 0,0 0 0,1 0 0,-1 1 1,0-1-1,0 0 0,0 0 0,0 0 0,0 0 0,0 0 0,0 0 0,0 0 0,0 0 1,1 0-1,-1 0 0,0 0 0,0 0 0,0 0 0,0 0 0,0 0 0,0 0 0,0 0 1,1 0-1,-1 0 0,0 0 0,0 0 0,0 0 0,0 0 0,0 0 0,0 0 0,0 0 1,1 0-1,-1 0 0,0 0 0,0 0 0,0 0 0,0 0 0,0 0 0,0 0 0,0 0 1,0 0-1,1 0 0,-1-1 0,0 1 0,0 0 0,0 0 0,0 0 0,0 0 0,0 0 1,0 0-1,0 0 0,0 0 0,0-1 0,5-7-4,-4 7 75,65-91-85,-53 73-33,0 1 0,1 0 0,1 1 0,29-27 0,-40 42 7,-1-1-1,1 1 1,-1-1 0,1 1-1,0 0 1,0 1 0,0-1-1,0 1 1,0 0 0,0 0-1,0 0 1,5-1 0,-6 2 5,-1 0 0,1 1 0,-1-1 0,1 0-1,-1 1 1,0-1 0,1 1 0,-1 0 0,0 0 0,1 0 0,-1 0 0,0 0 0,0 0 0,0 1 0,0-1 0,0 0 0,0 1 0,0 0 0,-1 0 0,1-1-1,0 1 1,1 4 0,2 3 19,-1 1 0,0-1 0,0 1 0,-1 0 0,0 0-1,-1 1 1,1 12 0,1 0-13,3 18-58,7 28-40,-12-60 146,1-1 0,0 0-1,0 0 1,1-1 0,0 1-1,7 9 1,-10-16-15,1 1 1,-1-1-1,0 1 0,1-1 1,-1 1-1,1-1 0,0 0 0,0 1 1,-1-1-1,1 0 0,0 0 1,0-1-1,0 1 0,0 0 1,0-1-1,3 1 0,-1 0 18,0-1-1,-1 0 1,1 0-1,0 0 0,0-1 1,-1 1-1,1-1 1,6-2-1,0-1 4,1-1 0,-1 0 0,0 0 0,-1-1 0,13-10 0,-2-2-30,-1 0 0,0-2 0,30-41-1,-26 30 138,-22 29-133,1 1 1,-1-1-1,0 0 0,0 0 0,0 0 0,0 1 0,0-1 0,0 0 0,-1 0 0,1 0 1,-1-1-1,1 1 0,-1 0 0,0 0 0,0 0 0,0 0 0,0 0 0,0 0 0,0 0 1,-1 0-1,1-1 0,-1 1 0,0-2 0,1 4-16,0 0 0,-1 0-1,1 0 1,0-1 0,0 1 0,0 0-1,-1 0 1,1 0 0,0 0 0,0 0-1,-1 0 1,1-1 0,0 1 0,0 0-1,-1 0 1,1 0 0,0 0 0,0 0-1,-1 0 1,1 0 0,0 0 0,0 0-1,-1 0 1,1 0 0,0 0 0,0 0-1,-1 1 1,1-1 0,0 0 0,0 0-1,-1 0 1,1 0 0,0 0 0,-1 1-1,-12 8-100,-8 15-174,5 2 104,2 0 0,-21 53-1,29-63 135,0 0 0,-3 18 0,8-29 56,0 0 0,0 0 1,1 1-1,0-1 0,0 0 0,0 0 1,0 0-1,1 0 0,0 1 1,0-1-1,3 7 0,-4-12-12,0 1-1,0-1 0,0 1 1,1-1-1,-1 1 1,0 0-1,0-1 1,1 1-1,-1-1 1,1 0-1,-1 1 1,0-1-1,1 1 1,-1-1-1,1 1 1,-1-1-1,1 0 1,-1 1-1,1-1 1,-1 0-1,1 0 0,0 1 1,-1-1-1,1 0 1,-1 0-1,2 0 1,-1 0 15,0 0 0,0 0 1,0-1-1,0 1 0,0 0 1,0-1-1,0 1 0,0-1 0,0 1 1,0-1-1,0 0 0,0 1 1,1-2-1,1-2 94,1 1 1,-1-1 0,-1 0-1,1 0 1,4-8-1,24-64 309,-24 54-394,6-25 1,3-8-97,-11 34-236,-6 40-341,0-1 477,1 1 0,3 24 0,-3-38 166,1-1 0,-1 0 0,1 0-1,0 0 1,1 0 0,-1 0 0,1 0-1,-1-1 1,1 1 0,0 0 0,0-1-1,1 1 1,-1-1 0,1 0-1,0 0 1,0 0 0,4 4 0,-5-6 43,0 0 0,0 0 0,0 0 0,0-1 0,0 1 0,0 0 0,0-1 0,0 1 0,1-1 0,-1 0 0,0 0 0,0 0 0,0 0 0,1 0 0,-1 0 0,0 0 0,0-1 0,3 0 1,2-2 35,1 0 0,-1 0 1,12-7-1,-18 9-78,13-8 31,0-1 1,-1 0 0,0 0 0,-1-1 0,0-1 0,-1 0-1,0 0 1,14-24 0,-7 6 59,-1-1 1,24-61-1,12-68-22,-29 82-92,-2 1-168,14-87 0,-35 156 48,-3 7-111,-4 13-189,3-6 433,0 0-47,-1 2-1,0 1 1,1-1-1,-5 16 0,-66 412-18,63-351-11,6-41 89,1-7 174,-13 50 1,13-45 832,3-50-489,3-8-430,2 5-68,1 0 1,0 0-1,1 1 1,0 0 0,1 0-1,0 0 1,0 1 0,9-8-1,13-17-157,-22 25 62,0 0 1,1 1-1,12-11 0,-17 17 21,0-1 0,0 1 0,1 0 1,-1 0-1,1 0 0,-1 0 0,1 1 0,0-1 1,0 1-1,-1 0 0,1 0 0,0 1 0,6-1 1,-8 1 55,0 0 1,-1 0-1,1 0 1,0 0-1,-1 0 1,1 1-1,0-1 1,-1 1-1,1-1 1,-1 1-1,1 0 1,-1 0-1,1-1 1,-1 1-1,1 0 1,-1 0-1,0 1 1,0-1-1,1 0 1,-1 0 0,0 0-1,0 1 1,0-1-1,0 1 1,-1-1-1,1 1 1,0-1-1,-1 1 1,1-1-1,0 1 1,-1 0-1,0-1 1,1 1-1,-1 0 1,0-1-1,0 3 1,0 2 26,0 0 0,0 0 0,-1 0 0,0 0 0,0 0 0,-1 0 0,1 0 0,-5 9 0,3-8 7,2-5-24,1 0 1,-1 0-1,0 0 0,0 0 1,0-1-1,0 1 0,0 0 1,-1-1-1,1 1 0,0-1 1,-1 1-1,1-1 0,-3 2 1,1-1-16,0 0 32,0 0 0,-1 0 0,1 0 0,0-1 0,-1 1 0,-4 0 0,8-2-41,0 0-1,-1 0 1,1 0 0,0 0 0,-1 1 0,1-1 0,0 0 0,-1 0 0,1 0 0,0 0 0,-1 0 0,1 1-1,0-1 1,-1 0 0,1 0 0,0 0 0,0 1 0,-1-1 0,1 0 0,0 0 0,0 1 0,0-1 0,-1 0-1,1 1 1,0-1 0,0 0 0,0 1 0,0-1 0,0 0 0,0 1 0,-1-1 0,1 0 0,0 1-1,1 0-6,-1 0-1,0 0 1,1 0-1,-1 0 0,0 0 1,1 0-1,0 0 0,-1 0 1,1-1-1,-1 1 1,2 1-1,24 19-143,-17-16 187,1 0-1,-1 0 1,1-1 0,0-1-1,1 1 1,-1-2 0,0 0-1,1 0 1,-1 0 0,1-2-1,0 1 1,11-2 0,-12 1 44,0-2 1,0 1 0,-1-1-1,1 0 1,0-1 0,-1 0-1,0-1 1,0 0 0,0 0-1,0-1 1,0 0 0,-1-1-1,8-6 1,-13 9-48,0 1 0,-1-1 0,0 0 0,1 0 0,-1 0 0,0 0 0,-1 0 0,1 0 0,0 0 0,-1-1 0,0 1 0,0-1 0,0 1 0,0-1 1,0 1-1,-1-1 0,1 0 0,-1 1 0,-1-5 0,1 5-30,0 0 1,-1 0-1,0 0 1,1 0-1,-1 0 1,0 0-1,-1 0 1,1 1-1,0-1 1,-1 0-1,0 1 1,1-1 0,-1 1-1,0 0 1,0 0-1,-1 0 1,1 0-1,0 0 1,-1 0-1,1 0 1,-1 1-1,1-1 1,-5-1-1,5 2-22,0 1-1,-1-1 1,1 1-1,-1 0 1,0-1-1,1 1 1,-1 0-1,1 0 1,-1 1-1,1-1 1,-1 1 0,1-1-1,-1 1 1,1 0-1,0-1 1,-1 1-1,1 1 1,0-1-1,0 0 1,-1 0-1,1 1 1,0 0-1,0-1 1,1 1-1,-1 0 1,-2 3-1,-1-1-21,1 2 0,0-1 0,0 0 0,0 1 0,1 0 0,0 0 0,0 0 0,1 0-1,-3 7 1,4-10 63,0 1 0,1 0-1,-1 0 1,0 0 0,1 0-1,0 0 1,0 0 0,0 0-1,1-1 1,-1 1 0,1 0-1,0 0 1,0 0 0,1 0-1,-1-1 1,1 1 0,-1-1-1,1 1 1,0-1 0,0 0-1,1 1 1,-1-1 0,1 0-1,0 0 1,-1-1 0,1 1-1,0-1 1,1 1 0,-1-1-1,0 0 1,7 3 0,0-1 65,1 0 1,0 0-1,0-1 1,0 0 0,1-1-1,17 1 1,69-5-1592,-31 0-4423,-22 4 2530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0:05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1019 3712,'0'1'113,"-1"-1"-1,1 1 1,0-1 0,0 1-1,-1 0 1,1-1 0,0 1-1,0-1 1,0 1 0,0 0-1,0-1 1,0 1 0,0 0-1,0-1 1,0 1 0,0-1-1,0 2 1,0-2-53,0 0-1,1 0 1,-1 1-1,0-1 0,0 0 1,0 0-1,1 1 1,-1-1-1,0 0 1,0 0-1,1 0 1,-1 1-1,0-1 1,0 0-1,1 0 1,-1 0-1,0 0 0,1 0 1,-1 0-1,0 0 1,1 0-1,-1 0 1,0 0-1,0 0 1,1 0-1,-1 0 1,0 0-1,1 0 1,-1 0-1,0 0 1,1 0-1,-1 0 0,0 0 1,0 0-1,1 0 1,-1 0-1,1-1 1,10-4 486,-1 0 0,1-1 0,-1 0 0,0-1 0,-1 0 1,0 0-1,0-1 0,9-11 0,-15 17-464,15-17 181,-1-1 0,0 0-1,-2-2 1,-1 1 0,0-2 0,20-45 0,19-65-6,-12 29-125,3 5 95,29-76 357,-68 162-485,-1 1-57,0 0-1,4-18 1,-9 23-420,0 7 367,1 0 1,0 0-1,0 0 1,0-1-1,-1 1 0,1 0 1,0 0-1,0 0 1,0 0-1,0 0 1,-1 0-1,1 0 0,0 0 1,0 0-1,0 0 1,-1 0-1,1 0 1,0 0-1,0 1 0,0-1 1,-1 0-1,1 0 1,0 0-1,0 0 1,0 0-1,0 0 0,-1 0 1,1 0-1,0 1 1,0-1-1,0 0 1,0 0-1,0 0 0,0 0 1,0 1-1,-1-1 1,1 0-1,0 0 1,0 0-1,0 0 0,0 1 1,0-1-1,0 0 1,0 0-1,0 0 1,0 1-1,0-1 0,0 0 1,-7 13-115,1-1 1,-5 17 0,-4 17 73,-13 73 0,-1 56-78,23-138 152,4-22-3,-16 120 1,17-111 166,0-1 0,1 1 0,6 39 0,-6-61-122,0-1 0,1 1 0,-1 0 1,1 0-1,0 0 0,0 0 0,0 0 1,-1-1-1,1 1 0,1 0 0,0 1 0,-1-2-10,0 0 0,0-1 0,0 1 0,-1 0 0,1-1 1,0 1-1,0-1 0,0 1 0,0-1 0,0 0 0,0 1 0,0-1 0,0 0 0,0 1 0,0-1 0,0 0 0,0 0 0,1 0 0,-1 0 0,0 0 0,0 0 0,1-1 0,5-1 121,0-1 1,0 0-1,0 0 0,-1-1 1,1 0-1,-1 0 1,0 0-1,0-1 0,8-8 1,-10 10-149,13-14 31,0 0 0,-1-2-1,-1 1 1,13-22 0,43-84 121,55-147 14,-100 202-128,35-142 0,-56 191 28,-2 0 0,3-37 0,-15 73-291,-7 34-55,-86 303 280,96-328-56,-82 323 248,75-294 772,14-53-472,2-3-157,10-8 8,15-17-238,71-89-341,-97 115 183,-1-1 1,1 1 0,-1-1 0,1 1 0,0 0 0,0 0-1,-1 0 1,1 0 0,0 0 0,0 0 0,0 0 0,0 0-1,3 0 1,-4 1 10,0 0 0,0 0 0,0 0 0,0 0 0,0 0 0,0 1 0,1-1 0,-1 0-1,0 1 1,0-1 0,0 0 0,-1 1 0,1-1 0,0 1 0,0-1 0,0 1 0,0 0 0,0-1 0,-1 1 0,1 0 0,0 0 0,0 0-1,-1-1 1,1 1 0,-1 0 0,1 0 0,-1 0 0,1 1 0,10 22-205,10 34 1,-18-53 249,-1 0 0,1 0 0,0 0 0,0-1 0,0 1 0,0-1 0,1 0 0,0 0 0,0 0 0,8 6 0,-9-8 1,-1 0 1,0-1-1,0 1 0,0-1 0,1 1 1,-1-1-1,1 0 0,-1 0 0,1 0 0,0 0 1,-1-1-1,1 1 0,0-1 0,-1 1 0,1-1 1,0 0-1,-1 0 0,1 0 0,0-1 0,0 1 1,-1 0-1,1-1 0,3-1 0,-2-1 15,1 0-1,-1-1 0,1 0 0,-1 0 1,0 0-1,-1 0 0,1-1 0,-1 1 1,1-1-1,-2 0 0,1 0 0,0 0 1,-1 0-1,0-1 0,0 1 0,1-7 1,0 0-30,-1 0 0,1 0 0,-2 0 0,0 0 1,-1 0-1,-1-20 0,1 30-31,-4-22-58,0 16-52,3 8 117,1 0 0,0 0 0,0 0 0,0 0 0,-1 0 0,1 0 0,0 0 0,0 0 0,0 0 0,-1 0 0,1 0 0,0 0 0,0 0 0,0 0 0,-1 0 0,1 0 0,0 0 0,0 0 0,0 0 0,-1 1 0,1-1 0,0 0 0,0 0 0,0 0 0,0 0 0,0 0 0,-1 1 0,1-1 0,0 0 0,0 0 0,0 0 0,0 0 0,0 1 0,0-1 0,0 0 0,-1 1 0,-4 9-84,0 1 0,1 0 1,0 0-1,1 0 0,0 0 1,1 1-1,-2 21 0,3-25 80,1-1-1,0 1 1,0 0-1,0-1 1,1 1-1,0 0 1,1-1-1,4 14 1,-5-18 30,1 1 1,0-1 0,0 1-1,0-1 1,0 0-1,1 1 1,-1-1-1,1-1 1,0 1 0,-1 0-1,2 0 1,-1-1-1,0 0 1,0 0-1,1 0 1,-1 0 0,1 0-1,-1-1 1,5 2-1,2 0-130,0-1-1,0 0 0,0-1 0,0 0 0,0 0 1,0-1-1,16-1 0,-19 0-803,1-1 0,0 1 0,-1-1 0,1 0 0,-1-1 0,0 0 0,1 0 0,-2 0 0,1-1 0,8-6 0,3-2-1885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0:05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36 270 7040,'-35'-20'3200,"43"20"-2752,2-8 448,7 3-576,14-15 928,11 5-704,21-17 96,-1 4-384,29-8-32,-1 7-128,8-2 0,-12 11-32,-10 3-1728,-9 9 896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0:1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25 910 2400,'-16'0'779,"16"0"-706,0 1 0,-1-1 0,1 0 0,-1 0 0,1 0 0,-1 1 0,1-1 0,-1 0 0,1 0 0,0 1 0,-1-1 0,1 0 0,-1 1 0,1-1 0,0 0 0,0 1 0,-1-1 0,1 1 0,0-1 0,0 1 0,-1-1 0,1 1 0,0-1 0,0 0 0,0 1 0,0-1 1,0 1-1,-1-1 0,1 1 0,0-1 0,0 1 0,0-1 0,1 1 0,-1-1 0,0 2 1285,6 11-179,-5-12-1009,0 0 0,0 0 0,1 0 0,-1 0 0,0 0 0,0-1 0,0 1 0,1 0 0,-1-1 1,0 1-1,1-1 0,-1 0 0,0 1 0,1-1 0,-1 0 0,1 0 0,1 0 0,1 1 247,0-1 0,-1 0 0,1 0 0,0-1-1,5 0 1,-2-2-100,0 0 0,-1 0 0,1-1 0,-1 0 0,1 0 0,-1 0 0,0-1 0,8-8-1,41-48 33,-51 56-339,25-33 82,26-46 1,-25 36 52,-30 47-160,1-1-1,0 1 0,0 0 1,0-1-1,1 1 0,-1 0 1,0 0-1,0 0 0,2-1 0,-2 1 0,-1 1 0,0 0-1,1 0 1,-1 0 0,1 0-1,-1-1 1,1 1 0,-1 0-1,0 0 1,1 0 0,-1 0-1,1 0 1,-1 0 0,1 0-1,-1 0 1,1 0 0,-1 0-1,0 1 1,1-1 0,-1 0-1,1 0 1,0 1 0,1 0-17,0 1 0,-1 0 1,1 0-1,0 0 1,-1 0-1,1 1 1,-1-1-1,1 0 0,0 4 1,7 12 17,-1 1 1,0 1-1,-2-1 1,0 1-1,-1 0 1,3 38 0,-7-34 131,-2 0 0,0 0 0,-2 0 1,-6 28-1,9-51-92,0 0-1,0-1 1,0 1 0,0 0-1,-1-1 1,1 1-1,0 0 1,0 0 0,-1-1-1,1 1 1,-1-1 0,1 1-1,0 0 1,-1-1-1,1 1 1,-1-1 0,1 1-1,-1-1 1,0 1-1,1-1 1,-1 1 0,1-1-1,-2 1 1,1-1 26,0 0 0,0 0 0,-1 0 0,1 0 0,0 0 0,0 0 0,0 0 0,0 0 0,0 0 0,0-1-1,-1 1 1,1 0 0,0-1 0,-1 0 0,-5-3 237,0 0 0,0-1-1,-11-8 1,9 6-271,-10-8 57,0-2 0,1 1 0,-22-29-1,17 20-464,23 24 359,-1 1 0,0-1 1,1 0-1,-1 1 0,1-1 1,-1 0-1,1 1 1,-1-1-1,1 0 0,0 0 1,-1 1-1,1-1 0,0 0 1,-1-1-1,1 2 14,0-1 0,1 1 0,-1 0 1,0 0-1,0 0 0,0-1 0,0 1 0,0 0 0,1 0 1,-1 0-1,0 0 0,0-1 0,0 1 0,1 0 0,-1 0 0,0 0 1,0 0-1,0 0 0,1 0 0,-1 0 0,0 0 0,0-1 1,1 1-1,-1 0 0,0 0 0,0 0 0,1 0 0,-1 0 0,0 0 1,0 0-1,1 1 0,28 5-746,-21-4 798,45 12-156,-25-6 129,43 7 1,-57-13 64,0-1 0,1-1 0,-1 0 0,0-1 0,0-1 0,0 0 0,0-1 0,0 0 0,-1-1 0,1 0 0,-1-1 0,0-1 0,20-12 0,-10 4-5,0-2 0,-1 0 0,-1-1 0,0-1 0,25-29 0,-23 20 39,-1-2 0,-1-1 0,29-55 1,-27 40-67,-3 0-1,18-56 1,-31 77-46,0-1-1,-2 0 1,-1-1 0,-1 1-1,-1-1 1,-2-26-1,0 39-11,-6-55 58,5 61-89,-1 0 0,0-1 0,0 1 1,0 0-1,-1 0 0,-5-10 0,7 16 37,1 1 0,0-1-1,0 0 1,-1 1-1,1-1 1,-1 0-1,1 1 1,-1-1 0,1 1-1,0-1 1,-1 1-1,0-1 1,1 1 0,-1-1-1,1 1 1,-1-1-1,0 1 1,1 0-1,-1-1 1,0 1 0,1 0-1,-1 0 1,0-1-1,0 1 1,1 0-1,-1 0 1,0 0 0,0 0-1,1 0 1,-1 0-1,0 0 1,0 0 0,1 0-1,-1 0 1,0 1-1,1-1 1,-1 0-1,0 0 1,1 1 0,-1-1-1,0 0 1,1 1-1,-1-1 1,0 1-1,1-1 1,-1 1 0,1-1-1,-1 1 1,0 1-1,-3 2-62,0 1 0,1 0 0,-1 1-1,-4 9 1,-5 13 35,2 1 0,1 0 1,1 1-1,1 0 0,-6 54 0,2 157-158,13-191 202,10 76 0,-8-106 12,1 1 1,1-1-1,1 0 0,0 0 1,2-1-1,14 27 0,-18-39 71,0 0-1,1 0 0,0 0 0,0-1 0,1 0 0,11 11 0,-15-16-22,0 0 0,-1 1 1,1-1-1,0 0 0,0 0 0,0 0 0,0 0 1,1 0-1,-1-1 0,0 1 0,0-1 0,0 1 1,1-1-1,-1 0 0,0 0 0,0 0 0,1 0 0,-1 0 1,0-1-1,0 1 0,1-1 0,-1 1 0,0-1 1,0 0-1,0 0 0,0 0 0,4-2 0,0-2 2,1 0 0,-1 0 0,0 0-1,0-1 1,-1 0 0,10-13-1,25-48-17,-6 10-193,-32 55 114,-1-1 0,1 1 0,0-1 0,0 1 0,0 0 0,1 0 0,-1 0 0,5-3 0,-6 4 7,0 1 0,0 0-1,0-1 1,1 1 0,-1 0-1,0-1 1,0 1 0,1 0-1,-1 0 1,0 0-1,0 0 1,1 0 0,-1 0-1,0 1 1,0-1 0,1 0-1,-1 1 1,0-1 0,0 1-1,0-1 1,1 1 0,-1-1-1,0 1 1,0 0-1,1 1 1,5 3 4,-1 1 1,-1 0-1,9 10 0,12 12-72,1 0 396,-27-27 272,-9-16 176,-4-4-577,8 11-149,0 0-1,-1 0 1,-12-12 0,17 19-46,0 0 1,0 0 0,0 1-1,0-1 1,0 0 0,-1 1-1,1-1 1,0 1 0,0-1-1,0 1 1,-1 0 0,1-1-1,0 1 1,0 0-1,-1 0 1,1 0 0,0 0-1,0 0 1,-1 0 0,1 0-1,0 0 1,0 1 0,-1-1-1,1 0 1,0 1 0,0-1-1,0 1 1,0 0 0,0-1-1,0 1 1,-1 0 0,1-1-1,1 1 1,-1 0 0,0 0-1,0 0 1,0 0-1,0 1 1,-5 5-86,2 0-1,-1 0 1,1 0 0,-5 12-1,6-13 113,-4 8-67,2 0 1,0 0-1,0 0 1,-2 17-1,5-22 61,1-1 0,0 1 0,1 0 0,0-1 1,0 1-1,1-1 0,0 1 0,4 13 0,-5-19 31,1-1 0,0 0 0,0 0 0,0 0 0,0 0 0,0 0 0,0 0 1,1 0-1,-1 0 0,1 0 0,-1 0 0,1-1 0,0 1 0,-1-1 0,1 1 0,3 1 0,-3-2-1,-1-1-1,0 1 1,0-1 0,1 0-1,-1 0 1,0 1 0,1-1 0,-1 0-1,0 0 1,1 0 0,-1 0-1,0 0 1,1-1 0,-1 1-1,0 0 1,1-1 0,-1 1-1,0-1 1,1 1 0,-1-1-1,0 0 1,0 1 0,0-1-1,0 0 1,0 0 0,0 0-1,0 0 1,2-2 0,6-7 104,0-1-1,-1 0 1,0-1 0,-1 0 0,-1 0 0,9-19 0,-7 9-94,-1-1 0,-1 0 1,4-24-1,-9 33-106,0-26-1,-2 25 10,-1 1-34,2 14 81,0 0 0,0 0 0,0 0-1,0 1 1,0-1 0,0 0 0,0 0 0,0 0 0,0 0 0,0 0 0,-1 1 0,1-1 0,0 0 0,0 0 0,0 0 0,0 0-1,0 0 1,0 0 0,0 1 0,0-1 0,-1 0 0,1 0 0,0 0 0,0 0 0,0 0 0,0 0 0,0 0 0,-1 0 0,1 0 0,0 0-1,0 0 1,0 0 0,0 0 0,0 0 0,-1 0 0,1 0 0,0 0 0,0 0 0,0 0 0,0 0 0,-1 0 0,1 0 0,0 0-1,0 0 1,0 0 0,0 0 0,0 0 0,-1 0 0,1 0 0,0 0 0,0 0 0,0-1 0,0 1 0,0 0 0,0 0 0,0 0-1,-1 0 1,1 0 0,0 0 0,0-1 0,0 1 0,0 0 0,0 0 0,0 0 0,0 0 0,0-1 0,-4 10-96,0 1 0,1-1 0,0 0 0,0 1 0,1 0 0,-1 16 1,2-18 77,1 0 1,0 0 0,1-1-1,0 1 1,0 0 0,0-1-1,1 1 1,0-1 0,5 12-1,-5-16 44,0 0-1,0 0 1,0 0-1,0 0 1,1 0-1,0 0 0,-1-1 1,1 1-1,0-1 1,0 0-1,0 0 1,1 0-1,-1 0 0,0 0 1,1-1-1,-1 0 1,1 1-1,0-1 1,-1-1-1,1 1 1,0 0-1,6-1 0,2 1 21,-1-1 0,1-1-1,0 0 1,-1-1 0,0 0-1,15-4 1,-8 0 50,-1-1 1,0-1-1,0-1 1,29-19-1,-35 21-58,-1-2 0,0 1 0,-1-1-1,0-1 1,0 1 0,-1-2 0,8-11 0,-2-1 32,-1-2 1,13-29 0,-6 3 3,-2-1-1,15-69 0,-25 85-66,-3 0-1,-1 0 1,-1 0 0,-3-50 0,-1 79-1,1 2-42,0 0 1,0-1 0,-1 1-1,0 0 1,0 0 0,0 0-1,-1 0 1,1 0 0,-1 0-1,-3-5 1,5 9 33,0 1-1,-1 0 1,1-1 0,0 1 0,0 0-1,-1 0 1,1-1 0,0 1-1,-1 0 1,1 0 0,0 0 0,-1-1-1,1 1 1,0 0 0,-1 0-1,1 0 1,0 0 0,-1 0-1,1 0 1,-1 0 0,1 0 0,0 0-1,-1 0 1,1 0 0,-1 0-1,1 0 1,0 0 0,-1 0 0,1 0-1,0 0 1,-1 0 0,1 0-1,0 1 1,-1-1 0,1 0 0,0 0-1,-1 0 1,1 1 0,0-1-1,-1 1 1,-10 11-145,0 4 91,1 1 0,1 1-1,1 0 1,1 0 0,0 1 0,-5 24-1,-15 119-159,22-115 178,2 83 0,4-108 62,1 1-1,1-1 1,1 0 0,1-1 0,16 43-1,-5-30 40,-15-32-1,1 1-1,-1-1 1,1 0 0,0 1 0,-1-1 0,1 0 0,0 0 0,0 0-1,1 0 1,3 2 0,-5-3-28,1-1 0,-1 0 0,0 0 0,1 0 0,-1 0 0,0 0-1,1 0 1,-1 0 0,0 0 0,1 0 0,-1-1 0,0 1 0,1 0 0,-1-1 0,0 1 0,0-1 0,0 0-1,1 1 1,-1-1 0,0 0 0,0 0 0,0 0 0,0 0 0,0 1 0,0-1 0,0 0 0,-1-1 0,2-1 0,3-3 53,0-1 0,-1 0 0,5-10 0,4-7 39,-8 15-113,0-1-1,5-13 1,-3 4-129,-7 18 109,1 1 1,-1-1-1,0 1 1,0-1 0,0 1-1,1-1 1,-1 1-1,0-1 1,1 1 0,-1 0-1,0-1 1,1 1 0,-1-1-1,0 1 1,1 0-1,-1-1 1,1 1 0,-1 0-1,0 0 1,1-1-1,-1 1 1,1 0 0,-1 0-1,1 0 1,-1-1 0,1 1-1,-1 0 1,1 0-1,0 0 1,0 1-17,-1-1 0,1 1 0,0 0 1,-1-1-1,0 1 0,1 0 0,-1 0 0,0 0 0,1-1 1,-1 1-1,0 0 0,0 0 0,1 1 0,0 1-39,9 35-254,-7-27 229,0 1 0,8 19-1,-6-19 29,11 20 293,-15-30-197,0 0 0,0-1 0,0 0 1,0 1-1,0-1 0,1 1 0,-1-1 1,0 0-1,1 0 0,-1 0 0,1 0 0,-1 0 1,1 0-1,0 0 0,2 1 0,-2-2 12,1-1 0,-1 1 1,1 0-1,-1-1 0,1 1 0,-1-1 0,0 1 0,0-1 0,1 0 0,-1 0 0,0 0 0,0-1 0,0 1 0,0 0 0,0-1 0,0 1 0,3-4 0,6-5 146,15-19 1,-9 6-144,-1 0 0,18-35 0,-20 33-118,1 0 0,24-30 0,-38 53 48,1 0-1,-1 0 1,1 1 0,-1-1 0,1 1 0,0 0 0,-1-1 0,1 1 0,0 0 0,2-1-1,-3 2 15,0-1 0,-1 1 0,1 0-1,0 1 1,-1-1 0,1 0 0,0 0-1,-1 0 1,1 0 0,0 0 0,-1 1-1,1-1 1,-1 0 0,1 1-1,0-1 1,-1 0 0,1 1 0,-1-1-1,1 1 1,-1-1 0,1 1 0,-1-1-1,0 1 1,1-1 0,-1 1 0,0-1-1,1 1 1,-1-1 0,0 1-1,1 0 1,-1-1 0,0 2 0,2 3-5,0 1 0,0-1 0,-1 1 0,0-1 0,0 1 0,0-1-1,-1 1 1,0 0 0,0-1 0,-1 8 0,-2 9 35,-8 27 0,7-33-87,1-5 122,0-1 1,0 1-1,-1-1 0,-8 16 0,11-24-13,0 0 0,0 0 0,-1 0 1,1 0-1,0 0 0,-1 0 0,1 0 0,-1-1 0,0 1 0,0 0 0,0-1 0,1 0 0,-1 1 0,-1-1 0,1 0 0,0 0 0,0 0 0,0 0 0,0-1 0,-1 1 0,1-1 0,0 1 0,-1-1 0,1 0 1,0 1-1,-1-1 0,-4-1 0,-3-2-24,-1-1 0,1 0-1,0 0 1,-16-10 0,25 14-19,0-1 0,0 1 0,0-1 0,0 1-1,0-1 1,0 1 0,0-1 0,0 0 0,1 1 0,-1-1-1,0 0 1,0 0 0,1 0 0,-2-1 0,0-1-19,2 3 17,0 0 0,0 0 1,0 0-1,1 1 0,-1-1 0,0 0 0,0 0 1,0 0-1,0 0 0,0 0 0,0 0 0,0 0 0,0 0 1,0 0-1,0 0 0,0 0 0,1 0 0,-1 0 1,0 0-1,0 0 0,0 0 0,0 0 0,0 0 1,0 0-1,0 0 0,0 0 0,0-1 0,0 1 1,0 0-1,0 0 0,1 0 0,-1 0 0,0 0 1,0 0-1,0 0 0,0 0 0,0 0 0,0 0 0,0 0 1,0 0-1,0 0 0,0 0 0,0 0 0,0-1 1,0 1-1,0 0 0,0 0 0,0 0 0,0 0 1,0 0-1,0 0 0,0 0 0,0 0 0,0 0 1,0 0-1,0 0 0,0-1 0,0 1 0,0 0 0,0 0 1,0 0-1,0 0 0,0 0 0,0 0 0,0 0 1,0 0-1,0 0 0,0 0 0,11 2-313,-3 2 321,1-1-1,0 0 1,0 0 0,0-1-1,14 2 1,51 1-10,-59-5 38,-3 1-7,-1 0 0,1-1 0,0-1 0,0 0 0,0 0 0,-1-2 0,1 1 0,-1-1 0,1-1 0,-1 0 0,0-1 0,15-8 0,-17 7-2,-1 0 1,0 0 0,0-1-1,-1 0 1,0-1 0,0 0-1,0 0 1,-1 0 0,-1-1 0,1 1-1,-1-2 1,-1 1 0,0 0-1,4-12 1,26-106 117,-21 72-75,5-13-61,-2-1 1,8-104-1,-21 146-55,-2 20 22,0 0-1,0 0 1,-1 0-1,0 0 1,0 0-1,-1 0 1,0 0-1,0 0 1,-3-10-1,4 18 23,0-1 0,0 0 0,0 0 0,-1 0 0,1 0 0,0 0 0,0 0 0,0 0 0,0 0 0,0 0 0,0 0 1,0 1-1,0-1 0,0 0 0,0 0 0,0 0 0,-1 0 0,1 0 0,0 0 0,0 0 0,0 0 0,0 0 0,0 0 0,0 0 0,0 0 0,0 0 0,-1 0 0,1 0 0,0 0 0,0 0 0,0 0 0,0 0 0,0 0 1,0 0-1,0 0 0,-1 0 0,1 0 0,0 0 0,0 0 0,0 0 0,0 0 0,0 0 0,0 0 0,0-1 0,0 1 0,0 0 0,0 0 0,-1 0 0,1 0 0,0 0 0,0 0 0,0 0 0,0 0 0,0 0 0,0-1 1,0 1-1,0 0 0,0 0 0,0 0 0,0 0 0,0 0 0,0 0 0,0 0 0,-3 12-114,2-6 65,-13 29-12,9-24-8,0 1-1,1-1 1,-4 21-1,-3 35-57,3 0 0,0 131 0,9-140 230,-1-33-84,0 1 0,8 44 0,-3-44 63,-4-16 25,0-1 1,1 0-1,1 0 0,4 11 1,-7-19-76,0 0 1,1 0-1,-1-1 1,0 1 0,1 0-1,-1 0 1,1-1-1,-1 1 1,1 0 0,-1-1-1,1 1 1,0-1-1,-1 1 1,1-1 0,0 1-1,-1-1 1,1 1-1,0-1 1,0 0 0,-1 0-1,1 1 1,0-1-1,0 0 1,1 1 0,-1-2-7,0 1 0,1 0 0,-1 0 1,0-1-1,0 1 0,1-1 0,-1 1 1,0-1-1,0 0 0,0 1 0,0-1 1,0 0-1,0 0 0,1 0 0,4-5 16,-1 0-1,0 0 1,7-13 0,-11 18-23,24-40-3,34-75 0,-59 116-8,10-20-88,-10 19 78,0 0-1,1 0 1,-1 0-1,1 0 1,0 1-1,-1-1 1,1 0-1,-1 0 1,1 0-1,0 1 1,0-1-1,0 0 1,-1 1-1,1-1 0,0 1 1,0-1-1,2 0 1,-2 2-22,0 0 1,0 0-1,0 0 1,0 0-1,-1 0 1,1 0-1,0 0 1,0 0-1,-1 0 1,1 0-1,0 0 1,-1 0-1,1 1 1,-1-1-1,1 3 1,1 0-46,55 144-46,-57-146 156,1-1 0,-1 1-1,1-1 1,0 1 0,-1-1 0,1 1-1,0-1 1,0 0 0,0 1 0,0-1-1,0 0 1,0 0 0,1 0 0,-1 0-1,0 0 1,1 0 0,-1 0 0,0 0-1,1-1 1,-1 1 0,1 0 0,-1-1-1,1 1 1,-1-1 0,1 0 0,0 1-1,-1-1 1,1 0 0,-1 0 0,1 0-1,0 0 1,-1 0 0,1-1 0,-1 1-1,1 0 1,0-1 0,-1 1 0,3-2-1,6-2 67,-1-1-1,0 0 0,-1 0 0,16-14 0,-14 12-79,103-93-49,-78 66-105,46-35 1,-79 67 122,1 1 0,-1-1 0,1 1 0,0 0 0,0-1 0,-1 1 0,1 0 0,0 1 1,0-1-1,0 0 0,0 1 0,0 0 0,0 0 0,0 0 0,0 0 0,0 0 0,0 0 0,0 1 0,0-1 0,0 1 0,0 0 0,0 0 0,-1 0 1,1 0-1,0 1 0,-1-1 0,1 1 0,-1 0 0,1-1 0,-1 1 0,0 0 0,0 0 0,0 1 0,0-1 0,0 0 0,0 1 0,0-1 0,-1 1 0,1 0 1,-1-1-1,1 5 0,-1-6 26,-1-1 1,1 1 0,-1 0 0,0 0-1,1 0 1,-1-1 0,0 1 0,0 0-1,0 0 1,0 0 0,0 0 0,0 0 0,0-1-1,0 1 1,0 0 0,0 0 0,0 0-1,0 0 1,-1 0 0,1-1 0,0 1-1,-1 0 1,1 0 0,0 0 0,-1-1-1,1 1 1,-1 0 0,1-1 0,-1 1-1,0 0 1,1-1 0,-1 1 0,0-1-1,1 1 1,-1-1 0,0 1 0,0-1 0,1 1-1,-1-1 1,0 0 0,0 0 0,0 1-1,1-1 1,-1 0 0,-2 0 0,-4 1 65,-1 0 1,1 0-1,-1-1 1,-9-1 0,7 1-75,3 0-51,0 0 1,1 1-1,-1 0 0,0 0 1,1 1-1,-1 0 1,1 0-1,-1 0 1,1 1-1,0 0 1,0 0-1,0 0 1,0 1-1,1 0 1,-8 6-1,9-6 33,1 0 0,-1 0 0,1 0 1,0 1-1,0-1 0,0 1 0,1 0 0,-1 0 0,1 0 1,0 0-1,1 0 0,-1 0 0,1 0 0,0 1 0,0-1 1,1 0-1,0 1 0,0-1 0,1 9 0,0-9 16,0-1 0,0 1 0,1-1-1,0 0 1,-1 1 0,2-1 0,-1 0 0,0 0-1,1-1 1,0 1 0,0 0 0,0-1-1,0 0 1,4 4 0,3 1 9,-1-1 0,1 0 1,1 0-1,11 5 0,-12-8 5,-1 0-1,1-1 1,0 0 0,0-1 0,0 0-1,0 0 1,0-1 0,1-1 0,-1 1-1,0-2 1,1 1 0,-1-2-1,0 1 1,19-6 0,6-5 25,0-1 0,56-30 0,-90 43-43,42-21 57,-1-2-1,57-41 1,-96 62-45,0 0 0,0-1 0,0 0 0,-1 1 0,1-1-1,-1 0 1,1 0 0,1-4 0,-3 6-16,-1 1 0,0-1-1,1 0 1,-1 1 0,0-1 0,0 1-1,1-1 1,-1 0 0,0 1 0,0-1 0,0 0-1,0 1 1,0-1 0,0 0 0,0 0-1,0 0 1,0 1 0,0-1-1,-1 1 0,1 0 1,0 0-1,0-1 1,0 1-1,-1 0 0,1 0 1,0-1-1,0 1 1,-1 0-1,1 0 0,0 0 1,0-1-1,-1 1 1,1 0-1,0 0 0,-1 0 1,1 0-1,0 0 1,0 0-1,-1 0 0,0 0 1,-1-1-6,0 2 1,0-1-1,0 0 1,0 0-1,0 1 1,0-1-1,0 1 1,0-1-1,-2 2 1,-13 7-29,1 1 1,0 0 0,0 1-1,1 1 1,1 0 0,0 1-1,0 1 1,2 0 0,-1 0-1,2 2 1,-14 23 0,19-31 47,4-5-5,1-1 0,-1 1 1,0 0-1,1-1 1,0 1-1,-2 5 1,3-7-3,0 0 1,0 0 0,0-1-1,0 1 1,0 0 0,0-1-1,0 1 1,0 0 0,0 0-1,1-1 1,-1 1 0,0 0-1,0-1 1,1 1 0,-1-1-1,0 1 1,1 0 0,-1-1-1,1 1 1,-1-1 0,1 1-1,-1-1 1,1 1-1,-1-1 1,1 1 0,0-1-1,-1 0 1,1 1 0,0-1-1,-1 0 1,1 0 0,0 1-1,-1-1 1,2 0 0,1 1 16,0-1 1,0 1 0,0-1-1,-1 1 1,1-1 0,0 0-1,0-1 1,0 1 0,0 0-1,0-1 1,0 1 0,0-1-1,4-2 1,4-1 63,20-12 0,-28 14-77,26-14 114,-1-1-1,35-28 1,-42 25-137,-15 14-2,0 0 0,0 1 0,1 0 0,9-7 0,-15 12 1,-1 0 0,0 0 0,1 0 1,-1 0-1,0 0 0,1 0 1,-1 0-1,0 0 0,1 0 1,-1 0-1,0 0 0,0 0 0,1 0 1,-1 0-1,0 0 0,1 0 1,-1 0-1,0 0 0,0 0 0,1 0 1,-1 1-1,0-1 0,1 0 1,-1 0-1,0 0 0,0 1 0,0-1 1,1 0-1,-1 0 0,0 1 1,0-1-1,0 0 0,1 0 1,-1 1-1,0-1 0,0 0 0,0 1 1,0-1-1,0 0 0,0 0 1,0 1-1,0-1 0,0 0 0,0 1 1,0-1-1,0 0 0,0 1 1,0-1-1,0 1 0,0 20-209,0-17 210,0 0 21,-1 1 0,1-1 0,1 0-1,-1 0 1,1 0 0,-1 0-1,1 1 1,0-1 0,1 0 0,-1 0-1,1-1 1,0 1 0,0 0 0,0 0-1,0-1 1,0 1 0,1-1 0,0 0-1,0 0 1,0 0 0,0 0 0,0 0-1,0-1 1,1 1 0,-1-1 0,8 3-1,-7-3 26,0 0-1,0 0 1,0-1-1,0 0 0,0 0 1,0 0-1,0 0 1,1-1-1,-1 0 1,0 0-1,0 0 0,1 0 1,-1 0-1,0-1 1,0 0-1,0 0 1,1 0-1,-1 0 0,-1-1 1,1 0-1,0 0 1,0 0-1,0 0 1,-1 0-1,1-1 1,4-4-1,2-3-28,-2-1 1,1 1-1,-1-1 1,-1-1-1,0 0 0,9-19 1,24-78 165,-36 98-147,102-289-169,-78 217-130,-22 64 281,-3 13 1,-3 5-21,0 0-1,1 1 1,-1-1 0,0 0 0,1 1 0,-1-1 0,0 0-1,0 1 1,0-1 0,1 0 0,-1 1 0,0-1 0,0 0-1,0 0 1,0 1 0,0-1 0,-1 0 0,1 1-1,0-1 1,0 0 0,0 0 0,0 1 0,-1-1 0,1 0-1,-1 0 1,0 1-9,1 0 0,-1 0 0,0 0 0,0 0 0,1 0 0,-1 0 0,0 0 0,1 0 0,-1 1 0,0-1 0,1 0 0,-1 0 0,0 1 0,1-1 0,-1 0 0,0 1 0,1-1 0,-1 1 0,1-1 0,-1 1 0,1-1 0,-1 1 0,-1 1-56,-1 0 56,0 0 1,1 0-1,-1 1 0,1-1 0,0 1 0,0 0 0,0 0 0,0-1 0,-3 7 0,-10 34-24,11-30 9,-40 189-321,24-56 421,18-114-54,1 1 0,5 48-1,-4-81-1,1 12 78,1-1 1,4 14 0,-6-23-62,1 0 1,-1 0-1,1 0 1,0 0-1,0 0 1,-1-1-1,1 1 0,0 0 1,0 0-1,1-1 1,-1 1-1,0-1 1,1 1-1,-1-1 1,0 0-1,1 1 1,0-1-1,-1 0 1,1 0-1,0 0 1,2 1-1,-1-2 13,1 1 0,-1-1 0,1 0 1,-1 0-1,0-1 0,1 1 0,-1-1 0,1 0 0,-1 1 0,5-3 0,33-16 205,-39 18-219,11-7-1,-1 0 0,1 0 1,-2-2-1,1 1 0,-2-1 0,18-20 0,-2-3-101,23-39 0,55-111-46,-88 148 66,-1 0 1,-2-1 0,13-56-1,-25 87 14,0-1-1,0 0 1,0 0 0,-1 0-1,0 0 1,0 0-1,-1 0 1,0 0 0,0 0-1,-2-9 1,2 14 25,1 0 1,-1 0-1,1 1 1,-1-1-1,0 0 1,0 0-1,1 0 1,-1 0-1,0 0 1,0 1-1,0-1 1,0 0-1,0 1 1,1-1-1,-1 1 1,0-1-1,-1 1 1,1-1-1,0 1 0,0 0 1,0 0-1,0-1 1,0 1-1,0 0 1,0 0-1,0 0 1,-1 0-1,1 0 1,0 0-1,0 1 1,0-1-1,0 0 1,0 0-1,0 1 1,0-1-1,-2 2 1,-2 0-23,0 1 0,0-1 0,0 1 0,0 1-1,-7 5 1,3 0 21,-1 0 0,1 1 0,1 0 0,-1 0-1,2 1 1,0 0 0,0 0 0,1 0 0,0 1 0,-4 14-1,0 4 21,2 0 0,1 0 0,-5 52-1,4 97-69,8-163 90,2 0 1,-1 0-1,2 0 0,0 0 0,1 0 0,0 0 1,2-1-1,12 27 0,-16-39 31,0 1 1,1 0-1,-1-1 0,1 0 1,0 1-1,0-1 0,0 0 1,0-1-1,0 1 0,1-1 0,-1 1 1,1-1-1,0 0 0,-1 0 1,1 0-1,0-1 0,0 0 1,1 1-1,-1-1 0,0-1 1,0 1-1,0-1 0,1 1 0,6-1 1,0-1 34,0 0 1,0 0-1,-1-1 0,1 0 1,0-1-1,-1 0 0,0-1 1,16-7-1,-18 6-54,0 0 0,-1-1 0,1 0 0,-1 0 0,-1 0 0,1-1 0,-1 0 0,0 0 0,-1-1 0,1 1 0,-2-1 0,7-14 0,2-9-32,-1 1 0,9-40 0,-12 35-197,-9 80-815,0-45 1014,-6 62-56,5 93 1,1-151 129,1 0 0,-1 0 0,1 0 0,0 0 0,0 0 0,1 0-1,-1-1 1,4 8 0,-4-11-39,-1 0 0,0 1 0,1-1 0,-1 0 0,0 0 0,1 1 0,-1-1-1,0 0 1,1 0 0,-1 0 0,1 0 0,-1 0 0,1 0 0,-1 1 0,0-1 0,1 0-1,-1 0 1,1 0 0,-1 0 0,1 0 0,-1-1 0,0 1 0,1 0 0,-1 0 0,1 0-1,-1 0 1,1-1 0,12-4 220,-11 3-119,4-1-75,-1 0 0,1-1 0,-1 0 0,0 0 0,0 0 0,5-6 0,11-9-141,-3 4-21,-13 10 40,0 1 1,0 0 0,0 0 0,1 0 0,0 0 0,-1 1 0,1 0-1,10-3 1,-15 6 52,-1 0-1,0 0 0,0 0 1,1 0-1,-1 0 0,0 0 0,1 0 1,-1 0-1,0 0 0,1 0 1,-1 0-1,0 0 0,1 0 1,-1 0-1,0 0 0,1 0 0,-1 0 1,0 1-1,1-1 0,-1 0 1,0 0-1,0 0 0,1 1 0,-1-1 1,0 0-1,0 0 0,0 1 1,1-1-1,3 12-115,-5 18 48,-5-3 119,-1-1 0,-16 40 0,0-3 90,9-19-102,-41 121 132,49-150-75,0 0-1,-1 0 0,-1-1 0,-15 22 0,19-30-50,0-1 1,-1 0-1,0-1 0,0 1 0,0-1 0,0 0 0,-1 0 0,1 0 0,-1-1 0,0 0 0,0 0 0,-1-1 0,1 1 0,-7 0 0,1 0-8,0-1-1,0 0 0,0-1 0,0-1 1,0 0-1,-17-2 0,24 1-7,1 1 0,-1-1 0,0-1 0,0 1 0,0 0-1,1-1 1,-1 0 0,1 0 0,-1-1 0,1 1 0,0-1 0,0 0 0,0 0 0,0 0-1,1-1 1,-1 1 0,1-1 0,-4-4 0,6 5 0,0 0 0,-1-1 0,1 1-1,0 0 1,1 0 0,-1-1 0,1 1 0,-1 0 0,1-1 0,0 1 0,0 0 0,0-1-1,1 1 1,-1 0 0,2-4 0,1-3-6,-1 0 0,2 0 0,5-11 1,-1 6 6,0 1 0,1 0 0,1 0 0,22-24 1,53-40-68,-62 60 99,1 1 0,45-24 0,57-18-1271,-117 55 975,-2 1-807,-1 0-1,1-1 1,8-6 0,-9 4-1531,-6 6 2485,0 0-1,0 0 1,0 0-1,0 0 1,0 0-1,0-1 1,0 1-1,0 0 1,0 0-1,-1 0 1,1-1-598,-1 1 598,1 0-1,0 0 1,0 0-1,0 0 1,0 0-1,0 0 1,-1 0-1,1 0 1,0 0-1,0 0 1,0 0-1,0 0 1,0 0-1,-1 0 1,1 0-1,0 0 1,0 0-1,0 0 1,0 0-1,0 0 1,-1 0-1,1 0 1,0 0-1,-8 2-2694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0:12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88 6048,'-22'-16'1952,"22"14"-954,6 1-625,7 1 5,14 2 660,0-1 1,39-5-1,-12 1 12,217-28 902,-67 3-1664,-123 23-954,-49 4 282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0:1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6048,'5'-7'2752,"48"-9"-2400,-25-1 1504,4 9-1088,7-12 256,6 5-608,13-10-256,-8 5-96,8 0 288,1 8-192,-5-4 416,-5 9-320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3:27.1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51 4576,'-1'-13'1468,"1"11"-1340,0 0 1,-1 0-1,1 1 1,0-1-1,0 0 0,0 0 1,1 0-1,-1-2 1,1 3 211,5-15 5221,-2 14-2987,-1 10-1578,-2 9-355,0 0-1,0 0 0,-4 24 0,3-35-523,-5 73 841,-3 46 393,6-92-1006,3 37 0,-1 15-6,0-84-334,-2 32 112,4 64 1,-1-53 149,-4-62-4463,2 13 2821,-1 0-1,1-1 1,1 1-1,-1-1 1,1 0-1,0 1 1,0-1-1,1-6 0,6 2-1626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0:1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5984,'14'9'2688,"67"2"-2336,-36-14 1376,0-2-1024,31-18 416,1-2-640,39-10 256,-3 7-416,16-9-2560,-7 14 1216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0:1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168 579 4064,'-1'-4'4475,"1"4"-4406,-2 3 211,0 0 1,0 0 0,0 0-1,0 0 1,0 0 0,-1-1-1,1 1 1,-1-1-1,-5 5 1,2-2 22,-23 21 346,1 1 0,-27 35 0,52-59-603,1 0 0,0 0 0,0 0 0,0 0 1,1 0-1,-1 1 0,1-1 0,0 0 1,0 1-1,0-1 0,0 1 0,1-1 0,-1 1 1,1-1-1,0 1 0,0-1 0,0 5 1,1-8 2,-1 1 1,0-1 0,1 1 0,-1 0 0,0-1-1,1 1 1,-1-1 0,0 1 0,1-1 0,-1 1 0,1-1-1,-1 1 1,1-1 0,-1 0 0,1 1 0,-1-1 0,1 0-1,0 1 1,-1-1 0,1 0 0,0 0 0,-1 0-1,1 1 1,-1-1 0,1 0 0,0 0 0,-1 0 0,1 0-1,0 0 1,-1 0 0,1 0 0,0 0 0,-1-1-1,1 1 1,0 0 0,25-8 859,-25 7-913,8-3 136,-1-1-1,1 0 0,-1 0 1,0-1-1,0 0 0,0-1 1,7-8-1,-4 3-100,-1 1 0,-1-2 0,0 1 0,7-15-1,-1 4-200,-14 22 131,0-1 0,0 1-1,0 1 1,0-1-1,0 0 1,0 0-1,0 0 1,0 0-1,0 1 1,0-1 0,0 0-1,1 1 1,-1-1-1,0 1 1,0 0-1,1-1 1,0 1-1,-1 0 17,0 0 0,-1 0-1,1 1 1,-1-1 0,1 0-1,0 1 1,-1-1-1,1 1 1,-1-1 0,1 1-1,-1-1 1,1 1-1,-1-1 1,1 1 0,-1-1-1,1 1 1,-1-1-1,0 1 1,1 1 0,8 16 10,-6-10-19,1-2 37,0 0 0,0 0-1,1-1 1,0 0 0,0 0-1,0 0 1,0 0-1,1-1 1,0 0 0,0 0-1,0 0 1,0-1 0,1 0-1,-1 0 1,1-1-1,0 0 1,0 0 0,8 1-1,0-1 133,-1 0-1,0-1 1,1 0 0,-1-2-1,1 1 1,-1-2 0,0 0-1,16-4 1,-20 3-50,0 0 0,1-1 0,-1 0 1,17-10-1,-21 10-43,-1 1 1,0-1-1,0 0 0,-1-1 1,1 1-1,-1-1 1,0 0-1,0 0 0,6-10 1,-4 2-73,-1 0 0,0-1 1,-1 0-1,0 0 0,-1 0 0,-1 0 1,0-1-1,-1 1 0,0-21 0,-3 26-211,-1 7-332,3 2 547,0 1 0,-1-1 0,1 1 0,0 0 0,0-1 0,0 1 0,-1-1 0,1 1 0,0 0 0,0-1 0,0 1 0,0 0 0,0-1 0,0 1 0,0 0 0,0-1 0,1 1 0,-1-1 0,0 1 0,0 0 0,1 0 0,2 9-11,1-1 0,0 1 0,1-1 0,0 0 0,0-1 1,1 1-1,0-1 0,11 12 0,-11-14 74,0 0-1,0 0 1,1-1 0,0 0 0,0 0-1,1 0 1,-1-1 0,1 0-1,0-1 1,11 4 0,-12-6 20,-1 0 0,0 0 0,0-1 0,0 0 0,1 0 0,-1-1 0,0 0 0,0 0 0,0 0 0,0-1 0,0 0 0,0 0 0,0 0 0,0-1 0,-1 0 0,0 0 0,8-6 0,-3 2 12,-1 0 0,0-1 0,0 0 0,-1 0 0,0-1 0,0-1 0,-1 1 0,7-14 0,-7 10-43,0-1-1,-1 0 1,-1-1 0,0 0-1,-1 1 1,-1-1 0,0-1-1,-1 1 1,-1 0-1,-1-22 1,0 34-36,0-1-1,-1 1 1,0 0-1,0-1 1,0 1-1,0 0 1,0 0 0,-1 0-1,1 0 1,-1 0-1,0 0 1,0 0-1,-4-4 1,5 6-8,0 0-1,0 0 1,0 0 0,0 0 0,-1 0-1,1 1 1,0-1 0,0 0-1,-1 0 1,1 1 0,0-1 0,-1 1-1,1-1 1,-1 1 0,1 0-1,-1 0 1,1 0 0,-1-1-1,1 1 1,0 0 0,-1 1 0,1-1-1,-1 0 1,1 0 0,-1 1-1,1-1 1,0 1 0,-1-1 0,1 1-1,0-1 1,-1 1 0,1 0-1,-1 1 1,-3 1-21,1 1 1,0 1-1,0-1 0,0 1 0,1-1 1,0 1-1,0 0 0,-4 7 0,-2 7-68,1 1 0,0 0-1,1 0 1,1 0 0,-3 23 0,4-7 178,1 0 1,1 40 0,2-69-65,2-1 1,-1 0-1,1 0 1,0 0-1,0 0 0,1 0 1,0 0-1,0 0 1,0 0-1,1 0 1,0-1-1,0 0 1,6 10-1,-5-11 43,0 0 1,0 0-1,0-1 1,0 1-1,1-1 0,0 0 1,-1 0-1,1 0 1,0-1-1,0 1 0,0-1 1,1-1-1,-1 1 1,0-1-1,9 2 0,0-2 85,0 0-1,0-1 0,0-1 0,0 0 1,0 0-1,0-2 0,16-4 0,-5-1 6,-1 0-1,46-24 1,-56 25-81,-1-1-1,0-1 1,0 0 0,0-1-1,-1 0 1,-1-1 0,15-16-1,-7 3-88,0 0-1,-2-1 1,0-1 0,-2-1-1,15-36 1,-30 62 23,1-1-15,0 0-1,-1 0 1,1 0-1,0 0 1,0 1-1,0-1 1,0 0 0,0 0-1,0 1 1,3-3-1,-4 12-315,-17 90-132,-4 26 172,19-109 323,2 0 0,0 0 0,0 0-1,2 0 1,0 0 0,4 19 0,-4-29 24,-1-1-1,1 0 1,-1 0-1,1-1 0,0 1 1,1 0-1,-1-1 1,1 1-1,5 5 0,-6-7-3,0 0-1,0-1 1,0 1-1,0-1 1,0 1-1,0-1 1,0 0-1,1 0 0,-1 0 1,0 0-1,1 0 1,-1 0-1,1-1 1,-1 0-1,1 1 1,-1-1-1,1 0 1,4 0-1,7-2 32,-1-1 1,1 0-1,24-10 0,39-22 81,-33 14 84,-1 2-155,-1-2 1,54-36 0,-82 47-95,0 0 1,-1-1 0,-1 0 0,0-1-1,0 0 1,-1-1 0,0-1 0,-2 0-1,17-29 1,-23 36 11,-1 1 0,1 0 1,-1-1-1,-1 1 0,2-10 0,-3 16-10,1-1-1,-1 0 1,0 0-1,0 1 0,0-1 1,0 0-1,0 0 1,0 1-1,0-1 1,0 0-1,0 0 0,0 1 1,-1-1-1,1 0 1,0 1-1,0-1 1,-1 0-1,1 1 0,0-1 1,-1 0-1,1 1 1,-1-1-1,0 0 1,1 1-4,-1-1 0,0 1 1,0 0-1,1 0 1,-1-1-1,0 1 0,0 0 1,0 0-1,1 0 1,-1 0-1,0 0 0,0 0 1,1 0-1,-1 0 1,0 0-1,0 1 0,-1-1 1,-4 2-53,0 1 0,0-1 1,-10 8-1,-6 4 7,1 1-1,1 1 1,1 1 0,0 1-1,1 1 1,1 0 0,-18 27-1,29-39 15,1 2 0,0-1 0,0 0 0,1 1 0,0 0 0,-4 14-1,7-19 43,1 0 0,-1 0 0,1 0 0,-1 0-1,1 1 1,0-1 0,1 0 0,-1 0-1,1 0 1,0 1 0,0-1 0,0 0-1,0 0 1,1 0 0,-1-1 0,1 1 0,4 5-1,-3-4 30,0 0-1,1-1 1,0 0 0,0 0-1,0 0 1,0 0-1,0 0 1,1-1-1,0 0 1,0 0-1,0 0 1,0-1-1,0 1 1,0-1-1,1 0 1,-1-1 0,1 1-1,8 0 1,-10-2 12,1 0 1,0 0-1,-1 0 1,1-1-1,-1 1 1,1-1 0,-1 0-1,1-1 1,-1 1-1,1-1 1,-1 0 0,0 0-1,0 0 1,0 0-1,0-1 1,0 0 0,-1 1-1,1-2 1,-1 1-1,0 0 1,0-1-1,0 1 1,4-7 0,1-3-28,-1 0 0,0-1 0,-1 0 1,-1 0-1,5-20 0,12-74 78,-18 84-91,-3 14-27,0 7-24,0-1 0,0 0 0,0 0 0,-1 0 0,0 1 0,1-1 0,-2 0 0,1 0 0,0 0 0,-1 0 0,0 0 0,-1-6 0,1 10 21,1 1 1,-1-1-1,1 0 0,0 1 1,0-1-1,-1 0 1,1 1-1,0-1 1,0 1-1,-1-1 1,1 0-1,0 1 1,0-1-1,0 1 1,0-1-1,0 1 0,-1-1 1,1 1-1,-2 34-101,-1-1 0,-13 55-1,-1 0 68,-56 313 54,66-375 69,0-1 1,-2 1-1,0-1 0,-2-1 0,-19 33 0,25-49-9,-1-1-1,1 0 1,-1 0-1,-1-1 1,0 0 0,0 0-1,0 0 1,0-1-1,-1 0 1,0-1 0,-1 0-1,1 0 1,-1-1 0,0 0-1,0 0 1,0-1-1,-1 0 1,-14 2 0,16-3 12,-1-1 0,0-1 1,0 0-1,-17-1 1,23 0-67,0 1 0,1-1 0,-1 0 0,0 0 1,0 0-1,1 0 0,-1 0 0,0 0 0,1-1 1,-1 1-1,1-1 0,0 0 0,-1 0 0,1 0 1,0 0-1,0 0 0,0 0 0,1-1 0,-3-2 1,1 0-9,1 0 1,0 0 0,0-1 0,0 1 0,1 0-1,0-1 1,0 1 0,0 0 0,1-1-1,0-10 1,1 7-17,0 0 1,1 0-1,0 0 0,0 0 0,8-17 0,-1 7-16,2-1 0,0 2 1,1-1-1,23-26 0,-14 22 16,1 0 0,40-31 0,55-29-58,-78 56 87,-26 18 12,110-82 156,-103 74-160,-2 0 1,0-1-1,-1-1 0,17-25 0,-1-9-15,-3-2 0,27-67 0,11-21 136,-57 122-77,111-194-162,-119 211 11,1-1 0,-1 0-1,1 1 1,-1 0 0,9-7 0,-12 11 85,0 0 1,0 0 0,0-1-1,1 1 1,-1 0-1,0 0 1,0 0 0,0 0-1,0 0 1,0 0 0,0 0-1,0 0 1,0 0 0,0 0-1,0 0 1,0 0-1,0 0 1,0 0 0,0 0-1,1 0 1,-1 0 0,0 0-1,0 0 1,0 0 0,0 0-1,0 1 1,0-1-1,0 0 1,0 0 0,0 0-1,0 0 1,0 0 0,0 0-1,0 0 1,0 0 0,0 0-1,0 0 1,0 0-1,0 0 1,1 0 0,-1 0-1,0 0 1,0 0 0,0 0-1,0 0 1,0 1 0,0-1-1,0 0 1,0 0 0,0 0-1,0 0 1,0 0-1,0 0 1,0 0 0,0 0-1,0 0 1,0 0 0,0 0-1,0 0 1,0 9-185,-3 8 66,-99 356 141,74-281 74,-7 15 338,34-106-399,1 1 0,0-1 0,-1 0 0,1 0 0,0 0 0,-1 0 0,1 1-1,0-1 1,0 0 0,0 0 0,0 0 0,0 1 0,0-1 0,1 0 0,-1 0 0,0 0 0,0 0-1,1 0 1,-1 1 0,1-1 0,-1 0 0,1 0 0,1 1 0,-1-1-14,0 0 1,0-1 0,0 1 0,1-1-1,-1 1 1,0-1 0,1 1-1,-1-1 1,0 0 0,1 0 0,-1 1-1,0-1 1,1 0 0,-1 0-1,1-1 1,-1 1 0,0 0 0,1 0-1,-1-1 1,2 0 0,13-4 79,-1-2 0,0 0 0,0 0 0,-1-2-1,14-10 1,15-8-224,-36 23 71,1 0 0,0 0 1,0 0-1,0 1 0,0 1 0,16-4 0,-21 6 38,0-1 0,-1 1 0,1 0 1,0 0-1,0 0 0,0 1 0,0-1 0,-1 1 0,1-1 0,0 1 0,0 0 1,-1 0-1,1 0 0,-1 0 0,1 1 0,-1-1 0,1 1 0,-1-1 1,0 1-1,0 0 0,0 0 0,0 0 0,3 3 0,0 2-26,-1 0 69,1-1 0,-1 0-1,1 0 1,0 0 0,1-1 0,0 0 0,0 0 0,0 0 0,0-1 0,14 7 0,-18-10 0,-1-1 0,1 0 1,0 0-1,0 0 1,0 0-1,0 0 0,0 0 1,0-1-1,0 1 0,0-1 1,0 1-1,-1-1 0,1 0 1,0 0-1,0 1 1,-1-1-1,1 0 0,-1-1 1,1 1-1,-1 0 0,1 0 1,1-2-1,3-3 37,0 0-1,0-1 0,-1 1 1,5-9-1,4-6-15,-1 0-1,-2-1 0,14-35 1,-5-1-43,42-115 76,9-7 48,-48 100-327,-18 61-83,-15 32-142,-14 26 0,16-21 382,1 1 1,0 0 0,1 0 0,-5 36 0,-4 84 56,12-102-19,0 2 8,4 57 0,0-79 6,1 0 1,1 0 0,0 0 0,1-1 0,13 31-1,-16-43 40,1 0-1,0 0 1,1 0-1,-1 0 0,1-1 1,-1 1-1,1-1 1,0 0-1,0 0 1,1 0-1,-1 0 0,1-1 1,-1 1-1,1-1 1,5 3-1,-3-3-5,0 0 0,0 0 0,0-1 1,0 0-1,0 0 0,1 0 0,-1-1 0,0 0 0,0 0 0,8-2 1,7-1 50,0-2 1,-1 0 0,0-2-1,0 0 1,0-1 0,-1-1-1,36-23 1,-45 25-84,0-1 0,-1-1 0,0 1 0,-1-1 0,1-1 1,-2 0-1,1 0 0,-1 0 0,-1-1 0,0 0 0,0 0 0,-1 0 0,-1-1 0,0 0 1,-1 0-1,0 0 0,3-23 0,-6 32-38,0-1 0,0 1 0,0-1 1,-1 1-1,-1-7 0,2 10 22,0-1 1,0 1 0,0-1-1,0 1 1,0-1-1,0 1 1,-1-1-1,1 1 1,0-1 0,-1 1-1,1-1 1,0 1-1,0-1 1,-1 1-1,1 0 1,-1-1 0,1 1-1,0 0 1,-1-1-1,1 1 1,-1 0-1,1-1 1,-1 1 0,1 0-1,-1 0 1,1 0-1,-1 0 1,1-1-1,-1 1 1,1 0 0,-1 0-1,1 0 1,-1 0-1,1 0 1,-1 0-1,0 0 1,1 0-1,-1 0 1,1 1 0,-1-1-1,1 0 1,-1 0-1,1 0 1,-1 1-1,1-1 1,-1 1 0,-10 5-72,1 1 1,0 0-1,1 1 1,-1 0-1,-14 17 1,8-5-59,-25 37 1,31-43 111,2 0 0,0 1 0,0 0 0,1 0 0,1 1 0,-6 27 0,11-41 38,1 0 1,-1 1-1,1-1 0,0 1 0,0-1 0,0 0 0,0 1 0,1-1 0,-1 1 1,1-1-1,-1 0 0,1 1 0,0-1 0,0 0 0,0 1 0,0-1 0,0 0 1,0 0-1,1 0 0,-1 0 0,1 0 0,-1 0 0,1-1 0,0 1 0,0-1 1,0 1-1,0-1 0,0 1 0,0-1 0,0 0 0,5 2 0,1 0 46,0 0-1,1-1 1,0 0-1,-1 0 1,1-1-1,0 0 1,11-1-1,1-1-4,1-1 0,-1-1 0,1 0-1,29-10 1,81-34-65,-106 37-21,97-42 60,-58 24 143,-59 26-156,1-1 0,-2 0 0,1 0 0,0 0 0,-1-1 0,1 0 0,5-6 0,-11 10-16,0 0 0,0 0 0,0 0-1,0 0 1,0 1 0,0-1 0,0 0-1,0 0 1,0 0 0,0 0-1,-1 0 1,1 0 0,0 0 0,0 0-1,0 0 1,0 0 0,0-1 0,0 1-1,0 0 1,0 0 0,0 0 0,0 0-1,-1 0 1,1 0 0,0 0 0,0 0-1,0 0 1,0 0 0,0 0 0,0 0-1,0 0 1,0 0 0,0 0 0,0 0-1,0 0 1,0-1 0,0 1 0,0 0-1,0 0 1,0 0 0,0 0 0,0 0-1,-1 0 1,1 0 0,0 0 0,0 0-1,0 0 1,0-1 0,0 1 0,0 0-1,1 0 1,-1 0 0,0 0 0,0 0-1,0 0 1,0 0 0,0 0 0,0-1-1,-11 4-61,-7 5 9,0 0 1,0 1-1,0 1 0,2 1 1,-1 0-1,1 1 0,-26 26 1,37-33 37,0-1 0,1 1 0,-1 0 0,1 0 1,0 1-1,1 0 0,-1-1 0,1 1 0,0 0 0,0 0 1,1 1-1,-2 7 0,4-13 20,-1 0 0,1 0 0,0 0 1,0 0-1,0 0 0,0 0 0,1 1 0,-1-1 0,0 0 1,0 0-1,1 0 0,-1 0 0,0 0 0,1 0 1,-1 0-1,1 0 0,0-1 0,-1 1 0,1 0 0,0 0 1,-1 0-1,1 0 0,0-1 0,0 1 0,-1 0 0,1-1 1,0 1-1,0-1 0,0 1 0,0-1 0,0 1 0,2 0 1,0 0 29,0-1 0,0 1 0,1 0 1,-1-1-1,0 1 0,1-1 0,-1 0 1,0 0-1,4-1 0,8-2 28,-1-1-1,0 0 1,0-1-1,0-1 0,-1 0 1,0-1-1,0 0 1,19-15-1,-20 12-31,-1 0-1,0-1 1,-1 0 0,0 0-1,0-1 1,-2-1-1,12-19 1,38-95 121,-58 127-150,27-71-13,-4-1-1,-2 0 1,18-129 0,-38 197-79,-1 0 0,1 0 0,-1 0 0,0 0 0,-1-7 1,1 11 83,0 0 0,0 0 1,0 0-1,0 0 1,0 0-1,0-1 0,0 1 1,0 0-1,-1 0 0,1 0 1,0 0-1,0 0 1,0 0-1,0-1 0,0 1 1,0 0-1,0 0 0,0 0 1,-1 0-1,1 0 1,0 0-1,0 0 0,0 0 1,0 0-1,0-1 0,0 1 1,-1 0-1,1 0 1,0 0-1,0 0 0,0 0 1,0 0-1,-1 0 0,1 0 1,0 0-1,0 0 1,0 0-1,0 0 0,0 0 1,-1 0-1,1 0 0,0 0 1,0 1-1,0-1 1,0 0-1,0 0 0,-1 0 1,-11 14-212,4 0 127,0 0-1,1 1 1,-9 23 0,-12 54-139,23-75 207,-15 62 173,3 0 0,-13 152 1,30-157-880,1-31-5175,-1-34 3991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0:1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8128,'-5'0'3680,"23"3"-3168,-5-3 1472,9 0-1184,38-3 575,6 3-799,24-4 32,0 4-352,-4-5 96,-10 5-192,1-3 64,-11 3-128,7 0-3935,-6 3 2111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0:2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311 177 2720,'3'-2'324,"0"1"-1,0-1 1,0 0 0,0 0-1,0-1 1,-1 1 0,1 0 0,-1-1-1,1 0 1,-1 1 0,3-6 0,-4 7-208,-1 0 1,0 0-1,1 0 1,-1 0 0,0 0-1,1 0 1,-1 0 0,0 0-1,0 0 1,0 0 0,0 0-1,0 0 1,0-1 0,0 1-1,0 0 1,-1 0-1,1 0 1,0 0 0,-1 0-1,1 0 1,0 0 0,-1 0-1,0 1 1,1-1 0,-1 0-1,1 0 1,-1 0 0,0 0-1,1 1 1,-1-1 0,0 0-1,0 1 1,0-1-1,0 1 1,0-1 0,0 1-1,1-1 1,-1 1 0,0-1-1,0 1 1,-2 0 0,0-2-36,-1 1 0,0 0 0,0 1 1,0-1-1,0 1 0,0-1 0,0 1 1,0 1-1,0-1 0,0 0 0,0 1 1,-7 2-1,-1 0-8,1 1-1,-19 9 1,17-5-32,0 0 0,0 0 0,1 1 0,0 1 0,1 0 0,0 1 0,-13 15 0,0 4 27,-31 53 0,49-74-41,1 0 0,-8 20 0,12-25 65,0 1-1,0-1 0,0 0 0,0 0 0,1 0 0,-1 1 0,1-1 0,0 0 0,1 8 0,-1-12-29,1 1 0,-1 0 0,0 0 0,0 0 0,0 0 0,1-1 0,-1 1 0,0 0-1,1 0 1,-1 0 0,1-1 0,-1 1 0,1 0 0,-1-1 0,1 1 0,0 0 0,-1-1 0,1 1 0,0-1-1,-1 1 1,1-1 0,0 1 0,0-1 0,1 1 0,0-1 18,-1 1-1,1-1 1,0 0 0,0 0-1,0 0 1,-1 0-1,1 0 1,0 0 0,0-1-1,0 1 1,2-1 0,2-1 93,-1-1 0,1 1 0,0-1 0,-1 0-1,10-8 1,-7 4-82,-1 1 0,-1-2-1,1 1 1,-1-1-1,-1 0 1,1 0 0,-1-1-1,-1 1 1,6-16-1,-1-1-64,-2 0-1,6-36 0,-12 52-95,0-1 1,-1-15 0,0 11-235,-1 13-78,-1 6 150,-1 10-13,1-1 170,1-1 1,1 0-1,0 1 0,1-1 1,1 0-1,0 0 0,5 19 1,-5-25 119,0-1 1,1 1-1,0-1 1,0 0-1,0 0 1,0 0-1,1 0 1,0 0-1,1-1 1,-1 0-1,1 0 1,0 0-1,0 0 1,1-1-1,-1 0 1,10 5-1,-8-6 62,0 0 1,0 0-1,0 0 1,1-1-1,-1-1 0,1 1 1,0-1-1,-1 0 0,1-1 1,0 0-1,0 0 0,-1-1 1,1 0-1,0 0 0,-1-1 1,1 0-1,-1 0 0,11-5 1,-7 2-38,0-1 0,0 0 0,-1 0 0,0-1 0,-1-1 0,1 1 0,-1-2 0,-1 1 0,0-1 0,0 0 0,8-13 0,-3 0-91,0-1-1,-2 0 1,0-1 0,13-44-1,-12 36-132,-12 32 147,0 0 0,0 0 0,0 0 0,0 0 0,0 0 0,0 0 0,0 0 0,0-1 0,0 1 0,0 0 0,1 0 0,-1 0 0,0 0 0,0 0 0,0 0 0,0 0-1,0 0 1,0 0 0,0-1 0,0 1 0,0 0 0,0 0 0,0 0 0,0 0 0,1 0 0,-1 0 0,0 0 0,0 0 0,0 0 0,0 0 0,0 0 0,0 0 0,0 0 0,0 0 0,1 0 0,-1 0 0,0 0 0,0 0 0,0 0 0,0 0 0,0 0 0,0 0 0,0 0 0,1 0 0,-1 0 0,0 0 0,0 0 0,0 0 0,0 0 0,2 7-150,-1 13 75,-1-19 74,-6 195 142,5-179 16,1-1 1,1 1 0,5 31-1,-6-47-113,0-1 0,1 1-1,-1 0 1,0 0-1,0 0 1,0-1 0,0 1-1,1 0 1,-1 0-1,0-1 1,1 1 0,-1 0-1,1-1 1,-1 1-1,0 0 1,1-1 0,0 1-1,-1-1 1,1 1 0,-1-1-1,1 1 1,0-1-1,0 1 1,0-1-5,0 0 1,0 0-1,0 0 1,0 0-1,0 0 1,-1 0-1,1 0 1,0 0-1,0 0 1,0 0-1,0-1 1,-1 1-1,1 0 1,0-1-1,0 1 1,-1-1-1,2 0 1,2-2 37,-1 0 1,1 0-1,-1 0 1,0 0 0,0-1-1,4-5 1,2-10 14,-1 1 0,-1-1 0,0 0 0,-2 0 0,5-30 0,-6 30-121,29-108-65,-14 61-182,-15 54-81,-4 12 356,0 0 1,0 0-1,0 0 0,0 0 0,1 0 1,-1 0-1,0 0 0,0 0 1,0-1-1,0 1 0,0 0 0,0 0 1,0 0-1,0 0 0,0 0 1,0 0-1,0 0 0,1 0 0,-1 0 1,0 0-1,0 0 0,0 0 1,0 0-1,0 0 0,0 0 0,0 0 1,0 0-1,0 0 0,1 0 1,-1 0-1,0 0 0,0 0 0,0 0 1,0 0-1,0 0 0,0 0 1,0 1-1,0-1 0,0 0 0,0 0 1,1 0-1,-1 0 0,0 0 1,0 0-1,0 0 0,0 0 0,0 0 1,0 0-1,0 0 0,0 1 0,7 20-399,-7-19 420,7 23-71,0-1-1,1 1 0,2-2 1,14 28-1,-18-41 78,0 0-1,0 0 1,2-1 0,-1 0-1,1 0 1,0-1 0,1 0-1,0 0 1,0-1 0,1 0-1,15 8 1,-16-10 53,1-1 1,0 0-1,0 0 0,0-1 0,1-1 1,-1 1-1,1-2 0,-1 0 0,1 0 1,20-1-1,-25-1-36,-1 0 0,1 0 0,0 0 0,-1 0 0,1-1 0,-1 0-1,0 0 1,0-1 0,0 0 0,0 1 0,0-2 0,0 1 0,-1 0 0,1-1 0,-1 0 0,0 0 0,0 0 0,-1-1 0,1 1 0,-1-1-1,0 0 1,3-6 0,1-3-23,-1-1-1,0 0 1,-1 0-1,-1 0 1,4-26-1,-6 26-14,-1-1-1,-1 1 1,0-1 0,-1 1 0,-1 0-1,-6-29 1,8 43-10,0 0 0,-1 0 0,1 0 0,0 0 0,-1 0 0,1 0 0,-1 0 0,1 0 0,-1 0 1,1 0-1,-1 0 0,0 0 0,1 0 0,-1 0 0,0 1 0,0-1 0,1 0 0,-1 0 0,0 1 0,0-1 0,0 1 0,0-1 0,0 1 0,0-1 0,0 1 0,0-1 1,0 1-1,0 0 0,0 0 0,-1 0 0,1-1 0,0 1 0,0 0 0,-1 1 0,-2-1-25,1 1 1,0 0-1,0 1 1,0-1-1,0 0 0,0 1 1,0 0-1,0 0 1,-4 4-1,-3 3-24,0 0 1,1 1-1,1 1 1,-1-1-1,2 2 0,-1-1 1,-7 19-1,6-11-4,1 0 0,1 0 0,1 1 0,-5 24-1,10-39 86,0 1 0,1-1 0,-1 1 0,1 0 0,0-1 0,0 1 0,1 0 0,0-1 0,0 1 0,0-1 0,0 1 0,1-1 0,0 1 0,0-1 0,1 0 0,-1 0 0,1 0 0,0 0 0,1-1 0,-1 1 0,1-1 0,0 0 0,0 0 0,0 0 0,0 0 0,1-1 0,-1 0 0,1 0 0,0 0 0,0 0 0,0-1 0,1 0 0,-1 0 0,0 0 0,8 0 0,-5 0 22,1-1 0,0 0-1,0-1 1,-1 0 0,1-1 0,0 1-1,0-2 1,-1 1 0,1-1-1,-1-1 1,1 1 0,-1-1-1,0-1 1,0 0 0,0 0-1,-1 0 1,0-1 0,1 0 0,-1 0-1,-1-1 1,11-11 0,13-16-25,-2-2 0,-1 0 0,-2-2 0,40-76 0,-34 41-145,-26 57-108,-4 12-12,-3 10 87,-3 27-34,-1 37 1,0 2 33,4-56 125,0-1 0,1 1 0,1-1 0,1 1 0,0-1 0,7 27 0,-7-37 67,1 0-1,0 0 0,0-1 1,0 1-1,1-1 0,0 1 1,0-1-1,0 0 1,1 0-1,0-1 0,-1 1 1,2-1-1,-1 1 0,1-2 1,-1 1-1,1 0 0,0-1 1,0 0-1,0 0 1,1 0-1,9 3 0,-6-3 76,1-1 1,0 0-1,0-1 0,0 0 0,1 0 0,11-1 0,4-2 88,30-6 0,-38 5-185,0-2 0,0 0 0,-1-1 0,1-1 0,-2 0 0,1-2 0,-1 0 0,0 0 0,-1-2 0,0 0 0,0 0 0,16-19 0,-13 11 14,-1-1 0,-1-1-1,21-35 1,-36 55-25,0-1-1,0 1 1,0-1-1,0 1 1,-1 0 0,1-1-1,-1 1 1,1-1-1,-1 0 1,0 1 0,1-1-1,-1 1 1,0-1-1,0 1 1,0-1 0,0 0-1,0 1 1,-1-1-1,1-1 1,-1 2-4,1 1 0,0 0 1,-1 0-1,1 0 0,0-1 0,0 1 0,-1 0 1,1 0-1,0 0 0,-1 0 0,1-1 0,0 1 1,-1 0-1,1 0 0,0 0 0,-1 0 0,1 0 0,0 0 1,-1 0-1,1 0 0,-1 0 0,1 0 0,0 0 1,-1 0-1,1 0 0,0 1 0,-1-1 0,1 0 1,0 0-1,-1 0 0,1 0 0,0 1 0,0-1 1,-1 0-1,1 0 0,0 0 0,-1 1 0,-13 12-194,11-9 157,-107 127-297,101-119 333,-4 5-33,-17 29 0,27-41 44,1 0-1,-1 0 1,1 0 0,0 0-1,1 1 1,-1-1-1,1 1 1,0-1-1,0 1 1,1 0-1,-1 5 1,1-9 10,0 0 0,1 0 0,-1-1 0,0 1 0,0 0 0,1-1 0,-1 1-1,1 0 1,0-1 0,-1 1 0,1-1 0,0 1 0,0-1 0,0 1 0,0-1 0,0 1 0,0-1 0,0 0 0,1 0 0,-1 0 0,0 0-1,1 0 1,-1 0 0,1 0 0,-1 0 0,1 0 0,-1-1 0,1 1 0,0 0 0,1-1 0,0 1 43,0-1 1,0 0-1,1 0 0,-1 0 1,0 0-1,0-1 0,0 1 1,0-1-1,0 0 0,0 0 1,0 0-1,0 0 0,-1-1 1,1 1-1,4-3 0,2-3-16,-1-1 0,1 1 0,-1-1 0,0-1 0,-1 0-1,0 0 1,-1 0 0,0-1 0,7-13 0,4-14-148,15-47 1,-27 69-20,-2 6-158,-5 12-3,-3 17 4,0 15 124,1-10 49,-1 34 1,5-57 120,0 0 0,0 0 0,0 0 1,0 0-1,1 0 0,-1 0 1,1 0-1,-1-1 0,1 1 0,0 0 1,0 0-1,0 0 0,0-1 0,0 1 1,0 0-1,0-1 0,0 1 1,1-1-1,-1 0 0,2 2 0,0-1 9,0 0 0,1 0 0,-1-1 0,0 1 0,1-1-1,-1 0 1,1 0 0,-1 0 0,1 0 0,4 0 0,7-1 34,0 1 0,0-2 0,29-4 1,-43 5-55,45-8 123,79-24 0,-100 24-87,0-1 0,-1-2 0,-1-1 0,36-23 0,-48 27-30,0-1 0,-1-1-1,0 0 1,0 0 0,-1-1-1,-1 0 1,0 0 0,0-1-1,-1 0 1,-1 0 0,0-1-1,0 0 1,-1 0 0,-1-1-1,4-20 1,-7 32-17,-1-1 1,1 1-1,-1-1 0,1 1 1,-1-1-1,0 0 0,0 1 1,0-1-1,-1 0 0,1 1 1,-1-1-1,0-3 0,1 6 6,0 0 0,-1-1 0,1 1-1,0 0 1,0-1 0,0 1 0,-1-1 0,1 1-1,0 0 1,-1 0 0,1-1 0,0 1 0,-1 0-1,1-1 1,0 1 0,-1 0 0,1 0-1,0 0 1,-1-1 0,1 1 0,-1 0 0,1 0-1,0 0 1,-1 0 0,1 0 0,-1 0 0,1 0-1,-1 0 1,1 0 0,0 0 0,-1 0-1,1 0 1,-1 0 0,0 0 0,-12 7-101,4 0 33,0 0 0,0 1 1,-11 13-1,12-12 23,-29 31-113,-59 81 1,91-113 131,0 1-1,0-1 1,1 1 0,0 0 0,0 0 0,-2 11 0,5-17 41,1 1 1,-1 0-1,1 0 0,0 0 1,-1 0-1,2-1 0,-1 1 1,0 0-1,1 0 0,0 0 0,0 0 1,0-1-1,0 1 0,1-1 1,-1 1-1,1-1 0,3 7 1,-2-7 18,0 1 0,0-1 1,0 1-1,0-1 0,0 0 1,1 0-1,0 0 0,-1-1 1,1 1-1,0-1 0,0 0 1,0 0-1,0 0 0,1-1 1,-1 1-1,6 0 0,-6-2 12,0 1-1,0-1 1,0 0 0,0 0-1,0-1 1,0 1-1,0-1 1,0 0-1,-1 0 1,1 0-1,0 0 1,-1-1 0,1 1-1,-1-1 1,1 0-1,-1 0 1,0 0-1,6-6 1,-2 2-6,-1-1 0,0-1 0,0 1 0,0-1 0,-1 0 0,7-15 0,18-55-155,-23 57 32,-2 9 21,-3 6-44,1-1 1,-1 0-1,0-1 1,0 1-1,0-9 1,-9 154-509,-2 140 448,5-165 170,4-56 37,-3-1 0,-12 64 0,12-105-3,0 5 31,-10 29-1,11-44-24,0-1 0,0 1 0,0-1 1,0 1-1,0-1 0,-1 0 0,0 0 0,0 0 0,0-1 0,-1 1 0,-5 4 0,7-6 0,-1 0 0,0-1-1,1 0 1,-1 1 0,0-1 0,0 0-1,0-1 1,0 1 0,0 0-1,0-1 1,0 0 0,0 1 0,-5-2-1,-3 0 71,1 0-1,-15-4 1,22 4-102,-12-3 15,1 0 0,-1-2-1,1 1 1,0-2 0,0 0 0,0-1 0,1 0-1,0-1 1,1 0 0,-19-18 0,28 23-23,0 0 1,0 0 0,0 0-1,0 0 1,0 0-1,1 0 1,0-1-1,0 1 1,0-1-1,1 1 1,-1-1-1,1 0 1,0 0 0,0 0-1,1 0 1,0 1-1,-1-1 1,2 0-1,-1-5 1,2 3-26,-1 0 0,1 1 0,0-1 0,0 1 0,1 0 0,0 0 0,0 0 0,0 0 0,1 0 0,0 0 0,0 1 0,0 0 0,8-8 0,14-9-18,0 1 0,1 0 0,1 3 1,35-19-1,69-45-186,-5 3 460,-35 34-65,27-15-181,-103 51 67,-1-1 0,0-1-1,-1 0 1,0-1 0,-1-1-1,0 0 1,18-24 0,-28 32-46,0-1 0,0 0 1,0 0-1,-1 0 0,0 0 1,0-1-1,0 1 0,-1-1 1,0 1-1,0-7 0,0 9-5,-1 1 0,0-1 0,-1 1-1,1 0 1,0-1 0,-1 1 0,0 0-1,0-1 1,0 1 0,0 0 0,0 0-1,-1 0 1,0 0 0,1 0 0,-1 0-1,0 0 1,0 0 0,-1 1 0,1-1-1,0 1 1,-5-3 0,2 2-37,0 0 0,0 0 0,-1 1 0,1 0 0,-1 0-1,1 1 1,-1-1 0,0 1 0,1 1 0,-1-1 0,0 1 0,0 0 0,0 0 0,0 0 0,1 1 0,-9 2 0,4-1 2,1 0 1,0 1 0,0 1 0,0-1 0,0 1 0,1 1 0,0 0 0,-1 0 0,-10 10 0,10-8 12,1 1-1,0 0 1,0 0 0,-6 11-1,12-17 22,1 1 1,-1 0-1,0-1 0,1 1 0,0 0 0,0 0 1,0 0-1,0 0 0,0 0 0,0 1 0,1-1 1,0 0-1,-1 0 0,1 0 0,1 1 0,-1-1 1,0 0-1,1 0 0,0 5 0,0-6 9,1 1 0,-1-1 0,0 0 0,1 1 0,-1-1 0,1 0 0,0 0-1,0 0 1,0 0 0,0 0 0,0 0 0,0-1 0,0 1 0,0-1 0,4 2 0,3 2 45,0-1 1,1-1 0,10 4 0,22 4 129,1-1 1,-1-3 0,1-1-1,1-2 1,-1-2 0,0-2 0,1-2-1,84-15 1,164-62-2632,-265 70-64,-1-1 0,42-24 0,-22 10-1050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0:25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406 208 3232,'3'-32'2288,"-3"29"-1770,1 1 1,-1-1-1,1 1 1,0-1-1,-1 1 0,1 0 1,0-1-1,0 1 0,3-4 1,-3 9-162,0 1 0,0-1 1,0 1-1,-1-1 0,1 8 0,1 2-116,6 38 372,-3-27-189,-1 0 0,-2 0 0,0 48 0,-3-61-300,0 7 170,-1 1-1,-1 0 0,-6 20 1,8-33-189,-1-1 0,0 0 0,-1 1 0,1-1 0,-1 0 0,0-1 1,-1 1-1,1 0 0,-1-1 0,0 0 0,0 0 0,0 0 0,0 0 0,-8 5 0,6-6 3,0-1-1,0 1 0,0-1 0,0-1 1,-1 1-1,1-1 0,0 0 0,-1 0 0,1 0 1,0-1-1,-1 0 0,1-1 0,-1 0 0,-10-2 1,5 1-46,0-1 0,0-1 1,1 0-1,-1-1 0,1 0 0,0 0 1,-11-9-1,9 5-27,0-1-1,0-1 1,1 0 0,1-1-1,0 0 1,0-1 0,-16-27-1,24 36-26,-7-14 7,0 0 1,1 0 0,-10-33 0,18 46-32,-1-1 0,1 1 0,0-1 0,1 0 0,-1 1 0,1-1 0,0 1 0,1-1-1,-1 0 1,1 1 0,0-1 0,1 1 0,-1-1 0,1 1 0,0 0 0,0 0 0,1-1 0,3-4 0,0 1-9,2 0 0,-1 1 1,1-1-1,0 2 0,16-13 0,-1 4-31,28-15-1,-26 18 80,0 2 0,1 0-1,0 2 1,53-12 0,-21 11 45,74-3 1,-98 11 108,0 2-1,0 1 1,-1 2 0,1 2-1,-1 0 1,0 3 0,48 16-1,-79-24-113,0 1 20,0 0-1,0 0 1,0 0 0,0 0 0,0-1-1,1 1 1,-1-1 0,0 1 0,0-1-1,1 0 1,-1 0 0,0 0 0,0 0-1,1-1 1,1 0 0,-3-1 280,-1 2-129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0:2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60 3072,'-8'-4'976,"1"-4"3724,7 8-4615,0 0 0,-1 0-1,1-1 1,0 1-1,0 0 1,0 0-1,0-1 1,0 1 0,0 0-1,0 0 1,0-1-1,0 1 1,0 0-1,-1 0 1,1-1 0,0 1-1,0 0 1,0 0-1,-1 0 1,1 0 0,0-1-1,0 1 1,0 0-1,-1 0 1,1 0-1,0 0 1,0 0 0,-1-1-1,1 1 1,0 0-1,0 0 1,-1 0-1,1 0 1,0 0 0,0 0-1,-1 0 1,1 0-1,0 0 1,0 0-1,-1 0 1,1 0 0,0 0-1,-1 0 1,1 1-1,43-5 3042,54-6-1711,131 4 1,-74 6 72,-153 0-1458,-1 0 0,1 0 0,-1 0 0,0 0 0,1 0 0,-1 0 0,1 0 0,-1 0 0,0 0 0,1-1 0,-1 1 0,0 0 0,1 0 0,-1 0 0,0-1 0,1 1 0,-1 0 0,0 0 0,1-1 0,-1 1 0,0 0 0,0-1-1,1 1 1,-1 0 0,0-1 0,0 1 0,0 0 0,1-1 0,-1 1 0,0-1 0,0 1 0,0 0 0,0-2 0,0 2-108,-1-1 0,1 0 0,0 1 0,-1-1 0,1 0 0,-1 1 1,1-1-1,-1 0 0,1 1 0,-1-1 0,1 1 0,-1-1 0,0 1 0,1 0 0,-1-1 0,0 1 0,1-1 0,-1 1 0,0 0 0,0 0 0,1-1 1,-3 1-1,1-1-645,0 1 1,-1-1 0,1 1-1,-1-1 1,1 1 0,-1 0 0,1 0-1,-3 1 1,-1 1-1539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0:2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82 4992,'-22'19'2810,"40"-25"3902,27-2-5320,-14 3-563,80-24 686,23-3-950,-86 24-502,-27 3-41,1 2-1,-1 0 1,0 1 0,32 2-1,-48 1-425,-1 0 0,1 0 0,0 1 0,-1 0 0,1 0 0,7 4 0,-4-2-1674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0:3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64 3488,'-8'8'11100,"8"-9"-10972,12-3 1943,22-12-2667,-12 6 1002,-5 2-414,1 1 0,0 1 1,0 1-1,0 0 0,1 2 0,-1 0 1,1 1-1,0 1 0,0 0 0,26 4 0,-40-3 22,0 1 0,0 0 0,0 1 0,0-1 0,-1 1 0,1 0 0,0 0 0,-1 1 0,1-1 0,-1 1 0,7 5 0,-9-6 13,0 1-1,1-1 0,-1 1 0,0-1 1,-1 1-1,1 0 0,0 0 1,-1-1-1,1 1 0,-1 0 0,0 0 1,0 1-1,0-1 0,0 0 0,-1 0 1,0 0-1,1 1 0,-1-1 1,0 5-1,-2 3 35,0 0-1,0-1 1,0 0 0,-2 1 0,1-1-1,-1-1 1,0 1 0,-1 0 0,-1-1-1,1 0 1,-1 0 0,-11 12-1,-8 5 53,0-2-1,-41 31 0,33-28 95,13-12-133,16-12-65,-1-1-1,1 1 0,0 1 1,0-1-1,0 1 0,1-1 1,-1 1-1,-4 7 0,8-10-7,0-1-1,-1 0 0,1 1 0,0-1 0,0 1 0,0-1 0,0 1 0,0-1 0,-1 1 0,1-1 0,0 1 0,0-1 0,0 1 1,1-1-1,-1 1 0,0-1 0,0 1 0,0-1 0,0 1 0,0-1 0,0 1 0,1-1 0,-1 0 0,0 1 0,0-1 1,1 1-1,-1-1 0,0 0 0,1 1 0,-1-1 0,0 0 0,1 1 0,-1-1 0,1 0 0,-1 1 0,0-1 0,2 0 0,20 8 43,-18-7-30,114 20 63,-31-7-88,-77-11 73,1 0 0,-1 1-1,0 0 1,10 5 0,-19-8-41,-1-1 1,0 0-1,1 0 0,-1 0 0,1 0 0,-1 0 1,0 0-1,1 1 0,-1-1 0,0 0 0,1 0 1,-1 1-1,0-1 0,1 0 0,-1 0 0,0 1 1,0-1-1,1 0 0,-1 1 0,0-1 0,0 0 1,1 1-1,-1-1 0,0 0 0,0 1 1,0-1-1,0 1 0,0-1 0,0 0 0,0 1 1,0-1-1,0 1 0,0-1 0,0 0 0,0 1 1,0-1-1,0 1 0,0-1 0,0 0 0,0 1 1,0-1-1,0 1 0,-1-1 0,1 0 0,0 1 1,0-1-1,0 0 0,-1 1 0,1-1 1,0 0-1,0 1 0,-1-1 0,0 0 0,-1 2 69,0 0-1,-1-1 0,1 1 0,-1-1 1,0 0-1,1 0 0,-4 1 0,-213 56 1547,114-32-1611,51-9-1368,54-17 1244,-1 0 1,1 0-1,0 0 1,0 0-1,0 0 1,-1 0-1,1 0 1,0 0-1,0 1 0,-1-1 1,1 0-1,0 0 1,0 0-1,0 0 1,0 0-1,-1 1 0,1-1 1,0 0-1,0 0 1,0 0-1,0 1 1,0-1-1,-1 0 1,1 0-1,0 0 0,0 1 1,0-1-1,0 0 1,0 0-1,0 1 1,0-1-1,0 0 0,0 0 1,0 1-1,0-1 1,0 0-1,0 0 1,0 0-1,0 1 1,0-1-1,0 0 0,0 0 1,1 1-1,-1-1 1,0 0-1,0 0 1,0 1-1,8 9-3142,11 2-2006,7-1 1739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0:35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27 204 5824,'-2'0'247,"0"1"82,-1-1 0,1 0 1,0 0-1,-1-1 0,1 1 1,0 0-1,0-1 0,-5-1 0,28 2 4677,30-8-3078,-7-3-1087,57-24 0,-27 9-513,299-87-483,-368 112-330,1-1 9,-1 1 0,0 0 0,1 0 0,7-1 1,-10 2-219,-1 0 0,1 1 0,-1-1 0,1 1 0,-1-1 0,1 1 1,3 1-1,8 5-2250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0:3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5472,'1'-2'426,"1"1"1,0-1 0,0 1-1,0 0 1,0 0 0,0 0-1,1 0 1,-1 1 0,0-1-1,0 0 1,4 0 0,-2 1-24,1-1 0,-1 0 0,1 1 1,-1 0-1,1 0 0,-1 1 1,8 1-1,-10-2-309,0 1 0,0-1 1,-1 1-1,1 0 0,0-1 0,0 1 1,-1 0-1,1 0 0,-1 1 0,1-1 0,-1 0 1,1 0-1,-1 1 0,0-1 0,1 1 1,-1-1-1,0 1 0,0 0 0,0-1 1,1 3-1,2 8 210,0 0 1,-1 0 0,0 1-1,2 20 1,-1 51 395,-3-40-289,3 276 1016,-4-269-848,-1-42-410,-2-9-1180,3-1 681,-1 0 0,1-1 0,0 1 0,-1 0 1,1-1-1,0 1 0,0 0 0,0 0 0,0-1 0,0 1 0,0 0 0,0-2 0,1-15-3478,-1 1 1270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3:27.8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337 296 4480,'1'0'123,"0"0"0,0 0-1,0-1 1,0 1 0,0 0 0,0 0 0,0-1 0,0 1-1,0-1 1,-1 1 0,1-1 0,0 1 0,0-1 0,-1 1-1,2-2 1,6-4 514,-7 5-398,0 0-1,0 0 0,0 0 0,0 0 0,0 0 0,-1-1 0,1 1 0,0 0 1,-1 0-1,1-1 0,-1 1 0,1 0 0,-1-1 0,1 1 0,-1 0 0,0-1 1,0 1-1,0-1 0,0 1 0,0 0 0,0-1 0,0 1 0,0-1 1,-1-1-1,0-4 601,0 0 1,-1 0 0,-4-9-1,6 15-814,-40-95 3658,34 84-3405,-1 0 0,0 0 0,-1 1 0,0 0 0,-16-17 0,21 25-282,0 0 1,-1 1-1,1-1 1,0 1-1,-1 0 1,0 0-1,1 0 1,-1 0-1,0 1 1,0-1-1,0 1 1,0 0-1,0 0 1,0 1-1,0-1 1,0 1-1,0 0 1,0 0-1,-1 0 1,1 1-1,0-1 1,-6 3-1,3-1-8,1 0 0,-1 1 1,0 0-1,1 1 0,0-1 0,0 1 0,0 0 0,0 1 1,0-1-1,1 1 0,0 0 0,-6 7 0,1 2 73,1-1 0,0 2 0,1-1-1,0 1 1,2 0 0,-1 1 0,2-1-1,0 1 1,1 0 0,0 1-1,2-1 1,0 1 0,0-1 0,2 1-1,0-1 1,1 1 0,3 18 0,24 121 442,2 14-62,-18-106-288,-7-34-416,0 0 1,1 38-1,-6-67 175,0-1 0,0 0 0,0 0 0,0 0 1,0 0-1,0 1 0,0-1 0,0 0 0,0 0 0,0 0 0,0 0 0,0 1 0,0-1 1,-1 0-1,1 0 0,0 0 0,0 0 0,0 0 0,0 1 0,0-1 0,0 0 0,0 0 1,0 0-1,0 0 0,-1 0 0,1 0 0,0 1 0,0-1 0,0 0 0,0 0 0,0 0 1,-1 0-1,1 0 0,0 0 0,0 0 0,0 0 0,0 0 0,-1 0 0,1 0 1,0 0-1,0 0 0,0 0 0,0 0 0,-1 0 0,1 0 0,0 0 0,0 0 0,-5 0-1928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0:36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8 7456,'-1'0'340,"0"0"1,-1 0 0,1 0 0,0-1-1,0 1 1,-1 0 0,1-1-1,0 1 1,0-1 0,-2 0 0,3 0-192,-1 1 0,0-1 0,0 1 0,1 0 0,-1-1 0,0 1 0,0 0 1,0 0-1,0-1 0,1 1 0,-1 0 0,0 0 0,0 0 0,0 0 0,0 0 1,0 0-1,1 0 0,-3 1 0,-2 1 29,-1 1 1,0 0-1,0 1 0,1-1 1,0 1-1,0 0 0,0 0 1,0 1-1,1 0 0,-7 7 1,-3 4 94,-2 1 4,2 1 0,0 1 0,2 0 1,0 1-1,-15 34 0,-35 112 950,61-162-1149,0-2-11,0 0-1,1 0 0,-1 0 0,0 0 0,1-1 0,0 1 1,-1 0-1,1 0 0,0 0 0,0 0 0,0 0 1,1 3-1,0-5-37,0 1 1,0-1 0,0 0 0,1 0-1,-1 0 1,0 0 0,0 0 0,0 0-1,1 0 1,-1 0 0,0-1 0,0 1-1,0 0 1,0-1 0,0 1-1,2-2 1,0 1 67,5-1 1,-1 0-1,0-1 0,12-7 0,13-5 90,32-6-96,0 2 0,107-16-1,-150 32-56,0 0 1,0 1-1,0 1 0,25 2 0,-4 0-734,-15-6-5848,-19 4 3690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0:3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20 3808,'-2'-2'380,"1"2"-183,1-1 0,-1 0 0,0 0 0,0 0 0,1 1 0,-1-1 0,0 0 0,0 1 0,0-1 0,0 1 0,0-1 0,0 1 0,0-1 0,0 1 0,0 0 0,0 0 0,0-1 0,-1 1 0,1 0 0,-2 0 0,3 1 101,-1-1 0,0 0 1,0 1-1,0-1 0,0 0 0,1 0 1,-1 1-1,0-1 0,0 0 0,0 0 0,0 0 1,0 0-1,1 0 0,-1 0 0,0 0 0,0-1 1,0 1-1,0 0 0,0 0 0,0-1 0,0 1-215,0 0-1,1-1 1,-1 1-1,1 0 1,-1 0-1,0 0 1,1 0-1,-1-1 1,0 1-1,1 0 1,-1 0-1,0 0 1,1 1-1,-1-1 1,0 0-1,1 0 1,-1 0-1,1 0 1,-1 1-1,0-1 1,1 0-1,-2 1 1,1 1-61,1-1-1,-1 1 1,1-1 0,-1 1-1,1 0 1,-1-1 0,1 1-1,0 0 1,0 0 0,0-1-1,0 1 1,0 0 0,0 0 0,0-1-1,1 4 1,0 13 148,-19 87 820,4-27-609,-8 41 342,17-96-456,-2-1 0,0 0 1,-12 23-1,17-42-217,0 0 1,0 1-1,0-1 0,0 0 1,0 0-1,-1 0 1,1-1-1,-1 1 0,0-1 1,0 1-1,0-1 1,0 0-1,-4 2 1,4-2-18,0-1 1,1-1 0,-1 1 0,0 0 0,0-1 0,0 1 0,0-1-1,1 0 1,-1 0 0,0 0 0,0 0 0,0 0 0,0-1 0,0 0 0,0 1-1,1-1 1,-1 0 0,-4-2 0,-2-2 15,1 0 0,0 0 0,0-1 0,0 0 0,1 0 0,-1-1 0,1 0 0,1-1 0,0 1 0,0-1-1,0 0 1,-6-14 0,2 3-23,1 0-1,1-1 0,1-1 0,-8-36 1,12 45-7,-2-11 22,-2-30 0,6 46-50,1 1 0,0 0 0,0 0-1,1 0 1,-1 0 0,1 0 0,1 0-1,-1 0 1,1 0 0,4-8 0,-2 7-31,0-1-1,0 1 1,9-11 0,-10 14 15,0 2-1,1-1 1,-1 0-1,0 0 1,1 1-1,0 0 0,-1 0 1,1 0-1,7-3 1,7 1-4,0 0 1,-1 1-1,2 0 1,28 1 0,5-1 239,46-4 207,1 4 0,116 12-1,-209-8-344,10 1 230,1-2 0,31-1 0,-47 1-301,0 0 1,-1 0 0,1 0 0,0 0 0,0-1-1,0 1 1,-1 0 0,1 0 0,0-1 0,0 1 0,-1 0-1,1-1 1,0 1 0,-1 0 0,1-1 0,0 1-1,-1-1 1,1 1 0,-1-1 0,2 0 0,-1-8-2436,-19-1-10462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0:39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29 5632,'-14'0'11407,"23"-1"-10153,14-7-392,-5 3-578,-8 2-253,0 0 0,0 1-1,0 0 1,1 0-1,15 0 1,-20 2-6,-1 0-1,1 0 1,-1 1 0,1-1 0,-1 1 0,0 1 0,1-1 0,-1 1 0,0 0-1,0 0 1,0 0 0,6 5 0,-10-6 14,1 0 1,-1 0-1,0 0 1,1 1-1,-1-1 0,0 1 1,0-1-1,0 1 1,0-1-1,0 1 0,-1 0 1,1-1-1,0 1 0,-1 0 1,1 0-1,-1-1 1,0 1-1,1 0 0,-1 0 1,0 0-1,0-1 1,0 1-1,0 0 0,-1 0 1,1 0-1,0-1 0,-1 1 1,1 0-1,-1 0 1,-1 2-1,0 1 16,0 0 1,-1 0-1,0-1 1,0 1-1,0 0 1,0-1-1,-1 0 1,0 0-1,-4 4 1,-84 65 595,91-72-654,1-1 1,0 0-1,0 1 1,0-1-1,-1 0 0,1 1 1,0-1-1,0 0 1,0 1-1,0-1 1,0 0-1,0 1 1,0-1-1,0 1 1,0-1-1,0 0 1,0 1-1,0-1 1,0 0-1,0 1 1,0-1-1,0 1 1,0-1-1,0 0 0,0 1 1,1-1-1,-1 0 1,0 1-1,0-1 1,0 0-1,1 1 1,-1-1-1,0 0 1,1 1-1,9 10-10,-9-10 13,34 30 11,-19-19-51,-1 2-1,0 0 1,-1 1-1,17 23 0,-27-32 62,0 1 0,0 0 0,0 0 0,-1 0 0,0 0 0,-1 1 0,3 11 0,-4-16 22,-1-1 1,1 1-1,-1 0 1,0-1-1,0 1 1,0 0-1,-1-1 0,1 1 1,-1-1-1,1 1 1,-1 0-1,0-1 1,0 1-1,0-1 0,0 0 1,0 1-1,-1-1 1,1 0-1,-1 0 1,1 0-1,-1 0 0,0 0 1,0 0-1,-4 3 1,-1 0 25,-1 0 0,0-1-1,-1 1 1,1-2 0,-1 1 0,0-1 0,0-1 0,0 1 0,0-1 0,-11 0 0,-9 0 20,-54-4 0,58 1-71,-2-1-487,-53-10 0,13-7-7771,56 15 5323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0:4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4384,'0'4'1296,"1"-6"-639,1-6-234,-1 5 2311,-1 3-2636,1 0-1,-1 0 1,0 0 0,0 0 0,0 0 0,0 0-1,0 0 1,0 0 0,1 0 0,-1 0 0,0 0-1,0 0 1,0 0 0,0 0 0,0 0 0,0 0-1,1 0 490,-1 0-489,6 1 1559,0 13 813,-1 22-1432,-2-1 1,-3 67 0,0-48-412,0 218 1384,-5-264-1423,3-7-605,3-4-1066,0-3-1445,-1 1 741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0:4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46 6400,'-19'2'2058,"18"-1"-1976,1-1 0,-1 0 1,1 0-1,-1 0 0,1 0 0,-1 0 0,1 1 0,-1-1 0,1 0 0,-1 0 0,1 1 0,0-1 0,-1 0 0,1 1 0,-1-1 0,1 0 0,-1 1 0,1 0-37,0-1 1,0 0-1,0 0 0,0 0 1,-1 0-1,1 0 0,0 0 0,0 0 1,0 0-1,0 0 0,0 0 1,0 0-1,0 1 0,0-1 1,0 0-1,0 0 0,0 0 0,0 0 1,0 0-1,0 0 0,0 0 1,0 0-1,0 0 0,0 1 0,0-1 1,0 0-1,0 0 0,0 0 1,0 0-1,0 0 0,0 0 0,0 0 1,0 0-1,0 0 0,0 1 1,0-1-1,0 0 0,1 0 0,-1 0 1,0 0-1,0 0 0,0 0 1,0 0-1,0 0 0,0 0 0,0 0 1,0 0-1,0 0 0,16 7 2238,-1-5-1679,-1 0 1,1-2-1,0 1 1,0-2-1,0 0 1,16-4-1,-17 3-323,105-17 1422,24-2-942,-51 5-595,-82 14-199,3 1-10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0:4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5888,'2'-1'7437,"0"12"-5574,3 21-1302,1 232 3673,-7-163-3279,1 87 778,-2-184-2056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0:4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14 159 5984,'-2'-1'726,"-9"2"6073,16 0-4900,0 1-1630,0 0 0,0 0 0,0-1 0,1 0 0,-1 1 0,0-2 1,1 1-1,-1-1 0,1 0 0,-1 0 0,10-1 0,5-3 672,36-11 0,-29 7-575,435-101 1338,-397 95-1664,25-4-643,-84 16-2170,-1 4 735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0:4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7392,'0'-9'3606,"0"20"-1046,0 23-518,9 239 2401,-1-12-3729,-7-209-726,-1-31-3134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0:4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10 5632,'0'-1'140,"0"0"0,-1 1 1,1-1-1,0 1 0,-1-1 1,1 1-1,-1-1 0,1 1 1,-1-1-1,1 1 0,-1-1 0,1 1 1,-1-1-1,0 1 0,1 0 1,-1-1-1,-1 1 0,-4 7 3813,-1 4-2607,-68 83 2774,-51 65-2049,123-155-1994,0 0-1,0 0 1,1 1-1,-1 0 1,1-1-1,0 1 1,1 0-1,-1 0 0,1 0 1,0 0-1,-1 5 1,2-9-50,1 0 0,-1 0-1,0 0 1,0-1 0,1 1 0,-1 0 0,0-1 0,1 1 0,-1 0 0,1-1 0,-1 1 0,1 0 0,-1-1 0,1 1-1,0-1 1,-1 1 0,1-1 0,0 1 0,-1-1 0,1 1 0,0-1 0,-1 0 0,1 0 0,0 1 0,0-1 0,0 0-1,2 1 57,0 0 0,-1-1 0,1 1 0,0-1 0,-1 0-1,6 0 1,3-1 228,-1-2 0,0 0 0,12-4 0,2-1 35,51-13-21,104-14 0,-151 30-335,0 3-1,0 0 0,36 3 1,-33-1-142,2 1-4262,-27 3-396,3 7 1477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0:43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67 3392,'-4'-12'1088,"16"-3"4917,-11 10-3822,-2 3-1014,1 4-761,0-1 72,-4 5 352,3 2-555,-1 0 1,2 0-1,-1 0 1,1 0-1,0 0 0,2 9 1,-1 28 425,-3-27-304,-9 32-1,-1 6 5,9-25-199,-5 27 284,6-51-392,1-1 0,-1 1 1,-1-1-1,1 0 0,-1 1 0,-5 8 0,7-15-77,1 1-1,0-1 0,-1 1 0,1-1 1,0 1-1,-1-1 0,1 0 1,-1 1-1,1-1 0,-1 0 0,1 1 1,-1-1-1,1 0 0,-1 1 1,1-1-1,-1 0 0,1 0 0,-1 0 1,0 0-1,1 0 0,-1 0 1,1 1-1,-1-1 0,0 0 0,1-1 1,-1 1-1,1 0 0,-2 0 1,0-1 19,0 0 1,0 1 0,0-1-1,0 0 1,0-1 0,1 1-1,-1 0 1,-2-2 0,-4-5 49,1 1 1,-10-13 0,16 18-87,-19-26 53,-22-39 1,28 42-15,-1 1 0,-34-41 1,44 59-27,-3-2 28,1 0 0,-6-11 0,11 18-34,1-1 0,0 0 0,0 0 0,0 0 1,0 0-1,0 0 0,1 0 0,-1 0 0,0 0 1,1 0-1,0-1 0,-1 1 0,1 0 0,0 0 0,0 0 1,0 0-1,1-3 0,0 4-3,-1 0 0,1 0 1,0-1-1,-1 1 0,1 0 0,0 0 1,0 1-1,0-1 0,0 0 0,0 0 0,0 0 1,0 1-1,0-1 0,0 0 0,0 1 1,0-1-1,1 1 0,-1-1 0,0 1 0,3-1 1,26-3 273,122 1 1234,-123 0-1344,207-7 807,-57 15-204,-148-3-523,-24-1-167,1 0-1,-1 0 1,1-1-1,10-1 1,-16 1-74,0-1-1,-1 1 1,1 0 0,-1-1 0,1 1-1,-1-1 1,0 1 0,1-1 0,-1 0 0,1 0-1,-1 0 1,0 0 0,0 0 0,0 0-1,1 0 1,-1 0 0,0 0 0,0 0-1,0-1 1,-1 1 0,1 0 0,0-1 0,0 1-1,-1-1 1,1-2 0,2-6-2555,-3 9 2017,0 0 1,0 1-1,0-1 1,0 0-1,0 0 1,0 1-1,0-1 1,0 0-1,0 0 1,-1 1-1,1-1 1,0 0-1,0 1 1,-1-1-1,1 0 1,-1 1-1,1-1 1,-5-4-3701,-4 1-949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3:28.2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5 209 9056,'0'0'120,"0"0"0,-1-1 0,1 1 0,0 0 0,-1 0 1,1-1-1,0 1 0,0 0 0,-1-1 0,1 1 0,0 0 0,0-1 0,0 1 1,-1 0-1,1-1 0,0 1 0,0 0 0,0-1 0,0 1 0,0-1 1,0 1-1,0 0 0,0-1 0,0 1 0,0-1 0,0 1 0,0 0 0,0-1 1,0 1-1,0 0 0,0-1 0,0 1 0,1-1 0,-1 1 0,0 0 1,0-1-1,0 1 0,1 0 0,-1-1 0,0 1 0,0 0 0,1-1 0,-1 1 1,0 0-1,1 0 0,-1-1 0,23-13 2067,-16 11-1445,57-29 2047,83-28-1,75-10-1255,-209 66-1489,1 1 1,23-3 0,-33 6-267,1 0 0,-1 0 1,0 0-1,1 0 0,-1 1 0,0-1 1,0 1-1,1 0 0,-1 1 0,0-1 0,0 1 1,0-1-1,4 4 0,33 22-8092,-10-11 4394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0:4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 7136,'-9'-13'2309,"-1"13"-74,7 1-769,6-1 1398,2 5-1243,0 2-1220,-1-1 0,0 1 0,0 0-1,-1 0 1,0 0 0,4 12 0,-2 0 332,4 29 0,-7-28-531,0 0-1,-1 0 1,-3 29-1,-5-3-2537,2-25 874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1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83 3328,'-2'6'14151,"-1"-4"-14724,-5 2 1524,4-4 571,-1-4-608,-1 4-473,5 0-216,3 1-59,-1-1-28,4-4-52,7-2-46,0 0 0,0 1 0,1 1-1,-1 0 1,20-3 0,-12 2 14,44-11 153,1 3-1,1 3 1,87-2 0,-138 13-142,-1 0 1,1 1-1,-1 0 1,0 1-1,0 1 1,26 11-1,-33-13 37,-1 0-1,1 1 0,0-2 1,0 1-1,14 0 0,-20-2-63,-1-4-2474,3-11-8813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1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32 6304,'-1'0'84,"1"1"-1,0-1 1,0 0 0,0 0 0,-1 0 0,1 1 0,0-1-1,0 0 1,0 0 0,-1 0 0,1 0 0,0 0-1,0 0 1,-1 0 0,1 1 0,0-1 0,-1 0 0,1 0-1,0 0 1,0 0 0,-1 0 0,1 0 0,0 0-1,0 0 1,-1 0 0,1-1 0,0 1 0,0 0 0,-1 0-1,1 0 1,0 0 0,0 0 0,-1 0 0,1 0-1,0-1 1,0 1 0,-1 0 0,1 0 0,0 0 0,0-1-1,0 1 1,0 0 0,-1 0 0,1-1 0,0 1 89,0 0 0,0-1 0,0 1 0,0 0 1,0-1-1,0 1 0,0 0 0,1-1 0,-1 1 1,0 0-1,0-1 0,0 1 0,0 0 0,0-1 1,1 1-1,-1 0 0,0 0 0,0-1 0,1 1 0,-1 0 1,0 0-1,0-1 0,1 1 0,-1 0 0,0 0 1,1 0-1,-1 0 0,1-1 0,3 0 439,0 1 0,1-1-1,-1 1 1,8 0 0,5-1-50,228 1 2166,-156 3-2302,101-10-1,-153 7-164,-28 0-708,0 0 0,14-2 1,-19 1-1207,0 0 0,-1 0 0,1 0 0,0 0 0,4-3 0,4 0-2448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1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48 100 2912,'-13'0'1707,"-2"0"5640,14 0-7142,1 0-1,-1 0 1,0 0-1,0-1 1,0 1-1,0 0 1,0-1-1,0 1 1,0 0-1,0-1 1,1 1-1,-1-1 1,0 0-1,0 1 1,1-1-1,-1 1 0,0-1 1,1 0-1,-1 0 1,1 1-1,-1-1 1,1 0-1,-1 0 1,1 0-1,-1 0 1,1 0-1,0 1 1,-1-1-1,1-1 1,0 0-174,1-1 0,0 1 1,-1 0-1,1 0 0,0 0 1,0 1-1,0-1 0,0 0 1,1 0-1,-1 0 0,0 1 1,1-1-1,-1 1 0,1-1 1,0 1-1,-1 0 0,1-1 1,0 1-1,0 0 0,0 0 1,3-1-1,7-4 15,0 1 0,15-4-1,5 1-14,1 2-1,33-3 0,-40 7 125,0 2-1,43 5 1,-66-5-128,-1 0 1,0 0-1,1 1 1,-1 0-1,1-1 0,-1 1 1,0 0-1,0 0 0,1 0 1,-1 0-1,0 0 1,0 1-1,0-1 0,0 1 1,1 1-1,-2-2-10,0 0-1,-1 1 1,1-1-1,0 0 1,-1 0-1,1 0 1,-1 1-1,0-1 1,1 0-1,-1 1 1,0-1-1,0 0 1,0 1-1,0-1 0,0 0 1,0 0-1,0 1 1,0-1-1,-1 0 1,1 1-1,-1-1 1,1 0-1,-1 0 1,1 1-1,-1-1 1,1 0-1,-1 0 1,0 0-1,0 0 1,-1 2-1,-8 8 41,0-1-1,-1 0 0,0-1 0,-1 0 1,0-1-1,-18 10 0,-8 6 94,0-1-54,27-17-88,0 0 0,1 1 0,-17 14 0,26-21-11,1 1 0,-1-1 0,1 0 0,0 1 0,-1-1 0,1 1 0,-1-1 0,1 1 0,0-1 0,-1 1 0,1-1 0,0 1 0,0-1 0,-1 1 0,1-1-1,0 1 1,0-1 0,0 1 0,0-1 0,0 1 0,-1 0 0,1-1 0,0 1 0,0-1 0,1 2 0,-1-2 6,1 1 1,0 0-1,0-1 1,-1 1-1,1 0 0,0-1 1,0 1-1,0-1 1,0 1-1,0-1 1,0 0-1,0 1 0,0-1 1,0 0-1,0 0 1,2 0-1,100 13 39,-77-12-60,0 2 0,0 1 0,0 1 0,29 9 0,-51-12 17,5 0-11,0 2 0,0-1-1,0 1 1,-1 0-1,0 1 1,1 0 0,-2 0-1,11 9 1,-17-12 44,1 0 0,-1 0-1,0-1 1,0 1 0,0 0 0,0 0 0,-1 0 0,1 0-1,0 0 1,-1 0 0,0 0 0,1 0 0,-1 0-1,0 0 1,0 0 0,0 0 0,0 0 0,0 0-1,-1 0 1,1 1 0,-1-1 0,1 0 0,-1-1 0,0 1-1,0 0 1,0 0 0,0 0 0,-1 2 0,-3 3 61,0 0 0,0 0 1,0 0-1,-1-1 0,-9 9 1,2-4-35,0-1 1,-1 0 0,-1-1-1,-28 14 1,-66 19 53,101-40-114,-12 5-29,0-1 0,0-1 0,-25 2 0,30-6-1396,1 0-1,-27-2 0,40 0 1129,1 1-1,-1 0 0,0 0 1,0 0-1,0 0 1,0 0-1,0 0 0,0 0 1,0 0-1,0 0 0,0 0 1,1 1-1,-1-1 0,0 0 1,0 1-1,0-1 0,0 0 1,1 1-1,-2 0 0,-4 7-2159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1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52 5312,'-20'-1'2208,"13"-2"-765,6 3-1379,1 0-1,0 0 1,0 0-1,0-1 1,0 1-1,0 0 1,0 0-1,0 0 0,0 0 1,0 0-1,0 0 1,0-1-1,0 1 1,-1 0-1,1 0 1,0 0-1,0 0 1,0-1-1,0 1 1,0 0-1,0 0 1,0 0-1,1 0 1,-1 0-1,0-1 0,0 1 1,0 0-1,0 0 1,0 0-1,0 0 1,0 0-1,0-1 1,0 1-1,0 0 1,0 0-1,1 0 1,0-2 194,1 1 1,-1 0 0,1 0-1,-1 0 1,1 0 0,0 0 0,0 0-1,-1 0 1,1 0 0,0 1-1,0-1 1,0 1 0,0-1-1,0 1 1,0 0 0,0 0 0,0 0-1,0 0 1,2 0 0,18-1 529,344-28 1932,-272 31-2553,-27 0-382,-66-2 91,-1 0 1,0 0-1,1-1 0,-1 1 0,1 0 1,-1 0-1,1 0 0,-1 0 0,0 0 1,1 0-1,-1 0 0,1 0 0,-1 0 0,1 1 1,-1-1-1,0 0 0,1 0 0,-1 0 1,1 0-1,-1 1 0,0-1 0,1 0 1,-1 0-1,0 1 0,1-1 0,-1 0 1,0 0-1,1 1 0,-1-1 0,0 0 1,0 1-1,1-1 0,-1 1 0,0-1 1,0 0-1,0 1 0,0-1 0,1 1 1,-8 13-8453,2-2 5232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1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6656,'-4'0'549,"-1"0"1031,6 2 19,0-1-1355,0 0 1,0 0 0,0 0 0,0 0 0,-1 1 0,1-1 0,0 0-1,-1 1 1,1-1 0,-1 2 0,5 19 737,-1 1 0,-1-1 0,0 35 0,-9 67 869,2-74-1145,-7 77 193,-1 10-657,10-72 14,7 77 0,-4-84 379,-2-50-1333,-3-15-1882,-4-22-2318,4 1 1165,3-1 1216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1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29 6880,'-5'-28'3109,"-8"29"1435,10 2-4357,0-1 0,0 1 0,0 0 0,0 0 0,0 0 0,1 0 0,-3 4 0,-10 12 269,-9 7 229,-2-1 0,-31 24 1,-63 40 745,-7 6-220,58-45-288,65-44-662,8-3 14,12-4 41,-14 1-325,333-36 734,-295 32-893,77-5 419,-38 10-3139,-57 2 1346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20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19 2912,'-8'-6'6472,"-1"3"-4748,1 1-1056,0-3 223,8 5-865,-1 0-1,1-1 1,-1 1-1,1 0 1,-1 0-1,1-1 1,-1 1-1,1 0 1,-1 0-1,0 0 0,1 0 1,-1 0-1,1 0 1,-1 0-1,1 0 1,-1 0-1,0 0 1,1 0-1,-1 0 1,1 0-1,-1 0 0,0 1 1,-14 0 396,-11 3 372,6 2-435,2-1-77,1 1 1,0 0-1,0 1 0,-23 14 1,30-15-228,0 1 0,0 0 0,1 1 0,1 0 0,-16 17 0,7-4 126,9-13-131,1 0 0,0 0 0,0 1 0,1 1 0,0-1 0,1 1 0,-7 15 0,7-9 4,2-9-15,1-1 0,0 1 0,1-1 0,-1 1 0,1 0 0,0 0 1,1-1-1,0 12 0,2-4 256,-2-11-254,0-1 1,1 1-1,-1-1 1,1 1-1,-1 0 0,1-1 1,0 1-1,0-1 1,3 5-1,22 40 364,-14-19-69,-1-4-128,16 26-20,-14-23 211,-8-17-314,0 0-1,-1 0 1,0 1-1,-1 0 1,0-1-1,-1 1 0,0 0 1,0 0-1,-1 0 1,-1 1-1,0-1 1,-1 0-1,0 0 1,0 0-1,-1 0 1,-1 0-1,0 0 1,-8 19-1,-37 65 492,43-87-539,-1 0-1,1 0 0,-2 0 0,-9 10 1,-9 11 21,25-28-56,-1-1-1,1 0 1,0 0-1,0 1 1,0-1-1,-1 0 1,1 1-1,0-1 0,0 0 1,0 1-1,0-1 1,0 0-1,0 1 1,0-1-1,0 1 1,0-1-1,0 0 1,0 1-1,0-1 1,0 0-1,0 1 1,0-1-1,0 0 0,0 1 1,0-1-1,0 0 1,0 1-1,1-1 1,-1 0-1,0 1 1,0-1-1,0 0 1,1 1-1,-1-1 1,0 0-1,1 1 0,0 0 10,1 0 0,-1 0 0,1 0-1,0-1 1,-1 1 0,1 0-1,0-1 1,2 1 0,5 1 36,0-1 1,14 0 0,0-1-23,0 0 0,-1 2 0,1 0 0,-1 1 0,1 2 1,24 8-1,-38-11-58,-8-2 38,0 0 0,0 0 1,0 0-1,0 0 1,-1 0-1,1 1 0,0-1 1,0 0-1,0 0 0,0 1 1,-1-1-1,1 0 1,0 1-1,-1-1 0,1 1 1,0-1-1,0 1 0,-1 0 1,1-1-1,-1 1 1,1-1-1,-1 1 0,1 1 1,-1-2 12,0 1 0,-1 0 1,1-1-1,-1 1 0,1 0 1,-1-1-1,1 1 0,-1-1 1,1 1-1,-1 0 1,0-1-1,1 0 0,-1 1 1,0-1-1,1 1 0,-2-1 1,-8 7 138,-14 15 14,0 2-1,2 0 1,-38 54-1,-42 94 97,75-128-217,-2 0-1,-1-2 0,-59 63 1,56-74 127,20-19-197,1 0 1,-19 24 0,28-31 15,0 0 1,0-1-1,0 1 1,1 1 0,-1-1-1,1 0 1,1 1-1,-1-1 1,1 1 0,0-1-1,0 1 1,0 8-1,2-5 37,0 0 1,0 0-1,1-1 0,0 1 0,1-1 1,0 1-1,0-1 0,0 0 0,1 0 1,1 0-1,-1 0 0,1-1 0,10 11 1,-1-2-8,1 0 0,0-1 1,1-1-1,28 19 1,-27-21-295,1-1 1,0-1 0,1 0-1,0-2 1,1 0 0,0-1-1,26 6 1,-3-4-4005,2-1 1222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22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23 3552,'-1'0'108,"1"-1"0,-1 0 0,1 0 0,0 0 0,0 0 1,-1 1-1,1-1 0,0 0 0,0 0 0,0 0 0,0 0 0,0 0 0,0 1 0,0-1 1,0 0-1,0 0 0,0 0 0,1 0 0,4-5 5107,0 34-2346,-14 118-130,1-61-2193,-10 237 1401,15-68-741,4-140-855,13 75-40,-9-147-248,7 70 427,-6-68-68,-6-55-8971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2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339 113 3968,'0'-1'212,"-1"0"-1,1-1 1,-1 1 0,1-1-1,0 1 1,-1-1 0,1 1-1,0-1 1,0 1 0,0-1-1,0 1 1,0-1 0,1 1 0,-1-1-1,1-1 1,-1 0 237,1 1 1,-1-1-1,0 0 1,0 0-1,0 1 1,0-6-1,-1 5-235,0-1 0,0 1 1,0 0-1,0 0 0,-1 0 0,1 1 0,-1-1 0,0 0 1,0 0-1,0 1 0,0-1 0,0 1 0,0 0 1,-1-1-1,1 1 0,-1 0 0,1 1 0,-1-1 1,0 0-1,0 1 0,0-1 0,0 1 0,-4-1 0,1 0-25,-1 1-1,1-1 0,-1 1 0,1 1 0,-1-1 1,0 1-1,0 1 0,1-1 0,-1 1 0,-12 3 0,10-1-86,0 0 0,0 1 0,0 0 0,1 0-1,-1 1 1,1 0 0,0 1 0,0 0 0,1 0-1,0 1 1,-9 9 0,5-3-41,1 1 1,0 0-1,1 0 0,0 1 0,-10 25 1,14-28-21,1 1 1,0 0 0,0 0 0,2 0-1,-1 0 1,2 1 0,0-1-1,0 1 1,1-1 0,2 15-1,3-8 177,0-1-1,17 37 1,-9-23-7,31 59 771,-39-79-827,0 1 1,-1-1-1,-1 1 0,0 0 1,-1 0-1,0 28 1,-2-20-52,-1-1 0,-1 1 0,-10 40 0,9-38 37,3-22-110,0 0 1,0 0 0,0 1 0,-1-1-1,1 0 1,-1 0 0,1 0 0,-2 3-1,6-57-14452,-1 31 11227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3:29.0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45 137 6560,'-3'-5'1105,"-8"-10"567,10 14-1264,0 1 1,1-1 0,-1 1 0,0 0 0,0-1 0,0 1 0,1 0 0,-1-1-1,0 1 1,0 0 0,0 0 0,0 0 0,-1-1 0,1 2-331,1-1 0,0 0 0,-1 0 0,1 0 0,0 1 0,-1-1-1,1 0 1,0 1 0,-1-1 0,1 0 0,0 1 0,0-1 0,-1 0 0,1 1 0,0-1 0,0 0 0,0 1 0,-1-1 0,1 1 0,0-1 0,0 0 0,0 1 0,0-1 0,0 1-1,-3 14 197,3-13-160,-4 74 1528,1-45-1217,2 0 0,1 1 0,2-1-1,8 48 1,-4-37-213,2 16 96,2-2-1,29 89 1,-36-136-200,1 0 0,-1 0 0,1 0 0,1-1 1,0 0-1,0 0 0,0 0 0,1-1 0,0 0 0,11 10 0,-16-16-68,1 0 0,0 0-1,0 0 1,0 0 0,0 0-1,0 0 1,0-1 0,0 1-1,1-1 1,-1 1 0,0-1-1,0 0 1,0 0 0,0 0-1,1 0 1,-1 0 0,0 0-1,0-1 1,0 1 0,0-1-1,0 0 1,1 1 0,-1-1-1,0 0 1,-1 0 0,1 0-1,0 0 1,2-2 0,4-3 3,0-1 0,0 0 0,0 0 0,7-10 0,4-6 40,-1-1 0,-1 0 0,15-32 0,-7 13 11,-7 13 52,-1-1-1,-1-1 0,15-44 0,-27 64-121,-1-1 0,0 1 0,-1-1 0,0 1-1,0-1 1,-2 0 0,0 0 0,0 0 0,-1 0-1,-1 1 1,0-1 0,-6-19 0,-8-11-279,-32-57 0,41 87 61,-24-43-1519,9 22-3347,18 31 2260,8 12-1829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2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 7808,'-21'-4'5422,"48"4"360,-7 0-6256,240-11 4251,-228 9-3815,-24 1-174,32-1 738,-16 6-3240,-17 0 569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2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25 4736,'-6'-3'1177,"6"6"894,1 6-391,-34 144 2307,0-1-1548,29-131-2231,1 1 0,1-1 0,0 1 0,2-1 0,0 1 0,5 30 0,-4-46-124,4 18 348,12 42 1,-15-60-309,0 0 0,1 0 0,-1 0 0,1-1 0,1 1 0,-1-1 0,1 1 0,0-1 0,0 0 0,1-1 0,9 9 0,-13-12-91,1 0 0,0 0 0,0 0 0,1 0 0,-1 0 0,0 0 0,0-1 0,0 1 0,0-1 0,1 1 0,-1-1 0,0 0 0,0 0 0,1 0 0,-1 0 0,0 0 0,0-1 0,1 1 0,-1-1 0,0 1 0,0-1 0,0 0 0,0 0 0,0 0 0,2-1 0,6-4 63,-1-1 0,0 1 0,15-16 0,-12 10 81,24-19 101,84-80 242,-108 98-484,0-1 0,-1-1 0,0 0 0,-1 0 0,-1-1 0,13-30 1,-18 35-19,-1 0 0,0-1 1,-1 0-1,0 0 1,0 0-1,-2 0 1,1 0-1,-2 0 0,1 0 1,-4-16-1,2 14 15,-1 0 0,-1 0-1,0 0 1,0 0 0,-1 1-1,-1-1 1,-1 1-1,0 1 1,0-1 0,-10-11-1,14 20-46,-1-1-1,0 1 1,0 0-1,0 0 1,-1 0-1,1 0 1,-1 1-1,0 0 1,0 0-1,0 0 0,0 1 1,-1-1-1,1 1 1,-1 1-1,1-1 1,-1 1-1,0 0 1,1 0-1,-1 0 1,0 1-1,0 0 1,0 0-1,1 0 0,-1 1 1,0 0-1,0 0 1,-8 4-1,8-3-13,0 0-1,1 0 1,-1 1-1,1-1 1,0 1-1,0 1 1,0-1-1,1 1 1,-1 0-1,1 0 1,-1 0-1,2 0 1,-1 1-1,0 0 1,1 0-1,0 0 0,0 0 1,0 0-1,1 1 1,-1-1-1,1 1 1,-2 11-1,1-5-1456,1 0 0,1 0-1,-1 0 1,2 0 0,1 18 0,3-1-1283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24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41 9312,'-6'-3'6902,"11"0"-4167,21-1-2749,-16 3 870,-7 0-786,136-20 1435,-101 17-1412,64 1-1,-19 4-58,-49-1-3657,-28-1 688,-11 3-1506,-3 5 1407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2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4 6720,'-16'-3'2170,"16"3"-2145,0 0-1,0 0 0,0 0 0,0 0 1,-1 0-1,1-1 0,0 1 0,0 0 0,0 0 1,-1 0-1,1 0 0,0 0 0,0 1 1,0-1-1,0 0 0,-1 0 0,1 0 0,0 0 1,0 0-1,0 0 0,0 0 0,0 0 1,-1 0-1,1 0 0,0 0 0,0 0 1,0 1-1,0-1 0,0 0 0,0 0 0,-1 0 1,1 0-1,0 0 0,0 1 0,-8 10 339,1 0-1,0 0 0,1 1 0,0 0 1,1 0-1,-7 21 0,-3 8 164,-51 143 1851,59-158-2191,1 0 0,1 0 0,1 1 0,2 0 0,0 41 0,5-28-71,2 1 0,1-1 0,2 0 0,17 49 0,-17-66-166,1 0-1,1-1 1,1 0-1,1-1 1,1 0-1,1 0 1,0-2-1,25 26 1,-6-12-482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2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5888,'0'0'81,"0"0"1,0 0-1,0-1 1,0 1-1,0 0 0,0 0 1,0-1-1,0 1 1,0 0-1,0 0 1,0-1-1,0 1 1,0 0-1,0 0 0,1 0 1,-1-1-1,0 1 1,0 0-1,0 0 1,0 0-1,1-1 0,-1 1 1,0 0-1,0 0 1,0 0-1,1 0 1,-1 0-1,0-1 0,0 1 1,0 0-1,1 0 1,-1 0-1,0 0 1,0 0-1,1 0 1,-1 0-1,13 2 1533,13 11-245,-25-13-1328,7 6 247,-1-1 0,1 1 0,-1 1 0,0-1 1,0 1-1,-1 1 0,0-1 0,0 1 0,-1 0 0,6 11 0,0 4 279,0 0 0,11 40-1,-8-18 225,-3 1-1,8 67 0,-16-80-527,-1 0 0,-2 0 0,-2 0 0,-7 46-1,-7 7 40,-54 163-1,67-242-235,0 5-695,-1-1-1,-1 0 0,0 0 1,-1-1-1,1 1 0,-10 11 1,2-12-3915,3-6 1403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2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6304,'1'11'7346,"-4"26"-6244,1-19-324,0 152 783,3-95-999,-1-65-516,5 222 1108,10 53-146,-9-197-811,13 263 571,-19-347-729,0-2-77,0 1 0,0-1-1,0 1 1,0-1 0,0 1-1,1-1 1,-1 0 0,1 1 0,-1-1-1,1 1 1,0-1 0,1 3-1,-2-5-63,1 0 0,-1 0 0,0-1 0,1 1-1,-1 0 1,0 0 0,0 0 0,1 0 0,-1 0 0,0-1-1,0 1 1,0 0 0,1 0 0,-1 0 0,0-1 0,0 1-1,0 0 1,0 0 0,1-1 0,-1 1 0,0 0-1,0 0 1,0-1 0,0 1 0,0 0 0,0 0 0,0-1-1,0 1 1,0 0 0,0-1 0,0 1 0,0 0-1,0 0 1,0-1 0,0 1 0,0 0 0,0-1 0,1-2-1135,6-9-1243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2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28 117 4992,'-27'-13'3758,"27"12"-3660,0 1 1,0 0 0,0 0 0,0 0-1,0 0 1,0 0 0,0 0 0,0-1-1,0 1 1,0 0 0,0 0-1,0 0 1,0 0 0,0 0 0,0-1-1,0 1 1,0 0 0,0 0 0,0 0-1,0 0 1,0 0 0,0-1 0,0 1-1,0 0 1,0 0 0,0 0-1,0 0 1,0 0 0,0 0 0,1-1-1,5-7 2291,1 1-2044,3-3 88,1 1 1,0 0-1,1 1 1,0 1-1,0-1 1,14-5-1,-20 10-350,1 0 0,-1 0 0,1 1-1,0 0 1,0 0 0,10-1 0,-15 2-63,1 1 0,-1 0 0,1 0 0,0 0 0,-1 0 0,1 0 0,-1 1 0,1-1-1,-1 1 1,1 0 0,-1 0 0,0 0 0,1 0 0,-1 0 0,0 0 0,0 0 0,0 1 0,0-1 0,0 1 0,0 0 0,3 2 0,-3-1 15,0-1 1,-1 1-1,1 0 1,-1-1-1,1 1 1,-1 0-1,0 0 1,0 0-1,0 0 1,-1 0-1,1 0 1,-1 0-1,1 4 1,-1-1 24,0 0 0,-1 0 0,0 0 0,0 0 0,0 0 0,-4 8 0,-1 2 251,-2 1 0,0-2-1,-17 26 1,22-37-98,-4 8 498,7-11-682,-1-1 0,1 0 0,0 1 0,0-1 0,0 0 0,0 0 0,0 1-1,1-1 1,-1 0 0,0 1 0,0-1 0,0 0 0,0 1 0,0-1 0,0 0 0,0 0 0,1 1 0,-1-1-1,0 0 1,0 0 0,0 1 0,1-1 0,-1 0 0,0 0 0,0 0 0,0 1 0,1-1 0,-1 0 0,0 0-1,1 0 1,-1 0 0,0 0 0,0 0 0,1 1 0,-1-1 0,0 0 0,1 0 0,-1 0 0,0 0 0,0 0-1,1 0 1,10 1 20,0 0 0,0 0 0,0-1 1,0 0-1,-1-1 0,1 0 0,0-1 0,-1 0 0,13-5 0,-5 1-1009,0 5 261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27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 4640,'0'-15'4915,"0"22"-1094,-5 216 320,-1 0-2400,3-155-1029,-15 91 0,19-134-973,-1-40-9504,0 6 7493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27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62 5824,'-15'-11'1866,"14"11"-1850,1 0 0,0 0 0,0 0-1,0 0 1,0 0 0,0 0-1,0 0 1,0 0 0,0 0 0,-1 0-1,1 0 1,0 0 0,0 0 0,0 0-1,0 0 1,0 0 0,0 0-1,0 0 1,-1 0 0,1 0 0,0 0-1,0 0 1,0 0 0,0 0-1,0 0 1,0 0 0,0 0 0,0 1-1,0-1 1,-1 0 0,1 0 0,0 0-1,0 0 1,0 0 0,0 0-1,0 0 1,0 0 0,2 5 3882,8-8-2424,1 0 0,19-3 0,-9 3-691,145-23 2471,87 11-2636,-144 20-410,-81-2-176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2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 5888,'-2'-3'312,"2"3"-267,0-1 0,0 1 1,0 0-1,0 0 0,0-1 1,0 1-1,0 0 0,0 0 1,-1-1-1,1 1 0,0 0 1,0 0-1,0 0 0,0-1 1,0 1-1,-1 0 0,1 0 1,0 0-1,0 0 0,0-1 1,-1 1-1,1 0 0,0 0 1,0 0-1,0 0 0,-1 0 1,1 0-1,0-1 0,0 1 1,-1 0-1,1 0 0,0 0 1,0 0-1,-1 0 0,1 0 1,0 0-1,0 0 0,-1 0 1,1 0-1,0 0 0,0 0 1,-1 1-1,1-1 0,0 0 1,0 0-1,-1 0 0,1 0 1,0 0-1,0 0 0,0 1 1,-1-1-1,1 0 0,0 0 1,0 0-1,0 0 0,-1 1 1,1-1-1,0 0 0,0 0 1,0 1-1,0-1 0,0 0 1,-1 2 132,1-1 0,-1 0 0,1 1 0,0-1 1,0 1-1,0-1 0,-1 0 0,1 1 0,0-1 0,1 1 1,-1-1-1,1 2 0,0 12 375,4 199 3778,8 9-2464,-1-17-524,-8-29-312,7 158-249,-4-286-260,-1-3-2276,-5-59-2512,3-3 1189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3:29.6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53 5056,'-18'-7'1642,"14"6"897,6 0-1339,7-4 150,1 1 0,0 0 0,0 1 0,12-2-1,-14 3-637,28-6 1280,50-4 0,-81 12-1942,-1 0 0,1 0-1,0 1 1,0-1 0,-1 1 0,1 1 0,-1-1 0,1 0-1,-1 1 1,1 0 0,-1 0 0,0 1 0,0-1 0,0 1-1,5 4 1,-7-5-30,0-1 0,0 1 0,0 0 0,0-1 0,-1 1 0,1 0 0,-1 0 0,1 0-1,-1 0 1,0 0 0,0 0 0,0 1 0,0-1 0,0 0 0,-1 0 0,1 1 0,-1-1 0,1 1 0,-1-1 0,0 0 0,0 1-1,0-1 1,0 1 0,0-1 0,-1 1 0,1-1 0,-1 0 0,1 1 0,-1-1 0,0 0 0,-2 4 0,-1 1 31,0-1 1,-1 0 0,0 0-1,0 0 1,-1 0 0,0-1-1,1 0 1,-2 0-1,1 0 1,-1-1 0,1 0-1,-1 0 1,0-1 0,-1 0-1,1 0 1,0-1 0,-1 0-1,-11 2 1,-4-1 291,16-1-113,16-1 13,48-2 265,69 2-24,-121 0-562,1 0 0,-1 0 1,0 1-1,0-1 0,7 4 0,12 7-4130,-14-7 718,-2-2 813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2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517 132 4064,'0'0'1307,"8"-9"2047,-10 3-2074,0 1 0,0-1 0,0 0 0,-7-9 0,5 10-1058,-1 0 0,0 0 0,0 1 0,0-1 0,-1 1 0,1 0 0,-1 1 0,0 0 0,0-1 0,-1 2 0,-6-3 0,-9-3 160,-39-6 1,37 9-233,0 1 0,-1 1-1,1 2 1,-42 2 0,55 0-147,0 0 0,0 1 0,-1 0 0,1 1 1,1 1-1,-1 0 0,0 0 0,1 1 0,0 0 0,0 1 0,0 0 0,-11 9 0,17-11 6,1-1 0,0 0 0,0 1 0,0 0 0,0 0 0,0-1 0,1 2 0,0-1 0,0 0 0,0 0 0,-3 10 0,4-7 4,-1 0 0,1 0 0,1 0 0,0 1 0,0-1 0,0 0 0,2 8 0,3 10 62,1-1 1,1 0-1,17 36 1,-15-38 13,37 79 312,-30-72-130,-2 1-1,-1 1 0,13 49 1,-25-72-190,0 1 0,0-1 0,-1 1 0,0 0 1,0-1-1,-1 1 0,-1-1 0,1 1 0,-1-1 1,-4 11-1,-5 10 96,-22 40-1,22-47-100,-8 26 420,18-58-5905,1 1 2233,0 0 0,2-10-1,6 2-236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2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88 7552,'-8'-8'3424,"13"8"-2976,-2-4 1888,7 4-1376,9-5 1279,2 2-1279,21-5 160,-2 5-704,13-11 64,7 11-320,-2-9-128,-5 7-64,-3-3 32,-10 5 0,-9-6-5919,-3 6 3231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2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1 3552,'-2'6'7366,"-16"25"-6722,8-19-155,-1 0-1,0-1 1,-14 11-1,-18 19 449,23-19-660,1 2 0,2 0 1,0 0-1,2 2 0,0 0 0,-16 43 1,8-5 146,-27 116 0,41-141-191,2 1 0,2 0 0,2 0 0,1 0 0,4 42-1,1-51-84,2-1 0,2 0 0,0 0 0,2-1 0,1 1 0,2-2 0,16 31 0,-22-49-71,0 0-1,1 0 0,0 0 1,1 0-1,14 13 1,-19-20-104,0-1 0,0 1 1,1 0-1,-1-1 0,1 1 1,0-1-1,0 0 0,0 0 1,0-1-1,0 1 0,0-1 1,0 0-1,1 0 1,-1 0-1,0-1 0,0 0 1,1 1-1,-1-1 0,6-1 1,-1-2-825,0 0 0,0 0 1,0-1-1,-1 0 1,0 0-1,1-1 0,-2 0 1,1-1-1,0 0 0,-1 0 1,9-10-1,20-20-2226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3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 6816,'-11'-20'2197,"8"16"768,4 13-949,8 30-510,-1 1 0,3 75-1,-5-14-222,1 50-64,-11-122-864,2-15-2989,4-14 2075,-1-1 0,0 0 0,0 1 0,0-1-1,0 0 1,0 0 0,0 1 0,0-1 0,0 0-1,0 0 1,-1 0 0,1 0 0,0 0 0,0-2-1,12-9-2746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30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 7712,'-6'-15'3634,"8"23"-1919,1 0-1308,-1 0 0,-1 0 0,0 0 0,0 0 0,0 1 1,-2 13-1,2 6 353,7 263 3853,-7-97-5945,-1-191 1262,-10-11-8484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3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35 211 6048,'-19'-10'1952,"7"5"-350,12 5-1562,0 1-1,0-1 1,0 0-1,0 0 1,-1 0-1,1 0 1,0 0-1,0-1 1,0 1-1,0 0 0,0 0 1,0 0-1,0 0 1,-1 0-1,1 0 1,0 0-1,0 0 1,0 0-1,0 0 1,0 0-1,0 0 1,0 0-1,0 0 1,0 0-1,-1-1 0,1 1 1,0 0-1,0 0 1,0 0-1,0 0 1,0 0-1,0 0 1,0 0-1,0 0 1,0-1-1,0 1 1,0 0-1,0 0 1,0 0-1,0 0 0,0 0 1,0 0-1,0 0 1,0-1-1,0 1 1,0 0-1,0 0 1,0 0-1,0 0 1,0 0-1,0 0 1,0 0-1,0-1 1,0 1-1,1 0 0,-1 0 1,0 0-1,0 0 1,0 0-1,0 0 1,0 0-1,0 0 1,0 0-1,0 0 1,0 0-1,0-1 1,1 1-1,-1 0 1,2-4 748,4-4-270,1-1-1,0 1 1,0 1-1,0-1 1,1 1-1,14-10 1,-2 1 72,-2 1-89,1 0 0,1 2 0,40-21-1,-49 29-331,0 0-1,0 1 0,1 0 0,0 1 1,-1 0-1,1 1 0,0 0 0,0 1 0,20 0 1,9 6 540,0 1 0,51 14 1,-87-19-674,-1 0 1,0 0 0,0-1-1,1 0 1,-1 1-1,0-2 1,0 1 0,1 0-1,-1-1 1,0 0 0,7-2-1,13-7-3078,-12 4-1635,2 4 1360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3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37 7552,'-29'2'2448,"29"-2"-2417,-1 0 0,1 0-1,0 0 1,0 0 0,-1 0 0,1 0 0,0 1 0,0-1 0,-1 0 0,1 0 0,0 0 0,0 0 0,0 0 0,-1 0-1,1 0 1,0 0 0,0 0 0,-1 1 0,1-1 0,0 0 0,0 0 0,0 0 0,0 1 0,-1-1 0,1 0-1,0 0 1,0 0 0,0 1 0,0-1 0,0 0 0,0 0 0,0 0 0,0 1 0,0-1 0,-1 0 0,1 0 0,0 1-1,0-1 1,0 0 0,0 0 0,0 1 0,1-1 0,0 5 458,0-4-188,0-1 0,0 1 0,0-1 0,0 0 0,0 1-1,0-1 1,0 0 0,0 0 0,0 0 0,0 1 0,0-1-1,0 0 1,0 0 0,2-1 0,19 0 1335,-20 0-1572,91-10 2644,33-4-1341,-120 14-1358,-3 1 1,1 0 0,-1 0 0,0 0 0,0-1 0,0 1 0,1-1 0,-1 0 0,0 0-1,0 0 1,0-1 0,3-1 0,-6 3-63,13-10-326,-6 6-4736,-3 3 1772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3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48 7808,'-1'1'235,"0"0"0,0 0-1,-1 0 1,1 0 0,0 0 0,0 1 0,0-1 0,0 0 0,0 0 0,0 1-1,0-1 1,1 1 0,-1-1 0,0 1 0,1-1 0,-1 2 0,-1 2-63,0 0 171,1 0-1,-1 0 1,1 1-1,-1 9 1,0-4-93,-22 258 3184,23-234-2921,5 51 0,-3-74-355,1 1 1,1-1-1,0 0 0,1 0 1,0 0-1,1 0 1,9 17-1,-12-25-81,0-1 1,1 0-1,-1 0 0,1 0 0,-1 0 0,1 0 0,0-1 0,0 1 0,0-1 0,1 0 0,-1 0 0,1 0 0,6 3 0,-4-3 0,0 0 0,0-1 0,0 0 0,0 0 0,0-1 0,0 0 0,0 1 0,8-2 0,3-2 64,0-1-1,0 0 0,-1-1 0,1 0 0,19-11 1,-25 10-117,0 1 0,-1-2 1,1 0-1,-2 0 0,1-1 0,-1 0 1,0 0-1,-1-1 0,0 0 1,0-1-1,-1 1 0,0-2 1,-1 1-1,0-1 0,-1 0 0,0 0 1,7-22-1,-3-2-59,-2-1 0,0 1 0,-3-1 0,-1 0 0,-2-1 0,-4-51 0,2 79 21,0 0 0,0 0 1,-1-1-1,0 1 1,-1 0-1,0 1 1,0-1-1,-1 0 0,-8-13 1,9 18-12,-1 0-1,1 0 1,0 1 0,-1-1 0,0 1 0,0-1-1,0 1 1,0 0 0,-1 1 0,1-1 0,-1 1-1,1 0 1,-1 0 0,0 0 0,0 1 0,0 0-1,0 0 1,0 0 0,-6 0 0,-1 1 14,-1 0 0,1 1 1,0 0-1,0 1 0,0 0 0,0 1 1,0 1-1,1 0 0,-1 0 1,1 1-1,0 1 0,0 0 1,1 0-1,-13 11 0,13-10 58,0 1 0,1 1 0,0 0 0,0 0 0,1 1 0,0 0 0,1 0 0,0 1 0,1 0 0,0 0 0,0 0 0,1 1 0,1 0 0,-4 14 0,7-21 18,0 1 0,1 0-1,-1-1 1,1 1 0,0 0 0,1 0 0,-1 0 0,1-1 0,0 1 0,1 0 0,-1-1 0,5 10 0,-5-12-16,1 1-1,0-1 1,1 1 0,-1-1-1,1 0 1,-1 0 0,1 0 0,0 0-1,0 0 1,0-1 0,0 1 0,1-1-1,-1 0 1,1 0 0,-1 0-1,1-1 1,0 1 0,0-1 0,4 1-1,12 2 51,1-1 1,-1-1-1,1-1 0,0 0 0,-1-2 0,1 0 1,0-2-1,-1 0 0,21-7 0,-21 4-1103,0 0-1,31-16 1,-18 2-7177,-16 11 4528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3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6048,'1'-2'4463,"3"5"-2469,8 9-1720,-5-4 451,6 2-283,-1 2 0,-1-1 0,0 1 0,-1 1 0,0 0 1,0 0-1,-2 1 0,0 0 0,0 1 0,5 16 0,4 23-85,-2 1 0,-3 0 0,-3 1-1,-1 1 1,-4-1 0,-1 1 0,-3-1-1,-12 90 1,-18 11 47,22-117-344,3-16-243,-20 80 731,21-91-989,0 0 1,-2 0 0,1-1-1,-2 1 1,-11 17 0,4-15-1624,14-14 1857,-1-1 0,0 1 0,1-1 0,-1 0 0,0 0-1,1 1 1,-1-1 0,0 0 0,1 0 0,-1 0 0,0 0 0,0 0 0,1 0 0,-1 0-1,0 0 1,1 0 0,-1 0 0,0 0 0,1 0 0,-1 0 0,0-1 0,1 1-1,-2-1 1,-8-6-3051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3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4800,'-1'-2'2295,"1"6"-721,3 16 44,6 30-39,35 273 3148,-27-2-2703,-16-302-1874,8 496 1034,-17-387-954,6-118-1773,0-32-6872,1 12 7066,0-23-2149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3:30.2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13 9792,'-13'-12'12122,"15"13"-11279,23 13 763,-17-9-1450,0 0 1,0-1-1,0 0 0,1 0 0,15 3 1,102 17 26,37 8-142,-120-21 15,-1 2 0,-1 1 0,54 28 0,-74-33-20,-12-5 30,-1 1-1,1-1 1,8 7-1,-17-11-58,0 0 0,1 1 0,-1-1 0,1 0 0,-1 0-1,0 1 1,1-1 0,-1 1 0,0-1 0,1 0 0,-1 1 0,0-1 0,0 1-1,1-1 1,-1 0 0,0 1 0,0-1 0,0 1 0,1-1 0,-1 1-1,0-1 1,0 1 0,0-1 0,0 1 0,0-1 0,0 1 0,0-1 0,0 1-1,0-1 1,0 1 0,-1-1 0,1 1 0,0-1 0,0 0 0,0 1-1,-1-1 1,1 1 0,0-1 0,0 1 0,-1-1 0,1 0 0,0 1 0,-1-1-1,0 1 1,-1 1-5,0 0 0,-1 0 0,0-1 0,1 1-1,-6 2 1,-349 147 377,318-132-447,-41 28 1,37-21-470,41-24 379,-9 4-1213,0 1 0,-15 12 0,22-16 476,1 1 1,0-1-1,1 0 0,-1 1 1,0-1-1,-2 7 1,3-6-255,-2 7-3909,4-11 4909,0 1 0,0-1 0,1 0 0,-1 1 0,0-1 0,0 0 0,1 0 0,-1 1 0,0-1 0,1 0 0,-1 0 0,0 1 0,1-1 0,-1 0 0,0 0 0,1 0 0,-1 0-1,1 1 1,-1-1 0,0 0 0,1 0 0,-1 0 0,1 0 0,-1 0 0,0 0 0,1 0 0,-1 0 0,1 0 0,-1 0 0,0-1 0,1 1 0,0 0 0,25-3-2827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3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97 6976,'0'-2'295,"-1"-1"1,1 1-1,0-1 1,-1 1-1,1-1 1,0 1 0,0-1-1,1 1 1,-1-1-1,0 1 1,1-1-1,0 1 1,-1-1-1,1 1 1,0 0-1,0-1 1,1 1-1,-1 0 1,0 0 0,1 0-1,-1 0 1,1 0-1,0 0 1,2-2-1,-1 0-79,1 1 1,0-1-1,0 1 0,0 0 1,0 0-1,0 0 0,1 1 0,-1 0 1,1-1-1,0 1 0,7-1 0,-10 2-193,0 1-1,0 0 1,0 0-1,0 0 0,0 0 1,1 0-1,-1 1 1,0-1-1,0 1 0,0-1 1,0 1-1,0 0 0,0-1 1,-1 1-1,1 0 1,0 0-1,0 1 0,0-1 1,-1 0-1,1 0 0,-1 1 1,1-1-1,-1 1 1,0 0-1,1-1 0,-1 1 1,0 0-1,0 0 0,0 0 1,1 3-1,1 3 65,0-1 0,-1 1 0,0 0-1,0 0 1,-1 0 0,1 13 0,-2-3 74,0 1-1,-2-1 1,0 1 0,-6 23 0,-25 69 624,33-110-780,-1 2 78,0-1 0,0 1 0,0 0 0,1 0 0,-1 0 0,1 0-1,0 0 1,0 0 0,0 0 0,0 0 0,0 0 0,2 6-1,-2-8-25,1-1-1,-1 1 0,1 0 0,-1 0 1,1 0-1,-1 0 0,1 0 0,0-1 0,-1 1 1,1 0-1,0-1 0,0 1 0,0 0 0,-1-1 1,1 1-1,1 0 0,0-1-12,0 1 0,0 0 0,0-1 0,0 0 0,0 1 0,0-1 0,0 0 0,0 0 0,0 0-1,0-1 1,2 1 0,28-8 98,-22 5-402,0 1-1,13-2 0,0 2-3088,4 2 891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3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28 217 6144,'-12'-10'3597,"3"9"-1154,3 1-585,6-4-1220,2 0 0,-1 0 0,0 0 0,1 0 0,0 1 0,0-1 0,3-4 0,-1 3-487,-1 1 0,1 0 0,0 0-1,0 0 1,6-3 0,8-8 171,-3 3-225,1 0 0,0 1 0,0 1-1,1 0 1,0 2 0,34-13 0,-13 9-152,0 1-1,53-7 1,-82 17 56,-1 0 1,1 0 0,-1 1 0,10 1-1,-15-1-2,0 1 0,0-1 0,0 1 0,0 0-1,0 0 1,0-1 0,-1 2 0,1-1 0,0 0-1,-1 1 1,1-1 0,-1 1 0,1 0-1,-1 0 1,3 2 0,-2-1 18,-1 0 0,0 0-1,0 0 1,0 0 0,0 0 0,0 0-1,0 1 1,-1-1 0,0 1 0,1-1-1,-1 1 1,-1 0 0,1-1 0,0 1-1,-1 0 1,0-1 0,0 1 0,0 0-1,0 0 1,-2 5 0,-3 15 159,-1 0 0,-12 32-1,9-31-94,-12 36 210,-43 86-1,41-104-168,-2-2 0,-32 41 0,-68 74 318,100-127-286,17-18-60,-1-1 0,0-1 0,0 0 0,-1 0 0,0-1 0,0 0 0,-13 7 0,21-14-59,1-1-1,-1 1 0,0-1 0,0 1 1,1-1-1,-1 1 0,0-1 1,0 0-1,0 0 0,1 0 1,-3 0-1,4 0-31,0 0 1,0 0-1,-1 0 1,1 0-1,0 0 1,0 0-1,0 0 0,0 0 1,0 0-1,0 0 1,-1 0-1,1 0 1,0-1-1,0 1 1,0 0-1,0 0 0,0 0 1,0 0-1,0 0 1,0 0-1,0 0 1,-1 0-1,1 0 1,0-1-1,0 1 1,0 0-1,0 0 0,0 0 1,0 0-1,0 0 1,0 0-1,0-1 1,0 1-1,0 0 1,0 0-1,0 0 1,0 0-1,0 0 0,0 0 1,0-1-1,0 1 1,0 0-1,0 0 1,0 0-1,0 0 1,0 0-1,0 0 0,0 0 1,1-1-1,12-10 107,-6 8-75,0-1 0,0 1 0,0 0 1,1 1-1,-1-1 0,10 0 0,55-7 76,-63 10-90,284-18 609,-157 21-433,-120-1-3251,-9 2-1923,-12 13-8666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4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43 265 6048,'-2'-3'545,"-11"-13"1741,12 15-2173,1 1 0,-1-1 1,1 1-1,0-1 1,-1 1-1,1-1 1,0 1-1,0-1 1,-1 0-1,1 1 0,0-1 1,0 1-1,0-1 1,0 0-1,0 1 1,0-1-1,0 1 0,0-1 1,0 0-1,0 1 1,0-1-1,0 0 1,0-4 674,1 2 43,0 5-264,1 6-405,0 1-1,-1-1 1,0 1-1,-1 0 0,1-1 1,-2 1-1,-1 15 1,1-15-83,-7 87 551,-13 277 697,32-218-1124,-10-101 218,1-48 87,-2-6-457,1 0-1,-1-1 1,0 1-1,0 0 1,0 0 0,1 0-1,-1 0 1,0-1 0,0 1-1,0 0 1,0 0 0,0 0-1,1-1 1,-1 1-1,0 0 1,0 0 0,0-1-1,0 1 1,0 0 0,0 0-1,0-1 1,0 1-1,0 0 1,0 0 0,0-1-1,0 1 1,0 0 0,0 0-1,0-1 1,0 1-1,0 0 1,-5-67 553,1 23-584,-1-249 267,8 232-327,4 1-1,23-105 0,-23 138-15,1 1 0,2-1 0,0 2 0,1-1 0,2 1 0,1 1 0,26-36 0,-34 53 4,-1 1 0,2-1-1,-1 1 1,1 0-1,-1 1 1,2 0 0,-1 0-1,13-6 1,-18 9 33,1 1 0,-1 0 0,1 1 0,-1-1 0,1 0 0,0 1 0,-1-1 0,1 1 0,0 0 1,-1 0-1,1 0 0,0 0 0,0 0 0,-1 0 0,1 1 0,0 0 0,-1-1 0,1 1 0,-1 0 0,1 0 0,-1 0 0,1 1 0,-1-1 1,0 1-1,0-1 0,1 1 0,-1 0 0,0 0 0,-1-1 0,1 2 0,2 1 0,3 6 0,-1 1 0,0-1-1,0 1 1,-1 0 0,0 0 0,3 15-1,14 73-48,-18-77 116,-1 0-1,-1 0 0,-2 36 0,0-48-30,-2-1 0,1 0 0,-1 1 1,0-1-1,-1 0 0,0 0 0,0-1 0,-1 1 1,-1-1-1,1 1 0,-8 9 0,5-10 42,0 0 0,0 0 0,-1-1 0,0 0 0,0-1 0,0 0 0,-1 0 0,0 0 0,-18 7 0,14-8-3,1-1 0,-1 0 1,-1 0-1,1-1 0,0-1 0,-1 0 1,-16-1-1,29-1-63,1 0 0,0 0 0,-1 0-1,1 0 1,0 0 0,-1-1 0,1 1 0,-1 0 0,1 0 0,0 1-1,-1-1 1,1 0 0,0 0 0,-1 0 0,1 0 0,0 0 0,-1 0 0,1 0-1,0 0 1,-1 1 0,1-1 0,0 0 0,-1 0 0,1 0 0,0 1-1,0-1 1,-1 0 0,1 0 0,0 1 0,0-1 0,0 0 0,-1 1-1,1-1 1,0 0 0,0 1 0,0-1 0,0 0 0,0 1 0,-1-1-1,1 0 1,0 1 0,0-1 0,0 0 0,0 1 0,0-1 0,0 0-1,0 1 1,0-1 0,0 0 0,1 1 0,-1-1 0,0 0 0,0 1-1,0-1 1,0 0 0,0 1 0,1-1 0,-1 0 0,0 1 0,0-1-1,0 0 1,1 0 0,-1 1 0,21 23-83,-15-18 82,60 65-159,-32-37 230,-2 1 0,37 53 0,-22-1-31,-44-83 39,-1 0 1,0 0-1,-1 0 1,1 0-1,-1 0 1,0 1 0,0-1-1,0 1 1,0 8-1,-1 8-2216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4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4 144 5632,'-4'-8'1684,"5"12"-49,8 16 1152,-7-17-2599,1 0-1,0 0 1,0-1-1,0 1 1,0-1-1,0 0 1,1 0 0,-1 0-1,0 0 1,1 0-1,0-1 1,-1 0-1,1 1 1,0-1-1,0-1 1,-1 1-1,1-1 1,0 1-1,0-1 1,0 0-1,0 0 1,5-1-1,-5 0-45,1 1-1,-1-1 0,1 0 0,-1 0 1,1 0-1,-1-1 0,1 1 0,-1-1 1,0 0-1,0-1 0,0 1 1,0-1-1,0 1 0,-1-1 0,1 0 1,-1-1-1,0 1 0,5-7 0,-6 6-118,0 0-1,0 0 1,-1-1-1,0 1 0,0 0 1,0-1-1,0 1 1,0-1-1,-1 0 0,0 1 1,0-1-1,0 1 0,-1-1 1,0 1-1,0-1 1,0 1-1,-2-7 0,2 7-26,-1 1 0,1-1 0,-1 0 0,0 1 0,0 0 0,0-1 0,0 1 0,-1 0 0,1 0 0,-1 0 0,0 1 0,0-1 0,0 1 0,0-1 0,0 1 0,-1 0 0,1 0 0,-1 0 0,1 1 0,-1-1 0,-3 0 0,4 2-9,1-1 0,0 1-1,0 0 1,0 0 0,0 1 0,-1-1 0,1 0-1,0 1 1,0-1 0,0 1 0,0 0-1,0 0 1,0-1 0,0 1 0,0 0-1,0 1 1,1-1 0,-1 0 0,0 1 0,1-1-1,-1 1 1,-1 1 0,-3 5 2,0-1-1,0 1 1,-6 12 0,11-18 19,-4 6 32,2 0 0,-1 0 0,1 0 1,0 0-1,0 1 0,1-1 0,0 1 1,1-1-1,0 1 0,0 10 0,1-13 12,1 1 0,-1-1 0,1 0 0,0 0 0,1 0 0,-1 0 0,1 0 0,0 0 0,1 0 0,0 0-1,-1-1 1,2 1 0,-1-1 0,8 10 0,-3-7 61,0-1 0,1 1 0,0-1 1,0-1-1,0 0 0,1 0 0,0-1 0,0 0 0,0-1 0,1 0 0,-1 0 0,1-1 1,0 0-1,0-1 0,0-1 0,0 0 0,1 0 0,15-2 0,1 0 175,21-4-1470,-44 5 683,-1-1 0,1-1-1,-1 1 1,1 0 0,-1-1 0,0 0 0,0 0 0,5-3 0,10-13-4034,3-2 1461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4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51 4896,'-1'-1'78,"-54"-30"5119,47 27-4779,1 2 0,0-1 0,-1 1 1,0 0-1,1 0 0,-11 0 0,6 1-46,0 0 1,-1 2-1,1-1 0,0 1 0,0 1 1,-18 5-1,24-5-335,-1 0 0,1 1 0,0 0 0,0 0 0,0 0 1,1 1-1,-1 0 0,1 0 0,0 0 0,0 1 0,0 0 0,0 0 0,-4 8 0,5-8-8,1 1-1,0 1 0,0-1 0,0 0 0,1 1 0,0-1 0,-1 9 0,-5 47 125,7-54-152,-2 35 165,6 80 0,15 45 300,-3-36-48,9 163 398,-20-243-585,5 101 226,-11-101-33,-14 88 0,2-29-312,13-110-91,1 0-1,0 1 1,0-1-1,-1 0 1,1 0-1,0 1 1,0-1 0,0 0-1,1 0 1,-1 1-1,0-1 1,0 0-1,1 0 1,-1 0-1,0 0 1,1 1 0,-1-1-1,1 0 1,0 0-1,-1 0 1,1 0-1,0 0 1,0 0 0,-1 0-1,1 0 1,1 0-1,0 0 27,1 1 1,-1-2-1,0 1 0,0 0 0,0 0 1,1-1-1,-1 1 0,0-1 0,1 0 1,-1 0-1,0 0 0,1 0 1,-1 0-1,4-1 0,72-7 489,85 0 0,-159 8-712,0 0 0,-1 0 0,1 0 0,0-1 0,-1 0 0,1 0 0,5-2 0,-6 2-559,-1 0 1,1 0 0,-1-1-1,0 0 1,1 1-1,2-5 1,8-5-2055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4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413 170 4480,'0'-7'941,"0"0"0,0-1 1,-1 1-1,0 0 0,0 0 1,-1 0-1,-2-7 0,1 7-763,0 0 0,-1 1 0,1 0-1,-1 0 1,0 0 0,-1 0 0,0 0-1,1 1 1,-2 0 0,1 0 0,-1 1 0,1-1-1,-1 1 1,0 0 0,-1 1 0,1-1-1,-1 1 1,1 1 0,-1-1 0,0 1 0,0 0-1,0 1 1,0-1 0,-1 1 0,1 1-1,0 0 1,0 0 0,-1 0 0,-12 3-1,8 0-141,0 1-1,0 0 1,1 1-1,-1 1 0,-15 10 1,7-3 100,-34 30 1,48-37-119,0 0 0,0 0 1,0 1-1,1-1 0,0 1 1,-7 12-1,10-15-5,1 0 1,-1 0 0,1 0-1,0 0 1,0 0 0,0 0-1,1 1 1,-1-1 0,1 0-1,0 0 1,0 1 0,0-1-1,1 0 1,0 0 0,1 5-1,3 8 30,2-2-1,0 1 1,12 20-1,-9-16 135,12 26-1,-3 10 75,16 82 0,0 63 656,-34-191-839,3 22 300,-2 53 0,-3-58 230,1-26-460,0-1-196,0 0 0,0-1 0,0 1 0,0 0-1,0 0 1,0 0 0,0-1 0,0 1 0,1 0 0,-1 0-1,0-1 1,0 1 0,0 0 0,0 0 0,0 0 0,0-1-1,0 1 1,0 0 0,0 0 0,1 0 0,-1 0 0,0-1-1,0 1 1,0 0 0,0 0 0,1 0 0,-1 0 0,0 0-1,0 0 1,0-1 0,1 1 0,-1 0 0,0 0-1,0 0 1,0 0 0,1 0 0,3-2-2797,1-2 807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45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40 105 7136,'-27'-7'2309,"27"7"-2221,-1 0 1,0 0-1,1 0 0,-1-1 0,0 1 1,1 0-1,-1 0 0,0-1 0,1 1 1,-1 0-1,1-1 0,-1 1 0,1 0 1,-1-1-1,0 1 0,1-1 0,-1 1 1,1-1-1,0 1 0,-1-1 0,0 0 1,1 0-6,0 1 1,0-1-1,0 1 1,1-1-1,-1 1 1,0-1-1,0 1 1,0-1-1,0 1 1,0-1 0,1 1-1,-1-1 1,0 1-1,0 0 1,1-1-1,-1 1 1,0-1-1,1 1 1,-1 0-1,0-1 1,1 1 0,22-14 1805,14 0-770,0 2-1,1 2 1,76-11 0,-18 13-639,-82 7-454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45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24 5632,'-6'-23'5061,"0"33"-4423,0 1 0,0-1 0,1 2 0,-5 16 1,-1 0 21,-8 16 159,-1-2 1,-52 79-1,48-87-607,2 1 0,2 1 0,1 1-1,2 0 1,2 2 0,-15 55 0,22-64-102,2 1 0,2 0 0,0 0 1,2 0-1,2 0 0,1 1 0,1-1 1,12 61-1,-10-76-9,1 0 1,1 0-1,9 19 0,-12-28-93,1 0-1,-1-1 0,2 1 0,-1-1 1,1 0-1,-1-1 0,2 1 0,-1-1 1,1 0-1,5 4 0,-9-8-227,0 0-1,-1 0 0,1 0 1,0-1-1,0 1 1,0-1-1,-1 1 1,1-1-1,0 0 1,0 1-1,0-1 1,0 0-1,0 0 0,0-1 1,0 1-1,3-1 1,13 0-1785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46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75 5472,'-2'-3'440,"-2"-3"970,4 6-1389,0 0-1,-1 0 0,1 0 0,0 0 1,0 0-1,0 0 0,0 0 0,0-1 1,0 1-1,0 0 0,0 0 0,0 0 0,0 0 1,0 0-1,0 0 0,0 0 0,0 0 1,0 0-1,0 0 0,0-1 0,0 1 0,0 0 1,0 0-1,1 0 0,-1 0 0,0 0 1,0 0-1,0 0 0,0 0 0,0 0 1,0 0-1,0 0 0,0 0 0,0 0 0,0 0 1,0-1-1,0 1 0,0 0 0,0 0 1,1 0-1,-1 0 0,0 0 0,0 0 1,0 0-1,0 0 0,0 0 0,0 0 0,0 0 1,0 0-1,2 0 1347,-5 7-467,1 0 1,-1-1-1,-7 12 0,-2 4 118,3 0-495,0 1 0,2-1 0,1 1 1,1 0-1,-4 45 0,6-22-151,3 0 0,5 48 0,-4-81-262,1-1-1,0 1 0,1-1 0,1 1 0,0-1 1,0 0-1,1 0 0,1-1 0,6 12 0,-9-20-48,-1 1 0,1 0 0,-1-1 0,1 0 0,0 1-1,1-1 1,-1-1 0,0 1 0,1 0 0,-1-1 0,1 1 0,0-1-1,0 0 1,0 0 0,0-1 0,0 1 0,0-1 0,1 0-1,-1 0 1,0-1 0,1 1 0,-1-1 0,0 0 0,1 0-1,-1 0 1,1 0 0,-1-1 0,0 0 0,7-2 0,2-2-20,-1 0 1,1-1-1,-1 0 1,0-1-1,-1 0 1,0-1-1,0 0 1,0-1-1,-1 0 1,-1-1-1,0 0 1,0-1-1,12-18 1,-1-3 38,-2 0 0,-1-1 0,23-67 0,-33 78-67,0 0 1,-1-1-1,-1 0 0,-1 0 1,-2 0-1,0 0 0,-2-43 1,-1 61-38,1 0 1,-1-1-1,0 1 1,-1 0-1,1 0 0,-1 0 1,0 0-1,-1 0 1,1 0-1,-1 0 1,0 1-1,0-1 1,0 1-1,0 0 1,-1 0-1,0 0 1,0 0-1,0 1 1,0 0-1,0-1 1,-1 1-1,0 1 0,1-1 1,-1 1-1,0 0 1,0 0-1,0 0 1,0 1-1,-1 0 1,1 0-1,0 0 1,-1 1-1,-5-1 1,-8 2 18,0 1 0,0 1 0,1 0 0,-1 2 0,1 0 1,-34 14-1,3 4-77,-51 32 0,95-53 92,1 1 0,-1 0 0,1 0 0,0 0 0,0 1 0,1-1 0,-1 1 0,1 0 0,0 0 0,0 0 0,0 1 0,-4 7 0,6-9-8,1-1 0,-1 0 0,0 0 0,1 1 0,0-1-1,-1 1 1,1-1 0,0 0 0,0 1 0,1-1 0,-1 1 0,0-1 0,1 0 0,-1 1 0,1-1 0,0 0 0,0 0 0,0 1 0,0-1 0,0 0 0,0 0 0,1 0 0,-1 0 0,1 0 0,-1-1 0,1 1 0,0 0 0,3 2 0,5 3 74,0 1 0,1-1 0,0-1 0,0 0 0,0 0 0,1-1 0,0 0 0,0-1 0,1-1 0,-1 0 0,24 2 0,-18-3 106,0 0 0,0-1-1,0-2 1,0 0 0,0 0 0,0-2 0,0 0-1,-1-1 1,0-1 0,29-11 0,-27 8-288,-15 7-112,1-1-1,0 0 0,-1 0 0,0 0 0,1 0 1,-1-1-1,0 1 0,0-1 0,6-6 1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46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5056,'24'62'7428,"-10"-23"-6259,12 24 210,2-1 1,56 86-1,-70-125-952,-1 1 0,-1 1-1,-1 0 1,-1 0 0,-1 1-1,-1 1 1,7 47 0,-12-35-128,-3-1 1,0 1 0,-3 0 0,-11 61-1,5-64-145,-1-1 0,-2 0 0,-28 60-1,32-78-106,-89 189 481,35-85-4411,38-72 1536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9:04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74 5984,'8'-20'1920,"-8"20"-1884,0 0 0,0 0 1,0 0-1,0 0 1,0 0-1,0-1 0,-1 1 1,1 0-1,0 0 0,0 0 1,0 0-1,0 0 0,0 0 1,0 0-1,0-1 0,-1 1 1,1 0-1,0 0 1,0 0-1,0 0 0,0 0 1,0 0-1,-1 0 0,1 0 1,0 0-1,0 0 0,0 0 1,0 0-1,0 0 1,-1 0-1,1 0 0,0 0 1,0 0-1,0 0 0,0 0 1,0 0-1,-1 0 0,1 0 1,0 0-1,0 0 0,0 0 1,0 1-1,0-1 1,-1 0-1,1 0 0,0 0 1,0 0-1,0 0 0,0 0 1,0 0-1,0 1 0,-12 5 2570,6 0-2191,0 1 1,0 0 0,1 0 0,0 0-1,0 1 1,1 0 0,-8 16 0,-15 63 577,21-67-619,-3 12 222,1 1 0,-7 61 0,14-84-442,1 1-1,0-1 1,0 0 0,1 0 0,1 1 0,0-1-1,0 0 1,0 0 0,2 0 0,-1-1 0,1 1-1,0-1 1,9 14 0,-9-18-39,0 0 0,0-1 0,0 1 0,1-1 0,0 0 0,0 0 0,0 0-1,0-1 1,1 1 0,-1-1 0,1-1 0,0 1 0,0-1 0,0 0 0,0 0 0,8 1 0,-4-2 39,0 0 0,0 0 0,0-1 0,1 0 0,-1-1-1,0 0 1,-1-1 0,1 0 0,14-5 0,-13 3-112,-1-1 0,1 0 0,-1 0 0,-1-1 0,1 0 0,-1-1 0,0 0 0,-1-1 0,11-10 0,-7 4-8,-1 0-1,0-1 0,-1 0 1,14-30-1,-11 19-6,-2-1 1,14-52-1,-21 63-36,-1-1-1,-1 1 1,0-1-1,-1 1 1,-1-1-1,-2-19 1,1 30-11,1-1 0,-1 1 0,-1-1 1,1 1-1,-1 0 0,0 0 0,-1 0 0,1 0 1,-1 0-1,0 0 0,-1 1 0,1-1 0,-1 1 1,0 0-1,-1 0 0,1 1 0,-1-1 0,0 1 1,0 0-1,-11-7 0,6 5-25,0 1 0,-1 0 0,1 1 0,-1 0 0,0 0 0,0 1 0,-1 1 0,1 0 0,-1 0 0,1 1 0,-1 1 0,1 0 0,-1 0 0,1 1 0,-1 1 0,-17 4 0,16-2-259,0 0 0,0 1 1,1 1-1,-1 0 0,1 0 0,1 2 0,-1-1 0,1 1 1,1 1-1,-1 0 0,2 0 0,-1 1 0,-15 22 0,-7 21-3423,5 3 1167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3:31.1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39 233 6400,'-2'-7'-761,"1"-9"13109,3 23-10101,-1-3-2050,-1 1-1,0-1 0,0 1 1,0 0-1,0-1 1,-1 1-1,0-1 1,-2 9-1,-2 5 31,-4 28 405,3-15-249,-5 51-1,9 116 200,3-166-521,2 0-1,2 0 1,1-1 0,12 39-1,-15-60 28,1 0-1,1 0 0,-1 0 0,1-1 1,1 0-1,0 0 0,0 0 0,14 15 1,-15-19-50,0-1 1,1 0 0,-1 0-1,1 0 1,0 0 0,0-1-1,0 0 1,0 0 0,1-1-1,-1 0 1,1 0 0,0 0-1,-1-1 1,14 1 0,-5-1 44,0-1 0,1-1 0,-2-1 1,1 0-1,0 0 0,0-1 0,24-10 1,-30 10-34,0-1 0,-1-1 1,1 1-1,-1-2 0,0 1 1,0-1-1,-1 0 0,0-1 1,0 1-1,0-1 0,-1-1 1,0 1-1,6-11 0,-2 0-11,0-1 0,-2-1 0,10-30 0,12-66 105,-21 79-76,3-20 23,-2 1 0,-3-1 0,0-60 1,-7 74-759,-2-1 0,-2 1 0,-2-1 0,-17-66 0,21 105 37,1-1 0,-1 1 0,-5-9 0,7 13 528,-1 1 1,1-1-1,0 1 0,0-1 0,-1 1 0,1 0 1,0-1-1,-1 1 0,1 0 0,-1-1 0,1 1 0,0 0 1,-1-1-1,1 1 0,-1 0 0,1 0 0,-1-1 0,1 1 1,-1 0-1,1 0 0,-1 0 0,0 0 0,0 0-121,1 0 0,-1 1 0,0-1 0,1 1 0,-1-1 0,0 1 0,1-1 0,-1 1-1,1-1 1,-1 1 0,1-1 0,-1 1 0,1 0 0,-1-1 0,1 1 0,0 0 0,-1-1 0,1 1-1,0 0 1,-1 1 0,-13 37-3681,-6 4-2266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48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548 116 4736,'0'1'125,"1"-1"0,-1 0 0,0 0 0,1 0 0,-1 0 0,0 1 0,1-1 0,-1 0 0,1 0 0,-1 0 0,0 0 0,1 0 1,-1 0-1,0 0 0,1 0 0,-1 0 0,1 0 0,-1 0 0,0-1 0,1-1 1995,0 2-2077,-1 0 0,0 0 1,0 0-1,0 0 0,0 0 1,0 0-1,0 0 1,0 0-1,0 0 0,0 0 1,0 0-1,-1-1 286,-1-1 1,1 1-1,0-1 1,0 1-1,0-1 1,0 0-1,0 1 1,0-1-1,-1-3 1,-5-7 370,4 7-504,-1 1 0,0-1 0,0 1 0,-1 0 0,1 0 0,-1 0 0,0 0 0,0 1 0,0 0 0,-7-3 0,-4-1 78,-35-11-1,37 15-211,0 0 0,0 0 0,0 2 0,0-1 0,-1 2 0,1 0-1,0 1 1,0 0 0,-1 1 0,-20 5 0,18-2 13,1 1 1,0 0-1,1 1 1,0 1-1,0 0 1,1 1-1,0 0 1,-19 17-1,19-14-56,-25 28-1,36-36 13,-1 1 0,1 0 0,0 0 0,0 0 1,1 0-1,0 0 0,-1 0 0,2 0 0,-1 1 0,-1 9 0,2-11-4,1-1 1,0 1-1,1 0 0,-1-1 1,1 1-1,-1-1 0,1 1 1,0-1-1,0 1 0,1-1 1,1 5-1,4 4 145,14 20 0,-4-7-12,8 22 190,-2 2 1,22 66-1,-44-112-324,4 11 76,-1 1 0,-1 0 1,0 0-1,-1 1 0,0-1 0,-1 0 0,-1 16 0,-2-6 104,-1-1 1,-1 1-1,-11 37 1,-8-4 161,18-46-176,1-5-1215,12-30-8620,2 2 5024,-2-3 1542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4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25 7808,'-15'-3'2506,"14"3"-2450,1 0 0,0 0-1,0 0 1,0 0 0,0 0 0,0-1-1,-1 1 1,1 0 0,0 0-1,0 0 1,0 0 0,0 0-1,0 0 1,0-1 0,-1 1-1,1 0 1,0 0 0,0 0 0,0 0-1,0 0 1,0-1 0,0 1-1,0 0 1,0 0 0,0 0-1,0 0 1,0-1 0,0 1-1,0 0 1,0 0 0,0 0 0,0 0-1,0-1 1,0 1 0,0 0-1,0 0 1,0 0 0,0 0-1,0-1 1,0 1 0,0 0-1,0 0 1,0 0 0,1 0 0,-1 0-1,0-1 1,0 1 0,0 0-1,0 0 1,0 0 0,0 0-1,1 0 1,-1 0 0,0 0-1,0 0 1,0-1 0,0 1 0,1 0-1,-1 0 1,0 0 0,77-7 5428,-16 1-4622,4 5-543,121 15 0,-125-7-504,-39-7-2183,-4 0 609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4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8 4800,'-1'-1'189,"0"1"0,1-1 0,-1 1 1,0-1-1,1 0 0,-1 1 0,0-1 0,1 1 1,-1-1-1,0 1 0,0 0 0,0-1 0,-1 1 1,2 0-79,-1 0 0,1 0 0,-1 0 0,1 0 0,-1 1 0,1-1 1,-1 0-1,1 0 0,-1 1 0,1-1 0,-1 0 0,1 1 1,-1-1-1,1 1 0,-1-1 0,1 0 0,0 1 0,-1-1 0,1 1 1,0-1-1,0 1 0,-1 0 0,-40 60 1934,-10 16-319,-3 13-219,-43 81 216,82-141-1435,1 1 1,2 0-1,-15 63 0,16-38 93,3 1 0,-2 74 0,10-100-105,1 0-1,1 0 0,2 0 0,1-1 1,17 59-1,-16-75-170,0 0-1,0-1 1,1 0 0,1 0-1,0 0 1,1-1 0,13 14-1,-21-25-161,1 1-1,0 0 0,0 0 1,0-1-1,0 1 0,0-1 1,0 1-1,0-1 0,0 0 1,1 0-1,-1 0 0,0 0 1,1-1-1,-1 1 0,1 0 1,4-1-1,-4 0-860,-1 0 0,1 0 0,0-1 0,0 1 0,-1-1 0,1 0 0,0 0 1,-1 0-1,5-2 0,10-5-2842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5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13 7136,'-5'-11'1695,"4"9"-947,1 4 208,1 9 1837,-3 133 2145,-10 71-3610,7-1-750,5-162-521,0-49-129,0-1 0,0 1 1,0 0-1,1-1 0,-1 1 0,1 0 1,-1-1-1,1 1 0,0 0 0,0-1 1,2 4-1,8 4-2737,-11-9 2693,0-1 0,1 0 0,-1 0 0,0 0 0,1 1-1,-1-1 1,1 0 0,-1 0 0,0 0 0,1 0-1,-1 0 1,0 0 0,1 0 0,-1 0 0,1 1-1,-1-1 1,0-1 0,1 1 0,-1 0 0,1 0-1,-1 0 1,0 0 0,1 0 0,-1 0 0,0 0-1,1-1 1,7-8-4037,2-7 964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5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8640,'0'0'2784,"-8"13"21,16 50 485,-16 89-1060,8-105-1967,1 1-107,-2 1 0,-10 61-1,6-69 107,-1-2-1089,0-13-2794,4-22 755,0-9-647,1 2 2489,-3-10-2170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50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57 7872,'-15'-3'2560,"15"3"-2526,0 0 1,-1 0 0,1 0 0,0 0-1,0 0 1,0 0 0,0 0 0,-1 0 0,1 0-1,0 0 1,0 0 0,0 0 0,0 0-1,0-1 1,-1 1 0,1 0 0,0 0-1,0 0 1,0 0 0,0 0 0,0-1-1,0 1 1,0 0 0,0 0 0,-1 0-1,1 0 1,0 0 0,0-1 0,0 1 0,0 0-1,0 0 1,0 0 0,0-1 0,0 1-1,0 0 1,0 0 0,0 0 0,0 0-1,0-1 1,0 1 0,0 0 0,0 0-1,1 0 1,-1 0 0,0-1 0,0 1-1,0 0 1,0 0 0,0 0 0,0-1 0,6-5 1338,22-2 66,2 0 1,53-6-1,-51 9-882,-14 3-259,0 0 0,1 1 0,0 0 0,-1 2 0,1 0 1,-1 2-1,0 0 0,1 0 0,31 12 0,-10 0 202,41 12 697,-71-24-1008,0-1 1,-1 0 0,1-1-1,0 0 1,0-1-1,12 0 1,-18-1-140,0 0 1,0 1-1,0-1 1,0 0-1,0-1 1,-1 1-1,1-1 1,0 0-1,-1 0 1,6-3-1,-2-1-1370,0-1 0,12-13-1,-8 9-2100,-10 9 2491,0 1 0,0 0-1,0-1 1,1 1-1,-1 0 1,1 0 0,-1 0-1,1 0 1,-1 0 0,4 0-1,3 0-3426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5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 6720,'-19'-12'2170,"18"12"-2086,1 0 0,-1 0-1,1 0 1,-1 0 0,0 0-1,1 0 1,-1 0 0,1 0-1,-1 0 1,1 0 0,-1 1-1,0-1 1,1 0 0,-1 0-1,1 1 1,-1-1 0,1 0-1,-1 1 1,1-1 0,-1 1-1,1-1 1,0 0 0,-1 1-1,1-1 1,-1 1 0,1-1-1,0 1 1,-1 1 997,1-2-858,0 1-1,1-1 0,-1 1 1,1-1-1,-1 1 1,1-1-1,-1 1 0,1-1 1,-1 0-1,1 1 1,-1-1-1,1 0 0,0 0 1,-1 1-1,1-1 1,0 0-1,-1 0 0,1 0 1,-1 0-1,2 0 1,17 3 1719,186 19 1589,-192-22-3408,-1 2-3279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5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155 125 6656,'-33'9'2144,"32"-8"-2084,0-1-1,1 0 1,-1 0 0,0 1 0,0-1 0,0 0-1,1 1 1,-1-1 0,0 1 0,0-1 0,1 1-1,-1 0 1,-1 0 0,1 0-85,-6 6 548,-1 0 1,1 1-1,0-1 0,1 1 0,-7 10 1,4 0-10,1 0 0,1 0 0,0 0 0,2 1 1,0 0-1,-4 28 0,4 1 324,-1 69-1,11-23-56,-3-82-613,0-1 0,0 0 0,1 0 0,0 0 0,1 0 0,6 11 0,-8-18-83,0-1-1,0 0 0,0 0 0,0 0 0,1 0 0,-1 0 1,1 0-1,0-1 0,0 1 0,0-1 0,0 0 0,0 1 1,0-2-1,1 1 0,-1 0 0,1-1 0,-1 1 0,1-1 1,0 0-1,5 1 0,-2-2-36,-1 0-1,0 0 1,1 0 0,-1-1 0,0 0 0,0 0 0,0 0-1,1-1 1,-1 0 0,-1 0 0,1-1 0,7-3 0,5-5-1,1-1 1,-2-1-1,0 0 0,-1-1 1,25-27-1,-15 10 13,-1-1 0,24-39 0,-33 44-44,0-1 1,-2-1-1,-1 0 1,16-53 0,-25 65-31,0 1 0,-1 0 0,-1-1 0,0 0 0,-2 1 1,0-1-1,0 0 0,-2 0 0,0 1 0,-7-26 0,8 36-20,-1 1-1,0 0 1,0-1-1,-1 1 1,1 0 0,-1 0-1,0 0 1,-1 0-1,1 1 1,-1 0-1,0-1 1,-6-4-1,6 6-1,0 1 0,0-1-1,0 1 1,0 0 0,-1 0-1,1 0 1,-1 1 0,1 0-1,-1 0 1,1 0 0,-1 0-1,0 1 1,0-1 0,1 1-1,-7 1 1,-4 1 14,1 0 0,0 0 0,0 2 0,0 0 1,0 0-1,1 1 0,-1 1 0,1 0 0,-22 15 0,20-10-4,0 1 0,1 0 0,0 1 0,1 0 0,0 1 0,1 0 0,-12 20 0,20-27 67,0 0-1,0 0 1,1 0-1,-1 0 1,2 1-1,-1-1 1,1 1-1,0 0 1,-1 15-1,3-20 17,0 0 0,0 0-1,0 0 1,0-1-1,1 1 1,-1 0 0,1 0-1,0 0 1,0-1 0,0 1-1,0 0 1,0-1-1,0 1 1,1-1 0,-1 1-1,1-1 1,0 0-1,0 0 1,-1 0 0,2 0-1,-1 0 1,0 0-1,0 0 1,1-1 0,-1 1-1,0-1 1,1 1-1,0-1 1,-1 0 0,6 1-1,10 3 141,1-2-1,-1 0 0,1-1 1,-1 0-1,1-2 0,0 0 1,22-4-1,0-2-104,-1-1-1,47-16 1,-57 12-224,-4 1-1565,-8 5-3301,-5 5 1836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5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25 4992,'-14'-24'2821,"22"32"1920,-2-3-4278,1 1 0,-2 0 0,1 0 0,8 13 0,15 27 691,37 46 0,-33-48-178,33 56 1,-58-84-783,1 1 0,-2 0 0,0 0 0,-1 1 0,-1-1 0,0 1 0,2 28 0,-5-17-54,-2 0-1,-1 0 1,-1-1 0,-1 1-1,-2 0 1,-1-1-1,-1 0 1,-1 0 0,-2-1-1,-17 36 1,-32 48 243,48-95-1550,-15 18 1,17-23-1429,-1-1 1,-15 13 0,10-11-899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54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22 4224,'5'-5'914,"12"-11"2164,-17 16-3030,0 0 0,0 0 0,0 0 0,0 0 0,1 0 0,-1 0-1,0 0 1,0 0 0,0 0 0,0-1 0,0 1 0,0 0 0,1 0 0,-1 0 0,0 0 0,0 0 0,0 0 0,0 0 0,0 0 0,0 0 0,1 0 0,-1 0 0,0 0 0,0 0 0,0 0 0,0 1 0,0-1 0,0 0 0,1 0 0,-1 0 0,0 0 0,0 0 0,0 0 0,0 0-1,0 0 1,0 0 0,0 0 0,0 0 0,0 1 0,1-1 0,-1 0 0,0 0 0,-1 12 2618,-3 0-2118,0 0 0,0 0 1,-1 0-1,-8 13 1,-30 44 597,23-39-640,-23 46 331,-64 155 1,85-185-418,14-29-589,-1 0 1,-5 20-1,12-34-1264,2-6-548,1-14-2097,-1 5 2403,0-12-661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3:33.7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60 4384,'0'-1'139,"0"0"0,1 0 0,-1 0 0,0 0 0,0 0-1,1-1 1,-1 1 0,1 0 0,-1 0 0,1 0 0,-1 0 0,1 1 0,-1-1 0,1 0 0,0 0 0,0 0 0,-1 0 0,1 1 0,0-1-1,0 0 1,0 1 0,0-1 0,0 0 0,0 1 0,2-1 0,11-9 4270,-12 8-3841,10-9 3040,-12 11-3424,1-1 0,-1 1 0,0 0 0,1-1 0,-1 1 1,0 0-1,0-1 0,1 1 0,-1 0 0,0-1 0,0 1 0,0 0 1,0-1-1,0 1 0,1-1 0,-1 1 0,0 0 0,0-1 1,0 1-1,0-1 0,0 1 0,0-1 0,0 1 0,0 0 1,0-1-1,-1 1 0,1-1 0,0 1 0,0 0 0,0-1 1,0 1-1,-1 0 0,1-1 0,-3 1 256,-1 1 0,1-1 0,-1 1 0,1 0 0,-6 2 0,7-1-426,1 0 0,-1-1 0,1 1 0,0 0 0,-1 0 0,1 0 0,0 0 0,0 0 0,1 0 1,-1 1-1,0-1 0,1 0 0,-1 0 0,1 1 0,-1-1 0,1 0 0,0 1 0,0-1 0,1 3 0,0 8 9,1 0 0,5 17-1,-2-5 232,5 41 207,0 68 1,-7 67-634,-3-193 146,-5-13-3441,-3-11-1402,3-15 1435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5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 6560,'0'0'46,"-3"-1"345,1 1 0,0 0-1,0-1 1,0 0 0,0 1-1,0-1 1,0 0 0,-4-2-1,32 16 4123,34 13-2221,80 45 834,-101-49-2833,-36-21-352,1 1 1,-1-1-1,0 1 1,1-1-1,-1 0 1,1-1-1,3 2 0,-4-2-565,-1 0 0,0 0 0,0 0 0,0 0 0,0-1 0,0 1 0,3-2 0,8-1-2069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5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786 1 6464,'-17'1'1634,"0"1"-1,1 0 1,-25 7 0,-47 18 1068,-203 84 428,98-23-2798,84-37 14,95-44-708,17-7-1515,27-7-2007,4-5-329,6 0 1376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5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6400,'-6'-13'2197,"12"22"123,12 24-80,-6-10-1257,-2 0 1,0 0-1,10 42 1,9 78 268,-10-44-646,-16-86-878,0 1 0,1-2 0,0 1 0,1 0 0,8 14 0,-12-26-172,0 0-1,-1 0 1,1-1 0,0 1 0,0 0 0,0 0 0,0 0-1,0-1 1,0 1 0,0 0 0,0-1 0,0 1 0,1 0-1,19 6-4093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1:56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13 149 5216,'-13'-4'2424,"34"5"-134,138-19 1978,78-31-2099,-117 15-1229,34-9 584,-153 42-1499,0 1-1,0 0 1,0 0 0,1-1-1,-1 1 1,0 0-1,0 0 1,0 0-1,1 0 1,-1 1-1,0-1 1,0 0-1,1 0 1,-1 1-1,0-1 1,0 0-1,0 1 1,0 0 0,2 0-1,-2 0-3,0 1 1,0-1-1,0 0 0,0 1 1,0-1-1,0 1 0,0-1 1,-1 1-1,1 0 0,0-1 1,-1 1-1,1 3 0,1 5-5,-1 0 0,-1 0 0,0 0-1,0 0 1,-4 19 0,1 3 49,-5 41-102,-2 31 48,10 440 716,11-366-509,36 188-1,2-170 429,-45-182-585,8 31 119,-11-41-149,0-1 0,-1 0 0,0 1 0,1-1 0,-1 1-1,-1-1 1,1 1 0,0-1 0,-1 0 0,-1 5 0,1-6 17,0 0 0,-1 0 0,1 0 0,-1 0 0,1 0 0,-1 0 0,0-1-1,1 1 1,-1 0 0,0-1 0,0 0 0,0 1 0,0-1 0,-3 1 0,-31 12 643,35-14-672,-22 7 86,0-2 0,-1 0-1,1-2 1,-1 0 0,0-2-1,-47-3 1,44-1-1733,0-1-1,0-2 1,-30-10-1,23 6-1037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0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4224,'2'-1'7800,"6"2"-3445,18 7-2351,20 4-1924,28 1 233,1-1-106,-1 4 0,79 27 0,-119-29-92,-1 2 1,53 33-1,-75-41-47,0 1 0,20 20 0,-18-16-21,-4-4 2,-1 0 0,0 1 0,-1 0 0,0 0 0,-1 1 1,0 0-1,0 0 0,-1 1 0,0-1 0,-1 1 0,3 17 0,-2-5 74,-2 1 1,0 0-1,-2 0 0,-3 40 0,1-50 7,-2 1 1,0-1-1,0 0 0,-12 28 0,-30 54 332,40-86-407,-12 22 10,6-14 89,-14 38 1,-1 10 85,-9 24-6,-10 27 97,-5 16-208,49-132-99,0 1 0,1-1 0,-1 1 1,1 0-1,0-1 0,0 1 1,0-1-1,0 1 0,0 0 1,0-1-1,1 1 0,-1-1 0,1 1 1,0-1-1,2 5 0,-1-4 2,-1 0 0,2 0 0,-1-1 0,0 1-1,0 0 1,1-1 0,-1 0 0,1 1 0,0-1 0,0 0-1,4 2 1,50 24 345,14 10-278,-70-37-87,0-1 0,-1 1 0,1 0 0,0-1 0,-1 1 0,1 0 0,-1-1 0,1 1 0,-1 0 0,0 0 0,1-1 0,-1 1 0,0 0 0,1 0 0,-1 0 0,0-1 0,0 1 0,0 0 0,0 0 0,0 0 0,0 0 0,0 0 0,0-1 0,0 1 0,0 0-1,0 0 1,0 0 0,-1 0 0,1-1 0,0 1 0,-1 0 0,1 0 0,-1 0 0,0 0 0,-3 6 50,0 0 0,0-1 0,-6 7 1,0 0 64,-77 122 572,81-126-706,1 1 1,-1 0-1,1 0 0,1 0 0,0 1 1,-5 19-1,8-25 13,0 0 0,1 0 1,-1 0-1,1 0 0,0 1 0,0-1 1,1 0-1,-1 0 0,1 0 0,0 0 0,1 0 1,-1 0-1,1 0 0,0 0 0,0 0 1,5 8-1,52 72-107,49 94 1,-97-155 17,11 32 1,-14-32 85,15 28 1,2-6 235,2-1 0,51 62 0,-63-88-94,0 1-1,-1 0 1,20 38 0,-33-56-86,0 1 0,0 0 1,0-1-1,-1 1 1,1 0-1,-1 0 1,1 0-1,-1-1 1,0 1-1,0 0 0,0 0 1,0 0-1,-1 0 1,1-1-1,-2 5 1,0-3-10,1 0 0,-1-1-1,0 1 1,-1-1 0,1 1 0,0-1 0,-1 0 0,0 0 0,-4 4 0,-5 3 34,-1-1 1,0-1-1,0 0 1,-20 8 0,28-14-44,-36 16-44,0-2 0,0-3 0,-2 0 0,-49 6 0,-177 10-4858,181-27 184,73-3 2831,1 0 1,-1-1-1,-26-7 0,7-4-1465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0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4160,'3'-14'4586,"-1"20"-3023,1 10 608,1-6 916,5 12-2708,-3 13 214,-2 0-1,-2 1 1,-3 55-1,0-28-199,2 19 199,-6 156 53,-1-207-418,4-24-158,0-1-1,1 1 1,-1 9-1,6 9-2372,-4-11 128,0-5-1157,0 4 1067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0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43 104 6816,'-14'-8'966,"11"6"-616,-1 1 0,1-1-1,0 0 1,0 0 0,0-1 0,0 1 0,-2-3 0,5 5-255,0-1 0,-1 1 0,1 0 1,0 0-1,0 0 0,0 0 0,0 0 0,0-1 0,0 1 1,0 0-1,0 0 0,0 0 0,-1 0 0,1-1 0,0 1 1,0 0-1,0 0 0,0 0 0,0 0 0,0-1 0,0 1 1,0 0-1,0 0 0,0 0 0,0 0 0,1-1 0,-1 1 1,0 0-1,0 0 0,0 0 0,0 0 0,0-1 0,0 1 0,0 0 1,0 0-1,1 0 0,6-6 1517,14-2-617,29-5 384,83-10 0,51 6-169,-153 15-1137,0 1-1,0 1 1,50 8 0,-67-6-124,-1 1 1,0 1-1,0 0 0,0 0 0,-1 2 1,0 0-1,0 0 0,0 1 1,0 0-1,17 15 0,-16-10-3080,0 0 828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0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5408,'0'-35'7738,"1"40"-6058,6 23-910,-1 0 0,-2 0 0,2 37 0,-6 88 1041,-2-64-1342,-1-47-280,2-29-71,0-1 0,1 1 0,1 14 0,0 8-1091,-1-21-1835,0 1 398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0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9 132 9632,'0'0'122,"-1"0"0,1 0 0,-1 0 1,1 0-1,0-1 0,-1 1 0,1 0 1,0 0-1,-1 0 0,1-1 0,-1 1 1,1 0-1,0 0 0,0-1 0,-1 1 1,1 0-1,0-1 0,0 1 0,-1 0 0,1-1 1,0 1-1,0 0 0,0-1 0,-1 1 1,1-1-1,0 1 0,0 0 0,0-1 1,0 1-1,0-1 0,0 0 0,12-4 3116,-2 1-2638,37-16 1474,-31 12-1722,0 0 0,23-6 0,141-29 440,-137 35-889,1 3 0,54-1 1,-74 6-1147,-7 3 352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04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7392,'5'0'3912,"-3"1"-3715,-1-1 0,1 1 0,-1-1 0,1 1 1,-1-1-1,1 1 0,-1 0 0,0 0 0,1 0 0,-1 0 0,0 0 0,1 0 1,-1 0-1,1 2 0,4 9 275,0 0 0,-1 0 1,-1 0-1,0 1 0,-1 0 0,4 24 1,0 81 605,-7-99-838,-11 399 1690,10-384-1807,1-24-350,0-1 0,0 0 1,-4 16-1,5-58-10450,4 10 7403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3:49.8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206 165 2240,'14'-7'3204,"-13"6"-2967,0 1 0,0 0 0,0-1 0,-1 1 0,1 0 0,0-1 0,0 1 0,0-1 0,0 1 0,-1-1 0,1 0 0,0 1 0,0-2 0,0 0 136,0 0 0,0 0-1,-1 0 1,1 0 0,-1 0-1,1 0 1,-1 0 0,0-1-1,0 1 1,0 0-1,0 0 1,0 0 0,0 0-1,-1 0 1,1 0 0,-1 0-1,0-3 1,-16-36 1249,15 37-1387,-1-3-76,-1 1 0,0 0 0,0-1 0,0 1 0,-1 1-1,0-1 1,0 1 0,-6-6 0,9 10-151,1 1 0,-1-1 1,1 0-1,-1 1 1,1-1-1,-1 1 0,0 0 1,1-1-1,-1 1 0,1 0 1,-1 0-1,0 0 0,0 0 1,1 0-1,-1 0 0,1 1 1,-1-1-1,0 1 1,1-1-1,-1 1 0,1-1 1,-1 1-1,1 0 0,-1 0 1,1 0-1,-1 0 0,1 0 1,-2 1-1,-4 5 99,0 0-1,0 0 1,-10 15 0,8-11-115,0 3 59,0 0 0,1 0 0,0 1 0,1 0-1,1 0 1,0 1 0,1-1 0,1 1 0,1 1 0,0-1 0,1 0 0,0 31-1,3-27 69,1-1-1,2 0 0,0 0 1,0 0-1,2 0 0,12 27 1,-8-20 159,-1 0 1,8 38-1,-13-43-178,-1 0-1,-1 0 1,-1 0 0,-1 0-1,0 0 1,-2 0-1,0 0 1,-11 38-1,7-34 70,5-18-86,0 0-1,-1-1 1,-3 10-1,4-14-102,0 0 0,0 0 1,0 0-1,-1-1 0,1 1 0,0 0 0,-1-1 0,1 1 1,-1-1-1,1 1 0,-1-1 0,0 0 0,0 1 0,1-1 0,-3 1 1,-8 0-1691,11-2 1326,1-1-1,-1 1 0,0 0 0,0-1 1,0 1-1,0 0 0,0-1 0,1 1 1,-1-1-1,0 1 0,1-1 1,-1 0-1,0 1 0,1-1 0,-1 0 1,0 1-1,1-1 0,-1 0 0,1 0 1,-1 1-1,1-1 0,0 0 0,-1 0 1,1-1-1,-4-11-2372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0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9 8064,'-18'-7'2592,"17"7"-2544,1-1 1,0 1 0,-1 0 0,1 0-1,-1 0 1,1 0 0,0 0 0,-1 0 0,1 0-1,0 0 1,-1 0 0,1 0 0,-1 0-1,1 0 1,0 0 0,-1 0 0,1 0-1,0 0 1,-1 0 0,0 1 0,-15 3 507,8-2-22,0 0 0,0 0-1,0 1 1,0 0 0,0 0 0,1 1-1,-10 6 1,5 0-228,1 0 0,1 0 0,0 1 0,0 1 0,1-1 0,-13 23 0,-38 84 1418,28-49-998,31-67-699,-5 8 192,0 1 1,2-1-1,-1 1 0,1 0 1,1 0-1,-4 20 1,7-30-180,0 0 1,-1 0 0,1-1 0,0 1 0,0 0 0,0 0-1,0 0 1,1 0 0,-1 0 0,0-1 0,0 1 0,0 0-1,1 0 1,-1 0 0,0-1 0,1 1 0,-1 0-1,1 1 1,0-2 5,0 1 0,0-1 0,0 0 0,0 1 0,0-1-1,0 0 1,0 1 0,0-1 0,-1 0 0,1 0 0,0 0 0,0 0-1,0 0 1,0 0 0,0 0 0,0 0 0,0 0 0,0-1 0,0 1-1,2-1 1,176-51 900,81-20-601,-229 65-413,1 1 1,40-2-1,-68 8-94,0 0 1,-1 0-1,1 0 0,0 0 0,0 1 0,-1-1 0,1 1 0,-1 0 0,1 0 1,-1 1-1,1-1 0,-1 1 0,5 2 0,-6-2-355,0-1-1,0 1 0,-1 0 0,1-1 1,-1 1-1,1 0 0,-1 0 1,0 0-1,2 2 0,-2-1-528,0 0-1,0 0 0,0-1 0,0 1 1,-1 0-1,1 0 0,-1 0 0,0 4 1,0 12-4090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06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568 7 3552,'0'-1'176,"0"1"0,0 0 1,-1 0-1,1-1 0,0 1 0,0 0 0,0 0 1,0-1-1,0 1 0,0 0 0,0 0 0,-1-1 1,1 1-1,0 0 0,0 0 176,-1-1-175,1 1-1,0 0 0,0 0 0,0 0 1,-1 0-1,1-1 0,0 1 0,0 0 0,-1 0 1,1 0-1,0 0 0,0 0 0,-1 0 0,1 0 1,0 0-1,-1 0 0,1 0 0,0 0 1,0 0-1,-1 0 0,1 0 0,0 0 0,-1 0 1,1 0-1,-16 4 574,12-3-187,-23 8 292,0 0 0,1 2 1,0 1-1,1 0 0,-38 27 0,31-16-637,2 2 1,1 1 0,-51 57-1,46-41-195,3 1 0,1 2-1,-37 75 1,64-115 7,2 0 1,-1-1-1,0 2 0,1-1 0,0 0 0,0 0 0,1 0 1,-1 0-1,1 1 0,0-1 0,1 0 0,-1 0 1,1 0-1,3 10 0,-3-11-7,1 0 0,-1 0 0,1 0 0,0 0 0,1-1 0,-1 1 0,1-1 0,-1 1 0,1-1 0,0 0 0,1 0 0,-1 0 1,0 0-1,1-1 0,-1 1 0,1-1 0,0 0 0,5 2 0,94 41 345,-35-9-640,-66-35 301,0 0 1,1 0 0,-1 1-1,0-1 1,0 0 0,0 1-1,0 0 1,0-1 0,0 1-1,0 0 1,0 0-1,-1 0 1,1 0 0,-1 1-1,1-1 1,-1 0 0,0 1-1,0-1 1,0 0 0,0 1-1,0-1 1,-1 1 0,1 0-1,-1-1 1,0 1 0,0-1-1,1 1 1,-2 0-1,1-1 1,0 1 0,-1-1-1,1 1 1,-2 3 0,-7 26 217,-2-1 1,-1 0 0,-23 41-1,4-7-309,25-53 45,2-5 15,1 0 0,0 1 0,0 0 0,1-1 1,-2 11-1,3-15 12,1-1 1,0 1-1,0-1 1,1 1-1,-1-1 1,0 1-1,1-1 1,-1 1-1,1-1 1,0 1-1,0-1 1,0 0-1,0 0 0,0 1 1,1-1-1,-1 0 1,1 0-1,-1 0 1,1 0-1,0 0 1,2 2-1,-1-2 13,1 0 0,-1 0-1,0 0 1,1 0-1,0 0 1,-1 0-1,1-1 1,0 0 0,0 0-1,0 0 1,6 1-1,3-1 11,0-1-1,15 0 0,34-4 101,63 0 113,-108 5-233,77 7-87,-85-7 46,0 1 1,0 0-1,-1 0 1,1 1-1,-1 0 0,0 1 1,0 0-1,9 6 1,-15-9 30,0 0 1,-1 0 0,1 0 0,-1 1 0,1-1 0,-1 0-1,1 1 1,-1 0 0,0-1 0,1 1 0,-1 0-1,0-1 1,0 1 0,-1 0 0,1 0 0,0 0-1,0 0 1,-1 0 0,1 0 0,-1 0 0,0 0 0,0 0-1,0 0 1,0 0 0,0 0 0,0 0 0,0 0-1,-1 0 1,1 0 0,-1 0 0,1 0 0,-1 0-1,0 0 1,-1 2 0,-3 5 25,0-1 1,-1 1-1,-1-1 0,1-1 1,-12 11-1,18-18-29,-55 61 197,-94 134 1,114-144-100,-113 148 294,105-150-285,8-11 28,-32 47 1,59-74-77,0 1 0,1 0-1,1 0 1,0 1 0,0 0 0,1 0-1,1 0 1,-5 28 0,8-33-25,1-1 0,-1 1 1,2 0-1,-1-1 0,1 1 0,0-1 1,1 1-1,-1-1 0,2 1 0,-1-1 1,1 0-1,0 0 0,0 0 0,1-1 0,0 1 1,0-1-1,1 0 0,0 0 0,9 10 1,-7-10 24,1 0 0,0 0 0,0-1 0,0 0 1,1 0-1,-1-1 0,1 0 0,0 0 0,0-1 1,0 0-1,1-1 0,-1 0 0,1 0 0,-1-1 1,13 0-1,7-3-15,0-1 1,0-2-1,32-8 1,19-4-4975,-40 11 2199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07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6 2816,'17'-4'1597,"-16"4"-1483,-1 0-1,1-1 0,0 1 0,0 0 1,-1 0-1,1 0 0,0-1 0,0 1 1,-1 0-1,1 0 0,0 0 0,0 0 1,-1 0-1,1 1 0,0-1 0,0 0 1,-1 0-1,2 1 0,1 0 677,-3-1-702,0 0 1,0 0-1,1 0 0,-1 0 0,0 0 1,0 0-1,1 0 0,-1 0 0,0 0 1,0 0-1,0 0 0,1 1 1,-1-1-1,0 0 0,0 0 0,0 0 1,1 0-1,-1 0 0,0 1 1,0-1-1,0 0 0,0 0 0,1 0 1,-1 1-1,0-1 0,0 0 0,0 0 1,0 1-1,0-1 0,0 0 1,0 0-1,0 0 0,0 1 0,0-1 1,0 0-1,0 0 0,0 1 0,0-1 1,0 0-1,0 0 0,0 1 1,0-1-1,0 0 0,0 0 0,0 1 1,0-1-1,0 0 0,0 0 1,0 0-1,-1 1 0,1-1 0,0 0 1,0 0-1,0 0 0,0 1 0,-1-1 1,1 0-1,0 0 0,0 0 1,0 0-1,-1 0 0,1 0 0,0 1 1,0-1-1,-3 2 124,1 0 1,-1 0-1,0-1 0,0 1 1,1-1-1,-1 1 1,0-1-1,-4 1 0,-8 4 229,-56 27 745,-107 69 1,164-94-1103,2 1 0,-1 1-1,2-1 1,-1 2 0,-17 20-1,25-25-66,0-1-1,0 1 0,1 0 0,0 0 1,0 0-1,0 0 0,1 0 0,0 1 1,0-1-1,1 1 0,0-1 0,0 1 1,0 0-1,1-1 0,0 1 1,1 7-1,0-2 42,2 1 1,0-1 0,0 1-1,1-1 1,1 0 0,0-1-1,1 1 1,7 11-1,10 11 120,31 37 0,-6-10-48,-31-39-4,-1-2 148,-2 1 0,0 0 0,12 26 0,-23-41-189,-1 1 1,1-1-1,-1 0 1,-1 1 0,1 0-1,-1-1 1,0 1 0,0 0-1,-1 0 1,0-1 0,0 1-1,-1 0 1,0 0-1,0-1 1,0 1 0,-4 9-1,-4 4 78,-1 0 0,-1 0-1,-1-1 1,-1-1 0,-17 20-1,21-27-654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07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47 7712,'-15'0'2506,"12"0"-1524,9 0 1140,50 3 2186,-28-2-3323,33-1-1,105-24 1001,-109 14-1665,111-6-1,-129 17-675,-14 2-3469,-11-1 1367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0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15 3136,'-3'-15'14890,"-36"48"-14271,-20 36-570,-11 12 72,49-60-16,-58 63 326,66-68-368,0 0 1,1 1-1,-14 26 1,10-8 61,1 0-1,2 1 1,1 0 0,-6 39 0,-1 8 78,-8 91 0,25-144-91,0 1 0,2 0 0,1-1 0,2 1-1,1-1 1,12 49 0,2-20 344,31 71 0,-39-107-319,2-2 0,0 1 0,1-1 1,1-1-1,0-1 0,22 23 0,-9-17 524,-26-24-1045,-2-16-7513,2-7 1128,4-1 2220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0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27 4480,'-7'-7'1445,"5"5"-377,2 2-983,-1 0-1,1-1 1,0 1 0,0 0-1,0 0 1,0 0 0,0 0-1,0 0 1,0 0 0,-1 0-1,1 0 1,0 0-1,0 0 1,0 0 0,0 0-1,0 0 1,0 0 0,-1 0-1,1 0 1,0 0 0,0 0-1,0 0 1,0 0 0,0 0-1,0 0 1,-1 0 0,1 1 676,0-1-676,-1 0 0,1 0-1,0 1 1,0-1 0,0 0-1,0 0 1,-5 4 1788,1 0-1543,1 0-1,0 0 1,-1 0 0,1 0-1,0 1 1,1-1 0,-1 1-1,-2 7 1,-14 45 588,16-47-728,-12 50 464,2 2 0,-4 66 0,14-101-438,1 0 0,1 0-1,5 46 1,-3-62-102,1 0 0,1-1 0,0 1 1,0-1-1,6 12 0,-6-16-27,1 0 1,-1 0-1,1-1 0,0 1 1,0-1-1,0 0 1,1-1-1,0 1 0,8 6 1,-10-9-13,1-1 1,-1 1 0,1 0 0,0-1-1,-1 0 1,1 0 0,0 0-1,0 0 1,0-1 0,0 1-1,-1-1 1,1 0 0,0 0 0,0-1-1,0 1 1,0-1 0,0 0-1,6-2 1,2-1 55,0 0-1,0-1 0,-1-1 1,16-10-1,-17 9-106,-1 0-1,0-1 1,0 0-1,0 0 1,-1-1-1,-1 0 1,0-1-1,0 0 0,0 0 1,-2 0-1,1-1 1,-1 0-1,-1 0 1,5-15-1,-2 2 10,0 0 0,-2 0 0,0 0-1,-2-1 1,-1 0 0,-1-42 0,-2 39-45,-1 0 1,-8-38-1,8 57 8,-1 0 0,0 0-1,0 0 1,0 0 0,-1 1 0,0-1-1,-1 1 1,0 0 0,0 0 0,-1 1 0,-7-8-1,8 10-5,0 0 1,-1 1-1,0 0 0,1 0 0,-1 0 0,-1 1 0,1-1 1,-1 1-1,1 1 0,-1 0 0,0 0 0,-9-2 0,10 3 3,1 1-1,-1 0 1,1 0-1,-1 0 1,1 1-1,-1-1 1,1 2-1,-1-1 1,1 0-1,0 1 0,-1 0 1,1 0-1,0 1 1,0-1-1,1 1 1,-6 4-1,5-4 38,1 0 0,-1 1-1,1 0 1,0 0 0,0 0-1,0 1 1,0-1 0,-3 7-1,5-7-430,1 0 0,-1 0-1,1 0 1,0 0 0,0 0-1,0 1 1,1-1 0,-1 0-1,1 0 1,0 1-1,1 7 1,0-3-1327,1 1 0,0-1 0,0 0 0,5 10 0,7 12-1722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0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6816,'-19'0'2197,"18"0"-2166,1 0 0,0 0 0,-1 0 0,1 0 0,0 0-1,0 0 1,-1 0 0,1 0 0,0 0 0,0 0 0,-1 0 0,1 1 0,0-1 0,-1 0 0,1 0-1,0 0 1,0 0 0,0 0 0,-1 1 0,1-1 0,0 0 0,0 0 0,0 1 0,-1-1 0,1 0-1,0 0 1,0 0 0,0 1 0,0-1 0,0 0 0,-1 1 0,1-1 0,0 0 0,0 0 0,0 1 0,0-1-1,0 0 1,0 1 0,0-1 29,0 0 1,0 0-1,0 1 0,0-1 0,0 0 0,0 0 0,0 0 0,0 0 1,0 1-1,0-1 0,0 0 0,0 0 0,0 0 0,0 0 0,0 1 1,0-1-1,-1 0 0,1 0 0,0 0 0,0 0 0,0 0 1,0 1-1,0-1 0,0 0 0,-1 0 0,1 0 0,0 0 0,0 0 1,0 0-1,0 0 0,0 0 0,-1 0 0,1 0 0,0 1 0,0-1 1,20 5 5813,-1 1-4991,21-1-346,-1-2 1,1-2 0,-1-2-1,55-7 1,-68 5-608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1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5472,'-3'-8'3087,"16"21"556,8 5-2175,-1 1 1,0 0-1,31 42 0,-39-43-1108,0 1 0,-1 0 0,-1 0-1,0 1 1,10 35 0,30 179 1320,-41-175-1146,2 104 1,-18 58 273,5-205-732,0 1 0,-6 22 0,4-22-650,3 0 40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12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57 4224,'-1'-4'406,"1"0"0,-1 0 0,1 0 0,0 0 1,0 0-1,1 0 0,-1 0 0,1 0 0,-1 1 0,1-1 0,1 0 1,1-4-1,-3 8-378,0 0 0,0 0 1,1-1-1,-1 1 0,0 0 1,1 0-1,-1 0 0,0 0 1,1 0-1,-1 0 0,0 0 1,1 0-1,-1 0 0,0 0 1,1 0-1,-1 0 0,0 0 1,1 0-1,-1 0 0,0 0 1,1 0-1,-1 0 0,0 1 1,0-1-1,1 0 0,-1 0 1,0 0-1,1 0 0,-1 1 1,0-1-1,0 0 0,0 0 1,1 1-1,-1-1 0,0 0 1,0 0-1,0 1 0,1-1 1,-1 0-1,0 1 0,0-1 1,0 0-1,0 0 0,0 1 1,0-1-1,0 0 0,0 1 1,8 69 993,-6-42-690,0 238 1834,-4-209-1788,-13 305 1430,-50 460 848,59-665-2059,5-144-469,0-7-90,1-1 0,-1 1 0,1-1 0,0 1 0,1-1 0,-1 1 0,1-1 0,2 8 0,4-1-76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13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18 3136,'0'-1'192,"1"0"1,0-1 0,0 1-1,0 0 1,0 0-1,0 0 1,0 0 0,0 0-1,0 0 1,0 0-1,1 0 1,-1 1 0,0-1-1,1 0 1,-1 1-1,0-1 1,1 1 0,-1 0-1,2-1 1,-2 1-49,1 0 0,-1 0 0,0 0 0,0 0 0,0 1-1,0-1 1,0 0 0,0 1 0,0-1 0,0 1 0,0-1 0,0 1 0,0-1 0,0 1 0,0 0 0,0 0 0,0-1 0,0 1 0,-1 0 0,1 0 0,0 0 0,-1 0 0,1 0 0,0 0 0,-1 0-1,1 0 1,-1 0 0,1 2 0,3 7 303,-1 0 0,0 1 0,-1 0 0,0 0 0,1 11 0,-1 59 826,-2-71-1132,-9 152 1522,3-93-1075,-31 350 1339,2-29-558,30-323-1278,-11 243 719,18-270-1423,-2-31 159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3:50.1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96 7552,'-8'-6'884,"4"3"-428,0 1 1,1-1-1,0 1 1,0-1 0,0 0-1,-5-6 1,22 0 4108,-7 6-4113,1 0 0,-1 1 0,1 0 0,-1 1 1,1-1-1,0 1 0,0 1 0,9 0 0,-5-1 28,284-23 2954,-131 8-3423,-124 16-336,-40 0-182,-6 0-1413,-3 0 712,1 0 0,0 0 0,0 1 0,0 0 1,0 0-1,-1 0 0,2 1 0,-1 1 0,-10 3 0,-1 5-3576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13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89 5632,'-18'8'7722,"18"-10"-7475,1 0 1,-1 1-1,1-1 0,0 0 0,-1 1 0,1-1 1,0 0-1,0 1 0,0 0 0,0-1 0,0 1 0,0-1 1,0 1-1,1 0 0,-1 0 0,1 0 0,1-2 1,28-16 673,-17 11-838,1 1 1,0 0 0,1 1 0,-1 1-1,1 1 1,0 0 0,0 1 0,1 1-1,27-1 1,-41 3-89,1 0-1,0 1 1,0-1-1,0 1 1,0 0-1,0 0 1,-1 0-1,5 2 1,-6-2 15,-1-1 1,1 1 0,-1 0-1,0 0 1,1 0 0,-1 0 0,0 0-1,0 0 1,1 1 0,-1-1 0,0 0-1,0 0 1,0 1 0,-1-1 0,1 1-1,0-1 1,0 1 0,-1-1 0,1 1-1,-1-1 1,1 4 0,-1 2 27,-1 1 0,0-1 0,0 1 0,0-1 0,-1 1 0,0-1 0,-1 0 0,1 0 0,-5 8 0,3-5 30,-45 86 299,24-50-270,4-9-56,10-20 16,-11 26-1,20-38 3,0 0-1,0 1 1,1 0 0,-1-1 0,1 1-1,1 0 1,-1-1 0,1 1-1,0 7 1,0-11-20,1 0 0,-1 0 0,1 0-1,0 0 1,-1 0 0,1 0 0,0 0 0,0-1 0,0 1-1,1 0 1,-1-1 0,0 1 0,1-1 0,-1 1 0,1-1-1,-1 1 1,1-1 0,-1 0 0,1 0 0,0 0 0,0 0-1,0 0 1,0 0 0,-1-1 0,1 1 0,3 0 0,7 2 59,-1-1 1,0 0 0,17 0 0,-20-2-71,39 1 152,0-2-1,50-8 1,-88 8-1064,-1 0 0,0 1 0,17 2 0,-6 3-1298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14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5 6144,'0'0'256,"0"-5"1562,-1 7-397,-2 3 2812,2-3-4024,0 1 0,0-1 1,1 1-1,-1 0 1,0-1-1,1 1 0,0 0 1,0 4-1,-2 11 360,-43 413 4481,39-367-4576,-3 56 300,11-102-586,-2-16-124,1 0-1,-1 1 1,0-1-1,1 0 1,-1 1-1,0-1 1,-1 0-1,1 0 1,0 1-1,-1-1 1,1 0 0,-1 1-1,-1 2 1,2-5-116,0 0 1,0 0 0,-1 1 0,1-1 0,0 0-1,0 0 1,-1 0 0,1 0 0,0 0-1,0 0 1,-1 0 0,1 0 0,0 0 0,0-1-1,0 1 1,-1 0 0,1 0 0,0 0-1,0 0 1,0 0 0,-1 0 0,1 0 0,0 0-1,0-1 1,0 1 0,-1 0 0,1 0-1,0 0 1,0 0 0,0-1 0,0 1 0,0 0-1,-1 0 1,1 0 0,0-1 0,0 1 0,0 0-1,0 0 1,0 0 0,0-1 0,0 1-1,0 0 1,0-1 0,-1 1-409,1-1 0,0 0 1,-1 1-1,1-1 0,0 0 1,0 1-1,-1-1 0,1 0 0,0 0 1,0 1-1,0-1 0,0 0 0,0 0 1,0 1-1,0-1 0,0-1 1,2-3-4059,5 4 1548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15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57 6976,'-38'-10'7583,"46"12"-5716,119 1 1594,26 3-1404,4 0-599,-145-6-1316,0 0 0,0-1 1,0-1-1,17-4 0,-24 5-121,-1-1 0,0 1 0,0-1-1,0 0 1,0 0 0,0 0 0,0-1 0,-1 1 0,1-1 0,-1 0-1,1 0 1,-1 0 0,0-1 0,4-5 0,2-3-96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15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80 3072,'10'-57'1915,"-10"55"-1510,1 0 1,0 0 0,0 0 0,-1 1 0,1-1 0,0 0 0,0 1 0,1-1-1,0-1 1,-2 3-330,0-1 0,1 1 0,-1 0 0,0 0 0,0 0 0,0-1 0,0 1-1,0 0 1,0 0 0,0 0 0,1 0 0,-1 0 0,0-1 0,0 1 0,0 0 0,0 0-1,1 0 1,-1 0 0,0 0 0,0 0 0,0 0 0,0 0 0,1 0 0,-1 0 0,0 0-1,0 0 1,0 0 0,1 0 0,-1 0 0,0 0 0,0 0 0,0 0 0,1 0 0,-1 0-1,0 0 1,0 0 0,0 0 0,0 0 0,1 0 0,-1 0 0,0 0 0,0 0 0,0 0 0,0 1-1,1-1 1,-1 0 0,0 0 0,0 0 0,0 0 0,0 0 0,0 1 0,0-1 0,1 0-1,-1 0 1,0 0 0,0 0 0,0 1 0,0-1 0,0 0 0,0 0 0,0 0 0,0 0-1,0 1 1,0-1 0,3 36 728,-2-1-1,-1 0 1,-8 56 0,1-18-227,-18 250 900,18 48-186,37 68-65,-19-327-820,-6 27 1034,-9-167-5323,0-4-1066,4 0 1499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1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540 103 2912,'0'-1'166,"1"0"0,-1-1 0,1 1 0,-1 0 0,1 0 0,-1 0 0,1 0 0,0 0 0,0 0 0,-1 0 0,1 0 0,0 0 0,0 1 0,0-1-1,0 0 1,0 0 0,0 1 0,0-1 0,2 0 0,-1 0 179,-1 1-1,0-1 0,0 0 0,0 1 0,1-1 1,-1 0-1,0 0 0,0 0 0,0 0 0,0 0 1,-1 0-1,1 0 0,1-2 0,-1 2-156,-1 0-1,1 0 1,-1 0-1,0 0 1,1 0-1,-1 0 0,0 0 1,0 0-1,0 0 1,0-1-1,0 1 1,0 0-1,0 0 1,0 0-1,0 0 0,0 0 1,-1 0-1,1 0 1,0 0-1,-1 0 1,1 0-1,-1 0 1,1 0-1,-1 0 0,1 1 1,-2-2-1,0 0 26,0-1 0,0 1 0,-1 0 0,1 1-1,-1-1 1,1 0 0,-1 1 0,0-1 0,-3 0-1,-9-3 107,0 0 0,0 1 0,0 1 0,-1 1 0,1 0-1,-1 1 1,-29 1 0,17 2-241,1 2 1,-1 0-1,-39 13 0,51-12-60,0 1-1,0 0 1,1 2-1,0-1 1,0 2-1,1 0 1,0 1-1,0 0 0,1 1 1,-14 15-1,20-17 11,0 1-1,0 0 1,1 0 0,0 1-1,0 0 1,2 0-1,-1 0 1,1 1-1,1-1 1,0 1 0,1 0-1,0 0 1,0 0-1,2 0 1,-1 0-1,2 0 1,2 21-1,1-8 71,2 1 0,1-1 0,0 0 0,2 0 0,1-1 0,1-1 0,16 27 0,2-3 87,-14-24 54,-1 1 1,-1 0-1,-1 1 1,-1 0-1,8 27 1,8 50 309,-24-96-1407,-3-23-11089,-7-1 7051,-3 1 1691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16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10 112 8640,'-9'-6'2641,"9"6"-2553,0 0-1,0 0 1,0 0 0,0-1 0,0 1 0,0 0 0,0 0 0,0 0 0,0 0 0,0 0 0,0 0 0,0-1 0,0 1 0,0 0 0,0 0 0,0 0 0,0 0 0,0 0 0,0-1 0,0 1 0,0 0 0,0 0 0,0 0 0,0 0 0,0 0 0,0 0 0,0-1 0,0 1 0,0 0 0,0 0 0,0 0 0,1 0 0,-1 0 0,0 0 0,0 0 0,18-7 4158,-10 5-4557,38-9 1428,-1 2 0,73-5 0,-9 2-601,-55 4-820,65-10 764,-41 3-5800,-41 10 2226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1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1 7456,'-3'0'302,"0"0"1,0 0-1,1 1 1,-1-1-1,0 1 0,1 0 1,-1 0-1,1 0 1,-1 0-1,1 0 1,-1 1-1,1-1 1,0 1-1,-1-1 0,1 1 1,-2 2-1,-3 4 596,0 1 0,-12 16 0,0 2 24,-79 109 1831,81-109-2487,2 1 0,1 0 1,-15 43-1,14-22 206,1 1 0,-14 100 0,25-118-334,1 0 0,2 0 1,0 0-1,3 0 1,1 0-1,8 34 0,5 1 190,31 78 0,-30-101-200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18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7040,'0'0'82,"0"0"1,0 0 0,0 0 0,-1 0-1,1 0 1,0 0 0,0 1-1,0-1 1,0 0 0,0 0 0,0 0-1,0 0 1,0 0 0,0 0-1,-1 0 1,1 1 0,0-1 0,0 0-1,0 0 1,0 0 0,0 0-1,0 0 1,0 1 0,0-1 0,0 0-1,0 0 1,0 0 0,0 0-1,0 0 1,0 1 0,0-1-1,0 0 1,0 0 0,1 0 0,-1 0-1,0 0 1,0 1 0,0-1-1,0 0 1,0 0 0,0 0 0,0 0-1,0 0 1,0 0 0,0 0-1,1 1 1,-1-1 0,0 0 0,0 0-1,9 12 1008,-3-3-369,0 6-105,-1 0-1,0 1 1,-1 0 0,-1 0-1,-1 0 1,1 20-1,-2-6 34,-1 0 0,-2 0 0,-8 48 0,4-39-301,-2 56-1,12-63 208,2-18-1288,-6-14 617,0 1 0,1-1-1,-1 0 1,0 0 0,0 1 0,1-1-1,-1 0 1,0 0 0,0 0 0,1 1-1,-1-1 1,0 0 0,1 0-1,-1 0 1,0 0 0,0 0 0,1 0-1,-1 1 1,0-1 0,1 0 0,-1 0-1,0 0 1,1 0 0,-1 0-1,0 0 1,1 0 0,-1 0 0,0-1-1,1 1 1,-1 0 0,1 0-1,2-2-799,1 0 0,-1 0 0,0 0 0,0 0 0,4-5 0,1 0-931,14-9-1193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1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 9056,'2'-7'3940,"0"11"-2477,4 17-413,-2 55 1673,-7 114 0,2-159-2425,-4 33 486,-16 79 0,18-112-564,4-26-309,-1-1 1,-1 0-1,1 1 0,0-1 1,-1 1-1,0-1 0,0 1 0,-1-1 1,-1 4-1,2-7-241,1-1-1,-1 0 1,1 1-1,-1-1 1,0 0-1,1 1 1,-1-1-1,0 0 1,0 0-1,1 0 1,-1 0-1,0 0 1,1 0-1,-1 0 1,0 0-1,0 0 1,1 0-1,-1 0 1,0 0 0,1-1-1,-1 1 1,0 0-1,1-1 1,-1 1-1,0 0 1,1-1-1,-1 1 1,1 0-1,-1-1 1,0 0 52,-14-7-2724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1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31 185 6304,'-22'-16'2032,"22"15"-1861,-1 1 1,0-1 0,0 0 0,1 1-1,-1-1 1,1 0 0,-1 1 0,1-1-1,-1 0 1,1 0 0,-1 1 0,1-1-1,0 0 1,-1 0 0,1 0 0,0 1-1,0-1 1,-1 0 0,1 0 0,0 0-1,0 0 1,0 0 0,0 0 0,0 0-1,0 1 1,0-1 0,1 0 0,-1 0-1,0 0 1,0 0 0,1 0 0,-1 1-1,1-1 1,-1 0 0,0 0 0,1 1-1,0-1 1,-1 0 0,1 1-1,-1-1 1,1 0 0,1 0 0,3-5 263,1 1 1,0 0-1,13-7 1,-14 8-204,15-8 247,1 0 0,0 2-1,1 0 1,30-9 0,-9 7 156,60-9 0,-86 18-448,0 1 0,0 1 0,0 1 0,1 0 0,29 4 0,-38-2-92,-1 0 0,1 0 0,0 1 0,-1 0 0,0 1 0,1 0 0,-1 0 0,-1 1 0,1-1 0,-1 2 0,1-1 1,10 12-1,-15-14-11,0 1 0,1-1 0,0 0 0,0 1 0,0-2 0,0 1 0,6 3 1,-8-6-56,0 1 0,0 0 1,-1-1-1,1 0 1,0 1-1,0-1 0,0 0 1,0 0-1,-1 0 1,1 0-1,0 0 0,0 0 1,0 0-1,0-1 1,-1 1-1,1-1 0,0 1 1,0-1-1,-1 0 1,1 0-1,0 1 0,1-3 1,-1 1-284,0 0 0,0 0 0,0 0 0,0 0 1,0 0-1,-1-1 0,1 1 0,-1-1 0,2-4 0,-1 3-879,-1 1 0,1 0-1,0 0 1,0 0 0,4-5 0,11-4-2659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3:51.8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72 5408,'-5'2'4489,"5"-2"-4349,0 0 1,0 0-1,-6 12 1912,-2 15-193,4-8-1020,0 0 652,-4 40-1,7-54-1357,1 0 0,0 1 0,1-1-1,-1 1 1,1-1 0,0 0 0,0 0-1,1 1 1,0-1 0,-1 0 0,2 0 0,2 5-1,-4-8-83,1 0 0,-1 0-1,0-1 1,1 1-1,-1-1 1,1 1 0,-1-1-1,1 0 1,0 0-1,0 1 1,-1-1 0,1 0-1,0 0 1,0-1 0,0 1-1,0 0 1,0-1-1,0 1 1,0-1 0,0 0-1,1 0 1,-1 1-1,0-1 1,0-1 0,0 1-1,0 0 1,0 0-1,0-1 1,2 0 0,1-1 17,0 1 0,-1-1 0,1 0 0,-1-1 0,0 1 0,0-1 0,0 0 0,0 0 0,0 0 0,0 0 0,4-7 0,-2 4-9,-1-1-1,0 0 1,0 0-1,-1-1 1,0 1 0,0-1-1,-1 0 1,0 0-1,0 0 1,-1 0-1,0-1 1,0 1 0,-1-1-1,0 1 1,-1-1-1,0 1 1,-1-14 0,0 17-68,-1 1 1,1-1 0,-1 0 0,0 0 0,0 1 0,0-1-1,-1 1 1,0 0 0,0-1 0,0 1 0,0 1 0,-4-5-1,-8-10 69,14 16-38,-1 1 1,1-1-1,-1 0 0,0 1 1,0-1-1,0 1 0,1-1 1,-4 0-1,-8-8-32,13 10 13,-1 0-1,1 0 1,0 0 0,0 0 0,0 0 0,0 0 0,0 0 0,0 0 0,0-1 0,-1 1 0,1 0 0,0 0 0,0 0 0,0 0-1,0 0 1,0 0 0,0 0 0,0-1 0,0 1 0,0 0 0,0 0 0,0 0 0,0 0 0,0 0 0,0 0 0,0-1 0,0 1-1,0 0 1,0 0 0,0 0 0,0 0 0,0 0 0,0-1 0,0 1 0,0 0 0,0 0 0,0 0 0,0 0 0,0 0-1,0 0 1,0-1 0,0 1 0,0 0 0,0 0 0,1 0 0,-1 0 0,0 0 0,0 0 0,0 0 0,0 0 0,11-2 30,21 3 84,-27 0-47,55 1 396,17 1-171,-47-1-42,16 2 16,-33-2-220,-8-1 1,0 0 0,1 0 0,-1 1 0,8 2 0,-12-3-33,0-1 0,0 1 1,0 0-1,0-1 1,0 1-1,0 0 1,0-1-1,0 1 0,-1 0 1,1 0-1,0 0 1,0 0-1,-1 0 1,1 0-1,-1 0 0,1 0 1,-1 0-1,1 0 1,-1 0-1,0 0 0,1 1 1,-1-1-1,0 0 1,0 0-1,0 2 1,-3 141 224,0-114-169,2-26-36,0 0 0,0 0 0,1 0 0,0 0 0,-1 0 1,1 0-1,1 0 0,-1 0 0,1 0 0,-1 0 0,1 0 0,2 6 1,-3-10-32,1 0 0,-1 1 1,0-1-1,0 0 0,1 0 1,-1 0-1,0 0 1,0 0-1,1 1 0,-1-1 1,0 0-1,1 0 0,-1 0 1,0 0-1,1 0 1,-1 0-1,0 0 0,0 0 1,1 0-1,-1 0 0,0 0 1,1 0-1,-1 0 1,0 0-1,1 0 0,-1 0 1,0-1-1,0 1 1,1 0-1,0 0 0,7-5 85,-1-1-53,0-1 0,-1 1 0,0-1 0,10-15 0,5-4 13,0 0-35,-11 14 17,0 0 0,16-14 0,24-23-149,-47 46-47,-6 10 58,-1 3 107,-1 0 0,-11 17 0,0 2-165,7-13 36,7-13 149,0 0 0,0 0 1,0 1-1,0-1 1,0 1-1,1-1 0,0 1 1,0-1-1,-1 7 1,1-2 0,-1-1-36,1-1 0,0 1-1,0 0 1,0-1 0,1 1 0,1 11 0,0-9-7,-1-5 28,1 0 0,0-1 0,0 1 0,1-1 0,-1 1 0,1-1 1,0 1-1,0-1 0,0 0 0,0 0 0,0 0 0,1 0 0,-1 0 0,1-1 0,0 1 0,0-1 1,0 0-1,0 0 0,0 0 0,6 3 0,-2-3 9,0 1 1,1-1-1,-1-1 0,1 0 1,-1 0-1,1 0 0,8-1 1,-1-1-12,0 0 1,0-1-1,0-1 1,0-1 0,0 0-1,-1-1 1,0 0 0,0-1-1,0-1 1,-1 0-1,0-1 1,0 0 0,0-1-1,12-13 1,-17 14-9,-1 0 1,0-1-1,0 0 1,-1 0-1,0-1 1,-1 0-1,0 0 0,7-21 1,-10 28-6,-1-1 1,-1 0-1,1 0 1,-1 0-1,1 1 1,-1-1-1,0 0 1,0 0-1,-1 0 1,1 0-1,-1 0 0,0 1 1,0-1-1,0 0 1,0 1-1,-4-7 1,4 7-26,0 1-1,-1 0 1,1 1 0,-1-1 0,1 0-1,-1 0 1,0 1 0,0-1 0,0 1-1,0-1 1,0 1 0,0 0 0,0-1-1,0 1 1,0 1 0,0-1 0,-1 0-1,1 0 1,0 1 0,-1-1 0,1 1-1,-1 0 1,1 0 0,0 0 0,-1 0-1,1 0 1,-5 1 0,1 0 28,1 1 0,-1 0 1,1 0-1,-1 0 0,1 0 0,0 1 1,0 0-1,0 0 0,0 1 0,1-1 1,-1 1-1,-6 7 0,5-4 37,1-1-1,0 1 1,0 0 0,1 1 0,0-1-1,0 1 1,-5 15 0,8-18 21,0-1 0,0 1 0,0 0 0,1 0 0,-1 0-1,1 0 1,0-1 0,1 1 0,-1 0 0,1 0 0,0 0 0,0-1 0,1 1 0,-1 0 0,1-1 0,0 0 0,0 1 0,1-1 0,3 5 0,-1-2 5,0 0 1,1-1-1,0 0 0,0 1 0,0-2 0,1 1 0,0-1 0,0 0 0,14 7 0,-8-5-24,1-1-1,0 0 1,0-1 0,0 0-1,1-1 1,-1-1-1,1 0 1,30 2 0,-30-5-408,-6 1-429,-1-1 0,14-2 0,-20 2 99,0-1-1,1 1 1,-1-1-1,0 1 1,0-1-1,0 0 1,0 0-1,3-2 1,-4 2 448,-1 1 0,1-1 1,0 1-1,-1-1 0,1 1 1,-1-1-1,1 1 1,-1-1-1,0 0 0,1 1 1,-1-1-1,0 0 0,1 1 1,-1-1-1,0-1 0,2-22-7369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1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35 7712,'-44'8'4442,"57"-10"2144,16 2-4242,6-2-1455,234-27 1361,-233 21-3124,-19 6 372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19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87 7712,'-2'1'249,"1"-1"1,-1 1-1,1 0 0,0 0 1,-1 0-1,1 0 1,0 1-1,0-1 0,0 0 1,0 0-1,0 1 0,0-1 1,0 0-1,0 1 1,1-1-1,-1 1 0,0-1 1,0 4-1,-6 33 782,7-30-598,-25 167 2063,23-157-2341,-5 52 873,4-1-1,5 86 0,-1-143-890,1 0-1,0 0 0,0 0 1,2 0-1,6 16 0,-8-23-62,0-1-1,0 1 0,1-1 0,0 0 0,0 1 1,0-1-1,0-1 0,1 1 0,-1 0 0,1-1 1,0 0-1,0 1 0,0-2 0,1 1 0,7 3 1,-8-4-15,1-1-1,-1 0 1,1 0 0,-1-1 0,1 1 0,-1-1 0,1 0 0,0 0 0,-1-1-1,1 1 1,-1-1 0,1 0 0,4-2 0,6-2 112,-1 0 1,22-12-1,-23 9-132,-1 1 0,0-2 0,0 0 0,-1 0 0,0-1-1,-1 0 1,0-1 0,0 0 0,-1-1 0,-1 0 0,0 0 0,0-1-1,7-18 1,4-17 27,-1 0-1,19-95 1,-35 138-65,6-31-58,4-44 1,-11 63 26,0-1 0,-1 0 1,-1 1-1,-5-32 0,5 43 28,-1-1 0,0 1 0,0 0 0,-1 0 0,0 0 1,0 1-1,0-1 0,-1 1 0,0-1 0,0 1 0,0 0 0,0 1 0,-1-1 0,0 1 0,0 0 0,0 0 0,0 0 0,-1 1 0,0 0 0,1 0 0,-1 0 0,-9-2 0,2 1-28,0 1 1,1 0-1,-1 1 0,0 0 0,0 1 0,0 1 0,0 0 1,-1 1-1,1 0 0,-15 3 0,21-2 29,1 0 0,-1 0 1,0 0-1,-11 7 0,16-8-346,-1 0-1,1 1 1,0 0-1,-1-1 1,1 1-1,0 0 1,0 0-1,0 0 1,1 0-1,-1 0 1,0 1 0,1-1-1,-1 1 1,0 2-1,-1 14-2542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19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56 126 7136,'-34'-5'2309,"33"5"-2026,-1 0 0,1 0 0,-1 0 1,1 0-1,-1 0 0,1 0 0,-1 0 0,1 0 0,-1 1 0,1-1 1,-4 4 3794,5-4-4028,11-2 2003,116-38 1333,-30 12-2862,82-22-2824,-156 45 764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2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6880,'1'-25'5614,"3"29"-4486,5 11-233,10 33 8,-2 0 0,-2 0 0,-2 2 0,-2-1 0,4 53 0,2 257 1156,-17-12-1366,-13 26-135,9-279-305,-3-25 108,1 7-1735,8-65 431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21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38 140 5888,'-6'-5'1110,"1"0"1,0-1 0,-7-9-1,11 14-850,0-1 0,0 1 0,0-1 0,0 1 0,0-1-1,1 0 1,-1 1 0,1-1 0,-1 0 0,1 0 0,-1 1 0,1-1 0,0 0-1,0 0 1,0 0 0,0 0 0,0 1 0,0-1 0,1 0 0,-1 0 0,1-1 0,1-3 9,1 1 1,0 0 0,0 0 0,0 0 0,0 0 0,1 1 0,0-1 0,0 1 0,0 0 0,6-5 0,-7 7-248,-1 1 1,0 0-1,0-1 0,1 1 0,-1 0 0,1 0 1,-1 0-1,1 1 0,0-1 0,-1 1 1,1-1-1,-1 1 0,1 0 0,0 0 1,-1 0-1,1 0 0,0 0 0,-1 1 0,1-1 1,0 1-1,-1 0 0,1 0 0,-1 0 1,5 2-1,-4-1-28,0 0 1,-1 0-1,1 0 1,-1 1 0,0-1-1,0 1 1,0-1-1,0 1 1,0 0-1,0 0 1,-1 0 0,1 0-1,-1 0 1,0 0-1,0 0 1,1 6-1,1 5 25,-1 1-1,1 20 0,-3-11 118,0 1 0,-2 0-1,-1-1 1,-1 1-1,-1-1 1,-14 42 0,11-43 266,4-15-159,1 1 1,0-1-1,1 1 0,0-1 0,-2 16 0,4-23-200,0 0 0,0-1-1,0 1 1,0 0 0,0-1 0,0 1 0,1 0-1,-1-1 1,0 1 0,0 0 0,1-1 0,-1 1 0,0-1-1,1 1 1,-1 0 0,0-1 0,1 1 0,-1-1-1,1 1 1,-1-1 0,1 1 0,-1-1 0,1 1-1,-1-1 1,1 0 0,0 1 0,-1-1 0,1 0-1,0 0 1,-1 1 0,1-1 0,0 0 0,-1 0 0,1 0-1,0 0 1,-1 0 0,2 0 0,3 0 77,-1 0 0,1 0 0,0-1 0,6-2 0,-3 2-118,59-17-1986,-40 17 864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2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65 141 3328,'-1'-6'1647,"0"0"0,-1 0 0,-4-11 0,4 15-875,1-1 0,-1 1 0,0-1 0,0 1 1,0 0-1,0-1 0,0 1 0,-1 0 0,-4-3 0,5 2 345,2 3-1058,0-1 0,-1 1 0,1 0 0,0-1 0,0 1 0,0 0 0,0 0 0,0-1 0,-1 1 0,1 0 0,0 0 1,0-1-1,-1 1 0,1 0 0,0 0 0,0 0 0,-1-1 0,1 1 0,0 0 0,0 0 0,-1 0 0,1 0 0,0 0 1,-1 0-1,1-1 0,0 1 0,-1 0 0,1 0 0,0 0 0,-1 0 0,1 0 0,-1 0 0,0 0 44,-1 0 0,1-1 0,-1 1 0,1-1 0,-1 1 0,1-1 0,-1 1 0,1-1 0,-2-1 0,1 0 143,4 4-87,-1-1-68,4-1 69,7 2-41,1 0 0,0-2 0,-1 1 0,19-3 0,54-11 410,-45 7-421,431-44 585,-434 51-688,-37-1-116,1 0 0,-1 0 1,0 1-1,0-1 0,1 0 0,-1 0 0,0 0 0,0 1 0,1-1 0,-1 0 1,0 0-1,0 0 0,0 1 0,0-1 0,1 0 0,-1 0 0,0 1 0,0-1 0,0 0 1,0 1-1,0-1 0,0 0 0,0 0 0,0 1 0,0-1 0,0 0 0,0 1 0,0-1 1,0 0-1,0 0 0,0 1 0,0-1 0,0 0 0,0 1 0,0-1 0,0 0 1,0 0-1,0 1 0,-1-1 0,1 0 0,0 0 0,0 1 0,0-1 0,-1 0 0,1 0 1,0 1-1,0-1 0,-12 8-5558,-1 0 1749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2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78 216 4576,'-2'0'255,"-1"0"1,1 0-1,0 0 1,-1 0-1,1-1 1,0 1-1,-1-1 1,1 0-1,-2 0 0,-18-4 7414,19 4-7249,0 1 0,0 0 0,0-1 0,0 1 0,1-1 0,-1 0 0,-5-2 0,8 2-388,0 1-1,0 0 1,0 0 0,-1 0-1,1 0 1,0-1-1,0 1 1,0 0-1,0 0 1,0-1-1,-1 1 1,1 0-1,0 0 1,0-1-1,0 1 1,0 0-1,0-1 1,0 1-1,0 0 1,0 0-1,0-1 1,0 1-1,0 0 1,0 0-1,0-1 1,0 1-1,0 0 1,0-1-1,0 1 1,0 0-1,0 0 1,1-1-1,-1 1 1,0 0-1,7-10 263,-4 7-213,10-11 72,0 0 0,2 0 0,-1 1 0,2 1 1,28-17-1,3-4 106,-36 25-190,0 0 1,1 1-1,16-7 0,-23 12-39,0 0 1,0 0 0,0 1 0,0-1-1,0 1 1,0 1 0,0-1 0,1 0-1,-1 1 1,0 0 0,10 2 0,-13-2-15,0 1 1,0-1 0,0 1 0,0 0 0,0 0 0,-1 0-1,1 0 1,0 0 0,0 0 0,-1 1 0,1-1-1,-1 0 1,1 1 0,-1-1 0,0 1 0,1 0 0,-1-1-1,0 1 1,0 0 0,0 0 0,0 0 0,-1-1-1,1 1 1,0 0 0,-1 0 0,0 0 0,1 0-1,-1 3 1,1 4 50,-1-1-1,0 1 0,-1-1 0,1 1 1,-4 11-1,-1 3 29,-2 0 0,-15 37 0,-27 45 111,16-38-105,14-24 35,-2-1 0,-1 0 0,-57 74 0,4-32 99,75-84-239,0 1 1,-1-1 0,1 0 0,0 1-1,0-1 1,-1 0 0,1 1 0,0-1 0,0 0-1,0 1 1,0-1 0,-1 0 0,1 1-1,0-1 1,0 1 0,0-1 0,0 0 0,0 1-1,0-1 1,0 1 0,0-1 0,0 0-1,0 1 1,0-1 0,0 0 0,1 1-1,-1-1 1,0 1 0,0 0 0,12 8-13,18 4 43,19 0 139,94 13-1,-90-16 19,-36-7-752,1 0 0,30 2 0,-48-5 386,1 0 0,-1 0 0,1 0 0,-1-1 0,1 1 0,-1 0 0,1 0 0,-1 0 1,1 0-1,-1-1 0,1 1 0,-1 0 0,1 0 0,-1-1 0,0 1 0,1 0 0,-1-1 0,1 1 0,-1 0 0,0-1 0,1 1 0,-1-1 0,0 1 1,0-1-1,1 1 0,-1 0 0,0-1 0,0 1 0,1-2 0,0 0-930,4-6-2088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2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38 216 7136,'-2'-2'738,"-6"-3"4278,8 6-4899,0-1-1,-1 1 0,1-1 1,0 1-1,-1-1 0,1 1 0,0-1 1,-1 1-1,1 0 0,0-1 1,0 1-1,0-1 0,0 1 1,-1 0-1,1-1 0,0 1 1,0-1-1,0 1 0,0 0 1,1 0-1,-2 4 183,-5 106 1984,4-57-1665,-1 125 676,1-26-812,2 13 59,1-73 411,-3-86-698,0-6-83,0-8 161,-3-42-124,5-199 166,1 112-268,2 86-127,10-59-1,-11 91 44,6-31-145,22-73 1,-25 100 87,2 1 1,1 0 0,0 1-1,17-29 1,-21 43 16,0 0 0,0 0 0,1 1 0,0-1 0,0 1 0,0 0 0,11-7 0,-12 9 7,1 1-1,-1-1 0,1 1 0,-1 0 0,1 1 0,0-1 0,0 1 1,0 0-1,0 0 0,0 1 0,0-1 0,7 1 0,-4 1 5,0 0 0,-1 1 0,1-1 0,-1 2 0,0-1 0,1 1 0,-1 0 0,0 0 0,-1 1 0,1 0 0,-1 0-1,1 1 1,-1 0 0,-1 0 0,1 0 0,-1 1 0,7 8 0,-2-1 11,-1 0 0,0 1 0,-1 0 0,0 1 0,-1 0-1,-1 0 1,6 19 0,-10-27 14,0 0 1,-1 1-1,0-1 0,0 1 0,-1-1 0,0 1 0,0-1 1,-1 1-1,0-1 0,0 1 0,0-1 0,-5 13 0,2-12 23,0 1-1,0-1 0,-1 1 1,0-1-1,-1-1 1,1 1-1,-1-1 0,-1 0 1,-10 9-1,9-8 11,-1-1-1,-1 0 0,1 0 1,-1-1-1,0 0 1,-1-1-1,1 0 0,-1 0 1,0-1-1,0-1 0,0 0 1,-1 0-1,1-1 0,-1-1 1,1 0-1,-1 0 1,-14-2-1,14 0-23,1 0-1,0-1 1,0 0 0,-18-7-1,20 8-125,7 5-73,7 12-162,-2-11 289,206 425 1122,-197-407-1125,26 46-1931,-38-69 1818,0 0-1,0 0 0,1 1 1,0 0-1455,0-1 1454,-1 0 0,0 0 1,0 0-1,1 0 0,-1 1 1,0-1-1,0 0 1,0 0-1,1 0 0,-1 0 1,0 0-1,0 0 0,1 0 1,-1 0-1,0-1 1,0 1-1,1 0 0,-1 0 1,0 0-1,0 0 0,0 0 1,1 0-1,-1 0 1,0 0-1,0-1 0,2 0-969,-2 1 1037,7-4-3479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26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7 264 6400,'-6'-8'1527,"7"11"621,1 0-1590,-1-1-1,1 0 1,0 0 0,0 0-1,-1 0 1,5 3-1,-3-3-269,0 0 0,1 0 0,-1 0 0,1-1 0,0 1 0,0-1 0,0 0-1,0 0 1,-1 0 0,1 0 0,0-1 0,1 1 0,-1-1 0,0 0 0,0-1 0,0 1-1,4-1 1,-3-1-94,0 0-1,0 0 0,0 0 0,0 0 1,-1-1-1,1 0 0,-1 0 0,0 0 1,0 0-1,0-1 0,6-6 0,-3 2-114,0-1 0,-1 0 0,0 0 0,-1-1 0,0 1 0,0-1 0,-1 0-1,-1 0 1,1-1 0,-2 1 0,4-20 0,-6 24-90,1 0 1,-1 0-1,0 0 0,0 0 1,-1 1-1,1-1 0,-1 0 1,-1 0-1,1 0 0,-1 1 1,0-1-1,0 1 0,-1-1 1,1 1-1,-8-10 0,9 14 3,0-1 0,0 1-1,-1 0 1,1 0 0,0-1-1,-1 1 1,1 0 0,-1 0-1,0 0 1,1 0 0,-1 1-1,0-1 1,0 0 0,1 1 0,-1-1-1,0 1 1,0-1 0,0 1-1,0 0 1,-3 0 0,2 1-8,-1-1 0,1 1 0,0 0 0,0 0 1,0 0-1,-1 1 0,1-1 0,0 1 0,1 0 1,-6 3-1,0 2 13,1-1 0,0 1 0,1 0-1,-1 1 1,1 0 0,1 0 0,-6 10 0,4-4 156,1 2 0,1-1 0,0 1 0,1 0 0,1 0 0,0 0 0,1 0 0,1 1 0,0-1 0,1 1 0,1-1 0,5 31 0,-3-36 20,0-1-1,0 1 1,1-1 0,0 1-1,1-1 1,0 0-1,0-1 1,13 17 0,-13-19-104,1-1 1,0 0-1,1-1 1,-1 1 0,1-1-1,0 0 1,0-1 0,0 1-1,1-1 1,0-1 0,0 0-1,12 4 1,-5-4 57,1 0 0,-1-1-1,1-1 1,22 0 0,14-4-951,-2-2-3486,-46 5 3839,36-4-2681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2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 0 4480,'-9'7'996,"0"-1"-1,0 0 1,-1-1 0,-16 7 0,-46 14 3534,42-16-3565,-5 0 435,-59 10-1,-23 6-539,110-23-842,1-1 0,0 1 0,0 0 0,0 0 0,0 0 0,0 1 0,1 0 0,0 0 0,-1 1 0,2-1 0,-8 10 0,5-6-26,2 1 0,-1 0-1,1 0 1,0 0 0,1 0 0,-6 20 0,3 4-27,0 2 1,2-1-1,0 53 1,5-83 39,8 251 781,-3-186-681,31 376 1106,-3-36 213,-26-224-512,-7-181-804,0 0 0,-1 0 0,1 0 0,-1 1 1,0-1-1,-2 6 0,49-9 729,-30-1-818,0 1 0,0 0 0,1 1 0,-1 1 0,-1 0 1,20 7-1,-16-3 15,-6-3 8,1 1 0,23 14 0,-37-19-120,1 0 1,-1 0 0,0 1-1,0-1 1,1 0 0,-1 0 0,0 1-1,0-1 1,1 0 0,-1 0 0,0 0-1,1 1 1,-1-1 0,0 0-1,1 0 1,-1 0 0,0 0 0,1 0-1,-1 0 1,0 0 0,1 0-1,-1 0 1,0 0 0,1 0 0,-1 0-1,1 0 1,-1 0 0,0 0-1,1 0 1,-1 0 0,0 0 0,1-1-1,-1 1 1,0 0 0,1 0 0,-1 0-1,0-1 1,0 1 0,1 0-1,-1 0 1,1-1 0,0-13-6153,-1 11 5727,0-10-3027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4:29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235 546 4064,'-20'0'11407,"1"1"-5527,10-1-5685,0 1-1,1 0 0,-1 1 1,0 0-1,0 0 0,1 1 1,-13 5-1,10-3-123,-1 1 0,1 1 0,0 0-1,0 0 1,-9 10 0,16-14-50,1 0 0,0 1 0,0-1-1,0 1 1,0 0 0,0 0 0,1 0 0,0 0 0,0 0-1,0 1 1,0-1 0,1 1 0,0-1 0,0 1-1,0 0 1,0-1 0,1 7 0,0-7-1,1 0 0,0 0 1,0 0-1,0 0 0,1 0 1,0 0-1,0 0 0,0-1 0,0 1 1,3 3-1,-4-5-4,0-1 1,0 1-1,0 0 0,0-1 0,1 1 1,-1-1-1,0 1 0,1-1 0,0 1 1,-1-1-1,1 0 0,0 0 1,-1 0-1,1 0 0,0 0 0,0-1 1,0 1-1,0 0 0,0-1 0,0 1 1,0-1-1,3 0 0,3-1-52,-1-1 0,0-1-1,-1 1 1,1-1 0,0-1 0,-1 1-1,1-1 1,10-8 0,-5 1 116,0 0 1,21-25-1,-30 32-44,-1 0 0,1 0 1,-1 0-1,0 0 0,-1 0 1,1-1-1,-1 1 0,0-1 0,0 1 1,0-1-1,-1 1 0,1-1 0,-1 1 1,-1-7-1,1 11-34,0 0 0,-1 0-1,1 0 1,-1 0 0,1 0 0,0 0 0,-1 0 0,1 0 0,0 0-1,-1 0 1,1 1 0,0-1 0,-1 0 0,1 0 0,0 0-1,-1 0 1,1 0 0,0 1 0,0-1 0,-1 0 0,1 0 0,0 1-1,-1-1 1,1 0 0,0 1 0,-3 3 9,1 1 0,-1-1 1,1 1-1,1 0 0,-1-1 0,0 1 0,1 0 1,0 0-1,0 9 0,1-6-2,1 0 0,0 0 0,0 0 1,1 0-1,0 0 0,1 0 0,0-1 0,4 10 0,-5-13 9,0 0 0,0-1-1,1 1 1,-1 0 0,1-1-1,-1 0 1,1 1 0,0-1-1,0-1 1,1 1-1,-1 0 1,0-1 0,1 1-1,0-1 1,-1 0 0,1 0-1,6 1 1,-6-2 26,0-1 0,0 1 0,0-1 0,0 0 1,0 0-1,0-1 0,0 1 0,0-1 0,0 0 0,5-2 0,37-17 368,-41 18-386,24-13 49,-1 0 1,-1-2 0,27-20-1,-41 26-91,0-1-1,0 0 1,-1-1-1,-1 0 1,0-1-1,-1 0 1,11-19-1,-6 2 91,-1 0 0,-1-1 1,15-59-1,10-104-29,-37 185-49,1 2-49,-1-1-1,0 1 0,0 0 1,-1 0-1,0-1 0,-2-12 1,-2 15-143,0 10-32,-2 14 4,6-17 232,-48 244-216,38-178 244,-4 43-5,13-94-31,0 1 1,2-1-1,0 0 1,5 26-1,-5-34 48,1 0-1,1 0 0,-1 0 1,1-1-1,1 1 1,-1-1-1,1 0 0,9 12 1,-11-18-25,-1 0 0,0 0-1,0 0 1,0 0 0,1 0 0,-1 0 0,0-1 0,1 1-1,-1 0 1,0-1 0,1 0 0,-1 1 0,1-1 0,-1 0-1,1 1 1,-1-1 0,1 0 0,-1 0 0,1 0 0,-1 0-1,1 0 1,-1-1 0,1 1 0,-1 0 0,1-1 0,-1 1-1,1-1 1,1-1 0,4-1 7,1-2 1,-1 1-1,14-11 1,-12 8-10,5-3-53,-1 0-1,0 0 0,-1-1 1,0-1-1,0 0 0,-2-1 1,16-22-1,-11 6 99,0-1 1,-2-1-1,15-52 0,14-102-235,-34 151 78,-2-5 136,-2 0-1,-1-65 1,-2 103-51,-1 1 1,0 0-1,0-1 1,0 1-1,0-1 1,0 1-1,0-1 1,0 1-1,0-1 1,0 1 0,0-1-1,0 1 1,0-1-1,0 1 1,-1-1-1,1 1 1,0 0-1,0-1 1,0 1 0,-1-1-1,1 1 1,0 0-1,0-1 1,-1 1-1,1-1 1,0 1-1,-1 0 1,1-1-1,0 1 1,-1 0 0,1 0-1,-1-1 1,1 1-1,0 0 1,-1 0-1,1 0 1,-1 0-1,1-1 1,-1 1 0,1 0-1,-1 0 1,1 0-1,-1 0 1,1 0-1,-1 0 1,1 0-1,0 0 1,-2 0 0,0 1 7,0 0 0,0 0 1,1 0-1,-1 0 1,0 0-1,0 0 1,1 1-1,-1-1 1,0 1-1,-2 2 1,0 2-12,-1 1 0,1 0 1,0 0-1,0 0 1,1 0-1,-5 16 1,-9 50-10,12-46 53,-8 39 64,3 0 1,-2 119 0,12-173-85,0 0 1,1-1-1,1 1 1,0 0-1,0-1 1,1 0 0,1 1-1,5 10 1,-8-18 6,1-1 0,0 0 0,0 1 0,0-1 0,0 0 0,0 0 0,1 0 0,-1-1 0,1 1 0,0-1 0,0 1 0,0-1 0,0 0 0,0 0 0,0 0 0,1 0 0,-1-1 0,0 1 0,1-1 0,0 0 0,-1 0 0,1-1 0,0 1 0,-1 0 0,1-1 0,0 0 0,0 0 0,7-1 0,3-2 38,0 0 0,0 0 0,0-1 1,-1-1-1,1 0 0,24-15 0,-30 15-44,0 0 1,0 0-1,0-1 1,-1 0-1,0 0 1,0-1-1,-1 0 1,0-1-1,0 1 1,-1-1-1,7-12 1,-8 13-6,-2 2 0,0 1 0,0-1-1,0 1 1,0-1-1,-1 0 1,0 0-1,0 0 1,0 0 0,0 0-1,-1-5 1,5-10-299,-5 20 284,0 0 1,1 0 0,-1 0-1,0 0 1,0 0-1,0 0 1,0-1-1,0 1 1,0 0-1,1 0 1,-1 0 0,0 0-1,0 0 1,0 0-1,0 0 1,1 0-1,-1 0 1,0 0 0,0 0-1,0 0 1,0 0-1,1 0 1,-1 0-1,0 0 1,0 0-1,0 0 1,0 0 0,1 0-1,-1 0 1,0 0-1,0 0 1,0 0-1,0 0 1,1 0 0,-1 0-1,0 0 1,0 0-1,0 1 1,0-1-1,1 0 1,7 4-151,-7-3 134,1 0 12,-1 0-1,1 0 1,-1 1-1,0-1 1,1 1-1,-1-1 1,0 1-1,0-1 1,0 1-1,0 0 0,0-1 1,-1 1-1,1 0 1,0 2-1,1 3-65,2 0 111,-1 1 0,0 0 0,-1 0 1,0 0-1,0 0 0,0 12 1,-1-10-34,0 0 0,1-1 0,0 1 0,0 0 0,5 9 0,-2-4 46,-5-13-41,1-1-1,-1 1 0,1-1 0,0 1 0,0-1 0,0 0 0,0 1 0,0-1 1,0 0-1,0 0 0,0 0 0,0 0 0,1 0 0,-1 0 0,0 0 0,1 0 1,-1 0-1,0-1 0,1 1 0,-1-1 0,1 1 0,0-1 0,-1 1 0,1-1 0,-1 0 1,1 0-1,-1 0 0,1 0 0,0 0 0,-1 0 0,3 0 0,5-1 54,0-1 0,0 0-1,18-6 1,-26 8-62,21-9-45,23-12 0,-8 3 7,-20 10 86,21-15 1,10-5 41,-44 26-106,1-1 1,0 0-1,7-7 1,-12 10 6,1-1 1,-1 1-1,1 0 0,-1-1 1,0 1-1,1-1 1,-1 1-1,0-1 1,1 1-1,-1-1 0,0 1 1,1-1-1,-1 1 1,0-1-1,0 1 1,0-1-1,0 1 0,0-1 1,1 0-1,-2 0 13,1 1 0,-1 0 0,1-1 0,0 1 1,-1 0-1,1-1 0,-1 1 0,1 0 0,-1-1 0,1 1 0,-1 0 0,1 0 0,-1-1 0,1 1 0,-1 0 0,1 0 0,-1 0 0,1 0 0,-1 0 0,0 0 1,1 0-1,-1 0 0,1 0 0,-1 0 0,0 0 0,-11 1 38,-1 1-1,1 0 1,0 0 0,0 1 0,-20 8-1,23-7-33,2-1 0,-1 1 0,0 1-1,1-1 1,0 1 0,0 1 0,0-1-1,1 1 1,-1 1 0,1-1 0,1 1-1,0 0 1,0 0 0,0 0-1,0 1 1,1 0 0,1 0 0,-1 0-1,-2 13 1,5-20-4,1 0 0,-1 0 0,1 0 0,0 0 0,0 1 0,0-1 0,-1 0 0,1 0 0,0 1 0,1-1 0,-1 0-1,0 0 1,0 0 0,0 1 0,1-1 0,-1 0 0,1 0 0,-1 0 0,1 0 0,-1 0 0,1 0 0,-1 0 0,1 0 0,0 0 0,0 0 0,0 0 0,0 0 0,-1 0 0,1 0-1,0-1 1,0 1 0,0 0 0,1-1 0,-1 1 0,0-1 0,0 1 0,0-1 0,0 1 0,0-1 0,1 0 0,-1 0 0,0 0 0,0 0 0,1 0 0,1 0 0,5 0 24,0 0 0,-1-1 1,1 0-1,0-1 1,13-4-1,0-2-128,0 0-1,0-2 0,-1 0 1,0-2-1,-1 0 1,33-27-1,-38 24-72,-12 13 19,-9 10 134,0 1 139,1-3-89,2 0 0,-1 0 0,1 1 0,-5 9 0,8-14-25,0 1 1,0-1-1,0 1 0,1-1 0,-1 1 1,1-1-1,0 1 0,-1 0 0,1-1 0,0 1 1,1-1-1,-1 1 0,0 0 0,1-1 0,0 1 1,-1-1-1,3 4 0,-3-5 11,1 1-1,0-1 1,-1 0-1,1 0 0,0 1 1,0-1-1,0 0 1,0 0-1,0 0 1,1 0-1,-1 0 1,0 0-1,0-1 1,1 1-1,-1 0 1,0-1-1,1 1 1,-1 0-1,0-1 1,1 0-1,-1 1 0,2-1 1,4 1-11,-1-1 0,0 0 0,12-1-1,-10 1 5,21-3-60,-1 0 1,1-2-1,-1-2 0,0 0 1,36-15-1,-41 13 5,-14 7 84,-1-1 0,0-1 1,12-6-1,-14 7-15,6-3 40,-12 6-65,0 0 1,1 0 0,-1 0 0,0 0 0,0 0 0,0 0 0,1-1 0,-1 1 0,0 0 0,0 0 0,0 0 0,0 0 0,1-1 0,-1 1 0,0 0 0,0 0 0,0-1 0,0 1 0,0 0 0,0 0 0,1 0-1,-1-1 1,0 1 0,0 0 0,0 0 0,0-1 0,0 1 0,0 0 0,0 0 0,0-1 0,0 1 0,0 0 0,0 0 0,0-1 0,-1 1 0,0-1 4,0 1 1,0 0-1,0 0 0,0 0 1,0-1-1,0 1 0,0 0 1,-1 1-1,1-1 1,0 0-1,0 0 0,0 0 1,0 0-1,0 1 0,0-1 1,0 1-1,0-1 0,0 1 1,-1 0-1,-24 11 95,23-10-66,-7 2 6,1 1-1,1 1 1,-15 11 0,21-15-49,-1 0 0,1 0 0,1 0 1,-1 0-1,0 1 0,0-1 0,1 1 1,-1-1-1,1 1 0,0 0 1,0-1-1,0 1 0,0 0 0,0 0 1,1 0-1,-1 0 0,1 5 0,0-2 11,1-1-1,0 1 1,0-1-1,0 1 1,0-1-1,1 0 0,0 1 1,0-1-1,1 0 1,-1 0-1,7 8 1,-5-7 22,1-1 0,-1 1 0,2-1 0,-1 1 0,0-1 0,1-1 0,0 1 0,9 4 0,-12-8-26,-1 1 0,1-1-1,0 0 1,-1-1 0,1 1-1,0 0 1,-1-1 0,1 0-1,0 1 1,0-1 0,0 0-1,-1-1 1,1 1 0,0 0-1,0-1 1,-1 1 0,1-1-1,0 0 1,-1 0 0,1 0-1,-1 0 1,1-1 0,3-2-1,4-3-123,0-1 1,0 0-1,17-20 0,-16 16 109,16-15-95,51-56 161,-64 66 6,-1-1-1,0-1 1,12-23 0,-5 1-113,21-65 0,5-48-44,-41 135 120,5-21 32,7-72 0,-17 107-58,1 0 1,-1 0-1,0 0 1,0 0 0,-1 0-1,-1-7 1,2 11 9,0 0 1,0 1 0,-1-1 0,1 0 0,0 1-1,0-1 1,-1 1 0,1-1 0,-1 0-1,1 1 1,0-1 0,-1 1 0,1-1 0,-1 1-1,1-1 1,-1 1 0,0-1 0,1 1-1,-1 0 1,-1-1 0,1 1-4,0 0 1,0 0-1,0 0 0,0 0 0,0 0 1,0 0-1,0 0 0,0 0 1,0 1-1,0-1 0,0 1 0,0-1 1,0 0-1,0 1 0,0 0 1,0-1-1,0 1 0,-1 1 0,-3 2-1,0 1-1,0-1 0,1 1 0,-1 1 0,1-1 0,0 1 0,1-1 0,-1 1 0,-3 9 0,-2 9-34,-8 27-1,14-41 40,-13 41 0,-30 109 48,41-136-78,1 1 1,1-1-1,1 1 0,2 40 0,1-58 53,0 0-1,0 0 0,1 0 1,0 0-1,0 0 0,1-1 1,4 10-1,-6-13-5,1 0 1,0-1-1,-1 1 0,1-1 0,0 1 1,0-1-1,0 1 0,1-1 0,-1 0 1,1 0-1,-1 0 0,1-1 0,0 1 1,-1 0-1,1-1 0,0 0 0,0 0 1,5 2-1,2-2 13,1 0 0,0-1 0,-1 0 0,1-1 0,0 0 0,-1-1 0,17-4 0,2-3-35,38-16-1,-57 19 13,1 0 1,-1-1-1,0 0 0,0 0 1,-1-1-1,0-1 0,11-12 1,-10 12 63,-9 9-81,-1 0 1,1-1-1,0 1 1,-1-1-1,1 1 1,-1 0-1,1-1 1,-1 1-1,1-1 1,-1 0-1,0 1 1,1-1-1,-1 1 1,0-1-1,1 0 1,-1 1-1,0-1 1,0 1-1,1-1 1,-1 0-1,0 1 1,0-1-1,0 0 1,0 0-1,0 0 1,-1 6 16,1 0-1,-1 0 1,0-1 0,0 1 0,-4 8 0,3-8-13,0 0 0,1 0 0,0 0 0,-1 1 0,1 9 0,1-14 21,-1 3 4,1 0 0,0 0-1,0 0 1,0 0 0,1-1 0,-1 1-1,1 0 1,0 0 0,0-1 0,0 1-1,1 0 1,-1-1 0,4 6-1,-4-9-1,0 0-1,0 1 0,-1-1 1,1 0-1,0 0 0,0 0 1,0 0-1,0 0 0,0 0 1,-1 0-1,1 0 0,0 0 1,0 0-1,0-1 0,0 1 0,-1 0 1,1 0-1,0-1 0,1 0 1,0 1 46,2-2-68,1-1 1,0 1 0,-1 0-1,0-1 1,0 0 0,1 0-1,-2 0 1,1-1-1,0 1 1,-1-1 0,0 0-1,1 0 1,-1 0 0,2-6-1,18-20-95,-21 28 99,0 0 0,-1 0 0,0 0-1,1 0 1,-1-1 0,1-3 0,7-11-119,-9 17 119,0 0-1,0 0 0,0 0 1,0 0-1,0-1 0,0 1 1,0 0-1,0 0 0,0 0 0,0 0 1,0 0-1,0 0 0,0 0 1,0 0-1,0 0 0,0 0 1,1 0-1,-1 0 0,0-1 0,0 1 1,0 0-1,0 0 0,0 0 1,0 0-1,0 0 0,0 0 1,0 0-1,0 0 0,0 0 0,0 0 1,0 0-1,1 0 0,-1 0 1,0 0-1,0 0 0,0 0 1,0 0-1,0 0 0,0 0 0,0 0 1,0 0-1,0 0 0,0 0 1,0 0-1,1 0 0,-1 0 0,0 0 1,0 0-1,0 0 0,0 0 1,0 0-1,0 0 0,0 0 1,0 0-1,0 0 0,0 1 0,0-1 1,0 0-1,0 0 0,0 0 1,1 0-1,-1 0 0,0 0 1,0 0-1,0 0 0,0 0 0,0 0 1,0 0-1,0 1 0,0 4-77,0-5 69,-5 91 272,5-85-240,0-4-15,0 1-1,1-1 1,-1 0 0,1 1-1,-1-1 1,1 0 0,0 1 0,0-1-1,0 0 1,2 4 0,1 1 142,-3-6-42,7-2-11,-6-1-105,0 0 1,0 0-1,0 0 1,0 0-1,0-1 1,-1 1-1,1 0 1,1-5-1,2-3-112,1 2 32,-1-1 0,-1 1-1,8-18 1,-11 24 75,0 0-1,0 0 1,0-1 0,0 2-1,0-1 1,0 0-1,1 0 1,-1 0 0,2-1-1,-2 2 13,-1 1 1,0 0-1,1 0 0,-1-1 0,0 1 0,1 0 1,-1 0-1,0 0 0,1-1 0,-1 1 1,1 0-1,-1 0 0,0 0 0,1 0 0,-1 0 1,1 0-1,-1 0 0,1 0 0,-1 0 1,0 0-1,1 0 0,-1 0 0,1 0 0,-1 0 1,0 0-1,1 0 0,-1 0 0,1 1 1,-1-1-1,0 0 0,1 0 0,-1 0 0,0 1 1,1-1-1,0 1 0,18 8 2,-14-6 10,2 1 0,-1-2 0,0 1-1,1-1 1,10 3 0,4-3 99,0-1-1,0-1 1,26-4 0,-46 4-91,4 0-5,0-1 0,0 0 0,0-1 0,-1 1 0,1-1 1,0 0-1,-1 0 0,0 0 0,1 0 0,-1-1 0,0 0 0,4-3 0,-6 4-17,-1 1 0,1 0-1,-1-1 1,1 1 0,-1-1 0,0 0-1,0 1 1,1-1 0,-1 0 0,0 0-1,-1 0 1,1 0 0,0 0 0,0 0-1,-1 0 1,1 0 0,-1 0 0,0 0-1,0 0 1,0 0 0,0 0 0,0 0-1,0 0 1,0 0 0,0 0 0,-1-1-1,1 1 1,-1 0 0,-1-3 0,1 4-1,1 0 1,-1 0 0,0 0-1,1 0 1,-1 0 0,0 0-1,0 1 1,1-1-1,-1 0 1,0 0 0,0 1-1,0-1 1,0 0 0,0 1-1,0-1 1,0 1 0,0-1-1,0 1 1,-1 0-1,1-1 1,0 1 0,0 0-1,0 0 1,0 0 0,0 0-1,-3 0 1,-1 1 16,0-1 0,1 2 0,-1-1-1,-9 3 1,7-1-23,1-1 57,-1 0-1,1 1 0,0 0 1,0 0-1,1 0 0,-1 1 1,1 0-1,0 0 0,0 0 1,0 1-1,0-1 0,1 1 1,-1 0-1,1 0 0,1 1 1,-1 0-1,-3 7 0,6-12-44,1 1 0,-1 0 0,1-1-1,0 1 1,-1 0 0,1 0-1,0-1 1,0 1 0,0 0-1,0 0 1,0-1 0,0 1-1,1 0 1,-1-1 0,1 1 0,-1 0-1,1-1 1,0 1 0,-1 0-1,1-1 1,0 1 0,0-1-1,0 1 1,2 1 0,3 4 9,0-1 1,0 1-1,11 7 0,-15-12 1,6 4-132,0-1 1,0 0-1,0 0 0,1-1 1,0 0-1,0 0 1,12 2-1,-12-3-932,0-1 0,1-1 0,-1 1 0,12-1 1,-8-3-2467,-15-13-7870,-4 7 10633,-12-12-3905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2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89 2976,'2'-1'562,"1"0"1,-1 0-1,0-1 0,0 1 1,1 0-1,-1-1 0,0 1 1,0-1-1,0 0 0,-1 0 1,1 1-1,2-4 0,-4 4-366,1 0-1,-1 0 1,0 0-1,1 0 1,-1 0-1,0-1 1,1 1-1,-1 0 1,0 0-1,0-1 1,0 1-1,0 0 1,0 0-1,0 0 1,-1-1-1,1 1 0,0 0 1,-1 0-1,1 0 1,-1-1-1,1 1 1,-1 0-1,1 0 1,-1 0-1,0 0 1,1 0-1,-1 0 1,0 0-1,0 0 1,-1 0-1,-1-2-28,0 0 0,-1 0-1,1 1 1,-1-1 0,0 1-1,1 0 1,-1 0 0,0 0-1,0 1 1,0-1 0,-1 1-1,-5-1 1,0 1-80,0 0 0,1 0 1,-1 1-1,-14 1 0,-7 3 81,0 1 0,-51 15 0,67-15-110,1 0 0,-1 1 1,1 0-1,1 2 0,-1-1 1,1 2-1,-15 12 0,22-15-35,-1 0-1,1 1 1,0 0-1,1 1 1,-1-1-1,2 1 1,-1 0-1,-6 15 0,7-10 37,0 0-1,0 0 1,1 1-1,0-1 1,0 18-1,3-4 102,0 1-1,2-1 1,1 0-1,1 0 0,10 34 1,23 61 582,-20-72-382,-3 0 1,12 72 0,-13 178 474,-13-299-833,-5-23-9052,0-1 6170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28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49 8384,'-8'-14'3808,"13"14"-3328,-2-3 2080,7 0-1504,9-6 767,2 4-1055,19-1-32,10 6-416,13-5 128,0 5-224,0-3-288,-9 6 32,-10-3 0,-2 8 32,-11-5-512,1 2 288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2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49 4800,'0'-1'107,"-1"1"-1,1 0 1,-1 0 0,1 0-1,0 0 1,-1 0 0,1 0-1,-1 0 1,1 0 0,-1 0-1,1 0 1,-1 0 0,1 0-1,0 1 1,-1-1 0,1 0-1,-1 0 1,1 0 0,0 0-1,-1 1 1,1-1 0,0 0-1,-1 1 1,1-1 0,0 0-1,-1 0 1,1 1 0,0-1-1,0 0 1,-1 1 0,1-1-1,0 1 1,0-1 0,0 0-1,-1 1 1,1-1 0,0 1-1,0-1 1,0 1 0,-8 23 2127,6-19-1983,-88 355 5572,86-341-5564,2 1 0,0-1 0,1 0 0,3 38 0,-1-48-148,1-1 0,0 0 0,0 1 0,1-1 0,0 0 0,0 0 0,1-1 0,0 1 0,1-1 0,-1 1 0,1-1-1,1-1 1,8 9 0,-12-12-47,0-1 0,0 0 0,1 0 0,0-1 0,-1 1 0,1 0 0,0-1 0,0 1 0,-1-1 1,1 0-1,0 0 0,0 0 0,0-1 0,5 1 0,-3-1 5,0 0 1,-1 0 0,1 0 0,0-1 0,-1 0 0,1 0-1,-1 0 1,1-1 0,5-2 0,0 0-23,-1-1 0,1-1 0,-1 0-1,-1 0 1,1 0 0,-1-1 0,0 0 0,0-1 0,10-13 0,-9 9-24,-1-1 0,0-1 0,-1 1 0,0-1 0,-1 0 1,4-16-1,-1-1-5,-2-1 1,-2 0-1,-1 0 0,-1-1 1,-3-54-1,0 59-48,-2 0-1,-1 1 0,-12-48 0,13 67 18,-1 0 0,0 0 1,-1 0-1,0 1 0,0-1 0,-10-12 0,11 15 0,-1 1 0,-1 0 0,1 0 1,-1 0-1,1 1 0,-1-1 0,0 1 0,0 0 0,0 0 0,-1 1 0,-5-3 0,4 4 2,1-1 0,-1 1 0,0 0 0,1 1-1,-1-1 1,0 1 0,0 1 0,0-1 0,1 1 0,-1 0-1,0 1 1,1-1 0,-1 1 0,1 1 0,-12 5 0,8-3 34,0 1 0,1 0 0,-1 0 0,2 1 1,-1 0-1,1 1 0,0 0 0,0 0 0,-7 11 1,9-10-35,-1 1 0,2 1 0,-1-1 0,2 1 0,-1 0 0,1 0 0,1 1 0,-4 20 0,6-25 60,0 1 0,1 0 0,0-1 0,0 1 1,1 0-1,0-1 0,0 1 0,1-1 0,-1 0 1,2 1-1,-1-1 0,1 0 0,0 0 0,1 0 0,4 6 1,-2-4 156,0-1 0,1 1 1,0-1-1,0-1 1,15 12-1,-17-15-123,1 0 0,0-1 0,0 0 0,1 0 0,-1 0 1,1 0-1,-1-1 0,1 0 0,12 1 0,-7-2-15,0 0-1,0-1 1,1 0 0,-1-1 0,0-1-1,21-5 1,69-28 97,-48 15-25,3-3-485,-22 5-2686,-18 8 1137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29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27 5472,'-11'-20'1760,"11"19"-1737,0 1 1,0 0 0,-1 0-1,1-1 1,0 1 0,0 0-1,0 0 1,0 0 0,0-1-1,0 1 1,-1 0 0,1 0-1,0 0 1,0-1-1,0 1 1,0 0 0,-1 0-1,1 0 1,0 0 0,0 0-1,0-1 1,-1 1 0,1 0-1,0 0 1,0 0 0,-1 0-1,1 0 1,0 0-1,-1 0 1,-2-1 169,0 1 0,0 0 0,0 0-1,0 0 1,0 0 0,0 0 0,0 1 0,0-1 0,0 1 0,0 0-1,0 0 1,0 0 0,1 0 0,-1 0 0,0 1 0,1 0 0,-1-1-1,1 1 1,-1 0 0,1 0 0,0 0 0,0 0 0,0 0-1,-3 5 1,-4 4 55,1 0 0,1 0 0,0 1 0,1 0 0,-10 25 0,-5 25 152,2 0-1,4 2 0,2 0 1,2 1-1,4 0 0,3 0 0,6 121 1,3-145-287,0-1 1,3 0-1,18 57 1,-17-73-30,0 0 1,1-1-1,2 0 1,0 0-1,2-1 1,27 34-1,4-6-15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2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6560,'-1'-2'1103,"6"2"743,4 4-1476,-1 0 0,1 0 0,-1 1 0,0 0 0,0 0 0,0 1 1,-1 0-1,0 1 0,0-1 0,-1 1 0,0 1 0,6 8 0,10 15 682,27 56 1,-44-78-870,48 93 1870,47 130 0,-80-171-1651,-4 0 0,-1 1-1,-4 1 1,-2 0 0,1 124 0,-10-160-257,-5 36 1,4-56-98,0 1 1,-1-1 0,0 1 0,0-1-1,-1 0 1,0 0 0,0 0 0,0 0 0,-7 9-1,7-13-282,0 0 0,0 0 0,0-1 0,0 1 0,0-1 0,0 1 0,0-1 0,-1 0 0,0 0 0,1-1 0,-1 1 0,0-1 0,-6 2 0,9-3 172,-2 1-467,0 0-1,0 0 1,-1 0 0,1-1 0,0 1 0,-1-1 0,1 0 0,0 0 0,-1-1 0,1 1 0,0 0-1,-1-1 1,1 0 0,0 0 0,0 0 0,0 0 0,0-1 0,-5-2 0,-25-16-4127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30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322 174 2656,'5'-8'929,"1"0"0,8-11 0,-8 13 31,-2 0 1,1 0-1,-1-1 1,0 1-1,0-1 1,5-12-1,-9 17-749,1 0 1,-1 0-1,0 0 0,0 1 0,1-1 0,-1 0 0,-1 0 0,1 0 0,0 0 0,0 0 1,-1 0-1,1 0 0,-2-2 0,1 2-68,0-1 0,-1 1 0,1-1 0,-1 1-1,0 0 1,0 0 0,0 0 0,0 0 0,0 0 0,0 0 0,-3-2 0,-2 1-22,1-1 1,-1 1-1,0 0 1,1 1 0,-1 0-1,0 0 1,0 0-1,-1 1 1,1 0-1,0 0 1,0 1-1,-11 0 1,-3 2-118,1 1-1,-1 0 1,-19 6-1,31-7-3,1 1 0,0 0-1,0 0 1,0 1 0,0-1-1,1 2 1,-1-1-1,1 1 1,0 0 0,1 1-1,-1-1 1,1 1-1,0 1 1,1-1 0,-1 1-1,1 0 1,1 0 0,-1 1-1,1-1 1,0 1-1,1 0 1,0 0 0,0 0-1,1 0 1,0 1 0,0-1-1,0 16 1,2-4 125,1-1 0,1 1 0,1-1-1,1 0 1,11 34 0,43 87 800,-21-65-363,40 92 611,-69-146-1084,-2 1-1,0 0 0,-1 0 0,-1 0 0,-1 0 0,0 26 0,-2-12 83,0-20-847,-1 0 0,0-1 0,-3 20 0,-1-26-2790,-1-5 1034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31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14 121 7136,'-13'-19'3232,"23"10"-2816,-2 4 2176,5 2-1504,14-5 1695,9-1-1599,4-2 0,7 2-704,-2-2 0,0 7-320,-1-7-64,-4 6-64,10-3-128,-5 4 64,5-1 96,-2 5-32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3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0 7968,'-6'4'3900,"-4"18"-2440,-3 7-447,-2-1 0,-1 0 0,-25 35 0,31-49-708,-180 233 2644,174-226-2731,-26 41 0,36-52-256,0 1 0,1 0 0,0 1 0,1-1 1,0 1-1,-2 13 0,7-9-3303,-1-15 3076,0-1 0,0 1 0,0-1 0,0 0 0,0 1 0,0-1 0,1 1 0,-1-1 0,0 0 0,0 1 0,0-1 0,1 0 0,-1 1 0,0-1 0,2 1-1060,-2 0 1060,0-1 0,1 0 0,-1 0 0,0 0 0,1 0 0,-1 1 0,1-1 0,-1 0 0,1 0 0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31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9056,'0'-1'429,"0"1"-357,0 0-1,0 0 1,0 0-1,0 0 1,0 0 0,0-1-1,0 1 1,-1 0-1,1 0 1,0 0-1,0 0 1,0 0 0,0 0-1,0 0 1,0 0-1,0-1 1,0 1-1,0 0 1,0 0-1,0 0 1,0 0 0,0 0-1,0 0 1,1 0-1,-1-1 1,0 1-1,0 0 1,0 0 0,0 0 429,0 0-430,0-1 1,0 1-1,1 0 1,-1 0-1,0 0 1,0 0 0,0 0-1,0 0 1,0 0-1,0 0 1,0 0-1,0 0 1,1 0 0,-1 0-1,0 0 1,0 0-1,0 0 1,11 5 2192,15 12-523,-22-14-1390,120 83 2966,-108-74-3132,1-1 0,18 9 0,-26-16-238,0 0 1,0 0-1,1-1 1,-1 0-1,1-1 1,12 2-1,16-2-2363,4 2 645</inkml:trace>
  <inkml:trace contextRef="#ctx0" brushRef="#br0" timeOffset="1">762 72 4992,'0'-1'117,"0"1"1,0-1-1,0 1 1,-1-1-1,1 1 0,0-1 1,0 0-1,-1 1 1,1-1-1,0 1 1,-1-1-1,1 1 0,-1 0 1,1-1-1,-1 1 1,1-1-1,-1 1 1,1 0-1,-1-1 0,1 1 1,-1 0-1,1 0 1,-1-1-1,0 1 1,1 0-1,-1 0 0,1 0 1,-1 0-1,0 0 1,1 0-1,-1 0 1,1 0-1,-1 0 0,0 0 1,1 0-1,-1 0 1,1 0-1,-1 1 1,0-1-1,1 0 0,-1 1 1,-10 1 720,-30 4 1240,-67 20-1,67-14-1623,-203 64 724,202-61-989,-1 1-352,15-7-3122,17-6 1067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32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 6816,'-1'0'136,"1"-1"0,0 0 0,-1 0 0,1 1 0,-1-1 0,1 1 0,-1-1 0,1 0 0,-1 1 0,1-1 0,-1 1 0,0-1 0,1 1 0,-1 0 0,0-1 0,1 1 0,-1-1 0,-1 1 0,1 13 984,1-8-1155,0 6 656,1 1-1,1-1 1,5 22-1,-1-3 306,29 124 2561,-27-127-2835,1 0 0,2-1 1,22 41-1,-18-41-451,26 43 542,-36-62-634,0-1 0,1 1-1,-1-1 1,1 0-1,0-1 1,1 0-1,9 7 1,5 0-24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4:29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54 10400,'-27'-34'3840,"23"26"-2976,-5 1 1055,13 3-959,5 4-544,5 0-928,-1 8 288,0 0-2015,-4 4 1247,1-1-3104,-5 6 2336,-20-9-3168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3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65 5632,'-10'-51'3333,"8"37"1590,4 23-1340,-14 266 877,6-188-3773,6 25-201,1-55-567,8-62-4607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3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8896,'-1'0'169,"0"0"1,0 1-1,0-1 1,0 0-1,0 0 1,0 1-1,1-1 1,-1 1-1,0-1 1,0 1-1,0-1 1,1 1-1,-1-1 1,0 1-1,1 0 1,-1-1-1,1 1 1,-1 0-1,0 0 1,1-1-1,0 1 1,-1 0-1,1 0 1,-1 0-1,1 0 1,0-1-1,0 1 1,-1 0 0,1 0-1,0 2 1,-1 6 190,0 1 0,0 12 0,0-6 425,-60 545 5513,60-557-6535,1-1 0,-1 1 0,1-1 0,0 1 0,1-1 0,0 4 0,3 2-803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3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24 382 8320,'-20'-4'2672,"20"4"-2647,0 0 0,0 0 0,0 0 1,0 0-1,0 0 0,0 1 0,-1-1 1,1 0-1,0 0 0,0 0 1,0 0-1,0 0 0,0-1 0,0 1 1,-1 0-1,1 0 0,0 0 0,0 0 1,0 0-1,0 0 0,0 0 0,0 0 1,-1 0-1,1 0 0,0 0 0,0 0 1,0 0-1,0 0 0,0-1 0,0 1 1,0 0-1,0 0 0,0 0 1,0 0-1,-1 0 0,1 0 0,0 0 1,0-1-1,0 1 0,0 0 0,0 0 1,0 0-1,0 0 0,0 0 0,0 0 1,0-1-1,0 1 0,0 0 0,0 0 1,0 0-1,0 0 0,0 0 0,0 0 1,0-1-1,0 1 0,1 0 1,-1 0-1,0 0 0,0 0 0,0 0 1,0-1 273,15-22 2421,15-31-970,27-43-160,-44 79-1304,0 1 0,1 0 0,20-20 1,-19 23-79,0 1-1,1 1 1,0 0 0,1 1 0,0 1-1,21-9 1,-30 16-147,-1 0 1,1 0-1,1 1 0,-1 0 0,0 0 0,0 1 0,1 0 0,-1 0 0,1 1 0,-1 0 1,1 1-1,-1 0 0,0 0 0,1 0 0,-1 1 0,0 1 0,10 3 0,-9-1 54,0 0-1,-1 0 1,0 0-1,0 1 0,0 1 1,12 12-1,35 49 822,-38-46-458,25 28 1,-40-49-444,-1 1 1,0-1 0,1 1 0,-1-1 0,1 0-1,0 0 1,-1 0 0,1 0 0,0 0 0,-1 0 0,1 0-1,0-1 1,0 1 0,0-1 0,0 1 0,0-1-1,0 0 1,0 0 0,0 1 0,0-1 0,0-1 0,-1 1-1,1 0 1,0 0 0,0-1 0,0 1 0,0-1-1,0 0 1,2 0 0,2-3-117,-1 0 0,0 1 0,0-1 0,0-1 0,0 1 0,-1-1 0,8-9 0,3-8-4036,2 2 1082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3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80 11712,'-13'4'5311,"18"-4"-4607,0 0 736,-2 0-928,7-4 480,8 4-544,4-8-192,4 5-160,6-9 128,-1 7-128,1-3-96,0 4-32,-1-1-2848,6 5 1536,-2-11-7039,-4 7 4671,-4-16 224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3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147 108 6880,'-6'4'326,"1"-1"1,0 2 0,-1-1-1,2 1 1,-1-1 0,0 1-1,1 1 1,0-1 0,0 0-1,1 1 1,0 0 0,0 0-1,0 0 1,0 0 0,-1 10-1,-30 137 2099,11-44-1244,15-76-722,2 0 1,-2 43 0,7-63-257,1 0 0,1-1 0,0 1 0,0-1-1,2 1 1,-1-1 0,2 0 0,-1 1 0,8 13-1,-10-24-151,0 1-1,0-1 0,1 1 1,-1-1-1,1 0 0,0 0 1,-1 1-1,1-1 0,0 0 0,1-1 1,-1 1-1,0 0 0,0-1 1,1 1-1,-1-1 0,1 0 1,-1 1-1,1-1 0,-1-1 1,1 1-1,0 0 0,0-1 0,-1 1 1,1-1-1,0 0 0,0 0 1,0 0-1,-1 0 0,1 0 1,0-1-1,0 1 0,-1-1 0,1 1 1,0-1-1,-1 0 0,5-3 1,10-3 5,-1-1 1,0-1 0,0 0-1,-1-1 1,0-1-1,-1-1 1,0 0 0,-1 0-1,0-1 1,-1-1-1,-1 0 1,14-22 0,-5 0-42,27-65 0,5-42 56,-51 141-70,29-93 15,-27 81-47,0 0 0,-1 0 0,-1 0-1,0-25 1,-1 33-13,-1 1-1,1-1 0,-1 1 1,-1 0-1,1-1 0,-1 1 1,0 0-1,0 0 0,0 0 1,-1 0-1,0 1 0,0-1 1,0 1-1,-7-8 0,4 7 14,1 0 0,-1 0 0,0 1 0,0 0 0,0 0-1,-1 1 1,0 0 0,1 0 0,-1 0 0,-9-1 0,5 1 5,0 1 1,0 0 0,0 1-1,0 0 1,-1 1 0,1 0 0,0 1-1,0 0 1,-1 1 0,1 0-1,0 1 1,1 0 0,-1 1 0,-13 6-1,19-7 78,0 1-1,0-1 0,1 1 0,-1 0 1,1 0-1,0 0 0,0 1 0,1-1 1,-1 1-1,1 0 0,0 0 1,0 0-1,1 0 0,-1 1 0,1-1 1,0 1-1,1-1 0,0 1 0,-1 0 1,2 0-1,-1 7 0,0-3 95,1 0 0,0 0 0,1-1 0,0 1-1,1 0 1,0-1 0,0 1 0,1-1 0,1 1 0,-1-1 0,1 0-1,6 8 1,-6-10-74,1-1 0,1 0 0,-1-1 0,1 1 0,0-1-1,0 0 1,1 0 0,-1-1 0,1 0 0,0 0 0,0-1-1,0 1 1,1-2 0,-1 1 0,1-1 0,13 2 0,1 0-8,0-2 0,0 0 0,0-1 0,38-5 0,-20 0-608,75-20 1,-52 5-5229,-34 7 2306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3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10 4640,'-1'-1'64,"1"0"1,0 1 0,0-1-1,-1 1 1,1-1-1,0 1 1,-1 0-1,1-1 1,0 1 0,-1-1-1,1 1 1,-1 0-1,1-1 1,0 1-1,-1 0 1,1-1 0,-1 1-1,1 0 1,-1 0-1,1-1 1,-1 1-1,0 0 1,1 0 0,-1 0-1,1 0 1,-1 0-1,1 0 1,-1 0-1,1 0 1,-1 0 0,0 0-1,1 0 1,-1 0-1,1 0 1,-1 0-1,1 1 1,-1-1 0,1 0-1,-1 0 1,1 1-1,-1-1 1,1 0-1,-1 1 1,1-1 0,-1 0-1,1 1 1,-1 0-1,-2 2 367,0 1-1,0-1 0,0 1 1,-3 7-1,4-9-177,-59 106 3708,-22 55-2314,63-123-1079,11-22-404,-38 77 820,-35 101 1,71-165-865,2 0 1,1 0 0,2 0-1,1 1 1,1 0 0,2 0-1,3 56 1,1-68-70,1-1 0,1 0 0,1 0 0,0 0-1,2-1 1,0 0 0,1 0 0,1-1 0,12 19 0,-14-25-383,1 0 0,1 0 0,0-1 0,0 0 1,1 0-1,0-1 0,1-1 0,0 1 0,0-2 0,1 0 0,0 0 0,0-1 1,0 0-1,14 3 0,2-2-3559,34 3 1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3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7136,'2'-1'317,"0"0"1,0 0-1,0 0 1,0 1-1,0-1 1,1 1-1,-1-1 1,0 1 0,1 0-1,-1 0 1,0 0-1,0 0 1,5 1-1,32 7 882,-30-5-790,52 16 1511,90 42 0,-127-50-1301,0 1 1,40 28-1,-51-30-507,-1 0-1,0 0 1,0 2 0,-1-1-1,-1 1 1,10 14 0,-8-6 31,-2 1 0,0 1 0,-1-1-1,-1 1 1,-1 1 0,-1-1 0,-1 1 0,-2 0 0,3 39 0,-6-25 23,-1-1 0,-2 0 0,-2 0 0,-9 40 0,-48 137 342,46-163-481,-51 138 646,15-79-1975,10-41-3279,42-67 4433,0-1 0,0 0 0,0 0 0,0 1 0,0-1 0,-1 0 0,1 1 0,0-1 1,0 0-1,0 0 0,0 1 0,-1-1 0,1 0 0,0 0 0,0 1 0,0-1 0,-1 0 0,1 0 0,0 0 0,0 0 1,-1 1-1,1-1 0,0 0 0,-1 0 0,1 0 0,0 0 0,0 0 0,-1 0 0,1 0 0,0 0 0,-1 0 0,1 0 1,-1 0-1,0-15-3276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3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 5472,'-3'-2'551,"3"2"-489,0 0 0,0 0 1,0 0-1,0 0 1,0 0-1,0-1 1,0 1-1,0 0 0,-1 0 1,1 0-1,0 0 1,0 0-1,0 0 0,0 0 1,0-1-1,0 1 1,-1 0-1,1 0 1,0 0-1,0 0 0,0 0 1,0 0-1,-1 0 1,1 0-1,0 0 0,0 0 1,0 0-1,0 0 1,-1 0-1,1 0 1,0 0-1,0 0 0,0 0 1,0 0-1,-1 0 1,1 0-1,0 0 0,0 0 1,0 0-1,0 0 1,0 1-1,-1-1 1,1 0-1,0 0 0,0 0 1,0 0-1,0 0 1,0 0-1,0 0 0,0 1 1,-1-1-1,1 0 1,0 0-1,0 0 1,0 0-1,0 0 0,0 1 1,0-1-1,0 0 1,0 0-1,0 0 0,0 0 1,0 1-1,0-1 1,2 0 1222,39 2 2995,4-1-3163,91-3 1220,98 2-786,-227 0-1556,0 0 1,0 1-1,0 0 0,0 1 0,0 0 1,8 3-1,-13-4 3,1 0 1,-1 0-1,0 0 0,0 1 1,0-1-1,0 1 0,0-1 1,0 1-1,-1 0 1,1 0-1,-1 0 0,1 0 1,-1 0-1,1 0 0,-1 0 1,0 0-1,0 0 0,0 1 1,0-1-1,-1 1 0,2 3 1,2 27-34,-1 0 1,-1 56-1,-15 68 156,2-26-112,-28 480 199,23-312 27,13-216-315,-2 46 424,19 203 0,-10-311-255,1-1-1,0 1 1,1-1-1,15 30 1,-20-47 52,0 0 0,1 1 0,-1-1 1,0 1-1,-1-1 0,2 6 0,-2-8-88,0 0 0,0-1 0,0 1 0,-1 0 0,1 0 0,0-1 0,0 1 0,0 0 0,-1 0 0,1-1 0,0 1 0,0 0 0,-1-1 0,1 1 0,-1 0 0,1-1 0,-1 1 0,1-1 0,-1 1 0,1-1 0,-1 1 0,1-1 0,-1 1 0,0-1 0,1 0 0,-1 1 0,0-1 0,1 0 0,-1 1 0,0-1 0,1 0 0,-1 0 0,0 0 0,0 1 0,1-1 0,-1 0 0,-1 0 0,-54 4 577,-299 15 319,327-19-695,-47-6 0,64 4-575,0 0 0,-17-7-1,21 6-754,0 0 1,-1 0-1,1-1 0,-9-7 0,1 0-5222,2 2 1925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38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60 5632,'-15'-5'1834,"13"4"-1496,1 0-1,0 0 1,-1 1-1,1-1 1,0 0-1,0 0 0,-1 0 1,1 0-1,-1-3 1,-1 2 895,3 1-1129,-1 1 0,1 0 0,0-1 1,-1 1-1,1 0 0,0-1 0,-1 1 0,1 0 0,0-1 0,0 1 0,-1-1 0,1 1 0,0 0 0,0-1 0,0 1 0,-1-1 0,1 1 0,0-1 0,0 1 1,0-1-1,0 1 0,0-1 0,0 1 0,0-1 0,0 1 0,0-1 0,0 1 0,0-1 0,0 1 0,1 0 0,-1-1 0,0 1 0,0-1 0,0 1 0,1-1 0,-1 1 1,0 0-1,1-1 0,-1 1 0,0 0 0,0-1 0,1 1 0,-1 0 0,1-1 0,-1 1 0,0 0 0,1 0 0,-1-1 0,1 1 0,-1 0 0,1 0 0,-1 0 0,1 0 1,-1-1-1,1 1 0,5-2-31,0 1 0,0-1 1,9 0-1,-11 1 233,49-4 482,67 1 1,-32 2-420,-27 2-30,101 12 0,-138-8-300,-1 0 0,1 1 0,-1 2 0,0 0 1,-1 2-1,28 13 0,-35-14-15,0 1 1,-1 1-1,0 0 0,0 0 0,-1 2 1,-1 0-1,0 0 0,0 1 1,14 21-1,-12-12 110,-1 0 0,-1 0 0,-1 1 0,-1 1 0,-2-1 0,0 2-1,-1-1 1,4 29 0,-10-39-47,0-1 1,-1 1-1,-1-1 0,0 0 0,-1 1 0,0-1 0,-1 0 0,0 0 1,-2 0-1,1 0 0,-8 14 0,-9 11 25,-1 0 1,-30 37-1,13-19 73,-172 225 642,199-267-776,0 0 0,1 0 0,0 1 0,2 0 0,-1 1 0,2 0 0,0 0 0,-5 20 0,12-35-47,1 0 1,-1 0 0,1 1 0,0-1-1,0 0 1,-1 1 0,1-1 0,0 1 0,0-1-1,1 0 1,-1 1 0,0-1 0,0 0-1,1 1 1,-1-1 0,0 0 0,1 0-1,-1 1 1,1-1 0,0 0 0,-1 0 0,1 0-1,0 0 1,0 0 0,0 0 0,0 0-1,0 0 1,0 0 0,0 0 0,0 0 0,0 0-1,2 0 1,4 2 64,-1 0 0,1-1 0,0 0 0,-1 0 0,10 0 0,-6 0-32,120 17 186,-86-15-118,0 3 1,0 1-1,58 19 1,-100-26-101,0-1 1,0 1-1,0 0 1,0 0-1,0 0 0,0 0 1,-1 1-1,1-1 1,0 0-1,-1 1 0,1-1 1,-1 1-1,0 0 1,3 2-1,-4-2 2,1-1-1,0 1 1,-1 0-1,0-1 1,1 1-1,-1-1 1,0 1-1,0 0 1,0-1 0,0 1-1,0 0 1,0-1-1,0 1 1,-1-1-1,1 1 1,0 0-1,-1-1 1,0 1-1,1-1 1,-2 2 0,-7 14 38,-1 0 1,-1 0 0,-1-2 0,0 1 0,-20 19 0,-78 62-66,34-39 67,-17 15 108,77-59-132,0 0 0,1 2 0,-17 22 0,28-34-35,1 1 1,0 1-1,0-1 0,0 0 1,1 1-1,-4 10 0,5-13 4,0 0-1,1 0 1,0 0-1,0 0 1,0 0-1,0 0 0,0 0 1,0 0-1,1-1 1,-1 1-1,1 0 0,0 0 1,0 0-1,0 0 1,2 3-1,4 5-8,1 0 0,0-1 0,1 0 0,0 0 0,12 10 0,-11-10 13,51 49-21,-4 3 0,76 105 0,-131-166 27,85 135-23,-75-114 48,-1 0 0,0 1 1,-2 1-1,9 34 0,-13-33 25,0 0 1,-2 1-1,0-1 0,-2 1 0,-1 0 0,-1-1 0,-1 1 1,-6 27-1,5-38-40,-1 0 0,-1-1 0,0 1 0,-1-1 0,0 0 0,-1 0 0,-1-1 0,0 0 0,-1 0 0,0-1 1,-1 0-1,-1 0 0,1-1 0,-24 17 0,-3-2-231,-1-3 1,-65 31-1,-92 23-4000,164-67 2161,0 0-1,0-2 0,-41 4 1,-21-6-1659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4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2144,'-4'1'831,"-1"-1"0,0 1 0,1 0 0,-1 0 0,0 0-1,-7 4 1,-10 3 3561,11-3-2477,10-4-1665,-1-1-1,1 1 1,0 0 0,0-1 0,0 1 0,0-1-1,0 1 1,-1-1 0,1 0 0,0 0 0,0 0-1,-3 1 1,-3 0 3257,26 1-1078,454-2-376,-306-5-1642,-150 2-378,-16 3-18,1-1-1,0 1 1,0-1-1,0 1 1,-1 0-1,1 0 1,0 0 0,0 0-1,0 0 1,-1 0-1,5 1 1,-5 0-191,-8 3-4016,-6 4-2644,12-8 6076,-1 1 1,1-1-1,-1 1 1,1 0-1,-1 0 1,1-1-1,0 1 1,0 0-1,-3 2 0,-2 12-3362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4:29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1331 97 11552,'-22'-25'5215,"31"19"-4511,9 1 736,5-4-928,9-2 928,8-1-832,18 0-160,28 4-288,12 3-672,-8 2 256,-14 6-3424,-18 2 2049,-13 3-4961,-21-8 3712,-33-4-1056</inkml:trace>
  <inkml:trace contextRef="#ctx0" brushRef="#br0" timeOffset="1">10 109 10144,'-10'-3'3744,"15"3"-2912,13 0-224,1-5 1983,12 1-1535,17-4 1344,34 0-1376,26-1-480,0 6-352,-9 0-544,-14-2 224,-8 5-3776,-1 0 2144,0 0-7807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41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10880,'0'4'4928,"32"-8"-4289,-5-1 2689,-1 2-1952,24-5 448,0-1-1120,8-6 352,-5 7-608,2-8-256,-5 4-96,-5-3 32,-10 7-64,-4-1-96,-3 6 0,-11-2-4416,-4 10 2432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4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317 137 3328,'21'-6'1222,"-17"5"-309,0 0 0,0 0 0,1-1 0,-1 1 0,0-1 0,7-5 0,-10 6-692,0 0 0,0 0 0,0 0 0,0 0 0,0 0 0,0 0 0,0-1 0,-1 1 0,1 0 0,0-1 0,-1 1 0,1-1 0,-1 1 0,0 0 0,1-1 0,-1 1 0,0-1 0,0 1 0,0-1 0,0 1 0,0-1 0,0 1 0,0-1 0,-1 1 0,0-3 0,1 1-4,-1 0-1,0 0 0,0 0 1,-1 0-1,1 0 0,0 0 0,-1 1 1,0-1-1,0 0 0,0 1 1,0-1-1,0 1 0,-4-3 0,2 1-2,-1 1-1,0-1 0,0 1 1,-1 1-1,1-1 0,-11-3 0,5 3-73,1 0 0,-1 1 0,0 0 1,1 1-1,-1 0 0,0 1 0,0 0 0,-12 2 0,14 0-116,0 0 0,0 0 0,0 1 1,0 1-1,1-1 0,-1 1 1,1 1-1,0 0 0,0 0 0,0 0 1,-10 10-1,10-7 2,0 0 1,1 1-1,0-1 0,0 2 1,1-1-1,0 1 0,0-1 1,1 2-1,-6 15 0,6-10 59,1 0 0,0 0 0,1 0 0,1 0-1,-1 21 1,4-26-26,-1 1-1,1 0 0,1 0 1,0-1-1,1 1 1,0-1-1,1 0 1,6 13-1,35 58 375,-32-61-288,0 1 0,-2 0 0,17 46 0,-20-39 64,-1-1 0,-2 1 0,0 0 0,-2 1 0,-2 54 0,-3-52-599,-4 51 1325,-4-29-5720,9-50 3820,1-3 628,0-1 1,0 1-1,0-1 0,-1 1 0,1 0 1,0-1-1,0 1 0,0-1 0,-1 1 1,1 0-1,0-1 0,-1 1 0,1-1 1,-1 1-1,1-1 0,0 1 0,-1-1 1,1 0-1,-1 1 0,1-1 0,-2 1 1,-3 4-2912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4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16 187 8384,'-14'-16'2704,"14"16"-2678,0-1 1,0 1 0,0 0-1,0 0 1,-1 0 0,1 0-1,0 0 1,0 0 0,0 0-1,0-1 1,0 1 0,0 0-1,0 0 1,0 0 0,-1 0-1,1-1 1,0 1 0,0 0-1,0 0 1,0 0 0,0 0-1,0-1 1,0 1 0,0 0-1,0 0 1,0 0 0,0 0-1,0-1 1,0 1 0,0 0-1,0 0 1,0 0 0,0 0-1,0-1 1,0 1 0,1 0-1,-1 0 1,0 0 0,0-1-1,4-4 734,-1-1-1,1 1 0,1-1 0,-1 1 1,1 1-1,0-1 0,0 0 0,0 1 1,8-5-1,5-2 548,36-16 1,-25 15-1104,1 1 0,0 2 0,37-7 1,94-5-201,-140 19-129,1 2 0,34 2 0,-46 0-777,-1-1 0,19 7 0,-21-5-529,-1-1 1,1 2-1,-1-1 1,11 8-1,7 8-2558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43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9 3136,'8'-8'2730,"-7"8"-2519,-1 1-1,0-1 1,0 1-1,1-1 0,-1 1 1,0-1-1,0 1 0,0-1 1,0 1-1,1-1 0,-1 1 1,0-1-1,0 1 0,0-1 1,0 1-1,0-1 0,0 1 1,0-1-1,-1 1 0,1-1 1,0 1-1,0-1 0,0 1 1,-1 0-1,-3 21 2176,3-17-1938,0 0-1,0 1 0,-3 8 1,-14 27 1665,-39 68 1,-35 34-416,42-66-807,29-42-587,1 0 0,2 2 0,1 0 0,-19 68 0,27-75-130,2 0 1,1 1-1,1-1 1,-1 59-1,6-72-102,1 0-1,1 0 1,0 0-1,1-1 0,1 1 1,0-1-1,1 0 1,1 0-1,1 0 1,12 22-1,-7-20-26,0-1-1,0-1 1,2 0 0,0 0-1,1-1 1,0-1-1,1-1 1,1 0 0,0-1-1,19 10 1,-30-19-291,-1-1 1,1 0-1,0 0 1,0 0-1,0-1 1,0 0-1,0 0 1,0 0-1,7-1 0,-5 0-1208,0-1-1,0 0 0,1 0 0,-1-1 0,0 0 0,8-4 0,11-2-2059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4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54 8384,'-11'-17'2704,"9"14"-1638,-4 10 3078,4-1-3704,0 0-1,0 0 1,-1 0-1,0-1 1,0 1-1,0-1 1,-4 6-1,-9 13 306,6-6-449,0 0 0,1 1 0,1 0 0,1 1 0,0 0 0,2 0 0,-4 25 0,2 5 153,0 56-1,7-82-297,1-1 1,1 1-1,1-1 0,10 39 1,-11-55-104,1 1 0,0-1 0,0 0 1,0 0-1,1-1 0,0 1 1,0-1-1,1 0 0,0 0 0,0 0 1,0-1-1,1 1 0,-1-1 0,1-1 1,1 1-1,-1-1 0,1 0 1,8 4-1,-10-6-18,-1 0 0,1-1 0,-1 0 0,1 0 0,-1 0-1,1 0 1,0-1 0,0 1 0,-1-1 0,1 0 0,0-1 0,0 1 0,6-2 0,-4-1-6,0 1 1,1-1-1,-1 0 0,-1 0 0,1-1 1,0 0-1,10-8 0,-5 1 2,1-1 0,-2 0 0,1 0 0,-2-2 0,0 1 0,16-29 0,-7 6 36,-2-1 1,-1 0 0,-2-1 0,15-68 0,-26 88-47,0 1 0,-1-1 0,-1 0 0,-1 0 0,0 0 0,-6-31 0,5 37-44,-2 1 1,1 0-1,-2-1 0,1 1 1,-8-13-1,9 18 17,-2 0 0,1 1 0,-1-1 0,1 1 0,-2 0 0,1 0 0,0 0 0,-1 1 0,0-1 0,0 1 0,-8-5 0,7 6-42,-1 0 0,0 0 0,0 0 0,0 1 0,-1 0 0,1 0 0,-1 0 0,1 1 0,-1 1 0,1-1 0,-1 1 0,1 0 0,-1 1 0,-7 1 0,-1 2 13,0 1 1,0 0-1,1 1 0,0 1 1,1 0-1,-1 1 1,1 1-1,1 0 0,0 1 1,0 0-1,1 1 0,0 1 1,-20 24-1,29-31 60,-1 0 1,1 0-1,0 0 0,0 0 0,0 1 1,1-1-1,0 1 0,0 0 0,0 0 1,1 0-1,-1 0 0,2 0 0,-1 0 0,1 11 1,0-13 19,1 0 1,0 0-1,0-1 1,0 1-1,0 0 1,1-1 0,0 1-1,-1-1 1,1 1-1,1-1 1,-1 0-1,0 0 1,1 0-1,-1 0 1,1 0 0,0 0-1,0-1 1,0 0-1,0 1 1,1-1-1,-1 0 1,1-1-1,-1 1 1,4 1 0,18 5 153,0-2 0,0 0 0,46 3 0,-64-8-138,31 2 174,-1-1 0,66-6 0,-28-5-5971,-73 9 5179,7-1-2830,6 13-8808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44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24 4992,'-5'-23'2810,"18"36"5750,17 25-5691,5 13-1715,-2 1 0,51 109 0,-77-140-947,0 1 1,-1-1 0,-1 1 0,3 42-1,-5 88 616,-5-118-577,0 0 1,-2 0-1,-2-1 0,-18 61 1,-77 164 638,68-178-629,26-63-27,-19 42-1974,5-24-4733,9-25-679,1-1 2293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4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1824,'15'-41'821,"-13"35"-779,-1 2 94,0-1 1,0 1-1,1 0 0,-1-1 0,4-4 0,3-7 1181,-1 0 0,0 0 1,-1 0-1,0-1 0,3-24 1,-7 33 2103,2 17-2469,3 5-637,-1 0 0,-1 0 0,0 0 0,-1 1 0,3 19 0,-5-23-205,23 120 1087,8 138 0,-5 162 686,-17-33-123,-20-120-975,5-191-594,3-29 32,-2 29-195,2-80-846,0 3-591,6-8-2763,-5-2 3990,1 0 1,-1 0 0,0 0-1,0 0 1,1 0-1,-1 0 1,0 0 0,2-1-1089,9-3-2559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4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31 4384,'7'-13'1424,"-6"12"-1365,-1 1 0,0 0 0,0-1 0,0 1 0,0 0 0,0 0 0,0-1 0,1 1 1,-1 0-1,0-1 0,0 1 0,0 0 0,0-1 0,0 1 0,0 0 0,0-1 0,0 1 0,0 0 0,-1-1 0,1 1 1,0 0-1,0-1 0,0 1 0,0 0 0,0-1 0,-3-7 7257,3 14-5331,0 95 2416,-4 132-2514,-7 514 1009,5-487-2459,-5 59 96,11-292-505,0-21-427,0 0 0,-1 1 0,1-1-1,-2 7 1,2-13 323,0 0-1,0 1 0,0-1 1,0 0-1,0 0 0,0 0 0,0 1 1,0-1-1,0 0 0,0 0 1,0 0-1,0 0 0,0 1 1,0-1-1,0 0 0,0 0 1,-1 0-1,1 0 0,0 0 1,0 1-1,0-1 0,0 0 1,0 0-1,0 0 0,0 0 1,-1 0-1,1 1 0,0-1 1,0 0-1,0 0 0,0 0 1,0 0-1,-1 0 0,1 0 0,0 0 1,0 0-1,0 0 0,0 0 1,-1 0-1,1 0 0,0 0 1,0 0-1,0 0 0,-1-1-486,1 0-1,-1-1 1,1 1-1,0 0 1,0-1-1,0 1 0,0 0 1,0-1-1,0 1 1,1-3-1,3-30-5377,4-2 1968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4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98 4736,'-7'-6'465,"-6"-5"3642,12 10-3904,1 1 0,0 0 0,-1-1 0,1 1-1,0-1 1,-1 1 0,1 0 0,0-1 0,0 1-1,-1-1 1,1 1 0,0 0 0,0-1 0,0 1-1,0-1 1,0 1 0,0-1 0,0 1-1,0-1 1,0 1 0,0-1 0,0 1 0,0-1-1,0 0 1,2-9 2783,-1 10-2908,-1-1 0,0 1 1,0-1-1,0 1 0,0-1 0,0 1 0,0-1 1,1 1-1,-1-1 0,0 1 0,0-1 0,1 1 0,-1-1 1,0 1-1,1-1 0,-1 1 0,0 0 0,1-1 1,-1 1-1,1 0 0,-1-1 0,0 1 0,1 0 0,-1-1 1,1 1-1,-1 0 0,1 0 0,0-1 0,11-3 670,-1 0-1,15-3 1,17-5 188,-30 7-839,1 1 0,-1 1 0,28-4 0,-35 7-121,0-1 0,0 1 0,0 0 0,0 1 1,1-1-1,-1 1 0,0 0 0,-1 1 0,1-1 0,0 1 0,8 4 0,-12-5 22,0 1 0,-1-1-1,1 0 1,-1 1 0,1-1-1,-1 1 1,1 0 0,-1 0-1,0-1 1,0 1-1,1 0 1,-1 0 0,-1 0-1,1 0 1,0 0 0,0 0-1,-1 0 1,1 0 0,-1 0-1,0 1 1,0-1 0,0 0-1,0 0 1,0 0 0,0 0-1,-1 4 1,0 1 28,-1 0 0,0 0-1,0 0 1,0 0 0,-1-1 0,-5 11 0,1-5 56,-7 10 165,1 1 0,2 1 0,0 0 0,-14 47 0,25-69-213,0-1-1,0 1 1,0 0-1,0-1 1,0 1 0,1 0-1,-1-1 1,1 1-1,-1 0 1,1-1 0,0 1-1,-1-1 1,1 1-1,0-1 1,0 1 0,0-1-1,0 0 1,0 0-1,0 1 1,0-1 0,1 0-1,-1 0 1,0 0-1,4 2 1,2 2 12,1-1 0,1 1 0,9 3 0,-10-5-316,66 31 473,-62-27-2271,-1 0-1,13 10 1,-1 3-1350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4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48 5056,'-2'-2'276,"1"0"0,0-1-1,0 1 1,1 0 0,-1 0 0,0 0 0,1 0 0,-1-1 0,1 1 0,0 0 0,-1-3-1,1-9 4780,0 9-2060,-3 97 2112,-11 43-2971,1-3-1358,10-85-582,-3 25 138,5 87 0,1-117-162,-1-33-214,0-1 0,1 1-1,1-1 1,-1 1 0,1-1 0,1 1-1,4 14 1,-5-18-1935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4:34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1167 3552,'0'0'120,"-1"0"0,1 0 0,0 0 0,0 1 0,-1-1 1,1 0-1,0 0 0,0 0 0,-1 1 0,1-1 0,0 0 0,0 0 0,-1 1 0,1-1 0,0 0 1,0 0-1,0 1 0,0-1 0,0 0 0,-1 1 0,1-1 0,0 0 0,0 1 0,0-1 1,0 0-1,0 1 0,0-1 0,0 0 0,0 1 0,0-1 0,0 0 0,0 1 0,0-1 1,1 0-1,-1 0 0,0 1 0,0-1 0,0 1 0,1-1 137,0 1 0,0-1 0,0 0-1,0 1 1,0-1 0,0 0 0,0 0 0,1 0-1,-1 0 1,0 0 0,2 0 0,3 0 496,1-1 0,-1 0 0,10-3 0,0-3-110,-1 0-1,0-1 1,0 0-1,-1-1 1,0-1-1,18-16 0,69-79 572,-56 55-786,2 1 292,77-109 0,-112 133-369,-10 21-238,0-1 0,0 1 1,1 0-1,4-8 0,7-10 746,-13 21-731,-1 22-43,0 10 83,9 62 0,-6-76-150,1 0 0,1 0-1,0 0 1,1-1 0,10 18 0,-15-32-2,0 0 1,0 0 0,0 0 0,0 0 0,0 0 0,1-1 0,-1 1 0,1 0-1,-1-1 1,1 1 0,-1-1 0,1 0 0,0 0 0,0 1 0,0-1 0,0 0-1,0 0 1,0-1 0,0 1 0,0 0 0,0-1 0,0 1 0,0-1-1,0 0 1,0 1 0,0-1 0,1 0 0,-1-1 0,0 1 0,0 0 0,0 0-1,0-1 1,0 1 0,3-2 0,2-1 0,0-1 0,1 1 0,-1-1-1,0-1 1,-1 1 0,1-1 0,10-11 0,-1 0-102,27-33 0,-38 41 52,0 1 0,0-1 1,-1 0-1,1 0 0,-2 0 0,1-1 1,3-14-1,-7 21 23,1 0 1,-1-1-1,1 1 0,-1 0 1,0-1-1,0 1 1,0 0-1,0-1 0,0 1 1,-1 0-1,1-1 0,-1 1 1,0 0-1,1 0 1,-1 0-1,0-1 0,0 1 1,0 0-1,-1 0 1,1 0-1,0 1 0,-1-1 1,1 0-1,-1 0 0,0 1 1,1-1-1,-1 1 1,0-1-1,0 1 0,0 0 1,0 0-1,0 0 0,0 0 1,-1 0-1,1 0 1,0 1-1,0-1 0,-1 1 1,1-1-1,0 1 1,-1 0-1,1 0 0,0 0 1,-1 0-1,1 0 0,0 1 1,0-1-1,-1 1 1,1 0-1,0-1 0,0 1 1,0 0-1,-1 0 0,1 0 1,-2 2-1,1-1 31,0 1 0,0 0 0,0-1 0,0 1 0,0 0 0,0 1 0,1-1-1,0 0 1,-1 1 0,1-1 0,1 1 0,-1 0 0,-2 6 0,2-4 7,1 0 1,0 1 0,0-1-1,1 0 1,0 0 0,0 1-1,0-1 1,2 9 0,0-6-6,0 0 0,0 0 0,1-1 1,0 1-1,1-1 0,-1 1 1,2-1-1,-1 0 0,1-1 1,1 1-1,-1-1 0,9 8 1,-8-9 32,1-1 1,0 0-1,0 0 1,0-1-1,0 1 1,1-2-1,-1 1 1,1-1-1,0 0 1,0-1-1,0 0 1,1 0-1,-1-1 1,0 0 0,16 0-1,-13-2-5,1 0 1,-1-1-1,0 0 0,0-1 1,0 0-1,0 0 0,0-1 0,-1-1 1,0 0-1,0 0 0,10-8 1,0-2 8,-1-1 0,0 0 0,23-29 1,-28 31-46,2-2-194,-16 16 177,0 0 0,1-1 0,-1 1-1,0 0 1,0 0 0,0 0 0,0-1-1,1 1 1,-1 0 0,0 0-1,0 0 1,0 0 0,1 0 0,-1-1-1,0 1 1,0 0 0,0 0-1,1 0 1,-1 0 0,0 0 0,0 0-1,1 0 1,-1 0 0,0 0 0,0 0-1,1 0 1,-1 0 0,0 0-1,0 0 1,1 0 0,-1 0 0,0 0-1,0 0 1,0 0 0,1 0-1,-1 1 1,0-1 0,0 0 0,1 0-1,-1 0 1,0 0 0,0 0 0,0 1-1,0-1 1,1 0 0,-1 0-1,0 0 1,0 0 0,0 1 0,0-1-1,0 0 1,0 0 0,1 1-1,-1-1 1,0 0 0,0 0 0,0 1-1,0-1 1,0 0 0,0 0 0,0 1-1,0-1 1,0 0 0,0 0-1,0 0 1,0 1 0,-3 67 82,-21 126 0,-20 9 6,3-11 265,40-186-290,1-3-25,0 0 0,-1 0 1,1 0-1,-1 0 0,0 0 1,0 0-1,0 0 0,0-1 0,0 1 1,-1 0-1,-1 2 0,0-6 173,1-5-106,2-10-65,0 13-36,9-110-240,-4 62 177,-1 2 57,21-179-97,-16 172 42,3 1 0,20-60 0,-25 94-102,19-39 0,-23 54 134,0 1 1,0 0-1,0 1 1,0-1-1,1 0 1,0 1-1,0 0 1,0 0-1,0 0 1,1 0-1,0 1 1,-1-1-1,7-2 1,-10 6 23,0-1 1,1 1 0,-1 0 0,0-1 0,0 1 0,0 0 0,0 0 0,0 0 0,1 0 0,-1 0 0,0 0 0,0 0 0,0 0 0,1 0 0,-1 0 0,0 1 0,0-1 0,0 1 0,0-1 0,0 1-1,0-1 1,1 1 0,0 1 1,0 0-1,0 0 1,0-1-1,0 1 1,-1 0-1,1 1 1,-1-1-1,1 0 1,1 4-1,0 2 37,0 0-1,-1 0 0,1 1 1,-2-1-1,2 12 1,-2-5 84,0 0 1,-3 28-1,1-37-126,0 0 0,0 0 0,-1-1 0,0 1 1,0 0-1,0-1 0,0 0 0,-1 1 0,0-1 0,-3 5 0,5-9 7,-1 1 0,1-1-1,0 0 1,-1 0 0,1 0 0,0 1-1,-1-1 1,1 0 0,-1-1-1,0 1 1,1 0 0,-1 0 0,0-1-1,1 1 1,-1-1 0,0 0 0,0 1-1,1-1 1,-1 0 0,0 0-1,0 0 1,0 0 0,1 0 0,-1 0-1,0-1 1,0 1 0,0-1 0,1 1-1,-1-1 1,-1-1 0,-6-2 12,1 0 0,-1-1 0,1 0 0,-10-9 0,6 4-69,-5-4-415,12 10-62,13 8 527,1 2 81,2-1 0,-1 0 1,1-1-1,-1 0 1,1 0-1,1-1 0,-1 0 1,0-1-1,1-1 1,-1 0-1,14 0 0,6-3 78,-1 0-1,0-2 1,31-9-1,-25 4 57,1-3 0,-2-1 0,58-29 0,-83 37-181,0-1-1,0 0 1,-1-1 0,0 1-1,0-2 1,-1 0 0,0 0-1,0 0 1,-1-1 0,0 0-1,-1 0 1,0-1 0,9-17-1,-15 26-30,0 1-1,0 0 1,0 0-1,0 0 1,0 0-1,0 0 1,0-1-1,1 1 1,-1 0-1,0 0 1,0 0-1,0 0 1,0-1-1,0 1 1,0 0-1,0 0 1,0 0-1,0-1 1,0 1-1,0 0 1,0 0-1,0 0 1,0 0-1,0-1 1,0 1-1,0 0 1,0 0-1,-1 0 1,1 0-1,0-1 1,0 1-1,0 0 1,0 0-1,0 0 1,0 0-1,0 0 1,0-1-1,-1 1 1,1 0-1,0 0 1,-8 3-133,-10 9 53,14-7 79,-1 0 1,1 0-1,1 0 0,-1 1 1,1-1-1,0 1 0,0 0 1,0 0-1,1 0 0,0 0 1,0 0-1,0 1 0,1-1 1,0 0-1,1 1 0,-1-1 1,1 1-1,0-1 0,1 1 1,-1-1-1,1 1 0,1-1 1,2 10-1,-3-14 24,0 1 0,0-1 0,0 0 0,0 0 0,0 1 0,0-1 0,0 0 0,1 0 0,-1-1 0,1 1 0,-1 0 0,1 0 0,0-1 0,0 1 0,0-1 0,0 1 0,0-1 0,0 0 0,0 0 0,0 0 0,4 1 0,-3-1 2,1 0 0,-1-1 0,1 0-1,0 0 1,-1 0 0,1 0 0,0 0 0,-1-1-1,1 1 1,0-1 0,-1 0 0,1 0 0,5-3-1,7-5-32,-1 0 0,0-1-1,-1-1 1,0 0 0,-1-1-1,15-16 1,-27 27 13,8-8-87,-7 8 75,0 0 0,-1 0 0,1 0 0,-1 0 0,0-1 0,1 1 0,-1 0 0,0-1 0,0 1 0,0-1 0,0 0 0,0 1 0,0-1 0,1-3 0,-12 17-469,8 1 492,1-1 0,0 1 0,1 18 0,0-16 10,0-15-22,0 6 16,0 0 0,0 0 0,1 0 0,-1-1 0,1 1 0,0 0 0,4 9 0,-4-11-6,1 0 0,0-1 0,0 1 0,0-1 1,0 1-1,0-1 0,6 6 0,-7-8-10,0 0 0,0-1-1,0 1 1,0 0 0,0-1 0,1 1 0,-1-1-1,0 1 1,0-1 0,0 0 0,1 1-1,-1-1 1,0 0 0,0 0 0,1 0 0,-1 0-1,0 0 1,1 0 0,-1 0 0,0-1 0,0 1-1,0 0 1,1-1 0,-1 1 0,0-1 0,0 1-1,0-1 1,0 1 0,0-1 0,2-1-1,9-7 45,0 0 0,16-16 0,2-3-149,1 2-6,45-49 1,-63 60 89,-2 0 0,1 0 0,-2-1 0,0 0 0,14-32 0,-9 0-48,-1-1-1,-3-1 1,6-52-1,-16 92 60,2-7-12,16-134-19,-17 122 18,-1 0 0,-1 1 1,-5-35-1,4 56-3,0 0 0,-1 1 1,0-1-1,-4-10 0,6 15 12,-1 1 1,1 0-1,-1 0 1,1 0-1,-1 0 0,0 0 1,1 0-1,-1 0 0,0 0 1,0 0-1,0 0 1,0 0-1,0 1 0,0-1 1,0 0-1,0 0 0,0 1 1,0-1-1,0 1 1,0-1-1,0 1 0,-1 0 1,1-1-1,0 1 0,0 0 1,-1 0-1,1 0 1,0 0-1,0 0 0,-1 0 1,1 0-1,0 0 0,-2 1 1,-2 1-10,0 0 1,1 0-1,-1 0 0,0 1 1,1-1-1,0 1 1,0 0-1,0 1 0,0-1 1,0 1-1,0 0 1,1 0-1,0 0 0,0 0 1,0 0-1,-2 6 1,-3 5 15,0 1 0,1 0 1,-6 26-1,-4 30 68,3 1-1,-5 90 1,16-134-33,2 0 0,0 0 1,2 0-1,2 0 1,0 0-1,2-1 1,1 1-1,12 32 1,-11-39 19,17 44 123,-20-59-121,-1 0 0,1 1 0,0-2 1,1 1-1,-1 0 0,8 7 0,-10-12-21,0 0-1,1 0 1,-1-1-1,0 1 1,1 0-1,-1-1 1,1 1-1,0-1 1,-1 0-1,1 0 1,0 0-1,0 0 1,0-1-1,0 1 1,4-1-1,-2 0 10,-1 0 0,1 0-1,0-1 1,-1 0 0,1 0 0,-1 0-1,1-1 1,-1 1 0,5-3 0,2-3 6,1 0 0,-1 0 0,-1-1 0,0 0 0,0-1 0,9-10-1,2-6-3,-1-1-1,-1 0 0,-1-2 0,-2 0 0,21-49 0,-13 32-311,-24 45 271,0 0 0,0 0 1,0 0-1,0 0 0,0 0 0,0-1 0,1 1 0,-1 0 0,0 0 0,0 0 1,0 0-1,0 0 0,0 0 0,0 0 0,0 0 0,1 0 0,-1 0 1,0 0-1,0 0 0,0 0 0,0 0 0,0 0 0,0 0 0,0 0 1,1 0-1,-1 0 0,0 0 0,0 0 0,0 0 0,0 1 0,0-1 1,0 0-1,0 0 0,0 0 0,1 0 0,-1 0 0,0 0 0,0 0 0,0 0 1,0 0-1,0 0 0,0 1 0,0-1 0,0 0 0,0 0 0,0 0 1,0 0-1,0 0 0,0 0 0,0 0 0,0 1 0,0-1 0,0 0 1,0 0-1,0 0 0,0 0 0,0 0 0,4 7-34,-1 5 16,-1-1 0,0 1 0,-1 0 0,1 16 0,-5 50 50,3-76-21,-4 37 302,-13 58 0,9-71-275,8-26-36,-1 1 0,1 0 0,0 0 1,-1-1-1,1 1 0,0 0 1,-1 0-1,1-1 0,-1 1 0,1-1 1,-1 1-1,1 0 0,-1-1 1,0 1-1,1-1 0,-1 1 0,0-1 1,1 0-1,-1 1 0,0-1 1,0 0-1,1 1 0,-1-1 0,0 0 1,0 0-1,0 0 0,1 0 1,-1 0-1,-1 0 0,-3-1-50,1 0 1,-1-1-1,1 0 0,0 0 1,-1 0-1,1 0 0,0-1 1,-5-4-1,-29-29-224,27 25 71,-17-15 0,26 25 180,-7-6-130,0 0-1,0 0 1,1-1 0,-9-10 0,17 18 147,0 0 1,0-1 0,0 1-1,0 0 1,0 0 0,-1 0-1,1 0 1,0 0 0,0 0-1,0-1 1,0 1 0,0 0-1,0 0 1,0 0 0,0 0-1,0-1 1,0 1 0,-1 0-1,1 0 1,0 0 0,0 0 0,0-1-1,0 1 1,0 0 0,0 0-1,0 0 1,0-1 0,1 1-1,-1 0 1,0 0 0,0 0-1,0 0 1,0-1 0,0 1-1,0 0 1,0 0 0,0 0-1,0 0 1,0 0 0,1-1 0,-1 1-1,0 0 1,0 0 0,0 0-1,0 0 1,0 0 0,0 0-1,1 0 1,-1 0 0,0-1-1,0 1 1,0 0 0,0 0-1,1 0 1,-1 0 0,0 0-1,0 0 1,1 0 0,10 0-125,2 3 154,0 1 1,16 6 0,1 1 99,-11-5-139,4 1 143,33 6 1,-47-12-55,-1 0 1,1 0-1,-1-1 1,1-1-1,-1 1 0,1-1 1,12-3-1,5-4 76,-1-2-1,-1 0 0,0-1 1,38-25-1,-46 25-129,0-1 1,-1 0-1,-1-1 0,0-1 1,-1 0-1,13-17 0,-23 25-52,-7 11 99,-9 11 18,10-9-83,-1-1-1,1 1 1,0 1 0,1-1-1,0 0 1,0 1 0,0-1-1,0 9 1,1-2-1,0-1 0,1 1 0,3 23 0,-3-34 16,1-1-1,-1 1 0,1-1 1,0 1-1,0-1 1,0 1-1,0-1 1,0 0-1,0 0 0,0 1 1,1-1-1,2 3 1,-3-4-8,0 0 1,1 0-1,-1 0 1,0-1 0,0 1-1,0 0 1,0-1-1,1 1 1,-1-1-1,0 1 1,1-1 0,-1 0-1,0 1 1,1-1-1,-1 0 1,0 0-1,1 0 1,-1 0-1,0 0 1,1 0 0,-1-1-1,0 1 1,1 0-1,-1-1 1,2 0-1,13-7-26,0 0 0,-1-1 0,0 0 0,0-2-1,22-19 1,-8 6 65,-6 0-168,-20 20 95,0 1-1,1-1 0,-1 1 1,1-1-1,0 1 0,0 0 0,0 1 1,5-4-1,-8 5-50,-2 28 108,1-19-13,-1 1-1,1-1 0,0 1 1,1-1-1,0 0 0,0 1 0,1-1 1,0 0-1,1 0 0,4 11 1,-7-19-14,1 1 0,-1 0 0,0 0 0,1-1 0,-1 1 0,1 0 0,-1-1 0,1 1 0,0-1 0,-1 1 0,1-1 0,0 1 0,-1-1 0,1 1 0,0-1 0,-1 1 0,1-1 0,0 0 0,0 1 0,0-1 0,-1 0 0,1 0 0,0 0 0,0 0 0,0 0 0,0 0 0,-1 0 0,1 0 0,0 0 0,0 0 0,0 0 0,0 0 0,-1 0 0,1-1 0,0 1 0,0 0 0,-1-1 0,1 1 0,0-1 0,0 1 0,0-1 0,5-3 5,0 0 1,-1-1-1,11-9 1,-7 6-44,-1-1 29,0 0 1,0 0-1,0-1 0,-1 0 0,-1 0 0,9-16 0,-5 6 45,-4 7-36,-6 11-19,1 1 0,-1 0 0,1-1 0,-1 1 1,1 0-1,0-1 0,-1 1 0,1 0 0,2-2 0,-2 0-163,-1 9 160,6 16 61,1-1 1,0 1-1,18 32 0,-23-52-32,-1 0-1,1 0 1,-1 0-1,1 0 1,0 0-1,0-1 1,0 1-1,0-1 1,0 1-1,0-1 1,0 0-1,0 0 1,0 0-1,1 0 1,-1 0-1,0 0 1,1-1-1,-1 1 1,1-1-1,-1 0 1,1 0-1,-1 0 1,1 0-1,-1 0 1,1 0-1,-1 0 1,0-1-1,1 1 1,-1-1-1,0 0 1,1 0-1,-1 0 1,0 0-1,0 0 1,1 0-1,-1-1 1,2-1-1,10-8-15,0-1 0,0-1-1,-1 0 1,13-18 0,-25 30 2,0 0-1,0-1 1,0 1 0,-1-1-1,1 1 1,0-1 0,0 1-1,-1-1 1,1 1 0,-1-1-1,0 0 1,1 1 0,-1-1-1,0-2 1,0 3-1,0 0-1,-1 0 1,1 0-1,0 0 1,-1 0-1,1 0 1,0 0 0,-1 0-1,1 0 1,-1 0-1,1 0 1,-1 0-1,0 0 1,1 1-1,-1-1 1,0 0 0,-1-1-1,0 1 0,0 0 0,0 0-1,-1 0 1,1 0 0,0 0 0,0 1 0,0-1-1,-1 1 1,1-1 0,0 1 0,-1 0 0,1 0 0,0 0-1,-1 0 1,1 0 0,0 1 0,-1-1 0,1 1-1,-4 1 1,3-1 25,-1 0-1,0 1 1,1 0-1,-1 0 1,1 0-1,0 0 1,0 0-1,0 1 0,0 0 1,0-1-1,0 1 1,1 0-1,-1 0 1,1 0-1,0 1 1,-3 6-1,3-6 11,0 1 0,1 0 0,0 0 0,0-1-1,0 1 1,1 0 0,0 0 0,0 0 0,0 0 0,0 0-1,1 0 1,0 0 0,2 8 0,2 0-9,0 1 1,1-1-1,1 0 1,0 0 0,0-1-1,1 0 1,1 0-1,0-1 1,1 0-1,0 0 1,1-1 0,-1-1-1,24 16 1,-5-7-1369,1-1 0,0-1 0,2-1 0,57 17 0,-83-30 315,-1 0-1,1-1 0,0 1 0,11-1 0,-16-1 665,0 1-1,1-1 0,-1-1 1,0 1-1,0 0 0,1 0 1,-1 0-1,0-1 0,1 1 1,-1 0-1,0-1 0,0 1 1,0-1-1,0 0 0,1 1 1,-1-1-1,0 0 0,0 0 0,0 0 1,0 0-1,0 0 0,-1 0 1,1 0-1,0 0 0,1-2 1,-2 2 130,1 0 1,-1 0-1,0 0 1,1 0-1,-1-1 1,0 1-1,0 0 1,0 0-1,0 0 1,0 0-1,0-1 1,0 1-1,-1 0 1,1 0-1,0 0 1,0 0-1,-1 0 1,0-2-1,-1 0-309,-1-1 0,1 1-1,-1-1 1,0 1 0,-3-3 0,6 6 499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5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84 9216,'-1'-1'248,"1"1"0,-1-1-1,1 0 1,-1 0 0,1 0 0,0 0 0,0 0 0,-1 0 0,1 0 0,0 0 0,0 0 0,0 0 0,0 0-1,0 0 1,1 0 0,-1 0 0,0 0 0,0 0 0,1 0 0,-1 0 0,0 0 0,1 0 0,-1 0-1,1 0 1,-1 0 0,1 0 0,0 0 0,-1 1 0,1-1 0,1-1 0,33-8 3261,-15 5-2868,0-1 0,0 2 0,23-2-1,62 0 149,-63 4-552,143-13 142,-142 15-550,-19 1-2789,-10-1 1040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5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379 138 2912,'14'-3'4083,"-14"3"-3895,1-1 0,-1 1 0,0 0 1,1 0-1,-1 0 0,1-1 0,-1 1 0,1 0 0,0 0 0,-1 0 0,8 2 6513,-3-14-4451,-5 10-1663,0-2-350,-1 1 1,1-1-1,-1 0 0,0 1 1,0-1-1,0 0 0,-1 1 1,1 0-1,-1-1 0,0 1 1,0 0-1,0 0 0,0 0 1,0 0-1,-5-4 0,1 0-143,-1 1 1,0-1-1,0 2 0,0-1 0,0 1 0,-16-8 0,18 10-114,0 1 0,0 0 1,-1 1-1,1-1 0,-1 1 0,1 0 0,-1 0 0,1 1 0,-1 0 0,0 0 0,1 0 0,-7 1 0,3 1-2,1-1-1,0 2 0,0-1 1,0 1-1,0 0 0,1 1 1,-1-1-1,1 2 0,0-1 1,0 1-1,-10 9 0,-6 8 54,1 1-1,-19 27 0,33-37-12,0 0 0,0 0-1,1 1 1,1 0 0,-5 16 0,9-24 0,1-1 1,-1 1-1,2 0 1,-1 0-1,1 0 1,0 0-1,0 0 1,0 0-1,1 0 1,0-1 0,0 1-1,0 0 1,1 0-1,0-1 1,0 1-1,1-1 1,3 7-1,5 7 179,2-1 1,0 0-1,19 20 0,-10-13-82,-2 0-72,93 117 479,-102-127-389,-1 1 0,0 0 0,-2 0 0,9 23 0,-14-31-60,0-1 0,-1 1-1,-1 0 1,1-1 0,-1 1 0,-1 0-1,1 0 1,-1 0 0,-1-1 0,1 1-1,-1 0 1,-4 13 0,-4 4 118,-2 0 0,-1 0 0,-25 38 0,6-9 26,18-32-127,-10 21-1214,17-34-791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5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73 9056,'-4'-7'529,"3"7"-298,1 0 0,0-1 0,-1 1 0,1 0 0,0-1 0,-1 1-1,1-1 1,0 1 0,0-1 0,-1 1 0,1 0 0,0-1-1,0 1 1,0-1 0,0 1 0,-1-1 0,1 1 0,0-1 0,0 0-1,14-1 5027,-4 1-4194,64-12 998,-4 1-1605,102-2 133,-28 3-1828,-124 11-2506,-17 0 2488,0 0 0,0 0 0,0 0 0,0-1 0,0 1 0,5-2 0,-2 1-1996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53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4480,'0'-21'1445,"0"20"-1360,0 1 0,0-1-1,0 0 1,0 1 0,0-1-1,0 1 1,0-1 0,0 0-1,1 1 1,-1-1 0,0 0-1,0 1 1,0-1 0,1 1-1,-1-1 1,0 1 0,1-1 0,-1 1-1,0-1 1,1 0 0,0 1 3,-1 0 0,1 0 0,-1-1 0,0 1 0,1 0 0,-1 0 0,1 0 0,-1 0 0,1 0 0,-1 0 0,0 0 0,1 1 0,-1-1 0,1 0 0,-1 0 0,0 0 0,1 0 0,-1 0 0,0 1 0,1-1 0,-1 0 0,1 1 1,1 0 144,0 1 0,1 0 0,-1 0 0,-1 0 1,1 0-1,0 0 0,2 4 0,3 8 513,-1 0-1,0 0 0,6 23 1,-4 2 284,6 55 0,-3 44 435,-9 261 988,-13-133-963,-3 126 7,17-31-468,-1-302-1221,2-48-1621,4-2 495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5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43 2400,'2'-5'454,"1"1"-1,-1-1 1,1 0-1,3-5 1,7-3 4190,-19 15-625,-11 8-2433,-34 30 898,-66 54 432,96-74-2590,1 0 0,0 2 0,-22 32 0,20-21-57,1 2 0,2 0 1,1 1-1,2 1 0,1 1 1,2 0-1,2 1 0,2 0 1,-9 74-1,15-70-26,2 1 0,2-1 1,6 44-1,-2-61-131,0 0 1,1-1-1,2 0 1,0 0-1,2 0 0,16 29 1,-22-46-142,-1-2 69,0 0 0,1-1-1,-1 1 1,8 8 0,-9-13-138,-1 0 0,0 0 0,0 0 0,0 0-1,1 0 1,-1 0 0,0 0 0,1 0 0,-1-1 0,1 1 0,-1-1 0,1 1 0,-1-1-1,1 1 1,0-1 0,-1 0 0,1 0 0,-1 0 0,1 0 0,-1 0 0,1 0 0,0 0-1,-1 0 1,4-2 0,1 0-1423,0-1 0,0 0-1,-1-1 1,1 0 0,-1 0-1,9-8 1,2-1-2293,15-8-362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54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14 7040,'0'-11'2282,"0"9"-1386,0 11 2870,3 113 3191,-1 66-4437,-24 1-1381,14-130-924,6-50-463,0 10 834,15-23-8204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55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8 6880,'0'-1'172,"0"1"0,0-1 1,0 1-1,0 0 0,0-1 0,-1 1 1,1 0-1,0 0 0,0-1 1,0 1-1,-1 0 0,1-1 0,0 1 1,0 0-1,-1 0 0,1-1 0,0 1 1,-1 0-1,1 0 0,0 0 1,-1-1-1,1 1 0,0 0 0,-1 0 1,1 0-1,0 0 0,-1 0 0,1 0 1,0 0-1,-1 0 0,-3 14 4504,4-12-4730,-18 106 4371,-11 54-1971,11-62-1494,-32 139-42,42-207-1136,5-18-3092,0-9 1658,0-30-15727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55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39 147 7456,'-3'-2'603,"-19"-7"1262,21 9-1669,1-1 1,-1 1-1,0 0 1,0-1-1,0 1 1,0-1-1,1 0 1,-1 1-1,0-1 1,0 1-1,1-1 1,-1 0-1,0 0 1,1 1-1,-1-1 1,1 0-1,-1-1 1,1 1 72,1 0 0,0 0 0,-1-1 0,1 1 0,0 0 0,0 0 1,0 0-1,0 0 0,0 0 0,0 0 0,0 1 0,0-1 0,0 0 0,1 0 0,20-12 1305,25-8 289,-14 4-793,2 2-1,59-16 1,-79 27-902,0 1-1,0 1 1,0 1-1,0 0 1,0 1-1,0 0 0,0 1 1,0 1-1,0 1 1,0 0-1,-1 0 1,1 2-1,-1 0 1,0 0-1,0 2 1,-1-1-1,1 2 1,-2 0-1,20 15 0,-15-8 104,-6-5-54,1 0 1,0-1 0,17 11 0,-26-19-172,-1 0 1,1 0 0,0 0-1,-1-1 1,1 1-1,0-1 1,0 1 0,0-1-1,-1 0 1,1 0-1,0 0 1,0 0 0,0 0-1,-1-1 1,1 0-1,0 1 1,0-1 0,-1 0-1,4-1 1,4-4-270,1 0-1,-1 0 1,13-11 0,3-1-1736,-13 10-629,-1 0-1728,1 0 0,17-7 0,-3 7-206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55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 6816,'-15'0'2197,"5"9"6160,11-9-7806,1 0 0,0 1-1,0-1 1,-1 1 0,1-1-1,0 1 1,0 0 0,-1 0-1,2 1 1,0-1-383,-1 1 0,1-1 0,-1 0 0,1 0 0,0 0 0,2 0 0,15 1 13,-1-1 1,1-2 0,36-4 0,-24 1-3672,-23 3 1104,-1 0 0,0-1-1,13-4 1,-17 5 1521,28-8-3871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56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92 8384,'-15'0'2704,"9"2"-1638,-2 6-443,1 1-1,0-1 0,0 1 0,1 1 0,0-1 1,1 1-1,0 0 0,-4 12 0,-25 89 1469,33-107-2022,-1 3 7,-38 164 1637,36-148-1508,1 0 0,2 1 0,0-1 0,1 1 0,5 31 0,-4-46-97,1-1 0,0 1 0,1-1 1,-1 0-1,1 0 0,1 0 0,0 0 1,0 0-1,10 13 0,-11-18-68,-1 0-1,0-1 0,1 1 1,0-1-1,0 0 0,0 1 1,0-1-1,0-1 1,0 1-1,0 0 0,1-1 1,-1 0-1,0 0 1,1 0-1,-1 0 0,1 0 1,0-1-1,-1 1 1,1-1-1,-1 0 0,1 0 1,0 0-1,-1-1 0,1 0 1,6-1-1,-2-1-24,0 0 1,0-1-1,0 1 0,-1-2 0,1 1 0,-1-1 0,0 0 1,-1 0-1,1-1 0,-1 0 0,6-7 0,-1 0-33,0-2 0,-1 1-1,-1-1 1,10-20 0,1-9 66,-3 0 0,23-92 0,-28 89 43,10-74 0,-21 108-98,1-1 1,-2 0 0,0 1-1,-1-1 1,0 0 0,-1 1-1,0-1 1,-1 1 0,-1 0-1,-9-23 1,11 31-27,-1 0 1,0 0 0,0 1-1,-1-1 1,1 1-1,-1 0 1,-8-7-1,10 9 12,-1 0-1,1 1 1,-1-1-1,1 1 1,-1-1 0,0 1-1,1 0 1,-1 0-1,0 0 1,0 1 0,0-1-1,0 0 1,0 1-1,0 0 1,0 0-1,0 0 1,-4 1 0,0 0 10,-1 1 0,1 0 0,0 1 0,0 0 0,0 0 0,1 1 0,-1 0 0,1 0 0,-1 0 0,1 1 0,1-1 0,-1 2 0,1-1 0,-8 10 0,7-7 183,-1 2 0,1-1 0,0 1 0,1-1 1,1 2-1,-1-1 0,1 0 0,1 1 1,-3 14-1,4-10 73,0 0 0,1 0 1,1 0-1,0 1 0,4 25 1,-2-31-117,0 0 0,1 0 0,0-1 0,0 1 0,1-1 0,0 1 0,1-1 0,0 0 0,9 12 0,-13-20-108,1 1 0,-1-1 0,0 1 0,1-1-1,-1 0 1,1 1 0,-1-1 0,1 0-1,-1 0 1,1 0 0,0 0 0,0-1 0,-1 1-1,1 0 1,0-1 0,0 1 0,0-1-1,0 0 1,0 1 0,0-1 0,0 0 0,-1 0-1,1 0 1,0-1 0,0 1 0,0 0-1,2-1 1,4-2-30,-1 0 0,0-1 0,1 1 0,-1-2 0,7-5 1,-1 2-147,39-28-5381,-25 19 2309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4:34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75 11712,'-53'-40'4352,"61"37"-3393,11-9-255,-1 4-2591,13-1 895,19 6-6848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5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 6048,'-30'-3'3461,"30"9"1593,9 25-2540,-1-9-1315,1-1 1,13 25-1,-9-21-355,14 36-1,-4 18 412,-3 1 0,19 159 0,-27-80-389,-12-135-729,0-1 0,-2 1 1,-1-1-1,-9 39 0,10-57-313,1-1 0,-1 1 0,0-1 0,0 0 0,0 0 0,-1 0 0,1 0 0,-1 0 0,0-1 0,-5 6 0,-7 11-1056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5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 4320,'-1'-9'822,"1"8"-432,0 0 1,0 0-1,-1-1 1,1 1-1,0 0 1,0 0-1,0 0 1,0-1-1,0 1 1,1 0-1,-1 0 1,2-6 4460,-2 18-3285,2 2-970,0-1 0,-1 1 0,-1 26 1,-1-5-97,6 247 2129,-5-205-2256,-6 713 2294,6-492-2169,1-133 183,0-145-667,0-1 1,7 34-1,1-15-7028,-4-28 4774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5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39 5472,'-3'-9'14373,"20"3"-11839,23-6-2647,44 1 502,-71 11-317,-1 0 1,0 0 0,1 1-1,23 5 1,-33-5-52,-1-1 1,1 1-1,-1-1 1,1 1-1,-1 0 1,0 0-1,1 0 1,-1 1-1,0-1 1,0 0-1,0 1 1,0 0-1,0-1 1,0 1-1,0 0 1,-1 0-1,1 0 1,-1 0-1,1 0 1,-1 0-1,0 0 1,0 1-1,0-1 1,0 1-1,0-1 1,0 0-1,-1 1 1,1-1-1,-1 1 1,0-1-1,1 1 1,-1 0-1,0-1 0,-1 5 1,-3 9 86,-1 0 1,-1-1-1,0 1 0,-1-1 1,-13 22-1,-3 7 223,-28 71 315,43-98-577,-27 60 611,31-66-509,0 0 0,1 0 1,0 0-1,1 1 0,-1 13 0,3-23-119,0 0 1,-1 1-1,1-1 1,0 0 0,0 1-1,1-1 1,-1 0-1,0 1 1,1-1 0,0 0-1,-1 0 1,1 1 0,0-1-1,0 0 1,0 0-1,0 0 1,1 0 0,-1 0-1,1 0 1,-1-1 0,1 1-1,-1 0 1,1-1-1,0 1 1,0-1 0,0 0-1,0 1 1,0-1 0,4 2-1,-1-2-7,1 0 0,-1 0-1,0-1 1,1 0 0,-1 0 0,0 0 0,9-1-1,39-10 75,-49 10-111,194-54-1432,-153 46 395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2:59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17 3392,'-5'-8'1536,"10"3"-1312,-5 2 2112,0 6-1312,-10-3 1344,7 5-1344,-15 3 992,4 4-1152,-14 3 672,7 5-865,-6 0-383,4 0-160,1 0-224,7 5 64,7-5-4703,8 0 2591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3:00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14 293 3232,'-13'0'5712,"13"0"-5376,0 1 0,0 0 0,0-1 0,0 1 0,0 0 0,0-1 0,0 1 0,1 0 0,-1-1 0,0 1 0,0 0 0,1-1 0,-1 1 0,1-1 0,-1 1 0,0-1 0,1 1 0,0 0-126,0-1 0,-1 1 0,1-1 0,0 0 0,0 0 0,-1 1 0,1-1 0,0 0 0,0 0 0,-1 0 0,1 0 0,0 0 0,0 0 0,-1 0 0,1 0 0,0 0 0,0 0 0,-1 0 0,1-1 0,1 1 0,16-8 1284,-12 4-1185,4-1 145,0-1 0,-1-1 1,12-10-1,6-4 150,33-21 37,99-74 259,-128 94-764,7-5-423,-17 4-6975,-7 15-1980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3:23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4896,'-4'-1'1707,"6"1"-1411,-1 0-158,-1 0-1,0 0 0,0 0 1,1 0-1,-1 0 1,0 1-1,1-1 0,-1 0 1,0 0-1,1 0 1,-1 0-1,0 0 0,0 1 1,1-1-1,-1 0 1,0 0-1,0 0 0,1 1 1,-1-1-1,0 0 1,0 0-1,0 1 0,0-1 1,1 0-1,-1 0 1,0 1-1,0-1 0,2 15 574,0 0 1,-2 0-1,1-1 0,-5 28 0,2-4-155,-17 429 2756,19-326-2579,1-67 353,0-70-537,1-5-639,1-5-647,0-11-1914,7-28-4383,-2 27 4688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3:2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49 340 6240,'-10'-16'765,"6"10"-428,1 0 1,0 0-1,0 0 0,0 0 1,-2-7-1,2 6-301,1 1 312,-1 1 0,1-1-1,0 1 1,1-1 0,-1 0 0,1 0 0,0 0 0,1 0 0,-1-10 0,2 10-142,1 0 0,0-1 1,0 1-1,0 0 1,1 0-1,-1 0 0,2 0 1,-1 1-1,0-1 1,1 1-1,0 0 0,1 0 1,-1 0-1,1 0 1,5-4-1,7-4 116,1 0 1,0 2-1,26-14 0,-27 17-213,1 0-1,-1 1 1,2 1-1,-1 1 1,1 0-1,0 1 1,-1 2-1,2-1 0,-1 2 1,0 1-1,0 0 1,0 2-1,0 0 1,29 7-1,-40-7-49,-1 1 0,0 0 0,1 0-1,-1 1 1,0-1 0,7 7 0,-11-8-38,0 0 0,-1 0 1,1 0-1,-1 1 0,0-1 0,0 1 1,0-1-1,0 1 0,0 0 1,0 0-1,-1-1 0,1 1 0,-1 0 1,0 1-1,0-1 0,0 0 0,0 5 1,-1-1 23,0 1 1,-1 0 0,0-1-1,0 1 1,-1 0-1,0-1 1,0 0-1,-1 1 1,0-1 0,-5 10-1,-8 10 78,-22 31-1,-43 46 227,66-87-228,-1 0 0,-1-2 0,-31 24-1,-17 1-226,64-39 95,0 0 1,0-1 0,-1 1-1,1 0 1,0 0-1,0-1 1,0 1 0,0 0-1,0 0 1,0 0 0,0 1-1,0-1 1,0 0 0,0 0-1,1 0 1,-1 1-1,0-1 1,1 0 0,-1 1-1,1-1 1,0 0 0,-1 1-1,1-1 1,0 1-1,0-1 1,0 1 0,0-1-1,0 0 1,0 1 0,0-1-1,0 1 1,1-1-1,-1 0 1,1 1 0,0 1-1,10 23 96,1 0 1,1-1-1,1-1 0,24 32 0,-10-14 433,-9-11-293,-2 1 0,-1 0 0,-2 2 0,-1-1 0,11 45 0,-19-60-84,-1-3 97,0 1 0,-1 0 0,2 25 0,-6-39-833,-1-6-801,-2-4-1002,4 6 1863,0-1 0,0 1-1,0 0 1,0 0 0,0-1 0,1 1 0,-1 0 0,1 0 0,0 0 0,-1 0 0,1 0 0,0 0 0,0 0-1,3-3 1,8-13-2931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3:2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87 6400,'0'0'61,"0"0"-1,0 0 1,0 0 0,0 0-1,0 0 1,0 0 0,0 0-1,-1 0 1,1 0 0,0 0-1,0 0 1,0 0 0,0 0 0,0 0-1,0 0 1,0 0 0,0 0-1,-1 0 1,1 0 0,0 0-1,0 0 1,0 0 0,0 0 0,0 0-1,0 0 1,0 0 0,0 0-1,0 0 1,0 1 0,-1-1-1,1 0 1,0 0 0,0 0 0,0 0-1,0 0 1,0 0 0,0 0-1,0 0 1,0 0 0,0 1-1,0-1 1,0 0 0,0 0 0,0 0-1,4 5 1125,10 5 376,5-2-195,2-1 1,-1-1-1,32 5 0,-45-10-1175,-1 0 1,1-1-1,0 0 1,-1 0-1,1 0 1,0-1-1,-1 0 0,1-1 1,-1 1-1,1-1 1,-1 0-1,0-1 0,1 0 1,-1 0-1,7-5 1,-11 7-165,0-1 0,-1 1-1,1-1 1,-1 1 0,1-1 0,-1 0 0,0 0 0,0 0 0,1 0 0,-1 0 0,-1 0 0,1 0 0,0 0 0,0 0-1,-1 0 1,1-1 0,-1 1 0,0 0 0,0 0 0,0-1 0,0 1 0,0 0 0,-1-3 0,1 2-33,-1 0 0,1 0 1,-1 0-1,0 1 1,0-1-1,0 1 0,-1-1 1,1 1-1,-1-1 0,1 1 1,-1-1-1,0 1 0,0 0 1,0 0-1,0 0 1,0 0-1,0 1 0,0-1 1,-6-2-1,3 1-46,-1 1-1,0 0 1,1 1 0,-1-1-1,0 1 1,0 1 0,0-1-1,-1 1 1,1 0 0,0 0-1,0 0 1,0 1 0,-9 2-1,1 1 36,-1 0-1,1 1 0,0 1 0,-19 11 1,23-12 63,1 0 0,1 1-1,-1 0 1,-12 12 0,18-15-10,0 1 1,0-1-1,1 0 0,-1 1 0,1-1 1,0 1-1,0 0 0,0 0 0,0 0 1,1 0-1,0 0 0,-1 0 1,2 0-1,-2 7 0,2-3 38,0-1 1,1 1-1,0-1 1,0 1-1,1-1 1,0 0-1,0 1 1,1-1-1,-1 0 1,2 0-1,-1-1 1,6 9-1,2 1 260,1 0 0,0-1 0,25 23 0,-25-27-108,0 0 0,1-1 1,27 15-1,-33-21-156,0 0 0,0-1 0,0 0 0,1 0 0,-1-1 0,1 0 0,0 0 0,-1-1 0,1 0 0,11 0 0,4-4-184,0 0 0,43-13 0,-29 7-382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3:2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31 1568,'-1'13'12248,"-5"-10"-12064,0-2 92,-1-1 0,1 0 0,-1 0 1,1-1-1,-1 0 0,1 0 0,-1 0 1,-10-5-1,-8 0 48,-42-6-125,1 3 0,-75-1 0,137 10-204,-1 0-1,1 0 0,0 1 1,-1-1-1,1 1 0,-1 0 1,1 0-1,0 0 0,0 1 1,-1 0-1,1-1 0,0 2 1,-5 2-1,6-2-14,0 0 0,0 0 1,1 0-1,-1 1 0,0-1 0,1 1 0,0 0 0,0-1 0,0 1 1,0 0-1,1 0 0,0 0 0,-2 8 0,-2 13-21,1 0 1,1 0-1,1 26 0,8 78 49,15 57-7,-2-30 174,6 41 47,3 45 292,-22-168-269,2 172 1041,-9-217-1191,1-3 127,-2 0 1,-9 50 0,6-54-106,4-16-69,0-1 0,0 0 0,0 0 0,-1 0 0,0 0 0,0 0 0,0 0 0,0 0 0,-4 4 0,6-9-50,-1 1 0,1-1 0,-1 1 0,1-1 0,-1 1 0,1 0 0,-1-1 0,1 1 0,0 0 0,-1-1 0,1 1 0,0 0 0,0 0 0,0-1 0,-1 1 0,1 0 1,0 0-1,0-1 0,0 1 0,0 0 0,0 0 0,0 0 0,1-1 0,-1 1 0,0 0 0,0 0 0,0-1 0,1 1 0,-1 0 0,0-1 0,1 1 0,-1 0 0,1-1 0,-1 1 0,1 0 0,-1-1 0,1 1 0,-1-1 0,1 1 0,-1-1 0,1 1 0,0-1 0,-1 0 0,2 1 0,2 2 36,0-1 0,1 0 0,-1-1 0,1 1 0,-1-1 0,8 2 0,135 10 209,-91-10-198,240 29 734,-285-31-630,1-1-37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3:2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65 5888,'0'0'175,"1"0"0,0 0 0,0-1 0,-1 1 0,1 0 0,0-1 0,0 1 0,-1-1 0,1 1 0,0-1 0,-1 1 0,1-1 0,-1 0 0,1 1 0,-1-1 0,1 0 0,-1 1 0,1-1 0,-1 0 0,0 0 0,1 1 0,-1-1 0,0 0 0,1 0 0,-1 0 0,0 1 0,0-1 0,0 0 0,0 0 0,0 0 0,0 0 0,0 1 0,0-1 0,0 0 0,0 0 0,-1 0 0,1 1 0,0-1 0,-1 0 0,1-1 0,-1 0 77,-1-1-1,1 1 1,0 0-1,-1-1 0,1 1 1,-1 0-1,1 0 1,-1 0-1,0 0 0,-4-2 1,3 2-188,1 1 1,-1 0-1,0 0 1,0 0-1,0 0 1,0 0-1,0 1 1,0-1-1,-5 1 1,2-1 26,-7 1-26,-1 0 0,1 0 0,0 1 0,-16 3 0,-49 15 139,72-18-168,-30 10 55,1 0-1,-47 24 1,75-32-84,1 1 0,-1 0 1,1 0-1,-1 0 0,1 1 0,0 0 0,1 1 1,-1-1-1,1 1 0,0 0 0,1 0 0,0 1 0,-1-1 1,2 1-1,-1 0 0,1 0 0,0 0 0,1 0 1,0 1-1,0-1 0,0 1 0,1-1 0,0 1 0,1 0 1,0 15-1,1-5 28,2 0 1,0 0 0,1 1-1,0-2 1,12 28 0,0-7 374,29 51 0,9-5 277,10 20 210,-53-83-823,1 1 228,-1 0-1,-1 0 1,12 37-1,-18-49 182,-4-10-855,0 0 335,0 0 0,0 0 0,0 0-1,0 0 1,0 0 0,0 0 0,0 0 0,1 0-1,-1 0 1,0 0 0,0 0 0,0 0 0,0 0-1,0 0 1,0 0 0,0 0 0,0 0 0,0 0-1,0 0 1,0 0 0,0 0 0,0 0 0,0 0-1,0 0 1,1 0-409,-1 0 409,0 0-1,0 0 1,0 1 0,0-1 0,0 0 0,0 0-1,0 0 1,0 0 0,0 0 0,0 0 0,0 0-1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9:06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202 234 4736,'5'-9'1220,"-1"13"1154,-4 19 890,-13 73-371,8-47-2158,-2 0 1,-14 47-1,-1-30 134,-2-2 0,-45 85 1,62-136-648,-7 15 598,-13 31-1,26-51-314,3-7 196,9-12 88,22-35-320,-16 14-376,-1 0-1,19-53 1,17-76-118,-40 119-4,31-111 155,22-69 511,-56 189-803,-5 42-180,-10 104-129,1 0 466,0 87 306,7-141 239,13 86 0,-15-144-507,0 0-1,0 0 1,1-1 0,-1 1 0,0 0-1,0 0 1,1 0 0,-1 0-1,0 0 1,1 0 0,-1 0 0,1-1-1,-1 1 1,1 0 0,-1 0 0,1-1-1,-1 1 1,1 0 0,0-1-1,-1 1 1,2 0 0,-1-1-11,-1 0 0,0 0 0,1 0 0,-1 0 0,1 0 0,-1 0-1,0 0 1,1 0 0,-1-1 0,0 1 0,1 0 0,-1 0 0,1 0 0,-1-1 0,0 1 0,0 0 0,1 0 0,-1-1 0,0 1 0,1 0 0,-1-1 0,10-15 187,44-129 303,-9 20-429,58-87-371,-60 129 274,-29 54 21,-1 2-124,1 1 1,1 0-1,29-38 0,-43 63 92,0 0-1,0-1 0,0 1 0,0 1 1,0-1-1,0 0 0,0 0 1,0 0-1,0 0 0,0 1 1,1-1-1,-1 1 0,0-1 0,2 0 1,-3 1 16,1 0 0,-1 0 0,1 0 0,-1 0 0,1 0 0,-1 0 0,1 1 0,-1-1 0,0 0 1,1 0-1,-1 0 0,1 1 0,-1-1 0,1 0 0,-1 0 0,0 1 0,1-1 0,-1 0 0,0 1 0,1-1 0,-1 0 0,0 1 1,0-1-1,1 1 0,-1-1 0,0 1 0,2 3-27,-1 0 1,0 1 0,0-1-1,0 0 1,0 0 0,-1 1-1,0 6 1,-3 48 15,-12 67-1,4-41 175,-2 40 157,-21 171 981,34-296-1343,0 1 0,0-1 1,0 0-1,0 0 0,0 0 0,0 0 1,0 0-1,-1 0 0,1 1 0,0-1 1,0 0-1,0 0 0,0 0 0,0 0 1,0 0-1,0 1 0,0-1 0,0 0 1,0 0-1,0 0 0,0 0 0,1 0 1,-1 1-1,0-1 0,0 0 0,0 0 1,0 0-1,0 0 0,0 0 0,0 0 1,0 0-1,0 1 0,0-1 0,0 0 1,1 0-1,-1 0 0,0 0 0,0 0 1,0 0-1,0 0 0,0 0 0,0 0 1,1 0-1,-1 0 0,0 1 0,0-1 1,0 0-1,0 0 0,0 0 0,1 0 1,8-6-2505,13-17-1828,-18 18 3272,41-48-7168,-19 24 5041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4:10.9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77 18 6880,'-2'-5'919,"-1"-7"2951,2 12-3715,1 1 1,-1-1-1,1 1 1,-1-1-1,1 0 1,-1 1-1,1-1 1,-1 1-1,1 0 1,0-1-1,-1 1 1,1-1-1,0 1 1,-1 0-1,1-1 0,0 1 1,0 0-1,-1-1 1,1 2-1,-1 2 277,-10 18 51,1 0 0,1 0-1,1 1 1,1 0-1,-7 37 1,12-46-473,1 1 0,0 19 0,5-3-1547,6-2-3361,-10-29 4823,0 1 0,0-1 0,0 0 0,0 0 0,0 0 0,0 0 0,0 1 0,0-1 1,0 0-1,1 0 0,-1 0 0,0 1 0,0-1 0,0 0 0,0 0 0,0 0 0,0 0 0,1 0 0,-1 0 0,0 1 0,0-1 0,0 0 0,0 0 0,1 0 1,-1 0-1,0 0 0,0 0 0,0 0 0,0 0 0,1 0 0,-1 0 0,0 0 0,0 0 0,0 0 0,1 0 0,-1 0 0,0 0 0,0 0 0,8-11-4703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3:2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44 7968,'-23'-7'2565,"23"7"-2539,0 0 0,0-1 0,0 1 0,0 0 0,0 0 0,0 0 0,0 0 0,-1 0 0,1 0 0,0 0 0,0 0 0,0 0 0,0 0 0,0 0-1,0 0 1,-1 0 0,1 0 0,0 0 0,0 0 0,0 0 0,0 0 0,0 0 0,0 0 0,0 0 0,-1 0 0,1 1 0,0-1 0,0 0 0,0 0 0,0 0 0,0 0 0,0 0 0,0 0 0,0 0 0,0 0 0,-1 0 0,1 0 0,0 1 0,0-1 0,0 0 0,0 0 0,0 0-1,0 0 1,0 0 0,0 0 0,0 0 0,0 1 0,0-1 0,0 0 0,0 0 0,0 0 0,0 0 0,0 0 0,0 0 0,0 1 0,0-1 0,0 0 0,0 0 0,0 0 0,0 0 0,0 0 0,0 0 0,0 0 0,1 1 0,-1-1 0,0 0 0,0 0 0,0 0 0,5 7 1297,-2-5-1164,1-1 1,-1 0-1,1 0 1,0-1-1,-1 1 1,1-1 0,0 0-1,-1 0 1,1 0-1,0 0 1,0-1-1,3 0 1,4 0 112,455-42 3611,-347 36-3366,-102 6-400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3:2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25 5568,'-3'-12'1199,"0"-1"3554,-71 166-252,46-101-3744,2 0 0,-28 82 1,31-55 77,3 1 1,-18 145-1,36-197-710,1 0 0,2-1 0,0 1 0,8 41 0,0-28 214,1-1 1,20 51-1,-28-86-332,11 24 368,-12-28-546,0 1 1,0-1-1,1 1 1,-1-1-1,0 1 1,1-1-1,-1 0 1,1 0-1,0 0 1,-1 0-1,1 0 1,0 0-1,2 1 1,12 2-1324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3:2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41 6464,'-15'-7'2090,"14"7"-2026,1-1-1,0 1 1,-1 0 0,1 0-1,-1 0 1,1 0-1,-1 0 1,1 0-1,0 0 1,-1 0-1,1 0 1,-1 0-1,1 0 1,0 0-1,-1 0 1,1 0-1,-1 0 1,1 1-1,0-1 1,-1 0 0,1 0-1,-1 0 1,1 1-1,0-1 1,-1 0-1,1 0 1,0 1-1,-1-1 1,1 0-1,0 1 1,0-1-1,-1 0 1,1 1-1,0-1 1,0 0-1,0 1 1,0-1-1,-1 1 1,1-1 0,0 0-1,0 1 1,0-1-1,0 1 1,0-1-1,0 1 1,-1 1 37,-7 25 384,2 0 0,-5 37-1,-1 57 800,11-100-1099,-1 12 114,1-1-1,1 1 1,2 0 0,2-1-1,7 34 1,-8-56-178,0 0 0,1-1-1,0 0 1,0 0 0,1 0 0,1 0 0,-1-1 0,1 1 0,1-2-1,-1 1 1,1-1 0,1 0 0,-1 0 0,1-1 0,17 11 0,-19-14-27,-1 0 1,1 0-1,-1 0 1,1-1-1,0 0 1,0 0 0,0-1-1,0 0 1,1 0-1,-1 0 1,0-1-1,0 0 1,0 0-1,1 0 1,-1-1-1,0 0 1,0 0 0,0-1-1,0 1 1,0-1-1,0-1 1,0 1-1,-1-1 1,1 0-1,-1 0 1,0-1-1,5-4 1,-4 3-50,-1 0 0,1-1 0,-2 0 0,1 0 0,-1 0 0,0 0 0,7-14 0,-4 2-25,10-33 0,-3-5 65,11-95 1,-20 104 34,-3-78 0,-2 117-137,0 0 0,-1 0-1,0 0 1,-1 0 0,1 0 0,-1 0 0,-1 1 0,1-1 0,-1 1 0,-1 0 0,1-1 0,-1 2 0,-1-1 0,-8-11 0,9 15-9,1 0 0,-1 0 1,0 0-1,1 1 0,-1 0 1,0 0-1,-1 0 0,1 0 1,0 0-1,0 1 0,-1 0 1,-5-1-1,1 1-6,-1 0-1,0 1 1,1 0-1,-13 1 1,3 1-13,-1 1 1,1 1 0,0 1 0,0 0-1,0 1 1,1 1 0,-26 15 0,36-18 48,0 1-1,1 0 1,0 1 0,1 0 0,-1 0 0,1 0 0,0 1 0,-5 8 0,7-10 8,1 1 1,-1 0-1,2 0 0,-1 0 1,1 1-1,0-1 0,0 1 1,0-1-1,1 1 0,0-1 1,0 13-1,2-11 13,-1-1 0,1 1 0,0-1 0,0 0 0,1 1 0,0-1 0,0 0-1,1 0 1,0 0 0,0-1 0,6 10 0,-3-8 57,0 0-1,0 0 0,1-1 1,0 0-1,1 0 1,-1-1-1,16 10 0,-6-6 48,1-1-1,0-1 1,0 0-1,1-1 1,0-1-1,0-1 1,1-1-1,21 2 1,-32-5-41,1 0 1,0-1-1,-1 0 1,1-1-1,-1 0 0,1 0 1,16-6-1,-21 5-302,1 0 0,-1 0 0,1-1 0,-1 1 1,0-1-1,0-1 0,0 1 0,-1-1 0,1 0 0,-1 0 0,0 0 0,0-1 0,6-8 0,0-1-1776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3:29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 6560,'-4'-3'553,"-2"-3"1422,6 5-1809,1 1 0,-1 0 0,0-1 1,1 1-1,-1 0 0,1 0 1,-1 0-1,0 0 0,1-1 1,-1 1-1,1 0 0,-1 0 1,1 0-1,-1 0 0,0 0 0,1 0 1,-1 0-1,1 0 0,-1 0 1,1 0-1,0 0 0,4 1 54,1 0-1,-1 0 1,1 0-1,-1 0 0,0 1 1,0 0-1,10 4 1,7 4 88,-8-5-116,31 11 832,54 29 0,-85-38-847,-1 1-1,0 1 1,0 0-1,-1 1 1,0 0 0,0 1-1,-1 0 1,11 15-1,-5-1 122,-1 0 0,-2 2 0,0 0 0,12 34 0,-12-22 196,-3 0-1,12 65 1,-19-77-287,-1 1 1,-1 0-1,-2 0 1,-4 45-1,1-54-126,-1 0-1,0 0 0,-1 0 1,-2-1-1,1 0 0,-2 0 1,-14 24-1,-43 53-688,51-76-2736,-22 19 0,17-18 278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3:3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94 4064,'-9'-30'4576,"6"18"-3338,2 10-1099,1 0 0,0 0-1,-1 0 1,1 0-1,-1 0 1,0 0 0,1 0-1,-1 0 1,0 0-1,0 1 1,-1-1-1,1 0 1,0 1 0,0-1-1,-1 1 1,1-1-1,-4-1 1,-1 0 30,-1 0 1,1 0-1,-1 1 1,0 0 0,0 1-1,0-1 1,0 1-1,0 1 1,-1-1-1,1 1 1,0 0-1,0 1 1,0 0-1,-9 2 1,-10 3 45,0 0 1,-34 15-1,-15 13-64,65-29-160,0 1 0,0 0 0,1 0-1,0 1 1,-8 9 0,15-14 21,0 1 0,-1 0 1,1-1-1,0 1 0,1 0 0,-1 0 0,1 0 0,-1 0 0,1 0 0,0 1 0,0-1 1,0 0-1,0 1 0,1-1 0,-1 0 0,1 1 0,0-1 0,0 1 0,0-1 0,1 0 1,1 7-1,1 2 105,2 1 0,-1-1 0,2-1 0,9 18 0,-3-8 18,-3-2-12,83 166 938,-15 8 555,-70-172-1408,-2 0 0,0 0 0,-2 1 0,0-1 0,-1 1 0,-1-1 0,-2 1 0,0 0 0,-1-1 0,-6 28 0,2-9 195,5-31-320,0 0-1,0 0 1,-1-1-1,-5 13 1,7-20-193,0-1 0,0 0 0,0 1 0,0-1 0,0 0 0,-1 1 0,1-1 0,0 1 0,0-1 0,-1 0 0,1 0 0,0 1 0,0-1 0,-1 0 0,1 1 0,0-1 0,-1 0 0,1 0 0,0 0 0,-1 1 1,1-1-1,-1 0 0,1 0 0,0 0 0,-1 0 0,1 0 0,0 0 0,-1 0 0,1 0 0,-1 0 0,1 0 0,-1 0 0,1 0 0,0 0 0,-1 0 0,1 0 0,-1 0 0,1 0 0,0 0 0,-1-1 0,1 1 0,0 0 0,-1 0 0,1 0 0,0-1 1,-1 1-1,1 0 0,0 0 0,-1-1 0,1 1 0,0 0 0,-1-1 0,-11-16-5806,6 0 2311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3:3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10 128 9632,'-10'-1'2664,"12"-3"-907,0 3-1577,-1 0 0,1 0 0,0 1 0,0-1 0,0 0 1,0 1-1,-1 0 0,3-1 0,175-23 2535,63-8-1505,-63 4-2655,-159 25-651,-1-1 0,28-9 0,-6 0-970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3:3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20 5824,'12'-11'969,"-3"2"4339,-16 18-2721,-9 9-2102,1 0 1,2 1-1,-20 34 0,-21 63 517,13-26-410,-71 103 294,83-147-577,-8 27 278,28-54-417,0-4-1461,9-15 1172,0 1 0,0-1 0,0 0 1,0 0-1,0 0 0,0 0 0,-1 1 0,1-1 1,0 0-1,0 0 0,0 0 0,0 0 0,0 1 1,-1-1-1,1 0 0,0 0 0,0 0 0,0 0 0,-1 0 1,1 0-1,0 0 0,0 0 0,0 0 0,-1 0 1,1 0-1,0 0 0,0 0 0,0 0 0,-1 0 0,1 0 1,0 0-1,0 0 0,0 0 0,-1 0 0,1 0 1,0 0-1,0 0 0,0 0 0,-1 0 0,1 0 0,0 0 1,0 0-1,0-1 0,0 1 0,-1 0 0,1 0 1,0 0-1,0 0 0,0 0 0,0-1 0,0 1 0,0 0 1,-1 0-1,1 0 0,0-1 0,0 1 0,0 0 1,0 0-1,0 0 0,0 0 0,0-1 0,0 1 0,0 0 1,-1-8-2650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3:3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63 6144,'-27'-37'1978,"27"35"-1872,-1 1-1,0-1 1,0 1-1,0-1 1,0 1-1,-1 0 1,1-1-1,0 1 1,-1 0-1,-1-2 1,-4-2 2029,7 5-2063,0 0 0,0 0 0,0-1 0,0 1 0,0 0 0,0 0 0,0 0 0,0 0 0,0-1 0,1 1-1,-1 0 1,0 0 0,0 0 0,0 0 0,0 0 0,0-1 0,0 1 0,0 0 0,0 0 0,1 0 0,-1 0 0,0 0 0,0 0-1,0 0 1,0 0 0,0-1 0,1 1 0,-1 0 0,0 0 0,0 0 0,0 0 0,0 0 0,1 0 0,-1 0 0,3 1 103,1-1 0,-1 1 0,0 0 0,0 0 0,0 1 0,0-1 0,0 1 0,0-1 0,4 4 0,9 4 251,52 28 1324,78 57 0,-44-26-797,-92-63-845,0 0 0,0 0 0,11 4 0,5 2 46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3:3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845 341 8480,'-31'-16'2730,"30"15"-2632,0 0-1,0 1 1,-1-1-1,1 1 1,0-1-1,-1 1 0,1-1 1,0 1-1,-1 0 1,-1 0-1,-9-2-65,-8-1 772,0 1 0,0 1 0,-33 2 0,23 2-324,0 2 0,0 1 0,-40 13 0,46-10-333,-149 52 197,-114 16-536,276-74-153,11-3 133,-1 1 0,0-1 0,0 0 0,0 1 0,0-1 0,1 0 0,-1 0 0,0 0 0,0 0 0,0 0 0,0 0 0,0 0 0,0 0 0,1 0 0,-1 0 0,0 0 0,0-1 0,-1 0 0</inkml:trace>
  <inkml:trace contextRef="#ctx0" brushRef="#br0" timeOffset="1">179 1 7296,'0'0'2368,"2"4"-1440,24 62 1675,-2 0 0,17 82 1,-20-66-1221,34 82-1,-47-144-1442,-2-4 653,12 21 0,-14-30-1285,0-1 0,1 0 0,6 8 0,3-3-1106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3:32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44 3968,'0'-3'399,"0"0"0,1 1 1,-1-1-1,0 0 0,1 0 1,0 0-1,-1 0 0,1 0 0,0 1 1,1-1-1,-1 0 0,0 1 0,1-1 1,1-2-1,-25 43 3089,-13 9-2027,-62 61 0,36-41-671,11-9-314,2 2 0,3 2 0,-58 107 0,93-150-374,0 1 1,1 1-1,2 0 1,0 0-1,1 0 1,-5 32-1,10-41-56,1 1 0,-1-1-1,2 1 1,0-1 0,0 1 0,1-1-1,1 0 1,0 1 0,0-1 0,1-1-1,1 1 1,11 20 0,22 28 366,1-2 1,61 68-1,-38-59 85,-51-57-332,0 0 0,0-1 0,24 15 0,-32-22-221,0 0 0,0-1 0,0 1 1,0-1-1,0 0 0,0 0 0,0 0 0,0 0 0,0-1 0,1 1 0,-1-1 0,4 0 0,-5 0-280,1-1 0,-1 1 0,1-1 1,-1 0-1,0 0 0,1 0 0,-1-1 0,0 1 0,0 0 0,0-1 0,0 0 1,0 1-1,0-1 0,0 0 0,-1 0 0,4-4 0,16-26-6666,2 0 2154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4:11.2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24 6560,'-13'-17'2432,"8"14"-1888,0 0-64,0 3-512,10 6-1120,0 3-1376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3:33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8224,'-4'-7'1992,"2"0"883,2 10-1144,5 23-863,-1 45 800,-3 0-1,-15 126 1,11-176-1415,2-1 0,0 1 1,3 34-1,-2-54-345,0 0 1,0 0-1,0 0 0,0 0 0,1 0 1,-1-1-1,0 1 0,1 0 0,-1 0 1,0 0-1,1-1 0,-1 1 0,1 0 1,-1 0-1,1-1 0,-1 1 1,1 0-1,0-1 0,0 2 0,7 5-1092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3:33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8544,'-1'0'158,"1"0"0,-1 0 0,0 0 0,1 0 0,-1 0 0,0 0 0,0 0 0,1 0 0,-1 0-1,0 0 1,1 1 0,-1-1 0,0 0 0,1 1 0,-1-1 0,1 0 0,-1 1 0,1-1 0,-1 1 0,0-1 0,1 0 0,-1 1 0,1 0 0,0-1 0,-1 1 0,1-1 0,-1 1 0,1-1 0,-1 2 0,1 1-63,-1 0 0,1 0 1,0 0-1,0 0 0,0 0 0,0 4 0,1 7 484,-7 155 1748,1-47-1156,4-58-677,-3 59 260,-3-32-370,7-91-503,0 1 0,0-1-1,0 0 1,0 0 0,0 0 0,0 0 0,0 1-1,0-1 1,0 0 0,0 0 0,0 1 0,0-1-1,0 0 1,0 0 0,0 0 0,0 0 0,0 1-1,0-1 1,0 0 0,0 0 0,-1 0-1,1 1 1,0-1 0,0 0 0,0 0 0,0 0-1,0 0 1,0 1 0,-1-1 0,1 0 0,0 0-1,0 0 1,0 0 0,0 0 0,-1 0 0,1 0-1,0 1 1,0-1 0,0 0 0,-1 0-1,1 0 1,0 0 0,0 0 0,-1 0 0,-6-5-5498,2-4 1772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3:3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38 300 6400,'-22'-14'2058,"22"14"-1987,-1 0-1,1-1 1,-1 1-1,1 0 0,-1 0 1,1 0-1,-1-1 1,0 1-1,1 0 1,-1 0-1,1 0 0,-1 0 1,1 0-1,-1 0 1,1 0-1,-1 0 0,1 0 1,-1 0-1,0 1 1,1-1-1,-1 0 0,1 0 1,-1 1-1,-2-1 1025,4-5 915,2-1-1523,-1 0 0,1 0 0,0 0 0,1 0 0,0 1-1,-1-1 1,9-7 0,-1 1-116,0 1 0,16-11 0,-6 6 0,1 2 0,1 1 0,0 0 1,29-10-1,-11 8 354,73-17 0,-95 28-459,1 1 1,0 1-1,0 1 0,0 1 0,0 0 0,0 1 0,0 2 0,0 0 0,25 7 1,-41-9-248,10 3 359,1 0 1,26 2 0,-37-6-304,0 0 1,0 0-1,0 0 1,1 0-1,-1-1 1,0 0-1,0 0 1,0 0-1,0 0 1,-1-1-1,1 1 1,0-1-1,0 0 1,5-5 0,11-9-133,11-9-779,-9 12-4351,-9 9 2253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3:3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 8544,'-26'-7'2757,"15"8"-502,11-1-2203,1 0 0,-1 0 1,0 0-1,0 0 0,0 0 0,0 0 0,0 0 1,1 1 834,-1-1-834,0 0-1,0 0 0,0 0 0,0 0 1,0 0-1,0 0 0,0 0 0,0 0 0,0 0 1,0 0-1,0 0 0,0 1 0,0-1 1,0 0-1,0 0 0,0 0 0,0 0 1,0 0-1,0 0 0,0 0 0,0 0 0,0 0 1,0 0-1,0 0 0,0 0 0,0 1 1,5-1 285,0 1 1,0-1 0,0 1 0,6 2 0,13 3 436,5-3-170,1-1 0,36-2 0,20-9-2292,-81 8 303,1 1 1,0 0-1,0 0 1,7 1 0,8 3-2057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3:3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58 6048,'-16'-14'1952,"16"14"-1935,0 0 0,0 0 0,0 0 0,0 0 1,0 0-1,0 0 0,0-1 0,0 1 0,0 0 1,0 0-1,0 0 0,-1 0 0,1 0 0,0 0 1,0 0-1,0 0 0,0-1 0,0 1 0,0 0 0,-1 0 1,1 0-1,0 0 0,0 0 0,0 0 0,0 0 1,0 0-1,0 0 0,-1 0 0,1 0 0,0 0 0,0 0 1,0 0-1,0 0 0,0 0 0,-1 0 0,1 0 1,0 0-1,0 0 0,0 0 0,0 1 0,0-1 1,0 0-1,-1 0 0,1 0 0,-4 2 93,2-1 49,1 0 0,-1 0 0,0 0 0,0 0 0,1 1 0,-1-1-1,1 0 1,-1 1 0,1-1 0,-1 1 0,1-1 0,-2 4 0,-6 12 309,1 2 1,0-1-1,1 1 1,-9 38-1,-6 84 1140,17-104-1169,1-2-10,0 39 0,4-59-336,0-1 1,2 1-1,0-1 1,0 1-1,6 17 1,-5-26 0,-1-1 1,0 0-1,1 1 0,0-1 1,0 0-1,1 0 1,-1-1-1,1 1 0,0-1 1,1 0-1,-1 0 1,0 0-1,1-1 1,0 1-1,0-1 0,0 0 1,0 0-1,1-1 1,-1 0-1,1 0 0,0 0 1,-1-1-1,12 2 1,-4-1 68,1-1 0,-1 0 0,0-2 1,0 1-1,0-1 0,0-1 1,0-1-1,0 0 0,18-6 0,-21 5-123,0-1 0,0 0 0,0 0 0,-1-1-1,0 0 1,0-1 0,0 0 0,9-10-1,-7 5 34,0-1-1,0-1 0,-2 0 0,14-26 0,-2-5 10,-2-1 0,20-79 1,-32 99-136,-2 0 1,0-1 0,-2 1 0,0-28-1,-3 48 25,0-1 0,0 0 0,-1 0 0,0 0 0,-1 0 0,1 1 0,-1-1 0,0 1 0,-5-9 0,5 12 2,0-1 1,0 1-1,-1 0 1,1-1-1,-1 1 1,0 0-1,0 0 1,0 1-1,-1-1 1,1 1-1,-1 0 0,1-1 1,-1 1-1,0 1 1,1-1-1,-8-1 1,-3-1-21,1 2 0,-1 0 0,0 1 0,0 0 0,0 1 0,0 0 1,-22 4-1,13 0 12,0 1 1,0 1-1,-42 16 0,57-18 22,1-1-1,-1 1 1,1 1-1,-1-1 1,1 1-1,1 1 0,-1-1 1,1 1-1,0 0 1,0 1-1,0-1 1,1 1-1,0 0 1,1 0-1,-1 1 0,2 0 1,-1-1-1,1 1 1,0 0-1,0 1 1,1-1-1,0 0 1,1 1-1,0-1 0,0 1 1,1 0-1,0-1 1,0 1-1,1-1 1,3 15-1,-2-16 73,0 1 0,0 0 0,1-1 0,0 0 0,0 1 0,1-1 0,0 0 0,0-1 0,1 1 0,0-1-1,0 0 1,0 0 0,1 0 0,0-1 0,0 0 0,0 0 0,1-1 0,0 1 0,11 5 0,-9-7 48,-1 0 1,1 0-1,-1 0 1,1-1-1,0-1 1,0 1-1,0-1 1,0-1-1,0 0 1,0 0-1,-1-1 1,1 0-1,0 0 1,0-1-1,0 0 1,-1-1-1,11-4 1,-5 1-131,0-1 0,-1-1 0,0 0 0,-1 0 0,0-2 0,15-13 0,-20 16-1363,0-1-1,-1 0 1,7-10-1,0 1-1392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3:3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6560,'5'14'3847,"13"8"-2216,-14-18-1200,12 13 480,0-1 0,24 17 0,7 6 31,-20-15-411,-1 2 1,-1 1 0,-1 1 0,-2 0-1,-1 2 1,23 43 0,-25-36 41,-2 1 1,-2 1-1,20 76 0,-32-103-500,-1 0-1,-1 0 0,1 0 0,-2 0 0,0 0 1,0 0-1,-1 1 0,-1-1 0,0 0 0,0 0 1,-2-1-1,-7 22 0,1-11 40,-1 0 0,-1 0 0,0-1 0,-2-1 0,-23 27 0,-49 49-3205,50-55 1135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3:3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16 126 4736,'-15'-3'2709,"36"4"3710,-5 0-5797,27-1 1,192-38 1686,-165 24-1797,-61 12-447,39-7 306,0-1 0,77-29 1,-94 29 19,-30 9-383,0 1 0,1-1 1,-1 1-1,1 0 0,-1 0 0,0 0 0,1 0 1,-1 0-1,1 0 0,-1 0 0,1 0 1,-1 1-1,0-1 0,1 1 0,1 0 0,-2 1-2,0 0-1,0 0 1,0 0-1,0 0 1,0 0-1,-1 0 1,1 1-1,0 3 1,0-1-2,2 12 1,-1 0 0,0 0 0,-1 1 0,-3 27 0,1-5-4,14 348 80,-4-198 132,45 483 896,-32-394-570,-18-232-407,6 42 167,-8-78-268,1 0 0,0 0 1,0 0-1,1 0 0,8 16 0,-11-27-13,-1 1 0,1-1 0,-1 1-1,1-1 1,-1 1 0,0 0 0,0-1-1,1 1 1,-1-1 0,0 1-1,0 0 1,1-1 0,-1 1 0,0 0-1,0-1 1,0 1 0,0 0 0,0 0-1,0-1 1,0 1 0,0 0 0,-1-1-1,1 1 1,0 0 0,0-1 0,-1 1-1,1 0 1,0-1 0,0 1 0,-1-1-1,1 1 1,-1 0 0,-1 0 163,-1 1 1,1-1-1,0 0 0,0 0 1,-1 0-1,1-1 1,-5 2-1,2-1-212,-11 2 120,0-2 0,0 0 0,0 0 1,0-1-1,-17-3 0,8 1-16,-37-3-2068,32 1 768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4:3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 2816,'0'0'144,"-1"-1"1,1 1 0,-1 0-1,1-1 1,0 1-1,-1 0 1,1-1 0,-1 1-1,1 0 1,0-1-1,0 1 1,-1-1-1,1 1 1,0-1 0,0 1-1,-1-1 1,1 1-1,0-1 1,0 1 0,0-1-1,0 1 1,0-1-1,0 1 1,0-1-1,0 1 1,0-1 0,0 1-1,0-1 1,0 1-1,0-2 1,1-4 4722,0 7-4510,1 0-1,-1 0 1,0 0 0,1-1 0,-1 1 0,0 0-1,1-1 1,-1 1 0,1-1 0,-1 0-1,1 0 1,-1 1 0,1-1 0,-1 0-1,3 0 1,31 1 351,26-1-117,13-1 154,1 3 0,81 13 0,-48 2-121,-90-16-437,-3-1-70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4:3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69 4320,'-4'-6'4126,"-5"8"1182,-56 5 799,61-7-4971,42 8 362,0-7-539,76-6-1,39-16 21,-23 2-675,6-3 62,-97 15-577,-31 6 71,-7 1-136,1 0 0,-1-1 0,0 1-1,1 0 1,-1 0 0,0-1-1,0 1 1,1-1 0,-1 1 0,1-2-1,2 2-1531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4:38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1568,'0'-11'14885,"0"15"-14475,12 184 1270,-5-116-1248,-1-2 63,11 235 1277,-17-294-1689,2 49 142,-2-53-189,1-1-1,0 0 1,1 0-1,-1 1 1,1-1-1,1 0 1,2 6-1,0-7-334,5 0 43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4:11.6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298 24 7296,'-1'-2'127,"-1"0"-1,1 1 1,0-1 0,0 0 0,-1 1-1,1 0 1,-1-1 0,1 1 0,-1 0-1,1 0 1,-1 0 0,0 0 0,0 0-1,1 0 1,-1 0 0,0 0 0,0 1 0,0-1-1,0 1 1,0 0 0,0-1 0,0 1-1,0 0 1,0 0 0,-4 1 0,-20 3 1685,-1 1 1,-50 17 0,66-19-1081,6-1-586,0-1 1,1 1-1,-1 0 0,0 0 1,1 1-1,0 0 0,-1-1 1,1 1-1,0 0 0,0 1 1,1-1-1,-1 1 0,-5 7 1,7-8-111,1 0 1,-1 1 0,1-1 0,-1 0 0,1 1-1,0-1 1,0 1 0,1 0 0,-1-1-1,1 1 1,0-1 0,0 1 0,0 0-1,0-1 1,0 1 0,1 0 0,0-1 0,0 1-1,2 6 1,1-2 43,0 1-1,0 0 1,1-1-1,0 0 1,0 0-1,1-1 1,7 9 0,53 45 657,-48-46-283,0 1 0,24 29 0,-41-44-419,0 0-1,0 1 1,0-1-1,0 0 1,0 1 0,0-1-1,0 1 1,-1-1-1,1 1 1,-1-1 0,1 1-1,-1 0 1,0-1-1,1 1 1,-1 0 0,0-1-1,0 1 1,0 0 0,-1 1-1,1-1-11,-1 0 1,0-1-1,0 1 0,0 0 1,0-1-1,0 1 0,0-1 0,0 1 1,-1-1-1,1 1 0,-1-1 1,1 0-1,-1 0 0,1 0 0,-1 0 1,-1 1-1,-7 3-7,0 0 0,-1-1 1,1 0-1,-1-1 0,1 0 0,-1-1 1,-12 2-1,-28-1-1658,2-5-3433,48 2 4683,0 0 0,0 0 0,0 0 0,0-1 0,0 1-1,0 0 1,0 0 0,1-1 0,-1 1 0,0-1-1,0 1 1,-1-2 0,-5-9-3101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5:1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88 151 1984,'0'0'249,"-1"-1"1,1 0-1,-1 1 0,1-1 1,-1 0-1,0 1 0,1-1 1,-1 0-1,0 1 0,0-1 1,1 1-1,-1-1 0,0 1 1,0 0-1,0-1 1,1 1-1,-1 0 0,0 0 1,0-1-1,0 1 0,0 0 1,0 0-1,0 0 0,1 0 1,-1 0-1,0 0 0,0 0 1,0 0-1,0 1 0,-1-1 1,-14 1 3572,63-2 2506,38-6-5233,-76 5-1008,0 0-1,0-1 1,0 0-1,14-7 1,13-5 190,-24 11-219,-6 3 12,-1-1 0,0 1 0,0-1 0,0 0 0,-1-1 0,1 1 0,8-7 0,-10 6-26,0 1 1,-1-1-1,0 1 0,1-1 0,-1 0 0,0 0 0,0 0 0,2-5 0,-4 7-33,1 1-1,-1-1 1,0 0 0,0 0-1,0 0 1,0 0-1,1 0 1,-1 1-1,0-1 1,-1 0-1,1 0 1,0 0 0,0 0-1,0 0 1,0 1-1,-1-1 1,1-1-1,-1 1-1,0 0-1,0 0 0,0-1 0,0 1 0,0 1 0,0-1 0,0 0 1,0 0-1,0 0 0,0 0 0,-1 1 0,1-1 0,0 1 0,-3-2 1,-6-1-2,0 0 0,0 1 0,0 0 1,0 0-1,-1 1 0,1 1 0,0 0 1,-1 0-1,1 1 0,-1 0 0,1 1 0,0 0 1,-19 6-1,12-3 124,1 0-1,0 1 1,0 0 0,1 1-1,0 1 1,0 1 0,-23 17-1,35-24-101,1 0 1,0 1-1,0-1 0,-1 1 0,2 0 0,-1-1 1,0 1-1,0 0 0,1 0 0,0 0 0,-1 0 1,1 0-1,0 0 0,1 1 0,-1-1 0,1 0 1,-1 0-1,1 1 0,0-1 0,0 0 0,0 1 0,1-1 1,-1 0-1,1 0 0,0 1 0,0-1 0,0 0 1,1 4-1,3 2 74,0 1-1,0-1 1,0 0 0,1 0 0,1-1 0,-1 0 0,13 12 0,0-2 55,46 42 447,-55-53-565,0 0 0,0 0-1,1-1 1,0 0 0,15 5 0,-16-8-95,0 0 0,0 0 0,1-1 0,-1-1-1,1 0 1,-1 0 0,1-1 0,-1 0 0,1-1 0,14-3 0,-11 1-1859,0-1 0,0 0 0,-1-1 0,15-7 0,-1 0-1701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5:1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44 1408,'2'-20'1618,"1"-4"7446,-3 41-5810,-5 51-190,-1-8-2251,4 170 659,5-163-1256,2 66 853,-5-131-1733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5:14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15 3808,'-10'-15'2330,"2"30"5604,4-8-6921,0-1-1,0 1 1,-11 10-1,6-10-635,-3 4-36,0-1 1,0 2 0,1-1-1,1 2 1,-11 15 0,9-10-236,0 2 1,2-1 0,0 1-1,-8 26 1,16-39-65,0 0 1,1 0-1,0 0 0,0 0 1,0 11-1,1-17-16,0 0 0,0 1 0,0-1 0,0 0 0,0 0-1,0 0 1,1 0 0,-1 0 0,0 0 0,1 1 0,-1-1 0,1 0 0,-1 0 0,1 0 0,0 0 0,-1 0 0,1-1 0,0 1 0,0 0 0,-1 0 0,1 0-1,0-1 1,0 1 0,0 0 0,0-1 0,0 1 0,0-1 0,0 1 0,0-1 0,0 1 0,1-1 0,-1 0 0,0 1 0,0-1 0,0 0 0,0 0 0,1 0-1,-1 0 1,0 0 0,2-1 0,220-21 881,-194 19-1114,-8-1 326,0 2 1,24 1 0,-38 1-697,1 1 0,0 0 0,11 3 0,-13-2-446,-1 0 0,0 0 0,1 0 1,-1 1-1,8 5 0,10 10-2342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5:1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31 3328,'-2'0'183,"2"-1"-126,-1 1 0,1 0 1,0 0-1,-1 0 0,1 0 0,0 0 1,-1 0-1,1 0 0,0 0 1,-1 0-1,1-1 0,0 1 0,-1 0 1,1 0-1,0 0 0,0-1 1,-1 1-1,-3-5 4436,1-2-1071,-6-7 1102,8 12-2779,7 3-329,13 6-657,6 2-328,1 0-1,1-2 1,45 7 0,-28-6-192,24 0 4,-2-1-176,-33-1 45,0-3 1,60 0 0,66-14 354,-2 0-110,-60 9-142,240-14 333,-256 9-1713,113 2 4358,-78 6-7106,-23-1-9162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5:0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50 2816,'0'0'917,"0"-14"3120,-2 12-3549,1 0-1,-1 0 0,1 1 0,-1-1 0,0 1 0,0 0 0,1-1 0,-1 1 0,0 0 0,0 0 0,0 0 0,0 0 0,0 1 0,-4-2 1,-1 1 249,-1 0 0,1 1 0,-9-1 0,15 1-555,-2 0 36,1 0-1,-1 0 1,1-1-1,-1 0 1,1 1-1,0-1 0,-1 0 1,1 0-1,0 0 1,0 0-1,0 0 1,-3-3-1,77 5 167,105 6-217,1 1 183,-91-15-383,-34 2 296,30 5 121,-81 0-288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5:4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6 595 2976,'-5'-7'7122,"5"6"-6475,0 0 1,0 1-1,0-1 0,0-1 1,2-13 2898,11-15-3994,-10 23 1540,19-39-542,46-109 452,-20-26-23,-42 156-1009,-1 4 136,-2 14-95,-2-1 0,1 0-1,-1 0 1,1-13 0,7 32-80,-1 0-1,9 16 1,70 160 224,-72-162-29,0-1 0,34 37-1,6 12 234,-53-70-345,1 0 1,-1 0 0,1 0-1,-1-1 1,1 1-1,0-1 1,0 0 0,4 3-1,-4-3-1,-2-1 7,1 0 0,-1 1 0,0-1 0,0 0 0,-1 1 0,1-1 0,0 0 0,0 1 0,0 2 0,3 3-7,-4-6-77,10 16 405,-7-13-330,-2-3 480,0-15 693,22-90-886,-10 42-346,-3 21 101,-3 16-39,-2 0 1,4-36-1,0-1-74,-5 44 43,-2 0-1,1-22 1,1 4-32,-4 33 51,0 0 1,1 1 0,0-1-1,0 0 1,0 1-1,0-1 1,0 1-1,0-1 1,1 1-1,1-4 1,-2 1-287,-1 4 161,0 4 61,0-2-77,0 3 64,11 159 11,-8-145 64,8 29 0,0-4 0,-8-28-27,40 166 716,-40-172-599,1 1 1,0 0 0,1-1-1,0 0 1,0 0 0,1 0-1,0-1 1,1 0 0,10 11-1,-15-18-93,-1 0-1,1 0 0,-1 0 0,1 0 1,0 0-1,-1-1 0,1 1 1,0-1-1,0 1 0,0-1 1,-1 1-1,1-1 0,0 0 1,0 0-1,0 0 0,0 0 0,2-1 1,2 1-864,-4-20-12909,6 7 9734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5:42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39 107 1984,'-1'0'316,"1"0"0,-1 0 0,1-1 0,-1 1 0,0 0 0,1-1 0,-1 1 0,1-1 0,-1 1 0,1-1 0,-1 1 0,1-1 0,0 1 0,-1-1 0,1 1 0,-1-1 0,1 1 0,0-1 1,0 1-1,-1-2 0,-8-9 2577,8 10-2631,-1 0-1,1-1 1,-1 1 0,1 0-1,0 0 1,0-1-1,-1 1 1,1-1-1,0 1 1,0-1 0,1 0-1,-1 1 1,0-1-1,1 0 1,-1 0-1,0 0 1,1-2 0,-1 2-199,1 1 1,0 0 0,0 0 0,0-1 0,0 1-1,0 0 1,0 0 0,0-1 0,1 1 0,-1 0 0,0 0-1,1 0 1,-1-1 0,1 1 0,-1 0 0,1 0-1,-1 0 1,1 0 0,0 0 0,0 0 0,0 0 0,-1 0-1,3-1 1,3-2-3,1 0 0,-1 1 0,1 0 0,-1 0 0,1 1 0,0 0 0,0 0-1,0 1 1,0 0 0,0 0 0,0 0 0,11 1 0,-13 1-21,0-1-1,1 1 1,-1 0-1,0 1 1,0-1-1,0 1 1,0 0-1,0 0 1,0 1 0,-1-1-1,1 1 1,-1 0-1,1 0 1,-1 1-1,0-1 1,-1 1 0,6 6-1,-7-7 6,0 0-1,0 0 1,-1 1 0,1-1-1,-1 0 1,0 0 0,0 1-1,-1-1 1,1 0 0,0 1-1,-1-1 1,0 1 0,0-1-1,0 1 1,0-1 0,-1 1-1,1-1 1,-1 1 0,-1 3-1,-1 3 10,-1 0 0,0 0 0,0-1 0,-1 1-1,-7 10 1,-1-1 163,0-2 1,-1 0-1,-31 30 0,11-11 615,34-36-817,-1 0-1,1 0 1,0 0-1,0 0 0,0 1 1,0-1-1,0 0 1,0 0-1,-1 0 1,1 0-1,0 0 1,0 1-1,0-1 0,0 0 1,0 0-1,0 0 1,0 0-1,0 1 1,0-1-1,0 0 0,0 0 1,0 0-1,0 0 1,0 1-1,0-1 1,0 0-1,0 0 0,0 0 1,0 0-1,0 0 1,0 1-1,0-1 1,0 0-1,0 0 0,1 0 1,-1 0-1,0 0 1,0 1-1,0-1 1,0 0-1,0 0 0,0 0 1,0 0-1,1 0 1,-1 0-1,0 0 1,0 1-1,0-1 0,0 0 1,0 0-1,1 0 1,-1 0-1,0 0 1,0 0-1,0 0 0,0 0 1,1 0-1,-1 0 1,11 2 392,13-4-93,-1 0 1,28-7-1,-4 1-356,-40 7-111,0 1 0,0 0 1,10 1-1,4 0-1828,-20-1 1658,0-1-1,0 2 1,0-1-1,0 0 1,0 0-1,0 0 1,0 0-1,0 1 1,0-1-1,0 0 1,0 1 0,0-1-1,0 1 1,0-1-1,0 1 1,-1-1-1,1 1 1,0 0-1,0 0 1,-1-1-1,1 1 1,0 0-1,-1 0 1,1 0-1,-1-1 1,1 1-1,-1 0 1,1 2-1,7 12-2630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5:4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6 155 2720,'-3'-11'1739,"1"1"2938,2-8 3760,1 21-8277,1 0 0,0 0 1,0 0-1,0-1 0,0 1 0,3 3 1,2 2 71,0 3 15,-1 1-1,0-1 1,0 1-1,6 22 0,10 21 176,-11-33-127,1-1 1,1-1-1,1 0 1,25 27-1,6 0-23,-21-25-187,-22-21 17,4 12 95,-2-10-160,-4-2 54,7-1 1674,-5-3-1739,0 1 0,0-1 0,0 1 1,0-1-1,-1 0 0,1 0 0,-1 1 0,0-1 0,0 0 0,2-7 0,7-15-51,125-252 371,-131 268-378,0-1 0,-1 0 0,4-17 0,0 7-108,-6 18 48,0-1-1,0 0 1,0 0 0,0 1 0,0-1-1,-1 0 1,1 0 0,-1-5 0,4-26-4871,-4 32 4121,1 0 1,-1 0-1,1 1 0,-1-1 0,1 0 0,0 1 0,0-1 0,0 0 1,2-2-1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5:45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3808,'2'-10'11850,"-2"10"-11778,0 0 0,1 0 0,1 0 2302,-2-1-2303,5 22 801,0-7-672,0 26 574,1 53 0,-4-45-466,-1 58 169,1 14-260,-1-74-30,-1-28-9046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5:4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11 6048,'0'0'1952,"-8"-11"1136,10 31 469,-4-12-3029,0-1 0,-1 1 0,0-1 0,0 0 0,-1 0 0,-5 9-1,-11 20 940,4 2-430,-15 35-271,27-59-678,1-6 120,1 0-1,-1 1 1,-1-1-1,-7 13 0,25-27 381,2-2-595,0 1-1,23-7 1,-19 11-269,-1 1 0,1 0 0,28 3 0,-34 0-1536,0 0 1,25 8-1,-11 1-582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5:05.9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951 1 1984,'3'4'10008,"-3"-3"-10011,-30 2 3390,-24 3-2395,25-1-593,1 1 1,-43 17-1,33-11 88,25-7-381,0 0 1,0 1 0,1 0-1,0 1 1,0 0 0,1 1-1,0 1 1,0-1 0,1 2-1,0-1 1,1 2 0,0-1-1,0 1 1,1 0 0,1 1-1,-8 13 1,10-15 26,1 0 1,-1-1-1,2 1 0,-1 1 1,-1 11-1,-6 17 89,7-26-38,1 1 0,-3 19-1,4-14 60,-9 27 0,8-32-36,-1 0-1,2 0 1,-2 25-1,-4 39 237,7-53-208,0-18-142,0 0 0,1 1 1,0-1-1,1 0 0,-1 0 1,1 0-1,3 10 0,7 21 283,-9-31-295,-1 1 0,2 0-1,2 8 1,0-6-70,-2 0-1,1 1 1,-2 0 0,1-1-1,0 18 1,-2-24 8,0 0 0,0 0 1,0 0-1,0-1 0,3 6 1,3 10 67,-6-16-77,3 14 72,1-1 0,0 0 1,1 0-1,9 16 0,-5-9-71,-9-19-29,0 0 1,1 0-1,0-1 0,0 1 0,4 6 0,-3-6 1,-1 0 0,1 1-1,-1-1 1,2 6 0,9 15 162,-12-22-179,0 0 0,1 1 0,-1-1 0,0 1 0,-1 0 0,1-1 0,0 7 0,4 17-30,-5-23-3,0-2 61,0 1 0,0-1-1,0 1 1,0-1 0,0 1 0,0-1-1,-1 1 1,0-1 0,1 1 0,-1-1-1,0 0 1,0 1 0,0-1 0,-2 2 0,-20 36-192,12-24 200,9-13 4,1 0 0,-1-1 0,0 1 0,0-1 0,0 1 0,0-1 0,-1 0 0,1 0 0,0 0 0,-1 0 0,0 0 0,-5 3 0,5-4 0,0 1 0,0 0 0,0 1 0,0-1-1,-4 4 1,-7 6 87,10-10-86,0 2 0,0-1-1,0 0 1,0 1 0,1 0-1,-1-1 1,-4 9 0,6-10 5,0 0 1,0 0-1,0-1 1,0 1-1,0 0 1,0-1-1,0 0 1,-5 3-1,-11 8 174,9-2-32,6-7-168,1-1 0,-1 1 0,1 0 0,-1-1 1,0 1-1,0-1 0,-5 2 0,4-1 18,0 0 1,1 0-1,-1 0 1,0 0-1,1 0 1,0 1-1,-4 4 0,-5 5 174,12-12-188,-1-1 26,0 0 0,0 0 1,0 1-1,0-1 0,1 0 1,-1 1-1,0-1 0,0 0 0,0 1 1,1-1-1,-1 1 0,0-1 1,1 1-1,-1 0 0,0-1 1,1 1-1,-1 0 0,1-1 1,-1 1-1,1 0 0,-2 1 1,-5 6 1101,9-8-1267,19 8 436,23 14 0,-7-4-206,-32-16-39,-1 0-61,0-1 0,0 1 1,0 0-1,0 0 0,0 1 0,0-1 0,-1 1 1,1 0-1,-1 0 0,3 4 0,6 7 129,-10-12-103,0 1 0,0-1 0,0 1 1,0 0-1,-1-1 0,3 6 0,4 9-160,-5-14 146,-1 1-1,0 0 1,-1 0 0,1 0 0,-1 0-1,0 0 1,0 0 0,1 7-1,6 44-327,-3-22 441,4 39 209,-9-60-336,-1 0 0,0-1 1,-1 1-1,0 0 1,-1-1-1,0 1 0,-7 13 1,4-1 155,5-20-144,0-1-1,0 1 0,0 0 1,0-1-1,0 1 0,-1-1 1,-2 5-1,-22 38 334,21-33-336,-2-1 0,-14 20 0,12-19 121,-13 24-1,13-21-128,-13 18-1,-37 46 186,16-23-140,-27 30 94,20-26-144,16-18-8,16-20 102,2 0 0,-18 35 1,27-43-73,1 0 1,1 0-1,0 1 0,-5 29 1,7-32 36,0 12 89,1-1 0,1 1 0,2 31-1,0-10-42,-2-20-27,2 0 0,1 0 1,9 44-1,-5-45 4,13 33 0,-15-48-65,1-1 1,0 1-1,1-1 0,-1 0 0,2 0 0,8 9 0,-8-11 47,1 1 1,0-2 0,0 1-1,1-1 1,0 0-1,0-1 1,14 6 0,7 1 83,34 9 0,-32-12-94,80 29 461,-77-27-353,-25-9-220,-1 1 1,1 0-1,-1 0 0,0 1 0,0 1 1,12 7-1,5 4-1976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0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651 4 1888,'-6'-3'3676,"6"7"-584,0-3-2896,1 0 1,-1-1 0,0 1-1,0 0 1,0 0 0,0-1-1,0 1 1,0 0-1,0 0 1,0-1 0,0 1-1,0 0 1,0 0 0,0-1-1,-1 1 1,1 0-1,0-1 1,0 1 0,-1 0-1,1-1 1,-1 1 0,0 1-1,-15 6 1388,12-3-1361,-1 1-1,0-1 0,0 0 1,-1 0-1,1-1 0,-1 0 1,0 0-1,-12 6 0,-61 22 849,37-17-735,11-2-96,1 0 0,-29 19 1,48-25-153,1 0 1,0 0 0,1 1 0,-1 0 0,1 1 0,1 0-1,0 0 1,-12 18 0,1 7 66,1 1-1,2 0 1,-23 73 0,1 11 293,34-86-233,2-15-126,1-3 28,0 0 0,2 26 1,1-3-12,-2-33-53,1-1 1,0 1-1,0-1 0,0 0 0,0 1 0,1-1 0,0 0 0,0 0 0,0 0 0,3 5 1,8 16 87,-8-15-104,1-1 0,0 0 0,1 0 1,9 10-1,-6-7-37,48 50 240,-39-43-74,11 15-236,-25-28 11,2 3 55,0 1-1,0 0 1,-1 1 0,0-1-1,5 17 1,-8-20 4,-1 1-1,0-1 1,-1 1 0,1-1-1,-2 1 1,1-1-1,-1 1 1,0 0 0,-2 11-1,1-14 31,0 0 0,0 0 0,-1 0-1,0 0 1,0 0 0,0 0 0,0-1-1,-1 1 1,0-1 0,0 0 0,0 0-1,0 0 1,-1 0 0,-6 5 0,-4 4 128,3-3-138,-1-1 1,0 0 0,0-1-1,-16 8 1,-43 24 310,67-37-331,0-1 0,1 2 0,-1-1 0,-4 5 0,22 11 736,-13-19-716,0 1 1,-1-1 0,1 1 0,0-1-1,0 0 1,0 1 0,0-1-1,-1 0 1,1 0 0,0 0 0,0 1-1,2-1 1,3 1 24,151 31-66,-137-27 73,-1 0 0,-1 2 0,31 15 0,-46-21-43,0 1-1,-1 0 1,1-1 0,-1 1 0,0 0 0,1 0-1,-1 1 1,0-1 0,0 0 0,0 1 0,-1-1-1,1 1 1,-1-1 0,1 1 0,-1 0-1,0 0 1,0 0 0,0 0 0,0 0 0,-1 0-1,1 0 1,-1 0 0,1 0 0,-1 0 0,0 0-1,0 0 1,-1 0 0,1 0 0,-1 0-1,1 0 1,-1 0 0,0 0 0,-2 4 0,-22 31 83,-3 0 0,-44 47 0,10-11 133,6-11-141,33-40-211,-28 40-1,26-28 151,-24 38 397,40-56-354,1 0 0,1 1 1,1 0-1,0 0 0,1 1 1,1 0-1,1 0 0,1 0 0,0 0 1,2 0-1,0 0 0,1 0 1,5 29-1,-2-24 137,0 1 1,2-1-1,1 0 0,16 39 1,-19-55-205,0 0 1,1-1-1,0 1 1,0-1-1,0 0 1,1 0-1,0-1 1,0 0-1,0 0 0,1 0 1,0-1-1,1 0 1,-1 0-1,1-1 1,0 1-1,15 4 1,59 16-3257,1-4-3785,-79-20 6655,25 8-3507,-12 2-1840,0 7 1318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0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 1984,'-8'-5'9978,"0"19"-5365,11 22-2437,-1-6-1183,10 56-1,-2-24-491,14 75 300,4 45 99,-27-88-326,-1-57-833,0-35-531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0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10 179 4480,'-10'-7'10880,"20"14"-9323,-4-1-1223,0-1 1,1-1-1,0 1 0,-1-1 1,2 0-1,-1-1 0,0 1 1,1-1-1,0-1 0,-1 0 1,1 0-1,14 2 0,48 2 82,0-2 0,0-4 0,86-10 0,301-32 400,-202 22-597,57-13 246,-4-19 329,-282 47-723,99-23 197,130-10 1,-175 31-256,145 5 0,-224 3-13,8-1-265,-1 1 1,1 0 0,0 0-1,-1 1 1,0 0 0,17 7 0,-25-9 112,1 0 0,-1 1 1,1-1-1,0 0 0,-1 1 0,1-1 1,-1 1-1,1-1 0,-1 1 1,0-1-1,1 1 0,-1-1 1,1 1-1,-1-1 0,0 1 0,1 0 1,-1-1-1,0 1 0,0 0 1,0-1-1,1 1 0,-1 0 1,0-1-1,0 1 0,0 0 0,0 0 1,0 11-1679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08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27 2656,'0'0'12624,"-14"-12"-9259,10 10-3220,0 0 1,-1 0-1,1 1 1,-1-1-1,1 1 1,-1 0-1,1 0 1,-1 1-1,0-1 1,-6 1-1,2-1 15,0 1-77,0 0 0,1 0 0,-1 1 0,1 0-1,-1 0 1,1 1 0,-16 6 0,-1 1-50,-27 17 0,17-8 75,26-14-119,0 1 1,0 0-1,-11 9 0,17-11-8,0 0 1,0 0-1,0-1 0,0 2 1,1-1-1,-1 0 1,1 1-1,0-1 0,0 1 1,0-1-1,-2 7 0,4-9 22,0 0 0,0 1-1,0-1 1,0 0-1,0 0 1,0 0 0,0 0-1,1 0 1,-1 0-1,0 0 1,1 0 0,-1 0-1,1 0 1,-1 0-1,1 0 1,0 0 0,-1 0-1,1-1 1,0 1 0,0 0-1,-1 0 1,1-1-1,0 1 1,0 0 0,0-1-1,2 2 1,0 0 8,0 0 0,1 0 1,0-1-1,-1 1 0,1-1 0,5 2 1,73 4 91,-3 0-169,-51-3 74,-1 2 0,1 1 0,-1 1 0,-1 1 0,30 16 0,-52-23 96,0 0 0,0 0 1,0 0-1,-1 1 0,1 0 0,-1 0 1,0 0-1,0 0 0,5 6 0,-7-7-68,-1-1-1,1 1 1,0 0-1,0-1 1,-1 1 0,1-1-1,-1 1 1,0 0-1,1 0 1,-1-1-1,0 1 1,0 0-1,0-1 1,0 1-1,-1 0 1,1 0-1,0-1 1,-1 1 0,1 0-1,-1-1 1,1 1-1,-1-1 1,0 1-1,0 0 1,0-1-1,0 0 1,-1 2-1,-5 6 71,0-1 0,0-1 0,-1 1 0,0-2-1,-1 1 1,0-1 0,0 0 0,0 0 0,0-1-1,-1-1 1,-17 6 0,-2 0 70,-1-2 0,-58 7 0,-41-10-454,113-5-346,8-2-910,7-2-968,2 3 2139,0 0 0,0 0 0,0 0-1,0 0 1,0 0 0,0 0 0,0 1-1,0-1 1,1 0 0,1 0 0,18-8-3168,5 2 1158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0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 8064,'-15'-4'2592,"14"4"-2457,1 0 1,-1 0 0,1 1 0,-1-1-1,0 0 1,1 0 0,-1 0 0,1 1-1,-1-1 1,1 0 0,-1 1 0,1-1-1,-1 0 1,1 1 0,0-1 0,-1 1-1,1-1 1,-1 1 0,1-1-1,0 1 1,0-1 0,-1 1 0,1-1-1,0 1 1,0-1 0,-1 2 0,1-1 503,-13 23 4064,-2 12-2575,12-25-1993,0 1 0,0 0-1,1-1 1,1 1 0,0 0-1,1 0 1,1 17 0,-1 4 271,0-17-1437,1-12-1388,18-33-10212,-3 9 9053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0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47 9056,'-31'-31'4096,"18"23"-3552,8 4-576,1 1-96,-1 3 128,0 0-960,10 7 512,0 1-1312,4 8 992,9-1-3776,4 5 2528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0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5472,'-7'1'874,"-4"3"5004,16 24-1569,-1-10-3093,0 20 342,-2 0 0,-3 41 0,0-23-803,1-56-743,0 0 1,0 0-1,0 0 0,0 0 1,0 1-1,0-1 0,0 0 1,0 0-1,0 0 1,0 0-1,1 0 0,-1 0 1,0 0-1,0 0 0,0 1 1,0-1-1,0 0 0,0 0 1,0 0-1,0 0 0,1 0 1,-1 0-1,0 0 0,0 0 1,0 0-1,0 0 1,0 0-1,0 0 0,0 0 1,1 0-1,-1 0 0,0 0 1,0 0-1,0 0 0,0 0 1,0 0-1,0 0 0,1 0 1,-1 0-1,0 0 1,0 0-1,0 0 0,0 0 1,0 0-1,0 0 0,0 0 1,1-1-1,4-2-56,12-13-433,0-1 1,19-28-1,10-10 195,-39 47 264,31-31-45,-33 35 157,0 0-1,-1 0 1,1 1 0,1-1 0,-1 1 0,9-4 0,-12 7-54,-1 0-1,0 0 0,0-1 0,1 1 0,-1 0 1,0 0-1,1 0 0,-1 1 0,0-1 0,1 0 1,-1 0-1,0 1 0,0-1 0,1 0 0,-1 1 1,0 0-1,0-1 0,0 1 0,0 0 0,1-1 1,-1 1-1,0 0 0,0 0 0,-1 0 1,1 0-1,0 0 0,0 0 0,0 0 0,-1 0 1,1 0-1,0 0 0,0 3 0,2 1 90,-1 1 1,0 0-1,0-1 0,0 1 0,2 11 1,2 33 209,0 1-687,0-15-3110,-6-35 3232,2 6-1346,3-4-2608,0 0 1604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10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 3072,'-5'-6'11659,"9"17"-6921,-3-4-5285,3 50 2900,-4 67 1,-1-50-1818,1-23-347,10 69 0,-6-87-831,0 43-1,-4-77 451,0 1 154,0 0-1,0 0 1,0 0-1,0 0 1,0 0 0,0 0-1,0 0 1,0 0-1,0 0 1,0 0-1,-1 0 1,1 0 0,0 0-1,0 0 1,0 0-1,0 0 1,0 0 0,0 0-1,0 0 1,0 1-1,0-1 1,0 0 0,-1 1-923,1-1 923,0 0 0,0 0-1,0 0 1,0 0-1,0 0 1,0 0 0,1 0-1,-1 0 1,0 0-1,0 0 1,-2-13-4864,3-14 49,6-1 1584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1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5 5472,'-18'-5'11423,"7"18"-8420,-2-1-2199,-1 0 0,0 0-1,-16 9 1,19-14-629,-1 1 1,1 0-1,1 1 1,-1 0-1,2 1 1,-1 0-1,-12 18 1,12-12-69,1-4-56,2 1 0,-11 21 0,17-32-22,0 1 0,0-1 1,0 0-1,1 1 0,-1-1 0,1 1 0,-1-1 0,1 1 0,0-1 0,0 1 1,0-1-1,0 1 0,0 0 0,0-1 0,1 1 0,-1-1 0,1 1 0,0-1 1,0 0-1,0 1 0,1 2 0,-1-5 3,-1 0 1,1 0-1,-1 1 0,0-1 0,1 0 1,-1 0-1,1 1 0,-1-1 1,1 0-1,-1 0 0,0 0 1,1 0-1,-1 0 0,1 0 1,-1 0-1,1 0 0,-1 0 1,1 0-1,-1 0 0,1 0 1,-1 0-1,1 0 0,0 0 1,14-6 263,-9 4-115,157-46 646,122-11-1590,-278 58 272,0 0-1,-1 1 0,1-1 1,8 2-1,-13 0-70,1-1 0,-1 0-1,1 1 1,-1 0 0,1 0-1,-1 0 1,0 0 0,0 0-1,1 0 1,-1 0 0,0 1-1,0-1 1,3 4 0,9 10-2659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12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9 4160,'-9'-5'1575,"8"5"-1360,1-1 0,-1 1 0,1 0-1,-1-1 1,1 1 0,-1 0-1,1 0 1,-1-1 0,1 1-1,-1 0 1,1 0 0,-1 0-1,1 0 1,-1 0 0,1 0-1,-1-1 1,0 1 0,-1 1 317,1-1 0,-1 1 0,0-1 1,1 0-1,-1 1 0,0-1 0,1 0 1,-1 0-1,0-1 0,-1 1 0,-11 0 1475,5 2-1652,0 1 0,0 1 0,1-1 0,-1 2 0,1-1 1,0 1-1,0 0 0,1 0 0,-1 1 0,1 0 0,0 1 0,1 0 0,0 0 1,0 0-1,0 0 0,-5 11 0,3-2-248,0 0 1,1 0-1,1 0 1,1 1-1,0 0 0,-3 24 1,-7 109 208,14-126-237,-1-4-30,2 1 0,3 34 1,-2-49-16,-1 0 1,2 0-1,-1 0 1,1 0-1,0-1 1,0 1 0,0-1-1,1 1 1,0-1-1,0 0 1,0 0 0,1 0-1,0 0 1,4 4-1,-3-6 34,-1 0-1,1 0 0,0 0 1,0-1-1,1 1 1,-1-1-1,0-1 0,1 1 1,-1-1-1,1 0 1,-1 0-1,1 0 1,-1-1-1,1 0 0,0 0 1,5-1-1,6-1 77,0 0 0,-1-1 1,0-1-1,19-7 0,-18 4-95,-1 0 0,1-1-1,-1-1 1,-1 0 0,0-2 0,0 1 0,-1-2 0,0 0 0,-1 0 0,0-1 0,19-27-1,-18 19-4,-1 0 0,-1 0 0,0-2 0,-2 1 0,-1-1 0,-1-1-1,-1 0 1,5-24 0,-12 47-44,6-42-55,-6 39 46,0 0 0,-1 0 1,1 0-1,-1 0 0,0 0 1,0 0-1,0 0 0,-4-6 1,2 3-37,-1 1-1,0 0 1,0 0 0,-1 0-1,0 1 1,0-1 0,0 1 0,-1 0-1,1 1 1,-1-1 0,0 1 0,-1 0-1,1 1 1,-1 0 0,1 0-1,-1 0 1,-12-3 0,-8 0-72,-1 1 1,0 1-1,-35-1 1,45 4 160,-5 0-5,-42 3 0,56-2-49,0 2 0,0-1 1,0 2-1,0-1 0,1 1 0,-1 0 0,-10 6 1,16-7 16,0 0 1,0 0-1,1 0 1,-1 0-1,1 1 1,-1 0-1,1-1 1,0 1-1,0 0 1,0 0-1,0 0 1,0 0-1,1 0 1,-1 0-1,1 1 1,0-1-1,0 0 1,0 1-1,0-1 1,1 1-1,0-1 1,-1 1-1,1 3 1,1-2 31,-1 1 1,1-1-1,-1 0 1,2 1-1,-1-1 1,0 0-1,1 0 1,0 0 0,0 0-1,1 0 1,-1-1-1,1 1 1,0-1-1,6 8 1,-3-7 34,0 1 0,1-1 1,0 0-1,0-1 0,0 0 0,0 0 1,1 0-1,0-1 0,-1 0 0,1 0 1,0-1-1,1 0 0,-1-1 0,0 0 1,16 1-1,8-3 181,-1 0-1,58-12 1,-68 9-167,0-2 0,32-13 0,14-4-5648,-53 20 851,0 3 1456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6:00.1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6 278 2720,'-2'1'136,"-2"0"457,4-2-149,16-19 15172,-16 22-15584,0-1 0,0 0 0,1 0 0,-1 0 0,1 1 0,-1-1 0,1 0 0,0 0 0,-1 0 0,1 0 0,1 1 0,-1 0 8,0-1 1,0 1-1,0 0 1,0-1-1,0 1 1,-1 0-1,1 0 1,0 0-1,0 2 1,9 271 2103,-10-263-2133,4 116 2074,-4-130-2082,-1 1-1,1 0 1,0 0-1,-1-1 1,1 1 0,0 0-1,0-1 1,0 1-1,0 0 1,0-1 0,0 1-1,0-1 1,1 1-1,-1 0 1,0 0 0,1-1-1,-1 1 1,1 0-1,-1 0 1,1-1 0,0 1-1,-1 0 1,1 0 0,1-1-1,2-4 65,1 1-1,-1 0 0,9-7 1,-1 3-68,1 0 0,0 1 0,0 1 0,1 0 0,-1 1 0,1 0 0,1 1 0,19-4 0,7 0 0,73-6 0,-49 11 28,0 3-1,0 2 1,83 13 0,94 9 22,-94-12 3,81 1 204,-216-12-195,-9 0-45,1 1 1,0-1-1,-1-1 0,1 1 1,-1-1-1,1 1 0,-1-1 1,6-2-1,-4 0 163,-3 2-148,-1 1-1,0-1 1,0 0-1,1 0 0,-1-1 1,0 1-1,0 0 1,0-1-1,-1 1 1,1-1-1,0 1 0,0-1 1,-1 0-1,1 0 1,-1 0-1,0 0 0,0 0 1,2-2-1,25-74 1028,27-122 0,-36 124-1142,9-63-357,-16 68-4056,-8 60 2617,8 27-10013,-9-10 11298,6 16-4674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1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80 6656,'-13'0'9344,"18"1"-6801,3 2-1928,1-1-1,-1 0 0,1-1 1,-1 0-1,11 0 0,46-2 419,-43 0-738,536-52 1321,-464 42-1654,63-8-1935,-144 16 884,1 1-4019,-13 10-576,-1-7 4749,0 14-4643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13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10 254 7136,'-1'-1'747,"0"-1"-1,0 1 1,0 0 0,1 0 0,-1 0-1,0-1 1,0 1 0,1 0 0,-1-1-1,1 1 1,-1-2 0,1 1-286,-1 1-1,1-1 1,0 0-1,0 0 1,0 1 0,0-1-1,0 0 1,1-2-1,1-2 80,1 0-1,-1 0 0,1 0 0,5-8 0,1-1-160,0 1 1,1 1-1,1 0 1,0 0-1,15-12 1,-17 17-362,1-1 0,1 2 0,0-1 0,0 2 0,0-1 0,1 2 0,16-7 0,-17 9 17,9-4 41,29-6-1,-44 12-70,1 0 0,-1 1 0,1 0 0,0-1 0,-1 1 0,1 1 0,-1-1 0,1 1-1,-1 0 1,9 3 0,-12-3 1,1 1 0,-1-1 0,1 1 1,-1-1-1,0 1 0,0 0 0,0 0 0,0 0 0,0 0 0,0 0 0,0 0 0,-1 0 0,1 1 0,-1-1 1,0 1-1,1-1 0,-1 1 0,0 0 0,-1-1 0,1 1 0,0 0 0,-1 0 0,1 4 0,-1 4 143,1 1 0,-2-1 0,1 0 0,-5 18 0,2-15-97,0 0-1,-2 0 1,0-1 0,0 1 0,-1-1-1,-1 0 1,0 0 0,-1-1 0,-9 12-1,1-5-29,0-1-1,-1-1 0,-1 0 1,-31 23-1,4-4-102,-18 12 301,60-46-172,-9 3 138,11-5-138,2 0 53,28-1 437,40-8 0,-2 1-286,-38 6-225,210-11-427,-189 15-2544,-28-2 1360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1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 3904,'-5'-12'9973,"-1"6"-5478,4 5-3508,5 5 640,-12 7 1301,8-5-2787,0-1 0,1 1 1,-1 0-1,1-1 0,2 11 0,0 10-12,10 134 1132,-1-31-447,-8 110-85,-3-186-1021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16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28 111 5056,'-28'1'10199,"37"1"-6414,29 3-388,14-8-1067,79-13 1,36-20-1242,-11 3-1085,-84 21-1046,134-6-1,-173 20-40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1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30 4224,'-10'-27'14507,"10"24"-12126,0 9-1243,9 341 2846,-8-185-3239,-1-93-535,-1-58-190,0-1 0,-1 0 0,-5 18 0,3-14-378,4-13 247,-1 1-1,0-1 1,1 1-1,-1 0 1,0-1-1,0 0 1,0 1-1,-2 2 1,-4 4-1307,-2 6-2349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1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67 2976,'-12'1'16879,"22"17"-13881,-8-13-2786,0-1-1,1 1 1,0-1 0,-1 0-1,2 1 1,-1-1 0,0 0-1,1-1 1,0 1 0,0-1-1,0 0 1,5 4 0,9 2-131,-1-1 0,1-1 0,1 0 1,-1-2-1,29 6 0,94 5-30,-38-11 319,0-5 0,127-17 0,263-49 199,-469 62-552,48-6 75,459-61 424,-243 43-73,419 15-1,-406 46-113,-253-27-268,-10 1-63,45 14 1,-68-16-98,8-3-1176,-12-3-1777,-25-9-7740,-10 3 2883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20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17 4224,'-8'-9'6896,"2"2"-497,-1 7-5600,-1 1-1,1-1 0,-1 2 0,1-1 0,-8 3 1,2 2-500,-1 1 1,-17 11 0,3-1 1,3-4-104,-82 47 591,84-45-603,-1 1 1,-25 24-1,46-38-151,1 1 1,-1-1-1,1 1 0,0 0 1,0-1-1,0 1 0,0 0 1,0 0-1,1 0 1,-1 1-1,1-1 0,-1 4 1,1-5-3,1 0-1,0 0 1,0-1 0,0 1 0,0 0 0,0 0 0,1 0-1,-1 0 1,0-1 0,1 1 0,-1 0 0,1 0 0,0-1-1,0 1 1,-1 0 0,1-1 0,0 1 0,0-1 0,1 1-1,-1-1 1,0 1 0,0-1 0,1 0 0,1 2 0,14 10 177,0-1 0,1 0 1,0-2-1,0 0 1,1-1-1,36 12 0,-42-17-53,0-1-1,1 0 0,0-1 0,0 0 0,0-1 0,-1 0 1,1-2-1,0 1 0,0-2 0,0 0 0,17-5 0,18-9 37,-46 14-80,2 0-1746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2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33 10048,'-15'0'1241,"-22"1"2024,26-1-3140,1 1 627,-1-1 1,1 2 0,0-1-1,-21 7 1,-57 27 2790,76-29-3199,0 0-1,1 1 1,0 0 0,0 1 0,-14 13-1,23-20-292,1 0-1,0-1 0,1 1 1,-1 0-1,0 0 0,0 1 1,0-1-1,1 0 1,-1 0-1,0 0 0,1 0 1,-1 1-1,1-1 0,-1 0 1,1 1-1,0-1 1,0 0-1,-1 1 0,1-1 1,0 0-1,0 1 0,0-1 1,0 0-1,1 1 1,-1-1-1,0 0 0,1 1 1,-1-1-1,0 0 0,1 0 1,0 1-1,-1-1 0,1 0 1,0 0-1,-1 0 1,1 0-1,0 0 0,0 0 1,0 0-1,0 0 0,0 0 1,0 0-1,0-1 1,2 2-1,4 1 80,0 0-1,1-1 1,-1 1 0,1-2 0,0 1 0,0-1-1,0 0 1,13 0 0,-1-2 62,0-1 0,24-4 0,-18 1 55,29-10 1,-46 12-154,0 0 1,0-1 0,-1 0-1,1-1 1,-1 0-1,13-10 1,-20 14-87,0 0 0,0 0-1,0 0 1,0 0 0,0 0 0,0 0 0,0 0-1,-1-1 1,1 1 0,0 0 0,-1-1-1,1 1 1,-1 0 0,0-1 0,1 1 0,-1 0-1,0-1 1,0-1 0,0 0 9,0 1 1,0-1-1,-1 1 1,0-1-1,1 1 1,-1 0-1,0-1 1,0 1-1,0 0 0,-1-1 1,-1-1-1,-1-2-44,0 1 0,0 0 0,-1 0 0,0 0 0,0 1 0,0-1 0,-1 1 0,1 0 0,-11-5 0,-1 1-359,0 1-1,-23-7 1,21 15-576,10 0-975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21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8 7648,'-1'-1'310,"0"1"1,-1-1-1,1 0 1,0 0-1,0 1 0,-1-1 1,1 0-1,0 1 1,-1 0-1,1-1 1,-1 1-1,1 0 0,0-1 1,-1 1-1,1 0 1,-1 0-1,1 0 1,-1 1-1,1-1 1,-2 0-1,-33 11 3515,24-6-3231,-23 7 1353,-41 22 0,59-25-1549,0 1 0,1 1-1,0 0 1,-17 16 0,31-26-352,0 1 0,1-1 0,-1 1 0,1-1 0,0 1 0,-1 0 0,1 0 0,-1 2 0,1-3-34,1 0 0,0-1 0,0 1 1,0 0-1,0-1 0,0 1 0,0 0 1,0-1-1,0 1 0,0 0 0,1-1 1,-1 1-1,0 0 0,0-1 0,0 1 1,1-1-1,-1 1 0,0 0 0,1-1 1,-1 1-1,1-1 0,-1 1 0,1-1 1,-1 1-1,0-1 0,1 0 0,0 1 1,-1-1-1,1 0 0,-1 1 0,1-1 0,-1 0 1,1 1-1,0-1 0,10 4 4,1 0 0,-1 0 0,1-1 0,-1-1 0,1 0-1,0 0 1,16-1 0,2 1 44,-19-1-46,60 9 588,-64-9-472,0 1 0,0 0-1,-1 0 1,1 1-1,0-1 1,-1 2 0,10 5-1,-15-9-99,0 1-1,-1-1 0,1 1 1,-1-1-1,1 1 1,0-1-1,-1 1 0,1-1 1,-1 1-1,0 0 0,1-1 1,-1 1-1,1 0 1,-1-1-1,0 1 0,1 0 1,-1-1-1,0 1 1,0 0-1,0 0 0,1 0 1,-1-1-1,0 1 1,0 1-1,-1-1-4,1 0 1,0 0 0,-1 0-1,1 0 1,-1 0-1,0-1 1,1 1-1,-1 0 1,0 0 0,1 0-1,-1 0 1,0-1-1,0 1 1,1 0-1,-2 0 1,-5 3 75,0 0 0,0-1 0,-14 5 0,15-5 20,-28 11-390,-69 17 0,78-26-2550,-45 3 1,42-6-1572,8 2 1367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2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 1984,'-10'-3'23937,"10"8"-22496,-1 1-4969,-6 48 4565,1-11-779,-1 51-1,8-20 258,19 135-1,-17-192-524,2 14 265,-3-12-3097,2-52-7398,0 12 7062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6:06.6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150 408 2304,'-3'3'961,"3"-3"-815,0-1 0,0 1-1,1 0 1,-1 0-1,0 0 1,0 0 0,0-1-1,0 1 1,1 0 0,-1 0-1,0 0 1,0-1 0,0 1-1,0 0 1,0 0 0,0-1-1,0 1 1,1 0 0,-1 0-1,0-1 1,0 1 0,0 0-1,0 0 1,0-1-1,0 1 1,0 0 0,0 0-1,0-1 1,0 1 0,-1 0-1,1 0 1,0-1 0,0 1-1,0 0 1,0 0 0,0 0-1,0-1 1,0 1 0,-1 0-1,1 0 1,0 0 0,0-1-1,0 1 1,-1 0-1,1 0 1,0 0 0,0 0-1,0 0 1,-1-1 0,1 1-1,0 0 1,0 0 0,-1 0-1,1-1 180,0 1 0,0-1 0,0 0 0,0 0 0,0 1 0,-1-1 0,1 0 0,0 1 0,0-1 0,-1 0 0,1 1 0,0-1 0,-1 0 0,0 0 0,1 1-301,-1 0 1,0-1-1,0 1 1,1 0 0,-1 0-1,0 0 1,0 0-1,0-1 1,0 1-1,1 0 1,-1 1-1,0-1 1,0 0 0,0 0-1,1 0 1,-1 0-1,0 1 1,0-1-1,0 0 1,1 1-1,-2 0 1,-18 13 170,9-6-114,5-4-41,1-1 1,0 1-1,0 0 1,0 1-1,1-1 1,-1 1-1,1 0 0,0 0 1,1 1-1,-1-1 1,1 1-1,0 0 1,0-1-1,-2 11 1,-1 3 15,0 1 0,2 0 0,-2 26 1,5-42-39,-1 17 119,-1 40-1,4-55-36,-1 0-1,1 0 1,0 0 0,0-1 0,0 1-1,1 0 1,0-1 0,0 1 0,0-1-1,1 0 1,6 10 0,-8-14-53,-1 0 1,1 0-1,0 1 1,1-1 0,-1 0-1,0 0 1,0 0-1,0 0 1,1 0-1,-1-1 1,0 1 0,1 0-1,-1-1 1,1 1-1,-1 0 1,1-1-1,-1 0 1,1 1-1,-1-1 1,3 0 0,-1 0 3,-1-1 0,1 1 0,-1-1 0,1 1 0,-1-1 0,0 0 0,0 0 0,1 0 0,-1 0 0,0-1 0,4-2 0,3-3 84,-1-2 0,1 1-1,-1-1 1,8-12-1,-15 20-120,13-21 18,0 0 0,-1-1 0,-1 0 0,-1-1 0,11-36 0,-19 50-65,-1 5-56,-1 1 0,1-1 0,-1 0 0,0 0 0,0 0 0,0-9 0,-1 14-124,-1 12 122,-2 34 131,4 79 0,0-116 2,0-1 1,1 1-1,4 13 0,0 2 56,-5-21-66,0-1-1,-1 1 1,1-1 0,0 1-1,0-1 1,1 1-1,-1-1 1,0 0 0,1 0-1,0 0 1,2 4 0,-3-6-17,-1 1 0,1-1 0,0 0 1,-1 1-1,1-1 0,-1 0 1,1 1-1,-1-1 0,1 0 0,0 0 1,-1 0-1,1 1 0,0-1 1,-1 0-1,1 0 0,0 0 0,-1 0 1,1 0-1,0 0 0,0-1 1,0 1 11,0-1 1,0 1-1,1-1 1,-1 1 0,0-1-1,0 0 1,0 0-1,0 1 1,-1-1 0,1 0-1,0 0 1,0 0-1,0 0 1,0-2 0,5-9 79,0 0 1,-1 0 0,0-1 0,-1 1-1,-1-1 1,4-23 0,1-7-169,-3 22 81,-1 0 0,-1 0 0,0-28 0,0-6-484,-3 55 416,15 14-363,-10-11 439,0 0-1,0 0 0,1 0 1,-1-1-1,1 1 0,0-2 0,-1 1 1,1 0-1,9 0 0,5 0 23,30-2 0,-24-1 63,-14 1-91,0 0 0,-1-1 1,1-1-1,0 0 1,-1 0-1,0-1 0,1-1 1,-1 0-1,11-6 1,-14 6 74,-10 7-364,-8 10 309,5 1-83,0 1 0,1-1 1,0 1-1,-3 28 0,1-9 74,4-26-18,0 0 0,1 0 0,0 1-1,1-1 1,0 0 0,0 0 0,0 1 0,1-1 0,1 0 0,-1 0-1,1 0 1,0 0 0,5 10 0,-6-17-8,0 1 1,-1-1-1,1 0 0,0 0 1,0 0-1,0 0 0,0 0 1,0 0-1,0 0 1,0 0-1,0-1 0,0 1 1,1 0-1,-1-1 0,0 1 1,0 0-1,1-1 0,1 1 1,-1-1 8,1 1 1,0-1 0,0 0-1,0 0 1,0 0-1,-1 0 1,1-1 0,4 0-1,4-3 73,-1 1 0,1-2 0,15-8 0,-14 7-72,-1-2-1,0 1 1,0-2-1,11-11 1,37-42 70,3-4 15,1 8-49,-15 15 86,-1-2 0,59-73 0,-90 94-158,-2 0 0,0-1 1,-1-1-1,-2 0 0,11-36 1,-20 56-29,-1 1 1,0 0 0,0-11-1,-1 15 32,0 0 0,0 0 0,0 0 0,0 0-1,0 0 1,0 0 0,-1 0 0,1 0 0,0 0 0,-1 0-1,0-1 1,1 1 7,0 1 1,-1 0-1,1 0 0,0-1 0,-1 1 1,1 0-1,0 0 0,-1 0 0,1 0 0,0-1 1,-1 1-1,1 0 0,0 0 0,-1 0 1,1 0-1,0 0 0,-1 0 0,1 0 0,0 0 1,-1 0-1,1 0 0,0 0 0,-1 0 1,1 0-1,-1 0 0,1 0 0,0 0 0,-1 1 1,1-1-1,0 0 0,-1 0 0,1 1 1,-4 1-32,0 1 0,0 0 1,1 0-1,0 0 0,-1 1 1,1-1-1,0 1 0,1 0 1,-1-1-1,1 1 0,-3 5 1,-5 8-21,-7 9 6,-37 59 31,37-53-17,-50 102-3,56-109 30,2 0 1,0 1-1,-7 39 0,12-38 57,1-1 0,1 1 0,2-1 0,0 1 0,2-1 0,9 47 0,0-36 20,-10-35-39,0 1-1,0-1 0,1 1 0,-1 0 0,1-1 1,-1 0-1,1 1 0,0-1 0,0 0 1,0 0-1,2 2 0,-3-4-8,0 1 0,0-1-1,0 1 1,0-1 0,0 0 0,0 0 0,1 0-1,-1 1 1,0-1 0,0 0 0,0 0 0,0-1-1,0 1 1,0 0 0,0 0 0,0 0 0,0-1-1,0 1 1,0 0 0,0-1 0,1 0 0,19-14 189,14-19-151,-2-2-1,41-58 1,21-24 48,-65 86-53,-2-1 0,-2-1 0,-1-2 1,-1-1-1,-3 0 0,18-42 1,34-136-270,-70 201-45,-3 10-13,-3 10 71,-1 6 202,1 0-1,-1 14 1,2-14 35,-1 1 0,-5 15 0,-7 16 71,8-21 76,-2 0-1,-13 27 1,-45 54-110,0 0-253,33-40 358,3 1 0,2 1 1,-21 78-1,49-142-150,0 0 0,1-1 0,0 1 0,-1 0 0,1 0 0,0-1 0,0 1 0,0 0 0,0 0 0,0-1 0,1 4 0,-1-4-18,0-1 0,0 0 1,1 0-1,-1 0 0,0 1 0,0-1 0,0 0 0,0 0 0,1 0 0,-1 0 0,0 1 0,0-1 1,0 0-1,1 0 0,-1 0 0,0 0 0,0 0 0,0 0 0,1 0 0,-1 0 0,0 1 0,0-1 1,1 0-1,-1 0 0,0 0 0,0 0 0,0 0 0,1 0 0,-1 0 0,0-1 0,0 1 0,1 0 1,13-9 125,80-88 374,-64 64-439,6-7-194,-20 21 98,0 1 0,2 1 0,0 0 0,22-15 0,-32 26 74,-5 3-76,0 1 0,0 0 0,0 0 0,1 0-1,-1 0 1,6-1 0,-9 2 29,1 1-1,0 0 1,0 0 0,-1 0 0,1 0 0,0 0-1,0 0 1,0 0 0,-1 0 0,1 0-1,0 1 1,0-1 0,0 0 0,-1 0 0,1 1-1,0-1 1,-1 0 0,1 1 0,0-1-1,-1 1 1,1-1 0,0 1 0,-1-1-1,1 1 1,-1-1 0,1 1 0,-1 0 0,1-1-1,-1 1 1,0 0 0,1 0 0,-1-1-1,0 1 1,1 0 0,-1-1 0,0 1-1,0 1 1,3 9-9,0 1 0,-1-1 0,-1 1-1,0-1 1,0 1 0,-2 14 0,0-10 17,2 0 1,3 26-1,-2-22 46,5 18 55,-7-36-93,0 0 1,1-1-1,-1 1 0,1-1 0,0 1 0,0-1 1,-1 1-1,1-1 0,0 1 0,0-1 0,0 0 0,1 0 1,-1 1-1,0-1 0,0 0 0,1 0 0,1 1 1,-2-1 5,0-1 1,0 0 0,0 0-1,0 0 1,0 0 0,0 0 0,0 0-1,0 0 1,0 0 0,0 0 0,0-1-1,0 1 1,0 0 0,0 0 0,-1-1-1,1 1 1,0-1 0,0 1 0,0-1-1,0 1 1,-1-1 0,1 0 0,0 1-1,1-2 1,15-19-12,-5 0 76,17-37 0,-3 3-33,19-33-153,-45 88 96,0 0 0,-1 0-1,1 0 1,0 0 0,0 0 0,0 0 0,0 0-1,0 0 1,0 0 0,0 0 0,0 0-1,0 0 1,0 0 0,-1 0 0,1 0-1,0 0 1,0 0 0,0 0 0,0 0-1,0 0 1,0 0 0,0 0 0,0 0-1,0 0 1,0 0 0,0 0 0,0 0-1,0 0 1,-1 0 0,1-1 0,0 1-1,0 0 1,0 0 0,0 0 0,0 0-1,0 0 1,0 0 0,0 0 0,0 0 0,0 0-1,0 0 1,0 0 0,0-1 0,0 1-1,0 0 1,0 0 0,0 0 0,0 0-1,-7 7-188,-3 11 185,2 1 0,0 0 1,1 0-1,0 1 0,2 0 0,0 0 0,2 0 1,0 0-1,1 1 0,1-1 0,3 38 1,-1-52 58,0 1 0,0-1 0,0 0 0,1 0 1,3 7-1,-5-12-42,1 0-1,-1 0 1,0-1 0,1 1-1,-1 0 1,1 0 0,-1 0 0,1-1-1,-1 1 1,1 0 0,0 0 0,-1-1-1,1 1 1,0-1 0,-1 1 0,1-1-1,0 1 1,0-1 0,0 1 0,-1-1-1,1 1 1,0-1 0,0 0 0,0 0-1,0 1 1,0-1 0,0 0 0,0 0-1,0 0 1,0 0 0,0 0 0,0 0-1,-1 0 1,1-1 0,0 1 0,0 0-1,0 0 1,0-1 0,0 1 0,0-1-1,-1 1 1,1 0 0,1-2 0,2-1 7,0 0 0,0-1 0,-1 1 0,0-1 0,1 0 0,-1 0 0,-1 0 0,1 0 0,0-1 0,-1 1 0,0-1 0,0 0 0,-1 1 0,1-1 0,0-7 0,2-4 27,-2 0 0,0-1 1,0-23-1,-2 16-45,-1 1 1,-6-33-1,5 48 0,0 0 0,0 0 1,0 0-1,-1 0 0,0 0 0,-1 1 0,0-1 0,0 1 0,0 0 0,-8-8 1,10 13-20,0 0 1,0 0-1,0 0 1,0 1-1,0-1 1,0 1-1,0-1 1,-1 1 0,1 0-1,-1 0 1,-3-1-1,5 2 14,0 0-1,0-1 1,0 1-1,0 0 1,0 0-1,0 0 1,0 0-1,0 0 1,0 1-1,0-1 1,-1 0-1,1 0 1,0 1-1,0-1 1,0 1-1,1-1 1,-1 1-1,0-1 0,0 1 1,0-1-1,0 1 1,0 0-1,1-1 1,-1 1-1,0 0 1,0 0-1,1 0 1,-1 0-1,0 1 1,-1 1 13,0 1 0,1-1 1,0 1-1,0-1 0,0 1 1,0-1-1,0 1 0,1-1 1,-1 1-1,1 0 0,0-1 1,0 1-1,0 0 0,1-1 0,-1 1 1,1-1-1,0 1 0,0-1 1,0 1-1,1-1 0,-1 1 1,1-1-1,0 0 0,-1 0 1,6 6-1,-6-8-2,0-1-1,-1 1 1,1-1 0,0 1-1,0-1 1,0 1 0,0-1 0,0 1-1,0-1 1,0 0 0,0 1-1,0-1 1,0 0 0,0 0-1,0 0 1,1 0 0,-1 0 0,0 0-1,0 0 1,0 0 0,0 0-1,0-1 1,1 1 0,25-13 25,-20 10 28,0-1-45,174-80 97,-74 40 80,-99 40-206,-3 3-213,-4 11 120,-2 3 78,0 1 0,-1-1 1,-6 20-1,4-16 99,-4 24 1,8-35-59,0-1 0,0 1 0,0-1 0,0 1 0,1-1 0,0 1 0,0-1 0,3 9 0,-4-12 2,2 3 13,0 0-1,0 0 0,1 0 1,4 6-1,-7-10-15,1 0 0,0-1-1,-1 1 1,1 0 0,0 0 0,0 0-1,0-1 1,0 1 0,-1 0 0,1-1-1,0 1 1,0 0 0,0-1-1,1 0 1,-1 1 0,0-1 0,0 0-1,0 1 1,0-1 0,0 0 0,0 0-1,0 0 1,1 0 0,-1 0 0,0 0-1,0 0 1,2-1 0,1 0 37,1-1-1,-1 0 1,0 0 0,1 0 0,-1-1 0,0 1-1,-1-1 1,1 0 0,0 0 0,3-4 0,6-7 51,13-20 1,-7 9-152,58-74-45,-77 99 89,1-1 1,-1 1-1,0 0 0,0-1 0,1 1 1,-1 0-1,0-1 0,1 1 0,-1 0 0,0 0 1,1-1-1,-1 1 0,0 0 0,1 0 1,-1 0-1,1-1 0,-1 1 0,0 0 0,1 0 1,-1 0-1,1 0 0,2 7-94,-7 22 134,3-20-28,-1 22-16,2 36 1,1-21-90,-1-33 168,1 1 0,3 19 0,-4-30-41,1 1-1,0-1 0,0 0 0,0 1 1,0-1-1,1 0 0,-1 1 1,1-1-1,0 0 0,0 0 0,0 0 1,0-1-1,0 1 0,4 4 1,-4-7-18,-1 1 0,1 0 1,-1-1-1,0 1 0,1-1 1,-1 1-1,1-1 0,-1 0 1,1 1-1,-1-1 1,1 0-1,-1 0 0,1 0 1,-1 0-1,1 0 0,-1-1 1,1 1-1,-1 0 1,1-1-1,-1 1 0,1-1 1,-1 1-1,0-1 0,1 0 1,-1 0-1,0 0 1,1 1-1,-1-1 0,2-2 1,4-4 28,0 1 1,0-2-1,8-10 1,-10 11-30,62-77 45,91-108-5,-139 170-10,0-2-1,-1 0 1,-2-1 0,-1 0-1,13-29 1,-20 37-52,-1-1 0,-1 1 0,-1-1 0,0 0 0,-1-1-1,-1 1 1,-1-1 0,-1 1 0,-1-24 0,-4 19-100,4 23 114,0-1-1,0 1 1,0-1 0,0 1-1,0 0 1,0-1 0,0 1 0,0 0-1,0-1 1,0 1 0,-1-1-1,1 1 1,0 0 0,0-1-1,0 1 1,-1 0 0,1 0 0,0-1-1,-1 1 1,1 0 0,0-1-1,0 1 1,-1 0 0,1 0 0,0 0-1,-1-1 1,1 1 0,-1 0-1,1 0 1,0 0 0,-1 0-1,1 0 1,0 0 0,-1 0 0,1 0-1,-1 0 1,1 0 0,0 0-1,-1 0 1,1 0 0,-1 0 0,1 0-1,0 0 1,-1 0 0,1 0-1,0 0 1,-1 1 0,1-1-1,0 0 1,-1 1 0,-5 4-22,1 1 0,-1 0-1,1 0 1,1 1 0,-1-1 0,1 1 0,-5 11-1,0-1-5,-52 102-20,55-107 67,1 0 1,1 1 0,0-1-1,1 1 1,0 0-1,1-1 1,1 1-1,0 0 1,1 14 0,1-11 11,0 0 0,2 0 1,0 0-1,1 0 1,0 0-1,13 28 1,-8-23 45,1-1 1,1 0 0,1 0-1,16 18 1,-20-28-444,0-1-1,0 0 1,1-1 0,1 0 0,-1 0-1,1-1 1,1-1 0,-1 1 0,15 5-1,-15-7-811,-5-3 9,-1 0-1,1 0 1,-1 0-1,1 0 1,0-1-1,0 0 1,0 0 0,0 0-1,9 0 1,-13-1 1032,-1 0-1,0 0 1,0 0 0,1 0 0,-1 0 0,0 0 0,0 0 0,1 0 0,-1 0 0,0 0 0,0 0 0,1 0-1,-1 0 1,0 0 0,0-1 0,1 1 0,-1 0 0,0 0 0,0 0 0,0 0 0,0 0 0,1-1 0,-1 1-1,0 0 1,0 0 0,0 0 0,0-1 0,0 1 0,1 0 0,-1 0 0,0-1 0,0 1 0,0 0-1,0 0 1,0-1 0,0 1 0,0 0 0,0 0 0,0-1 0,-7-9-2478,-6-6 876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2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4480,'-7'2'11672,"7"-1"-11328,-3 5 39,2 4 1526,1-9-1671,0 1 0,0-1 0,-1 1 0,1-1 1,0 1-1,-1-1 0,1 1 0,-1-1 0,1 0 0,-1 1 0,0-1 1,1 1-1,-3 1 0,-18 29 1463,13-20-1397,1-1 0,-16 17 0,-64 61 22,72-72 82,-25 37 0,35-45-240,2-5-55,1 1-1,-1-1 0,0 0 1,0-1-1,-4 5 0,10-6 89,0-1 0,1 0 0,-1 0 0,1 0 0,5 0-1,47 4 358,-36-4-325,30 6 0,-43-6-214,13 3-111,34 11 0,-51-14-1504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2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11 4992,'-5'-8'7850,"4"9"-7345,0-1-1,-1 1 0,1-1 1,0 1-1,-1 0 0,1 0 1,0 0-1,0 0 1,0 0-1,-1 1 0,-7 5 385,5-4-668,-65 54 2733,60-49-2811,1 0 0,0 1 0,1 0-1,0 1 1,-10 18 0,12-17-82,0 0 0,0 0-1,1 0 1,1 1 0,0 0-1,1 0 1,0 0 0,-1 12-1,3-15-24,0-1-1,1 1 1,0-1-1,0 1 1,1-1-1,0 1 1,0-1 0,1 0-1,0 0 1,0 0-1,1 0 1,5 7-1,0-2 128,-1-1 1,1-1-1,1 0 0,21 20 0,-25-27-115,-1 1 0,1-1 0,0 0 0,0-1 0,1 0 0,-1 0 0,1 0 0,-1 0 0,1-1 0,0 0 0,0-1 0,8 1 0,-11-1-27,0-1 0,0-1 0,-1 1 0,1 0 0,0-1 0,0 0 0,0 0 0,-1 0 0,1 0 0,0-1 0,-1 1 0,1-1 0,4-3 0,-2 0 6,-1 1 0,1-1 0,-1 0 0,0 0 0,0-1 0,6-10 0,1-3 43,-2 0 0,0-1 0,11-36 0,-17 45-53,5-14 210,9-42 1,-17 60-184,1-1-1,-2 1 1,1-1 0,-1 0 0,0 1 0,-1-1 0,0 1 0,0-1 0,0 1 0,-4-10 0,3 11-43,0 1 11,1 0 0,-1 0 0,0 0 0,-1 0 0,1 1 0,-1-1 0,0 1 0,0-1 0,-1 1 0,-6-7 0,2 4-16,-1 1 0,1-1 0,-1 2 0,0-1 0,-1 1 1,0 0-1,0 1 0,0 0 0,0 1 0,-18-4 0,21 5-350,-17-2-518,22 4 317,1 0 0,0 0 1,0 0-1,0 0 0,0 0 1,0 1-1,-1-1 0,1 0 1,0 0-1,-2 2 0,2 2-1541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25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34 7456,'-31'0'4213,"55"-1"6062,52-10-7217,-24 2-2624,10-2-3476,-59 10 2398,-1 1-1,0 0 1,0-1 0,0 1 0,0 0 0,0 0-1,0 1 1,0-1 0,1 0 0,-1 1-1,0-1 1,0 1 0,0-1 0,0 1-1,0 0 1,-1 0 0,1 0 0,0 0-1,2 2 1,12 9-3361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2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6816,'-5'1'995,"-23"5"11849,65-7-8100,-9 2-4250,661-1 919,-687 0-2178,11 1 1493,-6 1-3736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2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66 8640,'-58'15'7530,"68"-16"-4010,-5 0-3025,0 0-1,-1 0 1,1-1 0,6-3-1,13-4 990,127-30 1818,-125 33-3094,0 0 0,35-2-1,-57 7-198,1 1 0,-1 0-1,0 0 1,1 0-1,-1 1 1,0 0 0,1 0-1,-1 0 1,0 0-1,0 0 1,0 1-1,0 0 1,7 3 0,-9-3-4,0 0 0,0 0 1,0 0-1,0 0 1,0 0-1,0 0 1,0 1-1,0-1 1,-1 1-1,0-1 1,1 1-1,-1 0 0,0-1 1,0 1-1,0 0 1,-1 0-1,1 0 1,-1-1-1,1 1 1,-1 0-1,0 3 0,0 0 37,-1-1 0,1 1 0,-1 0 0,0-1 0,-1 0-1,1 1 1,-1-1 0,0 0 0,0 0 0,-4 6 0,1-3-1,0 0 0,-1-1 0,0 0 0,0 0 0,-11 9 1,-6 1 36,0 0 0,-50 25 0,63-37-54,-20 10 45,-16 10-16,35-21-43,3 0 118,8-2 44,6-1 105,26 1-38,0-1-1,-1-2 1,41-7 0,-21 3-383,-24 3-23,52-5-3456,2 5-8880,-48 3 8002,-1 9-939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3808,'0'8'14457,"-1"-4"-13560,-21 21 4263,17-19-4489,-2-1 0,1 1 1,-13 7-1,19-13-653,0 0 0,0 0 0,1 0 0,-1 0 0,0 0 0,0 0 0,0 0 0,0 1 0,0-1 0,0 0 0,0 0 0,0 0 0,0 0 0,1 0 0,-1 0 0,0 0 0,0 0 0,0 0-1,0 0 1,0 0 0,0 0 0,0 0 0,0 0 0,0 1 0,0-1 0,0 0 0,0 0 0,0 0 0,0 0 0,0 0 0,0 0 0,0 0 0,0 0 0,0 0 0,0 1 0,0-1 0,0 0 0,0 0 0,0 0 0,0 0 0,0 0 0,0 0 0,0 0 0,0 0 0,0 0 0,0 1-1,0-1 1,0 0 0,0 0 0,0 0 0,0 0 0,0 0 0,0 0 0,0 0 0,14 1 318,-9-1-220,289-20 1479,-222 14-1618,-1 3 0,135 11-1,-179-7-2053,-21-1-2370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3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83 2496,'26'-13'10336,"-27"10"-9757,-1 0 0,0 0 0,0-1 0,0 1 0,0 1 0,0-1 0,-1 0 0,1 0 0,-6-3 0,3 2-172,-1 0 0,0 0 0,0 1 0,0 0 0,-7-3-1,7 4-278,-1-1 0,0 1 0,0 1 0,0-1-1,0 1 1,0 1 0,0-1 0,0 1-1,0 0 1,0 0 0,-11 3 0,7 0-38,1 1 1,0 0 0,0 1 0,1-1 0,-1 2-1,1 0 1,0 0 0,0 0 0,1 1-1,0 0 1,0 1 0,-12 16 0,9-9 62,1 1 0,0 0-1,1 0 1,1 1 0,1 0 0,-11 35 0,17-48-111,0 0 1,1 0-1,-1 0 0,0 0 0,1 0 1,0 0-1,0 0 0,0 0 0,1 0 1,-1 0-1,1 0 0,0 0 0,0 0 1,0-1-1,1 1 0,0 0 0,3 6 1,-3-7 14,1 1 1,0-1-1,0 0 1,0 0 0,0 0-1,1-1 1,-1 1-1,1-1 1,0 0 0,-1 0-1,1 0 1,0 0-1,0-1 1,0 1 0,0-1-1,0 0 1,6 1 0,20 1 120,1-1 1,59-3 0,61-16 196,-147 16-363,45-6 34,0-2 0,55-18 0,-65 17-40,-31 8-4,-1 1 1,1-1-1,0-1 0,-1 1 0,0-1 0,8-5 0,-11 5-108,-8 3-253,-8 5 19,12-5 339,-8 7-9,0 0-1,0 1 1,1 0-1,-11 15 1,17-22 16,0 1-1,0-1 1,0 1-1,0-1 1,0 1 0,1 0-1,-1 0 1,0-1-1,1 1 1,-1 0 0,1 0-1,0 0 1,0-1-1,-1 1 1,1 0 0,0 0-1,1 0 1,-1 0 0,0-1-1,0 1 1,1 0-1,-1 0 1,1-1 0,0 1-1,-1 0 1,1 0-1,0-1 1,0 1 0,0-1-1,0 1 1,0-1-1,1 1 1,-1-1 0,0 0-1,1 0 1,1 2 0,-1-2 18,1 1 0,-1-1 0,1 0 0,0 0 0,-1 0 1,1 0-1,0 0 0,0-1 0,0 1 0,0-1 1,0 1-1,-1-1 0,1 0 0,0-1 0,0 1 0,0 0 1,0-1-1,0 1 0,0-1 0,-1 0 0,1 0 1,0 0-1,3-2 0,3-2 32,-1 1 0,0-1 0,0-1 1,-1 1-1,14-13 0,-20 16-75,1 1 0,0-1 0,-1 0-1,1 1 1,-1-1 0,0 0 0,0 0 0,0 0 0,0 0 0,0 0 0,0 0 0,0 0 0,0-1-1,-1 1 1,1 0 0,-1 0 0,0 0 0,0-1 0,1 1 0,-2 0 0,1 0 0,0-1 0,0 1 0,-1 0-1,1 0 1,-1-1 0,1 1 0,-1 0 0,0 0 0,-2-4 0,-1-1-47,-1 0 0,0 0-1,0 0 1,0 1 0,-1 0 0,-12-11 0,15 14 49,0 1-1,0 0 1,0 0 0,0 0 0,0 0 0,0 0 0,0 1-1,0 0 1,-1-1 0,1 1 0,-1 1 0,1-1 0,-1 0-1,1 1 1,-1 0 0,1-1 0,-1 1 0,-6 1 0,9 0 29,0-1-1,0 0 1,0 0 0,0 0 0,0 1 0,0-1 0,1 1 0,-1-1 0,0 0 0,0 1 0,0-1 0,1 1 0,-1 0 0,0-1 0,0 1 0,1 0 0,-1-1 0,1 1 0,-1 0 0,1 0 0,-1 0 0,1-1 0,-1 1 0,1 0 0,0 0 0,-1 0 0,1 0 0,0 0 0,0 0 0,0 0 0,-1 0 0,1 0 0,0 0 0,0 0 0,1 1 0,-1 0 19,1 0 0,0 0 1,-1 1-1,1-1 0,0 0 1,0 0-1,0-1 0,0 1 1,1 0-1,-1 0 0,0 0 1,1-1-1,0 1 0,2 2 1,1-1 19,0-1-1,0 1 1,-1-1 0,2 0 0,-1 0-1,0 0 1,0-1 0,0 0 0,1 0-1,-1 0 1,0-1 0,9 0 0,9-1 181,36-7 0,-44 6-236,23-4 189,-1-2 0,-1-2-1,1-1 1,-2-1 0,60-31 0,-83 35-188,1-1-1,-2 0 1,1-1-1,-1-1 1,18-22 0,-19 22 44,-9 10-55,-1 0-1,1 0 1,0 1-1,0-1 0,0 0 1,-1 1-1,1-1 0,0 0 1,0 1-1,0-1 1,0 1-1,0-1 0,0 1 1,1-1-1,-2 1 6,1 0 0,-1 0 0,1 0-1,-1 1 1,1-1 0,-1 0 0,1 0 0,-1 0 0,0 0 0,1 0 0,-1 0-1,1 1 1,-1-1 0,0 0 0,1 0 0,-1 1 0,0-1 0,1 0 0,-1 1-1,0-1 1,1 0 0,-1 1 0,0-1 0,2 4-31,0 0 0,0 0 0,-1 0 1,1 0-1,0 7 0,2 3 109,1 1-81,0 1 1,-2-1-1,1 1 0,0 18 0,-4-29 25,1 0 1,-1 0 0,-1 0 0,1 0 0,-1 0 0,0 0-1,0-1 1,0 1 0,0 0 0,-1-1 0,0 1-1,0-1 1,0 1 0,-1-1 0,1 0 0,-1 0-1,0 0 1,-5 5 0,3-5-12,-1 1-1,0-1 1,0 0-1,0 0 1,0-1-1,-1 1 1,1-1-1,-13 3 1,8-3-59,-1-1-1,0 0 1,0 0-1,-20-1 1,2-2-32,-1-2 0,0-2 0,-33-8 0,62 12 104,-4 1-11,1-1 0,0-1 1,0 1-1,1-1 1,-1 0-1,0 0 0,0 0 1,1 0-1,-6-5 0,57 12 594,18 5-362,1 3 1,84 28-1,-133-35-347,37 14-1661,-29-7-2318,-4 4-3857,-8-1 3900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3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 2496,'0'0'12757,"-9"12"-8384,-4 8-3292,0 1 1,1 0-1,-15 39 0,-77 266 668,94-295-1434,-23 104 475,30-117-718,1 0 0,1 0 0,0 0 0,2 0 0,3 29 0,5-10 145,0-1 0,3 0 0,24 54 1,-24-68-75,0 1 1,28 35-1,-15-22-2253,-23-31-685,1 0 827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34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11 139 7648,'-2'-2'984,"-6"-8"5360,9 9-6001,0-1 0,0 1 1,0-1-1,1 1 1,-1 0-1,0 0 0,1 0 1,-1 0-1,1 0 0,0 0 1,-1 0-1,1 0 1,0 1-1,2-2 0,4-2 432,43-24 1768,-28 14-2070,1 1 1,1 1-1,45-15 1,-59 24-486,-1 1 0,1 0 1,-1 0-1,1 1 0,0 0 1,-1 1-1,13 1 0,-19 0 11,0-1 1,0 1-1,0 0 0,0 0 0,0 1 0,0-1 0,-1 1 1,1 0-1,0 0 0,-1 0 0,1 0 0,-1 0 0,0 1 1,0 0-1,0 0 0,0 0 0,0 0 0,-1 0 0,1 0 1,-1 1-1,3 6 0,-3-7 17,0 1-1,-1 0 1,0 0 0,0 0-1,0 0 1,0 0 0,0 0 0,-1 0-1,0 0 1,0 0 0,0 0-1,0 0 1,-2 5 0,1-3 32,-1-1 1,0 1-1,0 0 0,0 0 1,-1-1-1,0 0 0,-7 10 1,-3 1 101,-1-1 1,0 0 0,-1-1-1,-17 11 1,-117 90 622,144-111-685,-1 1-1,0 0 1,1 0-1,-8 9 0,13-13-79,0-1 1,0 0-1,0 0 0,0 1 0,-1-1 0,1 0 0,0 0 0,0 1 0,0-1 0,0 0 0,0 1 0,0-1 0,0 0 0,0 0 0,0 1 0,0-1 0,0 0 0,0 1 0,0-1 0,0 0 0,0 1 0,0-1 0,0 0 0,0 0 0,1 1 0,-1-1 0,0 0 0,0 0 0,0 1 0,0-1 0,1 0 0,-1 0 0,0 1 0,0-1 0,0 0 0,1 0 0,-1 0 0,0 1 0,0-1 0,1 0 0,-1 0 0,0 0 0,1 0 0,-1 0 0,14 3 293,17-4 98,-1-2 1,57-14-1,10-1-573,-82 18-163,-2 1-2017,-3-5-5078,-7-1 4489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35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2 7456,'-2'-1'4749,"2"2"-4211,1 1 0,0-1 0,0 1 0,0-1-1,-1 1 1,1-1 0,-1 1 0,1 0 0,0 2-1,-2 7-45,1 1-1,-2 0 0,1-1 0,-2 1 0,1-1 0,-2 1 1,0-1-1,0 0 0,-7 13 0,2-10-189,1 0-1,-2 0 1,0-1 0,-1 0 0,-22 21-1,2-9-166,-1-1 0,0-2 1,-2-1-1,-59 28 0,87-47-137,-11 6 69,0 0 1,-26 7-1,39-14-113,-1 1 0,1-2 0,-1 1-1,1 0 1,-1-1 0,1 0 0,-1 0 0,0 0-1,1-1 1,-1 1 0,1-1 0,-1 0 0,1 0-1,-1-1 1,-4-2 0,7 3 51,0 0 0,0 0 0,0 0 0,0-1 1,1 1-1,-1-1 0,0 1 0,1-1 0,-1 0 0,1 0 0,-1 0 0,1 0 0,0 0 1,0 0-1,0 0 0,0 0 0,0 0 0,0 0 0,0-1 0,1 1 0,-1 0 1,1-1-1,0 1 0,0 0 0,0-1 0,0 1 0,0 0 0,0-1 0,0 1 1,1 0-1,-1-1 0,1 1 0,0 0 0,0 0 0,0 0 0,0 0 0,0 0 1,0 0-1,0 0 0,1 0 0,-1 0 0,1 0 0,0 0 0,-1 1 0,1-1 0,0 1 1,0-1-1,0 1 0,3-2 0,-1 2 92,0-1 0,1 1 0,0-1 1,-1 1-1,1 1 0,0-1 0,-1 1 0,1 0 0,0 0 1,0 0-1,-1 0 0,1 1 0,6 1 0,8 3 429,35 15 1,-39-14-364,6 2-37,32 12 678,95 51-1,-117-52-902,14 8 239,-14-11-3530,-20-14-3791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6:07.0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44 7712,'-17'-11'3520,"25"11"-3072,-3 0 1728,4-4-1280,9-1 1183,14 2-1183,17 0 224,23-2-640,13 1-160,9-1-192,-12 2-160,-11 3 0,-8 0-384,-8 0 192,-10 0-3743,-5 3 2175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39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13 813 1984,'-13'0'19701,"19"0"-19397,2 0-189,1-1 0,0 0 0,-1-1 0,1 0 0,-1 0 0,0-1 0,0 0 0,9-5 0,60-36 211,-59 32-269,-5 4-32,0-1-1,-1 0 0,-1 0 0,1-1 1,-1-1-1,-1 0 0,0 0 1,10-15-1,-5 2 41,-1-1 1,16-39-1,16-58 251,-29 75-247,-2 2 38,15-82 0,-28 118-117,-1 0-1,0-1 1,-1 1 0,1-1 0,-4-17 0,-1 6-119,-9-27 0,11 38 74,2 9 36,-1 0 0,1 0 0,0 0 0,-1-1 0,1 1 0,-1 0-1,1 0 1,-1 0 0,1 0 0,-1 0 0,0 0 0,1 0 0,-1 0 0,0 0-1,0 0 1,0 0 0,0 0 0,0 1 0,0-1 0,0 0 0,0 1-1,0-1 1,0 1 0,-2-1 0,1 1 17,1 0 0,-1 0-1,1 0 1,-1 0 0,0 0 0,1 1-1,-1-1 1,1 1 0,-1-1 0,1 1-1,-1 0 1,1-1 0,-1 1 0,1 0 0,-3 2-1,-4 4 97,0 0-1,1 1 0,0 0 0,-8 12 0,5-6 21,1 1-1,1 0 1,1 1-1,0 0 1,1 0-1,0 0 0,-3 19 1,-15 123 225,24-155-332,-5 41 89,3 0 0,3 46 1,1-61 22,1-2 0,2 1 0,1 0 1,12 36-1,-15-58-52,-1 1 0,1-1 0,1 1 0,-1-1 0,1 0 1,0 0-1,0-1 0,1 1 0,0-1 0,0 0 0,0 0 0,11 7 0,-12-9 4,0-1 0,0 0 0,1 0-1,-1 0 1,1 0 0,-1-1 0,1 1 0,0-1-1,0 0 1,-1-1 0,1 1 0,0-1-1,0 0 1,0 0 0,0-1 0,0 1 0,-1-1-1,1 0 1,6-3 0,10-4 154,35-20 0,-20 9-126,-23 12-65,0 0-1,0-1 1,-1 0-1,0-1 1,0-1-1,20-21 1,-23 20 37,76-95-276,-80 99 189,0 1-1,0-1 1,1 1-1,0 0 0,0 0 1,0 1-1,1 0 1,14-9-1,-19 13 10,-1 1 0,1-1 0,0 1 0,-1 0 1,1-1-1,0 1 0,0 0 0,-1 0 0,1 0 0,0 0 0,0 0 0,-1 1 0,1-1 0,0 0 0,-1 1 1,1 0-1,0-1 0,-1 1 0,1 0 0,-1 0 0,1 0 0,-1 0 0,1 0 0,-1 0 0,0 0 0,1 0 1,-1 0-1,0 1 0,0-1 0,0 0 0,1 3 0,2 2-25,0 1 1,-1 0-1,0 0 0,0 0 1,-1 0-1,2 7 0,1 5 57,-2 0-1,0 0 0,-2 0 1,0 1-1,-1-1 0,0 0 1,-2 0-1,-6 30 0,8-48 6,-2 9 89,2-10-114,0 0-1,0 0 0,0 0 1,0 1-1,0-1 0,0 0 1,0 0-1,0 0 0,0 1 1,0-1-1,0 0 1,0 0-1,0 0 0,0 1 1,0-1-1,0 0 0,0 0 1,0 0-1,0 1 0,0-1 1,0 0-1,0 0 0,1 0 1,-1 0-1,0 1 0,0-1 1,0 0-1,0 0 1,0 0-1,1 0 0,-1 0 1,0 1-1,0-1 0,0 0 1,0 0-1,1 0 0,-1 0 1,5-1 37,0 0 0,0-1 0,0 1 0,0-1 1,-1 0-1,9-6 0,-10 7-28,4-3-1,-1 0-1,0-1 0,0 0 1,0 0-1,0 0 1,5-8-1,29-40 13,-7 7-110,-22 34 59,11-16 190,-22 28-166,0 0 0,0 0-1,0 0 1,0-1 0,0 1-1,1 0 1,-1 0 0,0 0-1,0 0 1,0 0 0,0 0-1,1 0 1,-1 0 0,0 0-1,0 0 1,0-1 0,0 1-1,1 0 1,-1 0 0,0 0-1,0 0 1,0 0 0,1 0-1,-1 0 1,0 1 0,0-1-1,0 0 1,1 0 0,-1 0-1,0 0 1,0 0 0,0 0-1,0 0 1,0 0 0,1 0-1,-1 0 1,0 1 0,0-1-1,0 0 1,0 0-1,0 0 1,1 0 0,-1 0-1,0 1 1,0-1 0,0 0-1,0 0 1,0 0 0,0 0-1,0 1 1,0-1 0,0 0-1,0 0 1,0 0 0,0 0-1,0 1 1,5 10-163,-2 40 375,-2-32-13,0 0-1,8 33 1,-8-49-168,0 0 0,0 1 1,0-1-1,0 0 0,1 0 0,0 1 1,-1-1-1,1 0 0,0-1 1,1 1-1,-1 0 0,0-1 0,1 1 1,-1-1-1,1 0 0,0 0 1,0 0-1,0 0 0,0 0 1,0 0-1,0-1 0,1 0 0,-1 0 1,0 0-1,1 0 0,-1 0 1,1 0-1,3-1 0,9 1-663,-1-2 0,1 0 0,-1 0 0,1-1 0,15-5 0,-19 4-1434,1 0 0,-1-1 0,13-6 0,3-2-1691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55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2656,'0'0'8688,"1"0"-7931,10 4-123,0 0 0,0-1 0,1-1 0,-1 0 0,13 1 0,2-2-117,34-3-1,22 0 202,140 16 0,-145-7-437,-2 1-51,-39-3-34,1-2 0,-1-1 0,50-5 0,197-32-95,262-13-378,-437 40 247,124-4 182,76 3-125,-56 0 164,30-1 295,251-7-320,-251 9-172,74 5 6,26-6 176,318 2 443,-435 8-371,-92 2 59,-45-8-109,-31 1-119,265-6-127,-151 5 107,181 6 355,-55 3-418,111-22 554,-400 16-464,197-7 260,32 5 480,-152 5-397,-39 2-447,-62-6-495,-15 1-1703,-35-2-7609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5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3 2816,'-5'-3'1020,"15"6"1874,4 0 4472,-13-2-7319,-1-1 1,0 0 0,0 0 0,0 0 0,0 0 0,1 0 0,-1 0 0,0 0 0,0 0 0,0 0 0,0 0 0,1 0-1,-1 0 1,0 0 0,0 0 0,0 1 0,0-1 0,0 0 0,0 0 0,1 0 0,-1 0 0,0 0 0,0 1 0,0-1 0,0 0-1,0 0 1,0 0 0,0 0 0,0 1 0,0-1 0,0 0 0,0 0 0,0 0 0,0 0 0,0 1 0,0-1 0,0 0-1,0 0 1,0 0 0,0 0 0,0 1 0,0-1 0,0 0 0,0 0 0,0 0 0,0 1 0,-10 6 1082,-22 7-481,24-10-387,-19 6 52,-1 0 1,-30 6 0,-13 4-81,49-14-114,15-4-84,0 0 0,0 0 0,0 1-1,-10 6 1,17-9-26,-1 0 0,1 0 1,0 0-1,0 0 0,0 0 0,0 0 0,-1 0 1,1 0-1,0 0 0,0 0 0,0 1 0,0-1 0,0 0 1,0 0-1,-1 0 0,1 0 0,0 0 0,0 1 1,0-1-1,0 0 0,0 0 0,0 0 0,0 1 0,0-1 1,0 0-1,0 0 0,0 0 0,0 0 0,0 1 1,0-1-1,0 0 0,0 0 0,0 0 0,0 1 0,0-1 1,0 0-1,0 0 0,0 0 0,7 5 231,13 1-4,75 9 413,109 33 1,-190-44-597,0 0 0,-1 0 0,1 2 0,-1-1 0,0 2 1,13 8-1,-25-14-13,0 0 1,0 0 0,0 0-1,0 0 1,0 0 0,0 0-1,0 0 1,-1 0 0,1 1 0,0-1-1,-1 0 1,1 1 0,-1-1-1,1 0 1,-1 1 0,0-1-1,0 1 1,1-1 0,-1 2-1,0 1 53,-1-1 0,1 1 0,-1-1 0,1 1 0,-1-1 0,0 1 0,-3 4 0,-1 3 115,0-1 0,-1 0 0,-13 16 0,6-9-41,8-9-90,-1-1 0,0 0 0,-10 9 0,-2 1 4,11-10-50,0 0-1,-1-1 0,-15 10 1,16-12-28,1 0 38,-1 0 0,0 0 0,1-1 0,-1 0-1,0 0 1,-1-1 0,1 0 0,0 0-1,-1 0 1,-13 0 0,15-2 60,4 0-500,0 0 0,-1 0 0,1 0 0,0 0 0,0 0 0,0 0 0,-4-2 0,6 2 156,-1 0 0,1-1 0,-1 1 0,1 0 0,0-1 0,-1 1 1,1-1-1,-1 1 0,1 0 0,0-1 0,0 1 0,-1-1 0,1 1 0,0-1 0,0 1 0,-1-1 0,1 1 0,0-1 0,0 1 0,0-1 1,0 1-1,0-1 0,0 0 0,0 1 0,0-1 0,0 1 0,0-1 0,0 1 0,0-1 0,1 1 0,-1-1 0,0 1 0,0-1 1,0 1-1,1-1 0,-1 1 0,0-1 0,1 1 0,16-31-7294,-9 11 4091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57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 7040,'-6'-3'1237,"-6"3"1703,12 7 3202,0 54-1834,0 29-3389,0-87-1191,0 0 0,0 0-1,1 0 1,-1 0 0,1 0 0,0-1 0,2 6-1,-2-5-338,10-7-5581,2-10 843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5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77 8800,'-37'-23'3264,"19"15"-2528,5-4-224,8 7-544,2 2-96,-7-6 32,6 1 96,-1 5-800,5-2 448,5 13-2688,9 4-768,2 4 2112,3-7-320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5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7296,'-9'0'2168,"12"7"875,3 6-542,2 48 2570,-3-18-3778,-3-27-1093,0-1 1,-1 1-1,-1 0 1,-1 0 0,-2 17-1,3-2 120,0-30-138,0-6-406,14-34-183,1 0-1,32-57 1,-20 56 1570,-27 40-1078,1-1 0,0 0 0,-1 0 0,1 0-1,-1 0 1,1 1 0,0-1 0,0 0 0,-1 1 0,1-1 0,0 0 0,0 1 0,0-1 0,0 1-1,0 0 1,0-1 0,0 1 0,0 0 0,0-1 0,1 1 0,-1 0-22,0 0 0,0 1 0,0-1 0,0 0 0,-1 0 0,1 1 1,0-1-1,0 1 0,0-1 0,0 1 0,-1-1 0,1 1 0,0-1 0,0 1 0,-1 0 0,1-1 1,0 2-1,3 4 138,0 0 1,0 0 0,-1 0 0,4 11-1,-5-11-112,2 4 20,-1 0 0,0 0 1,-1 0-1,0 1 0,1 16 1,-3 53-305,-1-36-917,1-43 72,6-16-11103,9-13 5151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5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54 6880,'-19'-8'3923,"19"7"-3707,0 1-1,-1 0 0,1-1 1,0 1-1,-1 0 0,1-1 0,0 1 1,0 0-1,-1-1 0,1 1 1,0-1-1,0 1 0,0 0 1,0-1-1,-1 1 0,1-1 0,0 1 1,0-1-1,0 1 0,0-1 1,0 1-1,0-1 0,0 1 1,0 0-1,0-1 0,0 1 1,1-1-1,-1 1 0,0-1 0,0 1 1,0 0-1,0-1 0,1 1 1,-1-1-1,0 1 0,0 0 1,1-1-1,-1 1 0,0 0 0,1-1 1,-1 1-1,0 0 0,2-1 1,3-2 111,0-1 0,0 1 0,1 0 0,0 1 0,-1-1 0,1 1 0,0 1 1,0-1-1,0 1 0,0 0 0,8-1 0,-7 2-285,-1 0 0,1 0 0,0 1 0,0-1 0,0 1 0,0 1 0,-1 0 0,1 0 0,-1 0 0,1 0-1,-1 1 1,0 0 0,9 7 0,-12-9-33,0 1 0,-1 0-1,1 0 1,-1 1-1,1-1 1,-1 0-1,0 1 1,0-1 0,0 1-1,0 0 1,-1 0-1,1 0 1,-1 0-1,0 0 1,1 0 0,-1 0-1,-1 0 1,1 0-1,0 0 1,-1 1-1,0-1 1,1 0 0,-1 1-1,-1-1 1,1 0-1,0 0 1,-1 1-1,1-1 1,-1 0 0,-2 4-1,0 0 42,0-1 0,0 0 0,0-1 0,-1 1 0,0-1 0,0 1-1,-1-1 1,1 0 0,-1-1 0,0 1 0,-1-1 0,-7 5 0,-8 4 108,-1-2-1,-25 11 1,0-1-80,30-15 12,14-6-57,1 1 0,0 0 0,-1 0 0,1-1 0,0 2 0,-1-1 0,1 0 0,0 0 0,0 1 0,-3 1 1,15 1 232,22-2 257,51-2-1,-30-1-500,-28 0-461,38-5 1,-35 1-3225,-1-3-4442,-16 1 4121,2-10-2277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5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 7648,'-1'0'5,"0"0"317,0-1 1,0 1 0,0 0 0,0-1 0,0 1 0,0 0-1,0 0 1,0 0 0,-1 0 0,1 0 0,-2 0 0,3 1-131,-1-1 0,1 1 1,-1 0-1,1-1 1,-1 1-1,1-1 1,0 1-1,-1 0 0,1-1 1,0 1-1,-1 0 1,1-1-1,0 1 1,0 0-1,0-1 0,0 1 1,0 0-1,0 0 1,0-1-1,0 2 1,-28 212 6281,26-202-6289,2-1 0,-1 1 0,2 0 0,-1 0 0,2-1 0,2 13 0,-3-20-116,0 0-1,0 0 1,1-1-1,0 1 0,-1 0 1,1-1-1,0 1 0,1-1 1,-1 0-1,0 0 1,1 0-1,0 0 0,0 0 1,0-1-1,0 1 1,0-1-1,0 0 0,1 0 1,-1 0-1,1 0 1,4 1-1,3 1-8,-1-2-1,1 0 1,0 0 0,0 0 0,1-2-1,-1 1 1,0-2 0,0 1 0,0-1-1,18-5 1,-9 1-170,0 0-1,-1-2 1,0 0-1,-1-2 1,19-10 0,-30 15 71,0 0 1,-1-1 0,1 0 0,-1-1-1,0 1 1,-1-1 0,1 0 0,-1-1 0,0 1-1,0-1 1,-1 0 0,0 0 0,5-12 0,-7 13 22,0 0 1,-1 0 0,1 0 0,-1 0 0,0 0 0,-1 0 0,0 0 0,0 0 0,0 0 0,0-1 0,-1 1 0,0 0 0,0 0 0,-1 0 0,0 0-1,0 0 1,0 1 0,-5-8 0,3 5 7,0 1 1,-1 0-1,0 1 0,-1-1 0,0 1 0,0 0 1,0 1-1,0-1 0,-1 1 0,0 0 0,0 1 1,0 0-1,-1 0 0,1 0 0,-1 1 0,0 0 1,0 1-1,0 0 0,0 0 0,-1 1 0,1 0 0,0 0 1,-1 1-1,1 0 0,-1 0 0,1 1 0,-9 2 1,4-1 112,0 1 1,0 1-1,0 0 1,1 1-1,-1 0 1,1 1-1,1 1 1,-1 0-1,1 0 1,0 1-1,1 0 1,0 1-1,-10 11 1,13-14-1,1 2 0,1-1 1,-1 0-1,1 1 0,1 0 1,-5 9-1,8-15-39,0 1 1,1-1-1,-1 0 1,1 1-1,-1-1 1,1 0-1,0 0 1,0 1-1,0-1 0,0 1 1,0-1-1,0 0 1,1 0-1,-1 1 1,1-1-1,0 0 1,0 0-1,-1 1 1,1-1-1,1 0 0,-1 0 1,0 0-1,0 0 1,1-1-1,-1 1 1,1 0-1,0 0 1,-1-1-1,5 3 0,-1 0 21,0-1-1,1 0 0,-1 0 0,1-1 0,0 0 0,0 0 1,0 0-1,0 0 0,12 0 0,6 1 107,28-2 0,-45-1-166,-7 0-35,109-3-929,-55-3-2698,-1-7-5427,-36 5 4939,-3-7-2239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5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31 125 7232,'-2'0'282,"0"-1"1,0 1 0,0 0-1,0 0 1,0 0 0,-1 0-1,-2 0 1,-5 1 7519,27 3-4171,-7 0-3070,3-2 22,0-1-1,0-1 1,0 0-1,0-1 1,0 0-1,21-5 0,-12 2-339,398-71 1245,-207 35-3802,-173 31-5404,-46 19 417,-10 5 4379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7:00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26 8960,'-12'0'3539,"18"0"-102,-3 0-2918,-1 0 1,1-1-1,0 0 1,0 1-1,0-1 1,2-1-1,6-2 111,-9 4-486,26-6 1623,30-4 1,-49 10-1632,-1-1 1,1 1-1,-1 0 0,1 1 1,-1 0-1,1 0 1,-1 1-1,10 3 1,-17-4-118,1-1 1,-1 1 0,0-1-1,1 1 1,-1 0 0,0-1 0,1 1-1,-1 0 1,0 0 0,0 0-1,0 0 1,0 0 0,0 0 0,0 0-1,0 0 1,1 3 0,-1-3 5,-1 0-1,0 0 1,0 0 0,0 0 0,1 0 0,-1 0 0,0 0 0,0 0 0,0 0-1,-1 0 1,1 0 0,0 1 0,0-1 0,-1 0 0,1 0 0,0 0 0,-2 1-1,-2 5 77,0-1 0,-1-1-1,1 1 1,-1-1-1,-9 8 1,5-4-138,-8 7 176,-1 0-1,0-2 1,-37 23 0,19-10 373,23-16-70,17-10-160,0 0 0,-1 0 0,1 0 0,0-1 0,0 1 0,4-1-1,18-2-82,51-9 0,-13 1-143,54 0-1242,-39 5-3927,-69 5 4522,2-1-2350,-1 0 0,1 1 1,0 1-1,19 3 0,-20 1-2243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6:07.8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60 5472,'-5'-9'2732,"5"13"-536,1-3-1886,0 0 1,-1-1-1,1 1 1,0-1 0,0 1-1,0-1 1,0 0-1,0 1 1,0-1 0,0 0-1,0 1 1,1-1-1,24 0 1158,-13-1-542,131-8 1154,-65 2-2058,74-7-600,-51 3-3061,-68 8 875,-2-2-484,-12-6-1584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4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12 1728,'11'-11'21467,"-21"57"-20721,-12 44 106,12-43-558,1-11-153,-48 180 518,54-204-692,0 0 0,1 1 0,-1 12 0,-5 25 485,8-47-454,-1 0 0,1 0 0,0 0 0,0 0-1,1 1 1,-1-1 0,2 4 0,0 16-18,-2-23 35,0 0 0,0 1 0,0-1 0,1 1 0,-1-1 1,0 0-1,0 1 0,0-1 0,0 0 0,1 1 0,-1-1 0,0 0 0,0 1 0,1-1 1,-1 0-1,0 0 0,0 1 0,1-1 0,-1 0 0,0 0 0,1 1 0,-1-1 1,0 0-1,1 0 0,0 0 0,14 4 498,17-5 287,-11-1-562,-2 0-109,30-6 0,-31 5-170,-1 0-1,1 2 0,0 0 0,21 1 1,-9 1-49,-20-4-510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4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61 4320,'-24'-15'7957,"27"15"-6864,0-1 0,0 1 0,0-1-1,0 1 1,0 0 0,0 1 0,3-1 0,4 1 286,52 1 2455,-33 0-3108,51-4 0,180-35 164,-215 27-1738,-40 9-1322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45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4480,'0'0'10096,"-2"8"-7062,-3 0-1976,0 1 0,-1-1 0,-13 13 0,1-3-61,-29 21-1,-12 11-37,16-7-506,41-42-415,1 0-1,-1 1 0,1-1 0,0 1 1,0-1-1,0 1 0,0 0 1,0-1-1,0 1 0,0 0 0,1 0 1,-1 0-1,0-1 0,0 5 0,1-5-10,0 0-1,1 1 0,-1-1 0,0 0 1,0 1-1,0-1 0,1 0 0,-1 0 0,1 0 1,-1 1-1,1-1 0,0 0 0,-1 0 1,1 0-1,0 0 0,0 0 0,1 1 0,0 0 15,1 0-1,0 0 1,0 0-1,0 0 0,0 0 1,0-1-1,0 0 1,0 0-1,0 1 0,0-2 1,1 1-1,-1 0 1,1-1-1,5 1 1,-1-2-73,-1 1 0,1-2 1,-1 1-1,1-1 0,-1 0 1,0 0-1,1-1 0,-1 0 1,0 0-1,-1-1 0,1 0 1,-1 0-1,0-1 0,0 0 1,0 0-1,8-8 0,-6 4 4,0-1 0,0 0-1,-1 0 1,0-1 0,-1 0-1,0 0 1,-1 0 0,0-1 0,4-16-1,-5-3 141,-4 28-65,-1 4 31,-1 16 219,1-5-188,1-1 0,1 0 0,-1 0 0,2 1 0,0-1 0,0 0 0,1 0 0,5 13 0,-7-22-177,0 1 0,1-1-1,-1 1 1,0-1 0,1 1 0,0-1 0,-1 0 0,1 1 0,0-1 0,0 0 0,0-1-1,1 1 1,-1 0 0,3 1 0,-3-1-583,1-1 0,-1 0 0,1 0-1,-1 0 1,1-1 0,-1 1 0,1 0 0,0-1 0,-1 0 0,1 1-1,0-1 1,-1 0 0,1-1 0,4 0 0,6 1-1674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4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8896,'-1'0'249,"0"1"1,1-1 0,-1 0 0,1 1-1,-1-1 1,1 1 0,-1-1 0,1 1-1,-1-1 1,1 1 0,0-1 0,-1 1-1,1-1 1,0 1 0,-1-1-1,1 1 1,0 0 0,-1-1 0,1 1-1,0-1 1,0 1 0,0 0 0,0-1-1,0 1 1,0 1 0,-3 26 3131,2-18-2408,-16 105 3075,15-104-3807,1 0 0,0 1 0,1-1 0,0 0 0,3 20 0,-3-30-207,0 0 1,0 0 0,0 0-1,1 0 1,-1-1 0,0 1 0,0 0-1,1 0 1,-1-1 0,1 1-1,-1 0 1,0 0 0,1-1-1,-1 1 1,1 0 0,0-1 0,-1 1-1,1-1 1,0 1 0,-1-1-1,1 1 1,0-1 0,-1 1 0,2-1-1,0 1-27,-1-1-1,0 0 0,1 0 0,-1 0 1,1 0-1,-1 0 0,0 0 1,1 0-1,-1-1 0,1 1 0,-1-1 1,0 1-1,2-1 0,3-2-108,0 0-1,0-1 0,-1 1 1,11-10-1,-4 1 80,-1 0-1,0-1 0,-1 0 1,13-24-1,-5 9 89,-3 4 28,-9 14 18,0 0-1,1 1 0,0 0 1,11-11-1,-18 19-91,1 0 0,0 1 0,0-1 0,-1 1 0,1-1 0,0 1 0,0 0 0,0-1-1,-1 1 1,1 0 0,0-1 0,0 1 0,0 0 0,0 0 0,0 0 0,0 0 0,-1 0 0,1 0 0,0 0 0,0 0 0,0 0-1,0 0 1,0 0 0,0 1 0,-1-1 0,1 0 0,0 1 0,0-1 0,0 0 0,-1 1 0,1-1 0,0 1 0,0-1 0,-1 1-1,2 1 1,0 0 30,0-1-1,-1 1 1,1 1 0,0-1-1,-1 0 1,0 0-1,1 1 1,-1-1-1,0 0 1,0 1 0,0 2-1,3 11-129,-1 1 0,-1-1-1,-1 1 1,0-1 0,-1 1-1,-1 0 1,-3 17 0,3-22-2611,1-11 2245,0 0 0,0 0 1,0 0-1,0 0 0,0 0 0,0 0 0,0 0 0,-1 0 0,1 0 0,0 0 0,0 0 0,-1 0 0,0 3-2128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4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34 2496,'0'-1'110,"0"1"1,0-1-1,0 0 0,0 1 0,0-1 1,0 1-1,0-1 0,0 1 1,1-1-1,-1 1 0,0-1 0,0 1 1,1-1-1,-1 1 0,0 0 1,1-1-1,-1 1 0,0-1 0,1 1 1,-1 0-1,1-1 0,-1 1 1,0 0-1,1-1 0,-1 1 0,1 0 1,0-1-1,0 1 98,0 0 0,-1-1 0,1 1 0,-1-1 0,1 1 0,0 0 0,-1-1 0,1 1 0,-1-1 0,1 0 0,-1 1 0,1-1 0,-1 1 0,5-14 10703,-14 23-10123,0 0-1,-9 13 0,-2 2-242,1-4-179,-49 60 895,62-71-1208,1 0 0,0 0 1,1 0-1,0 0 0,1 0 1,0 1-1,0 0 0,1 0 1,0-1-1,1 1 0,0 1 1,0-1-1,1 0 0,1 0 1,0 0-1,0 0 0,1 0 1,0 0-1,0-1 0,1 1 1,7 15-1,-6-16 49,1-1 1,0 1-1,0-1 0,0 1 1,13 13-1,-15-20-36,-1 0 0,0 0 1,0 0-1,1 0 0,-1 0 0,1-1 0,0 1 1,-1-1-1,1 0 0,0 1 0,0-1 0,0-1 0,0 1 1,0 0-1,0-1 0,0 1 0,0-1 0,0 0 1,0 0-1,0 0 0,0-1 0,1 1 0,2-1 1,1-2 10,1 0 1,-1 0 0,1 0 0,-1-1 0,0 0-1,-1 0 1,1-1 0,-1 0 0,0 0 0,9-9-1,3-7-51,26-38-1,-37 50-46,0-2 25,0 0 0,-1-1 0,-1 1 0,0-1 0,0 0 0,-1-1 1,0 1-1,-1-1 0,-1 1 0,0-1 0,-1 0 0,0-15 0,-2 19-63,0 1 1,-1-1-1,0 0 0,-1 1 1,0 0-1,0 0 0,0-1 1,-1 2-1,-1-1 0,-8-12 1,11 17 7,-1 1-1,1-1 1,-1 1 0,0 0 0,1 0 0,-1 0 0,0 1-1,0-1 1,0 1 0,0-1 0,-5 0 0,6 1 30,0 0 0,0 1 0,0-1 0,0 1 0,0 0 0,0-1-1,0 1 1,0 0 0,0 0 0,0 0 0,0 1 0,0-1 0,-1 0 0,1 1 0,0-1 0,0 1 0,1 0 0,-1 0 0,-4 2 0,-13 14-6,-19 22-1,-12 12 361,47-48-300,-22 21 85,24-23-79,0 0 0,0 1 1,0-1-1,0 0 1,1 0-1,-1 1 0,0-1 1,0 0-1,1 1 0,-1-1 1,1 1-1,0-1 1,-1 1-1,1-1 0,0 1 1,0-1-1,0 1 0,0-1 1,0 3-1,0-4-4,1 1 1,-1 0-1,0 0 1,1-1-1,0 1 0,-1-1 1,1 1-1,-1 0 0,1-1 1,0 1-1,-1-1 0,1 0 1,0 1-1,-1-1 0,1 1 1,0-1-1,0 0 0,-1 0 1,1 1-1,0-1 0,0 0 1,1 0-1,22 1 486,-20-1-442,13 0 60,-1-1 0,1-1-1,-1 0 1,29-8 0,9-7-1307,-46 18-1078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4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90 3968,'-12'6'15207,"12"-6"-15126,0 0 0,0 0 0,1 1 0,-1-1 0,0 0 0,0 1 0,0-1 1,0 0-1,0 0 0,0 1 0,1-1 0,-1 0 0,0 0 0,0 0 0,0 1 0,1-1 0,-1 0 1,0 0-1,0 0 0,1 1 0,-1-1 0,0 0 0,0 0 0,1 0 0,-1 0 0,0 0 0,0 0 0,1 0 1,-1 0-1,0 0 0,1 1 0,-1-1 0,0 0 0,0 0 0,1-1 0,0 1 0,40-1 2315,69-12-1,43-17-1917,-23 3-467,71-2-763,-175 29-832,-10 1-2544,-20 10-4607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49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29 6240,'-13'1'1215,"0"1"9580,48-4-6294,18-8-2751,-2 1-1020,-28 5-562,-5 1 8,25-1 1,-37 4-172,-1 0 1,0 1-1,1-1 1,-1 1 0,0 0-1,0 0 1,0 1-1,0 0 1,8 3-1,-12-5 17,0 1-1,0-1 1,0 1 0,-1-1-1,1 1 1,0 0 0,0-1-1,0 1 1,-1 0 0,1 0-1,0 0 1,-1-1 0,1 1-1,-1 0 1,1 0 0,-1 0-1,1 0 1,-1 0-1,1 0 1,-1 0 0,0 0-1,0 2 1,0-1 7,0-1 0,0 1 0,0 0 1,-1 0-1,1 0 0,-1-1 0,1 1 0,-1 0 0,0 0 0,0-1 1,1 1-1,-3 1 0,-2 4 30,0 0 0,-1-1 1,0 1-1,-12 9 1,-23 14 67,-19 17 380,50-40-372,4-1 582,18-4 335,23-4-1320,0 0 0,0-3 0,57-13 0,-76 14-2404,8 1-7434,-15 5 6725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6:50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5568,'0'-10'11966,"18"30"-9431,-4-4-1543,102 110 2535,-1-2-2281,-99-103-1138,-2-1 1,-1 2-1,-1 0 1,15 35-1,-9-9 317,14 56 0,-24-77-209,-2 1 0,0 0 0,-2-1 0,-1 2 0,-1 42 0,-5-40-66,-2 0 1,-1 0-1,-2-1 0,-17 46 1,8-36-109,-1-1 1,-3 0 0,-33 47-1,21-41-481,-52 56 0,-3-15-3813,59-62 2625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7:0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21 2144,'0'0'699,"15"-8"10767,-25 7-7968,-11-3-2793,0 1 0,0 1-1,-1 0 1,1 1 0,0 2-1,-1 0 1,-31 7 0,46-7-657,0 0 0,1 1 0,-1 0 0,1 0 0,-1 1 1,1 0-1,0 0 0,0 0 0,0 1 0,0 0 0,1 0 1,0 0-1,-1 1 0,1 0 0,1 0 0,-1 0 1,1 1-1,0-1 0,0 1 0,1 0 0,0 0 0,0 0 1,0 0-1,1 1 0,0-1 0,0 1 0,0 0 0,1 0 1,0-1-1,0 13 0,1-5 131,0 0 1,1-1-1,1 1 0,0-1 1,1 1-1,0-1 1,1 0-1,1 0 0,0 0 1,7 12-1,-10-23-117,0 1-1,0-1 1,0 0-1,0 0 0,0 0 1,1 0-1,-1 0 1,1 0-1,-1-1 1,1 1-1,0-1 0,-1 0 1,1 1-1,0-1 1,0-1-1,0 1 1,0 0-1,0-1 1,0 1-1,0-1 0,0 0 1,0 0-1,5-1 1,6 0 79,0-2 0,0 0 0,23-7 0,-27 7-137,14-4 142,0-1 1,-1-1 0,44-24-1,-67 33-172,1 0-1,-1-1 0,1 1 0,-1-1 0,1 1 0,-1-1 0,0 1 0,1-1 1,-1 0-1,0 1 0,1-1 0,-1 1 0,0-1 0,0 0 0,1 1 1,-1-1-1,0 0 0,0 1 0,0-1 0,0 0 0,0 1 0,0-1 0,0 0 1,0 1-1,0-1 0,0 0 0,0 1 0,-1-1 0,1 0 0,0 1 1,0-1-1,-1 1 0,1-1 0,-1 0 0,-14-23-3030,10 18 948,1 2-324,4 3 2204,-1 1-1,1 0 1,-1-1-1,1 1 1,-1-1 0,1 1-1,0-1 1,-1 1-1,1-1 1,0 1-1,-1-1 1,1 1-1,0-1 1,0 1-1,-1-1 1,1 1 0,0-1-1,0 0 1,0 1-1,0-1 1,0 1-1,0-1 1,0 0-1,0 1 1,0-1-1,0 1 1,0-1-1,0 0 1,0 1 0,1-1-1,-1 1 1,0-1-1,0 1 1,1-2-1,8-6-4484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7:01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 7232,'-12'0'1215,"8"-1"-641,0 1 0,0 0 0,0 0-1,0 0 1,0 0 0,0 1-1,0 0 1,0 0 0,0 0 0,0 0-1,0 1 1,0-1 0,-4 3 0,-4 5 488,0 0 0,1 1 0,-13 14 1,19-19-831,0 1-1,1 0 1,0 0 0,0 1 0,1-1 0,-1 1 0,2 0-1,-5 11 1,5-8-65,-1 0 0,2 0 0,-1 0 0,1 1 0,1-1-1,0 0 1,0 0 0,1 1 0,0-1 0,1 0 0,0 0 0,0 0-1,8 17 1,-9-25-144,0 0 0,0 1 0,0-1 0,1 0-1,-1 0 1,0 0 0,1-1 0,0 1 0,-1 0-1,1 0 1,0-1 0,0 1 0,0-1 0,0 0 0,0 1-1,0-1 1,0 0 0,0 0 0,1-1 0,-1 1-1,0 0 1,1-1 0,-1 1 0,1-1 0,-1 0 0,0 0-1,1 0 1,-1 0 0,1 0 0,-1 0 0,0-1 0,1 1-1,-1-1 1,0 1 0,1-1 0,-1 0 0,0 0-1,0 0 1,0 0 0,0-1 0,0 1 0,3-3 0,2-2-3,1-1 0,-1 0 0,-1 0 0,0 0 1,0-1-1,0 0 0,-1-1 0,0 1 0,0-1 1,-1 0-1,0 0 0,2-10 0,-4 12-2,0 0-1,0 0 0,-1 0 0,0-1 0,-1 1 0,1 0 1,-2-1-1,1 1 0,-1 0 0,0-1 0,0 1 0,-1 0 1,0 0-1,0 0 0,0 0 0,-7-11 0,7 15 2,0 0 1,0 0-1,0 0 0,-1 0 1,1 0-1,-1 1 0,0-1 1,0 1-1,0 0 0,0 0 1,0 0-1,-7-3 0,5 3-246,-1 0-1,1 1 1,-1-1 0,0 1-1,0 0 1,1 1 0,-8 0-1,11 0-684,23 7-11774,3 2 7687,14-2 1458,6 1 1456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6:08.9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41 132 10880,'-17'-35'4032,"7"30"-3136,-3 2-257,13 0 225,0-6-608,0 1 320,0 0-320,5-4-416,3 4 64,5 0-352,6-1 288,4 3-4159,9 1 2367,-11-7-4480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7:02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16 10400,'-1'-2'294,"0"1"1,0 0 0,0 0 0,0 0-1,0 0 1,0 0 0,0 0 0,0 0-1,0 0 1,-1 1 0,1-1 0,0 0-1,-1 1 1,1-1 0,0 1 0,-1-1-1,1 1 1,-1 0 0,1-1 0,0 1-1,-1 0 1,1 0 0,-1 0 0,1 0-1,-1 0 1,1 1 0,-1-1 0,1 0-1,-3 2 1,-25 6 1782,21-5-1888,0-1-1,-1 1 0,1 0 0,-10 6 1,18-9-193,-1 1 0,0-1 1,1 1-1,-1 0 1,1-1-1,-1 1 0,1 0 1,-1-1-1,1 1 0,-1 0 1,1-1-1,0 1 1,-1 0-1,1 0 0,0 0 1,0-1-1,0 1 0,-1 0 1,1 0-1,0 0 0,0-1 1,0 1-1,0 0 1,1 0-1,-1 0 0,0 0 1,0-1-1,0 1 0,1 0 1,-1 0-1,0-1 1,2 3-1,0 2 28,1 1 1,0-1-1,6 7 1,-5-6-3,5 8 154,-1 1 0,12 29 0,-7-13 346,-10-26-399,-1 0-1,-1 1 0,1-1 0,-1 1 0,0-1 1,0 1-1,-1-1 0,1 1 0,-1-1 1,0 1-1,-1 0 0,1-1 0,-1 1 1,-1-1-1,1 0 0,-1 1 0,1-1 1,-6 9-1,5-11-104,1 1 0,-1-1 0,-1 0 1,1 0-1,0-1 0,-1 1 0,0 0 1,1-1-1,-1 0 0,0 1 0,0-1 0,0 0 1,-1-1-1,1 1 0,0 0 0,-1-1 1,1 0-1,-1 0 0,0 0 0,1 0 1,-1-1-1,0 1 0,1-1 0,-1 0 0,0 0 1,1 0-1,-1 0 0,0-1 0,-3-1 1,-18-5-997,0-1 0,1-1 0,1-1 1,-1-1-1,-23-16 0,6 0-4120,41 27 4970,0 0 1,-1 0-1,1-1 1,0 1-1,-1 0 1,1 0 0,-1 0-1,1-1 1,0 1-1,-1 0 1,1 0 0,0-1-1,0 1 1,-1 0-1,1 0 1,0-1-1,0 1 1,-1-1 0,1 1-1,0 0 1,0-1-1,0 1 1,0 0 0,-1-1-1,1 1 1,0-1-1,0 1 1,0 0-1,0-1 1,0 1 0,0-1-1,0 1 1,0 0-1,0-1 1,0 1 0,0-1-1,0 1 1,1 0-1,-1-1 1,0 1-1,0-1 1,0 1 0,1 0-1,-1-1 1,2 0-287,-1 0 1,1 0-1,-1 0 1,1 0-1,0 0 0,0 0 1,-1 1-1,5-2 1,19-2-2883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7:03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38 8384,'-8'-7'2298,"9"1"-1025,1 5-970,1-1 1,-1 1-1,0 0 1,0-1-1,1 1 1,4-1 0,3-2 46,1 1 1,0 1 0,0 0 0,1 0 0,-1 1 0,0 0 0,1 1-1,-1 1 1,0-1 0,0 2 0,1 0 0,-1 0 0,18 7-1,-26-8-300,1 1-1,-1-1 0,0 1 0,0 0 0,0 0 0,0 1 0,0-1 0,0 0 0,-1 1 0,1 0 1,-1 0-1,0-1 0,1 2 0,-1-1 0,-1 0 0,1 0 0,0 0 0,-1 1 0,0-1 0,0 1 1,0-1-1,0 1 0,0 0 0,-1-1 0,1 1 0,-1 0 0,0-1 0,-1 8 0,0-1 122,-1 0 0,0 0-1,-1 0 1,0-1 0,0 1-1,-1-1 1,0 0 0,-1 0-1,-8 12 1,-5 5 402,-1-2 1,-2 0-1,-27 25 0,47-48-540,0-1-1,0 1 0,0 0 0,1 0 1,-1 0-1,0 0 0,0 0 0,1 0 1,-1 0-1,0 2 0,1-2-1,0-1-1,0 0 0,0 0 0,0 1 0,0-1 0,0 0 0,0 1 1,0-1-1,0 0 0,0 1 0,0-1 0,0 0 0,0 0 1,0 1-1,0-1 0,1 0 0,-1 1 0,0-1 0,0 0 1,0 0-1,0 1 0,1-1 0,-1 0 0,0 0 0,0 0 1,1 1-1,2 0 126,-1 0 0,1 1 0,0-1-1,0-1 1,-1 1 0,1 0 0,3 0 0,2 0-242,99 23 577,-86-18-815,9 1-2822,-10-4-4557,-10-3 4599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7:0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32 9056,'-2'-1'206,"-1"0"1,1 1-1,-1-1 1,1 1-1,-1 0 1,0 0-1,1 0 1,-1 0-1,1 0 1,-1 1-1,1-1 1,-1 1 0,1 0-1,-1-1 1,1 1-1,0 0 1,-1 0-1,1 1 1,0-1-1,0 0 1,0 1-1,0 0 1,0-1-1,0 1 1,0 0-1,0 0 1,1 0-1,-2 2 1,-20 30 2275,-34 65 0,-9 43 96,29-58-1507,33-76-935,0 1 0,1-1 0,0 1 0,1 0 0,0 0 1,0 1-1,1-1 0,0 12 0,1-18-101,0 0 0,0 0 0,0 0 0,1 0 0,-1-1 0,1 1 0,0 0 0,0 0 0,0-1 0,0 1 0,0-1 0,1 1 0,-1-1 0,1 1 0,-1-1 0,1 0 0,0 0 0,0 0-1,0 0 1,0 0 0,1 0 0,-1 0 0,0-1 0,1 1 0,-1-1 0,1 0 0,-1 0 0,1 0 0,0 0 0,4 1 0,5 0-75,-1 0-1,0-1 1,1-1-1,-1 0 0,1 0 1,14-3-1,-1-1-291,43-14-1,-56 14 270,0-1-1,0 0 1,0-1 0,-1-1 0,0 0-1,0 0 1,-1-1 0,0 0 0,0-1-1,-1 0 1,0 0 0,0-1 0,11-18-1,-8 9 39,-1-1-1,-1 0 0,-1-1 0,0 0 0,-2 0 0,0-1 0,3-23 0,-3 14 74,8-52 97,-14 73-138,0 1 1,-1-1-1,0 1 1,-1-1-1,0 1 0,-3-15 1,3 21-15,1 1 1,-1-1-1,0 1 0,0-1 1,0 1-1,0 0 1,-1-1-1,1 1 0,-1 0 1,1 0-1,-1 0 1,0 0-1,0 0 0,0 0 1,0 1-1,0-1 0,-4-2 1,2 3 1,1 0 0,0 0 0,-1 0 0,1 0 0,-1 0 0,1 1 0,-1-1 0,1 1 0,-1 0-1,1 0 1,-7 1 0,-4 3 63,-1-1-1,1 2 0,0 0 0,-26 13 1,21-8 114,1 1 1,0 0 0,0 2-1,1 0 1,-27 27 0,34-30 22,0 1 0,1 0 0,0 1 0,1-1 0,1 2 0,0-1 0,0 1 0,1 0 0,-7 23 0,12-33-135,0 1 0,1-1 0,-1 1 1,1 0-1,-1-1 0,1 1 0,0 0 0,0-1 0,1 1 0,-1 0 0,1-1 0,0 1 1,0-1-1,0 1 0,0-1 0,3 6 0,-2-6 9,0 0 1,1 0-1,-1-1 1,1 1-1,0-1 1,0 1-1,0-1 1,0 0-1,0 0 1,0 0-1,0 0 0,1-1 1,-1 0-1,1 1 1,-1-1-1,8 1 1,6 1 79,1-1 0,0 0 0,0-1 1,20-3-1,-2-1-98,37-8 0,-54 7-566,-1-2 0,20-8 0,-9 3-4079,-28 11 4160,-1 0 0,1-1 0,0 1 0,0-1 0,0 1 0,0-1 0,0 1 0,-1-1 0,1 1 0,0-1 0,0 0 0,-1 0-1,1 1 1,-1-1 0,1 0 0,-1 0 0,2-1 0,2-5-2872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7:0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80 7712,'-6'-2'5225,"15"3"-2296,26 3-710,-18-2-1163,33 2 1377,68-3 1,53-12-414,-71 4-1553,255-19 437,53-3-144,-332 24-990,55-2-830,-104 5-1149,-20 0-1322,-21 1-484,-21 3 842,-12 5-2544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7:0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25 102 8384,'-2'1'467,"2"-1"-334,-1 1 0,0-1 0,1 0 0,-1 0 0,0 1 1,1-1-1,-1 0 0,0 0 0,1 0 0,-1 0 0,0 0 0,1 0 0,-1 0 0,0 0 0,0 0 0,1 0 0,-1 0 0,0 0 0,1-1 0,-1 1 0,0 0 0,1 0 0,-1-1 0,1 1 0,-1 0 0,0-1 0,1 1 0,-5-3 3785,10 2-1506,2-1-1743,-1-1 1,0 0-1,0 0 1,0-1-1,9-7 0,19-10 840,-14 11-1300,1 2-1,0 1 1,0 0-1,0 2 1,1 0-1,0 1 1,0 2-1,0 0 1,1 1-1,30 3 1,-45-1-175,-1 0 1,0 1 0,0 0 0,0 0-1,0 0 1,0 1 0,10 6 0,-15-9-24,-1 1 0,1 0 1,-1 0-1,1 0 0,-1 1 1,0-1-1,1 0 0,-1 0 1,0 1-1,0-1 1,0 1-1,0-1 0,0 1 1,0-1-1,0 1 0,-1 0 1,1-1-1,-1 1 1,1 0-1,-1 0 0,1-1 1,-1 1-1,0 0 0,0 0 1,0 0-1,0-1 0,0 1 1,0 0-1,-1 0 1,1 0-1,-1-1 0,1 1 1,-1 0-1,0-1 0,1 1 1,-2 1-1,-2 4-29,0-1 0,0 0 0,0 0 0,-1-1 0,0 0 0,0 1 0,0-1-1,-9 5 1,-55 34-87,34-23 144,-29 22 491,-70 60 1,133-102-489,0 0 1,0 0-1,0-1 0,0 1 1,0 0-1,0 0 0,1 0 1,-1 0-1,0 0 0,1 0 0,-1 0 1,1 0-1,-1 0 0,0 2 1,1-3-16,0 1 0,0-1 0,0 0 1,0 1-1,1-1 0,-1 1 0,0-1 0,0 0 1,0 1-1,0-1 0,0 1 0,1-1 0,-1 0 0,0 1 1,0-1-1,0 0 0,1 1 0,-1-1 0,0 0 1,1 1-1,-1-1 0,0 0 0,1 0 0,-1 1 1,0-1-1,1 0 0,3 2 59,0-1 1,0 0-1,0 0 0,0 0 1,0-1-1,7 1 0,141 1 231,-18-1-1863,-96 1-1684,57 10-1,-54-4-2092,0 1 1676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7:0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15 5056,'-5'-9'1322,"4"9"-1304,1 0 0,0 0 1,0 0-1,0 0 0,0-1 0,0 1 0,0 0 0,0 0 0,0 0 0,0 0 0,0 0 1,-1 0-1,1-1 0,0 1 0,0 0 0,0 0 0,0 0 0,0 0 0,0-1 1,0 1-1,0 0 0,0 0 0,0 0 0,0 0 0,0 0 0,0-1 0,0 1 0,0 0 1,1 0-1,-1 0 0,0 0 0,0 0 0,0-1 0,0 1 0,0 0 0,0 0 1,0 0-1,0 0 0,0 0 0,0 0 0,1 0 0,-1 0 0,0-1 0,0 1 0,0 0 1,10 3 8719,6 9-6978,-6-4-1204,9 3-20,0-1 0,1-1 0,25 8 0,64 15 217,3 1-333,-83-23-325,-1 2-1,-1 1 1,0 1-1,-1 1 1,0 2-1,45 38 1,-63-48-32,-1 1 0,-1-1 0,1 2 0,-1-1 1,-1 1-1,0 0 0,0 0 0,0 0 0,-1 1 0,4 15 1,0 6 255,-2-1 1,4 39-1,-10-54-294,0 0 1,-2 21 0,-1 10 228,3-34-171,-1 1 0,-1 0 0,0-1 1,-1 0-1,0 0 0,-1 0 1,0 0-1,-1 0 0,0-1 0,-14 22 1,8-18 24,0 0 0,-1 0 1,0-2-1,-1 1 1,0-1-1,-28 19 0,14-13 15,1 2 1,-29 29-1,42-37-109,1 1 0,1 1 0,0-1 0,0 2 0,-12 26 0,11-19 28,2 1 0,1 0 1,0 1-1,-5 33 1,12-50-38,1 1 1,0 0-1,1-1 0,0 1 1,0 0-1,1-1 1,0 1-1,1 0 0,-1-1 1,2 1-1,-1-1 1,1 0-1,1 0 0,-1 0 1,1 0-1,8 10 1,-6-9 30,1-1 0,0-1 0,0 0 1,1 0-1,0 0 0,0-1 1,17 10-1,3-1 156,36 13 1,-48-21-180,78 36 98,-61-23-255,0-1 512,-32-18-358,0-1 0,-1 0 0,1 1 0,-1-1 0,1 1 0,-1-1 0,1 1 0,-1-1 0,0 1 0,1 0 0,-1-1 0,0 1 0,1-1 0,-1 1 0,0 0 0,1-1 0,-1 1 0,0 0 0,0-1 0,0 1 0,0 0 0,0 0 0,0-1 0,0 1 0,0 0 0,0-1 0,-1 2 0,1 1 22,0-1 0,-1 0 1,1 0-1,-1 0 1,0 0-1,1 0 1,-3 3-1,-21 29 113,-1-1 0,-2-2 0,-1 0 0,-47 39 0,23-28 197,-76 49-1,-33 16-437,153-101 62,1 1 0,-11 11 0,16-16 10,-1 1 0,1 0 0,0 0 0,0 0 0,0 0 0,1 0 0,-1 0 1,1 1-1,-2 6 0,2-9 21,1 1-1,0 0 1,0 0 0,0-1 0,1 1 0,-1 0 0,0-1 0,1 1-1,-1 0 1,1-1 0,-1 1 0,1 0 0,0-1 0,0 1-1,-1-1 1,3 2 0,19 22-64,-8-11 49,39 42-4,11 13-41,-9-3-36,69 90 299,-91-108-188,-1-3 225,41 74-1,-70-112-208,0 1 0,-1-1 0,0 1-1,0-1 1,0 1 0,0 15 0,-1-7 94,-1 0 0,-4 25-1,2-28-46,-2 1-1,1-1 0,-2 0 0,1 1 0,-2-2 0,0 1 1,0-1-1,-1 0 0,-1 0 0,-14 17 0,4-9-116,-1-1-1,-1 0 0,0-1 1,-35 22-1,38-28-78,-1-2 0,0 0-1,0-1 1,-1-1 0,0-1 0,-32 8-1,40-12-266,0-1 0,-1 0 0,1-1 0,-1-1 0,1 0 0,-1 0-1,1-1 1,-1-1 0,1 0 0,0 0 0,0-1 0,0-1 0,-16-6 0,-59-41-5608,33 18 2867,-32-11-5111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7:32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1664,'0'0'10170,"4"9"-6020,23-1-3303,-10-7-511,-13 0-303,-1-1 0,1 1 0,0-1-1,0-1 1,-1 1 0,7-1 0,13 0 452,-18 0-414,0 0 1,1-1-1,-1 0 0,0 0 1,0 0-1,0-1 0,0 0 1,7-5-1,-7 5-68,-2 1 53,1-1-1,-1 2 1,1-1-1,0 0 0,-1 1 1,1 0-1,0 0 1,0 0-1,0 0 0,0 0 1,0 1-1,6 0 0,-10-1-51,0 1 0,0-1 0,1 1 0,-1 0 0,0-1 0,1 1 0,-1-1 0,0 1 0,1 0 0,-1-1 0,0 1 0,1 0 0,-1-1 0,1 1 0,-1 0 0,1-1 0,-1 1 0,1 0 0,0 0 0,6 0 52,0 1 0,0 0 0,0 0-1,0 1 1,-1 0 0,1 0 0,0 1-1,10 6 1,-4-3 66,-4-3 16,0-1 0,1 1-1,-1-2 1,1 1 0,-1-1-1,1-1 1,19 0 0,-11-1-98,13-5 162,-29 6-193,-1 0-1,1 0 0,-1 0 0,1 0 0,0 0 0,-1-1 0,1 1 1,-1-1-1,1 1 0,-1-1 0,0 0 0,1 1 0,-1-1 1,0 0-1,1 0 0,1-2 0,-1 2 37,-1 0 1,1 0-1,0 0 0,-1 0 1,1 0-1,0 1 0,0-1 1,0 1-1,0-1 0,0 1 1,0 0-1,0 0 0,3 0 1,0-1-76,-1 1 0,0-1 0,0 0 0,8-3 0,-9 3 61,0 0 0,1 0 0,-1 0 0,0 0 0,1 1 0,-1-1 0,1 1 0,-1 0 0,8 0 0,17 2 518,-24-2-455,0 0 0,0 0 1,0 1-1,0-1 0,7 2 0,-5-1 4,0 1 0,0-1 0,1-1 0,11 0 0,-12 0-6,-6 0 94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7:47.0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1566 3 2240,'-1'0'79,"1"-1"0,0 1 0,0 0 0,0 0 0,-1 0 1,1 0-1,0-1 0,0 1 0,-1 0 0,1 0 0,0 0 0,-1 0 0,1 0 1,0 0-1,0 0 0,-1 0 0,1 0 0,0 0 0,-1 0 0,1 0 0,0 0 0,0 0 1,-1 0-1,1 0 0,0 0 0,0 0 0,-1 0 0,1 0 0,0 0 0,-1 1 0,1-1 1,0 0-1,0 0 0,0 0 0,-1 0 0,1 1 0,-5 11 5734,5-11-5531,-1 0 0,1 0 1,0 1-1,-1-1 0,1 0 1,-1 0-1,1 0 0,-1 0 1,1 0-1,-1 0 1,0 0-1,-1 2 0,2-3-188,0 1-1,-1-1 1,1 1 0,0-1-1,0 1 1,-1 0 0,1-1-1,0 1 1,0 0-1,0-1 1,0 1 0,0-1-1,0 1 1,0 0 0,0-1-1,0 1 1,0 0 0,1-1-1,-1 2 1,0-2 4,0 1 0,1 0 0,-1 0 1,0 0-1,0 0 0,0 0 0,0 0 1,0 0-1,0 0 0,0-1 0,-1 1 1,1 0-1,0 1 0,-2 1 73,1 0 0,0-1 0,-1 1 0,1 0 1,1 0-1,-1 0 0,0 0 0,1 0 0,0 0 0,-1 5 0,-2 18 22,-5-3 7,-1-1 1,-1 0-1,-20 35 1,14-29 99,-14 35 0,10-11-38,2 2-1,-11 55 0,27-98-172,2-10-38,0 0 1,0 1-1,-1-1 1,1 1-1,-1-1 1,1 0-1,-1 1 0,1-1 1,-1 0-1,0 0 1,1 0-1,-3 3 1,-3 3-3,0-1-1,-1 0 1,0 0 0,0 0 0,-15 8 0,9-5-6,-8 5 49,-1-2 1,1-1-1,-39 15 0,-69 14 179,28-10-10,-295 92 276,306-95-455,1 0-26,0 4 1,-119 60 0,201-87-140,-1 0-1,0 1 1,1 0-1,0 0 0,-10 10 1,32-17-2712,105-25-9999,-63 16 7653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7:48.1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508 68 3392,'7'-7'-33,"4"-1"8041,-15 10-5630,-3 3-1830,-18 11 666,-2-1 0,0-2 0,-54 20 1,42-18-702,-39 21-1,-63 36 694,88-49-726,39-19-294,12-4-169,1 0-1,0 0 1,-1 0-1,1 0 1,0 1-1,-1-1 0,1 1 1,0-1-1,0 1 1,-1-1-1,0 2 1,-8 2 82,8-3 152,7-3 81,3-2-155,0 0 0,0 0 0,0-1 0,0-1 0,-1 1 0,13-13 0,36-45-105,-34 37 63,0-2 26,29-50 1,-42 65-149,-2 1 25,-5 7 3,1 0 0,1 0 0,6-8 0,-8 14-37,-1 0 1,1 0-1,-1 0 0,1 0 0,-1 0 0,0 1 0,1-1 0,0 2 1,5 8-18,-1 0 1,7 15-1,-7-12 19,12 19-1,4-4-7,1-1 1,45 43-1,-10-12 226,-57-58-207,0 0 0,0 1-1,1-1 1,-1 0 0,-1 1 0,1-1 0,0 0 0,0 1 0,0-1 0,-1 1 0,1 1 0,-1-3-7,0 1 0,0-1 0,0 0 1,0 1-1,0-1 0,0 0 0,0 1 0,0-1 0,0 0 0,0 0 0,0 1 0,0-1 0,-1 0 0,1 1 0,0-1 0,0 0 0,0 0 0,-1 0 0,1 1 0,0-1 0,0 0 1,0 0-1,-1 0 0,1 1 0,-15 2 276,-16-2 11,-61-7 1,69 4-253,-47-5 118,-103-6-721,169 13 167,1 0 0,0 0 0,0 0 0,0 0-1,0 1 1,0-1 0,1 1 0,-1 0 0,0 0 0,-4 2-1,6-2 83,0 0 0,0-1-1,0 1 1,0 0 0,0 0-1,0 0 1,1 1 0,-1-1-1,0 0 1,1 0-1,-1 0 1,1 0 0,-1 1-1,1-1 1,0 0 0,-1 1-1,1-1 1,0 0 0,0 0-1,0 1 1,0-1-1,0 0 1,0 1 0,0-1-1,1 0 1,-1 2 0,7 25-7019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7:56.3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1 752 2976,'6'5'11936,"-5"-5"-11767,0-1 0,1 1 0,-1-1 0,0 1 0,0-1 0,1 0 0,-1 0 0,0 0 0,0 0 0,0 1 0,0-1 0,0 0 0,0-1 0,0 1 0,0 0 0,-1 0 0,1 0 0,1-2 0,15-31 976,-11 22-723,6-17-73,0 0 0,-3-1 0,10-42 0,-17 61-278,22-111 253,1-3 178,-8 30 57,-12 61-254,-4-10 199,-1 27-362,0 12-46,0 1 600,0 2-688,0 5 77,0-2 64,4 7-202,0 12 193,3 3-205,0-8 15,30 75-87,-16-36 311,2-1 0,35 59 1,-53-102-146,-4-8-9,0 0 1,-1 0-1,1-1 1,0 1-1,0 0 1,1 0-1,-1-1 1,0 1-1,1 0 1,-1-1-1,1 1 1,-1-1-1,1 0 1,-1 1-1,4 0 1,-4-1-13,-1-1 0,1 0 0,0 0 0,-1 0 0,1 0 0,0 1 0,-1-1 0,1 0 0,0 0 0,0 0 0,-1 0 0,1-1 0,0 1 0,-1 0 0,1 0 0,0 0 0,-1 0 0,1-1 0,0 1 0,-1 0 0,1-1 0,-1 1 0,1-1 0,0 1 0,1-2 14,-1 1 0,1-1 1,-1 0-1,0 1 0,0-1 0,0 0 0,0 0 1,1-2-1,1-4 38,0 1 0,-1-1 0,2-10 0,3-20-108,12-38 0,5-25 104,-4 12 277,-5 6-653,-9 71 431,-6 11-96,1 0 0,0 0 0,0-1 0,-1 1-1,1 0 1,-1 0 0,1 0 0,-1-1 0,0 1 0,1 0 0,-1-1-1,0-1 1,0 2-23,0 1-1,0 0 1,0-1-1,0 1 0,0 0 1,0-1-1,0 1 1,0-1-1,0 1 1,1 0-1,-1-1 1,0 1-1,0 0 1,0-1-1,0 1 0,1 0 1,-1-1-1,0 1 1,0 0-1,1 0 1,-1-1-1,0 1 1,0 0-1,1 0 1,-1-1-1,0 1 0,1 0 1,-1 0-1,0 0 1,1-1-1,-1 1 1,3-1-92,-2 2 110,-1 0-1,1 0 1,-1 0 0,1 0 0,0 0-1,-1 0 1,1 0 0,0 0 0,0 0-1,0 0 1,-1 0 0,3 0 0,13 19 71,-11-8-120,-1 0-1,-1 1 1,0 0 0,1 14 0,2 3 64,14 95 155,12 49 14,-24-137 8,-6-25-202,1 0 0,7 19 0,-1-7 273,-6-15-210,0-1 0,1 1-1,0-1 1,7 11 0,-1 0 390,-9-18-277,-25 24-20170,12-7 15573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6:13.3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1028 2144,'-18'7'8576,"24"-7"-7812,1-1 1,-1 1 0,0-1-1,0-1 1,1 1-1,7-4 1,-7 3-615,-1-2 0,1 1 0,-1-1 0,0 0 0,0 0 0,-1 0 1,1-1-1,-1 0 0,6-7 0,15-22 140,-1-1 0,-2-1 1,28-56-1,4-9-75,-33 65-64,78-142 767,-88 152-769,-1 0 0,-1-1 0,-1 0 0,-1 0-1,4-30 1,-12 54-175,1 0 0,-1 0 0,0 0-1,0 0 1,0 0 0,0 0 0,-2-5 0,2 7 20,0 1 1,0 0-1,0 0 0,0 0 1,0 0-1,0 0 1,0 0-1,0 0 1,0-1-1,0 1 1,-1 0-1,1 0 1,0 0-1,0 0 1,0 0-1,0 0 1,0 0-1,0 0 0,0 0 1,0-1-1,0 1 1,-1 0-1,1 0 1,0 0-1,0 0 1,0 0-1,0 0 1,0 0-1,0 0 1,0 0-1,-1 0 0,1 0 1,0 0-1,0 0 1,0 0-1,0 0 1,0 0-1,0 0 1,-1 0-1,1 0 1,0 0-1,0 0 1,0 0-1,0 1 1,0-1-1,0 0 0,0 0 1,-1 0-1,1 0 1,0 0-1,0 0 1,0 0-1,0 0 1,0 1-1,-9 15-242,-62 174 93,60-151 254,1 0-1,2 0 1,1 1 0,2 0-1,1 62 1,4-92-45,0 11 168,4 34 0,-3-50-144,0-1 0,0 1 0,0 0-1,0 0 1,1-1 0,0 1 0,0-1 0,0 1-1,0-1 1,1 0 0,0 0 0,6 7-1,-9-10-59,1-1-1,0 1 0,0 0 0,0-1 0,0 1 1,0-1-1,0 1 0,0-1 0,0 1 1,0-1-1,1 0 0,-1 0 0,0 0 1,0 1-1,0-1 0,0 0 0,0 0 1,0 0-1,1-1 0,-1 1 0,0 0 0,0 0 1,0-1-1,0 1 0,0 0 0,0-1 1,0 1-1,1-2 0,4-1 45,0-1 0,-1 0-1,10-8 1,70-73 339,18-15-167,-95 93-223,140-128-16,-129 114 24,0 0 1,-2-1-1,0-1 1,-2-1-1,15-28 0,40-134 51,-59 153-111,-2-1 0,9-58 0,-17 46-172,-20 82-438,-9 44 505,14-36 141,-26 51 1,-65 82 39,0-2 234,87-139-299,-8 16 304,-29 80 0,54-129-224,0-1 0,0 0 1,0 1-1,0-1 0,0 0 1,0 0-1,-1 0 1,-2 4-1,3-5 41,1-7-44,1 0 0,0 0 0,0 1 0,0-1 0,1 0 0,-1 1 0,4-7 0,20-36 34,-12 24-32,-5 10-51,1-1-1,0 2 1,1-1-1,1 1 1,0 1-1,1 0 1,0 1-1,1 0 1,0 1-1,1 0 1,0 1-1,0 0 1,1 2-1,0-1 1,0 2-1,28-8 1,-42 13 5,-1 1 0,1 0 0,0 0 0,0-1 0,0 1 0,0 0 0,0 0 0,0 0 1,0 0-1,0 0 0,0 0 0,0 0 0,0 0 0,0 0 0,0 1 0,0-1 0,0 0 0,0 1 1,0-1-1,0 0 0,-1 1 0,1-1 0,0 1 0,1 0 0,-1 1-1,0-1 0,-1 0 0,1 1-1,0-1 1,-1 0 0,1 1 0,-1-1 0,1 1 0,-1-1-1,1 1 1,-1-1 0,0 1 0,0 0 0,0-1-1,0 2 1,-3 227 100,3-218-62,1 35 37,-1-43-51,1 0 0,-1 0 0,1 0 0,0 0 0,0 0 0,1 0 0,-1 0 0,4 6 1,-4-9-19,-1-1 1,1 1 0,-1 0 0,1 0 0,-1-1 0,1 1 0,0-1 0,-1 1 0,1-1 0,0 1 0,-1-1 0,1 1-1,0-1 1,0 1 0,-1-1 0,1 0 0,0 1 0,0-1 0,0 0 0,0 0 0,-1 0 0,1 0 0,0 0 0,1 0-1,0 0 2,-1 0 0,1-1 0,0 1 0,-1-1 0,1 0 0,-1 1-1,1-1 1,-1 0 0,1 0 0,-1 0 0,2-2 0,3-2 21,-1-1 0,1 0 0,-1 0 0,5-8 0,2-8 49,16-34 1,8-15-56,-28 56 19,0-1 0,-1 1 0,10-32 0,-23 74-233,2 0-1,-2 46 1,7 74 432,-1-143-193,0-1-1,1 1 1,0 0 0,0 0 0,0-1-1,0 1 1,0-1 0,1 1-1,0-1 1,-1 1 0,6 5 0,-7-8-26,1 0 0,0 0 0,0-1 0,0 1 0,0 0 0,0 0 0,0-1 0,0 1 0,0-1 0,0 1 0,0-1 0,0 1 0,0-1 0,0 0 0,1 1 0,1-1 1,-2 0-27,1 0 0,0 0 1,-1-1-1,1 1 1,-1-1-1,1 1 1,-1-1-1,1 1 1,-1-1-1,1 0 1,-1 0-1,0 1 1,1-1-1,-1 0 1,2-2-1,7-7 19,-1-1 0,0 0 0,-1-1-1,0 0 1,9-19 0,-1 2 64,17-26-31,-1-1 22,2 2 0,49-59 0,-52 74-525,-26 47 154,-4 3 296,0 0 0,-1 0-1,0 0 1,-1-1 0,0 1-1,-1 0 1,-3 12 0,3-14-8,-5 29 55,-3 0 1,-22 59-1,28-88-8,0-1 0,-1 1 1,1-1-1,-2-1 0,-7 10 0,11-15-22,0 0 0,0 0 0,0 0 1,0 0-1,-1 0 0,1-1 0,-1 1 0,1-1 0,-5 2 1,6-2-6,-1-1 0,1 0 1,0 1-1,-1-1 0,1 0 1,-1 0-1,1 0 0,-1 0 1,1 0-1,0 0 0,-1-1 1,1 1-1,-1 0 0,1-1 1,0 1-1,-1-1 0,1 1 1,0-1-1,0 0 1,-2-1-1,-1-1-21,0-1 1,1 0-1,-1-1 1,1 1 0,0-1-1,1 1 1,-5-9-1,1 0 3,5 12 6,0 0 1,0 0 0,1 0 0,-1-1 0,1 1 0,-1 0 0,1 0 0,-1-1 0,1 1 0,0 0 0,0-1 0,-1 1 0,1-1 0,0 1 0,0 0 0,1-1 0,-1 1 0,0 0 0,0-1 0,1 1 0,0-2 0,0 1-6,0 1 1,0 0 0,0-1 0,0 1 0,0 0 0,0 0 0,1 0-1,-1 0 1,0 0 0,1 0 0,-1 0 0,1 0 0,-1 1 0,4-2 0,3 0-32,0-1 0,1 2 1,-1-1-1,1 2 0,13-1 1,25 3-456,92 17 1,-116-14-2869,42 16 1,-5-1-5057,-46-19 2957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7:56.9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139 74 3648,'0'-1'160,"-1"0"0,0 0-1,1 0 1,-1 1 0,0-1 0,0 0 0,1 0 0,-1 1-1,0-1 1,0 1 0,0-1 0,0 1 0,0-1 0,0 1-1,0 0 1,0-1 0,0 1 0,0 0 0,0 0 0,0 0-1,0 0 1,-2 0 0,-6-1 1268,-49-19 6833,31 12-5542,25 7-2510,0 0 0,0 1 0,0-1 0,1 0 0,-1 0 0,0-1 0,1 1 0,-1 0-1,0 0 1,1-1 0,-2-1 0,3 2-197,0 1-1,0 0 0,0-1 0,0 1 0,0 0 1,0-1-1,0 1 0,0 0 0,0-1 1,0 1-1,0 0 0,0-1 0,1 1 0,-1 0 1,0 0-1,0-1 0,0 1 0,1 0 0,-1-1 1,0 1-1,0 0 0,1 0 0,-1 0 1,0-1-1,0 1 0,1 0 0,-1 0 0,0 0 1,1 0-1,-1 0 0,0-1 0,1 1 1,-1 0-1,0 0 0,1 0 0,-1 0 0,0 0 1,1 0-1,-1 0 0,18-3 81,-17 2-41,38-3 238,0 2 0,48 3-1,-23 0-204,-7 3 236,-55-4-379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7:57.3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35 6560,'-17'5'7077,"59"-7"-2049,22-8-2667,-13 2-1862,2 3-617,57 2 1,-76 2-3274,-2-6-3692,-22 3 1227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7:58.4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 88 5408,'-18'4'4038,"9"-5"3541,9 1-7517,0 0 1,0 0 1,0 0-1,0 0 0,0 0 0,1 0 0,-1 0 0,0 0 0,0-1 0,0 1 0,0 0 0,0 0 0,0 0 0,0 0 0,0 0 0,0 0 0,0 0 0,1-1 0,-1 1 0,0 0 0,0 0 0,0 0 0,0 0 0,0 0 0,0-1 0,0 1 0,0 0 0,0 0 0,0 0 0,0 0 0,0 0 0,0-1 0,0 1 0,0 0 0,0 0 0,0 0 0,-1 0 0,1 0 0,0 0 0,0-1 0,0 1 0,0 0 0,0 0 0,0 0 1,0 0-1,0 0 0,0 0 0,0 0 0,-1 0 0,1-1 0,0 1 0,0 0 0,0 0 0,0 0 0,0 0 0,0 0 0,-1 0 0,1 0 0,0 0 0,0 0 0,0 0 0,0 0 0,-1 0 0,0-1 526,3-2-26,-1 3-532,0-1-1,-1 0 0,1 0 0,-1 1 1,1-1-1,-1 0 0,1 0 0,-1 0 1,0 0-1,1 0 0,-1 0 0,0 1 1,1-3-1,-1 0-9,0 0 0,0 0 0,1 0 0,-1 1 0,1-1-1,0 0 1,0 0 0,0 1 0,0-1 0,1 1 0,-1-1 0,1 1 0,-1-1 0,1 1 0,0 0-1,0 0 1,0 0 0,0 0 0,0 0 0,0 0 0,1 0 0,-1 1 0,0-1 0,6-1 0,-5 2-3,0-1 0,0 1-1,0 0 1,1 1 0,-1-1 0,0 0 0,1 1 0,-1 0 0,0 0 0,1 0 0,-1 0 0,1 0 0,-1 1 0,0 0 0,1-1 0,-1 1 0,0 0 0,0 1-1,0-1 1,0 0 0,4 3 0,5 5 8,0 0 0,-1 0-1,0 1 1,-1 0 0,0 1 0,14 19-1,-21-26-13,0 1-1,0-1 1,-1 1-1,1 0 1,-1 0-1,0 0 0,0 0 1,-1 1-1,0-1 1,0 0-1,0 1 1,0-1-1,-1 0 1,0 1-1,0-1 1,0 1-1,-1-1 0,0 0 1,0 1-1,0-1 1,-3 6-1,-3 4 15,-1-2 0,0 1 0,-1-1-1,-1-1 1,-21 23 0,-9 10-63,-35 59 320,-5 5-246,95-121 352,0 1 0,1 0 1,0 1-1,30-13 0,-16 12-335,0 2-1,1 1 0,0 2 1,0 1-1,57-2 0,-48 11 57,-3 0-2956,-29 2-2365,-6-3 4049,27 14-7558,-19-6 3734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7:59.4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15 658 5888,'-14'7'2753,"23"-11"2240,15-7-303,-11 4-4775,-4-1 364,0-1 0,-1 0-1,0 0 1,-1 0 0,0-1-1,0 0 1,6-14-1,33-80 311,-35 77-319,117-225 1469,-109 218-1494,32-64 849,-49 95-1026,-1 0 0,0 0 0,0-1 0,0 1 0,0 0 0,-1 0 1,1-1-1,-1-4 0,1 7-26,-1-4-82,-3 10-21,-13 32-5,4-7 193,-18 61-1,13-4 108,16-77-229,0-1-1,1 0 1,0 1 0,1-1 0,0 0-1,0 0 1,4 14 0,-5-22 4,0 0 1,1 0-1,-1-1 1,0 1-1,1 0 0,-1 0 1,1 0-1,-1 0 1,1 0-1,0 0 1,-1-1-1,1 1 0,0 0 1,-1 0-1,1-1 1,0 1-1,0-1 1,-1 1-1,1-1 1,0 1-1,0-1 0,0 1 1,0-1-1,0 0 1,0 1-1,0-1 1,0 0-1,0 0 0,0 0 1,0 0-1,0 1 1,0-2-1,0 1 1,0 0-1,0 0 0,0 0 1,0 0-1,0-1 1,0 1-1,0 0 1,1-1-1,4-2 64,0 0 0,0-1 0,0 1 0,9-8 0,-12 8-66,65-50 210,44-31-146,-78 59-76,48-47 0,5-5 276,-81 73-159,-7 7 98,-3 9-41,1 26 180,2-30-292,0-1 1,0 0-1,1 0 1,0 0-1,0 1 1,1-1-1,0 0 1,0 0-1,0 0 1,4 11-1,1-5 15,1 0 0,0 0 0,1-1 0,0 0 0,1 0 0,13 13 0,-15-18-724,0-1-1,0 0 1,1-1-1,10 6 1,-9-6-1397,0-1 0,0 0 0,0-1 1,14 4-1,16-1-6244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8:08.7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153 16 2496,'2'-15'14933,"23"32"-14767,-15-9-209,0-1 0,11 5 0,369 206 502,-130-90 159,-253-124-483,0-1-1,1 0 0,0 0 0,0-1 0,0 0 0,13 2 0,-20-4 543,-10 12-1055,-6 10 315,1 0 1,1 0 0,1 1 0,-15 42 0,-22 102 41,16-50-58,-4-12 205,-6-3 1,-58 104-1,36-95 84,-97 127 1,53-84 269,81-110-281,2 1 1,-26 64-1,-27 99-48,36-91 135,25-69-500,16-45-1912,1-13-2745,5-23 1293,5-25-2390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8:10.4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8 2144,'-8'-8'16277,"17"10"-14571,54 3-1336,108-3-1,-88-3-478,-16 1 327,-65 0-287,6 1 522,-11 0-416,0 0-1,-1 1 1,1-1-1,0-1 0,0 1 1,0 0-1,-1-1 1,1 1-1,0-1 1,-1 0-1,1 0 0,-5-1 1,0 1 55,-46 1 62,-97 14 1,123-11-110,-52 1 1,80-5-20,0 10-71,2-1 43,-1 1 0,1-1 0,1 0 0,0 0-1,0 1 1,1-2 0,0 1 0,5 8 0,5 11-14,-8-13 30,2 0-1,-1-1 0,2 1 1,0-2-1,1 1 0,0-1 1,17 15-1,-15-15 15,-8-9 50,-1-1 0,0 0 0,1 0 0,-1 0 0,1 0 0,4 2 0,-7-4-53,1-1 1,-1 1-1,0-1 1,1 0 0,-1 1-1,0-1 1,1 0-1,-1 0 1,0 0-1,1 0 1,-1 0 0,0 0-1,1 0 1,-1-1-1,0 1 1,0 0-1,1-1 1,-1 1-1,0-1 1,0 1 0,1-1-1,-1 0 1,0 0-1,0 1 1,0-1-1,1-1 1,5-4 65,-1-1-1,0 0 1,0 0-1,0-1 1,-1 1 0,0-1-1,6-15 1,0-1-11,10-37 0,-17 47-117,0 0 0,-2 0-1,0 0 1,0-1 0,-2-15-1,0 29-47,-1 22-1350,-2 1-2371,0 25 0,2-2-7162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8:13.9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201 44 1984,'-4'0'1409,"12"-1"2799,-7 1-3991,-1-1 0,1 1 0,0 0 0,-1 0 0,1 0 0,-1-1 0,1 1 0,0 0 0,-1-1 0,1 1 0,-1 0 0,1-1 0,-1 1 0,1-1 0,-1 1 0,0-1 0,1 1 0,-1-1 0,1 0 0,-1 1-220,0-1 1,0 0 0,0 1 0,0-1 0,0 1 0,0-1 0,0 1 0,0-1 0,0 1-1,0-1 1,0 0 0,0 1 0,0-1 0,-1 1 0,1-1 0,0 1 0,0-1 0,-1 1-1,1-1 1,-2-1 154,0-1-1,0 1 1,0 0 0,0 0-1,0 0 1,0 0-1,-4-1 1,6 2-130,-1 1 0,0-1 0,1 1 0,-1-1 1,0 1-1,0-1 0,1 1 0,-1 0 0,0-1 0,0 1 1,0 0-1,0 0 0,0 0 0,1-1 0,-1 1 0,0 0 1,0 0-1,0 0 0,0 1 0,0-1 0,1 0 0,-1 0 0,0 0 1,0 1-1,0-1 0,0 0 0,1 1 0,-1-1 0,-1 1 1,-20 15 247,19-15-207,0 1 0,1-1-1,-1 1 1,1 0 0,-1 0 0,1 0 0,0 0 0,-1 0 0,1 0 0,0 1 0,1-1 0,-3 4 0,3-4-8,-1 0 1,0 1 0,1-1-1,-1 0 1,0 0 0,0 0-1,-3 2 1,2-2-22,1 0-1,0 0 1,0 0 0,0 0-1,0 0 1,0 1 0,-1 2-1,-9 10 6,11-13-40,-1-1 0,1 1 0,-1 0 0,1-1 1,0 1-1,0 0 0,0 0 0,0 0 0,0 0 0,0 0 0,0 0 0,1 0 0,-1 0 0,1 0 0,-1 0 0,1 1 0,0-1 0,0 2 1,0-2 1,1 0 1,0 1 0,-1-1 0,1 0 0,0 0 0,0 0 0,0-1 0,3 4 0,0 3 55,5 9 7,5-3 193,-8-9-140,-4-4-80,-1 0-53,2 0 48,1 0 1,-1 0-1,0 0 0,0 1 1,0-1-1,0 1 1,-1 0-1,1 0 0,0 0 1,2 3-1,9 6 86,-12-9-132,1-1-1,-1 1 1,0-1-1,0 1 0,0 0 1,0 0-1,0 0 1,0 0-1,0 0 0,2 4 1,2 2-44,-2-4 46,-1 1 1,0-1 0,0 1-1,3 5 1,-5-9 29,0 1 1,0-1-1,-1 1 0,1 0 1,0-1-1,-1 1 1,0 0-1,1 0 1,-1-1-1,0 1 0,0 0 1,0 0-1,0-1 1,0 1-1,0 0 0,-1 2 1,1-3 10,-1-1 0,1 1-1,0 0 1,0-1 0,0 1 0,0 0 0,0-1 0,0 1-1,0-1 1,0 1 0,0 0 0,0-1 0,0 1 0,0 0-1,0-1 1,0 1 0,1 0 0,-1 0-3,0-1 0,0 0 0,1 1 0,-1-1 0,0 1 0,0-1 0,0 0 0,0 1 0,0-1 0,0 1-1,0-1 1,0 0 0,0 1 0,0-1 0,0 1 0,-1-1 0,1 0 0,0 1 0,0-1 0,0 1 0,0-1 0,-1 0 0,1 1 0,0-1 0,0 0 0,-1 1 0,1-1 0,0 0 0,0 0 0,-1 1 0,1-1-1,0 0 1,-1 0 0,1 1 0,0-1 0,-1 0 0,1 0 0,-1 0 0,0 0 0,-1 1 78,0 0 0,0 0-1,0-1 1,0 1 0,0-1 0,0 1-1,0-1 1,-1 0 0,1 0 0,0 0-1,0 0 1,-5-1 0,-27-6 524,33 6-632,-24-7 169,19 6-131,0 0 1,-1 0 0,1 0 0,-1 1 0,-12-1 0,-26-3-371,38 3-1598,16 4-2489,7 4 1265,2 4-2612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8:16.7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374 578 3488,'-5'-4'1058,"0"-3"2390,-11-18 1496,13 21-4689,0 0 0,1 1 0,-1-1 0,-1 1 0,1 0 0,0 0 0,-1 0 0,0 0-1,1 0 1,-1 1 0,0-1 0,0 1 0,-1 0 0,-4-1 0,1 0-68,-1 0-1,0 1 1,0-1 0,0 2-1,-1 0 1,-10-1 0,13 2-140,-1 1 1,1 0-1,-1 0 1,1 1-1,0-1 0,-1 2 1,-10 4-1,2 1 13,1 0 1,-17 12-1,25-14-45,0 0 1,0 0 0,0 0-1,1 0 1,0 1 0,1 0-1,-1 1 1,1-1 0,1 1-1,-1 0 1,1 0-1,1 0 1,0 1 0,-3 11-1,5-16 14,0 0-1,1 1 1,0-1-1,0 0 1,1 1-1,-1-1 0,1 0 1,0 1-1,0-1 1,0 0-1,0 0 1,1 0-1,0 0 0,0 0 1,3 5-1,-1-4 7,-1-1-1,1 1 1,0-1-1,0 0 1,1-1 0,-1 1-1,1-1 1,-1 1-1,1-2 1,0 1-1,9 3 1,1 0 61,0-2 1,0 0 0,0-1-1,1 0 1,-1-1 0,23 0-1,-14-3 29,-1 0-1,1-2 0,37-8 0,-54 9-79,-1 0 1,1 0-1,0-1 0,-1 1 1,1-2-1,-1 1 0,0-1 1,0 1-1,-1-2 0,1 1 1,-1-1-1,0 0 0,5-5 1,89-107-169,-97 114 111,5-5-42,0-1 0,1 1 0,0 0-1,14-12 1,-22 20 43,1-1 0,0 1 0,-1 0-1,1-1 1,0 1 0,0 0 0,-1-1 0,1 1-1,0 0 1,0 0 0,0 0 0,-1 0 0,1 0-1,0 0 1,0 0 0,0 0 0,-1 0-1,1 0 1,0 0 0,0 0 0,0 0 0,-1 1-1,1-1 1,1 1 0,14 14-181,-7-5 200,15 13 45,-18-16-36,1 0-1,14 10 0,-16-11 280,-5-7 173,-1-6-429,0 4-18,0 0 0,0 0-1,-1 0 1,1 0 0,-1 1 0,0-1 0,-3-4 0,-6-9-16,8 11-41,0 0 1,0 0-1,0 1 0,-1 0 0,0 0 0,0 0 0,0 0 0,0 0 0,-1 1 1,1 0-1,-1 0 0,-8-4 0,11 6 9,0 1 1,1-1-1,-1 1 0,0 0 1,0 0-1,0 0 1,1 0-1,-1 0 0,0 0 1,0 1-1,0-1 0,1 0 1,-1 1-1,0 0 1,0-1-1,1 1 0,-1 0 1,1 0-1,-1 0 0,1 0 1,-1 0-1,1 0 0,-1 0 1,1 1-1,0-1 1,0 0-1,-1 1 0,0 1 1,-3 5-12,-1 0 0,1 0 0,-7 16 0,7-13 47,1 0-1,1-1 1,-1 1-1,2 0 0,-1 1 1,0 18-1,2-24 18,1-1 1,0 0-1,1 1 0,-1-1 0,1 1 0,0-1 0,1 0 1,-1 0-1,1 0 0,0 1 0,0-1 0,0-1 1,1 1-1,0 0 0,0-1 0,4 6 0,-6-10-5,0 1 0,0 0 0,0 0 0,0 0 0,0-1 0,0 1 0,0 0-1,0-1 1,0 1 0,0-1 0,0 1 0,0-1 0,0 0 0,1 0 0,-1 1-1,0-1 1,0 0 0,0 0 0,2 0 0,0-1 18,-1 1-1,1-1 1,0 1 0,-1-1-1,0 0 1,1 0 0,-1 0-1,5-3 1,-3 1 10,1 0 1,-1 0-1,0-1 1,0 1-1,0-1 0,-1 0 1,1 0-1,4-8 0,-1-1-24,0 0 1,-1 0-1,0-1 0,-1 1 0,-1-1 0,0-1 0,-1 1 0,0 0 1,0-21-1,-3 33-81,0 0 0,0 0 0,0 0-1,-1 1 1,1-1 0,-1 0 0,1 0 0,-2-3 0,1 5 43,1 0 0,0 0 0,0 0-1,0-1 1,0 1 0,0 0 0,0 0-1,0 0 1,0 0 0,-1-1 0,1 1 0,0 0-1,0 0 1,0 0 0,0 0 0,0 0-1,-1 0 1,1 0 0,0 0 0,0 0-1,0 0 1,-1-1 0,1 1 0,0 0 0,0 0-1,0 0 1,0 0 0,-1 0 0,1 0-1,0 0 1,0 0 0,0 1 0,-1-1-1,-6 10-275,3 2 284,1 0 0,0 0 0,0 0 0,1 1 1,1-1-1,-1 21 0,2-27 15,1 0 0,-1 0 1,1-1-1,0 1 0,1 0 0,-1-1 0,1 1 0,0-1 1,0 0-1,1 0 0,-1 0 0,1 0 0,0 0 1,5 5-1,-6-7 9,1 0 1,0 0-1,0-1 1,0 1-1,1-1 1,-1 1-1,1-1 0,-1 0 1,1 0-1,0 0 1,0-1-1,0 0 1,0 1-1,0-1 1,0-1-1,0 1 1,0 0-1,0-1 0,0 0 1,5 0-1,7-2 45,-1 0 0,1 0-1,0-2 1,-1 0 0,0 0-1,0-2 1,0 0 0,-1 0-1,21-13 1,-24 11-46,-1 0 0,1 0 0,-1-1 0,-1 0 0,0-1 0,0 0 0,-1-1 0,0 0 0,0 0 0,-2 0 0,11-22 0,-4-2 57,16-61 0,0-41-140,-25 113 40,28-183-104,-30 184 125,-2-33 0,0 27-658,-1 31 563,1 1-1,-1-1 1,0 0 0,0 0-1,0 0 1,0 0-1,-2 3 1,-3 6-5,0 5 38,1 1 1,0 0-1,-4 30 1,1 51 163,6-61-180,-4 161-15,7-151 203,3 0-1,11 55 1,-13-94-56,0 0 0,1 0 0,0-1 1,1 1-1,0-1 0,6 11 0,0-1 188,-9-16-222,-1-1 0,1 1 0,-1 0 1,1 0-1,-1-1 0,1 1 0,-1-1 0,1 1 0,-1 0 1,1-1-1,0 1 0,-1-1 0,1 1 0,0-1 0,-1 0 1,1 1-1,0-1 0,0 0 0,0 1 0,-1-1 0,1 0 1,0 0-1,0 0 0,0 0 0,-1 0 0,1 0 0,1 0 0,0 0 9,1-1-1,-1 0 1,0 0-1,0 0 1,0 0-1,0 0 1,0 0-1,0 0 1,0 0-1,2-3 1,3-3 1,1 0 0,-1-1 0,9-13 0,-5 2 23,0 0-1,-2-1 0,-1 0 0,0-1 1,7-34-1,-1 9-35,66-256-116,-78 293 86,-1 0-1,0 0 0,0-1 0,-1 1 1,0 0-1,-1 0 0,0 0 0,0 0 0,-1 0 1,0 0-1,-1 1 0,0-1 0,-7-14 1,9 21-3,0 1 0,0-1 0,0 1 0,-1-1 0,1 1 1,0-1-1,-1 1 0,1 0 0,-1-1 0,0 1 0,1 0 0,-1 0 1,0 1-1,-3-2 0,4 1 3,0 1-1,0 0 1,1-1 0,-1 1 0,0 0 0,0 0 0,0 0-1,0 0 1,0 0 0,0 0 0,0 0 0,0 0 0,0 0-1,0 1 1,0-1 0,0 0 0,0 0 0,0 1 0,0-1-1,0 1 1,0-1 0,0 1 0,1-1 0,-1 1 0,0 0-1,0-1 1,1 1 0,-1 0 0,-1 1 0,-3 9-2,-1 0-1,1 1 1,1 0 0,0 0 0,1 0 0,0 0 0,1 0 0,1 1-1,-1 17 1,20 467 205,-17-488-107,0-1 0,1 1 0,0-1 0,1 0 0,-1 1 0,2-1 0,6 13 0,-7-19-5,4 1-30,0-1 0,1 0 0,0 0 0,-1 0 0,1-1 1,0-1-1,0 1 0,15-2 0,-1 0-3,-11 1-10,0-1 0,0 0 0,0-1 0,-1 0 0,1-1 0,-1 0 0,17-8 0,-19 8-3,0-1 0,-1-1 0,1 1 0,-1-1 0,0 0 0,-1-1 0,1 0 0,-1 0 0,0 0 1,6-9-1,-10 11-22,0 0 1,0 1 0,-1-1-1,1 0 1,-1 0 0,0 0-1,0-1 1,-1 1-1,1 0 1,-1 0 0,1 0-1,-2-1 1,1 1 0,0 0-1,-1 0 1,1 0 0,-1-1-1,0 1 1,-1 0 0,1 0-1,-3-4 1,0 0-26,1 1 0,-1 0 0,-1 0 0,1 0 0,-1 0 1,-1 1-1,1 0 0,-1 0 0,-12-10 0,17 15 5,0 1 0,0-1 0,0 0 0,0 1 0,0-1 0,0 1 0,0-1 0,0 1 0,0 0 0,0-1 0,0 1 0,0 0 0,0 0 0,0 0 0,0 0 0,-1 0 0,1 0 0,0 0 0,0 0 0,0 0 0,-2 1 0,1 0-7,1 0 1,-1-1-1,1 1 1,0 0-1,-1 1 1,1-1-1,0 0 1,0 0-1,-1 0 1,1 1 0,0-1-1,-1 3 1,-1 1-6,1 1 1,-1-1 0,1 1-1,0 0 1,1-1 0,-3 13 0,4-13 9,0 1 1,0-1 0,1 1-1,0-1 1,-1 0 0,2 1-1,-1-1 1,1 0 0,-1 0-1,2 0 1,-1 0 0,0 0-1,1 0 1,6 8 0,-2-5 26,0 0 1,0 0-1,1 0 0,0-1 1,0 0-1,15 8 1,-14-9 34,0 0 0,1-1 1,0-1-1,0 1 0,1-2 0,-1 1 1,18 2-1,-22-5-1,1-1 0,-1 1 0,0-1 0,1-1-1,-1 1 1,0-1 0,1 0 0,-1-1 0,0 1 0,0-1 0,0 0 0,0-1 0,0 1-1,8-7 1,0 0-41,-1-1 1,0-1-1,17-17 0,31-42-42,-59 67 37,-1 1-5,1 0-1,-1 1 0,1-1 1,-1 0-1,1 1 0,0 0 1,-1-1-1,1 1 1,0 0-1,0 0 0,0 0 1,0 0-1,0 0 0,0 1 1,0-1-1,0 1 1,4-1-1,-6 1 15,1 0 1,0 1-1,-1-1 1,1 1-1,0-1 1,-1 1-1,1-1 0,-1 1 1,1-1-1,-1 1 1,1-1-1,-1 1 1,1-1-1,-1 1 1,0 0-1,1-1 0,-1 1 1,1 1-1,-1-1 20,5 7 125,0 1 0,0-1 1,1 0-1,8 9 0,-11-14-125,0 0 0,0 0 0,0-1 0,1 1-1,-1-1 1,1 1 0,-1-1 0,1 0 0,0-1 0,0 1 0,0-1 0,5 2 0,4-1-93,0-1 1,1 0 0,-1-1 0,0-1 0,21-3-1,-14 0-3106,26-8 0,-29 5-750,-2-1 1275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8:17.1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94 5472,'-1'0'180,"-14"-3"1235,15 3-1375,-1-1 0,1 1 0,0 0 0,-1 0 0,1 0 0,0 0-1,-1 0 1,1 0 0,0 0 0,-1 0 0,1 0 0,0 0 0,-1 0 0,1 1 0,0-1 0,-1 0 0,1 0 0,0 0-1,0 0 1,-1 0 0,1 1 0,0-1 0,-1 0 0,1 0 0,0 0 0,0 1 0,0-1 0,-1 0 0,1 0 0,0 1-1,0-1 1,0 0 0,-1 1 0,1-1 0,0 2 1896,6 7 1157,-3-6-2865,0-1 0,-1 0 0,1 0-1,1 0 1,-1 0 0,0 0 0,0-1 0,1 1 0,-1-1 0,1 0 0,-1 0 0,1 0 0,-1-1-1,1 1 1,0-1 0,-1 0 0,1 0 0,4 0 0,8-2 285,1 0 0,27-8-1,-35 8-370,68-17 408,308-65-897,-373 82-267,4-1-822,0 0 0,-1 2 1,31 0-1,-1 10-5673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8:19.7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207 526 6048,'-3'-2'484,"0"1"0,0-1 1,-1 1-1,1 0 0,0 0 0,-1 0 1,1 0-1,-1 1 0,1 0 1,-1-1-1,1 1 0,-1 0 0,1 1 1,-1-1-1,1 1 0,-1-1 0,1 1 1,-5 2-1,0 0-128,1 0 1,0 1-1,-1 0 0,1 0 1,1 0-1,-12 10 0,10-6-128,-1-1-1,2 2 1,-1-1-1,1 1 0,-11 17 1,15-21-158,0 0 0,1 1 0,0-1 1,0 1-1,0-1 0,0 1 0,1 0 1,0-1-1,1 1 0,-1 0 0,1 0 1,1 11-1,-1-15-37,0-1 1,1 1 0,-1-1 0,1 1-1,-1-1 1,1 1 0,0-1 0,0 0-1,0 1 1,0-1 0,0 0-1,0 0 1,0 0 0,0 1 0,0-1-1,0 0 1,1 0 0,-1-1 0,0 1-1,1 0 1,-1 0 0,1-1-1,-1 1 1,1-1 0,-1 1 0,1-1-1,-1 1 1,4-1 0,0 1 58,1-1 1,0 1 0,0-1-1,-1-1 1,1 1 0,11-3-1,-5 0-28,0 0 0,1-1 0,-1 0 0,0-1 0,-1 0 0,1-1 0,11-8 0,-5 1 107,22-23-1,-35 32-168,-1-1 0,0 0 0,0 0 0,0 0 0,0-1 0,-1 1 0,0-1 0,0 0 0,-1 0 0,3-6 0,-5 11-24,0 0 0,0 0 1,1 0-1,-1 0 0,0 1 0,0-1 0,0 0 0,0 0 1,0 0-1,0 0 0,-1 0 0,1-1 0,0 1 18,0 1 0,0 0 0,-1 0 0,1 0 0,0 0 0,0-1 0,0 1 0,0 0 0,0 0 0,-1 0 0,1 0 0,0-1 0,0 1 0,0 0 0,-1 0 0,1 0 0,0 0-1,0 0 1,0 0 0,-1 0 0,1 0 0,0 0 0,0 0 0,-1 0 0,1 0 0,0 0 0,0 0 0,0 0 0,-1 0 0,1 0 0,0 0 0,-1 0 1,-1 1-1,1-1 1,0 1 0,0 0 0,0-1 0,0 1 0,0 0 0,0 0 0,0-1 0,1 1-1,-1 0 1,0 0 0,0 0 0,1 0 0,-1 0 0,1 0 0,-2 2 0,1 2 32,0-1-1,0 0 1,0 1 0,1-1 0,-1 0 0,1 1 0,0-1 0,1 1 0,-1-1-1,1 0 1,0 1 0,1 5 0,-1-6 21,0-1 0,0 0 0,0 0 0,1 1 0,-1-1 1,1 0-1,0 0 0,-1-1 0,1 1 0,0 0 0,1 0 0,-1-1 0,0 0 0,1 1 0,0-1 0,4 3 0,-3-4 24,-1 1 0,1-1-1,-1-1 1,1 1 0,0 0-1,-1-1 1,1 0-1,0 0 1,-1 0 0,1 0-1,-1-1 1,1 1 0,0-1-1,-1 0 1,1 0 0,-1 0-1,0-1 1,6-2 0,5-3-38,-1-2 0,-1 1 0,14-12 1,-19 14-24,110-97 109,-115 101-148,0 1-1,0-1 0,0 1 1,0 0-1,0 0 0,0 0 1,0 0-1,1 0 0,-1 0 1,0 1-1,4-1 0,-5 1 20,-1 1-1,1-1 1,-1 1-1,0-1 1,1 1-1,-1-1 1,0 1-1,1-1 1,-1 1-1,0-1 1,0 1-1,0-1 1,1 1-1,-1-1 1,0 1-1,0 0 1,0-1-1,0 1 1,0 1-1,0-2-2,1 10 85,-1 1 0,0-1 0,-1 0 0,0 0 0,-4 17 0,1-10-24,1 1 0,0 32 0,3-49-45,0-1 1,0 0-1,0 1 1,0-1-1,0 0 0,0 1 1,0-1-1,0 0 1,0 0-1,0 1 0,0-1 1,0 0-1,0 1 1,0-1-1,1 0 0,-1 1 1,0-1-1,0 0 1,0 0-1,1 1 1,-1-1-1,0 0 0,0 0 1,0 0-1,1 1 1,-1-1-1,0 0 0,0 0 1,1 0-1,-1 0 1,0 1-1,1-1 1,-1 0-1,0 0 0,1 0 1,-1 0-1,0 0 1,0 0-1,1 0 0,-1 0 1,0 0-1,1 0 1,-1 0-1,0 0 0,1 0 1,-1 0-1,0 0 1,1-1-1,-1 1 1,0 0-1,0 0 0,1 0 1,-1 0-1,0 0 1,0-1-1,1 1 0,20-14-83,-18 13 82,10-11-20,24-25-1,-16 15 74,18-13 49,-36 34-139,-3 1 31,0 0 1,1 0 0,-1 0 0,0 0 0,1 0-1,-1 0 1,0 0 0,1 1 0,-1-1 0,0 0-1,0 0 1,1 0 0,-1 1 0,0-1 0,1 0-1,-1 0 1,0 1 0,0-1 0,0 0-1,1 0 1,-1 1 0,0-1 0,0 0 0,0 1-1,0-1 1,1 0 0,-1 1 0,0-1 0,0 0-1,0 1 1,0-1 0,0 1 0,0 9 23,0-9-13,-3 66 646,3-67-652,0 1 0,0 0 0,0 0-1,0-1 1,0 1 0,0 0 0,1-1 0,-1 1-1,0 0 1,0-1 0,1 1 0,-1 0 0,0-1-1,1 1 1,-1 0 0,1-1 0,-1 1 0,1-1 0,-1 1-1,1-1 1,-1 1 0,1-1 0,0 0 0,-1 1-1,1-1 1,0 0 0,-1 1 0,1-1 0,0 0-1,1 1 1,0-1 4,0 0-1,0 1 1,0-1 0,0 0-1,0 0 1,0 0 0,0 0-1,3-1 1,27-6-23,145-37 186,-141 32-203,0 0-1,61-32 1,-74 32 53,29-12 0,-47 18-78,-5 6 58,0 0-1,0 0 1,0 0 0,0 0-1,0 0 1,0 0 0,0-1-1,0 1 1,0 0-1,0 0 1,0 0 0,0 0-1,0 0 1,-1 0 0,1 0-1,0 0 1,0-1-1,0 1 1,0 0 0,0 0-1,0 0 1,0 0 0,0 0-1,-1 0 1,1 0-1,0 0 1,0 0 0,0 0-1,0 0 1,0 0 0,0 0-1,0 0 1,-1 0-1,1 0 1,0 0 0,0 0-1,0 0 1,0 0 0,0 0-1,0 0 1,-1 0-1,1 0 1,0 0 0,0 0-1,0 0 1,0 0 0,0 0-1,0 0 1,0 0-1,-1 0 1,1 1 0,0-1-1,0 0 1,0 0 0,0 0-1,0 0 1,-89 48-350,49-26 207,16-9 152,-33 24 0,51-33-18,0 1-1,0 1 1,1-1 0,-1 1-1,1 0 1,0 0-1,1 1 1,-1-1 0,-5 14-1,9-19 10,1 0 0,-1 0 0,0 1-1,1-1 1,0 1 0,-1-1 0,1 0 0,0 1 0,0-1-1,-1 0 1,1 1 0,0-1 0,1 1 0,-1-1-1,0 1 1,0-1 0,0 0 0,1 1 0,-1-1-1,1 0 1,-1 1 0,1-1 0,0 0 0,-1 0-1,1 0 1,0 1 0,0-1 0,0 0 0,0 0 0,0 0-1,0 0 1,0 0 0,0-1 0,0 1 0,1 0-1,-1 0 1,1 0 0,1 0 6,0 0 1,0 0-1,0 0 1,0-1-1,-1 1 1,1-1-1,0 1 1,0-1-1,0 0 1,0 0-1,0-1 1,0 1-1,0 0 1,0-1-1,0 0 1,0 0-1,3-1 1,5-5-30,1 0 0,-1-1 0,0 0 0,-1-1 0,0 0 0,0 0 0,10-15 0,-19 23 6,1-2 13,0 1 1,1-1-1,-1 0 1,1 1 0,0 0-1,-1 0 1,1-1 0,3 0-1,-6 14-279,-6 9 281,-13 33 0,3-9-88,9-25 70,-49 140-89,41-123 216,-2 0 0,-27 43 0,37-67-64,-1-1-1,0 0 1,-1 0-1,0-1 1,-17 15 0,25-24-29,0 0 0,0 0 1,0 0-1,0 0 1,0-1-1,-1 1 0,1 0 1,0-1-1,0 1 1,0-1-1,-1 0 1,1 1-1,0-1 0,-1 0 1,1 0-1,0 1 1,-1-1-1,1 0 1,0-1-1,-1 1 0,1 0 1,0 0-1,0 0 1,-1-1-1,1 1 1,0-1-1,0 1 0,-1-1 1,1 1-1,0-1 1,0 0-1,0 1 0,0-1 1,0 0-1,0 0 1,0 0-1,0 0 1,0 0-1,0 0 0,-1-2 1,0-2-21,-1 0 1,1 0-1,-1 0 1,1 0-1,1 0 1,-1-1-1,1 1 1,-1-11 0,1 7-33,1 0 0,0 0 0,0 0 1,1 0-1,0 0 0,1 1 1,0-1-1,0 0 0,1 1 0,5-13 1,-2 10-38,1 0 1,-1 0-1,2 0 0,0 1 1,0 0-1,14-13 1,8-1-4,0 1 0,1 1 0,63-32 0,-40 26 76,-28 15 26,0 0 0,-1-2-1,-1-1 1,42-34 0,-40 25 47,0-1 0,-2-2 0,-1 0 0,-2-1 0,34-60 0,81-230 77,-133 311-144,2-7 50,7-24 1,-11 35-83,-1 1 1,1-1-1,-1 0 0,1 0 1,-1 1-1,0-1 1,-1 0-1,1 0 1,-1 1-1,1-1 1,-1 0-1,-2-5 1,2 8 4,1 1 1,-1-1-1,1 0 1,-1 0-1,1 0 1,-1 1 0,0-1-1,1 0 1,-1 0-1,0 1 1,1-1-1,-1 1 1,0-1 0,0 0-1,0 1 1,0 0-1,0-1 1,1 1-1,-1 0 1,0-1 0,-1 1-1,-1 0-5,1-1 0,0 1 1,0 1-1,0-1 0,0 0 0,0 0 0,0 1 0,0-1 0,-3 2 1,-2 1-13,2 0 1,-1 0-1,0 0 1,1 1-1,-10 7 1,8-3 44,-1 0 1,1 1-1,1-1 0,-1 1 0,2 0 1,-1 1-1,1 0 0,-4 11 1,-25 85-35,34-105 26,-16 60 40,3 0 1,3 1 0,-5 123-1,15-171-36,0-1 0,2 1 1,0-1-1,6 25 0,-6-33 25,-1 0 1,1 1-1,1-1 0,-1 0 1,1 0-1,0-1 0,0 1 1,0 0-1,0-1 1,1 0-1,0 0 0,0 0 1,0 0-1,6 4 1,-5-6 14,-1 0 1,1 0 0,0 0 0,0-1 0,0 0-1,0 1 1,0-2 0,0 1 0,0-1 0,0 1-1,0-1 1,0-1 0,0 1 0,0-1 0,0 0-1,5-1 1,7-3 20,1-1 1,32-15-1,-44 18-47,1 0-1,-1 0 1,1-1 0,-1 0-1,0 0 1,0 0 0,-1-1-1,1 0 1,-1 0 0,0 0-1,0-1 1,-1 0 0,0 0-1,0 0 1,0 0 0,4-11 0,-7 16-25,-1 0 1,1-1 0,-1 1 0,1 0-1,-1 0 1,0 0 0,0 0 0,1 0-1,-1-1 1,0 1 0,0 0 0,0 0-1,0 0 1,-1-1 0,1 1 0,0 0-1,0 0 1,-1 0 0,1 0 0,-1-1-1,1 1 1,-1 0 0,1 0 0,-1 0 0,1 0-1,-1 0 1,0 0 0,0 1 0,0-1-1,1 0 1,-1 0 0,0 0 0,0 1-1,0-1 1,-2 0 0,0-1-18,0 1 1,0 0-1,0 0 1,0 0-1,0 1 0,-1-1 1,1 1-1,0 0 1,0 0-1,0 0 0,0 0 1,-6 1-1,1 1 64,1 0-1,0 0 1,0 1-1,0 0 1,0 0-1,0 1 1,1 0-1,-1 0 1,1 1-1,-6 5 1,10-9-4,0 1-1,0 0 1,1 0 0,-1 0 0,0 0 0,1 0 0,-1 0 0,1 0 0,0 0 0,0 1 0,0-1 0,0 1 0,0-1 0,0 1 0,1-1 0,-1 1 0,1-1 0,-1 1 0,1-1 0,0 1 0,0-1 0,0 1 0,1 0 0,-1-1 0,1 1 0,-1-1 0,1 1 0,0-1 0,0 1 0,0-1 0,0 0 0,0 1 0,3 1 0,0 3-17,1-2 0,1 1 0,-1-1-1,1 0 1,0 0 0,0 0 0,0-1-1,1 0 1,-1 0 0,1 0 0,7 2 0,6 2 43,1-2 1,34 8 0,-23-8-669,47 1 0,-4-4-4038,-13-1-3779,-23 1 3875,-2 1-692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9:06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91 7040,'0'5'494,"0"0"1,0 0 0,0 0-1,1 0 1,0 0-1,0 0 1,0 0-1,1 0 1,-1-1 0,1 1-1,0-1 1,1 1-1,-1-1 1,1 0 0,0 0-1,0 0 1,0 0-1,6 5 1,-7-7-209,0 0 1,0 0-1,1 0 1,-1 0 0,1-1-1,-1 1 1,1-1-1,5 2 1,-7-2-218,1-1 1,-1 0-1,0 0 0,1 0 1,-1 1-1,0-1 1,0-1-1,1 1 1,-1 0-1,0 0 1,1 0-1,-1-1 0,0 1 1,0-1-1,0 1 1,1-1-1,-1 1 1,0-1-1,0 0 0,0 1 1,0-1-1,1-1 1,2-2 60,-1 0 0,0-1 0,0 1 1,0-1-1,-1 0 0,0 0 0,0 0 0,0 0 1,0-1-1,-1 1 0,1-6 0,0 5-114,0-1 0,-1 0 0,0 0 0,0 0 0,-1 0 0,0 0 0,0 0 0,-1 0 0,0 0 0,0 0 0,-1 1 0,1-1 0,-4-8 0,4 13-21,-1 1-1,1-1 0,0 0 1,-1 0-1,1 1 0,-1-1 0,1 0 1,-1 1-1,0 0 0,0-1 1,0 1-1,1 0 0,-1 0 1,-3-1-1,5 2 4,-1-1-1,1 1 1,-1 0-1,1 0 1,-1 0 0,0 0-1,1 0 1,-1-1-1,0 1 1,1 0 0,-1 0-1,1 1 1,-1-1-1,0 0 1,1 0 0,-1 0-1,1 0 1,-1 0-1,0 1 1,-3 1 4,0 0-1,0 1 1,0-1-1,1 1 1,-1 0-1,1 0 1,-1 0 0,1 0-1,0 1 1,0-1-1,1 1 1,-1 0 0,1 0-1,-4 7 1,0 2 177,1 1 1,0 0-1,-5 20 0,7-19 11,1-1 0,0 1 0,1 0 0,0-1 0,3 24 0,-1-29-102,0-1 0,1 1 0,0 0 0,0-1 0,1 0 0,0 1-1,1-1 1,0 0 0,0-1 0,8 12 0,-8-13-24,1 0 0,0 0 0,1 0 0,-1-1 0,1 1 1,10 6-1,-12-10-67,0 0 1,-1-1 0,1 1 0,0-1 0,0 1 0,0-1-1,-1-1 1,1 1 0,0 0 0,1-1 0,-1 0-1,0 0 1,0 0 0,7-2 0,6-2-1683,0 0 0,-1-2 0,1 0 1,29-16-1,-33 16 360,22-15-4142,1 0 1809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6:13.7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95 54 8640,'-31'-37'3200,"7"34"-2496,-2 3-192,21-5-416,2 1-160,-2 4-32,5-5 32,8 5-5120,2 0 3680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8:21.5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27 251 3712,'-5'4'618,"3"-3"-476,1 0 0,-1 0 0,1 0 0,-1 0 0,0 0 1,1 0-1,-1 0 0,0-1 0,0 1 0,-2 0 0,3 14 3922,1-9-3356,1 0-1,-1 0 1,1 0-1,0 0 1,0 0-1,1 0 1,0 0-1,0 0 1,5 9-1,-6-13-615,0-1 0,0 1 0,0-1 0,0 0 0,0 1 0,0-1-1,1 0 1,-1 1 0,0-1 0,1 0 0,-1 0 0,1 0 0,0-1-1,-1 1 1,1 0 0,0 0 0,-1-1 0,1 1 0,0-1 0,0 0 0,-1 1-1,1-1 1,0 0 0,0 0 0,0 0 0,-1 0 0,1 0 0,0-1-1,0 1 1,0-1 0,-1 1 0,1-1 0,0 1 0,-1-1 0,1 0 0,2-2-1,26-14 202,-2-1 1,0-2-1,38-35 0,24-18 12,-48 45-221,-22 16-24,-1-2 0,0 0 1,33-33-1,0-4 164,-35 38-37,-19 14-173,1 0 1,0 0-1,0 1 0,0-1 1,0 1-1,0-1 1,0 1-1,0-1 1,0 1-1,1-1 1,-1 1-1,0 3 1,-5 8 53,-9 10 91,11-18-132,1-1 0,0 1-1,0 0 1,-4 9 0,1 1 23,2-1-1,0 1 1,0 0-1,2 0 1,-1 0-1,1 21 1,2-25-4,1 1 0,0 0 1,1 0-1,0-1 0,1 1 0,0-1 0,1 0 0,9 19 1,-11-27-13,-1 0 0,1 0 0,0-1 1,0 1-1,0 0 0,0-1 1,0 0-1,1 1 0,-1-1 1,6 3-1,-7-4-23,0 0-1,1-1 1,-1 1 0,1 0-1,-1-1 1,1 1 0,-1-1 0,1 0-1,-1 0 1,1 1 0,-1-1 0,1 0-1,-1 0 1,1 0 0,-1-1-1,1 1 1,0 0 0,-1-1 0,1 1-1,-1-1 1,0 1 0,1-1-1,-1 1 1,3-3 0,1-1 23,1 0 0,-1-1 0,0 0 0,0 0 0,0 0 0,5-9 0,1-2 39,10-19 0,-11 16-60,1 0-1,0 2 1,1-1 0,2 2-1,-1-1 1,2 2 0,25-23-1,-26 27-9,-4 3 2,0-1 1,1 2 0,0-1 0,0 2-1,0-1 1,1 2 0,15-6-1,-27 11 0,0-1 1,0 1-1,1 0 0,-1 0 0,0 0 0,0 0 0,1 0 1,-1 0-1,0 0 0,0 0 0,1 0 0,-1 0 1,0 0-1,0 0 0,0 0 0,1 1 0,-1-1 0,0 0 1,0 0-1,1 0 0,-1 0 0,0 0 0,0 0 0,0 1 1,1-1-1,-1 0 0,0 0 0,0 0 0,0 0 1,0 1-1,0-1 0,1 0 0,-1 0 0,0 0 0,0 1 1,0-1-1,0 0 0,0 0 0,0 1 0,0-1 0,0 0 1,0 16 280,-7 19 168,7-34-441,-5 16 67,4-9-37,-1-1-1,0 1 1,-7 14 0,6-17-14,0 1 1,0-1-1,1 1 1,-1-1 0,2 1-1,-1 0 1,0 0 0,0 12-1,2-16 99,3-3-42,9-4-12,0 0 1,-1-1 0,1-1 0,17-13 0,13-7-28,169-78-68,-206 103 42,27-11-138,-31 13 115,0-1-1,0 1 1,0 0-1,-1 0 1,1-1-1,0 1 1,0 0-1,0 0 1,0 0-1,0 0 1,0 0-1,0 0 1,0 0-1,-1 1 1,1-1-1,0 0 1,0 0-1,0 1 1,0-1-1,0 0 1,-1 1-1,1-1 0,0 1 1,0-1-1,-1 1 1,1 0-1,0-1 1,-1 1-1,2 1 1,4 10 66,-1 1 0,-1 0 0,0 0 0,-1 1 0,3 14 0,-5-24-45,0 1-1,1 0 1,0 0 0,4 7 0,3 8 36,10 22-2736,-2-8-4702,-17-32 6950,1-1 0,-1 0 0,0 0 0,1 0 0,-1 0-1,1 0 1,-1 0 0,1 0 0,0 0 0,0 0 0,-1 0-1,1 0 1,0 0 0,0-1 0,0 1 0,0 0 0,1 0-1,8-3-4920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8:21.9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117 93 10464,'-64'-40'3872,"46"35"-3008,-3-3-224,16 5-288,-4-6-320,9 1-288,9 0 128,4 1-800,0 2 512,15 5-2752,4 8 1728,13-4-4160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8:22.9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638 5 4160,'-6'6'16917,"-2"-4"-17973,-2-2 1490,1 1 0,-1-1 0,1-1 0,0 0 1,-14-3-1,-20-2 22,34 6-351,-124-1 617,120 2-727,-1 0 1,1 1-1,0 1 0,0 0 0,0 1 1,0 0-1,-21 11 0,-4 8 171,1 1-1,-59 53 0,89-71-141,1 1-1,0-1 1,0 1-1,0 0 1,1 0-1,0 1 1,1-1 0,0 1-1,0 0 1,0 0-1,1 1 1,1-1-1,-1 1 1,1 0-1,0-1 1,1 1-1,0 14 1,1-15 8,0-1 1,1 1-1,0 0 1,1 0-1,-1-1 0,2 1 1,-1-1-1,1 1 1,0-1-1,0 0 0,1 0 1,0 0-1,0 0 1,1-1-1,0 0 1,0 0-1,0 0 0,1-1 1,12 10-1,-6-7 12,0-1 0,1 0 0,0-1 0,0 0 1,0-1-1,1-1 0,-1 0 0,1-1 0,19 3 0,15-2 123,67-2-1,-75-2-118,1-1-392,79-10 1,-87 4-3282,-2-2-3460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8:23.7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67 265 7456,'5'1'10896,"-6"4"-11329,-7 29 2194,-20 83 729,1 61-1978,20-119 59,8-67-411,0 0 0,0 1 0,1-1 0,4-13 0,1-1-48,2-14 131,27-88 47,40-92-247,-53 148-13,21-51-167,-33 101 8,-11 18 129,0 0 0,1 0 0,-1-1 0,0 1 1,0 0-1,0 0 0,0 0 0,1-1 0,-1 1 0,0 0 0,0 0 0,0 0 0,1 0 0,-1-1 0,0 1 0,0 0 0,1 0 0,-1 0 0,0 0 0,0 0 0,1 0 0,-1 0 0,0 0 0,0 0 0,1 0 0,-1 0 0,0 0 0,1 0 0,-1 0 0,0 0 0,0 0 0,1 0 0,-1 0 0,0 0 0,0 0 0,1 0 0,-1 1 0,0-1 0,0 0 0,0 0 0,1 0 0,-1 0 0,0 1 0,0-1 0,0 0 0,1 0 0,-1 0 0,0 1 0,0-1 0,0 0 0,0 0 0,0 1 0,1-1 0,-1 0 0,0 0 0,0 1 0,0-1 0,0 0 0,0 0 0,0 1 0,0-1 0,0 0 0,0 0 0,0 1 0,0-1 0,6 33 57,-1 0 0,2 45 0,-3-22-25,-1-17 8,8 63 133,-9-89-130,1 0 1,1 0 0,0-1-1,0 1 1,10 17-1,-14-29-25,1 0 0,-1 1 1,1-1-1,-1 0 0,1 0 0,0 0 0,-1-1 0,1 1 0,0 0 0,0 0 0,0 0 0,-1 0 0,1-1 1,0 1-1,0 0 0,0-1 0,0 1 0,0-1 0,1 1 0,-1-1 0,0 0 0,0 1 0,0-1 1,0 0-1,0 0 0,1 0 0,-1 0 0,0 0 0,0 0 0,0 0 0,0 0 0,1 0 0,-1 0 1,0-1-1,2 0 0,2-1 48,0-1 1,0 0-1,0-1 0,-1 1 1,9-9-1,-9 9-81,9-10-12,0-1 0,-1 0 1,0-1-1,-1 0 0,9-18 0,40-87-563,-36 70 600,-23 47-6,14-23-48,-15 26 39,0 0-1,0-1 0,0 1 0,0 0 0,1-1 0,-1 1 0,0 0 0,0-1 0,1 1 0,-1 0 0,0-1 0,0 1 0,1 0 0,-1 0 0,0 0 1,1-1-1,-1 1 0,0 0 0,1 0 0,-1 0 0,0 0 0,1-1 0,-1 1 0,1 0 0,-1 0 0,0 0 0,1 0 0,-1 0 0,1 0 0,-1 0 0,0 0 1,1 0-1,-1 0 0,0 0 0,1 1 0,-1-1 0,1 0 0,-1 0 0,0 0 0,1 0 0,-1 1 0,0-1 0,1 0 0,-1 0 0,0 1 0,0-1 1,1 0-1,-1 0 0,0 1 0,0-1 0,1 0 0,-1 1 0,0-1 0,0 0 0,0 1 0,0-1 0,1 0 0,-1 1 0,4 9 78,0 1-1,-1-1 1,0 1-1,3 20 1,0 47 613,-1-10-426,8 117-211,-8-152-774,-1 12-3391,-3-35 1315,-1-1 1,4 18-1,0-13-851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8:24.7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332 0 3712,'2'4'9070,"-9"5"-3932,2-5-6408,-4 1 1727,0-1 0,0 0 0,-1-1 0,1 0 0,-18 2 0,-7 3 65,-14 5 263,-36 10-375,82-22-420,-1 0-1,1 0 1,0 0 0,0 0 0,0 0 0,0 0 0,0 1 0,0-1 0,-3 3 0,5-4 6,0 1 1,0-1 0,0 0-1,-1 0 1,1 1 0,0-1 0,0 0-1,0 1 1,0-1 0,0 0-1,0 1 1,0-1 0,0 0-1,-1 1 1,1-1 0,0 0-1,0 1 1,0-1 0,1 0 0,-1 1-1,0-1 1,0 0 0,0 1-1,0 0 1,1 0-1,-1-1 0,1 1 0,0 0 0,-1 0 0,1-1 0,0 1 1,0 0-1,-1-1 0,1 1 0,0-1 0,0 1 0,2 0 0,4 2 5,1 0-1,1-1 1,-1 0-1,13 2 1,10 2 44,-2 1 11,0 1 0,-1 1 0,1 2 0,-2 1 0,44 25 0,-69-36-7,0 1 0,0-1 0,0 0 0,0 0 0,-1 1 0,1-1 0,-1 1 0,1-1 0,-1 1 1,1 0-1,-1-1 0,0 1 0,0 0 0,0 0 0,0 0 0,0 0 0,0 0 0,-1 0 0,1 0 0,-1 0 0,1 1 0,-1 2 0,0-1 21,-1 1-1,0-1 1,0 0-1,-1-1 1,1 1-1,-1 0 1,0 0-1,0-1 1,0 1 0,0-1-1,-4 4 1,0 1-19,-1 0 0,-1-1-1,1 0 1,-1-1 0,0 0 0,0 0 0,-1-1 0,1 1 0,-17 5 0,-10 3-59,-45 12-1,61-21-35,-104 21-3878,108-23 2324,9-3-46,28-13-10029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8:25.1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698 1 6304,'-1'0'161,"-1"0"1,1 0-1,0 0 1,-1 0-1,1 0 1,-1 0-1,1 0 1,0 0-1,-1 1 1,1-1-1,-1 0 1,1 1-1,0-1 0,0 1 1,-1 0-1,-1 0 1,-17 18 1951,3-2 490,-97 61 3082,-67 71-3027,81-65-2223,-23 25-274,26-22-1628,85-76 204,3-3-2423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8:25.5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12 9632,'-23'-11'3120,"20"11"-1271,5 4-889,4 3-271,52 60 4966,-43-48-5439,-1 1-1,0 0 1,16 33-1,-21-32-772,2 0 0,1-1-1,19 25 1,-30-43 159,1 0 0,-1-1 0,0 0 0,1 1 0,-1-1 1,1 0-1,0 1 0,-1-1 0,1 0 0,0 0 0,0-1 0,0 1 0,-1 0 0,1 0 0,0-1 0,0 1 1,0-1-1,0 0 0,0 0 0,0 1 0,0-1 0,0-1 0,0 1 0,0 0 0,0 0 0,0-1 0,0 1 0,0-1 1,0 1-1,0-1 0,0 0 0,0 0 0,-1 0 0,1 0 0,3-2 0,20-13-3255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8:25.8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431 11 7456,'0'0'71,"0"0"1,0-1-1,0 1 1,0-1-1,0 1 1,0 0 0,0-1-1,0 1 1,0 0-1,0-1 1,-1 1-1,1-1 1,0 1-1,0 0 1,0-1-1,0 1 1,-1 0 0,1-1-1,0 1 1,0 0-1,0 0 1,-1-1-1,1 1 1,0 0-1,-1 0 1,1-1-1,0 1 1,-1 0 0,1 0-1,0 0 1,-1 0-1,1-1 1,0 1-1,-1 0 1,1 0-1,0 0 1,-1 0-1,1 0 1,-1 0 0,1 0-1,0 0 1,-1 0-1,-20 6 438,9-2-142,-52 12 2347,18-5-890,0 1 0,-59 26 0,103-38-1803,1 1 1,-1 0-1,1-1 0,-1 1 1,1 0-1,0 0 0,-1 0 1,1 0-1,0 0 0,0 0 1,0 1-1,0-1 0,0 0 1,-1 2-1,2-2-20,-1-1 0,1 1 1,0 0-1,0-1 0,0 1 1,0 0-1,0 0 0,0-1 0,0 1 1,0 0-1,0 0 0,0-1 0,0 1 1,0 0-1,0-1 0,1 1 0,-1 0 1,0-1-1,0 1 0,1 0 1,0 0-1,2 3-5,-1-1-1,1 0 1,1-1 0,-1 1-1,0 0 1,1-1 0,-1 0 0,8 4-1,180 98 677,-179-96-376,19 15-1,-29-21-229,1 1-1,0-1 1,-1 0 0,0 1 0,0-1-1,0 1 1,0 0 0,0 0 0,0 0-1,-1 0 1,1 0 0,1 6 0,-3-8-40,0 1 1,0-1 0,0 0 0,-1 1 0,1-1 0,0 1-1,-1-1 1,1 0 0,0 1 0,-1-1 0,0 0-1,1 1 1,-1-1 0,0 0 0,0 0 0,1 0-1,-1 1 1,0-1 0,0 0 0,0 0 0,-2 1-1,-3 2 22,0 0-1,1 0 0,-8 3 0,-1 0 2,-1-1 0,0-1 0,1 0 1,-1-1-1,-1 0 0,1-2 0,-1 0 0,-20 1 0,14-3-683,-1-1 1,1-1-1,0-1 1,0 0-1,-28-10 0,45 12 86,1-1 0,-1 1 1,1-1-1,-1 0 0,-5-4 0,9 5 338,0 1 1,0-1-1,1 0 1,-1 1-1,0-1 1,0 0-1,1 0 1,-1 0 0,0 0-1,1 1 1,-1-1-1,1 0 1,-1 0-1,1 0 1,-1 0-1,1 0 1,0 0-1,-1-1 1,1 1-1,0 0 1,0 0 0,0 0-1,0 0 1,0 0-1,0 0 1,0 0-1,0 0 1,1 0-1,-1 0 1,1-2-1,0 1-120,0-1-1,0 1 0,1-1 1,0 1-1,-1 0 0,1 0 1,2-3-1,24-22-3546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8:26.3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72 4064,'1'-5'498,"1"1"1,-1 0-1,1 0 1,0 0-1,0 0 0,1 0 1,-1 1-1,1-1 1,0 1-1,0-1 0,0 1 1,0 0-1,1 0 1,-1 1-1,1-1 0,-1 1 1,1-1-1,0 1 1,0 0-1,0 1 0,7-3 1,-10 4-360,0 0 1,0 0 0,0 0-1,0 0 1,1 0 0,-1 0-1,0 0 1,0 0-1,0 0 1,0 1 0,0-1-1,0 1 1,0-1-1,0 1 1,0-1 0,0 1-1,0-1 1,0 1-1,0 0 1,0-1 0,0 1-1,0 0 1,-1 0-1,1 0 1,0 0 0,-1 0-1,1 0 1,0 0-1,-1 0 1,1 0 0,0 2-1,0 0 73,0 1 0,0-1 0,0 1-1,0-1 1,-1 1 0,1 0 0,-1-1-1,0 7 1,-2 5 202,0 0 0,-2 0 0,1 0 0,-11 23 0,-29 55 647,-1 1-347,34-70-673,1 1-1,1-1 0,2 2 1,0-1-1,1 0 1,-1 42-1,6-63-21,0 12 57,0 0-1,1 0 1,1 0 0,5 25 0,-6-37-65,0-1 1,1 1-1,-1-1 0,1 1 0,-1-1 0,1 1 0,0-1 0,0 0 1,1 0-1,-1 0 0,1 0 0,-1 0 0,1-1 0,0 1 0,0-1 0,0 0 1,0 1-1,1-1 0,-1-1 0,1 1 0,-1-1 0,1 1 0,-1-1 1,1 0-1,4 1 0,1-1 5,1-1 0,-1 0 0,0 0 0,0-1 0,11-2 0,8-1-53,65-9-1259,-83 11 283,0-1 0,0 0-1,0-1 1,0 0-1,-1 0 1,0-1 0,9-5-1,-17 9 776,-1 1 0,1 0 0,0-1 0,-1 1 0,1-1 0,0 1 0,-1-1 0,1 0 0,-1 1 0,1-1 0,-1 1 0,1-1 0,-1 0 0,0 1 0,1-1 0,-1 0 0,0 0-1,1 1 1,-1-1 0,0 0 0,0 0 0,0 1 0,0-1 0,0 0 0,0 0 0,0 0 0,0 1 0,0-1 0,0-1 0,-4-14-5079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8:26.7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17 9888,'-7'-9'3155,"15"7"-341,10 1 64,-2-1-1947,0 0-1,0 1 1,0 1-1,0 1 1,17 3-1,35 0-315,83 4-402,1 1-1034,-144-9 216,26 0-2212,-32 0 2225,0 0-1,0 1 0,0-1 0,0 0 1,0 1-1,0 0 0,0-1 1,0 1-1,0 0 0,4 2 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6:14.0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69 8128,'-27'-9'3008,"32"9"-2336,13-3-160,1 3 480,10-5-640,8 2 480,13-1-480,16-9-160,34 6-128,13-1-224,-5 3 96,-10-2-4480,-3 3 2496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8:27.6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135 56 8128,'-15'-4'2360,"22"6"-822,29 3-215,-23-5-369,7 1 177,-1-1 0,1-2-1,-1 0 1,32-7 0,-50 9-1092,0 0 1,1-1 0,-1 1-1,0-1 1,1 0-1,-1 1 1,0-1 0,0 0-1,0 0 1,1 0-1,-1 0 1,0 0 0,0 0-1,0 0 1,0 0 0,-1 0-1,1 0 1,1-2-1,-2 2-28,0 0 0,0 1 0,0-1 0,1 0-1,-1 0 1,0 0 0,-1 1 0,1-1 0,0 0-1,0 0 1,0 1 0,0-1 0,-1 0 0,1 0-1,0 1 1,0-1 0,-1 0 0,1 1 0,-1-1-1,1 1 1,-1-1 0,1 0 0,-1 1 0,1-1-1,-1 1 1,1-1 0,-1 1 0,0-1 0,1 1-1,-1 0 1,0-1 0,1 1 0,-1 0 0,-1-1-1,-2 0 24,0-1-1,-1 1 0,1 0 0,-1 0 0,0 0 1,1 1-1,-1 0 0,0 0 0,-4 0 0,-43 7 515,36-4-368,1 1-1,0 0 1,0 1-1,0 0 1,1 1-1,-1 1 1,-19 13-1,28-17-107,1 1-1,-1 1 1,1-1-1,0 1 0,1 0 1,-1 0-1,1 0 1,0 1-1,0 0 0,1 0 1,-1 0-1,1 0 1,1 0-1,-1 0 0,1 1 1,0-1-1,0 1 0,1 0 1,-1 9-1,2-10-26,0 0 1,0 1-1,0-1 0,1 0 0,0 1 1,0-1-1,1 0 0,0 0 0,0 0 0,0 0 1,1 0-1,0 0 0,6 8 0,-5-7 19,1-1-1,1-1 1,-1 1-1,1-1 1,0 0-1,0 0 0,0 0 1,1-1-1,0 0 1,9 4-1,-7-4-7,0-1-1,0 0 0,0 0 1,0-1-1,1 0 1,-1-1-1,1 0 1,-1 0-1,1-1 0,-1 0 1,1-1-1,-1 0 1,1 0-1,-1-1 1,0-1-1,0 1 0,1-1 1,14-8-1,0-5-13,-1-1 0,0 0 0,-2-2 0,27-29 0,-23 22 5,57-44 0,-24 32-158,19-15-172,-68 47 49,-6 8 47,-3-1 183,0 1 1,-1-1 0,1 0 0,-1 0 0,1 0 0,-1 1 0,1-1-1,-1 0 1,1 0 0,-1 0 0,-1 1 0,-19 27 283,2 1 1,0 1-1,3 1 1,-26 65-1,42-93-191,2-4-46,11-10-57,16-20-152,-28 29 161,10-11-24,46-46-237,-48 51 230,1-1 0,-1 1 0,1 0 0,19-9 1,-18 10 24,17-6-42,-27 11 52,0 1 0,0 0 0,0-1-1,0 1 1,0 0 0,0 0 0,0 0-1,0 0 1,0 0 0,0 0 0,0 0-1,0 0 1,0 0 0,0 0 0,0 1-1,1-1 1,-1 0 0,0 1 0,-1-1-1,1 1 1,2 1 0,-2-1 16,-1 0 1,1 0-1,0 0 0,-1 0 1,1 0-1,-1 0 0,0 0 1,1 1-1,-1-1 0,0 0 1,0 0-1,0 1 0,0-1 1,0 0-1,0 0 1,0 0-1,0 1 0,0-1 1,-1 2-1,-7 26 396,7-27-393,-11 28 470,-16 31 0,87-109-424,-50 40-91,65-53-269,-64 54 268,-1 1 0,2 0 0,-1 0 0,1 1 0,21-7 0,-28 11 29,0 0-1,0 0 1,0 1 0,0-1-1,0 1 1,0 0 0,0 0 0,8 2-1,-10-2 15,0 0 0,-1 1 0,1-1 0,0 1 0,0 0 0,-1 0 0,1 0 0,-1-1 0,1 2 0,0-1 0,-1 0 0,0 0 0,1 0-1,-1 1 1,0-1 0,0 0 0,1 1 0,-1-1 0,0 1 0,1 3 0,2 5-239,-1 0-1,1 0 0,-2 1 1,0 0-1,0-1 1,-1 1-1,0 0 0,-1 13 1,0-19-1346,1 1 1,-1 0-1,1 0 1,0 0-1,2 7 1,-2-10 818,0-1 1,0 0 0,0 0 0,0 0 0,0 0 0,0 0 0,1 0 0,-1 0 0,1 0 0,-1 0 0,1-1 0,0 1 0,0 0 0,-1-1 0,5 2 0,7 2-3042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9:49.7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2 4320,'-5'-1'12065,"4"7"-13154,0 0 1385,-1 0 1,0 0 0,0-1 0,-1 1 0,0-1 0,0 1 0,0-1 0,-5 6-1,-13 25 744,9-11-763,2 0 0,1 1 0,1 0 0,1 1 0,-5 43 0,11-60-278,0 0 0,1 0 0,0 0 0,1 0 0,0 0 0,1 0 0,0 0 0,0 0 0,1 0 0,0-1 0,1 1 0,0-1 0,0 0 0,1 0 0,0-1 0,1 1 0,0-1 0,11 11 0,-12-14 5,0-1 1,1 0-1,-1 0 0,1-1 1,0 0-1,0 0 0,0 0 0,0-1 1,1 1-1,-1-2 0,11 3 1,-11-3 12,0 0-1,0-1 1,0 1 0,0-1 0,-1 0 0,1-1 0,0 0 0,0 0 0,0 0-1,-1 0 1,1-1 0,0 0 0,5-3 0,-5 1 33,0 0 0,-1 0 0,0-1 0,0 1 0,0-1 0,-1 0 0,1-1 0,-1 1 0,0-1 0,-1 0 0,1 0 0,3-11 0,2-7 105,13-51 0,-15 45-54,-2 12-52,-1 4 28,0 1 0,-1-1 0,0-14 1,1-10 118,0-17-99,-4 18-139,0 32 17,0 23 76,11 125 95,-4-75-159,-5-43 1,2 0-1,0 0 0,2-1 1,0 0-1,2 0 0,0 0 1,21 38-1,-27-58 40,1 0-1,-1 0 1,1 0 0,0 0-1,0-1 1,1 1 0,-1-1 0,1 0-1,-1 0 1,8 5 0,-9-7-3,1 0 0,-1 0 0,0 0 0,1-1 0,-1 1 0,1 0 0,-1-1 0,0 0 1,1 1-1,-1-1 0,1 0 0,-1 0 0,1 0 0,-1-1 0,1 1 0,-1-1 0,1 1 0,-1-1 1,0 0-1,1 0 0,-1 0 0,4-2 0,-1 0 15,0-1 1,0 0 0,-1 0-1,1 0 1,-1 0-1,0-1 1,0 0-1,0 0 1,5-10-1,1-4 58,11-29-1,-17 37-71,60-190 395,-23 63-472,-37 126 47,0 1-1,1 0 0,8-14 1,-10 21-45,0-1 0,0 1 0,0 0 0,0 0 1,1 1-1,-1-1 0,1 1 0,0 0 0,0 0 0,7-4 1,-9 6 44,0 1 0,0-1 0,0 1 0,-1 0 1,1-1-1,0 1 0,0 0 0,0 0 0,0 0 1,-1 1-1,1-1 0,0 0 0,0 1 0,0-1 1,-1 1-1,1 0 0,0-1 0,0 1 0,-1 0 1,1 0-1,-1 0 0,1 0 0,-1 0 0,1 1 1,-1-1-1,2 2 0,2 2 29,0 1 1,0 0-1,0 0 0,-1 0 0,5 9 1,-1 1 52,-2 0 1,0-1-1,-1 2 1,0-1-1,-1 1 1,1 20 0,3 106 238,-7-96-199,0-21 56,-3 32 0,2-51-50,-1-1 0,0 1 1,-1 0-1,0-1 0,0 1 0,0-1 1,-1 1-1,1-1 0,-8 11 0,9-16-113,0 1 0,0-1 0,0 0-1,0 0 1,0 0 0,-1 0 0,1 0-1,0 0 1,-1 0 0,1-1 0,0 1 0,-1 0-1,1-1 1,-1 1 0,1-1 0,-1 1-1,1-1 1,-3 0 0,1 1-22,1-2-1,-1 1 1,0 0 0,0-1 0,0 1-1,0-1 1,0 0 0,1 0 0,-4-1-1,-3-3-46,0 0-1,0 0 1,0-1-1,-9-8 1,-25-26-497,-39-44 1,78 79 455,-7-10-554,10 13 2,8 9 305,18 22 253,33 28 0,-44-45 105,1 0 0,0-1 0,0-1-1,26 12 1,-36-19 33,0-1-1,-1 0 1,1-1 0,0 1-1,0-1 1,0 0-1,0 0 1,1-1-1,-1 0 1,0 0-1,0 0 1,0 0 0,0-1-1,0 1 1,6-3-1,-6 1-9,-1 1 0,1-1 0,-1-1 0,0 1 0,0-1 0,0 1 0,0-1 0,-1 0 0,1 0 0,-1-1 0,1 1 0,-1-1 0,0 0 0,-1 0 0,1 0 0,2-5 0,13-29 139,-2-2 1,20-74-1,-4 7-37,-29 97-105,-1 0-1,0 0 1,0 0-1,-2 0 1,1 0 0,-2-14-1,1 5-111,0 18-15,-1 4-37,-4 16 120,1 0 1,1 0-1,1 1 1,0 35-1,3-17 111,11 60 0,-9-85-55,0-1 0,0 0-1,1 0 1,1 0 0,0 0-1,0-1 1,1 0 0,10 13-1,-15-22-11,1 0-1,-1 0 1,1 0-1,0 0 1,0-1-1,0 1 1,-1-1-1,2 1 1,-1-1 0,0 0-1,0 0 1,0 0-1,1 0 1,-1 0-1,0 0 1,1-1-1,3 1 1,-3-1-6,1 0 1,-1 0 0,0 0 0,0-1-1,0 0 1,0 0 0,0 1 0,0-2-1,0 1 1,0 0 0,0-1-1,2-1 1,6-4 21,-2-1-1,1 0 1,-1-1-1,0 0 0,13-17 1,6-10 9,12-17-2,2 1 0,68-62 1,-99 103-8,12-10-56,-22 20-1,0 0 1,0 1 0,1-1 0,-1 0 0,0 1 0,0-1 0,1 0-1,-1 1 1,1-1 0,-1 1 0,0 0 0,1 0 0,-1-1 0,1 1-1,-1 0 1,3 0 0,-3 1 7,-1-1-1,1 1 1,0-1-1,0 1 1,-1-1-1,1 1 1,0 0-1,-1-1 0,1 1 1,-1 0-1,1-1 1,0 1-1,-1 0 1,0 0-1,1-1 1,-1 1-1,0 0 1,1 0-1,-1 0 1,0 0-1,0 0 1,0 0-1,1-1 1,-1 3-1,1 27 133,-1-27-127,-1 27 128,-9 44 1,0 12 74,9-66-139,-2-1 1,-8 34-1,11-47-10,2-7 76,5-9-24,2-10-152,-1-1 0,5-25 0,2-5-41,-5 25 82,0 1 1,1 0 0,25-39-1,-33 59 3,0 2 3,-3 6 11,-1 7 29,0 15 35,-8 43-1,1-13-160,5-32 44,0 1 9,1 0 0,1 0 0,2 35-1,-1-56 30,1 0-1,-1 0 0,1 0 0,-1 0 0,1-1 0,0 1 0,0 0 0,1 0 0,-1-1 1,0 1-1,1 0 0,0-1 0,-1 1 0,1-1 0,0 0 0,0 0 0,1 0 0,-1 0 1,0 0-1,1 0 0,-1 0 0,1-1 0,-1 1 0,1-1 0,0 0 0,0 0 0,-1 0 1,1 0-1,0 0 0,0-1 0,0 1 0,0-1 0,0 0 0,0 0 0,0 0 0,0 0 1,0 0-1,0-1 0,0 1 0,0-1 0,5-2 0,2-1 1,0-1 0,0 0 0,0 0 0,-1-1-1,0-1 1,14-11 0,-1 0-15,39-32 15,61-66-1,12-12 194,-132 127-178,0 0 0,-1-1 1,0 1-1,1-1 0,-1 1 0,0 0 0,0-1 0,0 0 1,0 1-1,0-1 0,0 0 0,0 0 0,0 1 0,-1-1 1,1 0-1,-1 0 0,1 0 0,-1-3 0,0 5-19,0 0-1,0 0 1,0-1-1,0 1 1,-1 0-1,1-1 1,0 1-1,0 0 1,0 0-1,-1 0 1,1-1-1,0 1 1,0 0-1,-1 0 1,1 0-1,0-1 1,0 1-1,-1 0 1,1 0-1,0 0 1,-1 0-1,1 0 1,0 0-1,-1 0 1,1 0-1,0 0 1,0 0-1,-1 0 1,1 0-1,0 0 1,-1 0-1,1 0 1,0 0-1,-1 0 1,1 0-1,0 0 1,0 0-1,-1 1 1,1-1-1,0 0 1,-1 0-1,1 0 1,0 0-1,-1 1 1,-14 7-141,6-2 103,0 1 0,0 0 0,1 1 0,0 0 0,1 0 0,0 1 0,0 0-1,1 0 1,0 0 0,-9 20 0,0 6-167,-18 66 0,29-88 205,-18 70-60,20-72 54,1 1-1,-1-1 0,2 1 1,-1-1-1,3 17 0,-2-25 15,1 1-1,0-1 1,-1 1-1,1-1 1,1 1-1,-1-1 1,0 1-1,1-1 1,0 0-1,-1 0 0,2 0 1,-1 0-1,0 0 1,0 0-1,1-1 1,-1 1-1,4 2 1,-3-3 5,0-1-1,0 1 1,0-1 0,0 0 0,0 0-1,1 0 1,-1 0 0,0 0 0,1-1 0,-1 1-1,0-1 1,1 0 0,-1 0 0,1 0-1,-1-1 1,0 1 0,1-1 0,3-1 0,-3 1 16,0 0 1,-1-1-1,1 0 1,-1 1 0,1-2-1,-1 1 1,1 0 0,-1-1-1,0 1 1,0-1 0,0 0-1,-1 0 1,1 0 0,-1 0-1,0 0 1,1-1-1,-1 1 1,2-7 0,2-4 6,-1-1 0,0-1 0,3-19 1,-7 30-26,35-158 36,-34 157-123,-1 0 0,0 0 0,0 1 0,0-1 0,-1 0 0,0-12 0,3 31 77,-1 0-1,0 1 0,0-1 1,-2 1-1,0 14 1,0 5-77,1-28 78,0 36 149,0 0 1,-8 56-1,5-84-107,-1 0 0,0-1 0,0 1-1,-1-1 1,-1 0 0,0 0-1,-1-1 1,0 1 0,-1-1 0,0 0-1,-15 17 1,0-4 109,-1-2 0,-36 27 1,47-41-112,0 1 0,-1-2 0,0 1 0,0-2 0,0 0 0,-1-1 0,-20 6 0,27-10-51,0 0-1,0 0 0,0-1 1,0 0-1,0 0 1,0-1-1,0 0 1,0 0-1,0-1 1,1 0-1,-1 0 0,0 0 1,1-1-1,-1 0 1,1 0-1,0-1 1,0 0-1,1 0 1,-1 0-1,1 0 0,0-1 1,0 0-1,-5-6 1,8 9 5,1 0 0,0 0 0,-1 0 0,1 0 0,0 0 1,0 0-1,0 0 0,0 0 0,0 0 0,0 0 0,1-1 0,-1 1 1,1 0-1,0 0 0,-1-1 0,1 1 0,0 0 0,1-1 0,-1 1 0,0 0 1,0-1-1,1 1 0,0 0 0,-1 0 0,1 0 0,0-1 0,0 1 1,0 0-1,0 0 0,0 0 0,1 0 0,-1 1 0,1-1 0,-1 0 0,1 1 1,0-1-1,-1 0 0,1 1 0,4-3 0,3 1-32,-1-1 0,1 1-1,1 0 1,-1 1 0,0 0-1,0 0 1,11 0 0,9-1-134,7-2-707,0 2 0,1 1-1,46 4 1,-79-2 272,0 1 1,0-1-1,1 1 0,-1 0 0,-1 0 1,1 0-1,0 1 0,7 3 0,-9-4 230,-1 0 0,1 1 0,0-1 0,-1 0 0,1 1 0,-1-1 0,0 0 0,1 1 0,-1 0-1,0-1 1,0 1 0,0 0 0,0 0 0,0-1 0,-1 1 0,1 0 0,-1 0 0,1 0 0,-1 0-1,1 2 1,-4 24-5439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9:50.0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 56 8320,'-90'-40'3072,"80"32"-2400,-3 1-160,23 7-4704,12 7 3296,22 9-3264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9:51.0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475 74 4992,'1'-14'7373,"-1"12"-7100,1 1 0,-1-1 0,0 1 0,0 0 1,0-1-1,0 1 0,0-1 0,0 1 0,0 0 0,-1-1 1,1 1-1,0-1 0,-1 1 0,1 0 0,-1-1 1,1 1-1,-1 0 0,0 0 0,0 0 0,0-1 0,1 1 1,-1 0-1,0 0 0,-2-1 0,-1-1-58,0 0 1,0 0-1,-1 1 0,1-1 1,-1 1-1,0 0 0,1 1 1,-1-1-1,0 1 0,0 0 1,0 0-1,0 0 0,0 1 1,0 0-1,0 0 0,-1 0 1,1 0-1,-5 2 0,-11 2-6,1 0 0,-38 15 0,55-18-175,-21 7 48,0 2-1,1 0 1,-1 2 0,2 1 0,0 0 0,1 2-1,0 0 1,-31 31 0,49-42-101,-1 0 1,1 0-1,0 0 1,0 0-1,0 1 0,1-1 1,-1 1-1,1 0 1,0 0-1,0 0 1,-1 6-1,3-7 0,-1 0 0,1 0 0,0-1 0,0 1 1,1 0-1,-1 0 0,1 0 0,0-1 0,0 1 0,0 0 0,0-1 0,1 1 0,-1-1 1,1 0-1,0 1 0,3 3 0,7 8 57,1 0 0,1-1 0,1 0-1,31 22 1,21 20 189,-48-36-51,-1 0 0,-1 1 1,0 1-1,-2 0 0,-1 1 1,-1 1-1,-1 0 0,0 1 1,-2 0-1,-2 1 0,0 0 0,-1 0 1,-2 0-1,0 1 0,-2 0 1,-1 0-1,-2 37 0,-1-57-117,0-1 1,0 1-1,0-1 0,-1 0 1,1 0-1,-2 0 0,-2 7 1,4-11-130,-1 1 1,1-1 0,-1 1-1,1-1 1,-1 0 0,0 0-1,0 1 1,0-1 0,0-1-1,0 1 1,0 0 0,0 0-1,-1-1 1,1 0 0,-1 1-1,1-1 1,-1 0 0,-3 1 0,4-2-404,0 0 1,-1 0 0,1 0 0,0-1 0,0 1-1,-1 0 1,1-1 0,0 0 0,0 1 0,0-1-1,0 0 1,0 0 0,0 0 0,0-1 0,0 1-1,0 0 1,1-1 0,-1 1 0,0-1 0,1 0 0,-1 1-1,1-1 1,0 0 0,0 0 0,-2-2 0,-1-17-3224,-1-13-2288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9:51.3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5 9984,'-45'-3'6666,"56"3"-4047,66-1-1914,113 3 2028,-152 1-2330,0 1 0,0 2 0,36 11 0,-64-14-1098,-1 0-1,0 1 0,0 0 1,0 0-1,0 1 0,-1 0 0,1 1 1,7 7-1,-3-5-3821,0-3 1472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9:52.1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337 99 7392,'-1'-2'257,"-1"1"0,1 0-1,-1 0 1,0 0 0,1 1 0,-1-1 0,0 0 0,0 1 0,1-1 0,-1 1-1,0 0 1,0-1 0,0 1 0,0 0 0,0 0 0,1 0 0,-1 0 0,0 1 0,0-1-1,0 0 1,0 1 0,1-1 0,-1 1 0,0 0 0,1-1 0,-1 1 0,0 0-1,1 0 1,-3 2 0,-28 16 2587,22-14-2202,0 0-1,-15 11 0,14-5-413,0 0 0,0 0-1,1 1 1,0 0 0,1 1 0,1 0 0,0 0 0,0 1-1,2 0 1,-1 0 0,2 1 0,0 0 0,1 0-1,-4 21 1,5-14-235,0 1 0,2-1-1,0 0 1,2 1 0,0-1-1,1 0 1,2 0 0,0 0-1,11 32 1,-12-45 54,1 0 0,0-1 0,1 1 0,0-1 0,0 0 0,1 0 0,0-1 0,1 1 0,-1-1 0,1 0 0,1-1 0,15 11 0,-19-14-13,1 0 0,0-1 0,-1 1 0,1-1 0,0 0 0,0 0 0,1-1 0,-1 1 0,0-1 0,0-1 0,1 1 0,-1-1 0,1 1 0,-1-2 0,0 1 0,1 0 0,-1-1 0,0 0 0,0-1 0,1 1 0,-1-1 0,0 0 0,0 0 0,8-5 0,-6 2-13,-1 0-1,0 0 1,0-1-1,0 0 1,0 0-1,-1-1 1,0 0 0,7-12-1,29-65-52,-30 57 39,15-31 52,20-69 0,-39 103 112,-1-1-1,-1 0 1,-1-1-1,-1 1 1,-1-44 0,-3 59-73,0 0 0,0 0 1,-1 0-1,0 0 0,-1 0 1,0 0-1,0 1 0,-1 0 1,-1 0-1,-9-16 0,11 21-80,0 0 0,-1 0-1,1 0 1,-1 0 0,0 0 0,-1 1-1,1 0 1,0 0 0,-1 0 0,0 0-1,0 1 1,1 0 0,-1 0 0,-1 0-1,1 0 1,0 1 0,0 0 0,-1 0-1,1 0 1,0 1 0,-10 0-1,-6 2-75,0 1-1,-1 0 0,1 2 0,1 1 0,-31 11 0,-97 52-184,136-63 258,5-3-38,1 1 1,0 0-1,0 0 0,0 0 0,0 1 1,1 0-1,-1 0 0,1 1 0,-5 7 0,8-11 25,1-1-1,0 1 1,0 0-1,0 0 1,0 0-1,0-1 1,1 1-1,-1 0 1,1 0-1,-1 0 1,1 0-1,0 0 1,0 0-1,-1 0 1,1 0-1,1 0 1,-1 1-1,0-1 1,0 0-1,1 0 1,-1 0-1,1-1 1,0 1 0,-1 0-1,1 0 1,0 0-1,0 0 1,0-1-1,1 1 1,-1 0-1,0-1 1,1 1-1,-1-1 1,1 0-1,-1 1 1,1-1-1,2 2 1,6 3 63,0 0 0,0 0 0,1-1 0,-1 0 0,1-1 0,1 0 1,12 3-1,85 10 403,-69-13-402,-14-2-153,50-2 0,-26-1-5418,-46 1 4406,-1 0 1,1 0 0,-1 0 0,1 1 0,-1 0-1,1 0 1,-1 0 0,1 0 0,-1 0-1,0 1 1,0-1 0,6 4 0,13 7-3558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9:55.0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19 3552,'-2'0'151,"0"-1"1,0 1 0,0 0-1,-1 0 1,1 0-1,0 0 1,0 0 0,-2 0-1,-9 1 2250,11-1-1930,1-1 1,0 1-1,0-1 0,0 0 1,0 0-1,0 0 0,0 0 0,0 0 1,0 0-1,0 0 0,-5-9 8526,15 12-8987,-1 0 0,1 0 0,0-1 0,15 0 0,1 1 25,4 1-1,0-1 0,30-3 0,12-7 40,-58 9-90,-10-1 52,0 0 1,0 1 0,1-1 0,-1-1 0,0 1 0,1 0 0,-1-1 0,0 1-1,5-3 1,-7 3 113,6 2-6057,-6 7-1167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9:55.4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8 146 6304,'-7'-4'1259,"7"1"258,14-3 1420,-4 2-1856,10-5 1033,21-14 0,-8 4-1019,7-3-594,-20 10 426,42-18 0,-54 27-1430,1 0 1,0 1-1,9-2 1,-11 4-741,0-1 1,0 1 0,1 0 0,10 1-1,-4 2-1391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9:56.9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124 65 1472,'4'-14'12583,"4"9"-11662,15-4-327,0 1 0,40-8 1,-17 5-347,-42 10-165,0 1-1,0-1 0,0 1 0,0 0 1,0 1-1,0-1 0,0 1 0,0 0 0,0-1 1,0 2-1,5 1 0,-8-2-10,0 0 0,-1 0 0,1 0 0,0 1 0,-1-1 0,1 0 0,-1 0 0,1 0 0,-1 1 0,0-1 0,0 0 1,1 0-1,-1 1 0,0-1 0,0 0 0,0 1 0,-1 1 0,1-1 66,-1 2-30,0 1-1,0-1 1,-1 0 0,0 1 0,1-1 0,-2 0-1,1 0 1,0 0 0,-1 0 0,-3 3-1,-1 3 20,-4 4-4,0 0 1,0-1-1,-2-1 1,1 0-1,-29 19 1,32-23-276,1-1-1,-1 1 1,2 0 0,-1 1-1,1 0 1,-8 13-1,15-21 121,1-1 0,-1 1 0,1 0 0,-1 0 0,1-1 0,0 1 0,-1-1 0,1 1 0,0 0 0,-1-1 0,1 1 0,0-1 0,0 0 0,0 1 0,5 1 21,-1 1-1,0-1 1,0 1-1,0 0 0,0 0 1,0 1-1,-1-1 1,0 1-1,1 0 0,-1 0 1,-1 0-1,1 1 1,-1 0-1,1-1 0,-1 1 1,2 6-1,0 1 121,0 0 0,-1 1-1,0-1 1,-1 1 0,0 0 0,-1 0 0,-1 0-1,0 0 1,-1 22 0,-1-22 165,0-3-39,0 0 0,-1 0-1,0 0 1,-4 12-1,5-19-188,-1 1-1,0-1 1,0 1-1,0-1 0,0 0 1,0 0-1,-1 0 0,0 0 1,1 0-1,-1-1 0,0 1 1,0-1-1,-1 0 1,-3 3-1,-1-2 24,1 1 0,0-1 0,-1-1 0,1 0 0,-1 0 1,0 0-1,0-1 0,-13 1 0,6-2-53,-1 0 1,1-2-1,-24-4 1,35 5-86,0 0 1,0 0-1,0-1 1,0 0-1,0 0 0,1 0 1,-1 0-1,-5-5 0,8 6 53,1 1-1,-1 0 0,1-1 1,-1 1-1,0-1 0,1 1 1,-1-1-1,1 1 0,0-1 0,-1 0 1,1 1-1,-1-1 0,1 0 1,0 1-1,-1-1 0,1 0 1,0 1-1,0-1 0,0 0 0,-1 1 1,1-1-1,0 0 0,0 0 1,0 1-1,0-1 0,0 0 1,0 0-1,0 1 0,1-1 0,-1 0 1,0 1-1,0-1 0,1 0 1,-1 1-1,0-1 0,1 0 1,-1 1-1,0-1 0,1 0 0,-1 1 1,1-1-1,-1 1 0,1-1 1,-1 1-1,1-1 0,0 1 1,-1 0-1,1-1 0,0 1 0,-1 0 1,1-1-1,0 1 0,-1 0 1,2-1-1,11-4 31,0 1 0,0 0 0,1 1-1,-1 0 1,18-1 0,0-1-33,-10 3 147,-1 1 0,0 0 0,1 2 0,-1 0 0,27 6 0,-21 1 0,-24-8-795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9:57.9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17 3552,'-13'-8'14997,"18"14"-13408,0-3-1447,-1-1-1,1 0 1,0 0 0,0-1-1,-1 1 1,1-1 0,0 0-1,0-1 1,6 1 0,49-2 83,-37 0-22,150-12 5,50-2 230,-223 15-401,1 0 0,0 0 0,-1 0 0,1 1 0,0-1 0,-1 0 0,1 0 0,0 0 0,-1 1 0,1-1 0,-1 0 0,1 1 0,0-1 0,-1 0 0,1 1 0,-1-1 0,1 1 0,-1-1 0,1 1 0,-1-1 0,0 1 0,1-1 0,-1 1 0,0-1 0,1 1 0,-1 0 0,0-1 0,1 1 0,-1 0 0,0-1 0,0 1 0,0 0 0,0 0 0,1 1-15,-1 0 0,0 0 0,0 0 0,0 1 0,0-1 0,-1 0 0,1 0 0,-1 3 0,-8 17 80,-1 0 1,-1-1 0,-25 37 0,-51 55 233,62-81-230,-123 143-26,124-150-50,-39 32 0,24-23-21,-61 46-137,99-78 131,0-1 0,0 0 0,-1 0 0,1 0 0,0 0 1,-1-1-1,1 1 0,-1 0 0,1 0 0,-1-1 0,1 1 0,-1-1 0,-1 1 0,2-1-104,3 0-54,171-11 234,-42 2-153,-41-1 183,-57 5-219,40 0-1,-71 5-225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6:15.8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19 311 3072,'-11'-2'820,"11"2"-772,0 0 1,-1 0-1,1 0 0,0 0 1,0 0-1,-1 0 0,1 0 1,0 0-1,0 0 0,-1 0 0,1 0 1,0 0-1,-1 0 0,1 0 1,0 0-1,0 1 0,-1-1 1,1 0-1,0 0 0,0 0 1,0 0-1,-1 0 0,1 1 1,0-1-1,0 0 0,0 0 1,-1 0-1,1 1 0,0-1 1,0 0-1,0 0 0,0 1 1,0-1-1,0 0 0,0 0 1,-1 1-1,12 20 3093,-10-19-2954,1 1 0,-1-1 0,1 0 0,-1 0-1,1 0 1,0 0 0,0 0 0,0 0 0,0 0 0,0 0 0,0-1-1,1 1 1,-1-1 0,0 0 0,1 0 0,-1 0 0,1 0 0,-1 0 0,1 0-1,0-1 1,4 2 0,-2-2 4,-1 0 1,0 0-1,0 0 0,0-1 1,0 1-1,0-1 0,0 0 1,0 0-1,0 0 0,0 0 1,-1-1-1,1 0 1,0 0-1,5-4 0,174-140 2164,-164 131-2182,-5 3-45,0-1-1,19-22 1,-30 31-98,1 0 0,-1-1 0,0 1 1,0-1-1,0 0 0,-1 0 0,0 0 0,0 0 1,0 0-1,0 0 0,-1-1 0,0 1 0,0-8 0,-1 11-12,0 0 0,0 0-1,0 0 1,0-1 0,0 1 0,-1 0-1,0 0 1,1 0 0,-1 0-1,0 0 1,0 0 0,0 0-1,0 0 1,0 0 0,0 0-1,-1 0 1,1 0 0,-3-1-1,2 1-20,-1 0 0,1 1 0,-1-1 0,1 1 0,-1 0-1,0 0 1,1 0 0,-1 0 0,0 0 0,0 1 0,0-1 0,-4 1-1,-1-1-25,1 2 0,-1-1 1,1 1-1,-1 0 0,1 1 0,-1-1 0,1 2 0,0-1 0,-13 7 0,11-4 56,-1 1 0,1 1 0,0 0 0,0 0 0,1 1 0,0 0-1,0 0 1,1 0 0,-11 17 0,13-17 33,0 1 0,1-1 0,0 1-1,1 0 1,0 0 0,0 0 0,1 0-1,0 0 1,0 1 0,1-1 0,0 19-1,2-18 55,0 1 0,0 0 0,1 0 0,0 0 0,1 0-1,0-1 1,5 11 0,-6-17-59,1 0-1,-1 1 1,1-1-1,0 0 1,0 0-1,0-1 1,0 1-1,0-1 1,1 1-1,0-1 1,0 0-1,0-1 1,0 1-1,0-1 1,0 1-1,1-1 1,-1-1-1,8 3 1,-1-2-13,0 0 0,0-1 0,0 0-1,0 0 1,0-2 0,0 1 0,0-1 0,0-1 0,0 0-1,12-4 1,8-4 54,-1-1-1,33-17 1,-2-5 37,105-74 0,-150 95-63,21-22-1,-22 19-179,1 1 0,21-15-1,-33 41-70,-2-1 223,1 0 0,0 0 1,1-1-1,10 20 0,-2-3 120,-7-14-39,2-1 1,-1 1-1,2-1 0,-1 0 0,2-1 0,-1 0 1,13 11-1,-14-15-69,0-1 0,0 0 1,1 0-1,0-1 0,0 0 1,1 0-1,-1-1 0,1 0 1,0-1-1,0 0 0,14 4 1,-5-5-29,0-1 0,-1-1 0,1 0 0,0-1 0,0-1 0,-1 0 1,1-1-1,-1-2 0,27-8 0,-44 12-97,1 1 0,0 0-1,0 0 1,-1 0 0,1-1 0,0 1 0,0 0 0,-1-1-1,1 1 1,0-1 0,-1 1 0,1-1 0,-1 1 0,1-1-1,0 1 1,-1-1 0,1 1 0,-1-1 0,0 0 0,1 1-1,-1-1 1,0 0 0,1 1 0,-1-1 0,0 0 0,1 0-1,-1 1 1,0-1 0,0 0 0,0 0 0,0 0 0,0 1-1,0-1 1,0 0 0,0 0 0,0 1 0,0-1 0,-1 0 0,1-1-1,-2-2-1572,0 0 1,-1-1-1,1 1 0,-1 1 0,-5-7 0,3 5-1107,-2-3-332,-2 4-607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9:58.3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4 6816,'-26'-3'2197,"20"2"1408,20 2-394,45 6-171,75 5-475,-32-3-1407,52 2-1079,-114-9-2023,-4 0-6869,-33 0 5523,9 9-1494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9:59.0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44 259 5056,'-13'-1'1563,"21"2"1055,16 7 737,-9-7-2751,0-1 0,0-1 0,0 0 0,0 0 0,17-5 0,-4 1-234,-11 2-273,0-1-1,0 0 1,0-1 0,-1-1-1,26-13 1,-33 14 5,0 0 1,-1 0-1,0-1 0,0 0 1,0-1-1,-1 1 0,0-2 1,0 1-1,0-1 0,-1 0 1,7-12-1,-12 18-46,1-1 0,-1 0 0,0-1 0,0 1 0,0 0 0,0 0 0,0 0 0,-1-1-1,1 1 1,-1 0 0,0-1 0,0 1 0,0 0 0,-1-1 0,1 1 0,-1 0 0,0 0 0,0 0 0,0-1 0,-3-4 0,2 4-35,0 1 0,0 0 0,0 0 1,-1 0-1,0 0 0,0 0 0,1 0 1,-1 1-1,-1-1 0,1 1 1,0 0-1,-1 0 0,1 0 0,-1 0 1,1 1-1,-1 0 0,-6-2 0,0 1 36,0 1 0,1 0-1,-1 1 1,0 0-1,0 0 1,1 1 0,-1 1-1,0-1 1,1 1-1,0 1 1,-10 3 0,4 0 81,-1 1 0,2 0 1,-1 1-1,1 1 0,-23 18 1,24-15 5,0 1 0,0 0 0,2 1 0,-1 0 0,2 1 0,0 0 0,1 1 0,0 0 0,-9 27 0,16-39-137,1 0-1,0 0 1,0 0 0,0 1 0,0-1 0,1 0 0,-1 0 0,1 0 0,0 1-1,0-1 1,1 0 0,-1 0 0,1 0 0,0 1 0,0-1 0,1 0 0,-1 0-1,3 4 1,-1-3 35,0 0-1,1-1 0,-1 1 1,1-1-1,0 0 0,0 0 1,0 0-1,1-1 0,0 0 1,-1 1-1,1-2 0,0 1 1,8 3-1,11 3 167,0-1 1,1-1-1,0-1 1,0-1-1,46 2 1,-39-6-703,38-4 1,-39 0-2423,36-9 0,-64 12 2324,-1-1 0,0 0 0,1 1 0,-1-1 0,0 0 0,1-1 0,-1 1 0,0 0 0,0 0 0,0-1 0,0 1 0,2-3 0,5-8-5082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39:59.7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53 5472,'-7'-5'2469,"7"4"-2183,0 1 0,-1 0 1,1-1-1,0 1 0,0-1 0,0 1 0,-1 0 0,1-1 0,0 1 0,0-1 1,0 1-1,0 0 0,0-1 0,0 1 0,0-1 0,0 1 0,0 0 1,0-1-1,0 1 0,0-1 0,0 1 0,0-1 0,1 1 0,-1-1 1,9-8 2762,17-4-1937,-21 11-422,-1 0-592,0 0-1,1 0 1,-1 0-1,1 1 1,0 0-1,-1 0 1,1 0 0,0 1-1,0-1 1,-1 1-1,1 0 1,0 1-1,0-1 1,-1 1 0,1 0-1,7 2 1,-11-2-72,0 0 0,0 0 0,0 0 0,0 0 0,0 0 0,0 0 0,0 0-1,-1 0 1,1 1 0,0-1 0,0 0 0,-1 0 0,1 1 0,-1-1 0,0 0 0,1 1 0,-1-1 0,0 1 0,1-1 0,-1 0 0,0 1 0,0-1 0,0 1 0,-1-1 0,1 1 0,0-1 0,-1 3 0,-1 6 204,-1-1 1,-5 16-1,3-13-107,-1 0 0,0 0-1,-1 0 1,-12 17 0,15-23-37,0 1 0,1 0 0,0 0 0,0 0 1,-3 14-1,5-20-83,1 0-1,0 0 1,0 0-1,0 0 1,0 0 0,0 0-1,0 0 1,0 0 0,0 0-1,0 0 1,1-1 0,-1 1-1,0 0 1,0 0 0,1 0-1,-1 0 1,1 0-1,-1 0 1,1-1 0,-1 1-1,1 0 1,-1 0 0,1-1-1,0 1 1,0 0 0,-1-1-1,1 1 1,0-1-1,0 1 1,-1-1 0,1 1-1,0-1 1,0 0 0,0 1-1,0-1 1,1 1 0,3 0 25,1 0 0,-1 0 0,0 0 0,1-1 0,4 0 1,-2 0 230,-1 0-976,0 0 1,0 0 0,1 1 0,12 3 0,-18-3 222,1-1-1,-1 1 1,0 0 0,1 1 0,-1-1 0,0 0 0,0 1 0,0-1 0,0 1 0,0-1 0,-1 1 0,1 0 0,0 0 0,-1 0 0,1 0 0,-1 0 0,0 0 0,2 4 0,6 16-5810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00.5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1 159 3488,'0'0'90,"0"-1"-1,0 1 1,0 0 0,0 0-1,0 0 1,0 0-1,-1-1 1,1 1 0,0 0-1,0 0 1,0 0 0,0 0-1,0-1 1,0 1 0,0 0-1,0 0 1,0 0 0,0 0-1,0-1 1,0 1 0,0 0-1,0 0 1,0 0 0,1 0-1,-1-1 1,0 1 0,0 0-1,0 0 1,0 0 0,0 0-1,0-1 1,0 1 0,0 0-1,1 0 1,-1 0-1,0 0 1,0 0 0,0 0-1,0-1 1,11-5 3448,-8 5-2608,0-1 0,1 1 0,-1 0 0,0 0 0,6 0 0,13 1 143,-1 0 0,0 2 0,24 5 1,-16 0-849,13 3-45,-1-1 0,1-3 0,0-1 0,49 0 0,182-27 272,5-20-149,-256 38-295,372-45 175,22-4 1100,-382 48-1175,-21 4-191,-1-1 0,1 0 0,14-5 0,-16 5 107,-7 2-1723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03.8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136 2 3328,'-1'-1'81,"0"1"1,0 0 0,0 0-1,-1-1 1,1 1-1,0 0 1,0 0-1,-1 0 1,1 0-1,0 1 1,0-1-1,-1 0 1,1 0 0,0 1-1,0-1 1,0 1-1,-2 0 1,1 1 113,0-1 0,0 1 0,0 0 0,1-1 0,-1 1 0,0 0 0,1 0 0,0 0 0,-3 4 0,-7 21 1138,1-1-1,0 2 0,3-1 1,-7 35-1,10-40-852,-11 62 554,3 1 1,5 0-1,4 126 1,5-159-1037,14 95 0,-12-128-102,1-1 0,0 1 0,1-1 1,1 0-1,0-1 0,2 0 0,0 0 0,16 22 0,-19-31-770,1 0-1,11 10 1,18 9-1046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04.3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4224,'4'15'3098,"10"26"1,52 140 2458,-53-140-4634,-1 1 0,-3 0 0,9 83 0,-15-61-81,-8 125 0,0-153-798,0-1-1,-3 0 1,-1-1 0,-21 55 0,25-78-885,0 0 1,-1 0-1,0-1 1,-13 18-1,-3-2-1425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05.5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79 3648,'-15'0'1837,"8"0"2384,7 0-4132,0 0 0,0 0 0,0 0 0,-1 0-1,1 0 1,0 0 0,0-1 0,0 1-1,0 0 1,0 0 0,0 0 0,0 0 0,0 0-1,0 0 1,0-1 0,0 1 0,0 0-1,0 0 1,0 0 0,0 0 0,0 0 0,0-1-1,0 1 1,0 0 0,0 0 0,0 0 0,0 0-1,0 0 1,0-1 0,0 1 0,0 0-1,0 0 1,0 0 0,0 0 0,0 0 0,1 0-1,-1-1 1,0 1 0,0 0 0,0 0 0,0 0-1,0 0 1,0 0 0,1 0 0,3-6 897,2 2-743,0 0 1,0 0-1,0 0 1,0 1-1,1 0 1,0 0-1,11-2 1,49-9-86,-21 6 29,-20 2 23,1 2 1,1 1 0,51 0-1,-76 3-156,-1 0 0,1 0 0,-1 1 0,1-1-1,-1 1 1,1-1 0,-1 1 0,1 0 0,-1 0-1,1 0 1,-1 0 0,0 0 0,0 1 0,1-1 0,-1 1-1,0-1 1,0 1 0,-1 0 0,1 0 0,0 0-1,-1 0 1,1 0 0,-1 0 0,2 3 0,-1-1 15,-1 0 1,0 0 0,-1 0 0,1 0 0,-1 0 0,0 0 0,0 1 0,0-1 0,0 0 0,-1 0 0,1 0 0,-1 0 0,0 0 0,-3 6 0,-14 36 256,-3 0 1,-1-1-1,-2-1 1,-37 50-1,42-70-219,-1-1-1,0-1 1,-2-1 0,-40 32-1,59-50-86,-1-1 0,1 1 0,0-1 0,-1 0 0,0 1 0,1-1 0,-1-1 0,0 1 0,0-1 0,0 1 0,-5 0 0,17-10-238,6 3 275,0 1 0,0 1 0,27-3 1,45 1 315,-72 5-309,38-3 16,36-1 66,-75 5-467,0 0-1,1 0 1,-1 2-1,19 4 1,-29-6-121,0 0 0,-1 0 0,1-1 0,0 0 0,0 1 0,0-1 1,5 0-1,-6-1-223,1 1 1,-1-1 0,0 0 0,1 1-1,-1-1 1,0 0 0,0 0-1,0 0 1,0-1 0,3-1 0,8-9-2376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07.1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4 503 3488,'-3'3'1212,"3"-3"-1130,0 0-1,0 0 0,0 0 0,0 1 1,0-1-1,0 0 0,0 0 1,1 0-1,-1 0 0,0 0 0,0 0 1,0 1-1,0-1 0,0 0 1,0 0-1,1 0 0,-1 0 0,0 0 1,0 0-1,0 0 0,0 0 1,1 0-1,-1 0 0,0 0 0,0 0 1,0 0-1,0 0 0,1 0 0,-1 0 1,0 0-1,0 0 0,0 0 1,0 0-1,1 0 0,-1 0 0,4 0 626,-1 0-1,1 0 0,0-1 0,0 0 0,-1 0 0,1 0 1,-1 0-1,1 0 0,-1-1 0,7-3 0,-5 2-281,0-1 1,-1 0-1,1 0 1,-1 0-1,0 0 0,5-7 1,2-6-292,0-1 0,-1 0 0,8-21 0,-7 17 541,4-10-499,1 2-1,1 0 0,2 1 0,1 0 0,37-40 0,46-34 225,-81 86 68,-18 14-285,-4 3-173,0 0-1,0 0 1,1 0 0,-1 0 0,0 0 0,0 0 0,0 0 0,0-1 0,0 1-1,0 0 1,0 0 0,0 0 0,0 0 0,0 0 0,0 0 0,0-1 0,0 1 0,0 0-1,0 0 1,0 0 0,0 0 0,0 0 0,0-1 0,0 1 0,0 0 0,0 0-1,0 0 1,0 0 0,0 0 0,0 0 0,0 0 0,0-1 0,0 1 0,-1 0 0,1 0-1,0 0 1,0 0 0,0 0 0,0 0 0,0 0 0,0 0 0,0-1 0,0 1 0,-1 0-1,1 0 1,0 0 0,0 0 0,0 0 0,0 0 0,0 0 0,0 0 0,-1 0-1,1 0 1,0 0 0,0 0 0,0 0 0,0 0 0,0 0 0,-1 0 0,1 0 0,0 0-1,0 0 1,0 0 0,0 0 0,0 0 0,0 0 0,-1 1 0,-10 6 56,0 1 0,0 1 0,1 0 1,0 1-1,1 0 0,0 0 0,0 1 1,1 0-1,0 0 0,-7 16 0,2 0 103,1 0-1,1 1 1,-11 46-1,19-61-174,0 0-1,1 1 1,1-1-1,0 1 1,1-1-1,0 1 1,4 23-1,-3-32 12,1 0 1,-1 0-1,1 0 0,-1 0 0,2-1 0,-1 1 0,0-1 0,1 1 0,0-1 0,4 5 0,-4-6 12,0 0 0,-1-1-1,1 0 1,0 0 0,0 0 0,1 0-1,-1 0 1,0-1 0,0 1-1,1-1 1,-1 0 0,1 0-1,0 0 1,-1-1 0,1 1 0,3-1-1,1 0 14,1 0 0,-1-1 1,0 0-1,0 0 0,0-1 0,0 0 0,0-1 0,10-4 0,-6 1-23,0 0-1,-1 0 1,0-1 0,17-14-1,-4-2-24,0 0-1,-2-1 1,-1-2-1,20-31 1,-7 4 96,33-71 0,-59 107 2,11-33 0,-19 49-66,0 0 0,0 0-1,0 0 1,0 0-1,0 1 1,0-1 0,0 0-1,0 0 1,0 0 0,0 0-1,0 0 1,0 0 0,-1 1-1,1-1 1,-1-1 0,-1-8-89,2 10 73,0 0-1,0 0 1,0 0-1,0 0 1,-1 0 0,1-1-1,0 1 1,0 0-1,0 0 1,0 0-1,0 0 1,0 0-1,0 0 1,0 0-1,-1 0 1,1 0-1,0 0 1,0 0 0,0 0-1,0 0 1,0 0-1,0 0 1,-1 0-1,1 0 1,0 0-1,0 0 1,0 0-1,0 0 1,0 0 0,0 0-1,-1 0 1,1 0-1,0 0 1,0 0-1,0 0 1,0 0-1,0 0 1,0 0-1,0 1 1,-1-1 0,1 0-1,0 0 1,0 0-1,0 0 1,0 0-1,0 0 1,0 0-1,0 0 1,0 1-1,0-1 1,0 0-1,0 0 1,0 0 0,0 0-1,0 0 1,0 1-1,-7 7-17,1 4 61,1 0-1,0 0 1,1 1-1,0-1 1,1 1-1,-2 19 0,4-24-29,0 3-50,0 0 0,1 0 0,0 0 0,1 0 0,0 0 0,0 0 0,2-1 0,-1 1 0,1 0 1,1-1-1,0 1 0,0-1 0,1 0 0,0-1 0,1 1 0,7 8 0,-12-17-104,-1 0 0,1 0 0,0-1 1,0 1-1,-1-1 0,1 1 0,0-1 0,0 1 0,0-1 0,0 1 0,0-1 0,0 0 0,0 1 0,-1-1 0,1 0 0,0 0 0,0 0 1,0 0-1,0 0 0,0 0 0,0 0 0,2 0 0,22-8-5018,-9 3 2671,30 0-5597,-34 4 7140,25 0-1768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09.7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13 6048,'0'0'58,"0"0"0,-1 0 0,1 0 0,0 0 0,0 0 0,0 0 0,0 0 0,-1 0 0,1 0 0,0 0 0,0 0 0,0 0 0,0 0 0,-6 0 5060,6 1-4067,71 127 4474,-54-98-5124,-2 2-1,14 37 1,16 69 852,-34-101-983,-6-19-178,0-2 8,0 0-1,1 0 1,13 25 0,-14-29 263,2 2 230,-6-14-576,-1 0 0,0 0 0,1 1 0,-1-1 1,1 0-1,-1 0 0,1 0 0,-1 0 1,1 0-1,-1 0 0,1 0 0,-1 0 1,1 0-1,-1 0 0,1 0 0,-1 0 0,1-1 1,-1 1-1,1 0 0,-1 0 0,0 0 1,1-1-1,-1 1 0,1 0 0,-1 0 0,0-1 1,1 1-1,-1 0 0,0-1 0,1 1 1,-1-1-1,0 1 0,1-1 0,3-5 77,0 0-1,0 0 0,0 0 0,-1-1 1,0 1-1,0-1 0,-1 0 0,0 0 1,1-8-1,2-1-12,2-7 18,38-116 168,-33 108-211,1 0-1,23-39 1,-23 48-151,-2 1 4,1 2 0,1 0 0,1 0 0,30-32 1,-27 33-161,-13 14-503,-1 0 0,1 1 0,-1-1-1,6-3 1,-9 7 433,1 0-1,-1-1 0,1 1 0,-1 0 0,0 0 0,1 0 1,-1 0-1,1 0 0,-1 0 0,1 0 0,-1 0 0,0 0 1,1 0-1,-1 0 0,1 0 0,-1 0 0,1 0 0,-1 0 1,0 0-1,1 0 0,0 1 0,11 2-7733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10.2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 25 7872,'-6'-3'1051,"-10"-2"8057,26-1-6681,-9 5-2385,0 0 0,0 0 0,0 0 0,0 0 1,0 1-1,0-1 0,0 1 0,0-1 1,0 0-1,2 0 0,1 1-18,-1-1 0,1 1 0,0 0 0,0 0 1,0 0-1,0 1 0,-1-1 0,1 1 0,0 0 0,0 0 0,-1 0 0,1 0 1,-1 1-1,1-1 0,-1 1 0,0 0 0,1 0 0,-1 0 0,0 1 0,0-1 0,0 1 1,4 5-1,-5-5 19,-1 0 0,1-1 0,-1 1 1,0 0-1,0 0 0,0 0 0,0 0 1,0 0-1,-1 0 0,1 0 0,-1 0 0,0 1 1,0 4-1,-1-3 46,0 0 0,0 0 0,-1 0-1,1 0 1,-1 0 0,0 0 0,-5 7 0,0 0 138,-2-1 0,1 0 0,-1-1-1,-1 0 1,-14 12 0,23-21-181,-1 1-1,1-1 1,-1 1 0,1-1 0,-1 1-1,1-1 1,0 1 0,0 0-1,0 0 1,0 0 0,0 0-1,0-1 1,0 4 0,14-3 109,2 0-310,0 0 0,0-2 1,0 0-1,27-3 0,8-2-3861,-43 5 2484,0 0-1,0 1 0,1-1 0,11 5 1,0 2-5236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6:16.1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541 12 7552,'-6'-3'783,"4"2"-509,0 0 0,0 0 0,0 0 0,-1 0 1,1 0-1,0 0 0,0 1 0,-1-1 0,1 1 0,-1-1 0,1 1 0,0 0 0,-1 0 1,1 0-1,-1 0 0,1 1 0,-4 0 0,-80 29 3304,34-13-2596,7-1-26,-44 22-1,73-29-802,0 0-1,0 0 1,1 2-1,1 0 1,-27 25-1,27-21-212,-36 41 290,45-49-425,0 0 0,0 1 1,1-1-1,0 1 0,0 0 0,-3 12 0,7-19-29,-1 0 1,1 0 0,0 0-1,0 0 1,-1 0 0,1 0-1,0 0 1,0 0 0,0 0-1,0 0 1,0 0 0,1 0-1,-1 0 1,0 0 0,0 0-1,1 0 1,-1 0 0,1 0-1,-1 0 1,1 0 0,-1 0 0,1 0-1,-1 0 1,1 0 0,1 1-1,0-1-102,-1 0 1,1 0-1,0 0 0,0 0 1,-1-1-1,1 1 0,0-1 0,0 1 1,0-1-1,0 1 0,0-1 0,0 0 1,0 0-1,0 0 0,2 0 0,30-6-4308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13.2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17 4064,'0'0'77,"0"0"0,-1-1 0,1 1 0,0 0 0,0 0 0,0 0-1,0-1 1,0 1 0,-1 0 0,1 0 0,0-1 0,0 1 0,0 0 0,0 0 0,0-1 0,0 1 0,0 0 0,0 0 0,0-1 0,0 1 0,0 0 0,0-1 0,0 1 0,0 0 0,0 0-1,0-1 1,0 1 0,0 0 0,0 0 0,0-1 0,1 1 0,-1 0 0,0 0 0,0-1 0,0 1 0,0 0 0,1 0 0,-1 0 0,0-1 0,0 1 0,0 0 0,1 0 0,-1 0-1,7-7 6485,-2 19-4513,-3-6-1642,-1 0-1,0 0 0,0 1 1,-1-1-1,0 0 0,0 0 1,-1 10-1,-10 47 648,5-35-789,-16 175 1371,8-46-763,4-55-613,10-58-7051,13-49-1448,-3-1 3536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13.8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1 128 2304,'1'-1'14090,"6"6"-9746,-1 0-6293,-1-3 2042,-1 0 1,1 0 0,0-1 0,0 1-1,0-1 1,0 0 0,0-1-1,0 1 1,0-1 0,0 0 0,0 0-1,7-1 1,-3 0 16,564-49 1956,-383 29-1914,522-40 414,-629 54-630,246-1 87,-302 8-78,14 3-3412,-47 7-3653,-11 4 3435,-9-1-1136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14.8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372 12 2560,'0'1'130,"0"-1"0,0 0 0,0 0 0,-1-1 0,1 1 0,0 0 0,0 0 0,-1 0 0,1 0 0,0 0-1,0 0 1,0 0 0,-1 0 0,1 0 0,0 0 0,0 0 0,0-1 0,0 1 0,-1 0 0,1 0 0,0 0 0,0 0 0,0-1 0,0 1 0,0 0 0,-1 0 0,1 0 0,0 0 0,0-1 0,0 1 0,0 0 0,0 0 0,0-1 0,0 1-1,0 0 1,0 0 0,0 0 0,0-1 0,0 1-7,0 0-1,0-1 1,0 1-1,0 0 1,0-1-1,-1 1 1,1 0-1,0 0 1,0-1-1,0 1 1,0 0-1,0 0 1,0-1-1,-1 1 0,1 0 1,0 0-1,0 0 1,0-1-1,0 1 1,-1 0-1,1 0 1,0 0-1,0 0 1,-1-1-1,1 1 1,0 0-1,0 0 1,-1 0-1,1 0 1,0 0-1,0 0 1,-1 0-1,1 0 1,0 0-1,-1 0 1,1 0-1,0 0 0,-1 0 1,-11 1 947,-1 0-1,1 1 1,-19 5-1,13-2-585,-6 2 224,1 2 0,-39 19 0,37-17-336,-7 5-113,-47 31 0,78-46-285,1-1 0,0 1 0,0 0 0,0 0 0,0-1 0,0 1 0,0 0 0,0-1 0,0 1 0,0 0 0,0 0 0,1-1 0,-1 1 0,0 0 0,0-1 0,1 1 0,-1 0 0,0-1 0,1 1 0,-1 0 0,1-1 0,-1 1 0,1 0 0,3 3-16,-1 0-1,1-1 1,0 0 0,0 1 0,0-1 0,1-1-1,6 5 1,38 13-163,-37-15 216,0 0 1,0 0 0,16 11 0,-19-9 198,1 1 1,-1 0-1,8 9 0,-14-14-84,-1-1-1,1 1 1,-1 0-1,0 0 0,0 0 1,0 0-1,-1 0 1,1 1-1,-1-1 0,1 1 1,-1-1-1,0 1 1,0 5-1,-1-6-44,0-1-1,0 1 1,-1-1-1,0 1 0,1-1 1,-1 1-1,0-1 1,0 1-1,0-1 1,-1 0-1,1 0 1,0 1-1,-1-1 1,0 0-1,1 0 1,-1 0-1,0-1 1,-3 3-1,-4 3 143,0-1-1,0 0 0,-11 4 0,7-3 69,7-3-287,-1-1 0,0 1-1,0-2 1,0 1 0,0-1 0,0 0-1,0 0 1,-1-1 0,1 0 0,0-1-1,-1 1 1,1-1 0,-1-1 0,1 1-1,-1-1 1,1-1 0,0 1-1,0-1 1,-10-4 0,16 5-173,0 1-1,0-1 1,0 1-1,0-1 1,0 0 0,0 0-1,0 1 1,0-1-1,0 0 1,1 0 0,-1 0-1,0 0 1,1 0-1,-1 0 1,0 0 0,1 0-1,-1 0 1,1-1-1,0 1 1,-1 0 0,1 0-1,0 0 1,0 0-1,-1-1 1,1 1 0,0 0-1,0 0 1,1-1-1,-1 1 1,0 0 0,0 0-1,0 0 1,1 0-1,-1-1 1,1 1 0,-1 0-1,1 0 1,0-1-1,3-6-1295,0 0 1,1 1-1,0 0 0,6-7 0,-9 11 1076,15-17-5029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15.2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3 8384,'-5'-2'2403,"6"7"1376,3 7-826,1 61 285,0 39-2385,-5-65-3588,0-45 2521,2-22-10975,-9-1 7045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15.5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32 7552,'-15'-15'2816,"25"10"-2208,-1-3 256,1 5-1376,-2 3 256,2 0-1504,-2 8 960,0 0-1760,2-1 1472,-1 6-1696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15.9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0 5216,'-1'1'135,"1"-1"-1,-1 0 1,1 1 0,0-1 0,-1 1-1,1-1 1,0 0 0,0 1 0,-1-1-1,1 1 1,0-1 0,0 1 0,-1-1-1,1 1 1,0-1 0,0 0 0,0 1-1,0 0 1,0-1 0,0 1 0,0-1-1,0 1 1,0-1 0,0 1 0,0-1-1,0 1 1,0-1 0,0 1 0,0-1-1,1 0 1,-1 1 0,0-1 0,0 1-1,0-1 1,1 1 0,0 0 0,14 26 2398,-5-11-1060,-5-2-795,0 0 0,0 1 0,-2 0 0,0 0 0,0 0 0,0 28 0,0-20-232,-1-18-172,2-11-87,0-4-239,-1-1 1,-1 1 0,3-22-1,-4 22 5,0 0-1,1 0 1,0 0-1,1 1 1,6-16-1,-2 9 72,-5 10 71,0 0 0,1 1 0,-1-1 1,1 1-1,6-8 0,-8 12-39,0 0 0,0 0 0,-1 0 0,1 1 0,0-1 0,0 0 0,0 1 0,0-1 0,0 0 0,0 1 0,0 0 0,1-1 0,-1 1 0,0-1 0,0 1 0,0 0 0,0 0 0,0 0 0,1 0 0,-1 0 0,0 0 0,0 0 0,0 0 0,0 0 0,1 0 0,-1 1 0,0-1 0,0 1 0,0-1 0,0 0 0,0 1 0,0 0 0,0-1 0,2 2 0,0 0 22,0 1 0,0-1 0,-1 1 0,1 0 0,-1-1 0,1 1 0,-1 0 0,0 0 0,0 1 0,0-1 1,-1 0-1,1 1 0,1 4 0,1 5 41,-1 1 0,3 16 1,-3-10 87,0-1-355,0 0-1,-2 0 1,0 0 0,-1 0-1,-3 22 1,0-30-495,1-5-227,1-1-1,0 1 1,0-1-1,0 7 1,1-11 683,0-1-1,0 0 1,0 1 0,0-1-1,0 1 1,0-1 0,0 1 0,0-1-1,0 1 1,0-1 0,1 0-1,-1 1 1,0-1 0,0 1 0,0-1-1,1 0 1,-1 1 0,0-1-1,1 0 1,-1 1 0,0-1 0,1 0-1,-1 1 1,1-1-160,0 0 1,0 0-1,-1 0 1,1 0-1,0 0 1,0 0-1,0 0 1,-1 0-1,1 0 0,0 0 1,0-1-1,-1 1 1,1 0-1,0 0 1,-1-1-1,1 1 1,0-1-1,0 0 0,16-10-2927,1-4 1050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16.4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26 100 7232,'-9'-7'1061,"7"5"-820,0 1 0,1-1 0,-1 1 1,0-1-1,1 0 0,-1 1 0,1-1 0,-3-3 1,4 4-81,0 1 0,0-1-1,0 0 1,0 1 0,0-1 0,0 0 0,0 1 0,0-1 0,1 0 0,-1 1 0,0-1 0,0 1 0,1-1 0,-1 0 0,0 1 0,0-1 0,1 1 0,-1-1 0,1 1-1,-1-1 1,0 1 0,1-1 0,-1 1 0,1-1 0,-1 1 0,1-1 0,0 1 0,0-1 0,19-12 2360,-18 11-2392,9-4 433,0-1-1,0 2 1,0-1 0,1 2 0,23-7 0,-32 10-503,1 0 1,0 1 0,0-1 0,-1 1-1,1 0 1,0 0 0,0 0 0,-1 0 0,1 1-1,0-1 1,0 1 0,-1 0 0,1 0-1,-1 1 1,1-1 0,-1 1 0,1-1-1,-1 1 1,0 0 0,0 0 0,0 1-1,0-1 1,4 5 0,-3-2 1,-1-1-1,0 1 1,0 0-1,0 1 1,0-1 0,-1 0-1,0 1 1,0 0 0,0-1-1,-1 1 1,1 0-1,-2 0 1,1 0 0,-1 0-1,1 0 1,-2 0 0,1 0-1,-1 0 1,0 0-1,0-1 1,0 1 0,-1 0-1,0 0 1,0-1-1,0 1 1,-1-1 0,0 0-1,0 0 1,-6 8 0,0-2 20,-1 0 0,1-1 0,-2 0 0,1-1 1,-1 0-1,-1 0 0,1-1 0,-22 10 0,-3 2-6,35-19 16,3-1 58,99 8-325,-41-9-1170,1-1-7249,-46 2 2254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18.9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173 57 4384,'-1'-1'862,"0"-1"1,0 1-1,-1 0 1,1 0-1,0 0 1,-1 1-1,1-1 0,-1 0 1,1 0-1,-1 1 1,0-1-1,1 1 1,-3-1-1,1 2-639,0-1 0,0 1 0,1 0 0,-1 0 0,0 0 0,0 0 0,1 0 0,-1 0 0,1 1 0,-1 0 1,1-1-1,0 1 0,0 0 0,-1 0 0,1 0 0,-3 4 0,-4 6 118,-15 24 1,23-35-305,-6 12 96,-1 1-1,2 1 1,0-1 0,1 1-1,-4 16 1,-10 78 90,12-61-303,6-42 76,0-1 0,0 1 0,0 0 0,1-1 0,0 1 1,0 0-1,1-1 0,0 1 0,0 0 0,0-1 0,1 1 0,-1-1 1,1 0-1,1 1 0,-1-1 0,1 0 0,6 9 0,-7-12 21,1 0 0,0 0 0,0 0 0,0 0 0,0 0 0,0-1 0,0 1-1,0-1 1,0 0 0,1 0 0,-1 0 0,0-1 0,1 1 0,-1-1 0,1 1 0,-1-1-1,7-1 1,5-1 40,0-1 0,0 0 0,-1-2-1,0 1 1,19-10 0,-5 0-33,40-26 1,-52 29 27,0-1 0,-1-1 0,-1 0 0,0-1 0,-1-1 0,0 0 0,-1-1 0,-1 0 0,-1-1 0,0 0 0,-1-1 0,-1 0 0,0 0 0,-2-1 0,6-22 0,-10 33-37,-1 0 0,0 0 0,0 1 0,0-1 0,-1 0 0,0 0 0,-1 0 0,-1-10 0,1 15-18,1 0 0,-1 0-1,0 0 1,0 0 0,0 1 0,0-1 0,-1 0-1,1 0 1,-1 1 0,0-1 0,0 1 0,0-1-1,0 1 1,0 0 0,0 0 0,0 0 0,-1 0-1,1 0 1,-1 0 0,1 1 0,-1-1 0,0 1-1,-3-1 1,-9-2-36,0 1 0,0 1 0,0 0 0,0 1 0,0 0 0,-1 1 0,1 1 0,0 1 0,0 0 0,0 1 0,0 0 0,0 2 0,1-1 0,-1 2 0,1 0 0,0 1 0,1 0 0,0 1 0,0 0 0,1 1 0,-15 13 0,19-13 98,1-1 0,0 1 0,1 0 0,0 0 0,0 1 0,1 0-1,0 0 1,1 0 0,0 0 0,1 1 0,0 0 0,0-1 0,1 1 0,1 0 0,0 0 0,0 13 0,1-21-21,1-1-1,-1 1 0,0-1 1,1 1-1,0-1 0,0 1 1,0-1-1,0 0 1,0 1-1,0-1 0,0 0 1,1 0-1,-1 0 0,1 0 1,0 0-1,-1 0 0,4 3 1,-1-3 0,-1 0 1,1 0 0,0 0 0,-1 0-1,1-1 1,0 1 0,0-1-1,0 0 1,0 0 0,5 0 0,4 0-21,0-1 0,0 0 1,0-1-1,0 0 0,0-1 1,14-5-1,-7 1-607,19-9 0,-20 8-3558,24-8 0,-29 12-1639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19.7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54 3712,'-6'-1'1878,"-3"1"5153,9 0-6976,0 0-1,0 0 1,0 0-1,0 0 0,0 0 1,1 0-1,-1 0 1,0 1 652,0-1-652,0 0-1,1 0 1,-1 0-1,0 0 1,0 0-1,0 0 1,0 0-1,0 0 0,0 0 1,0 1-1,0-1 1,0 0-1,0 0 1,0 0-1,0 0 0,0 0 1,0 0-1,0 0 1,0 0-1,0 0 1,0 0-1,0 0 1,-1 1 652,1-1-652,0 0-1,0 0 1,1 1 219,1 0 0,0-1 0,-1 1 1,1-1-1,0 0 0,-1 0 1,1 1-1,3-1 0,0 0 169,9 0 86,0 0 0,0-1 0,23-3 0,7-2 22,326-25 388,-315 23-876,-32 4-279,39-1 1,-34 5-1207,-15 0-6351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20.2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2 108 6816,'-1'-1'171,"1"0"1,0 1-1,0-1 0,0 0 1,0 0-1,0 1 1,0-1-1,0 0 0,0 1 1,0-1-1,0 0 1,0 0-1,0 1 0,0-1 1,0 0-1,1 1 1,-1-1-1,0 0 0,1 1 1,-1-1-1,0 0 1,1 1-1,-1-1 0,1 1 1,-1-1-1,1 0 1,19-13 2839,-7 5-1594,-4 3-877,0 0 1,1 1 0,-1-1 0,1 2 0,1-1 0,18-4 0,68-11 1064,-82 18-1448,0 0-1,0 1 0,16 1 0,-26 0-72,0 1 0,0-1 0,0 1 0,0 0 0,0 1 0,0-1 0,0 1 0,0 0 1,-1 0-1,1 0 0,-1 1 0,9 5 0,-12-7-39,1 1 0,-1 0 0,1-1 0,-1 1 0,1 0 0,-1 0 0,0 0 1,0-1-1,0 1 0,0 0 0,0 1 0,-1-1 0,1 0 0,-1 0 0,1 0 1,-1 0-1,1 3 0,-2-1 20,1 0 0,0 0 0,-1 0 0,0-1 0,1 1 0,-2 0 0,1 0 1,-3 6-1,-4 3 63,0 0 1,0 0 0,-19 20 0,26-32-128,-16 17 111,-1-1-1,-1 0 0,-1-2 1,0 0-1,-25 13 0,44-27-107,-7 5-22,13-6-10,9-1 85,31 0-292,0-2 1,-1-2-1,64-16 1,-57 8-3913,0-3-3680,-32 10 4441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6:19.1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212 804 2080,'2'-2'835,"0"0"0,0-1-1,0 1 1,1 0 0,-1 0 0,1 0 0,4-2 1123,-15 3 1901,-7 2-2566,10 0-1030,1 0 0,-1 0-1,1 1 1,0-1 0,0 1 0,-1 0-1,-6 5 1,-27 21 753,19-13-582,8-6-268,-1 0 1,2 0-1,-1 1 0,2 1 1,-1 0-1,1 0 0,-10 18 1,16-23-118,0-1 0,0 1 0,1 0 0,-1-1-1,1 1 1,1 0 0,-1 0 0,1 1 0,0-1 0,1 0 0,-1 0 0,1 0 0,1 1 0,-1-1 0,1 0 0,0 0 0,0 0 0,1 0-1,3 11 1,-3-12 1,1-1-1,-1 1 0,1 0 0,0-1 0,0 0 1,0 1-1,0-1 0,1 0 0,0-1 0,0 1 1,0-1-1,6 5 0,-7-7-21,0 1 1,0-1-1,0 0 1,0 0-1,1 0 0,-1 0 1,0-1-1,0 1 0,1-1 1,-1 0-1,0 0 1,1 0-1,-1 0 0,0 0 1,1-1-1,-1 0 0,0 0 1,0 1-1,0-2 1,1 1-1,2-2 0,10-6 27,-1 0-1,0-2 0,0 0 1,14-13-1,-2 1-16,18-15 31,98-74 22,-108 86-71,-1-2 0,46-47 0,-60 52 28,0 0-1,-2-1 1,0-1 0,20-40-1,-17 19-36,-2 0 0,18-67 0,16-101-47,-52 207 29,7-28-75,-2-1 0,3-72 0,-9 108 80,0 0 0,0 0 0,0-1-1,0 1 1,0 0 0,0 0 0,0 0-1,-1 0 1,1 0 0,0 0 0,0 0-1,0 0 1,0 0 0,0 0 0,0 0 0,0 0-1,0 0 1,0 0 0,0 0 0,0 0-1,0 0 1,-1 0 0,1 0 0,0 0-1,0 0 1,0 0 0,0 0 0,0 0-1,0 0 1,0 0 0,0 0 0,0 0 0,0 0-1,0 0 1,-1 0 0,1 0 0,0 0-1,0 0 1,0 0 0,0 0 0,0 0-1,0 0 1,0 0 0,0 0 0,0 0-1,0 0 1,0 0 0,0 0 0,0 0-1,0 0 1,-1 0 0,1 1 0,0-1 0,0 0-1,0 0 1,0 0 0,0 0 0,0 0-1,0 0 1,0 0 0,0 0 0,-3 7 1,0 0 0,0 0 1,1 0-1,-1 0 0,2 0 0,-3 11 1,0 3-1,-29 139 64,-33 128 653,-18-20-209,57-164-81,28-100-56,3-8-146,10-15-43,-10 14-150,11-16-39,1 2 1,2 0-1,0 1 1,34-27-1,-48 42-10,0 1 0,0-1 0,0 1 0,0 0 0,8-3 0,-12 5 10,1-1-1,0 1 1,-1 0-1,1 0 1,-1 0-1,1 0 1,-1 0-1,1 0 1,0 0-1,-1 0 1,1 0-1,-1 0 1,1 1-1,0-1 1,-1 0-1,1 0 1,-1 1-1,1-1 1,-1 0-1,1 0 1,0 1-1,-1 0 8,1 0-1,0 0 1,-1 0-1,1 0 1,-1 0-1,0 0 1,1 0 0,-1 0-1,0 0 1,1 0-1,-1 0 1,0 0-1,0 0 1,0 0-1,0 0 1,0 1-1,1 20 6,1 0 0,0 0 0,12 40 0,-12-55-1,0 1-1,1-1 1,0 0-1,7 12 1,-9-17 13,0 0-1,1 0 1,-1 0 0,0-1-1,1 1 1,-1-1 0,1 1-1,0-1 1,-1 1 0,1-1-1,0 0 1,0 0 0,0 0-1,0 0 1,0 0 0,0 0-1,0-1 1,0 1 0,1-1-1,-1 1 1,4-1 0,5-1 25,-1 0 1,1-2-1,0 1 1,-1-1 0,0-1-1,0 1 1,17-10 0,9-3 83,37-13-136,4 0 6,112-61 0,-171 81 15,18-12 9,-34 19-2,0 1 1,0 0 0,0-1 0,0 0-1,-1 1 1,1-1 0,-1 0 0,1 0-1,-1 0 1,0 0 0,0 0 0,0 0-1,2-4 1,-3 5-23,0 1-1,0 0 1,0-1-1,0 1 1,0 0-1,0-1 1,0 1-1,0-1 1,0 1-1,0 0 1,0-1-1,0 1 1,0 0-1,0-1 1,0 1-1,0-1 1,0 1-1,0 0 1,0-1-1,-1 1 1,1 0-1,0-1 1,0 1-1,0 0 1,-1 0-1,1-1 1,0 1-1,-1 0 1,1-1-1,-13-1-241,-18 9-83,27-7 342,-38 12-18,-83 25-63,112-32 68,0 1-1,0 1 1,0 0-1,1 0 0,0 1 1,-22 19-1,31-23-3,0-1 0,0 0 0,0 1 1,1-1-1,-1 1 0,1 0 0,0 0 0,0 0 0,-2 6 0,3-8 6,1-1 1,-1 1-1,1-1 0,0 1 0,0 0 1,0-1-1,0 1 0,0-1 1,0 1-1,0 0 0,0-1 0,0 1 1,1-1-1,-1 1 0,1-1 1,-1 1-1,1-1 0,0 1 0,-1-1 1,1 1-1,0-1 0,0 0 1,0 0-1,0 1 0,0-1 0,1 0 1,-1 0-1,0 0 0,2 1 1,2 1 9,1 0 1,0-1 0,-1 1-1,1-1 1,0-1 0,0 1-1,0-1 1,0 0 0,0 0-1,0-1 1,1 1 0,-1-2-1,0 1 1,0-1 0,8-1-1,2-1 62,-1-1-1,0-1 1,0 0-1,27-13 1,-28 10-32,-1 0 0,0 0 0,20-17 0,-27 19-24,0 0 1,0 0-1,0 0 0,-1-1 1,0 0-1,0 0 0,-1 0 1,5-11-1,-3 4 0,-4 7-329,-5 20 116,2-3 209,1 0-1,-1 0 1,1 0 0,1 0-1,0 0 1,0 0-1,1 0 1,4 10-1,-2 0-141,-1-8 166,0 0-1,6 12 1,-7-19 14,0 0 0,0 0 0,0-1 0,1 1 0,0-1 0,0 0 0,6 7 0,-8-11-36,0 1 1,0 0-1,0-1 1,0 1 0,0-1-1,0 1 1,0-1 0,0 0-1,0 1 1,0-1 0,0 0-1,0 0 1,0 0 0,0 0-1,0 0 1,0 0-1,0 0 1,1 0 0,-1 0-1,0 0 1,0-1 0,0 1-1,0 0 1,0-1 0,2 0-1,0-1 12,1 0-1,-1 0 1,0 0-1,1-1 0,4-5 1,16-16 58,-1 0-39,1 1-1,1 1 0,49-34 1,-42 37-104,0 1 1,1 2 0,45-15-1,-52 26 39,-26 5 19,1 0 0,-1 0-1,1 0 1,-1 0 0,1 0 0,-1 0 0,1 0 0,-1 0 0,1 0-1,-1 0 1,1 0 0,-1 0 0,1 0 0,-1 0 0,1 0-1,-1 1 1,1-1 0,-1 0 0,1 0 0,-1 1 0,0-1-1,1 0 1,-1 1 0,1-1 0,-1 0 0,0 1 0,1-1-1,-1 0 1,0 1 0,0-1 0,1 1 0,-1-1 0,0 1-1,0-1 1,0 0 0,1 1 0,-1-1 0,0 1 0,0-1 0,0 1-1,0-1 1,0 1 0,0-1 0,0 1 0,0 0 0,-3 7-23,0 1 0,0-1 1,0-1-1,-1 1 0,-1 0 1,-4 6-1,-14 26 38,18-29 42,1-3 26,0-1 1,1 1-1,0 0 0,0 0 0,1 0 0,-2 13 1,14-25 12,78-51 147,12-8-364,-84 54 72,1 0 1,0 1-1,1 1 0,-1 0 0,1 1 1,22-4-1,-38 10 40,0 0 1,0 0-1,0 0 1,-1 0-1,1 1 1,0-1-1,0 0 0,-1 1 1,1-1-1,0 1 1,-1 0-1,1 0 1,0-1-1,-1 1 1,1 0-1,-1 0 1,1 0-1,-1 1 0,0-1 1,0 0-1,1 1 1,-1-1-1,0 0 1,0 1-1,0-1 1,1 4-1,0-1 25,0 1 0,0-1 1,0 1-1,-1 0 0,0 0 0,0-1 0,0 1 0,0 9 1,-1-11-23,0 0 1,0 1 0,1-1 0,0 0 0,-1 0 0,1 0 0,0 0 0,1 0 0,-1 0 0,3 5 0,-3-7 16,-1 0 1,1 0-1,0 0 1,0 1-1,0-1 0,0 0 1,0 0-1,0 0 0,1-1 1,-1 1-1,0 0 0,0 0 1,1-1-1,-1 1 0,0 0 1,1-1-1,-1 1 1,1-1-1,-1 0 0,0 0 1,1 1-1,-1-1 0,1 0 1,-1 0-1,3-1 1,16-3 65,36-13 0,-23 6-119,35-9 30,-12 5 61,77-34 0,-116 41-38,0 0 0,-1-1 0,0-1 0,0-1 0,-1 0 1,-1-1-1,0-1 0,20-23 0,-33 35-23,0 1 0,-1-1 0,1 1 0,-1-1 0,1 1 0,-1-1 0,1 0 0,-1 1-1,1-1 1,-1 0 0,0 0 0,1 1 0,-1-1 0,0 0 0,0 0 0,0 1 0,1-1 0,-1 0 0,0 0 0,0 0 0,0-1-1,-1 2-2,0 0 0,1 0 0,-1 0 0,0 0 0,0 0 0,1 0 0,-1 0 0,0 0 0,1 0 0,-1 0 0,0 0 0,1 0 0,-1 1 0,0-1 0,1 0 0,-1 0 0,1 1 0,-1-1 0,0 0 0,1 1 0,-1-1 0,1 1 0,-1-1 0,1 1 0,-1 0 0,-95 59-268,71-47 306,1 2-1,0 1 1,1 0-1,-26 26 1,40-33-27,2 0 1,-1 0-1,1 1 1,1 0-1,0 0 1,0 0 0,1 1-1,0 0 1,1 0-1,0 1 1,1-1-1,0 1 1,-1 11 0,4-20 17,0-1 1,0 0 0,0 1 0,0-1-1,0 0 1,1 0 0,-1 0 0,1 1 0,0 1-1,-1-3-8,1-1-1,-1 1 0,0-1 1,0 1-1,1-1 1,-1 1-1,0-1 0,1 0 1,-1 1-1,0-1 0,1 1 1,-1-1-1,1 0 1,-1 1-1,0-1 0,1 0 1,-1 1-1,1-1 0,-1 0 1,1 0-1,-1 1 0,1-1 1,-1 0-1,1 0 1,-1 0-1,1 0 0,0 0 1,-1 0-1,1 0 0,-1 0 1,1 0-1,-1 0 1,1 0-1,-1 0 0,1 0 1,-1 0-1,1-1 0,-1 1 1,1 0-1,-1 0 0,2-1 1,2-2 7,0 0 0,0-1 0,0 1 0,0-1 1,0 0-1,-1 0 0,1 0 0,-1-1 0,3-5 0,4-5 21,14-17 68,-4 6-61,-1-1 0,24-47-1,-38 56-199,-8 15-28,-3 9 11,1 0 139,2 0 0,-1 1 0,1-1 0,0 1 0,0 0 0,-2 9 0,-8 45-139,7-29 195,-2 5 21,-52 212 229,51-225-229,0 0 0,-1 0 1,-2-1-1,0-1 0,-1 0 1,-2-1-1,0 0 0,-32 33 1,41-48-3,0 0 1,0-1 0,-1 0 0,0 0 0,0 0 0,0-1 0,0 0 0,-10 3 0,13-5-30,0-1 0,0 0 0,0 0 0,0-1 0,0 1 0,0-1 0,-1 0 0,1 0 0,0 0 0,0-1 0,0 1 0,0-1 0,0 0 0,0 0 0,0 0 0,0-1 0,-7-3-1,5 1-2,-1 0 0,1-1 0,1 0-1,-1 0 1,1 0 0,0 0 0,0-1-1,-5-7 1,3 3-36,1 0-1,0-1 0,1 1 1,-6-16-1,10 23 23,0-1 0,1 1 1,-1 0-1,1-1 0,-1 1 0,1-1 0,0 1 0,0-1 1,1 1-1,-1-1 0,1 1 0,0-1 0,0 1 0,0 0 0,0-1 1,0 1-1,1 0 0,-1 0 0,1 0 0,0 0 0,0 0 0,0 0 1,4-3-1,2-2 2,0 1 0,0 0 0,0 0 0,1 1 1,0 1-1,18-10 0,133-51-101,-16 8 241,-103 39-47,-1-1 0,57-40 0,-75 45-83,86-69 150,-97 74-136,-1 0 0,1-1-1,-2-1 1,0 1 0,0-2 0,14-25 0,-23 37-25,0 0 0,1 0 0,-1 1 1,1-1-1,-1 0 0,0 0 1,0 0-1,1 0 0,-1 0 0,0 0 1,0 1-1,0-1 0,0 0 1,0 0-1,0 0 0,0 0 1,-1 0-1,1 0 0,0 0 0,0 0 1,-1 1-1,1-1 0,0 0 1,-1 0-1,1 0 0,-1 1 1,1-1-1,-1 0 0,1 0 0,-1 1 1,0-1-1,1 1 0,-1-1 1,0 0-1,0 1 0,1-1 1,-1 1-1,0 0 0,0-1 0,0 1 1,0 0-1,1-1 0,-1 1 1,0 0-1,0 0 0,0 0 0,0 0 1,-1 0-1,0-1 7,0 1 0,0 0 0,0 0 1,0 0-1,1 0 0,-1 0 0,0 0 0,0 1 0,0-1 0,0 1 0,1-1 1,-1 1-1,0 0 0,1-1 0,-1 1 0,0 0 0,1 0 0,-1 0 1,1 0-1,-1 1 0,1-1 0,0 0 0,-3 3 0,3 0 42,0-1-1,0 1 1,0 0 0,0 0-1,1 0 1,-1 0 0,1 0-1,0-1 1,0 1 0,1 0-1,-1 0 1,1 0 0,0 0-1,1 4 1,2 6 70,1 1-1,10 17 1,-11-23-93,1 1 1,1-2-1,-1 1 0,1-1 1,0 0-1,1 0 0,0 0 1,0-1-1,1 0 0,0-1 0,0 1 1,1-2-1,-1 1 0,1-1 1,0 0-1,1-1 0,-1 0 1,1-1-1,0 0 0,11 2 0,1-1-228,1-1-1,0-1 0,0-1 1,38-4-1,-44 1-810,0 0 1,0-2-1,0 0 0,0 0 0,0-2 1,27-13-1,-1-6-7118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22.9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5 100 5888,'-5'1'5986,"21"7"-3386,-11-6-2251,95 24 2765,-89-24-2955,0-1-1,-1 0 1,1 0-1,0-1 0,-1 0 1,1-1-1,18-4 1,-17 2 19,0-1-1,21-9 1,-28 11-102,-1-1-1,0 0 1,1 1 0,-1-2-1,0 1 1,-1 0 0,1-1-1,0 0 1,-1 1-1,3-6 1,-5 8-43,0 0 0,-1-1 0,1 1-1,0 0 1,-1-1 0,1 1 0,-1-1 0,1 1-1,-1-1 1,0 1 0,1-1 0,-1 1 0,0-1 0,0 1-1,0-1 1,0 0 0,-1 1 0,1-1 0,0 1 0,-1-1-1,1 1 1,-1-1 0,1 1 0,-1 0 0,0-1-1,1 1 1,-1 0 0,0-1 0,0 1 0,0 0 0,0 0-1,0 0 1,0 0 0,-1 0 0,1 0 0,0 0 0,-3-1-1,0-1 9,-2 0 0,1 0 0,0 0 0,0 1 0,-1 0 0,0 0 0,1 0 0,-11-1 0,-2 3 106,1 0 1,0 1-1,-20 3 1,31-3-103,0 0 10,-1 0 1,1 1-1,-1 0 1,1 0-1,0 0 1,0 1 0,0 0-1,0 0 1,1 1-1,-1 0 1,1 0-1,-8 7 1,10-8-42,0 0 0,0 0 0,0 1 0,1-1 0,-1 1 1,1-1-1,0 1 0,0 0 0,0 0 0,1 0 0,-1 0 0,1 0 0,0 0 0,0 0 1,1 0-1,-1 1 0,1-1 0,0 0 0,0 0 0,1 9 0,2-2 4,0 0 0,1 0-1,0-1 1,1 1 0,10 16 0,37 49 11,-45-67-42,1 3 57,1 0 0,1-1 0,0 0-1,0 0 1,17 11 0,-24-19-28,0-1 1,0 0-1,0-1 0,0 1 1,0 0-1,0-1 0,1 0 1,-1 1-1,1-2 0,-1 1 1,1 0-1,-1-1 0,1 1 0,0-1 1,-1 0-1,1 0 0,-1 0 1,1-1-1,0 1 0,-1-1 1,1 0-1,-1 0 0,0 0 1,1-1-1,-1 1 0,0-1 1,4-2-1,1-1 6,0-1 0,-1-1-1,1 1 1,-1-2 0,8-8 0,29-45-7,-20 27-28,12-14-95,3 1-1,52-48 1,-88 92 114,1-1-1,-1 2 1,1-1 0,0 0-1,0 1 1,0 0 0,8-4-1,-10 6 6,0-1 1,1 0-1,-1 1 0,0 0 0,0-1 0,0 1 0,1 0 0,-1 0 0,0 0 0,0 0 1,1 1-1,-1-1 0,0 1 0,0-1 0,0 1 0,0 0 0,4 1 0,98 59 432,-84-50-256,0 2-1,-1 0 1,0 1 0,28 29-1,-26-25-252,-17-14-144,1-1 0,-1 1-1,0 0 1,0 0 0,3 6-1,12-10-13623,-9-7 10559,2-5-1039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23.4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584 6 7296,'0'0'155,"-1"-1"0,1 1 0,-1-1 0,0 1 1,0-1-1,1 1 0,-1-1 0,0 1 0,0 0 1,1-1-1,-1 1 0,0 0 0,0 0 0,0-1 0,0 1 1,1 0-1,-1 0 0,0 0 0,0 0 0,0 0 0,0 0 1,0 0-1,1 1 0,-1-1 0,0 0 0,-1 1 0,-1 0 553,0 1-1,1 0 0,-1 0 1,1 0-1,-1 0 0,-3 5 1,-16 14 899,0-2 1,-2 0-1,-30 19 1,-17 12-593,17-4-318,-88 96-1,27-3-2681,110-132 713,-1-1 1,0 1-1,-8 5 1,10-9 197,18-17-11672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23.7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3 8544,'-8'-2'3213,"14"4"-1749,-5-2-1346,-1 1 0,0-1 0,0 0 0,0 1 0,1-1 0,-1 0-1,0 1 1,0-1 0,0 0 0,0 1 0,0-1 0,0 0 0,0 1 0,0-1 0,1 1 0,-1-1 0,0 0 0,-1 1 0,1-1 0,0 0 0,0 1-1,0 0 1,0 0 253,-8 129 4269,1-23-3579,4 123-155,0-185-964,1-6-4284,28-65-11801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24.1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24 160 8896,'-7'-13'1777,"4"7"-1195,0 0-1,0 0 0,-3-11 0,6 14-378,-1 1 1,1-1-1,0 0 0,0 1 1,0-1-1,0 1 0,0-1 1,0 1-1,1-1 0,-1 0 1,1 1-1,0 0 0,2-5 1,-1 2 68,1 0-1,-1 1 1,1-1 0,0 1 0,1 0 0,-1 0-1,1 0 1,0 0 0,-1 1 0,2-1-1,-1 1 1,0 0 0,1 1 0,-1-1 0,1 1-1,0-1 1,0 1 0,0 1 0,0-1-1,0 1 1,0 0 0,0 0 0,1 0 0,7 1-1,4 0 111,0 1-1,0 1 0,0 0 1,0 2-1,-1 0 0,1 0 1,29 14-1,-44-17-305,0 0 1,0 0-1,0 0 1,0 0-1,-1 0 1,1 1 0,0-1-1,-1 0 1,1 1-1,-1-1 1,0 1-1,0 0 1,1 0-1,0 2 1,-2-3-56,1 0 1,-1 0 0,0 0-1,0 0 1,0 0 0,0 1-1,0-1 1,0 0 0,0 0-1,-1 0 1,1 0 0,0 0-1,-1 0 1,1 0 0,0 0-1,-1 0 1,1 0 0,-1 0-1,0 0 1,1 0 0,-1 0-1,0 0 1,1 0 0,-1-1-1,0 1 1,0 0 0,-1 0 0,-14 11-280,0-1 1,-1 0-1,0-2 1,-1 0-1,-29 11 1,8-4-2886,20-9 1170,15-6 938,-1 1 0,1 0 1,-1 0-1,-4 3 0,7-3 579,0 0-1,0 0 1,0 0 0,0 0-1,0 0 1,-2 4 0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30.4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388 1 2144,'4'0'8186,"-45"4"-1433,10 0-5074,19-2-1140,1 0 0,0 1 0,-12 4 0,-13 2 249,-2-2-239,-20 3-26,57-10-515,0 1 1,-1-1-1,1 0 1,0 1-1,0-1 1,0 1-1,0-1 1,0 1-1,0-1 1,0 1-1,0 0 1,-1 1-1,-1 6 113,3-4-101,-3 7 86,0-1-39,1-1 1,0 1-1,1-1 0,-1 15 0,2 848 1133,-12-625-750,12-245-441,-5 35 66,-2 1 1,-2-1-1,-16 48 0,-3 6 45,24-74-152,1 1 0,0 0 0,0 28 0,8-10-10,-5-35 40,0-1-1,0 1 1,0 0 0,0-1 0,0 1 0,0-1 0,0 1 0,0-1 0,0 1 0,0-1 0,0 1 0,1 0 0,-1-1 0,0 1 0,0-1 0,1 1 0,-1-1 0,1 1 0,4 0 13,-4-1-10,6 0 2,0 0 0,-1 0 1,1 0-1,0-1 0,0 0 0,-1-1 1,1 0-1,0 1 0,12-7 1,-9 4 30,0 0 1,1 1-1,13-2 1,85-3-378,-36 8-4557,-69 0 3874,-1 0 0,1 0-1,-1 1 1,1-1 0,-1 1 0,4 1-1,3 2-2151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32.6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17 2656,'-8'-16'16239,"75"24"-15124,-24-8-762,0 1 1,0 3-1,71 15 0,-84-11-171,-28-8-598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33.3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58 104 5632,'-12'-4'993,"1"-1"4005,11 2-2311,6-1-635,2 0-1012,-1 1-507,-2 0 0,1 0 1,0 0-1,-1-1 1,1 0-1,4-4 0,-3 1-357,-1 1-1,1 0 1,1 1-1,-1-1 0,1 2 1,0-1-1,0 1 1,14-6-1,-20 10-164,-1-1 0,1 1-1,-1 0 1,0-1 0,1 1 0,-1 0 0,1 0-1,-1-1 1,0 1 0,1 1 0,-1-1 0,1 0-1,-1 0 1,1 0 0,-1 1 0,0-1 0,1 1-1,-1-1 1,0 1 0,1-1 0,-1 1 0,0 0-1,0 0 1,1 0 0,-1-1 0,0 1 0,0 0-1,0 1 1,0-1 0,0 0 0,-1 0 0,3 3-1,-2-1 55,0 0 0,0 1 0,0 0 0,0-1 0,0 1 0,-1-1 0,1 1 0,-1 0 0,0-1 0,0 1 0,-2 7 0,-47 211 815,38-185-777,-2 0 1,-1-1-1,-2-1 0,-1 0 1,-2-1-1,-1-1 0,-27 32 1,29-33-264,19-32 168,-1 0 1,0 1 0,0-1-1,1 0 1,-1 0 0,0 1-1,1-1 1,-1 0 0,0 0-1,1 0 1,-1 1 0,0-1-1,1 0 1,-1 0 0,0 0-1,1 0 1,-1 0 0,1 0-1,-1 0 1,0 0 0,1 0-1,-1 0 1,1 0 0,16-1 230,-1 0 0,31-9 1,-31 7-165,1-1 0,31-1 1,18-1-55,-65 6-288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35.01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247 31 4224,'-4'-8'1098,"3"6"-339,1 0-1,-1 0 1,0 0 0,0 0 0,0 1-1,-1-1 1,1 0 0,0 1-1,-2-3 1,2 4-602,0-1-1,0 1 1,0 0 0,0-1 0,0 1-1,0 0 1,0 0 0,0 0-1,0 0 1,0 0 0,0 0-1,1 0 1,-1 0 0,0 0-1,0 0 1,0 0 0,0 1-1,0-1 1,0 0 0,0 1-1,0-1 1,0 0 0,0 1-1,-1 0 1,-12 8 424,0 0 0,0 1 0,1 0 0,0 1 0,0 0 0,-13 17 0,6-3-113,0 2 0,-21 34 1,39-56-437,-1 0 0,1 1 0,0-1 0,0 0 0,0 0 0,1 1 0,0-1 0,0 1-1,0 0 1,1-1 0,0 1 0,0-1 0,0 1 0,1 5 0,0-8-144,-1 0-1,1 0 1,0 0 0,0 0-1,0 0 1,1-1 0,-1 1-1,0-1 1,1 1 0,0-1-1,-1 1 1,1-1 0,0 0-1,0 0 1,1 0 0,-1 0-1,0 0 1,1 0 0,-1-1-1,1 1 1,-1-1 0,1 0-1,0 0 1,0 0 0,-1 0-1,1 0 1,0 0 0,4 0-1,1-1-1075,0 0-1,-1 0 1,1-1-1,0 0 1,0 0-1,13-5 1,-21 6 1092,31-10-2272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35.3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 45 8224,'-23'-25'3040,"14"22"-2368,1-5 608,3 8-1024,5-4 672,0-1-512,8 10-5248,2 4 3840,-1-3-1984,1 11 1696,-7 11-1440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35.9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388 8 2656,'0'0'149,"1"-1"-63,1 0 0,-1 0 1,0 0-1,1 0 0,-1 0 0,14-1 12170,-16 11-9803,-2 0-2048,0 0 0,-1 0 0,0-1 0,-1 1 0,-10 13 0,-4 9 88,-6 13-55,-1 4 177,-1-1 0,-58 72 0,81-114-600,-48 53 401,43-49-333,-1 0 1,0-1-1,0 0 0,-12 7 1,20-14-131,0 0 1,0 0-1,0-1 1,0 1 0,0 0-1,-1-1 1,1 0-1,0 1 1,0-1-1,-1 0 1,1 0 0,0 0-1,0 0 1,-1-1-1,1 1 1,0-1 0,0 1-1,0-1 1,-1 0-1,1 0 1,0 0 0,0 0-1,0 0 1,0 0-1,1-1 1,-1 1 0,0 0-1,0-1 1,1 0-1,-1 1 1,1-1 0,-1 0-1,1 0 1,0 0-1,0 0 1,0 0-1,0 0 1,0 0 0,0 0-1,1 0 1,-1 0-1,1-1 1,-1 1 0,1 0-1,0-1 1,0-1-1,0-2-7,0-1 0,1 1 0,0 0-1,0 0 1,1 0 0,0 0 0,0 0 0,0 0-1,1 0 1,5-9 0,-7 13 96,1 0 0,-1 0 0,0 0 0,1 0 0,-1 1 0,1-1 0,0 1 0,0-1 0,0 1 0,-1-1 0,1 1 0,0 0 0,1 0 0,-1 0 0,0 0 0,0 0 0,0 1 0,0-1 0,1 1 0,-1-1 0,0 1 0,1 0 0,-1 0 0,0 0 0,1 0 0,-1 0 0,0 1 0,1-1 0,-1 0 0,0 1 0,0 0 0,4 1 0,6 5 220,0 0 1,0 1-1,0 0 1,-1 1-1,12 11 1,18 14 263,6-2-307,91 44-1,-136-74-747,1-1 0,-1-1-1,1 1 1,0 0 0,0-1 0,-1 1-1,5-1 1,-5 0 46,-1 0 0,0 0 0,1 0 1,-1 0-1,0 0 0,1 0 0,-1 0 0,0-1 1,1 1-1,-1-1 0,0 1 0,0-1 0,1 1 0,-1-1 1,0 0-1,2-1 0,3-11-6418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6:21.8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1142 3232,'-22'3'1035,"17"-1"2164,10-4-761,31-24 785,35-34 0,-43 33-2505,-1-1 0,-2-2-1,32-44 1,-43 51-510,-1 0 0,-1-1 0,10-28 1,21-80 312,1-2-99,1 30-242,-2 7-72,46-142 836,-81 219-911,-6 16-21,0-1-1,0 0 0,-1 0 0,1 0 0,-1 0 0,-1 0 0,2-5 0,-4 3-49,-1 7 8,-7 11 18,-12 28 5,1 0-1,2 1 1,2 1-1,-15 55 1,10-13 37,-98 314 9,-34-46 522,106-257-274,-97 141 1,85-146 939,125-141-710,122-146-427,-33 31-153,-131 146 49,1 2 0,0 0 0,2 2 0,0 0-1,28-12 1,145-55 39,-119 53-29,51-33 4,-131 63 9,24-15-73,-16 6-57,-8 10 119,0-1-1,0 1 1,0 0-1,0-1 0,0 1 1,0 0-1,0-1 1,0 1-1,0 0 0,0-1 1,0 1-1,0 0 1,0-1-1,0 1 0,-1 0 1,1 0-1,0-1 1,0 1-1,0 0 1,0-1-1,-1 1 0,1 0 1,0 0-1,0-1 1,-1 1-1,1 0 0,0 0 1,0 0-1,-1-1 1,0 1-1,0 0 6,0 0-1,-1 0 1,1 0 0,-1 1-1,1-1 1,0 0 0,-1 1-1,1-1 1,0 1 0,0 0-1,-1-1 1,1 1 0,0 0-1,0 0 1,-2 1 0,-2 1-30,-2 1-51,-83 47-222,78-43 291,0 0 0,1 1 0,0 1 0,1 0 0,-12 13 0,20-20 23,0-1-1,1 1 1,-1 0 0,1-1 0,-1 1 0,1 0-1,0 0 1,0 0 0,0 0 0,0 0 0,0 0-1,1 0 1,0 0 0,-1 0 0,1 0 0,1 6-1,-1-6-10,1-1 0,0 1 0,-1-1 0,1 1-1,0-1 1,0 0 0,1 1 0,-1-1 0,0 0-1,1 0 1,-1 0 0,1 0 0,0 0 0,0 0-1,0-1 1,0 1 0,0-1 0,0 1 0,0-1-1,5 3 1,-1-2 36,0 0 1,1 0-1,-1-1 0,1 1 0,0-1 1,-1-1-1,1 1 0,0-1 0,-1 0 1,1-1-1,0 0 0,-1 0 0,1 0 1,0-1-1,-1 0 0,0 0 0,1 0 1,9-7-1,-6 5 8,-1-2 0,0 1 1,-1-1-1,1-1 0,-1 0 0,0 0 0,-1 0 0,1-1 1,-2 0-1,1 0 0,6-12 0,-9 13-79,-1 1 0,-1-1-1,1 0 1,2-11 0,-4 15 35,-1-1 0,1 0 1,-1 1-1,0-1 0,0 0 0,0 1 0,0-1 1,0 1-1,-1-1 0,0 0 0,-1-3 1,1 4-41,0 1 1,-1-1-1,0 0 0,1 0 1,-1 1-1,0-1 1,0 1-1,0-1 1,-5-3-1,6 5 39,0 1 0,0-1 0,0 0 0,0 1 0,0-1 0,0 0 0,-1 1 0,1 0 0,0-1 0,0 1 0,-1 0 0,1-1 0,0 1 0,0 0 0,-1 0 0,1 0 0,0 0 0,0 0 0,-1 0 0,1 1 0,0-1 0,-1 0 0,1 1 0,0-1 0,0 0 0,0 1 0,-2 1 0,-11 6-44,14-8 40,0 0 0,0 0 1,-1 1-1,1-1 0,0 0 0,0 0 1,-1 0-1,1 0 0,0 1 1,0-1-1,0 0 0,0 0 1,-1 0-1,1 1 0,0-1 1,0 0-1,0 0 0,0 1 1,0-1-1,0 0 0,0 0 1,-1 1-1,1-1 0,0 0 1,0 0-1,0 1 0,0-1 1,0 0-1,0 1 0,0-1 0,0 0 1,1 0-1,-1 1 0,0-1 1,0 0-1,0 0 0,0 1 1,0-1-1,0 0 0,0 0 1,1 1-1,-1-1 0,0 0 1,0 0-1,0 0 0,0 1 1,1-1-1,-1 0 0,0 0 1,0 0-1,1 0 0,-1 0 1,0 1-1,3 1 33,-1 1 1,1-1 0,0 0-1,0 0 1,0 0 0,0 0-1,0 0 1,0-1-1,0 1 1,0-1 0,1 0-1,-1 0 1,1 0-1,-1 0 1,1-1 0,-1 1-1,1-1 1,-1 0-1,1 0 1,-1 0 0,1-1-1,-1 1 1,1-1-1,-1 0 1,0 0 0,6-2-1,31-12 59,56-31 0,-11 4-163,-53 27 5,-22 10 78,1-1 0,0 1 0,0 1-1,0 0 1,0 1 0,1 0 0,-1 0 0,17 0 0,-25 3-16,0 1-1,-1-1 0,1 1 1,0 0-1,0 0 0,-1 0 1,1 0-1,-1 1 0,1-1 0,-1 1 1,0-1-1,1 1 0,-1 0 1,0 0-1,0 0 0,0 0 1,0 0-1,2 4 0,2 2-31,-1 1-1,0-1 1,0 1-1,3 10 0,-5-11 66,-1-1 0,0 1 0,0 0 0,0 0 0,-1 0 0,-1 0 1,1 1-1,-1-1 0,-1 0 0,1 0 0,-1 0 0,-1 0 0,-3 12 0,4-16-20,0 1 0,0 0 0,0-1 0,0 1 0,1 0 0,0 6 1,0-8 59,0-2-61,0 0 1,1 0-1,-1 0 0,0-1 1,1 1-1,-1 0 0,0 0 0,1-1 1,-1 1-1,1 0 0,-1-1 0,1 1 1,0 0-1,-1-1 0,1 1 1,0-1-1,-1 1 0,1-1 0,0 1 1,-1-1-1,1 0 0,0 1 0,0-1 1,0 0-1,-1 0 0,1 1 0,0-1 1,0 0-1,1 0 0,25 1 206,-13-3-166,0 0-1,0-2 0,0 0 1,0 0-1,-1-2 0,1 1 1,-1-2-1,-1 0 0,23-15 0,-18 9-46,-1-1 0,0 0-1,15-17 1,-15 13-18,0 0-1,1 1 1,1 1 0,0 0 0,1 2-1,1 0 1,22-12 0,-37 24 2,0 0 0,0 0 0,0 0 1,0 0-1,0 1 0,0 0 1,0 0-1,0 1 0,1-1 1,-1 1-1,0 0 0,0 1 1,1-1-1,-1 1 0,0 0 1,6 2-1,-2 1-3,0 0 0,-1 0 0,1 1 0,-1 0 1,0 0-1,0 1 0,12 12 0,-16-15 8,-3-2 24,1 0-1,-1 0 0,0 0 0,0 0 0,0 0 0,1 0 0,-1 0 1,0 1-1,0-1 0,-1 0 0,1 1 0,1 1 0,-18-3 309,-44-3-208,39 1-160,0 1 0,-37 3 0,41 0 34,0 1 1,0 1-1,1 1 0,0 0 1,-31 14-1,39-14 14,0-1 1,0 1 0,1 1-1,-1-1 1,1 1-1,0 0 1,1 1 0,0 0-1,0 0 1,0 0-1,1 1 1,-7 12-1,11-18 5,0 0 0,1 0 0,-1 0-1,0 0 1,1 0 0,0 0-1,-1 0 1,1 0 0,0 0 0,0 0-1,0 0 1,0 0 0,1 0-1,-1 0 1,0 0 0,1 0 0,0 0-1,-1-1 1,1 1 0,0 0-1,0 0 1,0 0 0,0-1 0,0 1-1,0 0 1,1-1 0,-1 1-1,1-1 1,1 2 0,2 1 18,-1 0 0,1-1 0,0 0 1,0 0-1,0 0 0,0 0 0,1-1 0,-1 0 1,8 2-1,13 0-15,0-1 1,0-1 0,-1-1-1,1-2 1,31-3-1,0 0 122,-20 2-53,216-20 91,-243 20-157,0 0 0,0-1-1,0 0 1,0-1 0,-1 0-1,1 0 1,-1-1-1,0 0 1,0-1 0,-1 0-1,16-14 1,-16 11-2,0 0 0,0 0 1,-1 0-1,-1-1 0,0-1 0,0 1 1,-1-1-1,0 0 0,-1 0 1,4-12-1,-4 8-1,-1-1 1,3-23 0,-5 32-21,-1 0 1,0 1 0,0-1 0,-1 1 0,0-1 0,0 1-1,0-1 1,-5-10 0,6 16 2,0 0 0,-1 0 0,1 0 0,0 1 1,-1-1-1,1 0 0,-1 0 0,1 1 0,-1-1 0,1 0 0,-1 1 0,0-1 0,1 0 0,-1 1 0,0-1 0,0 1 0,1-1 0,-1 1 1,0-1-1,0 1 0,0 0 0,-1-1 0,1 1-4,-1 0 0,1 0 0,0 0-1,0 1 1,-1-1 0,1 0 0,0 1 0,0-1 0,-1 0 0,1 1 0,0 0 0,0-1 0,0 1-1,-1 1 1,-5 3-24,1 0 0,0 1 0,1 0 0,-6 7 0,8-9 54,-7 7-9,1 0 1,1 1-1,0 0 1,1 0 0,0 0-1,0 1 1,2 0-1,0 0 1,0 1 0,1-1-1,1 1 1,-3 16-1,6-25 26,0 0 0,0 0 0,0 0 0,1 0 0,-1 0-1,1 0 1,0 0 0,1 0 0,-1 0 0,1-1-1,0 1 1,0 0 0,1-1 0,-1 0 0,1 1 0,0-1-1,0 0 1,0 0 0,1-1 0,-1 1 0,1-1-1,0 0 1,0 0 0,0 0 0,5 2 0,4 3 68,1-2 0,0 0 0,0-1 0,0 0 0,1-1 0,0-1 0,18 2 0,39 2-1,83-4 0,-114-3-164,-33 0 68,117-5-1394,-109 3 123,1 0 0,-1-1 0,0-1-1,0-1 1,24-10 0,-33 12 167,-1-1 0,0 0 0,0 0 1,0 0-1,0 0 0,-1-1 0,1 0 0,-1 0 0,5-8 0,-4 5 116,0-1 0,-1 0-1,6-13 1,18-56-2886,-29 78 3866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38.6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8 743 4640,'-7'2'1243,"13"1"171,13 1 1038,-5-4-1310,0-1 0,0 0 0,0-1 0,14-3 1,-21 3-874,1-1 0,-1 0 0,0 0 0,0 0 0,0-1 1,-1 0-1,1 0 0,11-10 0,52-56 542,99-127 1,-127 145-515,29-43 336,-62 81-437,0-1-1,-1 0 1,-1 0-1,11-32 1,-17 40-134,1 0 1,-1 0 0,-1 0-1,1 0 1,-1 0-1,0 0 1,-1 0 0,0 0-1,0 0 1,0 0-1,-1 0 1,0 0 0,-1 0-1,1 1 1,-6-11-1,5 13-42,1 0-1,-1 0 0,0-1 1,0 2-1,0-1 0,-1 0 0,1 1 1,-1 0-1,0-1 0,0 1 1,0 1-1,0-1 0,-1 1 0,1 0 1,-1 0-1,1 0 0,-1 0 1,0 1-1,0 0 0,0 0 0,1 0 1,-10 0-1,8 1-27,0 0-1,0 1 1,0 0 0,0 0 0,0 0-1,0 1 1,1 0 0,-1 0 0,0 0-1,1 1 1,-9 5 0,7-2 27,0-1 1,0 1-1,0 0 0,1 1 1,0 0-1,1 0 0,-6 9 1,0 3 66,0 0-1,2 1 1,1 0 0,0 1 0,-7 37 0,8-24-72,2 1 1,1 1-1,2-1 1,2 0-1,1 1 0,11 67 1,-10-89 24,2 0 0,-1 0-1,7 13 1,-7-21 13,0 1 0,1 0 0,-1-1 0,1 1 0,0-1 0,1 0 0,7 7 0,-9-10-23,1-1 0,-1 1 0,1-1 0,0 0 0,0 0 0,0 0 0,0-1 0,0 1 0,0-1 0,0 0 0,0 0 0,1 0 0,-1-1 0,0 0 0,0 0 0,1 0 0,5-1 1,2 0-13,0-1 1,-1-1 0,1 0-1,-1 0 1,12-6 0,-4 0 63,0-1 0,0-1 1,-1 0-1,33-28 0,56-66 117,-59 55-242,-44 46 88,24-22 99,-26 24-81,0 1 0,0-1 0,0 1-1,0-1 1,0 1 0,0 0-1,1 0 1,-1 0 0,0 0-1,0 0 1,5 0 0,-6 1-42,-1 1-1,1 0 1,-1-1 0,1 1 0,-1 0 0,1-1 0,-1 1-1,0 0 1,1 0 0,-1-1 0,0 1 0,1 0-1,-1 0 1,0 0 0,0 1 0,0-1 20,3 11 41,-1 0 0,-1 0-1,0 0 1,-1 0-1,-1 0 1,-2 17 0,0 19 202,3-33-221,-5 21 0,1 13-106,3-48 43,1-1 1,0 0-1,0 1 0,0-1 0,0 0 1,0 1-1,0-1 0,0 0 0,0 0 0,0 1 1,0-1-1,0 0 0,0 1 0,0-1 1,0 0-1,1 1 0,-1-1 0,0 0 0,0 0 1,0 1-1,0-1 0,0 0 0,1 0 1,-1 1-1,0-1 0,0 0 0,0 0 0,1 0 1,-1 1-1,0-1 0,0 0 0,1 0 1,-1 0-1,0 0 0,1 1 0,-1-1 0,0 0 1,0 0-1,1 0 0,-1 0 0,0 0 1,1 0-1,-1 0 0,0 0 0,1 0 0,-1 0 1,0 0-1,0 0 0,1 0 0,-1 0 1,0 0-1,1 0 0,-1-1 0,0 1 0,0 0 1,1 0-1,-1 0 0,0 0 0,0-1 1,1 1-1,-1 0 0,1-1 0,15-14 114,10-18-209,28-47 0,-49 70 122,2 1-1,0 0 1,0 0 0,11-11-1,-18 20-16,0 0-1,1 0 0,-1 0 1,1-1-1,-1 1 1,0 0-1,1 0 0,-1 0 1,0 0-1,1 0 1,-1-1-1,1 1 0,-1 0 1,0 0-1,1 0 1,-1 0-1,1 0 0,-1 0 1,0 1-1,1-1 0,-1 0 1,1 0-1,-1 0 1,0 0-1,1 0 0,-1 0 1,0 1-1,1-1 1,-1 0-1,0 0 0,1 1 1,-1-1-1,0 0 1,0 0-1,1 1 0,-1-1 1,0 0-1,1 1 1,7 13 111,-8-14-120,4 9 90,-1 0-1,-1 1 0,1 0 1,-2-1-1,1 1 0,-1 0 1,-1 12-1,3 19 23,-2-28-146,-1 23 0,0-18-2367,4-9-5247,-3-8 7297,0-1 1,1 1-1,-1 0 1,0-1-1,0 0 0,0 1 1,0-1-1,1 1 1,-1-1-1,0 0 1,0 0-1,1 0 0,-1 0 1,0 0-1,0 0 1,1 0-1,-1 0 1,0-1-1,0 1 0,3-1 1,0-1-425,1 1 0,-1-1 0,1 0 0,4-4 0,22-16-3481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39.8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327 3 4224,'-1'-1'381,"1"1"0,-1 0 0,0-1 0,0 1 0,0 0 1,1 0-1,-1 0 0,0-1 0,0 1 0,0 0 0,0 0 0,1 0 0,-1 0 1,0 1-1,0-1 0,-1 0 0,-20 6 7687,9-3-7709,-9 0 1205,17-3-1324,0 0 0,0 1-1,0 0 1,-6 2 0,-19 8 885,-51 29 0,25-11-831,54-29-344,1 1-1,-1 0 1,1-1 0,-1 1 0,0 0 0,1 0 0,0 0 0,-1 1 0,1-1 0,0 0 0,-1 0 0,1 1-1,0-1 1,0 1 0,0-1 0,0 1 0,0-1 0,1 1 0,-1 0 0,0-1 0,1 1 0,-1 2 0,1-3 30,1-1 0,-1 1 0,1 0 0,0-1 0,-1 1 0,1-1 0,0 1 0,0-1 0,-1 1 0,1-1 1,0 1-1,0-1 0,-1 0 0,3 1 0,-2-1-12,17 9-145,32 11 0,-31-13 231,25 13 1,-22-12 258,3 0 148,-24-7-393,0-1 0,0 1-1,0 0 1,0-1 0,0 1-1,0 0 1,0 0 0,0 0-1,0 0 1,0-1 0,0 1 0,-1 0-1,1 1 1,0-1 0,-1 0-1,2 1 1,-2-1-13,0 0 1,0 0-1,0 0 1,0 0-1,0 0 0,0 0 1,0 0-1,0 0 1,0 0-1,-1-1 1,1 1-1,0 0 0,0 0 1,-1 0-1,1 0 1,-1 0-1,1-1 1,-1 1-1,1 0 0,-1 0 1,1-1-1,-2 2 1,-17 14 676,14-12-510,-23 17 388,-2 0 0,-46 24-1,72-44-636,0 1-1,0-1 1,0 1 0,0-1-1,0 0 1,0-1-1,0 1 1,-1-1-1,1 0 1,0 0-1,0 0 1,-7-1-1,10 1-28,1 0-1,-1 0 0,1 0 1,-1-1-1,1 1 1,-1 0-1,1 0 0,-1 0 1,1 0-1,-1-1 1,1 1-1,-1 0 0,1-1 1,0 1-1,-1 0 1,1-1-1,-1 1 0,1 0 1,0-1-1,-1 1 1,1-1-1,0 1 0,0 0 1,-1-1-1,1 1 1,0-2-1,0 1-106,0 0 0,0 0 0,0 0 0,0 0-1,0 0 1,0 0 0,0 0 0,0 0 0,1 0 0,-1 0 0,0 0 0,2-1-1,0-3-867,2-1-1,-1 1 0,7-7 0,-1 3-960,1 0 0,0 0-1,0 2 1,1-1 0,0 1-1,17-8 1,3 2-1773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40.1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5 228 9568,'5'-5'3520,"-2"5"-2720,2 5 2559,0 1-2207,-5 3 448,0 2-960,-5 2-96,0-1-352,2 0-32,-2-4-96,5 4-544,-5-4 256,10 4-4032</inkml:trace>
  <inkml:trace contextRef="#ctx0" brushRef="#br0" timeOffset="1">63 27 8960,'-40'-20'3328,"35"16"-2592,5 1-192,10 10-2880,4 6-864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40.6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6656,'1'9'6392,"1"-1"-4945,0 0 0,-1 0 0,0 0-1,-1 11 1,-4 14 793,1 45 0,12-87-2757,3-3 101,-1-1 1,15-20 0,0-2 626,-3 19 781,-18 36 389,-4-1-935,0 0-1,-2 32 1,-1-6-199,-3 16-44,3-48-799,0 0 0,1 0-1,1 0 1,2 26 0,-2-38 382,1 0 1,-1-1 0,0 1-1,0 0 1,0 0 0,1 0 0,-1 0-1,0 0 1,1-1 0,-1 1 0,1 0-1,-1 0 1,1-1 0,-1 1-1,1 0 1,0-1 0,-1 1 0,1 0-1,0-1 1,-1 1 0,1-1 0,0 1-1,0-1 1,-1 0 0,1 1-1,0-1 1,0 0 0,1 1 0,0-1-242,0 0 1,0 0 0,0 0 0,0-1 0,0 1-1,0 0 1,-1-1 0,1 1 0,0-1 0,0 0 0,0 1-1,-1-1 1,4-2 0,20-15-5919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41.2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246 55 10880,'-16'-17'3509,"15"17"-3435,1-1-1,-1 1 1,1 0 0,-1 0 0,1-1 0,-1 1-1,1 0 1,-1 0 0,1 0 0,-1 0-1,1 0 1,-1 0 0,1 0 0,-1 0-1,1 0 1,-1 0 0,1 0 0,-1 0 0,1 0-1,-1 0 1,1 0 0,-1 0 0,1 1-1,-1-1 1,1 0 0,-1 0 0,1 1-1,-1-1 1,1 0 0,0 0 0,-1 1 0,1-1-1,-1 1 1,1-1 0,0 0 0,-1 1-1,1-1 1,0 1 0,0-1 0,-1 1-1,1-1 1,0 1 0,-4 4 1234,-15 15-453,2 0 0,0 2 0,1 0 0,1 1 0,-19 41 0,29-54-758,1 0 0,0 0 0,1 0 0,0 1 0,1 0 0,0-1 0,1 1 0,-1 19 0,3-26-91,-1 0-1,0 0 1,1 0 0,0 1-1,0-1 1,0 0-1,0 0 1,1-1 0,-1 1-1,1 0 1,0 0-1,0-1 1,0 1 0,1-1-1,-1 0 1,1 0-1,0 0 1,0 0 0,0 0-1,0 0 1,1-1-1,-1 0 1,1 1 0,-1-1-1,8 2 1,-4-1 22,1-1 1,-1 0-1,1-1 1,-1 0-1,1 0 1,0 0-1,-1-1 1,1 0-1,0-1 1,0 0-1,-1 0 1,14-4-1,-14 3-35,0 0-1,-1-1 1,1 1 0,-1-2-1,1 1 1,-1-1-1,0 0 1,0 0 0,0 0-1,-1-1 1,0 0-1,0 0 1,9-12 0,-5 4 16,-1-1 0,0 0 0,7-22 0,-11 27 69,-2 0-1,1 0 1,-1-1-1,-1 1 0,1 0 1,-2-1-1,0-14 1,0 11 1,-2 0 0,0 1 0,0-1 0,-1 1 0,-1 0 0,-8-21 1,9 28-66,0-1 0,0 1 1,0 0-1,-1 0 0,1 0 1,-2 0-1,1 0 1,0 1-1,-1 0 0,0 0 1,0 0-1,0 1 0,0-1 1,0 1-1,-12-4 1,8 4-23,0 0 1,1 1 0,-1 0-1,-1 1 1,1 0 0,0 1 0,0-1-1,0 2 1,0-1 0,0 1-1,0 1 1,-12 2 0,7 1 19,1-1 1,0 2-1,0-1 1,0 2-1,1 0 1,-1 0-1,-11 11 1,21-16-4,0 1-1,0 0 1,0-1 0,0 1-1,0 0 1,1 1 0,0-1-1,-1 0 1,1 1 0,0-1-1,1 1 1,-3 6 0,3-7 0,1-1-1,-1 0 1,1 1 0,0-1 0,0 0 0,0 1 0,0-1-1,1 0 1,-1 1 0,1-1 0,-1 0 0,1 0 0,0 1 0,0-1-1,0 0 1,0 0 0,0 0 0,0 0 0,1 0 0,-1 0 0,1 0-1,-1-1 1,3 3 0,7 6 50,1 0-1,1-1 1,-1 0 0,2-1-1,-1 0 1,26 10 0,-13-8 3,0-1 0,51 10 0,-66-17-79,1-1 0,11-1 0,8 2-1755,-27-1 877,0-1 1,-1 0-1,1 0 1,0 0-1,0 0 1,5-1-1,0 0-2129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47.5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71 3328,'0'0'15919,"2"0"-15503,5 2-184,1 0-1,-1 0 0,1-1 0,0-1 0,11 1 0,26-3 225,-1-1 0,0-2 0,83-22 0,-102 21-355,1 1 1,-1 1-1,42-1 0,-65 5-229,-4-9-7903,2 8 6991,-1-1 0,0 1 0,1-1 0,-1 1 0,0 0 0,0-1 0,-1-1 0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48.1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42 5408,'-9'-1'-876,"-6"3"13017,27-4-9353,108-30-212,-105 29-2264,27-2 1,-36 4-284,0 1 0,-1 1 0,1-1 1,-1 1-1,1 0 0,0 0 0,9 3 0,-14-3 243,-1 5-225,0 1-1,-1 0 1,0-1-1,0 1 1,-1-1-1,0 1 1,0-1-1,0 1 1,-1-1-1,1 0 1,-2 0 0,1-1-1,-1 1 1,0-1-1,0 1 1,0-1-1,-8 6 1,-85 63 358,71-56-314,-21 10-139,42-23 150,10-2-29,13-2 48,-17-1-103,28-1 197,33-6 1,-33 3-373,34-1 1,-61 5 280,2 0-761,-1 0 1,1 0-1,0 1 0,-1-1 0,1 1 0,0-1 0,4 3 0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48.9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1 2976,'10'0'11242,"-20"28"-9279,5-18-1543,0 0 1,1 1-1,-5 17 0,-4 9-53,-8 10-3572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51.9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36 3328,'1'-1'334,"0"-1"0,0 1 0,1 0 0,-1 0 1,0 0-1,1 0 0,-1 0 0,1 0 0,-1 0 0,4 0 0,-3 0 236,0 0-1,0 0 1,0 0-1,0-1 1,0 1-1,0 0 1,0-1-1,0 1 1,2-4-1,3-3 4883,-4 17-2632,13 126-1017,-3 36-1403,-9-150-332,-3-20-104,-1 1 0,1 0 0,-1-1 0,1 1-1,-1 0 1,0-1 0,1 1 0,-1 0 0,0-1 0,0 1 0,-1 0 0,1-1-1,-1 4 1,0-4-1121,2-18-12112,3 6 8672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52.3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0 108 6720,'0'0'192,"0"-1"0,1 0 1,-1 1-1,0-1 0,0 1 0,1-1 1,-1 0-1,0 1 0,1-1 1,-1 1-1,0-1 0,1 1 0,-1-1 1,1 1-1,-1-1 0,1 1 1,-1 0-1,1-1 0,-1 1 0,1 0 1,-1-1-1,2 1 0,19-8 2508,-6 2-905,79-41 3037,-78 39-4355,29-11 0,-39 17-511,-1 0-1,1 1 1,0 0 0,0 0-1,0 0 1,0 0 0,0 1-1,12 1 1,-3 5-2266,-13-4 1305,0-1 0,0 1 0,0 0 0,0 0 0,0 1-1,-1-1 1,2 2 0,6 14-2146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6:37.7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265 93 2912,'-1'-3'386,"0"1"0,1 0 1,-1-1-1,0 0 0,1 1 1,0-1-1,-1 1 0,1-1 0,0 1 1,0-1-1,1 0 0,-1 1 0,0-1 1,1 1-1,0-1 0,0 1 1,-1-1-1,1 1 0,1 0 0,1-4 1,1-4 1084,-3 8-1259,-1 1 0,1 0 0,0-1-1,-1 1 1,1 0 0,0 0 0,0 0-1,0-1 1,1 0 0,3-11 3808,-7 23-3752,-37 192 1106,38-196-1351,-13 41 330,-28 67 1,13-40 48,-66 208 482,47-134-365,44-135-476,2-7 81,0 1 0,0-1 0,-6 9 0,8-38 868,5-5-977,1 1 0,2 0 0,0 0 1,16-33-1,-15 41-30,1 1 0,0 1 1,1-1-1,1 1 0,1 1 1,23-24-1,-35 40 17,67-61 157,-57 53-226,0 0-1,0 1 1,1 0-1,22-10 1,-32 17 52,0-1 1,-1 1-1,1-1 0,0 1 1,-1-1-1,1 1 0,0 0 0,0 0 1,0 0-1,-1 0 0,1 0 1,0 0-1,0 0 0,-1 1 1,1-1-1,0 0 0,-1 1 1,1 0-1,0-1 0,-1 1 1,3 1-1,-3 0 13,1-1 0,0 1 0,-1 0 0,1-1 0,-1 1 0,0 0 0,1 0 0,-1 0 0,0 0 0,0 0 0,0 0 0,-1 0 0,1 1 0,0-1 0,-1 0 0,1 4 0,1 15 85,-2 36 0,-1-24 76,-2 39-216,0-44 71,2-1-1,4 37 1,-3-61 21,0 0-1,1 0 1,-1 0-1,1-1 1,0 1 0,0 0-1,0 0 1,2 3-1,-2-5-22,-1-1-1,1 0 1,-1 1-1,0-1 1,1 1-1,-1-1 1,1 0-1,-1 1 1,1-1-1,-1 0 1,1 0-1,0 1 1,-1-1-1,1 0 1,-1 0-1,1 0 1,0 0-1,-1 0 1,1 0-1,-1 0 1,1 0-1,-1 0 1,1 0-1,0 0 1,-1 0-1,1 0 0,-1 0 1,1 0-1,0-1 1,-1 1-1,1 0 1,-1 0-1,1-1 1,-1 1-1,1 0 1,-1-1-1,1 1 1,-1-1-1,0 1 1,1 0-1,-1-1 1,1 0-1,11-11 30,-1-1-1,0 0 0,-1-1 0,14-23 1,-8 11-45,15-15 110,56-61-1,-61 74-210,6-8-380,-36 42 471,1-1 0,-1 1 0,1 0 0,0 0 0,0 0 0,1 0 0,-3 10 0,-8 46 78,13-61-64,-5 28 54,-2 47 0,7-67-14,1 1 0,-1-1 0,1 0 0,1 1-1,0-1 1,0 0 0,0 0 0,1 0 0,5 10 0,-6-17-18,0 1 1,-1 0 0,1-1 0,0 0 0,0 1-1,1-1 1,-1 0 0,0 0 0,1 0 0,0 0 0,-1 0-1,1-1 1,0 1 0,0-1 0,0 0 0,0 0-1,0 0 1,0 0 0,0 0 0,0-1 0,0 1 0,0-1-1,0 0 1,0 0 0,7-1 0,0 0 22,1 0 1,-1-2-1,1 1 1,-1-1-1,0-1 1,15-7 0,-1-2-8,-1-1 1,0-1 0,-2-1 0,1-1 0,-2-1 0,22-24 0,97-101-87,-105 116-74,-25 21 128,-1-1 1,1-1-1,11-12 1,-20 20-12,1-1 1,-1 1-1,0 0 1,1-1-1,-1 1 1,0 0 0,0-1-1,1 1 1,-1-1-1,0 1 1,0 0 0,1-1-1,-1 1 1,0-1-1,0 1 1,0-1 0,0 1-1,0-1 1,1 1-1,-1 0 1,0-1-1,0 1 1,0-1 0,0 1-1,-1-1 1,1 1-1,0-1 1,0 1 0,0-1-1,0 1 1,0-1-1,0 1 1,-1 0 0,1-1-1,0 1 1,-1-1-1,0 0-8,0 1 0,1 0 0,-1-1 0,0 1 0,0 0 0,0 0 0,0 0 0,0 0 0,1 0 0,-1 0 0,0 0 0,0 0 0,0 0 0,0 0 0,0 0-1,1 0 1,-1 1 0,0-1 0,0 0 0,-1 1 0,-3 2-24,-1 0 0,0 1 0,1-1 0,-1 1-1,1 0 1,0 1 0,1-1 0,-1 1 0,1 0 0,0 0-1,-6 10 1,-3 6 100,-16 39-1,24-49-50,-35 86-187,34-79 181,1 0 1,1 0-1,-4 30 1,8-42 22,0 0 0,0 0 1,0 0-1,1 0 1,0 0-1,3 11 0,-4-15-4,1 1 0,0-1 0,0 0 0,0 0 0,0 0 0,0 0 0,1 0 0,-1 0 0,1 0-1,-1 0 1,1 0 0,0 0 0,0-1 0,0 1 0,-1-1 0,1 1 0,1-1 0,-1 0 0,3 1 0,-4-1-17,0-1 1,0 0-1,0 0 1,0 0-1,0 0 1,0 0-1,0 0 1,0 0-1,0 0 1,0 0-1,0 0 1,0-1-1,0 1 1,0 0-1,0-1 1,0 1-1,0-1 1,0 1-1,0-1 1,0 1 0,-1-1-1,1 0 1,0 1-1,0-1 1,-1 0-1,1 0 1,0 0-1,0 0 1,3-4 5,-1-1 0,0 1 0,4-9 0,-5 10-8,10-26 26,-2-2 0,-1 1 1,9-56-1,0-1 4,-16 81-32,-1 5-36,0 0 0,-1 0 0,1 1 0,-1-1 0,1 0 0,-1 0 1,0 0-1,0 0 0,0 0 0,0 0 0,0 0 0,0 0 0,-1-3 1,-1 5-199,0 5 146,1 7-2,-7 36-157,-2 15 118,-13 111 160,1-17 63,16-98 135,-2 0 0,-32 109 0,40-167-223,0 0 0,-1 0 0,1 0 0,0 0 0,-1 1 0,1-1 0,-1 0 0,1 0 0,-1 0 0,1-1 0,-1 1 0,0 0 0,0 0 0,1 0 0,-1 0 1,0-1-1,0 1 0,0 0 0,0-1 0,0 1 0,0-1 0,0 1 0,0-1 0,-1 1 0,0-1 2,1 0 1,0 0-1,0-1 0,0 1 1,0 0-1,-1-1 0,1 1 1,0-1-1,0 1 0,0-1 1,0 0-1,0 0 0,0 1 1,0-1-1,0 0 0,1 0 1,-1 0-1,0 0 0,0 0 1,1 0-1,-2-2 0,-9-16 14,1 0 0,1-2 0,1 1-1,0-1 1,-8-42 0,15 59-35,0 1-1,1-1 1,0 0 0,-1 0 0,2 0 0,-1 1-1,0-1 1,1 0 0,-1 0 0,1 1 0,0-1-1,0 0 1,1 1 0,-1-1 0,1 1 0,2-5-1,0 2-7,1 0-1,0 0 0,0 1 0,0-1 1,0 1-1,1 0 0,8-5 0,-7 6-1,0 0 0,1 0-1,15-5 1,3-2-74,87-35-91,-74 32 273,-1-2-1,-1-1 1,36-23-1,-43 19-28,0-1-1,-2-2 0,-1 0 1,-1-2-1,-1-1 0,-2-1 1,40-62-1,-19 24-31,-23 36 9,-1-1 0,22-47 0,-21 22-123,-2-1 1,-3 0 0,12-79-1,-25 116 32,-1 0 0,-1-26 0,-1 40-8,-1 0-99,-2 9-7,-3 12-121,-11 71 102,-29 119 315,-57 218 304,95-378 107,15-77-515,1 0 0,2 1 1,1 0-1,2 1 0,0 0 1,19-28-1,-31 57-43,-1 0 0,1 0 0,0 0 0,-1 0 0,1 0 0,0 0 0,0 0 0,0 0 0,0 1 0,0-1 0,0 0 0,0 1 0,0-1 0,0 1 0,0-1 0,2 0 0,-2 1 14,-1 0 0,1 0-1,0 0 1,-1 0-1,1 1 1,0-1 0,-1 0-1,1 0 1,-1 1-1,1-1 1,-1 0-1,1 0 1,-1 1 0,1-1-1,-1 1 1,1-1-1,-1 0 1,1 1 0,-1-1-1,1 1 1,-1-1-1,0 1 1,1-1 0,-1 1-1,0 0 1,0-1-1,1 1 1,-1-1-1,0 1 1,0 0 0,0-1-1,1 2 1,20 94-6,-12-61 13,-3-14 4,-1 0 1,16 34-1,-18-49 17,0 0 1,0 0-1,1 0 1,0 0-1,0-1 0,1 0 1,-1 0-1,1 0 1,0 0-1,0-1 1,1 0-1,10 7 1,-10-9 0,0 1 0,0-1 1,0 0-1,1 0 0,-1-1 1,0 0-1,1 0 1,-1-1-1,0 1 0,1-1 1,-1-1-1,1 1 1,-1-1-1,0 0 0,1 0 1,6-3-1,0-1-12,0 0 1,0-1-1,-1 0 1,0-1-1,0 0 0,15-12 1,-15 9 22,1-1 1,-1 0 0,0-1-1,-1-1 1,-1 1-1,0-2 1,-1 1-1,14-29 1,-21 38-54,0 0 1,-1-1 0,1 1-1,-1-1 1,0 1 0,-1-1-1,1 0 1,-1 1 0,0-1-1,0 0 1,0 1 0,-2-7-1,2 9-2,-1 0 0,1 0-1,-1 0 1,0 0 0,1 0-1,-1 0 1,0 0 0,-1 1-1,1-1 1,0 0-1,0 1 1,-1-1 0,1 0-1,-1 1 1,1 0 0,-1-1-1,0 1 1,0 0-1,1 0 1,-1 0 0,0 0-1,0 0 1,0 0 0,0 0-1,0 1 1,0-1 0,0 1-1,-3-1 1,-1 1 21,0 0 0,0 1 1,0-1-1,0 1 0,0 0 1,0 0-1,0 1 0,0 0 1,1 0-1,-1 0 0,1 1 1,-1 0-1,1 0 0,0 0 1,0 0-1,-5 6 0,1-2 4,1 1-1,0 0 1,0 0-1,1 1 1,0 0-1,1 0 1,-10 18 0,12-18-16,0 1 0,0 0 1,1 0-1,0 0 0,-2 14 1,4-19 18,1 1 1,-1 0 0,1-1 0,1 1 0,-1-1 0,1 1 0,0 0 0,0-1 0,0 0-1,1 1 1,3 7 0,-3-10 25,1 1-1,-1-1 0,0 0 1,1 0-1,0 0 1,0 0-1,0-1 0,0 1 1,0-1-1,1 0 1,-1 0-1,0 0 0,1 0 1,0 0-1,-1-1 1,6 2-1,-2-1 10,1 0 0,0 0 0,0-1 0,0 0 0,-1-1 0,1 1 0,11-2 0,-7-1-14,1 0 0,-1-1 1,0-1-1,0 0 0,0-1 0,14-7 0,66-44 128,-32 18-161,-58 36-4,1 1-1,0-1 0,0 1 1,0-1-1,0 1 0,0 0 1,0 0-1,0 1 0,1-1 1,3 0-1,-5 1-5,0 0-1,-1 1 1,1-1-1,-1 1 1,1-1 0,-1 1-1,1-1 1,-1 1-1,0 0 1,1 0 0,-1-1-1,0 1 1,1 0-1,-1 0 1,0 1 0,0-1-1,0 0 1,0 0-1,0 0 1,0 1 0,0-1-1,0 3 1,5 7 23,-1 1 0,0-1 0,4 21-1,-5-18 139,1-1-1,8 20 0,-9-25-41,-2-4-36,-1 0 1,1 0-1,0 0 0,1-1 0,-1 1 0,0-1 0,1 1 0,0-1 0,0 0 0,0 0 1,0 0-1,0 0 0,1 0 0,-1-1 0,7 4 0,1-3-18,-1 0 0,1-1 0,-1 0-1,1-1 1,0 0 0,-1 0 0,1-1 0,15-2 0,6-2-229,44-11-1,-37 4-1586,-1-1 0,38-17 0,-73 27 1023,1 1 0,-1-1 0,1 0 0,-1 0 0,0 0 1,1 0-1,-1 0 0,-1-1 0,5-3 0,3-10-6596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52.6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197 12 4640,'10'-11'10053,"-16"15"-6725,-40 22-707,31-19-2280,1 1 0,0 1-1,0 1 1,-16 13 0,23-15-269,0-1 1,0 1-1,1 0 1,0 1-1,1-1 0,0 1 1,0 0-1,-5 14 1,8-17-63,0 0 1,1 0-1,-1 0 1,1 1 0,0-1-1,1 0 1,-1 1-1,1-1 1,1 0 0,-1 1-1,1-1 1,0 0-1,1 1 1,2 8 0,-2-10-16,0 0 0,1 0 0,0 0 0,0 0 0,0 0 1,0-1-1,1 1 0,-1-1 0,1 0 0,0 0 0,0 0 1,1 0-1,7 4 0,-8-6-279,0 0-1,1 0 1,0 0 0,-1 0 0,1-1-1,0 0 1,0 0 0,0 0 0,0-1-1,6 1 1,-6-1-330,1-1-1,0 1 1,0-1 0,0 0-1,-1-1 1,1 1-1,-1-1 1,1 0 0,-1-1-1,1 1 1,-1-1-1,0 0 1,0 0 0,6-6-1,13-17-5203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53.0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12 8320,'-28'-6'3072,"28"1"-2400,-4 5 1376,13 0-2432,-1 5 192,7-2-352,-2 0 352,1 5-1184,4 1 768,-5 2-3808,0 6 2432,-4 3-672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53.3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25 8320,'-6'1'4620,"7"-1"-4412,-1 1 0,1 0-1,-1 0 1,1-1 0,-1 1 0,1 0 0,-1 0 0,0 0 0,0 0 0,1 0 0,-1-1-1,0 1 1,0 2 0,2 30 1250,-1 0 0,-7 56-1,-5 59-744,9-86-3031,3-62 2059,-1 0 0,1 0 0,-1 0 0,1 0 0,-1 0 0,1 0 0,-1-1 0,0 1 1,1 0-1,-1 0 0,1 0 0,-1-1 0,1 1 0,-1 0 0,0 0 0,1-1 0,0 0 0,3-4-764,0-1 1,0 0-1,0 0 0,-1 0 1,0 0-1,0-1 0,3-10 1,-1 2 206,12-25-2064</inkml:trace>
  <inkml:trace contextRef="#ctx0" brushRef="#br0" timeOffset="1">130 5 5888,'0'-4'9386,"-9"155"-4095,0 5-5254,9-129-119,0 13-1574,0-14-5000,10-38-1488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53.7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2 160 8224,'-1'-1'199,"1"-1"0,0 1 0,0-1 0,0 1 0,0-1 0,0 1 1,0-1-1,0 1 0,1-1 0,-1 1 0,1-1 0,-1 1 0,1 0 0,-1-1 1,1 1-1,0 0 0,-1-1 0,1 1 0,0 0 0,0 0 0,0 0 0,0 0 1,0 0-1,0 0 0,1 0 0,0-1 0,6-5 716,0 1 1,15-8-1,20-13 1444,-19 12-501,35-18 0,-50 29-1683,0 1 1,1-1-1,-1 2 0,1-1 0,-1 1 1,1 1-1,19-1 0,-7 2-297,1 2 0,28 5-1,14 9-6742,-43-10 4418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56.4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 5216,'8'-7'9633,"-1"21"-4995,-4-6-5630,0 1 1224,-1 0 0,0 0-1,0 14 1,3 11-49,-3-18-87,0 1 0,-1-1 0,0 1 0,-1-1 0,-1 1 0,-4 19 0,4-22-141,-4 13-3155,5-25 2481,-1 0-1,0 0 0,0 0 0,0 0 0,0 0 1,0 0-1,0 0 0,0-1 0,-1 1 0,-2 3 0,-8 3-1738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56.8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89 6304,'-1'-1'108,"1"1"1,0 0 0,-1 0-1,1 0 1,0 0 0,0-1-1,-1 1 1,1 0 0,0 0-1,0 0 1,-1-1 0,1 1-1,0 0 1,0 0 0,0-1-1,0 1 1,-1 0 0,1-1-1,0 1 1,0 0 0,0-1-1,0 1 1,0 0 0,0 0-1,0-1 1,0 1 0,0 0-1,0-1 1,0 1 0,0 0-1,0-1 1,0 1 0,0 0-1,0-1 1,0 1 0,0 0-1,1-1 1,11-3 4196,-1 2-3753,22-6 653,1 2 1,46-3-1,-49 9-1027,-18 0-746,24-3-1,-33 3-80,0-1-1,0 0 1,0 0 0,0-1 0,0 1 0,0-1 0,0 0 0,-1 0 0,7-4 0,10-9-2461,5 2-1492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57.8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1 4064,'8'-1'6601,"11"1"-754,18 2-4366,-32-1-1462,1 0 0,-1 0 0,0 0 0,0 1 0,0-1 0,0 1 0,-1 0 0,1 0 0,0 1 0,7 5 0,-11-7 17,0 1 0,0-1 0,1 1 0,-1 0 0,0-1 0,-1 1 0,1 0 0,0 0 0,0-1 0,-1 1 0,1 0 0,-1 0 0,1 0 0,-1 0 0,0 0 0,0 0 1,0-1-1,0 1 0,0 0 0,0 0 0,-1 0 0,0 3 0,-2 6 167,0 0 0,-9 18 1,7-16 5,-53 117 722,13-30-289,38-84-494,4-12-91,1 2 1,-1-1 0,2 0 0,-1 0-1,0 0 1,1 1 0,0-1-1,0 9 1,20-13 843,4-1-1001,55-1 1151,-26-4-6343,-31 4-417,-18 1 4990,0 0 0,0 0 0,0-1 0,1 1 0,-1 0 1,0-1-1,0 0 0,0 0 0,0 0 0,0 0 0,3-2 1,8-8-1901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58.2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44 5472,'0'-2'275,"-1"1"1,1-1-1,0 0 0,0 1 1,0-1-1,0 0 0,0 1 1,0-1-1,1 0 1,-1 1-1,1-1 0,-1 0 1,1 1-1,-1-1 0,1 1 1,0-1-1,0 1 0,0-1 1,0 1-1,0 0 1,0-1-1,0 1 0,0 0 1,0 0-1,1 0 0,-1 0 1,0 0-1,1 0 1,5 0 5439,-6 1-5599,-1 7 2074,-1 15-2088,0-16 508,-11 68 389,8-51-1176,0-1 1,0 29 0,4-47-180,0 0 0,1-1 1,-1 1-1,1 0 1,2 6-1,5 6-5926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0:58.6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17 8960,'-5'-8'3328,"10"5"-2592,0 3 480,3 0-1024,1-5-576,1 5-768,-2 5 704,2 1-2592,-2-1 1696,-3 7-3232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1:00.6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0 121 832,'1'-4'11397,"4"-2"-7869,3-7-4336,-7 9 1022,1-1 0,-1 1-1,1 0 1,0 0 0,0 0 0,0 0 0,0 0-1,1 0 1,-1 1 0,5-5 0,18-24 878,-14 16-691,-11 16-381,0 0 0,0-1 0,0 1-1,0 0 1,0 0 0,0 0 0,0 0 0,0 0 0,0 0 0,0 0-1,0 0 1,0 0 0,0 0 0,0 0 0,0 0 0,0 0-1,0 0 1,1 0 0,-1 0 0,0 0 0,0 0 0,0 0-1,0 0 1,0 0 0,0 0 0,0 0 0,0 0 0,0-1 0,0 1-1,0 0 1,0 1 0,0-1 0,1 0 0,-1 0 0,0 0-1,0 0 1,0 0 0,0 0 0,0 0 0,0 0 0,0 0-1,0 0 1,0 0 0,0 0 0,0 0 0,0 0 0,0 0 0,0 0-1,0 0 1,0 0 0,1 0 0,-1 0 0,0 0 0,0 0-1,0 0 1,0 0 0,0 1 0,0-1 0,0 0 0,0 0 0,0 0-1,0 0 1,0 0 0,0 0 0,0 0 0,0 0 0,0 0-1,1 10 455,-2 12-105,-2 7 202,-9 41-1,3-15-383,8-39-137,-7 27 1,7-41-8,10-11 80,-7 6-101,0 0 1,0 0 0,0 0-1,0 0 1,-1-1 0,1 1-1,1-5 1,8-17 25,11-14-199,-13 23 130,0 1 0,0-1 0,1 1 0,1 1 0,25-26 0,-18 29-129,-18 12 163,0 0-1,0 0 1,1 0-1,-1 0 1,0-1-1,0 1 0,0 0 1,0 0-1,0 0 1,-1 0-1,1 2 1,-34 120 971,-3 18-102,1-1-450,27-113-597,-3 15-3824,10-37 2330,-1 0-560,3 5-4628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6:38.0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 65 8736,'-53'-28'3232,"53"23"-2528,5-7-192,3 4-1600,10 5 480,9-1-2016,-1 4 1472,11-4-3200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1:00.9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13 4992,'0'-1'54,"-1"1"1,1 0-1,0 0 1,-1 0-1,1 0 0,-1 0 1,1-1-1,0 1 1,-1 0-1,1 0 1,-1 0-1,1 0 1,0 0-1,-1 0 0,1 0 1,-1 1-1,1-1 1,0 0-1,-1 0 1,1 0-1,-1 0 1,1 0-1,0 1 0,-1-1 1,1 0-1,0 0 1,-1 0-1,1 1 1,0-1-1,-1 0 0,1 1 1,0-1-1,-1 1 1,1 15 2393,-1 6 1391,1-22-3785,-1 4 478,0-1 0,0 1 0,1-1 0,-1 1 0,1-1 0,0 7-1,0-9-422,0-1 0,1 1 0,-1 0 0,0 0-1,0 0 1,1-1 0,-1 1 0,1 0-1,-1 0 1,1-1 0,-1 1 0,1 0-1,-1-1 1,1 1 0,0-1 0,-1 1-1,1-1 1,0 1 0,-1-1 0,1 1-1,0-1 1,0 0 0,-1 1 0,1-1-1,0 0 1,0 1 0,0-1 0,-1 0-1,1 0 1,0 0 0,0 0 0,0 0 0,0 0-1,1 0 1,8-1 195,-1-1 0,1 1 0,-1-2 0,1 1 0,-1-1 0,0 0 0,0-1 0,15-9 0,-21 11-231,-1 1 0,1-1 0,-1 0 0,1-1 0,-1 1 0,0 0 0,0-1 0,0 1 0,0-1 0,3-4 0,-5 7-70,1-1 0,-1 0 0,0 0-1,1 1 1,-1-1 0,0 0-1,1 0 1,-1 0 0,0 0 0,0 1-1,0-1 1,0 0 0,0 0-1,0 0 1,0 0 0,0 0-1,0 1 1,0-1 0,0 0 0,0 0-1,-1 0 1,1 0 0,0 1-1,-1-1 1,1 0 0,0 0 0,-1 1-1,1-1 1,-1 0 0,1 1-1,-1-1 1,0 0 0,1 1 0,-1-1-1,0 1 1,1-1 0,-1 1-1,0-1 1,0 1 0,1 0-1,-1-1 1,0 1 0,-1-1 0,-4-1-495,-1 0 1,1 1 0,-1-1 0,1 1 0,-9 0-1,12 1-320,-1 0 0,1 0 0,0 1 0,0-1 0,0 1 0,0 0 0,-1-1 0,-2 3 0,-3 0-1561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1:02.8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 4480,'-5'-2'938,"7"3"609,11 0 1018,0 0-1196,-1 0 0,1 1-1,17 5 1,13 2 473,-1-2-439,2 0-120,73 3-1,-104-10-1167,0 2-1,-1 0 1,23 6-1,-23-4 48,1-1-1,-1-1 1,22 2-1,-33-4-154,0 0-1,0 0 0,-1 0 0,1 1 1,0-1-1,-1 0 0,1 1 0,0-1 1,-1 0-1,1 1 0,0-1 0,-1 1 1,1-1-1,-1 1 0,1-1 0,-1 1 1,1 0-1,-1-1 0,1 1 0,-1-1 1,0 1-1,1 0 0,-1 0 0,0-1 1,0 1-1,0 0 0,1-1 0,-1 1 1,0 0-1,0 0 0,0-1 0,0 1 1,0 0-1,0 0 0,0-1 0,-1 2 1,1 2-33,0 0-1,-1 0 1,1 0 0,-1 0 0,-2 6 0,-2 2 15,1 0 0,1 0 0,0 1 1,1-1-1,0 1 0,1 22 0,1-14-19,1-1-1,1 1 1,6 27 0,-3-30 118,1 0 0,1 0 0,0 0 0,20 31 0,-25-45-75,2 4 6,-1 0 0,1 1 0,-1 0 0,-1-1 0,0 1-1,0 0 1,-1 0 0,0 0 0,0 0 0,-1 12 0,0 175 152,3-148-358,2 18 491,-6-57-337,0 1 0,0-1-1,-1 0 1,-4 11 0,4-11 103,-1 0 1,1 0 0,1 0-1,-1 12 1,1-14-105,-1 0 0,1 0 0,-1 0 1,-1-1-1,1 1 0,-1 0 0,-4 6 1,-4 14 116,4-9-219,-1 3 132,1 1 0,0-1 1,2 1-1,-3 24 0,0 127 682,13-89 122,-6-80-725,-1-1 0,0 1 0,1-1 0,-1 0 0,-1 1 0,-2 3 0,3-4 66,-1 0-60,1-1-1,-1 1 0,0-1 1,0 1-1,1-1 0,-2 0 1,1 0-1,0-1 0,0 1 1,0 0-1,-1-1 0,1 0 1,-6 1-1,-4 1 231,1-1 1,-20 1-1,22-3-220,0 0 1,0 0 0,0-1-1,1-1 1,-1 0-1,0 0 1,1-1-1,-19-7 1,13 2-808,-1-1-1,1 0 1,0 0 0,-15-15 0,28 23 463,1 0 1,0 0 0,0 0 0,-1-1-1,1 1 1,0 0 0,0-1 0,0 1 0,0 0-1,1-1 1,-1 1 0,0-1 0,1 0 0,-1 1-1,1-1 1,-1 1 0,1-1 0,0 0-1,0 1 1,-1-1 0,1 0 0,1-2 0,-1 1-406,1 1 0,0-1 0,0 0 0,0 1 0,0-1 0,0 1 0,0 0 0,1-1 0,0 1 0,-1 0 0,1 0 0,0 0 0,2-3 0,10-8-4366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41:03.9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75 1056,'3'-9'1753,"-3"8"-1650,1 0 0,-1 0-1,1 0 1,-1 1 0,0-1 0,0 0 0,1 0 0,-1 0-1,0 0 1,0 0 0,0 0 0,0 0 0,0 0-1,0 0 1,0 0 0,-1 0 0,1 0 0,-1-2 0,-2-3 149,2 3-130,-1 0-1,1 0 1,0 0 0,-1 0-1,1 0 1,0-4-1,-1 1 16,-1-3 5326,-7 52-1580,-3 61-2022,10-82-1878,-5 21-138,-3-18-4265,5-36-5211,2-9 7444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1:0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35 5312,'-2'1'425,"2"-1"-381,0 0 0,0 0 1,0 0-1,0 1 0,0-1 0,-1 0 0,1 0 1,0 0-1,0 0 0,0 0 0,0 0 0,0 0 1,0 0-1,0 0 0,-1 1 0,1-1 0,0 0 1,0 0-1,0 0 0,0 0 0,0 0 0,-1 0 1,1 0-1,0 0 0,0 0 0,0 0 0,0 0 1,0 0-1,-1 0 0,1 0 0,0 0 0,0 0 1,0 0-1,0 0 0,0-1 0,0 1 0,-1 0 1,1 0-1,0 0 0,0 0 0,0 0 0,0 0 1,0 0-1,0 0 0,0 0 0,-1 0 0,1-1 1,0 1-1,0 0 0,0 0 0,0 0 0,0 0 1,0 0-1,0 0 0,0-1 0,0 1 0,0 0 1,0 0-1,0 0 0,5 13 10304,6 7-8169,17 18-2168,-21-30 228,5 8 121,13 21 0,-22-32-307,0 0 1,0 0-1,-1 1 1,0 0-1,0-1 1,0 1-1,-1 0 1,1 8-1,0 12 181,-1 27 0,-2-46-150,1 0-1,-1 1 1,0-1 0,-1 0 0,0 0-1,0-1 1,-1 1 0,-4 10 0,6-15-29,0 0 0,0-1 0,0 1 0,0-1 0,0 1 0,-1-1 0,1 0 0,0 0 0,-1 1 0,1-1 0,-1 0 0,1 0 0,-1 0 0,1-1 0,-1 1 0,0 0 0,1 0 0,-4 0 0,3-1-17,-1 0-1,1 0 0,-1 0 1,1 0-1,-1 0 1,1-1-1,-1 1 1,1-1-1,0 1 0,-1-1 1,1 0-1,-3-2 1,-3-1-12,-1-2 1,1 1-1,0-1 1,1 0-1,0-1 0,-8-8 1,-61-75 101,64 76-90,0 1 0,-14-26 0,21 32-62,1-1 0,0 0-1,0-1 1,1 1 0,0-1-1,1 1 1,-3-12 0,4 10 43,0 5-42,0-1 0,1 1 0,-1-1 0,1 1-1,1-9 1,-1 12 11,1 0 0,-1 0 0,1 1 0,0-1-1,0 0 1,0 0 0,-1 1 0,1-1 0,1 1 0,-1-1 0,0 1-1,0-1 1,1 1 0,-1 0 0,0 0 0,1-1 0,-1 1 0,1 0-1,3-1 1,7-3 149,0 0 0,0 1-1,0 0 1,0 1 0,1 0 0,0 1-1,20 0 1,93 4 710,-97-1-692,129 11 494,75 2-1399,-214-14 131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1:0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14 3072,'0'0'35,"-1"0"1,1-1-1,0 1 1,0 0-1,0 0 1,0-1-1,0 1 1,0 0-1,0 0 1,0-1-1,0 1 1,0 0-1,0 0 1,0-1-1,0 1 1,0 0-1,0 0 1,0-1-1,0 1 1,1 0-1,-1 0 1,0 0-1,0-1 1,0 1-1,0 0 1,0 0-1,1 0 1,-1-1-1,0 1 1,0 0-1,0 0 1,0 0-1,1 0 1,-1-1-1,0 1 1,0 0-1,1 0 1,-1 0-1,0 0 1,0 0-1,1 0 1,-1 0-1,0 0 1,0 0-1,1 0 1,-1 0-1,0 0 1,3 0 2484,16-3 1677,-13 1-3413,-6 2-711,0 0 0,0 0 0,1 0 0,-1 0 0,0 0 0,0 0 0,0-1 0,0 1 0,1 0 0,-1 0 0,0 0 0,0 0 0,0 0 0,0 0 0,1 0 0,-1 0 0,0 0 0,0 0 0,0 0 0,1 0 0,-1 0 0,0 0 0,0 0 0,0 0 0,0 0 0,1 1 0,-1-1 0,0 0 0,0 0 0,0 0 0,0 0 0,1 0 0,-1 0 0,0 1 0,3 0 1967,-2-1-2005,-1 0 0,0 0 0,0 0 0,0 0 0,0 0 0,0 0 0,0 0 0,0 0 0,0 0 0,0 0 0,1 0 0,-1 0-1,0 0 1,0 0 0,0 0 0,0 0 0,0 0 0,0 0 0,0 0 0,0 0 0,0 0 0,0 1 0,1-1 0,-1 0 0,0 0 0,0 0 0,0 0 0,0 0 0,0 0 0,0 0 0,0 0 0,0 0 0,0 0 0,0 1 0,0-1 0,0 0 0,0 0 0,0 0 0,0 0 0,0 0 0,0 0 0,0 0 0,0 0 0,0 0 0,0 1 0,0-1 0,0 0 0,0 0 0,0 0 0,0 0 0,0 0 0,0 0 0,0 0 0,0 0 0,0 0 0,0 1 0,0-1 0,-2 19 443,0 0 0,-1 0 0,-10 30 0,8-29-289,-4 15 103,-59 253 1464,51-201-1185,-7 118-1,20-135-344,3 1 0,10 76 0,-8-132-188,2-1 0,0 1 0,1-1 1,0 0-1,1 0 0,12 25 1,-13-32-18,0 0 0,1-1 0,0 1 1,-1-1-1,2 0 0,-1-1 0,1 1 1,0-1-1,0 0 0,0-1 0,1 1 0,0-1 1,0-1-1,12 6 0,-16-8-394,0 0-1,1 0 1,-1 0-1,1 0 0,0-1 1,-1 1-1,8-1 1,-8-1-647,1 1 0,0-1 1,0 0-1,0 0 0,-1-1 0,1 1 1,3-3-1,14-3-2889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1:0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27 6400,'0'-1'209,"-1"1"0,1-1 1,0 1-1,-1 0 0,1-1 1,0 1-1,-1-1 0,1 1 1,-1 0-1,1-1 0,0 1 1,-1 0-1,1 0 0,-1-1 1,1 1-1,-1 0 0,1 0 1,-1 0-1,0-1 0,1 1 1,-1 0-1,1 0 0,-2 0 1,-2 9 4212,-13 18-2546,-1-2-897,1 1-1,-15 33 0,21-37-782,2-4-96,1 1 0,1-1 1,1 1-1,0 1 1,2-1-1,0 1 0,-1 23 1,3-18-22,1 1 1,2-1-1,1 0 1,0 0-1,9 31 1,-7-40 36,0-1 0,1 1 0,1-1 0,10 18 0,-13-27-74,0-1 0,1 1 1,-1-1-1,1-1 1,0 1-1,0 0 0,1-1 1,-1 0-1,1 0 1,0 0-1,0-1 0,0 1 1,1-1-1,6 3 1,-10-6-7,1 1 0,-1 0 0,0-1 1,1 1-1,-1-1 0,1 0 0,-1 0 1,1 0-1,-1 0 0,1 0 1,-1 0-1,1-1 0,-1 1 0,1-1 1,-1 0-1,1 1 0,-1-1 0,0 0 1,0-1-1,1 1 0,-1 0 0,0-1 1,0 1-1,0-1 0,0 1 1,-1-1-1,1 0 0,0 0 0,1-3 1,4-5 55,0-1 0,-1 0 0,-1 0 1,7-18-1,-9 22-105,31-88 250,41-182 0,-72 259-219,0-1 0,-1 1 0,-1-32-1,-1 41 10,-1 1 0,0 0 0,0 0 0,-1-1 0,0 1 0,-1 0 0,1 1 0,-1-1 0,-1 0 0,-8-13 0,11 19-46,-1 0 0,0 0-1,1 0 1,-1 0 0,0 0 0,0 0-1,0 1 1,0-1 0,0 1-1,0-1 1,-1 1 0,1 0 0,0 0-1,-1 0 1,1 0 0,-1 0-1,1 1 1,-1-1 0,1 1 0,-1 0-1,0-1 1,1 1 0,-1 0-1,1 1 1,-1-1 0,0 0 0,1 1-1,-1-1 1,-3 2 0,-5 3-9,0 0 1,1 0 0,-1 1 0,1 1-1,-11 8 1,10-7 23,-7 4 1,1 1-1,1 0 1,0 1 0,1 1 0,1 0 0,-14 19 0,26-30 12,0-1 0,1 1 1,0-1-1,-1 1 0,1 0 0,1-1 0,-1 1 0,1 0 0,-1 0 0,1 0 1,0-1-1,0 1 0,1 0 0,-1 0 0,1 0 0,0-1 0,0 1 0,0 0 0,0-1 1,1 1-1,0-1 0,2 5 0,0-1 81,0 0 0,0-1 0,1 1 0,0-1 0,0 0 0,1 0 0,0-1 0,0 0 0,0 0 0,7 5 0,-7-7-13,-1-1 0,1 1 0,0-1-1,-1 0 1,1-1 0,0 1 0,0-1 0,0-1-1,0 1 1,0-1 0,0 0 0,1 0 0,-1 0 0,7-3-1,9-1-376,-1-2-1,34-14 0,-7 2-3554,-45 18 3243,-1-1 0,0 0-1,1 1 1,-1 0 0,1-1 0,-1 1 0,1 0 0,-1 0-1,1 0 1,-1 1 0,0-1 0,1 1 0,2 0 0,16 6-3196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1:0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15 4992,'-19'-12'1589,"11"10"-960,5 2-527,1 0 43,0 0 0,1 0 0,-1 0 0,0 0 0,0 0 1,1 0-1,-1 0 0,1 1 0,-1-1 0,0 0 0,1 1 0,-1 0 1,-2 0-1,11 5 5259,20 13-3887,-9-5-748,32 26 56,-1 3 0,-3 1 1,-2 3-1,-2 1 0,-2 2 0,43 71 0,-69-99-582,-2 0 1,-1 1-1,-1 1 0,-1 0 0,0 0 1,-2 1-1,4 30 0,-5-18-44,-3 1-1,-1 0 1,-1 0-1,-6 42 1,1-46-225,-1 0 1,-1-1 0,-2 0 0,-1-1 0,-2 0 0,-19 40 0,4-21-2024,-46 71 1,-8-14-7631,16-30 3386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1:23.7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145 643 2400,'5'3'1077,"-4"-4"-186,0-9 7641,-3 7-9326,1 1 826,-1 1 0,1 0 0,-1 0-1,1-1 1,-1 1 0,0 0 0,0 0-1,1 1 1,-1-1 0,0 0 0,0 1-1,0-1 1,0 1 0,0 0-1,0-1 1,0 1 0,0 0 0,0 0-1,0 0 1,0 0 0,1 1 0,-1-1-1,0 0 1,0 1 0,0 0 0,0-1-1,0 1 1,0 0 0,1 0 0,-1 0-1,0 0 1,-1 2 0,-3 1-110,1 0-1,-1 1 1,1 0 0,1 0-1,-1 0 1,1 1 0,-8 11 0,7-8 44,-1-1 0,1 2 0,1-1 0,0 1 0,0-1 0,1 1 0,0 0 0,1 0 0,0 1 0,-1 13 0,3-9 4,1 1-1,4 25 1,-4-35 61,1 1 0,0-1 0,0 0 0,0 0 0,1 0 0,0 0 0,0-1 0,0 1 0,7 6 0,-10-11 4,1 0-1,0 0 1,0 0-1,0 0 1,0 0 0,0-1-1,0 1 1,0 0 0,0-1-1,0 1 1,1 0-1,-1-1 1,0 0 0,0 1-1,1-1 1,-1 0 0,0 1-1,0-1 1,1 0-1,-1 0 1,0 0 0,1 0-1,-1 0 1,0-1-1,0 1 1,1 0 0,-1 0-1,0-1 1,0 1 0,1-1-1,-1 1 1,0-1-1,0 0 1,0 1 0,0-1-1,0 0 1,0 0 0,0 0-1,1-1 1,4-3 105,-1-1 1,1 0 0,-1-1 0,0 1-1,4-8 1,8-14 260,25-58-1,-36 70-347,0-1 0,-2 0 1,1-1-1,-2 1 0,2-24 0,-2-30-77,-4 0-1,-2 0 1,-3 0-1,-23-98 1,28 165-8,-5-19-135,6 23 156,-1 0 0,1 0 0,0-1 0,0 1-1,0 0 1,0 0 0,-1-1 0,1 1 0,0 0 0,0 0 0,-1 0 0,1-1 0,0 1 0,0 0 0,-1 0 0,1 0 0,0 0 0,-1-1 0,1 1 0,0 0 0,0 0 0,-1 0 0,0 0-17,1 0 1,-1 1 0,1-1 0,-1 0-1,1 0 1,-1 0 0,1 1-1,-1-1 1,1 0 0,-1 1 0,1-1-1,-1 0 1,1 1 0,0-1-1,-1 1 1,1-1 0,-1 2 0,-3 5-83,-1 0 1,1 1-1,0 0 1,1 0-1,0 0 1,-3 15-1,-8 55-81,13-70 167,-11 68 179,-4 34 160,9-53-130,2-21 155,2 0 0,1 56 0,3-87-290,0 0 0,0 1 0,0-1 0,1 0 0,-1 0 0,1 0 0,0 0 0,1 0 0,-1 0 0,1 0 0,0-1 0,0 1 0,5 4 0,-5-6 7,-1-1-1,1 1 1,0-1 0,0 1-1,0-1 1,0 0-1,1 0 1,-1 0-1,1-1 1,-1 1-1,1-1 1,-1 0-1,1 0 1,0 0 0,-1 0-1,1-1 1,0 0-1,0 1 1,0-1-1,3-1 1,8-2 51,-1 0 1,1-1-1,-1-1 1,0 0-1,-1-1 0,1-1 1,-1 0-1,-1 0 1,1-2-1,-1 1 1,0-2-1,-1 1 1,0-1-1,16-21 0,-26 30-100,0 0 0,0-1 0,0 1 0,0-1 0,-1 0-1,1 1 1,0-1 0,-1 1 0,1-1 0,-1 0-1,0 0 1,1 1 0,-1-1 0,0-3 0,-13 25-254,9-14 225,1 0 0,0 0-1,1 1 1,-1-1 0,1 1-1,0 0 1,1-1 0,0 1-1,0 0 1,0 0 0,1 0-1,0-1 1,0 1 0,1 0-1,0 0 1,2 11 0,1-8 59,0 1 0,0-1 0,10 15 0,-12-21-5,1 0 0,-1 0 0,1-1 0,0 1 0,0-1 0,0 0 0,1 0 1,-1 0-1,1 0 0,0-1 0,7 5 0,-9-7-23,0 1 0,0-1 1,0 1-1,0-1 0,0 0 0,0 1 0,0-1 1,0 0-1,0-1 0,0 1 0,0 0 1,0 0-1,0-1 0,0 1 0,0-1 0,0 0 1,0 1-1,0-1 0,0 0 0,-1 0 0,1 0 1,0-1-1,-1 1 0,3-2 0,3-4 78,0 0 1,0-1-1,10-14 0,-5 5 40,7-7-80,-1-1-1,-2-1 0,-1 0 1,-1-1-1,-1-1 1,-1 0-1,-2-1 1,0 0-1,7-45 1,17-167 69,-23 16-853,-11 225 732,0 0-1,0-1 1,0 1 0,0 0 0,0 0-1,0 0 1,0 0 0,0 0-1,0 0 1,0 0 0,0 0-1,0 0 1,0 0 0,0 0-1,0 0 1,0 0 0,0 0-1,0 0 1,0 0 0,0-1 0,0 1-1,0 0 1,0 0 0,0 0-1,0 0 1,0 0 0,0 0-1,0 0 1,0 0 0,0 0-1,0 0 1,0 0 0,0 0-1,0 0 1,0 0 0,0 0 0,0 0-1,0 0 1,0 0 0,0 0-1,0 0 1,-1 0 0,1 0-1,0 0 1,0-1 0,0 1-1,0 0 1,0 0 0,0 0-1,0 0 1,0 0 0,0 0 0,0 0-1,0 0 1,0 0 0,0 0-1,0 1 1,0-1 0,0 0-1,-1 0 1,1 0 0,0 0-1,0 0 1,-4 4-157,-4 11-26,3-4 132,1 0 0,1 0 0,0 1 0,0-1-1,-1 22 1,-1 2-3,-27 158-75,-21 113 340,27-137-172,3-17-48,12-98 78,-32 177 78,42-221 202,4-14 369,4-7-616,8-13-111,-1-1 0,-1-1 1,-1 1-1,14-48 0,110-297 256,-101 278-289,22-90 38,-29 85-69,-9 36 8,3 0-1,2 1 1,41-72 0,-52 108 72,-7 12-147,1 0-1,0 1 0,1 0 0,10-12 1,-32 52-406,-9 22 422,2 1-1,-18 63 1,15-38 103,-37 92 133,21-63-248,-26 113 1,46-134 318,-31 149-81,46-201-156,-8 37 122,9-40 120,3-26-138,1 0-1,-1 0 1,1 0 0,-1 0-1,0 0 1,0 0-1,-4 6 1,5-8 519,5-14-202,6-13-317,-9 20-97,0-1 0,1 1 0,-1 0 1,4-5-1,2-2 113,12-23-1,2-6-157,-5 14 138,-7 11-67,0 2-1,0-1 1,25-25 0,19-10 0,1 2 0,64-41 0,-92 72 64,116-82 98,-138 94-110,1 0-1,-1 0 0,9-10 0,-13 13-23,0 1 0,0-1 0,0 1 1,0-1-1,0 1 0,0-1 0,0 0 0,-1 1 0,1-1 0,0 0 1,-1 0-1,0 0 0,1 0 0,-1 1 0,0-1 0,0 0 0,0 0 1,0 0-1,0 0 0,-1-2 0,0 0-12,-1 1 0,0 0 0,0-1 0,0 1 0,0 0 0,0 0 0,-1 0 0,1 0 0,-1 0 0,0 1 0,0-1 0,0 1 0,0 0 0,0 0 0,-1 0 0,1 0 0,-1 0 0,1 1 0,-1 0 0,1-1 0,-1 1 1,0 1-1,0-1 0,1 0 0,-6 1 0,-3-1-51,0 1 0,0 1 1,0 0-1,-1 0 1,2 1-1,-24 7 0,23-5 23,-1 1-1,1 0 1,-1 0-1,2 2 0,-1-1 1,1 1-1,-12 10 1,19-14 31,1 0 0,0-1 0,0 1-1,0 1 1,1-1 0,-1 0 0,1 1 0,-1-1 0,1 1 0,0 0 0,1-1 0,-1 1 0,1 0 0,-1 0 0,1 0 0,0 1 0,1-1 0,-1 0 0,1 0 0,0 0 0,0 0 0,0 1 0,0-1 0,1 0 0,-1 0-1,3 6 1,0-1 21,0-1-1,1 0 1,0 0-1,0 0 1,1-1-1,0 1 1,0-1-1,1 0 1,0-1-1,0 1 1,0-1-1,1 0 1,10 6-1,-12-8 24,1-1 0,0 0 1,0 0-1,0 0 0,0-1 0,0 0 0,0 0 0,1 0 1,-1-1-1,0 0 0,1-1 0,0 1 0,-1-1 0,1 0 1,-1-1-1,1 0 0,-1 0 0,11-3 0,-3-1 46,0 0 0,-1-1-1,0-1 1,0 0 0,0-1-1,19-17 1,-8 4 39,42-48 0,-58 58-70,0 0 0,-1 0-1,10-22 1,-17 33-50,4-11 24,-4 9-33,1 1 1,-1 0-1,0-1 0,1 1 0,-1 0 1,1-1-1,-1 1 0,1 0 1,0 0-1,0-1 0,-1 1 0,1 0 1,0 0-1,1-1 0,-1 2-1,-1-1 1,0 1-1,1 0 0,-1-1 0,0 1 0,1-1 1,-1 1-1,0 0 0,1-1 0,-1 1 1,0-1-1,0 1 0,0-1 0,1 1 1,-1-1-1,0 1 0,0-1 0,0 1 0,0-1 1,0 1-1,0-1 0,3-8-249,12 32 16,-12-7 212,0 1 0,-2-1 0,1 27 0,-1-31 28,0-1 1,1 1-1,0 0 1,1-1-1,0 0 1,1 0-1,0 0 1,1 0 0,10 18-1,-14-27 16,1 0 0,0 0 0,-1 0 0,1-1 0,0 1 0,0 0 0,0-1 0,0 1 0,0-1-1,1 0 1,-1 0 0,0 0 0,1 0 0,-1 0 0,0 0 0,1 0 0,-1-1 0,1 0 0,-1 1 0,1-1 0,-1 0 0,1 0 0,-1 0 0,1 0-1,-1-1 1,4 0 0,4-1 13,-1-1 0,1 0 0,-1 0-1,0-1 1,13-7 0,-4 1 23,23-11 132,-1-3 1,0-1-1,43-36 0,-79 58-183,-1-1-1,1 1 1,-1-1 0,0 0 0,0 0-1,0 0 1,0 0 0,0-1 0,-1 1-1,3-8 1,-5 10 7,1-1 0,-1 1-1,1-1 1,-1 0 0,0 1 0,0-1-1,0 0 1,0 1 0,-1-1 0,1 1-1,-1-1 1,1 0 0,-1 1-1,0-1 1,0 1 0,0-1 0,0 1-1,-1 0 1,1 0 0,-3-4 0,1 3-26,1 1 0,-1-1 0,0 1 1,0 0-1,0 0 0,0 0 1,0 1-1,0-1 0,0 1 0,-1-1 1,1 1-1,0 0 0,-1 0 0,1 1 1,-1-1-1,1 1 0,-1 0 0,1 0 1,-1 0-1,0 0 0,-4 1 0,-5 1-62,0 0-1,0 1 0,0 1 0,-16 6 0,21-7 37,0 1 0,1 0 0,-1 0 0,1 1 0,0 0 0,-11 9 0,16-12 47,0 1 0,-1-1-1,1 1 1,0-1 0,0 1-1,0 0 1,1 0 0,-1 0 0,0 0-1,1 0 1,0 0 0,0 0 0,0 0-1,0 0 1,1 1 0,-1-1-1,1 0 1,-1 1 0,1-1 0,1 4-1,0-2 6,0 0 0,0 0 0,1 0 0,-1 0 0,1 0 0,1 0 0,-1-1 0,1 1 0,-1-1 0,1 1-1,0-1 1,1 0 0,-1 0 0,1-1 0,0 1 0,0-1 0,0 1 0,0-1 0,1 0 0,-1-1 0,1 1 0,-1-1 0,1 0-1,0 0 1,0-1 0,0 1 0,0-1 0,0 0 0,1-1 0,-1 1 0,0-1 0,10 0 0,1-2 86,0 0 0,0-2 0,0 1 0,28-12 0,59-32 95,-73 32-112,-7 3-18,26-11-1,-30 14-151,9-4-147,-27 12 234,0 1 0,0 0 0,0 0-1,1-1 1,-1 1 0,0 0 0,0 0 0,0 0-1,0 0 1,0 0 0,0 0 0,0 0 0,0 0-1,0 1 1,0-1 0,0 0 0,1 1 0,-1-1-1,0 1 1,-1-1 0,3 2 0,-2-1 8,0 0 0,-1 0 0,1 0 0,0 0 0,-1 0 0,1 0 0,-1 1 0,1-1 1,-1 0-1,0 0 0,1 0 0,-1 1 0,0-1 0,0 0 0,0 1 0,0-1 0,0 0 0,-1 2 0,-4 25 65,5-26-61,-4 18 17,1 0 0,2 0 0,0 33 0,1-34-3,14-33 806,7-12-660,-10 11-119,1 0-1,1 1 1,24-21-1,-9 12-80,24-17-28,-52 39 58,0 1 1,1 0-1,-1 0 0,0 0 0,0 0 0,0 0 0,0-1 0,0 1 0,0 0 0,0 0 0,0 0 0,1 0 1,-1 0-1,0 0 0,0 0 0,0-1 0,0 1 0,0 0 0,1 0 0,-1 0 0,0 0 0,0 0 0,0 0 1,0 0-1,1 0 0,-1 0 0,0 0 0,0 0 0,0 0 0,0 0 0,1 0 0,-1 0 0,0 0 0,0 0 1,0 0-1,0 0 0,1 0 0,-1 0 0,0 0 0,0 1 0,0-1 0,0 0 0,0 0 0,1 0 0,-1 0 1,0 0-1,0 0 0,0 0 0,0 1 0,0-1 0,-3 11-138,-14 17 46,16-27 101,-5 10 0,1-1 0,0 1 0,0 0 0,1 1 0,0-1 0,1 1 0,0 0 0,1 0 0,1 0 0,0 0-1,0 0 1,2 20 0,0-29 10,-1 0 0,1 0 0,0 0 0,-1 0 0,1 0 0,1 0 0,-1 0 0,0 0-1,1 0 1,-1-1 0,1 1 0,3 3 0,-4-4-12,0-1 1,1 0-1,-1 1 1,1-1-1,-1 0 0,1 0 1,-1 0-1,1 0 1,-1 0-1,1-1 0,0 1 1,-1 0-1,1-1 1,0 1-1,0-1 0,0 0 1,-1 1-1,1-1 1,0 0-1,0 0 1,0 0-1,3-1 0,0-1 40,1 1 0,0-1 1,-1-1-1,1 1 0,-1-1 0,0 0 0,6-4 0,33-29 169,-25 19-166,13-9-74,87-81 126,-105 93-70,-2 0 0,1-1 0,-2-1 0,0 0 0,-1 0 1,10-23-1,7-34 49,-3-1 1,15-88 0,-18 73-173,-14 55 21,5-52-1,-14 67-68,2 19 137,0 0-1,0-1 0,0 1 1,0 0-1,-1 0 1,1 0-1,0-1 1,0 1-1,0 0 0,0 0 1,0 0-1,0-1 1,0 1-1,-1 0 1,1 0-1,0 0 1,0 0-1,0 0 0,0-1 1,0 1-1,-1 0 1,1 0-1,0 0 1,0 0-1,0 0 0,-1 0 1,1 0-1,0 0 1,-8 7-200,1 8 193,1 1 0,0-1 0,1 1 0,-3 18 1,1-8-30,-40 178-87,4-19 39,38-164 110,1 1-1,-2 36 1,5-45 12,1 0 0,1 0 0,0 0 0,1-1 0,6 25 0,-7-33-8,0-1 1,0 1-1,0-1 1,1 0-1,0 0 1,-1 0-1,1 0 1,0 0-1,1 0 1,-1 0-1,0-1 1,1 1-1,2 2 1,-3-4-6,0 0 1,-1-1-1,1 1 1,0 0-1,0-1 0,-1 1 1,1-1-1,0 0 1,0 0-1,0 1 0,-1-1 1,1 0-1,0-1 1,0 1-1,0 0 1,0 0-1,-1-1 0,1 1 1,0-1-1,0 1 1,-1-1-1,1 0 0,0 0 1,-1 0-1,4-2 1,2-2 23,0-1 1,0 1-1,0-2 0,-1 1 1,1-1-1,5-8 1,30-49 147,-22 31-212,-17 29-4,-1 1-1,0-1 0,0 0 1,0 0-1,0 0 1,-1 0-1,0 0 0,0 0 1,1-7-1,-2 10-48,0 21-113,-1 11-24,0-20 221,1 1-1,0-1 0,1 0 1,0 1-1,4 19 0,-1-12-61,-4-17 67,0 0 0,0 1 0,0-1 0,0 0 0,1 0 0,-1 0 0,1 0 0,-1 0 0,1 0 0,0 0 0,0 0 0,0 0 0,0 0 0,0 0 0,1-1 0,2 4 0,-3-5 3,0 1-1,0-1 1,0 0-1,0 1 1,0-1-1,0 0 1,0 0 0,0 0-1,0 0 1,0 0-1,0 0 1,0 0 0,0 0-1,0 0 1,0-1-1,0 1 1,0 0 0,0-1-1,1 0 1,18-10 78,9-6-41,0 0 0,1 2 0,1 1 0,0 2 0,43-12 1,79-16-179,-153 40 120,4 0-6,-1-1 1,1 0-1,0 0 0,-1 0 1,1-1-1,-1 1 0,1-1 1,-1 0-1,0 0 1,0 0-1,4-3 0,-7 5 15,0 0 0,0 0 0,0 0-1,0 0 1,0 0 0,0 0 0,0 0 0,0 0 0,1 0-1,-1 0 1,0 0 0,0 0 0,0 0 0,0-1-1,0 1 1,0 0 0,0 0 0,0 0 0,0 0-1,0 0 1,0 0 0,0 0 0,0 0 0,0 0-1,0 0 1,0-1 0,0 1 0,0 0 0,0 0-1,0 0 1,0 0 0,0 0 0,0 0 0,0 0-1,0 0 1,0 0 0,0-1 0,0 1 0,0 0 0,0 0-1,0 0 1,0 0 0,0 0 0,0 0 0,0 0-1,0 0 1,0 0 0,0 0 0,0-1 0,0 1-1,0 0 1,-1 0 0,1 0 0,0 0 0,0 0-1,0 0 1,0 0 0,0 0 0,0 0 0,0 0-1,0 0 1,-11 0 34,-15 5-242,13-2 154,-16 4-15,1 0 0,0 2-1,-38 19 1,58-24 57,1 0-1,-1 1 1,1 0-1,0 1 1,0 0-1,-10 11 1,14-13 2,-1 0 0,1 1 0,0 0 0,0 0 0,1 0-1,-1 0 1,1 0 0,1 0 0,-1 0 0,0 1 0,0 9 0,2-13 10,0 1-1,0-1 1,0 0-1,0 0 1,0 0-1,1 1 1,-1-1 0,1 0-1,-1 0 1,1 0-1,0 0 1,0 0 0,0 0-1,0 0 1,0 0-1,0 0 1,1-1-1,-1 1 1,1 0 0,-1-1-1,1 1 1,0-1-1,-1 1 1,1-1 0,0 0-1,0 0 1,0 0-1,0 0 1,0 0-1,0 0 1,0-1 0,0 1-1,1 0 1,-1-1-1,0 0 1,0 0-1,0 1 1,1-1 0,-1-1-1,0 1 1,0 0-1,3-1 1,7-3 59,0 0 1,-1-1-1,0-1 0,0 0 1,0 0-1,18-14 1,54-54 4,-31 18 68,-33 35-84,-14 14-180,-5 5-18,-10 11-45,4-2 143,1 0 0,0 0 0,0 0 0,1 1 0,-5 11 0,8-15 44,-1-1 0,1 1 1,1 0-1,-1 0 0,1 0 0,-1 0 0,1-1 0,0 1 0,0 0 1,1 0-1,-1 0 0,1 0 0,0 0 0,2 6 0,0-5 3,-1 1-1,1 0 1,-1-1 0,2 0-1,-1 0 1,0 0-1,1 0 1,6 5-1,-9-8 17,1-1 0,-1 1 0,1-1-1,-1 0 1,1 0 0,0 0 0,0 0 0,0 0-1,0 0 1,-1 0 0,1 0 0,0-1-1,0 1 1,1-1 0,-1 1 0,0-1-1,0 0 1,0 0 0,0 0 0,0 0 0,0 0-1,0-1 1,0 1 0,0-1 0,0 1-1,0-1 1,2 0 0,5-5-16,0 0-1,0 0 1,-1-1 0,0 0-1,11-14 1,-4 6-16,84-92 245,-83 86-160,0 0 1,-1-2 0,18-34-1,6-34-78,55-187 0,-93 277 8,2-10 0,0-1 0,-1 1 0,0-1 0,1-12 0,-3 22-6,0 1-1,0-1 1,0 1-1,-1-1 1,1 1-1,0-1 1,0 1-1,-1-1 1,1 1-1,-1 0 1,0-1-1,1 1 1,-1-1-1,-1-1 1,1 2-4,0 1 0,1-1 0,-1 1 0,0-1 0,1 1 1,-1-1-1,0 1 0,0-1 0,1 1 0,-1 0 0,0 0 0,0-1 0,0 1 0,0 0 1,1 0-1,-1 0 0,0 0 0,0 0 0,-1 0 0,-1 1-9,0-1 0,0 1 0,0 0 1,0 1-1,0-1 0,0 0 0,0 1 0,1 0 0,-1-1 0,1 1 0,-1 0 0,1 0 0,-3 4 0,-6 7-19,1 0-1,0 1 0,1 1 0,1-1 0,-9 24 1,-27 81-61,41-110 100,-37 148-343,35-135 326,-1 10 127,3 0-1,1 0 0,1 0 1,5 49-1,-3-61-144,2 9-1443,12 48 1,-9-48-1934,-6-27 3351,5 15-4391,4-20-2385,-4-12 3161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1:24.1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607 108 7296,'-14'-15'2720,"24"10"-2112,7-6-192,-7 7 704,8-4-704,9 0-160,-1 5-160,1 3-192,1 3 64,-6 5-1888,-9 4 1056</inkml:trace>
  <inkml:trace contextRef="#ctx0" brushRef="#br0" timeOffset="1">9 113 7552,'-9'-25'2816,"27"17"-2208,31-7-160,-8 4 1088,26-6-928,9 0 192,0 6-480,-2 2-416,-3 9 32,0 0-2400,-2 0 1376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1:24.5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105 77 7968,'-86'-12'2944,"72"12"-2272,10 0 224,8-3-800,10-2-384,12 1 160,16-4-1824,16-9 1088,-8-11-4352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6:41.7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1148 4736,'-9'-2'1648,"8"10"-672,1-5 394,5 4 1329,-5-6-2462,1 1 1,0-1-1,0 1 0,0-1 1,0 1-1,0-1 0,0 1 1,0-1-1,1 0 0,-1 0 1,0 0-1,1 0 0,-1 0 1,1 0-1,-1 0 0,1 0 1,0 0-1,-1-1 0,1 1 1,0-1-1,-1 1 0,1-1 0,0 1 1,0-1-1,-1 0 0,1 0 1,0 0-1,0 0 0,2-1 1,4 1 133,0-1 0,1 0 0,-1 0 0,0-1 0,0-1 1,0 1-1,10-5 0,52-31 634,-62 33-937,8-5 21,0-1 0,-1 0-1,-1-1 1,0-1 0,0 0 0,-2-1-1,1-1 1,-2 0 0,0 0 0,10-21-1,-13 22-82,129-206 31,-124 201-49,1 2 0,19-19 0,-26 29 1,1 0-1,0 1 1,0 0-1,0 0 1,1 1-1,-1 0 0,13-5 1,-19 10 6,0-1 0,-1 1 1,1-1-1,0 1 0,-1-1 0,1 1 1,0 0-1,-1 0 0,1 0 0,0 0 1,-1 0-1,1 0 0,0 0 0,2 1 1,-3-1 1,0 1 1,0 0 0,0-1 0,-1 1 0,1 0 0,0 0 0,0-1-1,0 1 1,-1 0 0,1 0 0,0 0 0,-1 0 0,1 0 0,-1 0-1,1 0 1,-1 0 0,0 0 0,1 0 0,-1 0 0,0 1 0,0-1 0,0 0-1,0 2 1,1 25 32,-1 0 0,-1 0 0,-2 0 0,-10 44 0,7-40 23,-6 25 344,-26 74 1,81-196 423,-32 48-846,106-147 27,-100 143-38,1 1 1,1 1 0,1 0 0,1 2-1,33-22 1,-53 38 27,0 0 0,0 0 0,1 0 0,-1 1 0,1-1 0,-1 0 0,0 1 0,1-1 0,-1 1 0,1 0 0,-1-1 0,1 1 0,-1 0 0,1 0 0,0 0 0,-1 0-1,1 0 1,-1 0 0,1 1 0,-1-1 0,3 1 0,-3 0 5,1 0 0,-1 0-1,1 0 1,-1 1 0,0-1-1,0 0 1,1 1 0,-1-1-1,0 1 1,0-1 0,0 1-1,0-1 1,-1 1 0,1 0 0,0-1-1,-1 1 1,1 0 0,-1 2-1,7 33 38,4 63-1,-5-39 87,-5-47-87,9 50 27,-9-57 12,1-1 0,0 0 1,0 0-1,1 0 1,-1 0-1,1 0 0,7 9 1,-9-13-41,0 0-1,1-1 1,-1 1 0,1 0-1,-1-1 1,1 1 0,0-1-1,0 0 1,-1 0 0,1 1 0,0-1-1,0 0 1,0-1 0,0 1-1,0 0 1,0 0 0,1-1-1,3 1 1,-4-1-14,1 0 0,-1-1 0,1 1 0,0-1-1,-1 1 1,1-1 0,-1 0 0,1 0 0,-1 0 0,0 0 0,0 0 0,1-1-1,2-2 1,2-2 14,0 0 1,-1-1-1,0 0 0,0 0 0,-1 0 0,0-1 0,8-15 0,1-8-21,-2 0 0,-1 0-1,-1-1 1,-2-1 0,8-62-1,-15 86-32,-1 0-1,0 0 1,-3-15-1,3 21 0,-1 1-1,1 0 0,0 0 0,-1 0 0,0-1 1,1 1-1,-1 0 0,0 0 0,0 0 1,-1 0-1,1 0 0,0 1 0,0-1 1,-1 0-1,1 0 0,-1 1 0,0-1 0,1 1 1,-4-2-1,4 2-1,0 1 0,-1 0 1,1-1-1,0 1 0,0 0 1,0 0-1,-1 0 0,1 0 0,0 0 1,0 0-1,0 1 0,-1-1 1,1 0-1,0 0 0,0 1 0,0-1 1,0 1-1,0-1 0,-1 1 0,1 0 1,0-1-1,0 1 0,-1 1 1,-1 1-8,0 0 0,0 0 0,0 0 0,1 0 1,-5 7-1,1 3 27,0 1-1,1 1 1,0-1 0,1 1 0,1 0 0,-2 19-1,-1-2 22,4-19 6,-1 0 1,2 0-1,0 1 1,1-1-1,0 0 1,1 1-1,0-1 1,4 17-1,-1-10-18,-1-5 147,1 0 1,0 0-1,8 18 0,-11-30-107,1 1 0,0-1 0,0 0 0,0 1 0,0-1 0,0 0 0,1 0 0,-1 0 0,1-1 0,0 1 0,0-1 0,0 1 0,0-1 0,0 0 0,0 0 0,1 0 0,-1-1 0,6 3 0,0-2 3,-1-1-1,1 0 0,0 0 1,0 0-1,0-1 0,0-1 1,14-2-1,-1-1-11,-1-1-1,22-8 1,-20 4 2,0-1-1,-1 0 1,0-2-1,-1-1 1,0 0-1,-1-2 1,-1 0-1,30-31 1,-25 20-55,0-1 1,-3-2 0,0 0-1,-1-1 1,21-48-1,-37 70 0,-1 4 12,-1 0 0,0-1 1,0 1-1,-1-1 0,1 0 1,-1 0-1,1-7 0,-25 77-298,-13 110 296,28-132-27,6-36 19,0 1 65,1-1 1,-1 1-1,1 0 0,1-1 0,-1 1 1,1 0-1,1-1 0,2 16 0,-3-23-42,0 1-1,0-1 0,0 1 1,0-1-1,1 1 0,-1-1 1,0 1-1,0-1 1,1 0-1,-1 1 0,0-1 1,0 1-1,1-1 0,-1 0 1,1 1-1,-1-1 1,0 0-1,1 1 0,-1-1 1,1 0-1,-1 0 0,1 0 1,-1 1-1,1-1 1,-1 0-1,0 0 0,2 0 1,-1 0 0,0 0 0,0 0 0,0 0 0,0-1 0,0 1 0,1 0 0,-1-1 0,0 1 0,0-1 1,0 1-1,0-1 0,0 0 0,4-2 22,-1-1 0,0 1 0,-1-1 0,7-8 0,7-14 112,-1-1 0,19-46 0,12-21-68,-28 58-178,-11 21 4,1 0 1,0 1-1,0-1 1,18-18-1,-28 35 74,0 0-1,0 0 0,0 0 1,0 0-1,1 1 0,-1-1 1,1 0-1,0 0 1,-1 0-1,1 5 0,-1 2 17,-18 165 133,16-143-94,1-15-37,1 0 0,3 30 0,-2-41 25,1 1 0,0-1 0,0 0 0,1 1 0,-1-1 0,1 0 0,0 0 0,1 0 0,-1 0 0,1 0 0,6 8 0,-7-11 7,1 0 0,-1 0 0,1 0 0,0-1 0,-1 1 0,1-1-1,0 1 1,0-1 0,0 0 0,0 0 0,0 0 0,0-1 0,0 1 0,0-1 0,0 0-1,0 1 1,0-1 0,0-1 0,0 1 0,5-1 0,1-1 18,0 0-1,-1 0 1,1 0 0,0-2 0,14-6-1,-3-1-6,-1-2-1,0 0 0,-1-1 1,31-30-1,-15 8-34,35-47 1,-66 78 8,117-161-28,-95 129 3,-3-2-1,29-64 1,16-110-42,-64 202 54,22-106-110,-17 77 107,-7 32-41,1 0-1,-1 0 1,0 0-1,0 0 1,-1-1-1,-1-14 0,1 23 44,0-1-1,0 1 0,0 0 0,0-1 0,0 1 0,0 0 1,0-1-1,0 1 0,-1 0 0,1 0 0,0-1 1,0 1-1,0 0 0,0-1 0,0 1 0,0 0 0,-1-1 1,1 1-1,0 0 0,0 0 0,0-1 0,-1 1 0,1 0 1,0 0-1,0-1 0,-1 1 0,1 0 0,0 0 0,-1 0 1,1 0-1,0 0 0,0-1 0,-1 1 0,1 0 0,0 0 1,-1 0-1,1 0 0,0 0 0,-1 0 0,1 0 0,0 0 1,-1 0-1,1 0 0,0 0 0,-1 0 0,1 0 0,0 0 1,-1 1-1,0-1-8,0 1-1,0 0 1,0 0 0,0 0-1,0 0 1,0 0 0,0 0 0,0 0-1,1 0 1,-1 0 0,0 0-1,0 2 1,-15 44-49,2 0 0,-15 91-1,12-47 87,-2-10 22,5-22-53,2-1 0,-6 85-1,18-124 41,-2 13 56,1 0 0,2 0 0,6 44 0,-6-70-65,1 0 1,-1-1-1,1 1 0,0-1 0,5 9 0,-7-13-14,0 0-1,1-1 1,-1 1 0,1 0-1,0 0 1,-1 0-1,1-1 1,-1 1-1,1 0 1,0-1-1,0 1 1,-1-1-1,1 1 1,0-1 0,0 1-1,0-1 1,0 1-1,-1-1 1,1 0-1,0 1 1,0-1-1,0 0 1,0 0 0,0 0-1,0 0 1,0 0-1,0 0 1,0 0-1,0 0 1,0 0-1,0 0 1,0 0-1,0-1 1,0 1 0,-1 0-1,1-1 1,0 1-1,0-1 1,0 1-1,1-2 1,4-2 23,-1-1 0,1 0-1,-1-1 1,9-11 0,-4 3-9,40-45-40,3 2 0,66-56 0,-89 85 19,-20 18-83,0 1 0,17-12 0,-53 54-350,15-10 409,1 0 1,1 2-1,-11 40 0,17-50 26,1 1 0,0-1-1,1 1 1,0-1 0,1 1-1,1 0 1,4 20 0,-4-28 21,1-1 1,0 0 0,1 0-1,-1 0 1,8 12-1,-8-15 3,0-1-1,1 1 1,0-1-1,-1 0 0,1 0 1,0 0-1,0 0 1,1 0-1,-1-1 0,0 1 1,1-1-1,5 3 0,-4-3-9,1 0 0,-1-1 0,1 1 0,0-1 0,-1 0 0,1-1 0,0 1 0,0-1 0,-1 0 0,8-1 0,-4-1-12,0 0 0,0 0 1,0-1-1,0 0 0,15-7 0,-8 0-20,0 1 0,0-2 0,-1 0 0,0-1 0,23-25 0,87-106 239,-62 76-853,-76 87 583,1 1 1,2 1-1,0 0 0,-12 39 0,8-21 120,9-23-36,-1 1-1,-2 19 0,7-28-18,-1 0 0,2 0 1,-1 0-1,1 0 0,1 0 0,1 12 0,-1-19-12,-1 0 0,1 0 0,-1 0 0,1 0 0,0 0 0,0 0 0,0 0 0,0 0 1,0 0-1,0 0 0,1 0 0,-1 0 0,1-1 0,-1 1 0,1-1 0,-1 1 0,1-1 0,0 0 0,0 0 0,0 1 1,0-1-1,0 0 0,0-1 0,0 1 0,0 0 0,0-1 0,0 1 0,0-1 0,3 1 0,-1-1 10,-1 0-1,1 0 0,-1 0 1,1-1-1,-1 1 0,1-1 1,-1 0-1,1 0 0,-1 0 1,0-1-1,1 1 0,-1-1 1,0 0-1,0 0 0,0 0 1,0 0-1,3-4 0,-2 1-11,1 0 0,-1 0-1,0-1 1,-1 0-1,0 0 1,0 0-1,0 0 1,0 0-1,-1-1 1,0 1 0,1-9-1,-1 0-68,0 0-1,0 0 1,-2-30 0,-1 40 38,0 0 1,1 0-1,-1 0 1,-1 0-1,1 0 1,-1 0-1,0 0 1,0 1-1,0-1 1,-1 1-1,0-1 1,-5-6-1,6 9 15,0-1-1,-1 0 1,0 1-1,0-1 1,1 1-1,-2 0 1,1 0-1,0 0 1,0 1 0,0-1-1,-1 1 1,1-1-1,-1 1 1,1 0-1,-1 1 1,0-1-1,1 0 1,-5 1-1,6 0 25,0 0 0,0 0 0,0 0 0,0-1 0,0 1 0,1-1 0,-1 1 0,0-1 0,0 0-1,1 1 1,-1-1 0,-2-2 0,3 3-14,1 0 1,0-1-1,-1 1 1,1-1-1,0 1 0,-1-1 1,1 1-1,0 0 0,0-1 1,-1 1-1,1-1 0,0 1 1,0-1-1,0 1 0,0-1 1,-1 1-1,1-1 1,0 1-1,0-1 0,0 0 1,0 1-1,0-1 0,0 1 1,0-1-1,1 1 0,-1-1 1,0 1-1,0-1 0,0 1 1,1-1-1,-1 1 1,0-1-1,0 1 0,1 0 1,-1-1-1,0 1 0,1-1 1,-1 1-1,0 0 0,1-1 1,-1 1-1,1 0 0,-1-1 1,1 1-1,10-9-10,-1 1-1,2 0 1,-1 1-1,1 0 1,0 1-1,1 0 1,-1 1-1,1 0 1,0 1-1,1 1 1,-1 0-1,21-2 1,-27 4 5,32-4-62,51 1-1,-79 4 66,0 0 0,-1 1-1,1 1 1,0-1 0,-1 2-1,0 0 1,1 0 0,-1 0-1,18 11 1,-22-11 5,-1 1 1,0 0-1,0 0 0,0 0 1,0 1-1,-1-1 0,0 1 1,0 0-1,0 1 0,0-1 1,-1 1-1,0-1 1,0 1-1,-1 0 0,0 0 1,3 10-1,-3-6-7,-1 1 0,0-1 0,0 0 0,-1 1 0,0-1-1,-1 1 1,0-1 0,-1 1 0,-4 12 0,1-4 109,0 0-1,-2 0 1,-1-1-1,-11 21 0,58-119 177,-16 28-154,-10 26-145,-9 15-6,1 0 0,0 1 0,1 0 0,0 0 0,0 0 0,1 1 0,10-11 0,-16 20 18,-1-1 0,1 0 0,0 1 0,-1-1 0,1 1 0,0-1 0,0 1 0,-1-1 0,1 1-1,0 0 1,0-1 0,0 1 0,0 0 0,0 0 0,-1 0 0,1 0 0,0 0 0,0-1 0,0 1 0,0 1 0,0-1 0,0 0 0,0 0-1,-1 0 1,2 1 0,0 0-2,-1 0 0,1 0 0,-1 0 0,0 0 0,1 0 0,-1 0 0,0 0 0,0 1 0,0-1 0,0 0 0,0 1 0,1 1 0,2 6-8,0 0 1,-1 0-1,4 15 0,7 53 231,-12-59-89,0 0 0,2 0 0,0-1 0,1 1-1,0-1 1,13 24 0,-17-40-124,3 7 56,1 0-1,0 0 1,10 12-1,-12-17-30,0-1 0,0 0 0,0 1 0,0-1 0,0 0 1,0-1-1,0 1 0,0 0 0,1-1 0,-1 0 0,1 0 0,-1 0 0,5 1 0,12-1 40,0 0 0,1-2-1,-1 0 1,38-7 0,-43 5-59,21-3-266,-1-1-1,40-14 1,-53 13-1283,-1-1 1,27-15 0,-44 22 811,-1 0 1,1-1 0,-1 1 0,0-1 0,0 1 0,0-1-1,-1 0 1,1 0 0,3-5 0,-5 6 417,-1 1 0,1 0 0,0 0 0,-1-1 0,1 1 0,-1-1 0,0 1 0,1-1-1,-1 1 1,0 0 0,0-1 0,0 1 0,0-1 0,0 1 0,0-1 0,0 1 0,-1-1 0,1 1 0,0-1 0,-1 1 0,1 0 0,-1-1 0,1 1 0,-1 0 0,0-1 0,0 1 0,0 0 0,-1-2 0,-26-24-4440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1:38.8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517 170 4064,'-1'-1'140,"1"1"0,0 0 0,-1-1 0,1 1 0,-1 0 0,1-1 0,-1 1 0,1 0 0,-1 0 0,1-1-1,-1 1 1,1 0 0,-1 0 0,1 0 0,-1 0 0,1 0 0,-1 0 0,1 0 0,-1 0 0,1 0 0,-2 0 0,-18 0 408,14 0-266,-39 0 710,6-1-352,0 1 0,-72 12 0,100-10-599,-1 0 0,1 2 1,0-1-1,0 1 0,0 1 0,0 0 1,1 1-1,0 0 0,0 0 0,0 1 1,1 0-1,0 1 0,1 0 0,-9 9 1,8-5 22,1 1 0,0-1 0,0 1 0,1 1 0,1-1 0,-9 28 0,9-18 68,0 0 0,2 0 0,-2 41 0,5-55-98,2 1 0,-1-1 0,2 1 0,-1-1 0,1 1 1,0-1-1,1 0 0,0 0 0,1 0 0,5 11 0,-5-13 14,0 0 0,1 0 0,0-1 0,0 1-1,0-1 1,0-1 0,1 1 0,0-1 0,0 0-1,1 0 1,0 0 0,10 5 0,2-3 36,0 0 1,0-1-1,0-1 1,0-1-1,1 0 0,0-2 1,34 1-1,-2-5 280,87-13 0,-119 12-242,1-1 1,-1-1 0,25-10 0,-37 12-62,0-1 0,0 1 0,0-2 0,-1 1 0,1-1 0,-1 0 0,0-1 0,-1 1 0,0-1 0,8-10 0,-13 15-66,0-1-1,0 0 1,0 1-1,0-1 1,0 0-1,0 0 1,-1 0 0,1 0-1,0-2 1,-1 4-1,0-1-1,0 1 1,0-1 0,0 1 0,0 0 0,0-1 0,0 1 0,0-1 0,0 1 0,0 0-1,0-1 1,-1 1 0,1 0 0,0-1 0,0 1 0,0 0 0,0-1 0,-1 1-1,1 0 1,0-1 0,0 1 0,0 0 0,-1-1 0,1 1 0,0 0 0,-1 0 0,1-1-1,0 1 1,-1 0 0,1 0 0,0 0 0,-1-1 0,1 1 0,0 0 0,-1 0-1,1 0 1,-1 0 0,1 0 0,0 0 0,-1 0 0,1 0 0,-1 0 0,1 0 0,0 0-1,-1 0 1,1 0 0,0 0 0,-1 0 0,1 0 0,-1 0 0,1 1 0,-1-1 0,-7 3-17,-1 0 0,0 1 1,1 0-1,0 0 1,0 1-1,0 0 1,1 0-1,-11 10 1,16-13 23,-1 1 0,1-1 1,0 0-1,0 1 0,0 0 0,0-1 1,0 1-1,1 0 0,-1 0 0,1 0 0,0 0 1,0 0-1,-1 4 0,2-5 0,-1-1-1,1 1 0,0 0 1,0-1-1,0 1 0,1 0 1,-1 0-1,0-1 0,1 1 1,-1 0-1,1-1 0,-1 1 1,1-1-1,0 1 0,0-1 1,0 1-1,0-1 0,0 1 1,0-1-1,0 0 0,0 0 1,0 0-1,0 1 0,1-1 1,-1 0-1,3 1 1,2 2 68,1-1 1,-1 0-1,1 0 1,-1 0 0,1-1-1,0 0 1,0-1 0,14 3-1,-16-4-17,0 0 0,0 0 0,0 0 0,1-1 0,-1 1 0,0-1-1,0 0 1,0-1 0,0 1 0,0-1 0,-1 0 0,10-5 0,-13 6-31,0 0-1,1 0 1,-1 0 0,0-1 0,1 1-1,-1 0 1,0-1 0,0 1 0,0-1-1,0 1 1,0-1 0,-1 0 0,1 1-1,0-1 1,-1 0 0,1 1 0,-1-1-1,0 0 1,1 0 0,-1 1 0,0-1-1,0 0 1,0 0 0,-1 1 0,1-1 0,0 0-1,0 0 1,-2-1 0,2-1-21,-1 1 0,-1 0 0,1 0 0,0 0 0,-1 0 0,0 0 0,0 0 0,0 0 0,0 1 0,0-1 0,0 1 0,-1-1 0,1 1 0,-4-3 0,-2 1-31,-1 0-1,1 0 0,-1 1 1,1 0-1,-1 0 0,0 1 1,0 0-1,0 1 0,-15-1 1,3 2-43,0 1-1,0 0 1,-24 5 0,42-5 77,0-1-1,0 1 1,0 0-1,1 0 1,-1 0-1,-5 2 1,8-2-3,0-1 1,0 0 0,0 0 0,0 0 0,0 0 0,0 0 0,-1 0 0,1 0 0,0 0 0,0 1 0,0-1 0,0 0 0,0 0 0,0 0-1,0 0 1,0 0 0,0 1 0,-1-1 0,1 0 0,0 0 0,0 0 0,0 0 0,0 1 0,0-1 0,0 0 0,0 0 0,0 0-1,0 0 1,0 0 0,0 1 0,0-1 0,0 0 0,0 0 0,1 0 0,-1 0 0,0 1 0,0-1 0,0 0 0,0 0 0,0 0 0,0 0-1,15 7-29,2-3 65,1-2 0,0 0 0,0 0 0,0-2 0,0-1 0,0 0 0,18-3 0,-14-1 46,0-1 0,0 0 0,0-1 0,-1-2 1,0 0-1,-1-1 0,38-26 0,-20 9 138,-2-2 0,61-61 0,-52 41 127,-40 42-255,-8 7-33,-12 11-56,5 1-20,1 0 0,0 0 0,0 1 0,1 0-1,1 1 1,1 0 0,0 0 0,0 0-1,1 1 1,1 0 0,1 0 0,-4 28-1,7-38 21,0 0 0,-1 0 0,2 0 1,-1 0-1,1 0 0,-1 0 0,1 0 0,0 0 0,1 0 0,-1-1 0,4 6 0,-4-8 3,0 1 0,1-1 0,-1 0 0,1 0 0,0 0 0,0 0 0,0 0 0,0-1 0,0 1 0,0 0 1,0-1-1,1 0 0,-1 1 0,0-1 0,1 0 0,-1 0 0,1 0 0,-1-1 0,1 1 0,0-1 0,-1 1 0,5-1 0,2 0 50,0 0-1,1-1 1,-1 0-1,0-1 1,1 0-1,-1 0 1,0-1-1,-1 0 1,1-1 0,0 1-1,-1-2 1,10-5-1,-1-2 18,0 0 1,-1-2-1,0 1 0,19-23 0,-26 27-19,-6 6-83,0 0 0,0 0-1,0 0 1,-1 0-1,1-1 1,-1 1-1,2-5 1,-9 27-181,1-6 177,1 1 1,0 0-1,1 0 1,0 0-1,1 28 1,1-39 40,0 0 0,1 0 0,0 0 0,0 0 0,0 0 0,0 0 0,0 0 0,0 0 0,1-1 0,0 1 0,-1 0 0,1-1 0,0 0 1,0 1-1,0-1 0,1 0 0,-1 0 0,0 0 0,1 0 0,-1 0 0,1-1 0,0 1 0,0-1 0,-1 0 0,1 0 0,0 0 0,0 0 0,0 0 0,0-1 0,0 1 1,0-1-1,1 0 0,-1 0 0,0 0 0,0 0 0,0 0 0,0-1 0,0 1 0,0-1 0,0 0 0,0 0 0,0 0 0,0 0 0,-1-1 0,1 1 0,2-3 0,5-3 11,0 0 0,-1-1 0,0 0-1,0-1 1,-1 0 0,0 0-1,12-20 1,39-80 108,-49 88-68,76-171 281,-73 158-276,-2 0 1,-1-1-1,8-66 1,-16 85-129,-1 0 0,-1 0 0,-2-17 0,2 32 57,0 1 0,0-1 0,0 1 0,0-1 1,0 1-1,0-1 0,0 0 0,0 1 0,0-1 1,0 1-1,0-1 0,-1 1 0,1-1 0,0 1 0,0-1 1,-1 1-1,1-1 0,0 1 0,-1 0 0,1-1 0,0 1 1,-1-1-1,1 1 0,-1 0 0,1-1 0,0 1 1,-1 0-1,1 0 0,-1-1 0,0 1 0,0 0-12,0 0 0,0 0 0,0 1 0,0-1 0,0 0 0,0 1 0,0-1 0,0 0 0,0 1 0,0-1 0,1 1 0,-1 0 0,0-1 0,-1 2 0,-4 4-73,1-1 1,0 1-1,-5 8 0,4-4 57,0 1 1,1 0-1,1 0 1,-1 1-1,2-1 1,-1 1-1,2 0 1,0 0-1,0 0 1,0 19-1,3 1 34,0-1-1,12 59 1,-9-72 11,0 1 0,1-1 0,1 0 0,1-1 0,1 1-1,0-1 1,1-1 0,15 22 0,-19-31 0,1 0 0,0-1 0,0 0 0,1 0 0,-1 0 0,2-1 0,-1 0 0,13 7 0,-14-9 18,1 0 1,-1-1 0,1 0 0,0-1 0,-1 1 0,1-1 0,0 0 0,0-1 0,0 1 0,0-2 0,-1 1-1,10-2 1,-7 0 2,0 0 0,-1-1 0,1 0 0,-1 0 0,0-1 0,0 0-1,0 0 1,-1-1 0,1 0 0,9-8 0,-6 2-9,0 1-1,-1-1 1,0-1-1,-1 0 1,11-18 0,-26 40-200,3-5 133,0 0 0,0 0 0,0 0 0,1 0 0,-4 10 0,5-9 36,0 0 0,0 0 1,1 0-1,0 0 0,0 0 1,0 0-1,1 0 0,-1 0 0,1 0 1,4 10-1,-3-11 28,-1-1 0,1 0 1,0 0-1,0 0 0,1 0 0,-1 0 0,1 0 0,0-1 1,0 1-1,0-1 0,0 0 0,1 0 0,-1 0 1,7 4-1,-8-6-14,0 0 1,0 0 0,1-1-1,-1 1 1,0 0-1,0-1 1,0 0 0,1 1-1,-1-1 1,0 0 0,1 0-1,-1 0 1,0-1 0,0 1-1,1-1 1,-1 1-1,0-1 1,0 1 0,0-1-1,0 0 1,0 0 0,0 0-1,0-1 1,3-1-1,-2 1 24,-1 0-1,1 0 1,-1-1 0,1 1-1,-1-1 1,0 1-1,0-1 1,0 0-1,0 0 1,-1 0-1,1 0 1,-1 0-1,1 0 1,-1 0 0,1-7-1,-1 0-23,0 0-1,-1 0 1,0 0 0,-1 0-1,0 0 1,-2-10-1,2 16 4,0 0 0,0-1-1,-1 1 1,1 0 0,-1 0-1,0 0 1,0 0 0,0 0-1,-1 0 1,1 1-1,-1-1 1,0 1 0,0 0-1,0 0 1,-7-5 0,7 6-36,-1 1 0,1 0 0,-1 0 0,0 1 0,1-1 0,-1 1 0,0 0 0,1 0 0,-1 0 0,0 0 0,1 0 0,-1 1 0,0 0 0,1 0 0,-1 0 0,1 0 0,-1 0 0,1 1 0,-5 2 0,30-8-26,-8-2 41,0-1 0,0 0 0,14-12 0,-13 9 34,0 1 0,19-8 0,-33 16-21,13-5 11,26-7 1,-36 12 1,0 0 1,0 0 0,1 1-1,-1-1 1,0 1 0,1 0-1,-1 0 1,0 1 0,0-1-1,1 1 1,5 2 0,-8-2-15,0 0 0,0 0 0,0 1 0,0-1 0,0 1 0,0-1 0,0 1 0,0 0 0,-1 0 0,1 0 0,-1 0 0,1 0 0,-1 0 0,0 0 0,0 0 0,0 1 0,0-1 0,1 5 0,0-1 13,-1 0 0,0 0-1,0 0 1,0 0 0,-1 0 0,-1 9 0,-2 7 131,-8 29 1,4-19 75,6-19-115,1-13-96,0 0-1,0 1 1,0-1 0,0 0-1,0 0 1,1 0-1,-1 0 1,0 1 0,0-1-1,0 0 1,0 0-1,0 0 1,0 0 0,0 0-1,0 0 1,1 1-1,-1-1 1,0 0 0,0 0-1,0 0 1,0 0-1,0 0 1,1 0-1,-1 0 1,0 0 0,0 0-1,0 0 1,0 0-1,1 0 1,-1 0 0,0 0-1,0 0 1,0 0-1,0 0 1,1 0 0,-1 0-1,2-1 34,0 0 0,0 0 0,0 0-1,0-1 1,0 1 0,0-1 0,0 1 0,2-3-1,40-36-5,58-38 0,-71 58-201,-31 20 161,1 0-1,-1 0 0,0 0 0,1-1 0,-1 1 0,0 0 1,1 0-1,-1 0 0,1 0 0,-1 0 0,0 0 1,1 0-1,-1 0 0,1 0 0,-1 0 0,0 0 0,1 0 1,-1 0-1,1 0 0,-1 0 0,0 0 0,1 0 0,-1 0 1,1 1-1,-1-1 0,0 0 0,1 0 0,-1 1 1,0-1-1,1 0 0,-1 0 0,0 1 0,0-1 0,1 0 1,-1 1-1,0-1 0,0 0 0,1 1 0,-1-1 1,0 0-1,0 1 0,0-1 0,0 0 0,0 1 0,0-1 1,0 1-1,1-1 0,-1 0 0,0 1 0,0-1 1,0 1-1,0-1 0,-1 1 0,1-1 0,-1 27 22,-3-14 33,0 0 0,-1 0 0,0 0 0,-8 14-1,4-10 44,-7 22-1,16-39-87,0 0 0,-1 1 1,1-1-1,0 0 0,0 0 0,0 0 1,0 0-1,0 1 0,0-1 0,0 0 1,0 0-1,0 0 0,0 1 0,0-1 0,0 0 1,0 0-1,0 0 0,0 1 0,0-1 1,0 0-1,0 0 0,0 0 0,0 1 1,1-1-1,-1 0 0,0 0 0,0 0 1,0 0-1,0 1 0,0-1 0,0 0 0,1 0 1,-1 0-1,0 0 0,0 0 0,0 0 1,0 1-1,0-1 0,1 0 0,-1 0 1,0 0-1,0 0 0,0 0 0,1 0 0,-1 0 1,0 0-1,0 0 0,0 0 0,1 0 1,-1 0-1,0 0 0,0 0 0,0 0 1,1 0-1,-1 0 0,0 0 0,0 0 0,0 0 1,1 0-1,-1 0 0,0-1 0,0 1 1,0 0-1,1 0 0,14-7 137,4-7-88,32-29-1,-32 25-14,30-21 0,-47 38-50,1-1-1,-1 1 1,0 0-1,1 0 1,-1 0-1,0 0 1,1 0-1,3 0 0,-5 1 5,-1 0 0,1-1-1,0 1 1,-1 1 0,1-1-1,0 0 1,0 0 0,-1 0-1,1 0 1,0 0 0,-1 1-1,1-1 1,0 0-1,-1 0 1,1 1 0,-1-1-1,1 1 1,0-1 0,-1 0-1,1 1 1,-1-1 0,1 1-1,-1-1 1,0 1 0,1 0-1,-1-1 1,1 1-1,-1-1 1,0 1 0,1 0-1,-1-1 1,0 1 0,0 0-1,1 1 1,0 5-48,0 1 0,0 14 1,1 4 35,9 37 196,-11-63-166,0 0 0,0 1 0,1-1 0,-1 0-1,0 1 1,0-1 0,0 1 0,0-1-1,0 0 1,0 1 0,0-1 0,1 0 0,-1 0-1,0 1 1,0-1 0,1 0 0,-1 1 0,0-1-1,0 0 1,1 0 0,-1 1 0,0-1 0,0 0-1,1 0 1,-1 0 0,0 0 0,1 1 0,-1-1-1,0 0 1,1 0 0,0 0 0,12-4 219,-9 1-167,-1 0 0,1 0 0,0 0 1,4-6-1,8-14-11,-1-2 0,-1 0 0,-2 0 0,13-34 0,-17 37 14,63-167 36,-66 171-163,5-30 1,-2 5 189,-7 42-139,-1 0 1,0 0-1,0 0 0,1 0 0,-1-1 0,0 1 0,0 0 1,0 0-1,0 0 0,-1 0 0,1 0 0,0 0 0,0 0 1,-1-1-1,-3 2-191,-1 9 81,1 3 91,1-1 1,0 1-1,1 0 0,-2 20 1,2 49 25,2-78 12,0 21 31,1 0 1,0 0-1,2 0 0,1 0 1,1 0-1,2-1 0,8 25 1,-14-47-31,-1 0 0,1 1 0,0-1 0,-1 1 0,1-1 0,0 0 0,0 0 0,0 1 1,0-1-1,0 0 0,0 0 0,0 0 0,0 0 0,1 0 0,-1 0 0,1 0 0,-1-1 4,0 1 0,0-1 0,0 0 0,0 0-1,0 0 1,0 0 0,0 0 0,0 0-1,0 0 1,0 0 0,0 0 0,0 0-1,0 0 1,0-1 0,0 1 0,0 0 0,0-1-1,1 0 1,2-1 34,0-1 0,0 0 0,-1 0 0,1 0 1,-1-1-1,0 1 0,0-1 0,4-6 0,4-6 143,4-8-168,1 2 1,24-27-1,-35 44-50,0 0-1,0 0 0,1 0 1,0 0-1,0 1 0,0 0 1,0 1-1,1-1 0,-1 1 1,1 0-1,0 1 0,0-1 1,13-1-1,-7 3-37,1 0 1,0 1-1,0 1 1,0 0-1,-1 1 1,1 0-1,0 1 1,-1 0-1,0 2 1,20 8-1,-19-7-1385,-1 2 0,1 0-1,-2 0 1,1 1-1,17 17 1,6 9-1882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1:42.0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256 99 2720,'0'0'127,"0"0"0,0-1 0,-1 1 0,1 0 0,0-1 0,0 1 0,0 0 0,0-1 0,-1 1 1,1 0-1,0 0 0,0-1 0,-1 1 0,1 0 0,0 0 0,-1-1 0,1 1 0,0 0 0,0 0 0,-1 0 0,1-1 0,-1 1 0,1 0 0,0 0 1,-1 0-1,1 0 0,0 0 0,-1 0 0,1 0 0,0 0 0,-1 0 0,1 0 0,-1 0 0,1 0 0,0 0 0,-1 0 0,1 0 0,0 0 0,-1 0 0,1 1 1,-1-1-1,-22 7 1273,14-4-841,-11 2 160,5-2-517,0 2 1,1-1 0,0 1 0,-16 9 0,13-5 46,3-2-26,-24 17-1,35-22-214,0 0 0,1 0 0,-1 1 0,0-1 0,1 1 0,-1 0 0,1-1 0,0 1 0,0 0-1,0 1 1,1-1 0,-1 0 0,-1 5 0,3-7 12,0 0 0,0 0 0,0 0 0,0 0 0,0 0 0,0 0 1,0 0-1,0 0 0,0 0 0,1-1 0,-1 1 0,0 0 0,1 0 0,-1 0 0,1 0 0,-1-1 0,1 1 0,-1 0 0,1 0 0,-1-1 0,1 1 0,0 0 0,-1-1 0,1 1 0,0-1 0,0 1 0,-1-1 0,1 1 0,0-1 0,2 1 0,-1 0 49,1 1 0,0-1 0,1 0 0,-1 0 0,0-1 1,0 1-1,5-1 0,15 0 160,1-1 0,-1-1 1,0-2-1,0 0 0,-1-1 1,1-1-1,32-15 0,-51 20-166,-1-1-1,1 0 1,-1 0-1,0-1 1,0 1-1,0-1 1,0 0-1,0 1 1,0-1-1,-1 0 1,4-6-1,-5 8-32,0 0-1,0-1 1,-1 1 0,1-1 0,-1 1-1,1-1 1,-1 1 0,1-1-1,-1 1 1,0-1 0,0 1 0,0-1-1,0 0 1,0 1 0,0-1-1,0 1 1,-1-1 0,1 1-1,0-1 1,-1 1 0,1-1 0,-1 1-1,0-1 1,0 1 0,1-1-1,-1 1 1,0 0 0,0 0 0,0-1-1,0 1 1,0 0 0,-1 0-1,0-1 1,-3-1-49,1-1 0,-1 1 0,0 1 0,0-1 0,0 1 0,0 0 0,0 0 0,-1 0 0,1 0 0,-1 1 0,1 0 0,-1 1 0,1-1 0,-1 1 0,-9 0 0,28 0 27,0-1 0,0-1 0,0 0 0,-1-1 0,1 0 0,12-6 0,71-34 402,-40 16-353,-52 25-54,-1 1 1,0 0 0,1-1 0,-1 2-1,0-1 1,1 0 0,-1 1-1,1-1 1,-1 1 0,1 0-1,6 1 1,-9-1 12,1 1-1,0-1 0,-1 1 0,1 0 1,-1-1-1,1 1 0,-1 0 1,1 0-1,-1 0 0,0 0 1,1 0-1,-1 0 0,0 0 1,0 0-1,0 1 0,1-1 1,-1 0-1,-1 1 0,1-1 1,0 1-1,0-1 0,-1 1 1,1-1-1,0 1 0,-1 2 0,9 49 548,0-2-224,-8-46-319,1-1 0,-1 1 1,1-1-1,1 0 0,-1 1 1,1-1-1,2 4 0,-3-6 7,-1 0-1,1 0 1,-1-1-1,1 1 1,0 0-1,0-1 1,0 1-1,0-1 1,0 1-1,0-1 1,0 0-1,1 0 1,-1 0-1,0 0 1,5 1-1,10-1-426,-1-1-1,25-2 1,31-10-6270,-36 1 3070,-8-5-976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1:28.6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179 124 2240,'-5'-9'7237,"5"9"-7167,-1-1 1,1 0-1,0 0 0,0 1 1,-1-1-1,1 0 0,-1 1 1,1-1-1,-1 0 0,1 1 1,-1-1-1,1 1 0,-1-1 0,1 1 1,-1-1-1,0 1 0,1-1 1,-1 1-1,0-1 0,0 1 1,1 0-1,-2-1 0,-17-5 793,13 4-772,1 1 0,-1 0 0,1 1 0,-1-1 0,1 1 1,-1 1-1,1-1 0,-1 1 0,1-1 0,-1 1 0,1 1 0,0-1 0,-6 3 0,8-2-119,-1-1-1,1 1 1,0 0-1,0 0 0,-1 0 1,1 1-1,1-1 1,-1 1-1,0 0 1,1-1-1,-1 1 1,1 0-1,0 1 0,0-1 1,0 0-1,0 1 1,1-1-1,-1 1 1,-1 5-1,1-2 34,0 0-1,1 0 1,0 1 0,0-1-1,0 1 1,1-1 0,0 1-1,1-1 1,-1 1 0,1-1-1,1 1 1,0-1 0,0 0-1,0 0 1,5 10 0,-1-4 166,1-1 1,1 1-1,0-1 0,1-1 1,0 0-1,10 11 1,-15-19-97,-1 0 0,1 0 0,0-1 0,0 1 0,0-1 0,0 1 0,0-1 0,0-1 0,1 1 0,4 1 0,-6-3-27,0 1 0,0-1-1,0 0 1,1 0 0,-1 0 0,0 0-1,0-1 1,0 1 0,0-1 0,0 0-1,0 0 1,0 0 0,0 0 0,0 0-1,0-1 1,3-2 0,1-1 79,0 0 1,-1-1 0,1 0-1,-1-1 1,-1 1-1,1-1 1,-1 0-1,5-9 1,2-6 37,16-36-1,-22 43-50,0 0 0,0 0 0,-2-1 0,0 0 0,0 0 0,-2 0 0,2-26 0,-4 14-359,0 27 122,1 2-80,3 3 216,-1-1 0,0 0 0,0 1-1,0 0 1,0 0 0,-1 0 0,0 0-1,0 0 1,0 0 0,0 0 0,2 9-1,0 5 87,3 32 0,-2-18-71,-3-16 33,1 0 0,0 0 0,10 23 0,-11-34-40,-1-1 0,1-1 0,0 1 0,1 0-1,-1 0 1,1-1 0,-1 1 0,1-1 0,0 0 0,0 0-1,1 0 1,-1 0 0,1-1 0,-1 1 0,1-1 0,0 0-1,0 0 1,5 1 0,-2 0 25,1-2 0,0 1 0,1-1 0,-1 0 0,0-1 1,0 0-1,0 0 0,0-1 0,0 0 0,0 0 0,0-1 0,0 0 0,0-1 0,0 1 0,-1-2 0,1 1 0,7-6 0,10-6 78,-1-1-1,0-2 0,29-28 1,-40 35-121,0-2 0,-1 1 1,-1-1-1,0-1 0,0 0 1,-2-1-1,15-29 0,-24 42 24,-5 5-41,-4 5-68,2 0 33,1 0-1,0 0 1,1 1-1,0-1 1,-4 12-1,-18 48-6,26-67 57,-2 7 10,1 1 1,0-1-1,0 0 1,0 1-1,1 0 0,0-1 1,1 14-1,0-18 1,1 1 1,0-1-1,0 0 0,0 1 0,0-1 0,0 0 1,1 0-1,0 0 0,0 0 0,0 0 1,0 0-1,1-1 0,-1 1 0,1-1 0,0 0 1,5 5-1,-7-7 0,0 0 0,0 0 0,0 0-1,0-1 1,1 1 0,-1 0 0,0-1 0,0 1 0,0-1 0,0 1 0,1-1 0,-1 0 0,0 0 0,0 1 0,1-1 0,-1 0-1,0 0 1,1 0 0,-1 0 0,0 0 0,0-1 0,2 1 0,-1-1 11,1 0-1,-1 0 1,0 0 0,0-1 0,0 1-1,0 0 1,0-1 0,-1 0-1,1 1 1,0-1 0,1-2-1,2-2 31,-1-1-1,0 0 0,0 1 0,0-1 0,-1-1 1,4-12-1,-4 6-40,0 0-1,-1-1 1,0 1 0,-1 0 0,-1-1 0,0 1 0,-1-1 0,-1 1 0,0 0 0,-1 0 0,0 0-1,-11-25 1,14 38-25,0 0 0,-1 0 1,1 0-1,-1 0 0,1 0 0,-1 0 0,0 1 0,1-1 0,-1 0 0,0 0 0,1 1 0,-1-1 0,0 0 0,0 1 0,0-1 0,1 1 0,-1-1 0,0 1 0,0-1 1,0 1-1,0 0 0,0-1 0,0 1 0,0 0 0,0 0 0,0 0 0,0 0 0,0 0 0,-1 0 0,1 0-3,0 1 0,0-1-1,0 0 1,0 1 0,0-1 0,0 1-1,0 0 1,0-1 0,0 1 0,0 0-1,0-1 1,1 1 0,-1 0 0,0 0 0,1 0-1,-1 0 1,0 0 0,1 0 0,-1 0-1,1 0 1,0 0 0,-1 0 0,1 0-1,0 0 1,-1 0 0,1 2 0,0 4 7,0 0 1,0 0 0,1 1 0,0-1-1,0 0 1,1 0 0,-1-1 0,2 1-1,-1 0 1,1-1 0,0 1 0,0-1-1,1 0 1,-1 0 0,1 0-1,1 0 1,-1-1 0,1 0 0,8 7-1,-12-11 33,1 0 0,0 0-1,-1 0 1,1 0 0,0-1-1,0 1 1,-1 0 0,1-1-1,0 0 1,0 1 0,0-1-1,0 0 1,0 0 0,-1 0-1,1 0 1,0 0 0,0-1-1,0 1 1,0-1 0,0 1-1,-1-1 1,1 1 0,0-1-1,-1 0 1,1 0 0,0 0-1,-1 0 1,1 0 0,1-2-1,6-4 124,-1 0-1,0-1 0,12-16 1,-12 15-104,32-41 184,46-75-1,-79 112-237,-5 10-18,-1 0 0,1 0 0,-1 0 0,1 1 0,0-1 0,0 1 0,0-1 0,4-2 0,-5 5-67,6 8-122,-4-3 216,-1 0 0,1 0 1,-1 0-1,-1 0 0,1 0 1,-1 0-1,0 0 0,1 7 1,-1 0-12,0 0 0,-2 19 0,-1 1 20,-2-1-1,-9 39 0,10-59 35,0 1 0,-1-1 0,-1 0-1,0-1 1,0 1 0,-1-1 0,0 0-1,-1 0 1,-10 12 0,15-20-23,0-1 0,1 1 0,-1 0 0,0-1 0,0 1 0,0-1 0,0 0 0,0 1 1,0-1-1,-1 0 0,1-1 0,0 1 0,-1 0 0,1-1 0,0 1 0,-1-1 0,1 1 0,-1-1 0,1 0 0,-1 0 0,1 0 0,0-1 0,-4 0 0,3 0-15,-1 0-1,1 0 0,0-1 0,0 1 1,0-1-1,0 0 0,0 0 0,0 0 1,1 0-1,-1-1 0,1 1 0,-1-1 1,1 1-1,0-1 0,-3-5 0,4 6-16,0 1 0,0 0-1,0-1 1,1 0 0,-1 1-1,0-1 1,1 1 0,-1-4-1,1 5 10,0-1 0,0 1 0,0-1 0,0 1 0,1-1-1,-1 1 1,0-1 0,0 1 0,0 0 0,1-1 0,-1 1 0,0-1-1,1 1 1,-1-1 0,0 1 0,1 0 0,-1-1 0,0 1 0,1 0-1,-1-1 1,1 1 0,-1 0 0,1 0 0,-1-1 0,0 1 0,1 0-1,-1 0 1,1 0 0,-1 0 0,1 0 0,0-1 0,-1 1-1,1 0 1,10-1-79,-1 0 0,0 0 0,11 1 0,21-1 148,-27-1-76,18-2 70,0-1 1,36-12-1,-59 14 1,1-1-1,-1 0 0,-1 0 1,1-1-1,-1-1 1,0 0-1,0 0 0,0 0 1,-1-1-1,13-14 1,37-57 26,-41 53-55,1 1 0,23-24 1,-41 48-55,0-1 0,0 1 1,1-1-1,-1 1 0,0 0 1,1-1-1,-1 1 1,0 0-1,1-1 0,-1 1 1,1 0-1,-1-1 0,1 1 1,-1 0-1,1 0 0,-1 0 1,0 0-1,1-1 0,-1 1 1,1 0-1,-1 0 0,1 0 1,-1 0-1,1 0 1,-1 0-1,2 0 0,-2 1 17,1 0-1,0 0 0,-1-1 0,1 1 1,0 0-1,-1 0 0,0 0 0,1 0 1,-1 0-1,1 0 0,-1 0 0,0 0 1,1 1-1,1 9-4,0-1 0,-1 1 0,0 0 0,-1-1 1,-1 14-1,0 3-45,1-14 36,-3 105 123,1-102-95,0 0 0,-1-1 0,-1 1 0,0-1 0,-9 22 0,12-35 19,0 0 1,0 1-1,-1-1 1,1 0-1,-1 0 1,1 0-1,-1 0 0,0 0 1,0 0-1,1 0 1,-1-1-1,-3 3 1,4-4-6,-1 1 0,1-1 0,0 1 0,0-1 0,-1 0 0,1 1 0,0-1 0,-1 0 0,1 0 0,0 0 0,-1 0 0,1 0 0,0 0 0,-1 0 0,1-1 0,0 1 0,-1 0 0,1-1 0,0 1 0,0-1 0,-1 1 0,1-1 0,0 0 0,0 1 0,-2-2 0,-2-3-16,0 1 0,0 0 0,1-1 1,0 0-1,-1 0 0,2-1 0,-1 1 0,1-1 0,-1 0 0,2 1 0,-1-2 0,1 1 0,-1 0 0,2 0 0,-1-1 0,1 1 0,0-1 0,0-11 0,-3-1-309,24 30 38,-7-1 161,-10-8 100,0 1 1,-1-1-1,1 1 0,0-1 0,2 4 0,1 1 12,0 0-1,1-1 0,0 0 1,0 0-1,0-1 0,1 0 0,0 0 1,0-1-1,0 0 0,15 5 1,-13-6-20,-1 0 1,1-1-1,-1-1 1,1 0-1,16 0 1,-24-1 476,-7-5-5344,4 4 4387,1 0 0,-1 0 0,1 1 0,-1-2 0,1 0-647,-5-9-1585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1:30.7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19 540 4480,'-18'3'1445,"34"-7"2449,9-4-3180,-12 5-287,0-1 0,-1 0 1,1-1-1,-1 0 0,-1-1 0,1-1 0,-1 0 1,13-10-1,-10 5-71,0-1 1,-1 0-1,-1-1 1,0 0-1,13-22 1,87-163 1323,-102 174-1411,-9 21-357,0 1 0,1-1 0,-1 0 0,1 0 0,0 1 0,0-1 0,1 1 0,4-6 0,-7 22-152,-22 307 741,21-308-397,0-1 0,-1 1 0,-1-1-1,0 0 1,0 0 0,-1 0-1,0 0 1,-7 11 0,10-21-70,0 1 1,0-1 0,0 0-1,0 1 1,0-1-1,-1 0 1,1 0 0,0 0-1,-1 0 1,1 0 0,0 0-1,-1 0 1,1-1-1,-1 1 1,0 0 0,1-1-1,-1 0 1,1 1 0,-1-1-1,0 0 1,1 1-1,-1-1 1,0 0 0,1 0-1,-1-1 1,0 1 0,-2-1-1,0 0 2,1 0-1,-1-1 0,1 1 1,0-1-1,0 0 0,0 0 1,0 0-1,0 0 1,0 0-1,0-1 0,1 1 1,-3-4-1,1 1-81,0 0-1,1 0 1,0 0-1,0-1 1,0 1 0,1-1-1,0 0 1,0 1-1,-2-11 1,4 16 34,0 0 0,-1-1 0,1 1 1,0-1-1,0 1 0,0 0 0,0-1 0,0 1 0,0-1 0,0 1 0,0 0 0,0-1 0,0 1 1,0-1-1,1 1 0,-1 0 0,0-1 0,0 1 0,0 0 0,0-1 0,0 1 0,1 0 1,-1-1-1,0 1 0,0 0 0,1-1 0,-1 1 0,1-1 0,11 0-234,11 10 26,-4 0 418,0-1-1,39 10 0,-49-16-117,1 0 0,0-1-1,0-1 1,0 1-1,0-2 1,0 1 0,0-2-1,0 1 1,0-1-1,0-1 1,-1 1 0,1-2-1,-1 1 1,0-1-1,0-1 1,11-6 0,-9 4-27,0-1 1,-1 0 0,0 0 0,0-1 0,0 0 0,-1-1 0,-1 0 0,0 0 0,0-1 0,-1 0-1,11-23 1,-15 27-21,-1 0-1,1 0 1,-1 0-1,-1 0 1,0-1-1,0 1 1,0 0 0,-1-12-1,0 16-46,0 1-1,0 0 1,-1-1 0,1 1-1,-1-1 1,1 1-1,-1 0 1,0 0 0,0-1-1,0 1 1,0 0 0,-1 0-1,1 0 1,0 0-1,-1 0 1,1 0 0,-1 0-1,0 1 1,0-1-1,0 1 1,1-1 0,-1 1-1,-1 0 1,1-1 0,0 1-1,0 0 1,0 0-1,-1 1 1,-3-2 0,2 2-10,0-1-1,0 1 1,1 1 0,-1-1 0,0 0 0,1 1 0,-1 0 0,0 0 0,1 0-1,-1 0 1,1 1 0,0-1 0,-1 1 0,1 0 0,0 0 0,0 0 0,0 0-1,0 0 1,-3 5 0,-1-1 14,1 1 0,0 0-1,0 0 1,1 0 0,-1 1-1,-6 15 1,10-18-7,-1 0 0,2 0 0,-1 0-1,0 0 1,1 1 0,0-1 0,0 1 0,1-1 0,0 1 0,0-1-1,0 0 1,0 1 0,1-1 0,1 7 0,0-7 32,0 0 1,0 0-1,0 0 1,1-1-1,-1 1 0,1-1 1,0 0-1,1 0 1,-1 0-1,1 0 0,-1 0 1,1-1-1,0 0 1,1 1-1,4 1 0,0 0 1,-1-1 0,2 0 0,-1 0 0,0-1-1,1 0 1,0-1 0,-1 0 0,1-1 0,0 0-1,0 0 1,0-1 0,0 0 0,19-3 0,-7-1 21,0-1 1,0 0 0,-1-2 0,1-1 0,21-10-1,-24 7 5,1-1-1,-2 0 1,20-18-1,24-15 44,-61 44-87,-1 1-1,0 0 1,0 0-1,0 0 1,0 0 0,1-1-1,-1 1 1,0 0 0,0 0-1,0 0 1,0 0-1,1 0 1,-1 0 0,0 0-1,0-1 1,1 1-1,-1 0 1,0 0 0,0 0-1,0 0 1,1 0-1,-1 0 1,0 0 0,0 0-1,1 0 1,-1 0 0,0 0-1,0 0 1,0 0-1,1 1 1,-1-1 0,0 0-1,0 0 1,0 0-1,1 0 1,-1 0 0,0 0-1,0 0 1,0 1 0,1-1-1,-2 12 13,-9 18 60,9-28-79,-1 1 6,-31 89-42,29-81 55,2 1 1,-1-1 0,2 0 0,-1 1 0,2 0-1,0 15 1,0-25-1,0-1 0,0 1-1,1 0 1,-1-1 0,0 1 0,1-1 0,-1 1-1,1-1 1,0 1 0,0-1 0,-1 1 0,1-1-1,0 0 1,0 0 0,0 1 0,0-1 0,0 0-1,1 0 1,-1 0 0,0 0 0,1 0 0,-1 0-1,3 1 1,-2-1 8,0-1 1,0 1-1,0-1 0,0 0 0,0 1 0,0-1 1,0 0-1,0 0 0,1 0 0,-1-1 1,0 1-1,0 0 0,0-1 0,0 1 0,0-1 1,0 0-1,0 0 0,3-2 0,10-7 62,-1-1-1,0 0 0,0-1 1,-1-1-1,17-21 0,-8 9 21,42-51 53,-4-1 0,67-116 0,-122 185-147,0-1 0,0 1-1,-1-1 1,-1 0 0,1 0 0,-2 0-1,1-1 1,-1 1 0,0-1 0,-1 0 0,0-9-1,-1 19-10,0-1-1,0 1 0,0 0 0,0-1 1,0 1-1,0-1 0,0 1 1,0 0-1,0-1 0,0 1 0,0 0 1,-1-1-1,1 1 0,0 0 1,0-1-1,0 1 0,0 0 0,-1 0 1,1-1-1,0 1 0,0 0 1,-1-1-1,1 1 0,0 0 1,0 0-1,-1 0 0,1-1 0,0 1 1,-1 0-1,1 0 0,0 0 1,-1 0-1,1 0 0,0-1 0,-1 1 1,1 0-1,0 0 0,-1 0 1,1 0-1,0 0 0,-1 0 0,1 0 1,0 0-1,-1 0 0,1 0 1,0 1-1,-1-1 0,1 0 0,-1 0 1,-15 9-147,8-2 136,1 1 0,0 0 0,1 1 0,0-1 0,1 1 0,-1 0 0,2 1 1,-1-1-1,-2 11 0,-1 2 9,2 0 0,0 1 0,-2 23 0,2 28 114,2 82 0,5-119 31,1-25-73,1 11 105,-3-21-303,-1-15-2464,0 2 1580,0 0-1,-1 0 0,-1 0 0,0 0 1,0 0-1,-9-18 0,0 5 324,-1 0 0,-18-23 0,17 30 1010,0 1 0,-1 0 0,0 1 0,-20-15 0,7 7 2542,29 23-2821,-1 0 0,0 0 0,0 0 1,0 0-1,0 0 0,0 0 0,0 0 1,0 0-1,0 0 0,0 0 1,0 0-1,1 0 0,-1 0 0,0 0 1,0 0-1,0 0 0,0 0 0,0 0 1,0 0-1,0-1 0,0 1 1,0 0-1,0 0 0,0 0 0,0 0 1,1 0-1,-1 0 0,0 0 0,0 0 1,0 0-1,0 0 0,0 0 1,0-1-1,0 1 0,0 0 0,0 0 1,0 0-1,0 0 0,0 0 1,0 0-1,0 0 0,0 0 0,0 0 1,0-1-1,0 1 0,0 0 0,0 0 1,0 0-1,0 0 0,0 0 1,-1 0-1,1 0 0,0 0 0,0 0 1,0 0-1,0 0 0,0-1 0,0 1 1,0 0-1,0 0 0,0 0 1,0 0-1,0 0 0,14 1 961,20 7-190,146 39 238,-64-23-2241,14 7-7770,-97-18 8506,-32-12 607,-1 0-1,1 0 1,-1 0 0,1 0-1,-1 0 1,0 0-1,0 0 1,0 0-1,1 0 1,-1 0 0,0 1-1,0-1 1,-1 0-1,1 0 1,0 2-1,0-1 250,-1 15 500,-1 0 0,0 0 0,-1 0 0,-7 22 0,6-25-605,1 1 0,0 0 0,-1 29 0,17-57-4201,-11 8 3111,1 0 0,-1 1 0,0-1 0,0 0 1,2-6-1,-4 9 657,9-32-3251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1:31.0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7 4064,'0'-6'1504,"-5"6"-512,5 11-1440,0 1 320,-3-1-928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1:31.5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1 111 3328,'0'1'115,"0"0"0,0 0 0,-1 0 1,1 0-1,0 0 0,0 0 0,0-1 0,0 1 0,0 0 0,0 0 1,1 0-1,-1 0 0,0 0 0,0 0 0,1 0 0,-1 0 1,0 0-1,1 0 0,-1 0 0,1 0 0,0 0 0,4 10 808,-3-5-491,1 1-1,0-1 1,1 0 0,-1 0 0,1 0 0,0 0 0,1-1 0,-1 1-1,1-1 1,0 0 0,1-1 0,-1 1 0,1-1 0,0 0-1,12 6 1,-14-8-225,1 0 1,-1 0-1,1 0 0,0-1 0,0 0 0,0 0 0,0 0 1,0 0-1,0-1 0,0 0 0,0 0 0,0 0 0,0-1 1,0 1-1,0-1 0,0 0 0,-1-1 0,1 1 0,0-1 1,-1 0-1,1 0 0,8-6 0,-12 7-163,1-1 0,-1 1-1,0 0 1,1-1 0,-1 1 0,0-1-1,0 0 1,0 1 0,0-1 0,0 0-1,0 0 1,-1 1 0,1-1-1,-1 0 1,1 0 0,-1 0 0,0 0-1,1 0 1,-1 0 0,0 0 0,0 0-1,-1 0 1,1 1 0,0-1 0,-1 0-1,1 0 1,-1 0 0,1 0 0,-1 0-1,-1-2 1,0-1 68,0 0 1,-1 1-1,0-1 1,0 0-1,0 1 0,0 0 1,-1-1-1,0 1 1,-6-5-1,6 7-152,1 0 0,0 0 0,-1 1 0,0 0 0,1-1 0,-1 1 0,0 1 0,1-1 0,-1 1 0,0-1 0,0 1 0,0 0 0,1 0 0,-1 1 0,0-1 0,0 1 0,0 0 0,1 0 0,-1 0 0,1 0 0,-1 1 0,1-1 0,-7 5 0,9-6-547,43-4-6040,-2 0 4103,34-4-608,103-15 2568,-173 23 1153,0-1 0,1 1 1,-1 0-1,0 0 0,1 0 0,-1 0 1,5 2-1,-8-2-435,0 0 1,1 1 0,-1-1 0,0 1-1,0-1 1,0 1 0,0 0-1,0-1 1,0 1 0,0 0-1,0 0 1,0 0 0,0 0-1,0-1 1,0 1 0,0 0-1,-1 1 1,1-1 0,0 0-1,-1 0 1,1 0 0,-1 0-1,0 0 1,1 1 0,-1-1-1,0 0 1,1 0 0,-1 2 0,0 7 595,0 0 1,-1 0-1,-2 14 1,-1 17 801,13-50-661,30-50-137,2-3-570,-28 44-124,16-17 201,-27 32-210,1 1 0,-1 0 1,1 0-1,-1 0 0,1 0 1,0 0-1,0 0 1,0 1-1,0 0 0,4-2 1,-6 3-40,0-1 1,0 1-1,0 0 1,0 0-1,0 0 1,0 0 0,0 0-1,0 0 1,0 1-1,0-1 1,0 0-1,0 0 1,0 1-1,0-1 1,0 0 0,-1 1-1,1-1 1,0 1-1,0-1 1,0 1-1,-1 0 1,1-1-1,0 1 1,-1 0 0,1-1-1,0 1 1,-1 0-1,1 0 1,-1 0-1,1 1 1,1 2 38,0 0 1,0 0 0,-1 0-1,1 0 1,0 6-1,14 124 658,-9-66-916,-5-31-512,0-6-2189,3-4-4046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1:33.3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139 219 3232,'3'-7'940,"3"-6"1272,-4 10-1847,0 0 1,-1-1-1,1 1 1,-1 0-1,1 0 1,-1-1-1,0 1 1,0-1-1,-1 1 1,1-1-1,-1-6 1,1-4 806,-3-24 0,1 32-996,0 1 1,-1 0-1,1 0 0,-1 0 0,0 0 0,0 0 0,0 0 0,-1 0 0,1 1 1,-1-1-1,0 1 0,-8-8 0,8 9-134,1 0-1,-1 1 1,0-1 0,0 1 0,0 0 0,-1 0-1,1 0 1,0 0 0,-1 1 0,1 0-1,-1-1 1,0 1 0,1 0 0,-1 1 0,0-1-1,0 1 1,1-1 0,-1 1 0,-5 1-1,7-1-41,-1 0 0,1 1 0,-1 0-1,1-1 1,-1 1 0,1 0 0,0 0-1,0 0 1,-1 1 0,1-1 0,0 0-1,0 1 1,0 0 0,0-1-1,1 1 1,-1 0 0,0 0 0,1 0-1,-1 0 1,1 0 0,0 0 0,0 0-1,0 1 1,0-1 0,0 0-1,0 1 1,0-1 0,1 1 0,-1-1-1,1 1 1,0 2 0,-1 9 63,1-1 0,0 1 0,1-1 0,4 21 0,-3-24-12,2 24 52,0-7 99,6 28-1,-5-35 63,-2-1-1,3 40 1,-6 42 715,-1-45-546,-7 11-12,5-60-1180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1:33.7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 52 6240,'-30'-3'4522,"89"1"-2840,1-2-1,-1-3 0,72-17 0,-112 20-1391,0 1 0,0 1 0,0 0 0,0 2-1,35 2 1,-41-1-226,-13-1-54,1 0-1,0 0 1,0 0 0,-1 0-1,1 0 1,0 1-1,-1-1 1,1 0 0,-1 0-1,1 1 1,0-1 0,-1 1-1,1-1 1,-1 0-1,1 1 1,-1-1 0,1 1-1,-1-1 1,1 1 0,-1-1-1,1 1 1,-1-1-1,0 1 1,1 0 0,-1-1-1,0 1 1,1 0 0,-1-1-1,0 1 1,0 0-1,0-1 1,0 1 0,0 0-1,0-1 1,0 1-1,0 0 1,0-1 0,0 1-1,0 0 1,0 0 0,0-1-1,0 1 1,-1-1-1,1 1 1,-1 1 0,-10 17-3169,9-17 2193,0 1 0,1-1-1,-1 1 1,1-1 0,-1 1 0,1 0-1,0 0 1,0 0 0,-1 5 0,11-3-4058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1:50.3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4 660 3136,'-1'0'72,"1"1"1,0-1-1,0 0 0,0 0 1,-1 0-1,1 0 1,0 1-1,0-1 0,0 0 1,0 0-1,-1 1 1,1-1-1,0 0 0,0 0 1,0 1-1,0-1 1,0 0-1,0 1 0,0-1 1,0 0-1,0 0 1,0 1-1,0-1 0,0 0 1,0 0-1,0 1 0,0-1 1,0 0-1,0 1 1,0-1-1,0 0 0,1 1 1,8 3 3885,-8-3-3718,1-1 0,0 0 1,0 0-1,-1 0 0,1 0 1,0 0-1,-1 0 0,1 0 1,0-1-1,-1 1 0,1-1 0,0 1 1,-1-1-1,1 0 0,2-1 1,4-3-32,-1-1 1,0 1-1,0-1 1,0-1 0,-1 1-1,1-1 1,-2 0-1,1-1 1,6-11 0,-6 8 20,-2 5-136,-1 0 1,0 0-1,0 0 0,0-1 0,-1 1 1,0-1-1,0 1 0,-1-1 1,1-7-1,3-14 108,-5 27-218,-9 14 38,3-1-2,3-4-29,-1 0 0,1 0-1,0 0 1,1 0-1,0 0 1,0 1 0,1-1-1,0 10 1,1-16 20,-1 0-1,2 1 1,-1-1 0,0 0 0,0 0 0,1 0 0,-1 1-1,1-1 1,0 0 0,-1 0 0,1 0 0,0 0-1,0 0 1,1 0 0,-1 0 0,0 0 0,0 0-1,1-1 1,0 1 0,-1 0 0,1-1 0,0 0 0,-1 1-1,1-1 1,0 0 0,0 0 0,0 0 0,0 0-1,0 0 1,1 0 0,-1-1 0,0 1 0,0-1-1,0 1 1,4-1 0,7-1 216,-1-2 0,0 1 0,0-2 0,0 1-1,0-2 1,16-8 0,-21 11-199,45-22-60,-24 2 288,-20 18-253,0-1 0,0 0 1,-1 0-1,0-1 0,0 0 0,0 0 0,-1 0 1,1-1-1,4-7 0,6-6 146,-16 19-191,0 1 39,-1-1-1,1 1 1,-1 0 0,1 0 0,-1 0 0,1-1-1,-1 1 1,1 0 0,-1-1 0,1 1 0,-1 0-1,1-1 1,-1 1 0,0-1 0,1 1 0,-1 0-1,0-1 1,1 1 0,-1-1 0,1 0 0,-1 0 0,0 1 1,0-1 0,1 0 0,-1 1 0,0-1 0,1 1 0,-1 0 0,1-1-1,-1 1 1,0-1 0,1 1 0,-1 0 0,1-1 0,-1 1 0,1 0-1,-1-1 1,1 1 0,0 0 0,-1 0 0,2-1 0,35 1-52,-32 0 76,-4 0 239,-2 1-213,-4 4-77,-1-1 0,0 0 0,0 0 0,-13 5 0,-2 2-45,-7 4-61,-59 37 110,83-50 20,0 1-1,0 0 0,0-1 1,0 2-1,1-1 0,-1 0 0,1 1 1,0-1-1,0 1 0,0 0 1,1 0-1,-1 0 0,-2 8 0,5-11 5,0-1 0,0 1-1,0 0 1,0-1 0,0 1 0,0-1-1,0 1 1,0-1 0,1 1-1,-1 0 1,0-1 0,0 1-1,1-1 1,-1 1 0,0-1-1,1 1 1,-1-1 0,0 1-1,1-1 1,-1 0 0,1 1-1,-1-1 1,1 0 0,-1 1-1,1-1 1,-1 0 0,1 1 0,-1-1-1,1 0 1,-1 0 0,1 0-1,0 0 1,-1 1 0,1-1-1,-1 0 1,1 0 0,0 0-1,0 0 1,25 1-49,-14-2 93,0-1-1,-1 0 1,1-1 0,0 0-1,-1-1 1,0 0 0,0 0 0,0-2-1,11-6 1,-14 7-3,0-1 1,-1 0-1,0 0 1,1-1-1,-2 0 0,1 0 1,-1 0-1,0-1 1,-1 0-1,0-1 1,7-15-1,-2-1 2,-2 0 1,0-1-1,-2 0 1,5-41-1,-7 22-41,-3-85-1,-2 118-36,0 0 0,-1 0 0,-6-21 0,7 33 22,1-1 0,0 0 0,0 1 0,0-1 0,0 0 0,0 1 1,0-1-1,-1 0 0,1 1 0,0-1 0,-1 1 0,1-1 0,0 1 0,-1-1 0,1 1 0,-1-1 0,1 1 0,-1-1 0,1 1 0,-1-1 0,1 1 0,-1 0 0,1-1 0,-1 1 0,1 0 0,-1-1 0,0 1 0,0 0 0,0 0-2,0 0-1,0 1 1,0-1 0,0 0 0,0 1 0,0-1-1,0 1 1,0 0 0,1-1 0,-1 1 0,0 0-1,0-1 1,1 1 0,-1 0 0,0 0 0,0 0-1,-4 8-58,0-1 0,-7 16 0,5-8 49,1 1 0,1-1 1,1 1-1,0 0 0,1 0 1,1 1-1,1-1 0,0 0 1,1 1-1,1-1 0,4 26 1,-2-27 36,1 0 0,1 0 0,0 0-1,0-1 1,2 0 0,0 0 0,1 0 0,0-1 0,1 0 0,1-1 0,0 0 0,16 16 0,-20-24 8,-1 0-1,1-1 1,0 1-1,0-1 1,1 0-1,-1-1 1,13 5-1,-15-6 0,0-1 0,0 0 0,0 0-1,0-1 1,0 1 0,0-1 0,0 0-1,0 0 1,0 0 0,0 0 0,0-1-1,0 1 1,0-1 0,0 0 0,6-3-1,-5 2 28,0 0 0,-1-1 0,1 0 0,-1 1 0,0-1 0,1-1 0,-1 1 0,-1-1 1,1 0-1,0 0 0,-1 0 0,0 0 0,4-8 0,-5 8-37,0 0 1,0-1-1,-1 1 0,0-1 1,0 0-1,0 1 1,0-1-1,-1 0 1,0 0-1,0 1 1,0-1-1,-1 0 1,1 0-1,-3-7 1,2 10-14,1 0 0,-1 0-1,0 0 1,0 0 0,0 0 0,0 0 0,0 0 0,0 1 0,0-1 0,-1 0 0,1 1 0,0-1 0,-1 1 0,0-1-1,1 1 1,-1 0 0,-2-2 0,3 3 0,0-1 0,0 1 0,0 0 0,-1-1 0,1 1-1,0 0 1,0-1 0,0 1 0,0 0 0,-1 0 0,1 0 0,0 0 0,0 0-1,0 1 1,-1-1 0,1 0 0,0 0 0,0 1 0,0-1 0,0 1 0,0-1-1,0 1 1,0-1 0,0 1 0,0 0 0,0-1 0,0 1 0,0 0 0,-1 1-1,-3 3-76,0 1 0,1-1 0,0 1 0,0-1 0,1 1 0,-6 12 0,8-14 85,0-1 0,0 0 0,1 0 0,-1 0 0,1 0 0,-1 1 0,1-1 0,0 0 1,0 1-1,1-1 0,-1 0 0,1 0 0,0 0 0,-1 1 0,1-1 0,3 5 0,-2-4 12,0 0 1,0 0-1,0 0 0,0-1 1,1 1-1,4 4 0,-6-7-4,0 0-1,0 0 0,0-1 0,0 1 1,0 0-1,0-1 0,0 1 0,0-1 1,0 1-1,1-1 0,-1 0 0,0 1 1,0-1-1,0 0 0,1 0 0,-1 0 1,0 0-1,0 0 0,1 0 0,-1 0 1,0 0-1,0 0 0,1-1 0,-1 1 1,0 0-1,0-1 0,2 0 0,4-3 44,0 0 0,0-1 0,0 0-1,0 0 1,8-9 0,15-11 77,51-23-30,-80 47-111,-1 1-1,1-1 1,0 1 0,-1 0-1,1-1 1,0 1-1,-1-1 1,1 1 0,0 0-1,0 0 1,0-1-1,-1 1 1,1 0 0,0 0-1,0 0 1,0 0-1,0 0 1,0 0 9,-1 0-1,1 0 1,-1 1 0,0-1-1,1 0 1,-1 0-1,0 1 1,1-1 0,-1 0-1,0 0 1,1 1 0,-1-1-1,0 0 1,0 1-1,1-1 1,-1 0 0,0 1-1,0-1 1,0 1 0,1-1-1,-1 0 1,0 1-1,0 0 1,0 1 26,1 0 0,-1 0 0,0 0 0,0 0 0,0 1 0,0-1 0,-1 0 0,1 0 0,-1 0 0,1 0 0,-2 3 0,-6 16 92,7-16-100,-1 0-1,1 0 1,-1 0 0,-1-1-1,1 1 1,-1-1 0,1 1-1,-5 3 1,6-7 255,8-1-236,-1-1 0,1 0 0,-1 0 1,1-1-1,-1 0 0,0 0 0,8-4 0,41-23 23,-48 25-109,33-20 97,37-20-51,-76 45-117,-3 6 53,-7 14 34,-2 6 38,9-17 12,1-1 0,0 0 0,-1 11 0,2-19-14,0 0-1,0 0 0,1-1 0,-1 1 1,0 0-1,0 0 0,0 0 1,0-1-1,1 1 0,-1 0 0,0 0 1,1-1-1,-1 1 0,1 0 1,-1 0-1,1-1 0,-1 1 0,1-1 1,-1 1-1,1 0 0,0-1 0,-1 1 1,1-1-1,0 0 0,-1 1 1,1-1-1,1 1 0,-1 0 6,2 0 19,-1 0 1,1 0-1,0 0 1,0-1-1,0 1 1,0-1-1,-1 1 1,1-1-1,0 0 1,5-1-1,29-4 94,-29 3-114,1-1 0,-1 0 1,1 0-1,-1-1 1,0 0-1,-1-1 0,1 1 1,-1-1-1,9-8 1,-6 4 28,-1-1 0,0 1 0,-1-1 1,0-1-1,10-19 0,-5 5 4,-2-1-1,0 0 1,-2 0-1,-1-1 1,6-34-1,11-70 256,-22 111-302,-1 0 0,-2-34 0,0 28-123,0 25 126,0 0 1,0 0-1,0-1 1,0 1-1,0 0 0,-1 0 1,1 0-1,0 0 1,-1 0-1,1 0 0,0 0 1,-2-2-1,2 3 0,0 0 1,0 0-1,0 0 0,-1-1 0,1 1 1,0 0-1,0 0 0,0 0 0,-1 0 1,1 0-1,0-1 0,0 1 0,-1 0 1,1 0-1,0 0 0,0 0 0,-1 0 0,1 0 1,0 0-1,0 0 0,-1 0 0,1 0 1,0 0-1,-1 0 0,1 0 0,0 0 1,0 0-1,-1 1 0,1-1 0,0 0 1,-1 0-1,-1 1-22,1 1-1,-1-1 1,0 1 0,0-1 0,1 1-1,-1 0 1,1 0 0,0 0 0,-1-1-1,0 4 1,-3 6-6,2-1 0,-1 1 0,2 0 0,-1 0 0,2 0 0,-1 1 0,1 13 0,-1 5 30,-1 17 44,3 0-1,8 71 0,-4-75-33,-2-31 13,0 0-1,1 0 1,0 0-1,6 13 1,7 24 192,-26-66-12663,-12-11 8914,-27-28 3936,26 33 893,-11-11 1645,33 33-2866,1 0 0,-1 0 0,0 0 0,0 0 0,1 0 0,-1 0 1,1 0-1,-1-1 0,1 1 0,-1 0 0,1 0 0,0 0 0,0 0 0,-1-1 0,1 1 0,0 0 0,0 0 0,0-1 0,0 1 0,0 0 1,1 0-1,-1-1 0,0 1 0,1 0 0,-1 0 0,0 0 0,1 0 0,0-1 0,-1 1 0,1 0 0,-1 0 0,1 0 0,0 0 0,0 0 1,0 1-1,0-1 0,1-1 0,3-2 1,1 0 1,0 0-1,0 0 1,0 1-1,8-4 1,-8 4 50,1 0-126,0 1 1,0 0-1,0 0 1,0 0-1,1 1 1,-1 0 0,0 0-1,1 1 1,-1 0-1,0 0 1,1 0-1,-1 1 1,0 1 0,0-1-1,1 1 1,-1 0-1,-1 1 1,1-1 0,0 1-1,0 1 1,10 6-1,-14-6-83,1-1 0,-1 0 0,0 1 0,0-1-1,0 1 1,0 0 0,-1 0 0,1 0 0,-1 1 0,0-1-1,-1 0 1,1 1 0,-1-1 0,0 1 0,2 9 0,-1 6-24,-1 1 0,-2 29 0,0-15 240,1-33-83,0 0 0,0-1 1,0 1-1,0 0 0,0-1 1,1 1-1,-1-1 0,0 1 0,1 0 1,0-1-1,-1 1 0,1-1 1,0 1-1,0-1 0,0 0 1,1 3-1,-1-4-114,0 1 0,0-1 0,0 1 0,0-1 0,0 1-1,0-1 1,0 0 0,0 1 0,0-1 0,0 0 0,0 0 0,1 0 0,-1 0 0,0 0 0,0 0 0,0 0-1,0 0 1,0-1 0,0 1 0,0 0 0,0 0 0,0-1 0,0 1 0,0-1 0,0 1 0,0-1 0,0 0-1,1 0 1,1-2-83,1 1 0,-1-1-1,0 0 1,0 0-1,0-1 1,-1 1 0,1-1-1,-1 1 1,0-1-1,0 0 1,0 0 0,0 0-1,-1 0 1,1 0-1,-1 0 1,0 0 0,1-6-1,0-10 231,0-1 1,-1-26-1,-1 39-30,-5-72 1790,5 78-2096,2 4-80,8 3 318,-1-1 0,1 1 0,0-1-1,19 4 1,48 7 283,-49-10-327,-1 0 192,0 2 0,31 10 0,-57-17-53,0 1 0,-1-1 1,1 1-1,0-1 0,0 1 1,0-1-1,0 1 0,-1 0 1,1-1-1,0 1 0,-1 0 0,1-1 1,0 1-1,-1 0 0,1 0 1,-1 0-1,1 0 0,-1-1 1,0 1-1,1 0 0,-1 0 1,0 0-1,0 0 0,1 0 1,-1 0-1,0 0 0,0 0 1,0 0-1,0 0 0,0 0 1,0 0-1,-1 0 0,1 0 0,0 0 1,0 0-1,-1 0 0,1 0 1,-1 0-1,0 1 0,-2 4 269,0 1-1,-1-1 0,0 0 1,-5 6-1,8-11-263,-37 55 1539,37-54-1595,0-1-1,0 1 0,0-1 1,0 1-1,1 0 0,-1 0 1,1-1-1,-1 1 0,1 0 1,0 0-1,-1 0 0,1 0 1,0 0-1,0-1 1,1 1-1,-1 0 0,0 0 1,0 0-1,1 0 0,-1-1 1,1 1-1,0 0 0,0 0 1,-1-1-1,1 1 0,0-1 1,0 1-1,0-1 1,1 1-1,1 1 0,0 0 42,0-1-1,0 0 1,0 1-1,0-1 1,0 0-1,1-1 1,-1 1-1,1-1 1,0 1-1,-1-1 1,1 0-1,0 0 1,7 0-1,-1-1 9,0-1-1,0 0 0,0-1 0,0 0 1,0 0-1,0-1 0,-1 0 1,1-1-1,13-7 0,0 1-102,0-2 66,0-1-1,33-23 1,-29 17-188,-36 39-138,5-14 359,0 0 0,-11 11 0,11-13-17,0 0 0,1 0 0,-1 1 0,1-1 0,0 1 0,0 0 0,-3 6 0,6-10-48,0-1 0,0 0 1,0 0-1,0 0 0,0 0 0,0 0 0,0 0 0,0 0 1,0 0-1,0 0 0,0 0 0,0 0 0,0 0 0,0 0 1,0 0-1,0 1 0,0-1 0,0 0 0,0 0 0,0 0 1,0 0-1,0 0 0,0 0 0,0 0 0,0 0 0,0 0 1,0 0-1,0 1 0,0-1 0,0 0 0,0 0 0,0 0 1,0 0-1,0 0 0,0 0 0,0 0 0,0 0 0,0 0 1,0 0-1,0 0 0,0 0 0,0 0 0,0 0 0,0 1 1,0-1-1,1 0 0,-1 0 0,0 0 0,0 0 0,0 0 1,0 0-1,0 0 0,0 0 0,0 0 0,0 0 0,0 0 1,0 0-1,0 0 0,1 0 0,-1 0 0,0 0 0,0 0 1,0 0-1,0 0 0,0 0 0,0 0 0,0 0 0,9-6 235,13-12-11,-19 15-176,4-3-26,-4 3-55,1-1-1,0 1 1,0 0 0,0 0 0,0 0 0,7-3 0,-9 6 16,-1 0 0,0-1 0,0 1 0,0 0 0,1 0 0,-1 0 0,0 0 0,0 0 0,1 0 0,-1 0 1,0 0-1,0 0 0,1 1 0,-1-1 0,0 0 0,0 1 0,0-1 0,0 1 0,0 0 0,0-1 0,1 1 0,-1 0 1,-1-1-1,1 1 0,0 0 0,0 0 0,0 0 0,0 0 0,0 0 0,-1 0 0,1 0 0,0 1 0,1 1 18,0-1-1,-1 1 0,1-1 1,1 0-1,-1 1 0,0-1 1,0 0-1,1-1 0,-1 1 1,1 0-1,0-1 0,-1 1 1,1-1-1,0 0 0,0 0 1,0 0-1,4 0 0,-3 0 26,1-1-1,0 0 1,0 0-1,-1 0 0,1-1 1,0 1-1,0-1 0,-1 0 1,1-1-1,-1 1 1,5-3-1,13-6 60,-1 0 0,0-1 0,-1-1 0,20-16 0,-29 19-59,0 0 0,-1-1-1,0-1 1,-1 0 0,0 0 0,0-1 0,13-24-1,1-17 83,-1-2 0,23-97 0,-44 146-116,1 0 1,0 0 0,-1-1-1,2-12 1,-3 18 1,0 0 1,0 1-1,0-1 0,0 0 0,0 0 1,0 1-1,0-1 0,0 0 1,0 0-1,0 1 0,-1-1 0,1 0 1,0 0-1,0 1 0,-1-1 0,1 0 1,-1 1-1,1-1 0,0 1 1,-1-1-1,1 0 0,-1 1 0,1-1 1,-1 1-1,0-1 0,1 1 1,-1 0-1,1-1 0,-1 1 0,0-1 1,1 1-1,-1 0 0,0 0 0,1-1 1,-1 1-1,0 0 0,0 0 1,1 0-1,-1 0 0,0 0 0,0 0 1,-1 0-1,-1 1 4,0 0 1,0-1-1,0 2 1,0-1-1,0 0 0,0 0 1,1 1-1,-1 0 0,0 0 1,1-1-1,-1 1 1,1 1-1,-5 3 0,0 3-35,0-1 0,-10 18 0,8-10 34,1 1-1,0 0 1,1 0-1,1 0 1,1 1 0,-5 28-1,8-33 19,0-1-1,1 1 1,1-1 0,0 1-1,0-1 1,2 1 0,-1-1-1,2 1 1,0-1 0,7 19-1,-1-12-81,0 0-1,2 0 1,0-2-1,15 19 1,32 29-7114,-56-63 6685,0 0 0,0 0 0,0 0 0,0 0 0,-1 0 1,3 4-1,-4-5 106,0 0 0,0 0 0,0 0 0,1 0 0,-1 0 0,0 0 0,0 0 0,-1 0 0,1 0 0,0 0 0,0 0 0,0 0 0,0-1 0,-1 3 0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1:50.7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57 7712,'-28'-40'2880,"25"37"-2240,-7-2-192,10 2-32,0-2-320,13 5-512,10 5-1088,0 3 832,-1 7-4640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6:42.0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5 236 11040,'-5'-25'4096,"23"17"-3168,22 1-289,-8-1 1345,18-9-1216,8-3 608,10-8-800,8 2-96,27-3-320,19 4-320,-4 5 96,-15 9-3296,0 8 1824,-9 3-5759,23-5 4063,-14 1-672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1:55.4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17 480 3808,'0'0'56,"-1"-1"0,1 1-1,0 0 1,0 0 0,0-1 0,-1 1 0,1 0 0,0-1 0,0 1-1,0 0 1,0 0 0,0-1 0,0 1 0,0 0 0,-1-1-1,1 1 1,0 0 0,0-1 0,0 1 0,0 0 0,0-1 0,0 1-1,1 0 1,-1-1 0,0 1 0,0 0 0,0 0 0,0-1 0,0 1-1,1-1 1,0-6 5029,-1 9-4909,0 6-109,0 34 822,-1 1 1,-8 42 0,5-49-587,1 1 0,4 58 0,0-31 260,4-28 87,0 51-298,-5-68-347,0-12 528,0-14 1110,-2-86-747,-1 43-861,8-81 0,3 55 168,11-77 26,6 51-317,-14 62 106,-3 10-54,2 0 0,1 0 0,1 1-1,18-33 1,-28 60 34,0-1-1,-1 0 1,1 1-1,0-1 1,0 1 0,0-1-1,1 1 1,-1 0-1,0 0 1,1 0 0,0 0-1,-1 0 1,1 1-1,0-1 1,0 1 0,4-2-1,-4 3-9,0-1 0,0 1 0,0 0 0,0 0 0,0 0 0,0 1 1,0-1-1,0 1 0,0-1 0,0 1 0,0 0 0,0 0 0,-1 1 0,1-1 0,0 0 0,-1 1 0,5 3 0,3 3 17,-1 1 1,1 0-1,-2 0 0,1 1 1,-1 0-1,-1 0 0,0 1 1,0 0-1,-1 1 0,-1-1 1,0 1-1,0 0 0,5 24 1,-9-30 24,0 0 1,0 0-1,-1 0 1,0 0 0,0 0-1,-1 0 1,1 0-1,-1 0 1,0 0-1,-1 0 1,0 0-1,-3 9 1,1-8 10,0 0-1,0 0 1,-1-1-1,1 1 1,-2-1-1,1 0 1,0 0-1,-13 9 1,9-8 16,-1 0 1,0-1-1,-1 0 1,0-1-1,0 0 1,0 0-1,0-1 1,-1-1-1,0 0 1,1 0-1,-1-1 1,-21 0-1,-25-5-190,57 3 10,12-1-53,202-22 278,-69 9-87,-51-2 12,-80 13-7,0-1-1,-1-1 1,0 0-1,1 0 1,11-8-1,-20 10 0,-1 1-1,1-1 1,-1 0-1,0 0 1,0 0-1,0 0 1,0 0-1,-1-1 1,1 1-1,-1-1 1,0 0-1,3-7 1,-3 4-14,0 0 0,0-1 1,0 1-1,-1 0 0,0-1 0,-1-10 1,0 17-49,2 2-16,2 0 52,-1 1-1,1 0 0,-1 1 1,1-1-1,-1 1 0,0-1 1,0 1-1,0 0 0,0 0 1,0 0-1,-1 1 0,0-1 1,1 1-1,-1-1 0,0 1 1,-1 0-1,1-1 0,-1 1 0,1 0 1,-1 0-1,0 0 0,-1 0 1,1 1-1,-1 6 0,-2 35-63,1-27 86,0-1 0,3 25 0,-2-42-8,0 0 0,0 1 1,0-1-1,0 0 0,0 0 1,0 0-1,1 0 0,-1 0 1,0 0-1,1 0 0,-1 0 1,1 0-1,-1 0 1,1 0-1,-1 0 0,1 0 1,0-1-1,0 1 0,-1 0 1,1 0-1,0-1 0,0 1 1,0 0-1,0-1 0,0 1 1,0-1-1,0 1 0,0-1 1,0 1-1,0-1 0,0 0 1,0 0-1,0 1 0,0-1 1,0 0-1,0 0 0,2 0 1,3-1 45,0 0 0,0-1 0,-1 0 0,1 0 0,9-4 0,-14 5-48,49-21 257,144-69 4,-189 88-286,35-17-1,-27 15 25,-13 5-4,0 0-1,0 0 1,0 0-1,0 0 1,0 0-1,0 0 1,0 0-1,0 0 1,0 1-1,0-1 1,0 0-1,0 0 1,0 0-1,0 0 1,0 0-1,0 0 1,0 0-1,0 0 1,0 0-1,0 0 1,0 0-1,0 1 1,0-1-1,0 0 1,0 0-1,0 0 1,0 0-1,0 0 1,0 0-1,0 0 1,0 0-1,0 0 1,0 0-1,0 0 1,0 1-1,0-1 1,0 0-1,0 0 1,0 0-1,0 0 1,0 0-1,0 0 1,0 0-1,1 0 1,-1 0-1,0 0 1,0 0-1,0 0 1,0 0-1,0 0 1,0 0-1,0 0 1,0 0-1,-37 37 4,-7 7-234,40-40 215,0 1 0,1 0 0,-1 0-1,1 0 1,1 0 0,-1 0 0,-3 11 0,5-14 19,1 0 1,0 0-1,-1 0 1,1 0-1,0 0 1,0 0-1,0 0 1,0 1-1,1-1 1,-1 0-1,1 0 1,-1 0-1,1 0 1,-1 0-1,1 0 1,0-1-1,0 1 0,0 0 1,0 0-1,1 0 1,-1-1-1,0 1 1,1-1-1,-1 1 1,1-1-1,-1 1 1,4 1-1,-2-1 26,-1-1 0,1 0 0,-1 1 0,1-1 0,0 0 0,0 0 0,-1 0 0,1 0 0,0-1 0,0 1 0,0-1 0,0 0 0,0 0 0,0 0 0,0 0 0,0 0 0,0-1 0,-1 1 0,4-2 0,-2 1-7,0-1 0,0 0-1,0 0 1,0 0-1,-1 0 1,1 0 0,-1-1-1,0 1 1,1-1-1,-1 0 1,0 0 0,-1 0-1,1-1 1,-1 1-1,1-1 1,-1 1 0,0-1-1,0 0 1,-1 0-1,1 0 1,-1 0 0,0 0-1,0 0 1,0 0-1,0 0 1,-1-1-1,0 1 1,1 0 0,-2 0-1,1-1 1,0 1-1,-1 0 1,0 0 0,0 0-1,0 0 1,-1 0-1,1 0 1,-1 0 0,-3-5-1,1 2-39,0 0 0,-1 1 0,0-1 0,-7-5 0,10 9-15,-1 0-1,0 1 1,0 0 0,0 0-1,0 0 1,0 0 0,0 0-1,0 1 1,-1-1-1,1 1 1,-5-1 0,7 2 26,0-1 0,0 1 0,-1 0 1,1 0-1,0 0 0,0 0 1,0 0-1,0 0 0,0 0 0,0 0 1,0 0-1,0 1 0,0-1 0,0 0 1,0 1-1,0-1 0,0 1 1,0-1-1,1 1 0,-1-1 0,0 1 1,0 0-1,0-1 0,1 1 1,-1 0-1,0 0 0,1-1 0,-1 1 1,0 0-1,1 0 0,-1 0 0,1 0 1,0 0-1,-1 1 0,0-1-1,1 1-1,0-1 1,0 1 0,0-1-1,0 0 1,0 1 0,0-1-1,0 1 1,0-1-1,1 0 1,-1 1 0,1-1-1,-1 0 1,1 1 0,-1-1-1,1 0 1,0 0-1,-1 1 1,1-1 0,0 0-1,0 0 1,0 0-1,0 0 1,0 0 0,2 1-1,1 1-9,0-1-1,0 0 0,1 0 0,-1 0 1,1-1-1,-1 1 0,10 0 0,-2 0 28,25 1-1,-23-3 76,0-1 0,0 0 0,1-1 1,25-7-1,-30 6-65,-1-1 1,0 0-1,1 0 0,-2-1 1,1 0-1,-1-1 1,15-12-1,-12 7-9,0 0 0,-1 0 0,-1-1 0,12-18 0,25-56 68,-33 59-62,-1 0 0,-1-1 0,-2-1 0,0 1 0,-2-1 0,4-38 0,-12 41-85,1 26 67,0-1-1,0 1 1,0-1-1,0 1 1,0 0-1,0-1 1,0 1-1,0 0 1,0-1-1,0 1 1,0 0-1,0-1 1,-1 1-1,1-1 0,0 1 1,0 0-1,0 0 1,0-1-1,-1 1 1,1 0-1,0-1 1,0 1-1,-1 0 1,1 0-1,0-1 1,-1 1-1,1 0 1,0 0-1,0 0 1,-1-1-1,1 1 1,0 0-1,-1 0 1,1 0-1,-1 0 1,1 0-1,0 0 1,-1 0-1,1 0 1,0 0-1,-1 0 1,1 0-1,-1 0 1,1 0-1,0 0 1,-1 0-1,1 0 1,0 0-1,-1 0 1,1 0-1,0 1 1,-1-1-1,1 0 1,0 0-1,-1 0 1,1 1-1,0-1 0,0 0 1,-1 0-1,1 1 1,0-1-1,0 0 1,-1 1-1,1-1 1,0 1-1,-3 2-15,0 1-1,0 0 1,0 0 0,1 0-1,0 0 1,-1 0-1,1 1 1,-1 6-1,-10 40-91,9-34 93,-12 59-124,-12 137-1,28-198 156,0 0 0,0 0-1,4 22 1,-3-32-1,0 0 1,0 0-1,1-1 1,-1 1-1,1 0 0,0-1 1,0 1-1,1-1 1,-1 1-1,1-1 1,0 0-1,0 0 0,1-1 1,3 5-1,-4-6 9,-1-1 0,1 0 0,-1 0 1,1 0-1,-1 0 0,1 0 0,-1 0 0,1 0 0,0-1 0,0 0 0,-1 1 0,1-1 0,0 0 0,0 0 0,-1-1 0,6 0 0,5-2 70,0 0 0,15-6 0,-15 4-39,41-14 110,56-30 0,-99 44-109,-1 0 0,0-1 0,0-1 1,0 0-1,16-15 0,-20 14-225,-11 7-43,-14 11-41,8-3 229,0 1 1,-14 13-1,21-17 16,1-1 0,0 0 0,0 1 0,0-1 0,0 1 0,1 0 0,-1 0 0,1 0 0,0 0 0,0 1 0,-1 4 0,3-7 7,0-1-1,0 1 1,0 0 0,0-1 0,0 1 0,1 0 0,-1-1 0,1 1 0,-1-1 0,1 1 0,-1 0-1,1-1 1,0 1 0,0-1 0,0 0 0,0 1 0,0-1 0,0 0 0,0 1 0,0-1-1,0 0 1,1 0 0,-1 0 0,0 0 0,1 0 0,-1 0 0,1-1 0,-1 1 0,3 1 0,4 1 18,0 0 0,-1-1 1,1 1-1,15 1 1,-10-2 41,2 1 45,0-2 0,20 1-1,-31-2-67,1 0-1,-1-1 1,1 1 0,-1-1-1,0 0 1,1 0 0,-1-1-1,0 0 1,0 1 0,0-1-1,0 0 1,5-5 0,-7 7-27,-1-1 0,0 0 0,0 0 0,0 0 0,0 0 0,-1 0 0,1 0 0,0 0 0,0 0 0,0 0 0,-1 0 0,1-1 0,-1 1 0,1 0 0,-1 0 0,1-1 1,-1 1-1,0 0 0,0-1 0,1 1 0,-1 0 0,0-1 0,0 1 0,0 0 0,-1-1 0,1 1 0,0 0 0,0-1 0,-1 1 0,1 0 0,-1 0 0,1-1 0,-1 1 0,0 0 1,1 0-1,-2-2 0,0 0-22,-1-1 1,0 1 0,0 0-1,0-1 1,-1 1-1,1 1 1,-1-1 0,1 0-1,-8-3 1,1 2 22,0 0-1,0 1 1,0 0-1,0 0 1,-20-2-1,-52 2-639,215-4 775,-46 2-78,-43 1 55,-31 2-132,1 1 0,0 0 0,0 1 0,-1 1 0,19 3 0,-30-4 11,0 0 0,0 1-1,0-1 1,0 1 0,0 0-1,-1 0 1,1 0 0,0 0-1,0 0 1,0 0 0,-1 0-1,1 1 1,-1-1 0,1 0 0,-1 1-1,1 0 1,-1-1 0,0 1-1,0 0 1,0-1 0,0 1-1,0 0 1,0 0 0,0 0-1,-1 0 1,1 0 0,-1 0-1,1 0 1,-1 0 0,0 0-1,0 2 1,0 6 19,-1 0 0,0-1 0,-1 1-1,0 0 1,-4 11 0,0 0 136,48-56 593,-23 18-675,-13 11-109,0 0 0,0 1 0,1 0 0,-1 0 0,1 0 0,0 1-1,0 0 1,0 0 0,10-2 0,-17 5 30,1 1 1,-1 0-1,1 0 1,-1 0-1,1 0 0,-1 0 1,1 0-1,-1 0 1,1 0-1,-1 0 0,0 0 1,1 0-1,-1 0 1,1 0-1,-1 0 1,1 1-1,-1-1 0,1 0 1,-1 0-1,0 0 1,1 1-1,-1-1 0,1 0 1,-1 1-1,0-1 1,1 0-1,-1 1 0,0-1 1,0 0-1,1 1 1,-1-1-1,0 1 1,0-1-1,1 0 0,-1 1 1,4 20 82,0-4-128,-3-15 51,0 0 1,0 1-1,1-1 0,-1 0 1,1-1-1,-1 1 1,1 0-1,0 0 1,0-1-1,0 1 1,0-1-1,0 0 1,0 1-1,0-1 1,0 0-1,3 1 1,0-1 17,-1 0 1,1 0 0,0 0 0,-1-1-1,1 1 1,0-1 0,-1 0 0,6-1 0,6-2 90,0 0 1,0-2 0,28-10 0,-30 9-77,-1 0 0,1-1 0,-1-1 0,-1 0 0,0 0 0,0-2 0,0 1 0,10-13 0,-6 5-20,-2-1 0,0-1-1,-1 0 1,16-32 0,-24 42-37,-4 5 4,1 1-1,0-1 0,0 1 1,0-1-1,1 1 1,-1 0-1,4-3 1,-6 5 15,0 1 0,0 0 0,0 0 1,1 0-1,-1-1 0,0 1 1,0 0-1,0 0 0,0 0 0,1 0 1,-1 0-1,0 0 0,0 0 0,1-1 1,-1 1-1,0 0 0,0 0 1,1 0-1,-1 0 0,0 0 0,0 0 1,0 0-1,1 0 0,-1 0 0,0 0 1,0 0-1,1 0 0,-1 0 1,0 0-1,0 1 0,1-1 0,-1 0 1,4 8-109,-3 14-49,-1-22 159,-5 144-90,2-126 153,0 0 1,0-1-1,-2 1 0,0-1 0,-16 33 1,20-46-25,-1-1 1,0 0 0,0 0-1,0-1 1,-1 1 0,1 0 0,-1-1-1,1 0 1,-1 1 0,0-1 0,0 0-1,-4 2 1,5-3-23,1 0 0,-1-1 0,1 1-1,-1-1 1,1 1 0,-1-1 0,1 0 0,-1 1 0,0-1 0,1 0-1,-1 0 1,0 0 0,1 0 0,-1 0 0,0-1 0,1 1 0,-1 0-1,1-1 1,-1 0 0,1 1 0,-1-1 0,1 0 0,-1 1 0,1-1-1,-1 0 1,1 0 0,0 0 0,-2-2 0,2 2-10,0 1 0,0-1 0,0 0-1,1 0 1,-1 0 0,0 0 0,0 0 0,1 0 0,-1-1 0,0 1 0,1 0-1,-1 0 1,1 0 0,0-1 0,-1 1 0,1 0 0,0-2 0,0 2-6,0 0 0,1 0 0,-1 0 1,1 1-1,-1-1 0,1 0 0,-1 0 0,1 1 1,0-1-1,-1 0 0,1 1 0,0-1 0,0 0 0,-1 1 1,1-1-1,0 1 0,0 0 0,0-1 0,0 1 1,0 0-1,-1-1 0,1 1 0,0 0 0,0 0 1,0 0-1,0 0 0,1 0 0,9-1-16,-1 0 0,1 1 0,-1 1 0,1 0 0,16 3 0,18 2-37,-27-5 95,1-1 0,0-1 0,-1 0 0,1-2 0,20-4 0,23-6 188,-42 10-582,0-1 0,0-1 0,0-1-1,0-1 1,22-10 0,-41 16-66,18-12-2584,-19 12 2710,1 1 0,-1-1 0,1 1 0,-1-1 0,1 1 0,-1-1 0,0 0 0,1 1 0,-1-1 0,0 0 0,0 1 0,1-1 0,-1 0 0,0 1 0,0-1 0,0 0 0,0 1 0,0-1 0,0 0 0,0 0 1,0 1-1,0-1 0,0 0 0,0 1 0,0-1 0,-1 0 0,1 1 0,0-1 0,-1 0 0,1 0 0,-13-18-3721,-4-4 203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1:55.7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32 197 7232,'-32'-20'2656,"32"17"-2048,14-2-192,4 5 1472,27-4-1120,21 1 608,21-10-800,2-2 320,24-10-545,22 5-31,0 5-192,-19-2-32,-11 6-32,-7-9-4287,5 8 2335,-12-1-4544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2:15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34 3072,'0'-26'1749,"2"19"1689,0 18-1223,-4 24-1750,-1-1 0,-1 0-1,-2 0 1,-17 56 0,-58 130 1223,32-95-1193,17-39 209,-61 115 0,71-162-232,-45 63 0,56-88-145,6-7 48,0-1 1,0 0-1,-9 9 1,114-65 527,-92 47-803,30-14-216,73-21 0,-86 32 61,1 0-1,1 2 1,51-2-1,-61 6 72,-1 0 0,1 1 0,-1 2 0,0-1 0,0 2 0,0 0 0,0 1 0,-1 0 0,1 1 0,20 12 0,-33-15 35,1 0 0,-1 0 0,0 0-1,0 0 1,-1 0 0,1 0-1,0 1 1,3 7 0,-3-6-288,0-1 0,0 1 0,0-1 0,1 1 0,5 5 0,-7-9-46,1 0-1,-1 0 1,0 0 0,1 0-1,-1 0 1,0 0 0,1-1-1,-1 1 1,1-1 0,-1 1-1,1-1 1,-1 0 0,1 0-1,0 0 1,-1 0 0,4-2-1,8 0-2011,23-8-1,-34 9 2051,26-7-1308,55-20-1671,-76 25 3331,0-1 0,0 0 0,-1 0 1,1-1-1,-1 0 0,0 0 0,10-11 0,-16 15 130,0 0 0,0 0-1,0 0 1,0 0 0,0 0 0,0 0-1,-1 0 1,1 0 0,-1 0 0,1-1 0,-1 1-1,1 0 1,-1 0 0,1-1 0,-1-1-1,0 3-190,0 0 0,0 0 0,0 0 0,0 0 0,0 0 0,0-1 0,0 1 0,0 0 0,0 0 0,-1 0 0,1 0-1,0 0 1,0 0 0,0 0 0,0 0 0,0 0 0,0 0 0,0 0 0,0 0 0,-1 0 0,1 0 0,0-1 0,0 1 0,0 0 0,0 0 0,0 0 0,0 0-1,0 0 1,-1 0 0,1 0 0,0 0 0,0 0 0,0 1 0,0-1 0,0 0 0,0 0 0,0 0 0,-1 0 0,1 0 0,0 0 0,0 0 0,0 0-1,0 0 1,-11 9 353,9-7-309,0 0 0,1 0-1,-1 0 1,0 1 0,0-1 0,1 1 0,0-1-1,-1 1 1,1 0 0,0-1 0,0 1 0,0 0-1,1 0 1,-1-1 0,1 1 0,0 0-1,-1 0 1,1 0 0,0 0 0,1 0 0,-1 0-1,0-1 1,1 1 0,0 0 0,0 0 0,0 0-1,0-1 1,0 1 0,0-1 0,0 1 0,1-1-1,0 1 1,-1-1 0,1 0 0,0 1 0,0-1-1,0 0 1,0 0 0,1-1 0,-1 1 0,0 0-1,1-1 1,-1 0 0,1 1 0,0-1-1,-1 0 1,1 0 0,4 0 0,0 1 66,0-1-1,0 0 1,0-1 0,0 1 0,1-2 0,-1 1-1,0-1 1,0 0 0,0 0 0,0-1-1,0 0 1,0 0 0,0-1 0,-1 1 0,1-2-1,-1 1 1,0-1 0,7-5 0,-9 6-79,-1 0-1,0-1 1,0 1 0,-1-1 0,1 0 0,-1 0-1,0 0 1,0 0 0,0 0 0,0 0 0,-1 0 0,0-1-1,0 1 1,0-1 0,0 1 0,-1-1 0,1 1-1,-1-1 1,0 1 0,-1-1 0,1 1 0,-3-9-1,2 9-61,0 0-1,0 1 0,-1-1 0,1 1 1,-1-1-1,0 1 0,0 0 0,0 0 1,0-1-1,-1 2 0,1-1 0,-1 0 1,0 0-1,1 1 0,-1-1 0,-1 1 0,1 0 1,0 0-1,0 0 0,-1 1 0,1-1 1,-1 1-1,0 0 0,1 0 0,-1 0 1,0 0-1,-6 0 0,0 1-50,0 1-1,0 0 1,0 0-1,0 1 1,-10 4-1,8-3-256,1 0 0,-1-1-1,-19 2 1,41-6-4805,29-8-1174,-13 2 3392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2:1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9 6976,'-1'-1'135,"0"0"-1,0 0 1,0 0 0,0 1-1,0-1 1,0 1 0,0-1 0,0 1-1,-1-1 1,1 1 0,0 0-1,0-1 1,-1 1 0,1 0 0,0 0-1,0 0 1,-1 0 0,1 0 0,0 0-1,-1 0 1,1 1 0,0-1-1,0 0 1,-1 1 0,1-1 0,0 1-1,0-1 1,0 1 0,0 0 0,0-1-1,0 1 1,0 0 0,0 0-1,0 0 1,0-1 0,0 1 0,0 0-1,0 0 1,1 1 0,-1-1 0,0 1-1,-17 29 370,2 1 0,1 0 0,-12 39 0,11-30-25,-17 49 289,30-79-599,0 1-1,1 0 0,0-1 0,0 1 0,2 21 0,0-31-124,0 0 0,0 0 0,0 0-1,0 0 1,1 0 0,-1 0 0,1 0 0,0 0-1,-1 0 1,1-1 0,0 1 0,0 0 0,0 0-1,0-1 1,0 1 0,1-1 0,-1 1 0,0-1-1,1 1 1,-1-1 0,1 0 0,0 0-1,-1 0 1,1 0 0,0 0 0,0 0 0,-1 0-1,1 0 1,0-1 0,0 1 0,0-1 0,3 1-1,1-1 46,0 1 0,1-2 0,-1 1 0,1-1 0,-1 0 0,0 0 0,0 0 0,1-1 0,-1 0 0,0 0 0,-1-1 1,12-6-1,-1-1 44,0-1 0,0 0 1,14-14-1,2-8-65,-24 24-198,0 0-1,1 1 1,19-14 0,-28 21 116,1 1 1,-1 0-1,1-1 1,-1 1 0,1 0-1,0 0 1,-1-1-1,1 1 1,-1 0-1,1 0 1,0 0 0,-1 0-1,1 0 1,0 0-1,-1 0 1,1 0-1,-1 0 1,1 0-1,0 0 1,-1 0 0,1 0-1,-1 1 1,1-1-1,0 0 1,-1 0-1,1 1 1,-1-1 0,1 0-1,-1 1 1,1-1-1,-1 1 1,1-1-1,-1 1 1,1-1 0,-1 1-1,0-1 1,1 1-1,-1-1 1,0 1-1,1-1 1,-1 1-1,0-1 1,0 1 0,0 0-1,0-1 1,1 1-1,-1 0 1,1 4-30,1 1 0,-1-1 1,0 1-1,0 5 0,-1 8 118,2-1-1,0 1 1,2-1 0,0 0-1,1 0 1,12 31 0,-16-47 2,0 0 0,0-1 0,0 1 0,0 0 0,1 0 0,-1-1 0,0 1 0,1 0 1,0-1-1,-1 0 0,1 1 0,0-1 0,-1 0 0,1 0 0,0 0 0,0 0 0,3 1 0,-4-2-4,1 0-1,0 1 1,0-1-1,-1 0 1,1 0 0,0 0-1,-1-1 1,1 1-1,0 0 1,-1-1-1,1 1 1,0-1-1,-1 1 1,1-1-1,-1 0 1,1 0-1,-1 0 1,1 0 0,-1 0-1,0 0 1,1 0-1,1-2 1,1-3 93,1 1 1,-1 0 0,0-1-1,-1 0 1,6-12-1,11-34 279,-19 49-428,8-27 16,-1 0 1,-2-1-1,-1 0 0,-1 0 1,-2-1-1,-1 1 0,-4-36 1,2 57-107,0 0 1,-1-1 0,0 1-1,-5-15 1,-3 0-3113,7 21-372,0 14-3264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2:1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44 365 5056,'0'0'44,"0"0"0,0-1 0,0 1 0,0 0 0,0 0-1,0 0 1,0 0 0,0 0 0,0 0 0,0 0 0,0-1 0,0 1 0,-1 0 0,1 0 0,0 0 0,0 0 0,0 0 0,0 0 0,0 0 0,0 0 0,0 0 0,-1 0 0,1 0-1,0 0 1,0-1 0,0 1 0,0 0 0,0 0 0,0 0 0,-1 0 0,1 0 0,0 0 0,0 0 0,0 0 0,0 0 0,0 0 0,-1 1 0,1-1 0,0 0 0,0 0-1,0 0 1,0 0 0,0 0 0,-1 0 0,1 6 642,0-4-661,1-2 16,-1 0 0,0 1 0,1-1 0,-1 0 0,0 0 1,1 1-1,-1-1 0,0 0 0,1 0 0,-1 0 0,0 0 0,1 1 1,-1-1-1,1 0 0,-1 0 0,0 0 0,1 0 0,-1 0 0,1 0 0,-1 0 1,1 0-1,-1 0 0,0-1 0,1 1 0,0 0 77,13 0 446,1 0-1,-1-1 0,0-1 1,0 0-1,0-1 0,0-1 1,25-10-1,-33 11-414,0 0 0,0 0-1,0-1 1,0 0 0,-1 0 0,0 0-1,1-1 1,-2 0 0,1 0 0,-1 0-1,1-1 1,-1 1 0,-1-1 0,1 0-1,-1 0 1,0-1 0,-1 1 0,4-11 0,-3 6-40,-1 1 0,-1-1 0,0 0 1,0 0-1,-1-11 0,0 16-127,-1-1-1,1 0 0,-2 1 1,1-1-1,-1 1 0,0-1 1,0 1-1,0 0 0,-6-10 1,7 14-17,0 1 0,0-1-1,0 0 1,-1 1 0,1-1 0,0 1 0,-1-1 0,1 1 0,-1-1 0,0 1-1,1 0 1,-1 0 0,0 0 0,0 0 0,0 0 0,0 0 0,0 1 0,0-1 0,0 1-1,0-1 1,0 1 0,0 0 0,0-1 0,0 1 0,0 0 0,0 1 0,0-1-1,-2 0 1,-2 2-35,1 0 0,-1 0 0,1 0 1,0 1-1,0-1 0,0 1 0,1 0 0,-9 8 0,-4 3 32,1 2 0,1 0-1,0 0 1,1 1 0,-15 25 0,22-29 67,-1 0 1,1 1 0,1 0-1,1 0 1,0 1-1,1-1 1,0 1 0,-2 21-1,5-30 32,1 0-1,0 0 1,0 0 0,1-1-1,0 1 1,0 0-1,0 0 1,1 0-1,0-1 1,0 1 0,0-1-1,1 1 1,-1-1-1,1 0 1,1 0-1,-1 0 1,1 0 0,-1-1-1,10 8 1,-7-6 58,1-1 1,0-1-1,0 1 1,0-1-1,0 0 1,1-1 0,0 1-1,0-1 1,0-1-1,0 0 1,0 0-1,0-1 1,14 1-1,-14-1-30,0-1-1,1 0 0,-1-1 1,1 0-1,-1 0 0,0-1 1,0 0-1,1 0 0,-1-1 0,-1 0 1,1-1-1,0 1 0,-1-2 1,0 1-1,0-1 0,0 0 0,8-7 1,16-20 57,0-1 1,31-45-1,-31 37-179,51-51 0,-79 89-10,0 0 1,0 0-1,0 1 0,1-1 1,-1 1-1,1 0 0,4-2 1,-7 3 36,0 1 1,-1 0 0,1 0-1,0 0 1,0-1 0,0 1-1,0 0 1,0 0 0,0 0-1,0 0 1,0 1 0,0-1-1,0 0 1,-1 0 0,1 0-1,0 1 1,0-1 0,0 1-1,0-1 1,-1 0 0,1 1-1,0-1 1,0 1 0,-1 0-1,1-1 1,0 1 0,-1 0-1,1-1 1,0 1 0,-1 0-1,1 0 1,-1-1 0,0 1-1,1 0 1,0 1 0,1 4 1,0 0 0,0 0 0,-1 1 0,0-1 0,0 0 0,0 1 0,-1-1 0,0 1 0,0-1 0,-1 10 0,0 0 32,-3 23 164,-1 0 0,-11 42 0,15-65 53,1-16-231,0 0 0,0 0 0,0 1 0,0-1 0,0 0 1,0 0-1,0 1 0,0-1 0,0 0 0,0 1 0,0-1 1,0 0-1,0 0 0,0 1 0,0-1 0,1 0 0,-1 0 1,0 1-1,0-1 0,0 0 0,0 0 0,1 0 0,-1 1 1,0-1-1,0 0 0,0 0 0,1 0 0,-1 0 0,0 1 0,0-1 1,1 0-1,-1 0 0,0 0 0,1 0 0,-1 0 0,0 0 1,0 0-1,1 0 0,-1 0 0,0 0 0,1 0 0,-1 0 1,0 0-1,0 0 0,1 0 0,-1 0 0,0 0 0,0 0 1,1 0-1,-1 0 0,1-1 0,7-3 124,0 0 1,-1-1-1,1 0 0,12-12 1,29-31-138,-46 45 10,8-9 5,111-104-96,-119 113 33,0 1-1,0-1 1,0 1-1,0 0 1,1 0-1,-1 1 1,0-1-1,1 0 1,4 0-1,-7 2 33,0 0 0,0 0 0,0 0 0,0 0-1,1 0 1,-1 0 0,0 0 0,0 1 0,0-1 0,0 0-1,0 1 1,0-1 0,0 1 0,0-1 0,0 1-1,0 0 1,0-1 0,0 1 0,0 0 0,0 0-1,0 0 1,0-1 0,-1 1 0,1 0 0,0 0-1,-1 0 1,1 0 0,-1 0 0,1 1 0,-1-1-1,1 0 1,-1 1 0,4 11 30,0-1 0,-1 1 0,-1-1 1,0 1-1,-1 0 0,0 16 0,0-14 35,-1 0 1,2 0-1,0 0 0,6 21 0,-7-33-29,0-1 0,0 1 0,0-1 0,0 1 0,1-1 0,-1 1 0,1-1 0,-1 0 0,1 0 0,0 0 0,0 0 0,0 0 0,0 0 0,0 0 0,0-1 0,0 1 0,1-1 0,-1 1 0,1-1 0,-1 0 0,1 0 0,-1 0 0,1-1 0,0 1 0,-1 0-1,1-1 1,0 0 0,5 0 0,0-1 30,0-1 0,0-1 0,-1 0 0,1 0 0,0 0 0,-1-1 0,0 0 0,0 0 0,0-1 0,0 0 0,-1-1 0,1 1 0,6-9 0,7-9 88,-1-1 0,20-31 0,-25 34-102,-2 0-1,0-1 1,12-31-1,-20 42-32,-1 0 0,0 0 0,-1 0 0,0 0 0,0 0 0,-1 0 1,-1 0-1,0 0 0,-2-17 0,2 25-30,0 0 1,-1 0-1,1 1 1,-1-1-1,0 0 0,0 0 1,0 1-1,0-1 1,-1 1-1,1-1 1,-1 1-1,0-1 1,-2-2-1,3 4 11,1 1 0,-1-1 1,0 0-1,1 1 0,-1-1 0,0 1 0,0-1 0,1 1 0,-1-1 0,0 1 0,0 0 0,0-1 0,0 1 0,1 0 0,-1 0 0,0-1 0,0 1 1,0 0-1,0 0 0,0 0 0,0 0 0,-1 0 0,0 1-8,1-1 1,-1 1-1,0 0 1,0 0-1,1-1 1,-1 1-1,1 0 1,-1 0-1,1 1 1,-3 1-1,-2 3-45,1 0 1,-1 1-1,-7 11 0,12-15 56,-9 12-53,2 0 0,0 1 1,1 1-1,-10 31 1,9-17 28,-7 57 0,14-77 58,0 0 0,0 1 0,3 20 0,-2-28-12,1-1 1,0 1-1,-1-1 1,1 1-1,1-1 1,-1 0-1,0 1 1,1-1 0,-1 0-1,1 0 1,0 0-1,0 0 1,1 0-1,-1-1 1,0 1-1,5 3 1,-2-3 34,0-1 1,0 1 0,0-1-1,1 0 1,-1 0 0,0 0-1,1-1 1,0 0 0,-1 0-1,1-1 1,0 1-1,0-1 1,8-1 0,2 0 45,0-2 0,1 0-1,22-7 1,-18 3-62,-2-1 0,1-1-1,-1 0 1,0-2 0,-1 0-1,0-1 1,18-16 0,8-13-19,-2-1 1,52-67 0,-88 102-23,4-6-86,20-19 0,-30 32 88,0 0 1,0-1 0,0 1 0,0 0 0,1 0 0,-1 0-1,0 0 1,0-1 0,0 1 0,1 0 0,-1 0 0,0 0-1,0 0 1,0 0 0,1 0 0,-1-1 0,0 1 0,0 0-1,1 0 1,-1 0 0,0 0 0,0 0 0,0 0 0,1 0-1,-1 0 1,0 0 0,0 0 0,1 0 0,-1 0 0,0 0-1,0 0 1,1 1 0,-1-1 0,0 0 0,1 0 0,1 10-154,-3 16 14,1-24 113,-9 176 271,9-168-237,0 0 0,1 0 1,1 1-1,-1-1 0,6 15 0,-7-23 18,1 1 0,0 0 0,0-1 0,0 1-1,1-1 1,-1 0 0,0 1 0,1-1 0,0 0-1,-1 0 1,1 0 0,0 0 0,0 0 0,0-1-1,0 1 1,1 0 0,-1-1 0,0 0 0,1 1-1,-1-1 1,1 0 0,-1 0 0,1 0 0,-1-1-1,1 1 1,3 0 0,4-1 56,-1 0 0,1-1 0,0 0 0,0-1 0,0 0 0,0 0 0,-1-1 0,18-8 0,0-2 49,40-26 1,-28 13-88,-1-1 1,-2-3 0,-1 0-1,-1-3 1,32-39 0,-52 57-21,-11 13-16,0-1 1,0 1 0,0-1 0,-1 0-1,1 0 1,-1 0 0,0 0-1,0-1 1,0 1 0,2-6 0,-4 9-3,0 0 1,0 0 0,0 0 0,0 0-1,0 0 1,0-1 0,0 1 0,0 0 0,0 0-1,0 0 1,0 0 0,1 0 0,-1 0-1,0-1 1,0 1 0,0 0 0,0 0-1,0 0 1,0 0 0,0 0 0,0-1 0,-1 1-1,1 0 1,0 0 0,0 0 0,0 0-1,0 0 1,0 0 0,0-1 0,0 1-1,0 0 1,0 0 0,0 0 0,0 0 0,0 0-1,0 0 1,-1 0 0,1 0 0,0-1-1,0 1 1,0 0 0,0 0 0,0 0-1,0 0 1,-1 0 0,1 0 0,0 0 0,0 0-1,0 0 1,0 0 0,0 0 0,0 0-1,-1 0 1,1 0 0,-10 5-157,-10 11-110,-17 22 181,2 1 0,-59 87 0,87-116 90,1 0-1,0 1 1,0 0-1,1 0 1,1 1-1,-4 13 1,7-21 0,0 0 0,0 0 0,1-1 0,0 1-1,-1 0 1,1 0 0,1 0 0,-1-1 0,0 1 0,1 0 0,0 0 0,0-1 0,0 1 0,0-1 0,1 1-1,-1-1 1,1 1 0,0-1 0,0 0 0,0 0 0,1 0 0,-1 0 0,1 0 0,4 4 0,-4-5 33,1 1 0,0-1 0,0 0 0,-1 0 0,2 0 0,-1 0 0,0-1 0,0 0 0,0 1 0,1-2 0,-1 1 0,0 0 0,1-1 0,-1 0 0,1 0 0,-1 0 0,8-2 0,-7 1 8,0 0 0,-1 0-1,1-1 1,0 1 0,0-1-1,-1-1 1,1 1 0,-1 0 0,0-1-1,0 0 1,0 0 0,0 0-1,0-1 1,0 1 0,5-8 0,-1-2-19,-1-1-1,0 1 1,0-1 0,-1-1 0,6-25 0,14-79 97,-23 100-89,5-49-71,-2 10-603,-4 51 327,-1 13 50,0 16 37,-1 27 204,-10 365-50,4-339 153,-3-1 1,-4-1-1,-32 110 1,41-171-16,-1 0 1,0 0-1,0-1 1,-1 0-1,0 0 1,-12 14-1,13-18 23,-1-1-1,0 0 1,0-1 0,-1 1-1,1-1 1,-1-1 0,0 1-1,0-1 1,-1 0 0,-12 4-1,12-6-69,0 1 0,0-1 0,0-1-1,0 0 1,0 0 0,-1-1 0,1 0 0,0 0-1,-11-2 1,14 1-2,0 0-1,-1 0 1,1 0 0,0-1-1,0 0 1,0 0-1,1 0 1,-1-1 0,0 1-1,1-1 1,-1 0 0,1-1-1,0 1 1,0-1-1,1 1 1,-5-6 0,2 1-36,0-1 0,1 0 0,0 0 0,0 0 1,1-1-1,0 1 0,1-1 0,0 0 1,1-1-1,-1 1 0,0-14 0,3 13 23,-1 0 1,1 0-1,1 0 0,0 0 0,1 0 1,0 0-1,0 0 0,1 0 0,1 1 1,0-1-1,0 1 0,11-18 0,-5 15-18,1 0-1,-1 1 0,2 0 0,0 1 1,0 0-1,1 1 0,1 0 0,24-13 1,13-3-43,65-23 0,1 0 158,-88 34-90,-2-1 1,0-1-1,-1-1 0,-1-2 1,-1 0-1,0-2 0,-2-1 1,30-38-1,-9 1 58,-2-1-1,50-101 1,-87 154-18,42-75-304,-43 81-335,-3 10 409,-1 16 121,-2 1 1,-10 42 0,0-6 33,9-35-57,-8 58 54,11-75 71,1 0 1,0 1-1,1-1 0,0 1 1,0-1-1,5 16 1,-5-23-19,-1-1 0,1 1 0,-1-1 0,1 1 1,0-1-1,0 1 0,0-1 0,0 0 0,0 0 1,0 0-1,0 1 0,0-1 0,0 0 0,0 0 1,1 0-1,-1-1 0,0 1 0,1 0 1,-1 0-1,0-1 0,1 1 0,-1-1 0,1 1 1,-1-1-1,1 1 0,0-1 0,-1 0 0,1 0 1,-1 0-1,1 0 0,-1 0 0,1 0 0,0-1 1,-1 1-1,3-1 0,1 0 14,0-1-1,0 0 0,0 0 1,0 0-1,0-1 1,-1 0-1,1 0 1,-1 0-1,8-7 1,4-7-41,20-28 0,-25 30 1,1 1-1,0 0 1,27-25-1,-39 39-16,1 0 0,-1-1 1,1 1-1,-1 0 0,0 0 0,1-1 0,-1 1 0,1 0 0,-1 0 0,1-1 0,-1 1 1,1 0-1,-1 0 0,1 0 0,-1 0 0,1 0 0,-1 0 0,1 0 0,-1 0 1,1 0-1,-1 0 0,1 0 0,-1 0 0,1 0 0,-1 0 0,1 1 0,-1-1 0,1 0 1,0 1-1,0 0 1,0 0 0,0 0 0,0 0 0,-1 0 0,1 0 0,0 0 0,-1 0 0,1 0 0,-1 0 0,1 2 0,1 3-11,-1-1 0,1 0 0,-2 1 0,2 10 1,-4 17-25,-2-1 0,-8 38 0,6-40 93,-90 415 25,91-421-13,-2 0-1,0 0 1,-2-1 0,-1 0-1,-17 31 1,23-47 7,0-1 0,-1 0 0,0 0 1,-8 7-1,11-10-24,-1-1 1,0 0-1,0 0 1,0 0-1,-1 0 0,1-1 1,0 1-1,-1-1 1,1 0-1,-1 0 0,-5 1 1,5-2-1,1 1-1,-1-1 1,0 0-1,0 0 1,0 0 0,0-1-1,1 1 1,-1-1-1,0 0 1,0 0 0,1-1-1,-1 1 1,0-1 0,-4-2-1,4 1-19,-1-1 1,1 1-1,-1-1 0,1 0 0,0 0 1,1 0-1,-1-1 0,1 1 1,-3-6-1,-1-3-29,1 1 0,1-2 0,0 1 0,1 0 0,0-1 1,1 0-1,-2-18 0,3 8 49,0-1 0,2-33 0,1 49-36,0 0 1,1 0-1,0 0 1,0 0-1,1 0 1,0 0-1,0 1 1,1-1-1,0 1 1,6-9-1,-1 6 5,1 0 0,0 0-1,1 1 1,0 0 0,0 1 0,1 0-1,0 1 1,1 0 0,0 1 0,16-6-1,7-2-69,1 2 0,64-14 1,-56 17-121,84-8 0,-118 18-264,-1 0 0,1 0 1,18 3-1,-24-2-579,0 1 1,-1-1 0,1 1-1,5 2 1,-7-2-309,1 0-1,-1 0 1,0 0-1,0 1 1,0-1-1,3 4 1,11 13-3190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2:19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55 6048,'-3'-6'671,"3"5"-542,-1 0-1,1 0 0,0 0 1,-1 0-1,1-1 0,0 1 1,0 0-1,-1 0 0,1-1 1,0 1-1,0 0 1,0 0-1,1 0 0,-1-1 1,0-1-1,3-12 401,-1 2 3961,-2 22-4583,1-1 0,4 17 1,2 12 359,25 383 2800,-10-77-1788,-19-303-1076,-2-22 424,5 33-1,-3-44-478,-1-10-960,0-18-2205,-1 14 1611,0 0 348,0 0 1,-1 1-1,0-1 1,-1-8-1,0 9 447,0-19-1650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2:2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47 243 5056,'-34'-57'2282,"32"53"-2284,1 2 169,-1 1-1,1-1 1,0 0 0,1 1-1,-1-1 1,0 0-1,0 0 1,1 1-1,-1-1 1,1 0-1,-1 0 1,1 0 0,0 0-1,0 0 1,0 0-1,0 1 1,0-1-1,1-4 1,1 0 105,1 0-1,0 0 1,0 0-1,1 0 1,0 1 0,0 0-1,0-1 1,0 1 0,1 1-1,0-1 1,0 1-1,7-5 1,2-1-17,0 1-1,1 0 1,28-11-1,-29 15-183,1 0 0,-1 1-1,1 1 1,0 1 0,0 0-1,0 1 1,1 0 0,-1 1-1,20 3 1,0 2 45,-1 2 1,63 20-1,-65-18 102,-1 3-1,-1 0 0,34 20 0,-57-28-86,-2 0 0,1 0-1,0 0 1,-1 1 0,6 5-1,-9-8-58,-1 0-1,1 0 0,-1 0 1,0 0-1,1 0 0,-1 0 1,0 0-1,0 0 0,0 1 0,0-1 1,-1 0-1,1 0 0,-1 1 1,1-1-1,-1 1 0,0-1 0,0 0 1,0 4-1,-2 0 56,1-1 1,-1 1-1,0-1 0,-1 0 1,1 0-1,-1 0 0,0 0 1,-1 0-1,-3 4 0,-6 6 223,-17 16 0,9-12-119,-1-2-1,0 0 1,-1-1-1,-30 14 0,37-21-156,-1 0 0,0-1 0,-1-1 0,1-1 0,-1 0 0,-24 3 0,42-9-219,-1 0 0,0 0 0,0 0 1,1 0-1,-1 0 0,0 0 0,0 0 1,1 1-1,-1-1 0,0 0 0,1 0 1,-1 1-1,0-1 0,1 0 0,-1 1 1,0-1-1,1 1 0,-1-1 0,1 1 1,-1-1-1,1 1 0,-1-1 0,1 1 1,-1 0-1,1-1 0,-1 1 0,1 0 1,0-1-1,-1 1 0,1 1 0,0-1-218,0 0 0,1 0 0,-1 1 0,0-1 0,1 0 0,-1 0-1,1 0 1,-1 0 0,1 0 0,0 0 0,-1 0 0,1 0 0,0 0 0,0-1-1,0 1 1,-1 0 0,3 1 0,15 10-2666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2:2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53 9568,'-13'-13'4320,"21"13"-1569,2-3-2015,3 3-448,11-4 160,6-1-256,6-3-192,4 8 0,2-3 128,-3 6-64,3-6 128,-7 3-128,6-9-3551,-6 1 1919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2:20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5984,'0'0'44,"0"0"1,0 0-1,0 0 1,-1-1-1,1 1 0,0 0 1,0 0-1,0 0 1,-1 0-1,1 0 1,0 0-1,0 0 1,0 0-1,-1 0 0,1 0 1,0 0-1,0 0 1,0 0-1,-1 0 1,1 0-1,0 0 1,0 0-1,0 0 0,-1 1 1,1-1-1,0 0 1,0 0-1,0 0 1,0 0-1,-1 0 1,1 0-1,0 1 0,0-1 1,0 0-1,0 0 1,0 0-1,0 0 1,-1 1-1,1-1 1,0 0-1,0 0 0,0 0 1,0 0-1,0 1 1,0-1-1,0 0 1,0 0-1,0 0 1,0 1-1,0-1 0,0 0 1,0 0-1,0 1 1,0-1-1,0 0 1,0 0-1,0 0 1,0 1-1,0-1 0,5 28 1420,2 55 0,6 354 1427,-9-340-2602,7 87 1465,-11-181-1739,0-1-189,0 0 0,1 0 0,-1 0 1,0 0-1,1 0 0,-1 0 0,1-1 0,0 1 0,-1 0 0,1 0 0,0-1 0,1 3 0,7 4-1388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2:2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13 265 6560,'-11'-41'2117,"10"27"-1285,1 6-369,1-1-1,1 1 0,-1 0 1,1 0-1,1 0 1,6-14-1,-2 7 189,0 1 0,17-23 0,-20 32-550,1 0 0,0 0-1,0 0 1,0 0 0,0 1-1,1-1 1,-1 1 0,1 1-1,11-6 1,-5 4-65,0 1-1,1 1 1,0 0 0,-1 0-1,1 1 1,1 1 0,-1 0-1,0 1 1,0 0-1,0 1 1,0 0 0,0 1-1,0 1 1,21 7 0,-15-3 82,0 0 0,0 2 1,-1 1-1,0 0 1,0 1-1,-1 1 0,0 0 1,24 25-1,-31-26 139,0 0 0,0 0-1,-2 1 1,1 0 0,8 18 0,-14-24-97,0-1 0,-1 1 0,0 0 0,0 0 0,0 1 0,-1-1 0,1 0 0,-2 0 0,1 1 0,-1-1 0,0 1 0,0-1 0,-1 0 0,1 1 0,-3 5 0,1-4-33,-1 0-1,0-1 1,-1 0 0,1 1-1,-2-1 1,1 0-1,-1-1 1,1 1-1,-2-1 1,1 0-1,-10 8 1,5-6-7,-1-1 1,1 0-1,-1 0 0,0-2 1,0 1-1,-24 7 0,13-7-132,-1 0-1,-1-2 1,1-1-1,0 0 1,-1-2 0,1-1-1,-38-4 1,18-3-2687,9 3 704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9:07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11 222 8128,'-10'-17'4480,"10"21"-3828,1-1-1,0 1 1,0-1 0,0 0 0,1 0 0,2 5 0,5 13 395,-1 13 103,-1 1 1,4 61-1,-7-52-782,8 109 393,6 51 370,-11-150-571,25 92 1,-30-137-515,-1-5 13,0 0 1,0 0-1,1 0 1,-1 0-1,1 0 0,0 0 1,0 0-1,0-1 0,4 6 1,-5-8-34,-1-1 0,1 1 0,-1-1 1,1 0-1,0 1 0,-1-1 0,1 0 0,-1 1 0,1-1 0,0 0 1,-1 0-1,1 1 0,0-1 0,-1 0 0,1 0 0,0 0 1,-1 0-1,1 0 0,0 0 0,0 0 0,-1 0 0,1 0 0,0-1 1,1 1 13,-1-1 0,0 0 1,1 1-1,-1-1 1,0 0-1,0 0 1,0 0-1,0 0 0,0 0 1,2-2-1,2-4 57,-1 1 1,0-1-1,4-10 0,-5 12-91,14-36 128,-2-2 0,10-43 0,-12 39-147,8-18-32,2 2 1,42-79 0,52-65-9,-1 2-71,-109 190-18,36-76-2622,-34 73 1217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6:45.5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18 342 4896,'-17'-11'3850,"24"15"-2899,0-2 0,1 1 0,-1-1-1,16 2 1,-4 0-158,-6-1-228,1-1 0,-1 0 0,1-1 0,0 0 0,25-3 0,-31 1-427,0 0 1,-1-1 0,1 0 0,-1 0 0,0-1 0,1 1-1,-1-2 1,0 1 0,-1-1 0,1 0 0,-1 0 0,7-7-1,-4 3-80,0-1-1,-1 0 0,-1-1 0,1 0 0,-2 0 0,8-14 1,-3 0 75,15-45 0,-24 61-126,0 1-1,0-1 1,0 0-1,-1 0 1,-1 0 0,1 0-1,-2-9 1,1 15 1,0-1 0,0 0 0,-1 0 0,0 0-1,1 0 1,-1 0 0,0 1 0,0-1 0,-1 0 0,1 1 0,-1-1 0,1 1 0,-1-1 0,0 1-1,0 0 1,0 0 0,0 0 0,0 0 0,0 0 0,0 0 0,-1 0 0,-2-1 0,3 2-11,0 1 1,0-1 0,0 1 0,-1 0-1,1-1 1,0 1 0,0 0-1,0 0 1,-1 0 0,1 0 0,0 1-1,0-1 1,0 1 0,0-1 0,0 1-1,0 0 1,0 0 0,0-1-1,0 2 1,0-1 0,-3 2 0,-2 2 75,0 1-1,1-1 1,-1 1 0,-6 8 0,7-6 20,1 0 0,0-1 0,0 2 0,1-1 0,-6 17 0,-13 47 454,23-70-532,-4 12 104,1 0-1,1 0 0,0 0 0,1 1 0,1-1 1,0 0-1,1 0 0,3 19 0,-3-26-51,1-1 0,-1 0 0,1 1 0,0-1 0,0 0 0,1 0 0,0 0 0,0-1 0,1 1 0,-1-1-1,1 0 1,0 0 0,1 0 0,-1 0 0,1-1 0,0 1 0,0-1 0,0 0 0,1-1 0,7 5 0,-8-7 17,0 1 1,0-1 0,0 1-1,0-1 1,1-1 0,-1 1-1,0-1 1,0 0-1,0 0 1,11-2 0,3-2 94,29-9 0,-41 10-162,29-9 39,-1-2-1,0-1 1,-2-2 0,53-35-1,113-104-183,-159 124 174,-19 15-59,26-25 1,-45 40 5,0 0-17,-1 1 0,0 0 1,0-1-1,1 1 0,-1 0 0,0 0 0,1 0 0,-1 0 0,4-1 1,-5 2 11,0 1 0,1-1 0,-1 1 1,1-1-1,-1 1 0,0 0 0,0-1 1,1 1-1,-1-1 0,0 1 0,0 0 1,0-1-1,1 1 0,-1 0 1,0-1-1,0 1 0,0 0 0,0-1 1,-1 2-1,-1 32 46,-2-1-1,-10 45 1,4-34 148,-24 68-1,32-109-129,1 0 1,1 1-1,-1-1 1,0 0-1,0 6 1,1-7 272,2-3-112,2-1-192,0-1-1,0 0 0,-1 0 0,1 0 1,-1 0-1,0 0 0,0-1 1,4-4-1,21-37 25,-24 38-38,19-32 2,-6 7-5,2 0 0,32-38 0,26-13-372,-77 83 362,0 0-1,1 0 1,-1-1-1,0 1 1,0 0-1,0 0 0,0 0 1,0 0-1,1 0 1,-1-1-1,0 1 1,0 0-1,0 0 1,1 0-1,-1 0 1,0 0-1,0 0 1,0 0-1,1-1 1,-1 1-1,0 0 1,0 0-1,0 0 0,1 0 1,-1 0-1,0 0 1,0 0-1,1 0 1,-1 0-1,0 0 1,0 0-1,0 1 1,1-1-1,-1 0 1,0 0-1,0 0 1,0 0-1,1 0 1,-1 0-1,2 11-230,-6 22-39,3-28 272,-17 91 58,-8 67 441,25-157-480,1 0 0,0-1 0,1 1 1,-1 0-1,1-1 0,0 1 0,0-1 0,0 1 0,1-1 1,3 7-1,-4-10 8,0 1 1,1 0 0,0-1-1,-1 0 1,1 1 0,0-1 0,0 0-1,0 0 1,1 0 0,-1 0-1,0 0 1,1 0 0,-1-1-1,1 1 1,-1-1 0,1 0-1,0 0 1,0 0 0,0 0-1,0 0 1,3 0 0,8 1 28,-1-2 1,1 1-1,0-2 1,22-2-1,57-16 73,-77 16-112,6-2-8,-1-1 1,0 0 0,-1-2-1,20-10 1,-30 14-4,-2-2-1,1 1 1,-1-1 0,0-1 0,0 1 0,0-1 0,-1 0-1,0-1 1,-1 0 0,12-17 0,-7 5-43,0-1 1,-2 0 0,0-1-1,-1 0 1,-1 0 0,4-28-1,-9 39-8,-1 0-1,0 0 1,-1 0 0,-1-13-1,0 21 19,1-1-1,0 1 1,-1 0 0,1 1-1,-1-1 1,0 0 0,0 0-1,0 0 1,0 0-1,-1 1 1,1-1 0,-1 0-1,1 1 1,-1-1-1,0 1 1,0 0 0,0 0-1,0 0 1,-5-3 0,5 4 22,0 0 0,0 1 1,0-1-1,0 1 0,0-1 1,0 1-1,0 0 0,0 0 1,0 0-1,0 0 0,0 0 1,0 0-1,0 1 0,-1-1 1,1 1-1,0 0 0,0-1 1,1 1-1,-1 0 0,0 0 1,-2 2-1,-3 1-5,1 0 0,0 1-1,0-1 1,-8 10 0,2 0 14,-1 2 0,2-1 0,0 1 0,1 1 0,0 0 0,2 0 0,0 1 0,1 0 0,-9 35 0,14-46 25,1 0 0,1 1-1,-1-1 1,1 0 0,1 1-1,-1-1 1,1 0 0,0 0 0,1 0-1,0 0 1,0 0 0,0 0-1,1 0 1,0 0 0,0-1-1,1 0 1,0 1 0,5 5 0,-5-7-2,-1-1 0,2 1 0,-1-1 0,0 0 0,1 0 1,0-1-1,0 1 0,0-1 0,0 0 0,1-1 1,-1 1-1,1-1 0,-1 0 0,1 0 0,0-1 1,0 1-1,0-1 0,0-1 0,0 1 0,0-1 0,0 0 1,7-1-1,-1-1 20,0-1 0,-1 0 1,1-1-1,-1 0 0,0-1 0,0 0 1,16-10-1,67-54 29,-63 44-26,154-122-153,-117 95-234,-70 54 320,1 0 1,0 0 0,0 0-1,1 1 1,-1-1-1,0 0 1,1 0 0,-1 5-1,-1 2-8,-7 28-19,2 1 0,-2 45 0,8-77 71,1 0 0,-1 1 0,2-1 0,-1 1 0,1-1 0,0 0 0,0 1 0,1-1 0,0 0 0,0 0 0,0 0 0,1 0 0,0 0 0,0-1 0,0 1 0,1-1 1,0 0-1,0 0 0,0 0 0,0-1 0,1 1 0,0-1 0,0 0 0,0 0 0,0-1 0,1 1 0,0-1 0,-1-1 0,1 1 0,0-1 0,0 0 0,0 0 0,11 1 0,-7-1 25,-1-1 0,1-1-1,0 1 1,-1-2-1,1 1 1,-1-1-1,1-1 1,10-2-1,-6 0-23,1-1-1,-1-1 0,0 0 1,19-12-1,0-4-40,-1-1-1,-1-2 1,27-29-1,54-65 119,-111 119-111,-1-1 0,1 1 0,-1-1 0,1 1 0,-1-1 0,1 1 0,-1-1 0,0 0 0,1 1 0,-1-1 0,0 1-1,1-1 1,-1 0 0,0 1 0,0-1 0,1 0 0,-1 0 0,0 1 0,0-1 0,0 0 0,0 1 0,0-1 0,0 0-1,0 1 1,0-1 0,0 0 0,-1 0 0,1 1 0,0-1 0,-1-1 0,0 2-6,1 0 0,-1-1 0,0 1 0,0 0-1,0-1 1,0 1 0,0 0 0,0 0 0,0 0 0,0 0 0,0 0 0,0 0 0,0 0 0,0 0 0,1 0 0,-1 1-1,0-1 1,0 0 0,0 1 0,0-1 0,0 0 0,0 1 0,1-1 0,-2 1 0,-10 6-56,1 0 0,0 1 0,1 0 0,0 0 0,-14 15 0,-41 54 56,56-64 19,-42 61 18,46-66-19,1 0 0,0 1-1,1-1 1,0 1-1,0-1 1,1 1 0,-3 16-1,5-23 15,0 0 0,0 0-1,0 0 1,0 1 0,0-1 0,0 0-1,0 0 1,1 0 0,-1 0-1,1 0 1,0 0 0,-1 0 0,1 0-1,0 0 1,0 0 0,0 0-1,1 0 1,-1-1 0,0 1 0,1 0-1,-1-1 1,1 1 0,1 1-1,-1-2 7,1 0 0,-1 0 0,1 0 0,-1 0 0,1 0 0,-1 0 0,1-1 0,0 1 0,-1-1 0,1 0 0,0 0 0,-1 0 0,1 0 0,0 0 0,-1 0 0,1-1 0,0 1 0,3-2 0,1-1-16,1 0 1,-1 0 0,0-1-1,0 0 1,0 0 0,0-1-1,-1 0 1,0 0 0,0 0-1,0-1 1,5-7 0,-3 4-20,-1-1 0,0 0 0,-1 0 0,0-1 0,0 0 0,6-20 0,-9 22-33,-2 1 0,1-1 0,-1 1-1,0-1 1,-1 0 0,0 0 0,0 1-1,-2-10 1,2 18 41,0-1 0,0 1 0,0-1 0,0 1 0,0 0 0,0-1-1,0 1 1,0-1 0,0 1 0,0-1 0,-1 1 0,1 0 0,0-1 0,0 1 0,0-1 0,-1 1 0,1 0-1,0-1 1,0 1 0,-1 0 0,1-1 0,0 1 0,-1 0 0,1 0 0,0-1 0,-1 1 0,1 0-1,0 0 1,-1-1 0,1 1 0,-1 0 0,1 0 0,0 0 0,-1 0 0,1 0 0,-1 0 0,1 0-1,-1 0 1,1 0 0,0 0 0,-1 0 0,1 0 0,-1 0 0,1 0 0,-1 0 0,1 0 0,0 0-1,-1 0 1,1 1 0,-1-1 0,1 0 0,0 0 0,-1 0 0,1 1 0,0-1 0,-1 1 0,-2 1-26,0 0 0,1 1 1,-1 0-1,1-1 0,-4 6 1,-3 7-28,1 1 1,0-1 0,1 2-1,-8 26 1,-14 73 68,28-113-13,-30 202 68,7-38 298,15-125-249,-1-1-1,-15 40 1,22-73-85,0-1 0,0 0 1,0 0-1,-1-1 0,-1 1 1,1-1-1,-1 1 0,0-1 1,0-1-1,-9 8 0,11-11-14,0 1 0,0-2 0,0 1 0,0 0 0,0-1 0,0 1 0,0-1-1,-1 0 1,1 0 0,-1 0 0,1 0 0,-1-1 0,1 0 0,-1 1-1,1-1 1,-1-1 0,1 1 0,-1 0 0,1-1 0,-1 0 0,1 0 0,-1 0-1,1 0 1,-6-3 0,-3-2-7,0-1 0,1 0 0,0-1 0,0 0 0,0 0-1,1-2 1,1 1 0,-16-20 0,11 10-18,1 0-1,1-2 0,1 1 1,-10-27-1,17 39-31,1-1-1,0 1 0,1-1 1,0 0-1,0 0 0,1 1 1,0-1-1,1 0 0,0 0 1,0 0-1,1 0 1,3-13-1,-3 15 30,1 1-1,0 0 1,1 0 0,0 1 0,0-1 0,0 1-1,0-1 1,1 1 0,0 0 0,0 0 0,1 0-1,-1 1 1,1 0 0,0 0 0,0 0-1,0 0 1,1 1 0,7-4 0,17-6-13,0 2 0,1 1 1,46-8-1,-12 3 129,92-13 256,-49 10-421,-59 9 50,61-14 138,-94 19-104,-1-1 0,0-1-1,0 0 1,25-15-1,-20 9 54,-1-1-1,18-17 1,-30 23-52,0 0 1,0 0-1,-1-1 0,0 0 1,0 0-1,-1-1 0,6-12 0,4-20-28,-1-1-1,-2 0 1,9-57-1,-2 10-9,-17 77-7,2 0-92,-2-1-1,0 1 1,1-20 0,-7 46-53,-6 82 302,3 120 0,7-201-48,-1-7 28,1-1-1,0 1 1,0 0 0,1-1 0,0 1-1,1-1 1,3 14 0,-4-20-94,-1 0 1,1 0 0,0 0-1,-1-1 1,1 1 0,0 0-1,0 0 1,0 0-1,0-1 1,0 1 0,0-1-1,0 1 1,0 0 0,0-1-1,0 0 1,0 1 0,0-1-1,0 0 1,0 1-1,0-1 1,0 0 0,1 0-1,-1 0 1,0 0 0,0 0-1,0 0 1,0 0 0,2-1-1,1 0 9,0 0-1,0 0 1,0 0 0,-1-1-1,1 1 1,0-1-1,3-2 1,7-6 26,0 0 1,-1-1-1,21-22 0,30-43 26,-20 23-70,-27 33-12,78-85-428,-93 103 402,0 0 0,0 0 1,0 0-1,1 0 0,-1 0 1,1 1-1,-1-1 0,5-1 0,-7 3 19,1 0 0,-1-1 0,1 1 0,-1 0-1,1 0 1,0 0 0,-1 0 0,1 0 0,-1 0 0,1 0-1,-1 0 1,1 1 0,-1-1 0,1 0 0,-1 0-1,1 0 1,-1 0 0,1 1 0,0-1 0,0 1-2,0 0 0,-1 0 0,1 0 0,0 0-1,-1-1 1,1 1 0,0 0 0,-1 0 0,1 0 0,-1 0 0,0 0 0,1 1 0,-1 0 0,2 9-16,-1 0 0,0 0 0,-1 0 0,0 0 0,-1 0 0,0 0 0,0 0 0,-5 15 0,3-11 11,-4 16 24,-1-2 0,-1 1 0,-19 40 0,5-22 66,-36 54-1,-112 220 240,140-259-328,26-53 29,0 0 0,0-1 0,-1 1-1,-1-1 1,1 0 0,-1-1 0,-1 0 0,0 0-1,0 0 1,-1-1 0,1 0 0,-19 10 0,24-16-10,0 1 0,0-1 0,-1 0 0,1 0 0,0-1 0,0 1 0,-1-1 0,1 1 0,0-1 0,-1 0 1,1 0-1,0-1 0,0 1 0,-1-1 0,1 1 0,0-1 0,0 0 0,-1 0 0,1-1 0,0 1 0,0-1 0,1 1 0,-1-1 0,0 0 1,0 0-1,1 0 0,-1 0 0,-2-5 0,-3 0-42,1-2 0,1 1 0,0-1 0,0 0 0,1-1 0,0 1 0,-7-19 0,6 11 9,1-1 0,0 1 0,2-1 0,0 0-1,0 0 1,2 0 0,1-23 0,0 33 43,1-1 1,0 1-1,1-1 0,-1 1 0,2 0 1,-1-1-1,1 1 0,1 0 0,-1 1 1,1-1-1,1 1 0,-1-1 0,1 1 0,1 1 1,-1-1-1,1 1 0,10-9 0,-7 8 32,0 0 1,1 0-1,0 1 0,0 0 0,1 1 0,0 0 0,0 1 0,0 0 0,21-4 0,18 1 105,1 3-1,62 2 1,104 23-263,-174-16-95,44-1-1,-1-6-4388,-83 2 4015,6 0-2030,0-1 0,18-3 0,-24 3 1981,-1 0 0,1 0 0,0 0 0,0 0 0,0-1 1,-1 1-1,1-1 0,-1 0 0,1 1 0,-1-1 0,0 0 0,1-1 0,1-2 0,2-5-499,0 1-1,-1-1 1,6-17-1,15-42-1497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2:2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361 818 4896,'0'0'112,"-2"-5"666,-1 1 0,0 0 0,0 0 0,-4-4 0,6 7-641,0 0 0,0 0 0,0 0 0,-1 0 0,1 0 0,0 1-1,0-1 1,-1 0 0,1 1 0,-1-1 0,1 1 0,-1-1 0,1 1 0,0 0 0,-1-1 0,1 1 0,-1 0 0,1 0 0,-3 0 0,2 1-111,-5 0 17,0 0 1,1 0 0,-1 1 0,0 0-1,-8 4 1,-2 3 34,0 1-1,1 0 1,0 1 0,0 1 0,1 0-1,1 1 1,-19 22 0,15-12 88,0-1-1,2 2 1,1 0 0,-19 40 0,31-57-89,0-1 0,1 1 0,-1 0 0,1 0 1,1 0-1,-1 1 0,1-1 0,1 0 1,-1 0-1,2 14 0,0-16-14,-1-1 1,2 0-1,-1 1 0,0-1 1,1 0-1,0 1 0,0-1 1,0 0-1,0 0 1,1-1-1,0 1 0,0 0 1,0-1-1,0 0 0,0 1 1,1-1-1,-1-1 0,7 5 1,6 2 88,0-1 0,1 0 0,0-2 0,0 0 0,1 0 0,-1-2 0,1 0 0,0-1 0,0-1 0,0-1 0,1 0 0,-1-2 0,33-4 0,-35 2-47,1-2-1,-1 0 1,0-1 0,0-1-1,0 0 1,-1-1 0,0-1 0,-1-1-1,26-20 1,-20 11-19,1-1 0,-2-1 0,-1 0 0,-1-1 0,18-30-1,-32 47-57,11-19 137,-14 23-154,1-1-1,0 1 1,-1-1 0,1 1-1,-1 0 1,0-1-1,1 1 1,-1-1 0,0 1-1,0-1 1,0 1 0,0-1-1,-1-2 1,1 4-16,0 0 1,0 0-1,0-1 1,0 1-1,0 0 0,0 0 1,0 0-1,0 0 1,0 0-1,0-1 1,0 1-1,0 0 1,-1 0-1,1 0 1,0 0-1,0 0 0,0 0 1,0 0-1,0-1 1,0 1-1,-1 0 1,1 0-1,0 0 1,0 0-1,0 0 1,0 0-1,0 0 0,-1 0 1,1 0-1,0 0 1,0 0-1,0 0 1,0 0-1,-1 0 1,1 0-1,0 0 1,0 0-1,0 0 0,0 0 1,0 0-1,-1 0 1,1 0-1,0 0 1,-9 7-138,-5 11-58,13-17 187,-16 24-129,-15 29-1,28-47 136,0 1-1,0 0 1,1 0-1,1 0 1,-1 1 0,1-1-1,0 0 1,0 15-1,2-19 28,0 0 0,0-1 0,1 1 0,-1-1 0,1 1-1,0-1 1,0 1 0,0-1 0,0 1 0,1-1 0,-1 0 0,1 0 0,0 0 0,0 0 0,0 0-1,1 0 1,-1 0 0,0-1 0,1 1 0,0-1 0,0 0 0,0 0 0,0 0 0,0 0 0,0 0-1,0 0 1,0-1 0,6 2 0,2 0 52,0 0 0,0-1 0,0 0 0,0-1-1,1-1 1,-1 1 0,20-3 0,-18 1 49,1-1 1,-1 0-1,1-1 0,-1 0 1,0-1-1,0-1 1,14-7-1,-23 10-95,-1 0 0,1 0 0,0-1 0,-1 1 0,0-1 0,1 0 0,-1 0 0,-1 0 1,1-1-1,0 1 0,-1-1 0,1 1 0,-1-1 0,0 0 0,0 0 0,-1 0 0,1 0 0,-1 0 0,0 0 0,0-1 0,0 1 0,-1 0 0,1 0 0,-1-1 1,0 1-1,-1-6 0,0 0-54,-1 0 1,0 0 0,0 1 0,-1-1 0,0 1 0,-1 0-1,0 0 1,-1 0 0,0 1 0,0-1 0,-8-8-1,11 13-3,-1 1-1,0-1 1,0 1-1,0 0 0,0 1 1,-1-1-1,1 0 1,-1 1-1,1 0 0,-1 0 1,0 0-1,0 0 1,0 1-1,0-1 0,0 1 1,-1 0-1,1 0 1,0 1-1,0-1 0,-1 1 1,1 0-1,0 0 1,-1 0-1,1 1 0,0-1 1,-1 1-1,1 0 1,-5 2-1,9-3 32,-5 2-20,-1 1 1,1-1-1,-1 1 0,-7 5 0,12-7 15,0-1-1,0 1 1,0-1-1,1 1 0,-1 0 1,0 0-1,0 0 1,1-1-1,-1 1 1,0 0-1,1 0 1,-1 0-1,1 0 0,-1 0 1,1 0-1,-1 0 1,1 0-1,0 0 1,0 0-1,-1 1 1,1-1-1,0 0 0,0 0 1,0 0-1,0 0 1,0 0-1,1 0 1,-1 0-1,0 0 1,0 0-1,1 0 0,-1 1 1,0-1-1,2 1 1,-1 0 7,0-1 0,1 1 1,-1-1-1,1 1 0,-1-1 1,1 0-1,0 0 0,-1 0 1,1 0-1,0 0 0,0 0 1,0 0-1,0-1 0,0 1 1,0-1-1,0 1 0,2-1 1,3 2 8,2 0 12,-1 0 0,1-1 0,-1 0-1,1-1 1,-1 0 0,1 0 0,-1-1 0,10-2 0,-3 0 48,0-1 0,-1 0 0,22-11 1,-14 4 49,0-1 0,-1-1 1,30-24-1,56-56 164,-2 1-85,-5 11-68,-77 60-94,-1-1 0,22-29 0,-8 0-41,-1-2 0,-3-2 1,-3-1-1,-2-1 0,28-84 1,-54 138-13,1-2-39,0 0 0,0-1 0,0 0 0,-1 1-1,0-1 1,0 0 0,-1-10 0,0 15 42,0 1 1,0 0 0,0-1 0,0 1 0,0 0-1,0 0 1,-1-1 0,1 1 0,0 0-1,0 0 1,0-1 0,0 1 0,-1 0-1,1 0 1,0-1 0,0 1 0,-1 0-1,1 0 1,0 0 0,0 0 0,-1-1-1,1 1 1,0 0 0,-1 0 0,1 0 0,0 0-1,-1 0 1,1 0 0,0 0 0,0 0-1,-1 0 1,1 0 0,0 0 0,-1 0-1,1 0 1,0 0 0,-1 0 0,1 0-1,0 0 1,-1 1 0,-1-1-24,0 1 0,1 0 1,-1 0-1,0 1 0,1-1 1,-1 0-1,0 1 0,-2 2 0,-23 27-228,-45 68 1,-18 50 142,56-88 131,3 2 0,-31 87 0,49-112-14,2 0 0,1 2 1,2-1-1,2 1 0,-1 62 0,7-87 43,0 1 0,1-1-1,1 1 1,1-1 0,7 27-1,-8-37-8,0-1-1,0 0 0,0 1 0,0-1 1,1 0-1,0 0 0,0 0 1,0-1-1,6 7 0,-6-8 2,0 0 0,0 0 0,0 0-1,0 0 1,1-1 0,-1 1 0,0-1 0,1 0 0,-1 0-1,1 0 1,-1 0 0,1-1 0,0 1 0,5-1 0,-4 0 10,0-1 0,0 1-1,0-1 1,0 0 0,0 0 0,0-1 0,0 0 0,7-2 0,-1-3 177,23-15 1,-15 8-119,0-2 1,-1 0 0,-1-1 0,23-30-1,49-84-39,-53 72-113,40-94 0,10-73 25,-36 82 18,26-79-176,-71 210 56,-2 0 0,3-21 0,-5 32 83,-1 0 0,0 1 0,0-1 0,0 0 0,0 1 0,0-1 0,0 0 0,-1-2 0,1 4 34,0-1 0,0 1 1,-1 0-1,1 0 1,0 0-1,0-1 0,0 1 1,0 0-1,0 0 0,-1 0 1,1 0-1,0-1 1,0 1-1,0 0 0,0 0 1,-1 0-1,1 0 1,0 0-1,0 0 0,-1 0 1,1-1-1,0 1 0,0 0 1,0 0-1,-1 0 1,1 0-1,-11 5-262,6-1 236,1 0-1,0 0 1,0 0 0,0 1-1,0-1 1,1 1 0,0 0-1,0 0 1,-3 7 0,-16 35-88,2 1 0,-14 53 0,-21 106 169,37-125 33,4 0 1,4 1-1,3-1 0,4 2 1,8 83-1,-4-148 27,5 26 0,-4-39-30,-1 1 0,1-1 0,1 0 0,-1 1 0,1-1 0,0 0 0,6 7 0,-8-11-49,0-1 0,0 0 0,0 1 0,0-1 0,0 0 0,1 0 0,-1 0-1,0 0 1,1 0 0,-1 0 0,1 0 0,-1 0 0,1 0 0,0-1 0,-1 1 0,1-1 0,0 1 0,-1-1 0,1 0 0,0 0-1,-1 1 1,1-1 0,0 0 0,0-1 0,-1 1 0,1 0 0,0 0 0,-1-1 0,1 1 0,0-1 0,1 0 0,3-2 38,0 0 0,-1 0 0,1 0-1,-1-1 1,0 0 0,0 0 0,6-7 0,25-28 133,42-60-1,-31 37-228,-17 24 7,78-103 78,-104 134-170,-3 5 57,0 0 0,1 0-1,-1 0 1,0 0 0,0 0 0,1 0-1,-1 1 1,1-1 0,0 1 0,-1-1-1,5-2 1,-8 9-195,-3 5 182,1 1 0,1 1 0,-1-1-1,2 0 1,0 1 0,-1 17 0,2 73 113,1-87 1,2 0 0,0 0 0,8 29 0,-7-35 7,0 0-1,0-1 1,1 0 0,0 0 0,1 0 0,0 0 0,0-1-1,6 7 1,-10-12-18,1 0 1,-1-1-1,1 1 0,-1-1 0,1 0 0,-1 1 0,1-1 0,0 0 0,0 0 0,0 0 0,-1 0 1,1 0-1,0-1 0,0 1 0,0 0 0,0-1 0,0 0 0,0 1 0,0-1 0,1 0 1,-1 0-1,0 0 0,0 0 0,0-1 0,0 1 0,0 0 0,0-1 0,0 1 0,0-1 0,0 0 1,0 0-1,0 0 0,-1 0 0,3-1 0,2-3 56,0 0 0,-1 0 0,1 0 0,-1-1 0,0 1 0,5-10 0,24-42 157,82-175 4,-114 229-250,5-14-10,12-18 0,-16 30-53,0 0-1,0 0 0,1 1 1,0-1-1,0 1 1,0 0-1,0 0 0,7-4 1,-11 8 55,0-1 1,0 1 0,1 0 0,-1 0 0,0 0-1,1-1 1,-1 1 0,0 0 0,1 0-1,-1 0 1,0 0 0,0 0 0,1 0 0,-1-1-1,0 1 1,1 0 0,-1 0 0,1 0 0,-1 0-1,0 0 1,1 0 0,-1 0 0,0 1-1,1-1 1,-1 0 0,0 0 0,1 0 0,-1 0-1,0 0 1,0 0 0,1 1 0,-1-1-1,0 0 1,1 0 0,-1 0 0,0 1 0,7 17-353,-1 22 254,-1-1 1,-3 1-1,-2 47 1,0-46 163,0-33-41,-2 96 263,0-84-131,0 0 0,-2 0 0,-5 19 0,9-38-120,-9 21 423,9-21-436,0-1 0,-1 1 0,1-1-1,0 1 1,0-1 0,-1 0 0,1 1 0,0-1-1,-1 1 1,1-1 0,0 0 0,-1 0 0,1 1-1,0-1 1,-1 0 0,1 1 0,-1-1 0,1 0-1,-1 0 1,1 0 0,0 0 0,-1 1 0,1-1-1,-1 0 1,1 0 0,-1 0 0,1 0 0,-1 0-1,1 0 1,-1 0 0,1 0 0,-1 0 0,1 0-1,-1-1 1,1 1 0,-1 0 0,1 0-1,0 0 1,-1 0 0,1-1 0,-1 1 0,1 0-1,-1-1 1,-2-2 2,0-1-1,0 1 0,0-1 0,1 1 1,-1-1-1,1 0 0,0 0 0,-2-7 1,-13-37-34,16 43 43,-7-19 12,5 18-115,1 0 1,0 0-1,0 0 1,0 0-1,0-11 0,3 17 48,0 1 0,0-1 0,0 0 0,0 1 0,0-1 0,0 1 0,0 0 0,0-1 0,0 1 0,1 1 0,0 0 37,1 0 1,0 0-1,0-1 0,0 1 0,0-1 0,0 1 0,0-1 0,0 0 0,0 0 0,0 0 0,1-1 1,-1 1-1,0-1 0,1 0 0,3 0 0,6 0-12,0-2-1,19-4 1,-27 5 38,16-4 56,0-1 1,-1-2-1,0 0 0,0-1 0,-1 0 1,30-22-1,-17 8 29,0-1 1,47-49-1,53-58-143,-127 128-838,-6 10 423,-9 22 247,2-9 87,-1 11 109,1 0 1,-8 57-1,15-74 50,0 0 0,1 1 0,0-1 0,1 1 0,1-1 0,0 0 1,1 0-1,8 23 0,-10-35-22,0 0 1,0 1 0,0-1 0,0 0 0,0 0 0,0 0-1,1 0 1,-1 0 0,1 0 0,0 0 0,0 0 0,-1-1-1,1 1 1,0 0 0,0-1 0,1 0 0,-1 0-1,0 1 1,0-1 0,1 0 0,-1-1 0,5 2 0,-4-2 2,0 1 0,1-1 1,-1-1-1,1 1 1,-1 0-1,0-1 1,1 0-1,-1 1 0,0-1 1,0 0-1,0-1 1,1 1-1,-1-1 1,0 1-1,-1-1 0,5-3 1,16-14 29,-1-2 1,27-32-1,-8 8-9,98-100-154,-129 136-27,-7 8-144,-11 17-273,-2 2 578,-4 13-127,-17 54-1,27-69 93,0 1 0,1 0-1,1-1 1,0 1-1,1 24 1,1-36 28,1 0 0,0 0 0,-1-1 0,2 1 0,-1-1 0,0 1 0,1-1 0,0 1 0,0-1 0,0 0 0,0 0 0,1 0 0,0 0 0,0 0 0,0-1 0,5 5 0,-6-5 3,1-1 0,0 0 1,1 0-1,-1 0 1,0 0-1,0-1 0,1 1 1,-1-1-1,1 0 0,0 0 1,-1 0-1,1 0 1,0-1-1,-1 0 0,1 1 1,0-1-1,0 0 0,-1-1 1,1 1-1,0-1 1,3-1-1,2 0-5,-1-2 0,0 1 0,1-1 1,-1 0-1,-1-1 0,1 0 0,-1 0 0,1 0 0,-2-1 1,1 0-1,-1-1 0,1 0 0,-2 0 0,1 0 0,6-11 1,-2-1 20,0 0 1,-1 0 0,-1-1 0,0 0-1,5-28 1,-10 32-67,0 0 0,-1 0-1,0-25 1,-2 36 14,0 0 0,0 0 0,0 0 0,-1 0 0,0 1 0,0-1 0,-1 0 1,1 1-1,-1-1 0,0 0 0,0 1 0,-1 0 0,1 0 0,-1 0 0,0 0 0,-4-5 0,3 5-23,-1 0 0,0 0 0,0 1-1,0 0 1,-1-1 0,1 2 0,-1-1 0,1 1 0,-1-1-1,0 1 1,-9-1 0,3 1-23,0 0-1,0 1 1,-1 0 0,1 1-1,-1 0 1,1 1 0,-14 3-1,18-2 143,11 0 20,18 2 3,5-3-77,1-1 1,32-4 0,19 0-63,-45 4 9,-6-1-35,1 1 0,-1 2 0,52 9 0,-77-10 39,1-1-1,0 2 1,0-1-1,-1 0 1,1 1-1,-1-1 0,1 1 1,-1 0-1,0-1 1,0 1-1,1 0 1,-1 1-1,0-1 1,-1 0-1,1 1 1,0-1-1,-1 1 0,1-1 1,-1 1-1,0-1 1,0 1-1,0 0 1,0 0-1,-1 0 1,2 5-1,-1 5 45,0 1 0,-1-1 0,0 0 0,-3 17 0,3-29-31,-18 102 63,11-71 89,5-11 15,4-12 243,1-9-200,5-11-38,-6 8-86,16-21 70,77-98 146,-83 108-358,1 2 0,0-1 1,1 1-1,1 1 0,0 1 1,23-13-1,-36 21 26,1 1 0,0 0-1,-1 0 1,1 0 0,0 0 0,0 1 0,0-1-1,-1 1 1,1 0 0,0-1 0,0 1 0,0 1 0,4-1-1,-5 1 13,0 0-1,0-1 0,0 1 1,0 0-1,0 0 0,0 0 1,0 0-1,0 0 0,0 1 0,-1-1 1,1 1-1,-1-1 0,1 1 1,-1-1-1,1 1 0,-1 0 1,0 0-1,1 2 0,6 11-14,-2 1-1,0 1 0,-1-1 1,4 20-1,-6-20 60,1 0-1,1-1 0,0 0 1,1 0-1,10 18 1,-14-30-1,0 1 0,1-1 1,-1 0-1,1-1 0,0 1 1,0 0-1,5 3 1,-6-5 0,0 1 1,0-1-1,0 0 1,0 0-1,0 0 0,0-1 1,0 1-1,0 0 1,1-1-1,-1 0 1,0 1-1,0-1 1,1 0-1,-1 0 1,3 0-1,-1-1 8,-1-1-1,1 1 1,0 0-1,-1-1 1,1 0-1,-1 0 0,0 0 1,0 0-1,1-1 1,-2 1-1,7-7 1,1-2 129,14-21 1,-1-3 73,30-64 0,-38 67-308,2 0 0,35-50 0,-51 81 48,-1 1 0,1-1-1,-1 0 1,1 1 0,0-1 0,-1 0 0,1 1-1,0-1 1,0 1 0,-1-1 0,1 1 0,0-1 0,0 1-1,0 0 1,0-1 0,-1 1 0,1 0 0,1-1 0,-1 2 9,0-1 1,0 0-1,-1 0 1,1 1-1,-1-1 1,1 0-1,0 1 1,-1-1-1,1 1 0,-1-1 1,1 1-1,-1-1 1,1 1-1,-1-1 1,1 1-1,-1-1 1,1 1-1,-1 0 1,0-1-1,1 1 1,-1 0-1,0-1 1,0 1-1,1 0 1,-1-1-1,0 1 1,0 0-1,0 0 1,2 13-17,0 0 1,-1 0-1,-1 0 0,-2 19 1,1-11-9,-2 63 260,-16 104 1,19-187-174,-1 1 1,1-1 0,-1 0 0,0 0 0,1 1 0,-1-1 0,0 0 0,0 0-1,-1 0 1,1 0 0,-3 4 0,3-6-29,1 0-1,-1 1 1,1-1 0,-1 0-1,1 1 1,-1-1 0,1 0-1,-1 0 1,1 1 0,-1-1-1,1 0 1,-1 0 0,0 0 0,1 0-1,-1 0 1,1 0 0,-1 0-1,0 0 1,1 0 0,-2 0-1,1 0 6,0-1 0,-1 1-1,1-1 1,0 0 0,-1 1-1,1-1 1,0 0 0,0 0-1,0 0 1,0 0 0,-2-2 0,-3-5 2,0 0 1,0 0 0,1-1 0,-7-15-1,-14-39 87,26 62-110,-8-25 40,7 21-123,-1-1-1,0 1 1,0-1 0,-4-7 0,66 41-12,-50-24 111,0 0 0,0-1 0,1 0 1,-1-1-1,1 0 0,0 0 0,0-1 0,0-1 1,-1 0-1,1 0 0,0-1 0,0 0 0,17-5 1,-5 1-148,17-5-172,-14 2-3190,-13 3 1302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2:2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29 8800,'-40'-28'4000,"11"28"-3488,21 0-192,3 0-288,-3 0 320,3 0-160,5 5-256,5-2 32,-2 2-1408,7 2 800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2:2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12 9056,'-71'0'4096,"56"-8"-3552,1 4-288,14 8-256,14-4 0,-4 0-1152,3 5 640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2:2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1346 5632,'-5'1'192,"-1"0"2710,13-9-423,7-11-1633,0 1-1,-1-2 1,-1 1 0,17-41 0,-25 53-718,102-205 1797,2-15-1098,-47 58-498,-1 4-98,-29 71-129,6-11-353,-54 160-469,7-24 702,-31 80 30,-128 209-92,155-296 76,-212 344 302,-18-14 939,220-324-616,18-23 76,17-19-372,5-3-255,0 1 0,1 0-1,20-12 1,23-18-19,195-176-163,-64 47 78,-131 124-176,82-53 1,-129 97 10,-9 7 34,-6 5 44,-16 25 17,2 0 0,-20 56 0,31-72 141,1 0 0,0 0 0,1 0 0,0 0 0,2 1 0,0-1 0,0 1 0,4 22 0,-3-35-5,1-1 0,0 1-1,0 0 1,0 0 0,1 0 0,1 4 0,-2-7-16,0 0 0,0 1 1,-1-1-1,1 0 0,0 0 1,0 0-1,0 0 0,0 0 1,0 0-1,0 0 0,1 0 0,-1 0 1,0 0-1,0-1 0,1 1 1,-1 0-1,0-1 0,1 1 1,-1-1-1,3 1 0,-1-1 33,1 0-1,0 0 1,0-1-1,-1 1 1,1-1-1,-1 0 1,1 0-1,-1 0 1,1 0-1,-1-1 1,7-3-1,2-2 91,18-16 0,-28 22-129,16-14 90,0-1 0,-2 0 0,0-1 1,-1-1-1,19-27 0,-27 34-91,0 0-1,-1-1 1,0 0-1,-1 0 1,0 0-1,-1 0 1,0-1 0,-1 0-1,0 0 1,-1 0-1,0-13 1,-2 23-21,0 1 1,0-1 0,0 0 0,0 1-1,-1-1 1,1 1 0,-1-1-1,0 1 1,1-1 0,-1 1-1,-1-1 1,1 1 0,0 0 0,0-1-1,-1 1 1,1 0 0,-1 0-1,0 0 1,1 0 0,-1 0 0,0 1-1,-4-4 1,1 3-49,0 0 0,1 0-1,-1 0 1,0 1 0,-1-1-1,1 1 1,0 1 0,0-1 0,-1 1-1,-7 0 1,5 0 40,-1 0 0,0 1 1,1 1-1,-1-1 0,1 1 0,-10 4 0,19-5 7,-1-1-1,1 1 1,-1 0-1,1 0 1,0 0-1,-1-1 1,1 1-1,0 0 1,0-1-1,0 1 1,-1-1-1,3 2 1,-1-1 23,2 2 8,1 0 0,1-1 0,-1 1 0,0-1-1,1 0 1,-1-1 0,1 1 0,8 0 0,47 3 114,-45-5-52,7 1-26,0 0 0,0-2 0,0-1 0,-1-1 0,1-1 0,-1 0 0,39-15 0,-23 4 52,-1-3-1,0-1 0,51-36 1,-52 28-48,-1-3 1,-1-1 0,47-57-1,-42 41-36,-2-2-1,-3-1 0,-2-2 1,-2-1-1,27-67 0,-50 104-135,6-29-1,-13 44 97,0-1 1,1 1-1,-1 0 0,0-1 0,0 1 1,0 0-1,0-1 0,0 1 0,0-1 1,0 1-1,-1 0 0,1-1 1,0 1-1,-1 0 0,0-3 0,1 4 8,-1-1 0,1 1 0,0 0 0,-1-1-1,1 1 1,0 0 0,-1 0 0,1-1 0,-1 1 0,1 0-1,-1 0 1,1 0 0,0-1 0,-1 1 0,1 0-1,-1 0 1,1 0 0,-1 0 0,1 0 0,-1 0-1,-1 0-9,1 0 1,-1 0-1,0 1 0,1-1 0,-1 1 0,1-1 0,-1 1 0,-2 1 0,-7 4-52,1 0 0,0 1 0,0 1 0,0 0 0,-15 16 0,-15 23-71,2 1 1,-61 102 0,69-98 80,-3 3 117,-45 103 0,61-115-40,3 0 0,1 1 0,2 0 0,2 1 1,-4 57-1,12-81 24,-2 51 49,4-62-22,0 0 0,0 0-1,1 0 1,0 0 0,5 12 0,-6-19-38,0-1-1,1 1 1,-1 0-1,0-1 1,1 1-1,0 0 1,0-1-1,0 0 1,0 0-1,0 1 1,0-1-1,0 0 1,1-1-1,-1 1 1,1 0-1,-1-1 1,1 1-1,0-1 1,0 0-1,-1 0 1,1 0-1,0 0 1,0 0-1,0-1 1,0 1-1,0-1 1,0 0-1,0 0 1,0 0-1,0 0 1,5-2-1,2 0 23,-1-1-1,1 0 0,-1-1 1,0 0-1,0 0 0,10-7 1,49-37 53,-56 39-93,36-29 101,-1-2-1,-2-2 1,53-65 0,-74 78-55,-2-1 0,19-35 0,27-71 69,142-302-258,-205 428 109,15-30-68,21-59 0,-40 96 73,0 0 1,-1 0 0,1 0 0,0 0 0,-1 0 0,0 0-1,0 0 1,0 0 0,0 0 0,0 0 0,-1-3-1,1 5 11,0 1 0,-1-1 0,1 1 0,0-1 0,0 1 0,0 0 0,-1-1 0,1 1 0,0-1 0,-1 1 0,1 0-1,0-1 1,-1 1 0,1 0 0,0-1 0,-1 1 0,1 0 0,-1 0 0,1-1 0,0 1 0,-1 0 0,1 0 0,-1 0-1,1 0 1,-1-1 0,0 1 0,-1 0-11,1 1 0,-1-1 0,1 0 0,-1 1 1,0-1-1,1 1 0,-1-1 0,1 1 0,0 0 0,-1 0 0,1 0 0,-3 1 0,-5 5-60,-1 1 0,1 0 0,1 0 0,-1 1-1,-7 11 1,-12 20 23,2 2 0,2 0 0,-25 63 0,-85 265-29,125-339 123,1 0 0,1 0 0,2 1-1,1 0 1,1 0 0,2 1 0,2-1 0,1 0 0,7 43 0,-8-69 31,1-1 1,-1 0 0,1 1-1,0-1 1,0 0 0,0 0-1,1 0 1,0-1 0,0 1 0,5 6-1,-6-10-50,0 1 0,-1-1 0,1 1 1,0-1-1,0 0 0,0 1 0,0-1 0,0 0 0,0 0 0,0-1 0,0 1 0,1 0 0,-1-1 1,0 1-1,0-1 0,1 0 0,-1 0 0,0 0 0,1 0 0,-1 0 0,0 0 0,0 0 0,1-1 1,-1 1-1,0-1 0,0 0 0,3-1 0,14-8 44,1 0 1,-2-2-1,20-15 1,-9 6 50,271-159-50,-298 179-85,0 0 1,0 0-1,-1 0 0,1 0 1,0 0-1,-1 0 0,1-1 1,-1 1-1,0-1 1,2-2-1,-3 4 17,0 0 1,0 0-1,0 0 0,0 0 0,0-1 1,0 1-1,0 0 0,0 0 1,0 0-1,0 0 0,0 0 0,0 0 1,0 0-1,0 0 0,0-1 1,0 1-1,0 0 0,0 0 1,0 0-1,0 0 0,0 0 0,0 0 1,0 0-1,0 0 0,0 0 1,0-1-1,-1 1 0,1 0 1,0 0-1,0 0 0,0 0 0,0 0 1,0 0-1,0 0 0,0 0 1,0 0-1,-1 0 0,1 0 1,0 0-1,0 0 0,0 0 0,0 0 1,0 0-1,0 0 0,0 0 1,-1 0-1,1 0 0,0 0 0,0 0 1,0 0-1,0 0 0,-16 4-157,2 2 129,0 1-1,0 0 1,1 1 0,0 0 0,0 1 0,1 1 0,1 0 0,-1 0 0,2 1 0,-14 17 0,10-9 24,0 0 1,2 1-1,0 1 1,2 0-1,0 0 1,-8 29-1,18-50 8,-3 8 19,0 0-1,1 1 1,1-1-1,-2 10 1,3-16-6,0-1-1,0 1 1,0 0-1,0 0 1,0-1-1,1 1 1,-1 0 0,0-1-1,1 1 1,-1 0-1,1-1 1,0 1-1,-1-1 1,1 1-1,0-1 1,0 1 0,0-1-1,0 0 1,0 1-1,0-1 1,1 0-1,-1 0 1,0 0 0,1 0-1,-1 0 1,3 1-1,-2-1 9,0 0 0,0-1 0,0 1 0,1-1 0,-1 1 0,0-1 0,0 0 0,0 0 0,1 0 0,-1 0 0,0-1-1,0 1 1,0 0 0,0-1 0,3 0 0,31-16 246,-25 12-138,6-4-62,0-1 0,-1-1-1,0-1 1,0 0 0,-2 0 0,25-28 0,-28 28-59,-1-1 1,0-1-1,-1 1 1,0-1-1,-1-1 1,-1 0-1,0 0 0,6-23 1,-12 34-17,0 0 1,0 1-1,0-1 1,-1 0-1,0 0 0,0 0 1,0 1-1,0-1 1,-1 0-1,-1-5 1,2 7-11,-1 1 1,1-1 0,-1 0 0,0 1 0,0-1 0,0 0 0,0 1-1,0 0 1,0-1 0,0 1 0,-1-1 0,1 1 0,-1 0 0,1 0-1,0 0 1,-1 0 0,0 0 0,1 0 0,-1 0 0,0 1-1,1-1 1,-1 0 0,0 1 0,-2-1 0,-7-1-11,0 1 1,0 0-1,0 0 0,0 1 1,0 1-1,0-1 0,0 2 1,0 0-1,0 0 0,0 1 1,0 0-1,1 1 0,0 0 1,-1 1-1,-10 7 0,20-12 28,0 0 0,0 1 1,0-1-1,0 1 0,0 0 0,0-1 0,1 1 0,-1 0 0,0-1 0,0 1 0,1 0 0,-1 0 0,1 0 0,-1-1 0,0 1 0,1 0 1,0 0-1,-1 0 0,1 0 0,-1 0 0,1 2 0,0-2 0,0-1 0,1 1-1,-1 0 1,0-1 0,1 1 0,-1 0 0,1-1-1,-1 1 1,1 0 0,-1-1 0,1 1 0,-1-1-1,1 1 1,-1-1 0,1 1 0,0-1 0,-1 1 0,1-1-1,0 0 1,0 1 0,0-1 0,6 3 7,0-1 0,0 0-1,-1-1 1,14 2 0,15 0 75,0-2-1,0-1 1,0-2-1,-1-2 1,1-1-1,42-11 1,-24-1-66,51-12-309,-102 29 275,1-1 1,-1 1-1,1-1 0,-1 1 1,1 0-1,0 0 1,-1 0-1,1 1 1,2 0-1,-4-1 11,0 0-1,-1 0 0,1 1 1,-1-1-1,1 0 0,-1 1 1,1-1-1,0 1 1,-1-1-1,0 0 0,1 1 1,-1-1-1,1 1 0,-1 0 1,1-1-1,-1 1 0,0-1 1,0 1-1,1 0 1,-1-1-1,0 1 0,0-1 1,0 1-1,1 0 0,-1-1 1,0 1-1,0 0 0,0-1 1,0 1-1,0 0 1,0-1-1,-1 1 0,1 0 1,0 1-1,-32 128 25,0-3 110,31-119-66,-4 24 39,5-31-78,0 1 1,0-1-1,0 0 1,0 0-1,0 0 0,0 0 1,1 0-1,-1 0 1,0 0-1,0 0 0,1 0 1,-1 0-1,1 0 1,-1 0-1,1 0 0,-1 0 1,1 0-1,0 0 1,-1 0-1,1 0 0,0-1 1,0 1-1,1 1 1,0-2-3,-1 1 0,0-1 1,1 0-1,-1 0 1,1 0-1,-1 0 1,0 0-1,1 0 0,-1 0 1,1-1-1,-1 1 1,0 0-1,1-1 1,-1 1-1,0-1 1,0 1-1,1-1 0,-1 0 1,0 0-1,0 1 1,0-1-1,0 0 1,0 0-1,0 0 0,1-1 1,4-3 61,22-17 63,27-29-1,-16 15-70,8-10 120,40-33 44,-69 65-227,4-4-403,50-30-1,-72 48 372,1-1 0,0 1-1,0-1 1,-1 1 0,1 0-1,0 0 1,0-1 0,-1 1-1,1 0 1,0 0 0,0 0-1,0 0 1,-1 0 0,1 0-1,0 0 1,0 0 0,1 0-1,-1 0 12,-1 1 0,0-1 0,1 0-1,-1 1 1,1-1 0,-1 0 0,0 1 0,1-1-1,-1 1 1,0-1 0,1 0 0,-1 1-1,0-1 1,0 1 0,1-1 0,-1 1-1,0-1 1,0 1 0,0-1 0,0 2-1,1 3-22,-1 0 0,0 0 0,-1 0 0,-1 9 0,1-3-19,-1 8 46,1 1-1,1-1 1,1 0 0,6 37-1,-6-52 35,0-1-1,0 0 1,0 1 0,0-1-1,1 0 1,0 0-1,-1 0 1,1 0 0,0 0-1,4 4 1,-5-6-13,0-1 0,0 1 0,0 0 0,0-1 0,0 1 0,0 0 0,0-1 1,0 1-1,0-1 0,0 0 0,0 1 0,0-1 0,1 0 0,-1 0 0,0 0 0,0 1 0,0-1 1,1-1-1,-1 1 0,0 0 0,0 0 0,0 0 0,1-1 0,-1 1 0,0 0 0,0-1 0,0 1 1,0-1-1,0 1 0,0-1 0,0 0 0,0 1 0,0-1 0,1-2 0,10-7 113,-1-2-1,-1 1 0,0-1 1,-1-1-1,0 0 1,8-16-1,-7 11-115,1 1-1,1 0 1,16-18 0,-19 26-61,1 0 0,0 0 0,0 1 0,1 1 0,0 0 0,0 0 0,15-5 0,-11 6-23,0 0 1,1 2-1,0 0 1,0 1-1,24-2 1,-4 3 78,0 1 0,62 8 1,-25 6-2340,-33-2 908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2:2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1124 3392,'-11'11'1088,"11"-11"-1077,0 0 0,0 1 1,0-1-1,0 0 0,-1 0 0,1 0 0,0 0 1,0 0-1,0 0 0,0 1 0,0-1 0,0 0 1,0 0-1,0 0 0,0 0 0,0 1 0,0-1 1,-1 0-1,1 0 0,0 0 0,0 0 1,0 1-1,0-1 0,0 0 0,0 0 0,0 0 1,1 0-1,-1 1 0,0-1 0,0 0 0,0 0 1,0 0-1,0 0 0,0 1 0,0-1 1,0 0-1,0 0 0,0 0 0,2 4 196,0 0-1,0 0 0,0 0 1,1-1-1,-1 1 0,1-1 1,3 5-1,-4-6-5,0-1-1,0 1 1,0 0 0,0-1-1,0 1 1,0-1-1,1 1 1,-1-1 0,0 0-1,1 0 1,-1 0-1,1-1 1,-1 1 0,1 0-1,-1-1 1,4 1-1,-2-2 64,1 1 0,0-1 0,0 0 0,-1 0 0,1 0 0,-1-1 0,1 1 0,-1-1 0,1 0 0,-1-1 0,0 1 0,7-6 0,1-2 254,1-1 1,18-22-1,20-26 662,58-63 18,-41 60-856,-18 18-30,51-60 0,-70 64-197,-2 0 1,40-75-1,35-95 19,-92 185-286,-2 0 0,0 0 0,10-44 0,-20 63-165,-4 12 117,-8 22-14,8-19 174,-128 358-288,123-337 372,0 0 1,2 1-1,1 0 0,1 0 0,2 1 0,1 36 0,2-61 40,1 1 0,-1 0 0,2-1 0,-1 1 0,1-1 0,0 1 0,1-1 0,5 12 0,-7-17-23,0 0-1,1 0 0,-1-1 0,0 1 0,1 0 0,-1-1 0,1 1 1,0-1-1,-1 1 0,1-1 0,0 0 0,0 0 0,0 0 0,3 2 1,-2-3 2,-1 1 0,1-1 1,-1 0-1,1 0 0,-1 0 1,1 0-1,0 0 0,-1 0 1,1-1-1,-1 1 1,1-1-1,-1 0 0,0 1 1,1-1-1,3-2 0,8-6 78,-1 0 0,0 0 0,0-1 0,-1-1 0,0 0 0,13-17 0,-1 0-24,-2-1-1,25-42 1,26-65 72,-33 55-155,91-172-26,-111 218-7,4-6 38,-2-2 0,23-60 0,-44 102-51,-1 0 1,0 0-1,1 0 1,-1 0 0,1 0-1,-1 0 1,0 0-1,0 0 1,0 0 0,0 0-1,0 0 1,0 0-1,0 0 1,0 0 0,0 0-1,0 0 1,0 0-1,-1-2 1,0 3 2,1-1 0,-1 1 0,1 0 0,-1 0 0,1 0 0,-1 0 0,1 0 0,-1 0 0,0 0 0,1 0 0,-1 0 0,1 0 0,-1 0 0,1 0 0,-1 1 0,1-1 0,-1 0 0,1 0 0,-1 1 0,1-1 0,-1 0 0,1 0 0,0 1-1,-2 0 1,-7 6-88,0 0 0,-9 10 0,14-14 89,-4 6-17,0 0-1,1 0 0,0 1 1,0 0-1,1 0 0,-8 19 1,5-11 2,-93 212-46,22 12 186,25-43 144,35-126-90,12-42-122,-29 123 744,33-126-121,4-17-112,2-22-10,4-12-220,5-17-181,29-66-1,-32 90-213,0 1 0,0 0 0,2 1 0,0 0 0,0 0 0,1 1-1,16-15 1,-25 27 46,0-1 0,0 1 0,0 0 0,0 0-1,0 0 1,0 0 0,0 0 0,0 1 0,0-1 0,0 1-1,0-1 1,1 1 0,-1 0 0,0-1 0,0 1 0,0 0-1,1 1 1,-1-1 0,0 0 0,0 1 0,0-1 0,0 1-1,3 0 1,5 4-98,0-1-1,0 1 1,14 10-1,-13-9 94,-11-6 24,35 21 152,41 18 1,-65-34-106,0-1 1,0 0-1,0-1 0,0 0 0,1-1 1,-1 0-1,1 0 0,20-1 0,-21-2 36,0-1 0,1 0-1,-1 0 1,0-1 0,0 0 0,-1-1-1,1 0 1,-1-1 0,14-7 0,-18 8-51,0 0 0,-1-1 0,1 0 1,-1 1-1,0-1 0,0-1 1,0 1-1,-1-1 0,0 0 0,0 0 1,0 0-1,-1-1 0,0 1 1,0-1-1,3-12 0,-4 13-60,-1 0 1,0-1-1,0 1 0,-1 0 0,1-1 0,-2 1 0,1-1 0,-3-11 1,3 17 11,0 0 1,0 0 0,-1 0 0,1 1-1,-1-1 1,1 0 0,-1 0 0,1 0-1,-1 1 1,1-1 0,-1 0 0,1 1-1,-1-1 1,0 0 0,0 1 0,1-1-1,-1 1 1,0-1 0,0 1 0,0-1-1,1 1 1,-2-1 0,0 1-17,0 0 0,1 0 0,-1 0 0,0 0 0,1 0 0,-1 0 0,0 0 0,0 0 0,1 1 0,-1-1 0,-2 1 0,0 1-30,0 0 1,-1 0-1,1 0 1,0 1-1,0-1 1,0 1-1,-5 5 1,6-5 44,0 0 1,1 0-1,-1 1 0,1-1 0,0 0 1,0 1-1,0 0 0,0-1 1,1 1-1,-1 0 0,1 0 0,0 0 1,0 0-1,1 0 0,-1 0 1,1 6-1,0-4 47,1-1 0,0 1 0,0-1 0,0 1 0,1-1 0,0 0 0,0 0 0,0 1 0,1-1 0,-1-1 0,5 6 0,-2-2 28,1-1-1,0 0 1,0 0-1,1-1 1,0 0-1,0 0 1,0 0-1,1-1 1,0 0-1,0-1 1,0 1-1,0-2 1,1 1-1,12 3 1,-7-5-172,1-1 0,-1 0 0,1-1 0,0-1 0,-1 0 0,1 0 0,-1-2 0,15-4 0,110-39-7068,-102 28 2739,-9 5 1457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2:29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8480,'5'-15'3840,"85"10"-3360,-36 2 1088,-5 6-960,29-6 192,1-2-480,29-2 63,0-1-223,9-1 64,-13 9-128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2:32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842 312 4736,'3'-36'2616,"-2"30"-2231,0 0-1,0 1 0,-1-1 0,0 0 0,0 1 0,0-1 1,-1 0-1,0 0 0,0 1 0,0-1 0,-4-7 0,2 5-255,-1 1-1,0 0 0,0 1 1,-1-1-1,0 1 0,0 0 1,-1 0-1,0 0 0,0 1 1,0 0-1,0 0 0,-1 0 1,0 1-1,0 0 0,-9-4 1,-8 1 2,0 1 1,0 1-1,-1 2 1,1 0-1,-43 1 1,50 2-88,0 2 0,0 0 0,0 0 0,0 2 0,0 0 0,0 1 0,1 1 0,0 1 0,0 0 0,1 1 0,-17 10 0,-3 7 36,0 0 0,2 3 0,0 0 0,2 3 0,2 0 0,1 2 0,-36 53 0,56-75-53,2 0 0,0 1 0,0-1 0,1 1 1,0 0-1,1 1 0,1-1 0,-4 19 0,6-20 20,1-1 1,0 0-1,0 0 0,1 1 0,0-1 0,1 0 1,0 0-1,0 0 0,1 0 0,1 0 0,4 10 0,-1-6 171,1 0 0,0 0 0,1-1 0,19 23 0,-20-28-126,-1 0 1,2 0-1,-1-1 0,1-1 0,0 1 1,0-1-1,1-1 0,11 5 0,-6-4 11,0-2-1,1 0 0,-1-1 0,1 0 1,0-1-1,0-1 0,0-1 0,0 0 0,0-1 1,26-5-1,-10 0 42,1-2 0,-1-1 0,-1-2 1,33-16-1,-61 26-118,21-10 174,35-22 1,-53 30-172,0-1 0,-1-1 0,1 1 0,-1-1 0,0 0 0,0 0 0,-1-1 0,0 1 0,0-1 0,6-11 0,-9 16-28,0-1 1,-1 0-1,1 0 0,0 0 0,-1 1 0,1-1 0,-1 0 0,1-4 1,-2 5-17,1 0-1,0 1 1,0-1 0,-1 0 0,1 0 0,0 0 0,-1 0 0,1 0 0,-1 0 0,1 1 0,-1-1 0,1 0 0,-1 0 0,0 1 0,1-1 0,-1 0 0,0 1 0,0-1 0,1 1 0,-1-1-1,0 1 1,-1-1 0,-2-1-26,0 0 0,0 1-1,0 0 1,0 0-1,-1 0 1,1 1 0,0-1-1,0 1 1,-1 0 0,1 0-1,0 1 1,0-1-1,0 1 1,-7 1 0,4 0 36,-1 1 0,0-1 0,1 1-1,0 1 1,0-1 0,-13 10 0,17-11 5,0 0 0,1 0 0,-1 0 0,1 0 0,0 1 0,0-1 0,-1 1 0,2 0 0,-1-1-1,0 1 1,1 0 0,-1 0 0,1 0 0,0 0 0,0 0 0,0 1 0,0-1 0,0 0 0,1 0 0,0 5-1,0-3 3,1-1 1,-1 1-1,1-1 0,1 1 0,-1-1 0,1 0 0,-1 1 0,1-1 0,0 0 0,1 0 0,-1-1 0,1 1 0,5 6 0,1 0 49,0-1 0,1 0-1,0-1 1,0 0 0,1 0 0,0-1 0,0-1-1,1 1 1,14 4 0,-20-9 5,0 0-1,-1 0 1,1 0-1,0-1 1,0 0 0,0 0-1,0-1 1,0 1-1,0-2 1,0 1 0,0 0-1,0-1 1,0 0-1,0-1 1,-1 1 0,1-1-1,0 0 1,-1 0-1,1-1 1,-1 0-1,0 0 1,7-5 0,-8 4-19,0 1 0,-1-1 0,1 0 0,-1-1 0,0 1-1,0-1 1,-1 1 0,1-1 0,-1 0 0,2-7 0,-1 3-30,0 0 0,-1 0 0,-1 0 0,0 0 0,0-12 0,-1 16-26,0 0 1,-1-1-1,0 1 1,0 0-1,0 0 1,-1 0-1,0 0 1,0 0-1,0 1 1,0-1-1,-1 1 1,1-1-1,-1 1 1,-1 0-1,-4-6 1,6 8-19,-1-1 0,0 0-1,0 1 1,0 0 0,0 0 0,-1 0-1,1 0 1,0 0 0,-1 1 0,1-1-1,-1 1 1,0 0 0,1 0 0,-1 0 0,0 1-1,0-1 1,1 1 0,-1 0 0,0 0-1,0 0 1,-5 1 0,7 0 33,1-1-1,0 0 1,0 1-1,-1-1 1,1 0-1,0 1 1,0-1 0,0 1-1,0 0 1,0-1-1,0 1 1,-1 0-1,2 0 1,-1 0-1,0-1 1,-1 3 0,1-3 4,1 1 0,0 0 0,0-1 0,-1 1 0,1 0 0,0 0 0,0-1 1,0 1-1,0 0 0,0 0 0,0-1 0,0 1 0,0 0 0,0 0 0,0-1 0,0 1 1,0 0-1,0 0 0,1-1 0,-1 2 0,1 0 9,0 0 0,1 0 1,-1 0-1,0 0 0,1-1 0,-1 1 1,1 0-1,0-1 0,-1 1 0,1-1 1,0 1-1,0-1 0,0 0 0,0 0 0,3 2 1,6 0 66,0 0 1,0 0-1,0-1 1,1-1-1,-1 0 1,1 0-1,-1-1 1,16-2-1,12-3 17,41-12 0,-29 6-2,24-3-40,-23 5 86,73-21 0,-105 23-332,-17 8-5,-12 5 67,-6 3 146,1 0-1,0 1 0,0 0 1,1 1-1,1 1 0,0 0 0,0 0 1,1 1-1,1 1 0,0 0 1,1 0-1,-11 24 0,19-35 8,0-1 0,0 1 0,0-1-1,1 1 1,-1-1 0,1 1 0,-1 0-1,1-1 1,0 1 0,0 0 0,0-1-1,0 1 1,1-1 0,0 4 0,0-5-5,-1 0 1,1 1-1,-1-1 0,1 0 1,0 0-1,0 0 1,0 0-1,0 0 1,0 0-1,0-1 0,0 1 1,0 0-1,0 0 1,0-1-1,0 1 0,0 0 1,0-1-1,1 0 1,-1 1-1,0-1 1,0 1-1,1-1 0,-1 0 1,0 0-1,0 0 1,1 0-1,-1 0 1,0 0-1,1 0 0,-1 0 1,0-1-1,2 1 1,9-3 129,-1 1 1,1-1 0,-1-1 0,0 0 0,17-9 0,51-34-45,1-2-37,-55 34-78,-16 9-204,0 1 1,11-5-1,-20 16 111,0-1 0,-1 1 0,0 0 0,0 0-1,-3 6 1,3-10 105,-6 27-30,1 0 0,2 0 0,-2 46 0,6-70 95,0 0 1,0-1 0,1 1 0,0-1 0,2 9 0,-3-12-50,1 0 1,-1-1 0,0 1-1,1 0 1,-1 0 0,0 0-1,1-1 1,-1 1 0,1 0-1,-1-1 1,1 1 0,-1 0-1,1-1 1,0 1 0,-1-1-1,1 1 1,0-1-1,-1 1 1,1-1 0,0 1-1,0-1 1,-1 0 0,1 1-1,0-1 1,0 0 0,0 0-1,-1 1 1,1-1 0,0 0-1,0 0 1,0 0 0,0 0-1,0 0 1,-1 0 0,1-1-1,0 1 1,0 0 0,1-1-1,3-2 18,0 0 0,0 0-1,-1 0 1,1-1 0,-1 0-1,6-6 1,-5 6-14,71-63 75,123-82 1,-189 142-78,6-4-6,3-2 19,22-20 1,-12 3 15,-1 0 1,-2-2-1,-1-1 0,-1-1 0,29-58 1,76-199-312,-125 283 269,0-3-85,0 0 0,-1 1-1,5-23 1,-8 32 62,0 0-1,1 0 0,-1 0 1,0-1-1,0 1 0,0 0 1,0 0-1,-1 0 0,1 0 1,0 0-1,0 0 0,-1 0 1,1-1-1,0 1 0,-1 0 1,0-1-1,0 2 6,1-1 1,0 1-1,-1 0 0,1 0 0,-1 0 1,1-1-1,-1 1 0,1 0 1,0 0-1,-1 0 0,1 0 0,-1 0 1,1-1-1,-1 1 0,1 0 1,-1 0-1,1 0 0,-1 0 1,1 1-1,-1-1 0,1 0 0,-1 0 1,1 0-1,0 0 0,-1 1 1,-3 0-42,0 1 1,1 0 0,-1 1 0,1-1 0,0 1-1,-5 3 1,0 3 12,0 0 0,1 1-1,0-1 1,0 1 0,1 1-1,-6 14 1,5-12 10,-139 305-73,140-302 116,1-1-1,0 1 1,1 0 0,1 1 0,1-1 0,0 0 0,2 1 0,-1-1 0,2 1 0,0-1 0,1 0 0,1 1-1,6 20 1,-7-30 33,1 0 0,0 0 0,0-1-1,0 1 1,1-1 0,0 0 0,0 0-1,1 0 1,0 0 0,0-1 0,0 0-1,9 7 1,-9-8 2,-1-1 0,1-1 0,0 1 0,0 0 0,0-1 0,0 0 0,0 0 0,1-1 0,-1 0 0,0 0 0,1 0 0,-1 0 0,1-1 0,-1 0 0,1 0 0,-1 0 0,8-2 0,3-2 26,-1 0 1,0-2-1,0 0 1,19-10-1,56-38 10,-69 40-103,-14 10 16,90-61-26,-88 56-76,-9 9 101,0 0 1,0 0 0,0 0-1,0 0 1,0 0 0,0 0-1,0-1 1,0 1 0,0 0-1,0 0 1,0 0 0,0 0-1,0 0 1,0-1 0,0 1 0,0 0-1,0 0 1,0 0 0,0 0-1,0 0 1,0 0 0,0-1-1,0 1 1,0 0 0,0 0-1,0 0 1,0 0 0,0 0-1,-1 0 1,1-1 0,0 1-1,0 0 1,0 0 0,0 0 0,0 0-1,0 0 1,0 0 0,0 0-1,-1 0 1,0-1-30,0 1 1,-1 0-1,1 0 1,0 0-1,-1 0 1,1 0-1,-1 0 1,1 0-1,0 1 1,0-1-1,-1 0 1,1 1-1,-2 0 1,-4 2 15,-1 1 0,1-1 0,0 1 0,0 1 0,0 0 0,1 0 0,-1 0 0,1 0 0,0 1 0,1 0 0,0 1 0,0-1 0,0 1 0,0 0 0,-4 10 0,6-11 37,1 0 1,-1 0-1,1 0 1,1 0 0,-1 0-1,1 0 1,0 1-1,0-1 1,1 0 0,0 1-1,0-1 1,0 1-1,1-1 1,0 0 0,0 0-1,1 1 1,-1-1-1,1 0 1,5 10 0,-5-14-7,-1 0 0,1 0 0,-1 0-1,1 0 1,0 0 0,0-1 0,0 1 0,0 0 0,0-1 0,0 0 0,1 1 0,-1-1 0,0 0 0,1 0 0,-1 0 0,0-1 0,1 1 0,-1 0 0,1-1 0,0 0 0,-1 0 0,1 1 0,-1-1 0,1-1 0,2 1 0,4-1 42,0-1 1,0 1 0,-1-2 0,1 1 0,12-6 0,-6 1 14,-1-1 1,0 0 0,-1-1 0,1 0 0,-2-1-1,0-1 1,0 0 0,-1 0 0,14-18 0,-24 27-76,1 0 1,-1-1-1,1 0 1,-1 1 0,0-1-1,0 0 1,0 0 0,0 0-1,-1 0 1,1 0 0,-1 1-1,0-1 1,1 0-1,-2 0 1,1 0 0,0 0-1,0 0 1,-1 0 0,0 0-1,1 0 1,-1 0-1,0 1 1,0-1 0,-1 0-1,1 0 1,-1 1 0,1-1-1,-1 1 1,0 0-1,0-1 1,0 1 0,0 0-1,0 0 1,0 0 0,-5-3-1,-8-1-54,0 0-1,0 1 0,0 0 1,-1 1-1,0 1 0,0 0 1,0 1-1,-24 0 1,11 4 14,26-1 84,5-1 7,13 1 34,62-2 82,-9 0-270,-1 2-1,75 12 1,-125-10 93,-3-2-27,1 2 1,-1 0-1,0 0 1,18 8-1,-29-10 39,-1 0-1,1 0 1,-1 1-1,1-1 0,-1 0 1,0 1-1,1 0 1,-1 0-1,0-1 1,0 1-1,0 0 1,0 1-1,-1-1 1,1 0-1,-1 1 1,1-1-1,-1 0 1,0 1-1,0 0 1,0-1-1,0 1 1,0 0-1,0-1 1,-1 1-1,0 0 1,1 0-1,-1 0 1,0 5-1,-1 3 83,-1 0 0,0 0-1,0-1 1,-1 1 0,0 0-1,-1-1 1,-7 13 0,10-18 85,3-6 105,10-9 173,11-17-307,-16 18-175,1 0-1,-1 1 0,16-13 1,-13 14-12,0 0 1,1 0 0,0 1-1,0 0 1,0 1 0,1 0-1,23-6 1,-34 11 42,-1 0 0,1 0 0,-1 0 0,1 0 0,-1 0 0,1-1 0,-1 1 0,1 0 0,-1 0 1,1 0-1,-1 0 0,0 0 0,1 0 0,-1 1 0,1-1 0,-1 0 0,1 0 0,-1 0 0,1 0 0,-1 0 0,1 1 0,-1-1 0,1 0 0,-1 1 0,0-1 0,1 0 1,-1 0-1,0 1 0,1-1 0,-1 1 0,0-1 0,1 0 0,-1 1 0,0-1 0,0 1 0,1-1 0,-1 1 0,0-1 0,0 0 0,0 1 0,0-1 0,0 1 0,0-1 1,0 1-1,0-1 0,0 1 0,0-1 0,0 1 0,0-1 0,0 1 0,0-1 0,0 1 0,0 0 0,-2 4 4,1-1 0,-1 1 0,0-1 0,-3 6 0,4-7-2,-22 46 127,22-49-110,1 0 0,0 0 1,0 1-1,-1-1 0,1 0 1,0 0-1,0 1 0,0-1 1,0 0-1,-1 1 0,1-1 1,0 0-1,0 1 0,0-1 1,0 0-1,0 1 0,0-1 1,0 0-1,0 1 0,0-1 1,0 0-1,0 1 0,0-1 1,0 0-1,0 1 0,0-1 1,0 0-1,1 1 0,-1-1 1,0 0-1,0 0 0,0 1 1,0-1-1,1 0 0,-1 1 1,0-1-1,0 0 0,1 0 1,-1 0-1,0 1 0,0-1 1,1 0-1,-1 0 0,0 0 1,1 1-1,-1-1 0,0 0 1,1 0-1,-1 0 0,0 0 1,1 0-1,-1 0 0,0 0 1,1 0-1,-1 0 0,0 0 1,1 0-1,-1 0 0,0 0 1,1 0-1,-1 0 0,0 0 1,1-1-1,22-6 371,19-12-278,0 2 0,80-20 1,-115 36-186,1-1 1,0 1 0,10 1 0,-15 0 52,-1 0 0,1 0-1,-1 0 1,1 1 0,-1-1 0,1 1 0,-1 0 0,0-1 0,1 1-1,-1 0 1,0 1 0,0-1 0,0 0 0,4 3 0,13 19-68,-15-18 145,0 0 1,1 0-1,-1 0 1,11 8-1,-13-12-23,-1 0-1,1 0 0,0 0 1,0 0-1,-1 0 0,1-1 0,0 1 1,0 0-1,0-1 0,0 0 1,0 0-1,0 1 0,0-1 0,0 0 1,-1 0-1,1-1 0,0 1 0,0 0 1,0-1-1,0 1 0,3-2 1,10-6 63,-1 1 0,0-2 0,20-17 0,-30 23-68,8-7 28,0 0 0,-1-1-1,0-1 1,-1 0 0,12-18 0,36-68-59,-54 90-3,235-414-736,-236 413 410,-6 10 180,-2 6 36,-34 76-60,-31 91-1,51-124 173,-39 116 113,51-140-35,1 0 0,0 1 0,3-1 0,-2 39 0,5-58 15,0 0-1,1 0 1,-1 0 0,2 0-1,-1 0 1,3 7-1,-4-12-61,1-1-1,-1 0 1,1 1-1,0-1 0,-1 0 1,1 0-1,0 0 1,0 0-1,-1 1 0,1-1 1,0 0-1,0 0 1,0-1-1,1 1 0,-1 0 1,0 0-1,0 0 1,0-1-1,0 1 1,1-1-1,-1 1 0,0-1 1,1 1-1,-1-1 1,0 0-1,1 1 0,-1-1 1,1 0-1,-1 0 1,0 0-1,1 0 1,-1 0-1,1-1 0,-1 1 1,0 0-1,3-1 1,9-5 95,0 0 1,0-1-1,0 0 1,18-15 0,-16 12-58,32-23 28,-25 16-189,2 1 0,0 1 0,38-17 0,-55 30 77,1 0-1,-1 1 1,0-1 0,1 2 0,-1-1-1,0 1 1,1 0 0,-1 1 0,12 1-1,10 1 264,37-1 1,70-8 0,-71 1-420,165-10-443,-77 14-6735,-67 6 3166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2:3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44 2720,'7'-3'752,"-7"3"-711,0 0 1,1 0-1,-1 0 0,0 0 0,0 0 0,0 0 0,0 0 0,5 3 4110,-15-8-914,4 4-2992,-1 0-1,1 1 1,0 0-1,-1 0 1,1 1 0,0-1-1,-1 1 1,1 1-1,0-1 1,0 1-1,-9 4 1,3-1-122,-1 2 1,1 0-1,0 0 1,-17 14-1,21-13-131,0-1 0,0 1 0,1 0 1,0 1-1,0 0 0,1 0 0,0 0 0,1 1 0,0 0 1,0 0-1,1 0 0,0 1 0,-2 12 0,3-11 54,1 1-1,0 0 0,1 0 1,1 0-1,0-1 0,1 1 1,0 0-1,1 0 0,0 0 1,8 23-1,-8-30 26,0 0 0,1 0 1,0 0-1,0 0 0,0-1 0,1 0 0,-1 1 0,1-1 0,1 0 0,-1-1 0,1 1 0,0-1 1,0 0-1,5 3 0,-5-4-23,0-1 1,0 1 0,0-1-1,0-1 1,0 1-1,0-1 1,0 0 0,0 0-1,1-1 1,-1 1-1,0-1 1,1 0-1,-1-1 1,0 1 0,1-1-1,-1 0 1,9-3-1,4-2 82,0-2-1,-1 0 0,24-14 0,46-36 208,102-102 457,-176 148-645,-2 0 0,16-20-1,-22 26-15,-1-1 0,0 1 0,-1-1 0,1 0 0,-1 0 0,-1 0 0,4-11 0,-5 14-79,-1-4 83,-5-8-78,5 15-61,0 0 0,1 1 0,-1-1 1,0 1-1,0-1 0,0 1 0,1-1 0,-1 1 0,0-1 0,1 1 0,-1-1 0,1 1 0,-1-1 0,0 1 0,1-1 0,-1 1 0,1 0 0,-1-1 0,1 1 0,-1 0 0,1-1 0,-1 1 0,1 0 0,0 0 0,-1-1 0,1 1 0,-1 0 0,1 0 0,0 0 0,-1 0 0,2 0 1,25-4-30,-25 4 55,9-1-78,0 0-1,0 1 1,0 0-1,0 1 0,21 4 1,-27-3 30,1-1 1,-1 1 0,0 1-1,0-1 1,0 1-1,0 0 1,0 0-1,0 0 1,-1 1-1,0-1 1,0 1-1,0 0 1,4 6-1,-4-4 18,0 0 0,0 0-1,-1 0 1,0 0 0,-1 1-1,1-1 1,-1 1 0,2 11 0,5 60-65,-6-45 43,0 3 50,2 19 145,-4-49-94,0 0 0,0 0-1,0-1 1,1 1 0,0 0 0,4 6 0,-6-11-48,1 0 0,-1 0 1,1 0-1,-1-1 0,1 1 0,-1 0 0,1-1 0,-1 1 1,1 0-1,-1-1 0,1 1 0,0-1 0,0 1 0,-1-1 1,1 1-1,0-1 0,0 1 0,-1-1 0,1 0 0,0 1 1,0-1-1,0 0 0,0 0 0,-1 0 0,1 0 0,0 1 1,0-1-1,0 0 0,0-1 0,0 1 0,0 0 0,-1 0 1,1 0-1,0 0 0,0-1 0,0 1 0,0 0 0,0-1 1,4-2 11,-1 0 1,1-1 0,-1 1 0,0-1-1,5-5 1,0 0 66,65-63 396,79-71-365,-142 133-135,-9 8-52,0 0 0,-1 0-1,1 0 1,0 0 0,1 1-1,-1-1 1,0 1 0,0-1-1,5-1 1,-7 4 28,1-1 1,-1 1-1,0-1 1,0 1-1,1-1 0,-1 1 1,0-1-1,0 1 0,0-1 1,0 1-1,0 0 1,0-1-1,0 1 0,0-1 1,0 1-1,0-1 0,0 1 1,0 0-1,-1-1 1,1 2-1,-4 21-48,-1 2-9,1 0 0,-1 33 0,6-33 119,3 36-1,-2-52-13,-1 0 0,1 0 0,1 0 0,0-1 0,0 1 0,1-1 0,5 10 0,-5-11 14,0-1 0,1 0-1,0 0 1,0 0 0,0 0 0,1-1-1,10 8 1,-15-12-15,1 0-1,-1 0 1,1 0-1,-1 0 1,1-1-1,-1 1 1,1 0 0,-1-1-1,1 0 1,0 1-1,-1-1 1,1 0-1,0 0 1,-1 1-1,1-1 1,0-1-1,0 1 1,-1 0 0,1 0-1,0-1 1,-1 1-1,1-1 1,-1 1-1,1-1 1,-1 0-1,1 1 1,-1-1 0,1 0-1,-1 0 1,1 0-1,-1 0 1,0 0-1,0-1 1,0 1-1,0 0 1,0-1-1,0 1 1,0 0 0,0-1-1,1-2 1,3-5 16,-1 0-1,-1 0 1,0 0 0,0-1 0,-1 1 0,0-1 0,0 0-1,0-11 1,-1-12 93,-3-34 0,2 54-159,0 1 1,-2-1-1,0 0 0,0 0 1,-1 1-1,0-1 0,-1 1 1,-1 0-1,0 0 0,-7-12 1,11 23 1,0 0 0,0 0 1,0 0-1,0 0 0,0 0 1,0 0-1,0 0 0,0 0 1,0 1-1,0-1 0,-1 0 1,1 1-1,0-1 0,0 1 1,-1-1-1,1 1 0,0-1 1,-1 1-1,1 0 0,-1 0 1,1 0-1,0 0 0,-3 0 1,3 0 13,0 0 1,0 1 0,0-1 0,0 0-1,1 1 1,-1-1 0,0 0 0,0 1-1,0-1 1,1 1 0,-1-1 0,0 1-1,1-1 1,-1 1 0,0 0 0,1-1-1,-1 1 1,1 0 0,-1 0 0,1-1 0,-1 1-1,1 0 1,0 0 0,-1 0 0,1 0-1,0-1 1,0 1 0,-1 0 0,1 0-1,0 0 1,0 0 0,0 0 0,0 0-1,0-1 1,0 1 0,1 0 0,-1 1-1,1 3-4,1 0 0,-1 0 0,1 0 0,0 0 0,0 0 0,1-1 0,-1 1-1,1-1 1,0 0 0,0 0 0,6 7 0,-6-8 30,1 0-1,-1 0 1,0-1-1,1 1 1,-1 0-1,1-1 1,0 0 0,0 0-1,0 0 1,0-1-1,0 1 1,0-1 0,0 0-1,6 1 1,-4-2 40,1 0 0,-1-1 1,0 1-1,0-1 0,0 0 1,0-1-1,0 1 0,0-1 1,0-1-1,0 1 1,0-1-1,5-4 0,6-4 25,0-1 0,22-22 1,37-40 94,45-37-318,-121 110 127,1 1 0,0-1 0,0 0 0,0 0 0,0 1 1,0-1-1,0 0 0,0 1 0,0-1 0,1 1 0,-1 0 1,0-1-1,0 1 0,0 0 0,0 0 0,1 0 0,-1-1 0,0 1 1,0 0-1,0 1 0,1-1 0,0 0 0,-1 1 6,0-1-1,0 1 0,0 0 1,0 0-1,0-1 0,0 1 1,0 0-1,0 0 1,0 0-1,-1 0 0,1 0 1,0 0-1,-1 0 0,1 1 1,-1-1-1,1 0 0,0 1 1,1 6-50,0 0 1,-1 0 0,0 0-1,0 0 1,0 10 0,-1 1 106,-1 0 1,-1 0-1,0-1 1,-2 1-1,0-1 1,-1 0 0,0 0-1,-2 0 1,0-1-1,-1 0 1,-16 25-1,19-35 8,0-1 0,0 0-1,-1 0 1,0 0 0,0-1-1,0 0 1,-1 0 0,-7 4-1,9-6-20,0-1 0,0 1 0,0-1 0,-1 0 0,1-1 0,-1 1 0,1-1 0,-1 0 0,1-1 0,-1 1 0,0-1 0,-7-1 0,2-1-38,1 0 0,-1 0 0,-13-6 0,22 8-119,9 6-80,-1-3 182,0 1 0,1-2 0,0 1 0,-1-1 0,1 0 0,0 0 0,0-1 0,13 1 0,58-2 26,-72 0-23,20 0 50,0-2 0,0-1 0,0-1 0,48-14 0,-55 11 24,-1-1 0,0-1 1,0-1-1,0-1 0,-2 0 0,1-1 1,-2-1-1,1 0 0,-2-1 1,0-1-1,0 0 0,-2-1 0,0 0 1,-1-1-1,0-1 0,-1 0 1,13-33-1,-9 16-9,-9 23-196,7-22 0,-9 30-349,0 10 321,0 11 36,-2 1 98,-1 0-1,-3 31 1,1-11 29,1-23 17,-6 107 158,4-101-111,-1-1-1,0 0 1,-13 36 0,14-50 16,1 0 0,-1 0 0,0-1 0,0 1 0,0-1 0,-1 0 0,0 0 0,0 0 0,-5 4 0,7-7-47,0-1 1,0 1-1,0-1 1,0 0-1,0 0 1,0 0-1,0 0 1,0 0-1,-1 0 1,1-1-1,0 1 1,0-1-1,-1 0 1,1 1-1,0-1 1,-1 0-1,1 0 1,0-1-1,0 1 0,-1 0 1,1-1-1,0 1 1,0-1-1,-1 0 1,1 0-1,0 0 1,-2-1-1,0 0-12,1-1 0,0 1 0,-1-1-1,1 1 1,0-1 0,0 0 0,-2-4 0,4 6-18,0 0 1,0 0 0,0 0-1,0-1 1,1 1 0,-1 0 0,0 0-1,1 0 1,-1-1 0,1 1-1,-1 0 1,1 0 0,0-1 0,0 1-1,-1 0 1,1-1 0,0 1 0,0 0-1,0-1 1,1 1 0,-1 0-1,0-1 1,0 1 0,1-3 0,0 4-2,0-1-1,0 1 1,-1-1 0,1 1 0,0 0 0,0-1 0,-1 1 0,1 0 0,0-1 0,0 1 0,0 0 0,0 0 0,0 0-1,-1 0 1,1-1 0,0 2 0,0-1 0,0 0 0,0 0 0,0 0 0,0 0 0,-1 0 0,1 1 0,1-1 0,23 9-28,-20-7 54,24 11-85,1-2 1,53 14 0,-71-23 512,23 4-2006,-30-6 573,-1 1 0,0-1 0,0 0 0,0-1 0,0 1 0,6-2 1,11-7-5901,2 0 2198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2:3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23 931 6240,'-18'40'2005,"15"-28"-1221,2-7-720,1-3 84,0-1 1,0 0-1,0 1 0,-1-1 0,1 1 0,0-1 1,0 0-1,1 1 0,-1-1 0,0 0 0,0 1 1,1-1-1,-1 0 0,1 1 0,-1-1 0,1 0 0,0 0 1,-1 0-1,1 1 0,0-1 0,0 0 0,0 0 1,-1 0-1,1 0 0,0 0 0,1-1 0,-1 1 1,0 0-1,0 0 0,0-1 0,0 1 0,2 0 1,-1 0-18,0-1 0,0 0 0,0 1 0,0-1-1,0 0 1,0 0 0,0-1 0,0 1 0,0 0 0,0 0 0,0-1 0,0 0 0,3-1 0,0 0 83,-1 0-1,1-1 1,-1 0-1,9-6 0,0-3 159,-1-1-1,13-16 0,-22 25-263,280-371 2916,-260 335-2757,-16 26-253,1 2-1,0-1 0,14-15 0,-21 26-41,0 1 0,-1 0 1,2 0-1,-1 0 0,0 0 0,0 0 1,0 0-1,0 0 0,1 0 0,-1 1 0,0-1 1,1 0-1,-1 1 0,0-1 0,1 1 1,-1-1-1,1 1 0,-1 0 0,1 0 0,2-1 1,-3 2 9,1 0 0,-1 0 0,1-1 0,-1 1 0,0 0 0,0 0 0,0 0 0,1 1 0,-1-1 0,0 0 0,0 0 0,0 0 1,-1 1-1,1-1 0,0 1 0,0-1 0,-1 0 0,1 1 0,-1-1 0,1 4 0,6 18-8,-2 0-1,0 1 0,-1 0 1,0 38-1,-9 97 219,1-120 88,-16 64 0,18-94-142,0-1 0,-6 15 1,7-20-97,-1-1 0,1 1-1,-1-1 1,0 1 0,1-1 0,-1 1 0,0-1 0,0 0-1,-1 0 1,1 0 0,-5 3 0,4-4-19,0 1 0,0-1-1,-1 0 1,1 0 0,-1 0 0,1 0 0,-1 0-1,1-1 1,-1 1 0,1-1 0,-1 0 0,1 0-1,-1-1 1,1 1 0,-1-1 0,1 1 0,-1-1-1,1 0 1,-1-1 0,1 1 0,0 0 0,0-1-1,-4-2 1,-3-3-8,0 1-1,1-2 1,-1 0-1,1 0 1,-14-17 0,12 12 32,-13-21 0,21 29-30,0-1 0,0 1 0,1-1 0,-1 1 0,1-1-1,0 0 1,-2-11 0,4 16-36,0 0 0,0 0 1,-1 1-1,1-1 0,0 0 0,0 0 1,0 0-1,0 0 0,0 0 0,0 1 0,0-1 1,0 0-1,1 0 0,-1 0 0,0 0 1,0 1-1,1-1 0,-1 0 0,0 0 0,1 0 1,-1 1-1,1-1 0,-1 0 0,1 1 1,-1-1-1,1 0 0,0 1 0,-1-1 0,1 1 1,0-1-1,0 1 0,-1-1 0,1 1 1,0 0-1,0-1 0,-1 1 0,1 0 0,0-1 1,0 1-1,0 0 0,0 0 0,-1 0 1,1 0-1,0 0 0,0 0 0,0 0 0,1 0 1,21 1-102,45 9 0,-46-6 124,1-1-1,39 0 0,-26-5 7,-1-2 1,43-11-1,70-23 106,-115 28-81,128-39 112,-129 37-49,-1-2 1,55-32-1,-79 43-75,-1-2 1,0 1-1,1-1 0,-2 0 0,11-10 0,-15 14-20,0 0 0,-1-1 0,1 1 0,0 0 0,0-1 0,-1 1 0,1 0 0,-1-1 0,1 1 0,-1-1 0,1 1 0,-1-1 1,0 1-1,0-1 0,0 1 0,0-1 0,0 1 0,0-1 0,0 1 0,0-1 0,-1 1 0,1-1 0,0 1 0,-1-1 0,0 1 0,1-1 0,-1 1 0,0 0 0,1 0 0,-1-1 0,0 1 0,0 0 1,0 0-1,-2-2 0,1 1-9,-1 0 0,0 0 0,1 0 0,-1 0-1,0 1 1,0-1 0,0 1 0,0 0 0,0 0 0,0 0 0,0 0 0,-1 0 0,-2 1 0,-2-1-26,1 0 0,-1 1 0,0 0-1,-7 1 1,3 1 17,0 0 0,0 1-1,0 0 1,0 1 0,1 0-1,-1 1 1,-18 11 0,24-12 9,1-1 0,0 1 1,1 0-1,-1 0 1,1 0-1,-1 0 0,1 1 1,0 0-1,1 0 0,0 0 1,-1 0-1,1 1 0,1-1 1,-1 1-1,1 0 1,0-1-1,-1 9 0,2-6 16,0 1 0,0-1-1,1 1 1,0-1-1,1 0 1,0 1 0,0-1-1,1 0 1,0 1 0,5 12-1,-2-11 1,-1 0 0,1-1 0,1 1 0,0-1-1,0 0 1,1 0 0,0-1 0,9 8 0,-10-10 15,1 0 0,0 0 0,0-1 0,0 0 0,1 0-1,0 0 1,-1-1 0,2-1 0,-1 1 0,0-1 0,1-1 0,0 1 0,-1-1 0,1-1 0,0 0 0,0 0 0,0-1 0,0 0 0,0 0 0,0-1-1,0 0 1,13-4 0,9-8 122,61-32 0,-60 28-169,62-30 68,162-55-1,-210 87-109,-80 55 80,24-29-32,0 0 1,1 1-1,1 1 1,0-1-1,0 1 0,1 1 1,1-1-1,0 1 1,1 0-1,1 0 0,0 1 1,-2 19-1,5-31 29,1 1 0,0-1-1,0 1 1,1-1-1,-1 1 1,1-1 0,-1 1-1,1-1 1,0 0 0,0 1-1,1-1 1,-1 0-1,1 0 1,-1 0 0,1 0-1,0 0 1,0 0 0,4 3-1,-3-3 9,0-1 0,0 1 0,1-1 0,-1 0 0,1 0 0,-1 0 0,1 0 0,0 0 0,0-1 0,0 0 0,0 0 0,0 0 0,0 0 0,0 0 0,5-1 0,-2 0 11,1 0 0,0-1 0,0 0 0,-1-1 0,1 0 0,-1 0 0,0 0 0,1-1 0,-1 0 0,0-1 0,-1 1 0,1-1 0,-1 0 0,1-1 0,-1 0 0,0 0 0,-1 0 0,1-1 0,5-7 0,3-6 40,0-1-1,19-39 0,18-52 226,-31 65-210,-8 18-70,-1-1 0,-1 0 0,-1-1 0,6-48 0,2-32-145,3-198 0,-19 296 67,-1-15-18,1 25 61,-1 1-1,-1 0 1,1 0 0,0-1 0,0 1-1,0 0 1,-1 0 0,1-1 0,0 1-1,-1 0 1,1 0 0,-1 0 0,0 0-1,1 0 1,-2-1 0,2 2 14,0-1 0,0 1 1,-1 0-1,1 0 0,0 0 1,0 0-1,0 0 0,-1 0 0,1 0 1,0 0-1,0 0 0,0 0 0,-1 0 1,1 0-1,0 0 0,0 0 0,0 0 1,0 0-1,-1 0 0,1 1 1,0-1-1,0 0 0,0 0 0,-1 0 1,1 0-1,0 0 0,0 0 0,0 0 1,0 1-1,0-1 0,0 0 0,-1 0 1,1 0-1,0 0 0,0 1 1,0-1-1,0 0 0,0 0 0,0 0 1,0 0-1,0 1 0,0-1 0,0 0 1,0 0-1,0 0 0,0 1 1,0-1-1,0 0 0,0 0 0,-4 9-102,1-1-1,1 0 0,-1 1 0,-1 15 1,-3 42-26,5-43 131,-12 156 195,10 196 1,17-252 482,-12-117-702,0-1 0,0 0 1,0 0-1,1 0 0,4 9 0,-6-14-92,1 1 0,-1-1 1,0 0-1,0 1 0,1-1 1,-1 1-1,0-1 0,0 0 0,1 1 1,-1-1-1,0 0 0,1 1 1,-1-1-1,1 0 0,-1 1 0,0-1 1,1 0-1,-1 0 0,1 0 1,0 1-1,5-6-1468,-1-12-838,-3 7 1603,-1 0-1,-1 0 0,0 0 0,0 0 0,-2-12 0,-12-48-1480,7 46 2706,-1 1 0,-1 0 0,-1 1 0,-25-41 0,10 18 3479,24 43-3705,0 0-1,0 0 0,0 0 1,0 0-1,0 0 1,1 0-1,-1 0 0,1 0 1,-1-1-1,1-3 1,0 5-167,0 0 1,1 1 0,-1-1-1,0 0 1,1 0 0,-1 0-1,0 1 1,1-1 0,-1 0 0,1 0-1,-1 1 1,1-1 0,0 1-1,-1-1 1,1 0 0,-1 1-1,1-1 1,0 1 0,0-1 0,-1 1-1,1 0 1,0-1 0,0 1-1,0 0 1,-1-1 0,1 1-1,0 0 1,1 0 0,14-3-13,1 1 0,-1 0 0,0 1 0,30 3 1,-11 1-31,42 11 0,-55-9-5,0 0 0,0 2 0,-1 1 0,23 11 0,-37-16 9,-1 1 0,1 0 0,-1 0 0,0 1-1,0 0 1,0 0 0,-1 0 0,0 0 0,0 1 0,0 0 0,0 0 0,-1 0 0,0 1 0,-1 0 0,1-1 0,1 9-1,1 7 78,-2 1-1,0-1 0,-2 1 0,0 41 0,-2-62-29,0 0 0,0 0-1,0-1 1,1 1 0,-1 0-1,0 0 1,1-1 0,0 1 0,-1 0-1,1-1 1,0 1 0,1 1 0,-2-2-27,1-1-1,-1 1 1,0-1 0,1 1 0,-1-1 0,1 1 0,0-1 0,-1 0 0,1 1 0,-1-1 0,1 0 0,-1 0 0,1 1 0,0-1 0,-1 0 0,1 0 0,0 0 0,-1 0 0,1 0 0,0 0 0,-1 0 0,1 0 0,0 0 0,-1 0 0,1 0 0,0 0 0,-1 0 0,1 0 0,-1-1 0,1 1 0,0 0 0,-1-1 0,1 1 0,0-1 0,4-2-698,1-1 1,-2 0 0,1 0-1,0-1 1,-1 1-1,7-9 1,22-36-2625,-21 31 2487,18-37-238,-11 19 1683,-17 32-333,0 1 0,0-1 0,0 1 0,-1-1 0,0 0 0,0 1 0,0-1 0,0 0 0,-1 0 0,1-5 0,0 9-373,1 1-1,-1-1 0,0 1 0,0 0 1,0 0-1,0-1 0,0 1 0,0 0 1,0 0-1,0 0 0,0 0 0,0 0 1,1 2-1,19 21 443,19 28 874,23 26 1326,-55-67-2087,9 8 663,-16-18-934,0 0 0,0 0 0,0 0 0,0 0 0,0 0 0,0-1 0,0 1 0,0-1-1,1 1 1,-1-1 0,0 1 0,0-1 0,1 1 0,-1-1 0,2 0 0,-3 0-126,1 0 0,-1 0 0,0 0 0,1 0 0,-1 0 0,1 0 0,-1-1 0,0 1 0,1 0 0,-1 0 0,0 0 0,1 0 0,-1-1 0,0 1 0,0 0 0,1 0 0,-1-1-1,0 1 1,0 0 0,1-1 0,-1 1 0,0 0 0,0-1 0,0 1 0,1 0 0,-1-1 0,2-14 798,-4-15-147,0 18-634,-1 0 0,-1 0 0,0 1 1,-1-1-1,0 1 0,-9-16 0,9 21-161,0 0-1,0 1 1,-1 0 0,-10-8 0,11 9-3119,11 6 2055,0 0 0,0-1-1,0 1 1,7-1 0,49-1-2169,-32 0 2222,15-1 326,-22 0 829,-1 0 1,1 2-1,-1 1 1,40 7-1,-58-8 153,-1 0 0,0 0 0,1 1 0,-1-1-1,0 1 1,0 0 0,0-1 0,0 1-1,0 1 1,0-1 0,-1 0 0,1 1 0,-1-1-1,1 1 1,-1 0 0,0 0 0,0 0-1,0 0 1,-1 0 0,1 0 0,-1 0 0,0 0-1,1 1 1,-2-1 0,1 1 0,0-1-1,-1 1 1,1-1 0,-1 1 0,0-1 0,0 1-1,0-1 1,-2 6 0,-5 17 1140,-1-2 0,-18 41 0,12-33-74,10-23-897,4-9-360,0 0 1,0 0 0,0 0 0,0 0 0,0 0-1,0 0 1,1 0 0,-1 0 0,0 0 0,0 0-1,0 0 1,0 0 0,0 0 0,0 0 0,0 0-1,0 0 1,0 0 0,0 0 0,0 0 0,0 0-1,0 1 1,0-1 0,0 0 0,0 0 0,0 0 0,0 0-1,0 0 1,0 0 0,0 0 0,0 0 0,0 0-1,0 0 1,0 0 0,0 0 0,0 0 0,0 0-1,0 0 1,0 0 0,0 0 0,0 0 0,0 0-1,0 0 1,13-18 1137,1-3-1106,1 1 0,1 1 1,1 0-1,0 1 0,1 1 1,1 1-1,1 0 1,37-22-1,-52 35-55,1 1 0,0-1 1,0 1-1,0 0 0,0 0 1,1 1-1,-1 0 0,0 0 0,1 0 1,-1 1-1,0 0 0,1 0 0,-1 1 1,9 1-1,-11-1 27,0 1 0,0-1 0,0 1 0,1 0-1,-1 0 1,-1 0 0,1 0 0,0 1 0,-1 0 0,1-1 0,-1 1 0,0 0 0,1 1-1,-2-1 1,1 1 0,0-1 0,-1 1 0,0 0 0,1 0 0,-1 0 0,2 6 0,8 34-2005,-10-33-67,-1-1 0,1 16 0,-2 6-1086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2:4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 4224,'7'-9'7287,"-8"11"-6286,-8 24-867,4-8-55,-2 3 0,1-1 1,-6 37-1,10-45-37,1-1-1,1 1 0,0 0 1,0-1-1,1 1 1,4 18-1,-5-27 39,1 0-1,0 0 1,0-1 0,0 1-1,0 0 1,0 0 0,1-1-1,-1 1 1,1 0 0,0-1-1,0 0 1,0 1 0,0-1-1,0 0 1,0 0 0,1 0-1,-1 0 1,0-1 0,1 1-1,0-1 1,3 2-1,-3-2-10,-1 0 0,1-1 0,0 1-1,0-1 1,0 0 0,0 0 0,-1 0-1,1-1 1,0 1 0,0 0-1,0-1 1,-1 0 0,1 0 0,0 0-1,-1 0 1,1 0 0,0 0 0,-1-1-1,0 1 1,1-1 0,-1 0-1,4-3 1,5-6 97,-1-1 0,16-23 0,-10 12-77,31-48 182,-17 22-121,-23 41-223,-5 8-204,-4 15-300,0-2 619,0 3-54,1 0 1,1 0-1,1 0 1,0 0-1,4 19 0,-5-33 40,1 1-1,0 0 1,-1-1-1,1 1 1,0-1-1,0 0 1,1 1-1,-1-1 0,1 0 1,-1 0-1,3 4 1,-3-5 1,1 0 1,-1 0 0,0 0-1,0-1 1,1 1 0,-1 0-1,0 0 1,1-1-1,-1 1 1,1 0 0,-1-1-1,1 0 1,-1 1 0,1-1-1,-1 0 1,1 0 0,-1 0-1,1 0 1,0 0 0,-1 0-1,3-1 1,7-2 181,-1 0 0,0-1 0,0 0 0,-1-1-1,1 0 1,12-8 0,51-43 403,-68 52-592,13-11 23,80-69 262,-83 66-291,-22 33-238,0 0 1,1 1 0,-6 22-1,-6 36 72,-16 150 1,28-177 224,-23 136-64,27-164 88,2-17 13,0 1 0,-1-1 1,1 1-1,0 0 0,-1-1 0,1 1 1,-1-1-1,0 0 0,-2 5 0,3-7-96,0 0 1,-1 0-1,1 0 0,0 0 0,0 0 0,0 0 0,0 0 0,0 0 0,-1 0 0,1 0 0,0 0 0,0 0 0,0 0 0,0 0 0,0 0 0,0 0 0,-1 0 1,1 0-1,0 0 0,0 0 0,0 0 0,0 0 0,0 0 0,0-1 0,0 1 0,0 0 0,-1 0 0,1 0 0,0 0 0,0 0 0,0 0 0,0 0 0,0-1 1,0 1-1,0 0 0,0 0 0,0 0 0,0 0 0,0 0 0,0-1 0,0 1 0,0 0 0,0 0 0,0 0 0,0 0 0,0 0 0,0-1 0,-2-14 403,3 7-279,0-1 0,0 1 0,4-11 0,-3 10-92,1-4 24,39-148 138,24-20-315,-53 153 54,1 2-1,1-1 1,2 2-1,24-30 1,-32 45-62,0 0 1,19-16-1,-24 24 55,-1-1 0,1 1 0,-1-1 0,1 1-1,0 0 1,0 0 0,0 1 0,0-1 0,0 1 0,0 0 0,0 0 0,6-1-1,-8 3 44,0-1 0,-1 0 0,1 0 0,0 1 0,0-1 0,-1 1 0,1-1-1,0 1 1,-1 0 0,1 0 0,-1 0 0,1 0 0,-1 0 0,1 0 0,-1 0 0,0 0-1,1 0 1,-1 1 0,0-1 0,0 1 0,0-1 0,0 1 0,0-1 0,0 1 0,-1-1-1,1 1 1,0 0 0,0 2 0,1 4 15,-1-1 0,1 1 1,-1-1-1,-1 1 0,1 8 0,-1 0 105,-2 1 0,1-1 0,-2 1 1,0-1-1,-1 0 0,-9 25 0,11-36-37,0 0 1,-1 0-1,0 0 0,1-1 1,-1 1-1,-1-1 0,1 0 1,-5 5-1,6-7-40,0-1 0,1 1 0,-1-1 0,0 0-1,0 0 1,0 0 0,0 0 0,0 0 0,0 0 0,0 0 0,0-1 0,0 1-1,0-1 1,0 1 0,-1-1 0,1 0 0,0 0 0,0 0 0,0 0 0,0 0-1,-1-1 1,1 1 0,0 0 0,-3-2 0,-2-1 66,0 0 1,1-1-1,0 0 0,0 0 1,0 0-1,0-1 0,-9-9 1,-10-15-1279,1 0-4513,9 8-2481,10 15 3288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6:48.3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513 78 4224,'0'-3'348,"1"0"0,-1 0 1,1 0-1,0 0 0,0 0 1,2-6-1,-1 6 539,-1 0 1,0 0-1,0-1 1,0 1-1,0 0 1,0-7-1,-1 9-743,0 0 1,-1 0-1,1 0 0,0 0 0,0 0 0,0 0 0,-1 1 1,1-1-1,-1 0 0,1 0 0,-1 0 0,1 1 0,-1-1 1,1 0-1,-1 1 0,1-1 0,-1 0 0,0 1 0,1-1 1,-1 1-1,0-1 0,0 1 0,1-1 0,-1 1 0,0 0 1,0-1-1,0 1 0,0 0 0,0 0 0,1 0 0,-2-1 1,-2 1 11,0-1 1,0 1 0,1 0 0,-1 0 0,0 0 0,-5 1 0,-6 2 20,0 1 1,1 1-1,0 0 0,0 0 1,1 2-1,-1-1 0,1 2 0,0 0 1,1 0-1,-21 20 0,20-16-82,1 1-1,0 1 1,1 0-1,0 0 0,1 1 1,1 1-1,1 0 1,-12 30-1,17-39-20,0 1 1,1 0-1,0-1 1,1 1-1,0 0 1,0 0-1,1 0 0,0 0 1,0 0-1,0 0 1,1 0-1,3 8 1,-3-11-13,1 1 0,0-1 0,0 0 0,1 0 1,-1 0-1,1-1 0,0 1 0,1-1 0,-1 1 1,1-1-1,0 0 0,0 0 0,0-1 0,0 1 0,1-1 1,-1 0-1,1 0 0,6 2 0,-5-2-21,0 0-1,0-1 0,0 0 0,0-1 1,0 1-1,1-1 0,-1 0 0,1-1 1,-1 1-1,0-1 0,1-1 0,-1 1 1,1-1-1,-1 0 0,0-1 0,1 1 1,-1-1-1,0 0 0,0-1 0,0 0 1,-1 0-1,1 0 0,-1 0 0,1-1 1,-1 0-1,0 0 0,-1 0 0,1-1 1,-1 0-1,7-9 0,0-3 10,-1-1-1,-1 0 0,11-33 1,13-62-152,-26 86 118,-1 3-57,-1-1 0,-1 1-1,0-48 1,-14 98-231,4 17 283,-2 49 0,1-5 191,0-26 50,-3 1 1,-29 103-1,-48 72 329,68-194-526,-2-2 0,-1 0-1,-39 54 1,57-89 16,-1 0-1,0-1 0,0 1 1,-1-1-1,0 0 1,0 0-1,-10 6 0,14-10-55,-1 1-1,0-1 1,0 0 0,0 0-1,0 0 1,0 0-1,0 0 1,0-1 0,0 0-1,0 1 1,0-1-1,0 0 1,0 0-1,0-1 1,0 1 0,0 0-1,0-1 1,0 0-1,0 0 1,-5-2 0,1-1 1,1 0 1,0 0 0,1 0 0,-1-1 0,1 0 0,0 0 0,0 0 0,1-1 0,-1 1 0,1-1 0,0 0 0,-4-9 0,-3-10 62,-16-47-1,26 69-77,-1-3 5,-21-72 70,21 69-110,0 0 1,1 0-1,0 0 0,0 0 0,1 0 0,2-16 1,-1 21 21,0 0 1,0 0-1,0 0 1,1 0 0,0 1-1,0-1 1,0 0-1,0 1 1,1 0 0,-1-1-1,6-4 1,2-1-43,0 0 0,14-9 0,-9 8 17,1 1 0,0 1-1,0 1 1,1 0 0,33-9 0,93-13 87,-131 27-21,141-33 350,-65 8-292,97-42 1,-157 56-48,0-2 0,-1 0 0,0-2 0,-2-1 0,0-1 0,-1-1 0,25-27 0,-15 8 51,34-54 0,-60 82-140,-6 10 30,-1-1 0,0 0-1,1 1 1,-1-1 0,0 0 0,0 0 0,0 0 0,0 0 0,0 0 0,-1 0-1,1 0 1,-1 0 0,1-1 0,0-3 0,-1 6-147,-5 4 55,-1 5 100,1-1 0,0 1 1,0 0-1,1 0 1,0 1-1,-3 9 1,-1 5 14,-42 111 152,41-106-169,2 1 0,-7 53 0,13-79 51,1-1-1,0 1 0,0 0 0,1-1 1,-1 1-1,1 0 0,-1-1 0,1 1 1,0 0-1,3 4 0,-3-6-15,-1-1 0,1 0-1,0 0 1,0 1 0,0-1 0,0 0-1,0 0 1,0 0 0,0 0 0,0 0-1,0 0 1,1 0 0,-1-1-1,0 1 1,1 0 0,-1-1 0,0 1-1,1-1 1,-1 1 0,1-1 0,-1 1-1,1-1 1,-1 0 0,1 0 0,-1 0-1,1 0 1,-1 0 0,2-1-1,4 0 18,0-1-1,-1 1 1,1-2-1,-1 1 1,1-1-1,-1 0 0,0 0 1,0-1-1,0 0 1,-1 0-1,1 0 0,-1-1 1,0 0-1,0 0 1,-1 0-1,1 0 1,5-11-1,5-8-52,-2-1 1,21-52-1,-34 76 14,26-67-195,19-75 1,-45 140 148,-1 3-23,-2 9-99,-5 17-51,0 22 197,-2 82 0,8-83 40,0-9 156,1 1 0,6 44 0,-5-81-137,0 0-1,1 0 0,-1 0 1,1 0-1,-1 0 0,1 0 1,0 0-1,0-1 0,0 1 1,0 0-1,0 0 0,0-1 1,1 1-1,-1 0 0,3 1 1,-4-3-25,1 0-1,-1 1 1,1-1 0,0 0 0,-1 0 0,1 0 0,0 0 0,-1 0-1,1 0 1,-1 0 0,1-1 0,0 1 0,-1 0 0,1 0 0,-1 0-1,1-1 1,0 1 0,-1 0 0,1-1 0,-1 1 0,2-1 0,-2 0 15,6-2-11,-1-1 1,0 0-1,0 0 1,0 0-1,-1-1 1,1 0-1,3-6 1,26-40-70,-29 43 38,142-243-92,-132 225-112,15-36 1,-28 62-73,1 4 226,2 10 139,-4-11-96,4 10 26,10 29-55,24 46 1,-33-76 90,0-1 0,1 0 1,1-1-1,0 1 1,0-1-1,1-1 1,0 0-1,18 15 0,-24-22-11,1 0 0,-1 0 1,1 0-1,0 0 0,-1-1 0,1 1 0,0-1 0,0 0 0,0 0 0,0 0 0,0-1 0,0 1 0,0-1 0,0 0 0,0 0 0,0-1 0,0 1 0,5-2 0,-5 1-18,1-1 1,0 0 0,-1 0-1,0 0 1,1 0-1,-1-1 1,0 1 0,0-1-1,0 0 1,-1-1-1,1 1 1,-1-1 0,0 1-1,6-9 1,2-7-28,-1-1 1,0-1 0,-2 0-1,0 0 1,-2 0-1,0-1 1,-1 0 0,3-44-1,-7 60-20,-1 1 1,0-1-1,0 0 1,-1 0-1,0 0 0,0 1 1,0-1-1,-4-9 1,4 13 17,1 1 1,-1-1-1,0 1 1,0-1 0,0 1-1,0-1 1,0 1-1,0-1 1,0 1 0,-1 0-1,1-1 1,0 1-1,-1 0 1,1 0 0,-1 0-1,1 0 1,-1 1-1,1-1 1,-1 0 0,0 0-1,1 1 1,-1-1-1,0 1 1,0 0 0,1 0-1,-1-1 1,0 1-1,0 0 1,0 0 0,1 0-1,-1 1 1,0-1-1,-2 1 1,-1 1 4,0-1 0,-1 1 0,1 1 0,0-1 0,0 1 0,0 0 0,1 0 0,-1 0-1,1 1 1,-1 0 0,1 0 0,0 0 0,1 0 0,-1 1 0,1-1 0,0 1 0,-4 8 0,-3 7 46,1 0 1,1 1-1,-6 24 1,9-27-7,0 0 1,2 0-1,0 0 1,2 0-1,-1 1 1,4 34-1,-1-44 18,0 1 0,1-1 0,0 0 0,0 0 0,1 0 0,0 0 0,1-1 0,0 1 0,0-1 0,1 0 0,0 0 0,0 0 0,1-1 0,0 0 0,10 10 0,-14-16-12,0 1 0,0-1 0,-1 0 0,1 1 0,1-1 0,-1 0 0,0 0 1,0 0-1,0 0 0,0-1 0,1 1 0,-1-1 0,0 1 0,1-1 0,-1 0 0,0 0 1,5 0-1,-3-1-10,0 0 0,0 0 0,0 0 0,-1-1 0,1 1 0,0-1 0,-1 0 0,1 0 0,5-4 0,2-4-37,1-1 0,-1 1 1,-1-2-1,13-17 0,54-81 61,48-60-217,-105 144 109,-16 19 12,1-1 0,1 2 0,-1-1 0,1 1-1,1 0 1,11-9 0,-18 24-212,-6 27 217,-3 0 0,-1 0 0,-24 56 0,23-61 60,-31 68 105,35-83-78,-2 0 0,0-1 0,-1 0 0,-12 14 0,5-5 10,16-24-45,1 1 1,0-1-1,-1 0 0,1 1 0,-1-1 0,1 0 1,-1 0-1,1 1 0,-1-1 0,1 0 0,-1 0 1,1 0-1,-1 0 0,1 0 0,-1 0 1,1 0-1,-1 0 0,1 0 0,-1 0 0,1 0 1,-1 0-1,1 0 0,-1 0 0,1 0 0,-1 0 1,1-1-1,-1 1 0,1 0 0,-1 0 1,1-1-1,-1 1 0,1 0 0,0-1 0,-1 1 1,0-1-1,1 1-1,-1 0 0,1-1-1,0 1 1,-1-1 0,1 1 0,-1 0 0,1-1 0,0 1 0,-1-1 0,1 1-1,0-1 1,-1 1 0,1-1 0,0 0 0,0 1 0,0-1 0,-1 1 0,1-1 0,0 1-1,0-1 1,0 0 0,0 1 0,0-1 0,0 1 0,0-1 0,0 0 0,0 1-1,1-1 1,-1 1 0,0-1 0,0 1 0,1-2 0,1-1-3,0 0 0,1 1 0,0-1 0,-1 0 0,1 1 0,0 0 1,0-1-1,1 1 0,-1 1 0,0-1 0,1 0 0,5-1 0,6-2-41,28-4 0,-32 6 111,37-4-4,75-3-1,49 10-576,-73 1-1749,-99-1 2216,38 2-4053,-37-1 3697,1-1 0,-1 0 0,1 0 0,0 1 0,-1-1 0,1 1 0,-1 0 0,0-1 0,1 1 1,-1 0-1,0 0 0,1 0 0,-1-1 0,0 2 0,0-1 0,0 0 0,0 0 0,0 0 0,0 0 0,1 2 1,-2-2 250,1-1-1,-1 0 1,0 0 0,0 0 0,0 1 0,0-1 0,0 0 0,0 0 0,1 0 0,-1 1 0,0-1 0,0 0 0,0 0 0,0 1 0,0-1 0,0 0 0,0 0 0,0 1 0,0-1 0,0 0 0,0 0 0,0 0 0,0 1 0,0-1 0,-1 0 0,1 0 0,0 1 0,0-1 0,0 0 0,0 0 0,0 0 0,0 1 0,-1-1 0,1 0 0,0 0 0,0 0 0,0 0 0,-1 1 0,-12-3-3394,-11-9-50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2:4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0 811 3328,'0'3'683,"0"-1"0,1 0-1,-1 1 1,0-1 0,1 0 0,-1 0 0,2 4 0,-2-6-642,1 0 1,-1 0-1,0 1 1,0-1-1,0 0 1,0 0-1,0 0 0,1 1 1,-1-1-1,0 0 1,0 0-1,0 0 1,1 1-1,-1-1 1,0 0-1,0 0 1,1 0-1,-1 0 1,0 0-1,0 1 1,1-1-1,-1 0 1,0 0-1,0 0 1,1 0-1,0 0 79,-1-1 0,1 1 0,0 0 0,-1 0 0,1-1 0,-1 1 0,1-1 0,-1 1 0,1 0 0,-1-1 0,1 1 0,-1-1 0,0 1 0,1-1 0,-1 1 0,1-2 0,5-6 628,1 0 1,10-10-1,3-2-145,58-61 447,4-6-655,-38 31-243,60-98 0,-59 76 496,59-143 0,-85 161-163,-18 54-447,0 5-46,0-1 1,-1 0-1,1 0 0,-1 0 0,1 1 0,-1-1 0,0 0 1,0 0-1,0 0 0,0 0 0,0 1 0,-1-4 0,1 5-4,0-1 1,0 1-1,0 0 0,0 0 0,0-1 0,0 1 0,0 0 0,0 0 0,0-1 0,0 1 0,0 0 0,-1 0 0,1 0 0,0-1 0,0 1 0,0 0 0,0 0 0,0 0 0,-1-1 0,1 1 0,0 0 1,0 0-1,0 0 0,-1 0 0,1 0 0,0-1 0,0 1 0,-1 0 0,1 0 0,0 0 0,0 0 0,-1 0 0,1 0 0,0 0 0,-1 0 0,-8 5-234,-7 14 72,15-18 166,-13 18-33,2 1 0,0 1 0,1-1 0,-8 25 1,-27 90-68,39-112 89,-6 18 13,-23 81 56,31-103 35,2-1 0,0 1 0,1 0 0,1 28 0,1-41-24,1-1-1,-1 0 1,1 0-1,0 0 1,0-1-1,1 1 1,0 0-1,-1 0 0,1-1 1,1 1-1,-1-1 1,1 1-1,0-1 1,0 0-1,0 0 1,0 0-1,1-1 0,-1 1 1,1-1-1,0 0 1,0 0-1,1 0 1,-1 0-1,0-1 1,1 0-1,0 0 0,-1 0 1,1 0-1,0-1 1,0 0-1,0 0 1,7 1-1,-2-2 56,1 0 0,-1 0-1,0-1 1,1 0 0,-1-1-1,0-1 1,0 1 0,18-8 0,-13 4-38,0-1 1,0-1-1,0-1 1,22-17 0,-31 21-46,0-1 1,0 0 0,7-10 0,4-5 129,-11 16-124,-5 4-73,0 0 1,0 0-1,0 0 0,0 1 0,-1-1 1,1 0-1,0 0 0,0-1 0,-1 1 1,1 0-1,-1 0 0,1-2 0,-1 7-8,-1-1 0,0 0-1,-1 0 1,1 0 0,-1 1-1,1-1 1,-1 0 0,0-1-1,0 1 1,-4 4 0,-5 8 27,6-7 16,0 0-1,0 1 0,1 0 1,0 0-1,-2 9 0,4-13 17,1-1 0,1 1 0,-1 0 0,1-1 0,0 1 0,0-1 0,0 1 0,1-1 0,-1 1 0,1 0 0,0-1 0,0 0 0,3 7 0,-2-8 33,-1 0 0,1 0 0,-1 0-1,1-1 1,0 1 0,0 0-1,0-1 1,1 1 0,-1-1 0,0 0-1,1 0 1,4 3 0,-6-4-19,0-1 1,0 1 0,0-1 0,0 0 0,0 1-1,0-1 1,0 0 0,0 0 0,0 0 0,0 1-1,0-1 1,0 0 0,0-1 0,0 1 0,0 0-1,1 0 1,-1 0 0,1-1 0,-1 0 9,0 1 0,1-1 0,-1 0 0,1 0 1,-1 0-1,0-1 0,0 1 0,0 0 0,0 0 1,0-1-1,0 1 0,0 0 0,0-1 0,0 1 0,0-3 1,1-1-26,0 1 1,-1-1 0,0 0 0,0 0 0,0 0-1,0 0 1,-1 0 0,0-1 0,0 1-1,0 0 1,-3-9 0,1 3-1,-1 0 1,0 0-1,-1 0 0,-5-11 0,-9-12-288,31 37 54,-6-2 232,0-1 1,1 1-1,-1-1 1,9-1 0,7 0-8,71-2 190,106-18 0,-189 19-767,0 0-1,0-1 1,17-7-1,-25 9 224,6-2-203,-7 2 191,0 1 0,0-1-1,0 0 1,0 0 0,0 0 0,0 0 0,0 0 0,-1 0-1,1-1 1,0 1 0,-1 0 0,1-1 0,2-2 0,4-4-1913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2:4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97 7648,'-8'-5'3456,"29"5"-3008,11-3 672,8-2-704,33-2 672,3 2-608,14-6-96,-8-1-256,7-4 128,1 4-160,0 0 256,-9 4-224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2:49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173 562 3808,'3'0'486,"0"-1"1,0 1-1,0-1 0,0 1 1,-1-1-1,1 0 1,5-2-1,-7 2-236,0 1-1,0 0 1,0-1-1,0 1 1,0-1 0,-1 1-1,1-1 1,0 0-1,0 1 1,-1-1 0,1 0-1,0 0 1,-1 1-1,1-1 1,-1 0-1,1 0 1,-1 0 0,1 0-1,-1 0 1,1 1-1,-1-1 1,0-1 0,0 1-198,0 1 0,0-1 0,-1 1 0,1 0 0,0-1 1,-1 1-1,1 0 0,0-1 0,-1 1 0,1 0 0,-1 0 1,1-1-1,-1 1 0,1 0 0,0 0 0,-1 0 0,1-1 1,-1 1-1,1 0 0,-1 0 0,1 0 0,-1 0 0,1 0 1,-1 0-1,1 0 0,-1 0 0,1 0 0,-1 0 0,1 1 0,-1-1 1,1 0-1,0 0 0,-2 1 0,-19 4 297,9 0-175,0 1 1,0 1-1,0-1 0,-13 11 0,-40 38-69,60-51-75,1 1-1,-1 0 1,1 0-1,0 1 1,-6 9-1,8-12 23,1-1-1,0 0 0,0 1 1,0-1-1,0 0 0,1 1 1,-1-1-1,0 1 0,1-1 0,0 1 1,0 0-1,0-1 0,0 1 1,0-1-1,0 1 0,0-1 1,1 1-1,0 3 0,0-6-25,-1 1-1,0-1 1,0 0 0,1 1-1,-1-1 1,0 1 0,1-1-1,-1 0 1,0 1-1,1-1 1,-1 0 0,0 0-1,1 1 1,-1-1 0,1 0-1,-1 0 1,0 1 0,1-1-1,-1 0 1,1 0-1,-1 0 1,1 0 0,-1 0-1,1 0 1,-1 1 0,1-1-1,16-4 486,15-14 69,-30 17-550,13-8 48,-1 0 0,0-2 0,0 0 0,-1 0 0,-1-1 0,0-1 0,19-26 0,-29 36-71,0-1 0,0 0 0,0 1 0,-1-1 0,2-5 0,-3 8-29,0 0 1,1-1 0,-1 1 0,0 0-1,0 0 1,0-1 0,0 1 0,0 0-1,0 0 1,0 0 0,0-1-1,0 1 1,-1 0 0,1 0 0,0-1-1,-1 1 1,1 0 0,-1 0 0,0-1-1,0 2 0,1 0 0,-1 0-1,1 0 1,-1 0 0,1 0 0,-1 0-1,1 1 1,0-1 0,-1 0-1,1 0 1,-1 1 0,1-1-1,-1 0 1,1 1 0,0-1-1,-1 0 1,1 1 0,0-1 0,-1 0-1,1 1 1,0-1 0,0 1-1,-1-1 1,1 1 0,0-1-1,0 1 1,0-1 0,-1 1-1,1 0 1,-7 15 62,6-14-41,1-1 0,0 1 0,-1-1-1,1 0 1,0 1 0,0-1 0,0 1 0,0-1 0,0 0 0,1 1-1,-1-1 1,0 0 0,1 1 0,-1-1 0,1 0 0,-1 1 0,1-1-1,0 0 1,-1 0 0,1 0 0,1 2 0,0-1 7,0 0 0,1 0-1,-1 0 1,0-1 0,1 1 0,-1-1 0,1 0 0,-1 0-1,6 2 1,4 0 37,-1 0-1,1-2 0,22 2 1,-14-2 57,1-2 1,0 0 0,-1-1-1,1-1 1,-1 0 0,29-10-1,-37 8-32,-1 1-1,1-1 1,-1-1 0,0 0-1,0-1 1,-1 0 0,0 0-1,0-1 1,-1 0 0,0-1-1,0 0 1,7-11 0,0-4 101,-1 0 1,-2-1-1,20-48 1,18-85 341,-25 26-167,-20 97-405,-2 3-297,-14 135-527,7-85 883,-64 417-225,49-345 297,-5-1-1,-61 155 0,64-203 97,-1 0 1,-1-2 0,-49 64-1,60-90-36,0 0 0,-1-1 0,-23 20 0,30-28-28,-1 0 0,0 0 0,0-1 0,0 0 0,0 0 0,0 0 0,0 0 0,-1-1 0,1-1 0,-1 1 0,-11 1 0,15-3-74,1 0 0,-1 0 0,0 0-1,1 0 1,-1-1 0,0 1 0,1-1-1,-1 1 1,1-1 0,-1 0 0,1 0-1,-1 0 1,1 0 0,0-1 0,-1 1 0,1-1-1,0 1 1,0-1 0,0 0 0,0 0-1,0 1 1,-2-5 0,1 1-9,1 0-1,-1 0 1,1 0 0,0 0 0,0-1 0,1 1-1,-1-1 1,1 1 0,0-9 0,0 1-26,1 1 1,0 0-1,1 0 1,1 0-1,0 0 1,0 0 0,1 1-1,6-16 1,-1 7-33,1 1 0,1 0 0,20-30 1,-16 30-13,1 1 0,1 0 1,0 1-1,25-20 1,-9 12-16,58-33 1,-71 47-157,1 2 0,-1 0 1,2 1-1,-1 2 0,1 0 1,0 1-1,0 0 1,23 0-1,-35 4-693,0 1-1,0 0 1,1 1 0,-1 0-1,0 1 1,0-1 0,14 6 0,21 9-2765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2:5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442 673 3392,'-4'22'1947,"3"-12"-542,1-10-1349,0 1 0,0-1 0,0 0 0,0 0 0,0 0 0,0 0 0,0 0 0,0 1 0,0-1 0,1 0 0,-1 0 0,0 0 0,0 0-1,0 0 1,0 0 0,0 0 0,1 0 0,-1 1 0,0-1 0,0 0 0,0 0 0,0 0 0,1 0 0,-1 0 0,0 0 0,0 0 0,0 0 0,0 0 0,1 0 0,-1 0-1,0 0 1,0 0 0,1-1 202,0 1 0,1 0 0,-1-1-1,0 1 1,0-1 0,0 0 0,0 1-1,0-1 1,0 0 0,-1 0 0,1 1-1,0-1 1,0 0 0,0 0 0,0-2-1,16-25 972,-2 0 0,19-53 0,-23 53-996,2-4-134,57-133 490,-49 120-371,10-19 335,22-69-1,-44 109-396,-7 19-113,0 0-1,0 0 1,0-1-1,0 1 1,-1-1-1,0 1 1,0-1-1,-1 0 1,1-9-1,-1 15-44,0 0 0,0 0 0,0 0 0,0 0-1,0 0 1,0-1 0,0 1 0,0 0 0,0 0 0,0 0 0,-1 0 0,1 0-1,0 0 1,0 0 0,0 0 0,0 0 0,0 0 0,0 0 0,0-1-1,0 1 1,0 0 0,0 0 0,0 0 0,0 0 0,0 0 0,0 0 0,-1 0-1,1 0 1,0 0 0,0 0 0,0 0 0,0 0 0,0 0 0,0 0 0,0 0-1,0 0 1,0 0 0,0 0 0,-1 0 0,1 0 0,0 0 0,0 0-1,0 0 1,0 0 0,0 0 0,0 0 0,0 0 0,-6 5-165,-6 10-135,11-14 284,-9 15-223,-15 29-1,-39 129 161,9-18 162,-115 190 42,-72 76 549,223-393-574,-4 9 461,-57 69 0,79-105-513,0-1 1,0 0-1,0 0 0,0 0 1,0 0-1,0 1 1,0-2-1,0 1 0,-1 0 1,1 0-1,0 0 1,-1 0-1,1-1 0,0 1 1,-1-1-1,1 1 1,-1-1-1,1 0 0,-3 1 1,4-1-33,-1 0 0,1 0 1,-1 0-1,1-1 0,0 1 1,-1 0-1,1 0 0,0 0 1,-1 0-1,1-1 0,0 1 1,-1 0-1,1 0 0,0-1 0,0 1 1,-1 0-1,1-1 0,0 1 1,0 0-1,0-1 0,-1 1 1,1 0-1,0-1 0,0 1 1,0 0-1,0-1 0,0 1 1,0-1-1,0 1 0,0 0 1,0-1-1,0 1 0,0-1 1,0 1-1,0 0 0,0-1 0,0 1 1,0 0-1,0-1 0,0 1 1,1-1-1,5-20 94,-1 11-114,0-1 0,0 1 0,1 1 0,0-1 0,14-15 0,46-42-27,-26 33-44,2 1 0,69-43 0,104-42 78,-60 47 6,30-15 168,-175 80-130,1-1 1,-1 0 0,-1 0 0,1-1-1,-1-1 1,-1 0 0,10-12-1,-14 17-26,-1-1 0,0 1 0,0-1 0,0 0-1,-1 0 1,0 0 0,0-1 0,0 1 0,-1 0-1,1-1 1,-1 1 0,-1-1 0,1 1-1,-1-1 1,0 0 0,0 1 0,-1-8 0,1 11-27,-1 0 0,1 0 0,-1-1 0,1 1 0,-1 0 0,0 0 1,1 0-1,-1 0 0,0 0 0,0 0 0,-1 0 0,1 1 0,0-1 0,-1 0 1,1 0-1,-1 1 0,1-1 0,-1 1 0,0 0 0,1-1 0,-1 1 0,0 0 1,0 0-1,0 0 0,0 0 0,-4-1 0,2 2-33,0 0 0,0 0 1,-1 0-1,1 0 0,0 1 0,0-1 0,0 1 1,0 0-1,0 0 0,0 1 0,1-1 0,-1 1 0,-6 4 1,-2 1-8,0 1 1,1 0 0,-1 1 0,2 0 0,-1 1 0,2 1-1,-1-1 1,1 1 0,1 1 0,0 0 0,0 0 0,-8 21-1,14-29 54,0 0 0,1-1 0,0 1-1,-1 0 1,2 0 0,-1 0 0,0 0-1,1 0 1,-1-1 0,1 1 0,1 0 0,-1 0-1,0 0 1,1 0 0,0 0 0,1 5-1,0-5 12,0 0-1,0-1 1,0 1-1,1-1 1,-1 0 0,1 0-1,0 0 1,0 0-1,0 0 1,0 0-1,0-1 1,1 1-1,-1-1 1,1 0-1,5 2 1,3 1 62,0-1 1,0 0-1,0-1 0,0 0 1,0 0-1,1-2 0,-1 0 1,1 0-1,-1-1 0,1 0 1,15-3-1,-7-1 25,1-1 1,-1 0-1,0-1 1,-1-2-1,33-16 1,-41 17-71,0 0 0,-1-1 0,0-1 1,0 0-1,-1 0 0,0-1 1,0 0-1,-2-1 0,1 0 0,6-12 1,10-19-34,28-67 0,-32 63-60,-23 73-608,-6 21 550,1-17 97,2 0 1,1 0 0,2 0 0,2 52 0,0-82 45,0 1 1,0 0-1,0-1 1,0 1 0,1 0-1,-1-1 1,1 1-1,0-1 1,-1 1 0,1-1-1,0 1 1,0-1-1,0 1 1,0-1 0,0 0-1,2 3 1,-2-4 7,0 1 0,0 0 0,1-1 0,-1 0 0,0 1 0,0-1 0,1 0 0,-1 1 1,0-1-1,1 0 0,-1 0 0,0 0 0,1 0 0,-1 0 0,0 0 0,1-1 0,-1 1 0,0 0 0,0-1 1,2 0-1,10-4 52,0 0 0,0-1 0,-1-1 0,0 0 0,0-1 0,-1 0 0,0 0 0,11-12 0,8-11-76,33-45 1,-36 42-121,34-34 1,-60 67 110,1-1-38,1 0 0,-1-1-1,1 1 1,-1 0 0,6-2 0,-8 4 25,1 0-1,-1-1 1,1 1-1,-1 0 1,1 0-1,-1 0 1,1 0 0,0-1-1,-1 1 1,1 0-1,-1 0 1,1 0 0,0 0-1,-1 0 1,1 1-1,-1-1 1,1 0-1,-1 0 1,1 0 0,-1 0-1,1 1 1,0-1-1,-1 0 1,1 1 0,-1-1-1,0 0 1,1 1-1,-1-1 1,1 0-1,-1 1 1,1-1 0,-1 1-1,0-1 1,1 1-1,-1-1 1,0 1 0,0-1-1,1 1 1,-1-1-1,0 2 1,3 7-62,0 0-1,-1 0 1,-1 1 0,0-1 0,0 0-1,0 1 1,-2 9 0,1-4 91,0 0-1,4 20 1,-2-26 12,0 0-1,1 0 1,0 0 0,0-1-1,1 1 1,8 13 0,-11-20 6,1 1 0,-1-1 1,1 0-1,0 0 1,-1 0-1,1 0 0,0 0 1,0-1-1,0 1 0,1 0 1,-1-1-1,0 0 1,1 1-1,-1-1 0,0 0 1,1 0-1,-1-1 0,1 1 1,0 0-1,-1-1 1,1 1-1,0-1 0,-1 0 1,1 0-1,0 0 0,-1 0 1,1-1-1,3 0 1,-3 0-5,0 0 0,-1-1 1,1 1-1,-1-1 1,1 1-1,-1-1 0,1 0 1,-1 0-1,0 0 1,0 0-1,0-1 0,3-3 1,1-3 17,0-1-1,6-12 1,-1-5-68,10-35-1,-2 4-74,-18 57 82,-1 0-1,0 0 1,0 0-1,1 0 1,-1 0-1,0 1 1,1-1 0,-1 0-1,1 0 1,-1 0-1,1 0 1,0 0-1,-1 1 1,1-1 0,0 0-1,0 1 1,-1-1-1,1 0 1,0 1 0,0-1-1,0 1 1,0-1-1,0 1 1,0 0-1,0-1 1,0 1 0,1 0-1,1 0-36,-1 1-1,0-1 0,1 1 1,-1 0-1,0 0 1,0 0-1,0 0 0,1 0 1,1 2-1,10 5-45,-1-3 135,0 1 0,1-2 0,-1 0 0,1-1 0,0 0-1,0-1 1,21 0 0,10-2 64,45-6 1,-46 2-614,46 1 0,-55 8-3902,-7 5 1185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2:54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346 122 4160,'9'-48'2394,"-1"28"580,-4 18-1815,-2 10-486,0 12-266,-1 0 1,-1 0 0,0 0 0,-5 20-1,-16 78 1379,-77 212 677,77-275-1941,-2-1 0,-2-1 0,-3-1 0,-2-1 0,-2-2 0,-57 68 0,166-198 1243,69-103-2023,-108 133 153,-36 48 45,1-1 0,0 1 0,0 0 0,0 0 0,0 0 0,7-4 0,-9 7 42,-1-1 1,1 1-1,-1 0 1,1 0 0,-1-1-1,1 1 1,0 0-1,-1 0 1,1 0-1,0 0 1,-1 0 0,1 0-1,0 0 1,-1 0-1,1 0 1,0 0 0,-1 0-1,1 0 1,0 1-1,0-1 11,0 1 0,0-1 0,-1 1 0,1-1 0,-1 1 1,1 0-1,0 0 0,-1-1 0,1 1 0,-1 0 0,0 0 0,1-1 0,-1 1 0,0 0 0,1 0 0,-1 0 0,0 0 0,0 1 0,3 15-64,-2 1 0,0-1 0,-3 34 0,0-24 62,-3 21 28,3-37 25,1-1-1,-1 1 1,2-1-1,0 1 1,0 0 0,1-1-1,3 15 1,-4-23-32,1 1 64,-1 0 1,1-1 0,0 1 0,0 0-1,0-1 1,1 1 0,1 3 0,-2-6-55,0 1 0,-1 0 0,1-1 0,0 1 0,0-1 0,-1 1 0,1-1 0,0 0 0,0 1 0,0-1 0,0 0 0,-1 0 0,1 1 0,0-1 0,0 0 0,0 0 0,0 0 0,0 0 0,0 0 0,0 0 0,0 0 0,-1 0 0,1-1 0,0 1 0,0 0 0,0-1 0,0 1 0,1-1 0,7-3 39,-1 0 1,1-1 0,-1 0 0,0 0-1,0-1 1,7-7 0,45-46 122,-53 52-155,32-35 144,50-72 1,-60 72-215,52-83-180,-78 121-345,-6 14 303,-10 21 47,-5 11 109,1 0 1,3 0-1,-10 48 0,22-82 127,1 0 0,0 0-1,0 0 1,1 0-1,0 0 1,0 0 0,1 0-1,0 0 1,0 0-1,1 0 1,3 8 0,-4-13 17,0 0-1,1 0 1,-1 1 0,1-1 0,0 0 0,0-1 0,0 1 0,0 0 0,1 0 0,-1-1 0,1 0 0,-1 1 0,1-1 0,0 0 0,0 0-1,0-1 1,0 1 0,0 0 0,1-1 0,-1 0 0,0 0 0,1 0 0,-1 0 0,0 0 0,1-1 0,-1 0 0,6 0 0,1 0 56,0-1 0,0-1 0,-1 1 0,1-2 0,0 1 0,-1-1 0,0-1 0,17-8 0,-16 5-83,0 1-1,-1-1 1,0-1-1,-1 0 1,1 0-1,-1-1 1,-1 0 0,0 0-1,0-1 1,8-15-1,1-5 13,-2-1 0,13-40 0,-11 19-48,6-13-375,-19 59 246,-1 8-75,-3 15 18,-8 140 176,5-62-24,2-73 161,2 0 0,0 0 1,6 40-1,-5-60-65,-1 1 0,1-1 0,0 0 0,0 0 0,0 1 0,0-1 0,1 0 0,-1 0 0,2 2 0,-2-3-15,-1 0-1,1-1 1,0 1 0,-1 0-1,1-1 1,0 1 0,-1-1 0,1 1-1,0-1 1,0 0 0,-1 1 0,1-1-1,0 0 1,0 1 0,0-1 0,-1 0-1,1 0 1,0 0 0,0 1-1,0-1 1,0 0 0,-1 0 0,1-1-1,0 1 1,0 0 0,0 0 0,0 0-1,-1 0 1,1-1 0,1 1 0,9-7 42,0-1 0,0 0 0,-1 0 0,0-1 0,-1 0 1,13-16-1,2-1-89,28-23-76,74-56 1,-121 102 68,-1 0 1,1-1-1,0 2 1,0-1-1,1 0 1,-1 1-1,0 0 1,11-2-1,-14 4 23,0-1 0,-1 1 0,1 0 1,0 0-1,0 0 0,-1 0 0,1 0 0,0 0 0,0 1 0,-1-1 0,1 0 1,0 1-1,-1 0 0,1-1 0,0 1 0,-1 0 0,1 0 0,-1 0 0,1 0 1,-1 0-1,0 0 0,1 0 0,-1 0 0,0 1 0,0-1 0,0 1 0,0-1 1,0 0-1,0 1 0,0 0 0,0-1 0,0 2 0,1 3 9,-1 1 1,1-1-1,-1 0 0,0 0 0,-1 0 0,0 0 0,0 1 0,0-1 0,-1 0 1,0 0-1,-2 10 0,-4 9 68,-13 33-1,15-46-71,-13 31 197,19-41 312,3-5-395,17-17 156,-1-2 1,30-39-1,29-58-476,-4 8-214,-55 88 255,-19 22 157,-1 1 0,0-1 0,1 1 0,-1-1 0,1 1 0,-1-1 0,1 1 0,0 0 0,-1-1 0,1 1 0,-1 0 0,1-1 0,0 1 0,-1 0 0,1 0 0,0 0 0,-1-1 0,1 1 0,0 0 0,-1 0 0,1 0 0,0 0 0,-1 0 0,1 0 0,0 0 0,-1 1 0,1-1 0,0 0 0,-1 0 0,1 0 0,-1 1 0,1-1 0,0 0 0,-1 1 0,1-1 0,-1 0 0,1 1 0,0 0 0,0 1-6,1 0 1,-1 1 0,0-1 0,0 0-1,0 1 1,0-1 0,-1 1-1,1-1 1,-1 1 0,1-1 0,-1 5-1,-2 32-21,1-26 38,-12 166-104,12-171 148,1-1 1,0 1-1,1 8 1,-1-14-30,1-1 0,-1 0 0,0 0 0,0 1 1,0-1-1,1 0 0,-1 0 0,1 0 0,-1 1 0,1-1 1,-1 0-1,1 0 0,0 0 0,0 0 0,-1 0 0,1 0 1,0 0-1,0-1 0,0 1 0,0 0 0,0 0 0,0-1 0,0 1 1,0 0-1,0-1 0,0 1 0,2 0 0,4-1 4,-1-1-1,0 1 0,1-1 1,-1 0-1,0-1 1,0 0-1,0 1 0,0-2 1,9-4-1,-4 3-57,63-28 46,0-2 1,-3-4-1,-1-3 0,121-93 1,-188 132-18,1-1 0,-1 0 1,0-1-1,0 1 1,3-5-1,-5 4 14,-5 6 0,-16 9-22,-270 194-348,287-203 369,-16 14-2,-20 20-1,35-31 5,-1 0-1,1 0 0,0 1 1,1-1-1,-1 1 0,1 0 1,0 0-1,1 0 0,-4 9 1,6-14 2,0 0 1,0 0-1,-1 1 0,1-1 1,0 0-1,0 0 1,0 0-1,0 0 1,0 1-1,1-1 1,-1 0-1,0 0 1,1 0-1,-1 0 1,0 0-1,1 0 1,-1 0-1,1 0 0,0 0 1,-1 0-1,1 0 1,0 0-1,-1 0 1,1 0-1,0 0 1,0 0-1,0-1 1,0 1-1,0 0 1,0-1-1,0 1 1,0-1-1,0 1 1,0-1-1,0 1 0,0-1 1,1 0-1,-1 0 1,2 1-1,2 0 13,1 0-1,0-1 0,0 0 1,0 0-1,0 0 0,-1 0 1,7-2-1,3-1 38,0 0 0,0-1-1,0-1 1,-1 0 0,0-1 0,0-1 0,-1 0 0,0-1 0,0 0-1,0-1 1,-1 0 0,-1-1 0,21-21 0,-15 9-24,-1-1 1,26-47 0,17-56 6,-22 36 8,25-100-1,-43 111-230,-3-1 0,9-134 0,-24 206 90,0-10-36,-1 18 125,0-1-1,0 1 1,0 0 0,0 0-1,0-1 1,0 1 0,0 0-1,0 0 1,0-1-1,0 1 1,0 0 0,0 0-1,0-1 1,0 1 0,0 0-1,0 0 1,0 0-1,0-1 1,-1 1 0,1 0-1,0 0 1,0-1 0,0 1-1,0 0 1,-1 0-1,1 0 1,0 0 0,0-1-1,0 1 1,-1 0-1,1 0 1,0 0 0,0 0-1,-1 0 1,1 0 0,0 0-1,0 0 1,-1 0-1,1 0 1,0 0 0,0 0-1,-1 0 1,1 0 0,-1 0-3,1 0 1,-1 1 0,1-1 0,-1 0 0,1 1 0,0-1 0,-1 1-1,1-1 1,0 1 0,-1-1 0,1 1 0,0-1 0,-1 1 0,1 0-1,0-1 1,0 1 0,0-1 0,0 2 0,-64 221-456,50-167 315,-1 14 68,-8 96 1,23-166 81,-6 57 86,3 1 0,8 92 0,-5-141-45,2 0 0,-1-1 0,4 11 0,-4-16-5,0 0 0,0 0 0,1 0 0,0 1 0,0-1 0,0-1 0,0 1 1,0 0-1,0 0 0,5 3 0,-7-6-26,1 1 0,0-1-1,0 1 1,-1-1 0,1 1 0,0-1 0,0 1-1,0-1 1,0 0 0,0 0 0,0 1 0,0-1-1,0 0 1,0 0 0,-1 0 0,1 0 0,0 0-1,0 0 1,0 0 0,1-1 0,1 1 3,-1-1 1,1 0-1,0 0 0,-1-1 0,1 1 1,-1 0-1,3-2 0,5-5 3,-1 0-1,12-14 1,-14 15-13,83-99 34,-20 22 57,-54 64-44,-12 15-82,0 0 0,0 0 0,0 1 0,0 0 0,1 0 0,-1 0 0,6-4 0,-9 8 24,-1 0 1,0 0-1,0 0 1,0 0 0,0 0-1,0 0 1,0 0 0,0 0-1,0 0 1,1 0-1,-1 0 1,0 0 0,0 0-1,0 0 1,0 0 0,0 0-1,0 0 1,0 0-1,1 0 1,-1 0 0,0 0-1,0 0 1,0 0 0,0 0-1,0 0 1,0 0-1,0 0 1,0 0 0,1 0-1,-1 1 1,0-1 0,0 0-1,0 0 1,0 0 0,0 0-1,0 0 1,0 0-1,0 0 1,0 0 0,0 0-1,0 1 1,0-1 0,0 0-1,0 0 1,0 0-1,0 0 1,1 0 0,-1 0-1,0 0 1,0 1 0,-1-1-1,1 11-157,-6 20 46,5-25 65,-5 20 26,2 0 1,1 0-1,0 1 0,2-1 1,3 34-1,0-50 33,-1 0 0,1 0 0,1-1 0,0 1 0,0-1 0,1 1 0,7 12 0,-7-16 28,0 0-1,0-1 1,0 0-1,1 0 1,-1 0 0,1 0-1,1-1 1,-1 0 0,0 0-1,1 0 1,0-1 0,8 4-1,-5-3-8,0-1 1,0 0-1,1-1 0,-1 0 1,1-1-1,0 1 0,0-2 0,-1 0 1,1 0-1,0 0 0,0-1 0,-1-1 1,12-3-1,-12 3 3,0-1 0,-1 0 0,1 0 0,-1-1 0,0 0 0,0-1 0,0 0 0,0 0 0,-1 0 0,0-1 0,0 0 0,0-1 0,-1 0 0,8-10 0,-3-1 26,-1 0 0,-1-1 1,0 0-1,10-38 1,-11 30-109,-2 0 1,-1 0 0,1-38-1,-6 31-79,0 31 103,-1 0-1,1 0 1,-1 1-1,1-1 0,-1 0 1,0 1-1,0-1 1,0 0-1,0 1 0,-2-4 1,3 6 25,-1 0 0,1 0 0,0-1 0,-1 1-1,1 0 1,0 0 0,-1-1 0,1 1 0,0 0 0,-1 0 0,1 0 0,0 0 0,-1-1 0,1 1 0,-1 0-1,1 0 1,0 0 0,-1 0 0,1 0 0,-1 0 0,1 0 0,0 0 0,-1 0 0,1 0 0,-1 0 0,1 0-1,0 1 1,-1-1 0,1 0 0,0 0 0,-1 0 0,1 0 0,-1 1 0,1-1 0,0 0 0,0 0 0,-1 1-1,1-1 1,0 0 0,-1 1 0,1-1 0,0 0 0,0 1 0,-1-1 0,-11 20-86,11-19 80,-8 17 1,0 1-1,1 0 0,1 0 1,1 1-1,1 0 0,1 0 1,0 0-1,2 1 0,0-1 1,1 1-1,1-1 0,5 35 1,-4-50 29,-1-1 0,2 1 0,-1-1 0,0 0 0,1 1 1,0-1-1,0 0 0,0 0 0,0 0 0,1 0 0,-1 0 1,1-1-1,0 1 0,0-1 0,1 1 0,-1-1 0,6 3 1,-4-3 1,1 0 1,0 0-1,0-1 0,0 0 1,0 0-1,0 0 1,1-1-1,-1 0 1,0 0-1,1-1 1,-1 1-1,10-2 1,34-3-15,-1-2 1,0-3-1,0-1 1,0-3 0,-1-2-1,47-22 1,-79 31 21,0-2 0,-1 0 0,0-1 0,0 0 0,-1-1 0,0-1 0,-1 0 0,15-16 0,-27 26-37,-1 0-1,1 1 1,-1-1-1,1 0 1,-1 0-1,0 1 1,1-1-1,-1 0 1,0 0-1,1 1 1,-1-1-1,0 0 0,0 0 1,0 0-1,0 0 1,0 0-1,0-1 1,-5-3-104,-8 7 9,-2 4 65,0 0 0,0 1-1,-16 10 1,-44 33 13,67-45 17,6-3-1,-81 57-146,66-46 156,0 2 0,-23 26 1,36-37-21,0 1 0,1 0 1,0 0-1,0 0 1,0 0-1,-3 7 1,6-11 19,-1 0 0,1 0 0,0 1 0,-1-1 1,1 0-1,0 1 0,0-1 0,-1 0 0,1 0 1,0 1-1,1-1 0,-1 0 0,0 1 0,0-1 1,0 0-1,1 0 0,-1 1 0,1-1 0,-1 0 0,1 0 1,-1 0-1,1 0 0,0 1 0,-1-1 0,1 0 1,0 0-1,0 0 0,0-1 0,0 1 0,0 0 1,0 0-1,2 1 0,1 0 11,0 0 1,0-1-1,0 1 0,1-1 1,-1 0-1,0 0 1,1 0-1,-1-1 0,1 1 1,4-1-1,7-1 96,22-4-1,-33 5-79,7-3 31,1 0 0,-1 0 1,0-1-1,0-1 1,-1 0-1,20-11 1,-19 8-25,0 0 0,0-1 1,-1 0-1,-1-1 1,1 0-1,-2 0 0,1-1 1,-1 0-1,8-15 1,7-14-7,26-61 1,-49 98-33,120-294 206,-64 113-437,-42 124 127,9-67 0,-23 119 31,-1 1 0,0 0 1,0-1-1,-1-7 0,1 14 63,0 0 0,0 1 0,0-1 0,0 0 0,0 0 0,0 1 0,-1-1 0,1 0 0,0 1 0,0-1 0,-1 0 0,1 0 0,0 1 0,-1-1 0,1 1 0,0-1 0,-1 0 0,1 1 0,-1-1 0,1 1 0,-1-1 0,0 1 0,1-1 0,-1 1 0,0-1 0,0 1 0,0 0-1,0 0 1,0 0 0,0 0 0,0 1-1,1-1 1,-1 0 0,0 0 0,0 1-1,0-1 1,1 1 0,-1-1-1,0 0 1,0 1 0,1 0 0,-1-1-1,0 1 1,0 0 0,-5 6-33,1-1-1,-1 1 1,1 0 0,-5 10 0,-13 28-29,2 1 1,-29 95-1,-5 107 6,37-81 220,17-145-118,1 0 1,1 0-1,2 0 1,0 0-1,8 31 1,-9-47-345,0 0 0,0-1 0,0 1 0,0-1 0,1 0 0,0 1 1,0-1-1,0-1 0,1 1 0,0 0 0,0-1 0,0 0 1,9 7-1,25 11-2335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2:55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108 150 3648,'0'-16'1097,"1"1"-1,1 0 1,3-19 0,-4 28-578,1 1 1,-1-1-1,1 1 0,0 0 0,1 0 1,-1 0-1,1 0 0,0 0 0,0 1 1,0-1-1,8-7 0,-10 12-508,-1 0 1,0 0-1,0 0 0,0-1 0,0 1 0,0 0 1,1 0-1,-1 0 0,0 0 0,0 0 1,0 0-1,1 0 0,-1 0 0,0 0 0,0 0 1,0-1-1,1 1 0,-1 0 0,0 0 0,0 0 1,0 0-1,1 0 0,-1 0 0,0 1 0,0-1 1,1 0-1,-1 0 0,0 0 0,0 0 1,0 0-1,0 0 0,1 0 0,-1 0 0,0 0 1,0 0-1,0 1 0,0-1 0,1 0 0,-1 0 1,0 0-1,0 0 0,0 1 0,0-1 0,0 0 1,0 0-1,1 0 0,-1 1 0,0-1 1,0 0-1,0 0 0,0 0 0,0 1 0,0-1 1,0 0-1,0 0 0,0 0 0,0 1 0,0-1 1,0 0-1,0 0 0,0 1 0,1 19 131,-1-12-45,2 32 261,-2 1 1,-8 51 0,-18 83 507,18-129-654,-56 303 1092,46-258-811,-21 80 1982,38-162-1442,7-21-173,35-84-312,-6 20-498,-25 51-144,10-25 39,2 1 0,49-78 0,-60 111 24,0 1 0,1 1 0,1 0 0,23-20 1,-25 25-49,0 2-1,0-1 1,1 2 0,0-1 0,0 1 0,0 1 0,19-6 0,-26 10 58,0 0-1,-1 0 1,1 1-1,-1-1 1,1 1-1,0 0 1,-1 1 0,1-1-1,0 1 1,-1-1-1,1 1 1,6 3-1,-9-3 18,0 0-1,0 0 1,0 0-1,0 0 1,0 0-1,-1 0 0,1 1 1,0-1-1,-1 1 1,1 0-1,-1-1 1,1 1-1,-1 0 1,0 0-1,1 0 1,-1 0-1,0 0 1,-1 0-1,1 0 0,0 0 1,0 0-1,-1 0 1,1 0-1,-1 1 1,0-1-1,0 0 1,0 0-1,0 4 1,-1 2 5,-1 0 1,0 0-1,0-1 1,0 1-1,-1-1 1,0 1 0,-1-1-1,-5 9 1,-4 4 52,-25 31 0,25-36 54,0-1-1,-25 21 1,32-30-77,0-1 0,0 0 1,0 0-1,0-1 0,0 0 1,-1 0-1,0 0 0,1-1 0,-1 0 1,-11 2-1,13-4-9,0 0 1,1 0-1,-1-1 1,0 0-1,1 0 1,-1 0-1,1-1 1,-1 1-1,1-1 1,-1 0-1,1 0 0,0-1 1,-4-3-1,6 5-64,2 4-33,0-1-1,0 0 1,0 1 0,1-1 0,-1 1-1,1-1 1,0 0 0,1 4 0,8 17 94,1 0 1,0-1-1,29 38 1,-28-42 8,-4-5 125,1 0-1,1 0 0,0-1 0,1-1 1,0 0-1,1 0 0,0-1 1,14 9-1,-24-18-304,0 0 0,0 0 1,0 0-1,0 0 0,1-1 0,-1 1 1,0-1-1,0 1 0,1-1 1,4 0-1,25-4-5831,-30 4 5395,24-4-2766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2:5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13 306 7872,'7'-6'5868,"14"-2"-3435,-16 6-1865,3-2-246,1 0 1,-1-1 0,0 0-1,0 0 1,0-1-1,-1 0 1,12-12 0,-4 2 16,-1 0 1,16-25 0,-25 33-227,-1 0 0,1-1 0,-2 1 0,1-1 0,-1 1-1,0-1 1,-1 0 0,2-10 0,-4 17-106,1-1-1,-1 0 1,0 0-1,1 1 1,-1-1-1,-1 0 0,1 0 1,0 0-1,-1 1 1,1-1-1,-1 0 1,0 1-1,0-1 0,0 0 1,0 1-1,-1-1 1,1 1-1,-1 0 1,1-1-1,-1 1 0,0 0 1,0 0-1,0 0 1,0 0-1,0 0 1,0 1-1,-1-1 0,1 1 1,0-1-1,-3 0 1,2 1-29,1 0 0,0 1 0,-1-1 0,1 1 0,-1 0 0,1 0 0,-1 0 0,1 0 0,-1 0 0,1 1 0,0-1 0,-1 1 0,1-1 0,0 1 0,-1 0 0,1 0 0,0 0 0,0 0 0,0 0 0,-1 0 0,1 1 0,-3 2 0,-3 3-21,0 1 0,0 0 0,-9 12 0,17-20 43,-9 12 6,1 0 0,0 1 0,1 0 0,1 0 0,0 0 0,-5 19 0,5-12 175,1 1 1,1 0 0,-3 35-1,6-46-2,1 1-1,1-1 0,0 1 0,0-1 0,6 19 1,-6-23-83,1-1 0,0 0 0,0 0 0,0 0 1,1-1-1,0 1 0,-1-1 0,2 1 0,-1-1 1,1 0-1,-1 0 0,1 0 0,5 3 0,-4-4-35,-1-1 0,0 0 1,1 0-1,0 0 0,-1-1 0,1 0 0,0 0 0,0 0 0,0 0 0,8-1 1,8 0 126,23-3 0,-43 3-181,93-15-1740,-44 6 618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2:5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9152,'-1'-3'3878,"-1"5"-2881,1 8-432,7 26 162,-1 0 1,1 65-1,-5-58-120,7 513 3427,-8-471-3434,6 5-106,1-3-54,-2-73 1250,-4-16-1530,0-1 1,0 1-1,1-1 0,-1 1 0,1 0 0,2-4 0,3-4 111,37-54 271,-3 8-428,170-248 132,-153 227-254,233-349-368,-282 411 338,12-19-1867,-5 14-2984,-2 9 884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3:16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39 2656,'0'-36'7424,"0"44"-6896,-5 10-60,-3 31 0,-1 3 153,-29 95 459,14-62-699,-18 79 79,-43 154 1459,84-299-825,3-15-529,2-12 154,22-91-288,-17 60-371,28-149 58,-2 4-151,-7 36-4,-1 0-32,-26 129 33,-1 16 19,0 0 0,1 1 1,-1-1-1,0 0 0,1 1 1,0-1-1,-1 1 0,1-1 1,2-4-1,-3 7 10,0 0 1,1 0-1,-1-1 0,0 1 0,0 0 0,0 0 1,1 0-1,-1 0 0,0-1 0,0 1 1,1 0-1,-1 0 0,0 0 0,0 0 1,1 0-1,-1 0 0,0-1 0,0 1 0,1 0 1,-1 0-1,0 0 0,0 0 0,1 0 1,-1 0-1,0 0 0,1 0 0,-1 0 1,0 1-1,0-1 0,1 0 0,-1 0 0,0 0 1,0 0-1,1 0 0,-1 0 0,0 0 1,0 1-1,1-1 0,-1 0 0,0 0 1,0 0-1,0 1 0,1-1 0,-1 0 0,0 0 1,0 0-1,0 1 0,0-1 0,1 0 1,-1 0-1,0 1 0,0-1 0,0 0 1,0 1-1,0-1 0,0 0 0,0 1 0,7 18-107,-7-18 98,16 55 16,48 198 203,-5 18 170,-14-101 187,-33-141-293,-10-27-248,0 1 0,0 0 0,-1-1 0,1 1 0,-1 0 0,0 0 0,0 0 0,0 7 0,-1-11-192,0 2-127,-4-4-1990,-7-7-1059,0-3 1024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3:16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26 6464,'-8'-5'2944,"3"10"-1408,13-2-1088,5 2 384,6 1-480,-1-1 32,5 4-256,4-6 0,4 0-64,1-6 512,3 3-320,1-12-32,1 4-128,8-12-3456,-5 4 1824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6:48.7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100 157 10208,'-60'-108'3776,"43"93"-2912,-1 1-256,13 11-2656,5-5 992,5 4-704,3-1 1024,11 10-2656,17 10 1888,22 5-1376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3:18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 6720,'-2'-9'2687,"3"20"-1945,24 370 3903,-5 140-1141,-20-516-3360,1 1 167,-1 0-1,0 0 0,4 10 0,-4-16-285,0 1 0,0-1 0,0 0 0,0 1 0,0-1 0,0 0 0,0 1 0,0-1 1,1 0-1,-1 0 0,0 1 0,0-1 0,0 0 0,1 0 0,-1 1 0,0-1 0,0 0 0,1 0 0,-1 1 0,0-1 0,1 0 0,-1 0 0,0 0 1,0 0-1,1 0 0,-1 1 0,0-1 0,1 0 0,0 0 0,-1-1 22,1 1-1,0 0 1,0-1 0,0 1 0,0-1 0,0 0-1,-1 1 1,1-1 0,0 0 0,-1 1-1,1-1 1,0 0 0,-1 0 0,1 0 0,0-1-1,8-15-24,-1 0-1,12-34 0,-7 14-79,-1 8 11,25-58 9,-33 79-1,1 0 1,-1 1-1,1 0 1,1 0-1,-1 1 0,1-1 1,0 1-1,11-8 1,-16 13 16,1 0 0,-1 0 0,1 0 0,-1 0 0,1 1 0,0-1 0,-1 0 0,1 1 0,0-1 0,0 1 0,-1 0 0,1 0 1,0 0-1,0 0 0,-1 0 0,1 0 0,3 0 0,-2 1 3,0 0-1,-1 0 1,1 0 0,0 1 0,-1-1 0,1 1-1,0-1 1,-1 1 0,4 3 0,0 1 8,-1 0 0,0 0 1,0 0-1,-1 0 1,0 1-1,7 13 0,-7-9 47,0 0 0,-1 1-1,0-1 1,0 1-1,-2 0 1,1-1-1,-2 1 1,1 0 0,-2 0-1,1 0 1,-2-1-1,-2 16 1,2-18 64,-1 0-1,0 1 1,0-1 0,-1 0 0,0-1-1,-1 1 1,1-1 0,-2 0 0,1 0-1,-1 0 1,0-1 0,-1 0 0,0 0-1,0-1 1,-12 9 0,8-8-35,-1-1 1,0-1-1,1 0 1,-2 0-1,1-1 1,0-1-1,-1 0 1,0 0-1,1-2 1,-23 1-1,28-3-176,11-2 47,18-6 13,-12 5 32,100-50-88,60-14 195,-36 15-261,-100 39 143,81-30 177,-114 43-161,1 0-1,-1 1 1,1-1 0,-1 1-1,1 0 1,-1 0 0,1-1-1,0 1 1,-1 0 0,1 0 0,0 0-1,-1 1 1,4-1 0,-5 1 11,0-1 0,1 0 0,-1 0 0,0 0 0,0 1 0,1-1 0,-1 0 0,0 0 0,0 1 0,0-1 0,0 0 1,1 0-1,-1 1 0,0-1 0,0 0 0,0 1 0,0-1 0,0 0 0,0 0 0,0 1 0,0-1 0,0 0 0,0 1 1,0-1-1,0 0 0,0 1 0,-6 14-17,-39 51-170,-6 11 135,50-76 60,0 1-1,0 0 1,0-1-1,0 1 1,0 0 0,1 0-1,-1 0 1,1 0-1,-1 0 1,1 0 0,0 0-1,0 0 1,0 0-1,0-1 1,0 1-1,0 0 1,0 0 0,1 0-1,-1 0 1,1 0-1,-1 0 1,1 0 0,0 0-1,0-1 1,0 1-1,0 0 1,1 1 0,1 0 2,-1-1 1,1 0-1,0 1 1,-1-2 0,1 1-1,0 0 1,0 0 0,1-1-1,-1 1 1,0-1 0,0 0-1,1 0 1,-1-1-1,0 1 1,5 0 0,4 0 43,1 0-1,-1-1 1,0 0 0,1-1 0,19-3 0,-25 2-19,0 0 0,-1 0 0,1 0 0,-1-1-1,0 0 1,0 0 0,0-1 0,0 1 0,0-1 0,-1-1 0,10-9 0,-9 7-12,0 0 1,-1 0 0,0-1 0,-1 1-1,0-1 1,0-1 0,0 1-1,-1 0 1,3-15 0,-2 3-1,-1 1 0,0-1 0,-1-29 1,-3 42-50,1-1 0,-1 1 1,0 0-1,0 0 1,-1 0-1,-5-14 1,6 19 17,0 0 0,0 1 1,0-1-1,0 0 1,0 0-1,-1 0 1,1 1-1,-1-1 1,1 0-1,-1 1 1,-3-3-1,4 3 5,-1 1-1,1-1 0,0 1 0,-1-1 0,1 1 1,-1 0-1,1-1 0,0 1 0,-1 0 0,1 0 0,-1 0 1,1 0-1,-1 0 0,1 0 0,0 1 0,-1-1 1,1 0-1,-1 1 0,1-1 0,-2 2 0,-3 1-36,0 2-1,0-1 0,0 1 1,0-1-1,0 2 0,1-1 1,0 0-1,1 1 0,-7 9 1,-3 3-11,13-16 66,-1 0-1,0 0 1,1 1 0,0-1 0,-1 0 0,1 1 0,0-1 0,0 1 0,0 4 0,0-6-7,1-1 0,0 1 0,0-1 0,0 1 0,0 0 1,0-1-1,1 1 0,-1 0 0,0-1 0,0 1 1,0 0-1,0-1 0,1 1 0,-1-1 0,0 1 0,1-1 1,-1 1-1,0-1 0,1 1 0,-1-1 0,1 1 1,-1-1-1,0 1 0,1-1 0,0 1 0,-1-1 0,1 0 1,-1 1-1,1-1 0,-1 0 0,1 0 0,0 1 1,-1-1-1,1 0 0,-1 0 0,1 0 0,0 0 0,-1 0 1,1 0-1,0 0 0,-1 0 0,1 0 0,0 0 0,0 0 1,4 0 1,0-1 0,0 1 0,0-1 0,0 0 0,0-1 0,0 1 0,0-1 0,-1 0 0,1 0 0,-1-1 0,9-5 0,1-3 4,0 0 0,13-15 1,-1 2 94,9-11-9,-23 23-127,0 0-1,1 1 1,0 0-1,0 0 1,19-10-1,-30 20 20,0 0 0,-1 1 0,1-1 0,0 0 0,0 1 0,-1-1 0,1 1 0,0-1 0,0 1 0,0 0 0,0 0-1,0 0 1,-1 0 0,1 0 0,0 0 0,0 0 0,0 1 0,0-1 0,0 1 0,-1-1 0,3 2 0,-2-1 6,0 1 1,0-1-1,-1 1 0,1 0 1,0-1-1,-1 1 1,0 0-1,1 0 0,-1 0 1,0 0-1,0 0 1,0 0-1,0 1 0,1 2 1,1 8 0,-1-1 1,0 1-1,-1 0 1,0 21 0,-1-34 2,0 195 465,-1-192-411,1 0 1,0 0-1,1 0 1,-1 0 0,0 0-1,1 0 1,0 0-1,1 4 1,-2-7-35,0 1 0,0-1 0,1 0 0,-1 0 0,0 1-1,0-1 1,1 0 0,-1 0 0,0 0 0,0 1 0,1-1 0,-1 0 0,0 0 0,0 0 0,1 0 0,-1 0 0,0 0-1,1 0 1,-1 1 0,0-1 0,0 0 0,1 0 0,-1 0 0,0 0 0,1 0 0,-1 0 0,0 0 0,1-1-1,1 1 30,-1-1 0,1 0 0,-1 1 0,1-1 0,-1 0-1,0 0 1,1 0 0,1-2 0,43-43 155,-12 4-148,-3-2 1,34-60 0,-31 46-204,44-54 1,-76 109 95,0 0-1,1 0 1,0 0 0,0 0 0,0 1 0,4-3 0,-7 4 36,1 1 0,0-1-1,-1 1 1,1 0-1,0-1 1,-1 1 0,1 0-1,0 0 1,0-1 0,-1 1-1,1 0 1,0 0-1,0 0 1,-1 0 0,1 0-1,0 0 1,0 0 0,-1 0-1,1 1 1,0-1 0,0 0-1,-1 0 1,1 1-1,0-1 1,-1 0 0,1 1-1,0-1 1,-1 0 0,1 1-1,0-1 1,-1 1 0,1-1-1,-1 1 1,1 0-1,-1-1 1,1 1 0,-1-1-1,1 2 1,6 12-17,0 1 1,-1 0-1,8 28 1,-8-23 45,2 6 63,-3-8 23,0 0 1,14 28 0,-17-42-83,0 0 0,0 0 1,1 0-1,-1-1 1,1 1-1,0-1 1,0 0-1,0 0 1,0 0-1,0 0 1,1 0-1,0-1 1,-1 1-1,1-1 1,0 0-1,7 3 1,-8-5 3,1 1 0,-1-1 0,0 1 1,0-1-1,0 0 0,1 0 0,-1-1 1,0 1-1,0-1 0,0 1 0,0-1 1,0 0-1,4-1 0,4-3 75,-1-1-1,12-7 1,-14 9-78,28-19 29,0-1-1,55-49 1,-73 55 43,0 0-1,-1-1 1,-1-1-1,-1 0 1,24-43 0,-37 59-92,0 0 1,0 0 0,0 0-1,-1 0 1,0 0 0,0 0-1,0-1 1,0 1 0,0-5-1,-1 7-4,-1 1 0,1-1-1,0 0 1,0 1 0,-1-1-1,1 1 1,-1-1 0,0 1-1,1-1 1,-1 1-1,0 0 1,0-1 0,0 1-1,0 0 1,0-1 0,0 1-1,0 0 1,0 0 0,0 0-1,-1 0 1,1 0 0,0 0-1,-1 0 1,1 1 0,0-1-1,-1 0 1,1 1 0,-3-1-1,-1-1-22,-1 1-1,1 0 1,0 0-1,0 1 1,-1 0-1,1-1 1,0 2-1,-1-1 0,1 1 1,0-1-1,0 1 1,0 1-1,-1-1 1,1 1-1,0 0 1,1 0-1,-1 0 1,0 1-1,1 0 1,-1 0-1,1 0 1,-8 7-1,4-2 8,1 0 0,-1 0 0,1 1 0,1 0-1,0 0 1,0 1 0,1-1 0,0 1 0,1 1 0,-4 11 0,5-12 74,1 0 0,0 1 1,0-1-1,2 1 1,-1 0-1,1 0 0,1-1 1,0 1-1,0 0 1,5 17-1,-3-19 6,0 0 0,0-1 0,1 1-1,0-1 1,0 1 0,1-1 0,0 0 0,1-1-1,-1 1 1,1-1 0,1-1 0,10 10 0,-1-5 31,1-1 1,0 0-1,0-2 1,1 0 0,0 0-1,0-2 1,0-1-1,1 0 1,36 4 0,-26-7-50,-1-2 0,31-2 1,-35 0-258,18 1-45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3:20.0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11 3968,'9'-8'2270,"-10"6"-1068,1 2-1110,0 0 1,0 0-1,0 0 1,0 0-1,0 0 1,-1 0-1,1 0 1,0 0-1,0 0 1,0 0-1,0 0 0,0 0 1,-1 0-1,1 0 1,0 0-1,0 0 1,0 0-1,0 0 1,0 0-1,0 0 0,-1 0 1,1 0-1,0 0 1,0 0-1,0 0 1,0 0-1,0 0 1,-23 7 3387,4 3-3178,0 1 0,1 0 0,0 2 0,-20 17 0,11-5-52,-38 46 1,-5 21-41,60-77-156,1-1 0,1 1 0,1 1 0,-10 27 0,16-39-8,0-1 1,0 1 0,0-1 0,1 1 0,-1 0-1,1-1 1,0 1 0,0-1 0,0 1 0,1 0-1,-1-1 1,1 1 0,0-1 0,0 1 0,0-1 0,0 1-1,1-1 1,-1 0 0,1 0 0,0 0 0,0 0-1,0 0 1,0 0 0,1 0 0,-1-1 0,6 5-1,-2-3 71,0-1-1,0 0 0,1 0 1,-1 0-1,1-1 0,-1 0 1,1-1-1,0 1 0,0-1 1,0 0-1,0-1 0,12 0 0,-10-1-21,-1 0 0,1 0-1,-1-1 1,1 0 0,-1 0-1,0-1 1,0 0 0,0 0-1,13-9 1,-15 8-46,0-1 0,0 0 0,-1-1 0,1 1 0,-1-1 0,-1 0 0,1 0 0,-1 0 0,0-1 0,-1 0 1,4-7-1,1-6 16,-1-1 0,7-31 0,-1-38 87,-6 36-21,-5 47-179,1 12-119,0 16-76,-2-19 253,3 28-7,2-1-1,1 1 1,15 38 0,-19-58 53,1-1 0,1 1 0,0-1 0,0 0 0,1 0 0,0 0 0,1-1 0,0 0 0,0 0 0,0 0-1,1-1 1,0-1 0,15 10 0,-11-9-167,1-2-1,1 1 0,25 6 0,17-1-3905,-8-3 1170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3:21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1062 3488,'-8'9'424,"6"-7"-262,-1 1 0,1 0 0,0 0-1,-1 0 1,2 0 0,-3 3 0,1-1 300,1 1-1,0-1 0,-3 11 1,5-14-246,-1-1 1,1 1-1,0-1 1,0 1 0,0-1-1,0 1 1,0-1 0,0 1-1,1-1 1,-1 3-1,1-3-117,-1-1 0,0 1 0,1-1 0,-1 1 0,0-1 0,1 1 0,-1-1 0,0 1-1,1-1 1,-1 0 0,1 1 0,-1-1 0,1 1 0,-1-1 0,1 0 0,-1 0 0,1 1-1,0-1 1,-1 0 0,1 0 0,-1 0 0,1 0 0,0 1 0,-1-1 0,1 0 0,-1 0-1,2 0 1,0-1 52,0 1 0,0 0 0,-1-1 0,1 1 0,0-1 0,0 1 0,-1-1 0,1 0 0,0 1 0,-1-1-1,1 0 1,0 0 0,-1-1 0,1 1 0,1-2 0,5-3 378,-1 0-330,1 0 0,-1-1 0,-1 0 1,0 0-1,0 0 0,0-1 0,-1 1 0,6-12 0,-2 5 4,51-90 565,55-129 0,-84 158-360,40-149 0,-3-98 184,-55 254-432,-13 67-189,1 0 0,-1 0 0,1 0 1,-1 0-1,0 0 0,0 0 0,0 0 0,0 0 1,0 0-1,0 0 0,0 0 0,0 0 1,0-1-1,0 1 0,0 0 0,-1-1 0,0 2 8,1 1 1,-1-1-1,0 1 0,1 0 0,-1-1 0,1 1 0,-1 0 0,1-1 1,-1 1-1,1 0 0,0 0 0,-1 0 0,1-1 0,0 1 0,-1 0 1,1 0-1,0 0 0,0 0 0,0 0 0,-5 16-120,-3 30 0,3-11 103,-35 161-90,-24 67 85,-14-41 103,-16-9 97,83-191-139,-328 671 1198,287-593 576,52-101-1764,-1 1 0,1 0 0,0-1-1,0 1 1,-1-1 0,1 1 0,-1-1 0,1 1 0,0 0-1,-1-1 1,1 0 0,-1 1 0,0-1 0,1 1 0,-1-1 0,0 1-1,1-2-17,-1 0 1,1 0-1,0 0 0,0 0 0,0 0 0,0 0 0,1 0 0,-1-1 0,0 1 0,0 0 0,0 0 0,1 0 0,-1 0 0,1-1 0,4-12 54,15-48 107,-7 32-197,1 0 0,2 0 1,1 1-1,29-37 1,-24 41-1,1 1 1,1 1-1,2 0 1,0 2 0,1 2-1,34-19 1,183-82 87,-42 24-128,-181 85 159,-1-1-1,0-1 1,22-19-1,-34 24-66,1 0-1,-1-1 0,-1 0 0,0 0 1,0-1-1,0 0 0,-1 0 0,6-16 1,-8 16 26,0 0 1,-1-1 0,0 1-1,-1-1 1,0 0 0,0-20 0,-2 25-52,0-1 1,-1 1-1,1-1 1,-1 1-1,-1-1 1,1 1 0,-1 0-1,0 0 1,-1 0-1,1 0 1,-1 0-1,-6-9 1,8 14-12,0 0 1,0-1 0,0 1-1,-1 0 1,1-1-1,-1 1 1,1 0-1,0 0 1,-1 0-1,0 0 1,1 0-1,-1 1 1,1-1-1,-1 0 1,0 1-1,0-1 1,1 1-1,-1 0 1,0 0 0,0-1-1,0 1 1,1 0-1,-1 0 1,0 1-1,0-1 1,0 0-1,1 1 1,-1-1-1,0 1 1,1-1-1,-4 2 1,-1 1-38,0 1 0,1-1 1,0 1-1,-1-1 0,1 1 0,1 1 0,-8 7 1,0 3 31,0 1-1,1 0 1,1 1 0,0 1 0,1-1 0,1 1 0,1 1 0,1 0 0,0 0 0,1 0-1,-3 28 1,8-41 21,-1-1-1,1 0 1,1 1-1,-1-1 1,1 0-1,0 1 1,0-1 0,0 0-1,1 0 1,-1 1-1,1-1 1,1-1-1,-1 1 1,1 0-1,0 0 1,0-1-1,0 0 1,0 0-1,1 0 1,0 0-1,0 0 1,0-1-1,0 1 1,1-1-1,-1 0 1,1 0-1,7 3 1,3 0 79,0 0 1,0-1-1,1-1 0,-1 0 1,1-1-1,0-1 0,0 0 1,0-1-1,0-1 0,0-1 1,0 0-1,17-3 0,-19 1-38,1-1 1,-1 0-1,-1 0 0,1-1 0,-1-1 1,1-1-1,-2 0 0,1 0 0,-1-1 1,0-1-1,-1 0 0,0 0 0,17-20 1,-3-5-37,-1-1 1,-2-1 0,20-45 0,26-43-347,-61 116 232,-7 7 99,0 1-1,0 0 1,0 0-1,0 0 0,0 0 1,0 0-1,0 0 1,0 0-1,0 0 1,0 0-1,0 0 1,1 0-1,-1 0 1,0 0-1,0 0 0,0 0 1,0 0-1,0 0 1,0 0-1,0 0 1,0 0-1,0 0 1,0 0-1,0 0 1,1 0-1,-1 0 0,0 0 1,0 0-1,0 0 1,0 0-1,0 0 1,0 0-1,0 0 1,0 0-1,0 0 1,0 0-1,0 1 0,0-1 1,0 0-1,0 0 1,1 0-1,-1 0 1,0 0-1,0 0 1,0 0-1,0 0 0,0 0 1,0 0-1,0 0 1,0 0-1,0 1 1,0-1-1,0 0 1,-1 22-331,-26 153 458,23-158-105,1 1 1,1 0 0,1 0-1,0 0 1,3 24 0,-2-40 18,0 0 1,0 0-1,0-1 1,1 1-1,-1 0 1,1 0-1,-1-1 0,1 1 1,0 0-1,-1-1 1,1 1-1,0-1 1,0 1-1,0-1 1,1 1-1,1 1 1,-2-2-16,0-1 1,1 1 0,-1-1-1,0 0 1,1 1-1,-1-1 1,0 0-1,1 0 1,-1 0-1,0 0 1,1 0 0,-1 0-1,1 0 1,-1-1-1,0 1 1,1 0-1,-1-1 1,0 1-1,0-1 1,1 1 0,-1-1-1,0 0 1,2-1-1,7-4 50,0-1-1,0 0 0,-1 0 1,0-1-1,8-10 0,40-50 49,-40 46-86,45-63-15,5-6-156,-63 86 92,-1 1-1,1 0 0,0 0 1,0 0-1,7-5 0,-10 9 38,-1 0 0,1-1 0,-1 1 0,1 0 0,-1 0-1,1-1 1,-1 1 0,1 0 0,0 0 0,-1 0 0,1 0 0,-1 0-1,1 0 1,-1 0 0,1 0 0,0 0 0,-1 0 0,1 0 0,-1 0-1,1 0 1,-1 0 0,1 1 0,-1-1 0,2 0 0,-1 1-4,0 0-1,-1 0 1,1 0 0,0 1 0,0-1 0,-1 0 0,1 0 0,-1 0-1,1 1 1,-1-1 0,1 0 0,-1 0 0,0 1 0,1-1-1,-1 3 1,4 33-83,-2 41 0,4 36 13,-4-100 94,0-1-1,1 0 1,1 0-1,0 0 0,1-1 1,9 19-1,-11-26 51,0-1 1,0 0-1,0 0 0,0 0 0,1 0 0,-1 0 0,1-1 1,0 0-1,6 4 0,-8-6-41,-1 0 0,0 0 0,0-1 0,0 1 0,1 0 0,-1-1 0,0 1 0,1-1 0,-1 0 0,1 0 0,-1 1 0,0-1 0,1 0 0,-1 0 0,1 0 0,-1 0 0,0 0 0,1-1 0,-1 1 0,1 0 0,-1-1 0,0 1 0,1-1 0,-1 1 0,0-1 0,0 0 0,1 0 0,-1 1 0,0-1 0,0 0 0,0 0 0,0 0 0,0 0 0,0 0 0,0 0 0,0 0 0,-1-1 0,1 1 0,0-2 0,5-7 8,-1-1 1,-1 0-1,0-1 1,4-17 0,7-54 139,-13 71-166,26-213-611,-28 224 597,0 1 1,0 0 0,0 0 0,0 0 0,0-1 0,0 1 0,0 0 0,0 0 0,0-1-1,0 1 1,0 0 0,0 0 0,1-1 0,-1 1 0,0 0 0,0 0 0,0 0 0,0-1-1,0 1 1,1 0 0,-1 0 0,0 0 0,0 0 0,0 0 0,1-1 0,-1 1 0,0 0-1,0 0 1,1 0 0,-1 0 0,0 0 0,0 0 0,1 0 0,9 4-139,12 15 128,-17-14 12,6 5 56,1-2-1,0 0 1,0 0 0,0-1 0,1 0 0,0-1-1,0-1 1,1 0 0,-1-1 0,1 0 0,23 3-1,-15-5-112,0 0-1,1-2 1,-1 0-1,0-1 1,0-1-1,40-10 1,-27 2-2214,-19 4-1797,2 2 568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3:24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57 3072,'2'-9'235,"5"-19"2394,-6 27-2417,-1 0 1,1-1 0,-1 1-1,1 0 1,0 0 0,0-1 0,-1 1-1,1 0 1,0 0 0,0 0-1,0 0 1,0 0 0,0 0 0,0 1-1,1-1 1,1-1 0,-3 2-194,0 0 1,1 0-1,-1 0 1,0-1-1,0 1 1,1 0-1,-1 0 1,0 0-1,0 0 1,1 0-1,-1 0 1,0 0 0,0 0-1,1 0 1,-1 0-1,0 0 1,0 0-1,1 1 1,-1-1-1,0 0 1,0 0-1,1 0 1,-1 0-1,0 0 1,0 0-1,0 1 1,1-1-1,-1 0 1,0 0-1,0 0 1,0 1 0,1-1-1,2 11 279,-5 17 72,-12 85 899,-46 187 1098,55-280-2217,-14 67 296,-49 203 895,-53 84 291,104-323-1376,9-25 192,-12 26 0,12-31 106,8-13 897,5-9-868,8-9-275,-13 9-250,17-18-13,0 0-1,-2-1 1,0-1-1,-1 0 1,11-25-1,100-179-263,-122 219 171,-2 4 16,1-1 1,-1 0 0,1 0-1,0 1 1,4-5 0,-6 7 22,0 0 0,1-1 1,-1 1-1,1 0 1,-1-1-1,1 1 1,-1 0-1,1 0 0,-1-1 1,1 1-1,-1 0 1,1 0-1,-1 0 1,1 0-1,0 0 1,-1-1-1,1 1 0,-1 0 1,1 1-1,-1-1 1,1 0-1,0 0 1,-1 0-1,1 0 1,-1 0-1,1 0 0,-1 1 1,1-1-1,-1 0 1,1 0-1,-1 1 1,1-1-1,-1 0 0,1 1 1,-1-1-1,0 1 1,1-1-1,0 1 1,1 1-10,-1 1 0,1-1 0,0 1 0,-1-1 1,1 1-1,-1 0 0,0 0 0,0-1 0,0 1 1,0 0-1,1 6 0,1 37-93,-2-29 94,-1 191 311,-1-196-289,0 45 199,1-52-126,0 0 0,1 1-1,0-1 1,0 0 0,0 1 0,1-1 0,3 8 0,-4-11-41,0-1 0,-1 0 0,1 0 0,0 0 0,0 0 1,0 0-1,0 0 0,0 0 0,0 0 0,0 0 0,0 0 0,0 0 1,0 0-1,0-1 0,0 1 0,1-1 0,-1 1 0,0-1 0,1 1 1,-1-1-1,0 0 0,1 1 0,-1-1 0,0 0 0,1 0 1,-1 0-1,3 0 0,3-2 50,-1 1 1,1-1 0,-1 0-1,12-6 1,-16 8-78,20-11 33,-1 0 0,1-2 1,-2 0-1,0-1 0,0-1 1,-2-1-1,18-18 0,6-13 83,56-80-1,-16-10-279,-40 64 31,-32 61-59,-10 12 173,0 0 0,0 0 0,0 0 0,0 0 0,0-1-1,0 1 1,0 0 0,1 0 0,-1 0 0,0 0 0,0 0 0,0 0-1,0 0 1,0 0 0,0 0 0,0 0 0,0 0 0,1 0 0,-1 0 0,0 0-1,0 0 1,0 0 0,0 0 0,0 0 0,0 0 0,0 0 0,0 0-1,1 0 1,-1 0 0,0 0 0,0 0 0,0 1 0,0-1 0,0 0-1,0 0 1,0 0 0,0 0 0,0 0 0,0 0 0,1 0 0,-1 0-1,0 0 1,0 0 0,0 0 0,0 1 0,0-1 0,0 0 0,0 0-1,0 0 1,0 0 0,0 0 0,0 0 0,0 0 0,0 0 0,0 1 0,0-1-1,0 0 1,0 0 0,0 0 0,0 0 0,0 8-90,-20 60-322,9-27 374,-44 198 259,54-229-170,0 0 0,1-1 0,0 1-1,0 0 1,1 0 0,1 0 0,2 11-1,-3-18 2,-1 1-1,1-1 0,0 0 1,1 0-1,-1 0 0,1 0 1,-1 0-1,1 0 0,0 0 1,0 0-1,0-1 0,0 1 1,0-1-1,1 1 0,-1-1 0,1 0 1,0 0-1,0 0 0,-1 0 1,1-1-1,0 1 0,0-1 1,1 0-1,3 2 0,-4-3-15,0 0 0,0 0-1,0 0 1,0-1 0,0 1-1,-1-1 1,1 0-1,0 1 1,0-1 0,-1 0-1,1-1 1,0 1 0,-1 0-1,1-1 1,-1 1 0,0-1-1,1 0 1,-1 0 0,2-3-1,4-3 6,-1 0 0,0 0 0,10-17 1,-10 12-20,0 0 0,-1-1 0,9-28 0,-8 21-23,36-128 65,-5 15-216,-38 134 152,0-1 0,0 1 1,0-1-1,0 1 0,0 0 1,0-1-1,0 1 0,0-1 1,1 1-1,-1-1 0,0 1 0,0 0 1,0-1-1,1 1 0,-1 0 1,0-1-1,0 1 0,1-1 1,-1 1-1,0 0 0,1 0 1,-1-1-1,0 1 0,1 0 1,-1 0-1,1-1 0,-1 1 1,0 0-1,1 0 0,0 0 1,-1 0-16,1 1 0,-1 0 1,1 0-1,-1 0 0,0 0 1,1 0-1,-1 0 0,0 0 1,0 0-1,0 0 0,0 1 1,0-1-1,0 0 0,0 1 1,-5 112-294,-1 19 259,6-111 127,2-1-1,0 1 1,2-1-1,6 25 1,-9-43-31,0 0 1,0 0-1,0 0 1,0-1 0,0 1-1,1 0 1,-1-1 0,1 1-1,3 2 1,-5-4-8,1 0-1,0 0 1,1-1 0,-1 1 0,0 0 0,0-1-1,0 1 1,0-1 0,0 0 0,1 1 0,-1-1-1,0 0 1,0 0 0,1 1 0,-1-1 0,0 0-1,0 0 1,1 0 0,-1-1 0,0 1-1,0 0 1,1 0 0,1-1 0,10-4 44,-1 0-1,1-1 1,-1 0 0,0-1 0,-1 0-1,0-1 1,0-1 0,11-10 0,74-84 29,-86 92-70,52-65-46,20-24-472,-79 96 429,1 1 1,0-1-1,-1 0 1,1 1 0,0 0-1,1 0 1,-1 0-1,1 0 1,4-2 0,-8 5 43,0 0 1,-1 0-1,1 0 1,0-1 0,0 1-1,0 0 1,0 0 0,0 0-1,-1 1 1,1-1 0,0 0-1,0 0 1,0 0-1,0 1 1,-1-1 0,1 0-1,0 1 1,0-1 0,-1 0-1,1 1 1,0-1-1,0 1 1,-1-1 0,1 1-1,-1 0 1,1-1 0,0 1-1,-1 0 1,1-1-1,-1 1 1,0 0 0,1 0-1,-1-1 1,1 3 0,1 2-13,0-1 1,-1 1 0,0 0 0,0 0 0,1 7 0,0 13 18,-2 0 1,0 1 0,-5 29 0,-18 76 5,18-113 134,4-12 21,-1-1 0,1 1 1,0 0-1,0 6 1,9-20 407,5-11-480,45-87-34,27-46-331,-83 148 231,1 0 0,-1 0 0,1 0 0,0 1-1,1-1 1,-1 1 0,0 0 0,6-3 0,-8 5 36,0 0 0,0 1 0,0-1 0,0 1 0,0 0 0,0-1 0,0 1 0,0 0 0,0-1 0,0 1 0,1 0 0,-1 0 0,0 0 0,0 0 0,0 0 0,0 0 0,0 1 0,1-1 0,-1 0 0,0 1 0,0-1 0,0 0 0,0 1 0,0-1 0,0 1 0,0 0 0,0-1 0,0 1 0,0 0 0,0-1 0,-1 1 0,1 0 0,0 0 0,0 0 0,-1 0 0,1 0 0,0 0 0,0 1 0,1 2-16,1 1 0,-1-1 0,0 1 0,0 0 0,-1-1 0,1 1 0,0 8 0,3 38-41,-2-9 84,-2-33-4,0 0 41,1 0 0,-1 0 0,1 0 0,1-1 0,-1 1 0,7 11 0,-8-17-30,0-1 1,1 0-1,-1 0 0,1-1 1,0 1-1,0 0 0,-1 0 1,1-1-1,0 1 0,1-1 1,-1 0-1,0 1 1,0-1-1,0 0 0,1 0 1,-1-1-1,0 1 0,1 0 1,-1-1-1,1 0 0,-1 1 1,1-1-1,-1 0 0,1 0 1,-1 0-1,1-1 1,-1 1-1,5-2 0,13-2-3,-1-1 0,0-1 0,0 0 1,-1-2-1,0 0 0,0-1 0,-1-1 0,0-1 0,17-14 0,-1-2 46,-1-3 0,-1 0 0,31-40 1,-50 55-84,-1 1 1,0-2 0,-1 0-1,-1 0 1,0 0 0,10-32 0,-18 37-130,-4 8-32,-6 6-58,3 2 173,-1-1 0,1 1 0,0 0 0,-9 12 0,-83 113-57,96-127 116,-17 24 29,2 0 1,0 2-1,2 0 1,-15 38-1,29-64-18,1 0-1,-1 0 1,0 0-1,1 0 1,-1 0 0,1 0-1,0 0 1,0 0-1,0 0 1,0 0-1,1 0 1,-1 0 0,1 0-1,0 0 1,0 0-1,0 0 1,0 0-1,1 0 1,2 4-1,-3-5 3,1 0 0,0 0 0,-1-1 0,1 1 0,0 0-1,0-1 1,0 1 0,0-1 0,0 0 0,1 0-1,-1 0 1,0 0 0,0 0 0,1 0 0,-1-1-1,1 1 1,-1-1 0,1 1 0,-1-1 0,1 0-1,-1 0 1,1 0 0,-1 0 0,5-2 0,-1 1 21,0-1 0,0 0 1,0 0-1,0 0 0,-1-1 1,1 0-1,-1 0 1,0 0-1,0-1 0,0 0 1,-1 0-1,9-9 1,2-5 1,-1 0 1,14-25 0,-20 31-23,98-190 94,-100 191-81,19-42-48,-2-1 0,23-81 1,-22 29-129,19-185 0,-43 291 154,2-9-60,-1 0 0,-1 0 0,0 0 0,0-1-1,-3-13 1,3 22 47,0 1 0,0-1 0,0 0 0,0 0 0,-1 0 0,1 0 0,0 1-1,-1-1 1,1 0 0,-1 0 0,1 1 0,-1-1 0,1 0 0,-1 1 0,1-1 0,-1 0 0,0 1-1,1-1 1,-1 1 0,0-1 0,1 1 0,-1-1 0,-1 1 0,1 0 0,0 0 0,0 0 1,0 0-1,0 0 0,0 0 0,0 1 0,0-1 1,0 0-1,0 1 0,1-1 0,-1 1 1,0-1-1,0 1 0,0-1 0,0 1 1,1-1-1,-1 1 0,0 0 0,1 0 0,-1-1 1,0 1-1,1 0 0,-1 0 0,0 1 1,-4 6-41,0 1 1,0 0 0,1 1 0,-5 14-1,-11 46-83,12-44 82,-14 60 103,-23 174 0,41-224-27,2 0 1,1 0-1,2 1 0,9 54 1,-9-85 6,0 0 0,1 0 0,0 0 0,0 0 0,0 0 1,1 0-1,0-1 0,7 11 0,-8-14-17,0 0 0,0 0 1,0 0-1,0-1 0,0 1 0,0-1 1,0 1-1,1-1 0,-1 0 0,0 0 0,1 0 1,-1 0-1,1 0 0,0 0 0,-1-1 1,1 0-1,0 1 0,-1-1 0,1 0 0,0 0 1,-1 0-1,1-1 0,5 0 0,10-4 38,0-2 0,-1 0-1,1 0 1,-1-2 0,23-15-1,-4 4-84,262-161 95,-273 167-224,-24 14 159,-1 0 0,0 0 0,1 0 1,-1-1-1,0 1 0,1 0 0,-1 0 0,0 0 0,1 0 0,-1 0 0,0 0 0,1 0 0,-1-1 0,1 1 0,-1 0 0,0 0 0,1 1 0,-1-1 0,1 0 0,-1 0 0,0 0 0,1 0 0,-1 0 0,0 0 0,1 0 0,-1 0 0,0 1 1,1-1-1,-1 0 0,0 0 0,1 1 0,-1-1 0,0 0 0,0 0 0,1 1 0,-1-1 0,0 0 0,0 1 0,1-1 0,-1 0 0,0 1 0,0-1 0,0 0 0,0 1 0,0-1 0,1 0 0,-1 1 0,0-1 0,0 1 0,0-1 0,0 0 1,0 1-1,0-1 0,0 0 0,0 1 0,0-1 0,-1 1 0,1-1 0,0 0 0,0 1 0,-4 22-9,2 0 1,1-1-1,1 34 0,2 3-41,-3-36 50,2-1 0,0 1 0,6 24 0,-3-30 4,-2-5 21,1 1-1,0-1 1,1 1-1,0-1 1,1 0 0,11 20-1,-14-30 3,-1 0 0,1-1 0,-1 1 0,1 0 0,0-1 0,0 1 0,0-1 0,0 0 0,0 0 0,0 0 0,0 0 0,0 0 0,1 0 0,-1 0 0,0-1 0,0 1 0,1-1 0,-1 0 0,0 1 0,1-1 0,-1 0 0,0-1 0,1 1 0,-1 0 0,0-1 0,1 1 0,-1-1 0,3 0 0,5-3 1,0 0-1,0-1 0,-1 0 0,13-8 0,-21 12-26,38-25 101,-2-3 0,-1-1 0,-1-1 0,-1-2 0,-2-1 0,28-41 0,-57 72-111,8-12 53,14-25 0,-23 38-66,-1-1 0,1 0 1,-1 1-1,0-1 0,0 0 1,0 0-1,0 0 0,0 0 1,-1 0-1,1 0 0,-1 0 0,0 0 1,0 0-1,0 0 0,0 0 1,-1 0-1,0-3 0,0 5 11,1-1-1,-1 1 1,0 0-1,0 0 0,0 0 1,0 0-1,0 0 1,0 0-1,0 1 1,-1-1-1,1 0 1,0 0-1,0 1 1,-1-1-1,1 1 0,0-1 1,-1 1-1,1 0 1,0-1-1,-1 1 1,1 0-1,-1 0 1,1 0-1,-1 0 1,1 0-1,-3 1 0,1-1-14,-3 0 5,0 1 0,0 0 0,0 0 0,0 0-1,0 1 1,0 0 0,0 0 0,1 1 0,-1-1 0,-6 5 0,12-6 26,-14 7-14,1 1 1,0 0-1,1 1 0,0 1 1,1 0-1,0 1 0,1 0 1,0 0-1,-8 14 0,7-9 16,1 0 1,1 0-1,1 1 0,1 0 0,0 1 0,-7 33 0,13-47 6,0 1 0,1 0-1,-1-1 1,1 1 0,0 0-1,1 0 1,-1-1 0,3 11 0,-2-13 2,0 1 1,1-1-1,-1 0 1,1 0 0,-1 0-1,1-1 1,0 1 0,0 0-1,0-1 1,1 1-1,-1-1 1,1 0 0,-1 1-1,1-1 1,-1 0 0,5 1-1,3 2 37,0 0-1,1-1 0,-1 0 0,1-1 1,0 0-1,14 2 0,-3-3 61,0 0 0,26-2 0,-17-2-32,-1-2 0,0-1 1,0-2-1,0 0 0,-1-3 0,37-15 0,162-92 10,-187 94-111,-39 22 29,132-80 193,-130 78-191,-3 3-6,0-1-1,1 0 1,-1 0-1,0 1 1,1-1-1,-1 0 1,0 0-1,0 0 1,0-1-1,0 1 1,0 0-1,0 0 1,0-1-1,-1 1 1,1 0-1,0-1 1,-1 1-1,1 0 1,-1-1-1,1 1 1,-1-1-1,0-1 1,0 2-2,0 1 1,0-1 0,0 1-1,0 0 1,0-1-1,0 1 1,0-1 0,0 1-1,0 0 1,0-1-1,-1 1 1,1 0 0,0-1-1,0 1 1,0 0-1,-1-1 1,1 1 0,0 0-1,0-1 1,-1 1-1,1 0 1,0 0 0,-1-1-1,1 1 1,0 0-1,-1 0 1,1 0-1,0 0 1,-1-1 0,1 1-1,-1 0 1,1 0-1,0 0 1,-1 0 0,0 0-1,-15 1-93,13 0 72,-8 1-25,1 0 1,0 1 0,0 1 0,1-1-1,-1 2 1,1-1 0,-14 10-1,6-3-24,1 1-1,-27 27 0,25-21 61,1 1-1,2 1 1,0 1 0,1 0 0,-19 38 0,30-53 11,0 1 0,1-1 1,0 1-1,1 0 0,-1-1 1,0 12-1,2-14 20,0 0 1,0 0-1,0 0 1,1 0-1,-1 0 0,1 0 1,0 0-1,0-1 1,0 1-1,1 0 1,-1-1-1,4 6 1,-3-7 2,0 0 1,0 0-1,-1 0 1,1 0 0,0-1-1,0 1 1,1-1-1,-1 1 1,0-1 0,0 0-1,1 0 1,-1 0 0,1 0-1,-1 0 1,1-1-1,-1 1 1,1-1 0,-1 0-1,1 1 1,0-1-1,-1 0 1,6-1 0,3-1 31,-1 1 0,1-2 1,0 0-1,10-4 1,-5 1-13,0-2 0,-1 0 0,0-1 0,0 0 0,23-20 0,-15 11-40,-1-2 1,-1 0 0,0-1 0,-2-1-1,0-1 1,23-38 0,-40 57 2,21-31 58,-2 0 0,26-59 1,-28 42 32,15-68 1,4-61-140,-23 108-18,9-53-72,-20 100-4,-2 0 1,-1-45-1,-2 66 114,-2-17-179,3 21 187,0 0 0,0 1 0,0-1 0,-1 1 0,1-1 0,0 1 0,0-1 0,-1 1-1,1 0 1,0-1 0,-1 1 0,1-1 0,-1 1 0,1 0 0,-1-1 0,1 1 0,0 0 0,-1-1 0,1 1 0,-1 0 0,1 0-1,-1-1 1,0 1 0,1 0 0,-1 0 0,1 0 0,-1 0 0,1 0 0,-2 0 0,2 0 3,-1 0 1,0 0 0,0 1-1,1-1 1,-1 0-1,1 0 1,-1 1-1,0-1 1,1 1 0,-1-1-1,1 1 1,-1-1-1,0 1 1,1-1-1,0 1 1,-1-1-1,1 1 1,-1-1 0,1 1-1,0 0 1,-1-1-1,1 1 1,0 0-1,-1 0 1,-12 28-104,1 0 0,-13 43-1,-11 71 44,30-118 52,-5 25 77,1 1 0,4 1 0,-1 74 0,7-89-76,2 0 0,2 0 1,2 0-1,1 0 1,18 55-1,-7-51-278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3:26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55 4992,'-7'-19'1589,"7"18"-1546,-1 1 1,1-1-1,0 0 1,0 1-1,0-1 0,0 0 1,0 0-1,-1 1 0,1-1 1,0 0-1,1 0 1,-1 1-1,0-1 0,0 0 1,0 0-1,0 1 0,1-1 1,-1 0-1,0 1 0,1-1 1,-1 0-1,2-2 235,-2 2-64,0 0 0,0 1-1,0-1 1,0 0 0,0 0 0,0 1-1,0-1 1,0 0 0,1 1 0,-1-1-1,0 0 1,0 1 0,1-1 0,-1 0-1,1 1 1,-1-1 0,0 0 0,1 1-1,-1-1 1,1 1 0,0-1 0,-1 1-1,1-1 1,0 1 0,-1 4 79,-9 27 208,-6 33 0,2-5-127,-43 208 1237,2 12-177,30-73-578,19-137-151,5 71 1,1-120 52,-1-6-50,0-12-53,1-3 328,13-52-418,35-84-276,-39 116-288,1-1 0,0 2 0,1-1 0,20-23 0,-5 12-148,2 1 0,1 1 1,50-38-1,-75 64 98,-1 1 0,1 1-1,0-1 1,0 1 0,0-1 0,0 1 0,1 1 0,8-3 0,-12 4 33,0 0 0,-1-1 0,1 1 0,0 0 0,0 0 1,0 0-1,0 0 0,-1 1 0,1-1 0,0 0 0,0 1 1,-1-1-1,1 1 0,0 0 0,-1 0 0,1 0 0,0-1 1,-1 1-1,1 1 0,-1-1 0,1 0 0,-1 0 0,0 0 1,0 1-1,1-1 0,-1 1 0,0-1 0,0 1 0,1 2 1,-1-1 16,-1 0 0,1-1 0,0 1 0,-1 0 0,0 0 0,0 0 0,0 0 0,0 0 0,0 0 0,0 0 0,-1-1 0,0 1 0,1 0 0,-1 0 0,0 0 0,-3 4 0,-2 5 63,0 0 1,-9 12-1,13-22-61,-1 4 28,-1-1-1,0-1 1,0 1 0,-1-1 0,1 1-1,-1-1 1,0-1 0,0 1 0,-1-1-1,1 0 1,-1 0 0,1 0 0,-12 3-1,-1-1 39,-1-1-1,0-1 1,-22 2-1,40-5-89,-16 2 81,16-2-67,1 0 0,0 0 0,-1 0 0,1 0 1,0 0-1,0 0 0,-1 0 0,1 0 0,0 0 0,-1 0 0,1 0 1,0 0-1,0 0 0,-1 0 0,1 0 0,0 1 0,0-1 1,-1 0-1,1 0 0,0 0 0,0 0 0,-1 0 0,1 1 1,0-1-1,0 0 0,0 0 0,-1 1 0,1-1 0,0 0 1,0 0-1,0 1 0,0-1 0,0 0 0,0 0 0,-1 1 0,1-1 1,0 0-1,0 0 0,0 1 0,0-1 0,0 0 0,0 1 1,0-1-1,0 0 0,0 0 0,1 1 0,161 223-97,-151-210 128,8 15 125,-16-22-9,1 0 1,0-1-1,1 0 1,0 0 0,6 6-1,-11-11-114,0-1 0,1 0 0,-1 1 0,1-1 0,-1 0 0,0 0 0,1 1 0,-1-1 0,1 0 0,-1 0 0,1 0 0,-1 0 0,1 1 0,0-1 0,-1 0 0,1 0 0,-1 0 0,1 0 0,-1 0 0,1 0 0,-1 0 0,1-1 0,-1 1 0,1 0 0,0 0 0,0-1-273,1 0 1,-1 0 0,1 0-1,-1 0 1,0 0 0,1 0 0,-1 0-1,2-2 1,3-5-2322,0-1 1,6-11-1,-5 9 202,11-18-1367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3:26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0 168 7040,'3'2'480,"1"0"1,-1-1-1,1 0 1,-1 1-1,1-1 1,0 0-1,-1-1 1,1 1-1,0 0 1,-1-1 0,1 0-1,4 0 1,6-1 772,24-5 1,-34 5-1080,12-3 226,-1 0-1,0-1 1,0 0 0,0-1 0,0-1 0,-1 0 0,0-1 0,-1-1 0,16-12 0,-26 18-320,0 1 0,-1-1-1,1 1 1,-1-1 0,1 0-1,-1 0 1,0 0 0,0 0-1,0-1 1,-1 1 0,1 0-1,-1-1 1,0 1 0,2-8-1,-3 9-64,0 1 0,0-1 0,0 1 0,0-1 0,0 1 0,0 0 0,0-1 0,-1 1-1,1-1 1,-1 1 0,1-1 0,-1 1 0,1 0 0,-1-1 0,0 1 0,-1-2 0,1 1-19,-1 1 0,0 0-1,1-1 1,-1 1 0,0 0 0,0 0 0,1 0 0,-1 0 0,0 0 0,0 0-1,0 1 1,0-1 0,0 1 0,-4-1 0,-2 0-8,0 1 1,-1 0-1,1 1 1,0 0-1,1 0 1,-1 0-1,0 1 1,0 1-1,0-1 1,1 1-1,-13 7 1,8-4 83,1 1 0,-1 0 1,2 1-1,-1 0 0,1 0 1,-13 15-1,16-15 26,1 1 1,0-1-1,1 1 0,0 0 1,0 0-1,1 1 0,0-1 1,0 1-1,1 0 0,0 0 1,1 0-1,0 1 0,0 15 1,2-21-33,0 1 0,0 0 0,1-1 1,0 1-1,0-1 0,0 1 0,0-1 1,1 1-1,0-1 0,0 0 0,1 0 0,0 0 1,-1 0-1,2 0 0,-1-1 0,0 1 1,1-1-1,0 0 0,0 0 0,0 0 0,0-1 1,1 1-1,0-1 0,-1 0 0,11 4 1,-4-2 61,0-1 1,1 0-1,-1-1 1,1 0-1,0-1 1,-1 0-1,1-1 1,0 0-1,19-2 1,-22 0-359,0 0 0,-1-1 1,1 1-1,-1-2 0,0 1 1,1-1-1,-1 0 0,0-1 0,-1 0 1,1 0-1,-1-1 0,1 0 1,10-10-1,-6 3-1942,-1-1 0,15-23 0,-16 22 310,21-27-1898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3:26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36 9984,'-4'-6'3206,"4"11"-1426,8 16-1038,-1 2-355,-1 0 1,5 45 0,-7-37-42,53 353 2928,-28-133-1844,-3-22-625,-8-111 22,-17-113-763,-1-1 96,0 0 0,1-1 0,0 1 0,-1-1 0,2 1 0,-1-1 0,3 7 0,-4-10-141,0 0 0,0 0 0,0 0 1,1 0-1,-1 1 0,0-1 0,0 0 1,0 0-1,0 0 0,1 0 0,-1 0 0,0 0 1,0 0-1,0 0 0,0 0 0,1 0 1,-1 0-1,0 0 0,0 0 0,0 0 1,1 0-1,-1 0 0,0 0 0,0 0 1,0 0-1,1 0 0,-1 0 0,0 0 1,0-1-1,0 1 0,0 0 0,0 0 1,1 0-1,-1 0 0,0 0 0,0 0 1,0 0-1,0-1 0,0 1 0,0 0 1,1 0-1,-1 0 0,0 0 0,0-1 1,0 1-1,11-15 466,-9 12-432,7-11 82,0 0 1,6-16-1,46-126 483,-41 103-500,93-256-326,101-182 384,-192 452-287,-13 23-348,0 0 0,12-32 0,-19 31-3847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3:33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1058 2400,'0'0'36,"0"0"-1,0 0 1,0-1-1,0 1 1,1 0 0,-1 0-1,0-1 1,0 1 0,0 0-1,0 0 1,0-1 0,0 1-1,0 0 1,0 0-1,1 0 1,-1 0 0,0-1-1,0 1 1,0 0 0,0 0-1,1 0 1,-1 0-1,0-1 1,0 1 0,1 0-1,-1 0 1,0 0 0,0 0-1,0 0 1,1 0 0,-1 0-1,0 0 1,0 0-1,1 0 1,-1 0 0,1 0-1,12 1 1934,-1 0 3512,-28-1-3428,8 1-1772,-1 0-1,0 0 1,1 1 0,-13 4-1,-36 15 269,47-17-485,-16 6 66,0 1 0,1 2-1,0 0 1,-40 30 0,56-35-96,-1 0 0,1 1 1,1 0-1,-1 0 0,-10 17 0,15-19-24,0 0-1,1 0 1,-1 0-1,1 0 1,1 1-1,-1-1 1,1 1-1,1 0 1,-2 13-1,3-15 34,0 0 0,1-1 1,-1 1-1,1 0 0,1 0 0,-1-1 0,1 1 0,0-1 1,0 1-1,1-1 0,-1 0 0,1 0 0,0 0 0,1 0 0,-1 0 1,1-1-1,0 1 0,0-1 0,7 5 0,-7-5 50,0-1-1,1 0 1,-1 0-1,1 0 1,0-1-1,0 1 1,0-1-1,0 0 1,0-1-1,0 1 1,1-1-1,-1 0 1,1 0-1,-1-1 0,1 1 1,-1-1-1,1-1 1,-1 1-1,0-1 1,11-2-1,-10 0 2,1 0-1,-1 0 1,1 0-1,-1-1 1,0 0-1,0 0 1,-1-1-1,9-7 0,35-46 293,95-134-96,-108 142-201,-15 21-58,-2-1 0,-1-1 0,-1 0-1,23-65 1,-23 46 26,-2 0 0,-2 0 0,-3-2 0,-1 1 0,1-85 0,-10 117-30,-4-31 1,3 44-72,0 1 1,0-1 0,-1 1-1,1-1 1,-1 1-1,-1 0 1,1 0 0,-1 0-1,-5-7 1,7 10 16,0 1 0,1 0 1,-1 0-1,0 0 0,0 0 0,-1 0 1,1 0-1,0 0 0,0 0 0,0 1 0,-1-1 1,1 0-1,0 1 0,-1-1 0,1 1 1,0-1-1,-1 1 0,1 0 0,-1 0 0,1 0 1,-1-1-1,1 1 0,-1 1 0,1-1 1,0 0-1,-1 0 0,1 0 0,-3 1 0,0 1-19,0 0-1,1 0 0,-1 0 0,0 1 0,1-1 0,-1 1 0,-5 6 0,3-3 34,0 1 0,1-1 0,0 2 0,0-1 0,1 0-1,-1 1 1,-2 8 0,5-10 11,-11 23 5,2 0 0,2 1 0,-10 46 0,-3 95 55,19-125-103,4 64 0,1-89 92,0 0 0,2-1 0,0 1 0,2-1 0,10 29 0,-4-21 159,26 46 0,-31-63-134,0 0 0,1-1 1,1 0-1,-1-1 0,2 1 0,17 13 0,-21-19-16,-1-1 0,1 0 0,0 0 1,0-1-1,0 0 0,1 0 0,-1 0 0,1-1 0,-1 0 0,1 0 1,11 0-1,-3-1 7,0-1 1,0 0-1,30-7 1,-34 5-34,0 0 1,0 0-1,0-2 1,0 1-1,0-1 0,-1 0 1,0-1-1,0-1 1,10-7-1,2-8 93,0 0-1,25-34 1,-38 44-78,0-1 0,-1 0 0,-1 0 0,0-1 0,-1 0 0,9-28 0,-14 38-68,-1 1 1,0 0 0,1-1-1,-1 1 1,0-1 0,-1 1-1,1-1 1,0 1 0,-2-5 0,1 7 5,1 0 1,0 0 0,0 0-1,-1 1 1,1-1 0,0 0 0,-1 0-1,1 0 1,-1 1 0,1-1 0,-1 0-1,1 1 1,-1-1 0,0 0 0,1 1-1,-1-1 1,0 1 0,1-1-1,-1 1 1,0 0 0,0-1 0,1 1-1,-1-1 1,0 1 0,0 0 0,0 0-1,0 0 1,1-1 0,-1 1 0,0 0-1,0 0 1,0 0 0,0 0-1,0 0 1,1 1 0,-1-1 0,0 0-1,0 0 1,0 0 0,0 1 0,1-1-1,-3 1 1,-2 2-14,-1 0 0,1 1 0,0-1 0,0 1 0,0 0 0,0 0 1,1 0-1,0 1 0,0 0 0,0 0 0,0 0 0,1 0 0,-1 0 0,2 1 0,-1-1 0,0 1 0,1 0 0,0 0 0,1 0 1,-2 8-1,-1 9 88,1 1 0,1 0 1,3 45-1,-1-57-1,0 0 0,2 0 0,-1 0-1,1 0 1,1-1 0,0 1-1,1-1 1,0 0 0,1 1 0,11 19-1,-15-29-36,1-1 1,-1 1-1,1 0 0,-1 0 0,1-1 0,-1 1 0,1-1 0,0 1 0,0-1 0,0 0 0,0 0 0,0 0 0,0 0 1,0 0-1,0 0 0,1-1 0,-1 1 0,0-1 0,0 1 0,1-1 0,-1 0 0,0 0 0,1 0 0,-1 0 1,0 0-1,0-1 0,1 1 0,-1-1 0,4-1 0,5-2 60,1-2 0,-1 0-1,-1 0 1,16-12 0,41-37 114,-45 36-126,220-188 359,-227 193-378,15-19-1,-12 13 122,-10 12-300,-11 14-273,-5 8 205,3-2 210,1-1 1,0 1-1,1 0 0,0 0 0,-2 19 1,2 63-82,3-66 296,6 48 0,-6-74-200,0-1 1,1 1-1,-1 0 1,1 0-1,0 0 1,-1 0-1,1 0 1,0-1-1,0 1 1,0 0-1,0-1 1,0 1-1,1-1 1,-1 1-1,0-1 1,1 1-1,2 1 1,-3-3-12,0 1 1,0-1-1,0 1 1,0-1-1,1 0 0,-1 1 1,0-1-1,0 0 1,1 0-1,-1 0 1,0 0-1,0 0 0,1 0 1,-1 0-1,0 0 1,0 0-1,1-1 0,-1 1 1,0 0-1,0-1 1,0 1-1,0-1 1,1 1-1,-1-1 0,0 0 1,1-1-1,5-3 20,0-1-1,0 0 0,-1-1 0,0 0 0,10-14 1,22-42 92,-21 33-30,7-14-45,24-60 0,-45 95-120,-1 1 0,1-1-1,-1 1 1,-1-1 0,0 0-1,0 0 1,-1-14 0,0 23 62,1 1 1,-1-1 0,0 1 0,0-1 0,1 0-1,-1 1 1,0-1 0,0 1 0,1-1 0,-1 0-1,1 1 1,-1-1 0,0 0 0,1 0-1,-1 1 1,1-1 0,-1 0 0,1 0 0,-1 0-1,0 0 1,1 1 0,-1-1 0,1 0 0,-1 0-1,2 0 1,17 2-32,-12-1 75,28 1-48,-1-1-1,46-5 1,-27 1 96,139-15 345,-190 18-453,0 0 0,1-1 1,-1 1-1,0 0 0,0 0 1,0 1-1,3-1 0,-2 1-176,-5 41-372,0-33 573,2 1 0,-1-1 0,1 1-1,1-1 1,0 1 0,0-1 0,5 19-1,-4-23 42,0 0-1,0 0 0,0 0 0,1-1 1,0 1-1,0-1 0,0 1 0,7 6 1,-8-9-25,0 0 1,0-1 0,1 1 0,-1-1 0,1 1 0,-1-1-1,1 0 1,-1 0 0,1 0 0,0 0 0,0 0 0,-1-1-1,1 1 1,0-1 0,0 0 0,0 0 0,5 0 0,1-2 18,1 0 1,-1 0 0,0-1 0,0 0 0,17-9 0,-13 6-7,64-24-48,1 2 1,134-27 0,-32 8 110,-150 38-184,-26 8 43,-12 4-62,-35 12-16,-61 14-35,61-18 137,-42 15-1,72-20 19,-1 0-1,1 0 1,0 1-1,1 1 1,-1 0-1,1 1 0,-11 11 1,20-17 18,1-1 0,0 1-1,-1 0 1,1-1 0,0 1 0,-3 6 0,5-7-8,-1-1 1,1 0 0,-1 1-1,1-1 1,-1 1-1,1-1 1,0 1 0,0-1-1,0 1 1,0-1-1,0 1 1,0-1 0,0 1-1,1-1 1,-1 1-1,0-1 1,1 0 0,-1 1-1,2 1 1,-1-2 2,0 0 0,0 0 0,0 0 1,0 0-1,0 0 0,1 0 0,-1-1 0,0 1 1,0-1-1,1 1 0,-1-1 0,0 1 0,1-1 1,-1 1-1,0-1 0,1 0 0,-1 0 0,1 0 1,-1 0-1,0 0 0,1 0 0,-1 0 0,3-1 1,36-8 165,9-8 121,-1-2-1,60-34 0,-94 46-267,10-7-239,0-1 0,40-32 0,-67 52 162,-1-1 1,1 1-1,-1 0 0,2 0 0,-1 0 1,0 0-1,1 0 0,0 1 0,0-1 1,1 1-1,-1-1 0,1 1 0,1 0 1,-1 7-1,0-10 67,1 1 1,0-1 0,1 1-1,-1-1 1,1 1-1,-1-1 1,1 1 0,0-1-1,1 0 1,-1 1 0,0-1-1,3 3 1,-3-3-9,1-1 1,0 0 0,-1-1-1,1 1 1,0 0 0,0 0-1,0-1 1,1 1 0,-1-1-1,0 0 1,0 0 0,1 1-1,-1-1 1,1-1 0,-1 1-1,1 0 1,-1-1 0,5 1-1,-4-1 8,1 1 0,-1-1 0,0-1 0,1 1 0,-1 0 0,1-1 0,-1 0-1,0 0 1,0 0 0,4-1 0,30-19 130,-15 8-138,174-106 197,-168 100-147,-2-2 1,-1 0-1,-1-2 0,22-26 0,-8 2-30,40-63 0,-31 32-50,-3-1-1,-4-2 1,-4-2-1,-3-1 0,30-122 1,-54 166-49,7-21-360,-95 263-655,-123 308 1083,187-470 6,1-1 19,-18 51 70,28-76-49,0 0-1,2-1 0,-1 1 0,1 21 0,1-33-15,1 1 0,1 0 1,-1-1-1,0 1 0,0-1 0,1 1 0,0 0 0,-1-1 0,1 1 0,0-1 1,0 1-1,0-1 0,1 0 0,-1 1 0,1-1 0,-1 0 0,1 0 0,0 0 0,-1 0 1,1 0-1,0-1 0,0 1 0,3 1 0,0-1 28,-1 0 0,0 0 0,1-1 0,-1 0 0,0 0 0,1 0 0,0 0 0,-1-1 0,1 1 0,-1-1 0,1-1 0,7 0 1,4-1-43,-1-2 0,1 0 1,29-11-1,43-26-137,-85 40 118,5-4-44,-5 3-20,0 0 1,0 0-1,1 1 1,-1-1-1,7-1 1,-9 3 53,-1 0 1,1 0 0,-1 0-1,1 0 1,-1 0 0,1 0-1,-1 0 1,1 0 0,-1 0-1,0 0 1,1 0 0,-1 0-1,1 1 1,-1-1 0,1 0 0,-1 0-1,1 1 1,-1-1 0,0 0-1,1 1 1,0-1-3,-1 1 1,1 0-1,-1 0 0,1-1 1,-1 1-1,0 0 1,0 0-1,1 0 0,-1 0 1,0-1-1,0 1 1,0 0-1,0 0 0,0 0 1,0 1-1,0 11-47,-2 1 1,-4 19-1,4-25 70,0 1 0,0-1 0,1 0-1,0 0 1,1 1 0,0-1 0,0 0 0,1 1 0,3 13 0,-4-20 13,1-1 1,-1 0 0,1 0 0,-1 1-1,1-1 1,0 0 0,0 0 0,0 0-1,0 0 1,-1 0 0,1 0-1,1 0 1,-1 0 0,0 0 0,0 0-1,0-1 1,0 1 0,1 0 0,-1-1-1,0 1 1,0-1 0,1 1 0,-1-1-1,0 0 1,1 0 0,-1 1 0,1-1-1,-1 0 1,0 0 0,1 0 0,1-1-1,4 0 57,0 0-1,-1 0 0,1-1 1,11-5-1,50-19-126,158-72 397,-223 96-386,-2 2 12,0-1 0,1 1 0,-1-1 0,0 1 0,0-1 0,1 0 0,-1 0 0,0 0 1,0 0-1,0 1 0,0-1 0,0-1 0,-1 1 0,2-1 0,-15 3-315,3 2 288,0 0 0,1 1 0,-1 0 1,1 1-1,0 0 0,0 0 0,0 1 0,1 0 1,-12 11-1,19-16 67,1 0-1,-1 0 1,0 0 0,0-1 0,1 1-1,-1 0 1,1 0 0,-1 0-1,1 0 1,-1 0 0,1 1 0,-1-1-1,1 0 1,0 0 0,0 0 0,0 0-1,-1 0 1,1 0 0,0 1-1,0-1 1,1 0 0,-1 0 0,0 0-1,0 0 1,0 0 0,1 0 0,-1 1-1,1-1 1,-1 0 0,1 0-1,-1 0 1,1 0 0,-1 0 0,1-1-1,0 1 1,0 0 0,-1 0 0,1 0-1,0-1 1,0 1 0,0 0-1,0-1 1,0 1 0,0 0 0,0-1-1,0 0 1,0 1 0,0-1 0,0 0-1,0 1 1,1-1 0,-1 0-1,2 0 1,6 1 38,0-2 0,0 1 0,1-1 0,-1 0 0,0-1 0,-1 0 0,1 0-1,10-5 1,1-2-8,0 0-1,23-15 1,-37 21-33,-1-1 0,1 0 0,-1 0 0,-1 0 0,1 0 1,-1-1-1,1 0 0,5-9 0,-9 13-18,0-1 0,0 1-1,-1-1 1,1 1 0,0-1 0,-1 0-1,1 1 1,-1-1 0,1 0 0,-1 0-1,0 1 1,0-1 0,0 0 0,0 0-1,0 1 1,0-1 0,-1 0 0,1 0 0,0 1-1,-1-1 1,1 0 0,-1 1 0,0-1-1,0 1 1,1-1 0,-1 1 0,0-1-1,0 1 1,0-1 0,-1 1 0,1 0-1,0 0 1,0-1 0,-1 1 0,-2-1 0,-4-3-22,0 0 1,-1 0 0,1 2 0,-1-1 0,0 1-1,-16-4 1,25 7 29,0 0 0,0 0 1,0 0-1,0 0 0,0 0 0,0 0 0,1 0 0,-1 0 0,0 0 1,0 0-1,0 0 0,0 0 0,0-1 0,0 1 0,0 0 0,0 0 1,0 0-1,0 0 0,0 0 0,0 0 0,0 0 0,0 0 0,0 0 1,0 0-1,0 0 0,0 0 0,0 0 0,0 0 0,0 0 0,0 0 1,0 0-1,0-1 0,0 1 0,0 0 0,0 0 0,0 0 0,0 0 1,0 0-1,0 0 0,0 0 0,0 0 0,-1 0 0,1 0 0,0 0 1,0 0-1,0 0 0,0 0 0,0 0 0,0 0 0,0 0 0,0 0 1,0 0-1,0 0 0,0 0 0,0 0 0,0 0 0,0 0 0,0 0 0,0 0 1,0 0-1,-1 0 0,10-3-3,17-4-64,-20 6 69,15-3 20,1 2 1,-1 0 0,41 2 0,-23 0-18,-34 1-48,1-1 0,-1 1 0,0 0 0,0 0 0,0 0 0,0 1 0,0-1 0,0 1 0,0 1 0,0-1 0,6 5 0,-9-6 26,0 1 1,0-1 0,0 1-1,0-1 1,0 1-1,-1 0 1,1 0-1,0 0 1,-1 0-1,0 0 1,1 0-1,-1 0 1,0 1-1,0-1 1,0 0-1,0 1 1,-1-1 0,1 1-1,-1-1 1,1 1-1,-1-1 1,0 1-1,0-1 1,-1 5-1,0-2 17,0 0-1,-1 0 0,1-1 1,-1 1-1,-1-1 0,1 0 1,-1 1-1,-3 3 0,-9 18 301,18-26-199,-1 0-1,0-1 0,1 1 1,-1-1-1,0 0 0,1 0 1,-1 0-1,0 0 0,2-1 1,32-16-173,0 1 0,1 2 1,78-20-1,-113 35 50,0-1 0,0 1 0,0-1-1,0 1 1,0 0 0,0 0 0,1 0 0,-1 0 0,0 0 0,0 0 0,0 1-1,0-1 1,4 2 0,-5-1 5,0-1-1,0 1 1,0 0-1,0-1 1,-1 1-1,1 0 1,0 0 0,0 0-1,-1 0 1,1 0-1,-1 0 1,1 0-1,-1 0 1,1 0-1,-1 0 1,0 0-1,1 0 1,-1 0 0,0 0-1,0 1 1,0-1-1,0 0 1,0 0-1,0 0 1,0 0-1,0 0 1,-1 0-1,1 0 1,-1 2 0,-3 17-69,2-13 104,0 1 1,1 0 0,-1 11-1,2-17-8,0 1 0,1 0 0,-1-1-1,0 1 1,1-1 0,0 1-1,-1 0 1,1-1 0,0 1 0,0-1-1,1 0 1,-1 1 0,0-1-1,3 2 1,-2-1 12,1 0 0,0 0 0,0 0 0,0-1 0,0 1-1,0-1 1,0 0 0,1 0 0,-1 0 0,1-1 0,-1 1 0,6 1-1,-3-2 34,1 1 0,-1-1 0,1-1 0,-1 1 0,1-1-1,11-1 1,0-2 90,-1-1 0,0 0 1,0-1-1,25-12 0,-27 10-141,0-1 0,-1 0 0,0-2 1,0 1-1,23-23 0,53-66-7,-81 88-32,-2 0 20,-6 8-12,-1 1 0,1-1 0,0 1 0,0 0 0,0 0 0,0-1 0,0 1-1,0 0 1,1 0 0,-1 0 0,0 0 0,1 0 0,2-1 0,-4 2 5,0 1 0,0-1-1,1 0 1,-1 1 0,0-1 0,0 1 0,0-1 0,0 1 0,0-1 0,1 1 0,-1-1-1,0 1 1,0-1 0,0 1 0,0-1 0,-1 1 0,1-1 0,0 1 0,0-1-1,0 1 1,0-1 0,0 1 0,-1-1 0,1 1 0,-11 25-8,-1-1-1,-1 0 1,-1-1 0,-1 0-1,-25 29 1,37-49 55,-2 2 65,0 0 0,0 0 0,-1-1 0,-7 7 0,12-11-70,0 0 0,0-1 0,0 1 0,0 0 0,0-1 0,0 1 0,0-1 0,0 1 0,-1-1 0,1 1 0,0-1 0,0 0 0,0 0 0,0 1 0,-1-1 0,1 0 0,0 0 0,0 0 0,0 0 0,-1-1 0,1 1 0,0 0 0,0 0 0,0-1 0,0 1 0,0-1 0,-1 1 0,1-1 0,0 1 0,0-1 0,0 0 0,0 1 0,0-1 0,1 0 0,-1 0 0,-1-1 0,2 2-19,-1 0 0,1-1-1,0 1 1,0-1 0,-1 1-1,1 0 1,0-1 0,0 1-1,0-1 1,-1 1 0,1-1-1,0 1 1,0-1 0,0 1-1,0 0 1,0-1 0,0 1-1,0-1 1,0 1 0,0-1-1,0 1 1,0-1 0,0 1-1,0-1 1,1 1 0,-1-1-1,0 1 1,0 0 0,1-1-1,0-1 7,0 1-1,0-1 1,0 1-1,1 0 1,-1 0-1,0 0 1,1 0-1,2-2 1,1 0 9,0 1 0,1-1 0,-1 1 0,11-3 0,8 2-953,0 0 0,0 2 1,32 1-1,-15 1-867,-36-1 856,30 2-4144,-12 5-2178,-13 1 3755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3:33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33 9632,'-18'-19'4384,"23"14"-3840,-5 1 0,8 4-416,1-5-256,9 10 64,0-5 64,0 9 32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3:34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1152 68 10144,'-23'-31'4576,"64"34"-3968,-14-3 160,0 5-544,22-2 543,1 2-447,32-1-128,-3 4-128,16 0-224,-5 4 96,-14-4 256,-8 4-128,-18 0-2687,-10-1 1439,-22 1-5376,-4 4 3648</inkml:trace>
  <inkml:trace contextRef="#ctx0" brushRef="#br0" timeOffset="1">24 29 9728,'-23'-9'4384,"28"1"-3808,0 5-160,8 3-352,9-4-448,9-1 192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6:56.4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4 2912,'-3'-3'3397,"3"3"-3230,0 0 0,0 0 0,1 0 0,-1 0 0,0 0 0,1 0 0,-1 0 0,0 0 0,0 0 0,1 0 0,-1 0 0,0 0 0,0 0 0,1 0 0,-1 1 0,0-1 0,0 0 0,0 0-1,1 0 1,-1 0 0,0 1 0,0-1 0,0 0 0,1 0 0,-1 0 0,0 1 0,0-1 0,0 0 0,0 0 0,0 1 0,0-1 0,0 0 0,1 0 0,-1 1 0,0-1 0,0 0 0,0 1 0,0-1 0,0 3 85,1 0 0,-1 1 0,0-1 0,0 0 0,0 0 0,0 1 0,0-1 0,-1 0 0,0 5 1,-12 31 1302,8-25-1173,-31 135 1177,27-103-1074,-26 80-1,28-103-77,6-18-337,0 0 0,0-1 0,-1 1-1,0-1 1,0 1 0,0-1 0,0 0-1,-4 5 1,5-8 181,2-14 901,6-18-1120,1 1 0,2 0 0,1 0 0,1 1 0,2 1 0,0 0 0,2 1 0,26-34 0,-30 46 18,1 1 1,0 1 0,1 0-1,1 0 1,18-10 0,-32 22-49,0 0 1,0 0 0,0 0 0,1 1 0,-1-1 0,0 0-1,0 1 1,1 0 0,-1-1 0,1 1 0,-1 0-1,0-1 1,1 1 0,-1 0 0,1 0 0,2 1-1,-4-1 12,1 0-1,0 1 1,0-1-1,-1 0 0,1 1 1,0-1-1,-1 1 0,1-1 1,-1 1-1,1 0 1,0-1-1,-1 1 0,1-1 1,-1 1-1,0 0 0,1 0 1,-1-1-1,1 1 1,-1 0-1,0 0 0,1 0 1,0 6 88,0-1 0,-1 0 0,1 0 0,-1 1 0,-1 11 0,-26 159 698,18-124-544,8-47-222,0-4-9,0 1 1,1-1-1,-1 1 0,1-1 0,0 1 1,-1-1-1,1 1 0,0 0 1,1-1-1,-1 1 0,0-1 1,2 5-1,-2-7-16,0 0 1,1 0-1,-1 0 1,0 0-1,0 0 0,1 0 1,-1 1-1,0-1 1,1 0-1,-1 0 0,0 0 1,0 0-1,1 0 1,-1 0-1,0 0 1,1-1-1,-1 1 0,0 0 1,0 0-1,1 0 1,-1 0-1,0 0 0,0 0 1,1 0-1,-1-1 1,0 1-1,0 0 0,1 0 1,-1 0-1,0 0 1,0-1-1,0 1 1,0 0-1,1 0 0,-1-1 1,0 1-1,0 0 1,0 0-1,0-1 0,8-13 255,33-84 120,-26 58-323,26-49 1,-35 77-27,16-24-88,-21 33 24,1 1-1,-1 0 1,1 0 0,0 0 0,-1 0 0,1 0-1,0 1 1,0-1 0,0 1 0,1-1 0,3-1 0,-6 3 20,0 0 1,1 0 0,-1 0 0,0 0 0,0 0-1,1 1 1,-1-1 0,0 0 0,0 0 0,1 0-1,-1 1 1,0-1 0,0 0 0,0 0 0,0 0 0,1 1-1,-1-1 1,0 0 0,0 0 0,0 1 0,0-1-1,0 0 1,0 1 0,0-1 0,0 0 0,0 0-1,0 1 1,0-1 0,0 0 0,0 1 0,0-1 0,2 22 211,-1 0 0,-1 0-1,-6 39 1,0-22-60,3-28-65,1 1 0,0-1-1,1 0 1,0 1 0,1-1 0,2 21 0,-2-31-77,0-1 0,0 1 0,0-1 0,0 1 0,1-1 0,-1 1 0,0-1 0,0 0 0,1 1 0,-1-1 0,0 1 0,1-1 0,-1 0 0,1 1 0,-1-1 0,0 0 0,1 1 0,-1-1 0,1 0 0,-1 0 0,1 0 0,-1 1 0,1-1 0,-1 0 0,1 0 0,-1 0 0,1 0 0,-1 0 1,1 0-1,-1 0 0,1 0 0,-1 0 0,1 0 0,-1 0 0,1 0 0,-1 0 0,2-1 0,18-7 8,-2-3 16,25-20-1,-9 6-105,15-10 81,3 3 0,61-28 0,-84 45-58,-21 10 39,1 0 0,0 0 0,17-4 1,-26 9 12,0 0 0,1 0 1,-1 0-1,0 0 1,0 0-1,0 0 0,0 0 1,0 0-1,0 1 1,0-1-1,0 0 1,0 0-1,0 0 0,0 0 1,0 0-1,0 0 1,0 1-1,0-1 1,1 0-1,-1 0 0,0 0 1,0 0-1,0 0 1,-1 1-1,1-1 1,0 0-1,0 0 0,0 0 1,0 0-1,0 0 1,0 0-1,0 1 1,0-1-1,0 0 0,0 0 1,0 0-1,0 0 1,0 0-1,0 0 1,0 0-1,-1 1 0,1-1 1,0 0-1,0 0 1,0 0-1,0 0 0,-7 11-103,5-7 54,-58 86 145,0 1 103,57-86-201,-34 64 94,32-58-61,1-1 0,0 1 0,1 0-1,-4 20 1,6-30-17,1 1 0,0-1 0,0 1 0,0-1 0,0 0 0,0 1 0,0-1 0,0 1 0,0-1 0,0 1 0,1-1 0,-1 0 0,1 1 0,-1-1-1,1 0 1,-1 1 0,1-1 0,0 0 0,0 0 0,-1 0 0,1 0 0,0 0 0,0 0 0,0 0 0,0 0 0,1 0 0,-1 0 0,0 0 0,0 0 0,0-1 0,1 1 0,-1 0 0,0-1 0,1 0 0,-1 1 0,0-1-1,1 0 1,-1 1 0,1-1 0,-1 0 0,2 0 0,1 0 8,1 0 0,0 0-1,-1-1 1,1 1 0,-1-1 0,1 0-1,-1-1 1,0 1 0,1-1 0,-1 1-1,0-1 1,4-3 0,-1 0-16,-1 1 0,0-1 0,0-1 0,-1 1 0,0-1 0,0 0 0,0 0 0,-1 0 0,1 0 0,-2-1 0,1 0 0,-1 0 0,4-11 0,0-2-16,-2-1 0,0 1 0,-1-1 0,-2 0 0,0-1 0,-1 1 0,-1 0 0,-4-33 0,0 26-72,-1-12-517,6 39 604,-1 1 1,0-1-1,1 0 1,-1 0-1,1 0 1,-1 1-1,1-1 1,-1 0-1,1 0 1,0 1-1,-1-1 1,1 1-1,0-1 1,-1 0-1,1 1 1,0 0-1,0-1 1,0 1-1,-1-1 1,1 1-1,0 0 1,0-1-1,1 1 1,24-6-63,-12 5 70,0 1-1,0 0 1,0 1 0,0 0-1,0 1 1,0 1 0,21 7-1,-31-9 7,0 1 0,0 0 0,-1 0 0,1 0 0,0 0 0,-1 1 0,1-1 0,-1 1 0,0 0 0,0 0 0,0 1 0,0-1-1,0 0 1,-1 1 0,0 0 0,3 4 0,-2-1 36,-1 0-1,1 0 1,-1 1-1,-1-1 0,1 1 1,-1-1-1,0 1 1,-1 9-1,6 49 231,-2-20-254,-2-28 25,1-1-1,5 20 1,-3-18-71,-4-15 34,-1-1 0,1 0 0,0 0 0,1 1 0,-1-1 0,1 0 0,-1 0 0,1 0 0,0-1 0,0 1 0,0 0 0,0-1 0,1 1 0,-1-1 0,5 4 0,-3-4 5,-1 0 0,1 0 0,0-1 0,0 1 0,0-1-1,0 0 1,0 0 0,0 0 0,0 0 0,1-1 0,4 1 0,3-2 27,0 0 0,1-1 0,-1 0 0,0-1 1,0 0-1,-1-1 0,19-8 0,-15 5-19,-1-1-1,0 0 0,0-1 1,-1-1-1,-1 0 1,1 0-1,-2-1 1,1-1-1,-2 0 0,1-1 1,-2 0-1,17-28 1,-18 27-46,0-1 1,-1 0 0,0 0-1,-1-1 1,-1 1 0,0-2-1,3-26 1,-7 40 4,-1 1-1,0-1 1,1 1 0,-1-1-1,0 1 1,-1-1 0,1 1-1,0-1 1,-1 1-1,1-1 1,-1 1 0,0-1-1,0 1 1,0-1 0,0 1-1,0 0 1,-1 0 0,1 0-1,-1-1 1,1 1 0,-1 1-1,0-1 1,0 0-1,0 0 1,0 1 0,0-1-1,0 1 1,0-1 0,0 1-1,-1 0 1,1 0 0,0 0-1,-1 0 1,1 1-1,-1-1 1,-3 0 0,0 0 5,-1 1 0,1 0-1,0 0 1,0 1 0,0-1 0,-1 1 0,1 1 0,0-1 0,0 1 0,1 0 0,-1 0-1,0 1 1,1 0 0,-8 4 0,6-1 32,-1 0 1,1 1-1,0 0 0,0 0 0,1 1 1,0-1-1,1 1 0,-1 1 0,-7 16 1,7-12 39,1 0 0,0 1-1,1 0 1,1 0 0,0 0 0,-1 15 0,3-19-23,1 0 0,0 0 1,0 0-1,1 0 0,1-1 0,3 17 0,-3-20-15,0 0 0,0-1 0,1 1 0,0-1 0,0 1 0,0-1 1,1 0-1,-1-1 0,1 1 0,0 0 0,1-1 0,5 5 0,1-1-72,0-1 1,0 0-1,0-1 1,1 0-1,0-1 0,0 0 1,0-1-1,1 0 1,0-1-1,-1 0 1,1-1-1,0-1 1,0 0-1,0 0 1,17-3-1,-14 0-785,0 0 0,0-1 1,-1-1-1,1 0 0,15-8 0,-15 5-1232,-1 0-1,1-2 1,-1 0-1,22-18 1,21-22-5284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3:37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1177 5312,'0'0'78,"0"0"0,0 0 0,-1 0-1,1 0 1,0 0 0,0 0 0,-1 0 0,1 0 0,0 0 0,0 0 0,0 1 0,-1-1 0,1 0-1,0 0 1,0 0 0,0 0 0,0 0 0,-1 0 0,1 1 0,0-1 0,0 0 0,0 0 0,0 0 0,0 0-1,-1 1 1,1-1 0,0 0 0,0 0 0,0 0 0,0 1 0,0-1 0,0 0 0,0 0 0,0 1-1,0-1 1,0 0 0,0 0 0,0 0 0,0 1 0,0-1 0,0 0 0,0 0 0,0 1 0,0-1 0,0 0-1,0 0 1,0 0 0,0 1 0,1-1 0,-1 0 0,0 0 0,0 0 0,0 1 0,1-1 29,-1 0 0,0 1 0,0-1 0,0 0 0,1 1 0,-1-1 0,0 0-1,0 0 1,1 1 0,-1-1 0,0 0 0,1 0 0,-1 1 0,0-1 0,1 0 0,-1 0 0,0 0 0,1 0 0,-1 0 0,0 1 0,1-1 0,-1 0 0,1 0 0,-1 0 0,0 0 0,1 0 0,-1 0 0,0 0 0,1 0 0,-1 0 0,1-1 0,-1 1 0,0 0 0,1 0 0,-1 0 0,1 0 0,8-7 1272,0 1 0,12-12-1,35-39 188,-48 49-1274,207-202 1175,-214 209-1466,26-21 176,-1-1 0,-1-2 0,32-39 0,-32 30 65,-1-1-1,-1-1 0,18-41 1,-40 73-279,1 1 0,0 0 0,0-1 0,0 1 0,0 0 0,5-6 0,-7 9 24,0-1-1,1 1 1,-1 0-1,0 0 1,0 0-1,1 0 1,-1-1-1,0 1 1,0 0-1,1 0 1,-1 0-1,0 0 1,0 0-1,1 0 0,-1 0 1,0 0-1,1 0 1,-1 0-1,0 0 1,0 0-1,1 0 1,-1 0-1,0 0 1,1 0-1,-1 0 1,0 0-1,0 0 1,1 0-1,-1 0 1,0 1-1,1-1 1,-1 0-1,0 0 1,1 2-23,0-1 0,0 0 0,0 1 0,0-1-1,0 1 1,-1-1 0,1 1 0,-1-1 0,1 1 0,0 2 0,6 37-64,-1 0-1,-2 0 1,-1 56 0,-18 124 304,13-200-173,-1 9 206,-1 1-1,-15 54 1,19-84-223,0 0 0,0-1 0,0 1 0,0 0 0,0-1 0,-1 1 0,1-1 0,0 1 0,0-1 0,-1 1 1,1 0-1,0-1 0,-1 1 0,1-1 0,-1 1 0,1-1 0,-1 0 0,1 1 0,-1-1 0,1 1 0,-1-1 0,1 0 0,-1 1 0,1-1 0,-1 0 0,-1 1 0,2-2 7,-1 1 1,0 0-1,0 0 0,1-1 0,-1 1 0,0-1 0,1 1 0,-1 0 0,0-1 1,1 1-1,-1-1 0,1 1 0,-1-1 0,1 0 0,-1 1 0,1-1 0,-2-1 1,-1-4 85,0 0 0,-1 0 1,-3-13-1,-28-108 122,6 21-447,24 84-257,15 25 129,-3 4 261,0 0 0,8 10 0,-9-10 87,0 0 0,0-1 1,11 10-1,-11-11 23,1-1-1,0 1 1,0-1-1,0-1 0,0 1 1,0-1-1,1 0 1,0-1-1,-1 0 1,1 0-1,0-1 0,0 1 1,0-2-1,0 1 1,0-1-1,0-1 0,0 1 1,11-3-1,35-9 150,-2-2 0,1-2 0,-2-3 0,86-44 0,-121 56-160,-1-1 1,0-1-1,0-1 1,-1 0-1,-1-1 1,0-1-1,0 1 1,-1-2 0,0 0-1,12-19 1,-2-3 67,28-62 0,9-46-76,-57 140-8,35-93-26,40-154 0,-69 206-100,-8 40 95,0 0 0,0 0-1,0 0 1,0 0 0,-1 0 0,0 0-1,1 0 1,-4-7 0,4 11 22,0-1 0,0 0 1,-1 1-1,1-1 0,0 1 1,0-1-1,-1 1 0,1-1 0,0 1 1,-1-1-1,1 1 0,-1-1 0,1 1 1,-1-1-1,1 1 0,0 0 0,-1-1 1,0 1-1,1 0 0,-1-1 0,1 1 1,-1 0-1,1 0 0,-1-1 0,0 1 1,1 0-1,-1 0 0,1 0 0,-1 0 1,0 0-1,1 0 0,-1 0 0,1 0 1,-2 0-1,0 1-21,0 0 0,0 0 1,0 0-1,0 0 0,0 0 0,1 1 1,-1-1-1,0 1 0,1-1 0,-3 4 1,-3 3-41,0 1 0,0 0 0,1 0 0,1 1 0,-8 16 0,-10 31 9,3 0 1,-18 86 0,35-130 72,-39 203 152,31-143-104,-2 73 0,12-127 22,1-1 0,0 1 0,1-1 0,1 1 0,1-1 0,1 0 0,10 32 0,-13-47-54,1-1-1,-1 1 1,0 0-1,1 0 1,0-1 0,-1 1-1,1-1 1,0 0-1,0 1 1,0-1 0,1 0-1,-1 0 1,1 0-1,-1 0 1,5 2 0,-3-3 1,0 1 1,0-1 0,1 0-1,-1 0 1,0-1-1,0 1 1,1-1 0,-1 0-1,1 0 1,-1 0 0,7-2-1,19-5 29,0-1 0,-1-2 0,39-18 0,-23 10-50,333-141-33,-375 158 25,19-7-146,-18 8 12,-13 8-21,-36 23-95,-54 41 88,63-39 207,-49 57 0,78-82-18,-22 27 58,27-32-72,1 0 0,-1 0 0,1 0 0,-1 0 0,1 0 0,0 0 0,0 0 0,0 0 0,1 0 0,-1 1 0,0 3 0,1-7-2,0 1 1,1 0 0,-1 0 0,0-1 0,0 1 0,0 0 0,0-1-1,1 1 1,-1 0 0,0-1 0,1 1 0,-1 0 0,0-1-1,1 1 1,-1-1 0,1 1 0,-1-1 0,1 1 0,-1-1 0,1 1-1,-1-1 1,1 1 0,0-1 0,-1 0 0,1 1 0,0-1-1,-1 0 1,1 0 0,0 1 0,-1-1 0,1 0 0,0 0 0,-1 0-1,1 0 1,0 0 0,0 0 0,-1 0 0,1 0 0,0 0-1,-1 0 1,2-1 0,2 1 40,1-1 0,0 0 0,-1 0 0,0-1 0,1 1-1,4-4 1,8-4-5,-1-1 0,-1 0-1,0-2 1,0 0 0,-2 0-1,17-19 1,69-93 35,-77 95-78,-15 19-13,40-57-229,-45 63-188,-6 7 100,-7 11 82,3 8 193,1 1 1,0 0 0,-5 39-1,10-48 114,1 0-1,0-1 1,1 1 0,1 0-1,0-1 1,1 1-1,0-1 1,5 14 0,-6-24-30,0 0 0,0 0 0,0 0-1,1-1 1,-1 1 0,1 0 0,0-1 0,2 4 0,-3-5-9,0 0 0,0 0 0,1 0 0,-1 0 0,0-1 0,0 1 0,0 0 0,1-1 0,-1 1 0,0-1 0,1 1 0,-1-1 0,0 1 0,1-1-1,-1 0 1,1 0 0,-1 0 0,0 0 0,1 0 0,-1 0 0,1 0 0,-1 0 0,3-1 0,8-4 19,0-1-1,0 0 1,0 0-1,20-15 1,-2 0-4,-25 19-37,278-158 107,-244 143-133,-26 11-86,1 1-1,18-13 1,-40 34-109,-10 25-1,16-34 232,1 0-1,-1 0 0,1 0 0,0 0 1,0 1-1,1-1 0,0 0 0,1 0 1,-1 1-1,1-1 0,3 10 0,-2-12 17,-1 0 0,1 0 0,0 0-1,0-1 1,1 1 0,-1-1 0,1 1 0,0-1-1,0 0 1,1 0 0,-1 0 0,1 0-1,0-1 1,0 0 0,0 1 0,6 2 0,-7-5-12,0 1 0,-1-1 1,1-1-1,0 1 1,0 0-1,0-1 0,0 0 1,0 1-1,-1-1 0,1 0 1,0 0-1,0-1 1,0 1-1,0-1 0,0 1 1,0-1-1,-1 0 0,1 0 1,0 0-1,0-1 1,-1 1-1,4-3 0,5-3 13,1-1-1,-1-1 0,13-14 1,-23 23-26,124-117 212,-86 80-148,-2-1 0,-1-2 0,-2-1 0,-2-2 0,27-49 0,94-199-305,-148 281 185,-1 0 1,0 0-1,0 0 1,2-14 0,-6 23 42,1 1 0,-1-1 1,0 0-1,0 1 0,0-1 1,1 0-1,-1 1 0,0-1 1,0 0-1,0 1 0,0-1 1,0 0-1,0 1 1,0-1-1,0 0 0,0 1 1,-1-1-1,1 0 0,0 1 1,0-1-1,-1 1 0,1-1 1,0 0-1,-1 1 0,1-1 1,-1 0-1,0 2-12,-1-1 0,1 1 0,-1 0 0,1 0 0,0 0 0,0-1 0,-1 1 0,1 1 0,0-1 0,0 0 0,0 0 0,0 0 0,0 0 0,0 1 0,-1 1 0,-28 40-104,-32 63-1,-20 57 79,74-147 21,-16 34 86,-18 59-1,31-75 43,2-1 0,-8 64 1,16-82-92,-6 71 184,6-75-133,2 0 0,-1 0 0,1 0 0,1 0 0,4 16 0,-5-24-109,0 0 0,1-1 0,-1 1 0,0 0 1,1-1-1,0 1 0,-1-1 0,1 1 0,0-1 0,0 0 0,5 4 0,-6-5-86,0-1 1,0 1-1,0-1 0,0 1 0,0-1 1,0 1-1,0-1 0,0 1 1,0-1-1,0 0 0,0 0 0,0 0 1,0 1-1,0-1 0,0 0 1,0 0-1,0 0 0,0-1 0,0 1 1,0 0-1,0 0 0,0-1 1,0 1-1,0 0 0,0-1 0,0 1 1,0-1-1,0 1 0,0-1 1,0 0-1,0 1 0,0-1 0,-1 0 1,2-1-1,1-2-624,1-1 0,-2 1 0,1-1 0,0 0 0,-1 0 0,0-1 0,0 1 0,-1 0 0,1-1 0,-1 1 0,0-1 0,0 1 0,-1-1 0,0 1 0,0-8 0,-5-27-2738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3:37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19 107 9568,'-18'-15'4320,"23"6"-3776,3 1 1280,5 5-1121,29-14 481,3 5-672,26-4-160,6 9-224,4-6-160,-4 10 0,-6-1 160,-13 4-64,-8 0-1632,-5 7 832,-19-2-4351,-7 6 2815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3:38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9312,'10'-20'4192,"88"23"-3616,-22-3 160,10 0-512,71-11 416,0-1-384,28-8 96,-19 7-224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3:39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19 975 3968,'-15'7'1285,"14"-7"-1188,1-1 0,0 1 0,0 0 0,0 0 0,-1 0 0,1 0 0,0-1 0,0 1 0,0 0 0,0 0 0,-1 0 0,1-1 0,0 1 0,0 0 0,0 0 0,0-1 0,0 1 0,0 0 0,0 0 0,0-1-1,0 1 1,0 0 0,0-1 0,0 1 0,0 0 0,0 0 0,0-1 0,0 1 0,0 0 0,0 0 0,0-1 0,0 1 0,6-1 275,-1-1 1,0 1-1,0-1 0,1 0 0,-1 0 0,0-1 1,0 1-1,-1-1 0,7-5 0,-3 3-126,33-23 935,-1-2 0,69-68 0,60-86-95,-128 138-857,1-2-29,-3-1-1,34-56 0,-37 45 160,-3-2 0,28-71 0,-30 34-444,-42 128-268,-32 94 140,-28 175 162,60-233 68,4 0 0,0 107 0,7-158 42,1 0 1,0-1-1,1 1 0,5 15 0,-6-26-24,0 1 1,0-1 0,0 0 0,1 1-1,-1-1 1,1 0 0,0 0-1,0 0 1,0 0 0,0-1 0,1 1-1,-1 0 1,1-1 0,-1 0-1,1 1 1,0-1 0,0 0 0,0-1-1,0 1 1,6 2 0,-4-3 17,0 1 0,-1-2 0,1 1 0,0 0 0,-1-1 0,1 0 0,0 0 0,0-1 0,-1 1 0,1-1-1,5-1 1,-2-1-11,0 0 0,0 0 0,0 0 0,-1-1 0,13-9 0,-1-2 60,1-1 0,-2-1 1,18-22-1,8-13-108,56-89-1,-91 127-34,-16 28-159,0 0-1,-9 27 1,-10 44 33,22-69 169,1-1 0,0 1 0,1 0 0,1 0 0,2 29 0,-1-39 15,1 1 0,0-1 0,0 1 0,1-1 0,0 1 0,0-1-1,0 0 1,1 0 0,0 0 0,0 0 0,0-1 0,1 1 0,0-1-1,0 0 1,1 0 0,7 7 0,-6-8 30,-1 0 0,1 0 0,0-1 0,0 0 0,0 0 0,0-1 0,1 0 0,-1 0 0,11 2 0,-15-3-15,1-1-1,-1 0 0,0 0 1,0 0-1,1 0 0,-1 0 1,0 0-1,0 0 0,0-1 1,1 1-1,-1-1 1,0 0-1,0 1 0,0-1 1,0 0-1,0 0 0,0 0 1,0-1-1,0 1 0,-1 0 1,1-1-1,0 1 0,-1-1 1,1 0-1,-1 1 0,0-1 1,1 0-1,-1 0 0,0 0 1,0 0-1,0 0 0,0 0 1,0-3-1,0-1 10,0 1 0,0-1 0,0 1 0,-1-1 0,0 1 0,0-1 0,-2-7 0,-8-40-28,8 45-29,-4-20 1,-2 1 0,0 0 0,-2 0-1,-1 1 1,-1 0 0,-28-43 0,31 56-172,9 13 181,0 0 1,0 0-1,0 0 1,0 0-1,0 0 1,0 0-1,0 0 1,0 0-1,0 0 1,0-1-1,0 1 1,0 0-1,0 0 1,0 0-1,0 0 1,0 0-1,0 0 1,0 0-1,0 0 1,0 0-1,0 0 1,0 0-1,0 0 0,0 0 1,0 0-1,0 0 1,0-1-1,0 1 1,0 0-1,0 0 1,0 0-1,0 0 1,0 0-1,0 0 1,0 0-1,0 0 1,0 0-1,0 0 1,1 0-1,-1 0 1,0 0-1,0 0 1,0 0-1,0 0 1,0 0-1,0 0 1,0 0-1,0 0 0,0 0 1,0 0-1,0 0 1,0 0-1,0 0 1,0 0-1,0 0 1,0 0-1,1 0 1,-1 0-1,0 0 1,0 0-1,0 0 1,0 0-1,0 0 1,0 0-1,0 0 1,0 0-1,0 0 1,9 2-121,7 5 72,-2 0 96,1 0-1,0-2 1,-1 1-1,2-2 1,-1 0-1,0-1 1,1-1 0,-1 0-1,1-1 1,0 0-1,0-2 1,-1 0-1,24-4 1,-18 1-566,0-1 0,0-1 0,29-13 0,-18 6-890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3:39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50 148 7040,'-50'-16'3200,"68"24"-2752,9-3 576,9 2-640,28-7 832,-1 0-704,48-15 320,2-2-480,22-15 32,-9 9-256,0-13 288,-15 7-224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3:42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328 209 4384,'-1'-1'168,"1"0"0,-1 0 1,1 0-1,0 0 0,-1 0 1,1 0-1,0 0 0,0 0 0,0 0 1,-1 0-1,1 0 0,0 0 0,0 0 1,1 0-1,-1 0 0,0 0 1,0 0-1,0-1 0,2-1 0,-2 2 35,1 0 0,-1-1 0,0 1 0,1-1 0,-1 1 0,0-1 0,0 1 0,0-1 0,0 1 0,0-1 0,0 1 0,-1-1 0,1 1 0,0-1 0,-2-1 0,2 2-124,-1-1-1,0 1 1,1 0-1,-1 0 1,0 0-1,0 1 1,0-1-1,0 0 1,0 0-1,0 0 1,0 1-1,0-1 1,0 0-1,0 1 1,0-1-1,0 1 1,-1-1 0,1 1-1,0 0 1,0-1-1,0 1 1,-1 0-1,1 0 1,0 0-1,0 0 1,-1 0-1,1 0 1,0 0-1,0 1 1,-1-1-1,1 0 1,0 1 0,-2 0-1,-4 2 127,1-1 0,0 1 1,-1 1-1,-8 6 0,-17 14 36,1 3 0,1 0 0,1 2 0,-38 51 0,64-76-216,-9 9 50,-11 20 0,20-28-17,1-1 1,-1 1-1,1 0 0,0 0 0,1-1 1,-1 1-1,1 0 0,0 1 0,-1 4 1,2-8-26,0-1 0,0 1 0,0 0 0,0-1 0,0 1 0,1-1 0,-1 1 0,0 0 0,1-1 0,0 1 0,-1-1 0,1 1 0,0-1 0,-1 0 0,1 1 0,0-1 0,0 0 1,0 1-1,0-1 0,0 0 0,1 0 0,-1 0 0,0 0 0,1 0 0,-1 0 0,0 0 0,1 0 0,-1-1 0,1 1 0,2 0 0,1 1 74,0-1-1,0 0 1,0 0 0,0-1-1,0 0 1,1 0-1,9-1 1,-6 0-48,0-1 0,-1 0-1,1-1 1,0 0 0,-1-1 0,0 1 0,0-2 0,0 1 0,-1-1-1,1 0 1,-1 0 0,0-1 0,0 0 0,-1-1 0,0 1 0,0-1 0,8-13-1,-2 1 9,-1-1 0,0 0 0,-1-1 0,-2 0 0,12-41 0,-20 62-67,3-11-51,0 0 1,-1 0-1,2-19 0,-15 60-583,4 2 534,2 0 0,1 0 0,1 41 0,3-68 145,0-1 1,0 0-1,1 0 0,-1 0 1,1 0-1,0 0 0,0 0 1,1 0-1,-1 0 0,1 0 1,0-1-1,3 7 1,-3-8-16,1 1 1,-1-1 0,0 0 0,1 0 0,-1 0 0,1 0 0,-1 0 0,1 0-1,0-1 1,0 1 0,0-1 0,0 0 0,0 0 0,0 0 0,0 0 0,5 0-1,1 0 36,0-1-1,0 0 0,0 0 0,-1-1 1,1 0-1,0-1 0,-1 0 1,16-5-1,-1-3 81,40-21 0,-36 16-51,-2-2 0,0-1-1,43-40 1,55-73 81,-117 124-192,-4 4 4,0 0-24,0 1 0,0-1 0,1 1 0,-1 0 0,1-1 0,-1 1 0,1 0 0,-1 1 0,1-1 0,0 0 0,0 1 0,6-3 0,-9 4 28,1 0-1,-1 0 1,1 0 0,-1 0 0,1 0-1,-1 0 1,1 0 0,0 0-1,-1 0 1,1 0 0,-1 0 0,1 0-1,-1 0 1,1 1 0,-1-1 0,1 0-1,-1 0 1,1 1 0,-1-1-1,1 0 1,-1 1 0,1-1 0,-1 0-1,0 1 1,1-1 0,0 1-1,0 1-3,-1-1-1,1 1 1,0-1-1,0 1 0,-1 0 1,1-1-1,-1 1 1,0 0-1,1 1 1,0 6-13,-1 0 0,0 0 1,-1 12-1,-6 36 20,-20 77-1,-44 89 46,20-70 144,23-65 395,-45 91 0,71-175-528,2-2 25,-1 0-1,0 1 1,0-1 0,-1 0-1,1 0 1,0 0 0,-1 0-1,1 0 1,-1 0-1,0 0 1,0-1 0,-3 3-1,5-4-59,0 1 1,0-1-1,-1 0 0,1 0 0,0 0 0,0 0 0,0 0 0,-1 0 0,1 0 0,0 1 0,0-1 1,-1 0-1,1 0 0,0 0 0,0 0 0,-1 0 0,1 0 0,0 0 0,0 0 0,-1 0 0,1 0 1,0-1-1,0 1 0,0 0 0,-1 0 0,1 0 0,0 0 0,0 0 0,-1 0 0,1 0 0,0-1 1,0 1-1,0 0 0,0 0 0,-1 0 0,1 0 0,0-1 0,-4-12 320,2-20-20,5 3-252,2 1-1,0 0 0,2 1 1,1-1-1,19-43 0,77-138-235,-26 59 204,-60 112-67,121-234 97,-130 259-141,0-1 0,0 2 0,1-1 1,1 1-1,1 1 0,0 0 0,0 0 0,18-11 1,-29 22 50,1-1 1,0 1-1,0 0 0,0 0 1,0 0-1,0 1 1,1-1-1,-1 0 1,0 1-1,0 0 1,0-1-1,0 1 1,1 0-1,3 0 1,-5 0 17,0 1 0,-1-1 0,1 0 1,0 0-1,-1 1 0,1-1 0,0 1 0,0-1 1,-1 1-1,1-1 0,-1 1 0,1-1 1,-1 1-1,1-1 0,0 1 0,-1-1 0,1 2 1,0 0 4,0 0-1,-1-1 1,1 1 0,-1 0 0,0 0 0,1-1 0,-1 1 0,0 0 0,0 0-1,0 3 1,-3 21 71,0 0 0,-2 0-1,-12 38 1,-35 73 269,48-126-215,0 0 1,-1-1 0,-1 1-1,1-1 1,-2 0 0,1-1-1,-10 10 1,16-19-116,0 0-1,0 0 1,0 1-1,0-1 1,0 0 0,0 0-1,0 0 1,0 0-1,0 0 1,0 1 0,-1-1-1,1 0 1,0 0-1,0 0 1,0 0 0,0 0-1,0 0 1,-1 0-1,1 0 1,0 0 0,0 1-1,0-1 1,0 0-1,0 0 1,-1 0 0,1 0-1,0 0 1,0 0-1,0 0 1,0 0 0,-1 0-1,1 0 1,0 0 0,0 0-1,0 0 1,0 0-1,-1 0 1,1-1 0,0 1-1,0 0 1,0 0-1,0 0 1,-1 0 0,1 0-1,0 0 1,0 0-1,0 0 1,0-1 0,0 1-1,0 0 1,0 0-1,-1 0 1,1 0 0,0 0-1,0-1 1,0 1-1,0 0 1,0 0 0,0 0-1,0 0 1,0-1-1,0 1 1,0 0 0,0 0-1,1-12-10,2 1-11,2 0-1,-1 0 0,1 0 1,1 0-1,0 1 0,1 0 1,0 1-1,0-1 0,1 1 1,0 0-1,1 1 0,0 0 1,0 1-1,1 0 0,15-9 1,-21 13 5,1 1 1,0 0-1,-1 0 1,1 1 0,0-1-1,0 1 1,0 0 0,0 1-1,0-1 1,0 1 0,0 0-1,0 0 1,1 1-1,-1-1 1,0 1 0,0 0-1,-1 1 1,1-1 0,0 1-1,0 0 1,-1 0-1,1 0 1,-1 1 0,1 0-1,-1 0 1,0 0 0,0 0-1,4 5 1,1 1-19,-2 0 1,1 1-1,-1 0 0,-1 0 1,0 0-1,0 1 0,-1 0 1,0 0-1,-1 0 0,6 24 1,-8-19 28,0 0 0,0 0 0,-1 0 0,-1 0 0,-4 29 0,-21 80-121,20-106 106,-14 56 39,-3-1 0,-43 97 0,47-131 35,-26 52 327,42-89-359,1-1 24,0 1 0,0-1 0,-1 0-1,1 1 1,-1-1 0,0 0 0,0 0-1,0 0 1,0 0 0,0 0 0,-4 2 0,6-4-46,0 1 1,-1-1-1,1 0 1,0 0 0,0 0-1,0 0 1,-1 0-1,1 0 1,0 0 0,0 0-1,0 0 1,0 0-1,-1 0 1,1 0 0,0 0-1,0 0 1,0 0-1,-1 0 1,1 0 0,0 0-1,0 0 1,0 0 0,-1 0-1,1 0 1,0 0-1,0 0 1,0-1 0,0 1-1,-1 0 1,1 0-1,0 0 1,0 0 0,0 0-1,0 0 1,0-1-1,0 1 1,-1 0 0,1 0-1,0 0 1,0 0-1,0-1 1,0 1 0,0 0-1,-2-4 0,1 0 0,0 0 0,0 1 0,0-1 0,0 0 0,1 0-1,-1 0 1,1 0 0,0 0 0,1-7 0,1-17 1,1 1 0,2 0 0,1 0 0,1 1 1,1 0-1,1 0 0,20-39 0,3 6 20,77-106 0,71-101-178,-132 192 76,-41 63 68,3-5-62,20-23 0,-28 36 33,1 0 1,0 0-1,-1 0 1,1 1-1,1-1 1,-1 1-1,0 0 0,0 0 1,1 0-1,-1 0 1,1 1-1,0-1 1,6-1-1,-9 3 23,0 0 1,0 0-1,0 0 0,-1 0 1,1 0-1,0 1 1,0-1-1,0 0 0,0 0 1,0 0-1,-1 1 1,1-1-1,0 0 0,0 1 1,0-1-1,-1 1 0,1-1 1,0 1-1,-1-1 1,1 1-1,0 0 0,-1-1 1,1 1-1,-1 0 1,1-1-1,-1 1 0,1 0 1,-1 0-1,1 0 0,-1 1 1,2 2 14,-1 1 0,0-1 0,0 1 0,1 6 0,-2-8 5,2 14 24,-1 0 0,-1 0 0,0 1-1,-2-1 1,0 0 0,0 0 0,-2-1 0,0 1 0,-1-1 0,-1 0 0,-12 25 0,13-32 19,0 0 1,-1 0-1,1-1 1,-2 0 0,1 0-1,-1-1 1,-1 1-1,-9 6 1,13-11-19,0-1 1,0 0 0,0 0-1,-1-1 1,1 0-1,0 1 1,-1-1-1,-5 0 1,8-1-151,19-3 80,29-2 0,3 0-35,23-8 24,204-42 283,-247 47-218,38-15 0,-57 19 1,-1-1 0,0 0 0,0 0 1,0-1-1,0 0 0,-1 0 0,9-10 1,-11 9 8,0 0 0,-1-1 1,0 1-1,-1-1 1,1 0-1,-1 0 1,-1 0-1,0-1 1,0 0-1,0 1 0,1-18 1,-3 20-24,0 0 0,0 0 0,-1 0 0,0 0 0,-1 0 1,1 0-1,-1 0 0,0 0 0,-1 0 0,0 0 0,0 0 0,0 1 0,0-1 1,-1 0-1,0 1 0,0 0 0,0 0 0,-5-5 0,6 7-18,0 1 0,-1 0-1,1 0 1,-1 0 0,0 0 0,1 1-1,-1-1 1,0 1 0,0 0 0,0-1-1,0 1 1,0 0 0,-1 1 0,1-1-1,0 1 1,0-1 0,0 1 0,-1 0-1,1 0 1,0 0 0,0 1 0,0-1-1,-1 1 1,1 0 0,0 0 0,-6 2-1,0 1-16,0 1 0,0 0 0,0 0 0,0 1 0,1 0 0,-16 14 0,1 2-32,1 2 0,-31 42 0,46-56 79,0 0-1,1 1 1,0-1 0,1 1-1,0 1 1,1-1 0,1 1-1,-1-1 1,2 1 0,-2 12 0,4-21-2,-1 1 1,1-1-1,1 0 1,-1 0 0,0 0-1,1 0 1,-1 0-1,1 1 1,0-1 0,0 0-1,0-1 1,1 1 0,-1 0-1,1 0 1,-1 0-1,5 4 1,-3-4 1,1 1 1,-1-1-1,1 0 0,0 0 0,0-1 1,1 1-1,-1-1 0,0 0 1,9 3-1,3-1 27,0 0 0,0-1 0,0-1 0,1 0 0,19-2 0,-4-1 59,0-2 1,0-1-1,0-1 0,41-13 0,117-50-67,70-43 70,-228 96-92,32-22 1,-74 43-54,-158 106-376,143-93 415,1 1-1,2 1 0,-1 1 0,-29 40 1,50-59 23,0 0 0,0 0 1,0 0-1,1 1 0,-1-1 1,-1 6-1,3-8-11,0-1-1,0 1 1,-1 0 0,1-1-1,0 1 1,0 0 0,0-1-1,0 1 1,0 0 0,0 0-1,0-1 1,0 1-1,0 0 1,1-1 0,-1 1-1,0 0 1,0-1 0,1 1-1,-1 0 1,0-1 0,1 1-1,-1-1 1,0 1 0,1 0-1,-1-1 1,1 1 0,-1-1-1,1 1 1,-1-1 0,1 0-1,0 1 1,-1-1 0,1 0-1,-1 1 1,1-1 0,0 0-1,-1 0 1,1 1 0,0-1-1,0 0 1,-1 0 0,1 0-1,0 0 1,0 0 0,7 0 70,0 0 1,0-1-1,0 0 1,0 0-1,0-1 1,0 1-1,14-7 1,55-28 116,-73 34-186,22-13 9,-1 0 0,-1-2 1,0-1-1,-2-1 1,0 0-1,-1-2 0,-1-1 1,-1 0-1,-1-1 1,27-46-1,-40 61-34,-3 5-11,0 0 1,-1 0-1,1 1 0,-1-1 1,0 0-1,2-4 1,-4 6-132,-3 3 80,-3 6-38,-50 95-323,48-84 446,1 1 0,1 0 0,-7 31 0,13-46 14,0 0 0,1-1 0,0 1 0,-1 0 0,1 0 0,1 0 0,-1 0 0,1 0 0,0-1 0,0 1-1,0 0 1,1-1 0,0 1 0,-1-1 0,2 1 0,-1-1 0,5 7 0,-5-9 16,1 1 0,-1 0-1,1-1 1,0 0 0,0 1 0,0-1-1,0 0 1,0-1 0,0 1 0,0 0-1,1-1 1,-1 0 0,1 0 0,-1 0-1,1 0 1,-1-1 0,1 1 0,0-1-1,-1 0 1,1 0 0,0 0 0,-1 0-1,1-1 1,3 0 0,5-2 5,-1 0 0,0-1 0,-1 0 1,1-1-1,-1 0 0,1 0 0,17-14 0,2-4 10,29-30-1,-38 32-134,2 1 0,45-31 1,-65 49 51,0 0 1,0 0-1,1 1 1,-1-1-1,1 1 1,0 0 0,-1 0-1,1 0 1,0 0-1,5 0 1,-7 1 12,-1 0 1,1 0 0,-1 1 0,1-1 0,-1 1-1,1-1 1,-1 1 0,1-1 0,-1 1-1,0 0 1,1-1 0,-1 1 0,0 0 0,0 0-1,1 0 1,-1 0 0,0 0 0,0 1 0,0-1-1,0 0 1,0 0 0,-1 1 0,1-1-1,0 1 1,-1-1 0,2 2 0,0 4 9,0 0 0,0 1 0,-1-1 0,1 0 0,-1 14 0,2 10 67,0-12-7,-1-4 12,0-1-1,1 0 1,0 0 0,7 15-1,-8-25-13,-1-1-1,1 0 0,0 1 1,0-1-1,0 0 1,0 0-1,1 0 0,-1 0 1,1 0-1,0-1 1,0 1-1,0-1 0,0 0 1,0 0-1,0 0 1,1 0-1,-1-1 0,1 1 1,-1-1-1,7 2 0,-1-1 45,1-1 0,0 0 0,-1-1 0,1 0-1,13-1 1,50-11-404,-33 5-1009,-24 4-966,-9 3 1171,0-1 0,-1 0-1,1-1 1,0 0 0,-1 0-1,10-4 1,-9 2-499,-1 0 0,1-1 1,-1 0-1,7-8 0,23-26-3768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4:11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340 573 2912,'0'-1'62,"0"1"1,0-1-1,0 0 1,-1 1-1,1-1 1,0 0-1,0 0 1,0 1-1,0-1 1,1 0-1,-1 0 0,0 1 1,0-1-1,0 0 1,0 1-1,1-1 1,-1 0-1,0 1 1,1-1-1,-1 0 1,1 0-1,13-10 2897,-12 10-2503,-2 0-354,0 1 0,1-1 0,-1 0 1,1 1-1,-1-1 0,0 0 0,0 1 0,1-1 0,-1 0 0,0 1 0,0-1 1,0 0-1,0 1 0,0-1 0,0 0 0,0 0 0,0 1 0,0-1 0,0 0 1,0 0-1,0 1 0,0-1 0,-1 0 0,1 1 0,0-1 0,0 0 0,-1 1 0,1-1 1,-1 0-1,1 1 0,-1-1 0,1 1 0,-1-1 0,1 1 0,-1-1 0,1 1 1,-1-1-1,1 1 0,-1-1 0,0 1 0,1 0 0,-1 0 0,0-1 0,1 1 0,-1 0 1,0 0-1,1 0 0,-1-1 0,0 1 0,0 0 0,1 0 0,-1 0 0,-1 0 1,-2 2-102,0-1 1,-1 1 0,1-1-1,0 1 1,1 0-1,-1 0 1,-6 5 0,-26 24 111,19-15-74,-44 36 90,21-20-46,2 3 0,-52 59 1,87-91-35,0 0 0,1 1 0,0 0 1,0-1-1,0 1 0,0 0 1,0 0-1,1 0 0,-2 6 1,3-8-10,0 0 1,0 1-1,0-1 1,0 0-1,0 0 1,0 0-1,0 0 1,1 0-1,-1 0 1,1 0-1,-1 0 1,1 0-1,0 0 1,0 0-1,0 0 1,0 0-1,0 0 1,0 0-1,1-1 1,1 3 0,0-1 44,1 0 1,0 0 0,0-1 0,0 1 0,0-1 0,0 0 0,1 0-1,-1 0 1,1 0 0,-1-1 0,1 0 0,0 0 0,-1 0 0,1 0-1,0-1 1,0 0 0,-1 0 0,8-1 0,-1 0 10,-1-1 0,1 0 0,-1-1 0,0 0 0,0 0 0,0-1 0,14-7 0,-14 5-21,1-1-1,-1 0 0,-1 0 1,1-1-1,-1 0 0,-1-1 0,0 0 1,0 0-1,0-1 0,-1 0 1,-1 0-1,0 0 0,9-23 0,5-19-2,18-85 1,-32 115-74,1-5 7,30-142-209,-29 103 324,-3 0 0,-4-103 0,-1 166-138,-1 0 0,1 0 1,-1 0-1,1 0 0,-1 0 1,0 0-1,-2-4 0,3 7 12,0 0 0,0 0-1,0-1 1,0 1 0,0 0 0,0 0-1,0 0 1,-1 0 0,1-1-1,0 1 1,0 0 0,0 0 0,0 0-1,0 0 1,-1 0 0,1 0 0,0-1-1,0 1 1,0 0 0,-1 0-1,1 0 1,0 0 0,0 0 0,0 0-1,-1 0 1,1 0 0,0 0 0,0 0-1,0 0 1,-1 0 0,1 0-1,0 0 1,0 0 0,0 0 0,-1 0-1,1 0 1,0 0 0,0 1 0,0-1-1,-2 1-17,1 0 0,0 0 0,0 0 0,1 0 0,-1 1 0,0-1 0,0 0 0,1 1 0,-1-1 0,0 2 0,-9 23-74,2 1 0,1 0 0,1 0 0,-5 54 0,5 119 30,6-182 43,6 148 77,-4-142 47,2 0-1,1 0 0,0-1 1,18 45-1,-22-65-41,1 1 0,-1-1 0,1 1 0,0-1 1,0 0-1,1 0 0,-1 0 0,1 0 0,2 3 1,-3-5-28,-1 0 1,1 0 0,-1 0 0,1-1 0,-1 1 0,1 0 0,-1-1 0,1 1 0,0-1 0,-1 0 0,1 0 0,0 1 0,-1-1 0,1 0 0,0 0 0,-1 0 0,1-1 0,0 1 0,-1 0 0,1-1 0,0 1 0,-1-1 0,2 0 0,4-2 23,0-1-1,0 0 1,0 0 0,-1-1 0,0 0-1,0 0 1,0 0 0,-1-1-1,1 0 1,-1 0 0,-1 0 0,1 0-1,-1-1 1,4-8 0,6-13 3,-2 0 1,10-35 0,-20 57-37,6-17 8,0 1-170,8-40-1,-22 98-453,-11 69 275,16-91 325,0 1-1,1-1 1,1 1-1,0-1 1,4 22-1,-4-32 9,1 1 0,-1 0 0,1-1 0,0 1 0,0-1 0,1 1 0,-1-1 0,1 0 0,0 0 0,0 0 0,0 0 0,1-1 0,3 4 0,-4-5 31,0 0-1,-1 0 0,1 0 1,0-1-1,0 0 1,0 1-1,0-1 0,0 0 1,0-1-1,0 1 1,0 0-1,0-1 1,0 0-1,1 1 0,-1-2 1,0 1-1,0 0 1,0 0-1,0-1 1,0 0-1,4 0 0,1-2 30,1-1 1,-1 0-1,0 0 0,0 0 0,0-1 0,0 0 0,-1-1 0,0 0 0,12-12 0,-1-3-62,29-45 0,1 0-366,-48 66 346,0-1 1,0 1-1,1 0 0,-1-1 1,0 1-1,0-1 0,1 1 1,-1 0-1,0-1 0,1 1 0,-1 0 1,0-1-1,1 1 0,-1 0 1,0 0-1,1-1 0,-1 1 1,1 0-1,-1 0 0,1 0 1,-1-1-1,0 1 0,1 0 0,-1 0 1,1 0-1,-1 0 0,1 0 1,-1 0-1,1 0 0,-1 0 1,1 0-1,-1 0 0,1 0 1,-1 0-1,1 1 0,-1-1 1,0 0-1,1 0 0,-1 0 0,1 0 1,-1 1-1,0-1 0,1 0 1,-1 1-1,1-1 0,-1 0 1,0 1-1,1-1 0,-1 1 1,2 2-32,0 1 0,0 0 0,-1-1 0,1 1 0,0 4 1,2 2 47,6 19-235,-5-13 333,1-1 0,0 0 0,1-1 0,14 23 0,-19-35-97,-1 0-1,1-1 0,0 1 0,0 0 1,0 0-1,0-1 0,0 1 0,1-1 1,-1 0-1,0 0 0,1 0 0,-1 0 1,1 0-1,-1 0 0,1-1 0,-1 1 1,1-1-1,0 0 0,-1 1 0,1-1 1,-1 0-1,1-1 0,3 0 0,0 1 32,-1-2 0,1 1 0,-1-1 0,0 0 0,1 0 0,-1 0 0,0-1 0,0 1 0,-1-1-1,6-4 1,2-4 38,-2 1-1,1-1 1,-1-1-1,-1 0 1,15-24 0,-12 14 51,0-1 1,14-40 0,-22 50-138,0 0 1,0-1-1,-1 1 0,-1-1 0,0 0 0,-1-25 0,-1 37-15,0-1 0,-1 1 0,1-1 0,-1 1-1,1-1 1,-1 1 0,0 0 0,0-1 0,0 1 0,0 0-1,0 0 1,-1-1 0,1 1 0,-1 0 0,-1-2-1,2 3 3,0 1-1,0-1 1,0 1-1,0-1 1,1 0-1,-1 1 0,0 0 1,0-1-1,0 1 1,0 0-1,0-1 1,0 1-1,0 0 0,0 0 1,0 0-1,-2 0 1,1 0-10,0 1 1,1-1-1,-1 1 1,0-1-1,0 1 1,1 0-1,-1 0 1,1 0-1,-1 0 1,1 0-1,-1 0 1,-1 2-1,-4 4-7,1 0-1,0 1 0,0-1 1,1 1-1,0 0 0,0 1 1,-5 14-1,-1 4 125,-8 37-1,14-48-43,1 1-1,1 0 0,1 0 1,1 0-1,0 24 0,1-35 5,1 1 0,0-1 0,0 0 0,0 0 0,1 0 0,0 0 0,0 0 0,0 0 0,1 0 0,-1-1 0,2 1 0,-1-1 0,0 0 0,1 0 0,0 0 0,0 0 0,1-1 0,5 5 0,-1-3 37,0-1 1,0 1-1,0-2 1,0 0-1,1 0 1,0 0-1,0-1 1,0-1-1,14 2 0,-2-1 83,1-2-1,0 0 0,27-3 0,-31 0-562,0-1 0,0-1 0,22-7 0,4-1-644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4:12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1286 4480,'-10'1'3399,"17"-9"1235,2 0-4715,-6 5 240,6-6 261,0-1-1,14-19 1,6-21 152,26-60 0,-40 77-388,24-44 96,85-127 0,72-113 328,-177 281-523,140-285 1174,-155 312-1241,-1 1 0,0-1-1,0 0 1,0 0 0,1-19 0,-5 28-263,-3 4 161,-4 9 7,-65 155-229,35-75 367,13-36-47,3 1 1,-17 73-1,29-90 72,2 1-1,-3 63 1,10-86-20,1-1-1,1 0 1,0 1 0,2-1-1,0 0 1,1 0 0,0 0-1,11 24 1,-13-36-12,1-1 1,0 1-1,1-1 1,-1 0 0,1 0-1,0 0 1,0 0-1,1-1 1,-1 0-1,1 0 1,0 0 0,0 0-1,1-1 1,-1 0-1,1 0 1,6 3-1,-7-4 7,1-1 0,-1 1-1,1-1 1,-1 0 0,1-1-1,-1 1 1,1-1 0,-1 0-1,1-1 1,-1 1 0,1-1-1,-1 0 1,1 0-1,-1-1 1,0 0 0,1 0-1,-1 0 1,8-5 0,-1-1-12,0-1 0,0-1 0,-1 0 0,0 0 0,-1-1 0,0 0 0,13-21 0,50-95 247,-70 121-292,9-16 114,-12 21-135,0 0 1,1 0-1,-1 0 0,0 0 1,1 0-1,-1 0 1,0 0-1,0 0 0,0 0 1,0 0-1,0 0 1,0 0-1,0 0 1,0 0-1,0-1 0,-1 0 1,1 2-3,-1 0 0,0 0 0,1 0 1,-1 0-1,1 0 0,-1 0 0,1 0 0,-1 0 1,1 1-1,-1-1 0,1 0 0,-1 0 0,1 1 1,-1-1-1,1 0 0,0 0 0,-1 1 0,1-1 1,-1 1-1,1-1 0,-4 4-27,1 1-1,-1-1 1,1 1-1,0-1 1,1 1-1,-1 0 1,1 0-1,-2 6 1,-2 6-41,-4 22 0,5-13 105,1 0 0,0 0-1,2 0 1,1 0 0,4 37 0,-2-56 13,0 0 1,1-1 0,0 1 0,0 0-1,0-1 1,1 0 0,5 10-1,-7-15 1,0 1 0,-1-1 0,1 0 0,0 1-1,0-1 1,0 0 0,0 0 0,0 0 0,0 0-1,1 0 1,-1 0 0,0 0 0,0 0 0,1-1-1,-1 1 1,0 0 0,1-1 0,-1 1 0,1-1-1,-1 1 1,1-1 0,-1 0 0,1 0-1,-1 0 1,1 0 0,-1 0 0,1 0 0,-1 0-1,1 0 1,-1 0 0,1-1 0,-1 1 0,1-1-1,-1 1 1,0-1 0,1 1 0,-1-1 0,0 0-1,1 0 1,0-1 0,1 0 12,-1-1-1,0 1 1,0-1 0,0 1-1,0-1 1,-1 0 0,1 0-1,-1 0 1,1 0 0,-1 0-1,0 0 1,0 0 0,-1 0-1,2-7 1,0-5 50,0-28 0,-4 11-104,-1 0 1,-1 0 0,-10-35-1,13 62-16,0 1-24,1-1 1,-1 0-1,-1 0 0,1 1 0,-1-1 0,1 1 0,-1-1 1,-1 1-1,1 0 0,0 0 0,-6-7 0,6 11-99,3 3 62,7 10 45,12 17 86,-14-25-16,0 0 0,1 0 0,0 0 0,-1-1 0,1 0 0,1 0 0,-1-1 0,0 0 0,1-1 0,11 4 0,2-2 88,0-1 0,36 1 0,-44-3-208,0-1 0,0-1 0,0 0 0,0-1 0,-1 0 0,1-1 0,0-1 0,-1 0 0,0 0 0,0-1 0,21-13 0,2-2-1018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4:13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1 331 8384,'5'0'3808,"16"5"-3328,16-10 960,3 2-896,49-17 128,6 3-384,21-23 224,-3 0-288,14-16 223,-6 4-223,0-8-1887,-18 17 895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4:15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1271 4064,'-18'17'1307,"8"-10"223,8-5-608,6 0 76,0-1-529,-3 0-193,1-1-1,0 1 0,0-1 0,0 0 0,0 0 0,0 0 0,0 0 0,0 0 1,0 0-1,0 0 0,0 0 0,0-1 0,0 1 0,0-1 0,-1 1 0,1-1 1,0 0-1,0 0 0,2-2 0,2 0 142,-1-1 1,0 0-1,0-1 0,6-6 0,1-3 65,0-1-1,-2 0 1,13-22-1,21-51 289,-32 62-623,40-75 504,79-117-1,-120 202-590,10-18-131,-19 32 18,0 0 0,0 0 1,0 0-1,0 0 0,0 0 0,0 0 0,0 0 1,1 1-1,-1-1 0,4-1 0,-4 3 26,-1 0-1,1-1 1,-1 1-1,0 0 1,1 0-1,-1 0 1,1 0-1,-1 1 1,0-1-1,1 0 0,-1 0 1,0 1-1,1-1 1,-1 1-1,0-1 1,1 1-1,-1 0 1,0 0-1,0-1 1,0 1-1,0 0 1,0 0-1,0 0 1,0 0-1,0 0 0,0 0 1,0 0-1,0 1 1,-1-1-1,2 2 1,2 4 19,-1 0 1,1 1 0,-1-1-1,2 10 1,4 18 22,-1 1 1,-2 0-1,-2 0 0,-1 1 1,-1 0-1,-3-1 1,-1 1-1,-7 41 0,7-67 34,0 0 0,0-1 0,-1 1-1,-1-1 1,0 1 0,-8 15-1,10-23-14,1 0 0,-1-1 0,0 1 0,0 0 0,-1-1 0,1 1 0,-1-1 0,1 1 0,-1-1 0,0 0 0,0 0 0,0-1 0,0 1-1,0 0 1,0-1 0,0 0 0,0 0 0,-1 0 0,1 0 0,0 0 0,-1-1 0,1 1 0,-1-1 0,-4 0 0,-2-1 36,0 0 0,0-1 1,0 0-1,1-1 1,-1 0-1,0 0 0,-15-9 1,8 2-191,0 0 1,1-1-1,-16-14 1,29 22-180,7 5 127,17 7 51,-5-6 143,1 0 1,-1-1-1,1 0 1,0-2-1,0 0 1,-1-1-1,1 0 0,0-1 1,-1-1-1,1-1 1,-1 0-1,0-1 0,23-11 1,-11 2 113,-2 0 1,0-2-1,-1-1 1,0-1-1,-1 0 1,35-39-1,123-113 302,-129 125-401,85-90 0,-110 101-16,-3 0-1,0-2 1,29-60-1,-23 29-40,27-86 1,-46 121 67,-2-2 0,-2 1 0,7-54 0,-15 84-73,0 1 0,1-1 0,-1 0 0,-1 1 0,1-1 0,0 0 0,0 1 0,-1-1 1,-1-3-1,2 5 14,0 1 0,0 0 0,0 0 1,-1-1-1,1 1 0,0 0 0,0 0 1,-1-1-1,1 1 0,0 0 0,0 0 1,-1 0-1,1-1 0,0 1 0,0 0 1,-1 0-1,1 0 0,0 0 0,-1 0 1,1 0-1,0 0 0,-1-1 0,1 1 1,0 0-1,-1 0 0,1 0 0,0 0 1,-1 1-1,0-1-10,-1 1 0,1-1 1,-1 1-1,1-1 0,0 1 0,0 0 1,-1 0-1,1 0 0,0-1 0,-1 3 1,-6 4-35,0 1-1,1 1 1,0-1 0,0 1 0,-6 12 0,-24 52 82,30-57 15,-112 244-95,-4 29 74,41-29 399,61-189-210,14-46 99,-4 31 0,9-41-111,2-15-192,0 0 1,0 0-1,0 0 0,0 0 1,0 0-1,0 0 0,0 0 1,0 0-1,1 0 0,-1 0 1,0 0-1,0 0 1,0 0-1,0 0 0,0 0 1,0 0-1,0 0 0,0 0 1,0 0-1,0 0 0,0 0 1,0 0-1,0 0 0,0 0 1,0 0-1,0 0 0,1 0 1,-1 0-1,0 0 0,0 0 1,0 0-1,0 0 0,0 0 1,0 0-1,0 0 0,0 0 1,0 1-1,0-1 0,0 0 1,0 0-1,0 0 0,0 0 1,0 0-1,0 0 0,0 0 1,0 0-1,0 0 0,0 0 1,0 0-1,0 0 1,0 0-1,0 0 0,0 0 1,0 0-1,0 1 0,0-1 1,0 0-1,0 0 0,0 0 1,13-27 611,-12 25-609,14-30-11,1 1 1,2 0-1,1 2 1,1 0-1,1 1 0,29-28 1,-44 50-56,1 0 1,0 0-1,0 1 1,0 0-1,1 1 1,-1 0-1,10-4 1,-15 7 36,1 0 0,-1 0 0,0 1 0,1-1 1,-1 1-1,1-1 0,-1 1 0,1 0 0,-1 0 0,1 0 0,-1 0 1,1 0-1,-1 1 0,1-1 0,-1 1 0,1-1 0,-1 1 0,0 0 1,1 0-1,-1 0 0,0 0 0,0 1 0,0-1 0,0 0 1,0 1-1,0 0 0,3 3 0,3 6 1,-1 0 0,0 1 1,-1 0-1,-1 1 0,0-1 0,0 1 1,3 17-1,-2-8 59,15 33 1,-18-49-14,0-1-1,0 1 1,1 0 0,0-1-1,0 0 1,0 0-1,0 0 1,1 0 0,10 7-1,-13-11-4,0 1-1,1-1 0,-1 0 0,1 0 1,-1 0-1,1 0 0,0 0 1,-1 0-1,1-1 0,0 1 1,-1-1-1,1 0 0,0 0 0,0 0 1,-1 0-1,1 0 0,0-1 1,0 1-1,-1-1 0,1 0 0,-1 0 1,1 0-1,0 0 0,-1 0 1,0 0-1,4-3 0,4-3 6,0-1-1,0 0 0,0-1 1,10-12-1,-14 15 9,70-86 332,-35 41-313,-32 39-89,1 2 3,-1-1-1,-1-1 0,10-16 1,-16 22-85,-3 5 21,-11 13-81,4-1 138,0 0-1,0 1 0,1 0 0,1 0 1,0 1-1,1 0 0,0 0 1,-3 15-1,-4 10 28,-4 21 49,14-53-19,1 1 1,1-1-1,-1 1 0,1 0 0,0-1 0,1 1 0,0 7 1,0-12-6,0 0 0,0 1-1,-1-1 1,1 0 0,1 0 0,-1 1 0,3 2 0,-4-4-4,1 0 1,0 0-1,0 0 0,-1 0 0,1 0 1,0 0-1,0-1 0,0 1 0,0 0 0,0-1 1,0 1-1,0-1 0,0 1 0,1-1 1,-1 0-1,0 1 0,0-1 0,0 0 0,1 0 1,2 0 19,0 0 0,0-1 0,0 1 1,-1-1-1,1 0 0,-1-1 0,1 1 1,-1 0-1,1-1 0,-1 0 1,0 0-1,1 0 0,-1 0 0,0-1 1,-1 1-1,5-4 0,2-4 53,-1 0 1,0-1-1,8-14 0,-5 8-57,-1-1 1,-1 1-1,-1-1 0,-1-1 0,0 0 1,-1 0-1,-1 0 0,-1 0 0,-1-1 0,1-24 1,-4 39-53,0 1 1,-1 0 0,0 0 0,0 0 0,0-1 0,-3-7 0,3 11 11,0-1 1,0 0-1,1 0 1,-1 1-1,0-1 1,-1 0-1,1 1 1,0-1-1,0 1 1,-1 0-1,1-1 1,-1 1-1,1 0 0,-1 0 1,0 0-1,1 0 1,-1 0-1,-2-1 1,-4 0-225,9 1 138,14 1 103,-7 0-11,53-2-84,17-1 149,-43 3-81,-18 0-23,0 0 1,-1 1-1,23 5 0,-35-5 41,0 0 0,1 0 1,-1 0-1,0 1 0,-1 0 0,1 0 0,0 0 0,0 0 0,-1 0 0,1 1 0,-1-1 1,0 1-1,0 0 0,0 0 0,0 1 0,0-1 0,-1 0 0,3 5 0,-1-1 7,-1 1 0,0 0 0,-1 0 0,1 0 0,-1 0 0,1 16 0,-1 51 0,-2-60 0,-1 28 21,0-24-1,1-1 0,0 1 0,4 23 1,-3-38 16,0 0 0,0 0 1,0 0-1,1-1 0,-1 1 0,1 0 1,0 0-1,0-1 0,4 6 1,-5-8-19,0 0 0,1 0 1,-1 0-1,0 0 1,0 0-1,0 0 0,1 0 1,-1 0-1,0-1 0,1 1 1,-1 0-1,1-1 1,-1 1-1,1-1 0,-1 0 1,1 1-1,-1-1 1,1 0-1,-1 0 0,1 0 1,-1 0-1,1 0 1,-1 0-1,1-1 0,0 1 1,-1 0-1,0-1 0,1 1 1,1-2-1,6-3 13,-1-1 0,0 0 0,0 0 0,0-1 1,-1 0-1,0-1 0,9-12 0,-6 9-11,32-39 13,94-103 124,-36 39-52,-76 81-90,-1 0 0,-2-1 0,-2-2 1,-1 0-1,14-38 0,52-195-75,-57 173 32,-25 90 15,1-6-85,0 1-1,2-17 1,-4 27 84,-1 1-1,0-1 1,0 1 0,0-1 0,0 1-1,0-1 1,0 1 0,0-1 0,0 1-1,0-1 1,0 1 0,0-1 0,0 1-1,0-1 1,0 1 0,0-1 0,0 1-1,-1 0 1,1-1 0,0 1 0,0-1-1,-1 1 1,1-1 0,0 1 0,-1-1-1,0 2-6,0-1 0,1 1 0,-1 0 0,0-1-1,1 1 1,-1 0 0,0 0 0,1 0 0,-1-1-1,1 1 1,-1 0 0,1 0 0,0 0 0,-1 0-1,1 0 1,0 2 0,-15 43-92,-14 74 0,3 51 69,17-83 138,4 0 0,4 0 0,4 1 0,26 165 0,-26-237-294,-1-2 473,8 28-1,-9-40-434,0 0-1,0 0 0,0 0 0,1-1 0,-1 1 1,1 0-1,0-1 0,-1 1 0,1-1 1,0 1-1,0-1 0,1 0 0,-1 0 1,0 0-1,4 2 0,-5-3 43,0-1 0,0 1 0,0-1 0,-1 1 0,1-1 0,0 0 0,0 1 0,0-1-1,0 0 1,0 0 0,0 0 0,0 0 0,0 0 0,-1 0 0,1 0 0,0 0 0,1 0 0,0-1-250,-1 0-1,1 0 1,0 0 0,-1 0 0,0 0-1,1 0 1,-1-1 0,2-1-1,14-12-1965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7:00.0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179 1119 6560,'0'0'126,"-1"-1"-1,0 1 1,1 0 0,-1 0 0,0 0-1,1 0 1,-1-1 0,0 1 0,1 0-1,-1-1 1,1 1 0,-1 0 0,1-1 0,-1 1-1,1-1 1,-1 0 0,3-7 1364,3-4 178,60-173 4434,-37 124-4981,2 1 1,55-83-1,49-86-78,-10 15-155,-11 50-366,-111 161-459,1-1-1,-1 1 1,0-1-1,0 1 1,0-1-1,2-7 1,-4 11-62,0-1 0,0 1 1,0 0-1,0 0 0,0 0 1,0 0-1,0 0 0,0 0 1,0-1-1,0 1 0,0 0 1,0 0-1,0 0 0,0 0 1,0 0-1,0 0 0,0 0 1,0-1-1,0 1 0,0 0 0,0 0 1,-1 0-1,1 0 0,0 0 1,0 0-1,0 0 0,0 0 1,0 0-1,0-1 0,0 1 1,0 0-1,0 0 0,-1 0 1,1 0-1,0 0 0,0 0 1,0 0-1,0 0 0,0 0 1,0 0-1,-1 0 0,1 0 1,0 0-1,0 0 0,0 0 1,0 0-1,0 0 0,0 0 1,-1 0-1,1 0 0,0 0 1,0 0-1,0 0 0,0 0 1,0 0-1,0 0 0,0 1 1,-1-1-1,1 0 0,0 0 1,0 0-1,0 0 0,0 0 1,0 0-1,0 0 0,0 0 1,0 1-1,-11 5-8,10-6 9,-13 10-8,0 1 0,0 0 1,2 1-1,-1 0 0,1 1 0,-18 26 0,-49 93 72,56-91-54,-107 201 335,16 16 168,25-50-297,69-170-163,-1 0 1,-1-1-1,-36 42 1,-27 22 520,85-100-569,0-1 1,-1 0-1,1 0 0,0 1 1,-1-1-1,1 0 1,0 0-1,0 1 1,-1-1-1,1 0 1,0 1-1,0-1 1,-1 0-1,1 1 1,0-1-1,0 1 1,0-1-1,0 0 1,0 1-1,-1-1 1,1 1-1,0-1 1,0 0-1,0 1 1,0-1-1,0 1 1,0-1-1,0 1 1,1-1-1,-1 0 1,0 1-1,0 0 1,1-1-5,1 0 0,-1 0 1,0 0-1,1 0 1,-1 0-1,1 0 0,-1 0 1,0-1-1,1 1 1,-1 0-1,2-1 1,10-3-5,-1-1 0,0 0 0,0-1 1,0 0-1,0-1 0,-1 0 0,18-16 1,-5 2 0,-1-1 0,23-28 0,-4-2-52,-13 16-36,1 1 1,62-56 0,-46 55 122,0 2 1,67-36-1,-64 42 101,16-8-64,-46 24-60,-18 12-22,0-1-1,0 0 1,0 1-1,0-1 1,0 1 0,-1-1-1,1 0 1,0 0-1,0 0 1,-1 1 0,1-1-1,0 0 1,-1 0 0,1-1-1,-1 1 1,-1 1 0,1-1 0,-1 1 0,1-1 0,-1 1 0,1 0 0,-1-1-1,0 1 1,1 0 0,-1 0 0,1 0 0,-1-1 0,0 1 0,1 0 0,-1 0 0,0 0 0,1 0 0,-1 0 0,0 0-1,1 0 1,-1 0 0,0 0 0,1 0 0,-1 1 0,0-1 0,1 0 0,-2 1 0,-21 8-143,18-7 103,-14 7 74,0 0 0,1 1 0,0 1 0,-16 14 0,25-17-59,0-1 0,1 1-1,0 1 1,0 0 0,1 0-1,0 0 1,1 1 0,-10 21 0,11-20 49,0 1 1,1 0 0,1 0 0,0 0 0,0 0 0,2 1 0,-1-1 0,1 20 0,1-27 10,1-1 0,-1 1 0,1 0 0,0 0 0,0 0 1,0-1-1,1 1 0,0 0 0,0-1 0,0 0 0,0 1 0,1-1 1,0 0-1,-1 0 0,2 0 0,-1-1 0,0 1 0,1-1 0,-1 0 1,1 0-1,0 0 0,0 0 0,0 0 0,6 2 0,-4-3 2,1 0 0,-1 0-1,1-1 1,0 1 0,-1-1-1,1-1 1,0 0 0,-1 1-1,1-2 1,0 1 0,0-1 0,-1 0-1,13-4 1,-10 2-2,0 0 1,0 0-1,0-1 1,-1-1-1,1 1 1,-1-1-1,0-1 0,14-12 1,-15 11-21,0-1 1,0 0-1,-1-1 1,0 0-1,-1 0 0,0 0 1,0 0-1,-1-1 1,-1 0-1,1 0 1,-1 0-1,-1 0 1,2-15-1,-3 18-2,0 0 0,-1 0 0,0 0 0,0 0 0,-1 0 1,0 1-1,0-1 0,-1 0 0,1 0 0,-1 1 0,-1-1 0,1 1 0,-1 0 0,0-1 0,-1 1 0,0 1 0,0-1 1,0 0-1,0 1 0,-1 0 0,-5-5 0,-15-7-94,18 12 77,-1 0 0,-11-11 0,19 16 13,0-1 0,0 1 0,0 0 0,0 0 0,0 0 0,0-1 0,0 1 0,0 0 0,0 0 0,0 0 0,0-1 0,0 1 1,1 0-1,-1 0 0,0 0 0,0-1 0,0 1 0,0 0 0,0 0 0,1 0 0,-1 0 0,0-1 0,0 1 0,0 0 1,0 0-1,1 0 0,-1 0 0,0 0 0,0 0 0,0 0 0,1-1 0,-1 1 0,0 0 0,0 0 0,1 0 0,-1 0 1,0 0-1,0 0 0,0 0 0,1 0 0,-1 0 0,0 0 0,1 1 0,11-4-12,18 2 54,31 1 0,-36 1 1,0-1 0,36-5 0,-24 1 319,69 1 1,-80 3-306,-25 1-61,0 0-1,0 0 1,-1-1 0,1 1 0,0 0 0,0 0 0,-1 0-1,1 0 1,-1 0 0,1 0 0,-1 0 0,1 0 0,0 2-1,-1-1 4,3 7 28,0 1 0,0 0 0,-1 0-1,0 0 1,0 13 0,-3 55-213,0-34 192,1-20-85,-1-8 45,1 1-1,3 26 0,-2-40 48,-1 1-1,1-1 0,0 1 1,0-1-1,0 1 0,1-1 0,-1 0 1,1 0-1,0 1 0,0-1 1,0 0-1,0-1 0,0 1 0,0 0 1,1-1-1,0 1 0,4 3 0,-5-5 9,1 0-1,-1 0 1,1-1-1,-1 1 0,1 0 1,-1-1-1,1 0 1,0 0-1,-1 1 0,1-1 1,-1-1-1,1 1 0,0 0 1,-1-1-1,1 1 1,-1-1-1,1 0 0,-1 0 1,1 0-1,-1 0 0,0 0 1,3-2-1,7-4-8,-2 0 1,1-1-1,9-9 0,0-2-36,-1-1 0,19-26 0,9-11 4,-23 31 11,-1 1-36,35-32 1,-58 57 41,1 0 1,-1-1-1,1 1 1,-1-1-1,1 1 0,-1 0 1,1-1-1,-1 1 1,1 0-1,-1 0 0,1-1 1,-1 1-1,1 0 1,0 0-1,-1 0 1,1 0-1,-1 0 0,2 0 1,-2 0-3,1 0 1,-1 0 0,0 0-1,0 0 1,1 1 0,-1-1-1,0 0 1,0 0-1,1 1 1,-1-1 0,0 0-1,0 1 1,0-1 0,0 0-1,1 0 1,-1 1-1,0-1 1,0 0 0,0 1-1,0-1 1,0 0-1,0 1 1,0-1 0,0 1-1,-4 30-276,2-17 228,0 19 87,2 1 1,1-1-1,8 53 0,-8-79-34,0-1 0,1 0-1,0 0 1,0 0-1,5 10 1,-6-14 9,-1-1 0,1 0 1,-1 0-1,1 0 1,-1-1-1,1 1 0,0 0 1,-1 0-1,1 0 1,0 0-1,0-1 1,0 1-1,0 0 0,0-1 1,0 1-1,-1 0 1,2-1-1,-1 1 0,0-1 1,0 0-1,0 1 1,0-1-1,0 0 0,0 0 1,0 0-1,0 1 1,0-1-1,0 0 1,1-1-1,-1 1 0,0 0 1,0 0-1,0 0 1,0-1-1,0 1 0,0 0 1,0-1-1,0 1 1,0-1-1,2 0 0,1-3 5,1 1-1,-1-1 0,1 0 1,-1 0-1,0 0 0,-1-1 1,1 1-1,-1-1 0,5-9 1,1-4 42,9-28 0,-9 22-86,8-22 1,25-55-57,-39 91 23,-1 6-34,-2 7-156,-5 34 154,0 5 61,5-13 118,7 43 1,-5-58-47,1 0 0,0 0 0,1 0 0,1-1 0,7 15 0,-11-26-24,0 0-1,0-1 0,-1 1 0,1-1 1,0 1-1,1-1 0,-1 1 0,0-1 0,0 0 1,0 1-1,1-1 0,-1 0 0,1 0 1,-1 0-1,1 0 0,-1 0 0,1-1 0,0 1 1,-1 0-1,1-1 0,0 1 0,-1-1 1,1 1-1,0-1 0,0 0 0,0 0 0,-1 0 1,1 0-1,0 0 0,0 0 0,0 0 1,-1-1-1,1 1 0,0-1 0,-1 1 0,1-1 1,0 0-1,-1 0 0,1 1 0,0-1 1,-1 0-1,0 0 0,1-1 0,-1 1 0,1 0 1,-1 0-1,1-2 0,9-9 34,-1 0 0,0-1 0,15-26 1,18-46 156,-37 72-252,-1-1-1,0 1 1,-1-1 0,0 0-1,-1 0 1,-1-1 0,0 1-1,-1-23 1,0 36 45,-1 0-1,0 1 1,0-1 0,0 1-1,1-1 1,-1 1 0,0-1-1,0 1 1,1-1 0,-1 1 0,1 0-1,-1-1 1,0 1 0,1-1-1,-1 1 1,1 0 0,-1-1-1,1 1 1,-1 0 0,1 0-1,-1-1 1,1 1 0,-1 0-1,1 0 1,-1 0 0,1 0-1,0 0 1,-1 0 0,2 0-1,19-2-276,-19 2 281,27 1-31,0 1-1,45 10 1,56 20-84,-83-20 216,10 3 106,-56-14 21,-14 11-139,-40 28-103,6-3 68,-75 74-39,92-76 52,13-15-105,16-19 52,0 0-1,0 0 0,0 0 0,1 0 1,-1 0-1,0 0 0,0 1 0,1-1 1,-1 0-1,1 0 0,-1 0 0,1 1 1,-1-1-1,1 2 0,0-2 3,1-1-1,-1 0 1,1 0-1,-1 0 0,1 0 1,-1 0-1,1 1 1,-1-1-1,1 0 1,-1 0-1,1 0 1,-1 0-1,1-1 1,0 1-1,-1 0 1,1 0-1,-1 0 1,1 0-1,0-1 0,5-1 1,0-1-1,1 0 0,-1 0 1,0 0-1,-1-1 0,1 0 1,-1 0-1,1-1 0,-1 1 1,-1-1-1,1 0 0,4-7 1,5-8-27,-1-1 1,11-23-1,-9 17-62,2-10 97,-10 23-147,13-23-1,-17 32 132,0 0-211,1 12 37,-2 4 152,0 0 0,-1-1 0,0 1 0,-1 21 0,-1-18 5,1 0-1,1 0 1,2 15-1,0-13 32,10 37 295,-12-48-291,1 0-1,0 0 0,0 0 0,0 0 1,1-1-1,0 1 0,6 7 0,-8-11-7,-1 0 0,1 0-1,0-1 1,0 1-1,-1 0 1,1-1 0,0 1-1,0-1 1,0 1-1,0-1 1,0 1-1,0-1 1,0 0 0,0 1-1,0-1 1,0 0-1,0 0 1,1 0 0,-1 0-1,0 0 1,0 0-1,0 0 1,0 0 0,0 0-1,0 0 1,0-1-1,0 1 1,0 0-1,0-1 1,0 1 0,0-1-1,0 1 1,1-2-1,3-1 37,0-1-1,0 0 1,-1 0-1,7-9 1,-7 8-2,16-20-9,-1 0 0,23-43 0,-11 16-12,-25 43-70,4-7 7,0 1 0,-1-1-1,-1 0 1,12-35 0,-20 49 40,1 1 0,-1-1 0,0 0 0,1 1 0,-1-1 0,0 0 0,0 1 0,-1-4 0,1 5-6,0 0 1,0-1-1,0 1 1,0-1-1,-1 1 1,1 0 0,0-1-1,0 1 1,0 0-1,-1 0 1,1-1-1,0 1 1,0 0-1,-1-1 1,1 1-1,0 0 1,-1 0 0,1 0-1,0-1 1,-1 1-1,1 0 1,0 0-1,-1 0 1,1 0-1,0 0 1,-1 0-1,1-1 1,-1 1-1,1 0 1,0 0 0,-1 0-1,0 0-211,1 9 58,-1-2 141,1 0 0,-2 0 0,-2 10 0,-2 13-26,3 3 119,-4 71 0,7-94-93,0 1-1,1-1 1,0 0-1,1 1 1,1-1 0,-1 0-1,7 15 1,-7-21 22,0-1 0,0 1 0,0-1 0,0 0-1,1 0 1,-1 0 0,1 0 0,0 0 0,0 0 0,0-1 0,0 0 0,0 1 0,1-1 0,-1 0 0,1-1 0,0 1 0,-1 0 0,1-1 0,0 0-1,0 0 1,0 0 0,-1-1 0,1 1 0,0-1 0,5 0 0,5 0-17,1-2-1,-1 1 1,0-2-1,0 0 1,22-8-1,-3-1 28,-1-3 0,-1 0-1,0-2 1,31-23 0,-31 20 138,-23 16-381,-13 12 17,-3 4 183,-9 12-48,-1-1 0,-42 43-1,34-39 13,-27 36 0,49-58 91,1 0-1,0 0 0,0 1 0,-2 7 0,5-12-19,-1 0 1,1 1-1,-1 0 1,1-1-1,0 1 1,0-1-1,0 1 1,0-1-1,0 1 1,0 1-1,0-2-7,0-1 0,1 1 0,-1-1 0,0 1 0,0-1 0,1 1 0,-1-1 0,0 0 0,1 1 0,-1-1 0,0 1 0,1-1 0,-1 0 0,0 1 0,1-1 0,-1 0 0,1 1 0,-1-1 0,1 0 0,-1 0 0,1 1-1,-1-1 1,1 0 0,-1 0 0,1 0 0,-1 0 0,1 0 0,0 1 0,4-1 4,0 0 1,-1 0-1,1-1 0,0 1 0,-1-1 1,1 0-1,0 0 0,-1-1 1,0 1-1,1-1 0,-1 0 0,0 0 1,0-1-1,0 1 0,0-1 0,0 0 1,0 0-1,-1 0 0,5-5 1,1-2-29,0-1 0,-1 0 0,-1 0 1,0 0-1,10-23 0,40-113-223,-25 58 99,25-76 126,52-246 1,-102 376 25,1 2 67,5-48-1,-13 79-64,0 1 0,0-1 0,1 0-1,-2 0 1,1 1 0,0-1-1,0 0 1,0 1 0,-1-1 0,1 0-1,-1 1 1,1-1 0,-1 1-1,-1-3 1,2 4-7,-1-1 0,1 1 1,0 0-1,0 0 0,-1-1 0,1 1 0,0 0 0,-1 0 1,1 0-1,0 0 0,-1 0 0,1-1 0,0 1 0,-1 0 1,1 0-1,0 0 0,-1 0 0,1 0 0,0 0 0,-1 0 0,1 0 1,0 0-1,-1 0 0,1 0 0,0 1 0,-1-1 0,-1 1 1,1-1-1,0 1 1,-1 0-1,1 0 1,0 0-1,0 0 1,-1 0-1,1 0 0,-1 2 1,-4 5-4,1 0 1,-1 0-1,2 0 1,-1 0-1,-6 18 0,-11 49 26,16-52-4,-15 55 137,-13 108-1,32-164-146,1 0 0,0 1 0,2-1 0,5 36 0,-4-44-74,1 0 0,1-1 0,0 1 0,1 0 0,0-1 0,1 0 0,1 0 0,9 14 0,-11-22-319,-1 1 0,1-1 0,0 0 0,0-1 0,1 1 0,-1-1 0,1 0 0,0 0 0,0-1 0,0 0 0,1 0 0,-1 0 0,1-1 0,0 0 0,-1 0 0,1 0 0,0-1 0,0 0 0,0-1 0,14 0 0,0-1-1442,-1-2 1,0 0-1,0-1 0,0-1 0,0 0 0,19-10 0,18-7-2586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4:15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49 9568,'-29'-13'4320,"34"9"-3776,9 1 992,9-2-961,27-3 65,3 5-416,15-6 288,-1 9-288,6-3-192,-7 6-32,6-3 128,-9 9-64,5-6-3039,-10 10 1599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4:18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25 668 3552,'-20'0'1147,"20"1"-1092,0-1 0,-1 0 1,1 0-1,0 0 1,0 1-1,-1-1 1,1 0-1,0 0 1,0 0-1,-1 1 0,1-1 1,0 0-1,0 1 1,0-1-1,0 0 1,-1 0-1,1 1 0,0-1 1,0 0-1,0 1 1,0-1-1,0 0 1,0 1-1,0-1 1,0 0-1,0 1 0,0-1 1,0 0-1,0 1 1,0-1-1,0 0 1,0 1-1,0-1 1,0 0-1,0 1 0,1-1 1,-1 1 788,5-1-381,0-1-1,-1 0 0,1 0 0,0 0 0,-1 0 0,1-1 0,-1 0 1,0 1-1,8-6 0,34-25 1021,-38 25-1033,28-21 830,60-65 0,-59 55-886,217-241 2508,-244 268-2716,0-1 1,-1 0 0,0-1-1,-1 0 1,-1 0 0,12-28-1,-13 12 101,-6 24-248,1 0 0,0-1 0,4-9 0,-5 15-44,0 0-1,1-1 1,-1 1 0,0 0-1,0-1 1,0 1 0,0-1 0,1 1-1,-1 0 1,0-1 0,0 1-1,0-1 1,0 1 0,0-1-1,0 1 1,0 0 0,0-1-1,0 1 1,0-1 0,-1 1-1,1-1 1,0 1 0,0 0 0,0-1-1,0 0-139,5 2 114,-4-1 19,1 0 1,0 0-1,-1 1 1,1-1-1,0 0 1,-1 1-1,1 0 1,-1-1-1,1 1 1,-1 0-1,1 0 1,-1 0-1,0 0 1,1 0-1,-1 0 1,0 0-1,0 0 1,0 1-1,0-1 1,0 0-1,0 1 1,0-1-1,0 1 1,0-1-1,-1 1 0,1-1 1,0 3-1,2 4-66,-1 1-1,0 0 1,1 15-1,-3-23 76,2 18 3,-3 30 0,0 7 32,3-26 49,1 0 0,1 0 1,14 50-1,-17-77-59,0 1 0,0-1 0,1 0 0,-1 0 0,1 0 0,-1-1 0,1 1 1,0 0-1,0 0 0,0-1 0,1 0 0,-1 1 0,0-1 0,1 0 0,0 0 0,-1 0 0,1 0 0,0-1 0,0 1 0,0-1 0,0 0 1,0 0-1,1 0 0,-1 0 0,0 0 0,0-1 0,1 1 0,5-1 0,8-1 64,0-1 1,0 0-1,0-2 0,0 0 0,29-11 1,-2-2 3,41-24 1,-14 2 108,-2-2 0,96-77 0,-153 107-156,0 0-1,15-17 1,-22 18-76,-5 10 27,0 0-1,0 0 1,0 0-1,0-1 1,0 1 0,0 0-1,0 0 1,0 0-1,-1 0 1,1 0-1,0-1 1,0 1 0,0 0-1,0 0 1,0 0-1,0 0 1,0 0 0,0 0-1,-1 0 1,1-1-1,0 1 1,0 0-1,0 0 1,0 0 0,0 0-1,-1 0 1,1 0-1,0 0 1,0 0-1,0 0 1,0 0 0,-1 0-1,1 0 1,-2 0-24,1 0 0,-1 0 0,0 1 1,1-1-1,-1 0 0,1 1 0,-1-1 0,0 1 0,-1 1 1,-12 6-23,1 2 0,0 0 0,1 0 1,1 2-1,-23 23 0,-46 70 181,71-92-137,1 0-1,0 1 0,1 0 1,0 0-1,1 1 0,1 0 1,-8 30-1,13-42 25,1 1 0,0-1 0,-1 0-1,1 1 1,0-1 0,1 0 0,-1 1 0,1-1 0,-1 0 0,1 1 0,0-1-1,0 0 1,0 0 0,1 0 0,1 4 0,-2-5 11,1 0 0,-1-1 1,1 1-1,-1 0 0,1-1 0,0 1 1,0-1-1,0 1 0,-1-1 0,1 0 1,1 0-1,-1 0 0,0 0 0,0 0 1,0 0-1,0 0 0,1-1 0,-1 1 1,0-1-1,1 0 0,3 0 0,-2 0 4,-1 0 0,1-1-1,-1 1 1,0-1 0,1 0-1,-1 0 1,1 0 0,-1-1 0,0 1-1,0-1 1,0 0 0,0 1-1,3-4 1,1-1 64,0 0 0,0-1 1,8-11-1,-3 3-34,-1-1 0,-1 0 0,17-36 0,12-57-54,-33 90 42,-2 7-53,-1 0 1,0 0-1,0 0 0,-1 0 0,1-20 0,-3 17-380,-2 10 42,-1 7 135,-2 9-65,3-4 258,0 0 1,0 0-1,1 0 1,0 1 0,0-1-1,1 1 1,0-1-1,0 1 1,1-1-1,2 12 1,-1-11 49,0 1 1,0-1-1,1 0 1,0 0 0,1 0-1,-1 0 1,2-1 0,7 13-1,-10-18-18,0 0-1,0 1 0,0-1 0,0 0 1,1 0-1,-1-1 0,1 1 0,-1 0 1,1-1-1,-1 0 0,1 1 0,0-1 1,0 0-1,-1 0 0,1 0 1,0-1-1,0 1 0,0-1 0,0 0 1,0 0-1,0 0 0,0 0 0,0 0 1,5-2-1,3-1 33,-1 0 1,0-1-1,0 0 1,0-1-1,11-7 1,-16 9-28,250-133 411,-226 121-479,-25 14 42,40-20-189,-40 20 139,0-1 1,0 1-1,0 0 1,0 0-1,0 1 1,1-1-1,-1 1 1,0 0-1,5 0 1,-8 0 45,-1 0 1,1 1-1,-1-1 1,1 0-1,-1 0 1,1 1-1,-1-1 0,1 0 1,-1 1-1,1-1 1,-1 0-1,0 1 1,1-1-1,-1 1 1,1-1-1,-1 0 0,0 1 1,0-1-1,1 1 1,-1-1-1,0 1 1,0 0-1,1-1 1,-1 1-1,0-1 0,0 1 1,0-1-1,0 1 1,0-1-1,0 1 1,0 1-1,-3 19 20,-5 3 97,-15 32 0,-2 3-10,17-36-84,0-2 115,-6 27-1,13-38-12,1-10-110,0 0-1,0 0 1,0 0 0,0 1 0,0-1-1,1 0 1,-1 0 0,0 0-1,0 0 1,0 0 0,0 0 0,0 0-1,0 0 1,0 1 0,0-1-1,0 0 1,0 0 0,1 0 0,-1 0-1,0 0 1,0 0 0,0 0-1,0 0 1,0 0 0,0 0 0,1 0-1,-1 0 1,0 0 0,0 0-1,0 0 1,0 0 0,0 0 0,0 0-1,1 0 1,-1 0 0,0 0-1,0 0 1,0 0 0,0 0 0,0 0-1,3-1 59,-1-1 0,0 1-1,0-1 1,0 0 0,0 1 0,0-1-1,2-3 1,76-98 147,-60 80-228,53-55-211,-61 67 172,0 1 0,0 0 0,1 1-1,23-13 1,-33 21 32,-1 0 0,0 0 0,0 0 0,0 1 0,1-1-1,-1 1 1,3-1 0,-5 1 19,1 0 0,-1 0 0,1 0 0,-1 0 0,1 0 0,-1 0 0,1 0 0,0 0 0,-1 0 0,1 1 0,-1-1 0,1 0 0,-1 0 0,1 0 0,-1 0 0,0 1 0,1-1 0,-1 0 0,1 1 0,-1-1 0,1 0 0,-1 1 0,0-1 0,1 0 0,-1 1 0,0-1 0,1 1 0,-1-1 0,0 1 0,0-1 0,1 0 0,-1 1 0,0-1 0,0 2 0,-3 38-189,-6 52 180,-1 32 88,10-118-60,0 0 0,1 0 0,0 0 0,0-1 0,3 11 0,-3-14-2,0 0-1,-1 0 1,1 0-1,0 0 1,0 0 0,0 0-1,1 0 1,-1-1-1,0 1 1,1 0-1,-1-1 1,1 1 0,-1-1-1,1 0 1,0 1-1,-1-1 1,1 0-1,0 0 1,2 1 0,1-1 27,-1-1 0,1 1 1,-1-1-1,1 0 1,0 0-1,-1 0 0,1-1 1,0 0-1,-1 0 1,1 0-1,6-2 0,9-5 73,21-11-1,-31 15-79,51-29-11,94-67 0,-89 55-5,-38 26 8,36-32-1,-52 40-43,-1 0 0,0-1-1,0-1 1,-2 1 0,10-17-1,-18 28-4,0 0 0,0 0 0,-1 0-1,1 0 1,-1-1 0,1 1 0,-1 0 0,1 0-1,-1-1 1,1 1 0,-1 0 0,0-3 0,0 4 18,0 0 1,-1-1 0,1 1-1,0 0 1,0 0 0,-1 0-1,1 0 1,0 0-1,-1 0 1,1 0 0,0 0-1,0 0 1,-1 0 0,1 0-1,0 0 1,-1 0 0,1 0-1,0 0 1,0 0-1,-1 0 1,1 0 0,0 0-1,-1 0 1,1 0 0,0 0-1,0 0 1,-1 1 0,1-1-1,0 0 1,0 0 0,-1 0-1,1 1 1,-32 22-100,21-14 78,0 2 1,0 0-1,1 0 1,0 1-1,1 0 0,0 1 1,1 0-1,-10 21 1,15-27 34,0 0 0,0 0 0,1 0 0,0 1 0,0-1 0,1 1 0,0-1 0,0 1 0,1 0 0,-1-1 0,2 1 0,-1-1 0,1 1 0,1 0 0,-1-1 0,1 1 0,0-1 0,7 14 0,-7-17 5,0-1 0,1 1 0,-1-1 0,1 1 0,0-1 0,0 0 1,4 3-1,-6-4-6,1-1 0,0 0 0,-1 0 1,1 0-1,-1 0 0,1 0 0,0-1 1,0 1-1,-1 0 0,1-1 0,0 0 1,0 1-1,0-1 0,0 0 0,0 0 1,-1 0-1,1 0 0,0 0 0,2 0 1,-1-2 17,0 1 0,0 0 0,0-1 1,0 1-1,0-1 0,0 0 0,-1 0 0,1 0 1,-1 0-1,1 0 0,3-6 0,23-33 154,-18 22-93,14-16 12,31-60-1,-41 65-32,-3 9-38,-2 0-1,0-1 1,9-31-1,-7 19-512,-29 95-246,-29 182 527,34-162 174,-32 190 110,2-11-43,34-217 39,-1 0 1,-21 58-1,28-95-45,0-1 0,-1 1 0,1-1 0,-1 1 0,0-1 0,0 0 0,-1 0 0,0-1 0,-5 7 0,8-10-16,0 0 0,0 0 0,0 0 0,0 0 0,-1-1 0,1 1 0,0 0 0,0 0 0,-1-1 0,1 1 0,0-1 0,-1 1 0,1-1 0,-1 0 0,1 1 0,-1-1 1,1 0-1,0 0 0,-1 0 0,1 0 0,-1 0 0,1 0 0,-1-1 0,1 1 0,-1 0 0,1-1 0,0 1 0,-1-1 0,1 1 0,0-1 0,-2-1 0,-1 0 12,1-1-1,0 0 1,-1 0-1,1 0 1,0 0-1,1-1 1,-1 1-1,0-1 1,-1-4-1,-7-16-7,1 0 0,1-1-1,1 0 1,1 0 0,-3-26-1,8 40-46,0 1-1,1-1 1,0 0-1,1 0 1,0 1 0,0-1-1,2 0 1,-1 1-1,1-1 1,1 1-1,-1-1 1,2 1-1,0 0 1,0 0 0,1 0-1,0 1 1,0 0-1,1 0 1,0 0-1,1 0 1,0 1-1,0 0 1,1 1 0,0 0-1,1 0 1,16-10-1,186-87-80,-49 29 359,-130 57-121,-1 0 0,55-44 0,-55 35-59,-2-1-1,-1-1 0,-1-1 1,42-63-1,-65 87-70,1-1 0,-1-1 0,0 1 1,-1 0-1,0-1 0,0 0 0,-1 0 0,0 0 0,0 0 1,-1 0-1,0 0 0,0-16 0,-1 22-16,0 1 0,0-1-1,0 0 1,-1 1 0,1-1 0,0 1-1,-1-1 1,0 0 0,1 1 0,-1-1-1,0 1 1,0 0 0,0-1 0,0 1 0,0 0-1,0-1 1,0 1 0,0 0 0,0 0-1,-1 0 1,1 0 0,0 0 0,-1 0-1,1 0 1,-1 1 0,1-1 0,-1 0-1,1 1 1,-1-1 0,1 1 0,-1 0-1,0 0 1,1-1 0,-1 1 0,0 0-1,1 0 1,-1 0 0,0 1 0,-1-1-1,-5 1-42,1 1 0,-1-1-1,1 1 1,-1 1-1,1 0 1,0 0-1,-10 5 1,10-4 52,-1 1 0,1 0 0,0 0 0,1 1-1,-11 10 1,14-13 25,1 1-1,-1-1 1,1 1-1,-1 0 0,1 0 1,0-1-1,0 2 1,1-1-1,-1 0 1,1 0-1,0 0 0,0 1 1,0 6-1,1-2 48,1-1 1,0 0-1,0 0 0,1 0 0,0 0 1,0 0-1,1 0 0,0 0 1,1-1-1,-1 1 0,9 10 0,-5-6 22,1-1 0,1 0-1,0-1 1,0 0 0,1-1-1,15 12 1,-20-18-48,-1 0 1,1-1-1,0 1 1,-1-1-1,1 0 0,0-1 1,0 1-1,1-1 1,-1 0-1,0 0 1,0-1-1,0 1 0,1-1 1,-1 0-1,9-2 1,3-1 30,-1-1 0,0 0 0,26-12 0,100-42-1509,-60 28 554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4:25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1309 3488,'-5'7'712,"0"1"-1,-9 15 1,13-20-431,-1 0 1,1-1-1,0 1 0,0 0 1,0 0-1,1 0 1,-1 0-1,1 0 0,-1 0 1,1 0-1,0 0 1,0 0-1,1 3 0,1 4 987,-2-8-964,0-1-1,0 0 1,0 1-1,0-1 1,1 0-1,-1 1 0,1-1 1,-1 0-1,2 3 1,3-4 923,4-8-623,39-62 1614,-10 12-1514,197-218 1126,-225 265-1767,29-37 132,-26 30-60,17-16-1,-28 32-141,0 0 0,0 0 0,0 1-1,0-1 1,1 1 0,-1-1 0,1 1-1,2-1 1,-4 2 5,-1-1 0,1 1 0,-1 0 1,1 0-1,-1 0 0,1 0 0,-1 0 0,1 0 0,-1 0 0,1 0 1,-1 0-1,1 0 0,-1 0 0,0 0 0,1 0 0,-1 1 0,1-1 1,-1 0-1,1 0 0,-1 0 0,1 1 0,-1-1 0,0 0 0,1 1 1,-1-1-1,1 0 0,-1 1 0,0-1 0,0 0 0,1 1 0,-1-1 1,0 1-1,1-1 0,-1 0 0,0 1 0,0-1 0,0 1 0,0-1 1,1 1-1,-1-1 0,0 1 0,0-1 0,0 1 0,0-1 0,0 1 1,0-1-1,0 1 0,0-1 0,0 1 0,-1 0 0,-1 34 4,-2 0 0,-2 0 0,-14 53-1,-5 24 440,22-99 73,8-24-126,5-7-340,2 0 1,0 0 0,0 2-1,2-1 1,0 2 0,0 0-1,33-25 1,-27 24-117,16-14 12,2 2 1,73-42-1,-107 68 21,-1 0-1,1 0 1,0 1-1,0 0 0,0 0 1,0 0-1,8-1 1,-11 2 33,0 0-1,0 0 1,0 0 0,0 0 0,0 1 0,0-1 0,0 0 0,0 1 0,0-1 0,0 0 0,0 1 0,0-1 0,0 1 0,-1-1 0,1 1 0,0 0 0,0-1 0,0 1 0,-1 0 0,1 0 0,0 0 0,-1-1 0,1 1 0,0 0 0,-1 0 0,1 0 0,-1 0 0,0 0-1,1 0 1,-1 0 0,0 0 0,1 2 0,-1 0 14,0 1 1,0 0-1,0-1 0,0 1 0,0-1 0,-1 1 0,1-1 0,-1 1 0,0-1 1,0 0-1,-3 6 0,-21 39 19,17-36-32,-59 120 92,58-111-100,1 0-1,1 1 0,1 0 1,-4 31-1,9-47 18,1 0 1,0 0-1,0 0 0,0 0 0,0 0 1,1 0-1,0 0 0,2 6 1,-3-11 7,1 0 0,-1 0 1,1 0-1,0 0 0,-1 0 0,1 0 1,0 0-1,-1 0 0,1 0 1,0 0-1,0 0 0,0 0 1,0 0-1,0-1 0,0 1 0,0-1 1,0 1-1,0 0 0,0-1 1,1 0-1,-1 1 0,0-1 1,0 0-1,0 1 0,1-1 0,-1 0 1,0 0-1,0 0 0,0 0 1,1 0-1,-1 0 0,0-1 1,0 1-1,0 0 0,1-1 0,-1 1 1,2-1-1,3-2 34,1 1-1,-1-1 1,0 0 0,0-1-1,7-5 1,9-7 46,-1-2 0,34-37 1,30-48 145,-55 66-240,-4 1-42,40-69-1,-55 86 80,1-1-43,-6 17-196,-7 14-167,-19 96-22,17-88 420,1 0 0,1-1 1,1 1-1,1 0 1,1 0-1,0 0 0,1-1 1,11 35-1,-13-51-44,-1 1 49,1-1-1,0 1 0,1 0 0,-1-1 1,0 1-1,3 2 0,-4-4-22,0-1-1,1 1 1,-1-1 0,0 0-1,1 1 1,-1-1-1,1 0 1,-1 1 0,1-1-1,-1 0 1,1 1-1,-1-1 1,1 0-1,-1 0 1,1 0 0,-1 0-1,1 1 1,0-1-1,-1 0 1,1 0-1,-1 0 1,1 0 0,-1 0-1,1 0 1,-1 0-1,1-1 1,0 1-1,-1 0 1,1 0 0,-1 0-1,1 0 1,-1-1-1,1 1 1,-1 0-1,1-1 1,-1 1 0,1 0-1,-1-1 1,0 1-1,1 0 1,-1-1 0,1 1-1,-1-1 1,1 0-1,8-11 93,0 0-1,-1 0 1,8-15-1,4-7-95,116-147 252,-94 129-341,-39 49 89,14-18-465,-17 21 450,0 0-1,0 0 1,0 0-1,0 0 1,0 0-1,0 0 1,1 0 0,-1 0-1,0 0 1,0 0-1,0 0 1,0 0-1,0 0 1,0 1-1,0-1 1,0 0-1,0 0 1,0 0 0,0 0-1,0 0 1,0 0-1,0 0 1,0 0-1,0 0 1,0 0-1,0 0 1,0 0-1,0 0 1,0 0 0,0 0-1,0 0 1,0 0-1,0 0 1,0 0-1,0 0 1,1 0-1,-1 0 1,0 0-1,0 0 1,0 0 0,0 0-1,0 0 1,0 0-1,0 0 1,0 0-1,-7 15-86,-4 7 48,1-1 0,2 2-1,0-1 1,-8 37 0,14-45 72,-1 0 0,2 1 0,0-1 0,1 0-1,0 1 1,1-1 0,1 0 0,5 24 0,-6-34-1,0 0-1,0-1 1,0 1 0,1 0 0,0-1-1,3 7 1,-4-9-8,0-1 0,-1 1 0,1 0 0,0-1-1,0 1 1,0 0 0,0-1 0,0 1 0,0-1 0,0 1 0,0-1 0,0 0-1,0 0 1,0 1 0,0-1 0,0 0 0,0 0 0,0 0 0,0 0 0,0 0 0,0 0-1,0 0 1,0 0 0,0 0 0,0-1 0,0 1 0,0 0 0,2-1 0,6-3 34,-1 0 0,1 0 0,-1-1 0,0 0 0,0-1 0,9-7 0,18-12 0,161-105-42,-136 89-9,-35 23-97,49-27-1,-59 38 88,-1 2 0,20-6 1,-21 7-33,-21 6 54,-27 11 68,-12 13-75,13-9-99,-36 26-1,62-37 78,-1 1 0,1 0 0,0 0 0,0 1 0,1 0 0,0 0 0,1 0 0,-11 18 0,15-21 26,0 1 1,0-1 0,1 0 0,0 1 0,0-1-1,0 0 1,1 1 0,0-1 0,0 1 0,0-1-1,0 1 1,1-1 0,0 1 0,3 9-1,-3-11-2,0-1 0,0 0 0,1 1 0,-1-1 0,1 0 0,-1 0 0,1 0 0,0 0 0,0 0 0,0 0 0,1-1 0,-1 1-1,1-1 1,-1 1 0,1-1 0,0 0 0,0 0 0,0 0 0,0-1 0,0 1 0,1-1 0,-1 1 0,5 0 0,-5-1 10,1-1 0,-1 0 1,0 0-1,0 0 0,1 0 1,-1 0-1,0-1 0,0 0 1,1 1-1,-1-1 0,0 0 1,4-3-1,1 0 41,0-1 0,0-1-1,8-6 1,0 0-26,28-19-20,81-40-1,-10 7 5,-90 47 1,0 0 0,32-30 0,-37 28-28,-1-2-1,-1-1 1,19-29-1,-12 11 120,23-47 0,-16 17 33,39-122-1,-53 136-62,-3-2-1,-2 0 1,8-89 0,-21 139-108,3-31-282,-4-60 0,1 98 289,0 0 1,0-1-1,0 1 1,0-1-1,-1 1 1,1 0-1,0-1 1,-1 1-1,1 0 1,-1-1-1,1 1 1,-1 0-1,0-2 1,-5 6-157,-2 10 44,-9 22-30,2 1 1,-14 49 0,-13 83 254,37-150-146,-13 66 33,3 1 0,-4 102 0,17-143 51,2 0-1,2-1 1,2 1-1,2-1 1,2 0-1,17 57 1,-22-92 6,0 1 1,0-1 0,1 0 0,0 0 0,0-1 0,1 1-1,0-1 1,6 8 0,-9-13-26,1 0 0,-1 0 0,1 0 0,0 0 0,-1 0 0,1-1 0,0 1 0,0-1 0,0 0 0,0 1 0,0-1 0,0-1 0,0 1-1,1 0 1,-1-1 0,0 0 0,0 0 0,1 0 0,-1 0 0,0 0 0,0 0 0,0-1 0,1 0 0,-1 0 0,3-1 0,32-13 127,-2-1 0,0-2 0,35-23 0,-33 19-130,-18 10 5,32-25 0,-45 32-5,0-2 0,-1 1 0,1-1 0,-1 0 0,-1 0 0,1-1 0,4-9 0,-8 13-4,0 0 1,0 0 0,-1 0 0,1 0 0,-1-1 0,1-7-1,-2 11-4,1-1-1,-1 1 1,0-1-1,0 0 1,-1 1-1,1-1 0,0 1 1,0-1-1,-1 0 1,1 1-1,-1-1 1,0 1-1,1-1 0,-1 1 1,0 0-1,0-1 1,0 1-1,0 0 1,0-1-1,0 1 1,0 0-1,0 0 0,-2-1 1,-1-1-26,-1 1 0,1 0 0,0 0 1,-1 1-1,1-1 0,-1 1 0,0 0 0,0 0 0,1 1 1,-1 0-1,0-1 0,0 1 0,0 1 0,1-1 0,-10 3 1,2-1-8,-1 2 0,1 0 1,-1 0-1,-19 10 1,15-4 7,0 1 0,1 0 1,1 1-1,-17 15 1,26-21 23,1-1 1,-1 1 0,1 1-1,1-1 1,-1 1 0,1 0-1,0 0 1,1 0 0,0 0-1,0 1 1,-2 8 0,4-13 5,0 1 1,0-1-1,1 1 1,-1-1-1,1 1 1,0-1 0,0 1-1,0-1 1,1 1-1,-1-1 1,1 0-1,0 1 1,0-1 0,0 0-1,0 1 1,1-1-1,-1 0 1,1 0-1,0 0 1,-1 0 0,2 0-1,-1-1 1,0 1-1,0 0 1,1-1-1,0 0 1,5 4 0,-2-2 10,1-1 0,-1 0 1,1 0-1,0-1 1,0 0-1,0 0 1,1-1-1,-1 0 0,0 0 1,1 0-1,7-1 1,12-1-18,41-7 0,-65 7-3,79-15 121,-1-3 0,-2-4 0,128-55 0,-172 63-111,53-30 0,-87 45-5,0-1 0,-1 1 0,1-1 0,0 1 0,0-1 0,0 1 0,-1-1 0,1 1 0,0-1 0,-1 0 0,1 1 0,-1-1 0,1 0 0,0 0 0,-1 1 0,1-1 0,-1 0 0,0 0 0,1 0 0,-1 0 0,0 1 0,0-1 0,1 0 0,-1 0 0,0-1 0,0 1-3,0 1-1,0 0 0,0-1 1,0 1-1,-1 0 1,1-1-1,0 1 0,0 0 1,0-1-1,0 1 1,-1 0-1,1 0 0,0-1 1,0 1-1,-1 0 1,1 0-1,0-1 0,0 1 1,-1 0-1,1 0 1,0 0-1,-1-1 0,1 1 1,0 0-1,-1 0 0,1 0 1,0 0-1,-1 0 1,1 0-1,0 0 0,-1 0 1,1 0-1,0 0 1,-1 0-1,1 0 0,0 0 1,-1 0-1,1 0 1,0 0-1,-1 0 0,-20 5-149,18-4 140,-11 4-5,-1 0 0,1 2 1,0-1-1,1 2 1,0 0-1,0 0 1,0 1-1,1 1 1,0 0-1,1 0 0,-12 16 1,15-17 27,2 0 0,-1 0-1,1 0 1,1 1 0,0-1 0,0 2 0,1-1 0,0 0 0,1 1 0,0 0 0,0-1-1,1 1 1,1 0 0,0 0 0,1 0 0,1 18 0,-1-23 8,1-1 0,0 0 0,1 0-1,0 0 1,2 6 0,-4-9-8,1-1 0,0 0 0,-1 0 0,1 1-1,0-1 1,-1 0 0,1 0 0,0 0 0,0 0 0,0 0 0,0 0-1,0 0 1,0 0 0,0 0 0,0-1 0,0 1 0,1 0 0,-1-1-1,0 1 1,0-1 0,1 1 0,-1-1 0,0 1 0,1-1 0,-1 0-1,2 0 1,1-1 39,-1 0 0,1-1-1,-1 1 1,0-1 0,1 0 0,-1 0 0,0 0-1,0 0 1,0-1 0,0 1 0,-1-1-1,1 0 1,2-3 0,132-162 463,-2-10-528,-132 173-42,0-1-1,0 1 1,4-10 0,-7 15 49,0-1-1,0 1 1,1-1 0,-1 1 0,0-1 0,0 1-1,0-1 1,0 1 0,0 0 0,0-1-1,0 1 1,0-1 0,0 1 0,0-1-1,0 1 1,0-1 0,0 1 0,0-1 0,-1 1-1,1 0 1,0-1 0,0 1 0,0-1-1,-1 0 1,0 1 4,0 0-1,1 0 0,-1 0 1,0 0-1,0 0 1,0 0-1,1 0 0,-1 0 1,0 0-1,0 0 1,0 0-1,1 0 0,-1 0 1,0 1-1,0-1 1,1 0-1,-1 1 0,0-1 1,0 0-1,0 1 1,-6 4-15,-1-1 1,1 1-1,1 0 1,-1 0-1,1 1 1,-9 10-1,6-6 53,0 1 0,1 0-1,-10 19 1,14-22-42,0 0 1,1 1-1,0-1 0,1 1 0,-1 0 1,2 0-1,-1 0 0,1 17 0,1-22 31,0 1-1,0 0 0,0 0 0,1-1 1,0 1-1,0 0 0,0-1 1,1 1-1,-1-1 0,1 0 0,0 1 1,1-1-1,-1 0 0,1 0 0,-1 0 1,1-1-1,0 1 0,7 6 1,-7-8 6,0-1 1,1 1-1,-1 0 1,0-1-1,1 0 1,-1 1 0,0-1-1,1-1 1,0 1-1,-1 0 1,1-1-1,-1 0 1,1 0 0,0 0-1,-1 0 1,1-1-1,4 0 1,4-2 65,-1 0 0,1-1 0,21-9 0,23-15 58,88-61 0,-134 82-159,-3 1-40,1 1 1,0 0-1,0 0 1,0 0-1,1 1 0,0 1 1,-1-1-1,16-2 1,-21 5 24,-1 1 0,0 1 0,1-1 1,-1 0-1,0 1 0,1-1 1,-1 1-1,0-1 0,0 1 0,0 0 1,0 0-1,1 0 0,-1 0 1,-1 1-1,1-1 0,0 0 1,0 1-1,2 2 0,3 4 101,0 0 0,11 17-1,3 2 141,-16-22-177,0 0 0,0-1 0,1 0 0,-1 0 0,1-1-1,0 0 1,0 0 0,0 0 0,0-1 0,1 1 0,-1-1 0,1-1-1,-1 0 1,1 1 0,0-2 0,8 1 0,10-1 25,0-2-1,47-7 1,-68 8-67,112-23-2848,-60 14 1120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4:28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1160 2400,'-11'14'779,"11"-14"-751,-1 1 1,1 0 0,-1-1 0,1 1 0,0 0 0,-1-1 0,1 1 0,0 0 0,0-1-1,0 1 1,-1 0 0,1 0 0,0-1 0,0 1 0,0 0 0,0 0 0,0-1 0,0 1-1,0 0 1,1 0 0,-1 0 0,1 5 1250,1 3 3578,2-19-1297,1-1-2201,-1 4-867,16-28 1286,41-54 0,26-24-1500,-4-4 1,-6-4 0,68-142-1,-94 149 58,39-127 0,-84 224-322,-3 7-70,0 1 0,0-1 0,0 0 0,1-18 0,-14 52-638,-8 41 378,-33 99 323,5-52 54,-74 133 1,23-82 4,-33 60 108,56-85-12,-19 37 171,-13-12 900,104-160-1124,0 0 1,0-1 0,0 1 0,0-1-1,-1 0 1,-4 4 0,7-6-101,0 0 0,0 1 0,-1-1 1,1 0-1,0 0 0,0 0 0,0 0 0,0 0 1,-1 0-1,1 0 0,0 0 0,0 0 0,0 0 1,0 0-1,-1 0 0,1 0 0,0 0 0,0 0 1,0 0-1,0 0 0,-1 0 0,1 0 0,0 0 1,0 0-1,0 0 0,0 0 0,0-1 0,-1 1 1,1 0-1,0 0 0,0 0 0,0 0 0,0 0 1,0 0-1,0 0 0,-1-1 0,1 1 0,0 0 1,-1-14 212,3 5-199,-1-1 0,2 0 0,-1 0 0,1 1 0,5-11 0,-3 7-28,4-7-20,0 0-1,2 1 0,0 1 0,1 0 0,16-18 1,-11 15 12,1 1 0,2 0 0,22-17 0,68-43-4,-84 62 16,23-16-6,157-116-130,-60 17 87,23-17-76,-148 137 52,-11 8-8,-10 5 80,0 0-1,0 0 1,0 0 0,0 0 0,0 0 0,0 0 0,0 0 0,1 0-1,-1 0 1,0-1 0,0 1 0,0 0 0,0 0 0,0 0 0,0 0 0,0 0-1,0 0 1,0 0 0,0 0 0,1 0 0,-1 0 0,0 0 0,0 0-1,0 0 1,0 0 0,0 1 0,0-1 0,0 0 0,0 0 0,0 0-1,0 0 1,1 0 0,-1 0 0,0 0 0,0 0 0,0 0 0,0 0 0,0 0-1,0 0 1,0 0 0,0 0 0,0 0 0,0 0 0,0 1 0,0-1-1,0 0 1,0 0 0,0 0 0,0 0 0,0 0 0,0 0 0,0 0-1,0 0 1,0 0 0,0 0 0,0 1 0,0-1 0,0 0 0,-4 13-40,-1 0 0,0 0 1,-14 22-1,-4 10-37,15-29 97,-55 133-126,61-142 158,0 0 0,0 1 0,0-1 0,1 0 0,0 1 0,0 13 0,1-20-35,0 1 0,0 0 0,1 0 0,-1-1 0,0 1 0,0 0 0,1 0 0,-1-1 0,1 1 0,0-1 0,-1 1 0,1 0 0,0-1 0,0 1 0,0-1 0,0 0 0,0 1 0,0-1 0,1 0 0,-1 0 0,0 1 0,1-1 0,-1 0 0,1 0 0,-1-1 0,1 1 0,-1 0 0,1 0-1,-1-1 1,1 1 0,0-1 0,-1 1 0,1-1 0,3 0 0,3 1 48,1-1 1,0-1-1,-1 0 0,1 0 0,-1-1 0,1 0 0,-1 0 0,0-1 0,0 0 1,0 0-1,0-1 0,0 0 0,-1 0 0,0-1 0,0 0 0,9-8 0,-8 6-37,-1-1 0,0 1 0,0-1 0,-1 0 0,0-1-1,-1 0 1,1 0 0,-2 0 0,1 0 0,-1-1-1,-1 0 1,0 0 0,3-13 0,-5 13-50,0 1 0,0-1-1,-1 1 1,0-1 0,-1 0 0,0 1 0,0-1-1,-1 1 1,-6-17 0,7 22 3,0 1-1,-1 0 1,1-1-1,-1 1 1,0 0-1,0 0 1,0 0-1,-1 0 1,1 0 0,-1 0-1,1 1 1,-1-1-1,0 1 1,0 0-1,0 0 1,0 0-1,0 0 1,-1 0-1,1 1 1,-1-1 0,1 1-1,-1 0 1,1 0-1,-1 0 1,0 1-1,1-1 1,-5 1-1,0 1 17,1 0 0,-1 0-1,1 1 1,-9 3 0,51-5 46,1-3 0,-1-1 0,-1-1 0,1-2 0,35-12 0,-9-3 169,108-54 0,-26 2 393,-115 59-459,-22 11-132,0 0 1,1 1 0,0 0 0,13-5 0,-16 8-7,-1-1 0,1 1 0,0 0 0,0 0 0,0 0 0,0 0 0,0 1 0,-1-1 0,1 1 0,0 0 0,0 0 0,-1 1 0,1-1 0,-1 1 0,1-1 0,-1 1 0,0 0 0,1 1 0,-1-1 0,0 0 0,2 4 0,-1-3-6,0 1 0,-1 0-1,0 0 1,0 0 0,0 0 0,0 1-1,-1-1 1,0 1 0,0 0 0,0-1-1,0 1 1,-1 0 0,0 0 0,0 0-1,0 0 1,0 7 0,-2 2-18,0 0 0,-1 0 0,0 0 0,-1 0 0,-1-1 0,0 1 0,-1-1 0,-9 18 0,-8 11 77,-34 45 1,-3 8 15,50-81-62,4-7-1,1-1 0,-6 14 0,9-19-2,1 0 0,-1 0 0,1 1 0,-1-1 0,1 0 0,0 0 0,0 1 0,0-1 0,-1 0-1,1 1 1,0-1 0,1 0 0,-1 0 0,0 1 0,0-1 0,0 0 0,1 1 0,-1-1 0,1 0 0,-1 0-1,1 0 1,1 2 0,-1-1 9,0-1 1,1 0-1,-1 0 0,1 0 0,0 0 0,-1-1 1,1 1-1,0 0 0,-1-1 0,1 1 0,0-1 1,0 0-1,-1 1 0,1-1 0,0 0 0,0 0 1,0 0-1,3-1 0,38-6 138,-32 4-129,27-5 69,-1-3 0,-1-1 1,68-32-1,-84 34-99,1-1-1,-1-1 1,-1-1 0,0 0-1,-1-2 1,18-17 0,65-79-61,-4 5-69,-77 86 114,1 1 0,1 1 0,26-16 0,-45 32 7,1 0-1,-1 0 0,1 0 1,0 0-1,-1 0 1,1 1-1,0 0 0,0 0 1,0 0-1,0 0 1,0 0-1,1 1 1,-1 0-1,0 0 0,0 0 1,0 0-1,0 1 1,0-1-1,0 1 0,0 0 1,0 0-1,4 2 1,7 5 28,-1 1 1,26 19 0,-26-20 94,-20-10-61,1 1 0,0 0 0,-1 0 0,-6 0 0,-12-1-98,8 0 17,0 1-1,0 1 1,0 0 0,0 2-1,0-1 1,0 2 0,-22 6-1,25-5 31,1 0-1,1 1 0,-1 0 0,1 1 1,0 0-1,0 0 0,0 2 0,1-1 1,0 1-1,-9 10 0,6-3-52,1-1 0,0 1 0,1 1 0,-16 32-1,22-39 66,1 1-1,1-1 1,-1 1-1,1-1 1,1 1-1,0 0 1,1 0-1,-1 0 1,2 0-1,0 0 1,1 13-1,-1-18-3,1 0-1,0-1 1,1 1-1,-1 0 1,1-1-1,-1 1 1,2-1-1,-1 0 1,0 1-1,1-1 1,0 0-1,-1 0 1,2-1-1,-1 1 1,0-1-1,1 1 1,0-1-1,-1 0 1,1-1-1,0 1 1,8 3-1,-1-1 24,0-1-1,1-1 0,-1 0 0,0-1 1,1 0-1,0 0 0,-1-1 0,14-1 1,32-1 146,108-14 0,-139 10-151,-1 0-1,0-2 1,0-1-1,-1-1 1,0 0-1,38-23 1,-49 24-19,0-2 1,-1 0-1,0 0 0,-1-1 1,19-23-1,41-68 210,-65 93-174,12-20-42,0 0 0,-2-1 0,-1 0 0,11-36 0,-24 62-6,-1 0 1,0 0-1,0 0 0,0 0 0,-1 0 0,0-1 1,1 1-1,-1 0 0,-1-6 0,1 9-6,0 0-1,0 0 1,-1 0-1,1 0 1,0 0-1,0 0 1,-1 0-1,1 1 0,0-1 1,-1 0-1,1 0 1,-1 0-1,1 0 1,-1 0-1,0 1 1,1-1-1,-1 0 1,0 1-1,1-1 1,-1 0-1,0 1 1,0-1-1,0 1 1,0-1-1,1 1 1,-1-1-1,0 1 1,0 0-1,0-1 0,0 1 1,0 0-1,0 0 1,0 0-1,0 0 1,0 0-1,0 0 1,0 0-1,0 0 1,0 0-1,0 0 1,-2 1-1,0 0-26,0 0 0,0 0-1,0 0 1,0 1 0,0-1 0,0 1-1,0 0 1,0 0 0,1 0 0,-1 0-1,1 0 1,-3 4 0,-6 8 6,1 1 0,1 0 0,0 1 0,1 0 0,1 0 0,0 0 1,-6 25-1,7-14 42,0 0 1,2 1-1,1-1 1,0 32-1,3-50 22,1 1 0,0-1-1,0 0 1,1 1-1,0-1 1,0 0 0,1 0-1,0 0 1,7 13 0,-8-19-13,0 0 1,0-1-1,0 1 1,0 0-1,0 0 1,0-1-1,1 1 1,-1-1-1,1 0 1,0 0-1,0 0 1,0 0-1,0 0 1,0-1-1,0 1 1,0-1-1,0 0 1,1 0-1,-1 0 1,1 0-1,-1-1 1,0 1-1,1-1 1,-1 0-1,1 0 1,-1 0-1,1 0 1,-1-1-1,6-1 1,6-2 10,1-1 1,-1 0-1,1-2 1,-2 1-1,1-2 1,-1 0-1,0-1 1,-1 0-1,0-1 1,16-15 0,28-33 136,60-81 0,-33 36-128,16-15-658,-99 118 610,-1-1 0,0 1 0,0 0 0,0-1 0,1 1-1,-1 0 1,0 0 0,0-1 0,1 1 0,-1 0 0,0 0 0,1-1-1,-1 1 1,0 0 0,1 0 0,-1 0 0,1 0 0,-1 0 0,0 0-1,1-1 1,-1 1 0,0 0 0,1 0 0,-1 0 0,1 0 0,-1 0 0,0 0-1,1 1 1,-1-1 0,0 0 0,1 0 0,0 0 0,-1 1-2,1-1 0,0 1 0,-1 0 0,1 0 0,-1-1 0,1 1 0,-1 0 0,1 0 0,-1 0 0,1-1-1,-1 1 1,1 2 0,0 2-4,0 0-1,0 1 1,0 9 0,-16 175-52,12-166 118,-1 12 8,-2-1 0,-15 49 1,16-69-3,0 0-1,-2-1 1,1 0-1,-1 0 1,-1-1 0,-1 1-1,0-2 1,-11 13 0,17-22-28,-1 1 1,0 0 0,0-1 0,0 0 0,-1 0 0,1 0 0,-1 0 0,1-1 0,-1 0 0,0 0 0,0 0 0,0 0 0,0-1 0,-6 1 0,5-1 9,-1-1-1,0 0 1,1 0-1,-1-1 1,0 0-1,1 0 1,-1 0-1,1-1 1,-1 0-1,-6-3 1,3 0-30,0 0 0,-1-1 0,2 0 0,-1-1 0,1 0 0,0 0 1,0-1-1,1 0 0,0-1 0,0 0 0,1 0 0,-8-13 0,15 21-13,0 1 0,-1-1-1,1 1 1,-1-1 0,1 1-1,0-1 1,-1 1 0,1-1-1,0 0 1,-1 1 0,1-1-1,0 0 1,0 1 0,0-1-1,0 0 1,0 1-1,0-1 1,0 0 0,0 1-1,0-1 1,0 0 0,0 1-1,0-1 1,0 0 0,0 1-1,1-1 1,-1 0 0,0 1-1,0-1 1,1 1 0,-1-1-1,0 0 1,1 1-1,-1-1 1,1 1 0,-1-1-1,1 1 1,-1-1 0,1 1-1,-1 0 1,1-1 0,0 1-1,-1 0 1,1-1 0,-1 1-1,1 0 1,0 0 0,-1-1-1,1 1 1,0 0-1,6-1-6,-1 0 0,0 1 0,1-1 0,9 2 0,-14-1 11,49 6 229,0 1 0,89 26 0,-1 0 549,-107-27-646,0-2 0,46 1 0,-40-5-133,0-2-1,70-13 1,-82 8-892,38-13 1,-41 11-819,-2-1 0,23-14 0,24-22-7515,1 0 2730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7:19.7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1006 3552,'0'-8'8272,"9"8"-2411,14-34-4528,25-26-816,7-1-200,214-231 509,-194 218-640,152-116 0,-166 148-200,1 3 0,122-56-1,-98 56 65,40-17-302,-118 53 10,-1 0 1,1 1-1,-1 0 1,1 0-1,0 1 1,10-1-1,-8 4-793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7:20.9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45 559 2496,'5'0'9733,"-5"-22"-6901,1-1-1957,2-1 0,10-41 1,-4 23-382,0-40-361,-4 26-85,3-2-102,1 3-252,0-77-1,-16 244-328,2-35 577,-1-22 99,-1-1 0,-19 67 0,25-118-41,-5 17 174,-14 32 0,12-33-31,-7 26 0,14-41-161,0 0 102,0-1 0,0 1-1,0-1 1,0 0 0,0 0 0,-1 0 0,1 0 0,-3 3-1,4-6-66,0 0 0,0 0-1,0 0 1,0 0 0,0 0-1,0 0 1,1 0 0,-1 0-1,0 0 1,0 0 0,0 0-1,0 0 1,0 0 0,0 0-1,0 0 1,0 0 0,0 0-1,1 0 1,-1 0 0,0 0 0,0 0-1,0 0 1,0 0 0,0 0-1,0 1 1,0-1 0,0 0-1,0 0 1,0 0 0,0 0-1,0 0 1,1 0 0,-1 0-1,0 0 1,0 0 0,0 0-1,0 0 1,0 0 0,0 1-1,0-1 1,0 0 0,0 0-1,0 0 1,0 0 0,0 0-1,0 0 1,0 0 0,0 0-1,0 0 1,0 1 0,0-1-1,0 0 1,0 0 0,0 0-1,0 0 1,0 0 0,0 0-1,9-3 297,8-11-231,-1 0 0,2 1 0,0 1 0,0 1-1,35-16 1,-13 13-92,-24 9 81,0-1 0,16-8 0,-32 14-54,1-1 1,-1 1-1,1 0 0,-1 0 1,1-1-1,-1 1 1,1 0-1,-1-1 1,0 1-1,1-1 0,-1 1 1,1 0-1,-1-1 1,0 1-1,1-1 0,-1 1 1,0-1-1,1 0 1,-2 1 10,1-1 1,0 0-1,0 1 0,0-1 1,-1 1-1,1-1 1,0 1-1,-1-1 1,1 1-1,0-1 0,-1 1 1,1 0-1,0-1 1,-1 1-1,1-1 1,-1 1-1,1 0 0,-1 0 1,1-1-1,-2 1 1,-18-13 67,1 0 1,0-1 0,1-1 0,0 0-1,2-1 1,-28-34 0,41 45-81,0 2-172,1-1 0,-1 1 0,1-1 1,0 0-1,0 0 0,-2-4 0,4 7-60,0 0 0,-1-1-1,1 1 1,0-1 0,0 1-1,0 0 1,0-1 0,0 1-1,0 0 1,1-1 0,-1 1-1,0 0 1,1-1 0,-1 1-1,1 0 1,-1-1 0,1 1-1,0 0 1,0 0 0,-1 0-1,1 0 1,0 0 0,2-2 0,9-6-1768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7:29.7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508 451 3136,'-2'-28'6426,"-7"-2"-4024,7 27-2345,1 0 1,-1 0 0,0 0-1,0 0 1,0 0 0,0 0-1,-1 0 1,1 1-1,-1-1 1,0 1 0,0 0-1,0 0 1,0 0 0,0 0-1,0 0 1,-6-1 0,5 1-23,-1 0 0,0 1 1,0 0-1,-1 0 0,1 0 1,0 1-1,0 0 1,0-1-1,0 2 0,-1-1 1,1 1-1,0 0 0,0 0 1,0 0-1,0 1 0,0-1 1,0 1-1,-5 4 1,-141 69 522,122-59-420,1 2 0,1 1-1,-28 25 1,50-39-118,-1 0 0,1 0 1,1 1-1,-1 0 0,1 0 0,0 0 1,0 1-1,1-1 0,-1 1 1,2 0-1,-1 0 0,1 0 0,0 0 1,0 1-1,1-1 0,0 0 0,0 1 1,1-1-1,1 14 0,1 0 47,1 0 0,1 0-1,1 0 1,1-1 0,1 0-1,0 0 1,2-1 0,13 24-1,-7-18 69,1 0 0,2-1-1,0-1 1,1-1 0,31 27-1,-41-41-64,0-1-1,0 0 1,1 0-1,0-1 1,1-1-1,-1 1 1,1-2 0,21 7-1,-23-9 20,-1 0-1,1 0 0,0-1 1,0-1-1,0 1 1,-1-2-1,1 1 1,0-1-1,0 0 1,0-1-1,-1 0 1,10-4-1,11-5-20,-1-2-1,-1 0 1,0-2-1,-1-2 1,26-20-1,-20 11 17,-2-2 0,-1 0 0,32-42 0,-57 66-70,0-2 0,0 1 0,-1 0 0,1-1 0,-1 1 0,-1-1 0,1 0 0,-1 0 0,0 0 0,0 0 0,0-1 0,0-9 0,-2 15-19,0 0 1,0 0 0,0 0 0,0 0-1,0 0 1,0 0 0,-1 1 0,1-1-1,0 0 1,-1 0 0,1 0-1,-1 0 1,1 0 0,0 1 0,-1-1-1,0 0 1,1 0 0,-1 1 0,1-1-1,-1 0 1,0 1 0,0-1 0,1 1-1,-1-1 1,0 1 0,0-1-1,0 1 1,0 0 0,1-1 0,-2 1-1,0-1-8,0 1-1,0 0 1,0-1-1,0 1 0,0 0 1,0 0-1,0 1 0,0-1 1,0 0-1,0 0 1,0 1-1,-2 0 0,-6 4-4,0 0-1,0 1 0,0 0 0,1 0 0,0 1 0,0 0 1,1 1-1,0-1 0,0 2 0,-7 9 0,11-12 24,-1 1-1,1 0 1,0 0 0,0 0-1,1 0 1,0 1-1,0-1 1,1 1-1,0 0 1,0-1-1,1 1 1,0 0 0,0 0-1,2 16 1,-1-19 2,1-1 1,0 1-1,0-1 1,1 1 0,0-1-1,-1 1 1,2-1-1,-1 0 1,0 0-1,1 0 1,-1 0-1,1-1 1,6 7 0,-4-6 29,0 1 1,0-1 0,1-1 0,-1 1 0,1-1 0,0 0 0,-1 0 0,1 0 0,11 2 0,-13-4 4,1 1 0,0-2 0,0 1 0,0 0 1,0-1-1,0 0 0,0 0 0,-1-1 0,1 1 0,0-1 0,0 0 0,7-3 0,-8 3-9,-1-1-1,1 0 0,-1 0 0,0 0 0,0 0 0,0 0 0,0-1 0,-1 1 0,1-1 0,-1 0 1,1 0-1,-1 0 0,0 0 0,0 0 0,0 0 0,-1 0 0,1-1 0,1-3 0,-1-2-20,0 1 0,0-1 1,-1 1-1,0-1 0,0 0 0,-1 1 0,0-1 0,-1 0 0,0 1 0,0-1 0,-1 0 0,0 1 0,-1 0 0,1-1 0,-2 1 0,-7-14 0,7 15-53,0-1 0,-1 1-1,0 0 1,0 0 0,-1 0 0,0 1-1,0 0 1,0 0 0,-1 1-1,0 0 1,0 0 0,0 0-1,-1 1 1,1 0 0,-1 1-1,0-1 1,-10-2 0,14 6 21,0-1 1,0 1-1,0 0 0,1 0 1,-1 1-1,0-1 1,0 1-1,0-1 0,1 1 1,-1 0-1,0 1 1,1-1-1,-1 1 1,1-1-1,0 1 0,-6 4 1,6-5 9,1 1 1,-1 0-1,1 0 1,-1 1-1,1-1 1,0 1-1,0-1 1,0 1-1,0-1 1,0 1-1,1 0 1,-1 0 0,1 0-1,0 0 1,0 0-1,0 0 1,0 0-1,0 0 1,0 6-1,2-7 14,-1 1 0,0-1-1,1 0 1,0 0 0,-1 1 0,1-1-1,0 0 1,0 0 0,1 0 0,-1 0-1,0 0 1,0 0 0,1-1 0,0 1 0,-1 0-1,1-1 1,0 1 0,-1-1 0,1 1-1,0-1 1,0 0 0,0 0 0,0 0-1,4 1 1,1 1 21,0 0 0,0-1-1,1 0 1,0 0-1,-1-1 1,10 1 0,-4-1 33,1-2-1,-1 0 1,0 0 0,0-1 0,0-1 0,0 0 0,0 0 0,0-2-1,-1 1 1,19-11 0,-16 6-5,1-1 0,-1 0 0,-1-1 1,0-1-1,-1 0 0,0-1 0,13-16 0,41-53-245,-70 97 29,-2 25-1,0 6 187,1-3 26,3 77-1,1-65 10,1-47-34,-1-1 0,1 0 0,3 13 0,-4-17 0,1 0-1,0 0 1,0 0 0,0-1 0,1 1-1,-1 0 1,1 0 0,-1-1 0,1 1-1,3 3 1,-4-6-6,-1 1 1,1-1-1,-1 1 1,1-1-1,-1 0 1,1 1-1,0-1 0,-1 0 1,1 1-1,-1-1 1,1 0-1,0 0 0,-1 0 1,1 1-1,0-1 1,-1 0-1,1 0 1,0 0-1,-1 0 0,1 0 1,0 0-1,-1 0 1,1-1-1,1 1 0,-1-1 8,0 1 0,0-1-1,1 0 1,-1 0 0,0 1-1,0-1 1,0 0 0,0 0-1,0 0 1,0 0 0,1-2-1,2-3 34,0-1 0,-1 1-1,5-11 1,-7 14-59,37-105 106,-5 10-68,-23 76-101,-3 7-28,-1-1 0,5-21 0,-18 80-79,2 1 1,2-1 0,3 51-1,0-81 192,1-1-1,0 0 0,1 1 1,1-1-1,7 22 0,-10-33-7,1 0-1,0 0 1,-1 0-1,1-1 1,-1 1-1,1 0 1,0 0-1,0 0 1,0-1 0,-1 1-1,1 0 1,0-1-1,0 1 1,0-1-1,0 1 1,0-1-1,0 1 1,0-1-1,0 0 1,0 1-1,0-1 1,0 0-1,0 0 1,1 0-1,-1 0 1,0 0-1,0 0 1,0 0-1,0 0 1,0 0-1,0-1 1,1 1-1,2-1 15,-1-1-1,1 1 1,-1-1-1,0 1 0,1-1 1,-1 0-1,0 0 1,0 0-1,4-4 0,17-21 38,-1-1 1,36-57-1,-18 23 49,-3 11-42,28-43 0,-44 56-62,-2 0 1,23-65 0,-28 55-32,18-87 1,-7-49 25,-23 161-7,-3 20 3,1-5-43,0 0 1,0 1-1,0-1 1,-1 0-1,-1 0 1,1 1-1,-1-1 1,-3-9-1,4 16 30,0 1-1,0-1 1,0 1 0,0-1-1,0 1 1,0-1-1,-1 1 1,1-1 0,0 0-1,0 1 1,-1-1 0,1 1-1,0-1 1,-1 1-1,1 0 1,-1-1 0,1 1-1,0-1 1,-1 1 0,1 0-1,-1-1 1,1 1-1,-1 0 1,1-1 0,-1 1-1,1 0 1,-1 0 0,1 0-1,-1 0 1,0-1 0,1 1-1,-1 0 1,1 0-1,-1 0 1,0 0 0,1 0-1,-1 0 1,1 0 0,-1 0-1,1 1 1,-1-1-1,0 0 1,1 0 0,-1 0-1,1 1 1,-1-1 0,1 0-1,-1 0 1,1 1-1,-1-1 1,1 1 0,0-1-1,-2 1 1,-2 3-40,0 0 0,1-1-1,-1 1 1,1 1 0,-5 7 0,-25 46-40,3 1 0,2 2 0,-27 92 0,43-116 46,2 0 0,-6 45 0,13-60 58,1 0 1,1 0-1,2 0 0,0 0 0,5 29 1,0-22 34,1-1 0,13 36 1,-15-51-15,0-1 0,1 1-1,1-2 1,0 1 0,0-1 0,1 0 0,13 14 0,-19-22-9,1 0 1,0-1-1,-1 1 1,1-1-1,0 0 1,0 0-1,1 0 0,-1 0 1,0-1-1,0 1 1,1-1-1,-1 0 1,1 0-1,-1 0 0,1-1 1,0 1-1,-1-1 1,1 0-1,0 1 1,-1-2-1,1 1 0,-1 0 1,1-1-1,0 0 1,-1 0-1,1 0 1,-1 0-1,0 0 0,1-1 1,3-2-1,2-3-10,-1 0-1,0 0 1,-1-1-1,0 0 1,0 0-1,0-1 1,-1 0-1,6-12 1,4-5 35,4-4 61,-1-2 0,15-35 1,-28 43-190,-5 23 54,-1-1 1,1 0 0,-1 1-1,0-1 1,0 0 0,0 1 0,0-1-1,0 0 1,0 1 0,0-1 0,-1 0-1,0-1 1,1 3 6,-1 0 0,1 0-1,0 1 1,-1-1 0,1 0-1,-1 0 1,1 0 0,-1 0 0,1 1-1,0-1 1,-1 0 0,1 0 0,0 1-1,-1-1 1,1 0 0,0 1 0,-1-1-1,1 0 1,0 1 0,0-1 0,-1 0-1,1 1 1,0-1 0,0 1 0,0-1-1,-1 1 1,-8 14-33,6-6 12,1-1 0,0 1 0,0-1 0,1 1 0,0 0 0,0 11 0,0-2 45,0-8 10,0 0-1,1 0 0,0 0 1,0 0-1,1 0 0,1 0 0,-1 0 1,2 0-1,-1 0 0,2-1 1,-1 1-1,1-1 0,1 0 0,9 16 1,-14-25-7,1 1-1,-1-1 1,0 1 0,1 0 0,-1-1 0,1 1 0,-1-1 0,1 1-1,-1-1 1,1 1 0,-1-1 0,1 0 0,0 1 0,-1-1 0,1 0-1,-1 1 1,1-1 0,0 0 0,-1 0 0,1 0 0,0 0 0,0 1-1,-1-1 1,1 0 0,0 0 0,-1 0 0,1 0 0,0 0-1,1-1 1,-1 0 11,1 0-1,-1 0 0,1 0 0,-1 0 0,1 0 1,-1 0-1,0 0 0,0 0 0,0-1 0,0 1 1,2-3-1,2-5 77,0-1 0,-1 1 0,4-11 0,-1 1-53,-1-1 1,4-29-1,-9 39-42,0 1 0,0-1 0,-1 0 0,0 0 0,-1 1 0,0-1 0,-2-10 0,2 17-20,0 0-1,0 1 1,0-1-1,0 1 1,0-1-1,0 1 1,0-1-1,-1 1 1,1 0-1,-1 0 1,0 0-1,0 0 1,0 0-1,0 0 1,0 0-1,0 0 1,0 1-1,0-1 1,-3 0-1,3 1 9,0 1-1,0-1 0,0 1 0,0-1 1,0 1-1,0 0 0,0 0 1,0 0-1,0 0 0,0 0 1,0 0-1,0 1 0,0-1 0,0 1 1,0-1-1,0 1 0,0 0 1,0 0-1,0 0 0,0 0 0,1 0 1,-1 0-1,0 0 0,-1 3 1,-8 4-26,-2 2 84,14-9 6,9-4 12,34-12 1,70-15 1,-66 20-110,0 3 1,65-3-1,-109 10 42,1 0 0,-1 1-1,1-1 1,-1 1 0,0 0 0,0 0 0,1 0-1,-1 1 1,0-1 0,5 4 0,-7-4-4,0 0 0,0 1 1,-1-1-1,1 1 0,-1-1 0,1 1 1,-1-1-1,1 1 0,-1 0 0,0-1 1,0 1-1,0 0 0,0 0 0,0 0 0,0 0 1,-1 0-1,1 0 0,-1 0 0,1 1 1,-1-1-1,0 0 0,0 3 0,-1 19 93,-2-1-1,-1 0 1,-11 38 0,3-10-12,10-41 316,5-14-104,6-11-109,15-20-97,28-38 62,-44 63-166,1 1-1,-1 1 0,2-1 1,-1 2-1,14-10 0,0 5-178,-22 11 194,0 1-1,0 0 1,-1-1 0,1 1 0,0-1-1,0 1 1,0 0 0,0 0 0,0 0-1,0 0 1,0 0 0,0 0 0,0 0-1,0 0 1,0 0 0,0 0-1,0 0 1,0 0 0,2 1 0,-3 1 12,1-1 0,-1 1 0,1-1 0,-1 1 0,0-1 0,0 1 0,0-1 0,0 1 0,0-1 0,0 1 0,0-1 1,0 2-1,-1 2 9,1 216 247,2-215-176,-1-5-83,-1-1-1,0 0 1,1 1-1,-1-1 1,0 1-1,0-1 1,1 0 0,-1 1-1,0-1 1,0 1-1,0-1 1,0 1-1,0-1 1,1 1-1,-1-1 1,0 1-1,0-1 1,0 1-1,0-1 1,-1 2-1,1-1 37,1-2-6,1 1 0,-1-1 1,0 1-1,0-1 0,0 0 1,0 1-1,0-1 0,0 0 1,-1 1-1,1-1 0,0 0 1,0 0-1,0 0 0,-1 0 1,1 0-1,0 0 0,0-2 1,9-23 46,-5 10-20,44-147 53,-48 144-331,-1 202-149,-1-174 399,2 0 0,-1 1 0,1-1 0,1 0 0,0 0 0,0 0-1,0 0 1,1 0 0,7 13 0,-9-21-23,-1-1-1,1 0 1,-1 1 0,1-1-1,-1 0 1,1 0-1,0 0 1,-1 0 0,1 1-1,0-1 1,-1 0-1,1 0 1,-1 0 0,1 0-1,0 0 1,-1-1-1,1 1 1,-1 0 0,1 0-1,0 0 1,-1 0-1,1-1 1,-1 1 0,1 0-1,-1-1 1,1 1-1,-1 0 1,1-1 0,-1 1-1,1-1 1,0 0-1,21-16 129,-19 14-83,28-30-26,-30 30-22,-1 2-7,0 0 0,0 0 0,0 0 1,0 0-1,1 0 0,-1 0 0,0 1 0,1-1 0,-1 0 0,1 0 0,-1 0 0,1 1 0,-1-1 0,1 0 0,-1 1 0,1-1 0,0 0 1,-1 1-1,2-2 0,7-7 35,3-12 11,21-31-77,-3 7 78,12-18 128,-6 21-216,21-30-4,-55 69 22,-1 1 1,1-1-1,0 1 0,0 0 1,0 0-1,0 0 1,0 0-1,0 0 1,4-2-1,-7 4 20,1 0-1,0 0 0,0 0 1,0 0-1,0 0 0,0 0 1,0 0-1,0 0 0,0 0 1,0 0-1,-1 0 0,1 0 1,0 0-1,0-1 0,0 1 1,0 0-1,0 0 0,0 0 1,0 0-1,0 0 0,0 0 0,0 0 1,0 0-1,0 0 0,0 0 1,0-1-1,0 1 0,0 0 1,0 0-1,0 0 0,0 0 1,0 0-1,0 0 0,0 0 1,0-1-1,0 1 0,0 0 1,0 0-1,0 0 0,0 0 1,0 0-1,0 0 0,0 0 1,0 0-1,0 0 0,0-1 1,0 1-1,0 0 0,0 0 1,0 0-1,0 0 0,1 0 1,-1 0-1,0 0 0,0 0 1,0 0-1,0 0 0,0 0 1,0 0-1,0 0 0,0 0 1,1 0-1,-15 0 203,14-1-181,1 0 0,-1 1 0,0-1-1,1 0 1,-1 0 0,0 1 0,1-1-1,-1 0 1,1 0 0,-1 1 0,1-1 0,-1 1-1,1-1 1,0 0 0,-1 1 0,1-1-1,1 0 1,8-9 31,-1-8-20,-1 1 0,-1-1 1,0-1-1,7-32 0,8-82 140,-15 81-145,-1 3-118,-1-64 0,-5 110 53,0 0-1,0-1 1,-1 1 0,1 0-1,-1-1 1,-2-4-1,3 7 39,0 1-1,0-1 0,0 1 1,0-1-1,-1 1 0,1 0 1,0-1-1,-1 1 0,1-1 1,0 1-1,-1 0 0,1-1 1,0 1-1,-1 0 0,1-1 1,0 1-1,-1 0 0,1 0 1,-1 0-1,1-1 0,-1 1 1,1 0-1,-1 0 0,1 0 1,-1 0-1,1 0 0,0 0 1,-1 0-1,1 0 0,-1 0 1,1 0-1,-1 0 0,1 0 1,-1 0-1,1 0 0,-1 0 1,1 0-1,-1 0 0,1 1 1,-1-1-1,1 0 0,0 0 1,-1 1-1,1-1 0,-1 0 1,1 1-1,-1 0 0,-4 4-28,0 0 1,0 1-1,0-1 0,1 1 0,0 1 0,0-1 1,1 0-1,-1 1 0,-2 8 0,-3 5-38,-8 22 5,1 0 0,-18 87-1,16-56 120,11-46-33,1 0-1,1 1 0,1 0 0,2 0 1,1 0-1,4 45 0,-1-57-34,8 58-27,-8-64 89,1 0 0,0 1 1,0-2-1,1 1 1,6 10-1,-9-18-15,0 0-1,0 0 1,1 0 0,-1 0-1,1 0 1,0 0 0,0 0-1,2 2 1,-3-4-7,0 1 0,0 0 0,0-1 0,1 1 0,-1-1 0,0 0 0,0 1 0,0-1 0,0 0-1,1 0 1,-1 1 0,0-1 0,0 0 0,1 0 0,-1-1 0,0 1 0,0 0 0,0 0 0,1 0 0,-1-1 0,0 1 0,1-1 0,4-2 26,-1 0 0,0 1 0,0-2-1,0 1 1,0-1 0,-1 0 0,8-7 0,1-4 63,11-17 0,-4 5 35,-9 12-217,0-1-1,-2-1 1,1 0 0,6-20-1,-13 30-199,-2 3-2,4 6 140,1 1 146,8 6 70,-11-7-39,0-1 0,0 1 0,0 0 0,0-1 0,0 0-1,0 1 1,0-1 0,0-1 0,6 2 0,0-1 124,0 0-1,0-1 0,0-1 0,0 1 1,16-4-1,-20 3-392,1-1 0,-1 0 0,10-5 0,-10 5-1000,-1-1-1,0 0 0,1 0 0,5-7 1,-5 9-1934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7:34.3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19 949 3904,'-15'7'1253,"15"-7"-1222,0 0-1,0 0 0,-1 0 1,1 0-1,0 0 0,0 0 1,0 0-1,-1 0 0,1 1 1,0-1-1,0 0 0,0 0 1,0 0-1,0 0 1,-1 1-1,1-1 0,0 0 1,0 0-1,0 0 0,0 1 1,0-1-1,0 0 0,0 0 1,0 0-1,0 1 0,0-1 1,0 0-1,0 0 1,0 1-1,0-1 0,0 0 1,0 0-1,0 0 0,0 1 1,0-1-1,0 0 0,0 0 1,0 0-1,0 1 0,0-1 1,0 0-1,1 0 1,-1 0-1,0 0 0,0 1 1,0-1-1,0 0 0,0 0 1,1 0-1,-1 0 0,0 0 1,0 1-1,0-1 1,1 0-1,-1 0 0,0 0 1,0 0-1,0 0 0,1 0 1,-1 0-1,0 0 0,0 0 1,0 0-1,1 0 0,5 0 743,0 0-1,1-1 1,-1 0-1,0 0 1,7-2-1,-7 1-532,-1 0 0,0-1 0,0 1 0,0-1 0,0 0 0,0-1 0,-1 1 0,1-1 0,5-6 0,2-3-30,-1 0 1,-1-2-1,0 1 1,-1-1-1,0 0 0,-2-1 1,0 0-1,0 0 1,-1-1-1,4-22 0,-8 35-357,-2 6 80,0 8-1,-19 109 175,-54 322 1679,66-392-1546,2-6 22,-9 50 735,11-85 340,6-26-626,3-7-406,2-33 1,0-3-117,-1 25-134,9-60 269,35-112 1,-35 158-143,1-8-47,35-76 1,-51 131-155,1 0-1,-1 1 1,1-1 0,0 0-1,0 1 1,0-1 0,0 1 0,0 0-1,1-1 1,-1 1 0,1 0-1,-1 1 1,1-1 0,4-2-1,-5 3 2,0 1-1,0-1 1,0 1-1,0-1 0,0 1 1,0 0-1,0 0 1,1 0-1,-1 0 0,0 0 1,0 0-1,0 0 1,0 1-1,0-1 0,0 1 1,0 0-1,0-1 1,0 1-1,-1 0 0,1 0 1,0 0-1,0 0 1,2 2-1,2 3 7,1 0 0,-1 0 0,0 0 0,0 1 0,-1-1-1,0 1 1,0 1 0,-1-1 0,0 1 0,0-1 0,-1 1 0,0 0 0,0 1 0,2 11 0,-3-12 25,-2-1 0,1 0 0,-1 0 0,0 1 0,0-1 0,-1 0 0,0 0 0,0 1 0,-1-1 0,0 0 0,0 0 0,-1-1 0,0 1 0,0 0 0,0-1 0,-1 0 0,-8 11 0,9-12 40,-1-1-1,0 1 0,0-1 1,-1 0-1,1 0 0,-1 0 1,0-1-1,0 0 0,-6 3 1,8-5-28,0 0 0,0 0 0,0 0 1,0 0-1,-1 0 0,1-1 1,0 0-1,0 0 0,-1 0 1,1 0-1,0 0 0,0-1 0,-1 1 1,1-1-1,0 0 0,0 0 1,0 0-1,0 0 0,-3-2 1,3 2-20,1-1 0,-1 1 1,1-1-1,-1 0 0,-3-3 1,6 5-11,-1-1 1,1 1 0,0 0-1,-1-1 1,1 1 0,0-1-1,0 1 1,-1 0-1,1-1 1,0 1 0,0-1-1,0 1 1,0-1 0,0 1-1,-1-1 1,1 1 0,0 0-1,0-1 1,0 1-1,0-1 1,0 1 0,1-1-1,-1 1 1,0-1 0,0 1-1,0-1 1,0 1 0,0-1-1,1 1 1,-1 0-1,0-1 1,0 1 0,1-1-1,-1 1 1,0 0 0,1-1-1,-1 1 1,0 0 0,1-1-1,-1 1 1,0 0 0,1 0-1,-1-1 1,1 1-1,-1 0 1,0 0 0,1 0-1,-1 0 1,1 0 0,0-1-1,21-8-20,0 2-1,1 0 0,0 1 0,32-4 1,-34 6 19,52-9 30,-13 4 34,0-4 1,74-24-1,-118 32-72,-13 4 4,1 0 1,-1 0-1,0 0 0,1 0 1,-1-1-1,0 0 1,0 1-1,5-5 0,-48 38-561,26-20 583,9-9-20,1 0 0,0 0 1,0 1-1,0 0 0,0 0 0,1 0 0,-1 0 0,-2 6 1,5-9 8,1 0 0,0 0-1,-1 0 1,1-1 0,0 1 0,0 0 0,0 0 0,0 0 0,0-1 0,0 1 0,0 0 0,0 0 0,0 0 0,0 0 0,0-1 0,1 1 0,-1 0 0,0 0 0,1 0 0,-1-1 0,1 2 0,0 0 13,1-1 1,-1 1 0,0-1-1,1 0 1,-1 0 0,1 1-1,-1-1 1,1 0 0,1 1-1,3 0 26,-1 0 1,1 1-1,0-2 0,9 3 0,-11-4-27,-1 1 0,0-1 1,1 0-1,-1 0 0,0-1 0,1 1 1,-1-1-1,0 1 0,1-1 0,-1 0 1,0 0-1,0-1 0,0 1 0,0-1 1,0 1-1,0-1 0,-1 0 0,1 0 0,0 0 1,-1 0-1,0-1 0,1 1 0,-1-1 1,0 0-1,0 1 0,0-1 0,2-5 1,-2 4 1,-1 0 0,1 0 1,0 0-1,-1 0 0,0 0 1,0 0-1,0-1 0,-1 1 0,1 0 1,-1-1-1,0 1 0,0-1 1,-1 1-1,1 0 0,-1-1 1,0 1-1,0 0 0,0 0 1,-1 0-1,-2-6 0,3 9-29,1-1-1,-1 1 1,0 0-1,0-1 1,0 1-1,-1 0 1,1 0-1,0-1 0,0 1 1,-1 0-1,1 0 1,-1 0-1,1 1 1,-1-1-1,1 0 1,-3 0-1,0 0-42,1 0-1,-1 1 0,0 0 1,0-1-1,-5 2 1,-4-1 7,2 1-19,11-1 66,0 0 1,0 0 0,0 0 0,0 0-1,0 0 1,0 0 0,0 0-1,0 1 1,0-1 0,1 0 0,-1 0-1,0 0 1,0 0 0,0 0 0,0 0-1,0 0 1,0 0 0,0 0 0,0 0-1,0 1 1,0-1 0,0 0-1,0 0 1,0 0 0,0 0 0,0 0-1,0 0 1,0 0 0,0 0 0,0 0-1,0 1 1,0-1 0,0 0 0,0 0-1,0 0 1,0 0 0,0 0-1,0 0 1,0 0 0,0 0 0,-1 0-1,1 0 1,0 0 0,0 1 0,0-1-1,0 0 1,0 0 0,0 0 0,0 0-1,0 0 1,0 0 0,0 0-1,0 0 1,-1 0 0,1 0 0,0 0-1,0 0 1,0 0 0,0 0 0,2 2 15,1-1 1,-1 0-1,1 0 1,-1 0 0,1 0-1,0 0 1,-1 0 0,1-1-1,0 1 1,0-1-1,-1 0 1,1 0 0,0 0-1,0 0 1,0 0 0,3-1-1,1-1 17,-1 0-1,1-1 1,0 1-1,-1-1 1,10-6 0,-9 4-33,1-1 1,-1 0 0,0 0-1,-1 0 1,7-8-1,29-40 35,-24 31 65,58-84 135,0 0-220,-50 74-19,81-112 54,-93 124-40,-2 0 0,0-1 0,-2-1 0,0 1 0,7-27 0,-15 40-56,1 0-1,-1 0 0,-1-1 1,0 1-1,0 0 1,-1-1-1,0 1 1,-1-10-1,1 18 35,0 0 0,0 1 0,0-1 0,-1 0-1,1 1 1,0-1 0,0 0 0,0 1 0,-1-1 0,1 1 0,0-1 0,-1 0 0,1 1 0,-1-1 0,1 1-1,-1-1 1,1 1 0,-1-1 0,1 1 0,-1-1 0,0 1 1,1 0 1,-1 0-1,1 0 1,-1 0-1,1 0 1,-1 0-1,1 0 0,-1 0 1,0 0-1,1 0 1,-1 0-1,1 1 1,0-1-1,-1 0 0,1 0 1,-1 0-1,1 1 1,-1-1-1,1 0 1,-1 1-1,-2 2-29,0 0 1,0-1-1,0 2 0,1-1 0,-3 4 0,-11 16-28,-53 87-55,59-92 93,1 1 1,1-1 0,1 1 0,-7 29-1,-3 41 70,-9 152-1,25-224-23,0-1-1,1 1 1,1 0 0,1-1-1,6 31 1,-6-41-1,0-1 1,0 0-1,0 0 0,0 0 0,1 0 1,0 0-1,0-1 0,0 1 0,0-1 0,1 0 1,0 0-1,-1 0 0,2 0 0,-1-1 1,0 0-1,1 1 0,0-2 0,-1 1 1,1 0-1,0-1 0,9 3 0,-4-3 27,1 1 0,0-1 0,0-1 0,0 0 0,0 0 0,0-1 1,0-1-1,12-1 0,-14 1-7,0-1 0,0 0 1,0-1-1,0 0 0,0 0 0,-1-1 1,1 0-1,-1 0 0,13-10 1,-11 7-9,-1-1 0,-1 0 1,1 0-1,-1-1 1,-1 0-1,0 0 1,0-1-1,-1 0 1,0 0-1,0-1 0,-1 0 1,6-19-1,3-36-46,-13 60 8,-1-1 0,1 1 0,-1-1 0,0 1 0,-1-1 0,0 1 0,0-1 0,-2-8 0,3 15-2,-1-1 0,1 0 0,0 1 0,0-1 1,-1 0-1,1 0 0,-1 1 0,1-1 1,0 0-1,-1 1 0,1-1 0,-1 1 0,1-1 1,-1 1-1,0-1 0,0 0 0,1 1 8,-1 0-1,1 0 1,-1 0-1,1 0 1,0 0-1,-1 0 1,1 0-1,0 0 1,-1 0-1,1 0 1,-1 0-1,1 0 1,0 0-1,-1 0 1,1 0-1,0 1 1,-1-1-1,1 0 1,0 0 0,-1 0-1,1 1 1,0-1-1,-1 0 1,-2 3-25,1 0 0,-1 0 1,1 0-1,-1 1 0,-1 3 1,0-1 6,-4 7 20,1 0 1,0 1-1,0-1 0,2 1 0,0 1 0,0-1 0,1 1 0,1-1 1,1 1-1,-2 30 0,5-40 11,-1-1 0,1 1 0,0 0 0,0-1 0,1 1 0,-1-1-1,1 1 1,0-1 0,0 0 0,5 8 0,-5-10 14,-1 0 1,1 1-1,0-1 0,0 0 0,-1 0 0,1 0 1,0 0-1,1-1 0,-1 1 0,0 0 0,0-1 1,1 0-1,-1 1 0,1-1 0,-1 0 0,1 0 1,-1-1-1,1 1 0,3 0 0,-4-1-21,0 0 0,0-1 0,0 1 0,0 0 0,0-1 0,0 0 0,-1 1 0,1-1 0,0 0 0,0 0 0,-1 0 0,1 0 0,2-3 0,18-19 82,-12 12 71,7-6-115,24-33 1,-38 45-66,2 0 0,-1 0 0,0 1 0,1-1 0,0 1 0,0 0 1,0 0-1,8-4 0,-12 8 24,0-1-1,-1 1 1,1 0-1,-1-1 1,1 1 0,0 0-1,-1 0 1,1-1 0,0 1-1,-1 0 1,1 0 0,0 0-1,0 0 1,-1 0 0,1 0-1,0 0 1,-1 0-1,1 0 1,0 0 0,0 0-1,-1 1 1,1-1 0,0 0-1,-1 0 1,1 1 0,-1-1-1,1 0 1,0 1-1,-1-1 1,1 1 0,-1-1-1,1 1 1,-1-1 0,1 1-1,-1-1 1,1 1 0,-1-1-1,0 1 1,1 0-1,-1-1 1,0 1 0,1 0-1,-1-1 1,0 1 0,0 0-1,0-1 1,1 2 0,-1 2-30,1 0 1,-1 1 0,1-1-1,-1 0 1,0 0 0,-1 6-1,-3 10-3,-7 24-1,8-36 44,2 7 30,1-13-14,0 0 0,0 1 0,-1-1 0,1 1 0,-1-1 0,1 0 0,-1 0 1,0 3-1,17-25 246,1 2 1,36-31 0,-45 43-217,0-2-44,24-19-48,-29 24 16,1 1-1,-1 0 0,0 0 1,1 0-1,-1 0 0,1 1 1,7-3-1,-11 4 14,1 0-1,0 0 1,0 0-1,0 0 1,-1 0-1,1 0 1,0 0 0,0 0-1,-1 0 1,1 0-1,0 0 1,0 1 0,-1-1-1,1 0 1,0 0-1,-1 1 1,1-1-1,0 1 1,-1-1 0,1 0-1,0 1 1,-1-1-1,1 1 1,-1 0 0,1-1-1,-1 1 1,1-1-1,-1 1 1,1 0 0,-1-1-1,0 1 1,1 0-1,-1 0 1,0-1-1,0 1 1,0 0 0,1 0-1,-1-1 1,0 1-1,0 0 1,0 1 0,0 4-71,0 1 0,0 0 0,-2 12 0,1-10 121,0-3-11,0-1-1,1 1 1,0 0 0,1 0-1,-1-1 1,1 1 0,3 10-1,-3-15-12,-1 1 1,1 0-1,0-1 0,0 1 0,0-1 0,0 1 0,0-1 1,0 0-1,0 1 0,0-1 0,0 0 0,1 0 0,-1 1 1,1-1-1,-1 0 0,1-1 0,-1 1 0,1 0 1,-1 0-1,1-1 0,0 1 0,0-1 0,-1 1 0,1-1 1,0 0-1,0 1 0,-1-1 0,4 0 0,2-1 20,1 0-1,-1 0 1,0 0-1,1-1 0,-1 0 1,0-1-1,0 0 1,0 0-1,0 0 1,-1-1-1,0 1 0,1-2 1,6-5-1,-1 0-30,0-1-1,-1 0 0,0-1 0,-1-1 0,10-14 1,-1-7 21,0-1 1,-3-1 0,15-42-1,-18 42 17,61-186 2,-64 183-54,-2 0 0,-2-1 1,2-72-1,-8 101-111,0 1-1,-1 0 1,-4-18 0,-4 39-263,-17 56 149,-28 112 0,46-136 207,1-1 0,2 2 0,1 59 0,5-54 197,2-1 0,16 78 0,-19-124-132,1 0 0,-1 1 0,1-1 0,0 1 0,0-1 0,0 0 0,0 0 1,2 3-1,-2-4-23,-1 0 0,1-1 0,-1 1 0,1-1 0,-1 0 0,1 1 1,0-1-1,-1 1 0,1-1 0,0 0 0,-1 1 0,1-1 0,0 0 0,-1 0 1,1 1-1,0-1 0,0 0 0,-1 0 0,1 0 0,0 0 0,-1 0 0,1 0 1,0 0-1,0 0 0,-1 0 0,1-1 0,0 1 0,-1 0 0,1 0 1,0-1-1,-1 1 0,2-1 0,2-1 12,-1 0 0,0-1 1,0 1-1,0-1 0,0 0 0,0 0 0,-1 0 1,1 0-1,3-6 0,18-35-86,-19 33 71,10-21-55,-9 17 80,16-27-1,-13 32-242,-7 19-1,-1 5 148,2 28 49,-2-26-16,0-1 1,6 26-1,-6-38 46,0 1 0,0 0 0,0-1 0,1 1 0,0-1 0,-1 0 0,1 1 0,0-1 0,1 0 0,-1 0 0,0 0 0,1 0 0,0-1 1,0 1-1,5 3 0,-5-4 8,1-1 1,-1 1-1,1-1 1,-1 0-1,1 0 1,0 0-1,0-1 1,-1 1-1,1-1 1,0 0-1,0 0 1,0 0-1,-1-1 1,7-1-1,2 0-38,1-2 0,23-9-1,37-16 92,51-22-51,-103 41-14,-1-1 1,0-1-1,30-23 1,-48 34-15,16-16 50,-17 16-59,0 0 1,0 0-1,0 0 1,0-1-1,0 1 1,-1 0-1,1 0 1,0 0-1,-1-1 1,1 1-1,-1 0 1,1 0-1,-1-4 1,-9 9-25,-5 5-3,1 1 1,-1 0 0,2 0 0,0 2-1,-14 15 1,4-4 69,-8 5-12,16-15-29,0 1 0,0 0 1,-13 20-1,25-32 17,1 0 0,0 0-1,0 1 1,0-1 0,0 1 0,0-1 0,0 1-1,0-1 1,1 1 0,-1-1 0,1 1 0,0 5 0,0-7-4,0-1 1,0 1 0,0 0 0,1 0-1,-1-1 1,0 1 0,0 0 0,1 0-1,-1-1 1,1 1 0,-1 0 0,0-1-1,1 1 1,0 0 0,-1-1 0,1 1-1,-1-1 1,2 1 0,-1 0 2,0 0 0,0-1 1,1 1-1,-1-1 0,0 0 1,0 1-1,1-1 0,-1 0 1,0 0-1,1 0 0,-1 0 1,0 0-1,1 0 0,1-1 1,4 0 41,1-2 1,-1 1 0,0-1 0,1 0-1,-1 0 1,-1-1 0,1 0 0,-1 0-1,1 0 1,-1-1 0,0 0 0,-1-1 0,1 1-1,4-7 1,7-9-23,-2 0-1,23-41 1,-28 42-91,15-21-230,-20 30 122,-1 4-146,-3 14 36,-2 18 272,-8 39 1,1-10 8,8-49 0,-2 9 43,1 0 0,1 13 0,1-23-37,-1 0-1,0 0 0,1 0 0,0 0 1,0 0-1,0 0 0,1-1 0,-1 1 0,1-1 1,0 1-1,4 6 0,-5-10 7,0 1-1,0 0 0,0-1 1,0 1-1,0-1 0,0 1 1,1-1-1,-1 0 0,0 1 0,0-1 1,0 0-1,0 0 0,1 0 1,-1 0-1,0 0 0,0 0 1,0 0-1,1 0 0,-1 0 1,0-1-1,0 1 0,0 0 1,0-1-1,0 1 0,1-1 1,0 0-1,3-1 14,-1-1 0,0 1 0,0 0 0,0-1 0,0 0 0,5-5 1,10-14 60,33-49 0,10-31-103,-55 88 35,145-240 300,-134 225-337,40-77-1,-53 94-28,-1 1 0,0-1-1,0 0 1,-1 0 0,0 0-1,-1 0 1,0-19 0,-2 31 36,1-1 0,-1 1 0,0 0 0,0-1 0,0 1 0,0 0 1,0-1-1,-1 1 0,1 0 0,0-1 0,0 1 0,0 0 1,0-1-1,0 1 0,0 0 0,0-1 0,-1 1 0,1 0 0,0 0 1,0-1-1,0 1 0,-1 0 0,1 0 0,0-1 0,0 1 0,-1 0 1,1 0-1,0 0 0,-1-1 0,1 1 0,0 0 0,0 0 1,-1 0-1,1 0 0,0 0 0,-1 0 0,1 0 0,0 0 0,-1 0 1,1 0-1,0 0 0,-1 0 0,1 0 0,0 0 0,-1 0 0,1 0 1,-1 0-1,-17 9-232,0 5 205,1 0 1,1 1-1,0 1 1,1 1-1,1 0 0,-22 36 1,25-34 50,1 2 1,1-1-1,1 1 0,1 1 1,0-1-1,2 1 0,1 0 1,0 1-1,2-1 0,0 0 1,2 1-1,0 0 0,2-1 1,0 0-1,10 39 0,-10-51 30,1 0 1,0 0-1,1-1 0,0 0 0,8 13 0,-9-18-36,-1 0 1,1 0-1,0-1 0,0 1 1,1-1-1,-1 0 0,1 0 0,-1 0 1,1 0-1,0-1 0,0 1 1,0-1-1,0 0 0,5 1 1,-1-1-115,-1 0 1,1-1 0,-1 0-1,1 0 1,-1-1 0,1 0 0,-1 0-1,1-1 1,-1 0 0,1 0-1,8-3 1,0-1-1285,-1 0 0,0-2 0,-1 1 0,19-13 0,3-1-1281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7:34.8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56 7296,'-3'-4'3328,"16"4"-2912,5-4 1472,9 4-1120,26-4 768,5 1-896,10-5-224,0 8-257,-4-9 97,-6 6-160,5-5 96,-10 8-96,2-9-1183,-7 9 575,-6-3-3808,-8 3 2400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7:35.2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89 6656,'9'-5'3008,"36"-4"-2624,-4 6 1280,7 0-992,39-10 224,-3 6-544,16-10 0,-5 9-224,16-4-192,-3 4 0,5 5-7296,-10 6 4032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7:05.4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281 441 3328,'-6'13'4531,"6"-12"-4216,-1 1 0,1-1-1,0 0 1,-1 1 0,1-1 0,-1 0 0,0 1 0,1-1-1,-1 0 1,0 0 0,0 1 0,-1 0 0,-6 4 667,0 0 0,0 0 0,-12 5 1,-7 5 463,-57 32 846,8-5-1053,72-40-1202,0-1 31,1 0-1,0 0 1,-1 1-1,1-1 0,0 1 1,-4 5-1,6-8-52,1 1-1,0-1 0,-1 1 1,1 0-1,0-1 0,0 1 1,-1 0-1,1-1 0,0 1 1,0 0-1,0-1 0,0 1 1,0 0-1,0-1 0,0 1 1,0 0-1,0-1 0,0 2 1,1-1 2,-1 0 0,1 0 1,-1 0-1,1 1 1,0-1-1,0 0 1,-1 0-1,1 0 0,0 0 1,0-1-1,0 1 1,2 2-1,13 8 75,1-1 0,0 0-1,29 12 1,60 16-40,-70-26 23,0 1 1,56 29-1,-82-36-48,-4-3-4,0 0 0,-1 0 0,0 1 0,1-1 0,6 8 0,-11-10-9,0 0 1,0 0-1,-1 0 0,1 0 0,0 0 0,-1 0 1,1 0-1,-1 0 0,1 1 0,-1-1 1,0 0-1,1 0 0,-1 0 0,0 1 1,0-1-1,0 0 0,0 0 0,0 0 1,0 1-1,0-1 0,0 0 0,0 0 1,-1 0-1,1 0 0,0 1 0,-1-1 0,1 0 1,-1 0-1,1 0 0,-1 0 0,0 0 1,1 0-1,-1 0 0,0 0 0,-1 1 1,-4 4 54,0 0 0,-1-1 0,1 0-1,-1 0 1,0 0 0,-10 4 0,-49 20 424,47-21-364,-15 7 75,-103 39 221,120-50-300,13-4 129,11-1-68,1-1-106,1 0 0,-1 0-1,9-5 1,10-3 7,5 1-15,43-12 57,-1-4-1,88-41 1,-18-15-15,24-12-196,-62 45 130,159-48 0,-254 92-66,0 1 0,1 0-1,-1 1 1,1 1 0,-1 0-1,14 0 1,-21 1 5,1 1 0,0-1-1,-1 1 1,1 1 0,-1-1 0,0 0 0,1 1 0,-1 0-1,0 0 1,0 0 0,0 1 0,0-1 0,-1 1-1,1 0 1,-1 0 0,1 0 0,-1 1 0,3 3 0,-3-3 49,-1-1 1,1 0 0,0 0 0,0 0 0,0 0-1,0 0 1,0-1 0,1 1 0,4 1 0,-7-3 43,-1 0-71,0 4 110,0-7 21,-5-10-104,-4 0-110,-1 1 0,0 0 1,-23-17-1,26 23 27,0 0 0,-1 1-1,1-1 1,-1 2 0,0-1-1,0 1 1,0 1 0,-13-4 0,0 3-21,1 1 0,0 1 0,-1 0 0,1 2 1,-1 0-1,-22 5 0,13 0 115,1 1-1,0 2 1,-43 19 0,63-24 3,0 0 0,0 1 1,1 0-1,0 1 0,0 0 1,0 0-1,1 0 0,-1 1 1,2 0-1,-10 13 0,12-15-29,1 0 0,0 0 0,1 1 0,-1-1-1,1 1 1,0-1 0,0 1 0,1 0 0,0 0-1,0 0 1,0 0 0,1 0 0,-1 0 0,2 0 0,-1 0-1,1 0 1,-1 0 0,4 8 0,-2-7-11,0 0 1,1 0 0,0 0-1,0-1 1,1 1-1,0-1 1,0 0 0,0 0-1,1 0 1,9 8-1,-6-6 25,1-1-1,1 0 0,0 0 0,0-1 1,0-1-1,13 6 0,0-2 32,0-2 0,0-1-1,0 0 1,1-2 0,0-1-1,24 0 1,-24-3 6,1-1 0,-1-1 0,0-1 0,41-11 0,90-38-163,-61 19-120,286-91-695,-313 100 837,64-32-1,-112 46-122,-16 4 60,-3 6 129,0 0 0,-1-1 0,1 1 0,-1 0 0,1 0 0,0-1 0,-1 1 0,1 0 0,-1 0 0,1 0 0,-1 0 0,1 0 0,-1 0 0,1 0 0,-1 0 0,1 0 0,-1 0 0,1 0 0,-1 0 0,-13 1 26,1 1 0,0 0 0,0 1 0,-22 8 0,-3 0 44,14-4-25,1 0 1,0 2 0,0 0-1,-30 18 1,39-18-16,0 0-1,1 1 1,0 0 0,0 1-1,2 1 1,-1 0 0,-15 21-1,19-22-19,0 2-1,0-1 0,1 1 1,1 0-1,-7 20 0,12-29 8,-1 1-1,1-1 0,1 1 1,-1 0-1,1 0 1,0-1-1,0 1 0,1 9 1,0-11 9,0 0 1,0 0-1,0 0 1,0 0 0,0 0-1,1 0 1,-1-1-1,1 1 1,0 0-1,0-1 1,0 0-1,0 1 1,0-1 0,5 3-1,-4-3-5,0 0 1,0 0-1,0-1 0,0 1 0,0-1 1,0 0-1,1 0 0,-1 0 0,1-1 1,-1 1-1,0-1 0,1 0 0,-1 0 1,1 0-1,-1 0 0,1-1 0,4 0 1,2-1-30,-1-1 1,0 0 0,1 0-1,-1-1 1,9-5 0,-5 1-32,-1-1-1,1 0 1,-2 0 0,1-1-1,-1-1 1,-1 0 0,0-1-1,11-15 1,2-9-135,33-64-1,4-36-585,-63 145 780,0 0-1,1 1 1,0-1-1,1 0 1,-1 1-1,2-1 1,0 13 0,1-1 77,1 1 1,8 33-1,-5-30-131,17 58 202,-19-74-106,1 0-1,0 0 1,0 0 0,1 0-1,0-1 1,10 12 0,-13-17-45,1 0 1,0-1-1,0 1 0,0-1 1,0 0-1,0 0 0,0 0 1,1 0-1,-1 0 1,1-1-1,0 0 0,-1 1 1,1-1-1,0-1 0,-1 1 1,1-1-1,0 1 1,0-1-1,0 0 0,-1 0 1,1-1-1,5 0 0,3-2 12,0 0 0,-1 0 0,0-1 0,1 0-1,17-11 1,33-23-118,-2-3-1,69-62 1,-105 84 50,-2-2 1,0-1-1,-2 0 1,0-1-1,-2-2 1,-1 0-1,0 0 1,16-39 0,111-300-327,-141 355 341,-1 4-4,0-1 0,0 1 0,0 0 0,-1 0-1,0-1 1,0 1 0,0-1 0,-1 1-1,0-1 1,0 1 0,0-1 0,-2-7 0,2 12 22,0 0 1,0 1 0,0-1 0,0 1-1,-1-1 1,1 0 0,0 1 0,0-1-1,-1 1 1,1-1 0,0 1 0,-1-1-1,1 1 1,0-1 0,-1 1 0,1-1-1,-1 1 1,1 0 0,-1-1 0,1 1 0,-1 0-1,1-1 1,-1 1 0,1 0 0,-1-1-1,1 1 1,-1 0 0,0 0 0,1 0-1,-1 0 1,1 0 0,-1 0 0,0 0-1,1 0 1,-1 0 0,1 0 0,-1 0-1,0 0 1,0 0 0,-1 1-18,0 0 0,0 0 0,0 0 1,1 0-1,-1 0 0,0 1 0,1-1 0,-1 0 0,1 1 0,-1-1 0,-1 3 1,-4 7 10,0 0 0,0 1 0,1 0 0,-6 17 0,-15 55 156,14-42-122,-6 18-8,-16 88 1,31-125 65,2 1 1,0 0-1,1 0 1,2 0-1,0 0 1,9 45-1,-5-50 38,-1 3-44,2-1 0,9 25 0,-13-40-54,1 0 0,0-1-1,0 1 1,0 0-1,1-1 1,0 0 0,0 0-1,0 0 1,1-1-1,0 1 1,0-1 0,5 4-1,-6-6-25,-1-1 0,0 1 0,0-1 0,1 0-1,-1 0 1,1 0 0,-1-1 0,1 1 0,-1-1 0,1 0 0,0 0-1,-1 0 1,1 0 0,-1-1 0,1 1 0,-1-1 0,1 0-1,4-2 1,6-2-52,1-1 0,24-15-1,-32 17 58,123-79-827,-50 31 499,-57 37 312,-1-1 0,0 0 0,35-36 0,-45 38 6,0 0-1,-1-1 1,0 0-1,-1-1 1,-1 0-1,12-27 1,5-31 72,-4-2 1,17-98 0,-35 149-5,-1 0 1,-1-46-1,-2 66-25,0 1 6,0 1 1,-1-1 0,1 0 0,-1 0 0,0 1 0,0-1 0,0 1 0,-2-7 0,2 9-29,1 1 0,0-1 0,-1 1 0,1-1 0,-1 0 0,1 1 0,-1-1 0,1 1 0,-1 0 0,1-1-1,-1 1 1,1-1 0,-1 1 0,0 0 0,1-1 0,-1 1 0,0 0 0,1-1 0,-1 1 0,-1 0 0,1 0-15,0 0 0,0 0 0,-1 1-1,1-1 1,0 0 0,0 1 0,0-1 0,0 0 0,0 1-1,-1 0 1,1-1 0,0 1 0,0 0 0,0-1 0,1 1-1,-2 1 1,-3 3 2,0 0 0,1 1 0,0-1 0,1 1-1,-1 0 1,1 0 0,0 0 0,1 1 0,-3 6 0,-3 8 3,-84 244 737,60-163-582,23-72-79,2 0 0,1 1 0,1 0 0,2 0 1,2 0-1,0 0 0,2 0 0,1 1 0,2-1 1,11 44-1,-12-61-27,1 0-1,1 0 1,0 0 0,7 14-1,-9-23 7,0 1 0,1-1 0,-1 1 1,1-1-1,0 0 0,0-1 0,1 1 0,0-1 0,-1 1 0,1-2 0,11 7 0,-14-8-44,0-1 0,1 0 0,-1 0 0,1-1 0,0 1 0,-1 0 0,1-1 0,-1 0 0,1 0-1,0 1 1,-1-1 0,1-1 0,0 1 0,4-1 0,-2-1-18,-1 1 0,1-1 0,-1 0 0,1 0 0,-1-1 0,0 1 0,6-6-1,3-3-54,-1-1-1,-1-1 1,18-23-1,27-42-173,31-41-66,-83 115 290,10-14-148,23-36 0,-34 48 130,0 1 1,0-1-1,-1 0 0,0 0 0,0 0 0,0 0 0,-1 0 0,0 0 1,0 0-1,0-1 0,-1 1 0,0-7 0,0 12 22,-1-1-1,1 1 1,0-1-1,0 1 1,-1-1 0,1 1-1,-1-1 1,1 1-1,-1-1 1,0 1-1,0 0 1,1-1-1,-1 1 1,0 0-1,0 0 1,0-1 0,-1 1-1,1 0 1,0 0-1,-3-1 1,2 1 10,0 0 1,-1 0-1,1 0 1,0 0 0,-1 1-1,1 0 1,-1-1-1,1 1 1,-1 0-1,0 0 1,-4 0-1,0 2 17,-1-1 1,0 1-1,0 0 0,1 1 0,-1 0 0,1 0 0,-8 5 0,8-4-3,1 0 0,0 1 0,0 0 1,0 0-1,0 1 0,1-1 0,0 1 0,0 0 1,0 1-1,1-1 0,0 1 0,1 0 0,-1 0 0,1 0 1,0 0-1,-2 14 0,2-7 31,1 0 1,1 0-1,0 0 1,1 1-1,0-1 1,1 0-1,1 0 0,4 18 1,-2-15 64,-1 2 9,1-1 0,1 0 0,1-1 0,14 32 0,-18-45-107,0 0 0,1-1-1,-1 1 1,1 0-1,0-1 1,0 0 0,0 0-1,0 0 1,0 0 0,1 0-1,0 0 1,-1-1 0,1 0-1,0 0 1,0 0-1,0 0 1,0-1 0,0 1-1,1-1 1,-1 0 0,0 0-1,1-1 1,-1 1 0,1-1-1,-1 0 1,5-1-1,8 0-50,0-2 0,0 0 0,0-1 0,-1 0-1,1-2 1,28-13 0,-18 5-3,-1-2 0,49-37 0,-65 44 30,12-8-36,-1 0 0,19-22 0,-18 16 37,-14 14 7,0 0 0,0 0 0,0-1 0,11-19-1,-12 15-92,-4 9 87,0 0 0,-1 0 0,1-1 0,-1 1 0,0 0 0,-1-1 1,1 0-1,-1 1 0,0-1 0,0-10 0,-1 16 13,0-1-1,0 1 1,0-1 0,0 1 0,0 0-1,1-1 1,-1 1 0,0 0 0,0-1-1,1 1 1,-1-1 0,0 1 0,1 0-1,-1 0 1,0-1 0,1 1 0,-1 0-1,0-1 1,1 1 0,-1 0 0,1 0-1,-1 0 1,0 0 0,1-1 0,-1 1-1,1 0 1,0 0 0,11-2-46,-8 2 30,0 0 1,-1 0-1,1 0 0,-1 0 0,1 0 1,0 1-1,-1-1 0,1 1 0,-1 0 1,1 0-1,-1 1 0,0-1 0,0 1 1,1-1-1,-1 1 0,0 0 0,0 0 1,2 3-1,-3-2 33,-1 0 1,1 1-1,-1-1 0,0 1 1,0 0-1,0-1 1,-1 1-1,1 0 0,-1-1 1,0 7-1,-9 101 194,9-107-201,0 2 31,0 0 1,0 0-1,1 0 0,2 12 1,-2-16-30,0 0 0,-1-1 1,1 1-1,0 0 0,0-1 1,0 1-1,0-1 0,0 1 1,0-1-1,0 0 0,0 1 1,1-1-1,-1 0 1,0 0-1,1 0 0,-1 0 1,1 0-1,0 0 0,-1 0 1,1-1-1,3 2 0,1 0 19,0-1-1,1-1 0,-1 1 0,0-1 1,0 0-1,1 0 0,-1-1 0,0 0 1,8-2-1,58-19 188,-59 17-203,171-79-162,-162 73 141,15-11-3,-1-1 0,36-29-1,-38 27 25,-2 4-327,-31 21 236,-2 1 175,-8 13-11,1 1-1,1 0 0,-10 31 1,15-39-75,0 1 0,0 0 0,1 0 0,0 0 0,1 0 0,-1 0 0,2 0 0,-1 0 0,1 0 0,3 12 0,-1-6-8,-2-10 5,-1 0 0,1 0 0,1 0 0,-1 0 0,1 0-1,2 6 1,-3-10-4,-1 1-1,1 0 0,0 0 0,-1-1 0,1 1 0,0-1 0,0 1 0,0 0 0,-1-1 0,1 0 0,0 1 0,0-1 0,0 1 0,0-1 0,0 0 0,0 0 0,0 1 1,0-1-1,-1 0 0,1 0 0,0 0 0,0 0 0,0 0 0,0 0 0,0-1 0,0 1 0,0 0 0,0 0 0,0-1 0,0 1 0,0 0 0,0-1 0,1 0 0,2-1-36,-1-1-1,1 1 0,0-1 0,-1 0 0,0 0 1,1 0-1,-1 0 0,0-1 0,-1 1 0,4-5 1,14-16-124,-3 8 113,2 1-1,0 0 0,0 2 0,2 0 0,-1 1 0,2 1 0,-1 1 0,1 1 0,1 1 1,0 1-1,33-6 0,-37 9 41,-5 2 23,-1-1 1,0 2-1,1-1 1,21 2-1,-34 0-16,0 0 0,1 1 0,-1-1 0,0 0 0,0 0 0,0 0 0,0 1 0,0-1 0,0 1 0,1-1 0,-1 1 0,0-1-1,0 1 1,-1 0 0,1-1 0,0 1 0,0 0 0,0 0 0,0 0 0,-1 0 0,1-1 0,0 1 0,-1 0 0,1 0 0,0 1 0,-1-1 0,0 0 0,1 0 0,-1 0 0,1 0 0,-1 0 0,0 0 0,0 0-1,0 1 1,0-1 0,0 0 0,0 0 0,0 0 0,0 0 0,0 1 0,-1-1 0,0 2 0,-1 5 55,0-1 0,-1 0 1,0 0-1,0 0 0,-5 8 0,-31 58 290,38-71-395,16-7 262,6-3-402,-1-1 0,0-1-1,23-16 1,0 1-44,-23 13 158,6-3-11,2 1 0,33-13 0,-40 18 94,-13 5-66,0 1 1,14-4 0,-20 6 36,-1 1 0,1-1 1,-1 1-1,1 0 0,-1 0 1,1 0-1,0 0 0,-1 0 1,1 0-1,-1 0 0,1 1 1,-1-1-1,1 1 0,-1-1 1,1 1-1,-1-1 0,0 1 1,1 0-1,-1-1 1,2 3-1,-2-2 26,0 0 0,0 0 1,-1 0-1,1 0 0,-1 0 0,1 0 0,-1 0 1,1 0-1,-1 0 0,0 0 0,0 0 1,1 0-1,-1 0 0,0 0 0,0 1 0,0-1 1,0 0-1,0 0 0,0 0 0,-1 0 1,1 0-1,0 1 0,-1 0 0,-11 27 382,9-21-319,1-4-43,0 0 0,1 0-1,0 0 1,0 0 0,0 0 0,0 0 0,1 0 0,0 0 0,0 7 0,0-9-26,0-1 1,1 0 0,-1 1-1,0-1 1,1 0 0,-1 1-1,1-1 1,0 0 0,-1 0-1,1 0 1,0 0 0,0 1-1,0-1 1,-1 0 0,1-1-1,0 1 1,0 0 0,1 0-1,-1 0 1,0 0 0,0-1-1,0 1 1,1-1 0,-1 1-1,0-1 1,0 1 0,1-1-1,-1 0 1,0 1 0,1-1-1,-1 0 1,3 0 0,36 0-158,-1-2 0,1-1 0,43-10 0,-31 5 40,173-35-329,-186 33 272,-1-2 1,-1-2 0,63-32-1,-91 42 161,-4 1-74,1 0 0,-1 0 1,0 0-1,0-1 1,0 1-1,0-1 0,7-8 1,-12 12 70,0-1 1,1 1-1,-1 0 1,0-1-1,0 1 0,0 0 1,1-1-1,-1 1 1,0 0-1,0-1 0,0 1 1,0 0-1,0-1 1,0 1-1,0-1 1,0 1-1,0 0 0,0-1 1,0 1-1,0 0 1,0-1-1,0 1 0,0-1 1,0 1-1,0 0 1,-1-1-1,1 1 1,0 0-1,0-1 0,0 1 1,-1 0-1,1-1 1,0 1-1,0 0 0,-1 0 1,1-1-1,0 1 1,0 0-1,-1 0 1,1-1-1,0 1 0,-1 0 1,1 0-1,0 0 1,-1 0-1,1 0 1,0-1-1,-1 1 0,0 0 1,-18-2-288,7 2 269,1 2 0,-1-1 0,1 2 0,-1-1 0,1 1-1,0 1 1,0 0 0,-12 7 0,-3 3 31,0 1 0,-23 19 0,47-33 2,-13 10 197,-22 21 1,34-30-161,0 1 1,1-1-1,-1 1 0,1 0 0,0 0 1,0 0-1,0 0 0,0 1 0,1-1 1,-1 0-1,1 1 0,0-1 0,0 1 0,0-1 1,-1 6-1,2-8-21,0 1 1,0 0-1,1-1 0,-1 1 1,0 0-1,0 0 0,1-1 1,-1 1-1,1-1 0,0 1 1,-1 0-1,1-1 0,0 1 1,0-1-1,0 1 0,0-1 1,0 0-1,0 1 0,2 0 1,-1 0-4,1-1 0,-1 0 0,0 1 0,0-1 0,1 0 0,-1-1 0,1 1 0,-1 0 0,0-1 0,1 1 0,0-1 0,2 0 0,2 0-29,0 0 0,0-1-1,0 0 1,0 0 0,1-1-1,-2 1 1,1-2 0,10-3-1,16-11 4,-12 6-8,34-13 1,-45 20-9,99-31-138,-91 30 117,1 1-1,1 1 1,35-1-1,-52 4 44,-1 0 0,1 0 0,-1 0 0,0 0 0,1 1 0,-1-1 0,1 1 0,-1-1 0,0 1 0,1 0 0,-1 0 0,4 3 1,-5-4 6,-1 1 1,1 0 0,0 0 0,-1 0 0,1 0 0,0 0-1,-1 0 1,1 0 0,-1 0 0,1 0 0,-1 0 0,0 0 0,1 0-1,-1 0 1,0 0 0,0 0 0,0 1 0,0-1 0,0 0-1,0 0 1,0 0 0,0 0 0,0 0 0,-1 0 0,1 0 0,0 1-1,-1-1 1,1 0 0,-1 1 0,-7 16 126,-1 0-1,-19 28 1,6-9-32,-35 55 146,-74 94 0,121-173-234,-1 0 0,0 0 0,-1-1 0,0 0 1,-1-1-1,0-1 0,-1 0 0,0-1 0,-1 0 0,0-1 0,0-1 0,-28 10 0,17-10-52,0-2 0,-1 0 0,1-2-1,-1-1 1,0-1 0,0-1 0,0-2-1,1 0 1,-1-2 0,-40-11 0,52 10 62,0-2 1,1 0-1,0 0 0,0-1 1,1-1-1,-23-19 0,33 26-24,0-1 0,0 1 0,0-1 0,1 0 0,-1 0 0,1 0 0,-4-6 0,5 8 12,1 0 1,0 0-1,-1 0 1,1 0-1,0 0 0,0 0 1,-1 0-1,1 0 0,0 0 1,0 0-1,0 0 1,0 0-1,0 0 0,1 0 1,-1 0-1,0 0 0,0 0 1,1 0-1,-1 0 1,0 0-1,1 1 0,-1-1 1,1 0-1,-1 0 0,1 0 1,0 0-1,-1 1 1,1-1-1,0 0 0,0 0 1,-1 1-1,1-1 0,0 1 1,2-2-1,9-5 140,1-1-1,0 2 1,1 0-1,17-6 1,61-13 254,-45 13-269,37-11 37,295-70 879,-90 45-792,4 16-217,-241 30-79,35-3-3332,-77 4-3620,-17 3 2030,-25 4-1009,-9-3 657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7:53.7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124 67 2656,'-3'2'5655,"1"-15"-1337,2 13-4251,0-1-1,0 1 1,0 0-1,0 0 1,0-1-1,0 1 1,0 0 0,0 0-1,0-1 1,0 1-1,0 0 1,0-1 0,0 1-1,0 0 1,0 0-1,0-1 1,0 1 0,0 0-1,-1 0 1,1 0-1,0-1 1,0 1 0,0 0-1,0 0 1,0-1-1,-1 1 1,1 0-1,0 0 1,0 0 0,0 0-1,-1-1 1,1 1-1,0 0 1,0 0 0,0 0-1,-1 0 1,1 0-1,0 0 1,0 0 0,-1-1-1,1 1 1,0 0-1,-1 0 1,1 1-17,-1-1 0,0 0 1,1 0-1,-1 1 0,1-1 0,-1 1 1,1-1-1,0 0 0,-1 1 0,1-1 1,-1 1-1,1-1 0,0 1 0,-1-1 1,1 1-1,0-1 0,-1 2 1,-13 38 423,2 1 0,2 0 0,-7 53 0,2-11 45,-11 77-161,23-137-229,0 35 1,-1 3 192,4-16 371,0-44-490,0-12 560,5-63 117,1-126-794,1 3 52,-2 127-28,0 0-12,-5 70-98,1-18 80,1 14-44,3 9-30,4 16 85,-2-1-1,0 1 1,6 35-1,6 17 108,-2-18-89,3-1-1,28 53 1,-47-103-68,1-1 1,0 0-1,0 0 1,1 1-1,4 4 1,-6-7-24,0-1 0,-1 1 0,1 0 0,0-1 0,0 1 1,0-1-1,-1 1 0,1-1 0,0 0 0,0 1 0,0-1 0,0 0 0,0 0 0,0 0 1,0 1-1,0-1 0,0 0 0,0 0 0,-1 0 0,1-1 0,0 1 0,0 0 0,0 0 1,0 0-1,0-1 0,0 1 0,0 0 0,0-1 0,-1 1 0,2-1 0,3-3 9,-1 1-1,0 0 0,0-1 1,0 0-1,-1 0 1,1 0-1,-1 0 0,0 0 1,0-1-1,0 1 0,-1-1 1,0 0-1,0 0 1,2-7-1,2-8-11,-2 0 1,3-30-1,-3 19-3,55-248-119,-58 276 84,0 1 0,-1 0 0,1 0 0,0 0 1,0 0-1,0 0 0,0 0 0,0 0 0,0 0 0,3-3 1,-4 5 13,1 0 1,-1-1-1,0 1 1,1 0-1,-1 0 1,0 0-1,0 0 1,1-1-1,-1 1 1,0 0-1,1 0 1,-1 0-1,0 0 1,1 0-1,-1 0 1,0 0 0,1 0-1,-1 0 1,0 0-1,1 0 1,-1 0-1,0 0 1,1 0-1,-1 0 1,1 1-1,0-1-3,0 1 0,0 0 0,0 0-1,-1-1 1,1 1 0,0 0 0,0 0-1,-1 0 1,1 0 0,0 0 0,0 1-1,9 20-18,-1 0-1,0 1 1,-2 0-1,8 43 1,-3-12 103,27 86-109,13 59 197,-49-186-102,-1-1 1,0 1 0,-1 16-1,-1-28-250,10-16-10826,-6 7 6709,4-5 1162,2-5-298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7:54.2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91 6816,'-6'-3'1052,"6"3"-1024,0 0 0,0 0 0,0 0 0,0 0 0,0 0 0,0 0 0,0 0 0,0 1 0,0-1 0,0 0 0,0 0 0,0 0 0,0 0 0,0 0 0,0 0 0,0 0 0,0 0 0,0 0 0,0 0 0,0 0 0,0 0 0,0 0 0,-1 0 0,1 0 0,0 0 0,0 0 0,0 0 0,0 0 0,0 0 0,0 0 0,0 0 0,0 0 0,0 0 0,0 0 0,0 0 0,0 0 0,0 0 0,0 0 0,0 0 0,0 0 0,0 0 0,0 0 0,0 0 0,-1 0 0,1 0 0,0 0 0,0 0 0,0 0 0,0 0 1,0 0-1,0 0 0,0 0 0,0 0 0,0 0 0,0 0 0,0 0 0,0 0 0,0 0 0,0 0 0,0-1 0,0 4 1877,5 5 101,-4-7-1868,0 0 0,1 1 0,-1-1 0,1 0 0,-1 0 0,1 0 0,0 0 0,0 0 0,-1 0 0,1 0 0,0-1 0,0 1 0,0-1 0,-1 1 0,1-1 0,0 0 0,0 1 0,0-1 0,0 0 0,0 0 0,0-1 0,0 1 0,2-1 0,-1 1-9,0 0-1,0-1 0,0 1 1,1-1-1,-1 0 0,0 0 1,0 0-1,-1-1 0,1 1 1,0-1-1,0 1 0,-1-1 0,5-3 1,-6 4-83,-1-1 1,1 1 0,0-1 0,-1 1-1,1-1 1,-1 1 0,1-1-1,-1 0 1,1 1 0,-1-1-1,0 1 1,0-1 0,0 0-1,0 1 1,0-1 0,0 0 0,-1 1-1,1-1 1,-1 1 0,1-1-1,-1 1 1,0-3 0,-1-1 23,-1 0 0,1 0 0,-1 0 0,-7-8 0,9 11-72,0 0 1,-1 0 0,1 1 0,-1-1-1,1 1 1,-1-1 0,0 1-1,0 0 1,1 0 0,-1 0-1,0 0 1,0 0 0,0 0 0,0 0-1,0 1 1,0-1 0,-1 1-1,1-1 1,0 1 0,0 0-1,-3 0 1,3 0 8,0 1-1,0-1 1,0 1-1,0-1 1,0 1 0,1 0-1,-1 0 1,0 0-1,0 0 1,1 0-1,-1 1 1,0-1 0,1 0-1,-1 1 1,1-1-1,0 1 1,-1 0 0,1-1-1,0 1 1,0 0-1,0 0 1,-1 3-1,0 1 81,0-1-1,0 1 0,0 0 0,1 0 0,0 0 0,0 1 0,1-1 0,0 0 0,0 0 1,0 0-1,1 0 0,0 0 0,0 0 0,0 0 0,4 10 0,-3-12-35,0 0 0,-1 0 0,2 0 0,-1 0 0,0 0 0,1 0 0,0-1 0,-1 1 0,1-1 0,1 0 0,-1 0-1,0 0 1,1 0 0,0-1 0,-1 1 0,1-1 0,0 0 0,0 0 0,0-1 0,1 1 0,-1-1 0,5 2 0,4-2 25,-1 0 0,0 0 1,0-1-1,1-1 0,-1 0 1,0-1-1,15-3 0,-6-1-506,-1 0 0,0-2 0,26-13 0,-38 17-602,-1 0 0,0-1 0,0 1 0,0-1-1,-1-1 1,0 0 0,0 0 0,0 0-1,-1 0 1,7-10 0,1-4-4493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7:54.7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0 7712,'-1'0'91,"1"0"0,-1 1-1,1-1 1,0 0 0,-1 0 0,1 0 0,0 0 0,-1 0 0,1 0-1,0 1 1,-1-1 0,1 0 0,0 0 0,-1 1 0,1-1 0,0 0 0,0 0-1,-1 1 1,1-1 0,0 0 0,0 1 0,-1-1 0,1 0 0,0 1-1,0-1 1,0 0 0,0 1 0,0-1 0,0 0 0,-1 1 0,1 0 0,8 10 1289,2 3-58,79 154 2262,-23-36-2307,13 30 401,-59-116-1020,21 75 1,-19-52 11,-14-48-473,-1 0-1,-1 1 0,5 37 1,-11-57-157,0-1-1,0 0 1,0 0-1,0 0 1,0 0 0,0 0-1,0 0 1,1 1 0,-1-1-1,0 0 1,1 0-1,-1 0 1,1 0 0,-1 0-1,1 0 1,0 0-1,-1 0 1,1-1 0,0 1-1,1 1 1,-2-2-30,0 0 1,0 0-1,0 0 0,0 0 0,0 0 1,0 0-1,0 1 0,0-1 0,0 0 1,0 0-1,0 0 0,0 0 1,0 0-1,0 0 0,1 0 0,-1 0 1,0 0-1,0 0 0,0 0 1,0 0-1,0 0 0,0 0 0,0 0 1,0 0-1,0 0 0,0 0 0,0 0 1,0 0-1,0 0 0,0 0 1,1 0-1,-1 0 0,0 0 0,0 0 1,0 0-1,0 0 0,0 0 1,0 0-1,0 0 0,0-1 0,0 1 1,0 0-1,0 0 0,0 0 1,0 0-1,0 0 0,0 0 0,0 0 1,0 0-1,0 0 0,0 0 0,0 0 1,0 0-1,0 0 0,0 0 1,0 0-1,0 0 0,0-1 0,0 1 1,0 0-1,0 0 0,0 0 1,0 0-1,0 0 0,0 0 0,0 0 1,0 0-1,0 0 0,7-26 760,6-44 0,-7 36-368,16-77-48,47-135 1,-55 204-503,2 1 0,24-44 0,-31 69-598,1 0 1,0 0-1,1 1 0,1 0 0,0 1 0,1 1 0,24-21 0,-26 26-566,22-10 0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8:04.4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1 276 1824,'0'7'13797,"8"-6"-13205,3 0-393,-1 0-1,1 0 1,-1-1 0,1 0 0,-1-1 0,1 0-1,19-4 1,-4 0-29,300-59 1195,-238 44-1271,2 4-1,123-7 1,185 14 553,-394 9-603,0 0-1,0 0 1,0 0-1,0-1 1,5-1-1,-8 2-119,-1-1 0,1 1-1,0 0 1,0-1 0,0 1 0,-1 0-1,1-1 1,0 1 0,0-1 0,-1 0-1,1 1 1,0-1 0,-1 0 0,1 1-1,-1-1 1,1 0 0,-1 1 0,1-1-1,-1 0 1,1 0 0,-1 0 0,0 0-1,0 1 1,1-1 0,-1 0-1,0 0 1,0 0 0,0 0 0,0-1-1,0-3-582,0 0-1,-1 0 1,1 0-1,-1 0 1,0 0-1,-1 0 1,1 0-1,-1 0 1,0 0-1,0 1 1,-1-1-1,1 1 0,-1-1 1,0 1-1,0 0 1,-1 0-1,1 0 1,-1 1-1,0-1 1,0 1-1,0 0 1,0 0-1,-6-3 1,-28-7-1080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8:05.3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1 185 4064,'0'0'6653,"13"-1"-3189,33-19 77,-22 9-2606,37-20 0,11-5-624,-33 19-249,66-39-1,-89 44 291,-15 11-304,-6 7-128,-2-1 69,-1 1 0,-1-2 0,1 1 0,-14 5 1,0 0 59,-216 109 1268,221-112-1253,14-6-83,-1 0 1,1 0 0,0 0-1,0 1 1,0-1 0,0 1-1,0 0 1,-3 3 0,6-5 7,0 3 3,0-1 1,1 1-1,-1-1 0,1 1 1,0-1-1,-1 0 0,1 1 1,1-1-1,-1 0 0,0 1 1,0-1-1,1 0 0,-1 0 1,1 0-1,3 3 1,-3-3 5,0 0 1,-1 0-1,1 0 1,0 0 0,-1 1-1,0-1 1,3 6 0,-3-6 23,1 0 0,-1-1 0,0 1 0,1 0 0,0-1 0,-1 1 0,1-1 0,0 0 1,0 1-1,0-1 0,0 0 0,0 0 0,3 1 0,2-1 77,-1 0-1,0 0 1,0 0 0,1-1-1,-1 0 1,0-1-1,1 1 1,-1-1 0,0 0-1,0-1 1,1 1 0,-1-1-1,8-4 1,4-3 223,0 0 0,30-23 0,-38 26-267,-1-1 0,0 0 0,0-1 0,0 0 0,-1-1 0,0 1 0,-1-2 0,9-13 1,-15 21-135,0 1 0,0-1 0,-1 1 1,1-1-1,-1 1 0,1-1 1,-1 1-1,0-1 0,0 1 1,1-1-1,-1 1 0,0-1 0,0 0 1,-1 1-1,1-1 0,0 1 1,-1-3-1,1 4-57,0-1 0,-1 1 0,1 0 0,0-1 0,0 1 0,-1 0-1,1-1 1,0 1 0,-1 0 0,1-1 0,0 1 0,-1 0 0,1 0 0,-1-1 0,1 1 0,-1 0 0,1 0 0,0 0 0,-1-1 0,1 1 0,-1 0 0,0 0 0,0 0-260,0 0 0,-1 0 0,1 0 0,0 1 0,-1-1 1,1 0-1,0 1 0,0-1 0,-1 0 0,1 1 1,-2 1-1,-14 8-2361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8:09.1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377 553 3232,'-13'-2'12945,"9"1"-13517,-5-5 1834,9 6-1189,-1-1 0,0 0 0,0 0 0,-1 0 0,1 0 0,0 1 0,0-1 0,0 1 0,0-1 0,-1 1 0,0-1 0,-9 0 147,1 0-1,-1 0 1,1 1-1,0 1 0,-1 0 1,1 0-1,0 1 1,-1 0-1,-15 6 0,5 0-92,1 0-1,0 2 0,-28 17 0,38-21-133,1 1 1,0 0-1,0 0 1,1 1-1,0 0 1,0 1-1,1 0 1,0 0-1,1 0 0,0 1 1,0 0-1,-4 11 1,9-19 7,0 1 1,0-1 0,1 1 0,-1-1 0,1 1-1,0 0 1,0-1 0,0 1 0,0 0 0,0-1-1,0 1 1,1-1 0,-1 1 0,1-1-1,0 1 1,-1-1 0,1 1 0,0-1 0,1 1-1,-1-1 1,0 0 0,1 0 0,-1 0 0,1 0-1,0 0 1,0 0 0,0 0 0,0 0-1,3 2 1,7 4 40,1 0 0,0 0 0,0-1 0,17 6 0,-12-5 36,43 17-107,-32-15-55,36 21 0,-33-16 147,6 4 83,-35-17-107,0-1 0,0 2-1,0-1 1,0 0 0,-1 0 0,1 1 0,-1-1-1,0 1 1,3 3 0,-5-5-13,1 0 0,-1 0 0,1 0 0,-1-1 1,1 1-1,-1 0 0,0 0 0,0 0 0,1 0 0,-1 0 0,0 0 0,0 0 0,0 0 0,0 0 1,0 0-1,0 1 0,0-1 0,0 0 0,-1 0 0,1 0 0,-1 1 0,0-1 15,0 1 0,0-1 0,0 1 0,0-1 0,0 0 0,0 1-1,-1-1 1,1 0 0,0 0 0,-1 0 0,-2 1 0,-2 2 32,-1-1 0,0 0 0,0-1-1,-14 3 1,-3-1 65,1-2-1,-1-1 0,-27-2 1,8 0-858,42 1 560,21 0-86,4 0 356,1-1-1,-1-1 0,1-2 1,-1 0-1,0-1 0,0-2 1,25-10-1,1-4-8,-1-3 1,-1-2-1,51-36 0,59-58 145,-116 85-14,60-65 0,-99 97-225,18-24 66,-20 26-75,0-1 0,0 1 0,0 0 0,0-1-1,-1 1 1,1-1 0,-1 1 0,1 0 0,-1-1 0,0 0 0,1 1 0,-1-1 0,0 1 0,0-1 0,0 1-1,0-1 1,-1-2 0,1 4-15,0-1-1,0 1 0,-1 0 1,1-1-1,0 1 0,0 0 1,-1-1-1,1 1 0,0 0 1,-1-1-1,1 1 0,-1 0 1,1 0-1,0 0 0,-1-1 1,1 1-1,-1 0 0,1 0 1,-1 0-1,1 0 1,0 0-1,-1 0 0,1 0 1,-1 0-1,1 0 0,-1 0 1,1 0-1,-1 0 0,1 0 1,0 0-1,-1 0 0,-15 6-265,4 3 188,0 1-1,0 0 1,1 1-1,0 1 0,-12 16 1,-42 69-25,56-82 114,0-1 0,1 1 0,1 1 0,1-1 0,0 1-1,-7 33 1,13-46 24,0 0 1,0 0-1,-1 0 0,2 0 0,-1 0 0,0 0 1,1 0-1,-1 0 0,1 0 0,0 0 0,0 0 0,0 0 1,0 0-1,1 0 0,-1-1 0,1 1 0,0-1 0,0 1 1,0-1-1,0 0 0,0 1 0,0-1 0,0 0 0,1 0 1,-1-1-1,1 1 0,0 0 0,-1-1 0,4 2 0,2 0 39,-1 0 0,0-1-1,0 0 1,1 0 0,-1-1-1,1 0 1,0 0-1,-1 0 1,1-1 0,12-2-1,-12 1-22,1-1 0,0 0-1,-1 0 1,0-1-1,1 0 1,-1-1 0,0 0-1,-1 0 1,1 0-1,-1-1 1,0 0 0,0-1-1,0 0 1,6-7-1,4-7-38,-1 0 0,-1-2 0,16-30 0,14-19-111,-19 36-220,-21 47 54,-3-1 270,-1 1 0,-1 0 0,0-1 1,0 1-1,-1 0 0,-1-1 0,-5 20 0,3-11 105,-2 24-1,4-27-4,-6 31 0,8-48-53,0 1-1,-1-1 1,1 1 0,0-1-1,0 1 1,0 0-1,0-1 1,0 1-1,-1 0 1,1-1-1,0 1 1,0 0 0,1-1-1,-1 1 1,0-1-1,0 1 1,0 0-1,0-1 1,0 1-1,1 0 1,-1 0 0,1-1-18,0 0 0,-1-1 0,1 1 0,-1 0 0,1 0 0,-1-1 0,1 1 0,-1 0 0,1-1 1,-1 1-1,1-1 0,-1 1 0,0 0 0,1-1 0,-1 1 0,1-2 0,17-25 58,15-41-7,-26 51-111,0 1-1,1-1 1,1 2-1,12-17 0,-16 25 35,24-27-183,-26 31 180,0 0 1,0 0 0,0 1-1,0-1 1,1 1-1,-1 0 1,1 0 0,3-2-1,-6 4 12,-1 0 0,1 0 0,-1-1 0,1 1 0,-1 0-1,1 0 1,-1 0 0,1 0 0,-1 0 0,1 0 0,-1 0-1,1 0 1,-1 0 0,1 0 0,-1 0 0,1 1 0,-1-1 0,0 0-1,1 0 1,-1 0 0,1 1 0,-1-1 0,1 0 0,-1 0 0,1 1-1,6 13-34,-4 18-54,-11 64 285,4-58-301,3-31 101,0 1 0,1-1 1,0 1-1,0-1 0,3 14 0,-3-19 14,1 0 1,-1-1-1,1 1 0,0 0 0,-1-1 0,1 1 0,0-1 1,0 1-1,0-1 0,0 1 0,0-1 0,0 1 1,0-1-1,1 0 0,-1 0 0,0 0 0,1 0 0,-1 0 1,1 0-1,-1 0 0,1 0 0,-1 0 0,1-1 1,0 1-1,-1-1 0,1 1 0,0-1 0,0 1 0,2-1 1,10 0 30,1 0 0,-1 0 0,1-2 1,-1 0-1,0-1 0,15-4 1,-1-2-22,54-25 1,-66 25-40,1 0 1,-2-2-1,1 0 0,-1 0 0,19-21 0,-3-1 70,30-40 1,-53 63-15,0-1 0,-1 0 1,-1 0-1,0-1 0,9-21 1,-15 33-44,0 0 1,0 0 0,0-1-1,0 1 1,0 0 0,0 0-1,0 0 1,-1-1 0,1 1-1,0 0 1,0 0 0,0 0-1,0-1 1,0 1 0,0 0-1,0 0 1,0 0 0,-1 0-1,1-1 1,0 1 0,0 0-1,0 0 1,0 0 0,-1 0-1,1 0 1,0 0 0,0 0-1,0-1 1,0 1 0,-1 0-1,1 0 1,0 0 0,0 0-1,0 0 1,-1 0 0,1 0-1,0 0 1,0 0 0,-1 0-1,1 0 1,0 0 0,0 0-1,0 0 1,-1 0 0,1 0-1,0 0 1,0 1 0,0-1-1,0 0 1,-1 0 0,1 0-1,0 0 1,0 0 0,0 0-1,0 1 1,-1-1 0,1 0-1,0 0 1,0 0 0,-2 2-34,0 0 1,0 0 0,1 0 0,-1-1 0,1 2 0,-1-1 0,1 0 0,0 0-1,-2 3 1,-4 7-71,-144 213-600,149-222 698,-5 5-29,1 1 1,1 0-1,0 1 0,-7 14 1,12-22 45,-1 0 0,0-1 0,1 1 0,-1 0 0,1 0 0,-1 0 0,1-1 1,0 1-1,0 0 0,0 0 0,0 0 0,0 0 0,0 0 0,1-1 0,-1 1 1,0 0-1,1 0 0,0 0 0,-1-1 0,1 1 0,0 0 0,0-1 0,0 1 1,0-1-1,0 1 0,0-1 0,0 1 0,1-1 0,-1 0 0,1 0 0,-1 1 1,1-1-1,-1 0 0,3 1 0,-1-1 22,0 0-1,0 0 1,0 0 0,0 0 0,0-1-1,0 1 1,0-1 0,0 0-1,1 0 1,-1 0 0,0 0 0,0 0-1,0-1 1,1 1 0,-1-1 0,0 0-1,0 0 1,0 0 0,0-1 0,0 1-1,-1-1 1,6-3 0,-2 1-46,0-1-1,0 0 1,-1 0 0,1 0 0,-1 0 0,0-1 0,-1 0 0,8-12 0,-4-1 15,-1 0 1,0 0-1,-2-1 1,0 0-1,3-25 1,-4 21 65,0-3-258,1-51 0,-16 197 0,4-60 305,3-28 16,0 0 0,-3-1 0,0 1-1,-21 51 1,13-48 18,-1-2 0,-23 36-1,31-56-102,0 0 0,-2-1 0,1 0 0,-1 0 0,0-1 0,-1-1 0,-1 0 0,-15 11 0,22-18-37,1 1-1,-1-1 0,0 0 1,0 0-1,0 0 1,0-1-1,-1 0 1,1 0-1,0 0 0,0-1 1,-1 1-1,1-1 1,0-1-1,-1 1 0,1-1 1,-9-2-1,7 1-59,0-1 0,1 1 0,-1-1 0,1-1 1,0 0-1,0 1 0,0-2 0,0 1 0,1-1 0,-1 0 0,-8-11 0,9 11-21,1-1 1,0 0-1,1 0 1,-1-1-1,1 1 0,0-1 1,1 1-1,-1-1 0,1 0 1,-1-13-1,2 17 62,1 1 0,0 0-1,1 0 1,-1-1 0,0 1 0,1 0-1,-1 0 1,1-1 0,0 1-1,0 0 1,0 0 0,0 0 0,0 0-1,0 0 1,0 0 0,1 1 0,-1-1-1,0 0 1,1 0 0,0 1-1,-1-1 1,1 1 0,0 0 0,0-1-1,4-1 1,4-2 49,0 0 0,0 1 0,20-6 0,151-35-284,-76 21 260,-78 16 51,-1-1 1,0-2-1,39-22 0,-46 22 9,0-1 0,-2-1 1,1 0-1,21-23 0,56-71 9,-41 45-7,-29 35-13,93-109 175,-93 104-138,-2 0 0,28-53 0,-39 59-72,-1 0 0,-1 0 0,-1-1 0,6-34 0,9-111-48,-23 169-7,-1 0 0,0 0 0,0 0 0,0 0 0,-1 0 0,1-1 0,-1 1 0,1 0 0,-2-3 0,2 5 20,-1 1 0,1 0 0,0 0-1,0 0 1,0-1 0,0 1 0,0 0 0,0 0 0,-1-1-1,1 1 1,0 0 0,0 0 0,0 0 0,0 0-1,-1-1 1,1 1 0,0 0 0,0 0 0,-1 0-1,1 0 1,0 0 0,0 0 0,0 0 0,-1 0 0,1-1-1,0 1 1,0 0 0,-1 0 0,1 0 0,0 0-1,0 0 1,-1 0 0,1 0 0,0 1 0,0-1-1,-1 0 1,0 1-14,0 0 0,0-1 0,0 1 0,0 0 0,0 0 0,0 1 0,0-1 0,0 0 0,1 0 0,-1 0 0,-1 3 0,-33 73-203,-27 50 195,43-96 128,-34 64-103,46-80-1,0 1 0,1 0 0,1 0 0,-5 24 0,8-19 47,0 1 1,1-1-1,1 0 0,2 1 0,0-1 0,1 0 0,1 0 1,0 0-1,2 0 0,1-1 0,0 0 0,15 27 0,-18-38 9,1-1 0,0 0 0,0-1 0,1 1 0,0-1 0,0 0 0,1 0 0,13 10 0,-17-15-24,0 0 0,0 0 0,0 0 0,0 0 0,0 0 0,1-1-1,-1 0 1,1 1 0,-1-1 0,1-1 0,-1 1 0,1 0 0,0-1 0,-1 0 0,1 1 0,0-2 0,-1 1 0,1 0-1,0-1 1,-1 1 0,1-1 0,-1 0 0,1 0 0,-1-1 0,5-1 0,0-3-67,-1 1 1,1-1-1,-1 0 0,0-1 1,0 0-1,-1 0 0,0 0 1,0-1-1,-1 0 0,0 0 1,0 0-1,4-12 0,-2 4-3,-1 0 1,-1-1-1,0 0 0,-1 0 1,3-31-1,-6 38 86,0 0 0,-1 0 0,-1 0-1,0 1 1,0-1 0,-5-18 0,5 27-44,1 0 1,0 0-1,0 1 1,-1-1-1,1 0 1,-1 0-1,1 1 0,-1-1 1,1 1-1,-1-1 1,1 0-1,-1 1 1,1-1-1,-1 1 1,0-1-1,1 1 0,-1-1 1,0 1-1,1 0 1,-1-1-1,0 1 1,0 0-1,1 0 0,-1-1 1,0 1-1,0 0 1,1 0-1,-1 0 1,0 0-1,0 0 1,0 0-1,1 0 0,-1 0 1,0 0-1,-1 1 1,0 0-2,0-1 0,-1 1 0,1 0 0,0 0 0,0 0 0,1 0 1,-1 0-1,0 1 0,0-1 0,1 0 0,-3 3 0,0 1 13,1 1-1,-1-1 0,1 1 1,1 0-1,-1-1 0,1 1 1,0 0-1,0 1 0,-1 10 1,1 3 145,-1 35 0,4-42-130,0 0 0,0-1 0,1 1 0,1-1 0,0 1 0,1-1-1,0 0 1,1 0 0,6 11 0,-8-18 12,0 0 1,0-1-1,0 0 1,0 0-1,1 0 1,-1 0-1,1 0 0,0-1 1,0 1-1,8 4 1,-8-7 3,-1 1 0,1-1 0,-1 0 1,1 1-1,0-2 0,-1 1 1,1 0-1,0-1 0,0 0 0,-1 0 1,1 0-1,0 0 0,0 0 0,-1-1 1,1 0-1,6-1 0,12-6 74,0-1-1,0-1 1,-1-1-1,39-26 0,70-65 90,-90 67-120,-1-2 1,43-52 0,-66 70-51,-2-1 0,0-1 1,-1 0-1,-2 0 0,0-1 1,-1-1-1,9-28 1,-10 19-18,-2 1 1,-1-1 0,-1 0 0,0-44 0,-5 58-44,1 7-28,-1 0 0,-1-1 0,0 1 0,-3-17 0,3 28 57,1 0-1,0 0 1,0 0 0,0 0 0,0 0 0,-1 0 0,1 0 0,0 0 0,0 0 0,0 0 0,0 0 0,-1 0 0,1 0 0,0 0 0,0 0 0,0 0 0,0 0 0,-1 0 0,1 0 0,0 0 0,0 0 0,0 0 0,0 0 0,-1 0 0,1 0 0,0 0 0,0 1 0,0-1 0,0 0 0,0 0 0,-1 0 0,1 0 0,0 0 0,0 0 0,0 1 0,0-1 0,0 0 0,0 0 0,0 0 0,0 0 0,0 1 0,0-1 0,-7 9-31,-1 15 35,0 1 1,2-1 0,-6 51-1,12-73-1,-10 83 152,5 0-1,3 1 1,13 124 0,3-62-427,-10-129-466,-4-17 462,1 0 0,-1 0 0,1 0 0,-1 0 0,0 0 1,1 0-1,-1 0 0,0 1 0,-1-1 0,1 0 0,-1 3 1,-2 4-4216,1-19-2607,0-21 3951,-2-8-1354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8:09.4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6 11552,'-37'-5'4288,"29"10"-3361,11-2-223,10 0-960,6 6 0,7-1 1152,16 4-448,8 1-32,8-1-256,-5-1 32,-3 1-128,-5-4-2080,-6 0 1121,-10 1-3105,-13-9 2240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8:09.8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158 96 11136,'-118'-48'4128,"91"48"-3200,14-3-289,18-2-2718,13-7 991,14 1-64,16-1 704,12 7-3680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8:10.3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40 3072,'-7'-14'1227,"1"-1"2671,5 5 4305,6 19-5302,0 33-653,2 82 1,-6-69-1701,1 21-107,24 270 126,-16-295-972,-10-51 273,0 1-1,0-1 1,0 1 0,1-1 0,-1 1 0,0-1 0,0 1 0,1-1 0,-1 1 0,0-1 0,0 0 0,1 1 0,-1-1 0,1 1-1,-1-1 1,0 0 0,1 1 0,-1-1 0,1 0 0,-1 1 0,1-1 0,-1 0 0,1 0 0,-1 0 0,1 1 0,-1-1 0,1 0 0,-1 0-1,1 0 1,0 0 0,-1 0 0,1 0 0,-1 0 0,1 0 0,-1 0 0,1 0 0,-1 0 0,1-1 0,-1 1 0,1 0 0,-1 0 0,1 0-1,-1-1 1,1 1 0,0-1 0,22-14-4547,-22 15 4501,5-6-756,0 1 0,0-1 0,0 0 0,-1-1 0,0 1 1,0-1-1,-1 0 0,0 0 0,6-13 0,5-27-1823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8:10.6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80 7296,'-4'-3'946,"-13"-12"1047,17 14-1917,-1 1 0,1-1 0,-1 1 0,1 0 0,0-1 0,-1 1 0,1-1-1,0 1 1,0-1 0,-1 1 0,1-1 0,0 1 0,0-1 0,0 1 0,-1-1 0,1 0 0,0 1 0,0-1 0,0 1 0,0-1 0,0 1 0,0-1 0,0 1-1,1-1 1,-1 0 0,0 1 0,0-1 0,0 1 0,0-1 0,1 1 0,-1-1 0,1 0 0,3-4 1049,1 0 1,0 0-1,7-5 0,-9 7-934,1 1-1,0 0 0,-1 0 0,1 0 0,0 1 1,0-1-1,0 1 0,0 0 0,0 0 0,0 1 1,6-1-1,9 0 122,1 2 1,0 0 0,-1 1 0,1 1-1,-1 1 1,0 0 0,0 2-1,-1 0 1,0 1 0,30 16 0,-43-20-182,0 0 0,0 0 0,0 1 0,-1 0 0,0 0 0,1 0 1,-1 0-1,6 9 0,-9-12-82,0 1 0,0 0 0,0 0 0,0 0 0,-1 0 1,1 0-1,0 0 0,-1 0 0,1 0 0,-1 0 0,0 0 0,0 0 0,0 1 1,0-1-1,0 0 0,0 0 0,0 0 0,-1 0 0,1 0 0,-1 0 0,0 0 1,1 0-1,-1 0 0,0 0 0,0 0 0,-3 3 0,-2 3 57,0-1-1,-1 0 1,0 0 0,0-1-1,-1 0 1,1 0-1,-16 8 1,10-7-312,0-1-1,-1 0 1,0-1 0,-20 6 0,-1-7-1457,32-4 1285,1 0 0,0 0-1,0 0 1,0 0-1,0-1 1,0 1 0,-1-1-1,1 1 1,0-1-1,0 0 1,0 0 0,0 0-1,-2-1 1,4 2 317,0 0 1,0 0-1,0 0 1,-1-2-968,1 2 968,0 0 0,0 0-1,0 0 1,0 0-1,0 0 1,0 0-1,0 0 1,0 0-1,0 0 1,0-1 0,0 1-1,0 0 1,0 0-1,0 0 1,0 0-1,0 0 1,0 0-1,0 0 1,2-1-967,-2 1 966,0 0 1,0 0-1,0 0 1,0 0-1,0 0 1,0 0-1,0 0 1,0 0 0,18-3-3194,11-2-1780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7:06.1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8 15296,'-32'-8'5663,"32"13"-4415,5 3 0,-1 4-7552,6 3 4065,11-2-6241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8:11.0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 60 8064,'-10'-11'7008,"20"11"-6080,3 0-576,1-4-448,-1-1 32,0 2-1760,6-5 1024,-1-1-3776,13-2 2560,1 3-2048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8:11.4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1 8480,'-1'0'175,"-1"0"0,1 0 1,-1 0-1,1 0 0,0 0 1,-1 0-1,1 1 0,-1-1 1,1 0-1,0 1 0,-1-1 1,1 1-1,0 0 0,-1-1 0,1 1 1,0 0-1,-2 1 0,2-1-118,1 0 0,-1 0-1,1 0 1,0 1 0,-1-1-1,1 0 1,0 0 0,0 0-1,-1 0 1,1 1 0,0-1-1,0 0 1,0 0-1,1 0 1,-1 1 0,0-1-1,0 0 1,1 0 0,-1 0-1,0 0 1,1 0 0,0 2-1,14 43 1700,-2 0 1,11 81-1,-10-43-1004,8 18-421,16 95 336,-35-176-692,1 3-1467,-3-9-3002,6-25-2967,-9-15 3760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8:11.7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49 9312,'-25'-14'2981,"25"14"-2951,0 0-1,-1-1 1,1 1 0,0 0-1,0 0 1,-1 0 0,1 0 0,0-1-1,0 1 1,0 0 0,-1 0-1,1 0 1,0-1 0,0 1-1,0 0 1,0 0 0,0-1 0,-1 1-1,1 0 1,0 0 0,0-1-1,0 1 1,0 0 0,0-1 0,0 1-1,0 0 1,0 0 0,0-1-1,0 1 1,0 0 0,0 0-1,0-1 1,0 1 0,0 0 0,0-1-1,1 1 1,-1 0 0,0 0-1,0-1 1,0 1 0,0 0-1,0 0 1,1 0 0,-1-1 0,10-5 535,-10 6-440,9-3 623,0-1 0,0 2 0,0-1 0,1 2 0,10-2 1,-7 2-375,-1 1 0,1 0 0,-1 1 1,1 0-1,-1 1 0,14 3 1,-5 1 153,0 2 1,0 0-1,-1 1 1,31 18-1,-42-21-356,0 0 0,0 0 0,0 1-1,-1 1 1,0-1 0,-1 1 0,0 0-1,0 1 1,-1 0 0,0 0 0,7 14 0,-10-16-121,-1 0 0,0 1 1,-1-1-1,0 1 1,0 0-1,-1-1 1,1 1-1,-2 0 1,1-1-1,-1 1 1,0 0-1,-1-1 1,0 1-1,0-1 1,0 0-1,-1 0 0,0 0 1,0 0-1,-5 7 1,6-12-248,0 0-1,1 0 1,-1 0 0,0 0-1,0 0 1,0 0 0,0 0 0,-1-1-1,1 1 1,0-1 0,-1 0-1,1 0 1,-1 1 0,0-2 0,1 1-1,-1 0 1,0 0 0,1-1-1,-1 0 1,0 1 0,1-1 0,-1 0-1,0 0 1,0-1 0,1 1-1,-1 0 1,0-1 0,0 0 0,1 1-1,-4-3 1,-5-1-1744,0-2 1,0 1-1,0-1 1,1-1-1,-13-11 1,-5-2-3501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8:15.2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1086 4576,'0'0'56,"0"0"0,0-1 0,-1 1 0,1 0 0,0 0 0,0-1 0,0 1 0,0 0 0,-1 0 0,1 0 0,0-1 0,0 1 0,-1 0 0,1 0 0,0 0 0,0 0 0,-1-1 0,1 1 0,0 0 0,-1 0 0,1 0 0,0 0 0,0 0 0,-1 0 0,1 0 0,0 0 0,-1 0 0,1 0 0,0 0 0,-1 0 0,0 10 2531,2-3-1982,0 68 2835,-3 83 341,2-149-3674,-30 283 4132,26-279-3562,1-11-280,0-11-36,1-15-174,1-34 0,0 15-118,0-34 328,11-113 0,-5 156-334,1 0 0,1 0 0,2 1 1,1 0-1,25-54 0,-26 70-48,1-1 0,1 2 1,1-1-1,0 1 0,1 1 0,0 0 1,1 1-1,1 1 0,0 0 0,1 1 1,0 0-1,1 1 0,33-15 0,-45 24 3,-1 0 0,1 1 0,0-1-1,0 1 1,0 0 0,0 1 0,0-1 0,1 1-1,-1 0 1,0 0 0,0 0 0,0 1-1,7 1 1,-8 0 6,0-1 0,0 1 0,0 0-1,0 0 1,-1 0 0,1 0 0,0 1-1,-1-1 1,0 1 0,0 0 0,1 0-1,-2 1 1,1-1 0,0 0 0,3 7 0,0 0 14,-1 1 1,0 0 0,0 0 0,-1 0 0,-1 1 0,0-1-1,2 13 1,-3-1 163,0 1 1,-2 37-1,0-54-160,-1 0-1,0 0 1,0-1-1,-1 1 1,1-1 0,-1 1-1,-1-1 1,0 0-1,0 1 1,0-1 0,0-1-1,-1 1 1,0 0-1,0-1 1,-6 6 0,1-3 22,1-1 1,-1 0 0,0-1-1,0 0 1,0-1 0,-1 1-1,0-2 1,-18 7 0,21-9-19,3 0-30,-1 0 0,1-1-1,0 0 1,-1 0 0,0 0-1,1 0 1,-1-1 0,1 1-1,-1-1 1,-7-1-1,12 1-20,0 0-1,0 0 0,0 0 0,0 0 0,0 0 0,0 0 0,0 0 0,-1 0 0,1 0 0,0 0 0,0 0 0,0 0 0,0 0 0,0 0 0,0 0 0,0 0 0,-1 0 0,1 0 0,0-1 0,0 1 0,0 0 0,0 0 0,0 0 1,0 0-1,0 0 0,0 0 0,0 0 0,0 0 0,-1 0 0,1-1 0,0 1 0,0 0 0,0 0 0,0 0 0,0 0 0,0 0 0,0 0 0,0 0 0,0-1 0,0 1 0,0 0 0,0 0 0,0 0 0,0 0 0,0 0 0,0-1 1,6-3-171,11-4-62,62-13-193,6-1 324,42-26 106,100-31 18,-225 78-25,0 0 1,0 1-1,-1 0 1,1-1-1,0 1 1,0 0-1,-1 0 1,1 0 0,0 0-1,0 0 1,2 0-1,-4 1 5,0-1 0,0 0 0,1 0 0,-1 0 0,0 0 0,0 0 0,0 1 0,0-1 0,0 0 0,1 0 0,-1 0 0,0 1 0,0-1 0,0 0 0,0 0 0,0 0 0,0 1 0,0-1 0,0 0 0,0 0 0,0 0 0,0 1 0,0-1 0,0 0 0,0 0 0,0 1 0,0-1 0,0 0 0,0 1 0,-7 12-100,-5 3 78,-23 25 0,21-26 77,1 1 1,-12 17 0,21-28-65,1 0 0,0 1-1,1-1 1,-1 1 0,1 0 0,0 0 0,1-1 0,-1 1 0,1 0 0,0 0 0,1 8 0,-1-12 31,1-1 1,0 1 0,1-1 0,-1 1 0,0 0 0,0-1-1,1 1 1,-1-1 0,1 1 0,-1-1 0,1 1 0,0-1-1,-1 1 1,1-1 0,0 0 0,0 1 0,0-1 0,0 0-1,0 0 1,1 0 0,1 2 0,-1-2-1,0 0 1,1 0-1,-1 0 0,1 0 1,-1 0-1,1 0 0,0-1 1,-1 1-1,1-1 1,0 0-1,4 0 0,4-1 0,0 0 1,-1-1-1,1 0 0,-1-1 0,15-5 1,-15 4-32,-1 0 1,0 0 0,-1-1-1,1 0 1,-1-1 0,0 0 0,9-8-1,-11 8-11,-1 0 0,0 0 0,0 0 0,-1-1 0,0 0 0,0 0 0,-1 0 0,1 0 1,3-15-1,-4 9-7,0 0 1,-1 0 0,-1 0-1,0 0 1,-1 0 0,0 0-1,-1 0 1,0 0 0,-2 0-1,1 0 1,-1 0 0,-1 0-1,-5-12 1,5 17-77,0 0 1,-9-13 0,11 19 68,1-1 0,-1 1 0,0 0 0,0 0 1,0 0-1,0 0 0,0 0 0,0 0 0,-1 1 1,1-1-1,0 1 0,-5-2 0,7 2 33,-1 1 1,1 0-1,0 0 0,0 0 0,0 0 1,-1 0-1,1 0 0,0 0 0,0 0 1,0 0-1,-1 1 0,1-1 0,0 0 0,0 0 1,0 0-1,0 0 0,-1 0 0,1 0 1,0 0-1,0 0 0,0 0 0,0 1 0,-1-1 1,1 0-1,0 0 0,0 0 0,0 0 1,0 1-1,0-1 0,0 0 0,-1 0 1,1 0-1,0 0 0,0 1 0,0-1 0,0 0 1,0 0-1,0 0 0,0 1 0,0-1 1,0 0-1,0 0 0,0 0 0,0 1 1,0-1-1,0 0 0,0 0 0,0 0 0,0 1 1,0-1-1,0 0 0,1 0 0,-1 0 1,4 15-19,-3-12 13,2 4 8,1 1 1,0-1 0,0 0 0,0 0 0,1 0-1,0 0 1,1-1 0,-1 0 0,1 0 0,1-1-1,-1 0 1,1 0 0,9 6 0,0-2 44,0 0 0,0-1 1,1-1-1,36 10 0,-46-15 4,0-1 0,0 1 0,1-2 0,-1 1 0,0-1 0,0 0 0,1-1 0,-1 0 0,0 0 0,0 0 0,0-1 0,0 0 0,0-1 0,0 1 0,0-1 0,-1-1 0,1 1 0,-1-1 0,0 0-1,8-7 1,6-8 65,0-1-1,-1 0 0,-1-2 0,15-23 0,-7 10-48,29-34 190,32-44 184,-73 92-382,0 0 1,-2-1-1,16-39 0,-12 13-45,-2 0 0,-2-1-1,9-72 1,-18 89-6,-1-45-1,-2 63-11,-1 0-1,-1 0 0,-1 0 0,0 0 1,-7-21-1,8 30-23,0 0 0,0 1 0,-1-1-1,1 1 1,-1 0 0,0-1 0,-4-3 0,6 7 27,0 0 0,0 0 1,0 0-1,0 0 0,0 1 0,0-1 1,0 0-1,-1 0 0,1 1 0,0-1 0,0 1 1,-1-1-1,1 1 0,0 0 0,-1-1 1,1 1-1,0 0 0,-1 0 0,1 0 1,0 0-1,-1 0 0,1 0 0,-1 0 0,1 1 1,0-1-1,-1 0 0,1 1 0,0-1 1,0 1-1,-1-1 0,1 1 0,-1 1 0,-1 0-10,-1 1-1,1-1 0,0 1 0,0 0 0,1 0 1,-1 0-1,1 1 0,-4 4 0,-15 34-54,6-4-4,-18 64 1,-1 46-44,32-138 116,-12 63 81,3 0 1,-2 122 0,13-136-21,3 1 1,3 0-1,23 98 0,-27-147-49,1 0-1,1 0 1,0-1-1,0 1 1,1-1-1,1 0 1,-1-1 0,2 1-1,12 14 1,-14-18 28,1-1 0,0 0 1,1 0-1,-1 0 0,1-1 0,-1 0 1,1 0-1,1-1 0,-1 0 1,0 0-1,1-1 0,0 1 1,-1-2-1,14 2 0,-6-1-5,-1-2-1,1 0 1,-1-1 0,1 0-1,-1-1 1,0-1 0,0 0-1,0-1 1,22-8 0,-26 7-40,1 0 1,-1 0-1,0-1 1,-1-1-1,1 1 1,-1-2-1,0 1 1,-1-1-1,0 0 1,0-1-1,-1 0 1,10-15-1,-6 1-65,0-1 0,-2 1 0,-1-2 0,9-40 0,-10 38-7,-4 11 45,0 1-1,2-22 0,-5 31-6,0 1 1,0 0-1,0-1 1,0 1-1,-1-1 1,0 1-1,0 0 0,-1-1 1,1 1-1,-4-7 1,5 11 35,-1 0-1,1 0 1,-1 0 0,1 1 0,-1-1 0,1 0 0,-1 1-1,0-1 1,1 0 0,-1 1 0,0-1 0,1 1 0,-1-1-1,0 1 1,0-1 0,1 1 0,-1 0 0,0-1-1,0 1 1,0 0 0,0-1 0,0 1 0,0 0 0,1 0-1,-1 0 1,0 0 0,0 0 0,0 0 0,0 0 0,0 0-1,0 0 1,0 1 0,1-1 0,-1 0 0,0 1-1,0-1 1,-1 1 0,-1 1 0,0 0 0,0 0 0,0 0-1,0 1 1,1-1 0,-1 1 0,1-1 0,-4 5-1,-9 18-20,0 1-1,1 0 0,2 1 0,1 1 0,-11 38 0,20-57 35,-1 1 0,1 0 0,1-1 1,0 1-1,1 0 0,-1 0 0,3 15 0,-1-20 0,0 1 1,0 0 0,1-1-1,-1 1 1,1-1 0,1 1-1,-1-1 1,1 0-1,0 0 1,0 0 0,0 0-1,1-1 1,6 8-1,-7-9 27,0 0-1,1 0 1,-1 0-1,1-1 0,0 1 1,-1-1-1,1 0 1,0 0-1,7 2 0,-8-3-14,0-1 0,0 0 0,0 1 0,-1-1 0,1 0 0,0 0 0,0-1-1,0 1 1,0-1 0,0 1 0,-1-1 0,1 0 0,0 0 0,0 0 0,-1-1 0,4-1-1,20-14 11,-1 0 0,-1-2 0,0-1 0,22-25 0,47-39 38,-35 37-220,-58 46 149,1 1 0,-1-1 0,1 1 0,-1 0 0,1-1 0,-1 1 0,1-1 0,-1 1-1,1 0 1,-1 0 0,1-1 0,0 1 0,-1 0 0,1 0 0,-1 0 0,1 0-1,0-1 1,-1 1 0,1 0 0,0 0 0,-1 0 0,1 1 0,1-1 0,-2 0 3,0 1 0,1-1 1,-1 0-1,0 1 1,1-1-1,-1 1 0,0-1 1,1 1-1,-1-1 1,0 1-1,0 0 0,0-1 1,1 1-1,-1-1 1,0 1-1,0-1 0,0 1 1,0 0-1,0-1 1,0 1-1,-1 5 34,1-1 0,-1 1 0,0-1-1,-2 6 1,-4 11 50,-1-1 1,-1 1-1,-1-2 0,-1 1 0,-24 32 0,35-53-81,0 0 0,0 0 0,0 1 0,0-1 0,-1 0 0,1 0 0,0 0 0,0 0 0,0 0 0,0 0-1,0 0 1,0 0 0,0 0 0,0 0 0,0 0 0,0 0 0,0 1 0,0-1 0,0 0 0,0 0 0,0 0-1,0 0 1,0 0 0,0 0 0,0 0 0,0 0 0,0 0 0,0 0 0,0 1 0,0-1 0,0 0 0,0 0-1,0 0 1,0 0 0,0 0 0,1 0 0,-1 0 0,0 0 0,0 0 0,0 0 0,0 0 0,0 0 0,0 0-1,0 0 1,0 0 0,0 1 0,0-1 0,0 0 0,0 0 0,1 0 0,-1 0 0,0 0 0,0 0-1,0 0 1,8 0 57,12-5-95,15-10 12,-1-2-1,-1-2 1,43-31-1,-14 9-239,-60 40 255,-1 0-1,0 1 1,0-1-1,1 0 1,-1 1-1,0-1 1,1 1-1,-1-1 1,1 1-1,-1 0 1,1 0-1,-1 0 1,3-1-1,-3 2-1,0-1-1,0 0 1,0 0 0,0 1-1,-1-1 1,1 0 0,0 1-1,0-1 1,0 1-1,-1-1 1,1 1 0,0-1-1,-1 1 1,1 0 0,0-1-1,-1 1 1,1 1 0,2 2-23,-1 1 1,0 0 0,0 0 0,0 0 0,-1 0 0,2 7-1,-3-11 31,2 8-4,-2-5-4,1 0 1,0 0 0,0 0-1,0 0 1,0 0-1,1 0 1,-1 0 0,1-1-1,0 1 1,0 0-1,0-1 1,1 0 0,-1 1-1,1-1 1,3 3-1,-3-4 22,-1 0 0,1-1 0,0 1 0,0-1-1,-1 1 1,1-1 0,0 0 0,0 0 0,0 0-1,0 0 1,1-1 0,2 1 0,-2-1 13,0-1 0,-1 1 1,1-1-1,0 0 0,0 0 1,-1 0-1,1 0 0,-1-1 1,1 1-1,2-3 0,-1 1-14,-1 0 0,0 0-1,0 0 1,0-1-1,-1 1 1,1-1 0,-1 0-1,0 0 1,5-8-1,1-5-10,10-23-1,-12 24 4,8-18-33,18-39-107,53-90-1,-84 160 134,73-121-7,-63 99-10,0 1 1,-1-2-1,8-32 1,-16 49-20,-1-1 1,0 1 0,-1-1-1,0 1 1,0-1 0,-1 0-1,-2-15 1,2 25 33,0 0-1,0-1 0,0 1 1,0 0-1,0-1 0,0 1 1,0 0-1,0-1 0,0 1 1,0 0-1,0-1 1,0 1-1,-1 0 0,1-1 1,0 1-1,0 0 0,0 0 1,-1-1-1,1 1 0,0 0 1,0 0-1,0-1 1,-1 1-1,1 0 0,0 0 1,-1-1-1,1 1 0,0 0 1,0 0-1,-1 0 1,1 0-1,0 0 0,-1 0 1,1 0-1,0-1 0,-1 1 1,1 0-1,0 0 0,-1 0 1,1 0-1,0 0 1,-1 1-1,1-1 0,0 0 1,-1 0-1,1 0 0,0 0 1,-1 0-1,1 0 1,0 0-1,-1 1 0,-13 11-133,-2 6 137,1 2 0,0-1 0,2 2-1,1 0 1,0 0 0,1 1 0,2 1-1,0-1 1,-9 41 0,2 16 128,-11 124 0,25-187-123,-1 30 60,3 60 0,0-101-51,0 0 0,1 0 0,-1 0-1,1-1 1,1 1 0,-1 0 0,1 0 0,-1 0 0,1-1 0,1 1 0,3 5 0,-5-8-5,1 0 1,0 0 0,-1-1-1,1 1 1,0 0 0,0-1-1,0 1 1,1-1 0,-1 0-1,0 0 1,0 0 0,1 0-1,-1 0 1,1 0 0,-1 0-1,0-1 1,1 1 0,-1-1-1,1 0 1,0 0 0,-1 0-1,1 0 1,4-1-1,8-2-52,1-1 0,0 0 0,-1-1 0,1 0 0,-1-2 0,-1 0-1,0 0 1,21-15 0,8-9-15,46-44 0,-85 71 62,21-22-70,-19 19 4,1 0 0,12-10 0,-19 17 64,1-1 0,-1 1-1,1 0 1,-1-1-1,1 1 1,-1 0-1,1-1 1,-1 1 0,1 0-1,-1 0 1,1-1-1,0 1 1,-1 0-1,1 0 1,-1 0-1,1 0 1,-1 0 0,2 0-1,-1 1 22,-1 1 0,0 0 0,1 0 0,-1 0 0,0 0-1,0 0 1,0 0 0,0 0 0,0 0 0,-1 0 0,1-1 0,0 1 0,-2 3-1,0 3 36,-5 26 247,-20 54 0,24-82-269,1 0 0,1 0 0,-1 1-1,1-1 1,0 0 0,0 1 0,1-1 0,0 1 0,0-1 0,2 10 0,-2-15-35,1 0 0,0 0 1,0 0-1,-1 0 0,1 0 1,0 0-1,0 0 0,0-1 1,0 1-1,0 0 0,0-1 1,0 1-1,0-1 0,0 1 1,0-1-1,0 1 0,0-1 0,0 0 1,1 1-1,0-1 0,26 3-1,-20-4-42,1 0-1,-1 0 1,1 0 0,-1-1-1,0-1 1,0 1-1,10-6 1,54-29-465,-54 26 446,173-106-25,-79 48 243,-90 55-140,38-29 0,-60 43-16,0 0-1,0 0 1,0 0 0,0 0-1,0 0 1,0 0 0,0 0-1,0 0 1,0 0 0,0 0-1,0 0 1,0 0 0,0-1-1,0 1 1,0 0 0,0 0-1,0 0 1,0 0 0,0 0-1,0 0 1,0 0 0,0 0-1,0 0 1,0 0 0,0 0-1,0 0 1,0 0 0,0 0-1,0 0 1,0 0 0,0 0-1,0 0 1,0 0 0,0 0-1,0 0 1,0 0 0,0-1-1,0 1 1,0 0 0,0 0-1,0 0 1,0 0 0,0 0-1,0 0 1,0 0 0,0 0-1,0 0 1,0 0 0,0 0-1,0 0 1,-8 2-27,-12 7-9,-92 69 33,70-46 54,22-17 20,1 2 0,0 0 0,1 1 1,1 1-1,-17 25 0,18-27-55,6-9 122,18-9-351,-3-1 160,0 0 0,-1-1 0,1 0-1,-1 0 1,0-1 0,0 1 0,4-5 0,27-31-97,-28 30 122,42-58-99,-31 41 49,27-30 1,-45 55 69,0 1 1,0 0-1,0 0 0,0-1 1,1 1-1,-1 0 0,0 0 1,0-1-1,0 1 1,1 0-1,-1 0 0,0 0 1,1 0-1,-1-1 0,0 1 1,0 0-1,1 0 1,-1 0-1,0 0 0,1 0 1,-1 0-1,0 0 0,0 0 1,1 0-1,-1 0 1,0 0-1,1 0 0,-1 0 1,0 0-1,1 0 0,-1 0 1,0 0-1,1 0 1,-1 0-1,0 0 0,1 1 1,5 11-111,-1 25 113,-4-33 4,0 7 31,0 9 67,2 1 0,5 21 0,-6-36-75,0 0 0,0-1 1,0 1-1,1 0 0,0-1 0,0 1 0,0-1 0,1 0 1,-1 0-1,1 0 0,7 5 0,-7-6-3,0-1 0,0-1 0,1 1 0,0 0 0,-1-1 0,1 0 0,0 0 0,0-1 0,0 1-1,1-1 1,8 1 0,-4-1 21,-1 0-1,1-1 1,0-1-1,0 0 1,13-2-1,-12 1-45,-1-1 0,0 0 0,0-1 0,0 0 1,0 0-1,0-1 0,9-6 0,-12 6 16,-1 0 1,0-1 0,0 1-1,0-1 1,0-1-1,-1 1 1,0-1 0,-1 1-1,0-1 1,4-8-1,37-97 0,-8 16-78,-16 46 162,62-150-211,-71 166 181,-2-1 1,-1 0-1,8-69 0,-17 102-57,0-1 6,1 0-1,-1 0 0,0 0 0,0 0 0,0 0 0,-1 0 1,1 0-1,0 0 0,-1 0 0,0 1 0,0-1 1,-1-3-1,2 5-13,0 1 0,-1 0 1,1 0-1,0-1 0,0 1 1,0 0-1,0 0 0,-1 0 1,1-1-1,0 1 0,0 0 1,0 0-1,-1 0 0,1 0 1,0-1-1,0 1 0,-1 0 1,1 0-1,0 0 0,-1 0 1,1 0-1,0 0 0,0 0 0,-1 0 1,1 0-1,0 0 0,0 0 1,-1 0-1,1 0 0,0 0 1,-1 0-1,1 0 0,0 0 1,0 0-1,-1 0 0,1 0 1,0 0-1,0 1 0,-1-1 1,1 0-1,0 0 0,-1 1 1,-9 10-31,9-8 32,-11 15 49,1 1 0,1 0-1,-12 31 1,-17 68 23,27-74-80,3 1-1,-8 79 1,10 95-147,8-197-964,6 41-1,3-9-5289,-5-36 2717,4-6-3220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8:15.5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7 9888,'-10'0'3648,"15"5"-2816,18-1-256,-6 1 2079,11-2-1567,4 0 480,12 2-928,15-5-96,22-5-352,-1-1-1024,1-3 448,-9 4-3168,-18 2 1953,-14 0-4865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8:15.9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86 11296,'-23'-5'4192,"51"10"-3264,44-2-257,-14-3 129,10-3-576,22-6 480,62 1-416,10-4-704,0 4 224,31 0-5887,0-12 3359,-9 0-2976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8:19.8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322 280 4384,'-14'-13'3991,"-4"-4"3904,0 11-6224,14 6-1488,0 0 0,0 0 0,0 0 0,0 1 0,1-1 0,-1 1 0,0 0 0,0 0 0,1 0 0,-1 1 0,-5 3 0,-3 1 219,0 2 0,-11 8 0,2 0-63,0 2-1,1 1 1,-21 25-1,32-33-253,0 0-1,1 0 0,1 1 0,0 0 0,0 1 1,2-1-1,-1 1 0,-3 16 0,8-27-58,0 1-1,1 0 0,-1 0 0,1 0 0,0 0 1,0 0-1,0 0 0,0-1 0,0 1 1,1 0-1,0 0 0,-1 0 0,1 0 1,0-1-1,0 1 0,2 3 0,-1-3 2,0 0 0,1 0 0,-1 0 0,1-1 0,0 1 0,-1 0 0,1-1-1,1 0 1,-1 0 0,0 0 0,0 0 0,5 1 0,3 2 42,1-1 0,0 0 0,0-1 0,0-1 0,0 0 0,22 1 0,-14-2-38,0-2 1,0 0-1,28-6 0,-40 5-52,-1 1 0,0-2 0,0 1 0,0-1 0,-1 0 0,1 0 0,-1-1 0,1 0 0,-1 0 0,0 0 0,0-1 0,-1 0 0,0 0 0,0 0 0,5-7 0,-4 4-6,-1-1-1,0 1 0,0-1 1,-1 0-1,-1 0 0,1 0 1,-1-1-1,-1 1 0,0-1 1,2-15-1,-3 12-16,0 0-1,-1-1 1,-1 1-1,0-1 1,-3-12-1,4 25 30,0-1-1,0 1 0,0 0 0,-1 0 1,1 0-1,-1 0 0,1 0 1,-1 0-1,1 0 0,-1 0 1,1 0-1,-1 0 0,-1-2 0,2 3 8,-1 0 0,1 0 0,0 0 0,0 0 0,-1 0 0,1 0 0,0-1 0,-1 1 0,1 0 0,0 0 0,-1 0-1,1 0 1,0 0 0,0 1 0,-1-1 0,1 0 0,0 0 0,-1 0 0,1 0 0,0 0 0,0 0 0,-1 0 0,1 1 0,0-1-1,0 0 1,-1 0 0,1 0 0,0 1 0,0-1 0,0 0 0,-1 0 0,1 1 0,-2 2-32,-1 1-1,1-1 1,0 1 0,0 0 0,1 0 0,-2 4-1,-1 4 76,1 0-1,0 0 1,1 0-1,0 0 1,1 0-1,0 21 1,2-24 46,0-1 0,0 1 1,1 0-1,0-1 0,1 1 1,0-1-1,0 0 0,0 0 1,1 0-1,7 9 0,-8-12-12,0 0-1,1-1 1,0 1-1,0-1 1,0 0-1,0 0 1,1-1-1,-1 1 1,7 3-1,-9-6-11,1 0-1,-1 0 1,0 0-1,1 0 1,-1-1-1,1 1 1,0 0-1,-1-1 1,1 0-1,0 0 0,-1 0 1,1 0-1,-1 0 1,1 0-1,0-1 1,-1 1-1,1-1 1,-1 1-1,1-1 1,-1 0-1,1 0 1,2-2-1,0 0-7,-1-1-1,0 1 1,0-1 0,0 0-1,0 0 1,0 0 0,-1 0-1,0-1 1,0 1 0,5-11-1,0-3 66,10-32 0,95-266 195,-110 308-407,1 0-1,-1 0 0,1 1 1,1-1-1,0 1 0,0 0 1,10-12-1,-14 19 90,-1-1 1,0 1-1,1 0 0,-1 0 1,0 0-1,1 0 0,-1-1 1,0 1-1,1 0 0,-1 0 0,0 0 1,1 0-1,-1 0 0,0 0 1,1 0-1,-1 0 0,0 0 1,1 0-1,-1 0 0,1 0 1,-1 0-1,0 0 0,1 0 1,-1 0-1,0 0 0,1 1 1,-1-1-1,0 0 0,1 0 1,-1 0-1,0 1 0,0-1 1,1 0-1,-1 0 0,0 1 1,0-1-1,1 0 0,-1 0 1,0 1-1,0-1 0,1 1 1,8 17-66,-7-14 64,6 17 8,0 1 0,-1 0 1,-2 0-1,5 34 0,-5-8 60,-1 53 0,-4-82 25,0 0 0,-2 0 1,-8 34-1,9-47-44,0 0 0,-1-1 0,0 1-1,0-1 1,-1 0 0,1 0-1,-1 1 1,0-2 0,-1 1-1,1 0 1,-1-1 0,0 1 0,0-1-1,0 0 1,-1-1 0,-7 6 0,10-8-34,-1 0 1,1 0-1,-1 0 1,0 0-1,1 0 1,-1-1-1,0 0 1,1 1-1,-1-1 1,0 0-1,1 0 1,-1 0 0,0-1-1,1 1 1,-1-1-1,0 1 1,1-1-1,-1 0 1,1 0-1,-1 0 1,1 0-1,0 0 1,-1-1-1,1 1 1,0-1 0,0 0-1,0 1 1,-3-5-1,-3-2-70,0-1 0,1 0 0,0 0 0,0-1 0,-6-14 0,11 22-4,1-1 0,0 0-1,0 0 1,0 0 0,0 0-1,0 0 1,0 1 0,1-1-1,-1-6 1,11 9-288,24 16 80,-21-9 333,27 9-1,-10-8-34,0-1 0,0-1 0,60 3 0,-66-9 92,-1 0 0,1-2 0,0 0 1,-1-2-1,39-11 0,-52 12-73,-1-1 0,-1 0 1,1-1-1,0 0 0,-1 0 1,0-1-1,0 0 0,-1 0 0,0-1 1,0 0-1,0 0 0,-1 0 1,0-1-1,0 0 0,-1-1 0,0 1 1,5-13-1,4-14 94,-2 0 1,-1 0-1,8-46 1,-10 43-49,13-58-454,-20 84-223,-3 25 345,1 320 59,0-313 267,-2 1 0,0 0 0,-1-1 0,-9 30 0,12-49-65,0 0-1,0 0 0,0-1 1,-1 1-1,1 0 1,0 0-1,0-1 0,-1 1 1,1 0-1,-1-1 1,1 1-1,-1 0 0,1-1 1,-1 1-1,1-1 1,-1 1-1,1 0 0,-1-1 1,0 0-1,1 1 1,-1-1-1,0 1 0,0-1 1,1 0-1,-2 1 1,1-1-29,-1 0 1,1 0 0,0 0 0,0-1 0,-1 1 0,1 0 0,0-1 0,0 1-1,0-1 1,0 1 0,0-1 0,0 1 0,0-1 0,-2-1 0,-2-2-61,0 0 0,1-1 0,-1 0 0,1 1 0,-3-7 0,-7-8-133,7 9 58,0 1 1,1-1-1,1 0 0,-1 0 1,-3-13-1,8 23 139,1-1 1,0 1-1,0 0 1,0 0-1,-1-1 1,1 1-1,0 0 1,0-1-1,0 1 1,0 0-1,0-1 1,0 1-1,0 0 1,0 0-1,0-1 1,0 1-1,0 0 1,0-1 0,0 1-1,0 0 1,0-1-1,0 1 1,0 0-1,0-1 1,0 1-1,0 0 1,1 0-1,-1-1 1,0 1-1,0 0 1,0 0-1,1-1 1,-1 1-1,0 0 1,0 0-1,0-1 1,1 1-1,-1 0 1,0 0-1,0 0 1,1 0-1,-1 0 1,0-1-1,1 1 1,-1 0-1,0 0 1,1 0-1,-1 0 1,0 0-1,0 0 1,1 0-1,-1 0 1,0 0-1,1 0 1,-1 0-1,0 0 1,1 0-1,-1 0 1,0 0-1,1 0 1,-1 1-1,0-1 1,0 0-1,1 0 1,-1 0-1,0 0 1,0 1-1,1-1 1,24 13-25,-24-12 24,10 6 80,0-1-1,0 0 0,1-1 1,0 0-1,0-1 0,0 0 1,0-1-1,1 0 0,-1-1 1,1 0-1,0-1 0,0-1 1,-1 0-1,16-2 0,-13 0 2,0-1-1,-1 0 1,1-1-1,-1-1 1,0 0-1,0-1 1,-1-1-1,1 0 1,-1 0-1,-1-1 1,0-1-1,0 0 1,0-1-1,10-12 1,5-8 43,-1-1 0,-2-2 1,38-67-1,-50 81-114,-6 10-9,-1 1 0,0-1 0,-1 0 0,0-1 0,5-14 0,-9 24-3,0-1-1,0 1 0,0 0 0,0-1 0,0 1 0,0 0 0,1-1 0,-1 1 0,0 0 0,0-1 0,0 1 0,0-1 0,0 1 0,0 0 0,0-1 0,0 1 0,-1 0 0,1-1 0,0 1 0,0 0 0,0-1 0,0 1 0,0 0 0,0-1 0,-1 1 0,1 0 0,0-1 0,0 1 0,-1 0 0,1 0 0,0-1 0,0 1 0,-1 0 0,1 0 0,0 0 0,-1-1 0,1 1 0,0 0 0,-1 0 0,0 0-3,0 0-1,1 0 1,-1 0 0,0 0 0,1 0 0,-1 0 0,0 1-1,0-1 1,1 0 0,-1 0 0,0 1 0,1-1 0,-1 0-1,0 1 1,1-1 0,-2 2 0,-1 2 11,-1 0 0,1 0 1,-1 0-1,1 1 0,1 0 1,-1-1-1,1 1 0,-1 0 1,-2 10-1,0 6 9,-4 24-1,7-36-6,0 8 61,0-1-1,1 1 1,1 27-1,0-38-39,1 0 1,0 0-1,0 0 0,0 0 0,1 0 1,0 0-1,0-1 0,0 1 0,1 0 1,-1-1-1,2 0 0,-1 1 0,4 4 1,-5-9-11,-1 1 1,0-1 0,0 0-1,1 0 1,-1 0 0,0 0-1,1 0 1,-1 0 0,1 0-1,0-1 1,-1 1 0,1 0 0,-1-1-1,1 1 1,0-1 0,0 0-1,-1 1 1,1-1 0,3 0-1,-3-1 14,1 1-1,-1-1 0,0 0 0,1 0 1,-1 1-1,0-2 0,1 1 0,-1 0 1,0 0-1,0-1 0,0 1 0,2-3 1,3-3 29,0 0 1,-1 0-1,0-1 1,-1 0-1,0 0 1,5-11-1,71-177-97,-76 183 12,0-10-94,-2 9 2,-2 22-20,-1 34 181,2 0-1,1-1 1,10 45 0,-10-72-39,5 20 165,-7-32-137,-1-1-1,1 1 1,0-1-1,-1 1 1,1-1 0,0 0-1,0 1 1,0-1-1,0 0 1,0 0-1,1 0 1,-1 1-1,0-1 1,0 0-1,1-1 1,-1 1 0,2 1-1,-1-2-15,-1 0 0,0 0 0,0 0 0,0 0 0,0 0 0,0 0 0,0 0 0,0 0 0,0 0 0,0 0 1,0-1-1,0 1 0,0 0 0,0-1 0,0 1 0,0-1 0,0 1 0,0-1 0,0 0 0,0 1 0,-1-1 0,1 0 0,0 0 0,0 0 0,2-2 4,9-9 22,0 0 0,-1-2 0,18-27 0,7-9 49,-1 9-95,2 2-1,70-57 1,-107 95 11,1 1-1,-1-1 1,1 1 0,-1 0-1,1-1 1,-1 1 0,1 0 0,0-1-1,-1 1 1,1 0 0,-1-1-1,1 1 1,0 0 0,-1 0 0,1 0-1,0 0 1,-1 0 0,1-1-1,0 1 1,-1 0 0,1 1 0,0-1-1,-1 0 1,1 0 0,1 0-1,-2 1-5,1-1 0,0 1 0,-1 0 0,1-1 0,-1 1 0,1 0-1,-1 0 1,1 0 0,-1-1 0,1 1 0,-1 0 0,0 0 0,1 0-1,-1 0 1,0 0 0,1 0 0,0 8-21,0-1-1,-1 0 1,0 11-1,0-12 95,-4 155 345,-1-107-91,19-64-48,-1-4-221,-2 0 0,0-1 1,19-30-1,-1 0-43,-16 27-72,0 1 0,1 0 0,0 1 0,1 0 0,1 1 0,20-13 0,-36 26 59,1 1-1,-1 0 1,0-1-1,1 1 0,-1 0 1,1 0-1,-1-1 1,1 1-1,-1 0 1,1 0-1,-1 0 1,1-1-1,-1 1 1,1 0-1,-1 0 1,1 0-1,-1 0 1,1 0-1,-1 0 0,1 0 1,-1 0-1,1 0 1,0 1-1,-1-1 1,1 0-1,-1 0 1,1 0-1,-1 0 1,1 1-1,-1-1 1,0 0-1,1 1 1,0-1-1,0 2-3,-1-1 0,1 0 1,0 1-1,-1-1 0,1 1 0,-1-1 0,1 1 1,-1-1-1,0 1 0,0-1 0,0 4 0,0 5 59,0 0 0,-3 17 0,0-7-15,1 0 1,2 20-1,0-38-8,0-5-55,1 0-1,0-1 0,0 1 0,0 0 0,1 0 0,-1 0 0,1 0 0,-1 0 0,5-4 0,1-5-39,-7 11 60,11-19-153,0 1 1,1 0-1,21-24 0,-22 33 31,-11 10 126,0 0 0,0 0 0,0 0 0,1 0 0,-1 0-1,0 0 1,0 0 0,0 0 0,0-1 0,1 1 0,-1 0 0,0 0 0,0 0 0,0 0 0,1 0 0,-1 0-1,0 0 1,0 0 0,0 0 0,1 0 0,-1 0 0,0 0 0,0 1 0,0-1 0,1 0 0,-1 0 0,0 0 0,0 0-1,0 0 1,0 0 0,1 0 0,-1 0 0,0 1 0,0-1 0,0 0 0,0 0 0,0 0 0,1 0 0,-1 0-1,0 1 1,0-1 0,0 0 0,0 0 0,0 0 0,0 1 0,0-1 0,0 0 0,0 0 0,0 0 0,0 1-1,0-1 1,0 0 0,0 0 0,0 0 0,0 1 0,0-1 0,0 0 0,0 0 0,0 0 0,0 0 0,0 1 0,5 185 441,-5-183-408,0 1 0,0-1 1,1 1-1,-1-1 0,1 0 1,-1 1-1,1-1 0,0 0 1,0 1-1,1-1 0,-1 0 1,1 0-1,-1 0 0,1 0 1,3 3-1,-5-5-20,1-1-1,0 1 1,-1-1-1,1 1 0,0-1 1,0 0-1,-1 0 1,1 1-1,0-1 1,0 0-1,-1 0 1,1 0-1,0 0 1,0 0-1,0 0 0,-1 0 1,1 0-1,0 0 1,0 0-1,0 0 1,-1 0-1,1-1 1,0 1-1,-1 0 1,1-1-1,0 1 0,0 0 1,-1-1-1,2 0 1,20-17 83,-17 13-86,92-93 5,11-10 234,-18 32-293,-88 73 41,-1 3-10,0-1 0,0 0 0,-1 0 0,1 0 1,0 1-1,0-1 0,0 0 0,0 1 0,0-1 0,0 1 0,1-1 0,-1 1 0,0-1 0,2 1 0,-8 12-138,1 1 192,1 1 0,1 0 0,0-1 0,1 1 0,0 0 0,1 0 0,0 0 0,1-1 0,1 1 0,1 0 0,-1-1 0,2 1 0,0-1 0,1 0 0,10 21 0,-13-30-6,1 1-1,-1-1 1,1 0 0,0 0 0,1-1-1,-1 1 1,0-1 0,1 1-1,4 2 1,-6-5-23,-1 0 0,0 0 0,1 0 1,-1-1-1,1 1 0,-1-1 0,1 1 0,-1-1 0,1 1 1,-1-1-1,1 0 0,-1 0 0,1 0 0,-1 0 0,1 0 0,0 0 1,-1 0-1,1 0 0,-1-1 0,1 1 0,-1-1 0,1 1 1,-1-1-1,1 1 0,-1-1 0,0 0 0,1 0 0,-1 0 0,0 0 1,0 0-1,1 0 0,0-1 0,10-12 22,-1 1 0,-1-1-1,16-29 1,6-7-5,-12 17-83,-14 23 13,0 0 1,11-13-1,-17 23 41,0 0-1,0 0 0,0 1 1,0-1-1,0 0 1,0 0-1,0 0 1,0 0-1,0 0 0,0 1 1,0-1-1,0 0 1,0 0-1,0 0 1,0 0-1,0 0 0,0 1 1,0-1-1,0 0 1,0 0-1,1 0 1,-1 0-1,0 0 0,0 0 1,0 0-1,0 0 1,0 1-1,0-1 1,0 0-1,1 0 0,-1 0 1,0 0-1,0 0 1,0 0-1,0 0 1,0 0-1,1 0 0,-1 0 1,0 0-1,0 0 1,0 0-1,0 0 1,1 0-1,-1 0 0,0 0 1,0 0-1,0 0 1,0 0-1,0 0 1,1 0-1,-1 0 0,0 0 1,0-1-1,0 1 1,0 0-1,0 0 1,0 0-1,0 0 0,1 0 1,-1 0-1,0 0 1,0-1-1,-1 17-12,1-14 7,-18 85 96,4 8-17,12-91-19,1 0 114,6-9-63,5-7-179,-1 0 0,-1-1 0,9-18 0,-8 15-105,21-29 0,-24 37 126,-2 3 4,0-1 0,0 1 1,1 0-1,0 0 0,0 0 0,12-7 1,-17 12 48,0 0 1,0 0-1,1 0 1,-1-1-1,0 1 0,0 0 1,1 0-1,-1 0 1,0 0-1,0 0 1,1 0-1,-1 0 0,0 0 1,1 0-1,-1 0 1,0 0-1,0 0 1,1 0-1,-1 0 1,0 0-1,1 0 0,-1 0 1,0 0-1,0 0 1,1 0-1,-1 1 1,0-1-1,0 0 0,1 0 1,-1 0-1,0 0 1,0 1-1,0-1 1,1 0-1,-1 0 1,0 0-1,0 1 0,0-1 1,0 0-1,1 0 1,-1 1-1,0-1 1,3 14-100,-2 9 153,-2 0 1,0 1-1,-2-2 1,-5 25-1,-1 13 28,7-45-66,-2 11 21,2 1 0,0-1 0,3 32 0,-1-58-32,0 1 0,0 0 0,0-1 0,0 1 0,0 0-1,0-1 1,1 1 0,-1-1 0,0 1 0,0 0-1,1-1 1,-1 1 0,0-1 0,0 1 0,1 0-1,-1-1 1,1 1 0,-1-1 0,1 1 0,-1-1 0,1 0-1,-1 1 1,1-1 0,-1 1 0,1-1 0,-1 0-1,1 0 1,0 1 0,-1-1 0,1 0 0,-1 0-1,1 0 1,0 1 0,-1-1 0,1 0 0,0 0 0,0 0-1,1-1-8,1 1 1,-1-1-1,0 1 0,0-1 0,1 0 0,-1 0 0,0 0 0,0 0 0,3-2 0,12-10-130,0-2-1,0 0 0,-1 0 0,21-28 0,-16 18 39,61-65-199,96-80 0,-152 149 166,-38 21 304,1 3-125,1 0 0,-1 0 1,-15 8-1,-11 4 99,30-12-143,0 0-1,0 0 0,1 0 1,-1 1-1,1 0 0,0 1 0,0-1 1,0 1-1,1 0 0,0 0 0,-8 10 1,-1 5-29,0 1 0,-12 24 0,18-29 39,-4 6-13,0 1-1,2 0 1,1 0-1,1 1 1,1 0-1,-7 49 0,13-68 26,1-1 0,0 0 0,0 0-1,0 1 1,1-1 0,-1 0 0,3 7 0,-2-9-17,-1-1 1,1 0 0,0 1 0,-1-1 0,1 1 0,0-1 0,0 0-1,0 0 1,0 0 0,0 1 0,0-1 0,1 0 0,-1 0 0,0 0-1,0-1 1,1 1 0,-1 0 0,1 0 0,-1-1 0,1 1 0,-1-1-1,1 1 1,1-1 0,2 1 12,-1-1-1,1 0 1,0 0 0,-1 0-1,1-1 1,-1 1 0,1-1-1,-1-1 1,1 1-1,-1 0 1,0-1 0,1 0-1,-1 0 1,0 0 0,0-1-1,-1 1 1,8-7-1,0 0 20,0-2-1,-1 1 0,-1-1 0,12-17 0,11-22-107,-2-2-1,27-65 1,-15 28-208,-28 49 149,-23 65 114,2-1 1,-7 44 0,-2 5 10,-2-13 102,-40 89 1,-39 52 252,47-101-231,25-47 51,-3-2 0,-2-1 0,-52 66 0,76-109-139,0-1 0,0 0-1,0 0 1,-1 0 0,0-1 0,-11 7 0,16-10-27,0-1 0,0 0 0,0 0 0,0 0 0,-1 0 0,1-1 0,0 1 0,-1-1 0,1 1 0,0-1 1,-1 0-1,1 0 0,-1 0 0,1 0 0,0 0 0,-1 0 0,1-1 0,0 1 0,-1-1 0,1 0 0,0 0 1,0 0-1,-1 0 0,1 0 0,0 0 0,0 0 0,-3-3 0,2 1-4,0 0 0,0-1 0,0 1-1,1-1 1,-1 1 0,1-1 0,0 0 0,0 0 0,0 0-1,-1-5 1,-1-6 3,-4-24 1,2 10-5,1 8-64,1 1 1,1-1-1,-1-32 0,4 45 34,1 0 0,-1 0 0,1 1 0,1-1 0,0 0 0,0 1 0,0-1-1,1 1 1,0 0 0,0-1 0,1 1 0,8-11 0,-7 12-158,1 0 0,0 0 0,0 0 0,0 1 1,1 0-1,0 0 0,0 1 0,1-1 0,-1 2 0,1-1 0,-1 1 1,10-3-1,12-1-2641,59-9 1,-86 15 2692,129-15-8419,-82 12 5093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8:20.1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82 12960,'-67'-65'4799,"36"57"-3711,12 0-320,14 8-1216,15 0-2112,4 5-895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8:21.9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0 557 5056,'60'23'8282,"-50"-20"-7875,0-1 0,0-1 0,0 1-1,0-2 1,0 1 0,0-1 0,0-1 0,0 0-1,0 0 1,0-1 0,0 0 0,0-1 0,-1 0-1,1-1 1,-1 0 0,0 0 0,10-7 0,2-3-145,-1-1 1,0-1 0,-1-1-1,-1 0 1,-1-1-1,25-36 1,73-133 687,-80 124-408,54-74 0,-88 136-539,0 0 0,0 0 0,0-1 1,0 2-1,-1-1 0,1 0 1,0 0-1,1 0 0,-1 0 1,0 0-1,0 1 0,0-1 0,0 1 1,1-1-1,-1 1 0,0-1 1,0 1-1,3-1 0,-3 1 0,0 1 1,1-1-1,-1 0 0,0 1 0,0-1 0,1 1 1,-1-1-1,0 1 0,0-1 0,0 1 1,0 0-1,0 0 0,0-1 0,0 1 0,0 0 1,0 0-1,0 0 0,-1 0 0,1 0 0,0 0 1,0 2-1,4 5 1,-1 0 0,0 0 1,0 1-1,-1 0 0,0-1 1,3 18-1,4 58 20,-9-76-19,0 9 41,0 1 0,-1-1 0,-1 0 0,0 0 0,-1 0 0,-9 29 0,8-36 13,0 0 0,-1 0 1,-1 0-1,0-1 0,0 0 1,-1 0-1,0 0 0,0-1 1,-1 0-1,0 0 0,0-1 1,-11 9-1,3-6-23,0 0 0,-1-1 0,0 0-1,0-2 1,-1 0 0,0 0 0,0-2 0,0 0 0,-1-1 0,-20 2 0,30-5 9,-1-1 0,0 0 0,-1 0 0,-15-3 1,22 3-47,1 0 0,0-1 1,0 1-1,-1-1 0,1 0 0,0 1 1,0-1-1,0 0 0,0 0 0,0 0 1,0-1-1,0 1 0,0 0 1,0-1-1,0 1 0,1-1 0,-1 0 1,1 0-1,-1 1 0,1-1 0,0 0 1,0 0-1,-1 0 0,0-3 1,2 4-11,0 0 0,0-1 0,0 1 1,0 0-1,0-1 0,1 1 1,-1 0-1,0-1 0,1 1 1,-1 0-1,1-1 0,-1 1 0,1 0 1,-1 0-1,1 0 0,0 0 1,0-1-1,-1 1 0,1 0 1,0 0-1,0 1 0,0-1 0,0 0 1,0 0-1,0 0 0,1 1 1,-1-1-1,0 0 0,0 1 1,0-1-1,2 0 0,5-1-6,-1-1 0,0 1 1,1 0-1,9-2 0,94-5-42,-40 5-95,-44 2 129,170-21 153,-166 18-87,0-2 0,-1-2 1,0 0-1,38-19 0,11-14 215,141-99 0,-130 70-91,-89 70-170,0 0-1,0 1 0,0-1 1,0 1-1,-1-1 1,1 0-1,0 0 1,0 0-1,-1 1 0,1-1 1,-1 0-1,1 0 1,0 0-1,-1 0 1,0 0-1,1 0 0,-1 0 1,0 0-1,1 0 1,-1-2-1,0 3 1,0-1-1,0 1 1,0 0-1,0 0 1,-1-1-1,1 1 1,0 0-1,0-1 1,0 1-1,-1 0 1,1 0-1,0 0 1,0-1 0,0 1-1,-1 0 1,1 0-1,0 0 1,-1-1-1,1 1 1,0 0-1,0 0 1,-1 0-1,1 0 1,0 0-1,-1 0 1,-15 0-66,7 3 44,-1 1 0,0-1 1,1 1-1,0 1 1,-13 8-1,4-1 8,-28 25 0,15-9 47,1 1-1,2 2 1,1 1-1,1 1 1,-42 72 0,66-101-38,0 0 0,0 0 1,0 1-1,1-1 1,-1 1-1,1-1 1,0 6-1,1-9 14,0 0 0,0 0 1,0 0-1,0-1 0,0 1 0,0 0 0,0 0 1,0 0-1,1-1 0,-1 1 0,0 0 0,0 0 1,1-1-1,-1 1 0,1 0 0,-1-1 0,1 1 1,-1 0-1,2 0 0,-1 0 7,0-1-1,0 1 1,0-1-1,0 1 1,0-1-1,0 0 1,0 1-1,1-1 1,-1 0-1,0 0 1,0 0 0,1 0-1,-1 0 1,0 0-1,0 0 1,0 0-1,2-1 1,11-2 60,0-1 1,0 0-1,-1-1 0,0-1 1,0 0-1,24-15 1,-4-2-48,37-31 1,-31 20 14,61-47-126,-99 80 75,20-11-145,-11 10 32,-10 2 118,1 0-1,-1 1 1,0-1-1,0 0 1,1 0 0,-1 0-1,0 0 1,0 1 0,0-1-1,1 0 1,-1 0 0,0 0-1,0 1 1,0-1-1,1 0 1,-1 0 0,0 1-1,0-1 1,0 0 0,0 1-1,0-1 1,0 0-1,0 0 1,0 1 0,1-1-1,-1 0 1,0 1 0,0-1-1,0 0 1,-1 1 0,1 6-23,-1 0 0,-1 0 0,1 0 0,-1 0 0,0 0 0,-1 0 0,0-1-1,0 1 1,-4 6 0,-8 11 39,-18 22 0,3-10 64,-2-1-1,-37 31 1,32-31 58,-49 57 0,53-48-123,-51 90 0,55-86 64,-5 10 192,27-46-125,9-21-96,-1 9-33,8-23 75,-8 22-73,-1 0 0,0 0 0,1 0-1,-1 0 1,1-1 0,-1 1 0,1 0 0,-1 0 0,1 0-1,0 1 1,1-3 0,-1 3-21,-1-1 0,1 0 0,0 0 1,0 0-1,-1 0 0,1 0 0,-1 0 0,1 0 0,-1-1 0,1 1 1,-1 0-1,1-2 0,1-5-576,0-1 1,1 1-1,8-16 1,3-9-2011,-4 11 1096,-8 18 591,0 0 0,0 1 0,0-1 0,1 1 0,0 0 0,-1 0 0,6-4 0,13-5-4894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8:24.3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50 3552,'0'0'266,"1"-1"0,-1 1 1,0-1-1,1 1 0,-1-1 0,1 1 1,-1-1-1,1 1 0,-1-1 1,1 1-1,0-1 0,-1 1 0,1 0 1,-1-1-1,1 1 0,0 0 0,-1 0 1,1-1-1,0 1 0,-1 0 0,1 0 1,0 0-1,0 0 0,-1 0 0,1 0 1,2 0 1226,-3 9 1781,-1 9-1992,-1 1-1,-1-1 1,-7 25-1,3-16-652,-23 106 752,26-116-1229,-1 1-1,2-1 1,0 1-1,1 0 1,1-1 0,1 19-1,0-35-127,0 1 0,0-1 0,1 0 0,-1 0 0,0 1 0,0-1 0,1 0 0,-1 0 1,1 0-1,-1 1 0,1-1 0,-1 0 0,1 0 0,0 0 0,0 0 0,-1 0 0,1 0 0,0 0 0,0 0 0,0-1 0,0 1 0,0 0 0,0 0 0,0-1 0,1 1 0,-1-1 0,0 1 0,0-1 0,0 1 0,1-1 0,-1 0 0,0 0 0,0 1 0,1-1 0,-1 0 0,0 0 0,2 0 0,5-1 80,0 0 0,0-1 1,0 0-1,15-5 0,-7 2-66,14-4 25,0-1-1,-1-2 0,-1-1 1,0-1-1,0-1 1,-2-2-1,0 0 0,-1-2 1,29-27-1,36-44 488,-88 88-532,0 0 0,0 1 0,1-1 0,-1 1 0,0 0 0,0 0 0,5-2 0,-7 3-10,0 1 0,1-1 1,-1 0-1,0 0 0,0 1 1,1-1-1,-1 0 0,0 0 1,0 1-1,1-1 1,-1 0-1,0 1 0,0-1 1,0 0-1,1 1 0,-1-1 1,0 0-1,0 1 1,0-1-1,0 0 0,0 1 1,0-1-1,0 1 0,0-1 1,0 1-1,0-1 9,1 8 62,-1 0-1,0 0 1,-1 0-1,0 1 0,-2 11 1,-14 41 149,11-41-153,-4 21 0,8-34-47,1 0 0,1 1 0,-1-1 0,1 0 0,0 1 0,3 12 0,-3-19-16,1 1-1,-1-1 0,1 0 0,-1 1 0,1-1 0,0 1 0,0-1 0,0 0 0,0 0 0,0 0 0,0 1 1,0-1-1,0 0 0,0 0 0,1 0 0,-1-1 0,0 1 0,1 0 0,-1 0 0,1-1 0,-1 1 0,1-1 1,-1 1-1,1-1 0,-1 0 0,1 1 0,-1-1 0,1 0 0,-1 0 0,1 0 0,-1 0 0,1 0 0,0-1 0,-1 1 1,1 0-1,-1-1 0,2 0 0,19-8 57,-18 8-57,1-1 0,-1 0 1,1 0-1,-1 0 0,0 0 0,1-1 1,-1 0-1,-1 0 0,1 0 1,5-6-1,10-16-6,-1 0 1,-2-2-1,24-50 1,-23 43-49,38-59 0,-42 76 21,0 0 0,2 2 0,-1 0-1,2 0 1,0 2 0,23-16 0,-34 26 8,1 0 1,-1 0-1,1 1 0,0-1 0,0 1 0,0 1 1,-1-1-1,2 1 0,-1 0 0,0 0 0,0 1 0,0 0 1,0 0-1,0 0 0,1 1 0,-1 0 0,0 0 1,0 1-1,8 2 0,6 5 29,0 0-1,-1 1 1,0 1 0,19 15-1,-25-15 13,-10-9-35,-1 0 1,0 0-1,1 0 1,0 0-1,-1 0 0,5 1 1,-5-2 177,-4-2-156,1 0 0,0 1-1,0-1 1,0 0-1,0 1 1,-1-1-1,1 1 1,0-1-1,-1 1 1,0 0-1,-2-2-2,-11-4-39,0 0-1,0 1 0,-1 0 0,0 1 1,0 1-1,-30-2 0,38 5 9,-1 0 0,0 1-1,0 0 1,0 0-1,1 1 1,-1 0 0,1 0-1,-1 1 1,1 1 0,0-1-1,0 1 1,0 0 0,1 1-1,-10 7 1,4 0 10,0 1 0,1 0 0,0 0 0,1 2 1,1-1-1,1 1 0,0 1 0,0-1 0,2 1 0,0 1 1,1 0-1,-7 29 0,11-37-8,0 0 0,1 1 0,0 14 0,1-21 30,0-1-1,1 1 1,-1-1 0,0 1-1,1-1 1,0 1 0,0-1 0,1 4-1,-2-5 2,1-1 0,0 1 0,-1 0 0,1 0-1,-1 0 1,1-1 0,0 1 0,0 0-1,-1-1 1,1 1 0,0-1 0,0 1 0,0-1-1,0 1 1,0-1 0,-1 1 0,1-1-1,0 0 1,0 0 0,0 1 0,2-1-1,2 0 15,-1 0 0,1-1-1,-1 1 1,1-1-1,0 0 1,-1 0-1,1-1 1,-1 1-1,0-1 1,0 0 0,1 0-1,3-3 1,4-3 25,0 0 0,19-19 0,-11 7-67,-1-1-1,25-36 1,27-52 45,-29 44-580,-42 83 263,-9 107 238,10-111 78,0 1 0,0-1 0,1 1 0,1-1 0,0 0 0,10 24 0,-12-34-31,1 0 0,0 0 0,1 0 0,-1 0 0,1 0 0,-1 0 0,1-1 0,0 1 0,1-1 0,-1 0 0,0 0 1,1 0-1,0 0 0,6 3 0,-7-4 25,0-1 1,0 0 0,1 0 0,-1 0 0,1 0 0,-1-1 0,1 1 0,-1-1-1,1 0 1,-1 0 0,1 0 0,0-1 0,-1 1 0,0-1 0,1 0 0,-1 0-1,1 0 1,-1 0 0,4-2 0,-1-1-8,1 1 0,-1-1 0,0 0 0,-1-1 0,1 0 0,-1 0 0,0 0 0,0 0 0,0-1 0,-1 0 0,5-8 0,4-9 57,18-45 1,-19 38-61,54-125-34,-65 162-28,0 0 0,0 1 0,4 11 0,-1-4 69,2 13 9,1 0 0,1-1 0,2 0 0,15 31 0,-20-49-10,0 1 0,1-1 1,0 0-1,1-1 0,0 0 0,0 0 0,1 0 0,0-1 0,0 0 0,1 0 0,-1-1 0,2 0 1,-1-1-1,15 6 0,-14-7 4,-1-2 0,1 1 0,0-1 0,0-1 1,0 0-1,0 0 0,0-1 0,15-1 0,-13-1 9,0 1 0,0-2 0,0 1 0,-1-2 0,1 1 0,19-11 0,-21 8-24,0 0 0,0-1 0,-1-1 1,0 0-1,0 0 0,-1-1 0,0 1 0,0-2 1,-1 1-1,-1-1 0,1 0 0,6-17 0,2-6-82,-2 0-1,15-64 0,-26 92 58,-1 0 0,0 0 0,-1 0 0,1 0 0,-1 0 0,0 0-1,0 0 1,-1 0 0,0 0 0,0 0 0,0 0 0,0 0 0,-3-6-1,4 10 18,-1-1-1,0 1 0,1 0 1,-1 0-1,0 0 0,0 1 1,0-1-1,0 0 0,0 0 1,1 0-1,-1 1 0,-1-1 0,1 0 1,0 1-1,0-1 0,0 1 1,0-1-1,0 1 0,0 0 1,-1-1-1,1 1 0,0 0 0,0 0 1,-1 0-1,1 0 0,0 0 1,0 0-1,-1 0 0,1 0 1,0 0-1,0 1 0,0-1 1,0 1-1,-2 0 0,-3 1 12,0 0 0,0 1 1,0 0-1,0 0 0,-7 6 0,2-1 34,2 1 1,-1 1-1,1-1 0,1 1 1,0 1-1,0 0 0,1 0 1,0 0-1,1 1 0,0 0 1,1 0-1,0 1 0,1-1 1,1 1-1,0 0 0,1 0 1,0 0-1,1 1 0,0 25 1,2-33-19,0 0 0,0-1-1,1 1 1,0-1 0,-1 1 0,2-1 0,-1 0 0,1 0 0,0 0 0,0 0 0,0 0-1,0-1 1,1 1 0,0-1 0,0 0 0,0 0 0,1-1 0,-1 1 0,9 4 0,-4-3-241,-1 0 1,2-1 0,-1-1 0,0 1-1,1-2 1,-1 1 0,1-1 0,0-1-1,0 1 1,-1-2 0,13 0-1,8-2-1875,0-2 0,1 0-1,-1-3 1,-1 0-1,0-2 1,0-1 0,0-2-1,49-27 1,5-8-2631,1 6 1904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7:06.8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69 11808,'-21'-24'4352,"21"28"-3361,26-4-287,1 0 96,23 0-576,3 0 2240,7-4-1376,1 1 480,21-2-960,21-3-480,18 1-128,-8-1-672,-10 3 384,-8 2-5312,8-2 3073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8:26.0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130 396 6400,'-5'9'7138,"-6"6"-4013,-11 14-887,10-7-1461,1 0 1,1 0-1,-14 46 1,12-24-51,-7 55 1,18-89-625,-1-1 0,2 1 0,-1 0 1,1 0-1,1 0 0,0 0 0,4 16 0,-5-23-74,1 1-1,1-1 1,-1 0-1,1 0 1,-1 0 0,1 0-1,0 0 1,0 0-1,0 0 1,0 0-1,1-1 1,-1 1 0,1-1-1,-1 0 1,1 0-1,0 0 1,0 0-1,0 0 1,0 0 0,0-1-1,1 0 1,-1 1-1,0-1 1,1-1-1,3 2 1,3-1-33,-1 0 1,1 0-1,0-1 1,0 0-1,0-1 1,0 0 0,-1-1-1,1 0 1,-1 0-1,1-1 1,-1-1-1,0 1 1,0-1-1,16-10 1,-8 2-32,-1 1 1,0-2-1,-1 0 1,-1-1-1,0 0 1,15-21 0,-9 10 6,38-54 109,-57 78-77,0-1 0,0 1 0,0-1-1,0 1 1,1-1 0,-1 1 0,1 0 0,-1-1 0,1 1 0,1-1 0,-1 15 108,-2 9 0,2 74 19,-1-81-91,1 0-1,1 0 1,0 0 0,8 20 0,-10-32-12,0 1 1,1-1-1,-1 0 0,1 1 1,0-1-1,0 0 0,0 0 0,1 0 1,-1 0-1,1-1 0,-1 1 1,1-1-1,0 1 0,0-1 0,0 0 1,0 0-1,7 3 0,-7-4 6,0 0-1,1-1 0,-1 1 1,0-1-1,0 0 1,1 0-1,-1 0 0,0 0 1,1-1-1,-1 1 1,0-1-1,0 0 1,0 0-1,0 0 0,1 0 1,-1 0-1,-1-1 1,1 1-1,0-1 0,4-3 1,1-2-44,0 0 0,0 0 0,-1-1 0,0 0 0,-1 0 1,9-13-1,0-3-110,13-31 0,17-53 466,-43 102-366,-1 0-1,1 1 0,-1-1 1,0 0-1,0 0 1,0-6-1,-1 11 20,0 1-1,-1 0 0,1 0 1,0-1-1,1 1 1,-1 0-1,0-1 1,0 1-1,0 0 0,0 0 1,0-1-1,0 1 1,0 0-1,0 0 0,0-1 1,1 1-1,-1 0 1,0 0-1,0-1 1,0 1-1,0 0 0,1 0 1,-1 0-1,0-1 1,0 1-1,0 0 0,1 0 1,-1 0-1,0 0 1,0 0-1,1-1 1,-1 1-1,0 0 0,1 0 1,-1 0-1,0 0 1,0 0-1,1 0 0,-1 0 1,0 0-1,1 0 1,-1 0-1,0 0 1,1 0-1,14 6 76,-9-4-98,20 9 71,35 20 0,-37-18 47,43 18 1,-54-27-65,0 0 1,0-1 0,0 0 0,0-1 0,1 0 0,-1-2 0,27 0 0,-33-1-15,0 0 1,1 0 0,-1-1 0,0 0 0,0 0 0,0-1 0,0 0 0,0 0 0,-1 0-1,1-1 1,-1 0 0,0 0 0,0-1 0,-1 0 0,11-11 0,-12 11 25,0 0 1,0 0 0,0 0-1,-1-1 1,0 0 0,0 0-1,0 1 1,-1-2 0,1 1-1,-2 0 1,1 0 0,-1-1-1,0 1 1,0-1 0,0-7-1,-1 1-18,0 3-26,0 0 0,-1 0 0,-2-13 0,3 20-20,-1 1 0,1-1 0,-1 1 0,0-1 0,0 1 0,0-1 0,-1 1 1,1 0-1,-1-1 0,1 1 0,-1 0 0,0 0 0,1 0 0,-1 0 0,0 0 1,-1 1-1,-1-2 0,2 2 11,1 0 0,0 1 0,-1 0 0,0-1 0,1 1 0,-1 0 0,1 0-1,-1 0 1,1 0 0,-1 0 0,1 0 0,-1 0 0,1 1 0,-1-1 0,1 0 0,-1 1 0,1-1 0,-1 1 0,1 0 0,-3 1 0,-1 1-1,1 0-1,-1 0 1,0 0 0,-5 6 0,5-4 24,1 0 0,0 0 0,0 1 0,1-1 1,0 1-1,0 0 0,0 0 0,1 0 1,-1 0-1,-1 9 0,1 0 28,0 1 0,1 0-1,-1 17 1,3-17-14,0 1 1,1-1 0,0 0-1,2 1 1,0-1-1,0 0 1,9 22-1,-9-32-5,-1 0-1,1-1 0,0 1 0,0-1 0,0 1 1,1-1-1,0 0 0,0-1 0,0 1 1,1 0-1,-1-1 0,1 0 0,0 0 0,1-1 1,-1 0-1,0 1 0,1-2 0,0 1 0,0-1 1,-1 1-1,2-2 0,8 3 0,-3-3 32,0 0 0,0 0 0,0-1 0,0-1 0,16-2 0,58-18 73,-55 11-144,0-2-1,-1-1 0,-1-1 0,-1-1 0,0-2 0,0-1 1,-2-1-1,25-23 0,-16 10-26,-2-2 1,-1 0 0,-2-3-1,50-79 1,-69 98 16,-1-1-1,-2 0 1,1-1 0,-2 0-1,-1 0 1,0 0 0,-2-1-1,0 0 1,1-35 0,-5 50 3,0 2-6,0 0 1,0 0-1,0 0 1,0 0-1,-1 0 1,0 0-1,0 0 1,-2-6-1,3 10 25,0-1-1,-1 1 0,1-1 1,0 1-1,-1-1 0,1 1 0,0 0 1,-1-1-1,1 1 0,-1 0 0,1-1 1,0 1-1,-1 0 0,1-1 1,-1 1-1,1 0 0,-1 0 0,1-1 1,-1 1-1,1 0 0,-1 0 0,0 0 1,1 0-1,-1 0 0,1 0 1,-1 0-1,1 0 0,-1 0 0,1 0 1,-1 0-1,1 0 0,-1 0 0,1 1 1,-1-1-1,1 0 0,-1 0 1,1 1-1,-1-1 0,1 0 0,-1 0 1,1 1-1,-1-1 0,0 1 0,-19 19-126,-7 15 82,1 2 1,-32 59-1,43-67 102,2 2 0,1-1 0,1 1 0,2 1 0,1 0 0,1 0 0,-3 45 0,10-61-33,-1-1 0,2 1 0,0-1 0,6 29-1,-5-36 13,0 0 0,1 0-1,0 0 1,0 0 0,1 0 0,0-1-1,0 1 1,1-1 0,-1 0-1,8 7 1,-9-11-25,0 0 0,0-1 0,0 1 0,1-1 0,-1 1 0,1-1-1,-1 0 1,1 0 0,0-1 0,0 1 0,-1-1 0,1 0 0,0 0 0,0 0 0,0 0-1,1-1 1,-1 0 0,0 0 0,0 0 0,0 0 0,0-1 0,0 1 0,0-1 0,6-2 0,5-2-66,0-1 1,0-1 0,0-1 0,25-17 0,125-96-621,-68 47 255,-49 39 79,-2-3 0,55-56 0,-82 73 228,0-1 0,-2-1 1,0 0-1,-2-1 0,0-1 0,20-50 0,-24 46 95,8-31 0,-17 53 49,-1 0 1,1 0-1,-1 0 1,-1-1-1,1 1 1,-1 0-1,-1 0 0,1-1 1,-1 1-1,-3-10 1,4 16-17,0 0 1,-1 0-1,1 0 0,0 0 1,-1 0-1,1 0 0,-1 0 1,1 0-1,-1 1 0,1-1 1,-1 0-1,0 0 0,0 1 1,1-1-1,-1 0 1,0 1-1,0-1 0,0 1 1,1-1-1,-1 1 0,0-1 1,0 1-1,0 0 0,0-1 1,0 1-1,0 0 0,0 0 1,0 0-1,0 0 1,0 0-1,0 0 0,0 0 1,0 0-1,0 0 0,0 0 1,0 0-1,0 1 0,-1-1 1,-3 2 25,0 0 0,1 1 0,-1-1 1,0 1-1,1 0 0,-5 4 0,-160 139 1273,150-125-1084,0 0 1,2 0-1,1 2 1,0 0-1,2 1 1,-14 31-1,11-14 90,1 1 0,2 1 0,-9 46 0,18-64-205,1 1 1,1 1-1,1-1 1,2 42-1,1-52-79,1 0 0,1 1-1,1-1 1,0 0-1,1-1 1,1 1 0,0-1-1,11 19 1,-6-16-317,0 0 1,1-1-1,1-1 1,0 0 0,1-1-1,23 19 1,-28-27-674,0 0 0,1-1 0,-1-1 0,1 1 0,19 6 0,-21-9-248,-1-1-1,1-1 1,-1 1 0,1-1-1,0 0 1,0-1 0,-1 0-1,1 0 1,9-2-1,-12 1 658,-1 0-1,1 0 1,-1 0-1,1-1 1,-1 0-1,1 0 1,-1 0-1,0-1 1,6-4-1,6-6-1177,22-27-1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8:50.6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224 5 3072,'-2'-5'1160,"9"11"5194,-8 18-5378,-2-1 0,0 1-1,-2-1 1,-9 29 0,-3 13 33,-17 94 286,-54 203 466,33-209-1116,47-122-117,11-32-868,0 0-1,0-1 0,0 1 0,0-1 0,0 0 1,-1 1-1,1-1 0,0 0 0,-1-1 1,5-3-1,-4 3-209,7-7-1455,-1 0 0,13-18 0,-21 28 1935,21-29-2314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8:51.0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20 3552,'-9'-5'641,"-7"2"11905,18 5-12343,-1 0 0,1 0 1,0-1-1,0 1 0,0-1 1,0 1-1,0-1 0,0 0 0,0 0 1,0 0-1,3 1 0,20 2 314,0-2-1,1 0 1,46-4-1,-61 2-438,324-19 743,-324 19-924,13-2 503,-23 2-429,-1 0-1,0 0 1,1 0-1,-1 0 1,0 0-1,1 0 1,-1 0-1,0 0 1,1 0-1,-1 0 1,0 0-1,1 0 1,-1 0-1,0-1 1,1 1-1,-1 0 1,0 0-1,1 0 1,-1 0-1,0-1 1,0 1-1,1 0 1,-1 0-1,0 0 1,0-1-1,1 1 1,-1 0-1,0 0 1,0-1-1,0 1 1,1 0-1,-1-1 1,0 1-1,0 0 1,0-1-1,0 1 1,0 0-1,0-1 1,0 0-208,0 1 0,-1-1 0,1 1 0,0-1-1,-1 1 1,1-1 0,-1 1 0,1 0 0,0-1 0,-1 1 0,1 0 0,-1-1 0,1 1-1,-1 0 1,0-1 0,1 1 0,-1 0 0,1 0 0,-1 0 0,1 0 0,-1-1 0,0 1-1,1 0 1,-1 0 0,1 0 0,-1 0 0,0 0 0,-16 4-4302,3 4 2043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8:51.37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83 5984,'-26'6'1920,"25"-6"-1890,1 0-1,0 0 1,-1 0 0,1 0 0,0 0 0,-1 0 0,1 0 0,0 0 0,-1 0-1,1 0 1,0 1 0,-1-1 0,1 0 0,0 0 0,-1 0 0,1 1-1,0-1 1,0 0 0,-1 0 0,1 0 0,0 1 0,0-1 0,0 0 0,-1 1-1,-1 2 75,1-1 99,-1 0-1,0 1 0,1-1 1,0 1-1,-1-1 1,0 4-1,2-5-106,0-1-1,0 1 0,0-1 0,0 0 0,0 1 0,0-1 1,0 1-1,0-1 0,0 1 0,0-1 0,0 0 1,0 1-1,0-1 0,0 1 0,0-1 0,0 0 0,1 1 1,-1-1-1,0 1 0,0-1 0,1 1 0,0-1 133,-1 1 0,1-1 0,0 1-1,-1-1 1,1 0 0,0 1-1,0-1 1,-1 0 0,1 0 0,0 1-1,0-1 1,0 0 0,0 0-1,-1 0 1,3 0 0,4-1 427,1 0 1,-1-1 0,0 1-1,1-1 1,12-6-1,-6 3-44,65-19 441,2 3 1,153-19-1,-227 39-1042,1 0 0,-1 0 0,0 0 0,1 0-1,-1-1 1,13-5 0,-22 5-2030,-9-5-5811,10 7 7515,1 0 0,-1-1 0,0 1 0,0 0 0,1 0 0,-1 0 0,0 0 0,0 0 0,0 0 0,1 0 0,-1 0 0,0 0 0,0 0 0,1 0 0,-1 0 0,0 1 0,0-1 0,1 0 0,-1 1 0,0-1 0,0 0 0,1 1 0,-1-1 0,0 1 0,1-1 0,-1 1 0,1-1 0,-1 1 0,1 0 0,-1-1 0,1 1 0,-1-1 0,1 1 0,-1 1 0,-7 13-1684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8:52.0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153 46 4640,'0'0'61,"0"-1"0,0 1 0,-1 0 1,1-1-1,0 1 0,0 0 0,0 0 0,0-1 1,0 1-1,-1 0 0,1-1 0,0 1 0,0 0 1,-1 0-1,1-1 0,0 1 0,0 0 0,-1 0 1,1 0-1,0 0 0,-1-1 0,1 1 0,0 0 1,-1 0-1,1 0 0,0 0 0,-1 0 0,1 0 1,-1 0-1,-4 8 3826,-1 3-1797,-17 27 91,-22 50 0,31-59-1722,2-5-178,3-7-161,0 0 1,-6 22-1,13-34-66,1 1 1,0-1-1,0 0 1,0 1-1,0-1 1,1 1-1,0-1 0,0 1 1,1-1-1,-1 1 1,1-1-1,3 8 0,-3-10 18,0 0-1,0-1 1,1 1-1,0 0 1,-1-1 0,1 1-1,0-1 1,0 0-1,1 1 1,-1-1-1,0 0 1,1 0-1,-1 0 1,1-1-1,0 1 1,-1-1-1,1 1 1,0-1-1,0 0 1,0 0-1,0 0 1,4 0-1,-4 0-12,0-1 0,1 1 0,-1-1 0,0 0-1,1 0 1,-1 0 0,1 0 0,-1-1 0,0 1-1,1-1 1,-1 0 0,0 0 0,0 0 0,1-1 0,-1 1-1,0-1 1,0 1 0,0-1 0,3-3 0,-1-1 0,0 0 1,0-1-1,-1 1 1,0-1-1,0 0 1,0 0 0,-1-1-1,0 1 1,-1-1-1,0 1 1,3-15-1,-3 9-30,-1 0-1,0 0 0,-1 0 0,0 0 0,-1 0 0,0 0 1,-1 0-1,0 1 0,-1-1 0,-1 0 0,0 1 1,-1 0-1,-9-18 0,2 13 33,12 17-49,-1-1 1,1 1-1,-1-1 1,0 0-1,1 1 1,-1-1-1,1 0 1,0 0-1,-1 1 1,1-1 0,0 0-1,-1 0 1,1 1-1,0-1 1,0 0-1,0 0 1,-1 0-1,1 0 1,0 1-1,0-1 1,0 0-1,0 0 1,1 0-1,-1 0 1,0 1 0,0-1-1,0 0 1,1 0-1,-1 0 1,0 1-1,1-1 1,-1 0-1,1 0 1,-1 1-1,2-2 1,1-3-17,0 0 1,1 0-1,0 1 1,0 0-1,0-1 1,0 1-1,1 1 1,0-1-1,-1 1 1,7-4-1,-2 2 26,1 0 0,-1 1-1,1 0 1,17-5-1,-23 8-11,0 1 0,0-1 0,0 1 0,0-1-1,-1 1 1,1 0 0,0 1 0,0-1 0,0 1-1,0 0 1,0-1 0,-1 2 0,7 1 0,-5 0 9,-1-1 0,1 1 1,0 0-1,-1 1 1,0-1-1,0 1 1,0 0-1,6 7 1,0 4 69,-1 0 0,0 0 0,-1 1 0,12 33 0,-2 6 296,-10-29 50,21 47 0,-24-65-331,-1 0 1,1 0-1,0-1 0,1 1 1,-1-1-1,1 0 0,1-1 1,0 0-1,12 9 0,-8-7-31,1-2 0,0 0 1,0 0-1,1-1 0,-1 0 0,1-1 0,0-1 0,0 0 0,1-1 0,-1 0 0,0-1 1,1-1-1,-1 0 0,1-1 0,22-3 0,11-6-1309,0-2 0,-1-2 0,47-22-1,-77 30 388,1-1-500,0 0-1,0-1 0,-1-1 0,0 0 0,-1-2 0,0 1 1,-1-2-1,0 0 0,16-18 0,31-46-3679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8:53.8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65 225 6560,'-1'0'287,"1"-1"1,-1 1-1,0-1 1,1 1-1,-1-1 1,1 0-1,-1 1 1,1-1-1,-3-5 4816,3 14-4015,-6 490 2480,7-315-2857,3-134-187,14 80 1,-16-122 830,-2-12-853,-2-18-23,-3-47-132,-2-1-298,-5-74 211,9 91-173,-31-391 1095,28 413-1080,4 23-31,0 1 0,-1-15 0,5 22-154,1 6-3,3 6 10,64 116 80,-5-7 56,-33-52-42,-9-17-43,2-1-1,43 63 0,58 42 253,-24-31-22,-93-113-166,1 0-1,13 10 1,-4-2 362,-19-19-392,0 0 0,0 0 0,1 0 0,-1 0 0,0 1 0,0-1 0,0 0 0,0 0 0,0 0 0,0 0 0,1 0 0,-1 0 0,0 0 0,0 0 0,0 0 0,0 1 0,1-1-1,-1 0 1,0 0 0,0 0 0,0 0 0,0 0 0,1 0 0,-1 0 0,0 0 0,0 0 0,0 0 0,0 0 0,1 0 0,-1-1 0,0 1 0,0 0 0,0 0 0,0 0 0,0 0 0,1 0 0,-1 0 0,0 0 0,0 0 0,0 0 0,0-1-1,0 1 1,0 0 0,1 0 0,3-11 265,-1-14 63,0-102-113,-2 51-102,1 0-18,5-126 123,17-63 200,-8 100-369,-3 86-293,-4 31-149,-8 40 256,-1 3-1124,5 11-2487,1 0 1726,-1 1 0,1-1 0,0 0 1,12 8-1,13 9-2312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8:55.1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 2 3392,'-9'-1'549,"1"1"0,0 0 0,-13 1 0,18-1-121,0 1-1,-1-1 1,1 1 0,0 0-1,0 0 1,0 0 0,-1 1-1,1-1 1,0 1-1,1-1 1,-6 5 0,3-2 99,3-3-159,1 1 1,-1-1-1,0 1 1,1-1 0,-1 1-1,-2 4 1,4-6-274,0 1-1,0-1 1,0 1 0,-1-1 0,1 1 0,0-1 0,0 1-1,0-1 1,0 1 0,0-1 0,0 1 0,0 0 0,0-1 0,0 1-1,1-1 1,-1 1 0,0-1 0,0 1 0,0-1 0,1 1-1,-1-1 1,0 1 0,0-1 0,1 1 0,-1-1 0,0 1-1,1-1 1,-1 0 0,1 1 0,-1-1 0,1 0 0,-1 1-1,1-1 1,0 1 0,5 2 257,0 1 0,0-1 0,1 0 0,-1-1 0,1 0 0,0 0 0,0 0 0,-1-1 0,13 1 0,9 0 272,31-3 0,-18 0-373,22 4-139,-62-3-59,4-3-4080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8:55.5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 8128,'-18'2'2618,"18"-2"-2597,-1 0-1,1 0 0,0 0 0,0 0 1,0 0-1,0 0 0,0 0 1,0 0-1,-1 0 0,1 0 0,0 0 1,0 0-1,0 0 0,0 0 1,0 1-1,0-1 0,-1 0 0,1 0 1,0 0-1,0 0 0,0 0 1,0 0-1,0 0 0,0 0 1,0 0-1,0 0 0,-1 0 0,1 1 1,0-1-1,0 0 0,0 0 1,0 0-1,0 0 0,0 0 0,0 0 1,0 0-1,0 1 0,0-1 1,0 0-1,0 0 0,0 0 0,0 0 1,0 0-1,0 0 0,0 1 1,0-1-1,0 0 0,0 0 0,0 0 1,0 0-1,1 13 1731,5 22 1,0 5-77,3 15-467,19 63-1,-11-53-720,71 250 864,-60-222-1065,-17-52-777,-8-38-825,-2-8-1837,-1-3 791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8:55.8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50 176 9632,'-33'-39'4341,"31"37"-4244,1 0-18,0 1-1,-1 0 1,1-1-1,0 1 1,0-1-1,0 1 1,0-1-1,0 1 1,0-1 0,1 0-1,-1 1 1,0-1-1,1 0 1,-1 0-1,1 0 1,0 1 0,0-1-1,-1 0 1,1 0-1,1 0 1,-1 0-1,0-2 1,1 0 108,0-1-1,0 1 1,0 0-1,1-1 1,-1 1 0,1 0-1,0 0 1,0 0 0,0 0-1,1 0 1,0 1 0,-1-1-1,1 1 1,0-1 0,1 1-1,-1 0 1,1 0 0,-1 1-1,1-1 1,0 1 0,0 0-1,0 0 1,0 0 0,0 0-1,1 1 1,5-2 0,4 1-24,0 0 1,0 1 0,0 0-1,0 1 1,25 4 0,-26-3-64,30 5 181,-1 2-1,1 1 1,-2 2-1,61 25 1,-70-22 113,52 29 1,-71-36-191,-1 2 0,1 0 1,-2 0-1,1 1 0,-1 0 0,12 16 1,-18-20-142,-1 0 1,-1 0 0,1 0-1,-1 1 1,0-1 0,0 1-1,-1 0 1,0 0 0,0 0-1,-1 0 1,0 0 0,0 0-1,-1 0 1,1 0 0,-2 0-1,1 1 1,-1-1 0,0 0-1,0 0 1,-1 0 0,0 0-1,0-1 1,-1 1 0,0 0-1,0-1 1,0 0 0,-1 1-1,0-1 1,0-1 0,-1 1-1,1-1 1,-8 7 0,4-5-39,-1 0 0,0-1 0,0 1 0,-1-2 0,0 1 0,0-2 0,0 1 0,-1-1 0,1-1 0,-1 0 0,-20 3 0,5-3-780,-1-1 0,1-1 0,-52-6 0,9-2-1048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8:57.5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189 28 1664,'10'-8'2864,"-6"7"-2096,0 1 1,0-1-1,-1 0 0,1 0 0,0 0 1,6-4-1,-7 3-62,1 1 0,-1-1 0,1 1 0,0 0 0,-1 0 0,8-1 0,-11 2-621,0 1 0,0-1 0,0 0 1,1 0-1,-1 1 0,0-1 1,0 0-1,0 1 0,0-1 1,0 0-1,0 0 0,1 1 0,-1-1 1,0 0-1,0 1 0,0-1 1,0 0-1,0 1 0,0-1 0,0 0 1,-1 1-1,1-1 0,0 0 1,0 1-1,0-1 0,0 0 1,0 1-1,0-1 0,-1 0 0,1 1 1,-4 10 693,-80 165 1376,74-154-2058,-133 355 1726,136-353-1646,-7 41 0,13-57-78,1 0 1,-1 0-1,1-1 1,0 1-1,1 0 1,0 0 0,0 0-1,1-1 1,4 13-1,-5-17-77,1 0-1,0 0 1,-1 0-1,1 0 1,0-1 0,1 1-1,-1-1 1,0 1-1,1-1 1,-1 0-1,1 0 1,0 0-1,0 0 1,0-1-1,0 1 1,0-1 0,0 1-1,0-1 1,0 0-1,1-1 1,3 2-1,6 0 102,1-1 0,-1 0 0,26-2 0,87-7 146,123-3-442,-248 11 32,-1 0-1,1 0 1,0 0 0,-1 0 0,1 0 0,-1 0 0,1 0 0,-1 0 0,1 0 0,-1 0 0,1-1 0,-1 1 0,1 0 0,0 0 0,-1-1 0,0 1 0,1 0 0,-1-1 0,1 1 0,-1 0 0,1-1 0,-1 1 0,0 0 0,1-1-1,-1 1 1,0-1 0,1 1 0,-1-1 0,0 1 0,0-1 0,1 1 0,-1-1 0,0 1 0,0-1 0,0 0 0,0 1 0,0-1 0,0 1 0,0-1 0,0 1 0,0-1 0,0 0 0,0-2-551,-1 1 0,1 0 1,-1 0-1,0 0 1,0-1-1,0 1 0,0 0 1,0 0-1,-3-4 1,-12-13-5709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7:10.6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157 20 11968,'-27'-19'4416,"19"24"-3425,-7-2-287,7 2 1120,-6 1-1152,1 3 2048,0-4-1536,-5-2 160,4 0-800,1 2-224,3-1-192,7 1-64,19-10-4448,26 1 2400,34-1-9535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8:57.9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27 305 7712,'-6'-5'956,"5"4"-776,0 0 1,0 1 0,0-1 0,-1 0 0,1 0 0,0 1 0,0-1-1,-1 1 1,1-1 0,0 1 0,-1-1 0,1 1 0,-3-1 0,4 1 507,9 0 1861,36-10 1620,21-12-2328,-30 10-1313,404-151 875,-407 146-2047,12-13-7533,-10 6 556,-12 12 3989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8:58.4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171 1 8896,'-7'2'815,"5"-2"-670,1 0-1,-1 0 1,0 1-1,1-1 1,-1 1-1,1-1 1,-1 1-1,1 0 1,0-1-1,-1 1 1,1 0-1,0 0 1,-1 0-1,1 0 1,0 0-1,0 0 1,0 1-1,0-1 1,0 0-1,0 1 1,-1 1-1,-8 22 1253,0 0 0,2 0 1,-7 35-1,-4 75 622,10-59-1056,-12 57 210,-13 115 214,26-172-982,9-63-83,-1-13-316,0 1 1,0-1 0,0 0 0,0 0-1,0 0 1,0 0 0,0 0 0,0 0-1,1 0 1,-1 1 0,0-1 0,0 0-1,0 0 1,0 0 0,0 0 0,0 0-1,0 0 1,1 0 0,-1 0 0,0 0-1,0 0 1,0 0 0,0 0 0,0 0-1,1 0 1,-1 0 0,0 0-1,0 0 1,0 0 0,0 0 0,0 0-1,0 0 1,1 0 0,-1 0 0,0 0-1,0 0 1,0 0 0,0 0 0,0 0-1,0 0 1,1 0 0,-1 0 0,17-18 224,17-25-269,47-54-162,-67 82 199,2-1 1,0 2-1,33-23 1,-45 35-12,0 0-1,0 0 1,0 0 0,0 0 0,0 0 0,0 1 0,0 0 0,0-1 0,6 1 0,-7 1 20,-1 0-1,1 0 1,-1 0-1,1 0 1,-1 1 0,0-1-1,1 1 1,-1 0-1,0 0 1,1 0-1,-1 0 1,0 0 0,0 0-1,0 1 1,0-1-1,0 1 1,3 2 0,-2-1 33,0 0 1,0 0 0,-1 0-1,0 1 1,1-1 0,-1 0 0,0 1-1,-1-1 1,1 1 0,2 7-1,-2-1 250,-1 0-1,1 19 0,-2-19-204,1-1 0,0 1 0,1 0 0,2 10 1,-3-18-71,-1-1 0,1 0 0,-1 1 1,1-1-1,-1 1 0,1-1 0,0 0 1,0 0-1,-1 0 0,1 1 0,0-1 1,0 0-1,0 0 0,0 0 1,1 0-1,-1 0 0,0-1 0,0 1 1,1 0-1,-1 0 0,2 0 0,-1-1 9,0 1 0,0-1-1,0 0 1,0 0 0,0 0-1,0 0 1,0-1-1,0 1 1,0 0 0,0-1-1,0 1 1,0-1 0,0 0-1,0 0 1,2-1-1,21-12-31,0-2 0,-1-1-1,0-1 1,20-20-1,-42 36-3,1-1 1,-1 1-1,1 1 0,-1-1 1,1 0-1,0 0 1,0 1-1,-1 0 0,1 0 1,0 0-1,5-1 0,-6 1 6,-1 2 0,1-1 0,-1 0 0,1 0 0,0 0-1,-1 1 1,1-1 0,-1 1 0,1-1 0,-1 1 0,0 0 0,1-1 0,-1 1-1,1 0 1,-1 0 0,0 0 0,0 0 0,0 0 0,1 0 0,-1 1 0,0-1 0,0 0-1,-1 0 1,3 4 0,5 10 127,0 1 0,-1 0-1,0 0 1,-1 1 0,3 17 0,-4-22 539,0-9-2661,12-37-14725,-8-2 11083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8:58.7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61 21 11040,'-29'-20'4096,"21"23"-3168,-5 1-289,8 1-63,5-2-448,-5 5-96,5 0-64,5 4-480,5 0 288,3 4-2943,9 1 1759,4-2-4768,16-7 3456,11-4 640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8:59.1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306 1 8480,'-1'3'268,"0"0"0,-1 1 0,0-1 0,0 0-1,0 0 1,0-1 0,0 1 0,-1 0 0,1-1 0,-1 1 0,0-1 0,0 0 0,1 0 0,-5 2 0,-7 7 155,5-4 170,0-1-1,0 1 1,-1-2-1,0 1 1,-13 4 0,11-5 268,0 1 0,-17 11 0,2 2 632,43-13-245,37-4-195,-42-2-881,0 0 0,0 0 0,0 1 0,0 0-1,0 1 1,19 7 0,-22-6-9,-6-3-66,0 1 0,-1-1 0,1 1 0,-1-1 0,1 1 0,-1 0 0,1 0 0,-1 0 0,2 2 0,-3-3-81,1 0 1,-1 0-1,0 1 1,0-1-1,0 0 0,0 0 1,0 0-1,0 1 0,0-1 1,0 0-1,0 0 1,0 0-1,0 1 0,0-1 1,0 0-1,0 0 0,0 1 1,0-1-1,0 0 1,0 0-1,0 0 0,-1 1 1,1-1-1,0 0 0,0 0 1,0 0-1,0 0 1,-1 1-1,-10 7 248,-2-2-221,-1-1 0,0 0-1,-1-1 1,1-1 0,-25 3 0,5-1-524,-27 2-2188,4-1-5200,56-5 7542,0-1 1,0 0-1,0 0 1,0 1-1,0-1 1,0 1-1,0-1 1,0 1-1,0-1 1,0 1-1,0-1 1,0 1-1,-1 1 1,-4 9-5695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9:00.4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85 4160,'-5'-8'9151,"9"16"-3899,-3 2-5645,-2 3 1114,-1 1 0,0 0 0,0 0 0,-9 23 0,6-23-514,1-1 0,1 1 0,1 0 0,-3 25 0,5-33-123,0 0 1,1 0-1,0 1 1,-1-1-1,2 0 1,2 9-1,-3-13-43,0 0-1,-1 0 0,1 0 1,1-1-1,-1 1 1,0 0-1,0 0 0,1-1 1,-1 1-1,1-1 0,-1 1 1,1-1-1,0 0 1,0 0-1,-1 1 0,1-1 1,0 0-1,0-1 0,0 1 1,0 0-1,0 0 1,4 0-1,0-1 13,0 1 0,0-1-1,-1 0 1,1-1 0,0 1 0,0-1 0,0-1-1,-1 1 1,1-1 0,0 0 0,-1 0 0,0 0 0,1-1-1,7-5 1,6-5-9,0-1 0,21-21-1,-33 29-22,47-46-122,-54 52 89,1-1 1,-1 0-1,1 1 1,0-1 0,0 1-1,-1-1 1,1 1-1,0-1 1,0 1 0,0-1-1,-1 1 1,1 0-1,0 0 1,0-1 0,0 1-1,0 0 1,0 0-1,-1 0 1,1 0 0,0 0-1,0 0 1,0 0-1,0 0 1,0 0 0,0 1-1,0-1 1,-1 0-1,1 1 1,0-1 0,0 0-1,0 1 1,-1-1-1,1 1 1,0-1 0,0 1-1,-1-1 1,1 1 0,-1 0-1,2 0 1,2 5-17,0-1 1,0 1 0,0 0 0,3 9-1,2 2-46,-1-6 151,0 1 0,10 11 0,-15-20-7,0 0-1,0 0 1,0-1 0,0 1-1,0-1 1,1 0-1,-1 1 1,1-1 0,-1-1-1,1 1 1,6 2 0,-9-4-25,0 0 1,0 0 0,0 0-1,1 0 1,-1 0 0,0 0-1,0-1 1,0 1 0,0 0-1,0-1 1,0 1 0,0 0-1,0-1 1,0 1 0,0-1 0,0 0-1,0 1 1,0-1 0,0 0-1,0 0 1,0 1 0,0-1-1,-1 0 1,1 0 0,0 0-1,-1 0 1,2-2 0,0-2 14,1 0 0,-1 0-1,0 0 1,1-7 0,5-28-93,-3 0-1,-1 0 0,-2-73 1,-2 87-233,0 25 239,0-1-1,0 1 0,0 0 1,0 0-1,0 0 0,0 0 1,0 0-1,0 0 0,0 0 1,1 0-1,-1 0 0,0-1 1,2 0-1,-2 2 15,1 0 1,0 0-1,-1 0 1,1 0-1,-1 0 1,1 0-1,-1 0 1,1 0-1,-1 0 1,1 0-1,-1 1 1,1-1-1,-1 0 1,1 0-1,-1 1 1,1-1-1,-1 0 1,1 1-1,0 0 1,7 4 20,3 0 6,1 1 0,0-2 0,0 1 0,0-2 0,1 1 0,-1-2 0,19 2 0,89-1 92,-73-4-25,-20 0-33,-19 0 23,1 1 0,0 0-1,-1 0 1,1 1 0,-1 0 0,13 3 0,-20-3-66,0-1-1,-1 0 1,1 1 0,-1-1 0,1 0 0,0 1 0,-1-1 0,1 1 0,-1-1 0,1 1 0,-1-1 0,1 1 0,-1-1 0,0 1 0,1 0 0,-1-1 0,0 1 0,1-1 0,-1 1 0,0 0 0,0-1 0,1 1 0,-1 0 0,0 0 0,0-1 0,0 1 0,0 0 0,0-1 0,0 1 0,0 0 0,0-1 0,0 1 0,-1 0 0,1 0 0,0-1 0,0 1 0,0 0 0,-1-1 0,0 1 0,0 3 16,-1 0 0,0 0 0,-1 0 0,1 0 0,-5 5 0,-11 10 39,-35 29 0,37-36-78,2 1 1,0 0-1,0 1 0,-21 30 1,33-42 34,0 1 0,1 0-1,-1 0 1,1 0 0,0 0 0,0 0 0,0 1 0,0-1 0,1 0 0,-1 4-1,1-6-6,0 0-1,0 0 1,0-1-1,0 1 1,0 0-1,0-1 1,0 1-1,1 0 1,-1 0-1,0-1 1,1 1-1,-1 0 1,0-1-1,1 1 1,-1-1-1,1 1 1,-1 0-1,1-1 1,0 1-1,0 0 8,0-1 0,0 1 0,0 0 0,0-1 0,1 0-1,-1 1 1,0-1 0,0 0 0,1 0 0,-1 0 0,0 1 0,0-1 0,1 0-1,-1-1 1,2 1 0,1-1 33,0 1-1,1-2 0,-1 1 1,0 0-1,0-1 1,0 1-1,0-1 0,0 0 1,0-1-1,-1 1 1,1-1-1,-1 0 1,6-4-1,1-5 5,1 0 0,12-20-1,10-12-218,-31 43 138,-1-1 0,1 1-1,-1-1 1,1 1 0,0 0 0,0 0-1,-1-1 1,1 1 0,0 1 0,0-1-1,0 0 1,0 0 0,0 1-1,0-1 1,0 1 0,1-1 0,-1 1-1,0 0 1,0 0 0,0 0 0,0 0-1,0 0 1,0 1 0,1-1 0,-1 1-1,0-1 1,0 1 0,3 1 0,3 3-2,1-1 0,-1 2 1,0-1-1,15 14 0,-9-7 142,-7-7-136,0 1 91,0 0-1,0-1 0,1 0 1,-1 0-1,16 6 1,-20-10-38,-1-1 0,0 1 1,0-1-1,0 1 1,1-1-1,-1 0 1,0 0-1,0 0 0,1 0 1,-1-1-1,0 1 1,0 0-1,0-1 0,1 0 1,-1 1-1,0-1 1,0 0-1,0 0 1,0 0-1,0 0 0,0-1 1,-1 1-1,1 0 1,0-1-1,-1 1 1,1-1-1,-1 0 0,3-3 1,1-1 10,-1-1 1,0 0-1,0 0 1,0 0-1,-1-1 1,3-10-1,11-50-22,-9 30-72,22-69-305,-30 107 356,0 0 0,0-1 0,0 1 0,0 0 0,0 0-1,0-1 1,0 1 0,1 0 0,-1-1 0,0 1 0,0 0-1,0 0 1,0-1 0,0 1 0,1 0 0,-1 0-1,0-1 1,0 1 0,0 0 0,1 0 0,-1 0 0,0-1-1,0 1 1,1 0 0,-1 0 0,0 0 0,0 0 0,1 0-1,-1-1 1,0 1 0,0 0 0,1 0 0,-1 0 0,0 0-1,1 0 1,-1 0 0,0 0 0,1 0 0,-1 0-1,0 0 1,0 0 0,1 0 0,-1 0 0,0 1 0,1-1-1,-1 0 1,0 0 0,0 0 0,1 0 0,-1 0 0,0 1-1,0-1 1,1 0 0,-1 0 0,0 0 0,0 1 0,0-1-1,1 0 1,-1 1 0,10 16-54,-5-3 64,-1 1 1,0 1-1,-1-1 1,-1 0-1,-1 1 0,0 0 1,-1-1-1,0 1 1,-1-1-1,-1 1 1,-7 27-1,7-38 38,1 0-1,-1 0 1,-1 0-1,1 0 1,-1 0-1,-5 7 1,7-10-14,-1 0-1,1-1 1,-1 1 0,0-1 0,1 0 0,-1 1-1,0-1 1,0 0 0,1 0 0,-1 0 0,0 0-1,0 0 1,0-1 0,0 1 0,-1 0 0,1-1-1,0 0 1,0 1 0,-2-1 0,3 0-31,1 0 0,-1-1 0,1 1 0,0 0 0,-1 0 0,1 0 0,0 0 0,-1-1 0,1 1 0,0 0 0,0 0 0,-1 0 0,1-1 0,0 1 0,0 0 0,-1-1 0,1 1 0,0 0 0,0 0 0,0-1 0,-1 1 0,1 0 0,0-1 0,0 1 0,0 0 0,0-1 0,0 1 0,0-1 0,0 1 0,0 0 0,0-1 0,0 1 0,0 0 0,0-1 0,0 1 0,0 0 0,0-1 0,0 0 0,0 1 5,1-1 0,-1 0-1,0 1 1,0-1 0,0 0-1,0 1 1,1-1 0,-1 0-1,0 1 1,1-1 0,-1 1-1,1-1 1,-1 1 0,0-1-1,1 1 1,-1-1 0,1 1-1,-1-1 1,1 1 0,0-1-1,-1 1 1,1 0 0,-1-1-1,2 1 1,13-4 82,1 1-1,0 1 0,0 0 1,28 2-1,19 2-130,96 3-1455,-145-5-1248,-1 0-1,19-4 0,-31 4 2300,-1 0 0,1 0 0,0 0 0,-1-1 0,1 1 0,0 0 0,-1 0-1,1 0 1,-1-1 0,1 1 0,0 0 0,-1-1 0,1 1 0,-1-1 0,1 1-1,2-3-1787,-3 2 1955,0 0-1,0 1 1,0-1 0,0 0 0,0 1-1,0-1 1,0 0 0,0 1 0,-1-1-1,1 1 1,0-1 0,0 0 0,0 1-1,-1-1 1,1 1 0,0-1 0,-1 0-1,0 0 1,-11-11-3757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9:02.9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243 8 3072,'-9'-7'10738,"1"11"-5498,-17 4-2381,-26 4-3254,-19 4 645,64-14-247,-1 0-1,0 1 1,1 0 0,0 0 0,-1 1-1,1-1 1,-9 9 0,3-2 44,11-10-59,1 0 0,-1 1 0,1-1 0,0 0 0,-1 1 0,1-1 0,-1 0 0,1 1 0,0-1 0,-1 0 0,1 1 0,0-1 0,-1 1 0,1-1 0,0 1 0,0-1 0,-1 1 1,1 0-1,9 9-80,-3-5 118,0 0 0,1 0 0,12 6-1,10 6 368,-20-12-302,-4-2-25,-7-2-596,-5-1-1076,6 0 1457,-8 0-1270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9:04.67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27 106 3808,'-27'-14'20138,"29"15"-19887,0 0-200,0 0 1,1 0 0,-1 0 0,0-1-1,1 1 1,-1-1 0,0 1-1,1-1 1,-1 0 0,4 0 0,28-3 205,-13 0-177,48-2 726,103-23-1,4-3 485,-155 31-1082,-3 0-678,-7-3-2947,-6-6-4628,-5 5 5349,4-8-2344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9:09.8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65 9 3392,'-16'-7'11650,"18"6"-10559,-2 2-763,0 1 0,0 0 0,0-1 0,0 1 0,-1-1 0,1 1 0,0-1 0,-1 1 0,0 2 0,0-1 194,-17 164 2821,13-104-2808,-9 244 1216,11-175-1353,2-103-344,1 63-12,0-84-359,1-1-1,-1 1 1,0 0 0,-1 0-1,-3 13 1,2-14-1185,4-25-6969,3 5 6194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9:10.3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25 4640,'-19'-13'1504,"18"13"-1375,1 0-1,-1 0 1,1-1 0,0 1 0,-1 0-1,1 0 1,0-1 0,-1 1-1,1 0 1,0-1 0,0 1 0,-1-1-1,1 1 1,0 0 0,0-1 0,0 1-1,1-6 4935,0 6-4965,2 3 513,1-1 0,-1 1 1,1 0-1,-1 1 0,0-1 0,0 1 1,-1-1-1,1 1 0,-1 0 0,0 0 1,1 0-1,-2 0 0,3 7 0,0 3 32,0 1 0,2 26 0,-6-38-537,5 67 1104,-5 104 0,-1-7 33,-12 173-460,11-314-766,1-4 51,2-17-446,-1 1 0,-1-1-1,1 0 1,-3 10 0,1-11-1549,1-8-481,5-15-2687,-4 17 4754,2-5-1158,1 0 1,0-1-1,0 1 0,1 0 1,5-8-1,15-9-3071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9:10.9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43 6304,'-2'-16'27504,"3"12"-27780,0-1-3433,4-12 3618,-9 34-1731,3-15 1144,0-1 1,1 0 0,-1 0 0,1 0 0,0 1 0,-1-1 0,1 0 0,0 1 0,0-1-1,0 0 1,0 1 0,0-1 0,0 0 0,0 1 0,0-1 0,0 0 0,1 0-1,-1 1 1,0-1 0,1 0 0,0 2 0,7 9-3760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24:24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24575,'4'0'0,"7"0"0,4 0 0,6 0 0,3 0 0,1 0 0,2 0 0,5 0 0,1 0 0,0 0 0,-1 0 0,-3 0 0,-4 0-8191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9:11.7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56 3 3808,'2'-3'13086,"1"8"-10429,2 9-1979,-1 33 764,-2 0 1,-8 90 0,4-103-1179,-2 114 674,4-148-929,0 1-1,0-1 1,1 0-1,-1 0 1,0 0-1,0 0 1,1 1-1,-1-1 1,0 0-1,0 0 1,1 0-1,-1 0 1,0 0-1,0 0 1,1 0-1,-1 0 1,0 0-1,1 0 1,-1 0-1,0 0 1,0 0-1,1 0 1,-1 0-1,0 0 1,0 0-1,1 0 1,-1 0-1,0-1 1,0 1-1,1 0 1,10-4 53,-7 2-72,0-1 1,1 1 0,0 0 0,-1 0 0,1 0-1,0 1 1,0-1 0,-1 1 0,1 0 0,0 1-1,0-1 1,0 1 0,0 0 0,0 0 0,0 1 0,0-1-1,8 3 1,0 2 123,-1 0 0,0 0 0,-1 1-1,1 1 1,-1 0 0,-1 0 0,1 1-1,17 18 1,-26-25-73,-1 1 0,1 0 0,-1-1 0,0 1 0,0 0 0,0 0 0,0-1 0,0 1 0,0 0 0,0 0 0,-1 0 0,1 0 0,-1 0 0,1 1 0,-1-1 0,0 0 0,0 0 0,0 0 0,0 0 0,0 4 0,-1-2 42,-1 1 1,1-1-1,-1 0 0,0 0 1,0 0-1,0 0 0,-1 0 0,-5 7 1,-2 1 29,-1 0 1,0-1-1,-1 0 1,0-1-1,-14 9 1,18-14-95,-1 1 0,0-1 0,-1-1 0,1 1 1,-1-2-1,1 1 0,-1-1 0,-18 2 0,20-4-253,-1-1 0,1-1 0,-1 1 0,-11-3 0,16 2-374,1 0 0,-1 0 1,1 0-1,0 0 0,-1-1 1,1 1-1,-4-3 0,5 2 145,1 1-1,0 0 1,0 0-1,0-1 1,-1 1-1,1-1 1,0 1-1,1-1 1,-1 0-1,0 1 1,0-1-1,1 0 1,-1 1-1,1-1 1,0 0-1,-1 0 1,1 1-1,0-1 1,0 0-1,0 0 1,0 0-1,0 1 1,0-1-1,1-3 1,2-4-1255,-1 0-1,1 1 1,7-15 0,-9 21 1582,20-43-2755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9:12.1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85 8896,'-12'0'9605,"18"0"-8403,1-1 0,-1 0 0,1 0 0,7-3 0,29-11 1514,-24 8-2285,22-5-30,70-10 0,-53 12-969,-14 3-3653,-15 3-2315,-28 4 6178,1 0-1,-1 0 1,1-1-1,-1 1 1,1 1-1,-1-1 1,1 0-1,-1 0 1,1 0-1,-1 1 0,0-1 1,3 2-1,-3-1-412,1 0 0,0 1 0,-1-1 1,1 1-1,-1 0 0,1-1 0,-1 1 0,1 2 0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9:13.3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12 4576,'-3'-2'454,"3"2"-371,-1 0 1,0 0-1,1-1 0,-1 1 0,0 0 0,1-1 0,-1 1 0,1 0 0,-1-1 0,1 1 0,-4-7 5258,4 9-4226,1 12 886,4 26 0,1 9-836,-4 52 1283,-13 106 0,3 13-586,14-291-2159,-4 51 247,7-46 7,5-58 6,8-94 309,-13 162 59,-9 55-327,0 0 1,0-1 0,0 1 0,1 0 0,-1 0 0,0 0 0,0-1 0,1 1 0,-1 0-1,1 0 1,-1 0 0,2-2 0,-2 3 0,1 0 1,-1 0-1,0 0 0,1 0 0,-1 1 1,0-1-1,0 0 0,1 0 0,-1 0 1,0 0-1,0 1 0,1-1 0,-1 0 1,0 0-1,0 0 0,0 1 0,1-1 1,-1 0-1,0 0 0,0 1 1,0-1-1,0 0 0,0 0 0,0 1 1,1-1-1,-1 0 0,0 1 0,0-1 1,0 0-1,0 1 0,8 37 254,8 164 673,-14-178-851,-1 0 134,2-1 0,9 39 1,-12-62-220,0 0 0,0 1 0,1-1 0,-1 0 0,0 0 0,0 0 0,0 0 0,0 0 1,0 0-1,0 0 0,0 1 0,0-1 0,0 0 0,0 0 0,1 0 0,-1 0 1,0 0-1,0 0 0,0 0 0,0 0 0,0 0 0,0 0 0,1 0 0,-1 0 0,0 0 1,0 0-1,0 0 0,0 0 0,0 0 0,0 0 0,1 0 0,-1 0 0,0 0 1,0 0-1,0 0 0,0 0 0,0 0 0,0 0 0,1 0 0,-1 0 0,0 0 0,0 0 1,0 0-1,0 0 0,0 0 0,1 0 0,3-4-104,-4 4 84,3-4-95,-1-1 0,0 1 0,0-1-1,0 1 1,-1-1 0,0 0 0,0 1 0,0-1 0,0 0 0,0-7 0,1-4-187,19-169-772,-11 95 1025,-9 79 180,0 0 0,1 1 0,0-1 0,5-14 0,-7 25-120,1 0-1,-1 0 1,0 0-1,0 0 1,0 0-1,0 0 1,0 0 0,0-1-1,0 1 1,0 0-1,0 0 1,0 0 0,1 0-1,-1 0 1,0 0-1,0 0 1,0 0 0,0 0-1,0 0 1,0 0-1,0 0 1,1 0 0,-1 0-1,0 0 1,0 0-1,0 0 1,0 0 0,0 0-1,0 0 1,1 0-1,-1 0 1,0 0 0,0 0-1,0 0 1,0 0-1,0 0 1,0 0-1,0 0 1,0 0 0,1 1-1,-1-1 1,0 0-1,0 0 1,0 0 0,0 0-1,0 0 1,0 0-1,0 0 1,0 0 0,0 0-1,0 1 1,0-1-1,0 0 1,0 0 0,3 3 102,-1 1 1,0-1 0,-1 1-1,1 0 1,-1-1 0,0 1-1,1 0 1,-2 0 0,1 0-1,0 5 1,1 0 17,16 107 912,4 22-36,9 76-1008,-30-208-704,0 9-1775,-8-26-6365,6 10 8340,1-1 0,0 0 0,0 1 0,0-1 0,0 1 0,0-1-1,0 0 1,1 1 0,-1-1 0,0 1 0,1-1 0,1-2-1,5-14-4684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9:13.7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69 10304,'0'0'82,"0"0"0,0 0 1,-1 0-1,1 0 0,0 0 0,0 1 1,-1-1-1,1 0 0,0 0 1,0 0-1,0 1 0,-1-1 1,1 0-1,0 0 0,0 1 0,0-1 1,0 0-1,0 0 0,0 1 1,-1-1-1,1 0 0,0 0 1,0 1-1,0-1 0,0 0 0,0 1 1,0-1-1,0 0 0,0 0 1,0 1-1,0-1 0,0 0 1,0 1-1,1-1 0,-1 0 0,0 0 1,0 1-1,0-1 0,0 0 1,0 0-1,0 1 0,1-1 1,-1 0-1,0 0 0,0 0 0,1 1 1,15 1 902,-1 0-286,-7-1 29,0 0 1,0 0 0,-1-1 0,1 0 0,15-2 0,-4 0-185,-11 1-363,-1 0 0,0 0 0,1-1 1,10-4-1,-15 5-137,0 0 1,0 0 0,-1 0-1,1-1 1,0 1-1,-1-1 1,1 0 0,-1 0-1,0 0 1,0 0-1,0 0 1,0 0 0,3-5-1,-4 6-36,-1 0 0,0 0 1,0 0-1,1 0 0,-1 0 0,0-1 0,0 1 0,0 0 0,0 0 0,-1 0 0,1 0 0,0 0 0,0 0 1,-1 0-1,1-1 0,-1 1 0,1 0 0,-1 0 0,1 0 0,-2-1 0,1 1 27,0-1-1,0 1 1,0 0-1,0-1 1,0 1-1,0 0 1,0 0-1,-1 0 1,1 0-1,0 0 1,-1 0-1,-2-1 1,1 1 45,0 0 0,0 1 1,-1-1-1,1 1 0,0 0 0,0-1 0,-1 2 1,1-1-1,0 0 0,0 1 0,-1-1 1,1 1-1,0 0 0,0 0 0,0 0 0,0 1 1,0-1-1,0 1 0,0-1 0,0 1 0,1 0 1,-1 0-1,1 0 0,-1 1 0,1-1 0,0 1 1,0-1-1,0 1 0,0 0 0,0-1 0,1 1 1,-1 0-1,1 0 0,0 0 0,0 0 1,0 1-1,0-1 0,1 0 0,-1 0 0,1 1 1,-1-1-1,1 0 0,1 0 0,-1 1 0,0-1 1,1 0-1,-1 0 0,1 1 0,2 4 1,2 5 138,1 0 0,0-1 0,1 0 0,14 20 1,40 41 11,-58-70-288,0 0 0,0-1 0,0 1-1,0 0 1,0-1 0,1 0 0,-1 0 0,1 0-1,-1 0 1,1 0 0,0-1 0,0 0-1,0 0 1,7 2 0,-8-3-283,0 0 0,-1 0 1,1 0-1,0-1 0,-1 1 1,1-1-1,-1 1 0,1-1 1,4-2-1,-4 2-368,0-1-1,0 1 1,-1-1 0,1 0 0,-1 0-1,1 0 1,-1-1 0,0 1-1,3-4 1,8-13-6134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9:14.1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24 196 10880,'-3'0'660,"-10"-5"1141,13 5-1736,0 0 1,0 0-1,-1 0 1,1 0-1,0 0 1,0-1 0,-1 1-1,1 0 1,0 0-1,0 0 1,0 0-1,-1 0 1,1 0-1,0 0 1,0 0-1,-1 0 1,1 0-1,0 0 1,0 0-1,0 0 1,-1 0-1,1 0 1,0 1-1,0-1 1,-1 0-1,1 0 1,0 0-1,0 0 1,0 0-1,-1 0 1,1 1-1,0-1 1,0 0-1,0 0 1,0 0-1,-1 1 1,1 0 165,1 1 0,-1-1 1,0 1-1,1-1 0,-1 0 1,1 1-1,-1-1 0,1 0 1,0 1-1,1 1 0,5 10 606,16 56 2579,-13-37-2068,21 48 0,54 67 1262,-54-97-1894,32 65 0,-33-40-304,-16-39 166,32 59 0,-46-94-552,0-1-1,1 1 0,-1 0 0,1 0 1,-1-1-1,1 1 0,-1 0 0,1-1 0,0 1 1,-1-1-1,1 1 0,0-1 0,-1 1 1,1-1-1,0 1 0,0-1 0,0 1 0,0-1-3,-1 0-1,1 0 0,-1 0 0,1 0 0,-1 0 0,1-1 0,-1 1 1,1 0-1,-1 0 0,0 0 0,1 0 0,-1-1 0,1 1 1,-1 0-1,0 0 0,1-1 0,-1 1 0,1 0 0,-1-1 0,0 1 1,1 0-1,-1-1 0,3-3 84,-1 0-1,0 0 1,0 0 0,3-9-1,-4 10-117,30-79 264,80-239-443,-58 114-2036,-14 50-6611,-23 90 3656,-9 5-3649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9:51.6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0 6880,'-10'18'16581,"10"-16"-15713,1 2 954,3 0-3478,-4-3 2216,14-1 726,-10-1-1146,1 1 0,0-1 1,-1 1-1,1-1 1,-1-1-1,1 1 1,-1-1-1,8-3 0,-13 7 632,1-1-753,-1 0 0,1 0 0,-1-1 0,1 1 0,-1 0 0,1 0 0,0 0 0,-1 0 0,1-1 0,0 1 0,0 0 0,0 0 0,-1 0 0,1 0 0,0 0 0,0 0 0,1 0 0,-1-1 0,0 1 0,0 0 0,1 2 0,0-2 253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9:53.5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360 59 3712,'-4'-14'7496,"-5"4"-4136,-19-5-2381,13 9 44,8 3-804,1 1-1,-1 0 0,0 0 1,0 0-1,0 1 1,0 0-1,-11 0 1,-50 4 980,61-3-1117,1 1-34,0 0 0,0 0 0,1 0-1,-1 0 1,0 1 0,0 0 0,1 0-1,-1 1 1,1 0 0,0 0-1,-1 0 1,2 0 0,-1 1 0,0 0-1,1 0 1,-6 6 0,5-3-33,0-1 0,0 1 0,1 1 0,0-1 0,0 1 0,1-1 0,0 1 0,0 0 0,1 0 0,0 0 0,-1 10 0,0 4 63,0-4 29,0 0 1,2 0-1,0 24 0,2-32-20,0 0 1,1 0-1,4 13 0,-6-20-68,1 0 0,1 0 1,-1-1-1,0 1 0,1-1 0,-1 1 0,1-1 1,0 1-1,0-1 0,0 0 0,0 0 0,0 0 0,0 0 1,1 0-1,3 2 0,8 2 57,0 0 0,0-1 0,1-1 0,26 4 0,-9-1-67,103 31 77,-114-30-54,0 1 0,-1 0 0,0 2 0,23 15 0,-36-21 43,0 1 0,0 1-1,-1-1 1,7 10 0,-11-14-20,0 0 0,0 0-1,0 1 1,-1-1-1,1 1 1,-1-1-1,1 1 1,-1 0 0,0 0-1,0-1 1,-1 1-1,1 0 1,0 0-1,-1 0 1,0 5 0,0-6-12,-1-1 1,1 1-1,-1 0 1,0 0-1,0-1 1,0 1-1,0-1 1,0 1-1,-1-1 1,1 1-1,0-1 1,-1 1-1,1-1 1,-1 0-1,1 0 1,-1 0-1,1 0 1,-1 0 0,-2 1-1,-4 1 70,1-1 0,0 1 0,-10 1 0,-53 7 257,-1-2 0,-128-2 0,151-3-240,22-1-2539,2-2-7883,28-1 7258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9:55.7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6 5472,'-4'-6'6950,"7"19"-2688,1-5-4685,0 2 1395,-1 0 1,4 18-1,2 5 100,-2-7-425,0 0-1,-2 0 1,2 33-1,-2 82 196,-3-67-462,2 222 532,-4-297-917,0 1 0,0 0-1,0 0 1,0 0 0,0 0 0,0 0 0,0 0-1,0 0 1,0 0 0,0 0 0,0 0 0,0 0 0,0-1-1,0 1 1,0 0 0,1 0 0,-1 0 0,0 0-1,0 0 1,0 0 0,0 0 0,0 0 0,0 0 0,0 0-1,0 0 1,0 0 0,0 0 0,0 0 0,0 0 0,0 0-1,1 0 1,-1 0 0,0 0 0,0 0 0,0 0-1,0 0 1,0 0 0,0 0 0,0 0 0,0 0 0,0 0-1,0 0 1,0 0 0,1 0 0,-1 0 0,0 0-1,0 0 1,0 0 0,0 0 0,0 0 0,0 0 0,0 0-1,0 0 1,0 0 0,0 0 0,0 1 0,0-1-1,0 0 1,0 0 0,0 0 0,0 0 0,0 0 0,1 0-1,-1 0 1,0 0 0,0 0 0,0 0 0,0 1 0,26-40-757,-16 22 763,1 1 0,0 1-1,1 0 1,1 0 0,25-21-1,-36 34 31,0 1-1,0-1 0,1 0 1,-1 1-1,1 0 0,0-1 0,-1 1 1,1 0-1,0 1 0,0-1 1,-1 0-1,1 1 0,0-1 1,0 1-1,0 0 0,0 0 1,0 0-1,3 1 0,-1 0 48,-1 1 0,0-1 0,0 1-1,0 0 1,0 0 0,0 0 0,0 0-1,-1 1 1,1 0 0,-1 0 0,5 4 0,2 5 163,-1 0 0,0 0 1,0 1-1,-1 0 0,10 24 1,-1-3-21,-16-33-332,0 0 0,-1 1 0,1-1-1,0 1 1,0-1 0,0 0 0,1 0 0,-1 1 0,0-1 0,0 0 0,1 0 0,-1 0 0,0-1 0,1 1-1,-1 0 1,1 0 0,-1-1 0,1 1 0,-1-1 0,1 1 0,0-1 0,-1 0 0,1 0 0,0 1-1,-1-1 1,1 0 0,0 0 0,-1-1 0,3 1 0,3-2-698,-1 0 0,0 0-1,0 0 1,-1-1 0,1 0 0,9-6 0,-5 3 477,-1-1 0,1-1 1,-1 0-1,11-12 0,-15 14 713,0 0-1,-1 0 1,1 0 0,-1-1-1,-1 0 1,0 1 0,5-14-1,-3 10 1125,-4 7-331,-3 6 158,1 4-1002,0 0-1,1 0 1,0 0 0,1 0 0,1 10 0,-2-15-315,1 1 1,0-1-1,0 1 0,0-1 1,0 0-1,0 1 1,0-1-1,1 0 1,-1 0-1,1 0 1,-1 0-1,1 0 1,0 0-1,0-1 1,-1 1-1,1 0 1,1-1-1,-1 0 1,0 1-1,0-1 1,0 0-1,1 0 0,3 1 1,-4-1-4,1 0 1,-1-1-1,1 1 0,-1-1 1,1 1-1,-1-1 1,1 0-1,-1 0 0,1 0 1,-1 0-1,1-1 0,0 1 1,-1-1-1,0 1 1,1-1-1,-1 0 0,1 0 1,-1 0-1,0 0 0,1 0 1,-1-1-1,4-2 1,-5 3-28,0-1-1,0 1 1,0-1 0,0 1 0,0-1 0,-1 1 0,1-1 0,0 1 0,-1-1 0,1 0 0,-1 1 0,1-1 0,-1 0 0,0 1 0,1-3 0,-4-27 132,1 15-111,1 8 4,-1 0-1,0 0 1,0 1-1,-1-1 1,0 0-1,-1 1 1,1 0-1,-1-1 1,-1 1-1,1 1 1,-1-1-1,0 1 1,-11-11 0,14 16 31,1 0 1,0 0 0,-1 0 0,1 0 0,-1 1-1,0-1 1,1 0 0,-1 1 0,1-1 0,-4 0 0,5 1-27,0 0 0,-1 0 0,1 0 0,-1 0 0,1 0 0,0 0 0,-1 0 1,1 0-1,-1 0 0,1 0 0,0 0 0,-1 0 0,1 0 0,-1 0 0,1 0 1,0 1-1,-1-1 0,1 0 0,0 0 0,-1 0 0,1 1 0,0-1 0,-1 0 0,1 0 1,0 1-1,0-1 0,-1 0 0,1 1 0,0-1 0,0 0 0,0 1 0,-1-1 1,1 0-1,0 1 0,0-1 0,0 0 0,0 1 0,0-1 0,0 1 0,0-1 0,0 0 1,0 1-1,0 0 0,1 4 51,1 0 0,0 1 0,0-1 0,0 0 0,0 0 1,1-1-1,0 1 0,0 0 0,7 7 0,-8-10-44,1 1 0,-1-1 0,0 0 0,1 1 1,-1-1-1,1-1 0,0 1 0,-1 0 0,1-1 0,0 1 0,0-1 0,0 0 0,0 0 0,0 0 0,1 0 0,5 0 0,-5-1-5,0 0 0,1 0 0,-1-1 0,0 0 0,0 1 0,1-2 0,-1 1 0,0 0 0,0-1 0,0 0 0,4-2 0,5-6 38,1 1 0,-2-1-1,1-1 1,-2-1-1,16-17 1,19-33-50,-46 62-5,0 0 0,0 0 0,1 0 0,-1 0 1,0 0-1,0 0 0,0 0 0,0 0 0,0 0 0,1 0 0,-1 0 0,0 0 0,0 0 0,0 0 0,0 0 1,1 0-1,-1 0 0,0 0 0,0 0 0,0 0 0,0 0 0,0 0 0,1 0 0,-1 0 0,0 0 1,0 0-1,0 1 0,0-1 0,0 0 0,0 0 0,1 0 0,-1 0 0,0 0 0,0 0 0,0 0 0,0 1 1,0-1-1,0 0 0,0 0 0,0 0 0,0 0 0,0 0 0,0 1 0,0-1 0,0 0 0,0 0 0,0 0 1,0 0-1,0 1 0,0-1 0,0 0 0,0 0 0,3 11 70,-1 4-29,-1 1 1,-1 20 0,0-22-23,0-1 1,1 0-1,4 26 0,-1-23-1,7 28 120,-9-40-138,-1-1-1,0 0 0,1 1 1,0-1-1,-1 0 0,1 0 1,0 0-1,1 0 0,2 3 1,-4-5-1,0-1 0,-1 0 0,1 1 0,0-1 0,-1 0 0,1 0 0,0 1 0,-1-1 0,1 0 1,0 0-1,0 0 0,-1 0 0,1 0 0,0 0 0,0 0 0,-1 0 0,1 0 0,0-1 0,-1 1 0,1 0 0,0 0 1,-1-1-1,1 1 0,0 0 0,-1-1 0,1 1 0,0-1 0,-1 1 0,2-1 0,13-15-755,-10 9 599,-1 0-1,0-1 1,0 1 0,0-1-1,2-10 1,3-6 77,-3 2 99,-5 18 0,0 0-1,0 0 1,0 0 0,1 0-1,-1 1 1,1-1-1,0 0 1,0 1 0,0-1-1,4-4 1,-6 8-21,0 0 0,0 0 0,1 0 0,-1 0 0,0 0 0,0 0 0,0 0 0,1 1 0,-1-1 0,0 0 0,0 0 0,0 0 0,0 0 0,1 0 0,-1 0 0,0 1 0,0-1 0,0 0 0,0 0 0,0 0 0,0 0 0,1 1 0,-1-1 0,0 0 0,0 0 0,0 0 0,0 1 0,0-1 0,0 0 6,15 25 338,0-2-1,23 27 0,-35-46-332,0 0 0,1-1-1,-1 1 1,1-1-1,0 0 1,0 0-1,0-1 1,0 1 0,0-1-1,0 0 1,1 0-1,-1 0 1,7 1-1,-9-2-20,1-1-1,-1 0 1,1 1-1,-1-1 0,1 0 1,-1 0-1,1-1 1,-1 1-1,1 0 0,-1-1 1,1 1-1,-1-1 0,0 0 1,1 0-1,-1 0 1,0 0-1,0 0 0,0-1 1,0 1-1,0-1 1,0 1-1,0-1 0,0 0 1,0 1-1,2-5 0,1-1-85,-1 0-1,1-1 1,-2 0 0,1 0-1,-1 0 1,3-9-1,9-55-149,-3 15 193,-12 54 62,3-9 1,-3 12 1,0 0 1,0 0-1,0-1 0,0 1 0,1 0 0,-1 0 0,0 0 0,0 0 0,0 0 0,0 0 0,0-1 1,0 1-1,0 0 0,0 0 0,1 0 0,-1 0 0,0 0 0,0 0 0,0 0 0,0 0 0,0 0 1,1-1-1,-1 1 0,0 0 0,0 0 0,0 0 0,0 0 0,1 0 0,-1 0 0,0 0 0,0 0 1,0 0-1,0 0 0,0 0 0,1 0 0,-1 0 0,0 0 0,0 0 0,0 1 0,0-1 0,1 0 1,-1 0-1,0 0 0,0 0 0,0 0 0,0 0 0,0 0 0,0 0 0,1 0 0,-1 1 1,0-1-1,0 0 0,0 0 0,0 0 0,0 0 0,0 0 0,0 1 0,0-1 0,0 0 0,0 0 1,0 0-1,0 0 0,0 1 0,11 15 157,1 3-43,1-1-1,0 0 0,27 27 1,-39-44-116,-1-1 0,1 1 1,0 0-1,-1-1 0,1 1 0,0-1 1,0 1-1,0-1 0,-1 1 1,1-1-1,0 0 0,0 0 0,0 1 1,0-1-1,0 0 0,0 0 1,-1 0-1,1 0 0,0 0 0,0 0 1,0 0-1,0 0 0,0 0 1,0 0-1,0 0 0,0-1 0,-1 1 1,1 0-1,0-1 0,0 1 1,0-1-1,0 1 0,-1-1 0,1 1 1,0-1-1,-1 1 0,1-1 1,0 0-1,-1 1 0,1-1 0,-1 0 1,1 0-1,-1 1 0,1-1 1,0-1-1,2-5-22,1 0 0,-1 0 0,-1 0 0,4-10 0,-6 17 11,7-31-33,-1 1 0,2-33 0,-3 17 89,-4 19-41,-1 27-9,0 0 0,0 0 0,0-1 0,0 1 1,0 0-1,0 0 0,0-1 0,0 1 0,0 0 1,0 0-1,0-1 0,0 1 0,1 0 0,-1 0 0,0 0 1,0-1-1,0 1 0,0 0 0,0 0 0,1 0 1,-1-1-1,0 1 0,0 0 0,0 0 0,1 0 0,-1 0 1,0 0-1,0-1 0,0 1 0,1 0 0,-1 0 0,0 0 1,0 0-1,1 0 0,-1 0 0,0 0 0,0 0 1,1 0-1,-1 0 0,0 0 0,0 0 0,1 0 0,-1 0 1,0 0-1,0 0 0,1 0 0,-1 0 0,0 1 0,0-1 1,0 0-1,1 0 0,-1 0 0,0 0 0,0 0 1,0 1-1,1-1 0,-1 0 0,0 0 0,0 0 0,0 1 1,14 9-62,-6 1 72,0 0 0,-1 0-1,0 0 1,-1 1 0,6 14-1,-3-8 24,2 5 91,-1 0 0,0 1-1,9 41 1,-18-61-88,-1 0 0,1 0 0,-1 1 0,0-1 0,0 0 0,-1 0-1,0 5 1,1-7-37,-1-1 0,1 1-1,0-1 1,-1 0 0,1 1 0,-1-1-1,1 0 1,-1 0 0,0 0-1,1 1 1,-1-1 0,0 0 0,0 0-1,0 0 1,0 0 0,0 0-1,0 0 1,0 0 0,0-1-1,0 1 1,0 0 0,-1-1 0,1 1-1,0 0 1,-1-1 0,0 1-1,-2-1-47,1 0-1,-1 1 0,1-2 0,-1 1 0,1 0 0,-1-1 1,1 1-1,0-1 0,-1 0 0,1 0 0,0 0 0,0-1 0,0 1 1,-1-1-1,2 0 0,-1 0 0,0 0 0,0 0 0,-3-4 1,0 0 45,1 0 0,-1 0 0,1 0 0,1-1 0,-1 0 0,1 0 0,-4-10 0,8 16 23,0 1 0,0 0-1,0 0 1,0 0 0,0 0-1,-1 0 1,1-1-1,0 1 1,0 0 0,0 0-1,0 0 1,0 0-1,1-1 1,-1 1 0,0 0-1,0 0 1,0 0-1,0 0 1,0 0 0,0 0-1,0-1 1,0 1 0,0 0-1,0 0 1,0 0-1,0 0 1,0 0 0,1 0-1,-1-1 1,0 1-1,0 0 1,0 0 0,0 0-1,0 0 1,0 0-1,1 0 1,-1 0 0,0 0-1,0 0 1,0 0-1,0 0 1,0 0 0,1 0-1,-1 0 1,0 0 0,0 0-1,0 0 1,0 0-1,1 0 1,13 1 444,18 8 9,119 43-260,-141-49-302,-1 0-64,22 7-1722,-5 2-3842,-19-4 361,0 0 1733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9:57.7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236 0 3488,'0'0'14911,"-6"4"-13455,-30 16 86,12-2-1211,1 1 1,0 1-1,2 1 0,0 1 1,1 1-1,-30 46 1,49-66-321,-1-1 0,1 1 0,-1 0 0,1-1 1,0 1-1,0 0 0,0 0 0,1 0 0,-1 4 1,1-5-2,0-1 0,0 0 0,0 1 0,1-1 1,-1 0-1,0 1 0,1-1 0,-1 0 0,1 1 1,-1-1-1,1 0 0,0 0 0,0 0 0,-1 0 1,1 0-1,0 0 0,0 0 0,0 0 0,0 0 1,0 0-1,0 0 0,3 1 0,12 7 18,1-1-1,0-1 1,1 0 0,29 6-1,-22-6 22,40 17-1,-45-15 10,28 14 120,-44-21-132,0 1 0,0 0 0,0-1 0,0 1 0,0 1 0,-1-1 0,1 1 0,2 4 1,-5-7-15,-1-1-1,1 1 1,-1 0 0,0 0 0,1 0 0,-1-1 0,0 1 0,0 0 0,0 0 0,0 0 0,0 0 0,0 0 0,0-1 0,0 1 0,0 0 0,0 0 0,0 0 0,0 0 0,-1 0-1,1-1 1,0 1 0,-1 0 0,1 0 0,-1-1 0,1 1 0,-1 0 0,1 0 0,-1-1 0,1 1 0,-1 0 0,-1 0 0,-2 3 183,0 0-1,-1-1 1,-8 5 0,7-4-134,-9 6 69,0-1 0,-1-1 0,-1-1 0,1 0 0,-31 8 0,32-11-684,-1-1 0,0-1-1,-26 1 1,21-6-3109,20 3 3438,1-1 1,-1 1 0,1 0-1,0 0 1,-1 0-1,1 0 1,0-1-1,-1 1 1,1 0-1,0 0 1,0-1-1,-1 1 1,1 0-1,0 0 1,0-1-1,-1 1 1,1 0-1,0-1 1,0 1-1,0 0 1,-1-1 0,1 0-77,0 1 1,1-1-1,-1 1 1,0-1-1,0 1 1,0-1-1,0 1 1,0-1-1,1 1 1,-1-1-1,0 1 1,1-1-1,-1 1 1,0-1-1,1 1 1,-1 0-1,0-1 1,1 1-1,-1 0 1,1-1-1,16-13-3921,5-2 1466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9:58.3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16 4992,'-6'-15'9285,"8"22"-7136,1 11-879,-1-1-1,-1 1 1,-1-1-1,-4 35 1,2-29-701,-17 130 1538,12-90-1824,3 1-1,2-1 1,12 116 0,-8-166-233,1 0 1,0 0 0,0 1-1,2-2 1,-1 1 0,13 22-1,-14-30-18,1 1-1,0-1 0,0 1 0,0-1 0,1 0 0,-1-1 0,1 1 1,1-1-1,-1 0 0,1 0 0,-1 0 0,1-1 0,0 0 1,0 0-1,11 3 0,-4-3-29,1 1 0,0-2 0,0 0 0,1 0 0,-1-1 0,0-1 0,18-2 0,-21 2-38,-5 0-686,0 0 1,0-1-1,0 1 0,5-2 0,-10 2 358,0-1-1,0 1 1,0 0-1,-1-1 1,1 1 0,0 0-1,0-1 1,-1 1-1,1-1 1,0 1-1,-1-1 1,1 1-1,0-1 1,0 0 0,-1 0-53,0 0 1,1 1-1,-1-1 1,0 1 0,0-1-1,0 0 1,0 1 0,0-1-1,1 1 1,-1-1-1,0 0 1,0 1 0,-1-1-1,1 0 1,0 1 0,0-1-1,0 0 1,0 1 0,0-1-1,-1 1 1,1-2-1,-1-2-2425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9:07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 6560,'8'-26'2117,"-8"26"-2062,0 0 0,0-1 0,0 1 0,0 0 0,0 0 0,0 0 0,1 0 0,-1-1 0,0 1 0,0 0 0,0 0 0,0 0 0,0 0 0,1 0 0,-1 0 0,0 0 0,0 0 0,0 0 0,0-1-1,1 1 1,-1 0 0,0 0 0,0 0 0,0 0 0,1 0 0,-1 0 0,0 0 0,0 0 0,0 0 0,1 0 0,-1 0 0,0 0 0,0 0 0,0 1 0,0-1 0,1 0 0,-1 0 0,0 0 0,0 0 0,0 0 0,8 5 1022,-7-5-1021,7 5 488,-1 0 0,0 1 1,0 0-1,-1 0 1,0 0-1,11 14 0,27 48 644,-30-47-768,37 66 1388,51 117 0,-90-175-1539,-1 1 0,-1 1 0,-2-1 0,8 51 0,-12-35 36,-1-1 1,-5 69-1,-3-60-75,-2 1-1,-3-2 0,-23 73 0,-66 147 177,76-215-358,3-8-741,-31 54-1,21-47-186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24:18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1 813 24575,'0'-641'0,"0"640"0,0-7 0,0 0 0,0 0 0,1 0 0,2-11 0,-2 17 0,0 0 0,0 0 0,-1 0 0,1 0 0,0 0 0,1 0 0,-1 0 0,0 0 0,0 0 0,1 0 0,-1 1 0,1-1 0,0 1 0,-1-1 0,1 1 0,0 0 0,0-1 0,0 1 0,0 0 0,3-1 0,129-37 0,-115 33 0,1 1 0,-1 1 0,1 1 0,23-1 0,27-4 0,36-5-1365,-89 12-5461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9:58.7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36 121 7968,'-27'-20'2565,"27"20"-2375,-1 0 0,1-1 0,-1 1 0,0 0 0,1-1 0,-1 1 0,1-1-1,0 1 1,-1-1 0,1 1 0,-1-1 0,1 1 0,0-1 0,-1 1 0,1-1 0,0 1 0,-1-1 0,1 0 0,0 1 0,0-1 0,0 1-1,0-1 1,0 0 0,0 1 0,-1-1 0,1 0 0,1 1 0,-1-1 0,0 0 0,0 0 0,1 0 77,-1 0 0,1-1 0,0 1 0,0 0 0,0 0 0,0 0 0,0 0 0,0 0 1,1 0-1,-1 0 0,0 1 0,3-2 0,6-3 812,1 0 1,19-4 0,-25 8-639,56-14 1503,80-10-1,-96 19-1717,0 2 0,88 4 0,-72 1-1561,-37-1-2327,-22 0 3097,-1 0 0,1 0 1,-1 1-1,1-1 0,-1 0 0,1 1 1,-1-1-1,1 1 0,-1-1 1,1 1-1,-1 0 0,0-1 0,1 1 1,-1 0-1,0 0 0,0 0 1,1 0-1,-1 0 0,0 1 0,0-1 1,0 0-1,1 3 0,-1-2-611,13 14-2616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9:59.1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83 6976,'-1'0'476,"-2"2"393,3 6 927,7 12-443,10 22 1,3 9 1550,17 54 4962,-59-218-6609,20 95-924,1 1 0,0-1 0,1 0 0,3-20 1,-2 34-192,-1 0 1,1 0-1,0 0 1,1 0 0,-1 1-1,1-1 1,0 0-1,0 1 1,0 0 0,0-1-1,0 1 1,1 0-1,-1 0 1,1 0 0,0 0-1,4-2 1,-2 1-28,0 1 1,0 0 0,0 1-1,0-1 1,1 1-1,-1 0 1,1 0 0,-1 1-1,1 0 1,8-1-1,19 0 83,0 2-1,0 1 0,0 1 1,-1 2-1,41 10 0,-61-11-258,-7-3-181,0 2 1,0-1-1,0 0 1,8 4-1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9:59.5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81 7808,'0'1'228,"-1"-1"0,1 1 0,-1-1 0,1 1 1,-1-1-1,1 1 0,-1-1 0,1 1 0,-1 0 0,1-1 1,-1 1-1,1-1 0,0 1 0,0 0 0,-1-1 0,1 1 1,0 0-1,0 0 0,-4 16 1223,7 51 5472,-3-62-6473,0 1 1,1-1-1,0 1 1,0-1 0,0 1-1,4 7 1,-4-12-313,-1 1 1,2-1 0,-1 0-1,0 0 1,0 0-1,1 0 1,-1 0-1,1 0 1,-1 0-1,1 0 1,0 0-1,0-1 1,0 1 0,0-1-1,0 0 1,0 1-1,0-1 1,0 0-1,4 1 1,-5-2-110,0 1 0,0-1 0,0 0 0,0 0 0,0 0 0,0 0 0,0 0 0,0 0 0,0-1 0,0 1 0,0 0 0,0 0 0,0-1 0,0 1 0,0-1 0,0 1 0,0-1 0,-1 1 0,1-1 0,0 1 0,0-1 0,0 0 0,-1 1 0,1-1 0,0 0 0,-1 0 0,1 0 0,-1 1 0,1-1 0,-1 0 0,1-2 0,2-3 25,0 0 0,-1 0 1,2-11-1,-2 11 43,2-12 13,-1 1 0,0-1 0,-2 1-1,0-1 1,-1 0 0,-3-24-1,3 38-76,-1 0 0,0 0 0,0 0 0,0 0 0,0 0 0,-1 0 0,0 1 0,0-1-1,0 0 1,0 1 0,-5-7 0,5 9-36,0 0 1,1-1-1,-1 1 0,0 0 0,0 0 1,0 1-1,0-1 0,0 0 0,0 1 1,0-1-1,0 1 0,0 0 0,-1-1 1,1 1-1,0 0 0,0 0 0,0 1 0,-3-1 1,4 0-251,0 1 1,1-1-1,-1 0 0,0 0 1,0 0-1,0 0 1,1 1-1,-1-1 0,0 0 1,0 1-1,1-1 1,-1 1-1,0-1 0,1 0 1,-1 1-1,0 0 1,28 14-17673,-5-7 14837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9:59.9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0 115 9312,'0'2'7221,"3"82"349,8 42-3903,-7-115-3529,-4-11-142,0 0 0,1 0 0,-1 0-1,0 0 1,0 0 0,0 0 0,1 1-1,-1-1 1,0 0 0,0 0 0,1 0-1,-1 0 1,0 0 0,1 0 0,-1 0-1,0 0 1,0 0 0,1 0 0,-1 0-1,0 0 1,0-1 0,1 1 0,-1 0-1,0 0 1,0 0 0,0 0 0,1 0-1,-1 0 1,0-1 0,0 1 0,0 0-1,1 0 1,-1 0 0,0 0 0,0-1-1,0 1 1,0 0 0,1 0 0,-1-1-1,0 1 1,0 0 0,0-1 0,7-13-311,-4 8 167,48-101-331,22-42 750,-69 143-168,0 0 0,0 0 0,0 0 0,1 0 0,0 0-1,7-5 1,-11 10-54,1 0 0,-1 0 1,0 0-1,1 0 0,-1 0 0,0 0 0,1 0 0,-1 1 0,1-1 0,0 1 0,-1-1 0,1 1 0,-1 0 1,1-1-1,0 1 0,-1 0 0,1 0 0,0 0 0,-1 0 0,1 0 0,-1 1 0,1-1 0,0 0 1,-1 1-1,1-1 0,-1 1 0,1 0 0,-1-1 0,1 1 0,-1 0 0,0 0 0,1 0 0,1 2 0,5 5 91,0 0 0,0 1-1,-1 0 1,0 1 0,-1-1-1,0 1 1,5 12 0,29 81 331,-22-52-241,32 89-1046,-47-132-3260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0:00.7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17 7648,'-15'-10'2453,"5"3"3888,3 15-1399,-6 18-3068,7-8-1463,0 2 1,2-1-1,0 0 0,2 1 0,-1 21 1,6 100 491,-2-130-779,0-1 0,1 1 0,0-1 0,0 1 0,1-1 0,1 0 0,0 0 0,0 0 1,1-1-1,7 11 0,-12-19-127,0-1 0,1 1 0,-1-1 0,0 1 0,1-1 0,-1 1 0,1-1 0,-1 1-1,1-1 1,-1 1 0,1-1 0,-1 1 0,1-1 0,0 0 0,0 1 0,-1-1-4,1 0-1,-1 0 1,0 0 0,0 0-1,1 0 1,-1 0-1,0 0 1,0-1-1,1 1 1,-1 0-1,0 0 1,0 0 0,0 0-1,1 0 1,-1 0-1,0-1 1,0 1-1,0 0 1,1 0 0,-1 0-1,0-1 1,0 1-1,0 0 1,0 0-1,0 0 1,0-1 0,1 1-1,-1 0 1,1-3-58,-1 0-1,1 0 1,0 0 0,-1 0 0,0 0 0,0-4 0,-2-15 60,-1 0 0,-1 0 1,-10-33-1,3 13 163,-2-22 1233,16 77-1298,0 1-1,1-1 1,1 0-1,0 0 1,12 21-1,3-2 84,0-1 0,48 54 0,-2-3 149,-27-28-153,-3 1-1,40 86 0,-54-95 27,-3 1 1,-2 1-1,20 90 0,-35-129-117,0 0 0,-1 0 0,0 0 0,0 1-1,-3 18 1,2-26-93,-1 0 0,1 1 0,-1-1 0,0 0 0,0 0 0,0 1 0,0-1 0,0 0 0,0 0 0,-1 0 0,1 0-1,-1 0 1,1-1 0,-1 1 0,0 0 0,1-1 0,-1 1 0,0-1 0,0 0 0,0 1 0,-1-1 0,1 0 0,0 0 0,0 0 0,-1-1-1,-2 2 1,-3-1-64,0 1 0,0-1 0,0-1 0,0 0 0,0 0 0,-11-1 0,5-2 0,0 0-1,0-1 1,0 0 0,0-1 0,-23-11 0,35 15 69,-13-7-24,0 0 1,0 0-1,1-1 1,0-1-1,1-1 0,0 0 1,0 0-1,1-2 1,1 1-1,-12-17 1,1-3 7,1-1 0,1 0-1,2-2 1,1 0 0,-13-41 0,27 64 50,0-1 0,-3-20 0,6 28 9,-1 1 0,1-1 1,0 0-1,0 1 0,1-1 1,-1 1-1,1 0 0,0-1 0,0 1 1,3-5-1,-3 6-4,1 1 0,0-1 0,0 1 0,0 0 1,1 0-1,-1 0 0,0 0 0,1 0 0,-1 0 0,1 1 0,0 0 0,5-3 0,-8 4-28,11-4 24,-1 0 1,1 1-1,0 0 0,0 1 0,0 0 0,0 1 0,14 0 0,-3 0-23,148-1-1584,-78 3-3240,-1-4-5887,-60 2 6584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0:02.3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12 167 4640,'-4'-2'441,"-3"-1"734,6 2-567,5 4 1653,-2 14 3484,6 8-3590,0-1-1165,3 28 625,9 82 0,-6-28-775,-9-79-695,4 33 187,30 100 1,-16-106 286,-23-54-614,0 0 0,0 0-1,0 0 1,0 1 0,0-1 0,0 0 0,0 0 0,0 0-1,0 1 1,0-1 0,0 0 0,0 0 0,1 0 0,-1 1-1,0-1 1,0 0 0,0 0 0,0 0 0,0 0 0,0 0-1,1 1 1,-1-1 0,0 0 0,0 0 0,0 0-1,0 0 1,1 0 0,-1 0 0,0 0 0,0 0 0,0 0-1,1 1 1,-1-1 0,0 0 0,0 0 0,0 0 0,1 0-1,-1 0 1,0 0 0,0 0 0,0 0 0,1 0 0,-1-1-1,0 1 1,0 0 0,0 0 0,0 0 0,1 0 0,-1 0-1,1-1-7,-1 0-1,1 0 0,0 0 1,-1 0-1,1 0 0,-1-1 1,0 1-1,1 0 0,-1 0 1,0 0-1,1-2 0,4-56-28,-8-142 182,1 139-102,-5-49 99,0-61 575,4 150-468,2 19-145,0 0 1,0-1-1,1 1 0,-1 0 0,1-1 1,0 1-1,0-1 0,1 1 0,-1 0 1,1-5-1,0 8-53,0-1 0,0 1 0,-1 0 0,1 0 0,0 0 0,0 0 0,-1 0 0,1 0 0,0 1 0,0-1 0,-1 0 0,1 0 0,0 0 0,-1 1 0,1-1 0,0 0 0,-1 1 0,1-1 0,0 1 0,-1-1 1,1 1-1,0 0 0,18 14 266,-18-15-291,24 20 42,-2 0 0,0 2 0,-2 0 0,0 1 0,28 43 0,-6 10 118,58 145 0,-98-213-189,7 14 113,1-2 0,25 36 1,-21-34 210,-12-17-278,0-2 144,1-9 37,-2 2-219,0-1 1,-1 0-1,0 0 1,0 0-1,0 0 0,0 0 1,-1 0-1,0 0 0,0-8 1,-1 5 18,-1-111 92,0-54-103,5 53-18,3-60 48,-5 145-230,-1 19-564,4-27-1,-4 31-1343,24 34-14400,-3-9 12122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0:02.8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17 6400,'-10'-4'922,"8"4"-656,0-1 0,0 0 0,0 0 0,0 0 1,0 0-1,0 0 0,0 0 0,0 0 0,-2-2 1,2 1 1512,2 6 691,2 10 400,0 5-1524,0 0-1,1 0 0,1 0 1,6 19-1,6 25 147,29 207-404,-33-176-1784,-7-54-2059,-5-35 2126,1 3-56,2 19-9051,-1-33 4717,6-5 1713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0:03.2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23 117 7968,'-19'-17'2565,"18"17"-2542,1 0 0,0 0 0,0 0 1,0 0-1,0-1 0,-1 1 0,1 0 0,0 0 0,0 0 1,0 0-1,0 0 0,-1 0 0,1-1 0,0 1 0,0 0 0,0 0 1,0 0-1,0 0 0,0-1 0,0 1 0,0 0 0,0 0 0,-1 0 1,1 0-1,0-1 0,0 1 0,0 0 0,0 0 0,0 0 1,0-1-1,0 1 0,0 0 0,0 0 0,0 0 0,0-1 0,1 1 1,-1 0-1,0 0 0,0 0 0,0 0 0,0-1 0,0 1 0,0 0 1,2-6 185,-1 4 99,0-1 1,0 0-1,0 0 1,0 0-1,0 0 1,1 1-1,2-4 1,18-10 2168,-13 11-1733,0 0-190,1 0 1,-1 1-1,1 0 0,0 1 1,16-4-1,-2 2 506,29-1-1,-37 5-691,0 1 0,1 1-1,-1 0 1,0 1-1,1 1 1,-1 1 0,0 0-1,-1 1 1,1 0-1,-1 2 1,0 0 0,-1 0-1,15 11 1,-26-16-269,0 0 1,-1 0-1,1 0 0,-1 0 1,1 1-1,-1-1 1,0 1-1,1 0 0,-2-1 1,1 1-1,0 0 1,0 0-1,-1 0 0,0 1 1,1-1-1,-1 0 1,0 0-1,-1 1 0,1-1 1,-1 1-1,1 3 1,-1-5-112,-1 1 0,1-1 0,0 1 1,-1-1-1,0 0 0,1 1 0,-1-1 0,0 1 1,0-1-1,-1 0 0,1 0 0,0 0 1,-1 0-1,1 0 0,-1 0 0,0 0 0,0 0 1,1 0-1,-1-1 0,0 1 0,0-1 1,-1 0-1,1 1 0,0-1 0,0 0 0,-1 0 1,1 0-1,-4 0 0,-6 2-853,-1-1 1,0 0-1,1-1 0,-1-1 0,-18-1 0,16 0-1628,0 1 0,0 0-1,-15 3 1,10 4-840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0:03.7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7 4640,'-24'-6'13932,"33"10"-12780,-6-3-455,11 4 162,-1 0 1,1-1-1,0 0 0,0-2 1,0 1-1,26-1 1,-38-2-492,-8 2-394,4-1-300,-1-1-1,1 1 1,-1 0-1,1-1 1,-1 0-1,0 0 1,1 0-1,-1 0 1,-4 0-1,-2-2-1452,-18-4-1798,26 5 3344,0 1 0,1 0 0,-1 0 0,1 0 0,-1 0 0,1-1 0,-1 1 0,1 0 0,-1-1 0,0 1 0,1 0 0,0-1 0,-1 1 0,1-1 0,-1 1-1,1 0 1,-1-1 0,1 1 0,0-1 0,-1 1 0,1-1 0,0 0 0,0 1 0,-1-1 0,1 1 0,0-1 0,0 1 0,0-1 0,0 0 0,0 1 0,0-1-1,0 1 1,0-2 0,2-3-1873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0:05.8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260 955 4064,'-5'11'10832,"6"-18"-7622,0 3-2943,0 0 0,0 0-1,0 0 1,0-1 0,-1 1-1,0 0 1,0 0 0,0-1-1,-1-7 1,0 0 53,-16-158 1856,-21-13-539,-4 16-677,-23-131 192,65 296-1119,-1-4 5,0 0-1,0 0 1,1 0 0,0 0 0,0-7 0,0 11-33,0 1 0,1-1 0,-1 1 1,0-1-1,1 1 0,-1 0 0,1-1 0,0 1 1,-1 0-1,1-1 0,0 1 0,0 0 0,0 0 0,0 0 1,0-1-1,0 1 0,0 0 0,0 0 0,0 1 1,0-1-1,1 0 0,-1 0 0,0 1 0,1-1 1,-1 0-1,0 1 0,4-1 0,0 0 1,0 0 0,0 1 0,0 0 0,0 0 0,1 0 0,-1 1-1,0-1 1,8 3 0,44 16-86,-56-19 81,45 18-5,-1 3 0,-1 1 1,-2 2-1,0 2 1,51 41-1,-12 10 31,-79-77-5,-1 1 0,0 0 0,-1 0-1,1 0 1,0 0 0,0 1 0,0-1 0,-1 0 0,1 0 0,0 0 0,-1 1 0,1-1 0,-1 0-1,1 0 1,-1 1 0,0-1 0,0 1 0,0-1 0,1 0 0,-1 1 0,0-1 0,-1 0 0,1 3 0,-1-3-9,1 0 0,-1 1 0,0-1 0,0 0 0,0 1 1,0-1-1,0 0 0,0 0 0,0 0 0,0 0 1,-1 0-1,1 0 0,0 0 0,-1-1 0,1 1 1,0 0-1,-1-1 0,1 1 0,-1-1 0,1 1 1,-2-1-1,-38 9-17,-64 4 1,12-2 10,42-2 118,0 2 0,2 2 1,-74 30-1,115-39-92,0 1-1,1 0 0,0 0 1,0 0-1,0 1 1,1 0-1,0 1 1,0 0-1,0-1 1,1 2-1,-7 12 0,9-16-11,1 1-1,0-1 0,1 1 1,-1 0-1,1 0 1,0 0-1,0 0 0,0 7 1,2 39 175,0-44-176,-1 3-2,2 0-1,-1 0 1,1 0 0,1-1-1,0 1 1,0 0-1,1-1 1,0 0-1,0 0 1,1 0-1,0 0 1,1-1-1,7 9 1,-11-15-5,0 0 0,0 1 0,1-1 0,-1 0 1,1 0-1,-1 0 0,1 0 0,-1-1 0,1 1 0,0-1 1,0 1-1,0-1 0,0 0 0,6 1 0,-5-1-9,1-1-1,-1 0 1,1 0 0,0 0-1,-1-1 1,1 1-1,-1-1 1,1 0-1,5-2 1,5-4 0,1 0 1,-1-1-1,0-1 1,18-13 0,-33 22-5,116-94-136,-67 53 26,-28 23 71,-10 8 56,0 0 1,1 2-1,0-1 1,16-8-1,-26 17-6,-1-1-1,1 0 1,-1 1-1,1-1 1,-1 1-1,1 0 1,0-1-1,-1 1 1,1 0-1,0 0 0,0 0 1,-1 0-1,1 0 1,0 1-1,-1-1 1,1 0-1,2 2 1,-1-1 7,-1 1 1,1-1-1,0 1 1,-1-1-1,1 1 0,-1 0 1,0 0-1,0 1 1,2 1-1,3 5 82,-1 0-1,0 1 0,0 0 0,4 12 1,7 15 113,15 52 0,-29-73-110,-3-14-1266,-3-8-2987,1-1-5,-1 0 1,0 0-1,-6-10 1,-4-3-902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24:21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24575,'4'0'0,"6"0"0,7 0 0,3 0 0,4 0 0,6 0 0,3 0 0,0 0 0,-2 0 0,-5 0-8191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0:06.6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30 5568,'-1'-1'270,"1"0"1,-1 1 0,1-1-1,-1 1 1,1-1 0,-1 0-1,1 1 1,-1-1-1,1 0 1,0 1 0,-1-1-1,1 0 1,0 0 0,-1 1-1,1-1 1,0 0-1,0 0 1,0 0 0,0 1-1,0-1 1,0 0 0,0 0-1,0 0 1,0 1-1,0-1 1,1 0 0,-1 0-1,0 0 1,0 1 0,1-1-1,-1 0 1,0 0-1,1 1 1,-1-1 0,1 0-1,-1 1 1,1-1 0,0 0-1,7 13 7017,8 22-5155,1 10-1070,-2 1 1,12 57 0,8 95-705,-25-132-166,7 66-880,-16-117-233,-1-14 782,0 0 1,0 1-1,0-1 1,0 0-1,0 0 1,0 1-1,0-1 1,0 0-1,0 1 0,0-1 1,0 0-1,0 0 1,0 1-1,0-1 1,-1 0-1,1 0 1,0 1-1,0-1 0,0 0 1,0 0-1,0 0 1,-1 1-1,1-1 1,0 0-1,0 0 1,0 0-1,-1 1 0,1-1 1,0 0-1,0 0 1,-1 0-1,1 0 1,0 0-1,-1 1 1,-4-13-7312,5 0 3695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0:07.0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35 192 8320,'-29'-11'2672,"29"11"-2646,0 0 0,-1 0 0,1 0 0,0 0 0,0 0 0,0 0 1,-1 0-1,1 0 0,0 0 0,0 0 0,-1 0 0,1 0 0,0 0 1,0 0-1,0-1 0,-1 1 0,1 0 0,0 0 0,0 0 0,0 0 0,0 0 1,0-1-1,-1 1 0,1 0 0,0 0 0,0 0 0,0 0 0,0-1 1,0 1-1,0 0 0,0 0 0,-1 0 0,1-1 0,0 1 0,0 0 0,0 0 1,0-1-1,0 1 0,0 0 0,0-5 447,0 1 0,1-1 0,-1 1-1,1-1 1,0 1 0,0 0 0,0-1 0,1 1 0,0 0 0,-1 0 0,4-5-1,3-2 166,0 0 0,1 1-1,0 0 1,1 0-1,0 1 1,22-16 0,-26 21-472,1 0 0,0 0 0,0 1 0,0 0 0,0 0 0,1 0 1,-1 1-1,1 0 0,-1 0 0,1 1 0,0 0 0,-1 1 0,15 0 1,-7 2 94,-1 2 1,1-1 0,-1 2-1,0 0 1,0 0 0,0 2 0,-1 0-1,0 0 1,0 1 0,-1 1-1,0 0 1,0 0 0,11 13-1,-20-19-160,-1 0 0,0-1-1,0 1 1,0 0-1,0 0 1,0 0-1,-1 0 1,0 1-1,1-1 1,-1 0-1,0 1 1,0 3-1,0-5-50,-1 1-1,0-1 1,0 1-1,0-1 1,-1 1 0,1-1-1,-1 0 1,1 1-1,-1-1 1,0 1-1,0-1 1,0 0 0,0 1-1,0-1 1,0 0-1,-3 4 1,-1-1-41,1 0 0,-1 0 0,0 0 1,-1-1-1,1 1 0,-1-1 0,0-1 0,0 1 1,0-1-1,0 0 0,-1 0 0,1-1 1,-1 0-1,1 0 0,-1 0 0,-8 0 0,10-2-392,-1 1 0,0-1-1,0-1 1,1 1-1,-1-1 1,0 0 0,1 0-1,-10-4 1,9 3-530,1-1-1,0 1 1,0-1 0,1 0 0,-1 0-1,1-1 1,-1 1 0,1-1 0,-6-8-1,0-2-4003,4 4 1675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0:07.4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72 5984,'-2'0'404,"-3"0"14,1 0-1,-1-1 1,1 1-1,-1-1 1,-6-1-1,-3-6 3634,13 8-3529,1-1 1,-1 0-1,0 1 1,1-1-1,-1 1 1,1-1-1,-1 0 1,0 0-1,1 1 1,0-1-1,-1 0 1,0-1 0,1 1-365,0 1 1,0 0 0,0-1 0,0 1 0,1-1 0,-1 1 0,0 0 0,0-1 0,0 1 0,0-1 0,1 1-1,-1 0 1,0-1 0,0 1 0,1 0 0,-1-1 0,0 1 0,0 0 0,1-1 0,-1 1 0,0 0 0,1 0-1,-1 0 1,0-1 0,1 1 0,-1 0 0,1 0 0,-1 0 0,0 0 0,1-1 0,-1 1 0,1 0 0,18-6 1539,26-7 0,56-2-1105,-62 10-2236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0:08.1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7 247 8896,'-6'-5'3731,"11"5"-2550,3 7 1975,-6-5-2601,45 45 4484,-38-36-4485,0-1 0,-1 2 0,0-1 0,-1 1 0,8 17 0,0 9 97,-2-1 0,12 57-1,7 80-276,-27-140-343,-4-27-58,0-2 16,0 0-1,0 1 1,0-1 0,-1 0 0,0 1 0,0-1 0,0 0-1,-2 7 1,2-12-3,0 0 0,0 0-1,0 0 1,0 0 0,0 0 0,0 0-1,-1 0 1,1 0 0,0 0 0,0 0-1,0 0 1,0 1 0,0-1-1,0 0 1,0 0 0,-1 0 0,1 0-1,0 0 1,0 0 0,0 0 0,0 0-1,0 0 1,0 0 0,0 0 0,-1 0-1,1 0 1,0 0 0,0 0 0,0 0-1,0 0 1,0-1 0,0 1-1,0 0 1,-1 0 0,1 0 0,0 0-1,0 0 1,0 0 0,0 0 0,0 0-1,0 0 1,0 0 0,-3-2-62,1 1 0,0-1 0,0 1 0,0-1 0,1 0 0,-1 1 0,0-1 1,0 0-1,1 0 0,-3-4 0,-11-26-255,8 18 270,-95-233-144,89 207 355,1-2 0,3 1 0,1-1-1,-4-56 1,12 72 210,3-43 0,-2 58-234,0 0 0,2 0-1,-1 0 1,1 1 0,1-1-1,7-15 1,-9 22-67,1 0 0,-1 1 0,1-1 0,0 0 0,0 1 0,1 0 0,-1-1 0,1 1 0,0 1 0,-1-1 0,1 0 0,0 1 0,1 0 0,-1 0 0,0 0 0,1 1 0,-1-1 0,0 1-1,1 0 1,0 0 0,6 0 0,0 1 12,0 0-1,1 0 1,-1 1-1,0 1 1,0 0-1,0 0 1,17 7-1,-9-2 63,-1 0 0,0 2-1,0 0 1,-1 1-1,0 1 1,-1 0-1,0 1 1,-1 1 0,0 1-1,-1 0 1,-1 1-1,0 0 1,18 29-1,-29-40-96,0 0-1,0 1 0,0-1 0,0 1 0,-1-1 0,0 1 1,0 0-1,0 0 0,0-1 0,-1 1 0,0 0 0,0 8 1,-1-10-33,1 0-1,-1 0 1,0 1 0,0-1 0,0 0 0,0 0 0,-1 0 0,1-1-1,-1 1 1,1 0 0,-1 0 0,0-1 0,0 1 0,0-1 0,-1 0-1,1 0 1,0 0 0,-1 0 0,0 0 0,-4 3 0,-4 0 14,-1-1 0,1 0 0,-1-1 0,1 0 0,-22 3 0,-60 1-232,90-7 189,-31 0-1134,-34-3-1,1-4-3144,24 2-1394,42 5 5262,-1-1 0,0 1 1,1 0-1,-1 0 0,0 0 0,1 1 1,-1-1-1,0 0 0,-1 1 0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0:10.2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190 1 2560,'-9'0'1341,"-15"1"10953,15 3-11727,-5 3 1448,12-6-1840,-1 0-1,1 0 1,0 0-1,1 0 1,-1 0-1,0 1 1,0-1-1,0 0 1,1 1-1,-1 0 1,1-1 0,-1 1-1,0 2 1,-16 19 907,13-16-782,-1 0-1,1 0 1,1 1 0,-7 13 0,-33 96 1292,40-103-1373,1 1 1,0-1 0,1 1 0,0 0 0,2 0 0,0 21 0,1-32-179,0 1 1,0-1 0,0 1-1,0-1 1,1 0 0,0 0-1,0 0 1,0 0 0,0 0 0,4 5-1,-5-8-52,0 1 1,0-1-1,0 0 0,0 0 0,0 0 0,0 0 0,0 0 1,1 0-1,-1 0 0,0-1 0,0 1 0,1 0 1,-1-1-1,0 1 0,1-1 0,-1 1 0,1-1 0,-1 0 1,1 1-1,-1-1 0,1 0 0,-1 0 0,1 0 1,-1 0-1,0 0 0,1-1 0,-1 1 0,1 0 0,-1-1 1,1 1-1,-1-1 0,0 1 0,1-1 0,1-1 1,-1 1-21,-1 0 1,0 0 0,0 0 0,0-1-1,0 1 1,0 0 0,0 0 0,-1-1 0,1 1-1,0-1 1,0-2 0,3-3-93,0-2 10,0 0 0,0 0-1,-1 0 1,0 0 0,2-14 0,2-48-286,-5 48 336,1-6 27,-2 21 62,0 0 1,0 0-1,-1-1 1,0 1-1,-1-14 1,2 10 563,1 10-37,-1 8-107,0 10-226,1 0 0,1 0 0,1 0 1,0 0-1,1 0 0,11 22 0,-14-33-195,-1-1 0,2 0 0,-1 0-1,0 0 1,1-1 0,0 1 0,-1 0 0,1-1-1,5 4 1,-6-6-19,-1 0 0,0 0 0,1 0 0,-1 0 0,1 0 0,0-1 0,-1 1 0,1 0 0,0-1 0,-1 0 0,1 1 0,0-1 0,-1 0 0,1 0 0,0 0 0,0 0 0,-1 0 0,1 0 0,0 0 0,-1-1 0,1 1 0,0-1 0,-1 1 0,1-1 0,-1 0 0,1 1 0,1-2 0,3-2-20,0 0-1,-1-1 0,1 0 1,-1 1-1,0-2 0,5-6 1,25-38-117,-23 33 129,3-8 82,-10 17-43,-1 1 1,1 0-1,1-1 1,9-9-1,-15 17-35,1 0 1,-1-1-1,0 1 0,1-1 1,-1 1-1,1 0 0,-1 0 1,1-1-1,-1 1 0,1 0 1,-1 0-1,1 0 0,0-1 1,-1 1-1,1 0 0,-1 0 1,1 0-1,-1 0 0,1 0 1,-1 0-1,1 0 0,0 0 1,-1 0-1,1 1 0,-1-1 1,1 0-1,-1 0 0,1 0 1,-1 1-1,1-1 0,-1 0 1,1 0-1,-1 1 0,1-1 1,-1 1-1,0-1 0,1 0 0,-1 1 1,1-1-1,-1 1 0,14 24 136,-11-20-120,7 16 79,2 0-1,0-1 1,16 20 0,-22-33-55,1 0 0,-1 0 0,1 0 0,0-1-1,1 0 1,0-1 0,-1 1 0,2-1 0,-1-1 0,12 5 0,-17-8-26,1 0 0,-1 0 0,1 0 1,-1 0-1,1 0 0,-1-1 0,1 0 0,0 0 1,-1 0-1,1 0 0,-1 0 0,1-1 0,0 0 1,-1 0-1,7-2 0,-6 1-5,0 0-1,1-1 1,-1 0-1,0 0 1,0 0-1,0 0 1,-1 0 0,1-1-1,-1 0 1,4-5-1,0-3-53,1 0 0,-2-1 0,0 0 0,0 0 0,-1-1 0,6-26 0,-10 36 21,1-9-28,1 1 1,0-17-1,-3 25 49,0 0 1,0 0-1,0 0 0,-1 0 0,1 0 0,-1 0 0,0 0 0,0 0 1,-1 1-1,1-1 0,-5-6 0,6 10 6,0 0 1,0-1-1,0 1 0,0 0 1,0 0-1,0 0 0,0-1 1,-1 1-1,1 0 0,0 0 1,0 0-1,0 0 1,-1-1-1,1 1 0,0 0 1,0 0-1,0 0 0,-1 0 1,1 0-1,0 0 0,0 0 1,-1 0-1,1 0 0,0 0 1,0 0-1,-1 0 0,1 0 1,0 0-1,0 0 0,0 0 1,-1 0-1,1 0 0,0 0 1,0 0-1,-1 0 0,1 0 1,0 0-1,0 0 0,-1 0 1,1 0-1,0 1 0,-10 11 92,-1 18-7,9-13 123,1 1 0,0 0 0,3 21 0,-1-32-121,-1-1-55,0-1 0,1 0 0,0 1 0,0-1 1,0 0-1,1 0 0,-1 1 0,1-1 0,1 0 0,-1-1 1,1 1-1,-1 0 0,2-1 0,-1 1 0,0-1 1,1 0-1,0 0 0,-1 0 0,2-1 0,-1 1 0,0-1 1,1 0-1,-1-1 0,1 1 0,0-1 0,0 1 0,0-1 1,0-1-1,0 1 0,1-1 0,-1 0 0,0 0 0,8 0 1,-6-1-356,0 0-1,0 0 1,-1 0 0,1-1 0,0 0 0,-1 0 0,1-1 0,-1 0 0,1 0 0,-1-1-1,0 1 1,0-1 0,0-1 0,0 1 0,9-8 0,0-3-3772,0 0 0,-1-1 0,22-29 0,-18 22-2326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0:12.0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3 946 4736,'-1'4'468,"1"-1"1,-1 1-1,1-1 1,0 1-1,0-1 1,0 1-1,0 0 0,1-1 1,-1 0-1,1 1 1,0-1-1,2 7 1,-2-9-251,0 1 1,-1-1-1,1 1 1,0-1-1,0 1 1,0-1-1,0 0 1,1 1-1,-1-1 1,0 0-1,1 0 1,-1 0-1,0 0 1,1 0-1,-1 0 1,1 0-1,0-1 1,-1 1-1,1 0 1,-1-1-1,1 1 1,0-1-1,0 0 1,-1 0-1,1 1 1,0-1-1,0 0 1,1-1-1,4 0 40,-1 0 0,1-1 0,-1 0 0,0 0 0,0 0 0,0-1 0,0 0 0,0 0 0,-1-1-1,1 1 1,6-7 0,8-8 165,26-30-1,-25 26-170,158-172 516,-157 170-684,-1 0 0,-1-2 0,21-36 0,-22 30 49,-2-1 1,19-50-1,-21 47 251,-8 23 128,-6 13-24,-2 6 213,-20 120 846,17-105-1404,1 1 0,1-1 0,2 1 0,0-1 0,1 1-1,1-1 1,1 1 0,1-1 0,13 41 0,-15-55-115,1 0-1,1 0 1,0 0-1,0-1 1,8 12-1,-11-17-20,0 0 0,0 0-1,0 0 1,0 0 0,0-1-1,0 1 1,0 0 0,0 0-1,0 0 1,1-1 0,-1 1-1,0-1 1,0 1-1,1-1 1,-1 1 0,0-1-1,1 0 1,-1 0 0,0 0-1,1 1 1,-1-1 0,0-1-1,1 1 1,-1 0-1,0 0 1,1 0 0,-1-1-1,0 1 1,3-1 0,1-2 17,0 0 1,0 0 0,-1 0-1,1-1 1,6-6 0,-7 6-15,93-75 35,-58 49-14,62-61-1,-80 68-18,-2-2-1,0 1 0,-2-2 0,17-33 0,-15 19-36,-1 0-1,15-56 0,-22 63-27,-1 4 61,8-44 0,-17 64 28,0 0 0,0 0-1,-1 0 1,0 1 0,0-1-1,-1 0 1,0 0 0,0 0-1,-5-14 1,6 22-29,-1 0 0,1 1-1,0-1 1,0 0 0,-1 0-1,1 0 1,-1 0 0,1 0-1,-1 1 1,1-1 0,-1 0 0,1 0-1,-1 1 1,0-1 0,1 0-1,-1 1 1,0-1 0,1 1 0,-1-1-1,0 1 1,0-1 0,0 1-1,0-1 1,0 1 0,1 0-1,-1-1 1,0 1 0,0 0 0,0 0-1,0 0 1,0 0 0,0 0-1,0 0 1,0 0 0,0 0 0,0 0-1,0 0 1,0 1 0,1-1-1,-1 0 1,-2 1 0,0 1 28,0 0 0,0-1 0,0 2 0,1-1 0,-1 0 0,0 0 0,1 1 0,-1 0 0,1-1 0,-3 5 0,-6 11 85,1 1 0,1 0-1,-11 30 1,-13 64 199,9-29-205,-29 112 324,44-155-253,3 0-1,-3 76 1,18-124-644,13-24-121,10-13 29,-19 29 406,-7 8 100,0 0-1,0 0 1,1 1-1,14-12 1,-18 16 49,-1 1 0,1 0 1,0-1-1,0 1 0,0 0 0,0 0 1,0 0-1,0 1 0,0-1 0,0 1 0,0 0 1,0 0-1,0 0 0,0 0 0,0 0 1,0 1-1,0-1 0,0 1 0,4 1 0,2 2 22,0 1 0,-1-1 0,1 2 0,-1-1 0,0 1 0,-1 0 0,1 1 0,6 8 0,17 14 252,-21-21-213,-1-1-1,1 0 1,0 0-1,21 10 0,-27-16-50,-1 0-1,1 0 1,-1 0-1,1 0 1,0 0-1,0-1 1,-1 0-1,1 0 1,0 0-1,0 0 1,0 0-1,-1-1 1,1 0-1,0 1 1,0-1-1,-1-1 1,1 1-1,-1 0 1,6-4-1,-5 2-43,0 0 0,-1 1-1,0-1 1,0 0 0,0-1-1,0 1 1,0-1 0,0 1-1,-1-1 1,0 0 0,0 0-1,0 0 1,0 0 0,0 0-1,-1 0 1,0 0 0,1-5-1,-1 6 8,-1 0-1,1 0 0,-1 0 0,0 0 1,0 0-1,0 0 0,0-1 1,-1 1-1,1 0 0,-1 1 0,1-1 1,-1 0-1,0 0 0,0 0 1,-1 0-1,1 1 0,-1-1 0,1 0 1,-1 1-1,0-1 0,0 1 1,0 0-1,0 0 0,0 0 0,-4-4 1,5 6 45,0 0 0,0 0 0,0-1-1,0 1 1,0 0 0,0 0 0,0 0 0,0 0 0,0 0 0,0 0 0,0 0 0,0 0 0,0 0 0,0 1 0,0-1 0,0 0-1,0 1 1,0-1 0,1 1 0,-1-1 0,0 1 0,0-1 0,0 1 0,0-1 0,1 1 0,-1 0 0,0-1 0,1 1 0,-2 1-1,0 0 46,0 0 0,0 1 0,0-1 0,1 1-1,-1 0 1,0 0 0,1-1 0,-2 7-1,2-5-24,0 1 0,0 0-1,0-1 1,1 1-1,0 0 1,0 0 0,0-1-1,1 1 1,-1 0-1,1 0 1,0-1 0,1 1-1,-1-1 1,1 1-1,0-1 1,0 0 0,0 1-1,1-1 1,-1 0-1,1 0 1,0-1 0,0 1-1,1-1 1,3 4-1,0-1-35,0-1-1,0 0 0,0 0 1,1-1-1,0 0 0,0 0 1,0-1-1,0 0 0,1 0 1,-1-1-1,1 0 0,12 1 1,-4-2-442,0-1 0,1 0-1,-1-1 1,24-6 0,66-21-5687,-98 25 4601,0 0 0,0 0 0,-1-1 0,11-6 0,1-7-5102,-20 17 6426,0-1 0,1 1 1,-1 0-1,1-1 1,-1 1-1,1-1 0,-1 1 1,0-1-1,0 1 1,1-1-1,-1 0 0,0 1 1,0-1-1,1 1 1,-1-1-1,0 0 0,0 1 1,0-2-1,0 1-62,-1 1 0,1-1 0,-1 0 0,1 0 0,-1 1 0,0-1 0,1 1-1,-1-1 1,0 0 0,0 1 0,1 0 0,-3-2 0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0:12.3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27 176 8128,'-27'-8'3680,"35"5"-3168,11 3 2240,12 0-1600,19-5 1279,16-2-1375,8-6-32,5 1-608,8 0-192,16 1-128,10-2-2688,-2 1 1408,-6 0-7263,-2-19 4703,0-6 224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0:14.8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17 391 3904,'-5'8'803,"4"-7"-608,0 0 0,0 1 1,0-1-1,0 1 1,0-1-1,0 1 1,0 0-1,0-1 0,1 1 1,-1 0-1,1 0 1,-1 0-1,1-1 1,0 1-1,0 0 1,0 0-1,0 0 0,0-1 1,0 1-1,0 0 1,1 0-1,-1 0 1,2 3-1,-1-1 434,1 1 0,0-1 0,0 1 1,1-1-1,-1 0 0,1 0 0,0 0 0,0 0 0,1-1 0,6 7 0,-7-8-393,0-1 0,0 1 0,0 0-1,0-1 1,0 0 0,1 0 0,-1 0-1,0 0 1,1-1 0,-1 1-1,1-1 1,-1 0 0,1 0 0,-1 0-1,0 0 1,5-1 0,2-1 86,-1-1 0,1 0 1,0 0-1,-1-1 0,0 0 1,0 0-1,0-1 0,9-7 0,7-6 279,30-28-1,-27 21-321,27-33 1,-45 45-149,0 1 0,-1-2-1,0 1 1,-1-1 0,7-19 0,-8 18 62,-3 2 20,2 0 0,13-22 0,-19 34-194,1 0 1,-1 0-1,1 0 0,0 1 1,0-1-1,-1 0 0,1 1 1,0-1-1,0 0 0,0 1 1,0-1-1,-1 1 0,1-1 1,0 1-1,0 0 0,0-1 1,0 1-1,0 0 0,0 0 1,0 0-1,0 0 0,0 0 1,0 0-1,0 0 0,1 0 1,-1 0-1,0 0 0,0 0 1,0 0-1,0 1 0,0-1 1,-1 1-1,1-1 1,0 0-1,0 1 0,0 0 1,0-1-1,0 1 0,0-1 1,-1 1-1,2 1 0,3 2 81,-1 0-1,1 1 0,-1-1 0,0 1 1,4 7-1,1 0-58,-4-5 53,0 0 0,0 1 0,-1 0 1,0 0-1,0 0 0,-1 0 0,3 10 0,-5-16-83,1 7 43,0 1 0,0 0 1,-1 0-1,0-1 1,0 1-1,-1 0 1,-1 0-1,1 0 1,-4 12-1,3-17-53,-1 1 0,1-1 0,-1 1 0,0-1 0,-1 0 0,-4 8 0,6-12-36,-1 1 0,1 0 0,-1 0 1,1-1-1,-1 1 0,0-1 1,0 1-1,0-1 0,0 0 0,0 0 1,0 0-1,0 0 0,0 0 0,-1 0 1,1 0-1,0-1 0,0 1 1,-1-1-1,-2 0 0,-18 0-370,0-1 0,0-1 0,-31-7 0,17 3-28,26 3 139,23 2 145,-7 1 162,195-7 952,-173 4-853,-1-1 0,1-2-1,0 0 1,-1-2 0,35-15-1,-42 14-96,100-47 8,-95 42-78,0 0 0,36-29-1,-47 32 45,-4 3 56,0 1 0,0 0 0,1 0 0,0 1 0,0 0 0,12-5 0,-19 10-39,1 1-1,-1-1 0,1 1 1,-1 0-1,1 0 1,0 0-1,-1 0 0,1 1 1,-1 0-1,1-1 1,-1 1-1,0 0 0,6 3 1,8 4 69,21 11 0,-35-17-61,11 9-60,-12-10 80,0 1 0,0 0 0,0-1 0,1 1 0,-1-1 0,0 0 0,1 0 0,-1 0 0,4 1-1,-1-2-24,-4-2-111,-7-7-138,6 9 232,-7-8-124,-1 0-1,1 1 1,-1 0-1,0 1 1,-1 0-1,1 0 1,-1 1-1,-1 0 1,1 0-1,-11-3 1,15 6 141,0 1 0,0-1 0,1 1 0,-1 0 0,0 0 1,0 1-1,0-1 0,0 1 0,0 0 0,0 1 0,0-1 0,0 1 0,0 0 0,0 0 0,0 1 1,1-1-1,-1 1 0,0 0 0,1 0 0,-1 1 0,1-1 0,-7 7 0,8-7 26,0 0 0,1 1-1,0-1 1,0 1 0,-1-1-1,2 1 1,-1 0 0,0 0-1,0 0 1,1 0 0,0 0-1,0 1 1,0-1-1,0 0 1,0 0 0,0 1-1,1-1 1,0 1 0,-1-1-1,1 0 1,1 1 0,-1-1-1,0 1 1,1-1 0,0 0-1,0 1 1,0-1 0,0 0-1,0 0 1,1 0 0,-1 0-1,1 0 1,0 0 0,0 0-1,4 5 1,4 2 15,0 0 0,0 0 0,1-1 0,12 9 0,-15-14 18,-1 1 0,1-1 0,0 0 0,0 0 0,0-1 0,0 0 1,16 3-1,-21-5-65,0-1 0,0 1-1,0-1 1,0 0 0,0-1 0,0 1 0,-1 0 0,1-1 0,0 1-1,0-1 1,0 0 0,0 0 0,0 0 0,-1-1 0,1 1 0,0-1-1,-1 1 1,4-4 0,-3 3-47,-1-1-1,1 0 1,-1-1 0,1 1-1,-1 0 1,0-1-1,0 1 1,0-1 0,-1 1-1,1-1 1,-1 0 0,2-7-1,-2 4-9,1 0 0,-1 0 0,-1 0 0,1-1 0,-1 1 0,-1 0-1,1 0 1,-1 0 0,0 0 0,-1 0 0,1 0 0,-2 0 0,-2-7 0,5 14 52,0-1 0,0 1 0,0-1 0,-1 1 0,1 0 0,0-1-1,0 1 1,0-1 0,-1 1 0,1 0 0,0-1 0,-1 1 0,1 0 0,0-1 0,-1 1 0,1 0 0,0-1 0,-1 1 0,1 0 0,0 0 0,-1-1 0,1 1 0,-1 0 0,1 0 0,-1 0 0,1 0 0,-1 0-1,1 0 1,0 0 0,-2-1 0,1 2 12,1-1-1,-1 1 0,0-1 1,1 1-1,-1-1 0,0 1 1,1 0-1,-1-1 0,0 1 1,1 0-1,-1-1 0,1 1 1,0 0-1,-1 1 0,-2 3 98,2 0-1,-1-1 0,0 1 1,-1 9-1,3-8-24,0 0 1,0 0-1,1-1 1,0 1-1,0 0 1,0 0-1,1 0 0,-1-1 1,1 1-1,1-1 1,-1 1-1,7 8 1,-4-6-7,0-1 1,0 0-1,1-1 1,0 1-1,0-1 0,1 0 1,0-1-1,8 6 1,-13-10-65,1 0-1,-1 0 1,0 0 0,0 0 0,1-1 0,-1 1 0,0-1 0,1 0-1,-1 0 1,0 0 0,1 0 0,-1 0 0,0 0 0,1 0-1,-1-1 1,0 0 0,1 1 0,-1-1 0,0 0 0,4-2 0,5-2-50,-1-1 0,18-13 0,-25 17 41,189-147-200,-169 132 238,-15 9 33,1 1 0,0 0 0,1 1 0,0 0 0,16-7 0,-25 13-60,0-1 0,1 1 0,-1-1 0,0 1-1,1 0 1,-1-1 0,0 1 0,1 0 0,-1 0-1,0 0 1,1 0 0,-1 0 0,1 0 0,-1 1-1,0-1 1,1 0 0,-1 1 0,0-1-1,0 1 1,1-1 0,-1 1 0,2 1 0,-2-1 12,1 1 0,-1 0 1,1-1-1,-1 1 0,1 0 1,-1 0-1,0 0 1,0 0-1,0 0 0,0 0 1,-1 0-1,2 4 0,-1 0 45,1 1 0,-2-1-1,1 1 1,-1 0 0,0-1-1,0 1 1,0-1 0,-3 10-1,-10 29 26,13-45-99,0 0-1,0 0 0,0 1 1,0-1-1,0 0 1,0 0-1,0 0 0,0 0 1,0 0-1,0 1 0,0-1 1,0 0-1,0 0 1,0 0-1,0 0 0,0 1 1,0-1-1,0 0 0,0 0 1,0 0-1,0 0 1,0 0-1,0 1 0,0-1 1,0 0-1,0 0 0,0 0 1,0 0-1,0 0 0,0 0 1,0 1-1,0-1 1,1 0-1,-1 0 0,0 0 1,0 0-1,0 0 0,0 0 1,0 0-1,0 0 1,1 1-1,-1-1 0,9-1-137,11-6-26,74-59 3,-40 26 446,-51 38-253,1 0 1,-1 0 0,1 0 0,-1 1 0,7-3-1,-10 4-17,1 0 0,-1-1 0,1 1 0,-1 0 0,1 0 0,-1 0 0,1 0 0,0 0-1,-1 0 1,1 0 0,-1 0 0,1 0 0,-1 0 0,1 0 0,0 0 0,-1 0 0,1 1 0,-1-1-1,1 0 1,-1 0 0,1 1 0,-1-1 0,1 0 0,-1 1 0,1-1 0,-1 0 0,0 1-1,1-1 1,-1 1 0,1-1 0,-1 0 0,0 1 0,1-1 0,-1 1 0,0-1 0,0 1-1,0 0 1,1-1 0,-1 1 0,0-1 0,0 1 0,0-1 0,0 1 0,0-1 0,0 1-1,0 0 1,0-1 0,0 1 0,0 0 0,0 11 65,0 0-37,0 0-1,0 0 1,-2 0-1,1 1 1,-4 11 0,-1 0-35,6-15-5,0-9 0,0 0 0,0 0 0,0 0 0,0 0 0,0 0 0,0 0 0,0 0 0,0 0 0,0 0 0,0 0 0,0 0 0,0 0 0,0 0 0,0 0 0,0 0 0,0 0 0,0 0 0,1 0 0,-1 0 0,0 0 0,0 0 0,0 0 0,0 0 0,0 0 0,0 0 0,0 0 0,0 0 0,0 0 0,0 0 0,0 0 0,0 0 0,0 0 0,0 0 0,0 0 0,0 0 0,0 0 0,0 0 0,0 0 0,0 0 0,0 0 0,1 0 0,-1 0 0,0 0 0,0 0 0,0 0 0,0 1 0,0-1 0,0 0 0,0 0 0,0 0 0,0 0 0,0 0 0,0 0 0,0 0 0,0 0 0,0 0 0,0 0 0,0 0 0,0 0 0,0 0 0,12-18-205,0 0-1,16-33 1,-20 34 208,2-1 1,0 1 0,0 1 0,16-18 0,-25 33 3,-1 1 1,1-1 0,0 0-1,-1 1 1,1-1 0,0 1-1,-1-1 1,1 1 0,0 0 0,0-1-1,0 1 1,-1 0 0,1-1-1,0 1 1,0 0 0,0 0-1,0 0 1,-1 0 0,1 0-1,0 0 1,0 0 0,1 0-1,0 0-3,-1 1 0,1-1-1,0 1 1,0 0-1,-1 0 1,1 0 0,-1 0-1,1 0 1,-1 0-1,2 1 1,2 2 5,-1 1 0,0-1 1,0 1-1,0 0 0,4 8 1,16 35 217,-17-31-194,2 0-1,20 31 1,-25-43-29,0 0 0,0 0 0,0-1 1,1 0-1,0 0 0,0 0 0,0 0 0,0-1 1,1 0-1,-1 0 0,1 0 0,0 0 0,6 1 1,3-1-15,-1-1 1,1-1 0,0 0-1,0-1 1,-1-1 0,1 0-1,21-4 1,-24 2-26,1 0 0,-1-1 0,0-1 0,13-6 0,0 0-105,-18 9 64,-1-1 1,0-1-1,1 1 0,-1-1 0,0 0 0,-1 0 0,1-1 0,-1 0 0,0 0 0,0 0 0,0 0 0,-1-1 0,0 0 0,0 0 1,0 0-1,5-13 0,-5 8-53,0-1 0,0 0-1,-1 0 1,-1 0 0,2-23 0,-3 29 130,-1 1 0,0-1-1,-1 0 1,1 1 0,-1-1 0,0 0-1,-1 1 1,1-1 0,-1 1 0,0 0-1,0 0 1,-1-1 0,1 1 0,-1 1-1,-4-6 1,6 9 19,0 0 1,0 0-1,0 0 0,0 0 1,-1 0-1,1 0 0,0 0 1,-1 1-1,1-1 0,0 0 0,-1 1 1,1-1-1,-1 1 0,1-1 1,-1 1-1,1 0 0,-1 0 1,-1 0-1,0 0 23,-1 0 0,1 1 0,0-1 1,-1 1-1,1 0 0,0 0 0,-7 3 0,2 0 49,0 0-1,1 1 1,-1 0-1,1 1 1,-11 9-1,15-11-36,-1 0 1,0 0-1,1 0 1,0 1-1,0-1 0,0 1 1,1 0-1,0-1 1,0 1-1,0 0 0,0 0 1,1 1-1,-1 5 1,1-7-35,1 0 1,0 0 0,0 0 0,0 0-1,1 0 1,0 0 0,-1 0 0,1 0 0,1 0-1,-1-1 1,0 1 0,1 0 0,0-1-1,0 1 1,0-1 0,0 1 0,1-1 0,3 4-1,6 5-5,0-1 1,1 0-1,0-1 0,1-1 0,0 0 0,0 0 0,1-2 0,0 0 0,0 0 1,1-2-1,0 0 0,0 0 0,0-2 0,30 4 0,-10-5-597,0-1 1,0-2-1,0-2 0,-1-1 0,66-16 1,-84 16-1232,-1-1 1,32-13 0,-41 14 750,0 0 1,1 0 0,-2-1 0,1 0 0,0 0 0,-1 0 0,0-1-1,7-9 1,-6 7-579,-1 0-1,0-1 1,0 0-1,-1 0 0,0-1 1,5-15-1,-10 23 1438,0 0-1,0-1 0,0 1 1,0 0-1,0-1 0,0 1 1,-1 0-1,1-1 0,-1 1 1,0-3-1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0:15.2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100 1 20959,'-40'13'7744,"8"-2"-6016,22 4-480,7-1-4064,-2-8 1280,-5-6-928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2:2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145 823 3648,'-17'21'7088,"25"-32"-6605,0 0 1,0 0 0,-1-1-1,-1 1 1,0-2 0,7-19-1,2-3-39,7-10-28,3 1 0,1 1 0,62-76 0,-44 62-240,-3-3 0,44-85 0,-71 118-77,-2 0 0,-2 0 0,0-1 1,7-33-1,-16 46-19,-1 15-81,0 0 1,0 0 0,0 0-1,0 0 1,0 0 0,0 0-1,0 0 1,0-1 0,0 1-1,0 0 1,0 0 0,0 0-1,0 0 1,0 0 0,0 0-1,0 0 1,0 0 0,0 0-1,0 0 1,0 0 0,0 0-1,0 0 1,0-1 0,0 1-1,0 0 1,0 0 0,0 0-1,0 0 1,0 0 0,0 0-1,0 0 1,0 0 0,0 0-1,0 0 1,0 0-1,0 0 1,0 0 0,0 0-1,0 0 1,0 0 0,0 0-1,0 0 1,0 0 0,-1 0-1,1 0 1,0 0 0,0-1-1,0 1 1,0 0 0,0 0-1,0 0 1,0 0 0,0 0-1,0 0 1,0 0 0,0 0-1,0 0 1,0 1 0,0-1-1,-1 0 1,1 0 0,0 0-1,0 0 1,0 0 0,-4 5-52,-6 14-18,-120 235 176,31-59-73,16 7-10,-41 87 353,60-167-82,-8 16 212,68-130-363,3-4 8,4-6-43,3-3-67,15-9 79,-1-2-1,23-24 1,19-15-111,79-50 37,57-45-92,0-44 446,-190 186-334,-11 11-33,-13 16-57,3-1-48,1 1 1,1 1-1,0 0 1,-15 41-1,24-55 81,1 0 0,0 0 0,0 0-1,1 1 1,0-1 0,0 0 0,0 0-1,1 0 1,-1 1 0,1-1 0,1 0-1,2 8 1,-3-11-6,1 0 0,-1 0 0,1 0 0,-1 0 0,1 0 0,0 0 0,0 0 1,0 0-1,0-1 0,1 1 0,-1-1 0,1 1 0,0-1 0,0 0 0,-1 0 0,1-1 0,0 1 0,1 0 0,-1-1 0,0 0 0,0 0 0,1 0 0,3 1 0,-1-1 28,0 0-1,0-1 1,0 0-1,0 0 1,-1 0-1,1-1 1,0 0-1,0 0 1,7-2-1,-9 1-4,-1 1-1,1-1 1,0 0-1,-1 0 1,0 0-1,1-1 1,-1 1-1,0-1 1,0 0-1,0 0 1,-1 0 0,1 0-1,-1 0 1,3-6-1,1-1 38,-2 0 0,1 0 0,-1 0 0,-1-1 0,0 0 0,-1 1 0,0-1 0,0 0 0,0-17 0,-2 20-53,0-1 0,-1 0 0,0 1 1,0-1-1,-1 1 0,0 0 0,0-1 1,-1 1-1,0 0 0,0 0 0,-1 1 0,-8-13 1,11 18-10,-1 0 0,0 0 1,1 0-1,-1 0 0,0 1 1,0-1-1,1 0 0,-1 1 1,-1 0-1,1-1 0,0 1 1,0 0-1,0 0 1,-1 0-1,1 1 0,0-1 1,-5 0-1,3 1-13,1 0 0,0 0 0,-1 0 0,1 1 0,0-1 1,-1 1-1,1 0 0,0 0 0,0 0 0,0 0 0,-5 4 0,1-2-20,1 2-1,0-1 1,0 1 0,0 0-1,1 0 1,0 0 0,0 1-1,0 0 1,0 0-1,-5 11 1,9-15 34,-1 1 0,1 0 0,0 0 0,0 0 0,1-1 1,-1 1-1,0 0 0,1 0 0,0 1 0,0-1 0,0 0 0,0 0 0,0 0 0,0 0 0,2 5 0,-1-6-3,0 0 1,0 0-1,0 0 0,0 0 0,0 0 1,1 0-1,-1 0 0,1 0 0,-1 0 0,1-1 1,-1 1-1,1-1 0,0 1 0,0-1 1,0 0-1,0 0 0,0 0 0,0 0 0,0 0 1,0 0-1,3 0 0,0 0 21,-1 0 0,1 0-1,-1-1 1,1 0 0,-1 0 0,1 0 0,-1 0-1,1-1 1,0 1 0,-1-1 0,0 0 0,1-1-1,-1 1 1,0-1 0,0 0 0,1 0-1,-1 0 1,6-6 0,5-4 8,0 0 1,-1-1-1,16-20 1,-5 5-34,16-11 18,2 1-1,61-41 1,-94 72-38,12-10 135,-16 17-39,-10 10-30,-11 17-41,1 1 0,1 1 0,2 0 0,0 1 0,2 0 0,2 1 0,1-1 0,-3 41 0,8-65 23,1-1 0,0 1 0,1 0-1,-1-1 1,1 1 0,0 0 0,0-1 0,1 0-1,4 11 1,-5-15 1,0 1 0,0 0 0,0-1 0,0 1 0,0-1-1,1 1 1,-1-1 0,0 1 0,1-1 0,0 0 0,-1 0 0,1 0 0,-1 0-1,1 0 1,0 0 0,0 0 0,0-1 0,0 1 0,-1-1 0,1 1-1,0-1 1,0 0 0,0 1 0,0-1 0,0 0 0,0 0 0,0-1 0,0 1-1,0 0 1,0-1 0,2 0 0,4-1 2,-1-1-1,0 0 1,0 0-1,-1 0 1,1-1-1,0 0 1,-1 0-1,6-6 1,3-3 0,24-27 1,68-104 282,-97 129-341,-1-2 0,10-23 0,-27 63 5,0 1 1,1 0-1,2 0 0,0 0 1,2 0-1,-2 38 0,6-56 33,-1-1-1,0 1 1,1 0-1,0 0 0,1-1 1,-1 1-1,3 6 1,-2-9 14,-1-1 0,0 1 0,0-1 0,1 1-1,0-1 1,-1 0 0,1 1 0,0-1 0,0 0 0,0 0 0,1-1 0,-1 1 0,0 0 0,1-1 0,4 3 0,-5-3-10,-1-1-1,1 1 1,0-1 0,-1 0-1,1 0 1,0 1 0,0-1-1,-1 0 1,1-1 0,0 1-1,0 0 1,-1 0 0,1-1-1,0 1 1,-1-1 0,1 0-1,-1 1 1,1-1 0,-1 0-1,1 0 1,2-2 0,0 0 25,1-1 0,-1 0 1,0 0-1,7-9 0,14-24 2,25-47 0,20-30-217,-67 110 154,0 0 0,1 0 0,-1 0 0,6-3 0,-9 6 24,0 1-1,1 0 1,-1 0 0,1-1-1,-1 1 1,1 0 0,-1 0-1,0-1 1,1 1 0,-1 0-1,1 0 1,-1 0 0,1 0-1,-1 0 1,1-1 0,-1 1-1,1 0 1,-1 0 0,1 0-1,-1 1 1,1-1 0,0 0 0,-1 0 6,1 1 1,-1-1 0,1 1 0,-1 0 0,0-1 0,1 1 0,-1-1 0,0 1 0,1 0 0,-1-1 0,0 1 0,0 0 0,1-1 0,-1 1-1,0 0 1,0 0 0,0-1 0,0 1 0,0 0 0,0-1 0,0 2 0,-2 28 68,-7 44 0,1-20-48,-9 60 375,46-171 352,-26 50-753,46-93 43,-43 90-64,0 0 1,1 0-1,0 1 0,0 0 0,1 0 0,1 1 0,9-8 0,-18 15 9,1 1 0,0-1 1,-1 0-1,1 1 0,0-1 0,0 1 0,0-1 0,0 1 0,-1 0 0,1-1 0,0 1 1,0 0-1,0 0 0,0 0 0,0-1 0,0 1 0,0 0 0,0 0 0,0 0 0,1 1 1,-1-1 7,0 1 1,0-1-1,-1 0 1,1 1 0,0 0-1,-1-1 1,1 1 0,-1-1-1,1 1 1,-1 0-1,1-1 1,-1 1 0,1 0-1,-1-1 1,1 1-1,-1 0 1,0 0 0,1 1-1,0 3 6,0 0-1,0 0 0,-1 0 1,1 1-1,-2 8 0,-6 78 0,6-82-10,0-1 0,0 1 0,1 0 0,1 0 0,-1 0 0,2-1 0,-1 1 0,5 15 0,-5-23 25,0-1 1,0 1 0,0 0 0,0-1 0,0 1 0,1 0 0,-1-1 0,0 0-1,1 1 1,-1-1 0,1 0 0,-1 0 0,1 1 0,0-1 0,0-1 0,-1 1-1,1 0 1,0 0 0,0-1 0,0 1 0,0-1 0,0 1 0,0-1 0,0 0-1,0 0 1,0 0 0,2 0 0,4 0 9,1-1 1,0-1-1,-1 1 0,14-6 0,-1 0-35,-1-1 1,0-1-1,-1-1 0,0 0 0,0-2 1,-1 0-1,22-20 0,104-112 56,-133 132-51,-11 11 11,1 1 1,0-1 0,0 0-1,-1 0 1,1 0-1,-1 1 1,1-1-1,-1 0 1,1 0 0,-1 0-1,1 0 1,-1 0-1,0 0 1,1-2-1,-5 4 26,-4 7-114,-5 11 34,-14 25 1,11-15 35,0 0-71,1 0-1,-13 40 1,24-60 97,2-1 1,-1 1-1,1 0 1,1 0 0,-1 12-1,1-19-11,1 1 0,0-1-1,0 0 1,0 1 0,0-1-1,1 0 1,-1 0 0,0 1-1,1-1 1,0 0 0,-1 0-1,1 0 1,0 0 0,0 0-1,0 0 1,1 0 0,-1 0-1,0 0 1,1 0 0,-1-1 0,1 1-1,0-1 1,-1 1 0,1-1-1,0 1 1,2 0 0,-3-1 4,1-1 0,-1 0 0,1 1 0,-1-1-1,0 0 1,1 0 0,-1 0 0,1 0 0,-1 0 0,1 0 0,-1 0 0,0 0 0,1-1 0,-1 1 0,0 0 0,1-1 0,-1 1 0,0-1 0,1 0 0,-1 1 0,0-1 0,0 0 0,0 0 0,2-1 0,1-2 16,0 1-1,-1-1 1,1 0-1,-1 0 0,3-5 1,4-8-1,-2 1-1,1-1 1,-2-1 0,0 0-1,4-18 1,17-96 7,-22 96-23,-1 13-2,20-144-109,-16-70 238,-15 50-309,6 181 151,-1 1-1,0 0 0,-1-1 1,-1-4-1,3 10 21,0-1 0,0 1 0,0-1 0,0 1 0,-1-1 0,1 1 0,0-1 0,0 1-1,0-1 1,-1 1 0,1-1 0,0 1 0,-1 0 0,1-1 0,0 1 0,-1 0 0,1-1 0,0 1 0,-1 0-1,1-1 1,-1 1 0,1 0 0,-1 0 0,1-1 0,-1 1 0,0 0 0,0 0-3,1 0 1,-1 1-1,1-1 1,-1 0-1,0 1 1,1-1-1,-1 0 0,1 1 1,-1-1-1,1 1 1,-1-1-1,1 1 1,0-1-1,-1 1 1,1-1-1,-1 1 0,1 0 1,-3 5-43,0 1-1,0-1 1,-2 9 0,-3 16-82,2 0 0,1 0 0,-1 51 1,10 101 135,-1-131 76,3 0 0,1-1 0,4 0 0,24 75 0,-33-120-119,0 0 1,1 0-1,0-1 1,0 1-1,1-1 0,6 8 1,-8-11-81,0 0 0,0 0 1,0 0-1,0 0 0,1 0 1,-1-1-1,1 1 0,-1-1 0,1 1 1,0-1-1,0 0 0,-1 0 1,1 0-1,0-1 0,0 1 1,4-1-1,-2 0-704,1 0-1,-1-1 1,1 0-1,5-1 1,-10 2 737,35-9-2921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24:28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24575,'5'0'0,"5"0"0,6 0 0,5 0 0,3 0 0,1 0 0,-2-4 0,3-2 0,-3-4 0,-1 0 0,1 1 0,-4 2-8191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1:5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400 145 2496,'45'17'3413,"-27"-9"272,-19-18-1093,-2 2-2352,-1 1 0,0-1 0,0 1 0,-1 0-1,1 0 1,-2 0 0,-5-7 0,-4-1 160,-27-22 1,35 32-344,0 0 1,0 0-1,-1 1 0,1 0 0,-1 0 1,0 0-1,-13-2 0,15 4-48,1 1 0,-1 0 0,0 0 0,1 1 0,-1 0 1,0 0-1,0 0 0,1 1 0,-1-1 0,0 1 0,1 1 0,-9 2 0,4 1-2,1-1 0,0 2 0,0-1 0,0 1-1,1 1 1,0 0 0,0 0 0,1 0 0,0 1 0,0 0 0,1 0 0,0 1-1,-6 10 1,2 0 16,0 1 0,1 1 1,1 0-1,1 0 0,-6 27 0,11-38 21,0 0 0,1 0 0,0 0 1,1 0-1,1 18 0,-1-24-14,1 0 0,0 0 0,0-1 0,0 1 0,0 0 0,1 0 0,-1-1 0,1 1 0,0-1 0,0 1 0,0-1 0,1 0 0,-1 0 0,1 0 0,-1 0 0,1 0 0,5 3 0,3 0 97,0 0-1,1 0 1,0-1-1,0 0 1,0-1-1,1-1 1,-1 0 0,1-1-1,-1 0 1,22 0-1,-19-5 163,-16 2-150,-10 1 4,-1 3-152,1-1 0,0 1 1,0 1-1,0 0 1,1 0-1,-1 1 0,1 0 1,0 1-1,0 0 0,1 1 1,0 0-1,0 1 1,1-1-1,-12 14 0,13-13 25,1 1 0,-1-1 0,1 1-1,1 1 1,0-1 0,0 1 0,0-1-1,2 2 1,-1-1 0,1 0 0,1 0-1,0 1 1,0 0 0,1-1 0,0 21-1,2-25 28,-1-1 1,1 0-1,0 0 0,1 0 0,3 10 0,-4-13-21,0 0 1,0 0 0,0 0 0,0 0 0,0 0-1,1 0 1,-1-1 0,1 1 0,0 0-1,-1-1 1,1 1 0,0-1 0,0 0-1,0 1 1,0-1 0,3 1 0,0 0 26,0-1 1,0 0-1,-1 0 1,1-1-1,0 0 0,0 1 1,0-2-1,0 1 1,0 0-1,8-3 1,6-2 109,24-10 0,-35 13-115,34-14 127,-1-2 0,64-38-1,93-62 124,-181 107-355,-13 8 32,0 0 0,1 0 0,-1 1 0,1-1 0,0 1 0,-1 0-1,7-1 1,-11 3 24,1 0-1,-1 0 0,1 0 1,-1 0-1,1 0 0,-1 0 1,0 0-1,1 0 1,-1 1-1,1-1 0,-1 0 1,1 0-1,-1 0 0,1 1 1,-1-1-1,0 0 0,1 1 1,-1-1-1,0 0 0,1 1 1,-1-1-1,0 0 0,1 1 1,-1-1-1,0 1 0,0-1 1,1 0-1,-1 1 1,0-1-1,0 1 0,0-1 1,0 1-1,5 21-92,-3-13 46,2 7 15,1-1 0,1 1 0,0-1 0,11 19 0,39 53 265,-50-79-156,1 1-1,0-2 0,1 1 1,0-1-1,0 0 1,0-1-1,1 1 1,0-2-1,11 6 1,-20-11-53,2 2-199,1-1 1,-1 1 0,1-1 0,0 0 0,0 0-1,4 1 1,-6-2-207,1 0 0,-1 0 0,0 0 0,1-1 0,-1 1 0,0 0 0,0-1 0,1 1 0,-1-1 0,0 1 0,0-1 0,0 0 1,0 1-1,0-1 0,0 0 0,2-1 0,6-5-2030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1:55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2 5632,'-3'-1'274,"1"1"0,-1 0 0,1 0 0,-1 0 0,1 0 0,-1 0 0,1 1 0,-1-1 0,1 1 0,-1 0 0,1 0 0,-1-1 0,1 2 0,0-1 0,0 0 0,-1 0 0,1 1 0,0-1 0,-3 4 0,-3 0 128,-5 5 442,-20 18-1,17-14-247,-1 2-48,1 1 0,0 0 0,-20 30 0,-32 61 690,17-24-690,-81 94 652,121-164-992,8-8-351,10-9-1135,13-12-2207,1-7-579,2-2 1307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1:5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64 702 4736,'-1'0'112,"0"0"0,0 0 0,0 1 0,0-1-1,0 1 1,0-1 0,0 1 0,1-1 0,-1 1 0,0-1 0,0 1 0,0 0 0,1-1 0,-1 1 0,0 0-1,1 0 1,-1 0 0,0 0 0,1-1 0,-1 1 0,1 0 0,0 0 0,-1 0 0,1 2 0,-1 1 89,0 1 0,1-1 1,0 1-1,0 7 1,1 3 350,-15 185 3325,4-93-2810,1-4-439,-3 57 749,12-74 2303,24-284-2635,4-44-911,-12 146-382,31-102 0,-45 192 217,0-1 0,0 1 1,1 0-1,0 0 0,0 0 1,0 0-1,1 0 0,0 1 1,0 0-1,1 0 0,8-9 1,-12 13 13,0 0 0,0 0 1,1 0-1,-1 0 1,0 0-1,0 0 0,1 0 1,-1 1-1,1-1 0,-1 0 1,1 1-1,-1-1 0,1 1 1,-1-1-1,1 1 0,0 0 1,-1 0-1,1 0 1,-1 0-1,1 0 0,0 0 1,-1 0-1,1 0 0,-1 1 1,1-1-1,-1 0 0,1 1 1,0 0-1,-1-1 1,0 1-1,1 0 0,-1 0 1,1-1-1,-1 1 0,0 0 1,0 1-1,0-1 0,1 0 1,0 3-1,1-1 31,0 1 0,0 0 0,-1 1 0,0-1-1,0 0 1,0 1 0,0-1 0,-1 1 0,0-1 0,0 1 0,0 0 0,0 8-1,-3 24 133,-1-1 0,-2 0 0,-2 0-1,-1 0 1,-18 50 0,25-84-111,0 1 0,0 0 0,0-1 0,-1 1-1,1-1 1,-1 0 0,1 1 0,-1-1 0,0 0 0,0 0 0,0 0 0,-4 3 0,5-4-27,0 0 1,-1 0-1,1-1 1,-1 1-1,1-1 1,0 1-1,-1-1 1,1 0-1,-1 1 1,1-1-1,-1 0 1,1 0-1,-1 0 1,1 0-1,-1 0 1,1-1-1,0 1 1,-1 0 0,1-1-1,-1 1 1,1-1-1,0 1 1,-1-1-1,-1-1 1,0 0-10,-1 1 0,1-1 0,0 0 0,0 0 0,0-1 0,1 1 0,-1-1 1,1 1-1,-1-1 0,1 0 0,-4-5 0,6 8-5,0 0 0,0-1 0,0 1 0,0 0 0,0 0 0,0-1 0,0 1 0,0 0 0,-1 0 0,1-1 1,0 1-1,0 0 0,0 0 0,0-1 0,0 1 0,0 0 0,0 0 0,1-1 0,-1 1 0,0 0 0,0 0 0,0-1 0,0 1 0,0 0 0,0 0 0,0-1 0,0 1 0,1 0 0,-1 0 0,0 0 0,0-1 0,0 1 1,0 0-1,1 0 0,-1 0 0,0 0 0,0 0 0,1-1 0,-1 1 0,0 0 0,0 0 0,0 0 0,1 0 0,-1 0 0,0 0 0,0 0 0,1 0 0,-1 0 0,0 0 0,1 0 0,-1 0 0,20 1-97,-13 0 25,8 1 96,0-1 0,0-1 0,0 0-1,1-1 1,-1-1 0,0 0 0,-1-1 0,1-1-1,0 0 1,-1-1 0,14-7 0,-9 2 55,-1 0 0,0-2 0,-1 0 1,0-1-1,-1 0 0,-1-1 0,0-1 0,-1-1 1,0 0-1,11-18 0,-23 30-74,1 0 0,-1 0 1,1-1-1,-1 1 0,0-1 0,-1 1 0,1-1 1,-1 0-1,0 1 0,0-1 0,0 0 0,-1 0 1,1 0-1,-1 0 0,-1 0 0,1 0 0,-1 1 1,1-1-1,-3-5 0,3 9-14,-1 0-1,0 0 1,1 0-1,-1 0 1,0 0 0,0 0-1,0 0 1,1 0-1,-1 0 1,0 0 0,0 0-1,-1 0 1,1 1-1,0-1 1,0 0 0,0 1-1,0-1 1,-1 1 0,1 0-1,0-1 1,0 1-1,-1 0 1,1 0 0,0-1-1,0 1 1,-1 0-1,-1 1 1,-2-1-56,0 0-1,1 1 1,-1 0 0,0 0 0,-9 3-1,8-1 58,0-1 0,1 2-1,0-1 1,0 0 0,0 1-1,0 0 1,0 0-1,1 1 1,-1 0 0,1-1-1,1 1 1,-1 0 0,1 1-1,-1-1 1,-3 11 0,4-10 14,0 1 0,1 1 0,-1-1 0,2 0 0,-1 0 0,1 1 0,0-1 0,0 1 0,1-1 0,0 1 0,1-1 0,2 14 0,-1-13 20,0-1 0,1 0-1,0 0 1,0 0 0,0-1 0,1 1 0,0-1-1,1 1 1,-1-1 0,1-1 0,0 1 0,7 5-1,-8-8 2,0 0-1,0 0 0,0 0 0,0-1 0,1 0 1,-1 1-1,1-1 0,0-1 0,0 1 0,-1-1 1,1 0-1,0 0 0,0 0 0,0-1 0,0 1 1,0-1-1,0-1 0,1 1 0,6-2 0,-2-1 20,1-1 0,-1 0 0,0 0 0,0-1 0,-1-1 0,0 0 0,16-12 0,58-56 151,-81 72-184,74-84 202,-28 30-360,-46 54 141,-1-1-1,1 1 0,-1-1 1,1 1-1,-1-1 0,0 1 1,0-1-1,0 0 0,0 0 1,0 0-1,0-4 0,-1 7 9,0 0 0,0-1 0,0 1-1,0 0 1,0 0 0,1 0-1,-1 0 1,0 0 0,0-1 0,0 1-1,1 0 1,-1 0 0,0 0-1,0 0 1,0 0 0,1 0 0,-1 0-1,0 0 1,0 0 0,0 0-1,1 0 1,-1 0 0,0 0 0,0 0-1,1 0 1,-1 0 0,0 0 0,0 0-1,0 0 1,1 0 0,-1 0-1,0 0 1,0 0 0,0 0 0,1 0-1,-1 1 1,0-1 0,0 0-1,0 0 1,1 0 0,9 5-40,-11-5 29,1 0 12,3 2-13,-1-1-1,1 1 1,-1 0-1,0 0 1,0 0-1,0 0 1,0 1-1,0-1 1,-1 0 0,1 1-1,-1-1 1,1 1-1,-1 0 1,0-1-1,0 1 1,0 0-1,0 0 1,-1 0 0,1 0-1,-1 0 1,1 0-1,-1-1 1,-1 6-1,6 80-86,-4-81 161,-1 0 1,1 0-1,2 13 0,-2-19-42,-1 1 1,1 0-1,-1 0 0,1-1 1,-1 1-1,1-1 0,0 1 1,0 0-1,0-1 1,0 1-1,0-1 0,0 0 1,0 1-1,1-1 0,-1 0 1,0 0-1,1 0 0,-1 0 1,2 1-1,-2-2-1,0 1-1,0-1 1,-1 0 0,1 0-1,0 0 1,0 0 0,0-1 0,-1 1-1,1 0 1,0 0 0,0 0-1,-1 0 1,1-1 0,0 1-1,-1 0 1,1-1 0,0 1-1,-1-1 1,2 0 0,13-12 82,-8 7-41,51-48 121,-36 32-130,1 2-1,26-19 1,-36 29-35,1-1 0,-2 0 0,1-1-1,16-20 1,-29 31-52,1 0 0,0 1 1,-1-1-1,1 0 0,0 0 0,0 0 0,0 1 0,0-1 0,0 0 0,0 1 0,-1-1 0,2 1 0,-1-1 0,0 1 0,0-1 1,0 1-1,1-1 0,-2 18 57,3 66 117,-2-72-133,1 0 1,0 0-1,1 0 1,0-1-1,6 15 1,-6-18 61,1 1 0,-1 0 0,2-1 0,-1 0 0,10 12 0,-13-18-45,0 0 0,0 0 0,1 0 0,-1 0-1,0 0 1,0 0 0,1 0 0,-1-1 0,1 1 0,-1 0 0,1-1 0,-1 1 0,1-1 0,-1 0 0,1 1 0,0-1 0,-1 0 0,1 0 0,-1 0 0,1 0 0,0 0 0,-1 0 0,1-1 0,-1 1 0,1 0 0,-1-1 0,1 1 0,-1-1 0,1 0 0,-1 1 0,1-1 0,-1 0 0,0 0 0,1 0 0,0-1 0,11-9 68,0-1 0,-1 0 0,17-23 0,11-11-152,-13 17 52,-19 19-47,1 1 1,0 0 0,0 1-1,15-11 1,-24 19 51,0-1 0,1 1 0,-1 0 0,0 0 0,1 0 0,-1-1 0,0 1-1,1 0 1,-1 0 0,0 0 0,1 0 0,-1 0 0,1 0 0,-1 0 0,0 0 0,1 0 0,-1 0 0,1 0 0,-1 0 0,0 0 0,1 0 0,-1 0 0,1 0 0,-1 0-1,0 0 1,1 0 0,0 1 0,4 10-128,-3 21 74,-3-26 92,-1 48-45,0-35 79,1 0 0,2 27 1,-1-24 61,1-17 318,4-14-121,5-15-137,21-39-63,-28 57-174,1 1 0,-1 0 0,1 0 0,0 0 0,0 0 0,1 1 0,-1-1 0,9-5 0,-13 10 42,0 0 0,1 0-1,-1-1 1,0 1 0,1 0 0,-1 0 0,1-1 0,-1 1 0,1 0-1,-1 0 1,0 0 0,1 0 0,-1 0 0,1-1 0,-1 1 0,1 0-1,-1 0 1,1 0 0,-1 0 0,1 0 0,-1 1 0,1-1-1,-1 0 1,1 0 0,-1 0 0,0 0 0,1 0 0,-1 1 0,1-1-1,0 1-4,0 0-1,-1 0 1,1 0-1,-1-1 1,1 1-1,-1 0 1,1 0-1,-1 0 0,0 0 1,0 0-1,1 0 1,-1 0-1,0 1 1,1 5-20,-1 0 0,0 0 0,-1 7 1,-1-5 64,0 9 14,2-17-31,0-1 1,0 1-1,0 0 0,0-1 1,0 1-1,0 0 1,1-1-1,-1 1 0,0-1 1,0 1-1,1 0 0,-1-1 1,0 1-1,1-1 0,-1 1 1,0-1-1,1 1 0,-1-1 1,1 1-1,-1-1 0,2 2 1,-2-2-1,1 0 0,0 0 1,-1 0-1,1 0 1,0 0-1,-1-1 0,1 1 1,0 0-1,-1 0 1,1 0-1,0 0 0,-1-1 1,1 1-1,-1 0 1,1-1-1,0 1 0,-1 0 1,1-1-1,-1 1 1,1-1-1,0 0 0,17-15 115,-8 6-17,11-7-171,1 1 1,0 0-1,1 2 1,40-19-1,-61 32 40,0 1 1,0-1-1,0 0 1,0 1-1,0-1 0,0 1 1,0-1-1,0 1 0,1 0 1,-1 0-1,0 0 1,0 0-1,0 0 0,0 1 1,0-1-1,0 1 1,1-1-1,-1 1 0,0 0 1,0 0-1,-1 0 1,5 2-1,-1 1-3,-1 0-1,0 1 1,0 0 0,0 0-1,0 0 1,3 7-1,-4-7 40,-1-1 0,1 1 0,0-1 0,0 0 0,1 0 0,-1 0 0,1 0 0,0-1 0,0 0 0,7 5 0,-9-6 12,1-1 0,0 0 0,0 0 0,0-1 0,-1 1 1,1-1-1,0 1 0,0-1 0,0 0 0,0 0 1,5-1-1,0 0 5,-1-1 1,1 0-1,7-4 1,6-2-66,-9 4 64,-1-2 0,1 0 0,-1 0 0,0-1 0,-1 0 0,0 0 0,11-11 0,-20 16-37,1 0-1,-1 0 1,0 0-1,0 0 0,0 0 1,0 0-1,0 0 1,0-1-1,0 1 1,-1 0-1,1 0 1,-1-1-1,0 1 1,0 0-1,0 0 0,0-1 1,0 1-1,0 0 1,0-1-1,-1 1 1,1 0-1,-1 0 1,0-1-1,0 1 0,0 0 1,-1-3-1,2 4 4,-1 1 0,1 0 0,0 0-1,0-1 1,0 1 0,0 0 0,0 0-1,0 0 1,0-1 0,0 1 0,0 0 0,-1 0-1,1 0 1,0 0 0,0-1 0,0 1-1,0 0 1,-1 0 0,1 0 0,0 0-1,0 0 1,0-1 0,-1 1 0,1 0 0,0 0-1,0 0 1,0 0 0,-1 0 0,1 0-1,0 0 1,0 0 0,-1 0 0,1 0-1,0 0 1,0 0 0,-1 0 0,1 0 0,0 0-1,0 0 1,0 0 0,-1 0 0,-12 1-33,13-1 31,0 0 0,0 0 1,0 0-1,0 0 1,-1 0-1,1 1 0,0-1 1,0 0-1,0 0 1,0 0-1,0 0 0,0 0 1,0 0-1,-1-1 0,1 1 1,0 0-1,0 0 1,0 0-1,0 0 0,0 0 1,0 0-1,0 0 1,-1 0-1,1 0 0,0 0 1,0 0-1,0 0 1,0 0-1,0 0 0,0 0 1,0-1-1,0 1 1,0 0-1,0 0 0,0 0 1,0 0-1,-1 0 1,1 0-1,0 0 0,0 0 1,0-1-1,0 1 0,0 0 1,0 0-1,0 0 1,0 0-1,0 0 0,0 0 1,0 0-1,0-1 1,0 1-1,0 0 0,0 0 1,0 0-1,1 0 1,-1 0-1,0 0 0,0 0 1,0 0-1,0-1 1,0 1-1,0 0-32,-3 3 66,-33 38-437,34-37 407,-1 0 0,1 1 0,0-1 1,0 1-1,1-1 0,-1 1 0,1 0 0,0 0 1,0 0-1,0-1 0,1 1 0,0 0 0,0 0 0,0 0 1,1 0-1,-1 0 0,1 0 0,0-1 0,1 1 1,-1 0-1,5 8 0,-2-6 30,15 26-91,-18-31 70,1 0 0,0 0 0,-1 0 1,1 0-1,0 0 0,0-1 0,0 1 0,0-1 0,0 1 0,0-1 0,0 0 0,4 2 0,-4-3 7,0 0-1,-1 0 0,1 0 1,0 0-1,0 0 0,0 0 0,-1-1 1,1 1-1,0-1 0,0 1 1,-1-1-1,1 0 0,0 1 1,-1-1-1,1 0 0,-1 0 1,1 0-1,1-2 0,28-25 344,-23 21-331,18-19-30,1 2 0,55-39 0,-74 59-63,-1 0 0,1 1 0,0 0 1,12-3-1,-20 6 61,1 0 1,-1 0-1,0-1 1,1 1-1,-1 0 1,1 0-1,-1 0 1,0 0-1,1 0 1,-1 0-1,1 0 1,-1 0-1,1 0 1,-1 0-1,0 0 1,1 1-1,-1-1 1,1 0-1,-1 0 1,0 0-1,1 0 1,-1 1-1,0-1 1,1 0-1,-1 0 1,0 1-1,1-1 1,-1 0-1,0 1 1,1-1 0,-1 0-1,0 1 1,0-1-1,1 1 1,-1-1-1,0 0 1,0 1-1,0-1 1,0 1-1,0-1 1,0 0-1,1 1 1,-1-1-1,0 1 1,0-1-1,0 0 1,0 1-1,-1-1 1,1 1-1,0 0 1,-6 24 12,6-23-16,-11 23 43,9-20 1,-1 0 0,1 0-1,0 0 1,1 0 0,-1 0 0,0 8 0,7-15 51,1-1 1,-1 0 0,0 0-1,1 0 1,5-6 0,-10 9-86,7-7-42,1 0 1,1 1 0,-1 0 0,17-7 0,-24 12 18,0 0-1,0 0 0,0 1 1,1-1-1,-1 1 1,0 0-1,0 0 0,0 0 1,0 0-1,1 0 0,-1 0 1,0 0-1,2 1 1,-2 0 7,-1-1 0,1 1 0,-1 0 0,1 0 0,-1 0 0,0 0 0,1 0 0,-1 0 0,0 0 0,0 0 0,0 1 0,0-1 0,0 0 0,0 1 0,0-1 0,0 1 0,-1-1 0,1 1 0,0 2 0,6 29-78,-6-24 109,1-1 0,0 0-1,5 17 1,-6-23-5,0 0-1,0 0 1,0-1-1,0 1 1,0 0-1,0-1 1,0 1-1,1 0 1,-1-1-1,1 0 1,-1 1-1,1-1 1,0 0-1,-1 0 1,1 0-1,0 0 1,0 0-1,-1 0 0,1 0 1,0-1-1,4 2 1,-2-2 3,0 0 0,0 0 0,0 0 0,0 0 1,0-1-1,0 0 0,0 0 0,0 0 0,0 0 0,0 0 0,0-1 0,-1 0 1,6-3-1,7-5-44,23-19 1,-29 22 78,4-4-40,0 0 1,-1 0-1,0-1 0,-1-1 1,0 0-1,-1-1 0,-1 0 1,0-1-1,9-19 0,-5 4 17,-3 0-1,0-2 0,9-44 1,5-96 160,-10 63-204,-13 97-6,9-77-57,-11 78-10,1 0 0,-2 1 0,1-1 0,-2 0 0,-4-20 0,6 31 82,0 0 0,0 0 0,0 0 0,0 0 0,0 0 0,0-1 0,0 1 0,0 0 0,0 0 1,0 0-1,0 0 0,0 0 0,0 0 0,0 0 0,0-1 0,0 1 0,0 0 0,0 0 0,0 0 0,0 0 0,-1 0 0,1 0 0,0 0 0,0 0 1,0 0-1,0-1 0,0 1 0,0 0 0,0 0 0,0 0 0,-1 0 0,1 0 0,0 0 0,0 0 0,0 0 0,0 0 0,0 0 0,0 0 0,-1 0 0,1 0 1,0 0-1,-4 6-135,-4 14-20,1 18 7,2 1 0,0 65 0,4-77 143,1-9 70,-2 147-64,3-131 81,2-1 1,14 64-1,-14-84 12,1 0 0,9 19 0,-11-27-42,0-1 0,0 0 0,1 0 0,-1-1 0,1 1 0,0 0 0,0-1 0,1 0 1,-1 1-1,1-1 0,3 2 0,-4-4-26,-1 0 0,0 0 1,1-1-1,-1 1 0,1-1 0,-1 0 0,1 1 1,-1-1-1,1 0 0,-1 0 0,1-1 0,-1 1 1,1 0-1,-1-1 0,0 0 0,1 1 0,-1-1 1,4-2-1,5-2 92,0 0-1,17-12 1,9-8-289,74-36 0,-110 60 170,-1 1 0,1-1-1,-1 1 1,1 0 0,-1-1-1,1 1 1,0 0 0,-1-1-1,1 1 1,0 0-1,-1 0 1,1 0 0,0 0-1,0 0 1,-1-1 0,1 1-1,0 1 1,-1-1 0,1 0-1,0 0 1,0 0 0,-1 0-1,1 0 1,0 1 0,0-1-1,-1 1 5,0 0-1,0-1 1,0 1-1,0 0 0,0 0 1,0 0-1,0-1 0,-1 1 1,1 0-1,0 0 1,0-1-1,-1 1 0,1 0 1,-1-1-1,1 1 0,0 0 1,-2 0-1,-24 32 7,-47 35-94,-11 11 154,70-66 7,1-1 207,11-9-34,5-4 85,28-17-378,13-6 173,24 0-692,137-29 0,-142 38-3037,-27 4-1228,-36 11 4685,1 0-1,-1 0 0,1 0 0,-1 0 1,1 0-1,-1-1 0,0 1 0,1 0 1,-1 0-1,1-1 0,-1 1 0,0 0 1,1 0-1,-1-1 0,0 1 1,0 0-1,1-1 0,-1 1 0,0 0 1,0-1-1,1 1 0,-1-1 0,0 1 1,0 0-1,0-1 0,0 0-138,-1 0 1,0 1-1,0-1 0,0 0 0,0 1 1,1-1-1,-1 1 0,0 0 0,0-1 1,0 1-1,0 0 0,0-1 0,0 1 1,0 0-1,0 0 0,0 0 1,-2 0-1,-140-12-6780,56 7 8759,-5-7 6536,64 8-6142,-33-6 976,54 8-2666,0 0 0,-1 0 0,1-1 0,1 0 0,-1 0 0,-8-5 0,13 6-323,0 1 1,0-1-1,0 1 0,0-1 1,1 0-1,-1 1 0,0-1 1,1 0-1,-1 0 1,1 0-1,0 0 0,-1-1 1,1 1-1,0 0 0,0-1 1,1 1-1,-1 0 1,0-4-1,1 3-40,0 0 0,0 0 0,0 0 0,1 0 0,-1 0 0,1-1 0,0 1 0,-1 0 0,2 1 0,-1-1 0,0 0-1,3-4 1,2-2-53,0 1-1,0 0 1,1 0-1,0 1 1,1 0-1,-1 0 1,13-7-1,61-34-1285,-44 31 580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1:5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52 9984,'-66'-40'4512,"61"32"-3936,0 5-640,10 6-96,3-3-1984,7 0 1184,15 3-3680,12 11 2592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2:0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30 3552,'-2'-19'2859,"1"19"-2715,1-1-1,0 1 1,0 0 0,0-1-1,0 1 1,0-1 0,0 1-1,0 0 1,1-1 0,-1 1-1,0-1 1,0 1 0,0 0-1,0-1 1,0 1 0,1 0-1,-1-1 1,0 1 0,0 0 0,1-1-1,-1 1 1,0 0 0,0-1-1,1 1 1,-1 0 0,0 0-1,1-1 1,-1 1 0,0 0-1,1 0 1,-1 0 0,1-1-1,-1 1 1,1 0 0,-1 5 368,-1 16 1024,-7 35 0,0 10-349,8-58-1056,0 0-1,0-1 1,1 1-1,0 0 1,0 0-1,4 10 1,-4-17-92,-1-1 0,0 1 0,1 0 0,-1 0 0,0-1 0,1 1 0,-1-1 0,1 1 0,0 0 0,-1-1 0,1 1 0,-1-1 0,1 1 0,0-1 0,-1 0 0,1 1 0,0-1 0,0 1 0,-1-1 0,1 0 1,0 0-1,0 0 0,-1 1 0,1-1 0,0 0 0,0 0 0,0 0 0,-1 0 0,1 0 0,0 0 0,0-1 0,0 1 0,-1 0 0,2 0 0,4-2 211,-1 0 1,0 1-1,9-6 1,11-7-58,-1-1 1,41-35-1,-54 41-256,-7 6-24,-1 0 0,1 0-1,0 1 1,0-1 0,0 1 0,7-3-1,-10 5 66,0 0 0,-1 0 0,1 0 0,-1 0 0,1 0 1,0-1-1,-1 1 0,1 0 0,-1 1 0,1-1 0,0 0 0,-1 0 0,1 0 0,-1 0 0,1 0 0,-1 0 0,1 1 0,0-1 0,-1 0 0,1 1 0,-1-1 0,1 1 0,0 0 10,0 0 0,0 0 0,-1 0 0,1 1 0,-1-1 0,1 0 1,-1 0-1,0 1 0,1-1 0,-1 0 0,0 0 0,0 1 0,0-1 0,0 0 0,0 2 0,0 0 33,0-1-1,0 1 0,0 0 0,0-1 0,0 1 1,1-1-1,-1 1 0,1 0 0,0-1 0,0 1 1,0-1-1,0 0 0,0 1 0,1-1 0,-1 0 0,0 0 1,1 0-1,0 0 0,0 0 0,-1 0 0,1 0 1,0 0-1,0-1 0,1 1 0,-1-1 0,0 0 1,4 2-1,1 0 98,0-2 0,0 1 1,0-1-1,0 0 0,0 0 0,0-1 1,0 0-1,7-1 0,54-9 418,-30-1-325,-31 9-218,1-1 1,0 1-1,0 0 0,0 1 0,10-1 0,-16 2-2,-1 0 0,0 0 0,1 1-1,-1-1 1,1 0 0,-1 1 0,1-1-1,-1 1 1,0-1 0,1 1 0,-1 0-1,0 0 1,0-1 0,0 1 0,1 0-1,-1 0 1,0 0 0,0 0 0,0 0-1,-1 1 1,1-1 0,0 0 0,0 0-1,0 1 1,-1-1 0,1 0 0,0 2 0,1 4 30,0-1 1,-1 1 0,1 0-1,-1 8 1,0-10 0,1 45 145,-1 1-1,-11 84 0,4-69-174,-1 9 504,-21 94 0,25-155-444,2-9 87,0 0 0,0 0 1,0 0-1,-1 0 0,1 0 1,-1 0-1,0-1 1,-1 1-1,-5 7 0,8-12-122,0 1-1,0-1 1,0 0-1,0 0 1,0 0-1,0 0 0,0 0 1,0 1-1,-1-1 1,1 0-1,0 0 1,0 0-1,0 0 1,0 0-1,-1 0 1,1 0-1,0 1 0,0-1 1,0 0-1,0 0 1,-1 0-1,1 0 1,0 0-1,0 0 1,0 0-1,-1 0 0,1 0 1,0 0-1,0 0 1,0 0-1,0 0 1,-1 0-1,1 0 1,0 0-1,0 0 1,0-1-1,-1 1 0,1 0 1,-3-8 392,1-11-94,5-24-255,15-83 1,-8 68 90,36-174-304,-38 204 101,1 1 0,1 0 0,1 0-1,2 1 1,1 1 0,18-27 0,-24 42 18,0 0 0,0 1 0,0 0 0,1 1 1,1 0-1,17-12 0,-22 17 2,-1 0 0,1 1 0,0 0 0,0 0 0,0 0 0,0 1 0,11-2 1,-13 3 7,0 0 1,1 0-1,-1 0 1,0 0-1,0 0 1,1 1-1,-1 0 1,0 0-1,0 0 1,0 0-1,1 0 1,-1 0-1,4 4 1,-5-4 21,-1 0-1,0 0 1,0 0 0,1 0 0,-1 0-1,0 0 1,0 0 0,0 0 0,0 1-1,0-1 1,-1 0 0,1 1 0,0-1-1,-1 1 1,1-1 0,0 1 0,-1-1-1,0 1 1,1-1 0,-1 1 0,0-1-1,0 1 1,0 0 0,0-1-1,0 1 1,0-1 0,-1 1 0,1-1-1,0 1 1,-1-1 0,1 1 0,-1-1-1,1 1 1,-2 1 0,-2 4 37,0 0 0,0 0-1,-1 0 1,-9 10 0,13-16-29,-16 18 184,0-1 1,-33 27-1,45-41-222,1-1 0,-1 0 0,0-1 1,1 1-1,-1-1 0,-9 3 0,-3-2-4076,11-3 1420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2:0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14 880 5152,'-11'10'1648,"9"-6"-987,2-1-931,1 13 3238,-1-16-2883,0 0 0,0 1 0,1-1-1,-1 0 1,0 1 0,0-1 0,0 0 0,1 1 0,-1-1-1,0 0 1,0 0 0,1 1 0,-1-1 0,0 0 0,0 0 0,1 1-1,-1-1 1,0 0 0,1 0 0,-1 0 0,0 0 0,1 1-1,-1-1 1,1 0 0,-1 0 0,0 0 0,1 0 0,-1 0-1,0 0 1,1 0 0,-1 0 0,1 0 0,-1 0 0,0 0-1,1 0 1,-1-1 0,0 1 0,1 0 0,-1 0 0,0 0-1,1-1 1,15-6 767,-1-1-1,0-1 0,0-1 1,18-16-1,-13 11-495,-4 3-168,93-74 669,-84 64-727,-1-1 0,29-38 0,-29 27 21,35-65-1,10-42 24,21-82 562,-54 119-269,-25 67-1142,-84 290 744,62-206 0,-3 8 139,3 1 0,-6 73 0,16-113-99,1 0-1,1 0 0,3 21 0,-3-33-53,-1 1 1,1-1-1,0 0 0,1 1 0,-1-1 0,1 0 0,0 0 0,0 0 1,0 0-1,1-1 0,-1 1 0,1-1 0,0 1 0,0-1 1,0 0-1,6 4 0,-7-6-24,-1 0 1,1 0-1,0 0 0,1 0 1,-1-1-1,0 1 0,0-1 1,0 1-1,0-1 0,0 0 0,0 0 1,1 0-1,-1 0 0,0 0 1,0-1-1,0 1 0,0-1 1,0 1-1,0-1 0,0 0 1,0 0-1,4-2 0,3-2 53,-1 0-1,1-1 0,10-11 0,-7 7-85,68-59-100,-73 63-70,-7 5-152,-12 17 36,9-10 267,-3 4-12,0 1-1,1 0 0,0 0 1,-5 20-1,9-28 48,0 0-1,1 0 0,0 0 1,-1 0-1,1 0 0,0 0 1,1 0-1,-1 0 0,0 0 1,1 0-1,0 0 0,-1 0 0,1 0 1,0 0-1,1 0 0,-1-1 1,0 1-1,1 0 0,0-1 1,-1 1-1,1-1 0,0 0 1,0 0-1,5 4 0,-1-2 36,0 0 0,0-1-1,0 0 1,0 0-1,0 0 1,1-1 0,0 0-1,-1-1 1,1 1 0,0-1-1,-1 0 1,1-1-1,0 0 1,0 0 0,0 0-1,12-3 1,-13 2 2,0 0 0,0 0 1,0-1-1,0 0 0,0 0 0,-1 0 0,1-1 1,-1 0-1,0 0 0,0 0 0,0-1 0,0 0 1,0 0-1,-1 0 0,1 0 0,-1-1 0,0 1 1,-1-1-1,4-6 0,-5 7-64,0-1 1,0 1-1,0-1 0,-1 1 1,0-1-1,0 0 0,0 1 1,-1-1-1,1 0 1,-1 0-1,0 0 0,-1 1 1,1-1-1,-1 0 0,0 0 1,0 1-1,0-1 1,-1 0-1,1 1 0,-1 0 1,0-1-1,-1 1 0,1 0 1,-1 0-1,0 0 1,0 0-1,0 1 0,0-1 1,-1 1-1,1 0 0,-1-1 1,0 2-1,0-1 0,0 0 1,0 1-1,0 0 1,-7-2-1,2 1-49,0 0-1,-1 1 1,1 0 0,-1 1 0,-15 0 0,16 3 100,11 2 99,-1-3-94,0 1 1,1-2-1,-1 1 0,0 0 0,1 0 1,-1 0-1,1-1 0,0 1 0,1 0 1,48 8 294,54 2 1,-104-11-339,35 3-269,0-1-1,0-2 1,71-9 0,-104 8-375,1 0 1,-1 0 0,1 0 0,-1-1-1,0 1 1,5-3 0,-8 3 543,12-3-2183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2:0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27 173 10560,'-27'-20'4768,"62"7"-4128,-3 6 959,4-1-991,22-12 192,1 4-480,27-8-64,4 8-160,13-4-64,-9 8 0,-9 1-2080,-9 6 1120,-12 5-7935,-15 8 4895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2:03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14 218 2912,'-14'0'8106,"19"-7"-5119,7-13-1152,-11 17-1729,0 0 1,1 0 0,0 0-1,-1 0 1,1 1 0,0-1-1,3-2 1,9-10 145,55-49 510,-59 56-705,1 0 1,0 1 0,0 1-1,1 0 1,16-7 0,1 3-141,45-11-1,-62 19 125,0 0-1,0 0 1,1 1 0,-1 1-1,0 0 1,22 3-1,-30-2-15,0 0 0,-1 0 0,1 0-1,0 0 1,-1 0 0,0 1 0,1 0 0,-1 0-1,0 0 1,1 0 0,4 5 0,-7-6-5,1 1 1,-1 0-1,0 0 1,1-1-1,-1 1 1,0 0-1,0 0 0,0 0 1,-1 1-1,1-1 1,0 0-1,-1 0 1,0 0-1,1 0 1,-1 1-1,0-1 0,0 0 1,0 0-1,0 0 1,-1 1-1,1-1 1,-1 3-1,0-1 21,-1 1 0,0-1 1,0 1-1,0-1 0,0 0 0,0 1 0,-1-1 0,-4 5 1,-31 29 208,21-21-167,-2 1 27,-97 102 196,100-102-288,-1 1 22,1 1 1,0 1-1,1 0 0,-18 36 0,31-53-36,1-1 1,-1 0-1,1 1 1,0-1-1,0 1 1,1 0-1,-1-1 1,1 1-1,-1-1 1,1 1 0,0 0-1,1-1 1,-1 1-1,1 0 1,1 3-1,-1-4 1,0 0 0,1 0 1,-1 0-1,1 0 0,0 0 0,0-1 0,0 1 0,0-1 1,1 0-1,-1 1 0,0-1 0,1 0 0,0 0 0,-1-1 1,1 1-1,0 0 0,4 1 0,25 9-16,59 15 0,13 4-9,-92-27 30,0 1 1,0 1-1,-1 0 1,0 1 0,0 0-1,12 11 1,-21-17-7,-1 1 0,1-1 0,-1 0 0,1 1 0,-1-1 0,0 1 0,0 0 0,0 0-1,0-1 1,0 1 0,0 0 0,0 0 0,0 0 0,-1 0 0,2 3 0,-2-4 25,0 1-1,-1-1 1,1 1 0,0-1-1,0 1 1,-1-1-1,1 0 1,0 1 0,-1-1-1,1 1 1,-1-1 0,0 0-1,0 0 1,1 1 0,-1-1-1,-2 2 1,-2 2 99,0-1 1,-1 1 0,0-1 0,0 0-1,0-1 1,-12 6 0,-28 11 127,-83 25 0,-50 0-22,170-43-202,-1 0 22,-19 3-1,28-5-114,0 0-1,0 0 1,0 0-1,1 0 1,-1 0-1,0 0 1,0 0 0,0 0-1,1-1 1,-1 1-1,0 0 1,0 0-1,-1-2 1,2 2-14,0 0 0,0 0 0,0 0 0,0 0-1,0-1 1,0 1 0,0 0 0,0 0 0,0 0 0,-1-1 0,1 1 0,0 0-1,0 0 1,0 0 0,0-1 0,0 1 0,0 0 0,0 0 0,0 0 0,0-1-1,1 1 1,-1 0 0,0 0 0,0 0 0,0-1 0,0 1 0,0 0 0,0 0-1,0 0 1,0-1 0,1 1 0,0-2-592,0 1-1,1-1 1,0 1 0,-1-1-1,1 1 1,0-1 0,3-1 0,15-5-2085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2:0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84 116 4992,'-14'-10'1970,"14"10"-1866,-1-1 0,1 1 0,0 0 0,-1 0 0,1 0-1,0-1 1,0 1 0,-1 0 0,1 0 0,0-1 0,0 1 0,-1 0-1,1 0 1,0-1 0,0 1 0,0 0 0,-1-1 0,1 1-1,0 0 1,0-1 0,0 1 0,0 0 0,0-1 0,0 1 0,0 0-1,0-1 1,0 1 0,0 0 0,0-1 0,0 1 0,0 0-1,0-1 1,0 1 0,0-1 0,3-13 3395,2 9-3228,0 0 1,1 0 0,0 1 0,0 0-1,0 0 1,0 0 0,1 1 0,0 0-1,6-2 1,11-3-9,33-7-1,-35 10-127,1 1-1,0 1 1,23 0-1,-40 3-112,1 0 0,-1 0 0,1 1 0,-1 0 0,0 0 0,1 0 0,-1 1 0,0 0 0,0 0 0,0 1 1,0 0-1,0 0 0,-1 0 0,1 1 0,7 6 0,-11-7 8,1 0 1,-1 0-1,0 0 1,0 1-1,0-1 1,0 1-1,0-1 0,-1 1 1,0 0-1,1-1 1,-1 1-1,-1 0 1,1 0-1,-1 0 1,1 0-1,-2 8 1,0 5 161,-1 0 1,-6 27 0,6-32-116,-5 13 17,0 1-1,-2-1 1,-1 0 0,0-1 0,-2 0-1,-26 38 1,17-31 29,-2-2 1,-32 35-1,-60 48 330,31-32-7,31-31 386,81-50-496,-9-1-237,219-15 624,-196 16-631,47-1-5,-74 2 59,1 1 0,-1 1-1,23 5 1,-32-6-471,-2-1 58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2:0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6 844 3968,'-6'0'9200,"13"-3"-4265,-2-2-5876,12-11 1394,-2-1 0,0-1 1,-1 0-1,0-1 0,16-32 0,43-106-276,-63 132 20,93-218 742,-45 92 192,-54 138-980,2-1-801,-2 17 242,1 11 173,0 12 173,0 0-1,0 38 1,-2-26 68,4 53 68,20 168 348,-23-234-288,-3-18-34,0 0-1,0 0 1,0 0-1,1 0 0,5 10 1,-7-16-89,0-1 0,0 0 0,0 1 0,0-1-1,0 0 1,0 1 0,0-1 0,0 0 0,0 1 0,0-1 0,1 0 0,-1 0 0,0 1 0,0-1 0,0 0 0,1 1 0,-1-1 0,0 0 0,0 0 0,1 0 0,-1 1 0,0-1 0,1 0 0,-1 0 0,0 0 0,0 0 0,1 1 0,-1-1 0,0 0 0,1 0 0,-1 0 0,0 0-1,1 0 1,-1 0 0,0 0 0,1 0 0,-1 0 0,0 0 0,1 0 0,-1 0 0,0 0 0,1 0 0,-1-1 0,0 1 0,1 0 0,-1 0 0,0 0 0,0 0 0,1-1 0,-1 1 0,0 0 0,1 0 0,-1 0 0,0-1 0,2-1 46,0-1 0,-1 1 1,1-1-1,-1 1 0,0-1 0,0 0 1,1-5-1,37-186 569,-19 83-607,63-233-348,-81 337 285,-2 6 31,0 1 1,0-1-1,0 0 1,0 1-1,0-1 0,0 0 1,1 1-1,-1-1 0,0 1 1,0-1-1,1 0 1,-1 1-1,0-1 0,1 1 1,-1-1-1,1 1 1,-1-1-1,0 1 0,1-1 1,-1 1-1,1-1 1,0 1-1,-1 0 0,1-1 1,0 0-1,0 2 1,0-1-1,0 0 1,-1 1 0,1-1-1,0 0 1,-1 1 0,1-1-1,-1 1 1,1-1-1,-1 1 1,1-1 0,-1 1-1,1-1 1,-1 1 0,1 0-1,-1-1 1,0 1-1,1 1 1,3 6-78,0 1 1,4 14-1,67 292 379,-54-214 137,10 25-121,5 25 355,-35-140-463,0 0 1,0 19-1,-1-28-943,2-15-3692,16-14-4164,-1 14 4906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24:31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24575,'5'0'0,"5"0"0,6 0 0,5 0 0,3 0 0,2 0 0,1 0 0,0 0 0,1 0 0,-1 0 0,0 0 0,-1 0 0,1 0 0,-5 0-8191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2:05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55 204 7456,'-1'-3'3332,"6"5"-871,14 2 674,-14-4-2833,0 0 1,-1-1-1,1 0 1,0 0-1,0 0 1,-1 0-1,1-1 1,-1 1-1,1-1 1,-1 0-1,8-5 1,-9 4-245,1 0 0,-1 0 0,1 0 0,-1 0 0,0 0 0,-1-1 0,1 1 0,0-1 0,-1 0 0,0 1 0,0-1 0,0 0-1,0 0 1,-1-1 0,0 1 0,0 0 0,0-1 0,0 1 0,0 0 0,-1-7 0,0 4-50,-1-1 1,0 1-1,0-1 0,-1 1 0,0 0 0,0 0 0,0 0 0,-6-11 0,7 16-27,-1 0 0,1 0 0,0 0 0,-1 0 1,1 0-1,-1 1 0,1-1 0,-1 1 0,0-1 0,0 1 0,0-1 0,1 1 0,-5-2 1,5 3 4,-1-1 0,0 1 0,1 0 0,-1 0 0,0-1 0,0 1 0,1 0 0,-1 0 0,0 1 0,1-1 0,-1 0 0,0 1 0,0-1 0,1 1 0,-1-1 0,1 1 0,-1 0 0,0-1 0,1 1 0,-2 2 0,-4 1 19,1 1 0,1 0 0,-1 0 0,1 1 0,-1-1 0,2 1 0,-1 1 0,1-1 0,0 0 0,-4 10 0,-1 3 137,0 2-1,-7 30 1,14-45-50,0 1 0,0 0 0,1 0 0,0 0 0,0-1 0,1 1 0,-1 0 1,2 0-1,-1 0 0,1 0 0,0 0 0,0 0 0,1 0 0,0 0 0,0-1 0,0 1 0,1-1 0,6 10 0,-5-10-6,0 0-1,0-1 1,1 0-1,-1 0 1,1 0-1,0 0 1,1-1-1,-1 0 1,1 0-1,0 0 1,0-1-1,0 0 1,0 0-1,1 0 1,-1-1-1,1 0 1,0 0-1,0-1 1,-1 0-1,1 0 1,0 0-1,0-1 1,7-1-1,0 1-401,1-2 0,-1 0 0,0 0-1,16-6 1,-11 2-2196,-1-1-1,24-13 1,-13 7-629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2:05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6400,'5'-16'2896,"-5"16"-2810,0 0 1,1-1-1,-1 1 0,0 0 0,0-1 0,0 1 1,1 0-1,-1 0 0,0-1 0,0 1 0,1 0 0,-1 0 1,0-1-1,0 1 0,1 0 0,-1 0 0,0 0 1,1-1-1,-1 1 0,0 0 0,1 0 0,-1 0 1,1 0-1,-1 0 0,0 0 0,1 0 0,-1 0 0,0 0 1,1 0-1,-1 0 0,0 0 0,1 0 0,-1 0 1,1 0-1,-1 0 0,0 0 0,1 0 0,-1 0 1,0 1-1,1-1 0,-1 0 0,1 0 0,3 5 347,0-1-1,1 1 1,-1 0-1,-1 0 1,1 0 0,-1 1-1,0-1 1,0 1-1,0-1 1,-1 1-1,0 0 1,2 8-1,1 12 121,5 42-1,-6-34 37,5 31-255,67 383 1887,-72-420-2012,-4-24-88,0 1 1,0-1-1,1 0 0,0 0 1,0 0-1,0 0 0,1 1 1,2 4-1,-4-8-98,0-1 0,1 0 0,-1 0 0,1 0 0,-1 0 0,0 0 0,1 0 0,-1 1 0,0-1 1,1 0-1,-1 0 0,1 0 0,-1 0 0,0 0 0,1-1 0,-1 1 0,1 0 0,-1 0 0,0 0 0,1 0 0,-1 0 0,0 0 0,1-1 0,-1 1 0,0 0 0,1 0 0,-1 0 0,0-1 0,1 1 0,-1 0 0,0 0 0,0-1 0,1 1 0,-1 0 0,0-1 0,0 1 0,0 0 0,1-1 0,-1 1 0,0-1 0,6-12 123,0 0 0,5-16 0,13-43 88,25-71-79,-21 75-240,64-108-1,25-59 140,-82 146-11,31-70-2268,-59 147-1999,-2 10 1185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2:0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34 2304,'3'-13'922,"-3"11"-562,0 1 0,0 0 0,0-1 1,1 1-1,-1 0 0,0-1 0,1 1 1,-1 0-1,1-1 0,-1 1 0,1 0 0,-1 0 1,1 0-1,1-2 0,-2 5-171,0 0-1,0-1 1,-1 1-1,1 0 1,0-1 0,-1 1-1,1 0 1,-1-1-1,1 1 1,-2 1 0,-2 7 150,1 0 0,-4 19 1,-2 8 183,-88 278 1946,86-273-2202,1 1 0,3 0-1,1 0 1,2 0 0,2 1-1,2-1 1,1 1-1,3-1 1,2 0 0,1 0-1,2 0 1,2-1 0,2-1-1,32 71 1,-37-97-100,1 0 0,16 23 0,-20-32-88,0 0 1,0 0-1,0 0 1,1-1-1,0 0 1,0 0-1,1-1 1,7 5-1,-10-7-72,1 0 1,-1-1-1,1 1 0,-1-1 1,1 0-1,-1-1 1,1 1-1,0-1 0,-1 1 1,8-2-1,-9 1-394,1-1-1,-1 0 1,1 1 0,-1-1 0,1 0-1,-1-1 1,0 1 0,1-1-1,3-2 1,15-16-4589,3-5 1526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2:08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10 5472,'0'0'269,"-1"-1"0,1 0-1,-1 0 1,0 1 0,1-1 0,-1 1 0,0-1 0,1 0 0,-1 1 0,0-1-1,0 1 1,1-1 0,-1 1 0,0 0 0,0-1 0,0 1 0,0 0 0,0 0-1,1 0 1,-1-1 0,0 1 0,0 0 0,0 0 0,0 0 0,0 0 0,-1 1-1,-2 0-252,0 0-1,0 1 0,0-1 0,1 1 0,-5 2 1,-5 3 531,-21 10 363,-53 34-1,71-40-790,0 2-1,1 0 1,0 1 0,1 0-1,1 1 1,0 1 0,1 0-1,1 1 1,0 0 0,2 1-1,-13 28 1,22-44-94,-3 5 34,0 1-1,0 0 0,-1 11 1,3-17-8,1 0 1,0 1 0,0-1-1,0 0 1,0 1-1,0-1 1,0 0 0,1 1-1,-1-1 1,1 0-1,0 1 1,0-1-1,-1 0 1,1 0 0,1 0-1,1 3 1,-3-4-22,1 0 1,0 0-1,0 0 0,-1-1 1,1 1-1,0 0 0,0-1 1,0 1-1,0 0 1,0-1-1,0 1 0,0-1 1,0 0-1,0 1 0,0-1 1,0 0-1,0 1 1,0-1-1,0 0 0,1 0 1,-1 0-1,0 0 0,1 0 1,1-1 31,1 0 0,-1 1 0,0-1 0,0-1 0,0 1 0,0 0 0,6-4 0,1-2 88,1-1 0,-2 0-1,13-12 1,8-13-24,0-1 1,-3-1 0,38-62-1,-47 61-835,-17 36 649,-1 0 1,1 1-1,-1-1 0,1 1 0,-1 0 0,1-1 1,-1 1-1,0-1 0,1 1 0,-1 0 0,0-1 1,1 1-1,-1 0 0,0-1 0,0 1 0,0 0 1,0-1-1,1 2 0,2 12 81,1 1-1,1-1 1,1-1 0,0 1-1,0-1 1,1 0 0,13 17-1,-18-28 47,0 0 0,0 1 0,0-1 0,0 0 0,0 0 0,0-1 0,3 3-1,-4-3-22,1-1-1,-1 1 0,0-1 0,0 1 0,0-1 0,0 1 0,1-1 1,-1 0-1,0 0 0,0 1 0,0-1 0,1 0 0,-1 0 0,0 0 1,0 0-1,1 0 0,-1-1 0,2 1 0,1-3 52,0 0 0,0 0 0,0 0 0,-1 0 1,1-1-1,-1 1 0,1-1 0,-1 0 0,-1 0 0,6-8 0,-5 6-32,15-20 135,39-69 84,-36 58-476,-19 34 140,1 0 0,-1 0-1,0 0 1,1 0 0,0 0 0,-1 1 0,1-1 0,0 1 0,4-3-1,-6 5 42,0 0-1,-1 0 0,1-1 1,0 1-1,0 0 0,0 0 1,0 0-1,0 0 0,0 0 1,0 0-1,0 1 0,-1-1 1,1 0-1,0 0 0,0 1 1,0-1-1,0 0 0,0 1 1,-1-1-1,1 1 0,0-1 1,0 1-1,-1-1 0,1 1 1,0-1-1,-1 1 0,1 0 1,-1-1-1,1 1 0,0 1 1,2 2 20,0 0-1,-1 0 1,1 1 0,1 4 0,-1-2 7,-1 0 0,0 1-1,-1-1 1,0 0 0,0 1 0,0-1 0,-1 9-1,-5 52 9,4-56-21,-25 150 725,25-159-667,0 0 1,1 0-1,-1-1 1,0 1-1,-1 0 1,1-1-1,0 1 1,-1-1-1,0 0 1,1 1-1,-3 1 1,3-3-41,1-1 0,0 0 0,-1 1 0,1-1-1,-1 0 1,1 0 0,-1 1 0,1-1 0,-1 0 0,1 0 0,-1 0 0,1 0 0,-1 1 0,1-1 0,-1 0 0,1 0 0,-1 0 0,1 0 0,-1 0 0,1 0 0,-1-1 0,1 1 0,-1 0 0,0 0-1,0-1-1,0 0-1,0 0 0,0 1 0,-1-1 0,1 0 0,0 0 0,1 0 0,-1 0 0,0-1 1,0 1-1,0 0 0,1 0 0,-2-2 0,-8-22 39,2 0 1,0 0-1,2-1 1,-4-30-1,9 54-62,1 1-1,0 0 0,-1 0 1,1 0-1,0-1 1,0 1-1,0 0 0,0 0 1,0 0-1,1-1 1,-1 1-1,0 0 0,0 0 1,1 0-1,-1 0 1,1-1-1,-1 1 0,1 0 1,1-2-1,-1 3-2,-1-1 1,1 1-1,0-1 0,0 1 0,0-1 0,0 1 0,0-1 1,0 1-1,0 0 0,0 0 0,0-1 0,0 1 0,0 0 1,0 0-1,0 0 0,0 0 0,0 0 0,1 1 0,5 0 1,-1 1 0,1-1 0,-1 2-1,0-1 1,11 7 0,-4-3-59,0 0 1,0 0-1,0-1 1,1-1-1,17 4 1,-15-5-1430,0-2 0,21 1 0,-5-4-3538,2 2 1553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2:10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183 531 4160,'0'0'185,"-1"0"0,1 0 0,-1-1-1,1 1 1,-1 0 0,1 0 0,0 0 0,-1 0 0,1 0 0,-1 0 0,1 1 0,-1-1 0,1 0-1,-1 0 1,1 0 0,0 0 0,-1 0 0,1 1 0,-1-1 0,1 0 0,0 0 0,-1 1 0,1-1-1,0 0 1,-1 1 0,1-1 0,0 0 0,-1 1 0,-5 6 1749,0-2-1619,0 0 0,1 1 1,0-1-1,0 1 0,0 0 1,1 0-1,0 1 0,0-1 1,-4 10-1,7-12-266,0-1-1,0 1 1,0 0 0,0 0-1,0 0 1,1-1 0,-1 1-1,1 0 1,0 0 0,1 0 0,-1 0-1,0 0 1,1-1 0,0 1-1,0 0 1,0 0 0,1-1-1,-1 1 1,1-1 0,3 6 0,-1-2 11,8 10 1094,-12-17-1134,0 0-1,0 0 1,0 0-1,0 0 1,1 0 0,-1 0-1,0 0 1,0 0-1,0 0 1,0 0 0,0 0-1,0 1 1,0-1 0,0 0-1,1 0 1,-1 0-1,0 0 1,0 0 0,0 0-1,0 0 1,0 0-1,0 0 1,1 0 0,-1 0-1,0 0 1,0 0-1,0-1 1,0 1 0,0 0-1,0 0 1,0 0 0,0 0-1,1 0 1,-1 0-1,0 0 1,0 0 0,0 0-1,0 0 1,0 0-1,0 0 1,0 0 0,0-1-1,0 1 1,0 0 0,0 0-1,2-13 947,-2-21 55,-10-66 1,9 97-986,0 0 0,1 0 1,-1 0-1,0 0 1,0 1-1,-1-1 0,1 0 1,-1 1-1,1-1 1,-1 1-1,0-1 0,0 1 1,0 0-1,0 0 1,0 0-1,-5-3 0,7 4-23,-1 1 0,1-1 0,-1 1 0,0-1 0,1 1 0,-1-1 0,1 0 0,0 1 0,-1-1 0,1 0 0,-1 1 0,1-1 0,0 0-1,0 0 1,-1 1 0,1-1 0,0 0 0,0 0 0,0 0 0,0 1 0,0-1 0,0 0 0,0 0 0,0 0 0,0 1 0,0-1 0,1 0 0,-1-1 0,1-6 102,0 3-205,-7 7-209,6-2 295,0 0 1,0 0-1,-1 0 1,1 0-1,0 1 1,0-1 0,-1 0-1,1 0 1,0 0-1,0 0 1,-1 0-1,1 1 1,0-1-1,0 0 1,0 0-1,-1 0 1,1 1 0,0-1-1,0 0 1,0 0-1,0 1 1,0-1-1,0 0 1,-1 0-1,1 1 1,0-1-1,0 0 1,0 0 0,0 1-1,-4 8-79,-5 6 69,-1-1 0,-12 14-1,18-23 8,0 1-1,1-1 0,-1 1 1,1 0-1,1 0 0,-1 0 1,1 0-1,0 0 1,-2 10-1,0 9 82,-1 27 0,5-49-60,-2 15 62,2 0 0,1 23 0,0-36-31,-1 0 0,1 0 0,0 0 0,0-1 0,1 1 0,0 0 0,-1 0 0,1-1 0,1 1 0,-1-1 0,1 0 0,0 1 0,4 4 0,-5-7 0,-1-1 0,1 1-1,0-1 1,0 0 0,0 1-1,0-1 1,0 0 0,0 0-1,0 0 1,0 0 0,1-1-1,-1 1 1,0 0-1,0-1 1,1 0 0,-1 0-1,4 1 1,-2-2 21,0 1-1,1-1 1,-1 0-1,0 0 1,0-1-1,0 1 1,0-1-1,-1 0 1,5-2-1,4-4 94,-1 0-1,1-1 0,-2 0 1,16-18-1,-15 15-87,0-1-1,-1 0 1,-1-1 0,13-24-1,-19 32-64,0-1 0,0 0-1,-1 0 1,0 0-1,0 0 1,0 0 0,-1 0-1,0 0 1,-1 0 0,1-1-1,-2 1 1,0-10 0,0 13-29,1 1 1,-1-1 0,0 1-1,-1 0 1,1-1 0,-1 1-1,1 0 1,-1 0 0,0 0-1,0 0 1,0 0 0,-1 0-1,1 1 1,-1-1 0,0 1-1,1 0 1,-1 0 0,0 0 0,0 0-1,0 0 1,0 0 0,-1 1-1,1-1 1,0 1 0,-6-1-1,4 1-2,-1 0 0,0 0 0,0 1 0,0 0 1,0 0-1,0 0 0,0 1 0,1-1 0,-1 2 0,0-1 0,0 1 0,1-1 0,-1 1 0,-6 4 0,4-2-55,-3 1-55,11-1 128,7-1 80,-3-1-42,1-1 0,0 0 0,-1-1 0,1 1 0,0-1 0,-1 0 0,1 0 0,0 0 0,5-2 0,42-11 326,-36 9-320,16-5 62,39-17 0,-61 22-71,0-1 0,0-1 0,0 1 0,-1-2-1,0 1 1,0-1 0,14-15 0,-10 6-17,-1-1 1,-1 0 0,0-1-1,-1 0 1,12-30-1,30-104-13,-39 111 4,26-82-279,-38 121 220,1-3-190,1 12 23,-2 15-24,-3 45 0,-59 527 131,51-528 180,-3 0-1,-3 0 1,-2-2 0,-28 63 0,34-102 101,-1-2-1,-20 30 1,32-52-158,-3 7 136,-2-1 0,1 0 1,-13 12-1,17-18-118,0 0 1,0 0-1,0 0 0,0 0 1,0 0-1,0 0 0,-1-1 0,1 1 1,0-1-1,0 1 0,-1 0 0,1-1 1,0 0-1,-1 1 0,1-1 0,0 0 1,-1 0-1,1 0 0,-1 0 0,1 0 1,0 0-1,-1 0 0,1 0 1,-1-1-1,1 1 0,0 0 0,-1-1 1,1 1-1,0-1 0,0 0 0,-1 1 1,0-2-1,0 0-11,1 1 1,-1-1-1,1 0 1,0 0-1,-1 1 0,1-1 1,0 0-1,0 0 1,0-1-1,0 1 0,1 0 1,-1 0-1,1 0 1,-1 0-1,1-5 1,-1 5-5,0-6-22,1 0 0,0 0 0,0 0 1,0 0-1,1 0 0,0 1 0,1-1 0,0 0 0,4-12 1,2 2 37,0-1 0,18-26 0,-19 33-76,1 1 1,1 0-1,-1 0 1,2 1 0,0 0-1,0 0 1,0 1 0,15-9-1,-18 14 23,1-1 0,0 1 0,0 0 0,0 1 0,0 0 0,0 0 0,1 1-1,-1 0 1,1 0 0,-1 1 0,1 0 0,0 1 0,0 0 0,11 1 0,11 5-1863,14 7-5962,-23-4 4675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2:1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 7712,'2'-9'3893,"-2"8"-3845,1 22 2107,0-2-1090,4 20 1,0 13 173,-4 67 1158,-19 142-1,4-75-1696,8-100-92,6-86-605,0 1 1,0-1-1,0 0 0,-1 1 0,1-1 0,0 0 0,0 1 1,1-1-1,-1 0 0,0 0 0,0 1 0,0-1 0,0 0 1,0 1-1,0-1 0,0 0 0,0 0 0,0 1 0,1-1 1,-1 0-1,0 0 0,0 1 0,0-1 0,1 0 0,-1 0 1,0 0-1,0 1 0,1-1 0,-1 0 0,0 0 0,1 0 1,4-2-591,13-49-4746,2 5-3,28-47 0,-17 47 2835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2:1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34 5472,'19'-28'1760,"-19"28"-1681,0 0 1,0 0-1,0-1 1,0 1-1,1 0 1,-1-1-1,0 1 1,0 0-1,0 0 1,0-1-1,1 1 1,-1 0-1,0 0 1,0-1-1,0 1 1,1 0-1,-1 0 1,0 0-1,0-1 1,1 1-1,-1 0 1,0 0-1,0 0 1,1 0-1,-1 0 0,0-1 1,1 1-1,-1 0 1,0 0-1,1 0 1,-1 0-1,0 0 1,1 0-1,-1 0 1,0 0-1,0 0 1,1 0-1,-1 1 1,0-1-1,1 0 1,-1 0-1,0 0 1,1 0-1,4 13 730,-3-8-145,1 2-360,-1 0 0,0 0 0,0 0 0,0 1 0,-1-1-1,0 0 1,-1 1 0,0-1 0,-1 12 0,0-4 376,-2 1 0,0-1 1,-7 25-1,8-35-585,1 0-1,-1-1 1,0 1-1,0 0 1,-1-1-1,1 0 1,-1 1-1,0-1 1,0 0-1,0 0 1,-1-1-1,1 1 1,-1-1-1,0 0 1,0 1-1,0-2 1,0 1-1,-1 0 1,1-1-1,-1 0 1,1 0-1,-1 0 1,0-1-1,-9 2 1,8-2-56,1 0 1,-1 0-1,1-1 1,-1 0-1,1 0 1,-1 0-1,1-1 0,-1 0 1,1 0-1,-1 0 1,1-1-1,0 0 1,0 0-1,0 0 1,0-1-1,0 1 1,0-1-1,1 0 1,-8-7-1,8 7-36,1-2 0,0 1 0,0 0 0,0-1 1,0 1-1,1-1 0,0 0 0,0 0 0,0 0 0,0 0 0,1 0 0,0 0 0,0 0 1,0 0-1,1-1 0,0 1 0,0 0 0,0 0 0,1-1 0,-1 1 0,1 0 0,0 0 1,3-8-1,0 3-34,0 1 0,0-1 0,1 1 0,0 0 0,1 0 0,11-13 0,-14 19 6,0 0-1,0 0 1,0 0-1,1 0 1,-1 1-1,1-1 0,-1 1 1,7-3-1,-8 5-5,1-1-1,-1 0 0,0 1 0,1-1 1,-1 1-1,1 0 0,-1 0 0,1 0 0,-1 0 1,1 0-1,-1 0 0,1 1 0,-1-1 1,0 1-1,5 1 0,0 1 12,0 1 0,0 0 0,0 0 0,-1 1 0,1 0-1,-1 0 1,0 0 0,-1 1 0,1 0 0,-1 0 0,0 1 0,-1-1 0,8 13 0,-6-6 247,0 1-1,0-1 1,-2 1 0,0-1 0,0 1 0,3 26 0,-6-21 47,-1 0-1,-1 0 1,0 0 0,-1 0 0,-1 0 0,-9 27 0,-42 108 577,52-150-830,-11 28 275,-18 31 0,23-48-680,-1-1 0,-1 0 0,0 0 0,-14 14 0,20-25-1570,6-6-367,9-11-1692,7-7-467,7-4 1542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2:1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534 25 4992,'-6'-24'9925,"-1"36"-7545,6-10-2180,0 0 0,0 0 1,0 0-1,0 0 0,0 0 0,-1 0 0,1-1 0,-3 3 0,-7 4 175,-1-1 0,0 0-1,0-1 1,-1 0 0,1-1 0,-27 7 0,-4 2-50,11-3-45,8-3-56,-40 20 1,58-25-194,1 0 1,-1 1-1,1 0 0,-1 0 0,1 0 1,0 0-1,1 1 0,-1 0 0,1 0 1,0 0-1,-5 9 0,-8 18 316,-20 56 0,36-88-331,1 1 1,0 0 0,0-1 0,0 1 0,-1-1 0,1 1-1,0 0 1,0-1 0,0 1 0,0-1 0,0 1 0,0 0 0,0-1-1,0 1 1,0-1 0,0 1 0,0 0 0,1-1 0,-1 1-1,0-1 1,0 1 0,1 0 0,12 6 268,0-3-323,41 13 79,-9-3-12,-23-6-51,0 1 0,-1 1 0,0 1 1,22 15-1,-34-20 32,-1 1-1,0-1 1,-1 1-1,0 1 1,0 0-1,0 0 1,-1 0 0,0 0-1,-1 1 1,0 0-1,0 0 1,3 11 0,-7-17 13,0-1 0,0 1 0,-1 0 1,1 0-1,-1 0 0,1 0 0,-1 0 1,0 0-1,0 0 0,0 0 0,-1 0 1,1 0-1,-1 0 0,1 0 0,-1-1 0,0 1 1,-2 4-1,1-3 14,-1 0-1,0 0 1,0-1-1,0 1 1,0-1-1,0 1 1,-1-1-1,1 0 1,-9 5-1,-5 2 25,-1-2 1,0 0-1,0-1 0,-22 6 0,39-13-62,-56 18-127,-1-4 0,-87 11 0,143-24 114,-1-1-483,-1 1 0,0-1 0,1 0 0,-1 0 0,1 0 0,-1 0 0,-6-2 0,10 2 384,0 0 0,-1 0-1,1-1 1,-1 1 0,1 0 0,0 0-1,-1 0 1,1 0 0,-1-1-1,1 1 1,0 0 0,-1-1-1,1 1 1,0 0 0,0 0 0,-1-1-1,1 1 1,0 0 0,0-1-1,-1 1 1,1-1 0,0 1-1,0 0 1,0-1 0,0 1 0,-1-1-1,1 1 1,0 0 0,0-1-1,0 1 1,0-1 0,0 1-1,0-1 1,0 1 0,0 0 0,0-1-1,1 1 1,-1-1 0,0 1-1,0 0 1,0-1 0,0 1-1,0-1 1,1 1 0,-1 0-1,0-1 1,0 1 0,1 0 0,-1-1-1,0 1 1,1 0 0,-1 0-1,1-1 1,23-22-3957,-21 20 3661,36-28-4737,10 3 1754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2:12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84 6880,'-1'-2'300,"-1"1"1,1 0-1,0 0 1,-1 0-1,1 0 0,-1 0 1,1 0-1,-1 0 1,1 1-1,-1-1 1,0 0-1,1 1 1,-1-1-1,0 1 1,1 0-1,-1 0 0,0 0 1,-2 0-1,1 0-87,0 1 0,1 0-1,-1 0 1,0 1 0,1-1 0,-1 0-1,1 1 1,0 0 0,-1-1-1,1 1 1,-2 2 0,-1 1-15,0 1 0,1-1 0,0 1 1,0 0-1,0 0 0,0 0 0,-2 7 0,1-1 235,1-1 0,0 0 0,-3 18 0,6-24-311,1 0-1,-1 1 1,1-1 0,0 1-1,0-1 1,1 1 0,-1-1 0,1 1-1,1-1 1,-1 0 0,1 1-1,0-1 1,0 0 0,0 0-1,1 0 1,0 0 0,0-1-1,0 1 1,0-1 0,7 7-1,-4-5 6,0-1 0,0 0 0,1-1 0,-1 0-1,1 0 1,0 0 0,0-1 0,1 1 0,-1-2-1,1 1 1,-1-1 0,1 0 0,13 1 0,-7-3 14,1-1 0,-1 0 0,0-1 0,0 0 0,0-1 0,0-1 0,0 0 0,17-9 0,-18 8-85,0-1 1,0-1-1,-1 0 1,0 0-1,-1-1 0,1-1 1,-1 0-1,-1-1 1,0 0-1,10-12 1,-16 17-55,0-1 1,0 0 0,0 0-1,-1 0 1,0 0 0,0 0-1,0-1 1,-1 1 0,0-1 0,0 0-1,-1 0 1,1 1 0,-2-1-1,1 0 1,-1 0 0,0 0-1,0 0 1,-1 0 0,0 0 0,0 0-1,-1 0 1,-2-6 0,2 8-32,0 1 1,0 0 0,0 0-1,0 0 1,-1 0 0,0 1-1,0-1 1,0 1 0,0-1-1,0 1 1,-1 0 0,-6-5-1,3 4-21,0 1 0,0-1 0,0 1 0,-1 0 0,1 1 0,-1 0 0,-7-1-1,0 0-15,0 2-1,0 0 1,0 1-1,0 0 1,0 1-1,0 1 1,-17 4-1,18-2-76,0 0-1,0 1 1,-25 14-1,32-15-577,0 0-1,0 0 1,1 1 0,-1 0-1,1 0 1,1 1 0,-1-1-1,-7 11 1,4 1-3215,8 2 1355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2:1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40 6656,'0'-26'2144,"0"25"-2049,0 0 1,0 0 0,0 1 0,0-1-1,0 0 1,0 0 0,0 0-1,1 1 1,-1-1 0,0 0-1,1 0 1,-1 1 0,6-3 4602,-6 3-4623,0 0 0,0 0 0,0 0 1,0 0-1,0 0 0,0 0 0,0 1 0,0-1 0,-1 22 925,-2-1 0,-4 23 0,5-32-624,-47 171 3174,9-46-2108,16-11-950,7-31-157,11-44-103,4-35-319,-4 22 0,5-34 16,0-1-903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24:34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6 210 24575,'10'0'0,"-1"0"0,0 1 0,0 0 0,0 0 0,10 3 0,-14-2 0,0 0 0,0 0 0,0 1 0,0 0 0,0 0 0,-1 0 0,1 1 0,-1-1 0,6 7 0,14 17 0,16 14 0,-31-33 0,0 0 0,-1 1 0,0 0 0,0 1 0,-1 0 0,-1 0 0,0 0 0,0 1 0,5 13 0,2 12 0,13 59 0,-17-58 0,19 49 0,9-11 0,-12-28 0,-19-33 0,-1 0 0,6 24 0,6 20 0,-15-53 0,0 0 0,0 0 0,1 0 0,0-1 0,0 1 0,0-1 0,0 0 0,6 6 0,-9-9 0,0-1 0,1 0 0,-1 1 0,0-1 0,1 1 0,-1-1 0,1 0 0,-1 1 0,1-1 0,-1 0 0,1 0 0,-1 1 0,1-1 0,-1 0 0,1 0 0,-1 0 0,1 1 0,-1-1 0,1 0 0,-1 0 0,1 0 0,-1 0 0,1 0 0,-1 0 0,1 0 0,0 0 0,-1-1 0,1 1 0,-1 0 0,1 0 0,-1 0 0,1 0 0,-1-1 0,1 1 0,-1 0 0,0-1 0,1 1 0,-1 0 0,1-1 0,-1 1 0,1 0 0,-1-1 0,0 1 0,1-1 0,-1 1 0,0-1 0,0 1 0,1-1 0,-1 1 0,0-1 0,0 1 0,0-1 0,0 1 0,1-1 0,6-32 0,-7 32 0,3-22 0,1 0 0,2 0 0,13-37 0,-14 44 0,-1-1 0,0 0 0,-2 0 0,0 0 0,0-22 0,-1 13 0,6-31 0,-4 45 0,0 1 0,1 0 0,1 0 0,0 0 0,7-11 0,-5 10 0,-1-2 0,9-24 0,-10 18 0,-2 0 0,0-1 0,-1 0 0,-2-31 0,2-13 0,0 51 0,1 0 0,0-1 0,1 2 0,8-20 0,8-30 0,-19 57 0,0 0 0,0 1 0,-1-1 0,1 0 0,-1 0 0,0 1 0,-1-1 0,-2-10 0,3 14 0,-1-1 0,1 1 0,-1 0 0,0 0 0,0-1 0,0 1 0,0 0 0,0 0 0,0 0 0,-1 0 0,1 0 0,-1 0 0,1 1 0,-1-1 0,0 0 0,1 1 0,-1-1 0,0 1 0,0 0 0,0-1 0,-1 1 0,1 0 0,0 0 0,0 1 0,0-1 0,-1 0 0,1 1 0,0-1 0,-1 1 0,1 0 0,-1 0 0,1 0 0,0 0 0,-1 0 0,1 0 0,-3 1 0,-9 3 0,0-1 0,0 2 0,0 0 0,-24 13 0,11-6 0,-20 8 0,-57 21 0,15-6 0,-6 1 0,82-31 0,0 1 0,-21 11 0,-12 6 0,10-7-1365,21-9-5461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2:1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69 7456,'-15'-8'13527,"9"0"-7218,9 4-8007,-4 7 1795,-3 2 0,1 1-1,0-1 1,1 1 0,-1 0 0,-1 8-1,4-14-78,0 0-1,0 0 0,0 0 1,0 0-1,-1 0 0,1 0 1,0 0-1,0 0 0,0 0 1,0 0-1,0 0 0,0 0 1,0 0-1,0 0 0,0 1 1,0-1-1,0 0 0,0 0 1,0 0-1,0 0 0,0 0 1,0 0-1,0 0 0,0 0 1,0 0-1,1 0 0,-1 0 1,0 0-1,0 0 0,0 0 1,0 0-1,0 0 0,0 0 1,0 1-1,0-1 0,0 0 1,0 0-1,0 0 1,0 0-1,0 0 0,0 0 1,0 0-1,0 0 0,0 0 1,0 0-1,0 0 0,0 0 1,1 0-1,-1 0 0,0 0 1,0 0-1,0 0 0,0 0 1,0 0-1,0 0 0,0 0 1,0 0-1,0 0 0,0 0 1,0 0-1,0 0 0,0 0 1,0 0-1,5-5 22,1-8-1742,0-46-15561,1 41 12331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2:4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2816,'2'5'8212,"4"0"-3363,15 5-2068,26 5-2725,-35-11 88,0-1 0,-1 2 0,1-1 0,-1 2 0,0-1 0,-1 1 0,0 1 0,0 0 0,0 1 0,0 0 0,-1 0 0,-1 1 0,0 0 0,0 0 0,10 16 0,-10-11-101,-2-1 0,0 1 1,0 0-1,4 20 0,11 61 263,-18-81-263,33 210 747,-34-208-685,2 11 77,-2 0-1,-1 47 1,-5-13 51,-16 133 558,10-136-678,-16 75 311,20-108-285,-1-1 1,-1 0-1,-16 31 0,17-42-127,0 3 47,-1-2 1,-1 1 0,-18 23-1,5-14 1,-1-1 0,0-1 0,-42 30 0,33-27-447,17-13-925,-17 12-1,27-22-119,1 1-1,-1-1 0,1 0 0,-11 3 1,5-1-1896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3:30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32 3072,'0'-1'166,"0"0"-69,-1 0 0,1 0 0,0 0 0,0 0 0,0 0-1,0 1 1,0-1 0,0 0 0,1 0 0,-1 0 0,0 0 0,0 0 0,0 1 0,1-1 0,-1 0 0,1 0 0,-1 0 0,0 1 0,1-1 0,-1 0 0,1 1 0,0-1 0,-1 0 0,1 1 0,0-1 0,0 0 0,9-8 6143,-12 18-3803,-9 32-1428,-18 54 324,23-78-1113,-1-1 0,-1 0-1,-18 28 1,-95 102 793,74-90-666,2 2 0,-45 79-1,83-126-360,0-1 41,0 1 0,1-1-1,-9 23 1,14-31 15,1 1 0,-1 0-1,0-1 1,1 1 0,0 0 0,-1 0-1,1-1 1,0 1 0,1 5-1,0-6 7,-1-1 0,1 1 0,-1-1 0,1 1-1,0-1 1,0 1 0,-1-1 0,1 1 0,0-1 0,0 0-1,0 0 1,1 1 0,-1-1 0,0 0 0,0 0-1,1 0 1,2 1 0,2 1 41,0 0-1,1 0 1,0-1-1,-1 0 1,1 0-1,0 0 1,0-1-1,14 0 1,3-1 97,32-3 0,-10-1 10,18-2-171,-40 3 36,0 1 0,38 1 0,-38 2-215,4 2 191,-25-3 38,-3 1-73,0-1 1,0 0 0,0 1-1,0-1 1,0 1 0,0-1 0,1 0-1,-1 1 1,0-1 0,0 0-1,0 1 1,1-1 0,-1 1-1,0-1 1,1 0 0,-1 0-1,0 1 1,1-1 0,-1 0 0,0 0-1,1 1 1,-1-1 0,0 0-1,1 0 1,-1 0 0,1 1-1,-1-1 1,0 0 0,1 0 0,-1 0-1,1 0 1,-1 0 0,1 0-1,-1 0 1,0 0 0,1 0-1,-1 0 1,1 0 0,0-1-1,0 1 3,0 0 437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3:31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25 6720,'-30'-7'2170,"18"8"41,10 1-1043,6-1-35,115-5 3387,57-11-3573,-136 12-956,46 4 1,-31 0-157,-39-1-550,0 1 0,18 4 0,8 5-3513,-10 2 1450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3:3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1117 5152,'-4'3'2570,"14"-7"208,21-13 354,501-384 4745,-529 400-7845,0-2 24,0 1 0,0-1 0,0 0 0,0 1 0,4-7 0,-7 8-23,-1 4-138,1-3 93,0 1-1,-1-1 1,1 0-1,0 1 1,0-1-1,0 1 0,0-1 1,0 1-1,0-1 1,0 1-1,0-1 1,0 0-1,0 1 1,0-1-1,0 1 1,0-1-1,0 1 1,0 0-1,1 2 14,0 1 0,-1 0 0,1-1 0,-1 1 0,0 0 0,0 0 0,-1 6 0,0 2-62,2-6 45,-1 0 1,2 1-1,-1-1 0,1 0 0,0 0 1,2 7-1,7 21 46,-8-6-75,1 44 0,-4-49 46,1 0 0,1 0 0,5 23 1,-7-44 24,0-1 0,1 0 0,-1 1 0,0-1 1,1 0-1,-1 0 0,1 1 0,-1-1 0,1 0 1,0 0-1,-1 0 0,1 0 0,0 0 0,0 0 1,0 0-1,0 0 0,0 0 0,0 0 0,0 0 1,0-1-1,2 2 0,-2-2 5,1 0 0,-1 0 0,0 0-1,1 0 1,-1 0 0,0-1 0,0 1 0,1 0 0,-1-1 0,0 1 0,0-1-1,0 1 1,1-1 0,-1 0 0,0 0 0,0 1 0,0-1 0,0 0 0,0 0-1,0 0 1,-1 0 0,1 0 0,1-2 0,10-13 204,18-30 0,1-2-102,-17 27-73,-3 5-103,1-1 0,0 2 0,18-18 0,-28 32 19,-1-1 0,0 1 0,1 0 0,-1 0 0,1 1 0,-1-1 0,1 0 0,0 0 0,-1 1 1,1-1-1,0 1 0,-1-1 0,1 1 0,0 0 0,2 0 0,-3 0 16,0 0 0,0 0-1,0 0 1,0 1 0,0-1 0,0 0 0,0 1-1,0-1 1,0 1 0,0-1 0,-1 1-1,1-1 1,0 1 0,0 0 0,-1-1-1,1 1 1,0 0 0,-1 0 0,1 0 0,0-1-1,-1 1 1,1 0 0,-1 0 0,0 0-1,1 0 1,-1 0 0,0 0 0,1 0 0,-1 1-1,3 13-33,-1-1-1,0 20 1,-2-18 61,6 30 1,-5-41-14,0 0 0,1 0 0,-1 0 0,1 0 1,0 0-1,1 0 0,-1-1 0,1 1 0,6 6 1,-7-8 25,0-1 1,1 0 0,-1 0-1,1 0 1,0 0 0,-1-1-1,1 1 1,0-1 0,0 0-1,0 1 1,0-1 0,0-1 0,0 1-1,0 0 1,1-1 0,-1 1-1,0-1 1,0 0 0,0 0-1,1-1 1,-1 1 0,5-2-1,1 0 51,1 0-1,-1-1 0,1-1 1,-1 0-1,0 0 0,10-7 1,5-4 8,0-2 1,-1-1 0,0-1 0,22-24-1,-35 32-143,-8 7 18,1 0 0,0 1 1,1-1-1,-1 1 1,0 0-1,1 0 1,0 0-1,0 1 1,0-1-1,6-2 1,-9 5 26,-1 0 0,1 0 0,0 0 0,-1 0 1,1 0-1,0 0 0,-1 0 0,1 0 0,0 0 0,-1 0 0,1 1 1,0-1-1,-1 0 0,1 0 0,0 1 0,-1-1 0,1 0 0,-1 1 1,1-1-1,-1 0 0,1 1 0,-1-1 0,1 1 0,-1-1 0,1 1 0,-1-1 1,1 1-1,-1 0 0,0-1 0,1 1 0,-1-1 0,0 1 0,1 1 1,0 2-19,0 0 1,0 0 0,0 0 0,0 0 0,0 6-1,0 20 18,-3 0 0,-8 54 0,-2-29 64,-3 0 0,-35 82-1,15-42 281,4-22 372,29-70-281,3-11-137,5-18 57,2 6-120,20-38 1,-7 18-254,5-24 17,27-100 1,-36 104-59,2 0 0,32-64-1,-42 105 2,-2 4-73,0 0-1,2 1 1,18-26 0,-26 39 117,0 0 1,0 0 0,0 0 0,0 0 0,0 0 0,0 0 0,0 1 0,0-1 0,0 1 0,1-1 0,-1 1 0,0-1 0,0 1-1,1-1 1,-1 1 0,0 0 0,3 0 0,-3 0 12,0 0-1,0 0 1,0 0 0,-1 1 0,1-1-1,0 0 1,0 1 0,0-1-1,0 0 1,-1 1 0,1-1-1,0 1 1,0-1 0,-1 1-1,1 0 1,0-1 0,-1 1-1,1 0 1,-1-1 0,1 1-1,-1 0 1,1 0 0,-1-1-1,1 1 1,-1 0 0,0 0 0,0 0-1,1 1 1,1 8-1,0 0 0,-1-1 0,0 1 1,-2 16-1,-5 41 10,3-35 42,-1 0 0,-2 0-1,-2 0 1,-18 51 0,20-67 55,4-11-37,0 0 0,0 0 0,0 0 0,-1-1 0,-4 8 0,6-12-59,1 0 1,0 0 0,0 1-1,0-1 1,-1 0 0,1 0-1,0 0 1,0 1 0,0-1-1,-1 0 1,1 0 0,0 0-1,0 0 1,-1 0 0,1 1-1,0-1 1,-1 0 0,1 0 0,0 0-1,0 0 1,-1 0 0,1 0-1,0 0 1,-1 0 0,1 0-1,0 0 1,0 0 0,-1 0-1,1 0 1,0 0 0,0-1-1,-1 1 1,1 0 0,0 0-1,-1 0 1,1 0 0,0-1 0,-9-11 90,7 8-82,1 1 0,0-1 0,-1 0 0,0-8 0,2 9-62,0 0 0,0-1 0,1 1 0,-1 0 0,1 0 0,1-3 0,-1 5 36,0 0 1,1 1 0,-1-1-1,0 0 1,1 1-1,-1-1 1,0 1-1,1-1 1,-1 1-1,1 0 1,-1 0-1,1-1 1,-1 1 0,1 0-1,-1 0 1,0 1-1,1-1 1,2 1-1,2-1-25,19-1 41,0-2 1,34-7-1,-28 4 49,-12 2-30,0-2 0,0 0 0,0-1 0,0-1 1,-1 0-1,-1-2 0,1 0 0,-1-1 0,-1 0 1,19-18-1,0-4 64,-1-2 1,-1-1-1,30-44 1,-45 54-88,0 0 1,-2-2-1,-2 0 1,0 0 0,-2-1-1,-1-1 1,-1 0 0,7-41-1,3-33-18,7-121 0,-26 210-99,-1 0 1,-1-16 0,-3 13-173,4 18 286,0 0 0,-1 0 0,1-1 0,0 1 0,0 0 0,0 0 1,0 0-1,0 0 0,0 0 0,0 0 0,0 0 0,0-1 1,-1 1-1,1 0 0,0 0 0,0 0 0,0 0 0,0 0 1,0 0-1,-1 0 0,1 0 0,0 0 0,0 0 0,0 0 1,0 0-1,0 0 0,-1 0 0,1 0 0,0 0 0,0 0 0,0 0 1,0 0-1,0 0 0,-1 0 0,1 0 0,0 0 0,0 0 1,0 0-1,-8 10-220,-4 15 139,1 1 1,1-1-1,-7 32 1,-15 84-54,21-85 145,-4 89-1,14-117 23,1 0 0,2-1 0,0 1 0,2-1 0,10 34 0,-8-38 44,13 42 146,-17-60-188,0-1 0,0 1 0,0-1-1,1 1 1,0-1 0,-1 0 0,1 0-1,1 0 1,6 7 0,-9-10-14,1 0 0,-1 0 0,1 0 1,-1 0-1,1 0 0,0-1 0,-1 1 0,1 0 1,0-1-1,0 0 0,-1 1 0,1-1 0,0 0 1,0 0-1,-1 0 0,1 0 0,0 0 0,0 0 1,0 0-1,-1-1 0,1 1 0,0-1 0,-1 1 0,1-1 1,0 1-1,-1-1 0,1 0 0,-1 0 0,1 0 1,-1 0-1,3-2 0,3-3 16,-1-1-1,0 0 1,0 0 0,9-13 0,-11 13-26,0 2-2,10-15 49,-1 0 1,0 0 0,-2-1 0,12-30 0,-22 50-66,-1 0-1,1-1 1,-1 1 0,1-1 0,-1 1-1,0-1 1,1 0 0,-1 1 0,0-1 0,0 1-1,0-1 1,0 1 0,-1-1 0,1 1-1,0-1 1,-1 1 0,1-1 0,-1 1-1,1-1 1,-1 1 0,0-1 0,0 1-1,0 0 1,1-1 0,-3-1 0,1 2-9,1 0 1,-1 1-1,1-1 1,-1 0 0,0 0-1,0 1 1,1-1-1,-1 1 1,0-1-1,0 1 1,0 0-1,0 0 1,0 0 0,0 0-1,1 0 1,-1 0-1,0 0 1,0 1-1,0-1 1,0 0-1,-3 2 1,1 0-2,1-1 0,-1 1 0,0 0 1,0 0-1,1 0 0,-1 1 0,1-1 0,0 1 0,0-1 0,0 1 1,0 0-1,0 0 0,-2 5 0,2-3 8,-1 1 0,2-1 0,-1 1 0,1 0 0,-1 0 1,2 0-1,-3 13 0,2-6 47,1 0 1,1-1 0,0 1 0,1 0 0,0 0-1,1-1 1,0 1 0,5 15 0,-5-22-15,0 0 0,1 0 1,0 0-1,0-1 0,0 1 0,0-1 1,1 0-1,0 0 0,0 0 0,9 8 1,-10-10-12,1-1 1,-1 1 0,1-1 0,-1 0 0,1 0-1,0 0 1,0-1 0,0 0 0,0 1 0,0-1 0,0-1-1,0 1 1,0 0 0,0-1 0,1 0 0,-1 0-1,8-1 1,-1-2 35,0 0 1,-1 0-1,1-1 0,-1 0 0,0-1 0,0 0 0,15-10 0,63-53 218,-86 67-253,28-23 100,-1-1 1,-2-2 0,0 0 0,30-43 0,-42 46-99,-1 1 0,-1-2 1,-2 0-1,16-50 0,18-111-76,-30 115 97,-7 36 12,23-120-150,-30 151 18,0 1 0,-1-1 1,0 0-1,1 1 0,-1-1 1,-1 0-1,0-6 0,-2 7-215,0 12 144,-13 91 169,-3 111 0,16-163 0,-7 158 133,2-15-172,8-186 9,-4 49 29,5 90 0,-1-143-161,2 9 16,-2-9 49,0-1 0,0 0 0,0 0 0,0 1-1,0-1 1,0 0 0,0 0 0,0 0 0,0 0 0,0 1 0,0-1-1,0 0 1,0 0 0,0 0 0,0 1 0,1-1 0,-1 0-1,0 0 1,0 0 0,0 0 0,0 0 0,0 1 0,1-1 0,-1 0-1,0 0 1,0 0 0,0 0 0,1 0 0,-1 0 0,0 0 0,0 0-1,0 0 1,1 0 0,-1 0 0,0 0 0,0 0 0,0 0-1,1 0 1,-1 0 0,0 0 0,0 0 0,1 0 0,-1 0-35,0 0 0,1 0 0,-1-1 0,0 1 0,0 0 0,1-1 0,-1 1 1,0 0-1,0-1 0,1 1 0,-1 0 0,0-1 0,0 1 0,0-1 0,0 1 0,1 0 0,-1-1 1,0 1-1,0-1 0,0 1 0,0 0 0,0-1 0,1-26-4431,2-5 1514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3:3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24 9056,'-23'-17'4096,"33"14"-3552,-7-1 1952,7 8-1473,9-4 161,2 3-736,11 2-160,-1-2-160,9 2-32,2 2-32,-2-2-64,0 3 32,-9-1-256,1 1 128,-19 0-5791,2 4 3199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3:3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32 9312,'-23'-8'4192,"33"4"-3616,3 1-320,5-2-256,27-3 64,8 4-32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3:3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80 206 5216,'-1'-10'627,"1"8"-470,0 0 0,-1-1-1,1 1 1,0 0 0,1-1 0,-1 1 0,0 0-1,1 0 1,-1-1 0,2-1 0,-2 3-175,10-35 1799,-4 18 5074,-32 234-4215,21-119-2057,4 0 0,16 123 0,-8-171-341,27 92-1,-28-117-388,0-8-3737,-3-25 562,-2 5 2689,2-8-441,-1 0 0,-1 0 1,0 0-1,0 0 1,-2-14-1,-9-61-1084,9 75 1878,-6-30 198,-2-1 0,-21-63 1,-31-75 5531,54 156-4654,1 0 1,1-1-1,1 1 1,1-1-1,1-30 1,3 42-520,0 1 1,0-1 0,1 0 0,1 1 0,0 0 0,1-1-1,0 1 1,11-21 0,-11 27-215,-1 1 0,1 1 0,0-1 0,1 0 0,0 1 1,-1 0-1,1 0 0,8-6 0,-9 8-50,1 1 0,-1-1 1,1 1-1,0 0 1,-1 0-1,1 0 1,0 0-1,0 1 0,0 0 1,0 0-1,0 1 1,9-1-1,-7 1 18,0 1 0,0 0-1,-1 0 1,1 1 0,0 0-1,0 0 1,-1 1 0,1 0-1,-1 0 1,0 0 0,0 1 0,0-1-1,-1 2 1,1-1 0,5 6-1,5 6 164,-2 0-1,0 1 0,18 28 0,-26-36-55,0 1 0,0-1-1,-1 1 1,-1 0 0,0 0 0,0 0 0,-1 0-1,0 1 1,-1 0 0,0-1 0,1 12-1,-4-12 64,1 1 0,-2-1 0,1 0 0,-1 0-1,-1 0 1,0 0 0,0 0 0,-1-1 0,0 1 0,0-1-1,-7 9 1,2-5-62,0-1 0,-1 0 0,-1 0-1,1-1 1,-2 0 0,-20 15 0,24-22-116,1 1 1,-1-1 0,0 0 0,0-1 0,-11 4-1,2-1-2933,17-6 2847,0 0 1,0 0 0,0 0 0,0 0-1,0 0 1,-1 0 0,1 0 0,0 0-1,0 0 1,0 0 0,0 0 0,0 0 0,0 0-1,-1 1-435,1-1 436,0 0 0,0 0 0,0 0-1,0 0 1,0 0 0,0 0 0,0 0-1,0 1 1,0-1 0,0 0 0,0 0-1,0 0 1,0 0 0,0 0 0,0 0-1,0 0 1,0 0 0,0 0 0,0 1-1,0-1 1,0 0 0,0 0 0,0 0-1,1 0 1,-1 0 0,0 0 0,0 0-1,0 1-435,0-1 436,0 0 0,1 0 0,-1 0-1,0 0 1,0 0 0,0 0 0,0 0-1,8 4-4619,-8-4 4678,16 7-3958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3:35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9632,'0'-28'4384,"13"28"-673,-3 0-2399,3-5 256,11 5-960,-3-4-416,2 4-96,-6-3-96,6 6 0,-4-6 64,-1 3-32,-5-5-5088,5 10 2753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3:3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8224,'-2'2'868,"2"-2"-756,0 1 1,-1-1 0,1 1-1,-1-1 1,1 1 0,0-1-1,0 1 1,-1-1 0,1 1-1,0-1 1,0 1 0,0-1 0,0 1-1,-1-1 1,1 1 0,0 0-1,0-1 1,0 1 0,0-1-1,0 1 1,1-1 0,-1 1 0,0-1-1,0 2 1,0 22 458,2 81 2890,19 114-1979,-1-5-963,-8-94-302,-9-81-427,3 26-3883,-6-63 3481,2 8-412,-2-10 880,1 1-1,-1-1 0,0 0 0,2 2-1883,-2-2 1883,1 0 0,-1 0 0,0 0 0,0 0 0,0 0 1,1 0-1,-1 0 0,0 0 0,0 0 0,0 0 0,1 0 0,-1 0 0,0 0 1,0-1-1,0 1 0,1 0 0,-1 0 0,0 0 0,0 0 0,1 0 0,12-5-2777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24:43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24575,'0'709'0,"0"-704"0,0 0 0,0 0 0,0 1 0,1-1 0,0 0 0,0 0 0,0 0 0,1 0 0,-1 0 0,1 0 0,0 0 0,1 0 0,-1-1 0,1 1 0,0-1 0,0 0 0,0 1 0,1-2 0,-1 1 0,1 0 0,0-1 0,8 6 0,0 0 0,1-1 0,0 0 0,0-1 0,1-1 0,0 0 0,0-1 0,0 0 0,16 3 0,-3-4 0,1 0 0,0-2 0,39-1 0,-61-1 0,-1 0 0,0-1 0,1 1 0,-1-1 0,0-1 0,1 1 0,-1-1 0,0 0 0,0 0 0,0 0 0,0-1 0,-1 1 0,1-1 0,-1 0 0,1-1 0,-1 1 0,0-1 0,0 0 0,4-5 0,-4 2 0,0 0 0,0 0 0,0 0 0,-1 0 0,0-1 0,0 1 0,-1-1 0,0 0 0,0 0 0,-1 0 0,0 0 0,0-12 0,-4-165 0,0 37 0,3-118-1365,0 240-5461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3:3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53 453 5632,'-29'-40'1834,"28"39"-1769,0 0-1,0-1 1,0 1-1,0 0 1,1-1-1,-1 1 1,1-1-1,-1 1 1,1-1-1,-1-1 1,0 2-79,-3-14 726,1 0-1,0 0 1,1 0-1,0-1 1,1-18 0,2 17-285,1 1 0,0-1 1,1 1-1,0 0 1,2 0-1,0 1 0,1-1 1,0 1-1,11-19 0,-12 26-353,0 0 0,0 1 0,1 0 0,0 0 0,0 0 0,1 1 0,0 0 0,0 0 0,0 0 0,1 1 0,0 0 0,0 1 0,0 0 0,0 0 0,1 1 0,0 0 0,-1 0 0,13-2 0,-13 4-51,0 1 0,0-1-1,0 1 1,0 0 0,0 1-1,0 0 1,1 0 0,-1 1 0,-1 0-1,1 0 1,0 1 0,-1 0-1,1 0 1,-1 1 0,0 0-1,0 1 1,0-1 0,-1 1-1,12 11 1,-5-3 199,-2 0-1,0 1 1,0 0-1,-1 0 1,-1 1 0,-1 1-1,0 0 1,8 21-1,-12-25 3,0-1-1,-1 1 0,-1 0 0,1 1 0,-2-1 0,0 0 1,0 22-1,-2-27-107,0 0 0,0 0 0,-1 0 0,1 0 0,-1 0 0,-1 0 0,0 0 0,0 0 0,0-1 0,0 1 0,-1-1 0,0 0 0,-1 0 0,-8 8 0,3-4-14,-2 0 1,1-2 0,-1 1 0,-1-2 0,0 1 0,0-2-1,0 0 1,0 0 0,-1-1 0,-15 3 0,7-3-1328,-45 5 1,42-9-3349,-36-1 0,27-1-408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3:3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10 514 4480,'-1'4'415,"-1"0"0,1-1 1,0 1-1,0 0 0,-2 7 0,3-10-173,0 1 0,0-1 0,0 0-1,-1 0 1,1 1 0,0-1 0,1 0-1,-1 0 1,0 1 0,0-1-1,0 0 1,1 0 0,-1 0 0,1 1-1,-1-1 1,1 0 0,-1 0 0,1 0-1,0 0 1,-1 0 0,1 0-1,0 0 1,2 1 0,-2-1-27,1-1-1,0 0 1,-1 1-1,1-1 1,0 0 0,-1 0-1,1 0 1,0-1 0,-1 1-1,1 0 1,0-1 0,-1 1-1,1-1 1,-1 1-1,1-1 1,0 0 0,1 0-1,3-2 317,6-2-159,-1 0 0,0-1-1,0-1 1,17-13 0,38-36 541,-45 36-671,191-175 1288,-188 173-1315,-2-1-1,-1-1 0,0-1 0,-2-1 0,30-54 1,-47 76-229,0 0 0,0 0 0,0 0 0,-1-1 0,0 1 0,0 0 1,0-1-1,-1 1 0,1-7 0,-1 11 9,0 0 1,0 0-1,0 0 0,0 0 1,0 0-1,0 0 0,0 0 1,0 0-1,0 0 1,0 0-1,0 0 0,0 0 1,0-1-1,0 1 0,0 0 1,0 0-1,0 0 0,0 0 1,0 0-1,0 0 0,0 0 1,0 0-1,0 0 1,0 0-1,0 0 0,0 0 1,0 0-1,0 0 0,0 0 1,0-1-1,0 1 0,0 0 1,0 0-1,0 0 0,0 0 1,0 0-1,0 0 1,0 0-1,0 0 0,0 0 1,0 0-1,0 0 0,0 0 1,0 0-1,-1 0 0,1 0 1,0 0-1,0 0 0,0 0 1,0 0-1,0 0 1,0 0-1,0 0 0,0 0 1,0 0-1,0 0 0,0 0 1,0 0-1,0 0 0,0 0 1,-1 0-1,1 0 0,0 0 1,0 0-1,0 0 1,0 0-1,0 0 0,0 0 1,0 0-1,-5 6-132,-4 10 55,0 4 5,-3 1 68,1 0-1,2 1 1,0 1 0,1 0-1,-5 30 1,10-34 17,1 0 0,1-1 0,2 24 0,0-33 21,0-1 1,0 0-1,1 1 0,0-1 1,0 0-1,1 0 0,0 0 0,0-1 1,6 10-1,-9-16-12,1 1 1,0-1-1,0 0 0,0 0 1,-1 0-1,1 0 0,0 0 1,0 0-1,0 0 0,1 0 1,-1 0-1,0-1 0,0 1 1,0 0-1,1-1 0,-1 1 1,0-1-1,1 1 0,-1-1 1,0 0-1,1 0 0,-1 1 1,0-1-1,1 0 0,-1 0 1,1 0-1,-1-1 0,0 1 1,1 0-1,-1 0 0,0-1 1,1 1-1,-1-1 0,0 1 1,1-1-1,-1 1 0,0-1 1,0 0-1,0 0 0,0 0 1,0 1-1,2-3 0,4-3 80,-1-1 0,1 1 0,-1-2 0,8-12 0,-12 17-68,17-24 18,1 1-1,1 1 1,2 1 0,47-41 0,-63 60-65,1-1-1,-1 2 0,1-1 1,0 1-1,11-4 0,-18 8 7,-1-1 0,1 1 0,0 0 0,0-1-1,0 1 1,-1 0 0,1 0 0,0 0 0,0 0 0,0 0-1,0 0 1,-1 0 0,1 0 0,0 0 0,0 0-1,0 0 1,0 0 0,-1 1 0,1-1 0,0 0 0,0 1-1,-1-1 1,1 0 0,0 1 0,0-1 0,-1 1-1,1-1 1,0 1 0,-1 0 0,1-1 0,-1 1 0,1 0-1,-1-1 1,1 1 0,-1 0 0,1-1 0,-1 1 0,0 0-1,1 0 1,-1 0 0,0-1 0,0 2 0,1 3 10,0 0 0,-1-1 0,0 1 0,0 0 1,-1 7-1,1-12 3,-13 108 127,13-86 26,0-21-138,0-1-1,0 1 1,0-1 0,0 1 0,0 0-1,0-1 1,1 1 0,-1-1-1,0 1 1,0-1 0,0 1 0,1-1-1,-1 1 1,0-1 0,1 1-1,-1-1 1,0 1 0,1-1 0,-1 1-1,1-1 1,-1 1 0,1-1 0,-1 0-1,1 1 1,-1-1 0,1 0-1,-1 0 1,1 1 0,-1-1 0,1 0-1,-1 0 1,1 0 0,0 0-1,-1 1 1,2-1 0,1-2 45,0 1 0,0 0 0,1-1 0,-1 0 0,0 0 0,0 0 0,-1 0 0,5-4 0,2-1 19,51-35-93,85-45 0,-141 84-35,1 1 0,0 0 0,0 0 0,0 0 0,9-2 0,-12 4 31,0-1-1,0 1 1,0 0-1,0 0 1,-1 0-1,1 0 0,0 1 1,0-1-1,0 0 1,-1 1-1,1-1 1,0 1-1,0 0 1,-1-1-1,1 1 0,0 0 1,-1 0-1,1 0 1,-1 0-1,3 3 1,0 0 20,0 1 1,-1 0 0,0 0 0,0 0-1,0 0 1,4 11 0,11 37 106,-14-40-97,7 31 106,7 56 0,-16-86-90,2 52-1033,-2-47-7283,-3-27 5333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3:3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32 6304,'-35'-28'2848,"30"28"-2464,0-3 1024,10 9-1824,3 3 0,7 2 256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3:3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1093 3808,'-19'13'1227,"18"-13"-1192,0 0 0,1 1 1,-1-1-1,0 1 1,1-1-1,-1 1 0,1-1 1,-1 1-1,1-1 0,-1 1 1,1 0-1,-1-1 1,1 1-1,-1 0 0,1-1 1,0 1-1,-1 0 1,1-1-1,0 1 0,-1 1 1,0 1 234,-1 1 2287,6-5 481,12-11-511,11-16-1252,32-40 1,-14 14-958,-4 7-88,64-99-1,-70 83-122,-2-2-1,29-85 1,-22 43 272,37-161-1,-73 249-367,0 0 0,1-40-1,-7 52-320,-3 10 81,-4 12 58,9-15 172,-8 16-28,1 0 0,1 1-1,-7 26 1,-7 53 162,16-74-92,-44 319 1167,45-296-995,2 0 1,2 0-1,3 0 0,1 0 0,18 71 1,-21-107-89,0-1 0,1 1 0,1 0 0,-1-1 0,7 9 0,-9-15-82,0-1 0,0 1 0,0-1-1,0 1 1,0-1 0,0 0 0,1 1-1,-1-1 1,1 0 0,-1 0 0,1 0 0,-1 0-1,1 0 1,-1 0 0,1-1 0,0 1-1,0 0 1,-1-1 0,1 1 0,0-1-1,0 0 1,0 0 0,0 0 0,-1 0 0,1 0-1,0 0 1,0 0 0,0 0 0,-1-1-1,1 1 1,0-1 0,2 0 0,7-4 55,0-1 0,0-1 0,0 1 0,0-2 0,-1 1 0,17-18 0,49-58 191,-76 83-290,9-11 28,0 0 1,-1 0 0,0-1-1,-1 0 1,10-24-1,-14 29-45,-1 1-1,0-1 1,0 0-1,-1-1 1,0 1-1,0 0 1,-1 0-1,0 0 0,0-1 1,-1 1-1,0 0 1,-2-10-1,2 14-7,1 1 0,-1-1 0,0 1 1,0-1-1,0 1 0,-1 0 0,1-1 0,0 1 0,-1 0 0,1 0 0,-1 0 0,0 0 0,0 0 0,-4-3 0,5 4-6,-1 0 0,0 0 0,0 1 0,0-1 0,0 0 0,1 1 1,-1-1-1,0 1 0,0 0 0,0-1 0,0 1 0,0 0 0,0 0 0,0 1 0,0-1 0,0 0 0,0 1 0,-4 0 0,0 2 1,0-1 0,0 1-1,0 0 1,0 1 0,1-1 0,-1 1-1,1 1 1,0-1 0,0 0 0,-4 6-1,3-2 26,0 0 0,0 0-1,0 0 1,1 1 0,1 0 0,-5 10-1,7-13 15,0 1-1,0 0 1,0 0-1,1 0 1,0 0-1,1 0 1,-1 0-1,2 0 1,-1 0-1,1 0 1,0 0-1,0 0 1,0-1-1,1 1 1,0 0-1,1 0 0,0-1 1,0 0-1,0 1 1,1-1-1,-1-1 1,1 1-1,1 0 1,-1-1-1,1 0 1,6 6-1,-1-3 53,0 0-1,1-1 1,0 0-1,0-1 1,0 0-1,0-1 1,1 0-1,0-1 1,0 0 0,1-1-1,-1 0 1,1-1-1,-1 0 1,1-1-1,0-1 1,-1 0-1,1 0 1,0-2-1,-1 1 1,1-2-1,-1 1 1,1-2-1,-1 0 1,0 0-1,-1-1 1,1 0-1,13-10 1,-11 7-30,-2-1 0,1 0 0,-1-1 0,0 0 0,-1-1 0,-1 0 0,1-1 0,-2-1 0,0 1 0,13-25 0,-16 25-31,-2 3 13,0 1-1,0-1 1,-1 0-1,0 0 1,0 0-1,-1 0 1,-1 0-1,2-13 1,-3 21 8,-1-2-52,1 0 1,0 0-1,1 0 0,-1 0 1,1 0-1,1-6 0,-2 9 23,0-1 0,1 1 0,-1-1 0,0 0 0,1 1 0,-1-1 0,1 1 0,-1-1 0,1 1-1,0 0 1,-1-1 0,1 1 0,-1 0 0,1-1 0,0 1 0,-1 0 0,1-1 0,0 1-1,-1 0 1,1 0 0,0 0 0,-1 0 0,1 0 0,0 0 0,-1 0 0,1 0 0,0 0 0,-1 0-1,1 0 1,0 0 0,-1 0 0,1 1 0,1-1 0,7 2-22,1-1 0,0-1 0,0 0 0,11-1 0,8 0 78,-21 1-17,3 0-21,0 0 0,0 0-1,1 1 1,14 4-1,-24-4-52,-5-1 37,1 1 0,-1 0 0,0 0 0,1 0 0,-1 0 1,1 1-1,0-1 0,-1 0 0,1 1 0,0 0 0,-3 2 0,-10 7-54,5-5 16,0 1 0,0 0 0,0 0-1,1 1 1,0 1 0,0-1 0,1 2 0,0-1-1,-7 13 1,11-16 40,1 1 0,-1-1-1,1 1 1,1 0 0,-1 0 0,1 0-1,1 0 1,-2 9 0,3-10 27,0-1 0,0 0 0,0 0 0,1 0 0,0 1 0,0-1 0,0 0 0,1 0 0,-1 0 0,1 0 0,1 0 0,3 6 0,-4-8-5,0 0 0,0 0 0,1 0 1,0-1-1,-1 1 0,1-1 0,0 1 0,0-1 0,0 0 0,1 0 1,-1 0-1,0-1 0,1 1 0,-1-1 0,1 0 0,-1 0 1,1 0-1,0 0 0,0-1 0,-1 1 0,1-1 0,0 0 0,4-1 1,10 0 113,0-1 1,0-1 0,27-8 0,-28 7-110,55-15 96,0-3 1,124-58 0,-161 61-62,-1-2 0,52-42 0,-82 60-49,9-9-185,-12 10-108,-5 7 7,2-2 205,-27 32 26,-31 50 0,52-71 57,0-1 1,1 1-1,1 0 1,0 0 0,1 0-1,0 1 1,-3 25-1,7-38 5,1-1-1,0 1 0,0-1 0,-1 1 1,1-1-1,1 0 0,-1 1 1,0-1-1,0 1 0,0-1 0,1 1 1,-1-1-1,1 0 0,0 2 1,-1-3-4,0 1 0,1-1 1,-1 0-1,0 0 0,1 0 0,-1 0 1,0 1-1,1-1 0,-1 0 1,0 0-1,1 0 0,-1 0 0,0 0 1,1 0-1,-1 0 0,0 0 0,1 0 1,-1 0-1,0 0 0,1 0 1,-1 0-1,0 0 0,1 0 0,-1 0 1,0-1-1,1 1 0,-1 0 1,0 0-1,1 0 0,-1-1 0,0 1 1,1 0-1,3-3 59,-1 0 1,1-1-1,-1 1 0,0-1 1,0 1-1,3-6 1,-2 4-52,24-38 150,43-85-1,-67 116-593,-5 9 64,-2 7-43,1-1 387,1 0 1,0-1-1,0 1 0,0 0 0,0 0 0,0 0 1,1 0-1,0 0 0,-1 0 0,1 0 0,0 0 1,0 0-1,1 0 0,-1 0 0,2 6 0,-1-2 36,1 0 0,0 0 0,1 0 0,0 0 0,0 0 0,4 6 0,-5-10-11,1 0 0,-1 0 0,1 0 0,0 0 0,0-1 0,0 0 0,0 1 0,0-1 0,0 0 0,1 0 0,-1-1 0,1 1 1,-1-1-1,1 1 0,0-1 0,-1 0 0,1-1 0,0 1 0,0-1 0,-1 0 0,7 0 0,9-1 52,-1 0-1,0-2 1,23-5-1,-22 4-48,70-17 216,-1-3 0,97-40 1,-174 57-402,-10 4-152,-8 5-114,-4 3 378,1 0-1,1 1 0,-1 0 1,1 1-1,0 0 0,0 0 1,-11 13-1,16-16 72,1 0 0,1 1 0,-1-1 0,0 0 1,1 1-1,0 0 0,0-1 0,0 1 0,1 0 0,0 0 0,-2 7 0,3-9-2,0-1-1,-1 1 0,1 0 0,0 0 1,1-1-1,-1 1 0,0 0 0,1 0 0,0-1 1,-1 1-1,1 0 0,0-1 0,0 1 1,1-1-1,-1 1 0,0-1 0,1 0 1,0 1-1,-1-1 0,1 0 0,4 3 1,-4-3 13,0-1-1,-1 0 1,1-1 0,0 1 0,0 0 0,0 0 0,0-1 0,0 1 0,0-1 0,0 0 0,0 1 0,0-1 0,0 0 0,0 0 0,0-1 0,0 1 0,0 0 0,0 0-1,0-1 1,0 0 0,0 1 0,-1-1 0,4-1 0,2-2 43,-1 1 0,1-1 1,-1 0-1,0-1 0,7-6 0,120-121 160,-131 130-215,26-30 38,-1-1 1,-2-1-1,-1-1 1,-2-1-1,23-51 1,70-201 60,-88 210-395,20-97 1,-46 165 51,-3 8-80,0 3 272,1 0 0,0 1-1,0-1 1,0 1 0,0-1-1,0 1 1,1-1 0,-1 1 0,0 1-1,-25 67-202,13-14 317,2 0 0,-3 64 0,14-118-64,-13 197 181,12-152-47,3 0-1,9 55 0,-3-65-333,19 58 0,-27-95 7,0 1 0,0-1 0,0 1 0,1 0-1,-1-1 1,0 1 0,0-1 0,1 1 0,-1-1 0,0 1-1,1-1 1,-1 0 0,0 1 0,1-1 0,-1 1 0,1-1-1,-1 0 1,1 1 0,-1-1 0,1 0 0,-1 1 0,1-1-1,-1 0 1,2 1 0,-1-6-2919,-5-6-634,-12-13-150,-28-32 0,18 25 3147,-1 0 3560,-2 2 0,-59-47 0,23 22 3118,64 53-5785,-1-1 0,1 1-1,-1 0 1,1-1 0,0 1 0,0-1 0,0 1 0,0-1 0,0 1 0,0-1-1,-1-2 1,2 3-127,0 1-1,0-1 1,0 1-1,0 0 1,0-1-1,0 1 1,0-1-1,0 1 1,0-1-1,0 1 1,0 0-1,0-1 1,1 1-1,-1-1 1,0 1 0,0 0-1,0-1 1,1 1-1,-1-1 1,0 1-1,1-1 1,0 0-10,1 0 0,-1 0 0,0 1 0,1-1 0,-1 0 0,1 1 0,-1-1 0,1 1 0,1-1 0,21-5 59,0 2 0,1 1 1,34 0-1,74 8-142,-109-2 19,-1 0-1,1 1 1,-1 1-1,36 14 1,-48-14 33,1 0-1,-1 0 1,-1 2 0,1-1-1,-1 1 1,0 1 0,0 0-1,-1 0 1,0 1 0,10 13-1,-11-11-19,0 0 0,-1 0 0,0 1 0,-1 0-1,7 17 1,-10-21 76,-1 1 0,0 0 0,0-1 0,-1 1-1,0 0 1,-1 0 0,1 0 0,-2 0 0,-1 8 0,-2 27 93,5-43-178,-1-1 0,0 0 0,0 0 0,0 0-1,1 0 1,-1 0 0,0 0 0,0 0 0,1 1 0,-1-1 0,0 0 0,0 0-1,1 0 1,-1 0 0,0 0 0,0 0 0,1 0 0,-1 0 0,0 0 0,1 0 0,-1 0-1,0-1 1,0 1 0,1 0 0,-1 0 0,0 0 0,0 0 0,0 0 0,1-1 0,0 0-825,1 0 220,-1-1 0,0 1 0,1-1 0,-1 1 0,0-1 0,0 1 0,0-1 0,0-2 0,8-10-3362,7 2 967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3:4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82 4160,'16'-7'1333,"-19"19"-8,0-5 390,3-1-1003,-1 1-1,0-1 1,0 0 0,0 0-1,-1 1 1,0-1 0,-1 0 0,-4 8-1,6-11-555,0 0 1,0 0-1,-1 0 0,2 1 0,-1-1 0,0 0 0,1 0 1,-1 0-1,1 1 0,0-1 0,0 0 0,1 0 0,-1 1 0,0-1 1,1 0-1,0 0 0,0 0 0,0 0 0,0 0 0,0 0 1,1 0-1,-1 0 0,1 0 0,0 0 0,0-1 0,0 1 1,0-1-1,0 1 0,1-1 0,-1 0 0,6 3 0,-6-3-51,0-1-1,1 0 0,-1 0 1,1 0-1,-1-1 0,1 1 1,-1 0-1,1-1 0,-1 0 1,1 1-1,0-1 0,-1 0 1,1 0-1,-1-1 1,1 1-1,-1 0 0,1-1 1,0 0-1,4-1 0,-5 1-56,1 0 0,-1 0-1,1-1 1,-1 1 0,1 0-1,-1-1 1,0 0 0,0 1-1,0-1 1,0 0 0,0 0-1,0 0 1,0 0 0,0-1-1,-1 1 1,1 0 0,-1-1-1,0 1 1,0-1 0,1-3-1,-1 2-60,0-1 1,-1 0-1,1 0 0,-1 0 0,0 0 0,-1 1 1,1-1-1,-1 0 0,0 0 0,0 1 0,-1-1 0,1 0 1,-1 1-1,0-1 0,0 1 0,-1 0 0,1 0 0,-1 0 1,0 0-1,0 0 0,0 1 0,0-1 0,-1 1 0,0 0 1,1 0-1,-1 0 0,0 0 0,0 1 0,-1-1 1,1 1-1,0 0 0,-1 1 0,0-1 0,1 1 0,-1 0 1,0 0-1,1 0 0,-1 1 0,0-1 0,0 1 0,-5 1 1,2 0-64,5-1 69,0 0-1,0 0 1,-1 1 0,1-1 0,0 1 0,0 0 0,-6 2-1,9-3 7,0 1 0,0-1-1,0 0 1,-1 0-1,1 0 1,0 0 0,0 0-1,0 1 1,0-1 0,0 0-1,0 0 1,0 0 0,0 0-1,0 1 1,0-1-1,0 0 1,0 0 0,0 0-1,0 0 1,0 1 0,0-1-1,0 0 1,0 0-1,0 0 1,0 0 0,0 1-1,0-1 1,1 0 0,-1 0-1,0 0 1,0 0 0,0 0-1,0 1 1,0-1-1,0 0 1,0 0 0,1 0-1,-1 0 1,0 0 0,0 0-1,0 0 1,0 0-1,1 1 1,6 3-13,6-2 13,0 0 0,0 0 1,0-1-1,0-1 1,15-1-1,-1 1 10,19-1 41,55 2-13,-90 0-60,0 0 0,0 1 0,0 0-1,0 1 1,0 1 0,17 7 0,-25-10 23,-1 1-1,1-1 1,-1 1-1,0 0 0,0-1 1,0 1-1,0 0 1,0 1-1,0-1 0,0 0 1,-1 0-1,3 6 1,-1-2 107,0 1 0,0 0 0,2 14 1,-5-21-78,0 1 1,0-1-1,0 1 1,0-1-1,0 1 1,0-1-1,0 1 1,0-1-1,0 1 1,0-1-1,0 0 1,1 1-1,-1-1 1,0 1-1,0-1 1,1 1-1,-1-1 0,0 0 1,0 1-1,1-1 1,-1 0-1,0 1 1,1-1-1,-1 0 1,1 1-1,-1-1 1,0 0-1,1 0 1,-1 0-1,1 1 1,-1-1-1,1 0 1,-1 0-1,1 0 1,-1 0-1,0 0 1,1 0-1,-1 0 1,1 0-1,-1 0 1,1 0-1,-1 0 1,1 0-1,-1 0 1,1 0-1,-1 0 1,1-1-1,-1 1 1,0 0-1,1 0 1,0-1-1,2-1 99,1-1 0,0 0 0,-1 0 0,5-6 1,-2 3-143,20-21 92,-13 12-116,1 1 0,22-17 0,-36 31 34,0 0-1,0 0 0,0-1 1,0 1-1,0 0 1,1 0-1,-1 0 0,0-1 1,0 1-1,0 0 0,1 0 1,-1 0-1,0 0 1,0 0-1,0 0 0,1 0 1,-1-1-1,0 1 1,0 0-1,1 0 0,-1 0 1,0 0-1,0 0 0,1 0 1,-1 0-1,0 0 1,0 0-1,1 0 0,-1 0 1,0 1-1,0-1 1,1 0-1,-1 0 0,0 0 1,0 0-1,0 0 0,1 0 1,-1 0-1,0 1 1,0-1-1,0 0 0,1 0 1,-1 0-1,0 0 1,0 1-1,0-1 0,0 0 1,0 0-1,1 1 0,-1-1 1,0 0-1,0 0 1,0 0-1,0 1 0,0-1 1,0 0-1,0 0 1,0 1-1,0-1 0,0 0 1,0 0-1,0 1 0,0-1 1,0 1-1,-2 24-73,0-11 277,2-13-169,0 1-1,0 0 1,0-1-1,0 1 0,1 0 1,-1 0-1,0-1 1,1 1-1,-1-1 0,1 1 1,0 0-1,0-1 1,0 1-1,-1-1 1,1 0-1,0 1 0,1-1 1,-1 0-1,0 1 1,0-1-1,3 2 1,-1-2 45,0 1 0,0-1 1,0 1-1,0-1 1,1 0-1,-1-1 1,0 1-1,1 0 1,-1-1-1,5 0 0,8 0 199,0-1 0,0-1 0,25-6-1,-35 7-270,20-6 12,0-1-1,-1-1 1,0-1-1,0-1 1,-1-1-1,-1-1 1,0-2-1,-1 0 1,31-27-1,-51 40-6,4-3-66,1-1-1,1 1 1,11-8 0,-18 13 40,0 0 1,0-1-1,-1 1 1,1-1-1,0 1 1,0 0-1,0 0 1,0-1-1,0 1 1,0 0-1,0 0 1,-1 0-1,1 0 1,0 0-1,0 0 1,0 0-1,0 1 1,0-1-1,1 0 1,-1 1-3,-1 0 0,1 0 1,0-1-1,-1 1 1,1 0-1,-1 0 0,0 0 1,1 0-1,-1 0 1,0 0-1,1 0 0,-1 0 1,0-1-1,0 1 0,0 0 1,0 0-1,0 0 1,0 0-1,0 0 0,0 0 1,0 0-1,0 0 1,-1 1-1,-1 10 43,0-1 1,-1 0 0,0 0-1,-1 0 1,-1 0-1,1-1 1,-2 1-1,1-1 1,-1-1 0,-1 1-1,0-1 1,0 0-1,-1-1 1,0 1 0,0-1-1,-1-1 1,0 0-1,-1 0 1,1-1-1,-1 0 1,-1-1 0,-17 8-1,23-12 71,0 0-1,0 0 1,0 0-1,-6 0 1,10-1-70,0 1 1,0-1-1,0 0 0,0 0 1,0 0-1,0 0 1,0 0-1,0-1 0,0 1 1,0 0-1,0 0 1,0 0-1,1-1 0,-1 1 1,0-1-1,0 1 1,0-1-1,0 1 0,1-1 1,-1 1-1,0-1 1,0 1-1,1-1 1,-1 0-1,1 0 0,-1 1 1,0-2-1,1 1-9,0 1 1,0-1-1,0 0 0,0 1 0,0-1 0,0 0 1,0 1-1,0-1 0,0 0 0,0 1 0,0-1 1,1 0-1,-1 1 0,0-1 0,0 0 0,1 1 1,-1-1-1,1 1 0,-1-1 0,0 1 0,1-1 1,-1 1-1,1-1 0,-1 1 0,1 0 0,-1-1 1,2 0-1,19-9 237,-18 8-213,23-8 132,0 1 1,1 2-1,35-6 0,4-1-131,142-25-1731,-191 36-1108,1-1 0,18-5-1,-35 8 1978,1 0-1,0 0 0,-1 0 0,1 0 0,-1 0 0,1 0 0,-1 0 0,2-2 0,8-9-4164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3:41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7968,'10'-40'2944,"21"32"-2272,62-17-192,-20 10 1856,4 2-1376,49-14-128,-1 7-513,37-8-159,-14 8-96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3:4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0 790 5888,'0'0'1898,"2"0"-1135,0-1-401,0 1 0,0-1 0,1 0 0,-1 1-1,0-1 1,0 0 0,0 0 0,0 0 0,3-3 0,9-5 595,70-35 2019,-68 34-2709,16-8 303,45-36 1,-45 23-239,-1-1-1,-1-1 1,-2-1 0,33-53-1,7-25 837,67-147 0,-116 210-992,-18 43-349,-4 9-63,-6 21-21,-61 308 294,65-299 38,-1 41 0,6-58 54,1-1 0,0 1 0,1 0 0,6 26 0,-7-39-85,0 0 1,0-1 0,0 1 0,0-1-1,0 1 1,0-1 0,1 1 0,-1-1 0,1 0-1,0 0 1,0 1 0,0-1 0,0-1-1,0 1 1,0 0 0,0 0 0,1-1-1,-1 1 1,1-1 0,-1 0 0,1 0-1,-1 0 1,1 0 0,0 0 0,0 0-1,-1-1 1,5 1 0,1-1 32,0-1 0,1 0 0,-1 0 0,0 0 0,0-1 0,11-4 0,2-2 46,22-12-1,-15 4-50,0-1 1,-1-2 0,-1-1-1,40-39 1,-59 53-112,-1-1 1,0 0-1,0 0 1,6-9 0,-8 8-109,-6 7-82,-11 13-145,8-7 361,-20 18-76,2 0 1,1 2-1,1 1 1,-19 29-1,38-51 93,-1 0-1,1 1 1,0-1-1,0 1 1,1-1-1,-1 1 1,1 0-1,0 0 1,0-1-1,1 1 1,-1 0-1,1 0 0,0 0 1,1 7-1,0-10 35,-1 1 0,1-1 0,0 0-1,0 1 1,0-1 0,0 0-1,0 0 1,1 1 0,-1-1 0,1 0-1,-1 0 1,1-1 0,0 1 0,-1 0-1,1-1 1,0 1 0,0-1 0,0 1-1,1-1 1,-1 0 0,0 0-1,0 0 1,1 0 0,-1 0 0,1 0-1,-1-1 1,1 1 0,-1-1 0,4 0-1,0 1 81,-1-2 0,1 1 0,0 0 0,0-1 0,0 0-1,0 0 1,-1-1 0,1 0 0,10-4 0,-14 5-112,0 0 1,0 0-1,1 0 0,-1-1 1,0 1-1,0 0 0,0-1 0,0 0 1,-1 1-1,1-1 0,0 0 1,-1 0-1,1 0 0,-1 0 1,1 0-1,-1 0 0,0 0 1,0-1-1,0 1 0,0 0 1,-1-1-1,1 1 0,0-1 1,-1 1-1,0-1 0,0-4 1,0-13-7,-1 0 0,-1 0 0,-1 0 1,-9-33-1,7 32-92,5 19 78,-1 1 0,1-1-1,0 1 1,-1-1 0,1 1 0,0-1 0,0 1 0,0-1-1,0 1 1,0-1 0,0 1 0,0-1 0,0 1 0,1-1-1,-1 1 1,1-1 0,-1 1 0,1 0 0,-1-1 0,1 1-1,0 0 1,0-1 0,0 1 0,1-2 0,1 1 6,0 1 0,0 0 0,0-1 1,-1 1-1,1 1 0,0-1 0,0 0 0,0 1 0,1-1 1,-1 1-1,3 0 0,31-2-255,74-6 986,-95 6-1459,1-1 0,0-1-1,-1-1 1,24-9 0,-17 6-1334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3:4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9312,'13'-11'4192,"90"-9"-3616,-45 8 1344,-3 4-1153,56-12-159,7 3-384,17 2-192,-9 2 0,-9 1-32,-19 9 0,1 3-6975,-17 3 3807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3:43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43 7392,'-1'-3'674,"-2"-19"1031,3 21-1480,0 0 1,0 0-1,0 0 1,0 1-1,0-1 1,0 0-1,0 0 0,0 0 1,1 0-1,-1 0 1,0 0-1,0 0 1,1 0-1,-1 1 1,1-1-1,-1 0 0,2-1 1,-2 2-154,0 0-1,0 0 1,0 0 0,1 0 0,-1 0 0,0 0-1,0 0 1,1 0 0,-1 0 0,0 0 0,0 0-1,0 0 1,1 0 0,-1 0 0,0 0-1,0 0 1,0 1 0,0-1 0,1 0 0,-1 0-1,0 0 1,0 0 0,0 0 0,0 1 0,0-1-1,1 0 1,-1 0 0,0 0 0,0 1-1,0-1 1,0 0 0,0 0 0,0 0 0,0 1-1,0-1 1,0 0 0,0 0 0,0 0 0,0 1-1,0-1 1,3 12 638,-2-2-410,-1-1-1,0 1 0,-1 0 1,0 0-1,-3 13 0,1-1 22,-12 69 532,-36 123 0,-44 82 531,27-92-266,63-184-1015,3-14 222,1 0 0,-1 0 0,-5 10 0,30-58 432,-5 17-652,38-37 0,-37 43-133,0-2-72,1 1 0,1 1 1,1 1-1,1 0 1,28-16-1,-46 32 80,0 0-1,0 0 1,1 0-1,-1 0 0,0 1 1,1 0-1,-1 0 1,1 0-1,-1 1 1,1-1-1,-1 2 0,1-1 1,-1 0-1,1 1 1,10 3-1,-13-3 11,-1 0 0,1 0 0,-1 0 0,1 0 0,-1 1 0,0-1 0,1 1 0,-1-1 0,0 1-1,0 0 1,0 0 0,0 0 0,0 0 0,-1 0 0,1 1 0,-1-1 0,1 0 0,-1 1 0,0-1 0,0 1 0,0 0 0,0-1 0,0 1 0,-1 0-1,1-1 1,-1 1 0,0 0 0,1 0 0,-1-1 0,-1 1 0,1 0 0,-1 4 0,-1 4 55,-1-1 1,0 0-1,-1 0 0,0 0 1,0 0-1,-1-1 0,-12 17 1,5-10 34,-1 0 0,0-1 1,-1-1-1,-1 0 0,-1-1 1,1-1-1,-2-1 1,0 0-1,0-1 0,-1 0 1,0-2-1,-1 0 0,-20 5 1,17-6-81,-14 3 50,36-10-49,0 0 0,0 0 0,0 1-1,0-1 1,0 0 0,0 0 0,0 0 0,0 0 0,0 0-1,0 0 1,0 0 0,0 0 0,0 0 0,0 0 0,0 0-1,0 0 1,0 0 0,0 0 0,0 0 0,0 1 0,0-1-1,0 0 1,0 0 0,0 0 0,0 0 0,0 0-1,0 0 1,0 0 0,0 0 0,24-3 9,145-36-196,0-16 196,-56 17 81,-80 27 8,-1 0-1,-1-3 1,35-19 0,-60 29-79,1 0 1,-1-1-1,-1 1 1,1-1-1,-1 0 1,1 0-1,6-11 1,-9 13-11,-1-1 0,0 0 0,0 0 0,0 1 0,0-2 0,-1 1 0,0 0 0,1 0 0,-2 0 0,1-1 0,0 1 0,-1 0 0,0-8 0,0 10-29,0-1 0,0 1 1,-1 0-1,1-1 0,-1 1 1,1 0-1,-1-1 0,0 1 1,0 0-1,0 0 0,0 0 1,0 0-1,-1 0 0,1 0 0,0 0 1,-1 0-1,0 1 0,1-1 1,-1 0-1,0 1 0,0-1 1,0 1-1,0 0 0,0 0 1,0 0-1,0 0 0,-5-1 1,2 0-15,0 1 1,0 1 0,0-1-1,0 1 1,0 0-1,0 0 1,0 0 0,0 1-1,0 0 1,0 0-1,1 0 1,-9 4 0,3-2 4,1 2 1,-1-1-1,1 1 0,0 1 1,1 0-1,-1 0 1,1 1-1,0-1 1,1 2-1,0-1 1,-9 13-1,12-15 70,0 1 0,1 0-1,0 0 1,0 0-1,1 0 1,0 0-1,0 1 1,0-1 0,1 1-1,-1-1 1,2 1-1,-1 0 1,1-1-1,0 1 1,0 0 0,1 0-1,0-1 1,0 1-1,2 6 1,0-4 25,1-1-1,-1 1 1,2-1 0,-1 1 0,1-1 0,0-1-1,0 1 1,1-1 0,0 0 0,1 0-1,0-1 1,0 0 0,0 0 0,0 0-1,1-1 1,12 6 0,-11-6-13,1 0 0,0-1-1,0-1 1,1 0 0,-1 0-1,1-1 1,-1 0 0,1-1 0,0 0-1,0-1 1,-1 0 0,1-1 0,0 0-1,11-2 1,-9-1-199,0 1 0,0-2 0,0 0 0,23-12 0,-25 10-1279,0-1 0,19-16 0,-3-2-5136,4 2 1958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3:4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67 5216,'0'-2'290,"-1"0"1,0 1-1,0-1 1,0 0-1,-1 1 1,1-1-1,0 1 1,-1-1-1,1 1 1,0 0-1,-1-1 0,0 1 1,1 0-1,-1 0 1,0 0-1,0 0 1,1 1-1,-1-1 1,0 0-1,0 1 1,0-1-1,0 1 1,0-1-1,0 1 1,0 0-1,0 0 0,-2 0 1,-2 1-24,1 0 0,-1 1 0,1-1 0,-1 1 0,1 0 1,0 0-1,0 1 0,-8 4 0,-2 3 261,-22 20 1,17-11-174,1 1 1,1 1-1,1 1 0,-24 39 0,35-52-207,1 0 0,0 0-1,1 1 1,0 0 0,-3 14 0,5-20-77,2 0 0,-1 0 0,0 1 0,1-1 0,0 0 1,0 1-1,0-1 0,0 0 0,1 1 0,0-1 0,0 0 0,0 0 1,0 0-1,1 0 0,-1 0 0,4 5 0,-5-7-38,1-1 1,0 0-1,0 1 0,-1-1 1,1 0-1,0 0 0,0 0 1,0 0-1,1 0 0,-1 0 1,0 0-1,0 0 0,0 0 1,1 0-1,-1 0 0,0-1 1,1 1-1,-1-1 0,1 1 1,-1-1-1,1 1 0,-1-1 1,1 0-1,-1 0 0,1 0 1,-1 0-1,1 0 0,-1 0 1,1 0-1,-1 0 0,1 0 1,-1-1-1,1 1 0,-1-1 1,0 1-1,1-1 0,-1 0 1,1 1-1,-1-1 0,0 0 1,0 0-1,0 0 0,2-2 1,4-3 47,0 0-1,-1 0 1,0-1 0,-1 0 0,9-14 0,-7 7-45,0 0 0,-1 0 1,0-1-1,-1 0 0,5-24 0,-4 6-171,2-49 0,-8 41-159,-2 35 99,1 12 9,-2 15 13,-13 342-18,6-76 696,10-282-492,-11 127 331,7-104-61,-1 1 0,-13 41 0,17-65-98,-1 1 0,-1-1 1,-4 9-1,6-13-167,1 0-1,0 0 1,-1-1-1,1 1 1,-1 0-1,1-1 1,-1 1-1,1-1 1,-1 1-1,0 0 0,1-1 1,-1 1-1,0-1 1,1 1-1,-1-1 1,0 0-1,0 1 1,1-1-1,-1 0 1,0 0-1,0 1 1,1-1-1,-1 0 1,0 0-1,0 0 1,0 0-1,0 0 0,1 0 1,-1 0-1,0 0 1,0 0-1,0-1 1,1 1-1,-1 0 1,-1-1-1,-1-1-7,-1 0-1,1 0 0,0 0 0,0-1 1,0 0-1,0 1 0,0-1 0,1 0 1,-1 0-1,1-1 0,0 1 0,-3-7 1,2 4-6,1 0 0,0-1 0,0 1 0,0-1 0,1 1 0,-1-15 0,3 5-16,-1-1-1,2 0 1,0 0 0,1 1-1,7-22 1,-5 20 4,1 1 0,0 0 0,1 0 0,1 1 0,1-1 0,0 2 0,1-1 0,1 2 0,0-1 0,1 1 0,17-15 0,12-4 136,63-38 0,-12 17 0,30-20 19,-103 60-117,0-1 0,-1 0 0,32-35 0,-30 28 217,-2-2 0,29-45 0,-45 65-263,8-13 73,-9 16-80,-1 0 0,1 0 0,-1 1 0,1-1 0,0 0 0,-1 1 0,1-1 0,0 1 0,0-1 1,-1 1-1,1-1 0,0 1 0,0 0 0,0-1 0,-1 1 0,1 0 0,0 0 0,2-1 0,-3 2 13,1-1 1,-1 1-1,0-1 0,1 1 0,-1-1 0,1 1 0,-1-1 1,0 1-1,1-1 0,-1 1 0,0-1 0,0 1 0,1 0 0,-1-1 1,0 1-1,0 0 0,0-1 0,0 1 0,0 0 0,0-1 1,0 1-1,0 0 0,0-1 0,0 1 0,0 0 0,-1 0 1,1 2-8,-1 21-37,-6 32 1,0 13 251,6-59-92,1-1 0,1 0-1,0 0 1,0 0-1,4 13 1,-5-21-80,0 0 0,0 0-1,0 0 1,1 0 0,-1 0 0,0 0 0,1 0 0,-1-1-1,1 1 1,-1 0 0,1 0 0,-1 0 0,1-1 0,0 1 0,-1 0-1,1-1 1,0 1 0,-1-1 0,1 1 0,0-1 0,0 1-1,0-1 1,-1 1 0,1-1 0,0 0 0,0 1 0,0-1-1,0 0 1,0 0 0,0 0 0,0 1 0,0-1 0,0 0-1,-1 0 1,1-1 0,0 1 0,0 0 0,0 0 0,0 0 0,0-1-1,0 1 1,0 0 0,0-1 0,5-2 80,0 0 0,-1 0 0,1-1 0,8-7 0,-11 8-99,106-97 135,2-1-284,-108 98 110,2-1-66,1 0 0,-1 0 1,11-5-1,-15 8 85,0 1 1,-1-1-1,1 1 1,-1 0-1,1-1 1,0 1 0,-1 0-1,1 0 1,0 0-1,-1-1 1,1 1-1,0 0 1,0 0-1,-1 0 1,1 0-1,0 0 1,-1 0-1,1 0 1,0 1-1,0-1 1,-1 0-1,1 0 1,0 1 0,-1-1-1,1 0 1,0 0-1,-1 1 1,1-1-1,-1 1 1,1-1-1,-1 1 1,1-1-1,-1 1 1,1-1-1,-1 1 1,1-1-1,-1 1 1,1 0-1,-1-1 1,0 1 0,0-1-1,1 1 1,-1 0-1,0-1 1,0 2-1,2 6-21,-1 1 0,-1-1 0,0 1 1,0-1-1,-1 0 0,1 1 0,-2-1 0,-3 13 0,3-13 69,0 0 0,1 0 0,-1 1 0,2-1 0,-1 1 1,1-1-1,0 0 0,3 16 0,-2-22-8,-1 0 0,1 0 0,0 0 1,-1 0-1,1 0 0,0 0 0,0 0 0,0 0 1,1 0-1,-1-1 0,0 1 0,1 0 0,-1-1 1,1 1-1,-1-1 0,1 1 0,0-1 1,0 0-1,2 1 0,-2-1 20,1 0 0,-1-1 0,1 1 0,-1-1 0,1 1 0,-1-1 1,1 0-1,0 0 0,-1 0 0,1-1 0,-1 1 0,1 0 0,4-2 0,3-2 17,1-1 1,-1 1-1,0-2 0,-1 1 1,17-14-1,-16 12-45,-1-1 0,0-1 0,-1 0 0,0 0 0,0 0 0,7-14 0,-6 11-8,0-3-19,-1 0-1,9-20 0,-10 20-128,0 0 0,18-26 0,-25 41 126,0-1-1,0 1 1,0 0 0,1 0-1,-1-1 1,0 1 0,0 0-1,0 0 1,1-1 0,-1 1 0,0 0-1,0 0 1,1 0 0,-1 0-1,0-1 1,1 1 0,-1 0-1,0 0 1,0 0 0,1 0 0,-1 0-1,0 0 1,1 0 0,-1 0-1,0 0 1,1 0 0,-1 0-1,0 0 1,1 0 0,-1 0 0,0 0-1,0 0 1,1 0 0,8 10-240,2 19 105,-10-26 164,3 9 7,0 0 0,0-1 0,2 0 0,8 16 1,-11-24-7,0 1 0,-1-1 0,1 0 0,1 1 0,-1-1 1,0-1-1,1 1 0,0 0 0,-1-1 0,1 0 0,0 0 0,0 0 1,0 0-1,0-1 0,8 3 0,-5-3 22,1 0 1,-1 0-1,1-1 0,-1 1 0,1-2 0,-1 1 1,1-1-1,-1 0 0,1-1 0,-1 1 0,0-2 1,0 1-1,0-1 0,13-6 0,-15 6-16,1-1 0,-1 0-1,0 0 1,0 0-1,0 0 1,0-1 0,-1 1-1,1-1 1,-1 0 0,-1-1-1,1 1 1,-1-1-1,0 0 1,0 0 0,0 0-1,-1 0 1,2-7-1,-1 1-28,-1-1 0,-1 1-1,1-20 1,-2 27-26,-1 0 0,1-1 0,-1 1 0,0 0 0,0 0 0,0 0 0,-1 0 1,0 0-1,0 0 0,-4-7 0,5 11 10,0-1 0,0 0 0,0 1 0,0-1 0,-1 1 0,1-1 0,0 1 0,-1 0 0,0-1 0,1 1 0,-1 0 0,0 0 0,1 0 0,-1 0 0,0 0 0,0 1 0,0-1 0,0 1 0,0-1 0,0 1 0,0-1 0,0 1 0,0 0 0,0 0 0,0 0 0,0 0 0,0 1 0,0-1 0,0 0 0,1 1 0,-1-1 0,0 1 0,0 0 0,0 0 0,0 0 0,0 0 0,1 0 0,-3 1 0,-2 2-20,-1 1 0,1 0 1,0 1-1,1-1 1,-1 1-1,1 0 1,0 0-1,-4 8 1,1-1 17,2-1-1,-1 1 1,-4 16 0,8-22 52,1 1 1,0-1-1,1 0 1,0 0-1,0 1 1,0-1-1,2 14 0,-1-19-14,0 0 0,1 0-1,-1 0 1,1 0-1,-1 1 1,1-1-1,0 0 1,0 0-1,0 0 1,0-1-1,0 1 1,0 0 0,1 0-1,-1-1 1,1 1-1,-1 0 1,1-1-1,-1 0 1,1 1-1,0-1 1,0 0-1,0 0 1,0 0-1,0 0 1,0 0 0,0 0-1,3 0 1,4 1 35,1 0 1,-1-1 0,0-1-1,1 0 1,9-1 0,-17 1-51,31-3 99,-1-2 1,1-1-1,42-14 1,9-1-199,-77 19 53,0 1 0,1 0 0,0 0 0,-1 1 0,13 0 0,-18 0 31,0 1 0,-1-1 0,1 0 0,0 0 0,0 1 0,0-1 0,-1 1 0,1 0 0,0 0 0,-1-1 0,1 1 0,-1 0 0,1 0 0,-1 0 0,1 1 0,-1-1 0,0 0 1,1 1-1,-1-1 0,0 0 0,0 1 0,0-1 0,0 1 0,0 0 0,0-1 0,-1 1 0,2 3 0,-1 0 1,-1 0 1,0 0-1,0-1 1,0 1-1,0 0 1,-1 0-1,0 0 0,0-1 1,0 1-1,-4 8 1,-3 16 155,8-28-130,0-1 1,-1 0-1,1 1 0,0-1 0,0 1 1,0-1-1,0 0 0,0 1 0,-1-1 1,1 1-1,0-1 0,0 0 1,0 1-1,0-1 0,0 1 0,0-1 1,1 1-1,-1-1 0,0 0 0,0 1 1,0-1-1,0 0 0,0 1 0,1-1 1,-1 1-1,0-1 0,0 0 0,0 1 1,1-1-1,-1 0 0,0 1 1,1-1-1,-1 0 0,0 0 0,1 1 1,-1-1-1,0 0 0,1 0 0,-1 0 1,0 1-1,1-1 0,-1 0 0,1 0 1,-1 0-1,0 0 0,1 0 0,-1 0 1,1 0-1,-1 0 0,1 0 0,-1 0 1,0 0-1,1 0 0,-1 0 1,1 0-1,-1 0 0,0 0 0,1-1 1,0 1-1,2-1 61,1-1 1,0 0-1,-1 0 1,7-4-1,15-14 127,36-36 0,18-14-358,-76 67 138,0 1-1,1 0 0,-1 0 0,1 0 0,-1 1 0,1-1 1,-1 1-1,1 0 0,0 0 0,0 0 0,0 1 0,0-1 1,0 1-1,0 0 0,-1 0 0,1 0 0,0 0 0,0 1 0,0 0 1,0 0-1,0 0 0,5 2 0,5 4-29,-1 0 1,1 0-1,-1 2 0,17 13 0,-11-7 131,74 64 191,-76-64-621,-16-14-17,-1-1 0,1 0 1,-1 1-1,1-1 0,-1 1 0,1-1 0,-1 1 0,1 0 0,-1-1 0,1 1 1,-1-1-1,0 1 0,1 0 0,-1-1 0,0 1 0,1 1 0,-2-2 11,1 1 0,-1-1 0,1 1 0,0-1 0,-1 0-1,1 1 1,-1-1 0,0 0 0,1 1 0,-1-1 0,1 0-1,-1 1 1,1-1 0,-1 0 0,0 0 0,1 0 0,-1 0 0,0 0-1,1 0 1,-1 0 0,0 0 0,-14 2-5614,-3 2 2027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25:05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24575,'45'0'0,"1"-2"0,77-12 0,-43 4 0,-56 8 0,43-8 0,-42 5-682,29-2-1,-29 5-6143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3:4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198 101 9312,'-113'-15'4192,"65"15"-3616,30 0-64,13 0-384,-3-9 384,3 4-288,10-6-2656,8-1 1312,22-13-4832,6 2 3328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3:47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27 5312,'-2'-15'868,"0"3"575,6 26 1819,1 5-2562,-2 1 1,0 0-1,-1 39 1,-9 59 1132,-39 148 183,24-160-1329,-23 87 307,1-2 796,43-189-1706,1-1 0,0 1-1,0 0 1,0-1 0,0 1-1,0 0 1,0 0 0,0-1-1,1 4 1,-1-5-46,0 0 0,0 0 0,1 1-1,-1-1 1,0 0 0,0 0 0,0 1 0,0-1-1,1 0 1,-1 0 0,0 1 0,0-1 0,1 0-1,-1 0 1,0 0 0,0 0 0,1 1 0,-1-1 0,0 0-1,0 0 1,1 0 0,-1 0 0,0 0 0,1 0-1,-1 0 1,1 0 16,0 0-1,0 0 1,0 0 0,0 0-1,0-1 1,-1 1 0,1 0-1,0-1 1,0 1 0,0-1-1,-1 1 1,3-2 0,13-12 33,-1 0 0,0-1 1,-1-1-1,0-1 1,12-20-1,6-6-73,-4 6-174,-11 13 21,1 0 1,31-30 0,-43 49 108,0 0 1,0 0-1,0 0 1,0 0-1,1 1 1,0 0-1,0 1 1,0 0-1,0 0 0,1 0 1,-1 1-1,1 0 1,-1 0-1,12 0 1,-15 1 15,-1 1 1,1 1-1,0-1 1,0 1-1,0-1 1,0 1-1,0 0 1,-1 0-1,1 1 1,0-1-1,-1 1 1,1 0-1,-1 0 1,0 0-1,1 0 1,-1 0-1,0 1 1,0-1-1,-1 1 1,1 0-1,-1 0 1,1 0-1,-1 0 1,0 1-1,0-1 1,0 1-1,2 4 1,-2-1 28,1 0 0,-1 1 0,0-1 1,-1 0-1,0 1 0,0-1 0,-1 1 0,0-1 0,0 1 1,0 0-1,-1-1 0,0 1 0,-4 11 0,-1-3 81,-1 1 0,0-1-1,-1 0 1,-1 0-1,0-1 1,-2 0 0,1-1-1,-2 0 1,0-1-1,0 0 1,-1-1 0,-1-1-1,-21 15 1,26-21-25,-1 0 0,0 0 1,0-1-1,0-1 0,0 1 1,0-2-1,-1 1 0,-14 0 0,8-1 6,1-2-1,-1 0 1,0-1-1,-28-5 1,42 6-70,0 0 1,0-1-1,0 1 0,0-1 1,0 0-1,0 0 1,0 0-1,0-1 0,0 1 1,1-1-1,-1 1 1,-4-5-1,7 6-10,-1 0 1,1 0-1,0-1 1,-1 1-1,1 0 1,0-1-1,0 1 1,-1 0-1,1-1 1,0 1-1,0 0 1,0-1-1,0 1 1,-1-1-1,1 1 1,0 0-1,0-1 1,0 1-1,0-1 1,0 1-1,0 0 1,0-1-1,0 1 1,0-1-1,0 1 1,0-1-1,0 1 1,0 0-1,1-1 1,-1 0-1,4-1-58,1 0 40,0 0 0,0 0 0,0 1 0,1-1-1,-1 1 1,1 1 0,-1-1 0,1 1 0,-1 0-1,1 0 1,9 2 0,9-1-50,16-1 88,0-2 0,0-2 0,-1-1-1,1-2 1,49-16 0,-52 10 92,0-1 0,68-37-1,-83 37-53,1 0-1,-2-2 0,0-1 0,-1 0 0,22-25 0,-21 17 11,-2 0 0,0-2 0,-1 0 0,22-46 0,-26 51-248,-3 3-316,-22 138 93,10-105 396,-15 76 90,9-55 27,1 1-1,-1 49 1,7-84-78,0 0 0,0 0 1,0 1-1,0-1 1,0 0-1,0 1 0,0-1 1,1 0-1,-1 1 1,0-1-1,1 0 0,-1 0 1,1 0-1,-1 1 1,1-1-1,0 0 0,1 2 1,-2-3-7,1 0 1,0 0-1,-1 1 1,1-1-1,-1 0 1,1 0 0,0 0-1,-1 0 1,1 0-1,-1 0 1,1 0-1,0 0 1,-1 0-1,1 0 1,-1 0-1,1 0 1,0 0-1,-1 0 1,1-1 0,-1 1-1,1 0 1,0 0-1,-1-1 1,1 1-1,0-1 1,3-2 80,0 0 1,0-1-1,0 1 0,0-1 1,0 0-1,4-7 1,6-11-30,-1-1 0,-1 0 1,10-31-1,19-36-62,-32 74-106,-6 9-2,0 0-1,1 1 0,1-1 0,-1 1 1,1-1-1,0 1 0,7-6 1,-11 11 84,-1 1 1,1-1 0,-1 1-1,1 0 1,-1-1 0,1 1-1,-1 0 1,1-1 0,-1 1-1,1 0 1,-1 0 0,1-1-1,-1 1 1,1 0 0,-1 0 0,1 0-1,0 0 1,-1 0 0,1 0-1,-1 0 1,1 0 0,-1 0-1,1 0 1,0 0 0,-1 0-1,1 0 1,-1 1 0,1-1-1,-1 0 1,1 0 0,-1 1 0,1-1-1,-1 0 1,1 0 0,-1 1-1,1-1 1,0 1 0,0 1 3,0-1 0,0 1 0,0 0 1,0-1-1,-1 1 0,1 0 0,0 0 0,-1 0 1,1 0-1,-1 0 0,0-1 0,1 4 1,-1 21-24,-1 0 1,-2 0 0,-8 43-1,-9 24 30,-47 129 0,45-162 88,-40 72 0,48-105-44,-2 0 0,-1-1 0,-1-1 0,-1-1 0,-1-1 0,-1 0 0,-37 30 0,23-27 196,-2-1 0,0-1 0,-51 22 0,76-40-147,0-1 1,0 0-1,0 0 0,0-1 1,-19 3-1,27-7-61,1 1 0,-1-1 0,0 1 0,0-1 0,0-1 0,0 1 0,1 0 0,-1-1-1,-7-2 1,9 2-13,0 0 0,-1 0-1,1 0 1,0-1-1,0 1 1,0-1-1,0 0 1,0 0-1,0 1 1,1-1-1,-1 0 1,0 0 0,1-1-1,0 1 1,-1 0-1,-1-5 1,0-2-2,0 0 0,1-1 0,0 0 1,1 1-1,-1-1 0,1-16 0,2-2-10,3-29-1,-1 40-14,-1 1 0,2 0-1,0 0 1,1 1 0,1 0 0,0-1-1,1 2 1,1-1 0,0 1 0,12-15 0,-8 13 13,2 1 0,0 1 0,0 0 1,1 0-1,1 2 0,0 0 1,31-17-1,0 5-95,0 2 0,84-26 0,109-9 13,-206 51-153,64-12-113,-36 3-6987,-56 13 6322,-4 2 355,-1 0 0,0-1 0,1 1-1,-1-1 1,1 1 0,-1-1 0,0 1 0,0-1 0,1 0-1,-1 0 1,0 0 0,0 1 0,0-1 0,0 0-1,0-1 1,1 0 0,11-10-4376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3:56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569 455 3136,'3'0'228,"0"-1"1,0 1 0,0-1-1,0 0 1,0 0-1,0 0 1,0 0-1,0 0 1,0-1-1,0 1 1,-1-1-1,1 0 1,-1 0-1,1 0 1,-1 0-1,4-5 1,2-2 808,-1 0-1,0-1 1,5-10 0,-11 18-877,0 0 0,0 0-1,0 0 1,-1-1 0,1 1 0,0 0 0,-1 0 0,0 0 0,1-1 0,-1 1 0,0 0 0,0 0 0,-1-1 0,1 1 0,0 0-1,-1-4 1,-1 1 113,0 0-1,0 0 0,0 0 0,-1 0 0,-4-6 1,3 5-109,-1 0 0,0 1 1,0-1-1,-1 1 0,0 0 1,0 0-1,0 1 1,-10-6-1,1 2 180,0 1 0,-25-9 0,22 11-112,1 0 0,-1 0 0,1 2 0,-1 0 0,-36 0 0,43 3-201,1 1 1,-1 0-1,1 1 0,0 0 0,-1 1 0,1 0 0,0 0 0,1 1 0,-1 1 0,1-1 0,0 2 0,0-1 0,0 1 0,1 0 0,-1 1 0,-7 9 0,-9 12 57,2 1-1,-26 41 0,31-45-50,5-5 8,0 1-1,1 0 1,-16 40 0,24-50 0,0 0 1,2 0-1,-1 0 0,1 0 0,1 1 1,0-1-1,0 0 0,1 1 1,1-1-1,2 15 0,1-8 103,0 0 0,2-1 1,0 0-1,1 0 0,9 18 0,-9-22-51,1-1 0,0-1 0,0 1 0,1-1-1,0-1 1,1 1 0,13 10 0,-17-17-58,0 0-1,0 0 1,0-1-1,1 0 1,-1 0-1,1 0 1,0-1-1,0 0 1,13 3-1,-9-4 19,1 0-1,-1-1 0,1 0 0,-1-1 1,18-3-1,5-4 114,1-2-1,62-27 1,-74 28-111,29-13 62,-2-1 0,50-32 0,-92 50-99,-1 1 0,0-1 0,0-1 0,0 1 0,-1-1 0,0 0 0,10-14 0,-15 20-26,-1 0 1,0 0 0,0 0 0,0-1 0,0 1-1,1 0 1,-1-1 0,0 1 0,0 0 0,0 0-1,0-1 1,0 1 0,0 0 0,0 0 0,0-1 0,0 1-1,0 0 1,0-1 0,0 1 0,0 0 0,0 0-1,0-1 1,0 1 0,0 0 0,-1-1 0,1 1-12,0-1 0,-1 1 1,1 0-1,-1 0 0,1-1 1,-1 1-1,0 0 0,1 0 1,-1 0-1,1 0 0,-1 0 1,1 0-1,-1 0 0,1 0 1,-1 0-1,0 0 1,1 0-1,-1 0 0,1 0 1,-1 0-1,0 1 0,-6 0-10,1 1 0,0 0-1,0 0 1,0 0 0,0 1-1,0 0 1,0 0-1,-7 6 1,11-7 21,-1 0 0,0 0 0,1 1 0,0-1 0,-1 1 0,1-1 0,0 1 0,0 0 0,1 0 0,-1-1-1,0 1 1,1 1 0,0-1 0,0 0 0,0 0 0,0 0 0,0 1 0,1-1 0,-1 5 0,2-1 14,0 1 0,0-1 0,1 1 0,-1-1-1,2 1 1,-1-1 0,1 0 0,0 0 0,1 0 0,0-1 0,0 1 0,0-1 0,1 0 0,-1 0-1,2 0 1,6 6 0,1-1 101,0 0 0,0 0 0,1-2-1,1 1 1,-1-2 0,21 9 0,-29-15-79,0 1 0,-1-2 1,1 1-1,0-1 0,0 1 0,0-2 1,0 1-1,0-1 0,0 0 1,10-1-1,-13 1-2,1-1 1,-1 0-1,1 0 1,-1 0-1,0 0 1,0-1-1,0 1 1,1-1-1,-1 0 1,-1 0 0,1 0-1,0 0 1,0 0-1,-1-1 1,0 1-1,1-1 1,-1 0-1,0 0 1,3-4-1,-2 1-7,-1-1-1,1 1 0,-1 0 1,0-1-1,0 0 0,-1 1 1,0-1-1,0 0 0,0 0 1,-1 0-1,0 0 0,-1 1 1,1-1-1,-1 0 0,-1 0 1,1 1-1,-1-1 0,-3-6 1,1 2-47,-1 1 1,0 0-1,-1 0 1,0 0-1,0 1 0,-1 0 1,0 0-1,-1 1 1,0-1-1,-9-6 1,14 13 9,0 0 1,0-1-1,0 2 1,0-1-1,0 0 1,0 1-1,-1-1 1,1 1-1,-1 0 1,1 0-1,-1 1 1,-4-1-1,-7-2-18,11 2 12,-1 0 0,1 1 0,0 0 0,-1 0 0,1 0 0,-1 1 1,1-1-1,-1 1 0,1 0 0,0 0 0,-1 1 0,1-1 0,0 1 1,0 0-1,0 0 0,0 0 0,-5 5 0,8-7 21,1 0 0,-1 1 0,1-1-1,-1 0 1,1 1 0,0-1 0,-1 1-1,1-1 1,-1 0 0,1 1 0,0-1-1,0 1 1,-1-1 0,1 1 0,0-1 0,0 1-1,0-1 1,-1 1 0,1 0 0,0-1-1,0 1 1,0-1 0,0 1 0,0-1-1,0 1 1,0-1 0,0 1 0,1 0 0,-1-1-1,0 1 1,0-1 0,0 1 0,0-1-1,1 1 1,-1-1 0,0 1 0,1-1-1,-1 0 1,0 1 0,1-1 0,-1 1 0,0-1-1,1 0 1,0 1 0,2 2 13,0-1-1,0 0 1,0 0 0,0-1 0,5 3 0,-1-1 41,1-1 1,-1 0 0,1-1 0,0 1 0,0-1-1,-1-1 1,1 0 0,8 0 0,64-10 190,-70 8-232,230-53 264,-101 21 15,-123 30-259,-1 2-1,30-2 1,-45 4-32,0 0 0,1 0-1,-1 0 1,1 0 0,-1 0 0,1 0-1,-1 0 1,0 0 0,1 0 0,-1 0-1,1 0 1,-1 0 0,0 0 0,1 1-1,-1-1 1,1 0 0,-1 0 0,0 0 0,1 0-1,-1 1 1,0-1 0,1 0 0,-1 1-1,0-1 1,1 0 0,-1 0 0,0 1-1,0-1 1,1 1 0,-1-1 0,0 0-1,0 1 1,0-1 0,1 0 0,-1 1-1,0-1 1,0 1 0,0-1 0,0 1-1,0-1 1,0 0 0,0 1 0,0-1-1,0 1 1,-9 22 17,6-16 1,-21 42 49,12-28-81,2 2-1,-10 27 1,18-42 37,-3 4 44,2 1 0,-1-1-1,2 1 1,0 0 0,0 0-1,1 17 1,1-28-49,0 0-1,0-1 0,1 1 1,-1 0-1,0 0 1,1-1-1,-1 1 0,1 0 1,0-1-1,0 1 1,0 0-1,-1-1 0,1 0 1,1 1-1,-1-1 1,2 2-1,-2-2-3,0 0 0,0-1 1,0 1-1,0-1 0,0 1 0,0-1 1,0 1-1,0-1 0,1 0 0,-1 1 1,0-1-1,0 0 0,1 0 0,-1 0 1,0 0-1,0 0 0,0 0 0,1-1 1,-1 1-1,0 0 0,0 0 0,0-1 0,1 1 1,-1-1-1,2-1 0,6-4 44,0-1 1,0 0-1,0 0 0,-1-1 0,0-1 0,9-11 0,3-3-22,12-10 1,48-57-4,-78 86-83,2 0-1,-1 0 1,0 0 0,1 0-1,0 1 1,0-1-1,0 1 1,0 0-1,0 0 1,5-2-1,-8 6 42,-1-1 1,1 0-1,-1 1 0,0-1 1,1 1-1,-1-1 0,0 1 0,0-1 1,1 1-1,-1-1 0,0 1 0,0-1 1,0 1-1,0-1 0,0 1 1,1-1-1,-1 1 0,0 0 0,0-1 1,0 1-1,-1-1 0,1 1 1,0 0-1,0 19-83,-2 6 93,-2 25 39,2 1 0,6 63-1,-3-110-14,0 1 0,0 0 0,1-1 0,-1 1 0,1-1 0,3 6 0,-4-10-14,-1 0 0,0 0-1,1 0 1,-1 0-1,1-1 1,-1 1-1,1 0 1,0 0-1,-1-1 1,1 1 0,0 0-1,0-1 1,-1 1-1,1 0 1,0-1-1,0 1 1,0-1-1,0 0 1,0 1 0,-1-1-1,1 0 1,0 1-1,0-1 1,0 0-1,0 0 1,0 0-1,0 0 1,0 0 0,0 0-1,0 0 1,0 0-1,0 0 1,0 0-1,0-1 1,0 1-1,0 0 1,0-1-1,0 1 1,0-1 0,0 1-1,-1-1 1,1 1-1,1-1 1,5-6 31,1 0 1,-1-1 0,-1 1-1,10-15 1,-9 13-23,129-157 218,-106 131-215,-2-2-1,-2-1 1,30-56-1,-28 38-49,38-113 0,-40 90-28,-4 0-1,16-104 1,-37 174-45,0 0 0,0 0 0,-1 1 0,-2-14-1,2 22 89,0 0-1,0 0 1,0-1-1,0 1 0,0 0 1,0-1-1,0 1 0,0 0 1,0 0-1,0-1 0,0 1 1,0 0-1,0-1 1,0 1-1,0 0 0,0 0 1,0-1-1,0 1 0,-1 0 1,1 0-1,0-1 0,0 1 1,0 0-1,0 0 1,-1 0-1,1-1 0,0 1 1,0 0-1,-1 0 0,1 0 1,0 0-1,0 0 0,-1-1 1,1 1-1,0 0 1,0 0-1,-1 0 0,1 0 1,0 0-1,-1 0 0,1 0 1,0 0-1,0 0 0,-1 0 1,1 0-1,0 0 1,-1 0-1,1 0 0,0 0 1,0 0-1,-1 0 0,1 1 1,0-1-1,0 0 0,-1 0 1,-1 2-34,0-1 1,0 1-1,1 0 0,-1 0 1,0 0-1,-2 4 0,-9 16 16,1 0 0,1 1 0,1 0 0,-10 35 1,-20 101 200,32-119-239,0-6 71,2 0 1,2 0-1,1 1 0,2-1 0,3 39 0,-1-56 25,1-1 0,1 0 0,1 0 0,0 0 0,1-1 0,1 1 0,0-1 0,1-1 0,0 1 0,2-1 0,-1 0 0,20 23 0,-24-34 2,-1 1-1,1 0 1,0-1-1,0 0 0,0 0 1,0 0-1,1 0 1,-1-1-1,1 0 0,0 0 1,8 3-1,-9-4-7,0-1 0,-1 1 0,1-1 0,0 0 0,0 0 0,0 0 0,-1-1 0,1 1 0,0-1 0,0 0 0,-1 0 0,1 0 0,-1 0 0,1-1 0,-1 1 0,6-5-1,4-3 9,0-1 0,-1-1 0,12-14 0,3-3 64,-8 11-49,-2-1 0,-1-2-1,16-22 1,-29 34-233,-6 5-52,3 3 220,-1 1 0,0-1 0,0 0 1,1 0-1,-1 0 0,0 1 0,1-1 0,-1 0 1,0 0-1,1 1 0,-1-1 0,0 1 0,1-1 1,-1 1-1,1-1 0,-1 1 0,1-1 0,-1 1 0,-7 9-14,0 0-1,1 0 1,1 0-1,0 1 0,0 0 1,-8 23-1,12-27 59,0 0-1,1 0 0,0 0 1,0 1-1,0-1 1,1 0-1,0 1 1,1-1-1,-1 0 1,1 1-1,1-1 1,-1 0-1,5 10 0,-5-15-14,-1 0 0,1 0 0,0 0-1,0 0 1,0 0 0,0 0 0,1-1-1,-1 1 1,0 0 0,1-1 0,-1 1-1,1-1 1,0 1 0,-1-1 0,1 0-1,0 0 1,0 0 0,0 0 0,0 0-1,0 0 1,0 0 0,0-1 0,0 1-1,4 0 1,-2-1 15,0 0 0,0-1 0,-1 1 1,1 0-1,0-1 0,0 0 0,-1 0 0,1 0 0,0-1 1,-1 1-1,1-1 0,-1 0 0,5-3 0,6-6 46,0-1 0,0-1 0,-1 0 0,-1 0 0,-1-1 0,0-1 0,16-26 0,-25 36-72,0 1 0,0-1 0,0 1 0,-1-1 0,1 1 0,-1-1-1,0 0 1,-1 0 0,1-6 0,0 8-10,-1 0 2,0 0 0,0 0 0,0 0 1,0 0-1,0 0 0,0 0 0,-1-1 0,1 1 0,-1 0 0,0 1 0,-1-5 0,0 6-15,1-1 0,0 0 0,0 1 0,0-1 1,-1 1-1,1 0 0,-1-1 0,1 1 0,-1 0 0,1 0 1,-1 0-1,0 0 0,0 0 0,1 0 0,-1 1 0,0-1 1,-3 0-1,-3-1-44,0 1 1,0 0-1,0 1 0,1 0 1,-1 0-1,0 0 0,0 1 1,0 1-1,0-1 1,-9 4-1,1 0 123,1 1 0,0 1 0,1 0 0,-14 9-1,40-23-5,1 1-1,-1 1 1,17-5-1,52-13-19,-67 19-66,201-38-6,-198 39 31,1 1-1,0 1 1,27 1 0,-40 1 6,1-1 0,-1 1 0,1 0-1,-1 0 1,1 1 0,-1-1 0,1 1 0,-1 1-1,0-1 1,0 1 0,0-1 0,-1 1-1,1 1 1,-1-1 0,5 5 0,-6-5 27,-1 0 1,0 1-1,0-1 1,0 1-1,0-1 1,0 1-1,-1 0 1,0 0-1,1-1 1,-1 1-1,-1 0 1,1 0-1,-1 0 1,1 0-1,-1 5 1,-1 7 90,-1 1 0,-5 23 0,0-3 9,3-7 150,4-30-263,0 0 0,0 0 0,0 1 0,0-1 0,0 0 0,0 0 0,0 0 0,0 0 0,0 0 0,0 0 0,0 0-1,0 0 1,0 0 0,1 0 0,-1 0 0,0 0 0,0 0 0,0 1 0,0-1 0,0 0 0,0 0 0,0 0 0,0 0 0,0 0 0,0 0 0,0 0 0,1 0 0,-1 0 0,0 0 0,0 0 0,0 0-1,0 0 1,0 0 0,0 0 0,0 0 0,0 0 0,0 0 0,0 0 0,1 0 0,-1 0 0,0 0 0,0 0 0,0 0 0,0 0 0,0 0 0,0 0 0,0-1 0,0 1 0,0 0 0,0 0-1,0 0 1,1 0 0,-1 0 0,0 0 0,0 0 0,0 0 0,0 0 0,5-4 59,32-50 124,-25 34-270,28-33 1,9 3 82,-42 44-30,0 0-1,1 0 0,-1 1 0,1 0 1,10-5-1,-16 9 8,0 0 1,0 0 0,0 1-1,0-1 1,0 1 0,0 0 0,0-1-1,0 1 1,1 0 0,-1 0-1,0 0 1,0 0 0,0 1-1,0-1 1,0 1 0,0-1-1,0 1 1,0 0 0,2 1-1,-3-2 15,1 1-1,-1 0 0,0 0 0,0 0 0,0 0 0,0 0 0,0 0 0,-1 0 0,1 0 0,0 0 0,0 0 0,-1 0 0,1 1 1,0-1-1,-1 0 0,0 1 0,1-1 0,-1 0 0,0 1 0,1-1 0,-1 0 0,0 1 0,0-1 0,0 0 0,0 1 0,0-1 1,-1 1-1,1-1 0,-1 2 0,-3 10 50,-1-1 1,-6 14-1,-3 5 113,16-28-7,4-4 25,10-6 49,62-41-240,25-13-212,-100 59 203,0 0 1,0 1-1,1-1 0,-1 1 1,0 0-1,0 0 0,1 0 1,-1 1-1,1-1 0,-1 1 1,1-1-1,6 2 0,-8-1 4,0 1 0,0 0 0,0 0 0,0-1 0,1 1 0,-1 1 0,0-1-1,-1 0 1,1 0 0,0 1 0,0-1 0,-1 1 0,1 0 0,0-1-1,-1 1 1,0 0 0,1 0 0,-1 0 0,2 4 0,2 5 28,-1 0-1,7 21 1,-8-21-9,-3-10 9,0 0 0,0 0-1,1 0 1,-1 0 0,1 0-1,-1 0 1,1 0 0,-1-1 0,1 1-1,0 0 1,-1 0 0,1 0-1,0-1 1,-1 1 0,1-1-1,0 1 1,0 0 0,1 0-1,-1-1 14,1 1 1,0-1-1,-1 1 0,1-1 0,0 0 0,-1 0 1,1 0-1,0 0 0,-1 0 0,1 0 0,0 0 1,2-1-1,2-1 9,0-1 1,0 1-1,1-1 1,-2 0 0,1-1-1,0 1 1,-1-1-1,1 0 1,-1-1 0,0 1-1,-1-1 1,8-10-1,-4 6-40,-1-1-1,0-1 1,-1 1-1,0-1 0,7-18 1,-5 10 2,92-252 186,1-1-363,-95 259-120,-4 11 75,-5 22-12,-2 4 236,-15 92 48,5 1 0,1 124-1,14-224 8,0 1 0,1-1 0,1 0 0,1 0 0,0-1 0,1 1 0,6 17 0,-9-32-20,0 0-1,0-1 1,0 1-1,0 0 1,0-1-1,0 1 1,0-1-1,0 1 0,1-1 1,-1 0-1,1 1 1,1 0-1,-2-1-13,0-1 0,0 1 0,0-1 0,0 0 0,0 0 0,-1 1 0,1-1 0,0 0 0,0 0 0,0 0 0,0 0 0,0 0 0,0 0-1,0 0 1,0 0 0,0-1 0,0 1 0,1-1 0,2-1-7,0 0 0,0-1 0,0 0 0,-1 0 0,1 0 0,-1 0 0,6-7 0,9-12-79,-13 15 1,0 1 0,0 0 0,10-9 0,-12 13 69,-1 0 0,1 0 0,-1 1 0,1-1 0,-1 1-1,1 0 1,0 0 0,0 0 0,-1 0 0,1 0 0,0 1 0,0-1 0,0 1 0,4 0 0,12 2-4,1 0 0,0 2 0,-1 0 0,0 1 0,27 11 0,24 7 193,-38-15-637,44 11 1447,-38-15-3620,0-6-5031,-37 2 7260,0 0-1,0 0 1,0-1-1,0 1 1,-1 0-1,1 0 1,0-1 0,0 1-1,-1 0 1,1-1-1,0 1 1,-1-1-1,1 1 1,0-1 0,-1 0-1,1 1 1,-1-1-1,1 1 1,-1-1-1,1 0 1,-1 1 0,1-1-1,-1 0 1,0 0-1,1-1 1,2-4-2183,10-11-2577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3:5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1149 5568,'-10'0'2445,"30"-3"3216,-5-4-4693,0 0 1,0-1-1,0 0 0,25-20 0,-20 14-561,9-9-86,0 0 0,-1-2 1,-2-1-1,-1-2 0,42-57 0,-22 17 254,56-115 0,-77 133-277,-3 0-1,-1-2 0,13-61 1,-14 32 894,14-157 0,-30 215-1118,-4 17-144,-1 6 0,-6 11-56,-5 21-3,-14 54 0,17-50 232,-6 17-20,2 1 1,-11 83 0,19-71-4,1 76 1,6-114 64,1 1 0,1 0-1,2 0 1,1-1-1,11 35 1,-14-55-69,1 1-1,-1-1 1,1 0 0,1 0 0,0 0-1,0 0 1,0-1 0,1 0 0,11 12-1,-13-17-48,-1 1-1,1-1 1,-1 1-1,1-1 0,0 0 1,0 0-1,-1-1 1,2 1-1,-1-1 1,0 0-1,0 0 1,0 0-1,0-1 0,1 0 1,-1 1-1,0-1 1,0-1-1,1 1 1,-1-1-1,0 1 1,0-1-1,0-1 0,5-1 1,15-6 9,0-2-1,-1 0 1,-1-2 0,0 0 0,-1-1 0,32-29-1,105-116 193,-125 123-141,-17 18-56,0 0-1,0-1 1,22-38 0,-36 49-89,-6 6-18,2 2 65,0 1 1,1 0-1,-1-1 0,0 1 1,1 0-1,-1 0 1,1 0-1,-1 0 0,1 0 1,0 0-1,-2 2 0,-30 33 51,1 2-1,2 1 0,2 2 0,1 0 0,-24 54 0,42-78-27,0 0-17,-11 29 1,19-43 12,-1 1 0,1 0 0,0 0-1,0 0 1,1 0 0,-1 0 0,1 0-1,0 0 1,0 0 0,0 0 0,1 0 0,-1 0-1,2 5 1,-1-7 14,0 0 1,0 0-1,0-1 0,0 1 1,0-1-1,0 1 1,0-1-1,0 1 0,1-1 1,-1 1-1,1-1 0,-1 0 1,1 0-1,-1 0 0,1 0 1,0 0-1,-1 0 0,1 0 1,0-1-1,0 1 0,0 0 1,-1-1-1,1 0 0,0 1 1,0-1-1,0 0 0,0 0 1,0 0-1,0 0 0,0 0 1,-1-1-1,1 1 0,3-1 1,1-1 42,1 0 0,-1 0 0,1-1-1,-1 1 1,0-1 0,0-1 0,0 1 0,5-5 0,-1 0-43,-1-1-1,0 0 1,-1 0 0,0-1-1,-1 0 1,0-1 0,0 1-1,9-21 1,0-8 17,14-50 0,-28 80-29,30-134-261,-31 137-175,-4 12 221,-2 15 79,-5 27 106,-5 51 1,14-77 54,0 0 1,1 0-1,1 0 1,8 40-1,-8-55 4,1 0 0,1 0 0,-1 0 0,1 0-1,0 0 1,1-1 0,0 1 0,0-1-1,0 0 1,1-1 0,9 11 0,-12-14-10,0-1 0,1 1 0,-1 0 0,0-1 0,1 1 0,-1-1 0,1 1 0,-1-1 0,1 0 0,0 0 0,0-1-1,-1 1 1,1 0 0,0-1 0,0 0 0,0 1 0,0-1 0,-1-1 0,1 1 0,0 0 0,0-1 0,0 1 0,0-1 0,-1 0 0,1 0 0,0 0 0,-1 0 0,1 0 0,-1 0 0,1-1 0,-1 0 0,1 1 0,1-4 0,5-3 4,0 0 0,-1-1 0,0 0 0,0 0 0,-1-1 0,-1 0 0,11-20 0,28-84-28,-31 75-55,-4 13 13,13-35-252,-18 54 165,-3 10-66,-2 15 40,-8 59 220,2-20-41,0 107 0,6-161 4,0 0 0,1 0 0,-1 0 0,0 0-1,1 0 1,0 0 0,0-1 0,0 1 0,0 0-1,3 4 1,-4-6-11,1 0-1,0 0 1,0-1 0,0 1-1,0 0 1,0 0-1,0-1 1,0 1 0,0 0-1,0-1 1,1 1 0,-1-1-1,0 0 1,0 1-1,0-1 1,1 0 0,-1 0-1,0 0 1,0 0-1,1 0 1,-1 0 0,0 0-1,0 0 1,1 0-1,0-1 1,4 0 0,-1-1 0,1 0 0,0 0 1,-1-1-1,0 0 0,0 1 0,0-2 0,0 1 0,0-1 0,6-5 0,6-8-16,17-20 0,-33 35-5,79-103-1,-53 66-90,40-44-1,-65 81 69,1-1-23,1-1 0,-1 1-1,0 0 1,1 0 0,0 0-1,5-3 1,-8 5 34,0 1 1,0 0 0,0-1-1,1 1 1,-1 0 0,0 0-1,0 0 1,1-1-1,-1 1 1,0 0 0,0 1-1,0-1 1,1 0 0,-1 0-1,0 1 1,0-1-1,0 0 1,1 1 0,-1-1-1,0 1 1,0-1 0,0 1-1,0 0 1,0 0 0,0-1-1,0 1 1,1 2-1,2 0 0,-1 1 0,1 1 0,-1-1 0,0 1 0,0-1 0,0 1 0,-1 0 0,1 0-1,1 7 1,2 7-32,3 25-1,-2-14 29,-1-4 134,1 0 0,20 46 0,-26-71-92,0 1 0,0-1 0,0 1 0,0-1-1,0 0 1,0 1 0,0-1 0,0 0 0,3 2 0,-4-2-17,1-1 0,-1 0 1,1 1-1,0-1 1,-1 0-1,1 0 1,0 0-1,-1 1 0,1-1 1,0 0-1,0 0 1,-1 0-1,1 0 0,0 0 1,-1 0-1,1-1 1,0 1-1,-1 0 1,1 0-1,0 0 0,-1-1 1,1 1-1,0 0 1,-1-1-1,1 1 1,-1 0-1,2-2 0,0 0-1,0 0-1,0 0 0,0 0 0,0 0 0,-1-1 0,1 1 1,-1-1-1,1 0 0,-1 1 0,0-1 0,0 0 1,0 1-1,0-1 0,0-5 0,30-168 259,-25 127-229,16-98-178,-21 143 79,0-1-1,0 1 1,1-1-1,0 1 0,2-5 1,-3 8 48,-1 0 1,0 1 0,1-1-1,-1 1 1,0-1 0,1 1-1,-1-1 1,1 1 0,-1-1-1,1 1 1,0 0-1,-1-1 1,1 1 0,-1-1-1,1 1 1,0 0 0,-1 0-1,1-1 1,0 1 0,-1 0-1,1 0 1,0 0 0,-1 0-1,1 0 1,0 0-1,-1 0 1,1 0 0,0 0-1,-1 0 1,1 0 0,0 0-1,-1 1 1,1-1 0,0 0-1,-1 0 1,1 1-1,-1-1 1,1 0 0,1 2-1,4 2 58,0 1 0,0 1 0,-1-1 0,0 1 0,8 9-1,12 15 130,-19-25-156,0 0-1,0 0 1,0 0 0,0 0-1,1-1 1,0 0 0,0 0 0,0-1-1,0 0 1,0 0 0,1-1-1,0 0 1,-1 0 0,1-1-1,0 0 1,0 0 0,-1-1-1,16-1 1,-9-1-807,0-1-1,0 0 0,-1-1 1,0 0-1,15-7 1,1-4-4741,-1-2-3680,-9 4 3376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0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249 857 3232,'-1'-9'754,"0"1"0,1-1 0,0 1 0,0-1 0,1 0 0,0 1 0,4-16 0,-4 21-327,1 0 0,-2 0 0,1 0 0,0-1 0,-1 1 0,1 0-1,-1 0 1,0-1 0,0 1 0,0 0 0,-1 0 0,1-1 0,-1 1 0,0 0 0,0 0 0,-2-6 0,2 9-349,1-1 0,-1 1 0,1-1-1,-1 1 1,1 0 0,-1-1 0,1 1 0,-1 0-1,1 0 1,-1-1 0,0 1 0,1 0 0,-1 0-1,1 0 1,-1 0 0,0 0 0,1 0 0,-1 0-1,0 0 1,1 0 0,-1 0 0,0 0 0,1 0-1,-1 0 1,1 0 0,-1 1 0,0-1 0,1 0-1,-1 0 1,1 1 0,-1-1 0,0 1 0,-20 14 624,18-13-495,-18 18 166,0 1-1,1 1 0,1 0 0,1 2 0,1 0 0,1 1 0,1 0 0,-13 31 1,27-53-321,-23 56 517,22-53-454,0 1 0,0-1 0,1 1 0,0 0 0,0-1 0,1 1 0,0 9 0,1-15-94,-1 1 0,0-1 1,0 0-1,1 1 0,-1-1 0,1 0 1,-1 1-1,1-1 0,0 0 0,-1 0 0,1 0 1,0 0-1,0 1 0,0-1 0,0 0 1,0 0-1,0-1 0,0 1 0,0 0 1,0 0-1,0 0 0,1-1 0,-1 1 0,2 0 1,0 0-1,0 0 0,0 0 0,-1-1 0,1 0 0,0 1 0,0-1 1,-1 0-1,1 0 0,0-1 0,0 1 0,0 0 0,3-2 0,2-1 17,-1 0 0,0-1-1,0 0 1,0 0 0,-1 0 0,1-1-1,-1 0 1,0 0 0,0-1-1,-1 1 1,10-14 0,-1 1-2,-2-2-1,20-39 1,-15 21-21,-1-2 0,-2 1 0,-1-2 0,10-64 0,-23 87-253,0 18 232,0 0 0,0 0 1,0 0-1,0 0 0,0 0 0,0 0 0,-1 0 1,1 0-1,0 0 0,0 0 0,0 0 0,0 0 1,0 0-1,-1 0 0,1 0 0,0 0 0,0 0 1,0 0-1,0 0 0,0 0 0,-1 0 0,1 0 1,0 0-1,0 0 0,0 0 0,0 0 0,0 0 0,0 1 1,-1-1-1,1 0 0,0 0 0,0 0 0,0 0 1,0 0-1,0 0 0,0 0 0,0 1 0,0-1 1,0 0-1,0 0 0,0 0 0,0 0 0,-1 0 1,1 0-1,0 1 0,0-1 0,0 0 0,0 0 1,-2 4-39,0 0 0,1 0 1,-1 1-1,1-1 1,-2 7-1,1 14 125,1 0 0,1 0 0,1 0 0,9 45 0,-7-53 51,1 0 0,6 19 0,-7-29-65,-1 0 0,1 0 0,1-1 1,-1 0-1,1 1 0,0-1 0,9 10 1,-11-15-45,-1 0 0,0 1 1,1-1-1,-1-1 0,0 1 1,1 0-1,-1 0 1,1 0-1,-1-1 0,1 1 1,0-1-1,-1 1 1,1-1-1,0 0 0,-1 1 1,1-1-1,0 0 1,-1 0-1,1 0 0,0 0 1,-1-1-1,1 1 0,0 0 1,-1-1-1,1 1 1,0-1-1,-1 0 0,1 1 1,-1-1-1,1 0 1,-1 0-1,2-1 0,5-4 63,0-1 0,-1 1-1,0-1 1,8-11-1,-9 12-74,163-211 300,-163 208-329,8-9-1,24-38-15,-6-8 31,-3-1-1,33-111 0,-54 153-12,10-35-19,-2 1-1,14-96 1,-29 148 16,0 0 0,-1 0 1,0-1-1,0 1 0,0 0 1,-1 0-1,1 0 0,-1 0 1,-2-7-1,3 12 14,0-1 1,-1 1-1,1-1 0,0 1 1,0-1-1,-1 0 0,1 1 1,0-1-1,-1 1 0,1-1 1,-1 1-1,1 0 0,-1-1 1,1 1-1,-1-1 0,1 1 1,-1 0-1,1-1 0,-1 1 1,1 0-1,-1 0 0,1-1 1,-1 1-1,0 0 0,1 0 1,-1 0-1,0 0 0,1 0 1,-1 0-1,1 0 0,-1 0 1,0 0-1,1 0 0,-1 0 1,0 0-1,1 0 0,-1 0 1,1 1-1,-1-1 0,1 0 1,-2 1-1,-1 1-7,0 0 0,0 0 1,0 0-1,1 0 0,-1 0 0,1 1 0,-1 0 0,1-1 0,-3 4 0,-9 17 24,0-1-1,-15 38 0,-20 59 74,45-107-76,-17 40 90,3 1 0,2 0-1,-15 91 1,26-108 2,2 1-1,1-1 1,2 1-1,8 66 1,-5-86-58,1 0 0,0-1 1,1 1-1,1-1 0,10 20 0,-10-26-9,0 0-1,0 0 0,1-1 0,1 1 0,-1-2 1,1 1-1,1-1 0,15 12 0,-19-17-5,0 0-1,0 0 1,0 0-1,1 0 0,-1-1 1,1 0-1,-1 0 1,1 0-1,0-1 0,0 0 1,0 0-1,0-1 0,0 1 1,0-1-1,6-1 1,-4 0-5,0-1 1,-1 0-1,0 0 1,1 0-1,-1-1 1,0 0-1,0 0 1,0-1-1,-1 0 0,0 0 1,10-9-1,2-3-5,-1 0 0,-1-2-1,25-36 1,35-68-15,-40 63-2,-34 55-35,0 0 1,0 0-1,0 0 0,0 0 0,2-8 0,-4 12 25,0 0 0,0 0 0,0 0 1,-1 0-1,1 0 0,0 0 0,0 0 0,0 0 0,0 0 0,0 0 0,0 0 0,0 0 0,0 0 0,0 0 0,0 0 0,0 0 0,0 0 0,0 0 0,0 0 0,0 0 0,0 0 0,0 0 0,0 0 0,0 0 0,-1 0 0,1 0 0,0 0 0,0 0 0,0 0 0,0 0 0,0 0 0,0 0 0,0 0 0,0 0 0,0 0 0,0-1 0,-7 11-130,-6 16 114,5-3 37,2 0 0,1 1-1,0-1 1,-1 41-1,5-58-10,0 8 0,1 0 0,0 0 0,1 0 0,3 18 0,-3-25 32,1-1 0,-1 0 0,1 0 0,0 1 0,1-1 0,-1 0-1,1-1 1,1 1 0,-1 0 0,1-1 0,4 6 0,-6-10-15,-1 1 0,0-1-1,0 0 1,1 0 0,-1 0 0,1 0 0,-1 0-1,1 0 1,0 0 0,-1-1 0,1 1-1,0-1 1,-1 1 0,1-1 0,0 1 0,0-1-1,-1 0 1,1 0 0,0 0 0,0 0 0,-1 0-1,1 0 1,0-1 0,0 1 0,-1 0-1,1-1 1,0 1 0,-1-1 0,1 0 0,0 0-1,2-1 1,0-1 21,0 0-1,0-1 1,0 1-1,0-1 1,-1 0-1,0 0 1,1 0 0,-1 0-1,3-8 1,1-2-22,0 0 0,-2 0 0,0-1 0,0 0 0,4-27 0,-8 30-19,1 0 1,-2-1-1,0 1 1,0 0 0,-1-1-1,0 1 1,-6-22-1,5 30-24,1-1-1,-1 0 0,0 1 0,0-1 0,-1 1 0,1 0 1,-1 0-1,0 0 0,0 0 0,0 0 0,-1 1 0,-5-6 0,2 4-17,0 1-1,0 0 0,0 0 0,-1 0 0,-15-4 0,24 7 41,0 0 1,0 0-1,0 0 1,0 0-1,0 0 0,0 1 1,0-1-1,1 0 1,-1 1-1,0-1 1,2 0-1,22-7 55,1 1-1,47-8 1,55 3-262,-126 12 206,18-2 6,0 1 0,0 1 0,0 1 0,0 0 0,26 7 0,-39-7 4,-1 1 1,0 0 0,0 1 0,-1-1 0,1 1 0,-1 0 0,1 1 0,-1-1 0,6 6 0,-8-6 8,0 1-1,0-1 1,0 1 0,0-1 0,-1 1 0,0 0-1,1 0 1,-1 0 0,-1 0 0,1 1 0,-1-1 0,0 0-1,0 1 1,1 5 0,0 9 117,0 1-1,-2-1 1,0 1 0,-1-1-1,-6 33 1,-2-6-40,50-136 602,-1 11-849,-33 68 114,0 1-1,1 0 1,0 0-1,16-15 1,-23 23 30,0 1 0,1 0-1,-1 0 1,1 0 0,-1 0-1,1 0 1,-1 0 0,1 0 0,-1 0-1,1 1 1,0-1 0,0 1 0,-1-1-1,1 1 1,0 0 0,0-1 0,-1 1-1,4 0 1,-3 1 11,-1-1 0,1 1-1,-1 0 1,0-1 0,1 1 0,-1 0-1,0 0 1,0 0 0,1 0 0,-1 0 0,0 0-1,0 0 1,0 0 0,0 0 0,0 1-1,-1-1 1,1 0 0,0 1 0,-1-1-1,1 0 1,0 1 0,0 1 0,4 17 39,-1-1 1,0 0 0,2 33-1,4 27 180,-8-69-148,1-1-1,0 1 1,0-1-1,1 0 1,9 18-1,-11-25-54,0 1-1,0-1 1,0 1-1,0-1 1,1 0-1,-1 0 1,0 0-1,1 0 1,0 0-1,-1 0 1,1-1-1,0 0 1,0 1-1,0-1 1,0 0 0,0 0-1,0-1 1,0 1-1,1-1 1,-1 1-1,4-1 1,0 0-2,0 0-1,0-1 1,0 0 0,0-1 0,0 1 0,0-1 0,-1 0-1,1-1 1,7-3 0,7-6 2,-1-1 1,0 0-1,0-2 0,-2 0 0,19-19 1,-6 1-46,47-65 0,-69 87 30,-1 0 0,-1 0 0,0-1 0,0 0 0,-1-1 0,-1 0 0,6-17 0,-11 29-6,0 0-1,1 0 1,-1 0 0,0 0-1,0 0 1,0 0 0,0 0-1,0 0 1,0 0 0,0 0-1,0 0 1,0 0 0,0 1-1,-1-1 1,1 0 0,0 0-1,-1 0 1,1 0 0,0 0-1,-1 0 1,1 0 0,-1 0 0,0 1-1,1-1 1,-1 0 0,0 1-1,1-1 1,-1 0 0,0 1-1,0-1 1,1 0 0,-1 1-1,-1-1 1,0 0-5,0 1-1,0-1 1,-1 1 0,1 0-1,0 0 1,0 0 0,0 0-1,-1 0 1,1 0 0,0 0 0,0 1-1,0-1 1,-3 2 0,-5 2 9,1 0-1,1 0 1,-1 1 0,-14 11 0,23-16 2,-9 7 13,1 0 1,0 1-1,0 0 1,1 0-1,0 1 1,0 0-1,1 0 1,0 1-1,1 0 1,0 0-1,0 0 1,1 0-1,1 1 1,0 0-1,0-1 1,1 1-1,0 0 1,0 13-1,2-15 5,0 0-1,0 1 1,1-1-1,0 0 1,1 1 0,0-1-1,0 0 1,1 0-1,7 14 1,-7-16-12,1-1-1,0 1 1,0-1 0,1 0 0,0 0-1,0-1 1,0 0 0,1 1-1,-1-2 1,1 1 0,1-1 0,-1 0-1,7 3 1,-4-3-519,-1 0 1,1-2-1,-1 1 1,1-1-1,0 0 1,0-1-1,0 1 1,0-2-1,12 0 1,15 2-6816,4 4 2150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0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48 16384,'-16'4'7391,"1"4"-6399,6-8 2272,4 5-1984,-8-5-384,8 0-576,-3 0-480,3-8-5760,5 3 3264,-4-22-9119,4 2 6623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22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378 434 2560,'0'0'43,"0"0"1,0-1 0,-1 1-1,1-1 1,0 1-1,0-1 1,0 1-1,0-1 1,0 1-1,0-1 1,0 1-1,0 0 1,0-1-1,0 1 1,0-1-1,0 1 1,0-1-1,0 1 1,0-1-1,0 1 1,0-1 0,1 1-1,-1 0 1,0-1-1,0 1 1,1-1-1,-1 1 1,0 0-1,1-1 1,-1 1-1,0 0 1,1-1-1,-1 1 1,0 0-1,1-1 1,-1 1-1,1 0 1,0-1-1,30-3 13050,-38 4-11804,1 1-1144,1 0-1,-1 0 0,0 0 1,1 1-1,-1 0 0,1 0 0,-10 5 1,-9 3 204,-97 31 323,78-24-561,0 3-1,-44 26 0,86-45-100,-1 0 12,-1 0 1,1 0-1,0 1 1,-1-1-1,1 1 1,0 0-1,0-1 1,0 1-1,0 0 1,1 0-1,-1 0 1,1 1-1,-1-1 1,1 0-1,-1 1 1,1-1-1,0 1 1,-1 3-1,2-6-8,0 1 0,0 0 0,0-1-1,0 1 1,0-1 0,0 1 0,0 0-1,0-1 1,0 1 0,1 0 0,-1-1-1,0 1 1,0 0 0,1-1-1,-1 1 1,0-1 0,1 1 0,-1-1-1,0 1 1,1-1 0,-1 1 0,1 0-1,17 9 242,22 2-50,-39-12-207,59 12 135,6 0-98,107 36-1,-164-45 36,0 0 0,-1 1 0,0 1 0,0-1 0,0 1 0,-1 1 0,1-1 0,6 9-1,-11-12-26,-2 0-1,1 0 1,0 0-1,0 0 1,-1 1-1,1-1 1,-1 0-1,1 1 1,-1 0-1,0-1 1,0 1-1,0 0 1,-1-1-1,1 1 1,-1 0-1,1 0 1,-1 0-1,0-1 1,0 1-1,0 0 1,0 0-1,-1 0 1,1-1-1,-1 1 1,0 0-1,0 0 1,0-1-1,0 1 1,-3 4-1,1-2 41,-1 1-1,0-1 0,0 0 1,-1-1-1,1 1 0,-1-1 0,0 0 1,-6 4-1,-48 26 167,23-15-236,-3 0-17,27-14-53,-21 12 1,32-17 54,0 0 1,0 1 0,0-1-1,1 1 1,-1-1 0,0 1 0,0 0-1,1-1 1,-1 1 0,0 0-1,1-1 1,-1 1 0,1 0 0,-1 0-1,1 0 1,-1-1 0,1 1-1,0 0 1,-1 0 0,1 0 0,0 0-1,0 0 1,0 0 0,-1 0-1,1 0 1,0 0 0,0 0 0,0-1-1,0 1 1,1 0 0,-1 0-1,0 0 1,0 0 0,1 0 0,-1 0-1,0 0 1,1 0 0,-1-1-1,1 1 1,-1 0 0,1 0 0,-1 0-1,1-1 1,0 1 0,-1 0-1,1-1 1,0 1 0,-1-1-1,1 1 1,0-1 0,0 1 0,0-1-1,0 1 1,-1-1 0,1 0-1,0 1 1,2-1 0,3 2 27,0-1 1,0 0-1,0 0 1,0-1-1,0 1 1,0-1-1,1-1 1,-1 1-1,0-1 0,0 0 1,0 0-1,0-1 1,0 0-1,0 0 1,10-6-1,3-1 96,-2-2 1,1 1-1,22-20 0,-9 4 21,32-25 239,104-65 0,79-44 188,-196 113-570,-56 54-94,0 0-1,1 0 1,0 0 0,0 1-1,-4 9 1,5-11 101,1 1 0,1-1 0,-1 0 0,1 1 0,0-1 0,0 1 0,1 0 0,0-1 0,0 15 0,2-14-49,1 1 0,0 0-1,0-1 1,1 1-1,-1-1 1,9 14 0,-9-17 88,1 0 0,-1 0 0,1 0 1,0-1-1,0 1 0,0-1 0,0 0 0,0 1 0,1-2 1,0 1-1,-1 0 0,9 4 0,-9-7-4,0 1-1,0-1 0,-1 1 1,1-1-1,0 0 1,0 0-1,0 0 1,0-1-1,0 1 0,0-1 1,-1 1-1,1-1 1,0 0-1,0 0 1,-1 0-1,1-1 0,-1 1 1,1 0-1,-1-1 1,4-3-1,4-2 24,0-2 0,-1 0 1,9-10-1,13-19-23,-21 25-74,0 0 0,1 0 0,26-21 0,-36 33 24,-1 0 0,1 1 0,0-1 0,0 0 0,0 1 0,0-1-1,-1 1 1,1-1 0,0 1 0,0-1 0,0 1 0,0 0 0,0-1-1,0 1 1,0 0 0,0 0 0,1 0 0,-1 0 0,0 0 0,0 0-1,0 0 1,0 0 0,0 0 0,0 0 0,0 1 0,0-1 0,0 0-1,0 1 1,0-1 0,0 1 0,0-1 0,0 1 0,1 1-9,-1 0 0,1-1 1,-1 1-1,0 0 1,0 0-1,0 0 0,0 0 1,0 0-1,-1 0 1,1 0-1,-1 0 0,1 0 1,0 5-1,0 20-33,-3 47 1,1 11 153,1-41 20,0-29 30,2 25 0,3-25-34,-5-15-118,0 1 0,0-1-1,0 0 1,0 0 0,1 1 0,-1-1-1,0 0 1,0 0 0,1 0 0,-1 1-1,0-1 1,0 0 0,1 0-1,-1 0 1,0 0 0,1 0 0,-1 1-1,0-1 1,0 0 0,1 0 0,-1 0-1,0 0 1,1 0 0,-1 0 0,0 0-1,1 0 1,-1 0 0,0 0-1,1 0 1,-1 0 0,0-1 0,0 1-1,1 0 1,-1 0 0,0 0 0,1 0-1,-1 0 1,0-1 0,0 1 0,1 0-1,-1 0 1,0 0 0,0-1-1,0 1 1,1 0 0,-1 0 0,0-1-1,0 1 1,0 0 0,0 0 0,1-1-1,-1 1 1,0-1 0,9-11 3,19-25-42,-1 8-129,2 0 0,54-41 0,-68 60 155,0 0-1,1 1 0,0 0 1,0 1-1,0 1 0,1 1 1,0 0-1,28-5 0,-43 11 15,0-1 0,0 1 1,-1 0-1,1-1 0,0 1 0,0 0 0,0 0 1,0 0-1,0 0 0,0 1 0,-1-1 0,1 0 0,0 1 1,0-1-1,0 1 0,-1 0 0,1 0 0,0 0 0,-1 0 1,1 0-1,0 0 0,-1 0 0,1 0 0,-1 0 0,0 1 1,1-1-1,-1 1 0,0-1 0,0 1 0,0-1 0,0 1 1,0 0-1,0-1 0,-1 1 0,1 0 0,0 2 0,3 10 23,-1 0 0,-1 1-1,0 0 1,-1 18-1,5 33 71,-5-59-91,1 0 1,-1-1-1,2 1 1,-1 0-1,1-1 0,0 1 1,4 6-1,-6-12-5,-1 1-1,1-1 1,0 0-1,0 0 1,0 0-1,0 0 1,0 0-1,0 0 1,0 0 0,0 0-1,0 0 1,0 0-1,1-1 1,-1 1-1,0-1 1,1 1-1,-1-1 1,0 1-1,1-1 1,-1 1 0,0-1-1,1 0 1,-1 0-1,1 0 1,-1 0-1,1 0 1,-1 0-1,0 0 1,1-1-1,-1 1 1,1 0 0,-1-1-1,0 1 1,3-2-1,3-2-24,-1 0 0,1-1 1,-1 0-1,0 0 0,0-1 0,8-9 0,32-44-173,-24 28 85,17-16 110,79-73 0,-117 119 2,1 0-12,-1 0 1,1-1-1,-1 1 0,1 0 1,-1-1-1,0 0 0,1 1 0,-1-1 1,0 0-1,0 1 0,0-1 1,0 0-1,-1 0 0,2-2 0,-2 4 10,0 0-1,-1-1 1,1 1-1,0 0 0,0 0 1,0 0-1,0 0 0,0-1 1,0 1-1,0 0 0,0 0 1,0 0-1,0 0 0,0 0 1,-1 0-1,1-1 0,0 1 1,0 0-1,0 0 1,0 0-1,0 0 0,-1 0 1,1 0-1,0 0 0,0 0 1,0 0-1,0 0 0,-1 0 1,1 0-1,0-1 0,0 1 1,0 0-1,0 0 0,-1 0 1,1 0-1,0 1 1,0-1-1,0 0 0,0 0 1,-1 0-1,1 0 0,0 0 1,0 0-1,0 0 0,-1 0 1,-6 3-101,2 1 77,1 0 0,0 0 1,0 0-1,1 0 1,-1 1-1,1-1 1,0 1-1,0 0 1,0 0-1,-1 5 0,2-6 21,-5 11 4,0 0 1,2 1-1,-1-1 1,2 1-1,0 1 0,1-1 1,1 1-1,1-1 1,0 1-1,1 0 1,0-1-1,2 1 0,0-1 1,1 1-1,0-1 1,7 18-1,-7-27 12,0 0-1,0 0 1,0 0-1,1-1 1,5 8-1,-7-12-11,-1-1 0,1 1 0,-1 0 1,1-1-1,0 1 0,-1 0 0,1-1 0,0 0 0,0 1 0,0-1 1,0 0-1,0 0 0,0 0 0,1-1 0,-1 1 0,0 0 0,0-1 1,1 1-1,-1-1 0,0 0 0,3 0 0,-3 0-16,0-1 0,1 0 0,-1 0 0,0 1 0,0-1 0,0 0 0,0-1 0,0 1 0,-1 0 0,1-1 0,0 1 0,-1-1 0,1 1-1,-1-1 1,1 0 0,-1 0 0,0 1 0,1-1 0,-1 0 0,0 0 0,0 0 0,-1 0 0,2-4 0,3-9-57,-1 1 0,3-23 0,-3 20 125,5-35 37,-3 0 0,1-100 1,-14 189 88,-49 220 361,35-186-323,-46 109 0,45-131-122,8-14 54,-27 45 0,36-72-152,1-1 1,-1 0-1,-1-1 1,1 1-1,-10 8 1,13-14-40,1 0 0,0 1 0,-1-1 0,0 0 0,1 0 0,-1 0 0,0 0 0,1-1 0,-1 1 0,0 0 0,0-1 0,0 1 0,0-1 0,0 0 1,0 1-1,1-1 0,-1 0 0,0 0 0,0 0 0,0 0 0,0-1 0,0 1 0,0-1 0,0 1 0,0-1 0,1 1 0,-1-1 0,0 0 0,-1-1 1,1 1-8,1 1 0,0-1 1,0 0-1,0 0 1,0 0-1,1 0 0,-1 0 1,0 0-1,0 0 1,1 0-1,-1-1 1,0 1-1,1 0 0,-1 0 1,1 0-1,-1-1 1,1 1-1,0-2 1,-1 0-21,1 0 0,0 0 0,0 0 1,1 0-1,-1 0 0,0 0 1,3-5-1,-1 0-10,2-1 0,-1 1 1,1 0-1,7-10 0,31-43 150,4 1 0,1 3 0,95-89 0,7 20 360,22-22 61,-150 125-425,33-47 0,-49 62-24,0 0 0,-1 0 1,0 0-1,0-1 0,4-13 0,-4 8 7,8-24 97,-3 0-1,11-77 1,-6-82 32,-12 152-207,-1 21 59,-1-1 0,-1 1 0,-8-41 0,9 65-28,0 0 0,0-1 0,1 1 0,-1 0 0,0 0 0,-1-1 0,1 1 0,0 0 0,0 0 0,0-1 0,0 1 0,0 0 1,0 0-1,0 0 0,0-1 0,0 1 0,0 0 0,-1 0 0,1-1 0,0 1 0,0 0 0,0 0 0,0 0 0,-1 0 0,1-1 0,0 1 0,0 0 0,0 0 0,-1 0 0,1 0 0,0 0 0,0 0 0,-1 0 0,1-1 0,0 1 0,0 0 0,-1 0 0,1 0 0,-8 8-2,-6 21 24,10-13 36,0 1-1,1 0 0,-2 26 0,3 56 143,2-81-170,2 39 74,2 0 0,3-1 0,17 71 0,-21-113-71,1 0-1,1 0 1,0 0-1,0-1 1,1 0-1,1 0 1,0 0-1,1-1 1,10 11-1,-16-20-21,0-1-1,0-1 1,0 1-1,1 0 0,-1 0 1,1-1-1,-1 0 1,1 1-1,-1-1 1,1 0-1,0 0 0,0 0 1,-1-1-1,1 1 1,0-1-1,0 1 0,0-1 1,0 0-1,0 0 1,0 0-1,-1-1 0,1 1 1,0-1-1,0 1 1,0-1-1,-1 0 0,1 0 1,0 0-1,-1-1 1,4-1-1,0 0-44,1-1 0,-1-1 0,0 1-1,0-1 1,0 0 0,-1 0 0,0-1 0,0 1-1,0-1 1,5-9 0,-9 13-4,0 0 1,0 0-1,0-1 0,0 1 0,-1 0 1,1-1-1,0 1 0,-1 0 0,0-1 1,0 1-1,0-1 0,0 1 0,0 0 1,0-1-1,0 1 0,-1-1 0,0 1 1,1 0-1,-3-5 0,3 6 37,-1 0 0,0 0 0,0-1 0,1 1 0,-1 0 0,0 0 0,0 0 0,0 0 0,0 0 0,-1 0 0,1 1 0,0-1 0,0 0 0,0 0 0,-1 1 0,1-1 0,0 1 0,-1-1 0,1 1 1,-1 0-1,1-1 0,0 1 0,-1 0 0,1 0 0,-1 0 0,1 0 0,0 0 0,-1 0 0,1 0 0,-1 1 0,1-1 0,0 0 0,-1 1 0,-1 0 0,2 0 3,-1-1 0,0 1 0,1-1 0,-1 1 1,1 0-1,-1 0 0,1 0 0,0 0 0,-1 0 0,1 0 1,0 0-1,0 0 0,0 0 0,0 0 0,0 1 0,0-1 1,0 0-1,0 1 0,0-1 0,0 1 0,1-1 0,-1 1 1,1-1-1,-1 1 0,1 0 0,0-1 0,-1 1 0,1 0 0,0-1 1,0 3-1,1-1 11,-1 0-1,1-1 1,0 1 0,0 0 0,0-1-1,0 1 1,0-1 0,1 0 0,-1 1-1,1-1 1,-1 0 0,1 0 0,0 0-1,0 0 1,0 0 0,0 0 0,0 0-1,4 1 1,2 2 28,1 0 0,0-1 0,0-1 0,0 1-1,1-1 1,-1-1 0,1 0 0,-1 0 0,18 0 0,-6-2 77,1 0-1,-1-2 1,31-5 0,-40 5-59,1-1-1,-1 0 1,1-1 0,-1 0-1,0-1 1,-1-1 0,1 1-1,12-10 1,-13 6-19,0-1 0,-1 0 0,0 0 0,0-1 0,-1 0 0,-1-1 0,0 0 0,0-1 0,-1 1 1,-1-1-1,0-1 0,5-17 0,3-19 74,-2-1 0,7-55 0,-11 54-124,-7 48 14,10-82-29,-10 75 57,-1-1 0,0 1 0,0 0 0,-1 0 0,-5-18 0,6 28-26,0-1 1,-1 1-1,1 0 0,0 0 0,-1 0 1,1-1-1,-1 1 0,0 0 0,1 0 0,-1 0 1,0 0-1,0 0 0,0 0 0,0 0 1,-1-1-1,1 2-10,1 0-1,-1 0 1,1 0 0,-1 0-1,1 0 1,-1 0 0,1 0-1,-1 0 1,1 0 0,-1 0-1,1 0 1,-1 0 0,1 0 0,-1 0-1,1 0 1,-1 1 0,1-1-1,0 0 1,-1 0 0,1 1-1,-1-1 1,1 0 0,0 1-1,-1-1 1,1 0 0,0 1 0,-1-1-1,1 1 1,0-1 0,0 0-1,-1 1 1,1-1 0,0 1-1,0-1 1,0 1 0,0-1-1,-1 1 1,-2 8 1,0 0 0,0 0-1,1 0 1,0 0 0,0 1 0,1 14 0,-2 2 41,-4 50 73,3 0 0,4 0 0,3 1 0,15 91 0,20 31-474,-19-118-4762,-16-65 2181,-2-9 106,-4-32-11523,-1 1 11342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22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1840 376 11552,'-18'-4'5919,"23"4"-3711,3 4-1344,10-4 416,6 3-736,2-3-416,6 5-96,-1-5-544,1 0 288,-1 0-3136,-4 0 1824,-5-5-4543,-4 2 3423</inkml:trace>
  <inkml:trace contextRef="#ctx0" brushRef="#br0" timeOffset="1">51 103 11456,'-50'-15'5215,"50"7"-4543,0 0-1152,10 4 128,7-16-1951,11 7 1279,20-7-4576,12 5 3136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27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449 104 2912,'-5'5'6256,"10"7"-832,-4 6-3058,1 0 0,5 21 0,0 5-867,-4-13-756,-1 0 0,-5 52 0,2-78-677,1 1 0,-1-1 0,-1 0-1,1 0 1,0 0 0,-1 0 0,0 0 0,-1 0 0,1 0 0,-1-1 0,-4 7 0,6-9-38,-1 0 0,0 0 0,0-1 0,0 1 0,0 0 0,0-1 0,0 1 0,0-1 1,0 0-1,-1 1 0,1-1 0,-1 0 0,1-1 0,-1 1 0,1 0 0,-1-1 0,1 1 0,-1-1 1,1 0-1,-1 0 0,0 0 0,1 0 0,-1 0 0,-3-1 0,-30-9 101,1-2 1,0-2-1,-48-25 0,71 33-107,-15-7-8,0-1 0,2-1-1,-1-2 1,-31-27 0,56 43-4,-1 0 1,1 0-1,0 0 0,-1-1 0,1 1 0,0 0 0,0-1 1,0 0-1,0 1 0,0-1 0,0 1 0,0-1 0,0 0 1,1 0-1,-1 1 0,1-1 0,-1 0 0,1-2 0,0 2 0,1 1 0,-1-1 0,1 1 0,-1-1 0,1 1 0,0 0 0,0-1 0,0 1-1,-1 0 1,1-1 0,0 1 0,1 0 0,-1 0 0,0 0 0,0 0 0,0 0-1,1 0 1,-1 0 0,0 0 0,1 1 0,2-2 0,33-15 203,55-16 1,4-2 132,-7-6 103,-35 15-110,100-32-1,-136 52-332,1 2-1,1 0 0,-1 1 0,0 1 1,1 1-1,-1 1 0,1 0 0,-1 2 1,29 5-1,-10 3-29,2 4-4770,-5-3-6169,-17-3 6462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29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77 1664,'-1'-1'136,"0"1"-1,1-1 1,-1 1 0,0-1-1,1 1 1,-1-1 0,0 0-1,1 1 1,-1-1 0,1 0 0,-1 1-1,1-1 1,-1 0 0,1 0-1,-1 1 1,1-1 0,0 0-1,-1 0 1,1 0 0,0 1-1,0-1 1,0 0 0,0 0 0,0 0-1,0 0 1,0 0 0,0 0-1,0 1 1,0-1 0,0 0-1,0 0 1,1 0 0,-1 0-1,0 0 1,1 1 0,-1-1 0,0 0-1,1 0 1,0-1 0,5-14 2292,-4 1 694,0 2 3922,-2 27-3856,10 131-362,-6-105-2543,15 75 160,-6-45-518,-13-67-257,1-1 1,0 0-1,-1 1 0,1-1 0,0 0 0,0 0 0,0 1 0,2 1 1,0 0-1403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25:09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 24575,'67'1'0,"-23"1"0,-1-2 0,1-3 0,45-7 0,55-24 0,-42 8-1365,-84 22-5461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31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6 2656,'-7'-5'13114,"6"5"-12386,-9 1 4249,-12 13-5693,14-9 2522,-2 1-1327,7-4-323,-1 0-1,1 0 1,-1 0-1,1 0 1,0 1-1,0 0 1,0-1-1,0 1 0,0 0 1,0 1-1,1-1 1,0 0-1,-3 6 1,3-6-58,2-3-91,0 1 0,0-1 1,-1 0-1,1 0 0,0 0 0,0 1 0,0-1 0,0 0 0,0 0 0,0 1 0,0-1 0,0 0 0,0 0 0,0 1 1,0-1-1,-1 0 0,1 1 0,1-1 0,-1 0 0,0 0 0,0 1 0,0-1 0,0 0 0,0 0 0,0 1 1,0-1-1,0 0 0,0 0 0,0 0 0,1 1 0,-1-1 0,0 0 0,0 0 0,0 1 0,0-1 0,1 0 0,-1 0 1,17-13 893,-16 11-869,0-1 1,-1 1-1,1 0 1,-1 0-1,0 0 1,0 0-1,0-3 1,0 4-23,0 0 0,0 0 0,0 0 1,0 0-1,0 0 0,-1 0 0,1 0 0,0 0 1,0 0-1,-1 0 0,1 0 0,-1 0 0,1 0 1,-1 1-1,1-1 0,-1 0 0,0 0 0,1 1 1,-2-2-1,1 2-8,1 0 1,-1-1 0,0 1-1,1 0 1,-1 0-1,0 0 1,1 0-1,-1 0 1,0 0 0,1 1-1,-1-1 1,0 0-1,1 0 1,-1 0 0,1 1-1,-1-1 1,0 0-1,1 1 1,-1-1-1,1 0 1,-1 1 0,1-1-1,-1 1 1,1-1-1,-1 1 1,1-1 0,-1 1-1,1 0 1,-15 18 118,14-17-109,-10 21 1422,13-25-1356,0 0 1,1 0-1,-1 0 0,0 0 0,1 0 0,-1 0 0,1 1 0,-1-1 0,6-1 0,-1-1 208,-7 4-291,1 0 0,-1-1-1,0 1 1,0 0 0,0 0 0,1 0 0,-1 0-1,0 0 1,0 0 0,1 0 0,-1 0 0,0 0-1,0 0 1,1 0 0,-1 0 0,0 0-1,0 0 1,1 0 0,-1 0 0,0 1 0,0-1-1,0 0 1,1 0 0,-1 0 0,0 0 0,0 0-1,0 0 1,1 1 0,-1-1 0,0 0-1,0 0 1,0 0 0,0 0 0,0 1 0,1-1-1,-1 0 1,0 0 0,0 1 0,7 13-196,-1-1-2315,6-3-7332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32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335 97 4480,'0'-9'7978,"1"13"-4420,5 21-1674,-1 0 1,-1 0-1,0 27 1,-2 77-241,-2-78-1072,0-32-298,-5 36 0,4-49-228,-1 1-1,1-1 0,-1 0 1,0 0-1,0 1 1,-1-1-1,0-1 1,0 1-1,-4 5 1,6-9-30,0-1 1,-1 0 0,1 1-1,0-1 1,-1 0 0,1 0-1,-1 0 1,1 0 0,-1 0-1,0-1 1,1 1 0,-1 0-1,0-1 1,1 1 0,-1-1-1,0 1 1,0-1 0,0 0-1,1 0 1,-1 0 0,0 0-1,0 0 1,0 0 0,1-1-1,-1 1 1,0-1 0,0 1-1,1-1 1,-1 1 0,-2-2-1,-5-3-57,0 0-1,0 0 1,0-1-1,-8-7 1,7 6-18,-21-16-56,-41-38 0,62 51 150,1 0-1,0 0 0,1-1 0,0 0 0,1 0 0,0-1 0,-9-21 0,9 16 39,1 0 0,1 0 0,1 0 1,0-1-1,-2-23 0,6 35 3,0 0-1,0 0 1,0 0-1,1 0 1,-1 0 0,1 0-1,1 1 1,-1-1-1,1 0 1,0 1 0,0-1-1,1 1 1,0 0-1,0-1 1,0 1 0,0 1-1,1-1 1,0 0-1,0 1 1,5-5-1,0 3-1,0-1-1,1 2 1,-1-1-1,1 1 1,1 1-1,11-4 1,7-1 282,32-5 0,-39 11-209,0 0-1,0 2 1,1 0 0,27 4-1,91 16 482,21 2-560,-136-19-330,19 0 660,-41-2-945,-1-1 0,1 1 0,-1-1 0,0 1 0,1-1 1,-1 0-1,0 0 0,1-1 0,5-2 0,0 0-2189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32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75 5632,'-1'0'332,"-1"-1"0,0 1 1,1-1-1,-1 1 0,1-1 0,-1 0 1,1 1-1,-1-1 0,-8-7 8201,17 1-5321,-1 2-2622,0 2 0,0-1-1,0 1 1,0 0 0,0 0-1,14-4 1,-7 3-126,2-1 111,1 0 0,0 1 0,29-2 0,-36 5-443,1 0 1,-1 1 0,0 0-1,0 1 1,0 0 0,0 1-1,0-1 1,12 5-1,-17-4-87,-1-1-1,0 1 0,0 0 0,0 0 0,0 0 0,0 0 0,0 0 0,0 1 0,-1-1 1,1 1-1,-1-1 0,0 1 0,0 0 0,4 6 0,-4-4-7,0 1 0,0-1 0,0 1 0,-1-1 0,0 1 0,0 0 0,0-1 0,-1 10 0,0 0 2,-1-1 1,-1 0-1,-1 1 0,0-1 0,-1 0 1,-7 19-1,5-20-12,0 0 0,-1-1 0,-1 0 0,0 0 0,0 0 1,-1-1-1,-17 16 0,-2-2 134,-50 35-1,78-60-144,-1 1 0,0-1-1,1 0 1,-1 1-1,0-1 1,1 0 0,-1 1-1,1-1 1,-1 1 0,1-1-1,-1 1 1,1-1-1,-1 1 1,1-1 0,-1 1-1,1-1 1,0 1-1,-1 0 1,1-1 0,0 1-1,-1 0 1,23 3 488,193-1-136,-168-6-4163,-1-3-3908,-33 6 4141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35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41 102 6048,'-13'1'1885,"9"0"-238,1 0 0,-1 0-1,1 0 1,0 0 0,0 0 0,-4 3 0,7-4-1517,0 0 1,0 1-1,0-1 0,0 0 1,0 0-1,0 0 1,0 1-1,0-1 1,0 0-1,0 0 1,0 0-1,0 1 0,0-1 1,0 0-1,0 0 1,0 0-1,1 1 392,-1-1-392,0 0 1,1 0-1,-1 0 1,0 1-1,0-1 0,0 0 1,0 0-1,1 0 1,-1 0-1,0 0 1,0 0-1,0 0 1,1 0-1,-1 0 0,15 4 1847,42-8-1340,0-2 0,89-21 1,-134 25-572,123-35 305,-4 2-6,-122 33-302,0 0-62,-1 0 1,1 0-1,0 1 1,0 0-1,0 0 1,-1 1-1,10 1 1,-8 0-11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35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21 7456,'-15'0'2421,"14"0"-2211,1 0 1,-1 0-1,1 0 1,-1 0-1,0-1 1,1 1-1,-1 0 0,1 0 1,-1-1-1,1 1 1,-1 0-1,1 0 0,-1-1 1,1 1-1,-1-1 1,0 0-1,0-1 1286,6 6 1777,26-5 2943,0 1-5008,336-16 1976,-217 16-3664,-115 3-2009,-16 0-2360,-1-1 1979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35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9728,'-18'3'15704,"33"-1"-12537,25 1-2300,-13-3-376,8-1-411,1 2 0,-1 1 0,54 11-1,-71-20-15054,-9 2 11322,11-3-283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36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88 4992,'-19'-9'11429,"19"9"-11229,-1-1 1,1 0 0,0 1-1,0-1 1,-1 1-1,1-1 1,0 0 0,0 1-1,0-1 1,0 0-1,0 1 1,0-1 0,0 0-1,0 0 1,0 1-1,1-1 1,-1 1 0,0-1-1,0 0 1,0 1-1,1-1 1,-1 0 0,0 1-1,1-1 1,-1 1-1,1-1 1,-1 1 0,1-1-1,-1 1 1,1-1-1,-1 1 1,1-1 0,0 1-1,22-20 1416,-20 18-1162,4-3-132,0 1 1,0-1-1,1 1 0,0 1 0,-1-1 0,1 2 0,11-4 0,-14 5-254,0 0-1,0 0 0,0 0 1,0 1-1,0 0 0,1 0 1,-1 0-1,0 1 0,0 0 1,0 0-1,0 0 0,0 0 1,6 4-1,-9-5-29,-1 1 1,1 0-1,-1 0 1,1 0-1,-1 0 0,1 1 1,-1-1-1,0 0 0,1 1 1,-1-1-1,0 1 0,0-1 1,0 1-1,0-1 0,0 1 1,-1 0-1,1-1 1,0 1-1,-1 0 0,1 0 1,-1-1-1,0 1 0,1 4 1,-1 2 59,-1 0 1,0 0-1,0 0 1,-3 10-1,-61 199 305,19-81-230,45-131-174,-1 0-29,1-1 1,0 1-1,0 0 1,0 0-1,0 6 1,1-10 22,0 1 0,0-1 0,1 1 0,-1-1 0,0 0 1,1 1-1,-1-1 0,1 0 0,-1 1 0,1-1 0,0 0 1,-1 0-1,1 1 0,0-1 0,0 0 0,0 0 0,0 0 1,0 0-1,0 0 0,0 0 0,0-1 0,2 2 0,8 4 6,1 0-1,0-1 0,1 0 0,23 5 1,-7-1 15,30 7 119,-29-8 27,-1 1 0,0 1 0,0 1 0,30 18 0,-57-29-120,0 1 1,-1 0-1,1 0 1,-1 0-1,1 0 0,-1 1 1,0-1-1,1 0 0,-1 1 1,0-1-1,0 0 0,0 1 1,0-1-1,0 1 1,0 0-1,0-1 0,0 1 1,0 3-1,-1-3-24,0-1 0,0 1 0,-1-1 0,1 1 0,0-1 0,-1 1 0,1-1 0,-1 1 0,0-1 0,1 1 1,-1-1-1,0 1 0,0-1 0,0 0 0,0 0 0,0 1 0,0-1 0,0 0 0,-1 0 0,1 0 0,0 0 0,-1 0 0,0 0 0,-29 18-2,-1-3 0,0 0 0,-44 14 0,57-23-6,14-5-5,-9 4-307,0-1-1,0 0 1,0-1-1,-1-1 1,-19 2-1,4-2-3601,-41-4-1,43 1 1416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40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1339 2976,'-1'0'371,"-1"0"0,1 0 0,0 0 0,-1 0 0,1 1 0,0-1 0,0 0 0,-1 0 0,1 1 0,0-1 0,-8 5 7042,20-15-1909,-3 2-5831,2-7 790,0-1-1,8-18 0,11-23 85,51-71-1,-9 35-375,24-33-11,-53 62-72,-3-1 0,-4-2 0,42-107 0,-58 125-42,52-146 41,-68 183-34,0 1-1,0-1 1,-1 1-1,0-1 1,0-12-1,-2 23-53,0 1-1,0-1 1,0 1 0,0-1 0,0 1 0,0-1-1,0 0 1,0 1 0,0-1 0,0 1-1,0-1 1,-1 1 0,1-1 0,0 1-1,0-1 1,0 1 0,-1-1 0,1 1-1,0-1 1,-1 1 0,1-1 0,0 1 0,-1-1-1,1 1 1,-1 0 0,1-1 0,0 1-1,-2-1 1,1 1-1,1 0-1,-1 0 1,0 0 0,0 0-1,0 1 1,0-1 0,0 0-1,1 0 1,-1 1 0,0-1-1,0 0 1,0 1 0,1-1-1,-1 1 1,0-1 0,0 2-1,-6 3 0,1 1-1,0 0 0,-7 8 0,2 1 9,0 1 0,0 0 0,2 1 0,-12 26 1,-24 80 80,42-115-80,-19 59 119,2 1 1,4 1 0,2 0 0,-5 90 0,18-13 188,3-119-209,0 0 1,2 0-1,10 33 1,-11-50-40,0 0 0,1-1 0,0 0 0,1 0 0,-1 0 0,2-1 0,6 9 0,-11-15-39,1 0 1,0 0-1,0 0 1,0 0-1,0 0 1,1 0-1,-1-1 1,0 1-1,1-1 0,-1 0 1,1 0-1,-1 0 1,1 0-1,0 0 1,-1 0-1,1-1 1,0 1-1,0-1 0,0 0 1,-1 0-1,1 0 1,0 0-1,0 0 1,-1-1-1,1 1 1,0-1-1,0 0 1,-1 0-1,1 0 0,-1 0 1,1 0-1,-1-1 1,5-2-1,0-1 13,1-1-1,-1 0 0,-1 0 0,1-1 1,-1 0-1,0 0 0,7-13 1,32-61 92,-34 60-93,44-91 169,-51 105-202,0 0 1,0-1 0,0 0 0,-1 1-1,-1-1 1,1 0 0,-1-1 0,0 1 0,-1 0-1,1-13 1,-4 11-9,3 6 15,-1 3-16,1 1 0,-1 0 0,0-1 0,1 1 0,-1 0 0,1-1 0,-1 1 0,1 0 0,-1-1 0,0 1 0,1 0-1,-1 0 1,1 0 0,-1 0 0,1-1 0,-1 1 0,1 0 0,-1 0 0,1 0 0,-1 0 0,1 0 0,0 0 0,-1 0 0,1 0 0,-1 1 0,1-1 0,10 1-32,-8-1 37,0 1 1,0-1 0,0 1 0,0 0-1,0 0 1,0 0 0,0 1 0,0-1-1,0 1 1,-1-1 0,1 1 0,4 4 0,-4-4-2,0 1 0,0 0 0,0 0 0,0 0 1,0 1-1,-1-1 0,0 1 0,1-1 0,1 6 1,-1 5-10,0 0 0,0 0 0,-1 1 0,-1-1 0,-1 1 0,-1 20 1,0-5 104,1-25-79,0 19 107,3 26-1,-2-43-82,1 0 0,-1 0 0,1 0 0,0 0 0,1-1 0,-1 1 0,1-1 0,5 8 0,-8-14-21,1 1-1,-1 0 0,1 0 0,0 0 1,0 0-1,-1 0 0,1-1 0,0 1 0,0 0 1,0-1-1,0 1 0,0 0 0,0-1 0,0 1 1,0-1-1,0 0 0,0 1 0,0-1 1,0 0-1,1 0 0,-1 0 0,0 1 0,0-1 1,0 0-1,0-1 0,0 1 0,0 0 0,1 0 1,-1 0-1,0-1 0,0 1 0,0 0 0,0-1 1,0 1-1,0-1 0,0 1 0,0-1 1,0 0-1,0 1 0,1-2 0,5-4 20,-1 0 0,0 0 0,0 0-1,6-8 1,-8 9-12,43-53 56,34-40-194,-79 97 113,3-5-39,0 1 0,0 0 1,9-7-1,-13 12 26,0-1 1,-1 1-1,1-1 0,0 0 0,-1 1 1,1-1-1,0 1 0,0 0 1,-1-1-1,1 1 0,0 0 1,0-1-1,0 1 0,0 0 1,0 0-1,-1 0 0,1 0 1,0 0-1,0 0 0,0 0 1,0 0-1,0 0 0,0 0 1,-1 0-1,1 1 0,0-1 1,0 0-1,0 1 0,0-1 1,-1 1-1,1-1 0,0 0 1,0 1-1,-1 0 0,1-1 0,0 1 1,-1-1-1,2 2 0,1 4 20,-1 1 0,1-1 0,-1 1 0,0-1 0,0 1-1,-1 0 1,1 11 0,1 1 93,1 10-70,11 45-234,-13-66 253,0-1-1,1 1 1,0-1 0,0 0-1,1 0 1,0 0 0,5 7-1,-8-12-27,1 0 1,-1-1-1,0 1 0,1 0 1,-1-1-1,1 1 0,-1-1 0,1 0 1,0 0-1,-1 1 0,1-1 1,0 0-1,0-1 0,0 1 1,0 0-1,0 0 0,0-1 0,0 1 1,0-1-1,0 0 0,0 1 1,0-1-1,0 0 0,0 0 0,0 0 1,0-1-1,0 1 0,1-1 1,-1 1-1,0-1 0,0 1 1,-1-1-1,1 0 0,3-2 0,3-2 7,0-1 0,-1 0 0,0 0 0,0-1 0,11-14 0,-16 19-16,6-7-4,-2 2-26,-1 0 1,1 1 0,1-1 0,-1 2-1,11-9 1,-16 14 9,0 0 0,-1 0 0,1-1 0,0 1 0,-1 0 0,1 0-1,0 0 1,-1 0 0,1 0 0,0 0 0,-1 0 0,1 0 0,-1 0 0,1 0 0,0 1 0,-1-1-1,1 0 1,0 0 0,-1 0 0,1 1 0,-1-1 0,1 0 0,-1 1 0,1-1 0,0 1 0,-1-1 0,0 0-1,1 1 1,-1-1 0,1 1 0,-1 0 0,1-1 0,-1 1 0,0-1 0,0 1 0,1-1 0,-1 1-1,0 0 1,0 0 0,13 32-111,-12-30 111,5 22 13,-1 0 1,0 0 0,0 31-1,-2 81 50,-3-122-92,-6 194 157,-7-1 624,9-192-475,4-16-268,0 0 0,0 0 0,0 0 0,0 0-1,0 0 1,0 0 0,0 0 0,0 1 0,0-1 0,0 0 0,-1 0 0,1 0-1,0 0 1,0 0 0,0 0 0,0 0 0,0 0 0,0 0 0,0 0 0,0 1-1,0-1 1,-1 0 0,1 0 0,0 0 0,0 0 0,0 0 0,0 0 0,0 0-1,0 0 1,-1 0 0,1 0 0,0 0 0,0 0 0,0 0 0,0 0-1,0 0 1,0 0 0,-1 0 0,1 0 0,0 0 0,0 0 0,0-1 0,0 1-1,0 0 1,0 0 0,0 0 0,-2-1 15,1-1-1,0 1 1,1-1-1,-1 1 1,0-1-1,0 0 1,1 1 0,-1-1-1,0-2 1,-4-26-8,2-1 0,0 1-1,2-1 1,4-35 0,-2 49-12,19-220-132,-15 199 114,20-135-145,-18 142 86,0 1-1,2-1 1,20-44 0,-24 66 49,0-1 0,1 1 1,0-1-1,0 1 0,1 1 1,1 0-1,12-12 0,-17 17 22,0 1 0,0-1 0,0 1 0,1-1-1,-1 1 1,1 0 0,0 1 0,-1-1 0,1 1 0,0-1-1,0 1 1,0 0 0,0 0 0,0 1 0,0 0-1,1-1 1,-1 1 0,0 0 0,0 1 0,0-1-1,0 1 1,7 2 0,-10-3 11,1 1 0,0 0 0,-1 0 1,1 0-1,-1 0 0,1 0 0,-1 1 0,1-1 0,-1 0 0,0 1 1,0-1-1,0 1 0,0-1 0,0 1 0,0-1 0,0 1 0,0 0 0,-1-1 1,1 1-1,0 0 0,-1 0 0,0 0 0,1-1 0,-1 1 0,0 0 1,0 0-1,0 0 0,0 0 0,-1 2 0,0 3 15,0-1-1,0 1 1,0-1-1,-1 0 1,0 0-1,-1 1 1,-4 7-1,-2 3 2,-1-1-1,-21 25 0,27-35-21,-1-1 0,0 0-1,0-1 1,0 1-1,-1-1 1,0 0 0,0 0-1,0-1 1,0 0-1,-12 5 1,-3-7-460,20-1 431,1 0-1,-1 0 1,0 0 0,1 0 0,-1 0 0,1 0 0,-1 0-1,1 0 1,-1 0 0,0-1 0,1 1 0,-1 0 0,1 0-1,-1-1 1,1 1 0,-1 0 0,1 0 0,-1-1 0,1 1-1,0-1 1,-1 1 0,1 0 0,-1-1 0,1 1 0,0-1-1,-1 1 1,1-1 0,0 1 0,-1-1 0,19 19-359,-13-13 402,0-1-1,1 1 1,-1-1-1,1-1 1,0 1-1,0-1 0,1 0 1,-1-1-1,1 0 1,12 3-1,-2-1-29,-1-2 0,2 0 0,18-1 0,-20-2 62,-1 0 0,1-1 0,0 0 0,-1-1 0,0-1 0,0 0 0,0-1 0,0-1 0,-1-1 0,23-13 0,-20 10 24,-1-2 0,-1 0 1,1-1-1,-2-1 0,0 0 0,-1-1 1,0 0-1,12-21 0,-25 35-66,19-27 37,26-55 0,47-191-1,-90 267-44,2-7 4,66-236-160,-54 176 98,11-104-1,-26 165 45,1 0 0,-2 1 0,0-1 0,0 0 0,-1 1 0,-1-1 0,-4-19 0,6 31 14,0 0 0,-1 0 0,1 0 0,0 0 0,-1 0 0,1 0 0,-1 0 0,0 0 0,1 0 0,-1 0 0,1 0 0,-1 0 0,0 0 0,0 1 0,0-1 0,1 0 0,-3 0 0,3 0-1,-1 1 0,0 0 1,1 0-1,-1 0 0,0 0 0,1 0 0,-1 0 0,0 0 0,1 0 0,-1 0 0,0 0 0,1 0 0,-1 1 0,0-1 0,1 0 0,-1 0 0,0 1 0,1-1 0,-1 0 0,1 1 0,-2 0 0,-1 2-18,-1 1 0,1-1 1,0 1-1,0 0 0,0 0 1,0 0-1,-2 5 0,-5 13 41,0 0 0,2 0 0,1 1 0,0 0 0,-2 24 0,-12 121 155,19-150-155,-5 78 387,6 142-1,3-215-324,0 0-1,1 0 0,2 0 1,0-1-1,2 1 0,0-1 1,1-1-1,2 0 0,11 21 1,-19-39-54,0 0 1,-1 0-1,1-1 1,1 1 0,-1 0-1,0-1 1,1 0-1,-1 0 1,1 1-1,-1-1 1,1-1-1,0 1 1,0 0 0,0-1-1,6 2 1,-5-2 1,0 0 1,0-1 0,1 1 0,-1-1 0,1 0 0,-1-1-1,0 1 1,1-1 0,-1 0 0,0 0 0,8-3-1,2-1 11,-1-1 0,0-1 0,0 0 0,-1-1 0,0 0 0,15-13 0,-3-1-150,38-44-1,-56 59 84,-1 0-1,0 0 1,0 0-1,-1-1 1,0 0 0,5-14-1,-8 21 20,-1 0 1,0 0-1,1 0 0,-1 1 1,0-1-1,0 0 0,0 0 0,0 0 1,0 1-1,0-1 0,0 0 1,0 0-1,0 0 0,0 1 0,0-1 1,0 0-1,-1 0 0,1 0 1,0 1-1,-1-2 0,0 1-2,1 1 0,-1-1 0,1 1-1,-1-1 1,0 1 0,1 0 0,-1 0-1,0-1 1,1 1 0,-1 0 0,0 0-1,1 0 1,-1-1 0,0 1 0,1 0-1,-1 0 1,0 0 0,1 0 0,-2 0-1,-2 1-25,0 0 0,0 0-1,1 0 1,-1 0-1,0 0 1,0 1-1,-6 4 1,-1 1 28,0 0 0,1 1 0,0 0 0,0 1 1,0 0-1,1 1 0,-11 15 0,17-21 20,0 1-1,1-1 1,-1 1-1,1 0 1,0 0-1,0-1 1,1 1-1,-1 1 1,1-1-1,0 0 1,1 0 0,-1 0-1,1 0 1,0 1-1,0-1 1,1 0-1,0 0 1,-1 0-1,2 1 1,-1-1 0,3 7-1,-1-6 10,0 0-1,0 0 1,1 0-1,-1-1 0,1 1 1,1-1-1,-1 0 1,1 0-1,0 0 1,0-1-1,0 1 1,0-1-1,11 6 1,-11-8 13,0 0 1,0 0-1,0 0 1,0 0-1,1-1 0,-1 0 1,0 0-1,1 0 1,-1 0-1,0-1 1,1 0-1,-1-1 1,1 1-1,-1-1 0,0 0 1,1 0-1,9-4 1,-2-1 13,0-1 1,-1-1 0,0 0 0,0 0-1,-1-2 1,19-18 0,-19 17-48,0 0 0,-1-1 0,0 0 0,-1-1 0,0 0 0,-1-1 0,13-28 0,6-29 87,19-86 0,-18 46-23,20-162-1,-48 247-39,0 26-23,0-1-1,0 0 0,-1 1 0,1-1 1,0 0-1,0 1 0,0-1 0,-1 1 1,1-1-1,0 0 0,0 1 0,-1-1 0,1 1 1,-1-1-1,0 0 0,1 1-2,-1 0-1,1 0 1,0 0-1,-1 0 1,1 0 0,-1 0-1,1 0 1,0 0-1,-1 0 1,1 0-1,-1 0 1,1 0 0,0 0-1,-1 0 1,1 1-1,0-1 1,-1 0-1,1 0 1,0 0 0,-1 1-1,1-1 1,0 0-1,-1 0 1,1 1-1,0-1 1,0 0 0,-1 1-1,1-1 1,0 1-1,-3 3 3,0 0-1,0 0 0,1 0 0,-1 0 0,1 1 0,0-1 0,1 1 1,-3 6-1,-5 39 50,8-50-47,-8 84 266,0 129 1,11-162-150,2 0-1,19 97 0,-4-70-128,34 86 0,-32-120-1756,-12-26-1514,-6-14 512,-12-49-9622,-1 13 9000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40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32 10976,'-13'-15'4960,"13"7"-1057,10 8-2559,-2-4 1024,16 4-1408,-8-5-320,7 10-416,9-5-224,0 7-32,-1-2-320,4 3 192,-3-1-4320,-1 6 2464,-18-1-5279,2 0 4095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41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92 12896,'-40'-7'5823,"40"-9"-5055,9 4 64,4 4-608,19-9-1216,7 6 512,6-1-3743,5 4 2303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25:51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24575,'-12'27'0,"2"1"0,1 0 0,-9 46 0,11-42 0,-9 31 0,4 1 0,2 0 0,-3 109 0,15-106 0,-3 101 0,-21-41 0,3-15 0,-17 565 0,36 190-1365,0-845-5461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41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55 10624,'-10'-15'4832,"47"19"-4192,13-8 2015,8 4-1567,50-8 576,3 0-1024,47-4-352,-5 4-192,10 4-384,-15 8 160,-4 4-7967,-23 9 4415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47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9632,'-17'0'4384,"34"3"-3840,1-3 2559,5 5-1823,35-5 2304,10 4-2048,12 1-64,2-2-896,2 0-384,-2 2-128,7-5-224,-7 0 96,8 0-5728,-6 0 3136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47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9632,'-17'0'4384,"34"0"-3840,-2 0 2463,1 0-1759,26 0 2048,3 0-1888,39 0-32,6 0-800,18 0-672,-3 5 32,-7-2-3040,-8 6 1696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42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474 68 2976,'3'-5'803,"-2"4"-575,0 0-1,-1 0 0,1 1 1,-1-1-1,1 0 0,-1 0 1,1 0-1,-1 0 0,0 0 1,1 0-1,-1 0 0,0 0 0,0 0 1,0-2-1,3-11 3440,-1-2 4490,0 38-2755,0 8-5055,-2 28 83,0 65 286,-2-101-666,0 0-1,-2 0 0,-8 32 1,8-39-63,1-3 69,-1 0 0,0 0 0,-1 0 1,-10 18-1,13-28-38,1 0 0,-1 1 0,1-1 0,-1 0 0,0 0 0,0 0 0,0 0 0,0-1 0,0 1 0,0 0 0,0-1 0,-1 0 0,1 1 0,0-1 0,-1 0 0,0 0 0,1-1-1,-1 1 1,1 0 0,-1-1 0,0 1 0,1-1 0,-1 0 0,0 0 0,1 0 0,-1 0 0,0-1 0,-2 0 0,-12-4-11,0 0-1,0-1 1,1-1 0,0-1-1,0 0 1,0-1-1,2-1 1,-1 0-1,1-1 1,-19-19 0,11 7 78,1 0 1,2-1 0,0-1-1,1 0 1,-16-34 0,27 45-133,-1 1 8,1-2 1,-9-25-1,14 35 57,1 1-1,0 0 0,1-1 0,-1 1 1,1-1-1,0 1 0,0-1 0,0 1 0,0-1 1,1 1-1,0-1 0,0 1 0,0 0 1,2-5-1,-2 8-18,0-1-1,-1 1 1,1 0 0,0 0-1,0-1 1,0 1 0,0 0-1,0 0 1,1 0 0,-1 0 0,0 0-1,0 0 1,1 1 0,-1-1-1,0 0 1,1 1 0,-1-1-1,1 1 1,2-1 0,3-1 12,1 1-1,14-1 1,-7 1 41,84-2 353,-39 2-95,149 0 916,94-5-793,-248-2-609,-31 3-2727,-17 3 1209,11 1-888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43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21 4896,'-3'-15'2179,"7"9"2660,1 11-1361,-4-5-3196,0 1 0,0 0 0,-1-1 0,1 1 0,0 0 0,0 0 0,-1 0 0,1-1 1,0 1-1,-1 0 0,1 0 0,-1 0 0,1 0 0,-1 0 0,0 0 0,1 0 0,-1 2 0,3 19 2283,-1 39 1,-2-42-2525,1 0 0,1 0 0,4 24 1,-4-36-234,-2-4-44,1 1 0,0-1 0,1 1 0,-1-1 1,0 1-1,3 2 0,-3-4-230,0-1 0,0 0 0,0 0 0,0 0 0,0 0 0,0 0 0,0 0 0,1 0 0,-1 0 0,0 0 0,2 0 0,7 4-2248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44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16 7648,'-35'-15'3456,"31"15"-128,12 6-2112,10-1 1567,9 7-1631,18-1 1024,-1 1-1248,16-4-128,-7 1-480,15-13-32,-4 4-160,15-16-64,-2 4-32,9-4-3360,-9 4 1824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44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 10976,'-13'-3'4960,"3"6"3519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45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0 8384,'-15'0'2704,"15"0"-2683,0 0 1,-1 0 0,1 0 0,0 0 0,0 0-1,0 0 1,0 0 0,-1 0 0,1 0-1,0 0 1,0 0 0,0 0 0,0 0-1,0 0 1,-1 1 0,1-1 0,0 0-1,0 0 1,0 0 0,0 0 0,0 0 0,0 0-1,-1 0 1,1 1 0,0-1 0,0 0-1,0 0 1,0 0 0,0 0 0,0 0-1,0 0 1,0 1 0,0-1 0,0 0 0,0 0-1,0 0 1,0 0 0,0 1 0,0-1-1,0 0 1,0 0 0,0 0 0,0 0-1,0 1 1,0-1 0,0 0 0,0 0 0,0 0-1,-17 92 6977,-9 66-135,27-135-6028,-1-23-811,0 1 1,0-1-1,0 1 0,0-1 0,0 1 1,0-1-1,0 1 0,0-1 1,1 0-1,-1 1 0,0-1 0,0 1 1,1-1-1,-1 0 0,0 1 0,0-1 1,1 1-1,-1-1 0,0 0 0,1 1 1,-1-1-1,0 0 0,1 0 0,-1 1 1,1-1-1,-1 0 0,1 0 0,-1 0 1,0 1-1,1-1 0,-1 0 0,1 0 1,-1 0-1,1 0 0,-1 0 1,1 0-1,-1 0 0,1 0 0,-1 0 1,1 0-1,-1 0 0,1 0 0,-1 0 1,0-1-1,1 1 0,-1 0 0,1 0 1,-1 0-1,1-1 0,5-3 76,0 0-1,-1 0 0,1 0 1,-1-1-1,0 0 0,-1 0 1,1 0-1,-1-1 0,7-10 1,29-62 105,-30 56-129,-2 5-46,-3 10-32,-1-1 0,-1 0 0,1 0 1,-2 0-1,1 0 0,-1 0 0,2-12 1,-6 20-326,-3 8-237,4-7 358,0 1-1,1 0 1,-1 0-1,0-1 0,1 1 1,0 0-1,-1 0 1,1 0-1,0 0 1,0 3-1,1 3-1944,0-1 1,1 1-1,6 13 0,6 6-6499,0-6 3168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45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429 79 7040,'-6'-5'1754,"3"7"508,3 12 2088,0-4-3026,-6 108 4010,4-93-4700,-5 53 1123,-24 105 1,29-174-1708,0-1 1,0 1 0,-1-1 0,-1 0 0,1 0 0,-1-1 0,0 1 0,-10 12 0,13-18-38,-1-1-1,1 1 1,-1-1 0,0 1-1,1-1 1,-1 0 0,0 0-1,0 0 1,0 0 0,0 0-1,0 0 1,0-1 0,0 1-1,0-1 1,0 1 0,0-1-1,0 0 1,0 0 0,0 1-1,0-2 1,0 1 0,0 0-1,-1 0 1,-2-2 0,0 1-20,1 0 0,-1-1 1,1 0-1,0 0 1,-1-1-1,1 1 1,0-1-1,0 0 0,-5-5 1,0-2-92,0 0 0,0-1-1,1 0 1,-12-23 0,11 19-14,-36-63-114,-65-158-1,106 228 283,1 0 0,1 0 0,0 0 0,0 0 0,0 0 0,1 0 0,0 0 0,1-13 0,0 19-8,0-1 0,1 0 0,0 0 0,-1 1 0,1-1 0,0 1-1,0-1 1,1 1 0,-1-1 0,1 1 0,-1-1 0,1 1 0,0 0 0,-1 0 0,1 0 0,0 0-1,1 0 1,-1 0 0,0 1 0,0-1 0,1 1 0,-1 0 0,1-1 0,-1 1 0,1 0-1,-1 0 1,1 1 0,4-2 0,47-8 683,0 2-1,73-1 1,29 7-110,158 18 1,-192-11-3214,-108-4-1365,-5 6 1167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46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78 6656,'-4'0'491,"1"0"0,0 0 1,-1-1-1,1 1 0,0-1 1,-1 0-1,-4-2 855,8 3-1204,0 0 1,0 0-1,-1-1 1,1 1-1,0 0 0,0 0 1,0 0-1,0-1 1,0 1-1,0 0 0,0 0 1,0 0-1,0-1 1,0 1-1,0 0 1,0 0-1,2-3 2422,-2 3-2422,0 0 0,0 0 1,1-1-1,-1 1 1,0 0-1,0 0 0,1 0 1,17-12 2640,25-11-465,-33 18-1918,1 0-1,0 1 1,0 1-1,0-1 1,0 2-1,1-1 1,-1 2-1,1 0 1,0 0-1,-1 1 1,19 2-1,-28-2-360,1 1 0,0 0 0,-1 0-1,1 0 1,0 0 0,-1 0-1,0 0 1,1 1 0,-1-1 0,0 1-1,1 0 1,-1 0 0,0 0-1,0 0 1,-1 0 0,1 0-1,0 0 1,-1 1 0,1-1 0,-1 0-1,0 1 1,0 0 0,0-1-1,0 1 1,0 0 0,0-1 0,-1 1-1,1 0 1,-1 0 0,0-1-1,0 1 1,0 0 0,0 0-1,-1 3 1,-1 1-10,-1-1 1,1 0-1,-1 0 0,0 0 1,0 0-1,-1 0 0,0-1 1,0 0-1,0 1 1,-7 5-1,-10 8 69,-25 18 1,29-24-16,-86 67 839,103-80-907,-1 1 0,0-1 0,1 1 0,-1-1 0,0 1 1,1 0-1,-1-1 0,1 1 0,-1 0 0,1-1 0,-1 1 0,1 0 0,0-1 0,-1 1 0,1 1 0,0-1-3,0-1 0,0 0 0,0 0 0,0 1 0,0-1 0,0 0 0,0 0 0,1 1 0,-1-1 0,0 0 0,0 0 0,0 0 0,0 1 0,1-1 0,-1 0 0,0 0 0,0 0 0,1 0 0,-1 0 0,0 1 0,0-1 0,1 0 0,-1 0 0,0 0 0,0 0 0,1 0 0,-1 0 0,0 0 0,1 0 0,28 0 353,2-4-423,0-1 1,-1-2-1,33-10 1,-13-1-2697,0-3-3457,-27 12 3555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25:5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24575,'4'2'0,"0"1"0,0-1 0,1 0 0,-1 0 0,0 0 0,1-1 0,-1 1 0,1-1 0,-1 0 0,1 0 0,0-1 0,7 1 0,-4-1 0,147 16 0,71 8 0,-115-4 0,-55-10 0,84 6 0,-67-9 0,-1 3 0,141 38 0,-133-27 0,152 19 0,-45-36 0,-12-1 0,-128 3 0,70 17 0,-28-4 0,2-5 0,132 3 0,97-18 0,-122-2 0,-185 3 0,376 16 0,-202 11 0,78 9 0,463-10 0,-702-26-1365,-5-1-5461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46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 10624,'3'-17'4832,"70"2"-4192,-20 7 3359,2 3-2303,30-7 1152,-4 4-1664,27-7-768,-10 7-288,20-4-128,-15 7 0,5-1-2624,-23 1 1440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48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65 5888,'-1'0'233,"0"-1"0,0 0 1,0 0-1,0 1 0,0-1 0,0 0 0,0 0 1,0 0-1,1 0 0,-1 0 0,0 0 1,0 0-1,1 0 0,-7-11 8121,8 12-8272,23-8 7774,13 1-6337,58-5 0,-66 9-1182,124-5 55,-100 6-378,192 2-4166,-112 1 1211,-145 22-12494,6-6 12193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49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9 140 10464,'-8'-4'4736,"26"-4"-4096,4 0 2719,9 4-1951,27-12 1408,11 4-1632,7-8 128,0 9-768,-8-6-416,-6 9-96,-12-4-256,-5 4 128,-4-1-3200,-1 6 1792,-3 3-5567,-3 3 3967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49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12 5888,'0'0'141,"-1"0"1,1-1 0,-1 1 0,1-1-1,-1 1 1,1-1 0,0 1-1,-1-1 1,1 1 0,-1-1-1,1-6 5906,0 8-5761,0 0 0,0-1 1,0 1-1,1-1 0,-1 1 0,0-1 0,0 1 1,0-1-1,1 1 0,-1-1 0,0 1 0,1-1 1,-1 1-1,0-1 0,1 0 0,-1 1 0,1-1 1,0 1-1,-1 0-84,1-1 1,-1 1-1,1-1 1,0 1-1,-1 0 0,1-1 1,-1 1-1,1 0 1,-1-1-1,0 1 1,1 0-1,-1 0 1,0 0-1,0-1 1,1 3-1,2 40 2361,-6 80 0,1-56-1961,0-3-286,2 175 296,1-155-1873,-1-52-3643,0-23 2466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49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26 11968,'-5'-5'5407,"10"2"-4703,0-2 2368,9 5-1824,9-4 1568,7 1-1664,20-2 128,0 5-768,13 0 32,-5 5-320,-3-5-352,-7 3 64,-12-3-192,-4 4 128,-5-4-3584,-1 0 2016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50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4 10560,'-15'-4'4768,"15"28"-4128,0-8 3007,5 4-2111,-5 23 1728,5 5-1920,-5 37 416,0-5-1024,-5 8 0,5-8-448,-5-12-32,1-8-160,0-9-352,4-11 160,-5-8-3232,1-8 1824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53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3 3232,'-1'1'159,"1"0"1,-1-1-1,0 1 1,0-1-1,0 0 1,0 1-1,0-1 1,0 0-1,0 0 0,0 1 1,0-1-1,0 0 1,0 0-1,-1 0 1,1 0-1,-1-1 1,-7-3 5593,9 4-5600,-1-1 0,1 1-1,0 0 1,-1 0 0,1 0 0,-1-1 0,1 1 0,0 0 0,-1 0 0,1 0 0,-1 0 0,1 0 0,0 0 0,-1 0 0,1 0 0,-1 0-1,1 0 1,-1 0 0,1 0 0,0 0 0,-1 0 0,1 0 0,-1 0 0,1 1 0,0-1 0,-1 0 0,1 0 0,0 0 0,-1 1 0,1-1 0,0 0-1,-1 0 1,1 1 0,0-1 0,-1 0 0,1 1 0,0-1 0,-1 1 0,-8 19 4151,3-5-2823,2-9-1122,0 1 1,1 0 0,0 1 0,0-1 0,0 0-1,1 1 1,-2 13 0,-3 60 340,7-70-566,-4 76 392,4 0 0,13 97 0,-10-170-451,-1 0 0,2-1 0,0 1 0,0-1 0,1 0 0,1-1 0,0 1 0,1-1 1,13 19-1,-13-22-24,0-1 1,1 0 0,-1 0 0,2 0 0,-1-1-1,1-1 1,0 1 0,1-1 0,-1-1 0,1 0-1,0 0 1,16 5 0,-4-4 30,1 0 0,0-1 0,1-2 1,-1 0-1,43-1 0,-55-2-55,1-1 0,0-1 1,0 0-1,-1 0 0,1-1 0,-1-1 1,0 0-1,0 0 0,0-1 1,-1-1-1,0 0 0,0 0 0,15-12 1,-13 6-9,0-1 0,-1 0 0,0-1-1,-1 0 1,0-1 0,-1 1 0,-1-2 0,-1 1 0,0-1 0,6-21 0,1-16 53,17-105 0,-27 126 71,-1-1 0,-2 1 1,-4-53-1,1 63-453,-2 0 1,-7-24-1,7 31-932,-1 0 1,-1 0-1,-13-22 0,16 32 424,3 4 123,-1-1 1,0 1-1,0-1 0,0 1 1,0 0-1,0 0 0,0-1 0,0 1 1,-2-2-1,-2 2-2691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53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18 6304,'-11'-10'2032,"8"2"1476,4 15 258,0 13-2166,1-1 1,1 1-1,7 23 0,0 2-593,3 16 201,-4-20-391,-2 1 0,4 72 0,-13-87-316,-1-20-141,-1-17-59,1-10-156,1 1 0,1-1-1,1 1 1,0-1 0,2 0 0,0 1-1,1 0 1,1-1 0,1 1 0,0 0-1,2 1 1,0 0 0,19-35 0,-23 48-118,1-1 1,0 1-1,0 0 1,0 1-1,1-1 1,-1 1-1,1 0 1,0 0-1,1 0 1,-1 1-1,11-6 1,-8 6 18,1 0 1,-1 0-1,1 1 0,0 0 1,0 0-1,0 1 0,14 0 1,-1 2-216,0 1 0,0 1 1,0 1-1,-1 1 0,0 0 0,22 10 1,-27-10-2523,5 3-4309,-12-3 3848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54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1 8128,'-37'4'2618,"23"0"-1583,3 1-218,1 1-1,0 1 1,0-1 0,0 1-1,1 1 1,0 0-1,-9 11 1,9-6-316,2 0-1,-1 0 1,2 0-1,0 1 1,0 0 0,-3 17-1,-16 90 1148,20-95-1312,-19 172 985,23-156-1177,1-1 1,11 78 0,25 46-278,-28-137-1081,1 1 1,2-1-1,24 43 1,-9-29-958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54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 7712,'-19'-2'2506,"19"2"-2481,-1 0 0,1 0-1,0 0 1,0 0 0,0 0 0,0 0-1,0 0 1,0 0 0,0 0-1,0 0 1,0 1 0,0-1 0,0 0-1,0 0 1,-1 0 0,1 0-1,0 0 1,0 0 0,0 0-1,0 0 1,0 1 0,0-1 0,0 0-1,0 0 1,0 0 0,0 0-1,0 0 1,0 0 0,0 0 0,0 1-1,0-1 1,0 0 0,0 0-1,1 0 1,-1 0 0,0 0-1,0 0 1,0 0 0,0 0 0,0 0-1,0 1 1,0-1 0,0 0-1,0 0 1,0 0 0,0 0 0,0 0-1,0 0 1,1 0 0,-1 0-1,0 0 1,0 0 0,0 0-1,0 0 1,4 6 392,1-2 358,0-1-1,0 1 0,1-1 1,6 3-1,6 4 447,-1 1-440,-1 2 0,0 0-1,-1 1 1,-1 0-1,0 1 1,-1 1-1,0 0 1,19 35-1,-1 6 908,33 89-1,-48-106-1211,-3 0 0,10 43-1,-19-63-356,0 1-1,-2 0 0,-1-1 1,0 1-1,-1 0 1,-4 24-1,-3-4-350,-2-1 0,-19 55 0,15-60-2849,-21 39 0,14-45-3783,4-10 2107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9:13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1033 3552,'0'0'12,"-13"-9"11817,24-2-8220,28-25-2366,11-12-13,-30 30-821,32-37 0,-21 11 33,-2 0 0,24-51 0,-26 45 76,56-79 0,-81 125-493,3-2 25,0 0 1,0 0-1,1 0 0,8-6 1,-13 11-42,-1 0 1,1 1-1,0-1 1,0 1-1,0-1 1,0 1-1,0 0 1,0-1-1,-1 1 1,1 0-1,0 0 1,0-1-1,0 1 1,0 0-1,0 0 1,0 0-1,2 0 0,-2 1 1,0-1 0,0 1 0,0-1 0,0 1 0,0 0 0,-1-1 0,1 1 0,0 0 0,0 0 0,-1-1 0,1 1 0,-1 0 0,1 0 0,0 0 0,-1 0 0,0 0 0,1 0 0,-1 0 0,1 0 0,-1 0 0,0 1 0,3 9 16,-2 0 1,1 0-1,-1 0 1,-1 1-1,0-1 1,-1 0-1,-1 13 1,0-3-4,-27 151 434,14-99-445,12-41 84,3-32-88,0 0 0,0 0 0,-1 1 1,1-1-1,0 0 0,0 0 0,0 1 0,0-1 1,0 0-1,0 0 0,0 1 0,0-1 0,0 0 0,1 0 1,-1 1-1,0-1 0,0 0 0,0 0 0,0 1 1,0-1-1,0 0 0,0 0 0,1 1 0,-1-1 1,0 0-1,0 0 0,0 0 0,0 0 0,1 1 0,-1-1 1,0 0-1,0 0 0,1 0 0,-1 0 0,0 0 1,0 0-1,0 1 0,1-1 0,-1 0 0,0 0 0,1 0 1,-1 0-1,0 0 0,0 0 0,1 0 0,-1 0 1,0 0-1,0 0 0,1 0 0,-1 0 0,0 0 1,0-1-1,1 1 0,-1 0 0,0 0 0,0 0 0,0 0 1,1 0-1,-1 0 0,0-1 0,0 1 0,0 0 1,1 0-1,-1-1 0,17-13 242,-16 13-243,93-103 329,-37 44-300,-15 15-75,54-45 0,-91 86 36,-1 1-22,-1 0 0,1 0 0,-1 1 0,1-1 0,0 1 0,4-2 0,-7 4 18,0-1 0,0 1 0,0 0 0,0 0 0,0 0 0,0 0 0,0 0 0,0 0 0,0 0 0,0 0-1,0 0 1,0 0 0,0 1 0,0-1 0,0 0 0,0 1 0,0-1 0,0 1 0,0-1 0,0 1 0,-1-1 0,1 1 0,0 0-1,0-1 1,-1 1 0,1 0 0,0-1 0,-1 1 0,1 0 0,-1 0 0,1 0 0,0 1 0,2 3 0,0 1 1,-1-1-1,0 1 1,0 0-1,0 0 1,1 9-1,4 40 14,-4-26 0,1-8 31,-1-1 1,2 0 0,8 21-1,-9-29-39,1-2-1,0 1 1,0 0-1,1-1 1,1 0-1,13 16 1,-17-23 32,0 0-1,1 1 1,-1-1 0,1 0 0,0-1 0,-1 1 0,1-1-1,1 1 1,-1-1 0,0-1 0,0 1 0,1 0 0,-1-1-1,1 0 1,-1 0 0,1-1 0,0 1 0,-1-1 0,1 0-1,0 0 1,-1 0 0,1-1 0,-1 1 0,1-1 0,0 0-1,-1-1 1,0 1 0,7-4 0,-1 0-7,1-1 1,-1 0-1,0 0 1,-1-1-1,0-1 0,0 0 1,-1 0-1,0 0 1,0-1-1,8-12 0,-7 7 0,-1-1 0,0 0 0,-1-1 0,0 1 0,-2-1 0,0 0 0,0-1 0,-2 1 0,0-1 0,-1 0 0,0 0 0,-2 0 0,-2-31 0,1 43-82,0-1 0,0 1 0,-1 0 0,1 0 0,-5-9 0,5 14 41,1-1 1,0 0-1,-1 0 1,1 0-1,-1 0 1,1 1-1,-1-1 1,1 0 0,-1 0-1,0 1 1,1-1-1,-1 0 1,0 1-1,1-1 1,-1 1-1,0-1 1,0 1-1,0-1 1,0 1 0,1 0-1,-1-1 1,0 1-1,0 0 1,0 0-1,0 0 1,0-1-1,0 1 1,0 0-1,0 0 1,0 0 0,0 1-1,1-1 1,-1 0-1,0 0 1,0 0-1,0 1 1,0-1-1,0 0 1,0 1-1,1-1 1,-2 1 0,-4 4-28,1 0 1,0 0-1,0 0 0,0 1 1,1-1-1,0 1 1,0 0-1,0 0 1,1 1-1,-3 6 1,-1 3 20,1 0 0,1 1 0,-4 18 0,3-6 33,-3 51-1,8-70 10,1-1-1,1 1 0,0-1 1,0 1-1,1-1 0,0 1 1,0-1-1,1 0 0,6 13 1,-7-18 12,0 0 1,1 0 0,0 0 0,0 0 0,0-1-1,0 1 1,0-1 0,0 0 0,1 0 0,0 0-1,0 0 1,0-1 0,0 1 0,0-1 0,0 0-1,0 0 1,1-1 0,-1 1 0,1-1 0,-1 0-1,1 0 1,0-1 0,-1 1 0,1-1 0,0 0 0,-1 0-1,10-2 1,9-2 28,0-1 0,0 0 0,0-2 0,0-1 0,-1-1 0,-1-1 0,0 0 0,0-2 0,-1 0 0,0-2 0,-1 0 0,-1-1 0,0-1 0,-1 0 0,18-24 0,-12 10-63,33-55 1,-53 83-170,-2 6 27,-2 11-18,-2 6 152,-1-1 1,-8 23-1,6-22-1,1-1-1,-3 29 0,7-42 17,1 1 0,0-1 0,0 0-1,2 11 1,-1-16 22,-1 0 0,0 0 0,1 0 0,0 0 0,-1 0 0,1 0 0,0 0 0,0 0 0,0-1 0,0 1 0,0 0 0,1 0 0,-1-1 0,0 1 0,1-1 0,-1 1 0,1-1 0,0 0 0,3 3 0,-4-4 0,1 0 0,0 0 0,0 1 0,0-1 0,0 0 0,0-1 0,-1 1 0,1 0 0,0 0 0,0-1 0,0 1 0,-1-1 0,1 1 0,0-1-1,0 0 1,-1 0 0,1 0 0,-1 0 0,1 0 0,1-2 0,1 0 11,0 0-1,0 0 0,0-1 1,0 0-1,0 0 1,4-8-1,9-19 23,15-37 0,12-24-257,-44 91 183,0 1-1,1-1 1,-1 0 0,0 0-1,1 1 1,-1-1 0,1 0-1,-1 1 1,1-1-1,-1 1 1,1-1 0,0 1-1,-1-1 1,1 1 0,-1-1-1,1 1 1,1-1-1,-2 1 11,0 0-1,1 0 0,-1 1 0,0-1 1,1 0-1,-1 0 0,0 0 1,0 1-1,1-1 0,-1 0 0,0 0 1,0 1-1,0-1 0,1 0 0,-1 0 1,0 1-1,0-1 0,0 0 0,0 1 1,0-1-1,0 0 0,1 1 0,-1-1 1,0 0-1,0 1 0,0-1 1,0 1-1,1 32-32,-1-28 76,-1 9-35,2-1 1,0 1-1,0-1 1,1 1-1,7 24 0,-8-35 12,0-1 0,0 1 0,0 0 0,1-1 0,-1 1 0,0-1 0,1 0 0,0 1 0,0-1 0,-1 0 0,1 0 0,1 0 0,-1 0 0,0 0 0,0-1 0,1 1 0,-1 0 0,1-1 0,-1 0-1,1 0 1,0 0 0,-1 0 0,1 0 0,0 0 0,0-1 0,-1 1 0,1-1 0,0 0 0,0 0 0,0 0 0,0 0 0,0-1 0,-1 1 0,5-2 0,11-3 30,-1 0 1,0-2 0,0 0 0,-1-1-1,0 0 1,23-17 0,-24 14-34,0 0 1,0-1 0,-1-1-1,-1 0 1,0-1 0,-1 0-1,16-25 1,22-38-13,62-128 0,-90 158 209,-8 19-221,-1-2-1,-1 1 1,11-47 0,-16 42-150,-2 0 1,1-53-1,-6 87 148,-1 1-1,1 0 1,-1 0 0,1 0 0,-1 0-1,1-1 1,-1 1 0,0 0 0,0-1 0,1 1-1,-1 0 1,0-1 0,0 1 0,0-1-1,0 1 1,1-1 0,-2 1 0,2-1 17,0 0-4,0 0 0,0 0 0,1 0 0,-1 0 0,0 0 1,0 0-1,0 0 0,1 0 0,-1 0 0,0 0 0,0 0 0,1 0 1,-1 0-1,0 0 0,0 0 0,0 0 0,1 0 0,-1 0 0,0 1 1,0-1-1,0 0 0,0 0 0,1 0 0,-1 0 0,0 0 0,0 1 1,0-1-1,0 0 0,0 0 0,0 0 0,1 1 0,-1-1 0,0 0 0,0 0 1,0 0-1,0 1 0,0-1 0,0 0 0,0 0 0,0 1 0,0-1 1,0 0-1,0 0 0,0 0 0,0 1 0,0-1 0,0 0 0,0 0 1,0 1-1,0-1 0,-1 0 0,1 0 0,0 1 278,0-2-405,0-5 192,0 5-65,0 1 0,-1 0 0,1 0-1,0-1 1,0 1 0,-1 0 0,1 0 0,0 0-1,0-1 1,-1 1 0,1 0 0,0 0-1,-1 0 1,1 0 0,0 0 0,0 0-1,-1 0 1,1 0 0,0 0 0,-1 0-1,1 0 1,0 0 0,-1 0 0,1 0-1,0 0 1,-1 0 0,1 0 0,0 0 0,-1 0-1,1 0 1,0 0 0,0 1 0,-1-1-1,1 0 1,-1 0 0,0 1-72,0-1 66,0 1 1,0-1-1,0 1 0,0-1 0,0 1 1,0 0-1,0 0 0,0-1 0,0 1 1,0 0-1,0 0 0,0 0 1,0 0-1,1 0 0,-1 0 0,0 0 1,1 0-1,-2 3 0,-14 47-132,-8 13 40,2 2-1,-24 131 1,40-155 120,2-1 0,2 1 1,2-1-1,6 48 0,-5-80 29,0 5 46,7 27 0,-7-38-80,0 0 0,0 1-1,0-1 1,0 0 0,1 0 0,-1 0 0,1 0 0,0 0 0,0-1 0,0 1 0,0 0 0,0-1 0,5 4-1,-6-5 6,0 0-1,1 0 0,-1-1 1,0 1-1,0-1 1,1 1-1,-1-1 0,0 1 1,1-1-1,-1 0 0,1 0 1,-1 1-1,1-1 0,-1 0 1,0 0-1,1-1 0,-1 1 1,1 0-1,1-1 0,0 0-5,0 0-1,-1 0 1,1-1-1,0 1 1,-1-1-1,1 0 1,-1 0-1,4-3 1,2-4-19,-1 0 0,0 0 1,10-18-1,8-16 4,-2-1 0,-2-1 0,21-68 0,-39 104-74,-5 18-79,-2 12-4,-9 96 117,11-94 26,2 0 0,1-1 0,3 28 0,-2-44 20,-1 0-1,1 0 1,0 0 0,0-1-1,0 1 1,1 0 0,5 7-1,-6-10 12,0 0-1,0 0 1,0 0-1,1-1 1,-1 1 0,1-1-1,0 0 1,0 0-1,0 0 1,0 0-1,0 0 1,0 0-1,0-1 1,6 3-1,-1-3 8,0 0-1,0 0 0,0-1 0,0 1 0,-1-2 1,1 1-1,0-1 0,0 0 0,10-4 1,9-3 4,31-13 0,-57 20-29,23-9 21,-1-1-1,0-2 0,0 0 1,-1-1-1,-1-1 0,-1-1 1,30-30-1,-49 45-24,8-9-61,1 1 0,11-8 0,-21 17 63,0 0 0,0 0 0,0 0 0,0 0 0,1 0-1,-1 0 1,0 0 0,0 0 0,0 0 0,0 0 0,0 0-1,0 0 1,1 0 0,-1 0 0,0 0 0,0 0-1,0 0 1,0 0 0,0 0 0,1 0 0,-1 0 0,0 0-1,0 0 1,0 0 0,0 0 0,0 0 0,0 1 0,0-1-1,1 0 1,-1 0 0,0 0 0,0 0 0,0 0 0,0 0-1,0 0 1,0 1 0,0-1 0,0 0 0,0 0 0,0 0-1,0 0 1,0 0 0,0 0 0,0 1 0,0-1 0,0 0-1,0 0 1,0 0 0,0 0 0,0 0 0,0 1-1,0-1 1,0 0 0,0 0 0,0 0 0,0 0 0,0 1-1,-1 9-100,-7 28 68,3-16-18,-2 30 0,6-42 86,1-1 0,0 0-1,2 14 1,-1-19-21,0-1 1,0 1 0,0 0 0,0 0 0,1 0-1,-1-1 1,1 1 0,0-1 0,0 1 0,3 3-1,-1-2-2,-1-2 21,-1 0 1,0 0-1,1-1 1,0 1 0,-1-1-1,7 5 1,-8-7-20,0 1 1,0-1 0,0 0-1,1 1 1,-1-1-1,0 0 1,0 0 0,1 0-1,-1 0 1,0 0-1,0 0 1,1 0-1,-1 0 1,0 0 0,0-1-1,0 1 1,1 0-1,-1-1 1,0 1-1,0-1 1,0 1 0,0-1-1,0 0 1,2 0-1,-1-2 16,0 1 0,1 0-1,-1-1 1,0 0-1,0 1 1,0-1-1,-1 0 1,1 0 0,-1 0-1,1 0 1,-1 0-1,2-6 1,8-41-130,-10 44 116,0-5-58,0 0-1,-1-1 0,0 1 1,0 0-1,-1-1 0,-5-19 0,5 27 24,0 0 0,0 1-1,0-1 1,-1 1-1,1-1 1,-1 1-1,0-1 1,0 1 0,0 0-1,0 0 1,-1 0-1,1 0 1,-5-3 0,6 5 8,-1-1 1,0 1 0,0 0 0,0 0 0,0 0 0,0 0 0,0 0-1,0 0 1,0 1 0,0-1 0,0 1 0,-1-1 0,1 1 0,0 0-1,0 0 1,-1 0 0,1 0 0,0 0 0,0 0 0,-1 1 0,1-1-1,0 1 1,-2 0 0,-6 4-137,23-7 178,25-9 121,-3-3-9,-23 9-43,-1 1 0,17-5 1,-15 6-79,0 0 0,0 1 1,0 0-1,1 1 0,14 1 0,-24 0-6,0 1-1,-1-1 1,1 1-1,-1 0 1,1 0-1,-1 0 0,0 0 1,1 0-1,-1 1 1,0 0-1,0 0 1,0 0-1,0 0 1,0 0-1,0 0 0,-1 1 1,1-1-1,-1 1 1,0 0-1,1 0 1,-1 0-1,0 0 1,-1 0-1,3 6 0,-2-3 9,0 1-1,0 0 0,0 0 1,-1 0-1,-1 0 0,1 0 1,-1 0-1,0 0 0,-1 0 1,1 0-1,-4 11 0,-2 6 69,-16 43-1,21-65-77,1 2 89,5-5 3,12-10 19,-16 11-121,37-29 74,-2-2 1,57-61 0,-58 55-168,1 2 0,57-44 1,-91 77 82,0 1 0,0 0 0,0-1 0,0 1 0,0 0 0,0 0 0,1 0 0,-1 1 0,0-1 0,0 0 0,1 1 0,-1-1 0,3 1 0,-3 0 11,-1 1 0,0-1 0,1 0 0,-1 1 0,1 0 0,-1-1 0,0 1 0,1 0 1,-1 0-1,0-1 0,0 1 0,0 0 0,0 0 0,0 0 0,0 1 0,0-1 0,0 0 0,0 0 0,0 0 1,0 1-1,0 1 0,4 8 38,-1 1 1,0-1-1,-1 1 0,0-1 1,-1 1-1,0 0 1,0 16-1,5 29-107,19 54 141,-25-105-257,1-1 0,-1 1 0,1-1 0,0 0 0,1 1 0,-1-1 0,1 0 0,4 5-1,1-7-3794,-1 0-935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26:02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0 660 24575,'3'0'0,"0"-1"0,0 0 0,0 0 0,0 0 0,0 0 0,0 0 0,0-1 0,-1 1 0,1-1 0,-1 1 0,3-3 0,11-7 0,18-8 0,0-2 0,38-32 0,-37 27 0,-7 3 0,-1 0 0,44-51 0,-47 50 0,1 2 0,1 1 0,1 0 0,43-23 0,-16 9 0,130-77 0,-162 101 0,42-14 0,-45 19 0,1-2 0,-2 0 0,24-14 0,-33 17 0,0 0 0,0 1 0,1 0 0,-1 1 0,1 0 0,0 0 0,0 1 0,0 0 0,12 0 0,15 0 0,45 5 0,-24-1 0,388-2 0,-430 2 0,0 0 0,0 1 0,0 0 0,0 1 0,-1 1 0,0 1 0,17 8 0,-15-7 0,0 0 0,1 0 0,0-2 0,0 0 0,23 2 0,-26-6 0,142 16 0,-108-12 0,-1-2 0,59-3 0,56 2 0,-99 11 0,-47-9 0,-1-1 0,24 3 0,48-6 268,-60-1-676,1 1-1,0 1 1,48 9 0,-55-4-6418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55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98 8224,'-14'-10'3192,"14"9"-3002,-1 1 0,1 0 0,-1 0 0,1-1-1,0 1 1,-1-1 0,1 1 0,0 0 0,0-1-1,-1 1 1,1-1 0,0 1 0,0 0 0,-1-1 0,1 1-1,0-1 1,0 1 0,0-1 0,0 1 0,0-1-1,0 1 1,0-1 0,0 1 0,0-1 0,0 0 0,2-9 7171,9 5-5149,21-4-1492,2 2 1,-1 1 0,51-3-1,-46 6-525,272-21 242,-265 22-453,-4 2-16,-17 0-3978,-34 17-9547,1-9 10661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55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52 8544,'-40'8'3872,"43"-5"-3360,2-3 1984,9 4-1473,4-4 2465,5 0-1952,17-7 576,10 2-1248,16-3-352,3 5-320,2-9-288,-8 7 32,-5-2-3264,-8 2 1792,0-3-7743,-2 1 5183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56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664 1 1472,'-5'1'16065,"-18"17"-13092,-11 8-2502,7-6 304,0 1 1,-44 46 0,30-27-314,-127 136 645,118-122-822,27-29-51,1 2-1,0 0 1,2 1-1,-24 46 1,38-60-158,0 0 1,1 1-1,1-1 0,0 1 1,1 0-1,-2 27 0,4-14 52,1 0 0,8 50-1,-7-69-105,3 21 128,12 44 1,-13-64-84,0 0 0,1-1 1,0 1-1,1-1 0,0-1 0,0 1 1,1 0-1,10 11 0,-5-9-47,0-1 0,1 0 0,0 0 0,1-1 0,0-1 0,0 0 0,27 11 0,37 10 69,11 5 47,-76-28-49,1 0 0,-2 1 1,1 0-1,17 15 0,-28-21-80,-1-1 0,1 0 0,-1 0-1,0 1 1,1-1 0,-1 0 0,1 1-1,-1-1 1,0 1 0,1-1 0,-1 1-1,0-1 1,0 0 0,1 1 0,-1-1-1,0 1 1,0-1 0,0 1 0,0-1-1,1 1 1,-1 0 0,0-1 0,0 1-1,0-1 1,0 1 0,0-1-1,0 1 1,-1-1 0,1 1 0,0-1-1,0 1 1,0-1 0,0 1 0,-1-1-1,1 1 1,0-1 0,0 1 0,-1-1-1,1 0 1,0 1 0,-1 0 0,-2 1 15,1 0 1,-1 0 0,0 0 0,0 0 0,-5 2-1,2-1-31,-21 10 39,-1 0-1,-44 12 1,48-18 49,1 1 0,0 1 1,1 1-1,-34 20 0,48-25-20,-10 6-41,18-11-22,0 0 0,0 0 1,-1 0-1,1 1 0,0-1 0,0 0 1,-1 1-1,1-1 0,0 0 1,0 0-1,0 1 0,-1-1 0,1 0 1,0 1-1,0-1 0,0 0 1,0 1-1,0-1 0,0 0 1,0 1-1,0-1 0,0 0 0,0 1 1,0-1-1,0 1 0,0-1 1,0 0-1,0 1 0,0-1 0,0 0 1,1 1-1,-1-1 0,0 0 1,0 1-1,0-1 0,0 0 0,1 0 1,-1 1-1,0-1 0,0 0 1,1 0-1,-1 1 0,0-1 0,1 0 1,10 8 36,0-2 1,1 1 0,0-2 0,0 0-1,0 0 1,0-1 0,18 4-1,12 4-25,-2 1 8,-8-3-30,61 28 0,-84-33 39,-1 0-1,1 0 1,-1 1-1,0 0 1,0 0 0,0 1-1,-1 0 1,0 0-1,-1 1 1,0 0-1,6 9 1,-10-13-15,0-1-1,-1 1 1,1 0 0,-1-1 0,0 1 0,0 0 0,-1 0-1,1 0 1,-1 0 0,1 0 0,-1 0 0,-1 0 0,1 0-1,0-1 1,-1 1 0,0 0 0,0 0 0,0 0 0,0 0-1,-1-1 1,1 1 0,-1-1 0,-3 6 0,-1-1 9,1-1 1,-1 1 0,0-1-1,-1 0 1,0 0-1,0-1 1,-1 0 0,1 0-1,-10 5 1,-86 42-44,29-16 32,46-21 66,0 1 1,2 0-1,0 2 0,1 2 1,-34 34-1,43-37-32,1 1-1,0 1 1,1 0-1,2 1 1,0 0-1,1 1 1,-14 41-1,20-49 3,1 0 0,0 1 0,1-1 0,1 1 0,-1 23 0,3-31-14,0-1 0,1 0 0,-1 1 0,2-1 0,-1 0 0,0 0 0,1 0 0,0 0 0,1 0 0,-1-1 0,1 1 0,0-1 0,1 1 0,-1-1 0,1 0 0,5 6 0,2-2 3,0 1 0,1-2 0,0 1 0,1-2 0,-1 1 0,1-2 0,1 0 0,22 7 0,14 1-198,55 9-1,-67-16-216,0 2-385,28 5-3152,-57-13 1218,0 0 0,16-1 0,-2-1-1288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58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2656,'-11'1'798,"9"-1"-199,0 0 0,0 1 0,0-1 0,-1 0-1,1 1 1,0-1 0,-3 2 0,-5 6 1861,1-6 2488,4 1-1872,5-3-3046,0 0-1,1 0 1,-1 0 0,0 0-1,0 0 1,0 0-1,0 0 1,0 0 0,0 0-1,0 0 1,0 0-1,0 0 1,0 0 0,0 0-1,0 0 1,0 0 0,0 0-1,1 0 1,-1 0-1,0 0 1,0 0 0,0 0-1,0 0 1,0 0-1,0 0 1,0 0 0,0 0-1,0 0 1,0 0 0,0 0-1,0 0 1,0 0-1,0 0 1,0 1 0,0-1-1,0 0 1,0 0-1,0 0 1,0 0 0,0 0-1,0 0 1,0 0 0,0 0-1,0 0 1,0 0-1,0 0 1,0 0 0,0 0-1,0 0 1,0 1-1,0-1 1,0 0 0,0 0-1,0 0 1,0 0 0,0 0-1,0 0 1,0 0-1,0 0 1,37 3 2823,271-11 337,-226 10-2034,-50 0-3286,-1-1-6470,-12-6-4151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59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10 7968,'-10'-10'6155,"10"17"-1985,3 9-3040,-1 0 1,0 1-1,-2-1 1,-1 25 0,0 1-54,-8 138 1407,3-102-1960,6 25-339,1-46-226,-1-35 46,1 0 1,5 29-1,5-14-2399,-10-36 2254,-1-1 1,0 0-1,0 0 1,1 1-1,-1-1 1,0 0 0,1 1-1,-1-1 1,0 0-1,1 0 1,-1 1-1,0-1 1,1 0 0,-1 0-1,0 0 1,1 0-1,-1 0 1,1 1-1,-1-1 1,1 0 0,-1 0-1,0 0 1,1 0-1,-1 0 1,1 0-1,-1 0 1,0 0 0,1-1-1,-1 1 1,1 0-1,-1 0 1,0 0-1,1 0 1,-1 0 0,1-1-1,-1 1 1,0 0-1,1-1 1,16-11-3341,0-9-1197,1 0 1595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4:59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30 10208,'-1'0'413,"1"0"-326,0 0 0,0-1 0,0 1 0,0 0 0,-1 0 1,1 0-1,0-1 0,0 1 0,0 0 0,-1 0 0,1 0 1,0 0-1,0-1 0,-1 1 0,1 0 0,0 0 0,0 0 1,-1 0-1,1 0 0,0 0 0,0 0 0,-1 0 1,1 0-1,0 0 0,-1 0 0,1 0 0,0 0 0,0 0 1,-1 0-1,1 0 0,0 0 0,0 0 0,-1 0 0,1 0 1,0 0-1,0 1 0,-1-1 0,1 0 0,0 0 0,0 0 1,-1 0-1,1 1 0,0-1 0,0 0 0,0 0 1,0 0-1,-1 1 0,-3 6 450,1 0 1,-1 0-1,1 1 0,1-1 0,-1 1 1,1-1-1,-2 16 0,-3 21 1345,-1 2-69,-2 50 0,9-82-1620,1-1-1,0 1 0,2-1 0,-1 1 0,2-1 0,-1 0 0,2 0 0,7 18 1,-8-24-125,0-1 0,0 0 0,1-1 1,0 1-1,0-1 0,0 0 0,1 0 1,-1 0-1,1 0 0,1-1 0,-1 0 1,11 7-1,-8-7 20,1 0 0,0 0 0,0-1 0,0 0 0,0-1 0,0 0 0,0 0 0,15 0 0,-10-2 8,0 0 1,0 0-1,-1-2 1,1 0-1,0 0 0,-1-2 1,0 1-1,0-2 1,0 0-1,0 0 1,-1-1-1,21-13 1,-25 13-71,-1 0 1,1 0 0,-1-1-1,0-1 1,0 1 0,-1-1-1,0 0 1,-1 0 0,0-1-1,0 1 1,0-1 0,-1 0-1,-1-1 1,3-9 0,3-13-76,7-64 0,-14 77 33,-2 0 0,1 1 1,-2-1-1,-1 1 0,-3-20 1,3 31-5,0-1 0,0 1 1,0 0-1,-6-11 0,7 16 6,-1-1 0,0 0 0,0 1 0,0-1 0,0 1 0,0-1 0,0 1 0,-1 0 0,1 0 0,-1 0 0,1 0 0,-1 1 0,0-1-1,-3-1 1,0 1-49,-1 1 0,1 0 0,0 0 0,0 0 0,-1 1 0,1 0 0,-1 0-1,1 1 1,0-1 0,-1 1 0,1 1 0,0-1 0,0 1 0,-9 4 0,0 0-590,0 1 1,1 1 0,0 0 0,-22 16 0,21-11-1274,1 0 1,-16 20 0,10-9-593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5:00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5888,'-29'1'25142,"31"7"-25794,-2-5 636,0 0 52,0-1 0,0 0 0,0 0 0,0 1 0,0-1-1,0 0 1,1 0 0,-1 0 0,1 1 0,-1-1 0,1 0 0,0 0 0,0 0-1,2 3 1,-3-4 7,6-7-248,-3 2 169,-2 5-118,-1-1-64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5:01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433 4 3392,'-9'-3'15125,"6"3"-13365,-3 1 1933,0 1-3123,0 0 0,0-1 0,-1 0 0,-5 0 1,-3-1-80,0-1-287,0 1 0,0 1 0,1 0 0,-1 1 0,0 0 0,-19 7 0,28-7-172,0 0-1,1 0 0,0 1 0,-1-1 0,1 1 1,0 0-1,1 1 0,-1-1 0,0 1 0,1 0 1,0 0-1,0 0 0,0 1 0,1-1 0,-1 1 1,1 0-1,0 0 0,0 0 0,-2 7 0,-2 6 25,0 1 0,1 0 0,-5 24 0,-5 60 119,13-78-206,1-18 10,2-6 31,0 0 1,-1 0-1,1 0 1,0 0-1,0 0 0,-1 0 1,1 0-1,0 0 1,0 0-1,0 0 0,0 0 1,1 0-1,-1 0 1,0 0-1,0 0 0,0 0 1,1 0-1,-1 0 1,1 1-1,1 0 12,0-1-1,1 0 0,-1 0 1,0 0-1,0-1 1,0 1-1,1 0 1,-1-1-1,0 0 0,1 1 1,-1-1-1,5 0 1,5 1-13,2 0-25,0 1 0,0 0 0,0 2 0,0 0 0,-1 0 0,1 1 0,-1 0 0,0 2 0,-1-1 0,17 13 0,-17-11 70,-1 1 0,0 1 0,-1 0 0,0 0-1,-1 1 1,0 0 0,0 0 0,-1 1 0,11 22 0,-19-32-25,1-1 1,-1 1 0,0 0-1,1-1 1,-1 1-1,0 0 1,0-1 0,0 1-1,0 0 1,0-1-1,0 1 1,0 0 0,-1-1-1,1 1 1,-1-1 0,1 1-1,-1 0 1,0-1-1,1 1 1,-1-1 0,0 0-1,0 1 1,0-1-1,0 0 1,0 1 0,0-1-1,-1 0 1,1 0-1,0 0 1,-1 0 0,1 0-1,0 0 1,-1 0 0,1-1-1,-1 1 1,1 0-1,-4 0 1,-12 2 84,-1-1 0,0-1-1,0 0 1,-23-3 0,-77-13-844,44 5-2682,29 4-1754,16 2-1737,18 3 3138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5:04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99 150 4064,'-5'-12'10589,"5"23"-9258,-23 187 3039,-22 98-2104,42-273-2071,-11 95 650,5-37-698,9-69-4,4-18 290,6-21 69,5-29-378,13-91 0,-6-60-202,-16 140 142,1-41-14,-4 49 560,14-86 0,-12 127-356,-4 15-147,1 0-1,-2 0 0,1 0 0,0 0 1,-1-1-1,1 1 0,-1 0 0,0-1 1,0-3-1,7 28 195,-4-9-197,1-1 0,2 22 0,7 80 116,-4-22 51,38 160 1,-42-230-211,-4-15-35,0 0 0,1 0-1,0 0 1,0 0 0,0 0 0,1 0 0,-1-1-1,5 6 1,-7-11-24,0 0 0,0 0 0,0 0 0,0 0-1,0 0 1,0 0 0,0 0 0,1 0 0,-1 0 0,0 0 0,0 0-1,0 1 1,0-1 0,0 0 0,0 0 0,1 0 0,-1 0 0,0 0 0,0 0-1,0 0 1,0-1 0,0 1 0,0 0 0,1 0 0,-1 0 0,0 0-1,0 0 1,0 0 0,0 0 0,0 0 0,0 0 0,0 0 0,1 0 0,-1 0-1,0 0 1,0 0 0,0-1 0,0 1 0,0 0 0,0 0 0,0 0-1,6-9-61,2-10-27,51-195 216,12-32-146,-66 230-33,-4 10 44,1 0 0,1 0-1,3-8 1,-6 14 9,0 0-1,0 0 0,0 0 1,0 0-1,0 1 1,0-1-1,0 0 0,0 0 1,0 0-1,0 0 1,0 0-1,0 0 0,0 0 1,0 0-1,0 0 1,0 0-1,0 0 0,0 0 1,0 0-1,0 0 1,0 0-1,0 0 0,0 0 1,0 1-1,0-1 1,0 0-1,0 0 0,0 0 1,0 0-1,0 0 1,1 0-1,-1 0 0,0 0 1,0 0-1,0 0 1,0 0-1,0 0 0,0 0 1,0 0-1,0 0 1,0 0-1,0 0 0,0 0 1,0 0-1,0 0 1,0 0-1,0 0 0,1 0 1,-1 0-1,0 0 1,0 0-1,0 0 0,0 0 1,0 0-1,0 0 1,0 0-1,0 0 0,0 0 1,0 0-1,6 15 41,-1 1 0,0 1 0,-2-1 1,0 1-1,2 21 0,-2-7 23,6 28 69,19 164 482,-24-166-521,5 42 70,-5-69-134,0 35 0,11-76-4091,2-11-588,-8 11 1742,1 0 0,-1 0 1,13-9-1,4 0-2956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5:05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58 5312,'-8'2'1193,"7"2"-176,2 2 1781,9 6 1468,-9-10-4038,0 0-1,0-1 1,0 1-1,0-1 0,0 0 1,1 1-1,-1-1 1,0 0-1,1 0 1,-1 0-1,1 0 0,-1 0 1,3 1-1,1 0 191,1 1 0,0-1 0,-1-1 0,1 1 0,0-1 0,0 0 0,0 0 0,0-1-1,0 0 1,8 0 0,-13-1-370,0 1-1,0-1 0,1 1 0,-1-1 1,0 0-1,0 1 0,0-1 0,0 0 0,0 0 1,0 0-1,0 1 0,0-1 0,-1 0 1,1 0-1,0 0 0,0-1 0,-1 1 1,1 0-1,-1 0 0,1 0 0,-1 0 1,0-1-1,1-1 0,0 0-15,-1 0-1,1 0 1,-1 0 0,0 0-1,0-1 1,0 1 0,0 0-1,-1-4 1,0 4-4,0 0 0,0 0 0,0 0 0,0 0 0,-1 0 0,1 0 0,-1 1 0,0-1 0,0 0 0,0 1 0,0-1 0,0 1 0,-1 0-1,1 0 1,-1 0 0,0 0 0,1 0 0,-1 0 0,0 1 0,0-1 0,0 1 0,0 0 0,0 0 0,0 0 0,0 0 0,-1 0 0,1 1 0,0 0 0,0-1 0,0 1 0,-1 0 0,1 1 0,0-1 0,0 1 0,-1-1 0,1 1 0,0 0 0,0 0 0,0 0 0,-5 3 0,3-1 141,1-1 1,0 1 0,0 0 0,0 0 0,0 1 0,0-1 0,1 1-1,0 0 1,0-1 0,0 2 0,0-1 0,-4 8 0,6-9-77,-1 1 1,1 0 0,0 0-1,1-1 1,-1 1-1,1 0 1,-1 0 0,1 0-1,0-1 1,1 1-1,-1 0 1,1 0 0,-1 0-1,1-1 1,0 1 0,1 0-1,1 3 1,4 8 230,1 0 0,11 16 0,0 1 21,7 7 108,33 39 1,-57-75-465,0 0 0,0-1 0,0 0 0,1 1-1,-1-1 1,1 0 0,0 0 0,-1 0 0,1 0 0,4 1 0,-6-3-47,0 1-1,1-1 1,-1 0-1,0 0 1,0 0-1,0 0 0,1 0 1,-1 0-1,0 0 1,0 0-1,0 0 1,1-1-1,-1 1 1,0 0-1,0-1 1,0 1-1,0-1 1,0 1-1,0-1 1,0 0-1,0 1 1,0-1-1,0 0 0,0 0 1,0 0-1,0 1 1,-1-1-1,1 0 1,0 0-1,0-2 1,12-18-3208,-1 0 0,-1-1 0,-1 0 0,10-36 0,-6 15-3630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26:26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4 671 24575,'2'-5'0,"-1"0"0,1 0 0,0 0 0,0 0 0,1 0 0,-1 0 0,1 1 0,0-1 0,1 1 0,5-6 0,0-2 0,16-27 0,-2 0 0,29-66 0,-44 85 0,0-1 0,-2 0 0,0 0 0,-2 0 0,4-33 0,-5-109 0,-3 123 0,0 36 0,0-2 0,0 0 0,0 0 0,-1 0 0,0 0 0,-2-10 0,3 15 0,-1 1 0,1 0 0,0-1 0,0 1 0,0 0 0,0-1 0,0 1 0,-1 0 0,1 0 0,0-1 0,0 1 0,-1 0 0,1 0 0,0-1 0,0 1 0,-1 0 0,1 0 0,0 0 0,-1 0 0,1-1 0,0 1 0,-1 0 0,1 0 0,0 0 0,-1 0 0,1 0 0,0 0 0,-1 0 0,1 0 0,0 0 0,-1 0 0,1 0 0,0 0 0,-1 0 0,1 0 0,0 0 0,-1 0 0,1 1 0,0-1 0,-1 0 0,1 0 0,0 0 0,0 0 0,-1 1 0,1-1 0,0 0 0,0 0 0,-1 1 0,1-1 0,0 0 0,0 0 0,-1 1 0,-10 14 0,-2 8 0,10-15 0,-1 0 0,-1 0 0,1-1 0,-1 0 0,0 0 0,-1 0 0,-8 8 0,7-8 0,0 1 0,1 1 0,0-1 0,1 1 0,-1 0 0,2 0 0,-1 1 0,1-1 0,1 1 0,-3 12 0,-10 21 0,11-28 0,0-1 0,1 1 0,1-1 0,0 1 0,-1 27 0,6 79 0,0-52 0,-2-53 0,0 4 0,1 0 0,5 38 0,-5-52 0,1 0 0,0-1 0,0 1 0,0 0 0,0-1 0,1 1 0,0-1 0,0 0 0,1 0 0,-1 0 0,1-1 0,0 1 0,9 7 0,-2-4 62,1-1 0,0 0 0,0 0 0,16 5 0,26 14-1737,-40-17-5151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5:05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27 10720,'-4'0'4279,"4"0"-4195,1 7 2377,4 13-542,-3-12-1228,32 176 5218,-6-23-4330,58 166 778,-51-243-1738,-35-84-600,0 0 1,1 0 0,-1 0 0,0 1-1,1-1 1,-1 0 0,0 0 0,1 0-1,-1 0 1,0 0 0,1 0 0,-1 0-1,0 0 1,1 0 0,-1 0-1,0 0 1,1 0 0,-1 0 0,0 0-1,1 0 1,-1 0 0,0 0 0,1-1-1,-1 1 1,0 0 0,1 0-1,-1 0 1,0-1 0,1 1 0,1-2 52,0 0 1,0 0-1,0 0 0,-1-1 1,1 1-1,1-3 0,6-9 195,9-8-59,7-10-110,0 0 0,32-61-1,19-78-66,-31 65-83,18-39-389,-4 9-4947,-47 112 2587,-11 22 2077,0 0 0,0 0 0,1 0 0,-1 0 0,1 0 0,0 1 0,0-1 0,2-1 0,13-3-3473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5:08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46 167 4320,'-5'-2'614,"0"0"-1,0-1 1,0 0 0,-5-4 0,9 6-272,-1 0 0,1 0 0,0 0 0,0-1 0,0 1 0,0 0 0,0-1 0,0 1 0,0-1 0,0 1 0,1-1 0,-1 0 0,0 1 0,1-1 0,0 0 0,-1 1 0,1-1 1,0-3-1,2-7 5272,-2 12-5565,5 18 3273,-2-3-3044,50 151 3072,-49-154-3179,-3-10-101,0 1 1,0-1 0,0 1 0,-1-1 0,1 1 0,0 0-1,-1-1 1,0 1 0,0 0 0,0-1 0,0 1 0,0-1-1,-1 5 1,1-6-66,0-1-1,-1 1 1,1 0-1,0-1 1,0 1-1,-1 0 1,1-1-1,-1 1 0,1-1 1,0 1-1,-1-1 1,1 1-1,-1-1 1,1 1-1,-1-1 1,1 1-1,-1-1 1,0 0-1,1 1 1,-1-1-1,0 0 1,0 1-1,1-1-1,0 0 0,-1 0 0,1 0-1,0 0 1,0 0 0,0 0 0,-1 1 0,1-1-1,0 0 1,0 0 0,0 0 0,0 0 0,-1 0-1,1 0 1,0 1 0,0-1 0,0 0 0,0 0-1,0 0 1,0 1 0,-1-1 0,1 0-1,0 0 1,0 0 0,0 1 0,0-1 0,0 0-1,0 0 1,0 0 0,0 1 0,0-1 0,0 0-1,0 0 1,0 1 0,0-1 0,0 0 0,0 0-1,0 0 1,0 1 0,1-1 0,-1 0 0,0 0-1,0 0 1,0 1 0,0-1 0,0 0 0,0 0-1,1 0 1,1 5 1,0 0 0,0-1 0,0 0-1,1 1 1,0-1 0,4 5 0,-6-8 390,0-2-339,0 0-1,0 0 0,-1 0 1,1 0-1,0 1 0,-1-2 1,1 1-1,-1 0 0,1 0 0,0-2 1,0-9-46,-1-1 1,0 1 0,0-1-1,-4-18 1,-1-24 27,5 45-60,0-28 44,6-44 0,-5 70 47,1 1 1,1 0-1,0 0 1,0 0-1,1 0 0,1 0 1,0 1-1,8-14 1,-12 22-56,0 1 1,0-1-1,0 1 0,0-1 1,0 1-1,0 0 1,0-1-1,1 1 1,-1 0-1,0 0 0,1 0 1,-1 0-1,1 0 1,0 0-1,-1 0 0,1 0 1,0 1-1,-1-1 1,1 1-1,0-1 1,0 1-1,-1 0 0,1-1 1,0 1-1,0 0 1,0 0-1,-1 1 1,1-1-1,0 0 0,3 1 1,5 4 66,-1 0-1,1 0 1,-1 1 0,0 0 0,0 1 0,12 10 0,-4-2 6,4 3 93,21 22-1,-16-20-338,-25-19-32,17-1-11461,-8 0 7734,2 0-2385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5:08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332 18 5888,'0'-1'108,"1"0"0,-1 1 1,0-1-1,1 1 0,-1-1 0,0 0 1,1 1-1,-1-1 0,1 1 0,-1-1 1,1 1-1,-1-1 0,1 1 0,-1 0 1,1-1-1,-1 1 0,1-1 0,0 1 1,-1 0-1,1 0 0,1-1 0,8-5 2721,-9 6-2407,0 0 0,0 0 0,0 0 0,0 0 0,0 0 0,-1 0-1,1 0 1,0 0 0,0 0 0,0 1 0,0-1 0,0 0 0,0 1 0,0-1-1,0 0 1,-1 1 0,1 0 0,0-1 0,0 1 0,-1-1 0,1 1-1,1 1 1,-2-1-82,1 1 0,-1 0 0,1 0 0,-1 0 0,0-1 0,0 1 0,0 0 0,0 0 0,0 0 0,0 0 0,0 0 0,-1 1 0,-1 7-34,0 0 1,-1-1-1,0 1 1,0-1-1,-1 0 1,-1 0 0,0 0-1,-11 16 1,3-8-113,-1 0 0,-1 0 0,-17 14 0,10-13-111,0-2 0,-1 0-1,0-2 1,-1 0 0,-45 17-1,57-26 3,0 1-1,-18 13 0,16-10 37,12-8-123,-4 3 129,12-4 105,6-1-99,13 0 16,0 2 0,0 1-1,0 0 1,-1 2-1,1 1 1,45 16-1,-54-14-118,0 0-1,-1 1 0,0 0 1,16 13-1,-8-6-96,-11-2 35,-6-5-1045,10 2-12745,-14-10 13149,1 0 1,14-3-3536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5:09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0 224 9312,'1'2'518,"0"1"1,0-1 0,0 1-1,-1-1 1,1 1 0,-1 0-1,0-1 1,0 5 0,0-3-138,0-1 1,0 1-1,1-1 1,-1 0-1,1 1 1,1 3-1,33 89 6348,1-1-3378,-32-84-2612,0 0 1,3 19-1,-8-35-708,1 0 0,-2 1 0,1-1 0,0 0-1,-3-5 1,-2-8-72,-5-24-4,3-1 0,-3-44 0,10 72 74,-2-13 100,2 0 0,2-40 1,0 54 25,1-1 1,1 1 0,0 0-1,0 0 1,2 0-1,8-20 1,-11 31-129,-1 1 1,0-1-1,1 1 0,0-1 1,-1 1-1,1 0 0,0 0 1,0 0-1,0 0 0,1 0 1,-1 0-1,0 1 0,1-1 1,-1 1-1,1-1 0,-1 1 1,1 0-1,0 0 0,-1 0 1,1 0-1,3 0 0,-3 1-2,1 0-1,-1 0 1,0 0-1,0 0 1,1 1-1,-1 0 1,0-1-1,0 1 1,0 0-1,0 1 1,0-1-1,0 0 1,0 1-1,0 0 1,0-1-1,-1 1 1,1 0-1,2 4 1,5 4 36,-1 0-1,-1 1 1,0 1 0,0 0 0,-1 0 0,-1 0 0,0 0 0,-1 1 0,0 0 0,-1 1-1,3 13 1,-3-11-105,-2-14 20,-1-1 2,0 0-378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5:09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 7552,'-3'11'9211,"-21"39"-2897,17-38-5202,-1 0-401,1 1 0,0 0 0,1 1 0,0-1-1,-4 16 1,9-26-665,1 0 0,-1 0 0,1-1 1,-1 1-1,1 0 0,0 0 0,0 0 0,0 0 0,0 0 0,1-1 0,-1 1 0,1 0 0,0 0 0,0-1 0,0 1 0,0 0 0,0-1 0,0 1 0,1-1 1,-1 1-1,1-1 0,0 0 0,0 0 0,0 0 0,0 0 0,0 0 0,0 0 0,0 0 0,0 0 0,1-1 0,-1 0 0,1 1 0,4 1 0,-1-1 22,0-1 0,0 1 0,0-1 0,0 0 0,0-1 0,0 1 0,0-1 0,0 0 0,0-1 0,0 0 0,8-1 0,10-4 100,33-12 0,-50 16-146,14-6 86,0-1 1,25-13-1,-37 16-86,0 0 0,0 0 0,0-1 0,-1 0 1,0 0-1,13-15 0,-20 21-19,0 0 1,0-1 0,0 1-1,0 0 1,0-1-1,0 1 1,0-1 0,-1 1-1,1-1 1,0 1 0,-1-1-1,1 1 1,-1-1 0,0 0-1,1 1 1,-1-1-1,0 0 1,0 1 0,0-1-1,0 0 1,0 1 0,-1-1-1,1 0 1,0 1-1,-1-1 1,1 1 0,-1-1-1,0 1 1,1-1 0,-1 1-1,0-1 1,0 1 0,0 0-1,0-1 1,0 1-1,0 0 1,-1 0 0,1 0-1,0-1 1,0 2 0,-1-1-1,1 0 1,-1 0-1,1 0 1,-1 1 0,-1-2-1,-4-1-13,1 1 0,-1 0-1,0 0 1,-1 0 0,1 1-1,0-1 1,-9 1 0,-55 3-495,44-1-113,6 0-483,1 2 1,-24 4-1,-10 7-5767,37-11 2644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5:14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3 136 4736,'-2'10'13701,"8"-5"-13030,0 0 0,0-1 0,0 0 0,8 4 0,-6-4-243,0 1 0,13 10 1,-14-10-337,0 0 1,0 0-1,0-1 1,1 0-1,-1-1 1,1 0-1,0 0 1,0 0 0,0-1-1,1 0 1,-1-1-1,0 0 1,1 0-1,-1-1 1,10 0-1,1-1 24,-1-1 0,0-1 0,0-1 0,0 0 0,33-13 0,-46 15-86,0 0 1,0 0-1,-1-1 1,1 0-1,-1 0 1,1 0 0,-1 0-1,4-5 1,-6 6-21,-1 1 1,1-1 0,-1 0 0,0 0 0,1 0-1,-1 0 1,0 0 0,0-1 0,-1 1-1,1 0 1,0 0 0,-1-1 0,1 1-1,-1 0 1,0-1 0,0 1 0,0 0-1,0-1 1,0 1 0,0 0 0,-2-4 0,0-1-24,-1-1 0,0 1 0,0 0 1,-1 0-1,0 0 0,0 0 0,-1 1 1,0 0-1,0 0 0,0 0 0,-1 0 0,0 1 1,0 0-1,0 0 0,-1 1 0,0-1 1,0 1-1,0 1 0,0 0 0,0 0 1,-1 0-1,-12-3 0,14 6 59,1 0 0,-1 0 0,0 0-1,1 1 1,-1 0 0,1 0 0,-1 0-1,1 1 1,-1 0 0,1 0 0,0 0 0,0 1-1,0 0 1,0-1 0,-8 8 0,-2 1 173,1 2 1,0-1-1,-16 20 1,23-23-57,-12 12 285,-26 39 0,41-53-400,-1 1 1,1 0 0,1 0 0,-1 0-1,1 0 1,1 1 0,-1-1 0,2 1 0,-2 13-1,2 1 67,2 0-1,0 0 1,2 0-1,0 0 1,2-1-1,0 0 0,2 1 1,0-2-1,1 1 1,12 20-1,-16-34-51,1 0 0,0 0 1,0-1-1,1 0 0,0 0 0,11 11 1,-14-16-42,0 1 1,1 0 0,-1-1 0,1 0 0,-1 0-1,1 0 1,0 0 0,0-1 0,0 0 0,0 1 0,0-1-1,0-1 1,0 1 0,0-1 0,0 1 0,1-1 0,5-1-1,10-2 12,1-1-1,-1-2 1,0 0-1,27-12 1,75-42-257,-83 39 60,-17 9-1144,-1 0 1,25-20 0,-33 22-1084,-2-1 1,1 0-1,-1 0 1,15-22 0,-7 6-619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5:14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31 4640,'-15'-6'853,"11"5"-482,0-1 0,0 0 1,-1 0-1,-16-9 10219,30 9-7796,-2 1-2312,6-1 138,-1 1-1,1 0 0,0 1 0,22 2 1,-27-1-501,1 1 0,0 0 0,0 0 0,-1 1 0,1 0 0,-1 0 0,16 9 0,-21-10-94,0 0 0,0 0 0,-1 1 0,1 0 0,0-1 1,-1 1-1,1 0 0,-1 0 0,0 0 0,0 0 0,0 1 0,-1-1 0,1 1 0,-1-1 0,0 1 0,0-1 0,0 1 0,0 0 0,0-1 0,-1 1 0,0 7 1,0 2 76,-1-1 0,-1 0 0,0 0 0,0 0 0,-7 16 0,-26 56 575,26-63-478,6-15-46,0 0 0,0 1 1,1-1-1,0 0 0,1 1 1,-2 7-1,3-12-121,0 0 0,0 0 0,0 0 0,1-1 0,-1 1 0,0 0 0,1 0 0,0 0 0,-1-1 0,1 1-1,0 0 1,0-1 0,0 1 0,0 0 0,0-1 0,0 0 0,0 1 0,1-1 0,-1 1 0,0-1 0,1 0 0,-1 0 0,1 0 0,-1 0 0,4 1-1,14 7-221,0 0-1,1-2 0,34 9 1,-47-14-1424,1 0 1,-1-1-1,1 0 0,-1 0 1,1-1-1,0 1 1,-1-2-1,12-1 1,19-8-5795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5:15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743 0 6880,'-4'5'746,"1"-1"0,0 1 1,0-1-1,1 1 0,-1 0 0,1 0 1,0 0-1,1 1 0,-1-1 1,1 0-1,-1 7 0,-3 10 304,-5 15-69,-2 0 0,-2-1 1,-1 0-1,-2-1 0,-2-1 1,0 0-1,-44 53 0,-3-11 108,-75 98 334,-26 123-452,73-118-801,61-115 126,10-20-1767,7-16-3545,55-63-12765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5:15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10 133 8640,'-7'-6'1734,"4"5"-200,4 4 314,0 5 225,20 57 3260,33 212 310,-49-246-5130,-5-23-317,1-1-1,1 1 1,4 13-1,-6-33 243,-5-207-417,5 217-19,0-64 205,9-67 0,-8 126-49,0 0 0,0 0 0,1 1 0,0-1 0,0 0 0,1 1 0,4-9 0,-5 11-101,0 1 1,1 0 0,-1 0-1,1 0 1,-1 1 0,1-1-1,0 1 1,0-1 0,0 1 0,0 0-1,1 0 1,-1 0 0,0 1-1,1-1 1,3 0 0,18-4 6,0 1 1,0 2-1,0 0 1,36 2-1,-3-1-98,-34 1-750,0 1 1,33 6 0,14 5-8819,-71-11 9501,36 8-3936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5:16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94 3232,'-14'-21'13018,"19"54"-9041,0-6-2621,22 203 3338,-12-149-3687,-5-34-415,-6-15-71,-5-26-20,-4-22-200,-1-14-295,1-1-1,-1-52 1,9-62-162,15-18 647,-18 160-451,1 0-1,-1 0 1,1 0 0,0 1 0,0-1-1,0 0 1,1 0 0,-1 1-1,1-1 1,-1 1 0,1-1-1,0 1 1,0 0 0,0 0-1,4-4 1,-2 4 12,-1 0 1,0 0-1,1 0 0,0 1 0,-1-1 0,1 1 1,0 0-1,-1 0 0,1 0 0,7 0 1,5 1 75,0 1-1,1 0 1,-1 1 0,26 7 0,-32-6-121,6 0-87,7 2-325,32 10-1,-51-13-1042,0-1 0,0 0 0,0 0-1,7 0 1,13 2-6169,5 5 2892,0 4-1472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26:36.7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24575,'2'0'0,"0"1"0,0-1 0,0 1 0,-1 0 0,1-1 0,0 1 0,0 0 0,0 0 0,0 0 0,-1 0 0,1 0 0,-1 1 0,1-1 0,-1 1 0,1-1 0,-1 1 0,0-1 0,1 1 0,-1 0 0,1 1 0,20 41 0,-18-37 0,19 59 0,-15-42 0,14 30 0,-19-46 0,1-1 0,0 0 0,1 0 0,0-1 0,0 0 0,0 1 0,1-2 0,7 8 0,1-2 0,5 3 0,20 22 0,-33-30 0,-1 0 0,0 1 0,0 0 0,0 0 0,-1 0 0,0 1 0,4 8 0,16 55 0,-13-38 0,15 34 0,-21-56 0,0-1 0,1 0 0,0-1 0,1 1 0,0-1 0,1-1 0,10 11 0,-1-2 0,0 1 0,-2 1 0,18 27 0,-20-27 0,0-1 0,2 0 0,0-1 0,18 16 0,24 25 0,-44-44 0,-1-1 0,2 0 0,0-1 0,23 17 0,-26-22 0,-2 1 0,1 0 0,-1 1 0,0 0 0,0 0 0,-1 1 0,-1 0 0,0 0 0,0 1 0,5 13 0,0-4 0,24 33 0,39 53 0,-18-22 0,-50-76 0,0-1 0,0 0 0,0 0 0,1-1 0,0 0 0,1 0 0,-1-1 0,1 0 0,15 6 0,13 3 0,41 11 0,-53-18 0,-3-2 0,1 0 0,-1-1 0,38 0 0,70-5 0,-50-1 0,878 2-1365,-930 0-5461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5:17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9312,'-28'3'9267,"22"10"-5975,6-11-2970,-1 0 0,1 0 0,0 0 0,0 0 0,-1 0 0,1 1 0,0-1 0,1 0 0,-1 0 0,0 0 0,1 0 0,-1 0 0,2 3 0,14 26 934,-15-28-1079,33 50 227,2-1 0,2-2-1,2-1 1,2-2-1,55 46 1,-52-52-346,1 2 73,73 53 0,-70-55-238,-34-25 171,-21-16 3,0 0 1,0 0-1,0 0 0,0 1 1,-9 2-1,-14 1-98,-54 7-22,-133 35 0,195-41-277,0 2 0,0 0 0,1 1 0,1 2 0,-1 0 0,2 0 0,-30 23 0,45-30-232,0-1-1,0 1 1,1 0 0,-1 0-1,0 0 1,1 0 0,0 0 0,-3 6-1,4-8 306,1 0-1,0 1 0,-1-1 0,1 0 0,0 0 0,-1 0 0,1 0 1,0 1-1,0-1 0,0 0 0,0 0 0,0 1 0,0-1 1,0 0-1,1 0 0,-1 0 0,0 0 0,1 1 0,-1-1 0,1 0 1,-1 0-1,1 0 0,-1 0 0,1 0 0,0 0 0,0 0 0,-1 0 1,1 0-1,0-1 0,0 1 0,1 1 0,1 0-532,0 0-1,0-1 1,0 1 0,0-1-1,0 1 1,6 1-1,2-1-381,-1 0-1,14 0 1,-18-2 788,43 2-2928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5:18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24 256 7968,'-5'-4'904,"4"3"-746,1 0-1,-1 0 1,0 0 0,0 0-1,0 0 1,0 0-1,0 1 1,0-1 0,0 0-1,0 1 1,0-1 0,0 1-1,0-1 1,0 1-1,0-1 1,-3 1 2474,5 2-2196,-1 0 1,1 1-1,-1-1 0,1 0 0,0 0 0,0 0 0,0 0 1,1 2-1,4 8 283,25 87 3393,-12-44-2229,11 61 0,-27-99-1656,-1-1 1,-1 1 0,-1 18 0,0-21-62,0-14-158,0 0 0,0 0 1,-1 0-1,1 0 0,0 0 1,0 0-1,0 0 0,0 0 0,-1 0 1,1 0-1,0 0 0,0 0 0,0 0 1,0 0-1,-1-1 0,1 1 1,0 0-1,0 0 0,0 0 0,0 0 1,0 0-1,-1 0 0,1 0 1,0 0-1,0 0 0,0-1 0,0 1 1,0 0-1,0 0 0,0 0 1,-1 0-1,1 0 0,0-1 0,0 1 1,0 0-1,0 0 0,0 0 0,-3-8-32,0 0-1,1 0 0,0 1 0,0-1 0,0-1 0,1 1 1,0-8-1,-2-12-113,1 16 95,-17-151 1,12 60 273,-4-105 301,11 204-398,0 0-1,0-1 1,1 1 0,0-1-1,0 1 1,2-8 0,-2 11-107,-1 0 0,0 0 0,1 1-1,-1-1 1,1 0 0,-1 0 0,1 1 0,-1-1 0,1 0 0,-1 0-1,1 1 1,0-1 0,-1 1 0,1-1 0,0 1 0,0-1 0,-1 1 0,1-1-1,0 1 1,0-1 0,0 1 0,-1 0 0,1 0 0,0-1 0,0 1-1,0 0 1,0 0 0,0 0 0,0 0 0,0 0 0,-1 0 0,1 0 0,0 0-1,0 1 1,0-1 0,0 0 0,0 0 0,1 2 0,2 0 20,0 1 0,0 0 1,0 0-1,-1 0 0,1 0 1,-1 1-1,0-1 0,0 1 1,0 0-1,0 0 0,1 4 1,3 2 24,12 21 138,16 35 1,-8-13-120,-12-29-59,6 16-966,-20-39 353,0 1-1,0-1 0,0 1 0,-1-1 1,2 0-1,-1 1 0,0-1 0,0 0 0,0 0 1,2 2-1,7 6-6928,-9-8 7167,0 0-1,-1-1 0,1 1 0,0 0 1,0-1-1,-1 1 0,1-1 0,0 1 0,0-1 1,0 1-1,0-1 0,1 1 0,22 3-6354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5:18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60 10304,'-9'0'881,"1"1"-237,1-1 0,0 1 0,-10 2 0,15-2-396,-1 0 0,1 0 0,0 0 0,-1 0 0,1 0 0,0 0 0,0 0 0,0 1 1,0-1-1,0 1 0,0 0 0,0 0 0,1-1 0,-3 5 0,-8 10 2126,6-9-1545,0 0 0,1 1-1,0-1 1,0 1 0,-3 9-1,7-15-758,1-1 0,-1 0 0,1 1 0,-1-1 0,1 0 0,0 1 0,-1-1 0,1 1 0,0-1 0,0 1 0,0-1 0,0 1 0,1-1 0,-1 0 0,0 1 0,1-1-1,-1 1 1,1-1 0,-1 0 0,1 1 0,-1-1 0,1 0 0,0 0 0,0 1 0,0-1 0,0 0 0,0 0 0,0 0 0,0 0 0,0 0 0,0 0 0,0 0 0,0-1 0,1 1 0,-1 0 0,0-1 0,1 1 0,1 0-1,2 0-24,-1 1-1,0-2 1,0 1-1,0 0 1,1-1-1,-1 0 1,0 0-1,0 0 1,1-1-1,-1 1 1,0-1-1,6-2 0,6-2-74,27-12 0,-26 10-11,57-29 266,-66 31-152,-1 1-1,0-2 0,0 1 0,0-1 1,-1 0-1,1 0 0,5-9 0,-11 14-51,0-1 0,0 1-1,0 0 1,0-1-1,0 1 1,-1 0-1,1-1 1,-1 1-1,1-1 1,-1 1-1,1-1 1,-1 1-1,0-1 1,0 1-1,0-1 1,0 1-1,0-1 1,0 1-1,0-1 1,0 1 0,-1-1-1,1 1 1,0-1-1,-1 1 1,0-1-1,1 1 1,-1-1-1,0 1 1,1 0-1,-1 0 1,0-1-1,0 1 1,0 0-1,0 0 1,0 0-1,-1 0 1,1 0 0,-1-1-1,-3-1-9,-1-1-1,1 1 1,0 0-1,-1 1 1,0-1 0,0 1-1,1 1 1,-12-3-1,-14 0-217,0 1-1,-41 1 1,3 5-2383,2 3-4352,55-3 2715,11 0 1850,6 2-128,20 7-3324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5:21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92 4384,'0'-3'364,"-1"-1"1,1 0 0,0 1-1,0-1 1,0 0-1,0 1 1,1-1 0,1-6-1,1-17 4376,-3 2 3750,-1 50-3663,-7 36-3400,-1 119-1,11-95-1136,3 0 0,25 126-1,-26-191-256,1 0 0,0-1 0,2 1-1,0-1 1,17 30 0,-20-42-2,0 0 1,0-1 0,1 0 0,0 0 0,1 0-1,-1 0 1,1-1 0,0 0 0,1 0-1,-1 0 1,1-1 0,0 0 0,0 0-1,0-1 1,1 0 0,-1 0 0,11 2-1,-5-3 49,-1 0-1,1-1 0,0 0 0,-1-1 0,1-1 0,0 0 1,-1 0-1,1-1 0,-1-1 0,0 0 0,0-1 1,16-7-1,-19 7-53,0-1 1,-1-1 0,0 0-1,0 0 1,0 0 0,-1-1-1,0 0 1,0 0 0,0-1-1,-1 0 1,7-13 0,3-8 103,25-61 0,-41 89-129,94-289 474,-84 245-529,6-57 1,-15 84-66,-1 0 1,-1 0-1,-4-30 0,-1 6-5203,41 46-12669,-21-1 16164,31 3-2221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5:22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23 211 7136,'-8'-7'245,"-7"-1"9724,16 16-8408,10 31 1431,9 56 0,10 47-373,-26-116-2182,-4-23-348,0 0 0,1 0 0,-1 0 1,1 0-1,-1-1 0,1 1 0,0 0 1,0 0-1,0 0 0,2 2 0,-4-7-33,0-1-1,1 1 1,-1-1-1,0 0 0,1 1 1,-1-1-1,1 0 0,0 1 1,0-1-1,0 0 0,1-2 1,-1-5-1,4-162 0,-1 131 168,2 0 1,12-48 0,-14 78-125,0 0 0,0 0 0,2 1 0,-1-1 0,12-18 0,-12 24-67,-1 0 0,1 0-1,0 1 1,1 0 0,-1 0 0,1 0 0,0 0 0,-1 0-1,2 1 1,-1 0 0,0 0 0,10-3 0,-2 2-5,-1 1 1,1 0-1,0 1 0,0 0 1,0 1-1,0 1 1,21 1-1,-11 2-35,0 0 0,0 2 0,29 8-1,-41-9-175,0 0-1,-1 1 0,0 0 0,0 0 0,10 7 0,-14-8-628,-1 1 0,0-1-1,0 1 1,0 0 0,0 0-1,-1 0 1,0 1 0,0-1-1,4 8 1,6 14-8712,-6-18 2512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5:22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415 2 7648,'-17'-1'818,"1"0"-1,-22 3 1,36-2-769,0 0-1,1 1 1,-1-1-1,0 1 1,1-1-1,-1 1 1,0 0-1,1 0 1,-1 0-1,1 0 1,-1 0-1,1 0 1,0 0-1,-1 0 1,1 1 0,0-1-1,0 0 1,0 1-1,-1 1 1,-14 19 346,-35 46 3759,25-37-2810,2 0 0,1 2 0,2 1 0,1 0 0,-22 51 0,20-25-612,2 0 0,-22 109 1,40-154-710,0 1-1,0-1 1,2 1 0,0 0-1,1 0 1,0-1 0,1 1-1,1 0 1,1-1 0,0 0-1,0 0 1,2 0 0,0-1-1,1 1 1,9 15 0,-3-10-385,0-1 1,1 0-1,1-1 1,19 17-1,-27-28-173,0-1 0,0 1 0,1-2 0,0 1 0,0-1 0,1-1 0,-1 1 0,1-1 0,0-1 0,0 0 0,0 0 0,17 3 0,-12-5-1077,-1-1-1,20-1 1,41-9-1625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5:23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7968,'1'-1'173,"0"0"0,0 0 1,0 0-1,0 0 1,1 1-1,-1-1 0,0 0 1,0 1-1,0-1 0,1 1 1,-1-1-1,0 1 0,0 0 1,1 0-1,-1-1 0,0 1 1,1 0-1,-1 0 0,0 0 1,1 0-1,1 1 1,28 4 271,-30-5-230,5 2 205,0 0 1,0 0-1,0 1 0,0 0 0,0 0 0,-1 0 0,11 8 0,-6-4 33,107 84 4617,-14-10-2493,-71-57-2127,0 2 1,-1 1-1,-2 2 0,-1 0 0,-1 2 0,-1 1 0,-2 1 0,-2 1 0,27 54 0,-32-53-38,-2 1 0,18 67-1,-28-85-325,-1 1-1,-2 0 1,0 0 0,0 0-1,-2 0 1,0 0 0,-6 32-1,-1-16-80,-2 0 0,-2 0 0,-1-1 0,-2-1 0,-1 0 0,-26 42 0,25-50-1314,-1-1-1,-27 28 1,39-47 1000,-26 27-2518,28-29 2162,1-1-1,-1 0 0,1 0 1,-1 0-1,0 0 1,0-1-1,0 1 1,0-1-1,-5 2 0,7-3 536,1 0 0,0 0-1,-1 0 1,1 0 0,-1 0-1,1 0 1,-1 0-1,1 0 1,-1 0 0,1 0-1,-1 0 1,1 0 0,-1-1-1,1 1 1,0 0-1,-1 0 1,1 0 0,-1-1-1,1 1 1,-1 0-1,1 0 1,0-1 0,-1 1-1,1 0 1,0-1 0,0 1-1,-1-1 1,1 1-1,0 0 1,0-1 0,-1 1-1,1-1 1,0 1 0,0-1-1,0 1 1,0-1-1,-1 0 1,1-3-1186,0 0 0,0-1 0,0 1 0,1-7 0,-1 11 1299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5:23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25 6048,'-3'0'668,"-35"2"2138,22 4 10760,16-5-13456,7 1 1843,13 2-689,14-2-446,0-1-1,-1-2 0,36-5 0,-16-2-635,130-14-12,-148 19-298,-3 1-1333,-13 1-2475,-26 12-4990,2-4 6711,-10 13-4694,3 2 3851,3 6 711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5:23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46 133 9888,'-45'0'8287,"53"0"-6943,10 0 2272,11-5-2048,10-7-256,11 1-800,-2-1-352,-3-4-96,5-1-704,-8 2 352,-2-2-5376,9 6 3104,23-6-7455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5:26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44 198 2720,'-14'-4'2571,"1"8"8266,22 13-6923,-5-12-3580,1 0 1,-1-1-1,1 1 1,0-1-1,0 0 0,0 0 1,0 0-1,1-1 1,0 0-1,-1 0 1,1 0-1,0-1 0,0 0 1,1 0-1,-1 0 1,11 1-1,-11-2-284,1-1 1,-1 1-1,1-1 1,-1 0 0,1 0-1,-1-1 1,1 0-1,-1 0 1,0-1-1,1 1 1,-1-2-1,0 1 1,0 0-1,0-1 1,-1 0-1,11-8 1,-13 9-22,-1 0 0,0 0 0,0-1 0,0 1 0,0-1 1,0 0-1,0 1 0,-1-1 0,0 0 0,1 0 0,-1 0 0,0 0 0,1-4 0,-1 1-28,-1 1-1,1-1 0,-1 0 0,0 0 0,0 1 0,-3-12 0,1 5-31,-2 0 1,0-1-1,0 2 0,-1-1 0,0 0 0,-8-10 0,10 17 3,0 0 0,0 0 1,-1 1-1,0-1 0,0 1 1,0 0-1,0 0 0,-1 0 1,1 1-1,-10-6 0,12 8 46,-1 0-1,1 0 0,-1 0 1,0 0-1,0 1 0,1-1 0,-1 1 1,0 0-1,1 0 0,-1 0 1,0 0-1,0 0 0,0 1 1,1-1-1,-1 1 0,0-1 0,1 1 1,-1 0-1,1 0 0,-1 0 1,1 1-1,-1-1 0,1 1 1,-4 2-1,-1 2 70,0 1 0,0 0-1,0 0 1,0 1 0,1-1 0,1 1 0,-1 1 0,1-1 0,-7 18 0,2 0 210,1 0 0,-7 35 0,14-48-201,0-1 1,1 1 0,0-1-1,1 0 1,0 1 0,1-1-1,0 1 1,1-1 0,1 0-1,0 1 1,0-1-1,1-1 1,1 1 0,0-1-1,0 1 1,1-1 0,1-1-1,0 1 1,0-1 0,1-1-1,0 1 1,1-1-1,0-1 1,17 14 0,-19-18-68,-1-1 1,1 0-1,-1 0 1,1 0-1,0 0 1,0-1-1,0-1 1,1 1-1,-1-1 1,0 0-1,0-1 1,16 0-1,4-2-348,0-2-1,30-7 1,-36 6-200,14-3-2569,0 0-1,44-19 0,-67 22 1573,0-1 0,0 0 0,-1 0 0,0-1 0,0 0 0,-1-1 0,0-1 0,0 1 0,15-19 0,-16 14-257,11-21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27:02.3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0 881 24575,'2'0'0,"0"-1"0,0 1 0,0-1 0,0 1 0,0-1 0,0 0 0,0 0 0,0 1 0,0-1 0,-1-1 0,1 1 0,3-3 0,21-21 0,-9 9 0,3-4 0,0-1 0,-1-1 0,26-39 0,23-27 0,-58 76 0,0 0 0,-1-1 0,0 0 0,-1 0 0,0-1 0,-1 0 0,9-28 0,-6 18 0,2 0 0,0 0 0,29-40 0,-31 48 0,24-27 0,-28 36 0,0 0 0,0 0 0,0-1 0,-1 1 0,0-1 0,-1 0 0,0-1 0,0 1 0,-1-1 0,0 0 0,0 0 0,1-10 0,-2-23 0,-3-45 0,0 56 0,-1 19 0,-3 14 0,-8 20 0,7-12 0,-10 11 0,7-9 0,-1 0 0,2 1 0,0 0 0,-11 24 0,-7 16 0,21-43 0,-1 0 0,1 0 0,1 1 0,0-1 0,1 1 0,0 0 0,0 0 0,-1 17 0,3 260 0,3-129 0,-2-82-1365,0-55-5461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5:26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8384,'-5'2'12754,"24"2"-9318,2 2-2352,-14-4-891,0 1 1,0 1-1,0-1 0,-1 1 0,0 0 1,7 6-1,-11-8-176,0 0 0,-1 0 0,1 0 0,0 0 1,-1 0-1,0 1 0,1-1 0,-1 0 0,0 1 0,0-1 0,0 1 0,0-1 0,-1 1 0,1-1 0,-1 1 0,0 0 1,1-1-1,-1 1 0,0-1 0,-1 6 0,-3 12 298,-1-1 0,-1 1 1,-13 29-1,-4 13 392,22-59-658,0 1 0,0-1 0,1 0 0,-1 0 0,1 1 0,0-1-1,0 0 1,0 0 0,0 1 0,0-1 0,1 0 0,-1 0 0,1 1 0,0-1 0,0 0 0,0 0 0,1 0 0,-1 0 0,1 0 0,0 0 0,-1-1 0,1 1 0,0 0 0,1-1 0,-1 0 0,0 1 0,1-1 0,4 3 0,-3-2-28,1 0 1,0-1 0,0 0 0,0 0 0,0 0 0,0 0 0,1-1-1,-1 0 1,0 0 0,1 0 0,-1-1 0,0 0 0,1 0 0,-1 0-1,1 0 1,-1-1 0,7-2 0,30-7-3569,25-4-9583,-37 10 9664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5:27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1012 0 8128,'0'0'160,"-1"1"1,1-1 0,-1 0 0,1 0-1,-1 0 1,1 1 0,-1-1-1,1 0 1,0 0 0,-1 1-1,1-1 1,-1 0 0,1 1-1,0-1 1,-1 1 0,1-1 0,0 0-1,0 1 1,-1-1 0,1 1-1,0-1 1,-1 1 0,-5 18 743,-2 1 1434,-6 10-498,1 0 0,-11 44 0,-13 30 352,24-77-1661,-1 0-1,-1-1 1,-30 38-1,-65 66 1003,1-3-468,-23 58-136,-35 43 28,130-183-754,-1-1 1,-82 69-1,96-94-227,12-10-165,0 0-1,1 1 1,1 0 0,-20 22-1,30-32 140,0 1-1,0-1 0,0 0 1,0 0-1,0 0 0,-1 0 1,1 0-1,0 1 1,0-1-1,0 0 0,0 0 1,0 0-1,0 1 1,0-1-1,-1 0 0,1 0 1,0 0-1,0 1 1,0-1-1,0 0 0,0 0 1,0 0-1,0 1 1,0-1-1,0 0 0,0 0 1,0 0-1,0 1 0,0-1 1,1 0-1,-1 0 1,0 0-1,0 1 0,0-1 1,0 0-1,0 0 1,0 0-1,0 1 0,1-1 1,-1 0-1,0 0 1,0 0-1,0 0 0,0 0 1,1 1-1,-1-1 1,0 0-1,0 0 0,0 0 1,0 0-1,1 0 1,-1 0-1,0 0 0,0 0 1,0 0-1,1 0 0,-1 0 1,0 0-1,0 0 1,1 0-1,-1 0 0,0 0 1,0 0-1,0 0 1,1 0-1,-1 0 0,0 0 1,18-4-3410,55-29-8038,-31 19 5610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5:27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7 200 10464,'0'1'226,"-1"0"0,0 0 0,1-1 0,-1 1 0,0 0 0,1 0 0,-1 0 0,1 0 0,0 0 0,-1 0 0,1 0 0,0 0 0,0 0 0,-1 0 1,1 0-1,0 0 0,0 0 0,0 0 0,0 2 0,5 21 355,-3-14 125,1 11 1452,13 102 4745,-12-81-5467,0 25 301,6-143-1267,3-20-498,-11 65 297,2 1-1,0-1 0,2 1 0,2 1 0,1-1 1,20-45-1,-26 70-210,-1 0 0,2 0 0,-1 0 0,0 0 0,1 1 0,0 0-1,0 0 1,0 0 0,1 0 0,-1 1 0,1-1 0,0 1 0,0 0 0,0 1 0,0-1 0,1 1 0,-1 0 0,0 0 0,7-1 0,9 0-24,0 0 0,0 1 0,39 2 0,-29 1-71,26-2-69,80 3-7761,-91 6-335,2 6 2533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2:56:45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7040,'0'8'0,"18"12"-32,4 0-3264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6:0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46 4384,'-4'-25'3170,"4"24"-2941,0 0 0,-1-1-1,1 1 1,0 0 0,0 0 0,1-1 0,-1 1 0,0 0 0,0 0-1,1-1 1,-1 1 0,0 0 0,1 0 0,-1 0 0,2-2 0,2 11 4318,6 11-4652,-7-4 264,0 1 0,-1-1 0,0 27 0,-7 47 208,-6 11 24,-32 125 0,27-146-427,1-20 110,-2 11 76,13-51-9,-1 0-1,-11 30 1,20-51 70,0 0 0,0 0 0,0 1 0,0 0 1,1 0-1,4-1 0,17-4-31,160-67 396,-81 29-176,-88 37-428,-1 2 0,1 0-1,17-2 1,-25 5 11,0 1 1,0 1-1,0 0 1,-1 0-1,1 0 1,0 1 0,16 4-1,-24-5 36,0 0 0,0 0 0,0 1 0,0-1 0,0 0 0,0 1 0,0-1 0,0 1 0,0 0 0,0-1 0,0 1 1,0 0-1,0-1 0,-1 1 0,1 0 0,0 0 0,0 0 0,-1 0 0,1 0 0,0 1 0,0-1-121,-1 1-1,0-1 1,0 0 0,0 0 0,0 0 0,0 1-1,0-1 1,-1 0 0,1 0 0,0 0 0,-1 0-1,1 1 1,-1-1 0,1 0 0,-1 0-1,1 0 1,-2 1 0,2-2-37,0 0 1,0 1-1,0-1 0,0 0 0,-1 0 1,1 1-1,0-1 0,0 0 0,0 0 1,0 0-1,-1 0 0,1 1 0,0-1 1,0 0-1,0 0 0,-1 0 0,1 0 1,0 0-1,0 0 0,-1 1 0,1-1 1,0 0-1,0 0 0,-1 0 0,1 0 1,0 0-1,-3 0-1256,-3 3-946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6:07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74 6048,'-22'-10'1952,"22"10"-1916,0 0 1,0 0-1,0 0 1,0 0-1,0 0 1,0 0-1,0 0 1,0 1-1,0-1 1,0 0 0,0 0-1,0 0 1,0 0-1,0 0 1,0 0-1,0 0 1,0 0-1,0 0 1,0 0-1,0 0 1,0 0-1,0 0 1,0 0-1,0 0 1,0 1-1,0-1 1,0 0-1,0 0 1,0 0-1,0 0 1,0 0-1,0 0 1,0 0 0,0 0-1,0 0 1,0 0-1,0 0 1,0 0-1,0 0 1,0 0-1,-1 0 1,1 0-1,0 0 1,0 0-1,0 0 1,0 0-1,0 0 1,0 0-1,0 0 1,0 0-1,6 6 2896,6-2-2416,1 0 0,-1 0 0,0-2-1,1 1 1,0-1 0,-1-1 0,1-1 0,0 1-1,19-4 1,-2 0 200,1-2 1,55-17-1,35-20 30,-118 41-717,-2 1-67,0 0 0,0 0 0,0-1 1,0 1-1,0 0 0,-1-1 0,1 1 0,0 0 1,0-1-1,-1 1 0,1-1 0,0 1 0,0-1 1,0 0-1,1-10-4639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6:0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27 223 5984,'-26'-13'5007,"33"10"-3829,8-4-83,23-3 312,42-7 0,3 0-179,-48 8-770,12-3-93,-1-1-1,83-36 1,-116 42-849,-1-1 0,0-1 0,13-11 1,-6 4-2654,2 3 743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6:1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2240,'1'0'51,"-1"-1"0,1 1 0,-1 0 0,1-1 0,-1 1 0,1-1 0,9-13 12199,-11 19-10980,1 16 2639,0-13-3821,1 1 0,0 0 0,3 16 0,-2-20-109,1 3 717,-3-8-667,-1 0 0,1 0 0,0 0 0,0 0 0,0 0 0,0 0 0,0 0 0,-1 0 0,1 0 0,0 0 0,0 0 0,0 0 0,-1 0 0,1 0 0,0 0 0,0 0 0,0 0 0,0 0 0,-1 0 0,1 0 0,0 0 0,0 0 0,0 0 0,-1 0 0,1 0 0,0 0 0,0 0 0,0 0 0,0-1 0,0 1 0,-1 0 0,1 0 0,0 0 0,0 0 0,0 0 0,0 0 0,0-1 0,0 1 0,-1 0 0,-3-35 493,3 32-547,0 1-1,1-1 0,-1 1 1,1-1-1,0 1 0,0-5 1,0 0 76,3 80-259,2-83 831,0-11-334,-5-44 421,0 64-884,0-1 0,-1 1 0,1-1 0,0 1 0,-1 0 0,0-1 0,1 1 0,-1 0 0,0-1 0,0 1 0,-1-2 0,1 1-704,-3-2-850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6:1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32 210 3808,'-2'-2'496,"1"2"-421,1-1-1,0 1 0,-1 0 0,1-1 0,0 1 0,-1 0 1,1-1-1,0 1 0,-1 0 0,1-1 0,0 1 0,0 0 1,-1-1-1,1 1 0,0-1 0,0 1 0,0-1 1,-1 1-1,1 0 0,0-1 0,0 1 0,0-2 0,-3 86 6496,-4 3-3773,-2 148-1193,11-113-1128,2 49 898,-3-170-1262,-1 1-1,0-1 0,0 0 0,0 0 0,1 0 0,-1 0 0,0 1 0,-1-1 0,1 0 0,0 0 1,0 0-1,0 0 0,-2 3 0,1-7 0,1 1 1,-1 0 0,0-1-1,0 1 1,1 0 0,0-1-1,-1 1 1,1-5-1,-5-89 75,12-147 0,0 105-206,-3 51-17,2-43 645,-6 130-611,0-1 1,0 0-1,0 1 0,0-1 1,0 1-1,0-1 1,0 0-1,0 1 0,0-1 1,0 1-1,0-1 0,0 0 1,0 1-1,1-1 1,-1 1-1,0-1 0,0 0 1,1 1-1,-1-1 0,0 1 1,1-1-1,-1 1 1,0-1-1,1 1 0,-1 0 1,1-1-1,0 1-11,0 0 0,-1 0 0,1 0-1,0 0 1,0 1 0,-1-1 0,1 0 0,-1 0 0,1 1-1,0-1 1,-1 1 0,1-1 0,-1 0 0,1 1-1,-1-1 1,1 1 0,-1-1 0,1 2 0,5 4-67,-2 0 1,9 14 0,33 66 91,43 74 47,28 39 593,-95-154-395,18 52 1,-16-35 51,-23-61-323,10 21 673,-11-22-632,0 0 1,0 0-1,1 1 1,-1-1-1,0 0 1,0 0-1,0 0 1,1 1-1,-1-1 1,0 0-1,0 0 1,1 0-1,-1 0 1,0 0-1,0 0 1,1 1-1,-1-1 1,0 0-1,0 0 1,1 0-1,-1 0 1,0 0-1,1 0 1,-1 0-1,0 0 1,0 0-1,1 0 1,0-1 27,-1 1 1,1-1 0,0 1 0,-1-1 0,1 0-1,-1 1 1,0-1 0,1 0 0,-1 1-1,1-1 1,-1 0 0,0 0 0,0 1 0,1-1-1,-1-1 1,71-315 1571,-52 224-1614,23-152-20,-38 221-43,3-29-220,7-38 336,-11 80-984,0 0 0,0 1 0,7-13-1,-10 22 826,0 1-1,0 0 0,0 0 0,0 0 0,0-1 1,0 1-1,1 0 0,-1 0 0,0 0 0,0 0 1,0-1-1,0 1 0,0 0 0,0 0 0,1 0 1,-1 0-1,0 0 0,0 0 0,0-1 1,0 1-1,0 0 0,1 0 0,-1 0 0,0 0 1,0 0-1,0 0 0,1 0 0,-1 0 0,0 0 1,0 0-1,0 0 0,1 0 0,-1 0 1,0 0-1,0 0 0,0 0 0,1 0 0,-1 0 1,0 0-1,0 0 0,0 0 0,1 0 0,5 7-4261,-5-6 3893,12 17-3505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6:1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32 692 2656,'-16'5'837,"16"-5"-723,0 0 0,0 1 0,-1-1 0,1 0 0,0 0 0,0 0 0,-1 0-1,1 0 1,0 1 0,0-1 0,0 0 0,-1 0 0,1 1 0,0-1 0,0 0 0,0 0-1,0 0 1,0 1 0,-1-1 0,1 0 0,0 1 0,0-1 0,0 0 0,0 0 0,0 1 0,0-1-1,0 0 1,0 1 0,0-1 0,0 0 0,0 0 0,0 1 0,0-1 0,0 0 0,0 0 0,0 1-1,1-1 1,-1 0 0,0 1 0,6 7 3421,-2-7-3017,0 1 0,0-1 0,0 0 0,0 0 0,0-1 0,0 1 0,0-1 0,1 0 0,-1 0 0,6-1 0,42-8 1687,-44 7-2038,1-1-1,-1 0 0,0 0 0,0-1 0,0 0 0,-1-1 0,1 1 1,-1-1-1,0-1 0,0 1 0,-1-1 0,10-11 0,-15 16-158,-1 0 0,1 1 0,0-1 1,-1 0-1,1 1 0,-1-1 0,1 0 0,-1 0 0,1 0 0,-1 1 0,0-1 0,1 0 0,-1 0 0,0 0 0,0 0 0,0 0 0,1 0 0,-1 1 0,0-1 0,0 0 0,0 0 0,0 0 0,-1 0 0,1 0 0,0 0 1,0 0-1,0 0 0,-1 1 0,1-1 0,-1 0 0,1 0 0,0 0 0,-1 1 0,1-1 0,-1 0 0,0 0 0,1 1 0,-1-1 0,0 0 0,1 1 0,-1-1 0,0 1 0,0-1 0,1 1 0,-1-1 0,0 1 0,0 0 0,0-1 1,0 1-1,1 0 0,-3 0 0,-1-2-43,0 1 1,-1 0 0,1 0-1,-1 1 1,0-1-1,1 1 1,-1 0 0,1 0-1,-9 2 1,5 0 3,0 1 0,1 0-1,-1 0 1,1 0 0,0 1 0,0 0 0,0 0 0,0 1-1,1 0 1,0 0 0,0 1 0,0 0 0,0 0-1,1 0 1,0 0 0,1 1 0,-1 0 0,-5 12-1,3-1 56,0 0 0,1 0 0,1 1-1,0-1 1,2 1 0,-3 37-1,5-50 35,1 1 0,0-1-1,1 1 1,-1-1 0,1 1 0,0-1-1,1 1 1,0-1 0,0 0-1,0 0 1,4 8 0,-3-9-12,0-1 0,0 0 0,1 0-1,-1 0 1,1 0 0,0 0 0,0-1 0,0 1 0,0-1 0,0 0 0,1-1 0,0 1 0,-1-1 0,9 3 0,-2-1 9,1-1 1,-1-1 0,1 1-1,0-2 1,0 0-1,0 0 1,0-1 0,0 0-1,0-1 1,0-1-1,0 0 1,0-1 0,-1 0-1,14-5 1,-9 2-10,0-1 0,-1-1 0,0 0 1,0-1-1,-1-1 0,0 0 0,0-1 0,-2-1 0,18-18 1,39-62 125,-17 20-8,-33 38-152,-11 19-166,-6 13 9,-3 8-54,0 4 119,0 1-1,0 15 1,1 1 55,-2-3 24,0-10 24,1 0 0,0 0 0,1 0 0,1-1 0,0 1 0,6 27 0,-5-34 93,-2-5-50,1 1 0,0-1-1,0 1 1,0-1 0,0 0 0,0 1 0,2 2-1,-2-4-53,-1-1-1,0 0 0,1 1 0,-1-1 1,0 0-1,1 0 0,-1 1 0,0-1 1,1 0-1,-1 0 0,1 0 0,-1 0 0,0 0 1,1 1-1,-1-1 0,1 0 0,-1 0 1,0 0-1,1 0 0,0 0 0,0-1 1,0 1 0,0 0-1,0-1 1,0 1 0,0-1-1,0 1 1,0-1 0,0 1-1,0-1 1,0 0 0,1 0-1,10-12 75,-1 0-1,0-1 0,-1 0 1,10-18-1,19-26-144,-24 39 9,0-1 32,36-36 1,-49 55 0,-1-1 1,1 1 0,-1 0-1,1 0 1,0 0-1,0 0 1,-1 0-1,1 0 1,0 0-1,3 0 1,-4 1 8,-1 0 0,1 0 1,-1 0-1,1 0 0,-1 0 1,1 0-1,-1 0 0,0 0 0,1 0 1,-1 0-1,1 1 0,-1-1 1,1 0-1,-1 0 0,1 0 1,-1 1-1,0-1 0,1 0 0,-1 1 1,1-1-1,-1 0 0,0 1 1,1-1-1,-1 0 0,0 1 0,0-1 1,1 1-1,-1-1 0,0 0 1,0 1-1,0-1 0,1 1 0,-1-1 1,0 1-1,0-1 0,0 1 1,0-1-1,0 1 0,0-1 0,0 1 1,0-1-1,0 1 0,0-1 1,0 1-1,0 159-259,0-149 280,1 0 0,0 1 0,1-1 0,0 0 0,4 11 0,-4-17 9,-1 0 0,1 0 0,0-1-1,0 1 1,1-1 0,-1 1 0,1-1 0,0 0 0,0 0 0,1 0 0,-1-1-1,1 1 1,5 4 0,-7-7 1,0 0-1,0 0 0,-1-1 0,1 1 1,0 0-1,0-1 0,0 1 0,0-1 1,0 0-1,0 1 0,0-1 1,0 0-1,0 0 0,0 0 0,4-1 1,-3 0-3,1 0 0,0-1 0,0 1 1,-1-1-1,1 1 0,-1-1 1,6-4-1,0-1 8,-1 0 1,1-1-1,-1 0 1,10-14 0,2-6 1,0-2 1,27-57-1,18-66 193,-49 107-200,16-71 0,-3-46-62,-10 55 48,11-79-323,-29 173 52,-2 9 64,0 6 70,-3 12 6,-16 122-166,-13 110 251,23-156 82,-7 79 27,16-138-8,1 1 0,1-1 0,9 46 0,-9-70-20,1 0 1,-1 0-1,5 9 0,-6-14-31,1 0 0,-1 0 0,1 0 0,-1 0 0,1 0 0,-1 0-1,1 0 1,0 0 0,-1 0 0,1 0 0,0-1 0,0 1 0,0 0 0,0 0 0,0-1 0,0 1 0,0 0 0,0-1 0,0 1 0,0-1-1,0 1 1,0-1 0,0 0 0,0 1 0,1-1 0,-1 0 0,1 0 0,1-1 18,-1 1 1,1-1 0,-1 0-1,1 0 1,-1 0-1,0 0 1,1 0-1,-1-1 1,0 1-1,0-1 1,0 0-1,0 1 1,2-4 0,26-31 135,-18 19-99,-1 3 14,99-114 39,-57 75-297,-56 57 144,0-1 1,0 1-1,1-1 0,-1 1 1,1 0-1,-1 0 0,1 0 1,1 1-1,-1-1 1,0 0-1,1 1 0,0-1 1,-1 9-1,0 8-5,-1 38 0,3-48 47,1 0 1,0 1-1,1-1 1,0 0-1,0 0 1,1 0-1,1 0 1,0-1-1,7 16 1,-8-22 13,-1 1 0,1-1 0,0 0 0,0 0 0,1 0 0,-1 0 0,1-1 0,0 1 0,0-1 0,0 0 0,0 0 0,0-1 1,1 1-1,-1-1 0,1 0 0,0 0 0,-1 0 0,1-1 0,0 0 0,0 0 0,0 0 0,0 0 0,8-1 0,-2 0 9,0-1-1,-1-1 1,1 1-1,0-2 1,-1 0-1,1 0 1,-1-1-1,0 0 1,0-1-1,15-9 1,-5 0 17,0 0 1,-1-1 0,29-31-1,-37 34 66,15-22-1,2-3 92,-17 22-300,-10 13-90,-4 10 36,1-3 127,-5 11-40,0 1 1,1 0 0,1 0-1,0 1 1,1 0-1,-1 18 1,5-24 65,-1-1 0,2 1 0,0-1 0,3 18 1,-3-26 12,-1 0 1,1 0 0,0 0 0,0 0 0,0 0 0,1 0 0,-1 0 0,1 0 0,0-1 0,0 1 0,0-1 0,0 1 0,0-1 0,0 1 0,0-1 0,1 0 0,-1 0-1,1 0 1,0-1 0,0 1 0,3 1 0,-4-3 8,0 1 1,0-1-1,0 1 0,0-1 0,0 0 0,0 0 1,1 0-1,-1 0 0,0 0 0,0-1 1,0 1-1,0 0 0,0-1 0,0 0 0,0 0 1,0 1-1,0-1 0,0 0 0,2-2 1,-1 1 5,0 0 1,0 0 0,-1-1 0,1 1 0,-1-1 0,0 1 0,0-1 0,0 0 0,0 0 0,0 0 0,-1 0 0,3-5 0,0-6-7,-1 1-1,0-1 1,0 0 0,0-23-1,-5-60 203,2 91-244,-1 1 1,0-1-1,0 1 1,0 0-1,-1-1 1,1 1-1,-1 0 1,0 0-1,-1 0 1,-4-7-1,6 10-9,-1-1 0,0 1-1,0 0 1,0 0-1,0 0 1,-1 0 0,1 0-1,0 1 1,-1-1-1,1 0 1,-1 1 0,0 0-1,1 0 1,-1 0-1,0 0 1,0 0-1,0 0 1,0 1 0,1-1-1,-7 1 1,-9 3-185,27-4 244,1 0 1,-1-1-1,0-1 1,1 1-1,14-8 0,7-2 18,-12 6-70,81-23 28,-82 25-22,1 0 1,0 2-1,26-1 0,-44 2 20,1 1 1,-1 0-1,1 0 0,-1 0 1,1 1-1,-1-1 0,1 0 1,-1 0-1,1 1 0,-1-1 1,1 1-1,-1-1 0,0 1 1,1 0-1,-1 0 0,0-1 1,1 1-1,-1 0 0,2 2 1,-2-1 13,-1-1 0,1 1 0,0 0 0,-1-1 0,1 1 0,-1 0 0,0 0 0,0 0 0,1-1 1,-1 1-1,-1 0 0,1 0 0,0-1 0,0 1 0,0 0 0,-1 0 0,0 2 0,-5 15 15,0-1-1,-11 21 1,-7 22 314,23-48-136,1-13-208,0-1 1,0 1-1,0 0 1,0 0-1,0 0 1,0 0-1,0 0 1,1 0-1,-1 0 1,0 0 0,0 0-1,0 0 1,0 0-1,0 0 1,0 0-1,1 0 1,-1 0-1,0 0 1,0 0-1,0 0 1,0 0-1,0 0 1,0 0-1,1 0 1,-1 0 0,0 0-1,0 0 1,0 0-1,0 0 1,0 0-1,0 0 1,1 0-1,-1 0 1,0 0-1,0 0 1,0 0-1,0 1 1,0-1-1,0 0 1,0 0 0,0 0-1,0 0 1,1 0-1,-1 0 1,0 0-1,0 1 1,0-1-1,0 0 1,0 0-1,0 0 1,0 0-1,0 0 1,0 0-1,0 1 1,0-1 0,0 0-1,0 0 1,0 0-1,18-19 17,0 0 0,2 1 0,0 2 0,1 0 0,0 0 0,44-21-1,-61 34-49,1 1 0,-1 0 0,1 0 1,-1 1-1,1-1 0,0 1 0,0 0 0,-1 0 0,1 1 0,9-1 0,-11 1 19,-1 1 1,1 0 0,0-1-1,-1 1 1,0 0 0,1 0 0,-1 0-1,1 0 1,-1 1 0,0-1-1,0 1 1,0-1 0,0 1-1,0 0 1,0 0 0,0-1 0,-1 2-1,1-1 1,-1 0 0,1 0-1,-1 0 1,1 3 0,8 16 106,-2 1 1,0 0-1,4 23 0,0-3 11,29 73 16,-6-44-3607,-26-58-644,0-4 1252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27:49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 24575,'-2'102'0,"4"111"0,-1-206 0,0-1 0,0 1 0,1 0 0,0 0 0,0-1 0,1 1 0,-1-1 0,1 0 0,1 0 0,-1 0 0,1 0 0,0 0 0,0-1 0,1 0 0,0 0 0,0 0 0,0 0 0,0-1 0,1 0 0,-1 0 0,1 0 0,0-1 0,1 0 0,7 4 0,2-2 0,0 0 0,-1-1 0,2 0 0,-1-1 0,0-1 0,0-1 0,1 0 0,-1-1 0,19-3 0,-32 3 0,0-1 0,0 1 0,-1-1 0,1 0 0,0 1 0,-1-2 0,1 1 0,-1 0 0,1 0 0,-1-1 0,1 1 0,-1-1 0,0 0 0,0 1 0,0-1 0,0 0 0,0 0 0,0-1 0,-1 1 0,1 0 0,-1-1 0,1 1 0,-1 0 0,0-1 0,0 0 0,0 1 0,0-1 0,0 0 0,0-3 0,1-9 0,-1 0 0,0 0 0,-1 0 0,-3-21 0,1 10 0,-1-259-952,3 268 539,0-11-6413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6:1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8544,'9'-3'3872,"27"3"-3360,-13-8 3039,4 3-2047,26-10 96,7 3-960,25-8-320,-4 3-192,9-2-160,-6 7 0,6-8-10111,-8 7 5535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6:1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2816,'-18'-1'2061,"-24"2"0,18-1 7582,101 1-4112,0 0-4236,79 0-1236,-115 0-1084,20 4-7315,-7 3 2655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6:1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1020 4736,'11'-4'11136,"-9"3"-10831,-1-1 1,0 1 0,1-1 0,-1 0 0,0 0 0,0 0 0,0 1 0,0-1 0,0 0 0,0 0 0,-1-1 0,1 1 0,0-4 0,3-37 1218,-3 16-1060,10-150 1072,1-11-816,-17-138-592,0 182-437,6 111-491,-1 58 671,2-1 0,1 0-1,7 27 1,25 71-5,36 73 262,-59-159-81,11 36 114,41 90-1,-54-142 48,13 19 0,-20-34-83,1 0 0,-1 0 0,1-1 0,0 1 0,0-1 1,1 0-1,-1 0 0,7 4 0,-10-7-78,0-1 0,0 1 0,0-1 0,0 1 0,0-1 0,0 1 0,0-1 0,0 0 0,0 0 0,0 1 0,1-1 0,-1 0 0,0 0 0,0 0 0,0 0 0,0 0 0,0 0 0,0-1 0,0 1 0,0 0 0,0 0 0,0-1 0,0 1 0,0-1 1,0 1-1,2-2 0,-1 0 20,0 0 1,0 0-1,-1 0 1,1 0-1,0 0 1,-1-1 0,3-3-1,-2 2 32,17-36 362,19-51 0,-11 24-306,-23 56-143,122-310 195,-87 171-54,-6 20-1149,-32 126 476,6-15-2507,-7 19 2869,1 0 0,-1-1 0,0 1 0,1 0 0,-1 0 1,0-1-1,0 1 0,1 0 0,-1 0 0,1-1 0,-1 1 0,0 0 0,1 0 0,-1 0 0,0 0 0,1 0 0,-1 0 1,1 0-1,-1 0 0,0 0 0,1 0 0,-1 0 0,1 0 0,-1 0 0,0 0 0,1 0 0,-1 0 0,0 0 0,1 0 1,-1 0-1,1 1 0,-1-1 0,0 0 0,1 0 0,-1 1 0,0-1 0,0 0 0,1 0 0,-1 1 0,0-1 1,1 0-1,-1 0 0,0 1 0,0-1 0,0 1 0,1-1 0,-1 0 0,0 1 0,13 18-3500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6:2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27 911 3488,'-7'20'1115,"7"-20"-1092,0 0 0,0 1 0,0-1 1,0 1-1,0-1 0,0 1 1,-1-1-1,1 0 0,0 1 1,0-1-1,0 1 0,0-1 0,1 1 1,-1-1-1,0 1 0,0-1 1,0 0-1,0 2 0,2 5-188,9 29 2881,-11-34-2403,1 1 0,0-1-1,0 0 1,0 0-1,1 0 1,-1 0 0,1 0-1,-1 0 1,1 0 0,-1 0-1,1 0 1,0-1-1,3 3 1,-3-3-14,1 1 1,-1-1-1,1 0 0,-1 0 0,1 0 1,-1 0-1,1 0 0,0-1 0,-1 1 1,1-1-1,0 0 0,0 1 1,-1-1-1,1-1 0,0 1 0,0 0 1,-1-1-1,1 1 0,0-1 0,-1 0 1,1 0-1,0 0 0,-1 0 1,1 0-1,3-3 0,0-1-3,0 0 0,-1 0 0,1 0 0,-1-1 0,0 1 0,0-1 1,-1 0-1,0-1 0,0 1 0,0-1 0,-1 0 0,4-10 0,-4 8-161,-1-1 0,0 1 0,0-1 0,-1 1 0,0-1 0,-1 0 1,0 1-1,-1-1 0,-1-12 0,1 17-111,0 1 0,-1 0-1,1-1 1,-1 1 0,1 0 0,-1 0 0,-1 0 0,1 0-1,-6-7 1,7 10-24,0-1 1,0 1-1,0 0 0,0 0 0,0 0 1,-1 0-1,1 0 0,0 0 0,-1 0 0,1 0 1,-1 1-1,1-1 0,-1 1 0,1-1 1,-1 1-1,0-1 0,1 1 0,-1 0 1,1 0-1,-1 0 0,0 0 0,1 0 0,-1 0 1,0 0-1,1 0 0,-1 1 0,1-1 1,-1 1-1,1-1 0,-4 2 0,0 1-9,0 1 0,0-1 1,1 1-1,-1 0 0,1 0 0,0 0 0,0 1 0,1 0 0,-1-1 0,1 1 1,0 0-1,-5 10 0,-2 9-11,-12 41 0,16-45-22,-4 12 154,-8 44 0,16-63-54,0 0 0,1 0-1,1 0 1,0 0 0,1 0 0,3 19 0,-3-27-10,1 0-1,-1 0 1,1 0-1,0 0 1,0 0-1,0-1 1,1 1-1,0-1 1,0 1 0,0-1-1,0 0 1,0 0-1,1 0 1,0-1-1,0 0 1,0 1-1,0-1 1,1 0-1,-1-1 1,1 1-1,-1-1 1,1 0-1,0 0 1,0 0-1,0-1 1,0 0-1,0 0 1,0 0 0,1-1-1,-1 1 1,0-1-1,0 0 1,11-2-1,4-2 15,-1-1 0,1 0-1,-1-2 1,0 0 0,0-1-1,-1-1 1,0 0 0,-1-2-1,0 0 1,25-21 0,-21 12-24,0 0-1,-2 0 1,0-2 0,-1-1 0,-2 0 0,28-50 0,-29 41-155,-1 0-1,12-43 1,-27 107-427,-7 38 402,-2 37 135,8-84 35,0 7 7,2 0 0,4 50 0,-4-77-18,1 0 0,-1-1-1,1 1 1,0-1 0,0 1 0,0 0-1,0-1 1,0 0 0,1 1 0,-1-1-1,1 0 1,1 3 0,-2-4 0,0-1 0,0 1 0,0 0 0,0-1 0,0 1 0,0-1 0,0 1 0,0-1 0,0 1 0,0-1 0,0 0 0,0 0 0,0 1 0,0-1 0,0 0 0,0 0 0,0 0 0,0 0 0,1 0 0,-1 0 0,0-1 0,0 1 0,0 0 0,0-1 0,0 1 0,0 0 0,0-1 0,0 1 0,0-1 0,0 0 0,0 1 0,1-2 0,3-2 36,-1 0 0,1 0 0,-1 0 0,0-1 0,0 1 0,-1-1 0,1 0 0,-1 0 0,4-9 0,3-7-14,8-28 0,41-154-55,-51 188-317,-8 15 322,0 1 1,0-1 0,1 0 0,-1 0 0,0 0 0,0 0 0,0 0-1,1 0 1,-1 0 0,0 0 0,0 1 0,0-1 0,0 0 0,1 0-1,-1 0 1,0 0 0,0 1 0,0-1 0,0 0 0,0 0 0,0 0 0,0 0-1,0 1 1,1-1 0,-1 0 0,0 0 0,0 1 0,0-1 0,0 0-1,0 0 1,0 0 0,0 1 0,0-1 0,0 0 0,0 1 0,1 33-308,-1-31 347,3 41 81,1 1 1,13 54-1,-15-90-66,1 1 0,0-1 0,0 0 0,1 1 0,8 13 0,-9-18 21,0 0 0,0 0-1,1 0 1,-1-1 0,1 0-1,0 0 1,1 0 0,-1 0-1,1-1 1,9 6 0,-11-7-15,0-1 0,0 0 0,1 0 0,-1 0 0,1-1 0,-1 1 0,0-1 0,1 0 0,-1 0 0,1 0 0,-1 0 0,1-1 0,-1 1 0,1-1 0,-1 0 0,0 0 0,1 0 0,-1-1 0,4-1 0,2-2 34,-1 0 0,0 0 0,0 0 0,-1-1 0,14-14 0,-6 3-82,-1 0 0,-1-1 0,-1-1 0,13-25 0,35-84-23,16-77 208,-13-49-262,-31 58-23,-15 90 84,-12 68-151,0-73-1,-8 97-68,3 14 224,0 0 1,0 0 0,0 0 0,-1 0 0,1 0 0,0 0 0,0 0 0,0 0 0,0 0-1,-1 0 1,1 0 0,0 0 0,0 0 0,0 0 0,0 0 0,-1 1 0,1-1 0,0 0 0,0 0-1,0 0 1,0 0 0,-1 0 0,1 0 0,0 0 0,0 0 0,0 1 0,0-1 0,0 0 0,0 0-1,0 0 1,-1 0 0,1 0 0,0 1 0,0-1 0,0 0 0,0 0 0,-11 26-284,-3 30 101,-10 92-1,18-107 120,6-39 71,-47 389-200,43-314 306,2 1 0,4-1 1,13 82-1,-15-154-72,1 0 0,0 0 0,0-1 0,1 1 0,-1 0 0,1 0 0,0-1 0,0 1 0,0-1 0,6 8 0,-7-11-17,-1 0-1,1 0 1,0-1-1,0 1 1,-1 0 0,1-1-1,0 1 1,0 0-1,0-1 1,-1 1-1,1-1 1,0 0 0,0 1-1,0-1 1,0 0-1,0 1 1,0-1 0,0 0-1,0 0 1,0 0-1,1 0 1,0 0 1,0-1 0,-1 1 1,1-1-1,0 1 0,-1-1 1,1 0-1,-1 1 0,1-1 1,-1 0-1,1 0 0,1-2 1,3-3 7,1-1 1,-2 0 0,10-14-1,-11 16-36,28-47 19,36-79 0,11-20 80,-74 144-80,-4 5-54,1 0-1,-1 0 1,0 0 0,0-1 0,0 1-1,0 0 1,0 0 0,0-1 0,0 1 0,-1-1-1,1-3 1,-7 19-177,4-2 197,1 1-1,0-1 1,0 0 0,1 1-1,1-1 1,-1 0-1,2 1 1,0-1 0,4 13-1,2 3 27,1 0 0,20 40 0,-25-59 6,0 0 0,1-1 1,0 1-1,0-1 1,0 0-1,1-1 0,0 1 1,1-1-1,0 0 0,8 5 1,-10-7 17,0-1 1,1 0 0,0-1 0,0 1 0,0-1-1,0 0 1,0 0 0,0-1 0,1 0 0,-1 0 0,0 0-1,1-1 1,-1 0 0,12-1 0,-5-2-9,-1 1-1,1-2 1,-1 0 0,1 0-1,-1-1 1,0-1 0,-1 0 0,0 0-1,13-11 1,9-8 41,45-47 0,-63 58-54,2-3 70,25-33 0,-55 97-589,1-8 438,-12 50-45,21-75 131,1 1 1,0-1-1,1 1 1,1 17-1,0-28 7,0-1 0,1 1-1,-1-1 1,1 1 0,0-1-1,0 1 1,0-1-1,1 0 1,-1 0 0,1 1-1,0-1 1,3 5 0,-4-7-5,1 0 0,-1 0 1,0 0-1,0 0 1,1 0-1,-1 0 1,0 0-1,1-1 0,-1 1 1,1 0-1,-1-1 1,1 1-1,-1-1 1,1 0-1,0 0 0,-1 1 1,1-1-1,-1 0 1,1 0-1,0 0 1,-1 0-1,1-1 0,-1 1 1,1 0-1,0-1 1,-1 1-1,1-1 1,-1 0-1,0 1 0,3-2 1,2-2 10,0 0-1,-1 0 1,1 0 0,-1 0-1,0-1 1,0 0 0,0 0 0,-1-1-1,1 1 1,2-7 0,6-9 80,13-32 0,-24 48-101,6-13 24,0 0 0,-2-1 0,7-33 0,-11 42-23,0-1 1,-1 1-1,-1-1 1,0 1-1,0-1 0,-1 1 1,-1-1-1,-3-13 1,5 22-12,-1-1 1,0 1-1,0-1 1,0 1-1,0-1 1,0 1-1,0 0 1,-1-1-1,1 1 1,-1 0-1,1 0 1,-1 0-1,0 0 1,0 0-1,0 1 1,0-1-1,0 1 1,-1-1 0,1 1-1,0 0 1,-1 0-1,1-1 1,0 2-1,-1-1 1,0 0-1,1 0 1,-1 1-1,-3-1 1,-1 1-9,1 1 0,-1-1 1,1 1-1,-1 0 0,1 0 1,0 1-1,-1 0 0,1 0 1,-11 6-1,10-5-10,-5 2 20,10-3 28,6-3 21,11-2-55,0-2-1,0 0 1,14-7-1,20-7 94,2 2-128,0 3-1,1 2 0,87-8 1,-131 19 37,1 1 0,0 0 0,-1 0 0,1 1 0,13 3 1,-20-3 7,0-1 0,-1 0 1,1 1-1,0-1 0,-1 1 1,1 0-1,0 0 0,-1-1 1,1 1-1,-1 0 1,0 0-1,1 1 0,-1-1 1,0 0-1,1 0 0,-1 0 1,0 1-1,0-1 1,0 1-1,0-1 0,0 1 1,-1-1-1,1 1 0,0 0 1,-1-1-1,1 1 1,-1 0-1,0-1 0,1 1 1,-1 0-1,0 0 0,0-1 1,0 3-1,-2 8 7,-1 0-1,0-1 1,0 1 0,-1-1-1,-6 13 1,-2 4 15,-39 98 265,51-119 5,0-7-283,0 0 1,0 1-1,0-1 0,0 0 1,0 0-1,0 0 0,0 0 0,0 0 1,0 0-1,0 0 0,0 0 1,0 0-1,0 0 0,1 0 1,-1 0-1,0 0 0,0 0 1,0 1-1,0-1 0,0 0 1,0 0-1,0 0 0,0 0 0,1 0 1,-1 0-1,0 0 0,0 0 1,0 0-1,0 0 0,0 0 1,0 0-1,0 0 0,0-1 1,1 1-1,-1 0 0,0 0 0,0 0 1,0 0-1,0 0 0,0 0 1,0 0-1,0 0 0,0 0 1,0 0-1,0 0 0,0 0 1,1 0-1,-1 0 0,0-1 1,0 1-1,0 0 0,0 0 0,0 0 1,0 0-1,0 0 0,49-58 335,-14 15-304,-14 18-17,-7 8-84,25-26 0,-35 40 44,0-1-1,0 1 1,0 0 0,0 0-1,1 0 1,0 0-1,0 1 1,-1 0-1,1 0 1,0 0-1,1 1 1,4-2-1,-7 3 13,-1 0 0,1 0-1,0 0 1,-1 1 0,1-1-1,-1 1 1,1-1 0,-1 1-1,1 0 1,-1 0 0,1 0-1,-1 0 1,0 1-1,1-1 1,-1 0 0,0 1-1,0 0 1,0-1 0,0 1-1,0 0 1,-1 0 0,4 4-1,2 5 30,-1-1 0,0 1-1,7 17 1,-7-16-58,-5-10 43,30 60 220,-27-56-146,0 1-1,1-1 1,0 0 0,0 0 0,1 0 0,10 8 0,-13-12-238,-1 0 0,0-1 0,1 0 0,-1 1 0,1-1 1,0 0-1,-1 0 0,1 0 0,0-1 0,-1 1 0,1-1 0,0 1 0,0-1 0,0 0 0,0 0 0,-1 0 1,1-1-1,0 1 0,3-1 0,-3 0-738,0 0 0,0 0 0,0-1 0,0 1 0,0-1 0,4-3 0,-3 3-736,-1-1 0,0 0-1,0 0 1,0 0-1,3-5 1,8-12-3619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6:2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9056,'0'3'4096,"53"14"-3552,5-14 2655,5 1-1855,50-11 672,0 2-1216,35-15-128,0 0-384,-4-8-128,-17 8-96,7-3-6463,-18 6 3487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6:26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1133 2496,'-22'14'784,"20"-13"-702,0 0 0,1 0-1,-1 0 1,0 0 0,0-1 0,0 1 0,0-1-1,-3 1 1,4-1 96,1 0 0,-1 0-1,0 0 1,1 0-1,-1 0 1,0 1 0,1-1-1,-1 0 1,0 0 0,1 1-1,-1-1 1,1 0 0,-1 1-1,0-1 1,1 1-1,-1-1 1,1 1 0,-1-1-1,1 1 1,-1-1 0,1 1-1,0-1 1,-1 1 0,1-1-1,0 1 1,-1 0-1,1-1 1,0 2 0,-1-2-125,1 0 1,0 0-1,0 1 1,0-1 0,0 0-1,0 0 1,0 0-1,0 1 1,0-1-1,0 0 1,0 0-1,0 0 1,0 1 0,0-1-1,0 0 1,0 0-1,0 1 1,0-1-1,0 0 1,0 0-1,0 0 1,0 1 0,0-1-1,0 0 1,0 0-1,0 0 1,1 1-1,-1-1 1,0 0-1,0 0 1,0 0 0,0 0-1,0 1 1,1-1-1,-1 0 1,0 0-1,0 0 1,0 0-1,1 0 1,-1 0 0,0 0-1,0 1 1,0-1-1,1 0 1,-1 0-1,0 0 1,0 0 0,0 0-1,1 0 1,-1 0-1,0 0 1,0 0-1,1 0 1,-1 0-1,0 0 1,0 0 0,0-1-1,1 1 1,-1 0-1,0 0 1,1 0-1,18-5 2196,-13 3-1696,7-3-67,0 1 0,0-2 1,0 0-1,-1 0 0,0-2 0,0 1 0,-1-1 0,0-1 0,11-10 1,9-12 114,41-54 0,-37 37-301,46-82 0,-20 28 295,-52 84-656,-9 13-157,-6 12-37,0 3 272,0-1 0,1 1 0,0 1-1,1-1 1,0 1 0,-4 18 0,6-23-12,-6 22-3,1 0-1,-5 51 1,11-69 48,0-1-1,1 0 1,1 1 0,-1-1-1,1 0 1,1 1 0,0-1-1,0 0 1,1 0 0,0 0-1,0-1 1,9 17 0,-11-23-21,0-1-1,0 0 1,0 1 0,0-1 0,0 1 0,0-1 0,0 0 0,0 0-1,0 1 1,1-1 0,-1 0 0,0 0 0,1 0 0,-1-1 0,1 1-1,-1 0 1,1 0 0,0-1 0,-1 1 0,1-1 0,-1 0 0,1 1-1,0-1 1,0 0 0,-1 0 0,1 0 0,0 0 0,-1 0 0,1 0 0,0-1-1,-1 1 1,1 0 0,3-2 0,1-2 18,1 1 1,-1-1-1,0-1 1,0 1-1,0-1 1,-1 0-1,7-7 1,34-47 330,-21 26-299,29-32 7,97-91-1,-149 153-104,1 1 1,-1-1-1,1 1 1,0 0-1,-1 0 1,1 0 0,0 0-1,0 0 1,1 1-1,-1-1 1,0 1-1,0 0 1,1 0-1,5-1 1,-9 2 13,0 0 1,1 0-1,-1 0 1,1 0 0,-1 0-1,0 1 1,1-1-1,-1 0 1,0 0-1,1 0 1,-1 0 0,0 1-1,1-1 1,-1 0-1,0 0 1,1 0 0,-1 1-1,0-1 1,1 0-1,-1 1 1,0-1-1,0 0 1,1 1 0,-1-1-1,0 0 1,0 1-1,0-1 1,0 0 0,1 1-1,-1-1 1,0 1-1,0-1 1,0 0-1,0 1 1,0 18-11,-1-14 25,-1 21 68,0 16 43,-12 56 0,7-67-125,3-20 122,1 0 1,1 1 0,0 0-1,0-1 1,2 1 0,0 20-1,0-31-102,0-1-1,0 0 0,0 0 1,0 1-1,0-1 1,0 0-1,0 0 1,0 0-1,0 1 0,0-1 1,0 0-1,0 0 1,0 0-1,0 1 0,0-1 1,0 0-1,1 0 1,-1 0-1,0 1 1,0-1-1,0 0 0,0 0 1,1 0-1,-1 0 1,0 0-1,0 0 0,0 1 1,1-1-1,-1 0 1,0 0-1,0 0 0,0 0 1,1 0-1,-1 0 1,0 0-1,0 0 1,0 0-1,1 0 0,-1 0 1,9-6 269,71-103 146,-28 35-398,-30 44-23,-12 15-57,0 1 1,1 0-1,18-17 1,-28 30 17,0 0 1,-1 1 0,1-1-1,0 0 1,0 1 0,0-1-1,0 1 1,0-1 0,0 1-1,0-1 1,0 1 0,0 0-1,0-1 1,0 1 0,0 0-1,0 0 1,0 0 0,0 0-1,0 0 1,0 0 0,1 0-1,-1 0 1,1 1 0,-1-1 9,0 0 0,-1 1 0,1 0 0,0-1 0,0 1 0,-1-1 1,1 1-1,0 0 0,-1-1 0,1 1 0,-1 0 0,1 0 0,-1 0 0,1-1 0,-1 1 1,1 0-1,-1 0 0,0 0 0,1 0 0,-1 0 0,0 0 0,0 0 0,0 0 0,0 1 1,0 91-101,-1-5 56,1-48 180,-1-31-53,1-1 0,0 1 0,0-1 1,1 0-1,0 1 0,1-1 0,4 16 0,-6-23-43,1 0 0,-1 0 0,1 1 0,-1-1 0,1 0 0,0 0 0,-1 0 1,1 0-1,0 0 0,0 0 0,0 0 0,0 0 0,0 0 0,0-1 0,0 1 1,0 0-1,0-1 0,0 1 0,2 0 0,-2-1-7,0 0-1,0 0 1,0 0 0,0 0-1,0 0 1,0 0 0,0 0 0,-1-1-1,1 1 1,0 0 0,0-1-1,0 1 1,0-1 0,0 1-1,-1-1 1,1 1 0,0-1-1,0 1 1,0-2 0,4-3 24,-1 0 1,0-1 0,0 1-1,-1-1 1,5-9 0,30-63 81,4 2 1,52-72 0,-58 100-162,-3-1 0,41-83 1,-30 39 70,-3-1 0,35-127 0,-72 207-80,3-15-65,-7 28 96,1-1-1,-1 1 0,0 0 1,0-1-1,0 1 0,0-1 0,0 1 1,-1 0-1,1-1 0,0 1 1,-1 0-1,1-1 0,-1 1 1,1 0-1,-2-3 0,2 4 9,-1-1 0,1 1 0,-1 0 0,1-1-1,-1 1 1,0 0 0,1 0 0,-1-1 0,1 1 0,-1 0 0,1 0-1,-1 0 1,0 0 0,1 0 0,-1 0 0,1 0 0,-1 0-1,0 0 1,1 0 0,-1 0 0,1 0 0,-1 0 0,0 0 0,1 1-1,-1-1 1,1 0 0,-1 0 0,1 1 0,-1-1 0,1 0 0,-1 1-1,1-1 1,-1 0 0,1 1 0,0-1 0,-1 1 0,1-1-1,-1 2 1,-1-1-34,-4 5-8,0 0 1,0 1-1,0-1 0,0 1 0,1 0 0,1 1 0,-6 9 1,6-10 21,-69 147-318,41-82 277,19-43 75,-20 44 0,-29 91-1,54-139 18,2 0 1,1 0-1,1 0 0,1 1 0,1-1 1,1 1-1,6 49 0,-3-63 20,0 0 1,1 0-1,1 0 0,0 0 0,0 0 0,1-1 1,1 0-1,0 0 0,0-1 0,1 1 1,1-1-1,15 17 0,-17-22 0,-1 0 0,1 0 0,0-1 0,1 1 0,-1-1 1,1-1-1,-1 1 0,1-1 0,0 0 0,0-1 0,1 0 0,-1 0 0,0 0 0,1-1 1,-1 0-1,1 0 0,0-1 0,-1 0 0,1-1 0,-1 1 0,1-1 0,8-3 1,-4 0-5,0 0 1,0-1-1,-1-1 1,1 0 0,-1 0-1,-1-1 1,1 0 0,12-13-1,-8 7 24,-1-2 0,0 0 0,-1 0 0,19-31 0,-25 34 12,0-1 0,-1 0 0,0 0 0,6-23 0,-10 28-83,0 0 0,-1 0 0,0 0 0,0-1 0,-1 1 0,0 0 0,0 0 0,-1-1 0,-2-11 0,3 18-5,-1 1 0,1-1 0,-1 1-1,1-1 1,-1 1 0,0-1-1,1 1 1,-1 0 0,0-1-1,0 1 1,0 0 0,0 0-1,0 0 1,0-1 0,0 1-1,0 0 1,-1 0 0,1 1-1,0-1 1,-1 0 0,1 0 0,0 1-1,-1-1 1,1 1 0,-1-1-1,1 1 1,-1-1 0,1 1-1,-1 0 1,0 0 0,1 0-1,-1 0 1,-1 0 0,-1 1-21,-1-1 1,1 1-1,0 0 1,0 1 0,0-1-1,0 1 1,0 0-1,0 0 1,1 0-1,-1 0 1,-3 4 0,1-1 18,1 0 0,0 0 0,1 1 0,-1 0 0,1 0 1,0 0-1,1 0 0,0 0 0,0 1 0,0 0 1,0-1-1,1 1 0,0 0 0,1 0 0,0 0 1,-1 11-1,1-1 42,1 0-1,1 0 1,0 1 0,1-1 0,8 30 0,-7-35 7,1 1 0,1-1 0,0-1 0,1 1 0,7 11 0,-10-17-11,1-1 0,1 1 0,-1 0 0,1-1-1,0 0 1,0 0 0,0-1 0,1 1 0,-1-1 0,10 4 0,-12-6 6,1-1 0,0 0 0,-1 0 0,1-1 0,0 1 0,0-1 0,0 1 0,-1-1 0,1-1 0,0 1 0,0 0 0,-1-1 1,1 0-1,0 0 0,-1 0 0,1 0 0,0-1 0,-1 1 0,6-4 0,3-2 30,-1-1-1,0 1 1,-1-2 0,11-9 0,38-45 98,91-125-1,-107 131-87,-34 46-83,-3 3 47,1-1 1,-1 1-1,-1-1 1,0 0-1,6-14 0,-9 12-188,-2 10 140,0 1 0,0-1 0,0 0 0,0 0 0,0 1 0,0-1 0,0 0-1,0 0 1,0 1 0,1-1 0,-1 0 0,0 1 0,1-1 0,-1 0 0,1 0-1,4 1 14,10 4-184,-7-1 133,0-1-1,0 1 1,12 7 0,-18-9 33,1 1 0,0 0 0,-1 0-1,1 1 1,-1-1 0,0 0 0,1 1 0,-1 0 0,0-1 0,-1 1 0,1 0 0,2 6-1,0 3 39,-1 0 0,0 1 0,-1-1 0,0 1-1,-1-1 1,-1 1 0,-1 17 0,0-15 9,1 0-1,1 0 1,1 1 0,0-1 0,4 15 0,-2-17 21,0 0 1,1 0 0,11 20-1,-15-30-26,1-1-1,0 1 0,-1 0 1,1-1-1,0 0 0,0 1 0,0-1 1,1 0-1,-1 0 0,0 0 0,1 0 1,0 0-1,-1-1 0,1 1 0,0-1 1,0 0-1,0 0 0,0 0 0,0 0 1,0 0-1,0-1 0,4 1 0,-4-1-1,1-1 0,-1 1 0,0-1 0,1 0 0,-1 0 0,1 0-1,-1-1 1,0 1 0,0-1 0,0 0 0,0 0 0,5-4-1,4-4 37,17-19-1,-15 14-45,50-44 147,97-68 0,-135 108-89,-3 3-40,9-7-7,-31 22-24,0 0-1,-1 1 0,1-1 1,0 0-1,-1 1 1,1-1-1,-1 0 1,1 0-1,-1 0 0,0 1 1,1-1-1,-1 0 1,1-1-1,-1 2 4,0 0 1,0-1-1,0 1 1,-1 0-1,1 0 0,0 0 1,0-1-1,0 1 0,0 0 1,0 0-1,0 0 1,0 0-1,0-1 0,0 1 1,0 0-1,0 0 0,-1 0 1,1 0-1,0 0 0,0-1 1,0 1-1,0 0 1,0 0-1,-1 0 0,1 0 1,0 0-1,0 0 0,0 0 1,-1-1-1,-12 1-66,2 3 21,0 0 0,-1 0 0,2 1 0,-1 1-1,0 0 1,-13 8 0,7-2 6,1 0-1,-30 27 1,35-26 18,-1 1-1,2 0 1,-1 1 0,2 0-1,0 1 1,-12 28-1,17-37 42,1 0 0,1 0 0,-1 0 0,1 1 0,0-1-1,0 1 1,1 0 0,0-1 0,0 1 0,0 0-1,1 0 1,1 7 0,-1-13-9,0 0 1,0 0-1,0 0 1,0 0-1,1 0 0,-1 0 1,0 0-1,1 0 0,-1 0 1,0 0-1,1 0 0,-1-1 1,1 1-1,0 0 0,-1 0 1,1 0-1,0-1 0,-1 1 1,3 1-1,-2-2 1,0 1 0,0-1-1,0 0 1,0 1 0,0-1 0,0 0-1,0 0 1,0 0 0,1 0-1,-1 0 1,0 0 0,0 0 0,0-1-1,0 1 1,0 0 0,0-1 0,0 1-1,0 0 1,0-1 0,0 1 0,0-1-1,2-1 1,15-12 84,0-1 0,-1-1 0,16-18-1,-26 27-84,66-80 151,-49 57-81,1 1 1,32-28-1,-50 51-57,-6 5-63,1 0 0,0 0 0,-1 0 0,0 0 1,1 0-1,-1-1 0,0 1 0,1 0 0,-1-1 0,0 1 0,0-1 0,0 0 0,0 1 0,1-4 0,-5 6-25,0 1-1,0 0 1,0 1-1,0-1 1,-4 5-1,0 2 56,1 1-1,-1-1 0,2 1 1,-1 1-1,1-1 1,1 1-1,0 0 0,-4 16 1,5-10-5,0 1 0,0 0 0,2 0 1,1 32-1,0-45 38,1 1 0,-1-1-1,1 0 1,0 0 0,1 1 0,-1-1 0,1 0 0,0 0 0,0 0-1,1 0 1,0-1 0,-1 1 0,1-1 0,1 1 0,-1-1 0,1 0-1,0-1 1,0 1 0,0 0 0,0-1 0,0 0 0,1 0 0,0 0 0,-1-1-1,1 0 1,0 1 0,0-2 0,0 1 0,1-1 0,-1 1 0,0-1-1,0-1 1,8 1 0,-2-2-6,-1 0 0,1 0-1,-1-2 1,0 1 0,0-1-1,0-1 1,0 1 0,0-2-1,10-5 1,84-59-5,-57 37 36,39-22-66,1 5 1,108-44-1,-130 63-7,-64 29-67,-4 1 43,-8 2 15,-6 3 23,1 2-1,0 0 0,0 0 1,1 1-1,0 1 1,0 1-1,1 0 0,0 1 1,-22 23-1,23-20 0,0 1 0,1 0 0,0 1 0,1 0 1,1 1-1,1 0 0,1 1 0,-12 32 0,19-45 19,-1 0 1,1-1 0,1 1-1,-1 0 1,1 0-1,0 0 1,0 9-1,1-12 6,-1 0 0,0 0 0,1 0 0,0 1 0,-1-1-1,1 0 1,0 0 0,0 0 0,0 0 0,0 0 0,1 0 0,-1 0-1,0-1 1,1 1 0,-1 0 0,1-1 0,0 1 0,2 1-1,2 0 6,-1-1-1,1 1 0,0-1 0,0 0 0,0-1 1,0 0-1,0 0 0,0 0 0,0 0 0,0-1 1,0 0-1,1-1 0,-1 1 0,0-1 0,0 0 1,0-1-1,10-3 0,2-1 22,1-1 0,-2-2 0,1 1 0,18-14 0,-6 1 50,53-47 0,18-32 61,-99 98-145,11-11 10,137-156 54,-90 86 8,-5-3 0,-3-3-1,52-122 1,-98 198-121,0 0 0,-1 0 0,-1-1 0,0 1 0,-1-1 0,0 0 0,0-15 0,-3 28 32,0 0 0,1-1 1,-1 1-1,0 0 0,0 0 0,-1-1 0,1 1 1,0 0-1,0-1 0,-1 1 0,1 0 0,-1 0 1,1 0-1,-1-1 0,1 1 0,-1 0 0,0 0 1,1 0-1,-1 0 0,0 0 0,0 0 0,0 0 0,0 0 1,0 0-1,0 1 0,0-1 0,0 0 0,0 1 1,0-1-1,0 1 0,-1-1 0,0 0 0,-1 1-8,0 0-1,1 0 0,-1 0 1,0 0-1,0 0 0,1 1 1,-1-1-1,1 1 0,-1 0 1,0 0-1,1 0 0,-1 0 0,-3 2 1,0 2-5,-1-1 1,2 1-1,-1 0 0,0 0 1,1 0-1,0 1 1,1 0-1,-1 0 1,-6 11-1,4-6-6,-13 21-37,2 0-1,-21 51 0,-17 72 128,45-118-37,1 0 0,1 1 0,2 0 0,2 0 0,2 1-1,2 46 1,1-82-2,0 13 77,5 24 0,-5-36-56,1 0-1,0 0 0,1 0 0,-1 0 0,0 0 1,1-1-1,0 1 0,0 0 0,0-1 0,1 0 1,2 4-1,-4-6-24,0 0 0,0 0 1,0 0-1,0 0 0,0-1 1,1 1-1,-1 0 0,0-1 1,0 1-1,1-1 0,-1 1 1,0-1-1,1 1 0,-1-1 1,0 0-1,1 0 0,-1 0 1,1 0-1,1 0 0,2-1 26,0 0 0,-1 0 0,1 0-1,5-3 1,-9 4-35,27-13 66,-1-1-1,28-18 0,5-3-30,-44 26-52,0 0-52,0 1 1,0 1-1,1 0 0,19-5 0,-35 12 55,0-1 0,-1 1-1,1 0 1,0-1 0,-1 1-1,1 0 1,0 0 0,0 0-1,-1 0 1,1 0 0,0 0-1,0 0 1,-1 0 0,1 0-1,0 0 1,-1 0-1,1 0 1,0 1 0,0-1-1,-1 0 1,1 1 0,0-1-1,-1 0 1,1 1 0,0-1-1,-1 0 1,1 1 0,-1-1-1,1 1 1,-1 0 0,1-1-1,-1 1 1,1-1-1,-1 1 1,0 0 0,1-1-1,-1 1 1,0 0 0,1-1-1,-1 1 1,0 0 0,0-1-1,0 3 1,1 2-45,-2 0 1,1 0-1,-1 1 1,1-1-1,-4 7 1,2 0 44,-3 11 34,1 0 0,1 1 1,2 0-1,0-1 0,1 1 0,7 44 0,-7-64-3,1-1 0,0 1-1,0-1 1,0 1 0,1-1-1,-1 0 1,1 0 0,0 0 0,0 0-1,0 0 1,0 0 0,0 0 0,5 3-1,-5-4 2,0-1 0,0 1-1,0-1 1,1 0 0,-1 0 0,0 0-1,1 0 1,-1 0 0,1 0 0,0-1-1,-1 1 1,1-1 0,-1 1-1,1-1 1,0 0 0,-1 0 0,1 0-1,2-1 1,1 0 0,0-1-1,-1 1 0,1-1 1,-1 0-1,0-1 1,0 1-1,0-1 1,0 0-1,0 0 0,0-1 1,4-4-1,6-6-18,23-30-1,-19 22-18,-3 4-60,1-1 79,-1-1-1,20-30 1,-32 43-30,-3 6 0,0-1 0,1 1 0,-1-1 0,0 1 0,-1-1 1,1 1-1,0-1 0,0 0 0,-1 0 0,1 1 0,-1-1 1,1-3-1,-4 6-102,-1 2 109,1 0 1,-1 0 0,1 1-1,-1 0 1,1-1 0,1 1-1,-1 0 1,0 0 0,1 0-1,0 1 1,0-1-1,-2 5 1,0 5-28,0-1 1,0 1-1,-1 14 0,3-17 76,1 0 0,0-1 0,1 1 0,0 0 0,0 0 0,3 10 0,-3-18-20,1 0 0,0 0 0,0 0 1,0 0-1,0-1 0,0 1 0,1 0 0,-1-1 1,1 1-1,-1-1 0,1 1 0,0-1 0,0 0 1,0 0-1,0 1 0,1-2 0,-1 1 0,1 0 1,-1 0-1,1-1 0,-1 1 0,1-1 0,0 0 1,0 0-1,5 1 0,-5-1 3,-1-1 0,1 0 0,-1 0 0,1 0 0,-1 0 0,1 0 0,-1 0 1,0-1-1,1 1 0,-1-1 0,1 0 0,-1 0 0,0 0 0,0 0 0,1 0 0,-1 0 0,0 0 0,0-1 0,0 1 0,0-1 0,0 0 0,-1 1 0,1-1 0,0 0 1,-1 0-1,0 0 0,3-4 0,1-3 48,0 0 1,-1-1 0,0 1 0,0-1-1,2-12 1,-2 5-47,-1 0 1,0 0-1,-2 0 0,0-1 0,0 1 1,-4-27-1,2 39-43,1 0 0,-1 0 0,0-1 0,-1 1-1,1 0 1,-1 0 0,0 0 0,0 0 0,0 1 0,-1-1 0,0 1 0,0-1 0,0 1 0,0 0 0,-1 0 0,0 0 0,0 0 0,0 1 0,0 0 0,0-1 0,-1 2-1,-9-6 1,6 4-54,4 1 54,0 1 1,0 0-1,0 0 0,0 1 0,0-1 1,-1 1-1,-7-1 0,128 1 18,29 11-125,-130-9 131,-9 0-12,-1 0 0,1 0 0,0 0 0,-1 1 0,1 0 0,9 5 0,-12-6 10,-1 0-1,0 0 1,0 1 0,0-1 0,0 1 0,0 0 0,-1-1 0,1 1-1,0 0 1,-1 0 0,1 0 0,-1 0 0,0 0 0,0 1-1,0-1 1,0 0 0,0 1 0,1 2 0,-2 0 4,1-1 0,-1 1 1,0 0-1,0-1 0,-1 1 1,0-1-1,-1 8 0,-12 32 5,12-37-3,-31 68 387,12-30-91,31-53 157,35-44-417,1 1-1,77-62 1,-119 109-94,0 1-1,0 0 1,0 1 0,0-1 0,8-2 0,-11 4 45,0 1-1,-1 0 1,1-1 0,0 1-1,0 0 1,0 0 0,0 0-1,0 0 1,0 0-1,0 0 1,0 0 0,-1 0-1,1 1 1,0-1 0,0 0-1,0 0 1,0 1 0,0-1-1,-1 0 1,1 1 0,0-1-1,0 1 1,0-1 0,-1 1-1,1 0 1,0-1 0,-1 1-1,1 0 1,-1-1 0,1 1-1,-1 0 1,1 0-1,-1-1 1,1 1 0,-1 0-1,1 1 1,4 12 24,-1 0-1,0 0 1,0 0 0,-2 0-1,0 1 1,1 19-1,-3-19 100,2 0 0,0 0 0,0 0-1,1 0 1,1 0 0,7 15 0,-11-28-74,1 0 1,0-1-1,0 1 0,0 0 1,1-1-1,-1 1 1,0-1-1,1 1 0,1 1 1,-2-3-22,-1 1 1,1-1-1,0 1 1,-1-1-1,1 0 1,0 0-1,0 1 0,-1-1 1,1 0-1,0 0 1,0 0-1,0 0 1,-1 0-1,1 0 0,0 0 1,0 0-1,0 0 1,-1 0-1,1 0 1,0 0-1,0-1 0,-1 1 1,1 0-1,0-1 1,0 1-1,-1 0 1,1-1-1,0 1 1,-1-1-1,2 0 0,9-10 164,0 0-1,16-23 1,-8 11-96,9-13-25,-10 14-92,34-34-1,-17 22 22,-12 11-21,0 1 0,1 1 0,33-20 0,-52 38-14,0 0 0,0 0 1,1 1-1,-1 0 0,1 0 0,0 0 1,7 0-1,-12 1 32,1 1 1,-1 0 0,1 0-1,-1 0 1,0 0 0,1 0 0,-1 0-1,0 0 1,1 1 0,-1-1-1,0 0 1,1 1 0,-1-1-1,0 1 1,1-1 0,-1 1-1,0 0 1,0-1 0,0 1-1,0 0 1,0 0 0,0 0-1,0 0 1,0 0 0,0 0-1,0 0 1,0 0 0,-1 1-1,1-1 1,0 0 0,-1 0-1,1 1 1,-1-1 0,0 0-1,1 1 1,-1 0 0,1 6 10,0-1 0,-1 1 0,0-1 0,0 0 0,-1 1 0,0-1 0,-2 11 0,-18 52 86,19-66-85,-6 18 58,-18 36 0,21-48 24,-1 0 0,0-1 0,0 0 0,-1-1 0,-15 16 0,20-22-51,0 0 0,0 1 0,-1-1 0,1 0 1,-1 0-1,0-1 0,1 1 0,-1-1 0,0 1 0,0-1 0,0 0 0,0 0 0,0 0 1,-1 0-1,1-1 0,0 1 0,0-1 0,0 0 0,-1 0 0,1 0 0,0 0 0,0-1 1,-4 0-1,1-1 3,0 0 0,0-1 0,0 0 0,0 0 0,0-1 0,-10-7 0,14 9-25,0 1 0,1 0 0,-1-1 0,0 1 0,1-1 0,-1 1 1,1-1-1,0 0 0,0 0 0,-1 0 0,1 1 0,0-1 0,0 0 0,1 0 0,-1-1 0,0 1 0,1 0 0,-1 0 0,1 0 0,0 0 0,0 0 0,0-1 0,0 1 0,0 0 0,1-4 0,-1 5-13,0 1 0,0-1 0,1 1 0,-1-1 1,1 1-1,-1-1 0,0 1 0,1-1 0,-1 1 0,1-1 0,-1 1 0,1 0 0,-1-1 0,1 1 1,-1 0-1,1-1 0,0 1 0,-1 0 0,1 0 0,-1 0 0,1-1 0,1 1 0,14-1-272,-13 1 241,139 8-276,-123-7 109,48 2-2963,-48-1-1050,27 5 0,-26 1-2965,-1 0 2358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6:2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 10400,'-10'-8'4704,"33"0"-4096,-15 4-320,6 8-288,1-8-704,1 4 384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6:2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2243 9 13536,'23'-8'6143,"93"24"-5343,-66-12-352,-5 4-416,18-8 64,5 0-64,12-3 192,2-2-128,-6 1-4960,-13 4 2657</inkml:trace>
  <inkml:trace contextRef="#ctx0" brushRef="#br0" timeOffset="1">0 66 11136,'81'-9'5056,"86"9"-4417,-96-3 865,-13 3-960,15-5 64,-6 2-384,6-6-192,-7 6-64,2-5 32,-9 3 0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6:2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25 8960,'-66'-20'4064,"53"23"-3520,16-6 64,7-2-448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7:32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371 8 3968,'5'-8'3610,"-12"10"-1471,-26 19-1704,1 3 1,2 0-1,0 2 1,-33 39-1,28-26-601,3 3 1,-46 75-1,72-107 171,1 1 0,0 0 0,0 0 1,1 0-1,-3 15 0,6-20 38,0 1-1,0-1 1,0 1 0,1-1 0,0 1-1,0 0 1,1-1 0,0 1 0,0-1 0,4 12-1,-4-16 3,-1-1-1,1 1 1,0 0 0,-1-1-1,1 1 1,0-1-1,0 1 1,0-1 0,0 1-1,1-1 1,-1 0-1,0 1 1,1-1 0,-1 0-1,0 0 1,1 0-1,0 0 1,-1 0-1,1 0 1,-1-1 0,1 1-1,0 0 1,0-1-1,-1 0 1,1 1 0,0-1-1,0 0 1,0 0-1,-1 0 1,1 0 0,0 0-1,0 0 1,0 0-1,-1-1 1,4 0-1,1-1 75,0 0 0,0 0 0,-1-1 0,1 0 0,0 0 0,-1-1 0,0 1 0,0-1 0,7-6 0,6-9 112,-2 0 1,0 0-1,-1-2 1,24-43-1,-24 30-292,-1 0 0,10-39 0,-19 57 42,-3 9-7,0-1 0,0 1 1,-1-1-1,1-8 1,11 40-487,0 4 414,23 47 31,-30-64 68,1-1 0,0 0 0,1 0 0,15 15 0,-15-17 60,0 0 0,1-1 1,0 0-1,0 0 0,1-1 1,0-1-1,15 7 0,-21-10 31,0-1 0,1 1 0,-1-1 0,1-1 0,-1 1-1,1-1 1,-1 1 0,1-1 0,0-1 0,-1 1 0,1-1 0,-1 1 0,1-1-1,-1-1 1,1 1 0,-1 0 0,0-1 0,0 0 0,1 0 0,-1-1 0,4-2-1,-1-1-8,0 0-1,0 0 0,-1-1 0,0 0 0,0 0 0,0 0 0,-1-1 0,0 0 0,6-12 0,2-11-56,12-42-1,-6 17 42,-4 17-120,-15 39 40,0 0 0,0-1 1,0 1-1,0-1 1,1 1-1,-1 0 0,0-1 1,0 1-1,1-1 0,-1 1 1,0 0-1,1 0 0,-1-1 1,0 1-1,1 0 1,-1-1-1,0 1 0,1 0 1,-1 0-1,1 0 0,-1-1 1,0 1-1,1 0 0,0 0 1,0 0 0,-1 0 1,0 0 0,1 1 0,-1-1-1,1 0 1,-1 0 0,0 1 0,1-1-1,-1 0 1,0 1 0,1-1-1,-1 0 1,0 1 0,1-1 0,-1 1-1,0-1 1,0 0 0,1 2 0,7 24-137,-2-2 222,-2 1-1,-1 0 0,-1 0 1,-1 0-1,-1 0 0,-1 0 1,-5 26-1,5-44 47,0-1 0,-1 0-1,0 0 1,0 0 0,-1 0 0,-3 7 0,5-12-87,1 1 1,-1-1 0,0 0-1,0 0 1,0 0 0,0 0-1,1 1 1,-2-1 0,1 0-1,0 0 1,0-1 0,0 1-1,0 0 1,-1 0 0,1-1-1,0 1 1,0 0 0,-1-1 0,1 0-1,-1 1 1,1-1 0,0 0-1,-1 1 1,1-1 0,-1 0-1,1 0 1,-1 0 0,1 0-1,-1-1 1,-2 0 0,0 0 5,-1-1 1,1 0-1,0 0 1,-1-1-1,1 1 0,1-1 1,-1 0-1,-4-3 1,-10-9-465,45 22-204,1 2 794,0-2 1,58 6-1,-39-7 16,-42-5-137,62 10-466,-24-1-2858,-6 1 907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8:1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541 288 2496,'0'-1'81,"1"1"1,0 0-1,0-1 0,0 1 0,-1-1 1,1 1-1,0-1 0,0 0 1,-1 1-1,1-1 0,-1 0 0,1 1 1,0-1-1,-1 0 0,1 0 1,0-1-1,-1 1 69,0 0 0,1 1 0,-1-1 0,1 0 0,0 0 0,-1 1 0,1-1-1,-1 0 1,1 1 0,0-1 0,0 0 0,-1 1 0,1-1 0,0 1 0,1-1 0,-2 0-37,1 1 1,0-1-1,0 1 0,-1-1 0,1 0 1,-1 0-1,1 1 0,-1-1 0,1 0 1,-1 0-1,1 0 0,-1 1 0,1-1 0,-1 0 1,0 0-1,0 0 0,1 0 0,-1 0 1,0 0-1,0 0 0,0 0 0,0 0 1,0 0-1,-1-1 0,-2-27 784,2 24-636,-1-7-108,-1 1-1,0-1 0,0 0 0,-1 1 0,-1 0 0,0 0 1,-1 0-1,0 1 0,0 0 0,-1 0 0,0 0 0,-1 1 1,0 0-1,-12-10 0,14 14-144,-1 0 0,1 1-1,-1 0 1,0 1 0,0-1 0,-1 1 0,1 0 0,0 1-1,-1 0 1,0 0 0,1 1 0,-1-1 0,0 2 0,0-1-1,0 1 1,0 1 0,-8 0 0,3 1-16,0 0-1,0 1 1,0 1 0,1 0 0,-1 0 0,1 1-1,0 1 1,0 0 0,-13 9 0,7-1-43,0 0 0,1 1 1,1 1-1,0 1 0,-22 29 1,28-32 95,1 0 0,0 1 0,1 0 0,0 1 0,2-1 0,0 1 0,0 0 0,-3 20 0,9-32-2,-1 0 0,1 0 0,-1 0 0,1 0 0,0 0 0,1 0 1,-1 0-1,1-1 0,0 1 0,-1 0 0,2 0 0,-1-1 0,0 1 0,1 0 0,0-1 0,-1 1 1,1-1-1,1 0 0,-1 0 0,0 0 0,1 0 0,3 3 0,-1-2 84,1 1-1,0-1 1,1 0 0,-1-1-1,1 1 1,-1-1-1,1-1 1,0 1 0,0-1-1,13 2 1,13 1 174,57 0 1,-29-3-260,84 2 129,-128-3-192,0 1 1,-1 0-1,1 1 0,0 1 1,-1 0-1,0 2 0,20 8 1,-29-11 45,-1 0 1,0 1 0,0 0 0,0 0 0,-1 0 0,1 0 0,-1 1 0,0 0 0,0 0 0,-1 0 0,1 1 0,-1 0 0,-1-1-1,1 2 1,-1-1 0,0 0 0,0 1 0,0-1 0,1 9 0,-2-6 28,-1 1 0,0-1 0,0 1 0,-1-1 0,0 1 0,-1-1 0,0 1 0,0-1 0,-1 0 0,0 0 0,-1 1 0,0-1 0,-8 15 0,3-9 32,-1-1 0,0 0 0,-1-1 0,-1 0 0,0 0 0,-1-1 0,0-1 0,-16 12-1,18-17-38,-1 1 0,0-1-1,-1-1 1,0 0-1,0 0 1,0-1-1,-24 4 1,5-3-79,1-3 1,-36 0-1,21 3-22,35-3 105,10-2-3,6-1 3,9-3 56,0-1 0,-1 0 0,0-1 0,25-15 0,53-40-128,-47 30 88,33-18-8,1 3-1,117-47 1,82-40 293,-265 125-448,-10 7-137,-7 5-67,-3 3 97,4-3 166,-8 7-61,0 2 0,-12 18 0,20-26 97,0 1 1,0-1-1,1 1 1,0 0-1,0 0 1,0 0 0,1 0-1,0 0 1,-1 10-1,1-7 17,1-1-1,0 1 1,0-1-1,1 1 1,0-1-1,1 0 1,0 1-1,0-1 1,0 0-1,6 11 1,-5-12 50,0-1 0,1 1 1,0-1-1,7 10 0,-10-15-38,0 1-1,0-1 1,1 0-1,-1 0 1,0 0-1,1 0 1,-1 0-1,1 0 1,-1 0-1,1 0 1,0 0-1,-1-1 1,1 1-1,0-1 1,-1 1-1,1-1 0,0 0 1,0 1-1,-1-1 1,1 0-1,0 0 1,0 0-1,0 0 1,2-1-1,-2 0 11,-1 1-1,1-1 0,0 0 1,-1 0-1,1 1 0,-1-1 1,1 0-1,-1 0 0,0-1 1,1 1-1,-1 0 0,0 0 1,0-1-1,0 1 0,2-2 1,-1-1 6,0 0 1,0 1 0,-1-1 0,1 0-1,-1-1 1,2-3 0,-1-2-22,-1 0 1,0 0-1,0 0 0,-1 0 1,-1-11-1,0 13-27,0 0 0,0 1-1,-1-1 1,0 1 0,0 0 0,-1-1 0,0 1 0,0 0-1,-1 1 1,1-1 0,-2 0 0,1 1 0,-10-11-1,-15-12-251,29 29 259,0-1 0,0 1 0,0 0 0,0 0 0,0 0 0,0 0 0,0 0 0,0-1-1,0 1 1,0 0 0,0 0 0,0 0 0,0 0 0,0-1 0,0 1 0,0 0 0,0 0 0,0 0-1,0 0 1,0 0 0,0-1 0,0 1 0,0 0 0,0 0 0,0 0 0,0 0 0,0 0 0,0-1 0,1 1-1,-1 0 1,0 0 0,0 0 0,0 0 0,0 0 0,0 0 0,0 0 0,1-1 0,-1 1 0,0 0-1,0 0 1,12-6 6,20-6-119,-24 9 92,94-30 13,-89 30-26,0 1 1,-1 0 0,1 0-1,0 2 1,0-1-1,15 3 1,-24-2-4,0 1 1,0-1-1,1 1 1,-1 0-1,0 1 1,0-1-1,0 1 1,4 2 0,-7-3 30,0 0 0,0 0 1,0-1-1,0 1 1,0 0-1,0 0 0,0 0 1,-1 0-1,1 0 1,0 1-1,0-1 1,-1 0-1,1 0 0,-1 0 1,1 0-1,-1 1 1,0-1-1,0 0 0,1 1 1,-1-1-1,0 0 1,0 0-1,0 1 1,0-1-1,0 0 0,0 1 1,-1-1-1,1 0 1,-1 3-1,-2 3 53,-1 1 0,1-1 0,-1 0 0,-8 11-1,-5 10 75,10-14-14,5-8 78,3-6 149,13-10 60,-2 3-309,6-5-92,0 1 0,0 0 0,1 2 0,0 0 0,1 1-1,-1 1 1,2 1 0,23-4 0,-39 9-36,0 0 0,0 1 0,0-1 1,-1 1-1,1 0 0,0 1 0,0-1 0,0 1 0,-1 0 0,9 2 0,-11-2 34,-1 0 0,1-1 0,-1 1 0,0 0 0,1 0-1,-1 0 1,0 0 0,0 0 0,0 0 0,0 0 0,0 0-1,0 0 1,0 1 0,0-1 0,0 0 0,0 0 0,-1 1-1,1-1 1,0 1 0,-1-1 0,0 1 0,1-1 0,-1 1 0,0-1-1,1 1 1,-1-1 0,0 1 0,0-1 0,0 1 0,-1 0-1,1-1 1,0 1 0,-1-1 0,1 1 0,-1-1 0,0 2-1,-8 23 12,-8 32 214,16-47-92,3-6 257,-1-6-342,1 1 0,-1-1 0,1 0-1,-1 1 1,1-1 0,-1 0 0,0 0 0,1 0-1,-1 0 1,2-1 0,29-25 247,-23 19-316,0 0 0,0 1 0,1 0 1,0 1-1,0 0 0,0 0 0,1 1 1,12-5-1,-20 10 8,-1-1-1,0 1 1,0-1 0,0 1-1,1 0 1,-1 0 0,0 0 0,0 0-1,0 0 1,1 1 0,-1-1-1,0 0 1,0 1 0,0 0-1,0-1 1,3 3 0,0 0-10,-1 0 1,0 0 0,0 1 0,0 0-1,5 5 1,-5-4-29,-1-1 76,1 0 0,0 0 0,0-1 0,0 0 0,0 1 0,0-1 0,1-1 0,-1 1 0,1-1 0,6 3 0,-7-4 20,0 0-1,0-1 1,0 1 0,0-1 0,0 0 0,0 0 0,0 0-1,0-1 1,0 1 0,0-1 0,0 0 0,0 0 0,5-3-1,39-18 281,-25 12-206,-13 4-78,1 1-1,-1-1 0,0 0 1,0-1-1,-1-1 1,0 1-1,0-1 0,15-19 1,-24 27-38,0-1 1,1 1-1,-1-1 1,0 1 0,0-1-1,1 0 1,-1 1 0,0-1-1,0 1 1,0-1-1,0 0 1,0 1 0,0-1-1,0 0 1,0 1-1,0-1 1,0 0 0,0 1-1,0-1 1,0 1 0,0-1-1,-1 0 1,1 1-1,0-1 1,0 1 0,-1-1-1,1 0 1,-1 1-1,1-1 1,0 1 0,-1 0-1,1-1 1,-1 1 0,1-1-1,-1 1 1,1-1-1,-2 1 1,1-1-37,-1 0 0,0 0 1,0 0-1,1 0 0,-1 0 0,0 0 0,0 1 1,0-1-1,0 1 0,-4-1 0,-2 2-28,0 0-1,0 0 0,1 1 0,-1 0 1,0 0-1,1 0 0,-1 1 0,1 1 1,0-1-1,-7 5 0,7-4 69,2 0 1,-1 0-1,0 1 0,1-1 0,0 1 0,0 0 1,0 1-1,1-1 0,-1 1 0,1 0 0,-5 11 1,7-13 39,1 0-1,0 0 1,1 1 0,-1-1 0,1 1 0,-1-1-1,1 0 1,1 1 0,-1-1 0,1 1 0,-1-1 0,1 0-1,0 0 1,1 1 0,-1-1 0,1 0 0,0 0 0,0 0-1,0 0 1,0-1 0,1 1 0,0 0 0,0-1 0,0 0-1,0 0 1,0 0 0,0 0 0,6 3 0,-1-2-4,0 0 1,0 0-1,1-1 1,0-1 0,-1 1-1,1-2 1,0 1-1,0-1 1,14 0-1,-9-1 109,0-2 0,-1 1 0,0-2 0,1 1 0,22-9 0,-13 1-502,0 0-1,29-18 1,35-30-5106,-55 37 2833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7:33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117 561 1824,'0'-1'82,"0"1"-1,0-1 1,0 1 0,0-1-1,0 1 1,0-1 0,0 1-1,0-1 1,0 1 0,0-1-1,1 1 1,-1 0 0,0-1-1,0 1 1,0-1 0,1 1-1,-1-1 1,0 1 0,1 0 0,-1-1-1,0 1 1,1 0 0,-1-1-1,0 1 1,1 0 0,-1 0-1,1-1 1,0 1 0,-1 0 124,1 0 1,-1-1 0,0 1-1,1 0 1,-1 0 0,0-1-1,1 1 1,-1 0 0,0-1-1,1 1 1,-1 0 0,0-1-1,1 1 1,-1 0 0,0-1 0,0 1-1,0-1 1,1 1 0,-1 0-1,0-1 1,0 1 0,0-1-1,0 1 1,0-1 0,0 1-1,0-1 1,0 1 0,0-1-1,0 1-173,0 0 0,0 0-1,0 0 1,0-1-1,-1 1 1,1 0 0,0 0-1,0 0 1,0 0-1,0 0 1,0 0 0,-1 0-1,1 0 1,0 0-1,0 0 1,0 0 0,0 0-1,0 0 1,-1 0 0,1 0-1,0 0 1,0 0-1,0 0 1,0 0 0,-1 0-1,1 0 1,0 0-1,0 0 1,0 0 0,0 0-1,0 0 1,0 0-1,-1 0 1,1 1 0,0-1-1,0 0 1,0 0-1,0 0 1,0 0 0,0 0-1,0 0 1,-1 0 0,1 1-1,-8 4 247,7-4-174,-5 2-15,0 1 0,-1-1 0,-7 2 0,9-4-78,0 1 1,0 0 0,1 0-1,-1 1 1,1-1-1,-1 1 1,1 0-1,0 0 1,-6 5-1,6-4-71,0 1 0,1-1-1,-1 1 1,1 0 0,-5 9 0,7-13 66,0 1 0,1 0 0,-1-1 0,1 1 0,-1 0 0,1 0 0,0 0 1,0-1-1,0 1 0,0 0 0,0 0 0,0 0 0,0 0 0,1-1 0,-1 1 0,1 0 1,-1 0-1,1-1 0,0 1 0,0 0 0,0-1 0,1 3 0,1-1 60,-1 1 0,1-1 0,0 0 0,-1-1 0,1 1 0,1 0 0,-1-1 0,0 0 0,1 0 0,-1 0 0,8 3 0,-10-4-3,1-1-1,0 1 1,0-1-1,0 1 0,0-1 1,0 0-1,0 0 1,0 1-1,0-2 1,0 1-1,0 0 0,1 0 1,-1-1-1,-1 1 1,1-1-1,0 1 1,0-1-1,0 0 1,0 0-1,0 0 0,0 0 1,-1 0-1,1 0 1,-1 0-1,3-2 1,-2 1 39,-1 0 1,1 0-1,0 0 1,-1 0-1,1-1 1,-1 1 0,1 0-1,-1-1 1,0 1-1,0-1 1,0 0-1,0-2 1,0-1-13,-1 1 0,1-1 0,-2 1 1,1 0-1,-2-11 0,2 14-77,-1-3-13,0 0-1,0-1 1,0 1 0,-1-1 0,1 1 0,-1 0 0,-1 0-1,-3-7 1,6 12-1,-8-13-161,8 13 149,-1-1-1,1 1 0,0 0 1,0 0-1,0 0 0,0 0 1,-1-1-1,1 1 1,0 0-1,0 0 0,0 0 1,0-1-1,0 1 0,0 0 1,0 0-1,-1-1 1,1 1-1,0 0 0,0 0 1,0-1-1,0 1 0,0 0 1,0 0-1,0-1 0,0 1 1,0 0-1,0 0 1,0 0-1,0-1 0,1 1 1,-1 0-1,0 0 0,0-1 1,0 1-1,0 0 1,0 0-1,0 0 0,1-1 1,-1 1-1,0 0 0,0 0 1,0-1-1,5 13-637,-4-11 656,0 0 1,1 0-1,-1 0 1,0-1 0,1 1-1,-1 0 1,0-1-1,1 1 1,-1-1 0,1 0-1,-1 1 1,1-1-1,-1 0 1,1 0 0,-1 0-1,1 0 1,0 0-1,-1 0 1,1 0 0,-1-1-1,1 1 1,-1-1 0,0 1-1,1-1 1,-1 1-1,2-2 1,3-1 67,-1-1 0,0 0 0,0 0 0,8-8 0,-10 9-30,37-38 293,-1-2 0,-2-2 0,36-59 1,78-107 259,-135 191-664,32-31 1,-47 51 57,0-1 1,-1 0-1,1 1 1,0-1-1,-1 1 1,1-1-1,0 1 0,0 0 1,-1-1-1,1 1 1,0 0-1,0-1 1,0 1-1,-1 0 1,1 0-1,0 0 1,0 0-1,0 0 0,0 0 1,1 0-1,-1 0 4,0 1 0,-1-1 0,1 0 0,0 1-1,0 0 1,-1-1 0,1 1 0,0-1 0,-1 1-1,1 0 1,-1 0 0,1-1 0,-1 1 0,1 0-1,-1 0 1,1 0 0,-1-1 0,0 1 0,0 0-1,1 0 1,-1 0 0,0 0 0,0 0 0,0 1-1,2 17-18,0 0 0,-2 1 0,-2 25 0,-7 22 108,-3-2 0,-29 92-1,-89 196 34,68-216 374,-91 144 0,147-271-289,0-1 1,0 0 0,-1-1-1,0 0 1,-10 9 0,14-14-100,-13 8 436,15-11-525,1 0-1,-1 1 1,1-1-1,-1 0 1,1 0 0,0 0-1,-1 0 1,1 0-1,-1 0 1,1 0 0,-1 0-1,1 0 1,-1 0-1,1-1 1,-1 1 0,1 0-1,-1 0 1,1 0-1,-1-1 1,1 1 0,0 0-1,-1 0 1,1-1-1,0 1 1,-1 0 0,1-1-1,0 1 1,-1 0-1,1-1 1,0 1 0,-1-1-1,1 1 1,0 0 0,0-1-1,0 1 1,-1-1-1,1 1 1,0-1 0,0 1-1,0-1 1,-1-3-18,0 1 0,1-1 0,-1 0 0,1 1 0,0-1 1,0 0-1,1 1 0,0-8 0,9-28 17,-5 25 10,0 0 0,1 1-1,1 0 1,0 0 0,14-18-1,-3 8 62,35-36 0,-29 37-49,1 0 0,2 1 0,35-21-1,91-43 381,-128 72-291,46-21 223,17-9-1105,-67 31-4951,22-17 0,-20 16 2157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7:34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37 4800,'-2'-22'2469,"2"21"-2351,0 1 1,0-1-1,0 0 1,0 1-1,0-1 1,0 1-1,0-1 1,0 1-1,0-1 0,1 1 1,-1-1-1,0 1 1,0-1-1,1 1 1,-1-1-1,0 1 1,0-1-1,1 1 1,-1-1-1,1 1 1,-1 0-1,0-1 1,1 1-1,-1 0 1,1-1-1,-1 1 0,1 0 1,-1-1-1,1 1 1,-1 0-1,1 0 1,0 0-1,-1 21 170,-5 184 1800,-1 0-730,9 30 1095,-3-234-1984,6-5-1792,1 3 332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7:35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17 4576,'12'-13'1450,"-9"10"-868,-3 6-293,1 0 0,-1 0 0,0 0 0,0 0 0,0 0-1,0 0 1,-2 5 0,2-7-248,-3 20 816,-1 0 0,-1 1 1,-12 32-1,16-53-839,-3 12 348,-2-1 0,1 1 0,-2-1 0,0-1 1,0 1-1,-12 13 0,17-23-290,0 0-1,0 0 1,0 0-1,0 0 1,0-1 0,-1 1-1,1-1 1,-1 1-1,1-1 1,-1 0-1,0 0 1,1 0-1,-1 0 1,0 0 0,0-1-1,0 1 1,-3-1-1,4 0-31,0 0 0,0 0 0,0 0-1,1 0 1,-1 0 0,0-1 0,0 1 0,0-1-1,0 1 1,1-1 0,-1 0 0,0 1 0,0-1-1,1 0 1,-1 0 0,1 0 0,-1-1 0,1 1-1,-3-2 1,0-1 67,0 0-118,0 0 0,1 0-1,-1 0 1,1-1 0,0 1 0,0-1 0,1 1 0,-1-1-1,1 0 1,0 0 0,1 0 0,-1 0 0,1 0 0,0-1-1,0 1 1,1 0 0,-1-1 0,1 1 0,0 0 0,1-1 0,-1 1-1,1 0 1,0-1 0,0 1 0,1 0 0,0 0 0,0 0-1,0 0 1,0 0 0,1 1 0,0-1 0,0 1 0,0-1 0,0 1-1,1 0 1,-1 0 0,1 1 0,0-1 0,0 1 0,6-4-1,-6 5-21,0 0 0,0 0-1,1 0 1,-1 0-1,1 1 1,0-1-1,-1 1 1,1 0 0,0 1-1,0-1 1,0 1-1,-1 0 1,1 0-1,9 2 1,-11-2 28,1 1-1,-1 1 1,0-1 0,1 0-1,-1 1 1,0 0 0,0-1-1,0 1 1,0 1 0,0-1-1,-1 0 1,1 1 0,-1-1-1,1 1 1,-1 0 0,0 0-1,0 0 1,0 0 0,0 0-1,2 6 1,0 3 87,0 0 0,-1 0 0,0 0 0,-1 1 0,1 12-1,0 68 701,-3-86-722,-2 30 252,-1 0 0,-2 0 0,-1-1 0,-2 0 0,-1 0 0,-3-1-1,0 0 1,-26 50 0,36-82-249,0 0 1,1 0-1,-1-1 0,0 1 1,0 0-1,0-1 0,-1 1 1,-3 2-1,-5 6-241,21-16-5363,15-5 1720,-21 8 2761,23-5-1824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7:35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477 0 3072,'-2'4'7454,"-13"5"-5330,-15 1-373,-1-1 0,-51 7 0,53-12-1514,1 1 1,0 2-1,-46 17 1,66-20-235,1-1 1,-1 1-1,1 0 0,0 1 1,0 0-1,0 0 1,0 0-1,-7 9 1,12-11 15,0-1 0,0 1 0,0 0 0,0 0 0,1 0 0,-1 1 0,1-1 0,0 0 0,0 0 0,0 1 0,0-1 0,1 1 0,-1-1 0,1 0 1,0 1-1,0-1 0,0 1 0,0-1 0,1 1 0,0-1 0,-1 1 0,3 4 0,28 87 674,-30-92-656,0 0 0,1 0-1,-1-1 1,1 1-1,-1 0 1,1-1-1,0 1 1,0-1-1,0 1 1,0-1 0,0 0-1,0 0 1,1 0-1,-1 0 1,1 0-1,-1 0 1,4 1 0,2 0-23,0-1 0,0 0 1,0 0-1,0 0 0,8 0 1,26 5-40,-34-5 29,-3-1-34,1 1 0,-1-1-1,1 1 1,-1 0 0,0 1 0,9 4-1,3 5-7,0 1-1,-1 0 1,24 26-1,-37-36 52,0 1 0,1 0 1,-1 1-1,0-1 0,-1 0 0,1 1 0,-1 0 1,0-1-1,0 1 0,-1 0 0,1 0 0,-1 0 0,0 0 1,0 0-1,-1 0 0,0 1 0,0-1 0,0 0 1,0 0-1,-2 8 0,1-10 28,0-1 1,0 1-1,-1 0 1,1-1-1,-1 1 1,1-1-1,-1 0 0,0 1 1,0-1-1,0 0 1,0 0-1,0 0 0,-4 2 1,-1 1 96,0-1-1,0 0 1,-12 5 0,-5-1 91,1-1 0,-42 8 0,-49 0 171,93-13-335,4 0-379,0 0 1,0-2 0,-29-3-1,46 3 270,0 0-1,0 0 1,0 0-1,0 0 1,0 0-1,0 0 1,0 0-1,0 0 1,0 0-1,0 0 1,0 0-1,0 0 1,0-1-1,0 1 1,0 0-1,0 0 1,0 0-1,0 0 0,0 0 1,0 0-1,0 0 1,0 0-1,0 0 1,0 0-1,0 0 1,0 0-1,0 0 1,0 0-1,0-1 1,-1 1-490,1 0 489,0 0 1,0 0-1,0 0 1,0 0-1,0 0 0,0 0 1,-1 0-1,1 0 1,0 0-1,0 0 1,0 0-1,0 0 1,0 0-1,0 0 1,0 0-1,0 0 1,0 0-1,0 0 1,0 0-1,0 0 1,0 0-1,0 0 1,-1 0-1,9-3-1888,14-1-534,17-3-1976,9 3 1457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7:36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77 5632,'0'-6'284,"0"0"127,0 0-1,0-1 0,0 1 1,-1 0-1,0 0 1,-2-9-1,2 14-290,1 0 0,-1 0 0,1 1-1,-1-1 1,0 0 0,1 0 0,-1 0 0,0 0 0,1 1-1,-1-1 1,0 0 0,0 1 0,0-1 0,1 1 0,-1-1 0,0 1-1,0-1 1,0 1 0,0-1 0,-2 1 0,1-1-45,0 1-1,0 0 1,0 0 0,0 1 0,0-1-1,0 0 1,0 0 0,0 1 0,1 0-1,-4 0 1,-2 3-40,0-1 0,0 2 0,0-1 1,-7 6-1,0 2 93,1 0 0,-1 2 0,-14 19 1,25-29-98,-18 22 289,-28 44 1,42-59-215,1 1-1,1-1 1,-1 1 0,2 1 0,0-1-1,-5 24 1,9-32-75,-1 0-1,1 1 1,0-1-1,0 0 1,1 0 0,-1 1-1,1-1 1,0 0 0,0 0-1,0 0 1,1 0-1,-1 0 1,1 0 0,0 0-1,0 0 1,0 0-1,1-1 1,-1 0 0,7 7-1,-1-3 84,0 0 0,0-1-1,1 0 1,0 0 0,0-1-1,17 8 1,-7-5 72,0-1 0,0-1 1,1 0-1,0-1 0,0-2 1,0 0-1,1-1 0,26-1 1,-35-1-67,0-1 1,0 0-1,0-1 1,0-1-1,0 0 1,-1 0-1,1-1 1,-1 0-1,0-1 1,0-1-1,0 0 1,-1 0-1,0-1 1,0 0 0,10-11-1,-14 11-69,0 0 0,-1 0 1,0-1-1,0 1 0,-1-1 0,0 0 1,-1-1-1,0 1 0,0-1 0,0 1 0,-1-1 1,-1 0-1,1 0 0,-2 0 0,1 0 0,-2-13 1,0 4-26,0 0 1,-2 1-1,0-1 1,-1 1-1,-1-1 1,0 1-1,-11-20 1,12 28-30,-1 0-1,0 0 1,0 1 0,-12-14 0,13 18-8,0 0 1,0 1-1,0-1 0,0 1 1,-1 0-1,1 0 0,-1 0 0,0 1 1,0-1-1,-9-2 0,4 3-16,-1 1 0,0-1 0,1 2 0,-1 0 0,0 0 0,0 1 0,1 0 0,-1 0 0,0 2 0,1-1 0,0 1 0,0 1 0,-1 0 0,-11 6 0,6-1-499,-1 1 0,2 1-1,-1 0 1,1 1 0,-21 22 0,-11 18-1319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7:36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9 4992,'1'-1'111,"0"0"0,-1 1 0,1-1 0,0 0 0,0 1 0,-1-1 0,1 1 0,0-1-1,0 1 1,0-1 0,0 1 0,0 0 0,0-1 0,-1 1 0,1 0 0,0 0 0,0 0 0,0 0 0,0 0 0,0 0 0,0 0 0,1 0 0,-1 1-21,0-1 0,0 1 0,-1-1 1,1 1-1,0-1 0,-1 1 0,1 0 0,-1-1 1,1 1-1,-1 0 0,1 0 0,-1-1 0,1 1 1,-1 0-1,0 0 0,0 0 0,1-1 0,-1 1 1,0 1-1,1 4 266,0 0 1,-1 0 0,1 0-1,-2 0 1,0 10 0,-2-2 104,0 0 0,0 0-1,-2-1 1,0 1 0,-11 21 0,1-9 295,-28 38 0,20-35-471,-2-1-1,0-1 1,-2-1-1,-1-1 1,-1-1 0,-1-2-1,-52 29 1,77-48-572,0 0-1,0 0 1,0-1 0,0 0-1,0 0 1,0 0 0,-9 1 0,3-2-1249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7:38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1201 3392,'1'-1'375,"0"0"0,0 0 0,-1-1 0,1 1 0,-1 0 0,1 0 0,-1 0 0,1-1-1,-1 1 1,1 0 0,-1 0 0,0-3 0,3-8 1097,10-22 623,-5 13-1157,0 1-1,23-39 0,0 7-222,-3 7-193,33-44 1,-31 50-276,37-44 87,-53 67-261,1 0 0,30-24 0,-41 38-67,-1-1 0,1 0 0,0 1 1,1 0-1,-1 0 0,0 0 0,1 0 0,7-1 1,-10 2-11,-1 1-1,1 0 1,-1 0 0,1 0 0,-1 0 0,1 0 0,-1 0 0,1 1 0,-1-1 0,1 0 0,-1 1 0,0-1 0,1 1 0,-1 0 0,1-1 0,-1 1 0,0 0 0,0 0 0,1 0 0,-1 0 0,0 0 0,0 0 0,0 0 0,0 0 0,0 0 0,0 0 0,-1 1 0,1-1 0,0 0 0,0 2-1,1 3 14,0 0-1,0 0 0,-1 0 0,0 0 0,0 0 0,0 0 0,-1 0 0,0 0 1,0 0-1,-2 8 0,-1 10 35,-8 27 1,10-49-50,-5 22 46,-2-2-1,0 1 1,-2-1-1,-16 28 0,7-11 372,19-38-381,0-1 0,-1 1 0,1-1 0,0 1 0,-1-1 0,1 1 0,0 0 0,0-1 0,0 1 0,0-1 0,0 1 0,-1 0 0,1-1 0,0 1 0,1 0 0,-1 0-2,0-1 0,1 0 0,-1 0 0,0 1 0,1-1 0,-1 0 0,1 0 0,-1 0 0,0 0 0,1 0 0,-1 0 0,1 0 0,-1 0 0,0 0 0,1 0 0,-1 0-1,1 0 1,-1 0 0,1 0 0,-1 0 0,0 0 0,1 0 0,-1 0 0,1-1 0,-1 1 0,0 0 0,1 0 0,-1 0 0,0-1 0,1 1 0,-1 0 0,1-1 0,14-7 111,0-1 1,0-1-1,23-20 0,38-41-72,-35 25-105,-32 35-37,0-1-1,1 1 1,0 1 0,1 0-1,0 1 1,15-10-1,-25 18 64,0 1 0,0-1-1,0 0 1,0 1-1,0-1 1,0 1 0,1 0-1,-1-1 1,0 1-1,0 0 1,0 0 0,1-1-1,-1 1 1,0 0-1,0 0 1,1 0 0,-1 1-1,2-1 1,-3 1-3,1-1 0,0 0 1,0 1-1,-1-1 0,1 1 1,0 0-1,-1-1 0,1 1 1,-1 0-1,1-1 0,-1 1 1,1 0-1,-1-1 0,1 1 1,-1 0-1,0 0 0,1 0 1,-1 0-1,0 1 0,2 4-16,-2 0-1,1 1 0,-1-1 0,0 0 0,-1 10 0,-3 31 136,4 79 0,4-105 101,-4-21-188,0 1 0,0 0-1,1-1 1,-1 1 0,0 0 0,0-1 0,1 1 0,-1 0 0,1-1 0,-1 1 0,0-1-1,1 1 1,-1-1 0,1 1 0,-1-1 0,1 1 0,0-1 0,-1 1 0,1-1 0,-1 0 0,1 1-1,0-1 1,-1 0 0,1 1 0,0-1 0,-1 0 0,2 0 0,3 0 78,0-1 0,0 0-1,0 0 1,0 0 0,0-1 0,0 1 0,-1-1 0,1-1 0,4-2 0,42-28 102,2-4-165,38-29-32,-31 19-256,-60 47 254,0 0-1,0 0 0,0 0 1,0 0-1,0 0 0,0 0 1,0 0-1,0-1 0,1 1 1,-1 0-1,0 0 0,0 0 1,0 0-1,0 0 0,0 0 1,0 0-1,0 0 0,0 0 1,0 0-1,0 0 0,0-1 1,1 1-1,-1 0 0,0 0 1,0 0-1,0 0 0,0 0 1,0 0-1,0 0 0,0 0 1,0 0-1,1 0 0,-1 0 1,0 0-1,0 0 0,0 0 1,0 0-1,0 0 0,0 0 1,0 0-1,0 0 0,1 0 1,-1 0-1,0 0 0,0 0 1,0 1-1,0-1 1,0 0-1,0 0 0,0 0 1,0 0-1,0 0 0,0 0 1,1 0-1,-1 0 0,0 0 1,0 0-1,0 0 0,0 1 1,0-1-1,0 0 0,0 0 1,0 0-1,0 0 0,0 0 1,0 0-1,0 0 0,0 1 1,-3 11-160,-12 18-42,15-29 199,-5 9-31,0 0 1,1 0 0,0 0-1,1 1 1,0-1 0,-2 14-1,4-20 32,1-1 1,0 1-1,0-1 0,0 1 1,1-1-1,-1 1 0,1-1 1,0 1-1,0-1 0,0 0 1,0 1-1,1-1 0,-1 0 1,1 0-1,0 0 0,0 0 1,0 0-1,0 0 0,0-1 0,1 1 1,-1-1-1,1 1 0,5 3 1,0-1 76,1 0 1,0-1-1,0 1 0,0-2 1,0 1-1,1-2 1,-1 1-1,1-1 0,0 0 1,0-1-1,-1 0 1,1-1-1,0 0 0,0 0 1,0-1-1,12-3 1,-19 3-38,1 0 0,-1 0 0,1 0 0,-1-1 0,1 1 0,-1-1 0,0 0 0,0 0 0,0 0 0,0 0 0,0-1 0,0 1 0,-1-1 0,3-3 0,-1 1 3,-1 0 0,0-1 0,-1 0 0,1 0 0,-1 0 1,0 0-1,1-10 0,-1 6-37,0 0 0,-1 0 0,0-1 0,-1 1 0,0 0 0,-1-1 0,-2-13 0,1 16 4,1 2 4,0 0 0,0 0 1,-1 0-1,1 0 0,-1 0 0,-1 1 0,1-1 0,-1 1 1,0 0-1,0 0 0,-6-7 0,5 6-58,-1 1 0,0 0 0,0 1 0,-1-1 1,1 1-1,-7-4 0,9 6 16,0 1 0,0-1 1,0 1-1,0 0 0,-1 0 1,1 0-1,0 0 0,-1 1 1,1-1-1,0 1 0,-1 0 0,1 0 1,-1 0-1,-5 2 0,6-2 9,0 1-1,0 0 1,1 0-1,-1 0 1,0 0-1,1 0 0,-1 1 1,1-1-1,-1 1 1,1 0-1,0 0 1,-1 0-1,1 0 0,0 0 1,0 0-1,1 0 1,-1 1-1,0-1 1,1 1-1,-3 4 0,4-5 20,-1 0-1,1 0 0,-1-1 0,1 1 0,0 0 0,0 0 0,0 0 0,0 0 1,0 0-1,0 0 0,0 0 0,1 0 0,-1-1 0,1 1 0,-1 0 0,1 0 0,0 0 1,-1-1-1,1 1 0,0 0 0,0-1 0,1 1 0,-1-1 0,0 1 0,0-1 1,1 0-1,-1 1 0,1-1 0,-1 0 0,1 0 0,-1 0 0,4 1 0,0 1 27,0-1-1,0 0 0,1-1 1,-1 1-1,1-1 0,-1 0 1,1 0-1,-1 0 0,1-1 1,0 0-1,-1 0 0,1-1 1,0 1-1,-1-1 0,9-3 1,-5 2 16,0-1 0,-1-1-1,1 1 1,0-1 0,-1-1 0,0 0 0,0 0 0,10-8 0,3-8 63,-2 0-1,0-1 0,26-41 1,-9 12-66,51-55 163,-50 64-150,53-80 0,-60 71 83,-3-2 1,33-87-1,-27 42 83,-32 95-394,-5 13 18,-9 22-8,-20 58 127,3 2 0,5 1 1,-19 130-1,27-25 192,16-156 109,3 1 0,10 70 0,-10-103-286,1 0 1,0 0-1,0-1 0,1 1 1,6 12-1,-9-22-111,-1 1 0,0-1 0,0 1-1,1-1 1,-1 1 0,0-1-1,1 1 1,-1-1 0,0 1 0,1-1-1,-1 1 1,1-1 0,-1 0 0,1 1-1,-1-1 1,1 0 0,-1 1-1,1-1 1,-1 0 0,1 0 0,0 1-1,-1-1 1,1 0 0,-1 0 0,1 0-1,0 0 1,-1 0 0,1 0-1,-1 0 1,1 0 0,0 0 0,-1 0-1,2 0 1,-1-1-106,0 1 0,-1-1 1,1 0-1,0 1 0,0-1 0,0 0 0,0 0 1,-1 0-1,1 1 0,0-1 0,-1 0 0,1 0 0,-1 0 1,1 0-1,-1 0 0,1 0 0,-1 0 0,1 0 0,-1-3 1,2-21-3890,-2-6 1372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7:39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85 8384,'-27'-20'3808,"27"4"-3328,0 7 1312,5 9-1088,4-8 128,4 5-480,14-5-257,4 4-31,24-4-64,8 5 0,17-2 64,1 5-32,1 0-2335,-11 8 1247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7:41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13 918 5472,'-1'0'70,"1"0"0,0 0 0,-1 0 0,1-1 1,-1 1-1,1 0 0,-1 0 0,1 0 0,0 1 0,-1-1 0,1 0 1,-1 0-1,1 0 0,-1 0 0,1 0 0,0 0 0,-1 1 1,1-1-1,0 0 0,-1 0 0,1 0 0,-1 1 0,1-1 0,0 0 1,0 1-1,-1-1 0,1 0 0,0 1 0,-1-1 0,1 0 1,0 1-1,0-1 0,0 1 0,0-1 0,-1 0 0,1 1 0,0 0-18,1 0 0,-1 0 0,1-1-1,-1 1 1,0 0 0,1 0-1,-1-1 1,1 1 0,0 0 0,-1-1-1,1 1 1,0 0 0,-1-1-1,1 1 1,0-1 0,-1 1-1,1-1 1,0 0 0,0 1 0,0-1-1,0 1 1,9 2 307,0 0 1,0 0-1,0-1 1,0 0-1,0 0 1,1-1-1,-1-1 0,0 0 1,19-2-1,-6-1 249,-1-1 0,-1-1 0,34-13 1,-48 16-495,-1 0 0,1-1 0,-1 0 0,1 0 0,-1-1 0,0 0 0,0 0 0,-1 0 0,1-1 0,-1 0 0,0 0 0,8-10 0,-9 9-89,-1 0 1,0 0-1,0 0 0,-1-1 1,0 1-1,0-1 0,0 1 1,-1-1-1,0 0 0,0 1 1,-1-1-1,0 0 0,0 0 1,0 1-1,-1-1 0,0 0 1,0 0-1,-1 1 0,0-1 1,0 1-1,0 0 0,-1-1 1,-5-7-1,7 12-41,0 0-1,0 1 1,0-1-1,0 1 1,-1-1-1,1 1 1,-1-1-1,1 1 1,-1 0-1,1 0 1,-1-1-1,0 1 1,0 0 0,0 1-1,1-1 1,-1 0-1,0 0 1,0 1-1,0-1 1,0 1-1,0 0 1,0 0-1,0-1 1,0 1-1,0 0 1,0 1-1,-3-1 1,-1 2-34,1 0 1,-1-1-1,1 2 1,-1-1-1,1 1 1,0-1-1,0 1 1,-6 6 0,-2 1-12,1 1 1,0 1 0,0 0-1,2 1 1,-1 0 0,2 0 0,0 1-1,0 1 1,-10 23 0,16-32 57,1 0 1,-1 1-1,1-1 1,0 1-1,1-1 0,-1 1 1,1 0-1,1-1 1,-1 1-1,1 9 1,1-12 16,-1-1 0,1 0 0,0 1 0,-1-1-1,1 0 1,1 1 0,-1-1 0,1 0 0,-1 0 0,1 0 0,0 0 0,0 0 0,0-1 0,0 1 0,0 0 0,1-1 0,-1 0 0,1 1 0,0-1 0,0 0 0,0 0 0,4 1 0,3 2 117,0-1 0,1 0-1,-1-1 1,1 0 0,0-1-1,0 0 1,0 0 0,0-1 0,0-1-1,1 0 1,-1 0 0,14-3 0,-13 0-29,1 0-1,-1 0 1,1-1 0,-1 0 0,0-2 0,-1 1 0,1-1 0,-1-1 0,-1 0 0,16-12 0,13-18-82,44-51 0,23-24-374,-103 109 333,1 0 0,0 0 1,0 1-1,5-4 0,-8 6 21,-1-1 1,1 1-1,-1 0 0,1-1 1,0 1-1,-1 0 0,1 0 1,-1-1-1,1 1 0,0 0 1,-1 0-1,1 0 0,0 0 1,-1 0-1,1 0 0,-1 0 0,1 0 1,0 0-1,-1 0 0,1 0 1,0 1-1,-1-1 0,1 0 1,-1 0-1,1 1 0,0-1 1,-1 0-1,1 1 0,-1-1 1,1 0-1,-1 1 0,1-1 1,-1 1-1,0-1 0,1 1 1,-1-1-1,1 1 0,-1-1 1,0 1-1,1 0 0,1 4 8,-1 0-1,0 1 1,0-1 0,-1 0-1,1 0 1,-1 0 0,0 1-1,0-1 1,-1 0 0,-1 9-1,-3 8 66,-8 22-1,12-39-66,-21 57 87,-8 28 310,30-77 12,5-9 44,5-9-48,142-113 299,-15 9-983,-132 105 233,0 0 0,1 1 0,-1 0-1,1 0 1,10-4 0,-14 7 23,-1-1 0,0 1-1,1 0 1,-1 0 0,0-1 0,1 1 0,-1 0 0,1 0 0,-1 1 0,0-1-1,1 0 1,-1 0 0,1 1 0,-1-1 0,0 1 0,0-1 0,1 1 0,-1-1 0,0 1-1,0 0 1,0 0 0,1 0 0,-1 0 0,0-1 0,0 1 0,0 0 0,-1 1-1,1-1 1,0 0 0,0 0 0,0 2 0,2 2-9,0 1 0,-1-1 0,0 1 0,0-1 0,0 1 0,-1 0 0,1 8 1,0 42 54,-2-41-9,0 0 0,4 24 1,-4-36 15,1-1 1,0 1 0,-1 0 0,1 0 0,0 0-1,0 0 1,1-1 0,-1 1 0,0 0-1,1-1 1,0 1 0,-1-1 0,1 0-1,0 0 1,0 1 0,1-1 0,-1-1 0,0 1-1,1 0 1,-1 0 0,1-1 0,-1 0-1,1 1 1,0-1 0,0 0 0,-1 0 0,1 0-1,0-1 1,0 1 0,0-1 0,0 1-1,0-1 1,0 0 0,0 0 0,0-1-1,0 1 1,5-2 0,13-3 78,0-1 1,-1-1-1,1-1 0,-1-1 1,30-18-1,87-67-72,-137 94-42,73-61 17,-56 46-169,-32 37-361,-11 7 306,8-11 148,1 0 0,1 1 0,-15 25 0,29-40 52,0-1 0,0 1 0,0 0 0,1 0 0,0 0 0,0 0 0,0 1 0,0-1 1,0 7-1,1-9 15,0-1 0,0 1 0,0-1 0,0 1 0,0-1 0,1 1 0,-1-1 0,1 1 0,-1-1 0,1 1 0,0-1 0,0 0 0,-1 1 0,1-1 0,0 0 0,0 1 0,0-1 0,0 0 0,0 0 1,1 0-1,-1 0 0,0 0 0,0 0 0,1-1 0,-1 1 0,1 0 0,-1-1 0,3 2 0,6 0 81,-1 1 0,1-2 0,-1 1-1,1-1 1,0-1 0,15-1 0,-9 0 30,0-1 0,0-1 0,18-5 0,-28 6-86,1 0-1,-1 0 0,0-1 0,0 1 0,0-1 1,0 0-1,0-1 0,-1 0 0,1 0 1,-1 0-1,0 0 0,6-7 0,-6 4 4,0-1 0,-1 0 0,1 0-1,-2 0 1,1-1 0,-1 0-1,0 1 1,2-15 0,-5 20-43,1 0 0,-1-1 0,0 1 0,0-1 0,0 1 0,0-1 0,-1 1 0,1-1 0,-1 1 0,0 0 0,0-1 0,0 1 0,-1 0 0,1 0 0,-1 0 0,1 0 0,-1 0 0,-2-3 0,1 4-16,0-1 1,0 1-1,0-1 1,0 1-1,0 0 1,0 0-1,0 0 1,-1 1-1,1-1 1,0 1-1,-1 0 1,0 0-1,1 0 1,-1 0-1,0 1 0,-6-1 1,-3 1-7,-1 0 1,1 2-1,-1-1 1,1 2-1,0-1 1,0 2-1,-18 7 1,-4 4-52,-45 26-1,78-40 73,-1 0 0,1 0-1,0 1 1,0-1 0,0 0-1,0 1 1,0-1 0,0 1-1,0 0 1,0 0 0,1 0-1,-1 0 1,1 0 0,0 0-1,-3 5 1,4-7 13,0 0 0,0 1 0,0-1 0,0 1 0,0-1 1,0 1-1,0-1 0,0 0 0,0 1 0,0-1 0,0 1 0,0-1 0,0 0 0,0 1 0,1-1 0,-1 1 0,0-1 1,0 0-1,0 1 0,1-1 0,-1 1 0,0-1 0,0 0 0,1 0 0,-1 1 0,0-1 0,1 0 0,-1 1 1,1-1-1,-1 0 0,0 0 0,1 0 0,-1 1 0,1-1 0,16 2 34,-13-2-21,19 0 45,-1-1 0,1-1 0,0-2 0,0 0 0,26-9 0,-19 5-51,0-2 0,-1-1 0,-1-1 0,0-1 0,0-2 0,-1-1 0,-1-1 0,36-30 0,-4 0-93,-57 46 71,-1 0 0,1 1-1,-1-1 1,1 1 0,0-1-1,-1 1 1,1-1-1,0 1 1,-1-1 0,1 1-1,0-1 1,-1 1 0,1 0-1,0-1 1,0 1 0,0 0-1,-1 0 1,1 0 0,0-1-1,0 1 1,0 0-1,0 0 1,-1 0 0,2 1-1,-1-1 1,0 1 0,-1-1 0,1 1 0,-1-1 0,1 1 0,-1 0 0,1-1 0,-1 1 0,0 0 0,1 0 0,-1-1 0,0 1 0,1 0 0,-1 0 0,0 0 0,0-1 0,0 1 0,0 0 0,0 1 0,1 7-18,-1 0 0,-1 0 0,-1 10 0,2-17 37,-4 18-10,-7 26 0,6-27 0,-5 28 0,8-33 17,-3 28-48,5-38 58,0 0 1,0 0 0,0-1-1,1 1 1,-1 0 0,1 0 0,0-1-1,2 6 1,-3-8-2,1 0 0,-1 0 1,1 0-1,-1-1 0,1 1 0,-1 0 0,1 0 1,0-1-1,-1 1 0,1-1 0,0 1 0,-1 0 1,1-1-1,0 1 0,0-1 0,-1 1 0,1-1 1,0 0-1,0 1 0,0-1 0,0 0 0,0 0 0,0 0 1,-1 1-1,1-1 0,0 0 0,0 0 0,0 0 1,0 0-1,0-1 0,0 1 0,0 0 0,0 0 1,0 0-1,-1-1 0,1 1 0,1-1 0,3-2 94,1 1 1,-1-1-1,-1-1 0,8-5 0,-11 8-127,177-138 98,-163 127-121,-9 5-12,1 1 0,1 1-1,-1-1 1,1 1 0,0 0 0,10-4 0,-18 9 34,1 0 1,-1-1-1,1 1 1,-1 0 0,1 0-1,-1 0 1,1-1-1,-1 1 1,1 0-1,-1 0 1,1 0 0,-1 0-1,1 0 1,0 0-1,-1 0 1,1 0 0,-1 0-1,1 0 1,-1 1-1,1-1 1,-1 0 0,1 0-1,-1 0 1,1 1-1,-1-1 1,1 0-1,-1 0 1,1 1 0,-1-1-1,1 1 1,-1-1-1,0 0 1,1 1 0,-1-1-1,1 1 1,-1-1-1,0 1 1,0-1 0,1 1-1,-1-1 1,0 1-1,0-1 1,0 1-1,1-1 1,-1 1 0,0-1-1,0 1 1,0-1-1,0 1 1,0 0 0,0-1-1,0 1 1,-1 5-2,1-1 0,-1 0 1,0 0-1,-1 7 0,1-11 30,-14 45 2,11-37-37,1-1-1,-1 1 1,2 0-1,-1 0 1,2 0-1,-1 1 1,1-1-1,0 10 1,1-17 28,1 0-1,-1 1 1,1-1-1,0 0 1,-1 0-1,1 0 1,0 0-1,0-1 1,0 1-1,0 0 1,1 0-1,-1 0 1,0-1 0,1 1-1,-1-1 1,1 1-1,0-1 1,-1 0-1,1 1 1,0-1-1,0 0 1,0 0-1,0 0 1,0-1 0,0 1-1,0 0 1,0-1-1,0 1 1,0-1-1,0 0 1,3 0-1,6 1 35,1 0 0,0-1 0,0-1 0,15-3 0,-19 3-17,10-1-12,1-1 1,-1-1-1,0 0 0,0-1 1,-1-1-1,0-1 0,24-13 1,131-91 196,-133 82-169,-2-2 0,41-42 0,-75 69-62,30-35-32,-32 37 25,1 0 0,-1 0 0,1-1 0,-1 1 0,0-1 1,1 1-1,-1-1 0,-1 0 0,1 1 0,0-1 0,-1 0 1,1 0-1,-1-5 0,0 8 19,0 0-1,0-1 1,0 1-1,0 0 1,0 0-1,0 0 1,0-1 0,0 1-1,0 0 1,0 0-1,0-1 1,0 1 0,0 0-1,0 0 1,0 0-1,0-1 1,0 1-1,-1 0 1,1 0 0,0 0-1,0-1 1,0 1-1,0 0 1,-1 0 0,1 0-1,0 0 1,0-1-1,0 1 1,0 0 0,-1 0-1,1 0 1,0 0-1,0 0 1,-1 0-1,1 0 1,0 0 0,0 0-1,0 0 1,-1 0-1,1 0 1,0 0 0,0 0-1,-1 0 1,1 0-1,0 0 1,0 0-1,-1 0 1,1 0 0,0 0-1,-7 2-31,1 1-1,0 0 0,0 0 0,1 0 1,-1 1-1,1-1 0,-8 8 1,-37 35-66,46-43 93,-40 44-140,2 1 1,-37 55-1,70-91 135,1 0 0,0 1 0,1 0 0,-10 22 0,16-31 31,0 0 1,-1 0-1,2 0 0,-1 0 0,0 0 0,1 0 0,-1 0 0,1 0 0,0 0 0,1 0 1,-1 0-1,1 0 0,-1-1 0,1 1 0,0 0 0,1 0 0,-1 0 0,1-1 0,-1 1 1,1 0-1,0-1 0,3 4 0,-3-5-8,-1-1 1,0 1-1,1-1 0,-1 1 1,1-1-1,0 0 0,-1 1 1,1-1-1,0 0 0,0 0 1,0 0-1,0-1 0,0 1 1,0 0-1,0-1 0,0 1 1,0-1-1,2 1 0,0-1 13,-1-1-1,0 1 0,1-1 1,-1 1-1,0-1 0,0 0 1,1 0-1,-1 0 1,0 0-1,5-4 0,-1 1 15,0-1 0,1-1 0,-1 1-1,-1-1 1,1-1 0,-1 1 0,0-1-1,5-9 1,1-4-5,-2-1 0,0 0 0,-2-1 0,0 0 0,8-40 0,-11 36-418,-5 24 157,0 5 32,-2 13 71,-16 107-370,-1 81 481,-16 103 40,31-287 19,-24 122 217,19-104 2,-24 61 1,31-94-229,0 0 0,0-1 1,0 1-1,0-1 0,-1 0 0,0 0 0,1 0 0,-2 0 0,1 0 0,0-1 0,-5 4 1,7-6-25,-1 0 0,1 0 1,-1-1-1,1 1 0,0 0 1,-1-1-1,0 0 0,1 1 1,-1-1-1,1 0 0,-1 1 1,1-1-1,-1 0 0,0 0 1,1 0-1,-1-1 0,1 1 1,-1 0-1,1-1 0,-1 1 1,1-1-1,-1 1 0,1-1 1,-1 0-1,-1-1 0,-4-1 24,1-2-1,0 1 0,-11-11 1,11 9-31,-1-1 0,1 0 0,1 0 0,-1 0 0,1-1 0,1 0 0,-1 0 0,2 0 0,-1 0 0,1-1 0,0 0 0,0 1 0,1-1 0,1 0 0,-1 0 0,2 0 0,-1-11 0,2-2-45,0 0 1,2-1-1,1 1 1,0 0-1,14-37 1,-11 39 19,2-1 1,0 2-1,1-1 0,1 1 1,0 0-1,2 1 0,0 1 1,1 0-1,1 1 0,0 0 1,2 1-1,-1 1 0,2 1 1,0 0-1,20-10 0,155-67 152,-119 60-43,-49 18-71,35-19 1,-48 23-27,0-1-1,-1 0 1,0 0 0,17-19 0,-4-2 31,-1-1-1,-1-1 0,30-62 1,-11 5 1,17-36-20,-55 121 1,109-226-61,-18-9-135,-88 223 187,11-28-1,-10 29-394,-12 39-5,-11 31 0,-34 52 359,1-5 113,-45 169-115,75-208 33,-59 215 425,75-266-285,0-3 103,1 1 1,1-1 0,-2 19 0,3-28-223,0 0 1,0 0-1,0 0 1,0 0-1,0 1 1,0-1-1,0 0 1,0 0-1,0 0 1,0 0-1,0 0 1,0 0-1,0 0 1,0 0-1,0 0 1,0 0-1,0 0 1,0 0-1,1 0 1,-1 1-1,0-1 1,0 0-1,0 0 1,0 0-1,0 0 1,0 0-1,0 0 1,0 0-1,0 0 1,0 0-1,0 0 1,0 0-1,0 0 1,1 0-1,-1 0 1,0 0 0,0 0-1,0 0 1,0 0-1,0 0 1,0 0-1,0 0 1,0 0-1,0 0 1,0 0-1,0 0 1,0 0-1,1 0 1,-1 0-1,0 0 1,0 0-1,0 0 1,0-1-1,0 1 1,0 0-1,0 0 1,0 0-1,0 0 1,0 0-1,8-6 154,6-11-44,2-8-18,-11 16-148,0 0 1,1 1-1,0-1 1,0 1 0,12-12-1,-16 18 27,1 1 0,-1-1 0,0 1 0,1-1 1,-1 1-1,1 0 0,-1 0 0,1 0 0,0 0 0,-1 0 0,1 0 0,0 1 0,0 0 0,-1-1 1,1 1-1,0 0 0,0 0 0,0 1 0,-1-1 0,1 0 0,0 1 0,0 0 0,-1 0 0,1 0 0,4 2 1,2 2 12,-1 0 1,0 1 0,0-1 0,0 2-1,-1-1 1,7 9 0,9 7 4,6 5-32,-24-20-79,1-1-1,1 0 1,-1-1 0,1 1 0,-1-1-1,2-1 1,-1 1 0,0-1 0,14 5-1,-18-8-130,8 3-2494,-3 0-2329,0 4 1049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7:44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1298 4224,'-1'0'262,"0"0"1,0 1 0,0-1-1,0 0 1,0 0 0,0 0-1,0 1 1,0-1-1,0 0 1,0 1 0,0-1-1,-1 1 1,8-6 4765,101-111-604,-23 27-3867,210-240 510,-280 314-1051,0 0 0,2 0 0,25-18 0,-40 32-52,0 0 0,1 1 0,-1-1-1,0 0 1,1 1 0,-1-1 0,0 0 0,1 1-1,-1 0 1,4-1 0,-5 1 23,1 0 1,-1 0-1,1 0 0,0 0 0,-1 0 1,1 0-1,-1 1 0,1-1 0,0 0 0,-1 0 1,1 1-1,-1-1 0,1 0 0,-1 0 1,1 1-1,-1-1 0,1 1 0,-1-1 1,1 1-1,1 2-4,-1 0-1,0-1 1,0 1 0,0 0 0,0 0-1,0-1 1,0 1 0,-1 0 0,0 0 0,1 5-1,-1 18 13,-1 0 0,-7 36 0,2-12 4,-15 95 244,9-65 405,11-66 297,1-14-930,0 0 0,1 0 0,-1 0 0,0 0 0,0 0 0,0 0 0,0 0 0,1 0 0,-1 0 0,0 0 0,0-1 0,0 1 0,0 0 1,1 0-1,-1 0 0,0 0 0,0 0 0,0 0 0,0 0 0,0 0 0,0-1 0,1 1 0,-1 0 0,0 0 0,0 0 0,0 0 0,0 0 0,0 0 0,0-1 0,0 1 0,0 0 0,0 0 0,0 0 0,0 0 0,0-1 0,0 1 0,0 0 0,15-33 545,-13 29-508,22-54 200,45-78-1,-53 110-336,1 1-1,2 0 0,0 2 1,1 0-1,28-24 0,-44 43 27,0 0-1,0 1 0,0 0 0,1 0 1,-1 0-1,1 0 0,-1 1 1,1-1-1,10-2 0,-14 5 44,0 0 1,0 0-1,0 0 0,0 0 0,0 0 0,0 0 1,-1 0-1,1 0 0,0 0 0,0 0 1,0 1-1,0-1 0,0 0 0,0 1 1,0-1-1,0 1 0,0-1 0,0 1 0,-1-1 1,1 1-1,0 0 0,0-1 0,-1 1 1,1 0-1,0-1 0,-1 1 0,1 0 1,-1 0-1,1 0 0,-1 0 0,0 0 0,1 1 1,1 3-32,0 0 1,-1 1 0,1 0-1,0 10 1,2 92-5,-4-65-28,6 48 0,-5-79 121,1 1 0,1-1 0,0 0 1,1 0-1,0 0 0,1-1 0,0 1 0,10 14 1,-12-22 26,1 0 1,-1 0 0,1 0-1,0 0 1,0-1 0,0 0-1,0 0 1,1 0 0,-1 0-1,1-1 1,0 1 0,0-1 0,0 0-1,0-1 1,0 1 0,0-1-1,0 0 1,0 0 0,0-1-1,1 0 1,-1 0 0,0 0-1,1 0 1,-1-1 0,0 0-1,0 0 1,0 0 0,0-1-1,0 1 1,9-5 0,-4-1-29,-1 0-1,0-1 1,0 0 0,-1 0 0,0-1 0,-1 0 0,1 0-1,-2-1 1,10-17 0,0-4 27,22-62 0,14-92-63,-51 181-15,0-1 0,0 1 0,-1 0 0,1-1 0,-1 1 0,0-1 0,-1-7 0,1 11-1,0 1 0,0-1 1,0 1-1,0-1 0,0 1 0,0-1 0,0 1 0,0-1 1,-1 1-1,1-1 0,0 1 0,0 0 0,-1-1 1,1 1-1,0-1 0,0 1 0,-1 0 0,1-1 0,0 1 1,-1 0-1,1-1 0,-1 1 0,1 0 0,0 0 1,-1-1-1,1 1 0,-1 0 0,0 0 0,0 0-6,0 0 1,0 0-1,1 0 0,-1 0 0,0 0 1,0 0-1,0 1 0,0-1 0,0 0 0,1 1 1,-1-1-1,0 1 0,0-1 0,0 1 1,-3 3-40,0-1 0,0 1 0,-7 7 0,6-2 24,-1-1 0,1 1 0,1 0 0,0 0 0,0 1 0,-2 9 0,5-16 26,-12 37-39,2 1 0,1 1-1,-6 68 1,15-100 90,1 0 0,0-1-1,0 1 1,1-1 0,0 1 0,0-1 0,1 1-1,1-1 1,-1 0 0,1 0 0,1 0 0,0 0-1,0-1 1,11 16 0,-14-22-18,1 0 0,0 0 0,-1-1 0,1 1 0,0 0 0,0 0 1,0-1-1,0 1 0,0-1 0,1 0 0,-1 0 0,0 0 0,4 1 0,-2-1-4,-1 0-1,0-1 1,1 0 0,-1 0-1,0 0 1,1 0 0,-1 0-1,1-1 1,-1 0-1,0 1 1,5-3 0,4-1 70,0-2 1,0 1 0,21-15 0,33-28 144,-4-4-207,-2-3-1,-3-2 1,56-73 0,-94 107-226,38-34 0,-55 56 16,-3 6 122,-3 6 16,-19 42-24,2 1-1,2 0 1,-11 59 0,28-103 82,0 0 1,1 0 0,0 1-1,1-1 1,0 1 0,2 11-1,-1-19 8,-1 0 0,1 0 0,0 0-1,0-1 1,0 1 0,0 0 0,0-1 0,1 1-1,-1-1 1,1 1 0,2 2 0,-3-3-1,1-1 1,-1 0-1,1 0 1,0 0-1,-1 0 0,1 0 1,0 0-1,0 0 1,-1 0-1,1-1 1,0 1-1,0-1 0,0 0 1,0 1-1,0-1 1,0 0-1,0 0 1,3 0-1,0-1 21,0 0 0,0 0 0,0-1-1,0 1 1,0-1 0,-1 0 0,1-1 0,-1 1 0,1-1-1,-1 0 1,0 0 0,0 0 0,6-6 0,0-1 34,-1-1 0,0 0 0,13-20 0,7-21 30,36-86 0,-37 74-226,-16 30-248,-11 32 151,-3 8 29,-1 9 80,-4 14 67,-27 119-106,28-112 137,1 0 0,1 42 0,4-70 41,0 0 0,1-1 0,3 16 0,-4-21 4,1 0-1,-1 0 1,1 0-1,0 0 1,0 0-1,0 0 1,0 0-1,0 0 0,0 0 1,0-1-1,1 1 1,-1 0-1,1-1 1,-1 1-1,1-1 1,-1 0-1,1 1 1,3 0-1,-4-1-27,0-1-1,-1 0 1,1 0-1,0 0 1,0 0-1,0 1 1,0-1 0,0 0-1,0-1 1,0 1-1,0 0 1,0 0-1,0 0 1,0-1-1,0 1 1,0 0-1,0-1 1,0 1-1,0-1 1,-1 1 0,1-1-1,0 1 1,0-1-1,0 0 1,-1 1-1,1-1 1,0 0-1,-1 0 1,1 0-1,5-5 4,23-23 75,-1-1 0,-2-1-1,24-36 1,-41 54-87,50-65 65,45-66 92,-66 83-163,-2-2-1,42-102 1,36-171-90,-106 309 62,22-82 86,-30 108-85,1 0 0,-1 0 0,0 0 0,0 0 0,1 0 0,-1 0 0,0 0 0,0 0 0,0 0 0,0 1 0,0-1 0,0 0-1,0 0 1,-1 0 0,1 0 0,0 0 0,-1-1 0,1 2 17,-1 0 1,1 0-1,-1 0 0,1 1 0,-1-1 0,1 0 0,-1 0 1,1 0-1,-1 1 0,1-1 0,-1 0 0,1 0 1,-1 1-1,1-1 0,-1 0 0,1 1 0,0-1 0,-1 1 1,1-1-1,0 0 0,-1 1 0,1-1 0,0 1 1,0-1-1,-1 1 0,1-1 0,0 2 0,-5 6-22,1 0 0,0 1 0,0-1 0,-4 19-1,0-3 38,-103 312-256,99-299 261,1 2 0,2 0 1,2 0-1,1 0 0,3 1 1,0 0-1,3 0 0,1 0 1,12 70-1,-10-99 59,-1 0 0,1-1-1,1 0 1,0 1 0,0-1 0,8 11 0,-10-18-32,-1-1 1,1 1-1,0-1 0,0 0 1,0 1-1,0-1 0,1 0 1,-1-1-1,1 1 1,-1 0-1,1-1 0,3 2 1,-4-2-16,0-1 0,0 1-1,0-1 1,0 0 0,1 1 0,-1-1 0,0 0 0,0 0 0,0-1 0,0 1 0,1 0 0,-1-1 0,0 1 0,0-1 0,0 0-1,0 0 1,0 0 0,3-2 0,5-4 18,0-1-1,-1 0 1,0 0-1,-1-1 1,0-1-1,7-10 1,-2 4 1,118-168 198,-124 174-266,4-5 103,-11 14-81,0 0 0,0 1 0,1-1 0,-1 0 0,0 1 0,0-1 0,0 0 0,0 1 0,0-1 0,0 0 0,0 1 0,0-1 0,0 0 0,0 1 0,0-1 1,0 0-1,0 1 0,-1-1 0,1 0 0,-1-1 0,1 3-14,-1-1 1,0 0-1,1 1 1,-1-1-1,1 1 1,-1-1-1,0 0 1,1 1-1,-1-1 1,1 1-1,-1 0 1,1-1 0,0 1-1,-1 0 1,-7 11-10,2 0 1,0 1 0,0 0 0,1 0 0,0 1 0,1-1-1,-3 26 1,3-9 65,2 1-1,2 46 1,0-71-18,0 0 0,1 1 0,0-1 1,0 0-1,1 0 0,0 0 0,0 0 1,0 0-1,1 0 0,0-1 1,0 1-1,5 6 0,-5-9-4,0 1 0,1 0 0,-1-1 0,1 0 0,0 0-1,0 0 1,0-1 0,0 1 0,0-1 0,1 0 0,-1 0 0,1 0 0,0-1 0,-1 0 0,1 0-1,0 0 1,6 0 0,8 0 27,0-1-1,0-1 0,0-1 1,0 0-1,36-11 0,-24 4 17,0-2-1,49-23 0,-61 24-1,0 0-1,-1-2 1,-1 0-1,0 0 1,0-2 0,-2 0-1,1-1 1,-2-1-1,0 0 1,-1 0-1,16-28 1,-27 41-66,-1 1 1,0 0-1,0-1 1,0 1-1,0-1 0,0 1 1,-1-1-1,1 0 1,-1 1-1,1-6 1,-1 8 5,0 0-1,0-1 1,0 1 0,0 0 0,0-1 0,0 1 0,0 0 0,0-1 0,0 1 0,0 0 0,0-1 0,0 1 0,0 0 0,-1-1 0,1 1 0,0 0 0,0 0 0,0-1 0,0 1 0,-1 0 0,1 0 0,0-1 0,0 1 0,0 0 0,-1 0 0,1 0 0,0-1 0,0 1 0,-1 0 0,1 0 0,0 0-1,0 0 1,-1-1 0,1 1 0,-1 0 0,-12 5-135,-12 15 49,24-20 87,-16 16-35,0 0-1,2 1 0,0 0 1,1 2-1,1-1 0,-22 41 1,33-55 56,1 0 1,-1 0 0,0 1 0,1-1 0,0 1 0,0-1 0,0 1 0,1-1 0,0 1 0,-1-1 0,2 1-1,0 8 1,0-10-1,0 0 0,0 0 1,0 0-1,0 0 0,0-1 0,1 1 0,0 0 0,-1 0 0,1-1 0,0 0 0,0 1 0,0-1 0,1 0 0,-1 0 0,0 0 0,1 0 0,0 0 0,-1 0 0,6 1 0,-4-1 23,0 0 0,1-1 0,-1 1-1,1-1 1,-1 0 0,1-1 0,-1 1 0,1-1 0,-1 0-1,1 0 1,-1 0 0,1-1 0,0 1 0,-1-1-1,0 0 1,1-1 0,-1 1 0,8-4 0,-7 2-7,0 0 0,1 0 0,-1-1 0,0 1 0,-1-1 1,1 0-1,-1-1 0,1 1 0,-1-1 0,-1 0 1,1 0-1,-1 0 0,0 0 0,3-7 0,1-4 22,-2 0 0,0 0-1,0 0 1,-2-1 0,3-19 0,-5 25-71,0 0 1,-1 0 0,-1 0 0,1 0-1,-2 0 1,1 0 0,-2 0 0,1 1-1,-6-14 1,5 19 0,0 0-1,0 0 1,-1 0 0,1 1-1,-1-1 1,0 1 0,0 0-1,-1 0 1,1 0-1,-1 0 1,0 1 0,0 0-1,0 0 1,0 0 0,-1 1-1,1 0 1,-12-4 0,17 6 21,0 1 1,0-1 0,0 0 0,-1 0 0,1 0 0,0 0-1,0 0 1,0 0 0,0 0 0,0-1 0,0 1 0,-1 0-1,1 0 1,0 0 0,0 0 0,0 0 0,0 0 0,0 0-1,0 0 1,0 0 0,0 0 0,-1 0 0,1 0 0,0 0-1,0 0 1,0-1 0,0 1 0,0 0 0,0 0-1,0 0 1,0 0 0,0 0 0,0 0 0,0 0 0,0 0-1,0-1 1,0 1 0,0 0 0,0 0 0,0 0 0,0 0-1,0 0 1,0 0 0,0-1 0,0 1 0,0 0 0,0 0-1,0 0 1,0 0 0,0 0 0,0 0 0,0 0 0,0-1-1,0 1 1,0 0 0,0 0 0,0 0 0,0 0 0,0 0-1,0 0 1,1 0 0,-1 0 0,0 0 0,0 0 0,0-1-1,0 1 1,0 0 0,0 0 0,10-5-58,-9 4 68,6-2-36,0 0 0,0 1 0,1 0 0,-1 0 0,0 0 1,10 0-1,10-2-60,15-2 80,0 2 0,57 3 1,-86 1 6,9 0-96,1 1 1,-1 2-1,0 0 0,26 7 1,-44-9 80,0 0 1,-1 0 0,1 0-1,-1 1 1,1-1 0,-1 1-1,0 0 1,0 0 0,1 0-1,-1 1 1,-1-1 0,1 1-1,0-1 1,-1 1 0,1 0-1,-1 0 1,0 0 0,0 0-1,0 0 1,0 1 0,-1-1-1,1 1 1,-1-1 0,0 1-1,0-1 1,0 1 0,-1 0-1,1 0 1,-1-1 0,0 1-1,0 4 1,-1 5 24,-1-1 0,-1 1 0,0-1 0,0 0 0,-10 22 0,-34 55 586,39-75-433,5-7-29,5-7 48,14-14 31,-3 1-162,41-41 1,65-51 0,-116 103-95,1 0 1,-1 0-1,0 0 0,0 0 0,1 0 1,-1 1-1,1-1 0,0 1 0,7-1 1,-9 1 16,0 1 0,-1 0 1,1 0-1,0 1 0,0-1 1,0 0-1,0 0 0,0 1 1,0-1-1,0 1 0,-1 0 1,1 0-1,0-1 0,0 1 1,-1 0-1,1 0 0,-1 1 1,1-1-1,-1 0 1,1 0-1,1 3 0,3 5-25,-1-1 0,0 1 0,0 1 0,-1-1 0,0 1 0,-1-1 0,4 17-1,2 5 155,2 6 36,-9-27-63,0-1 0,1 0-1,0 0 1,1 0-1,-1 0 1,2 0 0,9 14-1,-13-21-91,1-1 0,-1 1 0,1-1-1,-1 1 1,1-1 0,0 0 0,0 0-1,0 0 1,0 0 0,-1 0 0,1 0 0,4 1-1,-5-2-401,1 0-1,-1 1 0,1-1 1,0 0-1,-1 0 0,1 0 1,0 0-1,-1 0 0,4-1 1,-5 1 257,1 0 0,-1 0 0,1-1 0,-1 1 1,0 0-1,1 0 0,-1 0 0,0 0 0,1 0 0,-1-1 1,1 1-1,-1 0 0,0 0 0,1-1 0,-1 1 1,0 0-1,0 0 0,1-1 0,-1 1 0,0 0 0,0-1 1,1 1-1,-1 0 0,0-1 0,0 1 0,0-1 1,0 1-1,0 0 0,1-1 0,-1 1 0,0-1 0,0 1 1,0 0-1,0-1 0,0 0 0,0-4-1146,4-8-1359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8:14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11 972 2656,'-10'9'1233,"9"-7"-476,6-1 548,-3-1-1000,1 1-63,0-1-1,0 1 1,0-1 0,0 0-1,0 0 1,0 0 0,0-1-1,0 1 1,0-1 0,0 0 0,4-1-1,31-16 1044,-31 14-1017,51-31 669,-2-3 0,51-46 0,-56 44-628,-16 12 750,60-62-1,-90 81-1168,-6 6-373,0 3 453,1 0 1,-1 1-1,0-1 0,0 0 0,1 1 1,-1-1-1,1 1 0,-1-1 0,0 1 0,1-1 1,-1 1-1,1-1 0,-1 1 0,1 0 1,0-1-1,-1 1 0,1 0 0,-1-1 1,1 1-1,0 0 0,-1 0 0,0 6 0,-1 0 0,1 0 0,0 0-1,0 0 1,1 0 0,0 0 0,0 0-1,0 0 1,3 11 0,0 4 87,-3-14 35,1-1 0,1 0-1,-1 0 1,1 0 0,0 0 0,1 0 0,0 0-1,0-1 1,0 1 0,1-1 0,0 0 0,0 0-1,10 11 1,-11-16-24,-1 1 0,0 0 0,0-1 0,1 0 0,-1 0 0,1 0 0,-1 0 0,1 0 0,-1 0 0,1 0 0,0-1 0,-1 1 0,1-1 0,0 0 0,0 0 0,-1 0 0,1 0 0,0-1 0,-1 1 0,1-1 0,0 1 0,-1-1 0,4-1-1,8-3 99,-1-1 0,1 0-1,11-8 1,-20 11-145,11-6 47,101-54 226,-83 48-205,4-3 115,47-28-1,-79 42-187,-1 0 0,1-1-1,-1 1 1,0-1-1,0 0 1,-1 0-1,0-1 1,0 1-1,0-1 1,0 0 0,2-7-1,-5 13-21,-1-1 0,0 0 1,1 1-1,-1-1 0,0 0 0,1 0 0,-1 1 1,0-1-1,0 0 0,0 0 0,0 0 0,1 1 1,-1-1-1,0 0 0,-1 0 0,1 0 0,0 1 1,0-1-1,0 0 0,0 0 0,-1 1 0,1-1 1,0 0-1,-1 0 0,1 1 0,0-1 0,-1 0 1,1 1-1,-1-1 0,1 0 0,-1 1 0,1-1 1,-1 1-1,0-1 0,1 1 0,-1-1 0,0 1 1,1-1-1,-1 1 0,0 0 0,0-1 0,1 1 1,-1 0-1,0 0 0,0 0 0,1-1 0,-1 1 1,-1 0-1,-2 0-43,0 0 0,-1 0 0,1 0 0,0 0 0,0 0 0,0 1 0,0 0 0,-7 2 0,1 1-20,0 0 0,0 1 1,0 0-1,1 1 0,-1 0 1,2 0-1,-1 1 0,1 0 1,-14 15-1,17-16 75,0 0 1,1 0-1,0 0 0,0 1 0,0 0 1,1 0-1,0 0 0,1 0 0,-1 0 1,1 1-1,1-1 0,-1 1 0,1-1 1,1 1-1,-1 10 0,2-4 3,0 0 0,1 0 0,0 0 0,1 0 0,1-1 0,0 1 0,8 15 0,-8-20 72,2 1 0,-1-1 0,1 0-1,1 0 1,-1-1 0,2 0 0,-1 0 0,1 0-1,17 12 1,-20-17-19,-1 0 0,1 0 0,0 0-1,0-1 1,0 0 0,0 0 0,0 0 0,0-1 0,1 1-1,-1-1 1,0 0 0,1-1 0,-1 0 0,1 1 0,-1-2-1,1 1 1,8-2 0,-6 0 8,0-1-1,-1 0 1,1 0-1,-1 0 0,0-1 1,0 0-1,0 0 1,-1-1-1,1 0 1,-1 0-1,8-9 1,-2 0 14,-1-1 0,-1 0 1,10-18-1,0 1-16,46-73 199,-49 77-466,1 1-1,27-30 1,-44 56 185,-1 1-1,0-1 1,1 1-1,-1-1 1,1 1-1,-1-1 1,1 1-1,-1 0 1,1-1-1,-1 1 0,1 0 1,-1-1-1,1 1 1,-1 0-1,1 0 1,0 0-1,-1 0 1,1-1-1,-1 1 1,1 0-1,0 0 0,-1 0 1,1 0-1,0 0 1,-1 0-1,1 1 1,-1-1-1,1 0 1,0 0-1,-1 0 1,1 0-1,-1 1 1,1-1-1,-1 0 0,1 1 1,-1-1-1,1 0 1,-1 1-1,1-1 1,-1 1-1,1-1 1,-1 0-1,0 1 1,1-1-1,-1 1 1,0 0-1,1-1 0,-1 1 1,0-1-1,1 1 1,0 2-7,1 0 0,-1 0 1,0 0-1,0 0 0,0 0 1,0 1-1,0-1 0,0 6 0,-3 22-24,-9 53 0,0-8-99,10-53 245,-2 0 0,-1-1 1,0 1-1,-2-1 0,-13 36 1,19-57-78,-1 0 0,1 0 0,-1 0 0,1 0-1,0 0 1,-1 0 0,0-1 0,1 1 0,-1 0 0,1 0 0,-1 0 0,0-1 0,0 1 0,1 0 0,-1-1 0,0 1 0,0 0 0,0-1 0,0 1 0,0-1 0,0 0 0,0 1 0,-1-1 0,1 0-6,0 0 1,0 0 0,0-1 0,0 1 0,0 0 0,0-1-1,0 1 1,0-1 0,0 1 0,1-1 0,-1 0-1,0 1 1,0-1 0,1 0 0,-1 1 0,0-1-1,1 0 1,-2-1 0,-2-5 13,0 0 0,0 0 1,1-1-1,-4-12 0,4 7-120,0 2 33,-1-1-1,0 1 1,-6-13 0,10 24-209,3 4 235,-1-1 0,1 1 0,0-1 0,-1 0 0,2 0 0,-1-1-1,0 1 1,0 0 0,7 3 0,-6-6 37,0 1 0,0-1 0,0 1 0,0-1 0,1-1 1,-1 1-1,0 0 0,0-1 0,0 0 0,4-1 0,41-17 89,-30 11 10,21-11 88,0-1-1,48-33 1,70-60 148,-131 93-256,12-9-242,36-37 0,-73 66-271,-2 5 246,-2 6-3,-10 24-24,-11 45 179,20-69 96,1 0-1,1 1 1,0-1-1,0 0 1,2 15 0,-1-25-36,0 1 1,1 0 0,-1 0 0,0-1 0,1 1-1,0 0 1,-1-1 0,1 1 0,0-1-1,-1 1 1,1-1 0,2 3 0,-3-4-18,1 1 1,-1-1-1,1 0 1,-1 1-1,1-1 1,-1 0-1,1 0 1,-1 1-1,1-1 0,0 0 1,-1 0-1,1 0 1,-1 0-1,1 0 1,-1 0-1,1 0 1,0 0-1,-1 0 1,1 0-1,-1 0 1,1 0-1,-1 0 1,1 0-1,-1-1 1,1 1-1,-1 0 1,1 0-1,-1-1 1,1 1-1,-1 0 1,1 0-1,-1-1 1,1 1-1,-1-1 1,1 1-1,-1 0 1,0-1-1,1 1 1,-1-2-1,60-74 731,-30 36-655,13-8 16,-20 24-320,-15 15 17,-4 3-411,-8 16 204,-4 10 375,1 1 0,0-1 0,1 1-1,2 0 1,0 0 0,1 1-1,1-1 1,1 1 0,3 36 0,-2-55 48,0 0 0,1 0 0,0 0 0,-1 0 0,1 0 0,0 0 0,0 0 0,1-1 1,2 6-1,-4-7-10,1 0 0,0 0 0,0 0 0,0 0 0,0 0 0,0-1 1,0 1-1,0 0 0,0 0 0,0-1 0,0 1 0,0-1 0,0 1 1,0-1-1,1 1 0,-1-1 0,0 0 0,0 1 0,1-1 0,-1 0 1,0 0-1,0 0 0,1 0 0,-1 0 0,0 0 0,3-1 0,3-2 76,0 0 0,0 0-1,0-1 1,0 0-1,0 0 1,-1 0-1,0-1 1,11-10 0,1 0 39,127-102 143,-88 70-162,-38 32-86,0-1 1,-1 0-1,-1-2 1,-1 0-1,0-1 1,22-36 0,-16 14-2,-1-1 0,15-47 1,25-92-148,-46 133 54,10-57-1,-23 72-171,-2 32 224,0 1 0,0-1 1,-1 0-1,1 0 1,0 1-1,0-1 0,0 0 1,-1 1-1,1-1 1,0 0-1,0 1 0,-1-1 1,1 0-1,-1 1 1,0-2-1,1 2 5,-1 0 0,1 0 0,-1 0 0,1 0 0,-1 0 0,1 0 0,0 0 0,-1 0 0,1 0 0,-1 0 0,1 0 0,-1 0 0,1 0 0,-1 0 0,1 1-1,0-1 1,-1 0 0,1 0 0,0 1 0,-1-1 0,1 0 0,-1 0 0,1 1 0,0-1 0,0 0 0,-1 1 0,1-1 0,0 0 0,0 1 0,-1 0 0,-8 11-54,0 1 0,1 1 0,0-1 1,1 1-1,0 1 0,-8 28 0,-3 8 19,2 2 1,3 0-1,2 1 1,2 0-1,-2 89 1,11-128 93,1-1 0,1 1 0,0-1 0,1 1 1,0-1-1,1 0 0,1-1 0,0 1 0,1-1 1,11 19-1,-16-30-20,0 0 0,0-1 1,1 1-1,-1 0 0,0-1 0,1 1 1,-1-1-1,1 1 0,-1-1 0,1 0 1,0 1-1,0-1 0,0 0 1,-1 0-1,1-1 0,0 1 0,0 0 1,0 0-1,0-1 0,1 0 0,-1 1 1,0-1-1,0 0 0,0 0 1,0 0-1,0 0 0,0 0 0,4-1 1,0-1 32,0-1 1,0 1 0,0-1-1,-1 0 1,1 0-1,-1-1 1,0 0 0,8-6-1,58-44 203,-2 2-222,-44 32 35,-2 2-14,-1-1 0,-2 0-1,24-28 1,-8-3-71,-2-1 1,-3-2-1,-1-1 0,40-107 0,-60 136-46,-6 18 34,0-2 0,-1 1 1,0 0-1,0-1 0,-1 1 0,-1-1 0,2-12 0,-3 21 16,0-1-1,0 1 0,0-1 0,0 1 0,0 0 0,0-1 1,0 1-1,0-1 0,0 1 0,0-1 0,0 1 1,0 0-1,0-1 0,0 1 0,0-1 0,-1 1 1,1 0-1,0-1 0,0 1 0,-1-1 0,1 1 1,0 0-1,0 0 0,-1-1 0,1 1 0,0 0 1,-1-1-1,1 1 0,0 0 0,-1 0 0,1 0 1,-1-1-1,1 1 0,0 0 0,-1 0 0,1 0 0,-1 0 1,1 0-1,-1 0 0,1 0 0,0 0 0,-1 0 1,1 0-1,-1 0 0,1 0 0,-1 0 0,1 0 1,0 0-1,-1 0 0,1 0 0,-1 1 0,1-1 1,0 0-1,-1 0 0,1 0 0,0 1 0,-1-1 1,1 0-1,-1 1 0,-23 17-370,14-9 348,2 0-1,-1 1 1,1 0 0,1 0-1,0 1 1,-8 16 0,-29 72-148,42-93 174,-17 43-9,3 2 0,1-1 0,-8 62 0,21-95 19,0 1-1,1-1 1,0 1 0,4 24 0,-2-34 52,0-1-1,0 1 1,1-1 0,1 1-1,-1-1 1,1 1 0,0-1 0,1 0-1,0 0 1,0-1 0,0 1-1,8 7 1,-10-11-24,1 0-1,0-1 1,0 0-1,1 1 1,-1-1-1,0 0 1,1-1 0,-1 1-1,1 0 1,0-1-1,0 0 1,-1 0 0,1 0-1,0-1 1,0 1-1,0-1 1,0 0-1,0 0 1,0 0 0,0 0-1,-1-1 1,8-1-1,1-1 49,0-1-1,0-1 0,-1 0 1,1 0-1,18-13 0,-15 7 15,0 0 0,-1-1 0,22-26 0,-30 31-97,9-10-19,17-26 0,-19 25-103,17-20 0,-24 30 17,-1 1-55,-5 7 159,1 0 1,-1 0-1,0 0 0,0 1 0,0-1 1,1 0-1,-1 0 0,0 0 0,0 0 1,0 1-1,0-1 0,0 0 0,1 0 0,-1 0 1,0 0-1,0 1 0,0-1 0,0 0 1,0 0-1,0 1 0,0-1 0,0 0 1,0 0-1,0 0 0,0 1 0,0-1 1,0 0-1,0 0 0,0 1 0,0-1 1,0 0-1,0 0 0,0 0 0,0 1 1,0-1-1,0 0 0,0 0 0,0 17-41,-1 0 0,0-1 0,-1 1 0,0 0 0,-1-1 0,-2 0 0,-9 27 0,8-29 117,0-1-1,-1 0 0,0 0 0,-1 0 0,-10 12 1,16-24-36,1 1 0,-1-1 1,0 0-1,1 0 1,-1 0-1,0-1 0,1 1 1,-1 0-1,0-1 1,0 1-1,0-1 0,0 1 1,1-1-1,-1 0 1,0 0-1,0 0 0,0 0 1,0 0-1,0 0 0,0 0 1,-3-2-1,3 2-14,0-1 0,0 1 0,0-1 0,0 0-1,0 0 1,0 0 0,0 0 0,0 0 0,0 0 0,1-1-1,-1 1 1,0-1 0,1 1 0,-1-1 0,1 0-1,-1 1 1,1-1 0,0 0 0,0 0 0,-1-2 0,2 4-30,-1-1 0,1 0 0,0 1 1,0-1-1,0 0 0,0 1 1,0-1-1,0 0 0,0 1 0,0-1 1,0 0-1,0 1 0,0-1 0,0 0 1,0 1-1,1-1 0,-1 1 1,0-1-1,0 0 0,1 1 0,-1-1 1,0 1-1,1-1 0,-1 1 0,1-1 1,-1 1-1,1-1 0,-1 1 1,1-1-1,-1 1 0,1 0 0,-1-1 1,1 1-1,-1 0 0,1-1 0,0 1 1,-1 0-1,1 0 0,-1 0 1,2-1-1,5 0-69,-1-1 1,0 1 0,11 0-1,-7 0 74,86-4-150,17-2 345,-56 2 112,-11 2-993,-17-2-2555,-16 4 137,-13 1 2964,-1 0 71,1 0 1,0 0-1,0 0 1,0 0 0,0 0-1,0 0 1,0 0-1,0-1 1,0 1-1,0 0 1,0 0 0,0 0-1,0 0 1,0 0-1,0 0 1,0 0 0,0 0-1,0-1 1,0 1-1,0 0 1,0 0-1,0 0 1,0 0 0,1 0-1,-1 0 1,1-1-1376,-1 1 1375,0 0 1,1 0-1,-1 0 1,0 0-1,0 0 1,0 0 0,0 0-1,0 0 1,0 0-1,0 0 1,0 0 0,1 0-1,-1 0 1,0 0-1,0 0 1,0 1-218,-1-5-1592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7:45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92 8384,'-5'-3'3808,"28"0"-3328,17-2 736,5 5-768,45-9 192,5 6-384,26-9-32,-5 7-128,24-10 288,-9 7-192,4-9-2432,-14 6 1216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7:47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1131 2560,'-5'2'308,"-13"4"538,14-3 758,8-2 1552,-2-2-2944,-1 1-1,0-1 0,0 0 0,0 0 0,0 0 0,1 0 1,-1 0-1,-1 0 0,1 0 0,0 0 0,0 0 0,0 0 0,-1 0 1,1-1-1,0 1 0,0-2 0,2-3 253,43-66 2112,-14 23-1829,68-98 404,-89 132-1088,37-46 300,50-86 0,-67 89-205,33-87-1,12-68 190,-65 180-376,-1 0 1,11-65-1,-20 92 4,-1-5-101,0 11 112,0 0 0,0 0 1,0 0-1,0-1 0,0 1 1,0 0-1,0 0 0,0 0 0,0-1 1,0 1-1,0 0 0,0 0 1,-1 0-1,1 0 0,0-1 0,0 1 1,0 0-1,0 0 0,-1 0 1,1 0-1,0 0 0,0 0 0,0 0 1,0-1-1,-1 1 0,1 0 1,0 0-1,0 0 0,0 0 0,-1 0 1,1 0-1,0 0 0,0 0 1,-1 0-1,1 0 0,-1 0-1,1 0 0,-1 1 1,1-1-1,-1 0 0,1 0 0,0 1 0,-1-1 0,1 0 1,-1 1-1,1-1 0,-1 0 0,1 1 0,0-1 0,-1 1 1,1-1-1,0 0 0,0 1 0,-1-1 0,1 1 0,0-1 1,0 1-1,-1 0 0,-28 59-282,12-23 242,-79 168-68,-41 70 112,40-83 11,-5 10-1,-61 127 61,137-272 16,1-2 414,-2-1 0,-40 57 1,65-107-399,-12 12 282,14-16-345,-1 1 1,1-1-1,-1 0 1,1 1-1,0-1 1,-1 0-1,1 1 0,-1-1 1,1 0-1,-1 0 1,1 0-1,-1 1 1,1-1-1,-1 0 1,1 0-1,-1 0 0,1 0 1,-1 0-1,0 0 1,1 0-1,-1 0 1,1 0-1,-1 0 0,1 0 1,-1-1-1,1 1 1,-1 0-1,1 0 1,-2-1-1,2 1-10,0-1 0,-1 1 0,1 0 0,-1-1 0,1 1 0,0-1 0,0 1 0,-1 0 0,1-1 0,0 1 0,0-1 0,-1 1 0,1-1 0,0 1 0,0-1 0,0 1 0,0-1 0,0 1 0,0-1 0,-1 1 0,1-1 0,1 1 0,-1-1 0,0 0 0,0-10 39,2 1 0,-1-1 0,2 0 0,-1 1 0,1 0 1,1-1-1,8-17 0,2 2-67,29-42 1,-27 46 32,1 1 1,29-27 0,43-30 10,-70 62-80,185-156 13,-8-5-230,-74 66 236,-93 85 14,-16 12 60,1 2 1,16-12-1,-7 10 0,-8 3 227,32-19-1,-26 18-167,23-18 0,-21 11-71,-1-1 1,-1-1 0,-1-1-1,-1-1 1,-2 0 0,0-2-1,16-29 1,35-82-32,-35 66-5,-19 42-63,-2 0 0,0-1 1,-2-1-1,7-33 0,-17 63 44,0-1 0,0 1 0,0-1 0,1 1 0,-1-1 0,0 1 1,0-1-1,0 1 0,0-1 0,0 1 0,0-1 0,0 1 0,0-1 0,0 1 0,0-1 1,-1 1-1,1 0 0,0-1 0,0 1 0,0-1 0,-1 1 0,1-1 0,0 1 1,0-1-1,-1 1 0,1 0 0,0-1 0,-1 1 0,1 0 0,0-1 0,-1 1 0,1 0 1,-1-1-1,1 1 0,0 0 0,-1 0 0,1 0 0,-1-1 0,1 1 0,-1 0 1,1 0-1,-1 0 0,1 0 0,-1 0 0,1 0 0,-1 0 0,1 0 0,-1 0 0,1 0 1,-1 0-1,0 0 0,-2 1-10,0 0 0,0 0 1,0 0-1,0 0 0,0 1 0,0-1 1,0 1-1,1-1 0,-5 4 0,-7 9 13,0 0 0,1 2 0,1-1 0,-11 19 0,-138 229-186,122-192 141,-38 96 1,66-138 108,2 0 1,0 1-1,2-1 1,1 2-1,2-1 1,-2 43-1,6-72-37,0 7 95,0 1 1,1-1-1,-1 1 1,2-1-1,2 9 1,-4-15-81,0-1 1,1 1 0,0-1-1,-1 0 1,1 0-1,0 1 1,-1-1-1,1 0 1,0 0-1,0 0 1,0 0-1,0 0 1,0 0 0,0 0-1,0 0 1,2 0-1,-2 0 1,1-1 0,-1 1 0,1-1 0,-1 0-1,1 0 1,-1 0 0,1 0 0,-1 0 0,1 0 0,-1 0-1,1 0 1,-1-1 0,1 1 0,-1 0 0,0-1 0,1 1-1,-1-1 1,3-1 0,17-11 142,0-1-1,-1-1 1,23-21 0,-24 20-92,135-107 164,-45 38-455,-108 84 205,1-1-30,1 0 0,-1 0 0,1 0 0,-1 0 0,1 1 0,0-1 1,4-1-1,-7 3 29,0 0 1,1 1-1,-1-1 1,0 0 0,0 0-1,1 0 1,-1 0-1,0 0 1,0 0 0,1 0-1,-1 1 1,0-1-1,0 0 1,0 0 0,1 0-1,-1 1 1,0-1-1,0 0 1,0 0 0,0 1-1,0-1 1,1 0-1,-1 0 1,0 1 0,0-1-1,0 0 1,0 0-1,0 1 1,0-1 0,0 0-1,0 0 1,0 1-1,0-1 1,0 0 0,0 1-1,0-1 1,0 1-1,-2 4-28,0 1 0,0-1 0,0 1 0,-6 8 0,0 1 36,2-3 26,1 1-1,0 0 0,-6 25 1,10-31 33,0 1 0,0 0 0,0 0 0,1 0 1,0 0-1,1 0 0,0 0 0,2 9 0,-3-16-35,0-1-1,1 1 1,-1 0-1,0 0 0,0-1 1,1 1-1,-1 0 1,0 0-1,1-1 0,-1 1 1,1 0-1,-1-1 1,1 1-1,-1 0 0,1-1 1,-1 1-1,1-1 1,0 1-1,-1-1 0,1 1 1,0-1-1,-1 0 1,1 1-1,0-1 1,0 0-1,0 1 0,1-1 22,0 0 0,-1 0-1,1 0 1,-1-1 0,1 1-1,0 0 1,-1-1-1,1 1 1,-1-1 0,1 1-1,-1-1 1,3-1 0,2-2 53,1 0 1,-1 0 0,0-1 0,10-10-1,15-18-41,-18 17-122,1 1-1,1 0 1,0 1-1,23-16 1,-37 30 51,-1 0 0,0 0 0,1 0 0,-1-1 0,0 1 0,1 0 0,-1 0 0,0 0 0,1 0 0,-1 0 0,0 0 0,1 0 0,-1 0 0,1-1 0,-1 1 0,0 1 0,1-1 0,-1 0 0,0 0 0,1 0 0,-1 0 0,1 0 0,-1 0 0,0 0 0,1 0 0,-1 1 0,0-1 0,1 0 0,-1 0 0,7 12-241,-1 22 310,-5-31 17,-1 1-44,1 0 0,0 0 0,0 0-1,1 0 1,2 6 0,-4-9-5,0 0-1,1-1 1,-1 1 0,0 0 0,1 0 0,-1-1 0,1 1 0,-1 0-1,1-1 1,-1 1 0,1-1 0,-1 1 0,1 0 0,0-1 0,-1 1-1,1-1 1,0 0 0,-1 1 0,1-1 0,0 0 0,0 1 0,-1-1-1,1 0 1,0 0 0,0 1 0,0-1 0,0 0 0,-1 0 0,1 0-1,0 0 1,0 0 0,1-1 0,12-6 56,0 0 0,0-1 0,-1-1 0,0 0 0,-1-1 0,21-21 0,-4 4-189,-6 1-54,-15 19 22,-3 7 126,0-1 0,0 1 0,0 0-1,7 1 1,1 0-40,-11-1 43,0 0-1,-1 1 1,1-1-1,-1 0 1,1 1 0,-1-1-1,1 1 1,-1-1 0,1 1-1,-1 0 1,0 0-1,1 0 1,-1 0 0,0 0-1,0 0 1,0 0-1,0 0 1,1 0 0,-1 0-1,-1 1 1,2 1 0,0 0 3,0 0 0,0 1 0,-1-1 1,1 1-1,-1 0 0,0-1 1,1 7-1,2 9 89,11 34-1,-4-17-42,-6-23 19,0 1 0,0-1 1,1-1-1,14 23 0,-17-31-19,0-1-1,0 1 1,0-1-1,0 0 0,1 0 1,-1-1-1,1 1 1,-1-1-1,1 1 1,0-1-1,0 0 0,0-1 1,0 1-1,1-1 1,-1 1-1,0-1 1,0-1-1,1 1 1,-1-1-1,1 1 0,-1-1 1,1-1-1,-1 1 1,0 0-1,6-2 1,-7 1-553,0 0 0,0 0 1,-1 0-1,1-1 1,0 1-1,-1-1 0,1 1 1,-1-1-1,5-4 1,-4 3-1145,0-1 0,0 1 1,0-1-1,-1 0 0,4-7 0,2-1-1563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7:47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567 0 6816,'-2'0'223,"1"1"0,-1-1 0,0 0 0,0 1 0,1-1 0,-1 1 0,0 0 0,1-1 0,-1 1 0,1 0 1,-1 0-1,1 0 0,-1 0 0,1 0 0,-1 0 0,1 1 0,-2 1 0,0 0 66,0 0 0,0-1 0,0 1 0,0-1 0,-6 3 0,-87 40 2598,46-23-1998,1 2-1,-50 33 0,78-42-766,1 1 0,0 1-1,1 1 1,1 1 0,1 1 0,-29 41 0,29-38 31,8-10-823,0 1 1,-8 16-1,12-14-700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7:49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1005 2144,'-2'1'518,"-4"7"5433,8-9-5684,0 1 0,0-1 0,0 0 0,-1 0 0,1 0 0,0-1 0,-1 1 1,1 0-1,-1-1 0,1 1 0,-1-1 0,0 1 0,3-4 0,13-26 1175,-14 25-1119,171-296 3436,-30 59-3070,-43 68-348,-14 27-266,-47 74-315,-40 74 217,0 0 1,1-1 0,-1 1-1,0-1 1,0 1-1,1-1 1,-1 1 0,0-1-1,0 1 1,0-1 0,0 1-1,0-1 1,0 1-1,1-1 1,-1 1 0,0-1-1,-1 1 1,1-1 0,0 0-1,0 1 1,0-1-1,0 1 1,0-1 0,0 1-1,-1-1 1,1 1 11,-1-1 0,1 1 0,-1 0 0,1 0 1,-1 0-1,0 0 0,1 0 0,-1 0 0,1 0 0,-1 0 1,1 0-1,-1 0 0,1 0 0,-1 0 0,0 0 0,1 1 1,-1-1-1,1 0 0,-1 1 0,-5 1-21,1 1-1,0 0 1,0 0 0,-7 6 0,-8 9-26,0 1 1,2 1 0,0 0-1,2 2 1,0 0-1,-23 44 1,5 4 42,-28 82 0,41-99-50,-22 67 40,38-104 128,2-1 0,0 1 0,0 0 0,2 0 0,0 28 0,1-38-12,1-1 0,-1 0-1,1 1 1,0-1 0,1 0 0,2 6 0,-4-9-45,1 0 0,0-1 0,0 1 0,0 0 0,0-1 0,1 1 0,-1-1 0,0 0 0,1 1 0,-1-1 0,1 0 0,-1 0 0,1 1 0,-1-1 0,1-1 0,0 1 0,0 0 0,-1 0 0,1-1 0,0 1 0,2 0 0,3 0 28,1-1-1,-1 0 1,1 0 0,-1 0 0,0-1 0,9-2 0,47-13 181,-45 11-169,39-10 33,-1-3 1,81-37-1,-114 44-78,-11 6-44,-1 0 0,12-9 0,-18 10-185,-6 3 34,-12 6-53,-22 11 142,29-13 70,0 0 0,0 1-1,0 0 1,0 0-1,1 0 1,-1 1 0,1 0-1,-5 6 1,9-9 3,0-1 1,0 0-1,0 1 1,0-1 0,1 1-1,-1-1 1,0 1-1,1-1 1,0 1-1,-1-1 1,1 1-1,0-1 1,0 1 0,-1 0-1,1-1 1,1 3-1,-1-2 3,1 0-1,0 0 0,-1 0 1,1 0-1,0-1 0,0 1 1,0 0-1,1-1 0,-1 1 1,0-1-1,1 1 1,-1-1-1,0 0 0,1 0 1,0 1-1,-1-1 0,3 1 1,0 0 59,0 0 1,0 0 0,0 0 0,0 0 0,0-1-1,0 1 1,1-1 0,-1 0 0,1 0 0,-1-1-1,1 1 1,-1-1 0,1 0 0,-1 0-1,1-1 1,-1 1 0,1-1 0,-1 0 0,0 0-1,1-1 1,3-1 0,-6 2-57,-1 0 1,0 0-1,0 1 0,0-1 1,0 0-1,0 0 0,0 0 0,0 0 1,0 0-1,-1-1 0,1 1 1,0 0-1,-1 0 0,1 0 1,-1-1-1,1 1 0,-1 0 1,1-1-1,-1 1 0,0 0 1,0-1-1,0 1 0,0-1 0,0 1 1,0 0-1,0-1 0,0 1 1,0 0-1,-1-1 0,1 1 1,0 0-1,-2-3 0,1 0-1,-1 1 0,0-1-1,0 0 1,0 1-1,0-1 1,-1 1 0,1 0-1,-1 0 1,0 0 0,0 0-1,-6-4 1,0 1-49,0 1 0,0 0 0,0 1 0,-1 0 1,1 0-1,-11-1 0,-65-12-63,56 12-52,27 5-6,4 1 53,13 4 23,23 5 177,26 1 115,0-2 0,74-1 0,129-16-438,-253 7-884,0-1 0,26-6-1,-21 2-616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7:49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23 112 7232,'-22'-9'3264,"35"6"-2848,11-5 576,5 5-640,58-11 640,8 3-576,26-9 0,-10 8-256,25-5 128,-14 11-192,7-3 192,-21 9-192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7:56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390 435 3968,'0'0'62,"0"0"0,0 0 0,0 0 0,-1 0 0,1 0 0,0 0 0,0 0 0,-1 0 0,1 0 1,0 0-1,0 0 0,-1 0 0,1 0 0,0 0 0,0 0 0,-1 0 0,1 0 0,0 0 0,0 0 0,-1 0 0,1 0 0,0 0 0,0 0 0,-1 0 0,1-1 1,0 1-1,0 0 0,0 0 0,-1 0 0,1 0 0,0-1 0,0 1 0,0 0 0,0 0 0,0 0 0,-1-1 0,1 1 0,0 0 0,0 0 0,0-1 0,0 1 1,0 0-1,0 0 0,0-1 0,0 1 0,0 0 0,0 0 0,0-1 0,0 1 0,0 0 0,0 0 0,0-1 0,0 1 0,0 0 0,0-1 18,0 0 59,0 1-1,0-1 0,-1 0 1,1 1-1,0-1 1,0 0-1,-1 0 1,1 1-1,0-1 1,-1 1-1,1-1 1,-1 0-1,1 1 1,-1-1-1,1 1 0,-1-1 1,1 1-1,-1-1 1,0 1-1,1 0 1,-1-1-1,0 1 1,1 0-1,-1-1 1,0 1-1,-1-1 0,-21-3 504,20 3-414,-5 1-150,1 0 0,-1 0 1,1 0-1,0 1 0,-1 0 1,1 1-1,0 0 0,-1 0 0,1 0 1,0 1-1,0 0 0,-11 7 0,-5 4 65,1 1 0,-23 22-1,26-20-102,0 2 0,1 0 0,1 1 0,1 1 0,-17 29 0,29-44-7,1 1-1,0-1 0,0 0 0,1 1 1,0 0-1,0-1 0,-2 11 1,4-15 3,-1 0 0,1 0 0,0 1 0,0-1 1,0 0-1,0 0 0,1 0 0,-1 0 0,0 0 1,1 0-1,-1 0 0,1 0 0,0 0 0,0-1 0,-1 1 1,1 0-1,1 0 0,-1 0 0,0-1 0,0 1 1,1-1-1,-1 1 0,1-1 0,-1 1 0,1-1 0,-1 0 1,1 0-1,0 0 0,2 1 0,3 1 112,0-1 0,0 0-1,0-1 1,0 0 0,0 0-1,0 0 1,15-1 0,-7-1 41,-1-1 0,28-6 0,-32 6-49,1-2 0,-1 1 0,0-1-1,-1-1 1,1 0 0,-1 0 0,15-11-1,-20 13-100,0-1 0,0 0 0,0 0 0,0-1-1,0 1 1,-1-1 0,0 1 0,0-1 0,0 0-1,0-1 1,-1 1 0,0 0 0,0-1 0,-1 1-1,3-12 1,-3 4-5,0 0 0,-1 0 0,-1 0 0,-1-14 0,1 20-81,0 1-1,-1 0 1,1 0-1,-1 0 1,0 0-1,-1 0 1,1 0 0,-1 0-1,0 1 1,-7-9-1,10 14 29,0-1 0,-1 1 0,1 0-1,0-1 1,0 1 0,-1 0 0,1 0 0,0-1-1,0 1 1,-1 0 0,1 0 0,0 0 0,-1-1-1,1 1 1,0 0 0,-1 0 0,1 0 0,0 0 0,-1 0-1,1 0 1,0 0 0,-1 0 0,1 0 0,0 0-1,-1 0 1,1 0 0,-1 0 0,1 0 0,0 0-1,-1 0 1,-6 9-295,2 18 66,4-13 169,1 0-1,0 1 1,1-1 0,5 23 0,18 56-87,-13-56 186,6 42-1,-10-33 107,0 86 0,-8-102-27,-2 0 1,0 0 0,-15 56 0,15-78-15,1 0 0,-2 0 1,1 0-1,-1 0 0,-8 12 0,10-17-60,1 0-1,-2-1 0,1 1 0,0-1 0,0 0 0,-1 1 1,0-1-1,1 0 0,-1-1 0,0 1 0,0 0 0,0-1 0,0 0 1,0 1-1,0-1 0,0 0 0,0-1 0,-6 2 0,3-2 40,0 0-1,-1 0 0,1-1 1,0 1-1,0-1 0,0-1 0,0 1 1,0-1-1,0 0 0,0 0 0,1-1 1,-1 0-1,1 0 0,0 0 1,0-1-1,-7-5 0,6 3-35,0 0 0,0-1-1,0 1 1,1-1 0,0 0-1,1-1 1,0 1 0,0-1-1,0 0 1,1 0 0,-3-11-1,5 16-36,0-1-1,0 0 0,1 0 0,-1 1 0,1-1 0,0 0 1,0 0-1,1 1 0,-1-1 0,1 0 0,0 1 0,0-1 0,2-5 1,-1 4-21,1 0 0,0 0-1,0 0 1,0 0 0,1 1 0,0-1 0,-1 1 0,6-4 0,6-4-14,1 1 0,0 0-1,1 1 1,22-9 0,82-32 94,-79 36-29,-1-2 0,-1-2 0,38-25-1,-52 27-51,-3 3 127,-1-2 0,0 0 0,-1-2 0,31-32-1,-42 37-45,0 0-1,-2 0 0,1 0 1,-2-1-1,1-1 0,5-16 0,-10 23-40,-1 1-1,0-1 0,0 1 1,0-1-1,-1 0 0,0 0 0,-1 0 1,0 1-1,0-1 0,0 0 1,-1 0-1,-1 0 0,1 1 0,-4-12 1,4 17-19,1 1 1,-1-1 0,0 1-1,1-1 1,-1 1-1,0-1 1,0 1-1,0 0 1,0-1 0,0 1-1,0 0 1,0 0-1,-1-1 1,1 1 0,0 0-1,-1 1 1,1-1-1,0 0 1,-1 0 0,1 0-1,-1 1 1,0-1-1,1 1 1,-1-1 0,1 1-1,-3 0 1,1 0-12,1 0-1,0 1 1,-1-1 0,1 1 0,0 0 0,-1 0 0,1 0-1,0 0 1,0 0 0,0 0 0,0 0 0,0 1 0,0-1 0,0 1-1,1 0 1,-1-1 0,0 1 0,-1 2 0,-5 8-12,-1 0 0,1 1 0,1 0 0,1 0 0,-1 0 0,2 1 0,0 0 0,1 0 0,0 0 0,1 1 0,1-1 0,0 1 1,1-1-1,0 1 0,1 0 0,4 23 0,-3-34 54,0-1 1,0 1-1,0 0 1,1-1-1,-1 1 1,1-1-1,0 1 1,0-1-1,1 0 1,-1 0 0,0 0-1,1 0 1,0 0-1,0-1 1,0 1-1,0-1 1,0 0-1,0 0 1,1 0-1,-1 0 1,1 0-1,-1-1 1,1 0-1,-1 0 1,6 1-1,0 0 68,0 0 1,1-1-1,-1 0 0,0-1 0,0 0 0,1-1 0,-1 1 0,0-2 0,16-3 0,-3-2 8,1-1 0,-1-2 0,0 0 0,-1-1 0,22-14 0,-29 15-56,0-1 0,-1 0-1,0 0 1,-1-2-1,0 1 1,-1-1-1,16-25 1,4-18 102,35-87 1,-56 120-90,4-10-40,-1-1-1,-2 0 0,-2-1 1,-1 1-1,6-65 0,-12 77-74,0 18 34,-2 0 0,1-1 0,0 0 0,-1 1 1,0-1-1,0 1 0,-1-1 0,1 1 0,-1-1 0,0 1 0,-2-8 0,-3 26-570,-3 33 452,2 0 0,1 1 0,2 56 0,14 146 404,-3-144-173,-6-95-39,0 17 329,1 0-1,9 41 1,-6-59-2140,-5-10 1712,0 0-1,0 0 1,0 0 0,1 0 0,-1 0 0,0 0 0,0 0 0,0 0-1,0 0 1,1 0 0,-1 0 0,0 0 0,0 0 0,0 0-1,0 0 1,1 0 0,-1 0 0,0 0 0,0-1 0,0 1 0,0 0-1,0 0 1,1 0 0,-1 0 0,0 0 0,0 0 0,0-1-1,0 1 1,0 0 0,0 0 0,0 0 0,0 0 0,1-1-1,0-2-456,0 0-1,0 0 1,0 0-1,0 0 1,0 0-1,0-3 1,-1-20-2606,0-2 1025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7:56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41 5632,'-31'-10'1834,"21"9"-479,15 3 101,111-8 1584,-106 6-2919,250-9 1859,-108-6-1564,-112 14-1309,-32 1-365,-1 1 0,1-1 0,9 4 0,12 7-2315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03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1380 2720,'-8'1'922,"11"6"2636,10-2 1162,-7-6-4264,-1-1 1,0 0 0,0 0-1,0 0 1,0 0 0,0-1 0,0 0-1,-1 0 1,1 0 0,4-5-1,36-33-57,-2-2 0,-2-1-1,54-77 1,-6-19-335,-51 77 0,-8 2 32,-31 70-464,-30 85 71,17-58 267,2 1 0,2 1 1,-11 70-1,21-102 64,0 0 0,0 0-1,1 0 1,-1 0 0,1-1 0,0 1 0,1 0-1,-1 0 1,1-1 0,1 1 0,4 8 0,-6-11 5,0-1 0,1 0 1,-1 0-1,1 0 1,0 0-1,-1 0 1,1-1-1,0 1 1,0 0-1,0-1 1,0 0-1,1 1 1,-1-1-1,0 0 0,0 0 1,1 0-1,-1 0 1,1-1-1,-1 1 1,0-1-1,1 1 1,0-1-1,-1 0 1,1 0-1,-1 0 1,1 0-1,-1 0 0,1-1 1,3 0-1,3-2 40,1-1 0,-1 0 0,1 0 0,-1-1 0,0 0 0,-1-1 0,1 1 0,-1-2 0,9-8 0,8-11-7,29-36-1,-42 47-150,-11 14 67,0 0 1,0-1-1,0 1 1,1 0 0,-1 0-1,0 0 1,1 0-1,-1 0 1,0 0 0,1 0-1,0 1 1,-1-1-1,1 0 1,2 0 0,-4 1-1,1 0 1,-1 0 0,1 0-1,-1 0 1,1 0 0,-1 0 0,1 1-1,-1-1 1,1 0 0,-1 0-1,1 0 1,-1 0 0,1 1 0,-1-1-1,1 0 1,-1 0 0,1 1-1,-1-1 1,1 1 0,0 0 0,-1 0 0,1 0 0,0 0 0,-1 0 0,1 0 0,-1 1 0,1-1 0,-1 0 1,1 0-1,-1 0 0,0 3 0,3 18 91,-1 0 0,-2 1 0,0-1 0,-1 0 0,-6 29 0,5-40-6,1-6 578,5-9 80,4-6-494,38-52 89,-28 37-397,39-43-1,-56 66 42,1 1 0,-1 0 0,0 0-1,1-1 1,-1 1 0,1 0 0,-1 1-1,1-1 1,-1 0 0,1 0-1,0 1 1,-1-1 0,1 0 0,0 1-1,2-1 1,-3 1 16,1 0-1,-1 1 0,1-1 1,-1 0-1,0 1 1,1-1-1,-1 0 1,0 1-1,0-1 0,1 1 1,-1 0-1,0 0 1,0-1-1,0 1 0,2 2 1,2 3-2,0 0 1,0 0-1,-1 1 0,0 0 1,6 12-1,2 3-54,-10-19 92,-1-1 1,1 1-1,0-1 1,0 0-1,1 0 1,-1 0-1,0 0 1,1 0-1,-1-1 1,1 1-1,0-1 1,-1 1 0,1-1-1,0 0 1,0 0-1,0 0 1,0 0-1,0-1 1,0 1-1,0-1 1,0 0-1,5 0 1,1-1 52,0 0 1,-1-1 0,1 1-1,0-2 1,-1 1-1,12-6 1,-11 3-28,0 1 1,0-2-1,0 1 0,-1-1 1,0 0-1,0-1 0,11-12 1,-2 0-21,25-40 0,5-20-7,52-120 0,-65 127 4,38-112 58,-72 184-83,23-83-221,-18 66-61,-56 166-834,-10 13 1008,32-88 178,-3-2 1,-70 115-1,-15-8 123,0 0-63,-66 134 450,178-303-538,0-1 132,0 0-1,0-1 1,-11 13 0,8-13 158,8-11 30,15-23-25,16-19-316,73-82-1,72-37 74,-108 105-233,97-110 0,82-127 132,-151 184-372,-91 108 315,-5 6-70,-8 13-66,-111 211 103,114-215 99,-3 4 7,1 1-1,0 0 0,1 0 0,1 1 0,-5 30 1,10-43 11,-1-1 0,1 1 0,1 0 0,-1 0 0,0 0 0,1 0 0,2 6 0,-3-8-12,1-1 0,0 1 0,-1-1 0,1 0 0,0 0 0,0 1 1,0-1-1,0 0 0,0 0 0,0 0 0,0 0 0,0 0 0,1 0 0,-1 0 0,0 0 0,0-1 0,1 1 0,-1 0 0,1-1 0,-1 1 1,3 0-1,1 0 13,1 0 0,0-1 1,0 1-1,-1-1 1,1 0-1,0 0 0,0-1 1,0 1-1,-1-1 0,1-1 1,8-2-1,-6 1 38,-1-1-1,1 0 1,-1 0 0,0 0-1,0-1 1,0 0-1,8-8 1,-5 3 6,-1 0-1,0-1 1,-1 0 0,0-1 0,0 0-1,-1 0 1,-1 0 0,0-1-1,5-17 1,-9 24-70,-1-1-1,0 1 1,0 0 0,0-1-1,-1 1 1,0-1-1,0 1 1,0-1 0,-2-6-1,-1 0-20,-1 0 0,0 0 0,-6-14 0,8 24 13,1 1-1,-1-1 0,0 0 0,0 1 1,0-1-1,0 1 0,0-1 0,0 1 1,-1 0-1,1 0 0,-1 0 0,0 0 1,-5-2-1,-10-9 69,18 13-58,-1 0 0,1 0 1,0 0-1,0-1 0,-1 1 1,1 0-1,0 0 0,0 0 1,-1-1-1,1 1 1,0 0-1,0 0 0,0-1 1,0 1-1,-1 0 0,1 0 1,0-1-1,0 1 0,0 0 1,0-1-1,0 1 1,0 0-1,0 0 0,0-1 1,0 1-1,0 0 0,0-1 1,0 1-1,0 0 0,0-1 1,0 1-1,0 0 1,0 0-1,0-1 0,0 1 1,0 0-1,1-1 0,-1 1 1,0 0-1,0 0 0,0-1 1,0 1-1,1 0 1,-1 0-1,0 0 0,0-1 1,1 1-1,-1 0 0,1 0 1,16-8-89,-11 5 75,6-1 101,14-7-121,51-14-1,-69 23 15,0 0 0,0 1-1,0 0 1,1 1 0,-1-1 0,0 1-1,1 1 1,-1 0 0,0 0-1,0 1 1,10 3 0,-14-3 1,1 0 1,-1 0-1,1 1 1,-1-1-1,0 1 0,0 0 1,0 1-1,-1-1 1,1 1-1,-1 0 0,0-1 1,1 1-1,-2 1 1,1-1-1,-1 0 1,1 1-1,-1-1 0,0 1 1,-1 0-1,3 8 1,0 5 17,-1 1 0,-1 0 0,0-1 0,-2 22 0,0-16 54,0-1 0,2 0 0,1 0 1,10 44-1,-12-66-36,-1 0 1,0 0-1,1 0 1,-1 0-1,0 0 0,1 0 1,-1 0-1,1 0 1,-1 0-1,1 0 0,0-1 1,-1 1-1,1 0 1,0 0-1,0-1 0,-1 1 1,1 0-1,0-1 0,1 1 1,-1 0 8,1-1 0,-1 0 1,0 0-1,0 0 0,1 0 0,-1 0 1,0 0-1,0 0 0,1-1 0,-1 1 1,0 0-1,0-1 0,0 1 0,0-1 1,1 1-1,1-2 0,0-1-8,1 0 0,0 1-1,-1-1 1,1-1 0,-1 1-1,0-1 1,0 1 0,0-1 0,-1 0-1,1 0 1,1-5 0,7-9 22,27-38-7,2 1 0,52-53 0,-83 98-125,0 0 0,0 2-1,22-16 1,-30 23 85,0 0 0,0 1 1,-1 0-1,1-1 0,0 1 0,0-1 1,-1 1-1,1 0 0,0 0 0,0-1 1,0 1-1,0 0 0,0 0 0,-1 0 1,1 0-1,0 0 0,0 0 0,0 0 1,0 0-1,0 0 0,0 1 1,-1-1-1,1 0 0,0 0 0,0 1 1,0-1-1,-1 1 0,1-1 0,0 1 1,-1-1-1,2 2 0,-1-1-5,0 0 0,0 1 1,0-1-1,0 1 0,0-1 0,0 1 0,-1-1 0,1 1 0,-1-1 1,1 1-1,-1 0 0,1-1 0,-1 1 0,0 0 0,0 1 1,-1 14 7,0 0 1,-1 0-1,-7 25 1,-20 51 116,12-38-14,9-38 0,7-15-47,0 0 0,0 0-1,0 0 1,0 0 0,0 0-1,1 1 1,-1-1 0,0 3-1,6-8 29,-1 0 0,1 0 1,-1 0-1,0 0 0,6-6 0,73-78 263,38-37-716,-116 119 327,22-18-49,-25 21 67,0 1 1,0 0 0,0 0 0,0-1 0,0 1 0,1 1 0,-1-1 0,0 0 0,1 0 0,-1 1 0,5-1 0,-6 1 17,0 0 0,0 0 1,-1 1-1,1-1 0,0 0 0,0 0 0,-1 0 1,1 1-1,0-1 0,0 0 0,-1 1 1,1-1-1,0 1 0,-1-1 0,1 1 0,-1-1 1,1 1-1,-1-1 0,1 1 0,-1 0 0,2 1 1,-1 0-6,0 0 1,0 1-1,0-1 0,0 1 1,0 0-1,1 3 1,-1 5 4,0 0 0,0 13 1,-1-23 9,-1 23 40,-1 0-1,-8 33 1,5-32 176,5-15 38,3-9 69,9-17 36,2-8-350,15-37 0,-21 42-120,1 1 0,0 0 0,1 1 0,22-29 0,-31 45 95,1-1 0,-1 1-1,1-1 1,0 1-1,-1 0 1,1 0 0,2-2-1,-3 3 12,-1 0 0,0-1 0,1 1 0,-1 0 0,1 0-1,-1 0 1,1 0 0,-1 0 0,0 0 0,1 0 0,-1 0-1,1 0 1,-1 0 0,1 0 0,-1 0 0,0 0 0,1 0 0,-1 0-1,1 0 1,-1 0 0,0 1 0,1-1 0,-1 0 0,1 0-1,-1 1 1,0-1 0,1 0 0,-1 0 0,0 1 0,1-1-1,-1 0 1,0 1 0,0-1 0,1 0 0,-1 1 0,0-1-1,0 0 1,0 1 0,0-1 0,1 1 0,-1-1 0,0 1 0,0-1-1,0 1 1,2 12-13,0 1 0,-1 0-1,0-1 1,-1 1 0,-1 0-1,-2 16 1,0 8-48,1-18 27,1-16 53,0 0 0,0 0-1,1 0 1,0 1 0,0-1 0,0 0-1,0 0 1,1 0 0,-1 1-1,1-1 1,0 0 0,1 0-1,2 5 1,-4-8-3,1 0 0,-1-1 0,1 1 0,0 0 0,-1-1-1,1 1 1,0-1 0,0 1 0,-1-1 0,1 0 0,0 1 0,0-1 0,0 0-1,-1 0 1,1 1 0,0-1 0,0 0 0,0 0 0,0 0 0,0 0 0,-1 0-1,1 0 1,0 0 0,0 0 0,0 0 0,0-1 0,0 1 0,-1 0-1,1-1 1,0 1 0,0 0 0,0-1 0,-1 1 0,2-2 0,5-2 14,-1 0 1,0 0 0,7-7-1,-6 5-41,304-219 297,-237 173-389,-71 50 96,0-1-10,0 1 0,1 0 0,-1 0 0,0 0 0,1 0-1,-1 1 1,5-2 0,-7 3 17,-1 0 1,0-1-1,0 1 0,1 0 0,-1 0 1,0 0-1,0 0 0,1 0 0,-1 0 1,0 0-1,0 0 0,1 0 0,-1 0 1,0 0-1,0 0 0,1 0 0,-1 0 1,0 0-1,1 0 0,-1 0 0,0 0 0,0 0 1,1 0-1,-1 1 0,0-1 0,0 0 1,1 0-1,-1 0 0,0 0 0,0 1 1,0-1-1,1 0 0,-1 0 0,0 0 1,0 1-1,0-1 0,0 0 0,0 0 1,1 1-1,-1-1 0,0 0 0,0 0 0,0 1 1,0-1-1,0 0 0,0 0 0,0 1 1,0-1-1,0 0 0,0 1 0,0-1 1,0 0-1,0 0 0,0 1 0,0-1 1,0 0-1,0 0 0,0 1 0,-1-1 1,-7 18-56,7-16 30,-17 28-16,-42 54 0,30-43-19,-3 1 42,18-24 65,2 0-1,0 0 1,-11 22 0,23-38-27,0 0 1,0 0-1,0 0 1,1 0 0,-1 0-1,1 0 1,-1 0 0,1 0-1,0 1 1,0-1-1,0 0 1,0 0 0,0 0-1,1 4 1,-1-6-7,1 1 0,-1 0 0,0 0 0,1 0-1,-1 0 1,1-1 0,0 1 0,-1 0 0,1 0 0,0-1 0,-1 1 0,1-1 0,0 1 0,-1-1-1,1 1 1,0-1 0,0 1 0,0-1 0,0 1 0,0-1 0,-1 0 0,1 0 0,0 1-1,0-1 1,0 0 0,0 0 0,0 0 0,0 0 0,0 0 0,0 0 0,0 0 0,1-1 0,3 0 31,1 0 1,-1-1 0,0 0 0,-1 0-1,1 0 1,0 0 0,-1-1 0,1 0-1,-1 1 1,0-2 0,5-4 0,2-1 35,-1-1 1,15-22 0,-3-2-152,-2 0 0,-1-2 0,18-47 0,-29 63-148,-16 46 108,1-1 0,1 1 0,1 1 0,1-1 1,2 0-1,0 28 0,2-48 137,0 0 0,1 0-1,0-1 1,0 1 0,0 0 0,0 0 0,1-1-1,2 6 1,-3-8-7,1-1 0,-1 0 0,0 1 1,1-1-1,0 0 0,-1 0 0,1 0 0,0 0 0,0 0 0,0-1 0,0 1 0,0-1 1,1 1-1,-1-1 0,0 0 0,1 1 0,-1-1 0,1 0 0,3 0 0,-4 0 9,0-1 0,1 0 0,-1 0-1,0 0 1,1 0 0,-1 0 0,0-1 0,1 1-1,-1-1 1,0 0 0,0 1 0,0-1-1,1 0 1,-1 0 0,0 0 0,0 0 0,0-1-1,-1 1 1,1-1 0,3-2 0,3-4 18,-1 0-1,0-1 1,7-9 0,-8 9-85,72-106 98,11-15 105,-16 39-61,32-45 12,-71 83-85,-3-1 0,36-84 0,35-127-9,-93 236-161,6-33 1,-11 42-79,-4 19 208,3-16-259,-3 16 263,0 1 1,0 0 0,0 0 0,0-1-1,0 1 1,0 0 0,0 0 0,0-1 0,0 1-1,0 0 1,0-1 0,0 1 0,0 0-1,0 0 1,0 0 0,0-1 0,-1 1-1,1 0 1,0 0 0,0-1 0,0 1 0,0 0-1,0 0 1,-1 0 0,1-1 0,0 1-1,0 0 1,0 0 0,-1 0 0,1 0 0,0 0-1,0-1 1,-1 1 0,1 0 0,0 0-1,0 0 1,-1 0 0,1 0 0,0 0-1,0 0 1,-1 0 0,1 0 0,0 0 0,0 0-1,-1 0 1,1 0 0,0 0 0,0 0-1,-1 0 1,1 0 0,0 0 0,0 0-1,-1 1 1,1-1 0,0 0 0,0 0 0,0 0-1,-1 0 1,1 0 0,0 1 0,0-1-1,-1 0 1,-4 4-2,0 0 0,1 0 0,-1 1 0,1-1 0,0 1 0,0 0 0,-6 10 0,-117 210-299,44-72 302,60-113-18,2 0-1,-16 48 1,28-64 61,2 1-1,0 0 1,2 1-1,-5 51 1,10-72-7,-1 7 18,1 0 0,2 22 0,-1-31-18,-1 0 0,1 0-1,0 0 1,-1-1 0,1 1 0,0 0 0,1-1 0,-1 1-1,0-1 1,1 1 0,-1-1 0,1 0 0,0 1 0,0-1-1,0 0 1,0 0 0,4 3 0,-5-5-9,1 1 1,-1 0-1,1 0 1,0-1 0,-1 1-1,1-1 1,-1 1-1,1-1 1,0 0-1,-1 0 1,1 1-1,0-1 1,0 0-1,-1 0 1,1-1-1,2 1 1,25-12 221,-22 9-187,42-23 125,81-58 1,-108 69-232,-13 9-9,-6 3 19,0 1 1,1-1 0,-1 1-1,1 0 1,0 0-1,-1 0 1,1 0 0,0 1-1,0-1 1,0 1-1,1 0 1,5 0 0,-10 1 30,1 0-1,0 0 1,-1 0 0,1 0 0,-1 0 0,1 0 0,0 1 0,-1-1 0,1 0 0,-1 0 0,1 1 0,-1-1 0,1 0 0,-1 1 0,1-1 0,-1 0 0,1 1 0,-1-1 0,0 1 0,1-1 0,-1 1 0,0-1 0,1 1 0,-1-1 0,0 1 0,1-1 0,-1 1-1,0-1 1,0 1 0,0-1 0,0 1 0,1 0 0,-1-1 0,0 1 0,0 0 0,-2 28-158,2-25 160,-17 104-181,-3 31 212,19-127 10,0-1 0,2 24 1,-1-33-6,0 1 0,1-1 1,-1 0-1,0 0 0,1 1 0,-1-1 1,1 0-1,0 0 0,0 0 1,0 0-1,0 0 0,0 0 0,0 0 1,0 0-1,1 0 0,-1-1 1,1 1-1,-1 0 0,1-1 0,0 1 1,0-1-1,3 2 0,-3-2 1,-1-1-1,1 0 1,0 0-1,0 0 1,0 0-1,0 0 1,0 0-1,-1 0 1,1 0-1,0-1 1,0 1-1,0-1 1,-1 0-1,1 1 1,0-1-1,0 0 1,1-1 0,30-22 130,-20 11-160,-1 0 0,20-26 0,-3 2 87,122-133-463,-149 168 310,-4 6-29,-8 13-144,-18 31-112,19-28 355,0 2 7,1 0 1,-9 32-1,16-48-5,0-1 0,0 1 0,0 0 0,1 0 0,0 0 0,0-1 0,0 1 0,1 0 0,0 0 1,0-1-1,0 1 0,1 0 0,0-1 0,0 1 0,3 4 0,-3-7 25,0 0 1,0 0-1,0-1 1,1 1-1,-1-1 1,1 1-1,0-1 0,0 0 1,0 0-1,0 0 1,0-1-1,0 1 1,0-1-1,1 0 1,-1 0-1,0 0 0,1 0 1,-1 0-1,1-1 1,-1 1-1,1-1 1,-1 0-1,1 0 1,-1-1-1,1 1 0,-1-1 1,1 1-1,-1-1 1,0 0-1,1 0 1,-1-1-1,0 1 1,0-1-1,0 0 0,0 1 1,0-1-1,0-1 1,4-3-1,2-3 3,0 0 0,-1-1 0,0 0 0,-1-1 0,0 1 0,0-1 0,-2-1 0,6-12 0,-4 7-23,-1 0 1,-1 0 0,-1-1-1,0 1 1,1-26 0,-5 36-26,1 0-1,-1 0 1,-1 0 0,1 0-1,-1-1 1,-3-7 0,3 12 3,0-1 1,0 1 0,-1 0 0,1 0-1,-1 0 1,0 1 0,0-1 0,0 0-1,0 1 1,0-1 0,0 1 0,-1 0-1,1-1 1,-1 1 0,0 0-1,-2-1 1,-1 0-29,-1 0 0,1 1 0,0-1 0,-1 1 0,1 1 0,-1-1-1,0 1 1,0 0 0,1 1 0,-14 0 0,1 2-22,-1 0-1,-27 8 1,27-5 372,39-9-193,4 0-95,69-14 84,218-31-272,-301 47 119,0 1 0,0 1-1,0 0 1,0 0 0,0 0 0,0 1 0,0 1-1,15 4 1,-23-6 48,-1 1 0,1-1-1,0 0 1,-1 1 0,1-1 0,-1 1-1,1-1 1,0 1 0,-1 0 0,0-1-1,1 1 1,-1 0 0,1-1 0,-1 1-1,0 0 1,1-1 0,-1 1 0,0 0-1,0-1 1,1 1 0,-1 0 0,0 1-1,0 1 3,0 0-1,0 0 0,0 1 0,0-1 0,-2 6 0,-2 4 16,-9 23 0,12-33-14,-43 100 403,56-121-119,0 0 0,22-21 1,-25 27-354,1 1 1,1 1 0,0 0 0,0 0 0,22-13 0,-30 21 42,1 0 1,-1 1-1,0-1 1,1 1-1,-1 0 1,1 0-1,0 0 1,-1 1-1,1-1 1,0 1-1,-1 0 1,6 0-1,-6 1-12,0 0 0,0-1 0,0 2-1,0-1 1,0 0 0,0 0 0,-1 1-1,1-1 1,0 1 0,-1 0 0,1 0-1,-1 0 1,0 0 0,0 0 0,0 1-1,0-1 1,2 3 0,1 4 37,0-1 0,0 1 1,-1-1-1,0 1 0,3 10 1,10 48 353,-15-61-286,-2 8-2116,0-13 1575,0 0-1,-1 0 1,1 0-1,-1 0 1,1 0 0,-1 0-1,1 0 1,-1 0 0,1 0-1,-1 0 1,0 0-1,1-1 1,-1 1 0,0 0-1,0 0 1,0-1 0,0 1-1,0-1 1,1 1-1,-1-1 1,0 1 0,-2 0-1,-6 2-2449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04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21 9152,'-18'-20'4128,"23"20"-3584,-2 0-288,2 0-256,4 0 704,9 8-384,8-3-64,3 2-160,2-2-96,4 3 32,-3-2-32,-1 8 0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04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8384,'0'-20'3808,"40"37"-3328,-8-14 128,-1 5-448,41-4 416,9 4-320,19 0 32,-5 1-192,-16-3 224,-10 8-192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8:1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51 188 8064,'-50'-40'3648,"55"29"-3168,8 2 160,5 6-448,27-10 960,10 1-608,21-3 0,4 2-320,20-7-128,-5 5-64,26-5 96,-10 3-64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04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 7712,'-13'-8'4704,"21"8"-4608,5 0-64,10 0-384,9 8 192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10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197 562 3072,'0'0'36,"0"0"0,0 0 0,0 0 0,0-1 0,0 1 0,0 0 0,0 0 0,0-1 0,0 1 0,0 0 0,0 0-1,0-1 1,0 1 0,0 0 0,0 0 0,0-1 0,0 1 0,0 0 0,0 0 0,0-1 0,0 1 0,1 0 0,-1 0 0,0-1 0,0 1 0,0 0 0,0 0 0,0 0 0,1-1 0,-1 1 0,0 0 0,0 0 0,0 0 0,1 0 0,-1 0 0,0 0 0,0-1 0,1 1 0,-1 0 0,0 0-1,0 0 1,1 0 0,-1 0 0,0 0 0,0 0 0,1 0 0,-1 0 0,0 0 0,0 0 0,1 0 0,1 0 1378,-2 0-1205,0-1 0,0 1 1,0-1-1,0 1 0,0-1 0,0 1 0,0-1 1,0 1-1,0 0 0,0-1 0,-1 1 1,1-1-1,0 1 0,0-1 0,0 1 1,-1-1-1,1 1 0,0 0 0,0-1 1,-1 1-1,1 0 0,0-1 0,-1 1 0,1 0 1,0-1-1,-1 1 0,1 0 0,0 0 1,-1-1-1,0 1 0,0 0-80,0 0 1,0 0-1,0 0 1,0 0-1,0 0 0,0 0 1,0 0-1,-1 1 1,1-1-1,0 0 0,0 1 1,-1 0-1,-3 1-116,0 1-1,0 0 1,-8 8-1,4-3 54,1 1 0,0 0-1,1 1 1,0 0 0,-7 13 0,-24 56 239,35-74-279,0 3-3,-39 95 258,38-91-200,1 1-1,0 0 1,0-1 0,1 1-1,1 0 1,0 19 0,1-29 0,1 0 0,-1-1 0,1 1 0,-1 0 1,1-1-1,0 1 0,0-1 0,0 1 0,0-1 0,0 1 1,1-1-1,-1 0 0,1 0 0,-1 0 0,1 0 0,0 0 1,0 0-1,0 0 0,0 0 0,0-1 0,0 1 0,4 1 1,-5-2-29,1 0-1,0-1 1,0 1 0,0-1 0,1 1 0,-1-1 0,0 0 0,0 0 0,0 0 0,0 0 0,0 0 0,0 0 0,0 0 0,0-1 0,0 1 0,0-1 0,0 0 0,0 1 0,0-1 0,0 0 0,0 0 0,0 0 0,0 0 0,-1-1 0,1 1 0,-1 0 0,1-1 0,-1 1 0,2-3 0,4-5 31,-1 0-1,1-1 1,-2 1 0,0-1 0,0-1 0,7-20 0,13-69 125,-23 94-216,2-16-173,0-1 1,1-44-1,-6 61-81,0 10-36,-3 15-30,-1 20 137,-4 46 168,8-76 20,1-1 0,1 0 0,-1 1 0,1-1-1,1 0 1,0 0 0,4 14 0,-5-19 38,0 0 1,1-1-1,-1 1 0,1 0 1,-1-1-1,1 1 0,0-1 1,0 1-1,0-1 1,0 0-1,1 0 0,-1 0 1,0 0-1,1 0 1,0-1-1,-1 1 0,1-1 1,0 1-1,0-1 1,0 0-1,0 0 0,0-1 1,0 1-1,0 0 1,0-1-1,0 0 0,0 0 1,0 0-1,6 0 0,0-2 55,0 0-1,1 0 0,-1-1 0,0 0 1,0-1-1,-1 0 0,1 0 0,14-10 1,11-11 37,-1-1 0,0-1 0,40-46 0,-52 49-102,18-19 150,53-77 0,-67 82-181,-2-2 0,33-80-1,-45 87-3,0-1 0,-3 0-1,7-43 1,-9 44-110,-4 22-60,0-1 0,1-18 0,-11 54-312,-47 179 323,53-197 171,-15 68 70,4 1 1,3 0-1,-1 130 0,15-102 241,-2-87-138,1-1 0,0-1 1,0 1-1,10 22 0,-12-34-107,0-1 1,0 1-1,0-1 0,1 0 1,-1 1-1,1-1 0,0 0 0,0 0 1,0 0-1,0 0 0,2 1 1,-3-2-52,0-1 1,0 1-1,0-1 0,0 1 1,0-1-1,0 0 1,0 1-1,0-1 1,0 0-1,0 0 0,0 0 1,0 0-1,0 0 1,0 0-1,0 0 1,0 0-1,0 0 0,0 0 1,0 0-1,0-1 1,0 1-1,0 0 1,0-1-1,0 1 1,0-1-1,0 1 0,-1-1 1,1 0-1,0 1 1,0-1-1,0 0 1,0 0-1,4-5 18,-1 0-1,0 0 1,0 0 0,-1 0 0,0 0-1,0-1 1,-1 0 0,1 1 0,2-14-1,8-63 131,-11 58-244,0 1 1,-2-1 0,-5-39-1,5 63 56,0 0 0,0 0-1,-1 0 1,1 0 0,0 0 0,-1 1-1,1-1 1,-1 0 0,1 0-1,-1 0 1,1 0 0,-1 0 0,0 1-1,1-1 1,-2-1 0,1 2 16,1 0 1,0 0-1,0 0 1,0 0 0,-1-1-1,1 1 1,0 0-1,0 0 1,0 0-1,-1 0 1,1 0 0,0 0-1,0 0 1,-1 0-1,1 0 1,0 0-1,0 0 1,0 0 0,-1 0-1,1 0 1,0 0-1,0 0 1,-1 0-1,1 0 1,0 1 0,0-1-1,0 0 1,-1 0-1,1 0 1,0 0-1,0 0 1,0 0 0,0 1-1,-1-1 1,1 0-1,0 0 1,0 0-1,0 1 1,0-1 0,0 0-1,0 0 1,0 0-1,0 1 1,-1-1-1,1 0 1,0 0 0,0 0-1,0 1 1,0-1-1,0 0 1,0 0-1,0 1 1,0-1 0,0 0-1,0 0 1,0 0-1,0 1 1,1-1-1,-1 0 1,0 0 0,0 0-1,0 1 1,0 0 2,0 1 0,0 0 0,0-1 0,1 1 0,-1-1-1,0 0 1,1 1 0,-1-1 0,1 1 0,-1-1 0,1 1 0,0-1 0,0 0 0,0 0 0,0 1 0,-1-1 0,1 0 0,1 0 0,1 2 0,-1-2 1,1 1 1,0 0-1,-1-1 1,1 0-1,0 1 0,0-1 1,0 0-1,0-1 0,4 2 1,5-1 11,1 0 0,-1-1-1,23-1 1,171-34 326,-177 30-325,25-9 42,90-34 1,-112 39-150,-31 10-1,-3 5 20,-9 13-29,-20 25 7,-3 3 88,-30 39 11,53-72 24,0 1-1,1 0 1,0 0-1,-12 29 1,21-41-9,0-1 0,0 0 0,0 1 0,0-1 0,1 1 0,-1-1 1,1 1-1,0-1 0,0 1 0,0-1 0,0 1 0,0-1 0,0 1 0,1-1 1,-1 0-1,2 4 0,-1-4 4,0 0 0,0 0 0,1 0 0,-1-1 0,0 1 0,1 0 0,-1-1 0,1 1 0,0-1 0,-1 0 0,1 1 0,0-1 0,0 0 0,0 0 0,0 0 0,0 0 0,0 0 0,3 0 0,1 1 54,0-1 0,1 0-1,-1 0 1,0-1 0,0 0 0,0 0-1,1 0 1,-1-1 0,0 0 0,0 0-1,7-2 1,-8 1-41,0 1 0,-1-1-1,1 0 1,-1-1 0,0 1 0,1-1-1,-1 1 1,0-1 0,0-1 0,-1 1-1,1 0 1,-1-1 0,1 0 0,4-7 0,0-5-14,0 0 0,-1-1 0,-1 1 0,0-1 1,-1-1-1,-1 1 0,-1-1 0,0 0 1,-1 0-1,-1 1 0,-3-34 0,2 47-41,0-1 1,0 1-1,-1 0 0,1 0 0,-1 0 0,0 0 0,0 0 0,-1 0 1,1 0-1,-1 0 0,0 1 0,0-1 0,0 1 0,0-1 0,0 1 1,-1 0-1,0-1 0,0 1 0,0 1 0,-4-5 0,5 6 4,0 0 0,1 1 0,-1-1 0,0 1 0,1-1 0,-1 1 0,0-1 0,1 1 0,-1 0 0,0 0 0,0 0 0,1 0 0,-3 0 0,1 1 39,8 0-24,8-1 31,1 1 0,-1-2 0,1 0 0,0 0 0,-1-1 0,16-5 0,-1 1-24,23-7-36,9-1-70,-53 13 61,0 0 0,0 0-1,0 1 1,0 0-1,0 0 1,10 2 0,-16-1 35,1-1 1,-1 0-1,0 0 1,1 1-1,-1-1 1,0 1-1,0-1 1,0 1-1,1-1 1,-1 1-1,0 0 1,0 0-1,0 0 1,0-1-1,0 1 1,0 0-1,0 0 1,0 0-1,0 0 1,-1 1-1,1-1 1,0 0-1,-1 0 1,1 0-1,-1 1 1,1-1-1,-1 0 1,1 2-1,-1 2-10,0-1 0,0 1 0,0 0 0,-1 0-1,1 0 1,-3 6 0,2-8 16,-62 208 365,36-130-184,25-76-76,1 0 0,-1 0-1,1 1 1,0 7 0,1-13-88,0 1 0,0 0 1,0-1-1,0 1 0,0-1 1,0 1-1,0 0 0,0-1 1,0 1-1,1-1 0,-1 1 1,0-1-1,0 1 0,1 0 1,-1-1-1,0 1 0,1-1 0,-1 0 1,0 1-1,2 0 0,-2-1 4,1 1-1,0-1 1,0 0-1,0 0 1,0 0-1,-1 0 0,1 0 1,0 0-1,0 0 1,0 0-1,0 0 1,-1 0-1,1 0 1,0-1-1,0 1 0,-1 0 1,1-1-1,0 1 1,0 0-1,0-2 1,21-11 161,0-1 1,-1-1 0,31-31-1,-22 20-118,130-111-452,-154 132 331,17-14-133,-22 18 168,0 0 0,1 1 0,-1-1 0,1 0 0,-1 1 0,1-1 0,0 0 1,-1 1-1,1 0 0,-1-1 0,1 1 0,0 0 0,-1 0 0,3 0 1,-3 0 12,0 1 1,0-1 0,-1 1 0,1-1 0,0 0 0,-1 1 0,1-1-1,0 1 1,-1 0 0,1-1 0,-1 1 0,1 0 0,-1-1-1,1 1 1,-1 0 0,0-1 0,1 1 0,-1 0 0,0 0 0,0-1-1,1 1 1,-1 0 0,0 0 0,0 0 0,0-1 0,0 2-1,1 26-70,-1-24 66,-2 36-85,0-25 106,1-1-1,1 1 1,0 0-1,4 21 1,-3-33 14,-1 0-1,1 0 1,0 0 0,0 0-1,0 0 1,0 0-1,1 0 1,-1 0 0,1-1-1,0 1 1,0-1 0,0 1-1,0-1 1,0 0-1,0 1 1,1-1 0,-1 0-1,1-1 1,-1 1 0,1 0-1,0-1 1,0 1-1,0-1 1,0 0 0,0 0-1,3 1 1,-3-2 7,-1 0 0,1 1 1,0-1-1,-1 0 0,1 0 0,0 0 1,-1-1-1,1 1 0,0-1 0,-1 0 1,1 1-1,-1-1 0,1 0 1,-1 0-1,0-1 0,1 1 0,2-3 1,1 0 18,0-1 1,0 0-1,-1-1 1,9-10 0,12-21 30,32-60 0,-17 26 48,35-38-23,-16 26-46,-19 19 5,44-96 0,16-80-650,-93 217 348,-8 18-33,-2 6 117,-5 12-17,-31 78-86,-47 173 0,70-198 339,3 1 0,2 0 0,-1 106 0,11-150 18,1 1 1,1 0-1,1-1 0,12 44 0,-13-63-489,-1 0 1,1 0 0,0-1-1,0 1 1,0 0-1,5 5 1,-6-8 192,-1-1 0,0 1 0,1-1 0,-1 1 0,1-1 0,-1 1 0,1-1 0,-1 1 0,1-1 0,0 1 0,-1-1 0,1 0-1,-1 1 1,1-1 0,0 0 0,-1 0 0,1 1 0,0-1 0,-1 0 0,1 0 0,0 0 0,0 0 0,-1 0 0,1 0 0,0 0 0,-1 0 0,1 0 0,0 0 0,-1 0 0,1 0 0,0-1 0,0 1 0,-1 0 0,1 0 0,-1-1 0,1 1 0,0 0 0,-1-1 0,1 1 0,-1-1 0,1 1 0,-1-1 0,1 1 0,-1-1 0,1 1 0,-1-1 0,1 0 0,-1 1 0,1-2 0,5-19-5322,-3-2 1824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10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72 8736,'-19'-20'3936,"16"20"-3424,3-3 1760,8-2-1344,6-4 351,9 1-767,17-4-320,5 9-128,23-5-64,-2 4 0,2 4 192,-5 4-96,-9 4-3839,-5 4 2047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11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56 146 4896,'-5'-28'5328,"-14"250"-1045,7-121-3276,-3 121 322,10-130-893,6 3 3468,23-432-2428,-8 176-1378,1-40 542,-16 194-616,1-22 22,0 20-229,-2 9 176,0 0-1,0 0 1,0 0 0,0 0 0,0 0-1,0 0 1,0 0 0,0 0-1,0 0 1,0 0 0,0 0 0,0 0-1,0 1 1,0-1 0,0 0 0,0 0-1,0 0 1,0 0 0,0 0 0,0 0-1,0 0 1,0 0 0,1 0-1,-1 0 1,0 0 0,0 0 0,0 0-1,0 0 1,0 0 0,0 0 0,0 0-1,0 0 1,0 0 0,0 0 0,0 0-1,0 0 1,0 0 0,0 0-1,0 0 1,0 0 0,0 0 0,1 0-1,-1 0 1,0 0 0,0 0 0,0 0-1,0 0 1,0 0 0,0 0 0,0 0-1,0 0 1,0 0 0,0 0-1,0 0 1,0 0 0,0 0 0,0 0-1,0 0 1,0 0 0,0 0 0,0-1-1,0 1 1,34 86-389,45 95 467,13 9 126,-16-30 230,-66-141-295,0 0 0,2 0 0,15 21 0,-26-39-83,0 0-1,0 0 1,0 1 0,1-1 0,-1 0 0,0 0 0,0 0 0,1 0 0,-1 0 0,0 0 0,1-1-1,-1 1 1,1 0 0,-1-1 0,1 1 0,-1-1 0,1 0 0,2 1 0,-2-1-6,-1 0 0,0-1 0,0 1 0,1 0 0,-1-1-1,0 1 1,0-1 0,0 0 0,1 1 0,-1-1 0,0 0 0,0 0 0,0 1 0,0-1 0,0 0 0,-1 0 0,1 0 0,1-2 0,3-4 100,-1-2 0,0 1 1,0 0-1,-1-1 0,3-9 1,-4 12-141,39-132 476,-29 97-414,39-161 9,-46 178-77,55-283-383,-55 284-378,-4 21 255,-1 0 0,1 0 0,0 0-1,0 1 1,0-1 0,0 0 0,3-3 0,-4 5 393,0 0-1,0 0 1,1-1 0,-1 1 0,0 0 0,0 0 0,1-1 0,-1 1 0,0 0-1,0 0 1,1 0 0,-1-1 0,0 1 0,1 0 0,-1 0 0,0 0 0,1 0 0,-1 0-1,0 0 1,1 0 0,-1 0 0,0 0 0,1 0 0,-1 0 0,0 0 0,1 0 0,-1 0-1,0 0 1,1 0 0,-1 0 0,0 0 0,1 0 0,-1 1 0,0-1 0,1 0-1,-1 0 1,0 0 0,1 1 0,8 11-3298,-8-11 3048,12 26-2834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11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6 112 10048,'-5'-7'4544,"15"-9"-3936,3 4 927,14 7-959,4-7-96,6 4-288,-2-4 64,1 4-160,1-3-96,-6 7-32,-4-4-128,-6 8 96,-2-8-3967,4 8 2175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12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103 328 5632,'0'0'82,"-1"0"1,1-1 0,-1 1-1,1 0 1,-1 0-1,1 0 1,-1 0-1,1 0 1,0 0 0,-1 0-1,1 1 1,-1-1-1,1 0 1,-1 0-1,1 0 1,-1 0 0,1 1-1,0-1 1,-1 0-1,1 0 1,-1 1-1,1-1 1,0 0 0,-1 0-1,1 1 1,0-1-1,-1 1 1,1-1-1,0 0 1,0 1 0,-1-1-1,1 1 1,0-1-1,0 0 1,0 1-1,0-1 1,-1 1 0,1-1-1,0 1 1,-4 27 866,3-14-284,-22 90 1639,-1 13-1051,15-54-759,-4 33 656,-1 108 1,14-194-974,0-6 142,0 1 0,0 0 0,1 0 0,-1 0 0,2 5-1,-2-10-299,0 0 0,0 0-1,0-1 1,1 1 0,-1 0-1,0 0 1,0 0-1,0 0 1,0 0 0,0 0-1,0 0 1,0 0-1,0 0 1,0 0 0,0 0-1,0 0 1,0 0 0,0 0-1,0 0 1,0 0-1,0 0 1,1 0 0,-1 0-1,0 0 1,0 0 0,0 0-1,0 0 1,0 0-1,0 0 1,0 0 0,0 0-1,0 0 1,0 0 0,0 0-1,0 0 1,1 0-1,-1 0 1,0 0 0,0 0-1,0 0 1,0 0-1,0 0 1,0 0 0,0 0-1,0 0 1,0 0 0,0 0-1,0 0 1,0 0-1,0 0 1,0 0 0,0 0-1,0 1 1,0-1 0,0 0-1,0 0 1,0 0-1,0 0 1,0 0 0,1 0-1,-1 0 1,0 0 0,0 0-1,0 0 1,0 0-1,-1 1 1,6-12 597,6-25-48,2-18-292,18-64-184,-22 87-118,71-253 431,-30 48 347,-44 221-958,-5 15 200,-1 0 0,0 0 0,0 0 0,0 0 0,0-1 0,0 1 0,0 0 0,0 0 1,0 0-1,0 0 0,0 0 0,1 0 0,-1 0 0,0 0 0,0 0 0,0 0 0,0 0 1,0 0-1,0 0 0,0 0 0,0 0 0,1 0 0,-1 0 0,0 0 0,0 0 0,0 0 1,0 0-1,0 0 0,0 0 0,0 0 0,0 1 0,0-1 0,0 0 0,1 0 0,-1 0 1,0 0-1,0 0 0,0 0 0,0 0 0,0 0 0,0 0 0,0 0 0,0 0 0,0 1 1,4 10-164,10 89 22,-11-62 154,3 0-1,16 59 0,60 182 213,-75-253-199,4 18 302,2 0 0,36 78 0,-49-120-267,1-1 0,0 0 0,0 1-1,-1-1 1,1 1 0,0-1 0,0 0-1,0 0 1,0 1 0,0-1-1,1 0 1,-1 0 0,0 0 0,3 1-1,-4-2-29,1 0-1,-1 0 1,0 0-1,1 0 1,-1 0-1,1 0 0,-1 0 1,0 0-1,1 0 1,-1 0-1,1 0 1,-1-1-1,0 1 1,1 0-1,-1 0 0,0 0 1,1-1-1,-1 1 1,0 0-1,1 0 1,-1-1-1,1 0 0,8-16 231,-3 2-83,-2-1 0,5-25 1,32-156 499,27-38-420,-59 206-248,136-355-963,-125 337 505,-5 12-2837,2 12 880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18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161 883 4736,'-13'0'7152,"14"-7"-4235,25-42-603,7-7-1144,66-85-1,8-10-590,71-202 397,-160 315-822,-13 28-159,-1 0 0,0-1-1,-1 1 1,0-1 0,0 1-1,1-15 1,-4 25-1,0 0 1,0 0-1,0 0 0,0 0 1,0 0-1,0 0 1,0 0-1,0 1 0,0-1 1,0 0-1,0 0 0,0 0 1,0 0-1,0 0 0,0 0 1,0 0-1,0 0 0,0 0 1,0 0-1,0 0 1,0 0-1,0 0 0,0 0 1,0 1-1,0-1 0,0 0 1,0 0-1,0 0 0,-1 0 1,1 0-1,0 0 0,0 0 1,0 0-1,0 0 1,0 0-1,0 0 0,0 0 1,0 0-1,0 0 0,0 0 1,0 0-1,0 0 0,0 0 1,-1 0-1,1 0 0,0 0 1,0 0-1,0 0 1,0 0-1,0 0 0,0 0 1,0 0-1,0 0 0,0 0 1,0 0-1,0 0 0,0 0 1,0 0-1,0-1 0,0 1 1,-1 0-1,1 0 1,0 0-1,0 0 0,0 0 1,-6 10-151,-32 78-63,1-12 283,-66 99 0,-82 150-74,35-14 271,136-285-236,-64 117 307,74-137-239,2-3-39,0-1 1,0 1-1,1 0 1,-1 0-1,0 0 1,1 0-1,0 0 1,0 0-1,0 1 1,0-1-1,0 0 1,1 1-1,-1-1 1,1 0-1,0 1 1,0 3-1,1-7-46,-1 0 0,0 0-1,0 1 1,0-1 0,0 0 0,0 0-1,0 0 1,0 0 0,0 1 0,0-1-1,0 0 1,1 0 0,-1 0 0,0 0-1,0 1 1,0-1 0,0 0 0,1 0 0,-1 0-1,0 0 1,0 0 0,0 0 0,0 1-1,1-1 1,-1 0 0,0 0 0,0 0-1,0 0 1,1 0 0,-1 0 0,0 0-1,0 0 1,1 0 0,-1 0 0,0 0-1,0 0 1,0 0 0,1 0 0,-1 0 0,0 0-1,0 0 1,0-1 0,1 1 0,-1 0-1,11-6 108,-8 3-56,5-1-28,-1-2 1,-1 1-1,1-1 1,-1 0-1,11-13 0,0-1-6,53-52-48,3 3 1,3 3-1,90-59 0,51-31 25,-125 88-20,-67 52-50,5-4 83,-63 73-138,18-30 103,-19 39 0,29-53 49,1 1 0,1-1 0,0 1 0,0-1 0,1 1 0,0 0 0,0 15 0,2-23-8,0 0 0,0 0-1,0 0 1,0 0-1,0 0 1,1 0 0,-1 0-1,1 0 1,0-1-1,1 4 1,-2-5-9,0 1 0,1-1 1,-1 1-1,1-1 0,-1 1 0,1-1 0,-1 1 1,1-1-1,-1 1 0,1-1 0,-1 0 1,1 1-1,0-1 0,-1 0 0,1 1 0,-1-1 1,1 0-1,0 0 0,-1 0 0,2 1 0,0-2 12,0 1-1,0 0 1,-1 0-1,1-1 0,0 0 1,0 1-1,-1-1 1,1 0-1,0 0 1,-1 1-1,1-1 0,-1 0 1,1-1-1,-1 1 1,1 0-1,-1 0 0,0-1 1,2-1-1,7-9 42,-1 1 1,-1-1-1,0 0 0,-1-1 0,0 0 0,-1 0 0,0-1 0,-1 0 1,-1 0-1,0 0 0,-1 0 0,0 0 0,1-20 0,-9 12-113,5 19 35,-1 1-1,0 0 1,1-1 0,-1 1 0,1-1 0,0 1 0,-1-1 0,1 1 0,0-1 0,1-2 0,0 4-3,0 0-1,0 1 0,0-1 1,0 0-1,0 1 0,0-1 1,0 1-1,0-1 0,0 1 1,0 0-1,0 0 0,1-1 1,-1 1-1,2 0 0,24-2-42,-2 1 0,52-8-11,244-28 316,-297 33-123,-19 2-98,0 1 1,0 0-1,0 1 1,1-1-1,-1 1 1,0 0-1,0 0 1,6 1-1,-8 0 45,-3-1-63,1 0 1,-1 0-1,0 0 1,1 0-1,-1 0 1,0 1 0,0-1-1,1 0 1,-1 0-1,0 0 1,0 0-1,1 0 1,-1 1-1,0-1 1,0 0-1,0 0 1,1 0-1,-1 1 1,0-1-1,0 0 1,0 0-1,0 1 1,1-1 0,-1 0-1,0 0 1,0 1-1,0-1 1,0 0-1,0 0 1,0 1-1,0-1 1,0 0-1,0 1 1,0-1-1,0 0 1,0 0-1,0 1 1,0-1 0,0 0-1,0 0 1,0 1-1,-1 0 1,1 1-34,0 15 12,-2 0 0,0 0 0,-1 0-1,0-1 1,-11 31 0,12-40 29,0 0 0,0-1 0,1 1 0,0 0 0,1 0 0,0 0 0,0 0 0,0 0 0,1-1 0,0 1 0,0 0 0,1 0 0,-1-1 0,2 1 0,4 10 0,-7-16 17,1 1-1,-1-1 1,1 0 0,-1 1-1,1-1 1,0 0 0,0 1 0,0-1-1,0 0 1,0 0 0,0 0-1,0 1 1,0-1 0,0 0-1,1-1 1,-1 1 0,0 0 0,1 0-1,-1 0 1,1-1 0,-1 1-1,0-1 1,1 1 0,-1-1-1,1 0 1,0 0 0,-1 1 0,1-1-1,-1 0 1,1 0 0,2-1-1,3-1-21,0 0 0,-1 0 0,1 0 0,-1-1 0,11-7-1,0 1-69,73-40 290,80-11-9,-25 11-320,4-7 26,-105 41 34,-38 13-9,1 0 0,-1 1 0,12-1 0,-10 3 80,-8 0-30,0-1-1,0 0 1,0 1 0,0-1-1,0 0 1,-1 1 0,1-1-1,0 0 1,0 1-1,0-1 1,0 0 0,0 1-1,0-1 1,-1 0-1,1 1 1,0-1 0,0 0-1,-1 0 1,1 1 0,0-1-1,0 0 1,-1 0-1,1 1 1,0-1 0,0 0-1,-1 0 1,1 0 0,0 0-1,-1 1 1,-11 7 40,-13 5-85,-2-1 0,-49 14 1,12-4 21,59-21 0,1 1 0,0 0 0,0 0 0,-1 1 0,2-1 0,-1 1 0,0 0 0,0 0 0,-5 6 0,8-8 19,0 0 0,0 1 0,1-1 0,-1 0 0,0 1 0,0-1 0,1 1 0,-1-1 0,1 1 0,-1-1 0,1 1 0,0-1-1,-1 1 1,1-1 0,0 1 0,0-1 0,0 1 0,0-1 0,0 1 0,1 0 0,-1-1 0,0 1 0,1-1 0,-1 1 0,1-1 0,0 1 0,-1-1 0,1 0-1,0 1 1,0-1 0,0 0 0,1 2 0,6 5 45,0-1 0,0 1-1,1-2 1,0 1 0,1-1-1,-1 0 1,1-1 0,17 6-1,-17-7-27,0-1 0,1-1 0,-1 0 0,1 0 0,-1-1 0,1 0 0,0-1 0,0 0 0,-1-1 0,1 0 0,-1-1 0,14-4 0,14-5 138,-2-2 0,39-18-1,2-2-85,-62 28-17,0 0-1,0-2 0,-1 0 0,0 0 1,-1-1-1,0-1 0,24-20 1,-34 26-47,0 1 0,0-1 0,0 0 0,-1-1 0,0 1 0,1 0 0,-1-1 0,0 0 0,0 1 0,-1-1 0,1 0 0,-1 0 0,0 0 0,0 0 0,0 0 0,0 0 0,-1 0 0,0 0 0,0 0 0,0 0 0,0 0 0,-2-6 0,2 8-18,0 1 1,-1 0-1,1-1 0,-1 1 1,0-1-1,1 1 0,-1 0 1,0 0-1,0-1 0,0 1 1,0 0-1,0 0 0,0 0 0,0 0 1,0 0-1,0 0 0,-1 0 1,0 0-1,-1-1-3,0 1 0,0 0 1,1 0-1,-1 1 0,0-1 0,0 0 1,0 1-1,-5 0 0,1 0-22,0 0-1,0 1 1,0 0-1,0 1 1,1-1-1,-1 1 1,-8 4 0,7-2 11,1 0 0,-1 1 0,1 0 0,0 0 0,0 1 0,0 0 0,-11 12 1,16-16 24,1 1 1,-1-1 0,0 1-1,1 0 1,-1 0-1,1 0 1,0 0 0,0 0-1,0 0 1,0 0 0,0 4-1,1-5 9,0 0-1,0 1 0,0-1 1,0 0-1,1 0 1,-1 1-1,1-1 0,-1 0 1,1 0-1,0 0 1,0 0-1,0 0 0,0 0 1,0 0-1,1 0 1,-1 0-1,3 2 1,3 3 33,0-1 1,0 0 0,1-1 0,-1 0-1,1 0 1,1 0 0,-1-1 0,1-1 0,-1 1-1,18 3 1,2 0 171,0-2 0,38 1-1,-39-4-157,-1-2-1,0-1 0,1-2 1,-1 0-1,0-1 0,0-2 1,32-11-1,-35 9-814,58-22-6068,-53 20 3657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25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83 834 4640,'10'-6'7042,"4"-7"-3852,18-24-2778,-10 11 410,34-39 391,52-75 1,19-52 233,-105 158-1268,126-222 1197,-142 245-1321,-2 4-34,-1 0 0,1-1 0,-2 1 0,5-14 0,-8 21-28,1 0 0,0 0-1,0 0 1,0 0 0,0 0-1,0 0 1,0 0 0,-1 0-1,1 0 1,0 0-1,0 0 1,0 0 0,0 0-1,0 1 1,-1-1 0,1 0-1,0 0 1,0 0 0,0 0-1,0-1 1,-1 1 0,1 0-1,0 0 1,0 0 0,0 0-1,0 0 1,0 0 0,-1 0-1,1 0 1,0 0 0,0 0-1,0 0 1,0 0-1,0 0 1,0-1 0,0 1-1,-1 0 1,1 0 0,0 0-1,0 0 1,0 0 0,0 0-1,0-1 1,0 1 0,0 0-1,0 0 1,0 0 0,0 0-1,0 0 1,0-1 0,0 1-1,0 0 1,0 0-1,0 0 1,0 0 0,-12 13-120,11-12 132,-257 354-155,215-292 183,-11 21 63,-69 142 0,80-134 309,-60 181 0,98-244-127,5-28-254,0 0 1,0-1-1,0 1 1,0 0-1,0-1 1,1 1-1,-1 0 0,0 0 1,0-1-1,1 1 1,-1 0-1,0-1 1,1 1-1,-1-1 1,1 2-1,-1-2-15,0 0-1,1 0 1,-1 0-1,0 1 1,0-1-1,1 0 1,-1 0-1,0 0 1,0 0 0,1 0-1,-1 0 1,0 0-1,1 0 1,-1 0-1,0 0 1,0 0-1,1 0 1,-1 0-1,0 0 1,0 0-1,1 0 1,-1 0-1,0 0 1,1 0-1,-1 0 1,0 0 0,0 0-1,1-1 1,-1 1-1,0 0 1,0 0-1,1 0 1,-1 0-1,0-1 1,1 1-1,6-8 114,0 0 0,10-16 1,-2 4-68,10-12-29,3 1 1,0 2 0,64-51-1,71-31-98,-28 21 16,-103 66 196,-2-3 1,-1 0-1,0-2 0,-3-1 0,0-1 0,39-64 1,-62 91-152,9-13 167,-9 14-117,-4 11-138,-17 90 334,5-51-126,8-33-85,0 1-1,1 1 1,1-1-1,0 0 1,0 18-1,3-30-2,0 0 1,1 0-1,-1 0 0,0 1 0,1-1 0,0 0 1,0 0-1,1 3 0,-1-5-9,-1 0 0,1 0-1,-1 0 1,1 0 0,0 0 0,0 0 0,-1 0 0,1 0 0,0 0-1,0-1 1,0 1 0,0 0 0,0-1 0,0 1 0,0-1 0,0 1-1,0-1 1,0 1 0,0-1 0,0 0 0,0 0 0,0 1 0,0-1-1,1 0 1,-1 0 0,0 0 0,2 0 0,20-4 146,-1-1 0,1-1 0,42-17 0,-29 10-33,94-37-216,41-15 140,-155 62-31,-6 3-9,-10 0-9,0 0 0,0 0 0,0 0 1,0 0-1,0 0 0,1 0 0,-1 0 1,0 0-1,0 0 0,0 0 0,0 0 1,0 0-1,0 0 0,1 0 0,-1 0 1,0 0-1,0 0 0,0 1 0,0-1 1,0 0-1,0 0 0,0 0 0,0 0 0,0 0 1,1 0-1,-1 0 0,0 0 0,0 1 1,0-1-1,0 0 0,0 0 0,0 0 1,0 0-1,0 0 0,0 0 0,0 0 1,0 1-1,0-1 0,0 0 0,0 0 1,0 0-1,-2 5-10,-1-1 0,0 1-1,0-1 1,0 0 0,0 0 0,-1 0 0,1-1 0,-7 6 0,-4 5-59,9-9 86,1-1-1,0 1 1,0 0 0,1 1 0,-1-1 0,1 1-1,1-1 1,-4 9 0,6-13-19,-1 1 0,1 0 0,-1 0 0,1-1 0,0 1-1,0 0 1,0 0 0,0 0 0,0-1 0,0 1 0,0 0 0,0 0 0,1 0 0,-1-1 0,1 1 0,-1 0-1,1 0 1,0-1 0,0 1 0,0-1 0,0 1 0,0-1 0,0 1 0,0-1 0,0 1 0,1-1 0,-1 0-1,0 0 1,1 0 0,-1 0 0,1 0 0,-1 0 0,3 1 0,0 0 38,1 0 1,0 0-1,-1-1 0,1 0 1,0 0-1,0 0 0,0 0 1,0-1-1,0 1 0,0-1 1,0-1-1,0 1 0,-1-1 1,1 0-1,0 0 0,0 0 1,7-3-1,-8 2-9,0 1-1,0-1 1,0-1-1,0 1 1,-1 0-1,1-1 1,-1 0-1,1 0 0,-1 0 1,0 0-1,0 0 1,0-1-1,-1 1 1,1-1-1,-1 0 1,0 1-1,0-1 1,0 0-1,2-6 1,-4 7-25,1 1 0,0-1 1,-1 1-1,1-1 0,-1 0 0,0 1 1,0-1-1,0 1 0,0-1 0,-1 0 1,1 1-1,-1-1 0,1 1 0,-1-1 1,0 1-1,0-1 0,0 1 0,0 0 1,-1-1-1,1 1 0,0 0 0,-1 0 0,-3-4 1,0 2-23,-1 0 0,0 0 0,0 0-1,0 1 1,0 0 0,0 0 0,-12-4 0,17 7 15,-1-1 0,1 1-1,0-1 1,-1 1 0,1-1 0,0 0-1,0 0 1,0 0 0,-1 0 0,1 0 0,-2-2-1,3 3 6,0-1 0,0 1-1,-1-1 1,1 0 0,0 1-1,0-1 1,0 1 0,0-1-1,0 1 1,0-1-1,0 0 1,0 1 0,0-1-1,0 1 1,0-1 0,0 0-1,0 1 1,0-1 0,1 1-1,-1-1 1,0 1 0,0-1-1,1 1 1,-1-1 0,0 1-1,1-1 1,-1 1 0,0-1-1,1 1 1,-1-1 0,1 1-1,-1 0 1,1-1 0,17-15-14,0 1 0,1 0 0,0 2 1,1 0-1,0 1 0,32-12 1,-45 21 2,0 1 1,0 0 0,0 0 0,0 1 0,1 0-1,-1 1 1,0-1 0,1 1 0,9 1 0,-14 0 30,0-1-1,-1 1 1,1 0 0,-1-1 0,1 1 0,-1 0 0,1 1 0,-1-1 0,0 0-1,1 1 1,-1-1 0,0 1 0,0 0 0,0-1 0,0 1 0,-1 0 0,1 0-1,0 0 1,-1 1 0,1-1 0,-1 0 0,0 1 0,0-1 0,0 0 0,0 1 0,0 0-1,-1-1 1,2 5 0,-1 0 36,-1 1-1,1 0 1,-1 0 0,-1 0-1,1-1 1,-1 1-1,-1 0 1,1 0 0,-6 13-1,-3 2 215,-21 39 1,4-11-243,20-38-33,4-7 5,4-4 1,5-4 6,-6 2-4,29-17 88,96-57-17,-95 57-129,2 2 0,37-12 0,-62 25 55,-1 0 1,0 0 0,0 1-1,1 0 1,-1 0 0,0 1-1,9 0 1,-13 0 4,-1 0 0,1 0 0,0 1 0,-1-1 0,1 1 0,-1-1 0,1 1 0,0-1 0,-1 1 0,1 0 0,-1 0 0,0 0 0,1 0 0,-1 0 0,0 0 0,1 0 0,-1 0 0,0 1 0,0-1 0,0 0 0,0 1 0,0-1 0,-1 1 0,1-1 0,0 1 0,-1-1 0,1 1 0,-1-1 0,1 1 0,-1 0 0,0-1 0,1 3 0,-1-1 11,0-1 0,0 1-1,0 0 1,0 0 0,-1-1-1,1 1 1,-1 0 0,1-1-1,-1 1 1,0-1 0,0 1-1,-2 2 1,-20 28 197,19-27-184,-1-1 0,1 2-1,0-1 1,-4 9-1,8-15-26,-1 0 0,1 0-1,0 1 1,0-1 0,0 0-1,0 1 1,0-1 0,0 0 0,0 1-1,0-1 1,-1 0 0,1 1-1,0-1 1,0 0 0,0 1-1,1-1 1,-1 0 0,0 1-1,0-1 1,0 0 0,0 1-1,0-1 1,0 0 0,0 1-1,1-1 1,-1 0 0,0 0-1,0 1 1,0-1 0,1 0-1,-1 1 1,0-1 0,0 0-1,1 0 1,-1 1 0,15 1 66,17-8 70,18-12-132,6-2-54,-49 18 26,-1 0 1,0 1 0,1 0-1,-1 1 1,1 0-1,12 0 1,-15 1 6,-1 0-1,1 0 1,-1 0-1,0 0 1,0 0 0,1 1-1,-1-1 1,0 1-1,0 0 1,5 4 0,1 2 44,15 17 0,2 3 7,-14-17-592,22 13 0,-17-14-2970,1-2-3297,0-2 2568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30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290 666 3328,'8'-8'10771,"-8"6"-10320,-6-3 929,2 4-1185,0-1 1,0 1-1,0 0 0,0 1 1,0-1-1,0 1 0,0 0 0,-1 0 1,1 0-1,0 0 0,0 1 1,0 0-1,0 0 0,0 0 0,-7 3 1,-6 2 87,-1 1 0,-16 10-1,23-10-270,1 0 0,-1 1-1,1 0 1,0 1-1,1 0 1,0 0 0,1 1-1,0 0 1,0 1-1,1-1 1,0 2 0,1-1-1,1 1 1,-1-1-1,2 1 1,-6 21 0,7-19 21,0-1 0,0 1 0,2 0 0,0-1 0,0 1 0,1 0 0,1 0 0,0 0 0,1 0 0,1-1 0,0 1 0,0-1 0,1 0 0,1 0 0,8 16 0,-9-22 21,0-1 0,0 0 0,1 0 0,0 0 0,0 0 0,0-1 0,1 0 0,-1 0 1,1 0-1,0-1 0,1 0 0,-1 0 0,1-1 0,-1 1 0,1-2 0,0 1 0,0-1 0,1 0 1,-1 0-1,12 1 0,-8-3 22,1 0 0,0-1 0,-1-1 0,1 0 0,-1 0 0,0-1 0,0 0 0,20-10 0,-3 0-12,-1-2-1,32-23 0,-8 0 60,54-52-1,41-54 183,-142 140-274,-1 0 1,0 0-1,1-1 0,-1 1 1,-1-1-1,1 1 1,-1-1-1,1 0 1,0-6-1,-3 11-34,0 0 0,1 0 0,-1 0-1,0 0 1,0 0 0,0 0 0,0 0 0,0 0-1,0 0 1,0 0 0,0 0 0,0 0 0,0 0-1,0 0 1,0 0 0,0 0 0,0-1 0,0 1-1,0 0 1,0 0 0,0 0 0,0 0 0,0 0-1,0 0 1,0 0 0,0 0 0,0 0 0,0 0-1,0 0 1,0 0 0,0 0 0,0 0 0,0 0-1,0-1 1,0 1 0,0 0 0,0 0-1,0 0 1,0 0 0,0 0 0,0 0 0,0 0-1,0 0 1,0 0 0,0 0 0,0 0 0,0 0-1,0 0 1,-1 0 0,1 0 0,0 0 0,0 0-1,0 0 1,0 0 0,0 0 0,0 0 0,0 0-1,0 0 1,0 0 0,0 0 0,0 0 0,0 0-1,0 0 1,0 0 0,0 0 0,-1 0 0,1 0-1,0 0 1,0 0 0,-6 5-183,-11 14-1,-3 7 215,1 2-1,2 0 1,1 1-1,1 1 1,-15 44-1,27-67-27,1-1 1,0 1-1,1 0 0,-1 0 0,1 0 0,1 0 0,-1 0 1,1 0-1,1 10 0,0-14 22,0 1-1,-1-1 1,1 0 0,1 0 0,-1 0-1,0 1 1,1-1 0,0-1 0,-1 1-1,1 0 1,0 0 0,1-1 0,-1 1-1,0-1 1,1 0 0,-1 1 0,1-1-1,0 0 1,-1-1 0,1 1 0,4 2-1,-1-3 16,0 1 0,0 0-1,0-1 1,-1 0-1,1-1 1,0 1 0,0-1-1,1 0 1,-1 0-1,0-1 1,-1 0 0,1 0-1,0-1 1,7-2 0,-6 2 4,0-1 0,0-1 0,0 1 0,-1-1 0,0 0 0,0-1 0,0 1 0,0-1 0,-1 0 0,1-1 0,-1 1 0,-1-1 0,1 0 0,-1 0 1,0-1-1,0 1 0,3-9 0,2-5 4,-1-1 0,-1-1 0,-1 1 1,6-35-1,-10 41-30,0 1 0,-1-1 1,0 1-1,-1-1 0,-1 0 0,-4-22 1,4 35-42,1-1 1,-1 1 0,0 0-1,0-1 1,-1 1 0,1 0-1,0 0 1,-1 0 0,1 0-1,-1 0 1,0 0 0,0 1-1,1-1 1,-1 0 0,0 1-1,-1-1 1,1 1 0,0 0-1,0 0 1,0 0 0,-1 0-1,1 0 1,-1 0 0,1 1-1,-4-1 1,4 0 4,-1 1 0,1 0 0,0 0 0,0 0 0,-1 0 0,1 1 0,0-1-1,0 0 1,0 1 0,0 0 0,-1-1 0,1 1 0,0 0 0,0 0 0,0 0 0,1 0 0,-1 1 0,0-1 0,0 0 0,1 1 0,-1 0 0,0-1 0,1 1 0,0 0 0,-1-1-1,1 1 1,0 0 0,-2 4 0,3-5 22,-1 0-1,1 0 1,0 0-1,0 1 0,-1-1 1,1 0-1,0 0 1,0 0-1,0 0 0,0 0 1,0 1-1,1-1 1,-1 0-1,0 0 1,0 0-1,1 0 0,-1 0 1,1 0-1,-1 0 1,1 0-1,-1 0 0,1 0 1,0 0-1,-1 0 1,1 0-1,0 0 1,0-1-1,0 1 0,0 0 1,-1 0-1,3 0 1,-1 1 1,1-1 0,-1 0 1,1 1-1,-1-1 1,1 0-1,0 0 1,0 0-1,0-1 1,0 1-1,0-1 0,3 1 1,3-1 11,0-1-1,0-1 1,-1 1-1,1-1 1,0 0-1,-1-1 1,0 0 0,15-8-1,5-4 145,30-24 0,-22 14 33,-30 21-170,156-112 188,-143 100-193,-1-1 1,-1-1 0,0-1-1,-1 0 1,-1-1 0,-1-1-1,12-24 1,39-89 89,-56 112-86,-1-2 1,-1 1-1,0-1 0,2-25 1,-8 46-38,-1-1 1,1 0 0,-1 1-1,0-1 1,0 1-1,0-1 1,0 0-1,-1 1 1,0-1-1,1 1 1,-3-6 0,2 8 3,1 1 1,0-1-1,-1 1 1,1-1-1,-1 1 1,1-1-1,-1 1 1,1-1-1,-1 1 1,1 0-1,-1-1 1,1 1-1,-1 0 1,0-1-1,1 1 1,-1 0-1,1 0 1,-1-1-1,0 1 1,1 0-1,-1 0 1,0 0-1,0 0 1,1 0 0,-1 0-1,0 0 1,1 0-1,-1 0 1,0 1-1,1-1 1,-1 0-1,1 0 1,-1 0-1,0 1 1,1-1-1,-1 0 1,1 1-1,-1-1 1,0 1-1,-4 2-31,0 0 1,1 1-1,0-1 0,0 1 0,-4 4 0,-8 11-38,1 1 0,-19 35 0,-22 51-184,32-59 236,2 1 0,3 1 1,-23 89-1,38-117 35,0 0-1,2 1 1,1-1-1,2 42 1,1-48 6,0 0 1,1 0-1,1 0 0,0-1 1,1 0-1,1 1 0,13 23 1,-15-31 20,1 0 1,0 0-1,0-1 1,0 0-1,0 0 1,8 6-1,-10-10-4,0 0 0,0 1 0,0-1 0,0 0 1,1-1-1,-1 1 0,1 0 0,-1-1 0,1 0 0,-1 0 0,1 0 0,0 0 1,-1-1-1,1 1 0,6-1 0,-4-1 7,0 0 0,-1-1-1,1 0 1,-1 0 0,0 0 0,1 0 0,-1-1 0,0 0 0,0 0-1,0 0 1,5-5 0,5-5 41,26-29 1,5-14-5,66-107 0,-75 100-54,46-102 1,27-103 96,-85 206-54,-22 53-45,1-1-1,-2 1 1,4-18-1,-6 25-27,1 0-1,-1 0 1,0 1-1,0-1 1,0 0-1,0 0 1,0 0-1,0 0 1,0 0-1,-1 0 1,1 0-1,-1 0 1,1 0-1,-1 1 1,0-1-1,0 0 0,0 0 1,0 1-1,0-1 1,0 1-1,0-1 1,-1 1-1,1-1 1,-2 0-1,2 1-7,-1 0 0,1 0 0,0 1-1,-1-1 1,1 1 0,0 0 0,-1-1-1,1 1 1,-1 0 0,1 0 0,0-1 0,-1 1-1,1 0 1,-1 1 0,1-1 0,-1 0 0,-1 1-1,0 0-13,0 0 0,0 0 0,0 0 0,0 1 0,1 0 0,-1-1-1,-4 4 1,0 2-14,0 0-1,1 0 1,-1 0-1,-5 10 0,3-2 36,1 1 0,0 0-1,1 0 1,1 0 0,-5 20-1,-9 40 370,-18 152 1,37-227-355,-4 46 40,1 90 1,6-109-1,0-1-1,2 1 1,1-1 0,13 40-1,-16-62-48,1 4 94,0 0 0,8 14 1,-10-21-61,0 0 1,0-1-1,0 1 1,0 0 0,0 0-1,1-1 1,-1 1-1,1-1 1,-1 1 0,1-1-1,0 0 1,-1 0-1,1 1 1,0-1-1,0 0 1,0-1 0,0 1-1,2 1 1,-1-2 4,0 0 0,0 0 0,-1 0 0,1 0 0,0-1 0,0 1 0,0-1 0,-1 1 0,1-1 0,0 0 0,-1 0 0,1 0 0,3-3 0,32-22 231,-28 18-195,158-128-40,-82 64-62,-82 69 29,0-1-29,1 1 0,-1-1 0,1 1 0,8-4-1,-13 7 30,1-1 0,-1 1-1,1 0 1,-1 0 0,1 0-1,0 0 1,-1-1 0,1 1-1,-1 0 1,1 0 0,0 0-1,-1 0 1,1 0 0,-1 0-1,1 1 1,0-1 0,-1 0-1,1 0 1,-1 0 0,2 1-1,-2-1 2,1 1 0,-1 0 0,1-1 0,-1 1 0,1 0 0,-1 0 0,1-1 0,-1 1 0,0 0 0,1 0 0,-1-1 0,0 1 0,0 0 0,0 0 0,0 0 0,0 0 0,0-1 0,0 1 0,0 1 0,-6 84-204,11 22 267,-3-93-34,0 1-1,1-1 1,1 0-1,11 28 1,-15-42-17,1 0 0,-1 0 0,0 0 0,1 0 0,0 0 0,-1 0 0,1 0 1,-1-1-1,1 1 0,0 0 0,0 0 0,0 0 0,-1-1 0,1 1 1,0 0-1,0-1 0,0 1 0,0-1 0,0 1 0,0-1 0,0 1 0,0-1 1,0 0-1,0 0 0,1 1 0,-1-1 0,0 0 0,0 0 0,0 0 1,0 0-1,0 0 0,0 0 0,1-1 0,-1 1 0,0 0 0,0 0 1,0-1-1,0 1 0,0-1 0,0 1 0,0-1 0,0 1 0,0-1 0,1-1 1,5-3-4,0-1 1,-1 1-1,1-1 1,7-10-1,-11 12-30,13-14-54,0 0 1,2 1-1,0 1 1,0 1-1,2 0 1,35-19-1,245-96 101,-242 101-222,-3 3 528,-73 32-418,-47 19-242,58-22 297,-15 7-40,0 1-1,0 1 1,-27 20 0,43-28 61,1 1 0,-1 0 1,1 1-1,0-1 0,0 1 1,0 0-1,1 0 1,0 1-1,0-1 0,1 1 1,-1 0-1,2 0 0,-1 0 1,1 0-1,-3 13 1,5-15 13,-1 0 0,1 0 0,0-1 1,1 1-1,-1 0 0,1-1 0,0 1 0,0 0 1,0-1-1,1 1 0,0-1 0,2 6 1,-3-8 6,0 0 0,1 0 0,-1 0 0,0 0 0,1 0 0,0 0 0,-1 0 0,1-1 0,0 1 0,0 0 0,0-1 0,0 0 0,0 1 0,0-1 0,0 0 0,0 0 0,0 0 0,1-1 0,-1 1 0,0 0 0,1-1 0,-1 1 0,1-1 0,-1 0 0,0 0 0,3 0 0,0-1 6,0 0 0,-1 0 0,1-1 0,-1 0 0,1 1 0,-1-1 0,1-1 0,6-4 0,30-26-93,-23 17 54,-1 0 1,-1-1-1,-1 0 1,0-2-1,-1 0 1,-1 0-1,-1-1 1,-1-1-1,0 0 1,-2-1-1,-1 1 1,0-2-1,4-23 1,1-23 51,7-94 1,-20 150-34,4-35 47,-3-1-1,-6-57 1,4 98-116,-1 0 0,0 1 0,-2-9 0,4 15 55,-1 0 0,1-1 0,-1 1 0,1 0 0,0 0 0,-1 0 0,0 0 0,1 0 1,-1 0-1,0 0 0,1 0 0,-1 0 0,0 0 0,0 0 0,0 1 0,0-1 0,0 0 0,0 0 0,0 1 0,0-1 1,0 1-1,0-1 0,0 1 0,0-1 0,-2 1 0,2 0 13,0 0-1,1 0 1,-1 0 0,1 0 0,-1 0-1,1 0 1,-1 1 0,0-1 0,1 0-1,-1 0 1,1 1 0,-1-1-1,1 0 1,-1 1 0,1-1 0,-1 1-1,1-1 1,0 0 0,-1 1 0,-4 6-27,1-1 0,-1 1-1,2 0 1,-1 0 0,1 0 0,-5 14 0,-4 15 88,1 1 0,2 1-1,2 0 1,1 0 0,2 1 0,1-1-1,2 1 1,8 64 0,-4-83-6,2 0 0,0 0 0,1-1 0,1 0 0,1 0 0,1 0-1,0-1 1,2-1 0,20 28 0,-29-41-27,1-1 1,0 0-1,0 0 0,0 0 0,6 4 1,-7-6-3,-1 0 0,1 0 0,0 0 0,0-1-1,-1 1 1,1 0 0,0-1 0,0 1 0,0-1 0,-1 0 0,1 0 0,0 1 0,0-1 0,0 0 0,0-1 0,3 1 0,-1-2 75,1 1 0,-1-1 0,1 0 1,-1 0-1,0 0 0,0-1 0,0 1 0,0-1 0,5-5 1,4-4 81,13-17 0,-9 9-177,11-10-15,40-44-121,-68 74 132,0-1 0,0 1 0,0 0 0,0 0 0,0-1 0,0 1 0,1 0 0,-1 0 0,0 0 0,0-1 0,0 1 0,0 0-1,1 0 1,-1 0 0,0 0 0,0-1 0,0 1 0,1 0 0,-1 0 0,0 0 0,0 0 0,0 0 0,1 0 0,-1 0 0,0 0 0,0 0 0,1 0 0,-1-1 0,0 1-1,0 0 1,1 0 0,-1 1 0,0-1 0,0 0 0,1 0 0,-1 0 0,0 0 0,3 10-36,-5 16 133,2-26-91,-2 9 28,2 1-1,-1-1 1,1 1 0,2 17-1,-2-24-6,1 1-1,0-1 0,0 0 0,0 0 0,0 0 0,0 0 1,1 0-1,-1 0 0,1 0 0,0 0 0,0-1 0,0 1 0,0-1 1,0 1-1,0-1 0,1 0 0,4 4 0,-4-5 6,-1 0-1,1 0 0,0 0 1,-1 0-1,1-1 0,0 1 1,0-1-1,-1 1 1,1-1-1,0 0 0,0 0 1,0-1-1,-1 1 1,5-1-1,5-2 65,21-7-1,-25 7-59,207-81-38,-209 81-8,0 0 1,1 1 0,-1 0 0,0 0 0,1 1 0,-1 0 0,9-1 0,-12 2 14,0 0-1,0 0 1,0 0 0,0 0 0,0 1 0,0-1-1,0 1 1,0 0 0,0 0 0,-1 0-1,1 0 1,0 1 0,-1-1 0,1 1-1,-1-1 1,1 1 0,-1 0 0,3 2 0,-4-3 15,0 1 1,0-1 0,0 0-1,0 1 1,-1-1 0,1 1-1,0-1 1,-1 1 0,1-1 0,-1 1-1,1 0 1,-1-1 0,0 1-1,0 0 1,0 1 0,-4 27 155,3-27-155,1 1 0,-1 0 0,0-1-1,1 1 1,0-1 0,0 1 0,0-1-1,1 5 1,-1-8-9,0 1 1,0-1-1,0 0 0,1 0 1,-1 0-1,0 0 0,0 0 0,0 0 1,0 0-1,0 0 0,1 0 1,-1 0-1,0 0 0,0 0 1,0 0-1,0 0 0,1 0 0,-1 0 1,0 0-1,0 0 0,0 0 1,0 0-1,0 0 0,1 0 0,-1 0 1,0 0-1,0-1 0,0 1 1,0 0-1,0 0 0,0 0 0,1 0 1,-1 0-1,0 0 0,0 0 1,0-1-1,0 1 0,0 0 0,0 0 1,0 0-1,0 0 0,0-1 1,11-11 43,10-17-163,-16 22 43,2-4-45,0 1 1,12-12 0,-17 19 81,0 0 1,1 1-1,0 0 0,0 0 1,0-1-1,0 2 1,0-1-1,0 0 1,0 1-1,0-1 1,1 1-1,-1 0 0,5-1 1,-7 2 20,0 0 0,0 0 0,0 0 0,1 0 0,-1 0 0,0 0 0,0 0 0,0 1 0,0-1 0,0 0 0,0 1 0,0-1 0,0 0 0,0 1 0,0-1 0,0 1 0,-1 0 0,1-1 0,0 1 0,0 0 0,0 0 0,-1-1 0,1 1 0,0 0 0,-1 0 0,1 0 0,-1 0 0,1 0 0,-1 0 0,1 2 0,2 4 45,-1 0 0,-1 0 0,3 13-1,1 7-58,-4-26 23,-1 0-1,1 0 0,0 1 0,0-1 1,-1 0-1,1 0 0,0 0 1,0 0-1,0 0 0,0 0 1,0 0-1,0-1 0,0 1 1,0 0-1,1 0 0,-1-1 1,0 1-1,0-1 0,1 1 1,-1-1-1,0 0 0,1 1 1,2-1-1,2 0 20,0 0-1,-1 0 1,1-1 0,8-1-1,-6 0-10,41-8 19,51-18 0,-62 16-72,129-46 37,-161 56 20,-5 2-11,1 0 1,-1-1 0,1 1 0,0-1 0,-1 0 0,1 1 0,-1-1-1,0 0 1,1 0 0,-1 0 0,2-2 0,-4 5-31,0 1 0,0-1 0,0 0 0,0 0 0,-1 0 0,1 0 0,-1 0 0,1 0 0,-1 0 0,-3 2 1,-1 3-18,-3 3 53,1 0 0,1 1 0,-1 1 0,2-1 0,-1 1 0,2 0 0,0 1 0,0-1 0,1 1 0,0 0 0,1 0 0,1 0 0,0 0 0,1 1 0,1 20 0,0-31 6,0 0 0,1 0 0,-1 0 0,1-1 0,0 1 0,0 0 0,0-1 0,0 1 0,0 0 0,0-1 0,3 4 0,-3-6 0,-1 1 0,1 0-1,0-1 1,0 1-1,0 0 1,-1-1 0,1 1-1,0-1 1,0 1-1,0-1 1,0 0 0,0 1-1,0-1 1,0 0-1,0 0 1,0 1 0,0-1-1,0 0 1,0 0-1,0 0 1,0 0 0,0-1-1,0 1 1,0 0-1,0 0 1,0-1 0,0 1-1,0 0 1,0-1-1,0 1 1,0-1 0,1 0-1,2-2 30,0 0 0,0 0 0,-1 0 0,1 0 1,-1-1-1,1 1 0,3-6 0,18-30-5,2-18-61,-5 11 27,-11 25-28,-1-1-1,10-28 1,-20 50 24,0 0 0,1 0 0,-1 0 0,0 0 1,0 0-1,0 0 0,0 0 0,0 0 0,0 0 0,0 0 0,0 1 0,0-1 1,0 0-1,1 0 0,-1 0 0,0 0 0,0 0 0,0 0 0,0 0 1,0 0-1,0 0 0,0 0 0,1 0 0,-1 0 0,0 0 0,0 0 0,0 0 1,0 0-1,0 0 0,0 0 0,1 0 0,-1 0 0,0 0 0,0 0 1,0 0-1,0 0 0,0 0 0,0 0 0,0-1 0,0 1 0,1 0 1,-1 0-1,0 0 0,0 0 0,0 0 0,0 0 0,0 0 0,0 0 0,0 0 1,0-1-1,0 1 0,0 0 0,0 0 0,0 0 0,0 0 0,3 14-158,-8 62-88,-6 45 490,-43 198 0,44-282-94,-1 1 0,-2-2 0,-2 1 1,-1-2-1,-1 0 0,-31 45 0,38-66-19,-1 0-1,0-1 0,-1 0 0,0-1 1,-25 19-1,32-27-86,0 0 1,0-1-1,0 1 0,-1-1 1,1 0-1,-1 0 0,0-1 1,0 0-1,0 0 1,0 0-1,0-1 0,0 0 1,-11 1-1,12-2-27,0-1 0,0 1 0,1-1 0,-1 0-1,0 0 1,1 0 0,-1 0 0,1-1 0,-1 0 0,1 0 0,0 0 0,0-1-1,0 1 1,0-1 0,0 0 0,0 0 0,-4-5 0,-2-3-25,1-1-1,0 1 1,1-1 0,-8-16 0,5 8-86,1-2 0,1 1 0,1-1 0,1 0 0,1-1 0,0 0 0,-2-35 0,6 32-1653,2 0 1,1 0-1,6-43 0,19-39-7379,-8 58 5205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30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1344 17 10400,'-39'-12'4704,"29"15"-4096,5-3-544,10 0-160,0 4-384,3 4 256</inkml:trace>
  <inkml:trace contextRef="#ctx0" brushRef="#br0" timeOffset="1">54 32 11872,'-54'-12'5375,"54"4"-4671,9 1-992,4 2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9:1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212 652 3072,'-8'0'5936,"18"-11"-3456,8-6-1902,76-73 761,-78 73-1271,-1-1 1,-1 0 0,21-36 0,-22 27 35,18-51 0,3-34-15,-27 86-56,2-3-7,-2 9-106,-2 0 1,0 0-1,-1-1 0,3-37 0,-7 57 54,0 1-1,0-1 1,0 0 0,0 0 0,0 1-1,0-1 1,0 0 0,0 0-1,0 1 1,0-1 0,0 0 0,-1 0-1,1 1 1,0-1 0,-1 0 0,1 1-1,0-1 1,-1 0 0,1 1-1,-1-2 1,0 2 1,1 0 1,-1 0-1,1 0 0,0 1 1,-1-1-1,1 0 0,-1 0 0,1 0 1,-1 0-1,1 0 0,0 1 1,-1-1-1,1 0 0,-1 0 0,1 1 1,0-1-1,-1 0 0,1 1 1,0-1-1,-1 0 0,1 1 0,0-1 1,-1 1-1,-16 28-531,-27 73 544,12-25 338,-72 117 613,-38 67-43,77-105-407,28-62-103,-33 99 1357,69-191-1686,1-1 0,0 0 0,-1 0 0,1 0 0,0 1 0,0-1 0,0 0 0,0 0 0,0 1 0,0-1-1,0 0 1,0 0 0,1 1 0,-1-1 0,1 2 0,-1-3-34,1 1-1,-1-1 1,0 0 0,1 1-1,-1-1 1,1 0 0,-1 0-1,1 0 1,-1 1 0,0-1-1,1 0 1,-1 0 0,1 0-1,-1 0 1,1 0 0,-1 0-1,1 1 1,-1-1 0,1 0-1,-1-1 1,1 1 0,-1 0-1,0 0 1,1 0 0,-1 0-1,1 0 1,-1 0 0,1 0-1,-1-1 1,1 1 0,-1 0-1,0 0 1,1-1 0,-1 1-1,0 0 1,1-1 0,-1 1-1,0 0 1,1-1 0,-1 0-1,20-16 198,-1-1 0,-1-1 0,-1-1-1,16-24 1,272-350 121,-202 255-351,-97 129-10,0 1 0,0-1 0,1 1 0,1 0 1,-1 1-1,16-14 0,-22 26 3,-1-1-1,-1 1 0,1-1 1,0 0-1,-1 1 1,-1 5-1,-16 53 171,11-43-109,2 0 0,0 1 1,1-1-1,-3 40 0,8-55-13,-1-1 0,0 1 0,1 0 0,-1-1 0,1 1 0,2 5 0,-3-8-20,1 0 1,-1 0-1,0 0 1,1-1-1,-1 1 1,1 0-1,-1 0 1,1-1 0,-1 1-1,1 0 1,-1-1-1,1 1 1,0 0-1,-1-1 1,1 1-1,0-1 1,-1 1-1,1-1 1,0 0-1,0 1 1,0-1-1,-1 0 1,1 1-1,0-1 1,0 0-1,0 0 1,0 0-1,0 0 1,0 0-1,-1 0 1,1 0 0,2 0-1,17-6 169,0-1 0,-1-1 0,27-14 1,-7 3-38,56-22 96,22-10-158,-92 39-132,59-26 17,-68 33-325,-16 5 356,0 0-1,0 0 1,0 0-1,0 0 0,1 1 1,-1-1-1,0 0 1,0 0-1,0 0 0,0 0 1,0 0-1,0 0 1,0 0-1,0 0 0,0 0 1,0 0-1,1 0 1,-1 0-1,0 0 0,0 0 1,0 0-1,0 0 1,0 0-1,0 0 0,0 1 1,0-1-1,0 0 1,0 0-1,0 0 0,0 0 1,0 0-1,0 0 1,0 0-1,0 0 0,0 0 1,0 1-1,0-1 1,0 0-1,0 0 0,0 0 1,0 0-1,0 0 1,0 0-1,0 0 0,0 0 1,0 0-1,0 1 1,0-1-1,0 0 0,0 0 1,0 0-1,0 0 1,0 0-1,0 0 0,0 0 1,0 0-1,-1 0 1,1 0-1,0 0 0,0 1 1,-20 18-91,19-18 104,-19 18-74,0 1 0,-29 41 0,45-55 75,-1 1 0,1 0-1,1 0 1,-1 1 0,1-1-1,1 1 1,-1-1-1,1 1 1,1 0 0,-1 0-1,1 0 1,0 10 0,1-15 7,0 0 1,0 0-1,1-1 1,-1 1-1,0 0 0,1 0 1,0-1-1,0 1 1,0 0-1,0-1 1,0 1-1,0-1 1,0 0-1,1 1 1,0-1-1,-1 0 1,1 0-1,0 0 1,0 0-1,0 0 1,0 0-1,0 0 0,1-1 1,-1 1-1,0-1 1,1 0-1,-1 1 1,1-1-1,0 0 1,-1-1-1,1 1 1,0 0-1,-1-1 1,1 1-1,0-1 1,0 0-1,-1 0 1,4 0-1,-2-1 21,1 1 0,-1-1 0,0 1 0,0-1 0,0 0 0,1-1 0,-1 1 0,0-1 0,-1 0 1,1 0-1,0 0 0,0 0 0,4-4 0,3-4 105,1-1 0,13-17 1,-9 11-5,-10 10-104,0 0-1,0-1 1,0 1 0,-1-1 0,0 0-1,4-12 1,-7 14-47,0 1 0,0 0 0,-1-1 0,0 1 0,0 0 0,-1-1 0,1 0 0,-1 1-1,0-1 1,-1 1 0,-1-11 0,1 14 0,0 0 0,0 0 0,0 1 0,1-1 0,-2 0 0,1 1 0,0-1-1,0 1 1,0-1 0,-1 1 0,1 0 0,-1 0 0,1-1 0,-1 1 0,0 0 0,1 0-1,-1 0 1,0 1 0,1-1 0,-1 0 0,0 1 0,0-1 0,0 1 0,0 0 0,-2-1-1,-3 0-58,-1 0 0,1 1 0,0 0 0,-1 0 0,-10 2 0,-27 1 38,52-7 187,10-1-102,5 0-70,-1-2-1,0 0 1,39-20 0,-38 17-19,1 0 1,44-13-1,-62 22 23,0 0-1,1 0 1,0 0 0,-1 1-1,1 0 1,-1 0 0,1 0 0,-1 1-1,9 2 1,-11-2 1,-1-1 0,0 1 0,0 0 0,0 0-1,0 0 1,0 0 0,0 0 0,0 1 0,0-1 0,-1 1 0,1-1 0,0 1-1,-1-1 1,0 1 0,1 0 0,-1 0 0,0 0 0,0 0 0,1 0 0,-2 0 0,1 0-1,0 0 1,0 0 0,-1 0 0,1 4 0,-1-3 30,0 0 0,0 0 0,0 1 0,-1-1 0,0 0 0,1 0 0,-1 0-1,-1 0 1,1 0 0,-2 5 0,-3 5 25,-10 20-12,12-26 53,0 1 0,-5 14 0,9-20-19,-2 3 420,5-7 2,7-5-228,17-11-314,0 2 1,1 1 0,1 1 0,0 2 0,45-13-1,-71 24 28,0 1 1,0-1-1,0 0 0,0 1 0,0 0 0,1 0 0,-1 0 0,0 0 1,0 1-1,0-1 0,0 1 0,0 0 0,0 0 0,0 0 0,0 0 1,0 0-1,3 2 0,-4-1 16,0 0-1,0 0 1,0-1 0,0 1 0,-1 0-1,1 1 1,-1-1 0,1 0-1,-1 0 1,0 1 0,0-1 0,0 1-1,0-1 1,0 1 0,-1-1 0,1 1-1,-1-1 1,1 1 0,-1 0 0,0 4-1,-1 9 23,-1 1 1,-7 29-1,2-7 195,6-24-40,0-15-158,1 0 0,0 0 0,0 1 0,0-1 0,0 0 0,0 0 0,0 0 0,0 0-1,1 0 1,-1 1 0,0-1 0,0 0 0,0 0 0,0 0 0,0 0 0,0 0 0,0 0 0,0 1 0,0-1 0,0 0 0,0 0 0,0 0 0,0 0 0,1 0 0,-1 0 0,0 0 0,0 0 0,0 0 0,0 0 0,0 1 0,0-1 0,0 0 0,1 0 0,-1 0 0,0 0 0,0 0 0,0 0 0,0 0 0,0 0 0,1 0 0,0-1 81,1 0 0,0-1 0,-1 1-1,1 0 1,-1-1 0,1 1 0,1-3 0,10-9 83,0 1-138,-4 2-95,1 1 1,0 0 0,1 1-1,0 0 1,0 1-1,17-8 1,-26 14 30,-1 1-1,1 0 1,0 0 0,-1 0 0,1 0-1,-1 0 1,1 0 0,0 0-1,-1 1 1,1-1 0,-1 0 0,1 1-1,-1-1 1,1 1 0,-1 0 0,1 0-1,-1-1 1,1 1 0,-1 0-1,0 0 1,2 2 0,2 1 42,-1 0-1,0 1 1,1 0-1,3 5 1,6 13 10,-11-18 28,0 1 1,0-2 0,0 1 0,0 0 0,1-1 0,0 1 0,0-1 0,0 0 0,1 0-1,5 3 1,-8-6-13,0 0 0,1 0 0,-1-1-1,0 1 1,1-1 0,-1 1 0,1-1-1,-1 0 1,1 0 0,-1 0 0,0 0-1,1-1 1,-1 1 0,1-1 0,-1 1-1,0-1 1,0 0 0,1 0 0,-1 0-1,0 0 1,3-2 0,6-3-111,0-2 0,16-13 0,-19 14-272,38-29-4332,-19 20 2175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32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38 244 7392,'-3'-10'981,"2"8"-632,0 0 1,1 0 0,-1 0-1,0 0 1,1 0 0,0 0-1,-1 0 1,1-4 0,0 58 5521,-4 87-4052,-18 392 1072,18-480-1638,5-46-726,0-9-217,1-11 128,6-384 559,-8-8-506,1 400-839,2 10 105,1 13 44,9 68 80,-6-34 138,16 54 1,-9-56 111,3-1 0,2 0-1,2-2 1,2 0 0,56 81-1,-78-124-106,11 15 195,14 14-1,-23-28-182,-1-1 0,1 1 0,-1-1 0,1 1 0,0-1 0,0 0 0,0 0 0,0 0 0,0-1 0,0 1 0,1-1 0,-1 0 0,5 2 1,-6-3 3,0 0 0,-1-1 0,1 1 0,0 0 0,-1 0 0,1-1 0,0 1 0,-1-1 0,1 1 0,-1-1 0,1 0 0,-1 0 0,1 0 0,-1 0 0,0 0 0,1 0 0,-1 0 0,2-2 0,1-2 62,1 0-1,-1-1 1,4-6 0,-4 5 5,13-26 56,0-1-1,-2 0 1,15-56 0,-21 62-131,67-229 48,-55 179-731,49-124 0,-68 197-95,0 1-1,0-1 1,1 1-1,-1 0 1,7-7-1,-8 10 420,0-1-1,0 1 0,0 0 1,1 0-1,-1 0 0,0 0 1,1 0-1,-1 0 0,1 1 1,-1-1-1,1 0 0,-1 1 1,1-1-1,0 1 0,-1 0 1,1-1-1,-1 1 0,1 0 1,0 0-1,-1 0 0,1 0 1,2 1-1,0 0-788,-1 0 0,1 0 1,0 0-1,6 4 0,17 13-2622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34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14 7648,'-20'-11'2453,"20"11"-2394,0 0-1,0 0 1,0-1-1,-1 1 1,1 0-1,0 0 1,0 0-1,0 0 1,-1-1-1,1 1 1,0 0-1,0 0 1,-1 0-1,1 0 1,0 0-1,0 0 1,-1 0-1,1 0 1,0 0-1,0 0 1,-1 0-1,1 0 1,0 0-1,0 0 1,-1 0-1,1 0 1,0 0-1,0 0 1,-1 0-1,1 0 1,0 0-1,0 0 1,-1 0-1,1 0 1,0 0-1,0 1 1,0-1-1,-1 0 1,1 0-1,0 0 1,0 0-1,0 1 1,-1-1-1,1 0 1,0 0-1,0 0 1,0 1-1,0-1 1,0 13 1197,1-10-990,-1 63 2155,-67 557 3734,58-572-5954,2-12 464,-3 62 0,11-98 349,0-3-701,2-6-233,-3 6-5,18-35 132,23-32-1,-16 28-229,-12 16-37,2 1 0,0 0 0,1 2 1,34-34-1,-48 52 55,-1 1-1,1 0 1,-1-1-1,1 1 1,0 0 0,0 0-1,-1 0 1,1 1 0,0-1-1,0 0 1,0 1 0,0-1-1,0 1 1,0 0-1,0-1 1,0 1 0,0 0-1,0 0 1,0 0 0,0 1-1,0-1 1,0 0 0,0 1-1,3 1 1,-2-1 27,-1 0 1,0 1-1,0-1 1,0 0-1,-1 1 0,1 0 1,0 0-1,-1-1 1,1 1-1,-1 0 1,1 0-1,-1 0 1,0 0-1,0 1 0,0-1 1,0 0-1,0 1 1,0-1-1,0 4 1,0 4 104,0 1 0,0-1 0,-1 0 0,0 0 0,-3 13 0,-12 50 502,11-58-525,-1-1-1,0 0 1,-12 22 0,13-28-70,-1 0 1,0 0 0,-1-1 0,0 0 0,0 0 0,0 0 0,-8 6 0,11-11-27,0 0 0,0 1 1,0-1-1,-1 0 0,1-1 1,-1 1-1,1-1 0,-1 1 0,0-1 1,0 0-1,1-1 0,-8 2 1,4-2-38,0-1 1,0 0-1,1 0 1,-1 0 0,1 0-1,-10-5 1,17 7-247,65 19-399,-49-17 696,1 0 0,-1-1 0,1-1 0,-1 0 0,1-1 0,-1-1 0,31-6 0,1-5 56,0-2 0,0-2-1,-2-3 1,83-44 0,-111 53 10,-1-1 0,0-1 0,0 0 0,-2-1 0,21-20 0,-32 28-61,4-5 49,1 0 1,13-21-1,-21 29-68,0-1 0,-1 1 0,1-1-1,-1 0 1,0 1 0,0-1 0,0 0 0,0 0 0,0 0 0,-1 0 0,1 0-1,-1 0 1,0 0 0,0 0 0,0 0 0,0 0 0,0 0 0,-2-6-1,1 8-23,0-1-1,0 1 1,0 0-1,0-1 0,0 1 1,0 0-1,0 0 1,0 0-1,0 0 0,0 0 1,-1 0-1,1 0 0,0 0 1,-1 0-1,1 1 1,-1-1-1,1 0 0,-1 1 1,1-1-1,-1 1 1,0 0-1,1 0 0,-3-1 1,-2 1-47,0-1-1,0 1 1,0 0 0,-8 2 0,1 0 24,0 1 0,1 1 0,-1 0 1,1 1-1,0 0 0,0 0 0,1 2 1,0-1-1,0 2 0,-13 10 0,22-16 32,0 0-1,0 0 1,0 0 0,1 0-1,-1 0 1,1 1-1,-1-1 1,1 0-1,0 1 1,0-1 0,0 1-1,0-1 1,1 1-1,-1 0 1,1-1 0,-1 1-1,1 0 1,0-1-1,0 1 1,0 0 0,0-1-1,1 1 1,-1 0-1,1-1 1,-1 1 0,1-1-1,0 1 1,0-1-1,0 1 1,1-1 0,-1 0-1,0 1 1,1-1-1,0 0 1,2 3-1,1-1 3,0 1-1,0-1 0,1 0 1,0-1-1,0 1 0,0-1 0,0 0 1,0-1-1,0 1 0,1-1 1,-1 0-1,1-1 0,12 2 0,-4-2 49,0 0 0,0-1-1,0-1 1,0 0 0,18-4-1,12-6-85,61-24 0,-6 1-78,51-2 102,17-5 309,-79 16 574,-89 25-863,0 0-1,0 0 0,0 0 1,0 0-1,0 0 0,0 0 1,0-1-1,0 1 0,0 0 1,0 0-1,0 0 0,0 0 0,0 0 1,0 0-1,0 0 0,0 0 1,0 0-1,0 0 0,0 0 1,0 0-1,0 0 0,0 0 1,0 0-1,0 0 0,0 0 1,0 0-1,0 0 0,0-1 0,0 1 1,0 0-1,0 0 0,0 0 1,0 0-1,0 0 0,0 0 1,0 0-1,1 0 0,-1 0 1,0 0-1,0 0 0,0 0 1,0 0-1,0 0 0,0 0 0,0 0 1,0 0-1,0 0 0,0 0 1,0 0-1,0 0 0,0 0 1,0 0-1,0 0 0,0 0 1,0 0-1,0 0 0,0 0 0,1 0 1,-1 0-1,-7 0-29,-2 1 41,0 1 1,-14 6-1,-7 3-22,-49 23 0,70-30 30,1 1 0,-1 1 0,1-1 1,0 1-1,1 0 0,-1 1 1,1 0-1,1 0 0,-1 1 0,-6 9 1,10-11-50,0-1 1,0 1 0,1 0-1,0-1 1,0 1-1,0 0 1,-1 10 0,3-14 31,-1-1 1,1 1-1,0 0 1,0-1-1,0 1 1,0-1-1,1 1 1,-1 0 0,0-1-1,1 1 1,-1-1-1,1 1 1,-1 0-1,1-1 1,0 1-1,0-1 1,0 0-1,0 1 1,0-1 0,0 0-1,0 0 1,0 1-1,0-1 1,0 0-1,1 0 1,-1 0-1,1 0 1,-1-1-1,0 1 1,1 0 0,-1-1-1,1 1 1,2 0-1,0 0 19,0-1-1,0 1 1,-1-1 0,1 0-1,0 0 1,0 0 0,0-1-1,0 1 1,-1-1 0,1 0-1,0 0 1,-1 0 0,7-4-1,4-2 38,0-1 0,12-9 0,-21 14-48,16-12 21,-1 0 0,27-27 0,3-2-68,-22 20-195,-28 24 225,0 0 1,0 0-1,1 0 1,-1 0-1,0-1 0,0 1 1,0 0-1,1 0 0,-1 0 1,0 0-1,0 0 0,0 0 1,1 0-1,-1 0 0,0 0 1,0 0-1,1-1 0,-1 1 1,0 0-1,0 0 0,0 0 1,1 1-1,-1-1 1,0 0-1,0 0 0,1 0 1,-1 0-1,0 0 0,0 0 1,0 0-1,1 0 0,-1 0 1,0 0-1,0 1 0,0-1 1,1 0-1,5 11-145,0 19 17,-5-23 137,4 17 34,-1-4 42,0-1 0,1 0 0,9 22-1,-14-40-69,1 1 0,0-1 0,0 1 0,-1-1-1,1 1 1,0-1 0,0 0 0,0 0 0,0 1-1,1-1 1,-1 0 0,0 0 0,0 0 0,1 0-1,-1 0 1,0 0 0,1-1 0,1 2 0,-1-2 1,0 0 0,-1 1 0,1-1 0,-1 0 0,1 0 0,-1-1 0,1 1 0,-1 0 0,1 0 0,0-1 0,-1 1 0,1-1 0,-1 1 0,0-1 0,3-1 0,5-4 35,0-1 1,-1 0 0,-1 0 0,14-15 0,-3 3-11,10-4-37,0 1 0,2 1 0,0 1 0,57-26 0,-82 44-3,1 0 1,-1 0 0,1 0 0,8-1-1,-13 2 21,1 1-1,0 0 1,0 0-1,0 0 0,0 0 1,-1 0-1,1 0 1,0 0-1,0 1 0,0-1 1,0 0-1,-1 1 1,1 0-1,0-1 1,-1 1-1,1 0 0,2 2 1,-3-2-3,-1-1 0,1 1-1,-1 0 1,1 0 0,-1-1 0,0 1 0,1 0 0,-1 0 0,0 0 0,0-1-1,0 1 1,0 0 0,0 0 0,0 0 0,0 0 0,0-1 0,0 1 0,0 0-1,0 0 1,0 0 0,-1 0 0,1 0 0,-10 24 60,6-15-128,-22 56-115,25-66 174,1 0 0,0 1 0,0-1 0,0 1 0,-1-1 0,1 0 0,0 1 0,0-1 0,0 1 0,0-1 0,0 1 1,0-1-1,0 0 0,0 1 0,0-1 0,0 1 0,0-1 0,0 1 0,0-1 0,0 0 0,1 1 0,-1 0 0,7 0 164,13-9-77,68-47-258,-55 32 37,38-19 0,-69 41 120,0 0 0,1 0 0,-1 0 1,0 0-1,0 1 0,1-1 0,-1 0 0,0 1 0,1 0 0,-1-1 1,1 1-1,-1 0 0,1 0 0,3 1 0,-4 0 7,-1-1-1,0 1 0,0 0 1,1 0-1,-1-1 1,0 1-1,0 0 1,0 0-1,0 0 1,0 0-1,0 0 1,0 0-1,0 1 1,-1-1-1,1 0 0,0 0 1,-1 1-1,1-1 1,-1 0-1,1 1 1,-1-1-1,1 1 1,-1-1-1,0 0 1,0 3-1,3 23 54,-2 35 0,-1-57-43,0-4-5,0-1 0,0 1 1,0-1-1,0 0 0,0 1 1,0-1-1,0 0 0,0 1 1,0-1-1,1 1 0,-1-1 1,0 0-1,0 1 0,0-1 1,0 0-1,0 1 0,1-1 1,-1 0-1,0 1 0,0-1 1,1 0-1,-1 0 0,0 1 1,0-1-1,1 0 0,-1 0 1,0 1-1,1-1 0,-1 0 0,0 0 1,1 0-1,-1 0 0,1 1 1,-1-1-1,0 0 0,1 0 1,-1 0-1,0 0 0,1 0 1,-1 0-1,1 0 0,-1 0 1,0 0-1,1 0 0,-1 0 1,0-1-1,1 1 0,-1 0 1,1 0-1,-1 0 0,0 0 1,1-1-1,-1 1 0,1 0 1,18-12-14,-11 5-50,-1 0 0,12-15-1,-14 16 32,0 0-1,1 0 0,0 0 1,-1 1-1,12-7 0,-16 11 21,0 0 0,1 1-1,-1-1 1,0 1 0,1-1 0,-1 1 0,1 0-1,-1-1 1,0 1 0,1 0 0,-1 0-1,1 0 1,-1 0 0,1 1 0,-1-1 0,1 0-1,-1 0 1,0 1 0,1-1 0,-1 1 0,1-1-1,-1 1 1,0 0 0,0 0 0,1-1-1,-1 1 1,0 0 0,0 0 0,0 0 0,0 0-1,2 3 1,3 3 1,-1 0 0,0 0-1,8 15 1,-10-17 16,8 16 26,-5-10-6,0 1 0,1-1-1,0-1 1,1 1 0,12 13 0,-17-21-4,0-1 0,0 0 0,0 0 1,0 0-1,0 0 0,0-1 0,0 1 0,0-1 0,1 1 1,-1-1-1,0 0 0,1-1 0,-1 1 0,1-1 0,0 1 1,-1-1-1,1 0 0,-1 0 0,1-1 0,-1 1 0,1-1 1,-1 1-1,1-1 0,6-3 0,3-1 42,0-2 0,1 1 0,-2-2 0,1 0 0,-1 0 0,15-14 0,63-67 68,-70 68-124,30-34-32,-24 24-88,32-27 0,-58 58 111,0 0 0,0 0 0,1 0 0,-1 0 0,0 0 0,0-1-1,0 1 1,1 0 0,-1 0 0,0 0 0,0 0 0,1 1 0,-1-1 0,0 0 0,0 0 0,0 0 0,1 0 0,-1 0-1,0 0 1,0 0 0,0 0 0,0 0 0,1 0 0,-1 1 0,0-1 0,0 0 0,0 0 0,0 0 0,1 0-1,-1 0 1,0 1 0,0-1 0,0 0 0,0 0 0,0 0 0,0 1 0,0-1 0,0 0 0,0 0 0,1 0 0,-1 1-1,0-1 1,0 0 0,0 0 0,0 0 0,0 1 0,0-1 0,-1 0 0,4 15 89,-4-6-81,0 0 0,0 0-1,0-1 1,-1 1 0,-6 15-1,-21 43 6,19-47-13,7-12 2,-19 34 58,20-40-52,1 1 0,-1-1 0,0 0 0,1 1 1,-1-1-1,0 0 0,-1 0 0,1-1 0,0 1 0,0 0 1,-1-1-1,1 1 0,-5 1 0,7-3-2,-1 0 0,1 0-1,0 1 1,-1-1 0,1 0 0,-1 0 0,1 0 0,-1 0-1,1 0 1,-1 0 0,1 0 0,-1 0 0,1 0-1,-1 0 1,1 0 0,-1 0 0,1 0 0,0 0-1,-1-1 1,1 1 0,-1 0 0,1-1-3,-1 1 0,1 0 0,0-1 0,0 1 0,0 0 0,0-1 1,0 1-1,0 0 0,0-1 0,-1 1 0,1 0 0,0-1 0,0 1 0,0 0 0,0-1 0,1 1 1,-1 0-1,0-1 0,0 1 0,0 0 0,0-1 0,11-19 68,-6 15-66,0 1 0,0-1 0,0 1 0,0-1 0,1 1 0,0 1 0,0-1 0,0 1 1,0 0-1,0 1 0,1-1 0,-1 1 0,1 1 0,11-3 0,10 1-79,-1 0 0,34 2 0,-56 1 28,40 0-2833,49 7 0,-75-4-355,29 8-1,-35-7 764,-2 1 0,1-1 0,15 10-1,5 8-2354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39.1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43 159 3648,'5'-11'11061,"-6"11"-10920,0 1 0,1 0 1,-1 0-1,1-1 0,-1 1 1,1 0-1,0 0 0,-1 0 1,1 0-1,0 0 0,-1-1 0,1 1 1,0 0-1,0 0 0,0 0 1,0 0-1,0 0 0,0 1 1,0 2 181,-40 485 3426,44-275-3040,-4-209-598,2 9 43,-2-13-133,0-1-1,0 0 1,0 1-1,0-1 1,1 1-1,-1-1 1,0 0-1,0 1 1,0-1-1,1 0 1,-1 0-1,0 1 1,0-1-1,1 0 1,-1 0-1,0 1 1,0-1-1,1 0 1,-1 0-1,0 1 1,1-1-1,-1 0 1,0 0-1,1 0 1,-1 0-1,0 0 1,1 0-1,-1 0 1,1 1-1,0-2 10,-1 1 0,1 0 0,-1-1 1,1 1-1,-1-1 0,1 1 0,-1 0 0,1-1 0,-1 1 0,1-1 0,-1 1 0,0-1 0,1 1 0,-1-1 0,0 0 0,1 1 0,-1-1 0,0 1 0,0-1 0,0 0 0,0 1 0,1-2 0,3-20 266,4-221-137,-2 25-158,-2 166-42,18-83-1,-18 117 9,1-1-1,1 1 0,1 0 1,0 1-1,2 0 0,0 0 1,21-29-1,-27 42 22,0 0 0,1 0 0,-1 1 0,1-1-1,0 1 1,0 0 0,0 0 0,0 0 0,0 1 0,1 0 0,-1-1 0,1 1 0,0 1 0,6-2 0,-8 2 5,0 1 0,0 0 0,-1 0 0,1 0 0,0 0 0,0 0 0,0 1 0,0-1 0,0 1 0,-1 0 0,1 0 0,0 0 0,-1 0 0,1 0 0,-1 1 0,1-1 0,-1 1 0,1 0 0,-1-1 0,0 1 0,0 0 0,0 0 0,0 1 0,0-1 0,2 3 0,-2-1 17,0-1 0,-1 0 0,1 1-1,-1-1 1,1 1 0,-1-1 0,0 1-1,0 0 1,-1-1 0,1 1 0,-1 0-1,0 0 1,0-1 0,0 1 0,0 0-1,0 0 1,-1-1 0,0 1 0,0 0-1,0-1 1,0 1 0,-1 0 0,1-1-1,-3 4 1,-5 8 33,0-1 1,-1 0-1,-23 25 0,31-36-44,-105 129 230,60-72-196,45-57-60,0 0 0,0 1-1,0-1 1,0 0 0,0 0 0,1 1 0,0-1 0,-1 1 0,1-1 0,1 1 0,-1 0 0,0 0 0,1-1 0,0 1 0,0 4 0,0-2 0,1 0 0,1 0 0,-1 0-1,1 0 1,0-1 0,0 1 0,0 0 0,6 7 0,2 3 26,2 0-1,0 0 1,1-1 0,24 21 0,106 88 60,-138-120-42,-1 0 0,0 1 1,0 0-1,-1-1 1,1 1-1,-1 0 0,0 1 1,-1-1-1,4 8 1,-6-10 15,1 0 0,0-1 0,-1 1 0,1 0 0,-1 0 0,0 0 0,0-1 0,0 1 0,0 0 0,0 0 0,-1 0 0,1-1 0,-1 1 0,0 0 0,0-1 0,0 1 0,0 0 0,0-1 0,-1 0 0,1 1 0,-1-1 0,-2 4 0,-1-2 52,1 1 1,-1-1-1,0 0 1,0-1-1,0 1 1,-1-1-1,1 0 1,-1 0-1,0-1 1,0 0-1,0 0 1,0 0 0,-9 1-1,-1-1 120,1-1 1,0 0-1,-1-1 0,-24-3 1,26 1-142,0 0 0,-25-9 0,33 9-110,0 0-1,1 0 1,-1-1-1,1 1 1,0-2-1,0 1 1,0 0 0,0-1-1,-5-5 1,10 9-56,-1-1 1,0 1 0,1-1-1,-1 0 1,1 1-1,-1-1 1,1 0 0,0 1-1,-1-1 1,1 0 0,0 0-1,-1 1 1,1-1-1,0 0 1,0 0 0,0 0-1,-1 1 1,1-1-1,0 0 1,0 0 0,0 0-1,0 1 1,1-1-1,-1 0 1,0-1 0,1 0-222,0 1 1,0-1-1,0 1 0,0 0 1,0 0-1,1-1 1,-1 1-1,0 0 1,1 0-1,-1 0 1,2 0-1,14-8-1741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40.0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39 861 4736,'-22'4'1530,"22"-4"-1507,-1 0-1,1 0 0,0 0 0,0 0 0,-1 0 0,1 0 0,0 0 0,-1 0 1,1 0-1,0 1 0,0-1 0,-1 0 0,1 0 0,0 0 0,0 0 0,-1 0 1,1 1-1,0-1 0,0 0 0,0 0 0,-1 1 0,1-1 0,0 0 0,0 0 1,0 1-1,-1-1 0,0 2 149,0 1-1,0-1 1,0 0 0,0 1 0,0-1-1,0 1 1,0-1 0,0 5 0,1-6-71,0 0 1,0 0 0,0 0-1,0 0 1,0 0 0,0 0-1,0 0 1,1-1 0,-1 1-1,0 0 1,0 0 0,1 0-1,-1 0 1,1 0 0,-1 0-1,1-1 1,-1 1 0,1 0-1,-1 0 1,1-1-1,0 1 1,-1 0 0,1-1-1,0 1 1,0-1 0,-1 1-1,1-1 1,0 1 0,0-1-1,0 0 1,0 1 0,1-1-1,2 1 149,-1 0 0,1-1-1,0 0 1,-1 0 0,1 0-1,0 0 1,-1-1 0,1 1-1,0-1 1,-1 0 0,1 0-1,-1 0 1,0-1 0,1 1-1,-1-1 1,4-2 0,3-2 265,0-1-1,-1 0 1,15-14 0,11-17 663,54-75 1,-39 46-605,70-98 888,-106 147-1141,-13 17-317,-1 1 0,0 0 1,0 0-1,0 0 0,0 0 0,0-1 0,0 1 0,0 0 1,0 0-1,0 0 0,0 0 0,1 0 0,-1 0 1,0 0-1,0-1 0,0 1 0,0 0 0,0 0 1,1 0-1,-1 0 0,0 0 0,0 0 0,0 0 1,0 0-1,0 0 0,1 0 0,-1 0 0,0 0 0,0 0 1,0 0-1,0 0 0,1 0 0,-1 0 0,0 0 1,0 0-1,0 0 0,0 0 0,1 0 0,-1 0 1,0 0-1,0 0 0,0 0 0,1 10-33,-5 18-34,-32 88 395,22-76-230,-9 44 0,22-79-93,0 0-1,0-1 1,0 1-1,1 0 1,0 0-1,0 0 1,2 8 0,-2-11 6,1 0 1,-1-1 0,1 1-1,-1-1 1,1 1 0,0-1 0,0 1-1,0-1 1,0 1 0,0-1-1,0 0 1,0 1 0,0-1-1,0 0 1,1 0 0,-1 0-1,0 0 1,1 0 0,-1 0-1,1 0 1,-1-1 0,1 1 0,-1-1-1,1 1 1,2 0 0,-1-1 29,1 1 0,0-1 0,0 0 0,0 0 0,0 0 0,-1-1 1,1 1-1,0-1 0,0 0 0,4-2 0,39-16 146,-31 11-135,19-9-17,46-32 0,-13 7-242,-65 41 182,-1-1 1,1 1-1,0-1 0,0 1 0,0 0 0,-1 0 0,1 1 1,0-1-1,6 0 0,-8 1 11,1 0 0,-1 0 1,1 1-1,-1-1 0,0 0 1,1 1-1,-1-1 0,0 1 1,1 0-1,-1-1 0,0 1 1,0 0-1,0 0 0,1 0 1,-1-1-1,0 1 0,0 0 1,0 1-1,-1-1 0,1 0 1,0 0-1,0 0 0,0 2 1,2 2 22,-1 0 0,-1 1 0,1-1 1,-1 0-1,1 1 0,-2-1 1,1 1-1,-1 0 0,1 6 1,-2-8 11,1 1 0,0-1 0,1 1 0,-1 0 0,1-1 0,0 1 1,0-1-1,0 1 0,1-1 0,-1 0 0,1 0 0,0 1 1,0-1-1,6 7 0,-7-10-5,0 0-1,0 0 1,1-1 0,-1 1 0,0 0-1,0 0 1,1-1 0,-1 1-1,0-1 1,1 1 0,-1-1 0,0 0-1,1 1 1,-1-1 0,1 0-1,-1 0 1,1 0 0,-1 0 0,1 0-1,-1 0 1,0-1 0,1 1-1,-1 0 1,1-1 0,-1 1 0,0-1-1,1 1 1,-1-1 0,0 0-1,0 1 1,2-3 0,3-1 27,0 0 0,0 0 0,-1-1 0,1 0 0,5-8 0,1-2 82,0 0 0,15-26 0,34-81 91,-10 22-76,79-124 95,-52 93-65,-64 109 120,-2-1 1,-1-1-1,15-45 0,-56 122-591,17-26 316,1 1 0,2 1 1,1 0-1,1 1 0,-6 45 1,8-26 24,3-1 0,4 85 0,3-99-404,2 0 0,1-1 0,15 46-1,-19-68-742,0 0-1,2 13 0,-5-20-271,0 1-1,0 0 0,0 0 1,-1 6-1,1-11 1278,0 0 0,0 0 0,0 0 1,0-1-1,0 1 0,-1 0 0,1 0 0,0 0 0,0 0 0,0 0 0,0 0 0,0 0 0,-1-1 0,1 1 0,0 0 0,0 0 1,0 0-1,0 0 0,-1 0 0,1 0 0,0 0 0,0 0 0,0 0 0,0 0 0,-1 0 0,1 0 0,0 0 0,0 0 1,0 0-1,0 0 0,-1 0 0,1 0 0,0 0 0,0 0 0,0 0 0,0 1 0,-1-1 0,1 0 0,0 0 0,0 0 1,0 0-1,0 0 0,0 0 0,-1 0 0,1 1 0,0-1 0,0 0 0,0 0 0,0 0 0,0 0 0,0 1 0,0-1 0,0 0 1,0 0-1,0 0 0,0 0 0,0 1 0,0-1 0,0 0 0,0 0 0,0 0 0,0 0 0,0 1 0,0-1 0,0 0 1,0 0-1,-3-2-1172,-6-3-1849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40.4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55 10048,'-13'-20'4544,"16"17"-3936,2-2 1791,0 5-1439,8-7 1024,6 2-1152,16-3-192,9 5-384,15-1-224,4 8-64,10-4-320,-7 8 192,-8 0-6847,-8 7 3839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42.3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17 550 6560,'-14'17'2117,"14"-17"-2086,0 0 0,0 0 0,0 0-1,-1 1 1,1-1 0,0 0 0,0 0 0,0 1-1,0-1 1,-1 0 0,1 0 0,0 1 0,0-1-1,0 0 1,0 1 0,0-1 0,0 0 0,0 0 0,0 1-1,0-1 1,0 0 0,0 1 0,0-1 0,0 0-1,0 1 1,0-1 0,0 3 182,1-1-1,-1 1 1,0-1 0,1 0-1,0 1 1,-1-1 0,1 0-1,0 0 1,0 1-1,0-1 1,1 0 0,-1 0-1,0 0 1,1 0 0,-1 0-1,1-1 1,0 1 0,0 0-1,-1-1 1,1 1-1,0-1 1,0 0 0,1 0-1,-1 1 1,0-1 0,0-1-1,0 1 1,1 0 0,-1 0-1,4 0 1,-2-1 56,0 0 0,-1-1 0,1 1 0,0-1-1,0 1 1,0-1 0,-1 0 0,1-1 0,0 1 0,-1-1 0,1 1 0,-1-1 0,0 0 0,1 0 0,-1-1 0,3-2 0,4-5 426,1 0 0,15-22 0,-25 31-670,11-16 302,0 0 0,-2 0 0,0-2 0,13-32 0,20-83 450,-23 66-554,43-116 422,-60 178-641,0 1 1,0-1-1,0 0 0,7-8 1,-9 13-7,-1 1 0,0 0 0,0-1 1,1 1-1,-1-1 0,0 1 0,0 0 1,1-1-1,-1 1 0,0 0 1,1-1-1,-1 1 0,0 0 0,1 0 1,-1-1-1,1 1 0,-1 0 1,0 0-1,1 0 0,-1 0 0,1-1 1,-1 1-1,1 0 0,-1 0 0,1 0 1,-1 0-1,0 0 0,1 0 1,-1 0-1,1 0 0,-1 0 0,1 0 1,-1 1-1,1-1 0,-1 0 1,0 0-1,1 0 0,-1 0 0,1 1 1,0-1-1,0 2-1,0-1 0,1 1 0,-1 0 0,0-1 0,0 1-1,0 0 1,-1 0 0,1 0 0,1 2 0,9 36 28,12 76 1,-5 45 65,-18-155-89,3 23 56,-1 0-1,-4 39 1,2-60-31,-1 0 1,0 0 0,-1-1-1,0 1 1,0 0 0,0-1-1,-1 0 1,0 1 0,-1-1-1,0 0 1,0-1 0,0 1-1,-9 10 1,11-16-13,0 1 0,1-1 0,-1 0 0,0 1 0,0-1 0,0 0 0,0 0 0,0 0 0,0 0 0,0-1 0,0 1 0,0 0 0,0-1 0,-1 0 0,-3 1 0,2-1 1,0 0 0,0-1 0,1 1 0,-1-1 1,0 0-1,0 0 0,0 0 0,-4-3 1,-2-1-99,0-1 1,0 0 0,1 0-1,-16-14 1,9 4-38,1 0 1,-20-27-1,23 28-58,0-2-204,8 10 135,8 8-98,6 5 341,-1 0 0,1 0 1,1-1-1,14 5 0,48 11-32,-57-16 25,15 2 104,0 0 0,0-2-1,0-1 1,1-2 0,0-1 0,54-6-1,-77 5-40,-1-1 0,1-1 0,-1 0 0,1 0 0,-1 0 0,0-1-1,0 0 1,0-1 0,0 0 0,-1 0 0,11-9 0,-9 6 3,0-2 1,-1 1 0,-1-1-1,0 0 1,0-1-1,0 0 1,-1 0 0,8-20-1,-1-2-6,13-58-1,-22 72 6,-1 0-1,0 0 1,0-19 0,-3 37-53,0 0 1,0 0 0,0 0 0,0 0 0,0 0 0,-1 0 0,1 0 0,0 0-1,0 0 1,0 0 0,0 0 0,0 0 0,0 0 0,0 0 0,0 0 0,0 0-1,0 0 1,0 0 0,0 0 0,0 0 0,0 0 0,-1 0 0,1 0 0,0 0 0,0 0-1,0 0 1,0 0 0,0 0 0,0 0 0,0 0 0,0-1 0,0 1 0,0 0-1,0 0 1,0 0 0,0 0 0,0 0 0,0 0 0,0 0 0,0 0 0,0 0-1,0 0 1,0 0 0,0 0 0,0 0 0,0 0 0,0-1 0,0 1 0,0 0 0,0 0-1,0 0 1,0 0 0,0 0 0,0 0 0,0 0 0,0 0 0,0 0 0,0 0-1,0 0 1,0 0 0,0 0 0,0 0 0,0 0 0,-3 7 23,-3 11-92,-4 23 55,2 0 0,2 0 1,-1 67-1,8-96 19,-1-1 1,2 0 0,-1 1-1,5 14 1,-5-22 11,0-1 0,0 0 0,0 1 1,1-1-1,-1 0 0,1 0 0,-1 0 0,1 0 1,0 0-1,0 0 0,1-1 0,-1 1 0,0-1 1,1 1-1,0-1 0,-1 0 0,1 0 0,6 3 0,-7-5 4,1 1 0,-1-1 0,0 1 0,1-1 0,-1 0 0,1 0 0,-1 0 0,1 0 0,-1-1 0,1 1 0,-1-1 0,0 1 0,1-1 0,-1 0 0,4-2 0,4-2 31,0-1 1,11-7-1,-13 7-39,28-21-8,-1-2 0,35-37 0,3-3-22,-71 68 11,4-5-4,1 0 0,0 1 0,9-6 0,-15 11 7,1-1 0,-1 0 0,0 1-1,0-1 1,0 0 0,0 1 0,0-1 0,0 1 0,1 0-1,-1-1 1,0 1 0,0 0 0,1 0 0,-1 0-1,0 0 1,1 0 0,-1 0 0,0 0 0,0 0-1,1 1 1,-1-1 0,0 0 0,0 1 0,0-1-1,1 1 1,-1-1 0,0 1 0,0-1 0,0 1 0,0 0-1,1 1 1,1 1 12,-1 1 0,0 0 1,1 0-1,-2 0 0,1 0 0,0 1 0,-1-1 0,0 0 0,0 1 1,0-1-1,0 1 0,-1 5 0,1 10 121,-5 31-1,2-25-64,0-11-6,1-12-53,1 0 1,-1 0 0,1 0 0,-1 0-1,1 0 1,0 0 0,1 0 0,-1 0-1,0 0 1,1 0 0,0 0 0,0 0-1,-1 0 1,4 4 0,-4-6-1,1-1-1,0 0 1,-1 0 0,1 0 0,0 0 0,-1 0-1,1 0 1,0 0 0,0 0 0,-1 0 0,1 0-1,0 0 1,-1 0 0,1-1 0,0 1 0,-1 0-1,1 0 1,0-1 0,0 0 0,17-7 49,-5-2-84,1 0 0,-1-1 0,-1 0 0,0-1 0,16-21-1,-15 17 19,15-19-68,-21 24 28,1 1 0,0 0 1,1 0-1,13-10 0,-22 19 47,1 1-1,-1-1 0,1 1 0,-1 0 1,1-1-1,0 1 0,-1 0 1,1-1-1,-1 1 0,1 0 0,0 0 1,-1 0-1,1-1 0,0 1 0,0 0 1,-1 0-1,1 0 0,0 0 0,-1 0 1,1 0-1,0 1 0,-1-1 0,1 0 1,0 0-1,-1 0 0,1 1 0,0-1 1,-1 0-1,1 1 0,-1-1 0,1 0 1,0 1-1,-1-1 0,1 1 0,-1-1 1,1 1-1,-1-1 0,0 1 1,1-1-1,-1 1 0,1-1 0,-1 2 1,2 2 1,0 0 1,0 0 0,0 0 0,-1 1 0,1 4 0,0 3 12,0 0-1,-1 25 0,-1-29-15,0 0 0,0 1 0,1-1 1,0 0-1,0 0 0,1 0 0,0 0 0,5 11 0,-7-18 6,0-1 0,1 1 1,-1-1-1,0 1 0,1-1 0,-1 1 1,1-1-1,-1 1 0,1-1 0,-1 1 1,1-1-1,-1 0 0,1 1 0,-1-1 1,1 0-1,0 1 0,-1-1 1,1 0-1,0 0 0,-1 0 0,1 0 1,-1 0-1,1 1 0,0-1 0,-1 0 1,1 0-1,1-1 0,15-3 59,-14 2-45,151-64-179,-97 40 143,52-18 19,28-13 0,-109 46 176,-28 11-173,0 0 0,0 0 1,0 0-1,0 0 0,0 0 0,0 0 0,0 0 1,0 0-1,0 0 0,0 0 0,0 0 0,0 0 0,0 0 1,0 0-1,0 0 0,0 0 0,0 0 0,0-1 0,0 1 1,0 0-1,0 0 0,0 0 0,-10 2 64,-15 6 1,7 0-83,0 2 0,0 0 1,1 1-1,0 0 0,1 1 0,1 1 0,0 1 1,-14 15-1,27-26 5,0 0 1,0 0-1,0 1 1,0-1-1,0 0 1,1 1-1,-1-1 1,1 1-1,0-1 1,0 1 0,0-1-1,1 1 1,-1 0-1,1 0 1,0-1-1,0 1 1,0 0-1,1 6 1,1-5 4,-1-1 1,1 0-1,0 0 1,0 0 0,0 0-1,0 0 1,1 0-1,-1 0 1,1-1 0,0 1-1,0-1 1,1 0-1,-1 0 1,0 0 0,8 4-1,2 1 28,0 0 1,0-1-1,1-1 0,0 0 1,1-1-1,-1 0 0,23 3 1,-25-6-5,-1-1 0,0 0 1,1-1-1,-1 0 1,1-1-1,-1 0 0,1-1 1,-1 0-1,0 0 1,21-9-1,113-53 189,-120 53-172,-1-1 0,-1 0 0,0-2 0,25-19-1,-36 22-18,1 0 0,-1-1 0,-1 0 0,0-1 0,0 0 0,-1 0 0,14-27 0,-17 25 7,0 1 1,0-2 0,-2 1-1,1-1 1,-2 1 0,0-1-1,2-25 1,-6 38-27,0-1 0,0 1 0,0 0 1,0 0-1,0 0 0,-1 0 0,1-1 0,-1 1 0,0 0 0,0 0 0,0 0 1,0 0-1,-1 0 0,1 1 0,-1-1 0,-3-4 0,4 5 2,0 1-1,-1 0 1,1 0 0,-1 0-1,1 0 1,0 0 0,-1 0-1,0 0 1,1 0 0,-1 1-1,1-1 1,-1 1 0,0-1-1,0 1 1,1 0-1,-1-1 1,0 1 0,0 0-1,1 0 1,-1 0 0,0 0-1,0 1 1,-1-1 0,-3 2-13,0 0 0,0 0 0,1 0 0,-1 0 1,-9 6-1,1 2 31,1-1 0,0 2-1,1-1 1,0 2 0,0 0 0,1 0 0,1 1 0,0 0 0,1 1 0,0 0-1,1 0 1,1 1 0,0 0 0,1 1 0,1-1 0,-5 24 0,9-32-12,0-1 1,0 0-1,1 1 1,0-1 0,0 1-1,0-1 1,1 1-1,0-1 1,3 9-1,-2-10-11,0-1-1,0 1 0,0-1 0,0 1 0,1-1 0,0 0 0,0 0 0,0 0 1,1 0-1,-1-1 0,1 1 0,6 4 0,1-2-1,-1 1 1,1-2-1,0 1 0,0-2 0,1 1 1,-1-1-1,1-1 0,0 0 0,0-1 1,0-1-1,1 1 0,19-2 0,-8-1-928,43-7-1,19-11-4486,-82 18 4754,0 1-1,-1-1 1,1-1 0,0 1 0,-1 0-1,1-1 1,-1 0 0,0 0 0,1 0 0,-1 0-1,0 0 1,0-1 0,0 1 0,-1-1-1,1 0 1,-1 0 0,1 0 0,-1 0-1,3-5 1,8-16-3177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42.7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227 37 11296,'-127'0'5120,"64"11"-4449,45-11-447,10 0-256,-2-8-256,10 5 160,10-17-1631,8 3 959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44.1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43 4320,'-11'-20'1725,"10"20"-1516,1-1 0,0 0 0,-1 1 0,1-1 0,0 0 0,-1 1 0,1-1 0,0 0 0,0 1 0,-1-1 0,1 0 0,0 0 0,0 1 0,0-1 0,0 0 0,0 1 0,0-1 0,0-1 0,0 2-153,0 0 0,0 0 1,0 0-1,0 0 0,0 0 1,0 0-1,-1-1 732,1 1-732,0 0 1,0 0-1,0 0 0,0 0 1,0 0-1,0 0 0,0 0 0,0 0 1,0 0-1,0 0 0,0-1 1,0 1-1,0 0 0,0 0 1,0 0-1,0 0 0,0 0 1,0 0-1,0 0 0,0 0 0,0 0 1,0-1 731,0 1-732,0 0 1,1 0-1,-1 0 0,0 0 0,0 0 1,0-1-1,0 1 0,0 0 1,0 0-1,0 0 0,-5 0 1189,6 0-884,-2 0-239,1 0-1,0 0 1,0 0-1,-1-1 0,1 1 1,0 0-1,0 0 1,0 0-1,-1 0 1,1 0-1,0 0 1,0 0-1,0 0 0,-1 0 1,1-1-1,0 1 1,0 0-1,0 0 1,0 0-1,0 0 1,-1-1-1,1 1 0,0 0 1,0 0-1,0 0 1,0-1-1,0 1 1,0 0-1,0 0 1,0 0-1,0-1 0,0 12 1950,24 486 975,2-316-3068,-26-181-62,8 26-921,-2-14-1747,-5-11 2408,7 3-5849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44.5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94 8800,'-3'-43'4832,"3"41"-4670,0 0 1,1-1 0,-1 1 0,1 0-1,-1-1 1,1 1 0,0 0-1,0 0 1,0 0 0,0 0 0,1 0-1,-1 0 1,0 0 0,1 0 0,0 0-1,-1 1 1,1-1 0,0 1 0,0-1-1,0 1 1,0 0 0,0-1-1,0 1 1,0 0 0,0 0 0,0 1-1,0-1 1,1 0 0,-1 1 0,0-1-1,1 1 1,-1 0 0,0 0 0,1 0-1,-1 0 1,4 1 0,6 0 75,0 1 0,-1 1 0,1 0 0,-1 1 0,19 9 0,54 32 600,-42-21-480,-24-14-184,7 3 395,36 26-1,-56-35-405,1 0 0,-1 1-1,0 0 1,0 0 0,0 0-1,-1 0 1,0 1 0,0-1-1,0 1 1,-1 0 0,6 12 0,-8-15-107,-1 0 0,1 0 0,0 0 1,-1 0-1,0 0 0,0 0 0,0 0 1,0 0-1,0 0 0,-1 0 1,1 0-1,-1 0 0,0 0 0,0 0 1,-2 4-1,1-2 2,-1-1-1,0 1 1,0-1 0,0 0-1,0 0 1,-1 0 0,0 0-1,-6 5 1,2-4-38,1 0 1,-1 0-1,0 0 0,0-1 0,0 0 1,-1-1-1,1 0 0,-1 0 1,0-1-1,-15 2 0,18-4-169,-1 0 0,1 0 1,0 0-1,-1-1 0,1 0 0,0-1 0,0 1 0,-10-5 0,12 5-477,1-1 0,-1 0 0,1 0 0,-1 0 0,1-1 0,0 1 0,0-1 0,0 1 0,-3-5 0,6 7 482,-1 0-1,1-1 0,0 1 0,0-1 0,0 1 0,-1 0 0,1-1 0,0 1 0,0 0 1,0-1-1,0 1 0,0-1 0,-1 1 0,1-1 0,0 1 0,0 0 0,0-1 0,0 1 1,0-1-1,1 1 0,-1-1 0,0 1 0,0 0 0,0-1 0,0 1 0,0-1 1,0 1-1,1 0 0,-1-1 0,0 1 0,0 0 0,1-1 0,-1 1 0,0 0 0,1-1 1,-1 1-1,0 0 0,1 0 0,-1-1 0,0 1 0,1 0 0,-1 0 0,0-1 1,1 1-1,-1 0 0,1 0 0,0 0 0,14-5-2628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44.8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72 10880,'-10'3'4928,"15"-3"-4289,0-3 1633,-2 3-1376,2-9 64,8 6-576,5-9-288,1 7-32,2-6-224,6 2 96,1-6-2496,-1 7 1376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9:1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1056 4160,'-1'1'283,"-1"1"-1,0 0 1,1-1 0,-1 1-1,1 0 1,0 0-1,-1-1 1,1 1 0,0 0-1,0 0 1,0 1 0,0-1-1,1 0 1,-1 0 0,1 0-1,-1 0 1,1 1 0,0-1-1,0 0 1,0 0 0,0 1-1,0-1 1,0 0 0,0 0-1,2 4 1,-2-5-221,0-1 0,0 0 1,0 1-1,0-1 0,1 0 0,-1 1 0,0-1 1,0 0-1,0 1 0,1-1 0,-1 0 0,0 0 1,0 1-1,1-1 0,-1 0 0,0 0 0,1 1 1,-1-1-1,0 0 0,0 0 0,1 0 0,-1 0 1,0 0-1,1 1 0,-1-1 0,1 0 0,-1 0 1,0 0-1,1 0 0,-1 0 0,0 0 0,1 0 1,-1 0-1,1 0 0,-1 0 0,0 0 0,1 0 1,-1-1-1,0 1 0,1 0 0,-1 0 0,0 0 1,1 0-1,-1-1 0,0 1 0,0 0 0,1-1 1,16-14 1682,0-4-996,-2-1 0,13-23 0,12-15 91,-37 53-786,40-50 727,49-84 0,-83 122-748,2-1 0,-1 1 1,2 1-1,23-26 0,-34 41-57,-1 1 0,1-1 0,0 0 0,0 1 0,0-1 0,0 0 1,-1 1-1,1-1 0,0 1 0,0-1 0,0 1 0,0 0 0,0-1 0,0 1 0,0 0 1,1 0-1,-1 0 0,0 0 0,0 0 0,0 0 0,0 0 0,0 0 0,0 0 0,0 0 1,1 1-1,1 0-8,-1 0 0,0 1 0,1-1 1,-1 1-1,0 0 0,0 0 0,0 0 1,0 0-1,2 3 0,2 4 23,0 0-1,-1 0 1,0 1-1,0-1 1,-1 1-1,0 1 1,-1-1-1,0 0 1,0 1-1,-1 0 1,-1-1-1,1 12 1,-1 2 38,-1-1 0,-2 1 0,0-1 0,-8 36-1,8-50-21,-3 12 112,0-1-1,-8 21 1,12-39-91,0 0 0,0 0 0,0 0 0,0 0 0,0 0 1,0-1-1,0 1 0,-1 0 0,1-1 0,-1 1 0,1 0 0,-1-1 0,0 0 0,1 1 0,-1-1 0,0 0 0,0 0 0,0 0 1,0 0-1,0 0 0,0-1 0,0 1 0,0-1 0,-1 1 0,1-1 0,0 0 0,0 1 0,0-1 0,0 0 0,-1-1 0,1 1 1,0 0-1,-4-2 0,-2 0 32,0-1 1,0 0-1,1-1 0,0 0 1,-1 0-1,-10-9 1,-37-36 196,2 1-79,41 38-246,11 8-10,-1 1 0,1 0 1,-1-1-1,1 1 0,-1 0 0,1 0 1,-1-1-1,0 1 0,0 0 0,1 1 0,-1-1 1,0 0-1,-3 0 0,14 11-269,-3-4 372,-1-1-1,1 0 1,0 0-1,0-1 0,0 0 1,1 0-1,0 0 0,-1-1 1,1 0-1,0 0 1,1-1-1,-1 0 0,13 2 1,0-3 73,-1 0 0,0-1 0,0-2 1,0 0-1,0 0 0,0-2 0,0 0 0,-1-2 1,0 0-1,0-1 0,22-11 0,130-84 207,-80 47-466,-85 52 142,0 1 1,-1 0-1,1 0 0,1 0 0,-1 0 0,0 1 1,0 0-1,0 0 0,1 0 0,-1 1 0,1 0 1,-1 0-1,0 0 0,1 0 0,-1 1 0,6 2 1,6 2 6,0 0 1,0 2 0,22 12 0,-20-10 2,48 24 254,-66-33-223,-1 0 0,0 0 0,1 1 0,-1-1 1,0 0-1,1 0 0,-1 0 0,0 0 0,1 0 0,-1 0 0,1 0 0,-1 0 0,0 0 0,1 0 0,-1 0 0,0 0 0,1 0 0,-1 0 0,1 0 0,-1 0 0,0 0 0,1 0 0,-1-1 0,0 1 0,1 0 0,-1 0 0,0 0 1,1-1-1,-1 1 0,0 0 0,0 0 0,1-1 0,-1 1 0,0 0 0,0-1 0,1 1 0,-1 0 0,0-1 0,0 1 0,0 0 0,0-1 0,0 1 0,1 0 0,-1-1 0,0 0 0,0 0 8,0 0-1,0 0 0,0 0 0,0 0 1,0-1-1,0 1 0,0 0 1,0 0-1,-1 0 0,1 0 0,0 0 1,-1 0-1,0-2 0,-4-4-57,1 1-1,-1 0 0,0 1 1,0-1-1,-1 1 0,1 0 1,-1 0-1,-1 1 1,1-1-1,0 1 0,-1 1 1,0 0-1,0-1 0,0 2 1,0-1-1,0 1 0,-1 0 1,1 1-1,-1 0 0,1 0 1,-1 1-1,1-1 1,-1 2-1,0-1 0,1 1 1,-13 3-1,9-1-22,-1 1-1,0 1 1,1 0 0,0 0 0,0 1 0,1 1-1,-20 15 1,25-18 46,0 1 1,0 1-1,0-1 0,0 0 1,1 1-1,0 0 0,0 0 0,1 0 1,0 1-1,0-1 0,0 1 1,1 0-1,0 0 0,0 0 0,-1 8 1,3-7 18,-1-1 1,1 0 0,1 1 0,-1-1-1,1 0 1,1 1 0,-1-1 0,1 0-1,3 8 1,-4-12-4,1 0 1,-1 1-1,1-1 0,0 0 0,0 0 1,0 0-1,0 0 0,1 0 0,-1-1 1,1 1-1,-1-1 0,1 1 1,0-1-1,0 0 0,0 0 0,0 0 1,1-1-1,-1 1 0,0-1 0,5 2 1,4-1 52,0 0-1,0-1 1,0-1 0,0 0 0,0 0 0,0-1 0,0-1 0,21-5-1,6-4 57,46-21-1,-52 19-47,265-121 157,-241 104-229,80-29 0,-117 50 26,-20 9-25,0 0 0,0 0-1,0 0 1,-1 0 0,1 0-1,0 0 1,0 0 0,0 0-1,0 0 1,0 0 0,0-1 0,0 1-1,0 0 1,0 0 0,0 0-1,0 0 1,0 0 0,0 0-1,0 0 1,0 0 0,0 0-1,0 0 1,0 0 0,0 0-1,0 0 1,0 0 0,0 0-1,0 0 1,0 0 0,0 0-1,0 0 1,0 0 0,0 0-1,0-1 1,0 1 0,0 0-1,0 0 1,0 0 0,0 0 0,0 0-1,0 0 1,0 0 0,0 0-1,0 0 1,1 0 0,-1 0-1,0 0 1,0 0 0,0 0-1,0 0 1,0 0 0,0 0-1,0 0 1,0 0 0,0 0-1,0 0 1,-12 2-28,-10 4-67,0 1 1,0 1 0,0 1-1,1 1 1,0 0 0,1 2-1,-28 21 1,36-23 99,0 0 1,0 0-1,1 1 0,1 1 1,-13 17-1,18-22 6,1 1 0,0-1 0,0 1 0,0-1 0,1 1 0,1 0 0,-1 0 0,1 0-1,1 0 1,-1 1 0,1 13 0,1-19 12,0-1 0,0 1 0,0 0 0,1-1 0,-1 1 0,3 4 0,-3-7-16,0 1 0,0-1 0,0 1 0,1-1 0,-1 1 1,0-1-1,0 1 0,1-1 0,-1 1 0,0-1 0,1 0 0,-1 1 0,1-1 0,-1 0 0,1 1 0,-1-1 0,0 0 0,1 1 1,-1-1-1,1 0 0,-1 0 0,1 0 0,0 1 0,-1-1 0,1 0 0,-1 0 0,1 0 0,-1 0 0,1 0 0,-1 0 0,1 0 0,-1 0 1,1 0-1,0 0 0,-1 0 0,1-1 0,0 1 0,6-4 61,-1 0 0,0-1 0,1 1 0,-1-1 1,-1-1-1,1 1 0,-1-1 0,7-10 0,-5 8 8,44-52 133,83-128 1,-130 181-232,-3 6-2,0-1-1,0 1 1,0 0-1,0-1 0,0 1 1,-1-1-1,1 0 0,-1 1 1,1-1-1,-1 0 1,1-1-1,-2 3 2,1-1 1,0 1-1,-1 0 1,1 0-1,-1 0 0,1 0 1,-1 0-1,1 1 1,-1-1-1,1 0 1,0 0-1,-1 0 0,1 0 1,-1 0-1,1 0 1,0 1-1,-1-1 1,1 0-1,-1 0 0,1 1 1,-1-1-1,-5 7-55,-1-1 0,1 1 0,0 0 0,1 0 0,0 1 0,0-1 0,-7 16-1,9-16 64,0 0-1,0 0 1,1 1-1,0-1 1,0 1-1,1 0 0,-1 0 1,2-1-1,-1 13 1,2-14 28,-1 0 1,1 0-1,0 0 1,1 0-1,0-1 1,0 1-1,0 0 0,0-1 1,1 1-1,0-1 1,0 0-1,0 0 1,6 6-1,-6-8 4,1 1-1,-1-1 0,1-1 0,0 1 0,0 0 0,1-1 1,-1 0-1,0 0 0,1 0 0,-1 0 0,1-1 1,0 0-1,-1 0 0,1 0 0,0 0 0,0-1 0,6 0 1,5-1 45,-1 0 0,1-1 0,-1-1 1,0 0-1,0-1 0,15-7 0,1-2-28,53-29 0,-72 34-22,0 0 0,0 0 1,-1-1-1,-1-1 0,1 0 1,16-22-1,-9 7 38,-1-1-1,14-29 1,51-112 24,-43 84-54,8-13-17,38-82-131,-81 170 121,-4 7-20,1-1 1,0 1-1,0 0 1,-1-1 0,1 1-1,-1 0 1,1-1-1,-1 1 1,0-1 0,1 1-1,-1-1 1,0 1-1,0-1 1,0 1 0,0-1-1,0 1 1,-1-3-1,1 4 17,0 0 1,0 0-1,-1 0 0,1-1 0,0 1 0,0 0 1,0 0-1,0 0 0,0 0 0,-1-1 0,1 1 0,0 0 1,0 0-1,0 0 0,0 0 0,-1 0 0,1 0 0,0 0 1,0 0-1,0 0 0,-1-1 0,1 1 0,0 0 1,0 0-1,0 0 0,-1 0 0,1 0 0,0 0 0,0 0 1,0 0-1,-1 0 0,1 1 0,0-1 0,0 0 1,0 0-1,-1 0 0,1 0 0,0 0 0,0 0 0,0 0 1,0 0-1,-1 1 0,1-1 0,0 0 0,0 0 0,0 0 1,0 0-1,-1 1 0,-8 8-145,3-3 118,0 1 1,1-1-1,0 2 0,1-1 1,0 0-1,-4 9 1,1-1 1,-11 24-10,2 0 1,1 2-1,-9 44 1,-20 129 11,39-188 35,4-19-4,-13 92 65,13-90-45,1 0 0,0 1 0,0-1 1,1 0-1,0 0 0,1 0 0,0 0 0,4 12 0,-6-20-8,1 1 1,0-1-1,-1 1 1,1-1-1,0 0 0,0 1 1,0-1-1,0 0 1,0 1-1,0-1 0,0 0 1,0 0-1,0 0 1,1 0-1,-1 0 0,0 0 1,1 0-1,-1-1 1,1 1-1,-1 0 0,1-1 1,-1 1-1,1-1 1,-1 0-1,1 1 0,-1-1 1,1 0-1,0 0 1,-1 0-1,1 0 0,1 0 1,4-2 68,0 0 0,0 0-1,-1 0 1,1-1 0,11-6 0,-2 1-1,6-3-48,-1-1 0,0-1 0,0 0 0,-1-2 0,-1 0 0,-1-1 0,33-36 1,-25 18 1,0-1 1,-2-1 0,33-66 0,-10 7-91,-5-2 0,32-105 0,-74 201 57,38-144-501,-38 138 287,-4 8-9,-2 9 4,1 2 193,-32 74-289,-43 150 0,75-213 308,-18 66 37,-18 157 0,40-238-19,1 1 0,0-1-1,0 0 1,1 1 0,0-1 0,1 1-1,0-1 1,0 0 0,6 14 0,-6-19 14,0 1 1,0 0 0,0-1-1,1 0 1,-1 1 0,1-1-1,0 0 1,-1 0 0,1 0-1,1-1 1,-1 1 0,0-1-1,1 1 1,-1-1-1,1 0 1,0-1 0,0 1-1,-1-1 1,1 1 0,0-1-1,7 1 1,-3-1-4,1-1 1,-1 0-1,0 0 1,0 0-1,1-1 1,-1 0-1,0-1 1,0 0-1,0 0 1,0-1-1,-1 0 1,1 0-1,8-6 1,-5 4 38,0-1 0,-1 0 1,1-1-1,-1 0 0,-1-1 1,1 0-1,-2 0 0,1-1 1,10-14-1,-11 12-36,-3 6-13,-1-1 0,0 0-1,5-10 1,-8 14-20,0 1 0,-1-1 0,1 1 0,-1-1-1,1 0 1,-1 0 0,0 1 0,1-1 0,-1 0 0,0 0 0,0 1-1,0-1 1,-1 0 0,1 0 0,0 1 0,-1-1 0,1 0 0,-1 1-1,0-3 1,0 3-4,1 1 0,-1-1 1,1 0-1,-1 1 0,1-1 0,-1 0 0,1 1 0,-1-1 0,1 1 0,-1-1 1,0 1-1,1 0 0,-1-1 0,0 1 0,0 0 0,1-1 0,-1 1 0,0 0 1,0 0-1,1 0 0,-1-1 0,0 1 0,0 0 0,0 0 0,1 0 0,-1 0 0,0 0 1,0 1-1,1-1 0,-1 0 0,0 0 0,0 0 0,1 1 0,-1-1 0,0 0 1,0 1-1,1-1 0,-1 1 0,0-1 0,0 2 0,-5 1-71,1 1 0,0 0 1,1 0-1,-6 6 0,5-4 67,0 0-1,0 0 1,1 0 0,0 1 0,0 0-1,0 0 1,1 0 0,0 0 0,1 1-1,-1-1 1,1 1 0,-1 11 0,2-15 20,1 0-1,0 0 1,0 0 0,0 0 0,1 0 0,-1-1 0,1 1 0,0 0 0,0 0-1,0 0 1,1 0 0,-1-1 0,1 1 0,0 0 0,0-1 0,0 0 0,0 1-1,1-1 1,-1 0 0,1 0 0,0 0 0,0-1 0,0 1 0,0-1 0,0 0-1,6 3 1,-2-2 44,-1 0 1,1-1-1,0 0 0,0 0 0,0-1 0,0 1 0,0-2 0,0 1 0,0-1 1,1 0-1,6-1 0,10-2 199,45-12 0,-36 6-114,59-25 0,-74 26-132,-1-1-1,-1 0 0,0-2 0,27-21 0,-41 30-2,1 0 0,-1 0-1,0 0 1,1 0 0,-1-1 0,0 1 0,0-1-1,0 1 1,-1-1 0,1 0 0,-1 0 0,1 0 0,-1 1-1,0-2 1,0 1 0,0 0 0,-1 0 0,1 0-1,-1 0 1,0 0 0,0-6 0,0 8-6,0 1 1,0 0-1,1-1 0,-1 1 1,0 0-1,0 0 1,0-1-1,0 1 0,0 0 1,1 0-1,-1-1 0,0 1 1,0 0-1,1 0 1,-1 0-1,0-1 0,0 1 1,1 0-1,-1 0 1,0 0-1,0 0 0,1 0 1,-1 0-1,0-1 0,0 1 1,1 0-1,-1 0 1,0 0-1,1 0 0,-1 0 1,0 0-1,1 0 0,-1 0 1,20 3-171,-16-2 131,1 0 0,-1 0 1,0 1-1,1 0 0,-1-1 1,0 2-1,4 2 0,-4-2 51,-1 1-1,0 1 1,0-1 0,0 0-1,0 1 1,-1-1-1,1 1 1,-1 0 0,2 8-1,-1-6 1,0 0 0,7 13 0,-6-12-46,1 1 0,5 15 0,6 12 200,-15-35-136,-1 0-1,1 0 1,0 0-1,-1 0 1,1 0-1,0-1 1,-1 1-1,1 0 1,0 0-1,0 0 1,0-1-1,0 1 1,-1 0-1,1-1 1,0 1-1,0-1 1,2 1-1,-1-1 17,0 0-1,0 0 0,0 0 1,0-1-1,-1 1 1,1 0-1,0-1 0,0 0 1,2 0-1,-3 0-46,60-24 247,63-37 0,27-12-495,-149 73 234,1-1 0,-1 2-1,1-1 1,0 0 0,-1 0 0,1 1 0,0 0-1,-1-1 1,1 1 0,0 0 0,0 0 0,-1 0-1,1 1 1,0-1 0,-1 1 0,6 1 0,-6-1 11,-1 0 1,1 0 0,-1 0 0,1 1 0,-1-1 0,1 0 0,-1 1 0,0-1 0,0 1 0,0-1 0,0 1 0,0-1-1,0 1 1,0 0 0,0-1 0,-1 1 0,1 0 0,-1 0 0,1 0 0,-1 0 0,0-1 0,0 1 0,1 0-1,-1 0 1,-1 2 0,1 71 417,19-74-81,-4-2-269,0-1 0,0-1-1,-1 0 1,1-1 0,-1 0 0,0-1 0,24-13 0,-1 2-71,-33 15-22,-1-1-1,0 1 1,1 1 0,-1-1-1,1 0 1,-1 1 0,1 0-1,-1 0 1,1 0 0,-1 0-1,1 0 1,4 2 0,-7-2 26,-1 0 1,1 1 0,0-1 0,-1 0 0,1 1-1,0-1 1,-1 1 0,1-1 0,-1 1 0,1-1 0,-1 1-1,1-1 1,-1 1 0,0-1 0,1 1 0,-1 0-1,0-1 1,1 1 0,-1 0 0,0-1 0,0 1-1,0 0 1,1-1 0,-1 1 0,0 0 0,0-1 0,0 2-1,0 23-9,-1-18 59,1 13 420,1-21-436,0 0 0,0 0 0,-1 0 0,1 0 0,0 1 0,0-1 0,0 0 0,0 1 0,0-1 0,0 1-1,2-1 1,12-7 107,-10 4-97,49-36-174,-47 36 102,1-1 0,0 1 1,-1 1-1,1-1 0,14-3 0,-18 7 15,0-1 0,-1 1 0,1-1 0,0 1 0,0 0 0,-1 0 0,1 1 0,0-1 0,-1 1 0,1 0 0,0 0 0,-1 0 0,1 0 0,-1 1 0,6 3 0,1 2-5,0 0 1,0 1-1,12 13 1,-14-13 42,1 0 0,-1 0 0,1-1 1,14 8-1,-12-10 29,0 0 1,0-1-1,0-1 1,1 1-1,0-2 1,-1 0-1,25 1 0,-18-2 27,0-2-1,1 0 0,-1-1 0,27-6 0,-20 0-63,0 0 1,-1-1-1,39-20 0,61-49 225,-123 77-226,3-1 0,-1 0 0,1-1 1,-1 0-1,1 0 1,-1 0-1,0 0 1,3-5-1,-6 8-12,1-1 0,-1 1 0,0 0 0,0-1-1,1 1 1,-1-1 0,0 1 0,0-1 0,0 1 0,0 0-1,0-1 1,1 1 0,-1-1 0,0 1 0,0-1 0,0 1-1,0-1 1,0 1 0,0-1 0,-1 1 0,1-1 0,0 1-1,0 0 1,0-1 0,0 1 0,0-1 0,-1 1 0,1-1-1,-1 1-6,1-1-1,-1 1 0,1 0 0,-1-1 0,0 1 0,1 0 0,-1-1 1,0 1-1,1 0 0,-1 0 0,1 0 0,-1 0 0,0 0 1,1 0-1,-1 0 0,0 0 0,0 0 0,1 0 0,-1 0 0,1 0 1,-1 0-1,-1 1 0,-6 2-21,1 0 1,-1 0-1,1 1 1,0 0-1,0 0 1,0 0-1,1 1 1,-1 0-1,-7 9 1,-8 9 23,-19 26 0,37-44 24,0 0-1,1 0 1,0 0-1,0 1 1,0-1 0,0 1-1,1 0 1,0-1-1,0 1 1,1 0-1,-2 10 1,3-16-2,0 0 0,0 1 0,0-1 1,0 0-1,0 0 0,0 1 0,0-1 0,0 0 1,0 1-1,0-1 0,0 0 0,1 0 0,-1 1 0,0-1 1,0 0-1,0 0 0,0 1 0,0-1 0,1 0 0,-1 0 1,0 1-1,0-1 0,0 0 0,0 0 0,1 0 1,-1 0-1,0 1 0,0-1 0,1 0 0,-1 0 0,10-2 357,8-12 135,3-12-522,-1 0 0,0-1 0,21-44 0,-35 58-273,-5 10 67,-3 9-60,-6 29 82,5-20 98,-8 23 0,-5 15 80,1 0 1,-7 58 0,2-7 26,-28 64 31,46-160-23,-1 0 0,0 0 0,0 0 0,-1 0 0,0-1 0,0 0 0,-1 1 0,0-1 0,0-1 0,-1 1 0,1-1 0,-12 9 0,4-7 49,0 0 0,0-1 0,0-1 1,-1 0-1,0-1 0,-24 5 0,4-3 96,-61 5 0,64-9-104,-1-2 0,0-1 0,1-2 0,-45-8 1,62 7-37,0-1 1,-15-6 0,23 7 20,1 1 0,-1-1 1,1 0-1,0 0 0,0 0 0,1-1 0,-7-5 0,10 7-29,0 1 0,-1-1 0,1 0 0,0 0 0,0 0 0,0 0 0,0 0 0,0 0 0,0 0 0,1 0 0,-1 0 0,1 0 0,-1 0 0,1-1 0,0 1 0,0 0 0,0 0 0,0 0 0,1-5 0,1 1-35,-1 1 0,1-1 1,0 0-1,0 1 0,6-9 0,-5 9 2,0 0 0,1 0 0,0 1 0,0 0 0,0 0 1,0 0-1,1 0 0,0 0 0,-1 1 0,1 0 0,10-4 1,-8 3-4,36-19 35,66-24 0,49-7 72,-97 34-314,21-11-3038,-32 9-6276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45.2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5 9728,'-1'-1'162,"1"1"0,0 0 1,-1-1-1,1 1 0,-1 0 0,1-1 1,0 1-1,-1 0 0,1-1 1,-1 1-1,1 0 0,-1 0 0,1 0 1,-1-1-1,1 1 0,-1 0 1,1 0-1,-1 0 0,1 0 0,-1 0 1,0 0-1,1 0 0,-1 0 1,1 0-1,-1 0 0,0 1-75,0-1-1,0 1 0,0-1 1,0 1-1,1 0 0,-1-1 1,0 1-1,1 0 0,-1-1 1,0 1-1,1 0 0,-1 0 1,0 1-1,-1 3 141,-1 0 0,1 0-1,1 0 1,-1 0 0,-1 8 0,-2 23 1369,-2 65 0,10 39-499,-1-95-752,20 259 93,-11-235-1538,0-27-3747,-6-36 991,0-6 1286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45.6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32 133 6560,'-27'-31'2117,"27"31"-2075,0 0-1,-1-1 1,1 1-1,-1 0 1,1-1 0,0 1-1,-1 0 1,1-1-1,0 1 1,0-1 0,-1 1-1,1 0 1,0-1-1,0 1 1,0-1 0,0 1-1,-1-1 1,1 1-1,0-2 1,0 0 219,1-1 0,-1 0 0,1 0 1,0 1-1,-1-1 0,1 0 0,1 1 0,-1-1 0,0 1 0,0-1 0,1 1 0,0 0 1,-1-1-1,1 1 0,0 0 0,0 0 0,0 0 0,0 1 0,0-1 0,5-3 1,4-1 405,1 0 1,-1 0 0,17-5-1,-18 8-408,0 1-1,0 0 0,-1 0 1,1 1-1,0 0 0,1 0 1,-1 1-1,0 1 0,0 0 1,0 0-1,0 1 0,-1 0 1,1 1-1,18 7 0,-15-5 97,-1 1 0,0 1-1,-1 0 1,1 0 0,-2 1-1,1 0 1,-1 1-1,0 0 1,0 1 0,13 18-1,-19-20-197,1-1-1,-1 0 1,-1 1-1,1 0 1,-1 0-1,-1 0 1,1 0-1,-1 0 0,-1 1 1,0-1-1,0 1 1,0 8-1,-2-4-90,0 1 0,0-1 0,-1 0-1,-1-1 1,0 1 0,-1 0-1,-5 13 1,7-23-160,1 0-1,0 0 1,-1 0 0,1-1-1,-1 1 1,0 0 0,0-1 0,0 0-1,0 1 1,0-1 0,0 0-1,-1 0 1,1 0 0,-1 0-1,-3 2 1,4-4-160,0 1-1,0 0 1,0-1 0,1 0-1,-1 1 1,0-1 0,0 0 0,0 0-1,0 0 1,0 0 0,0 0-1,0 0 1,0-1 0,1 1 0,-1-1-1,0 1 1,0-1 0,0 0-1,1 1 1,-1-1 0,-2-2 0,-5-2-2166,0-2 0,-13-11 0,6 6-1419,-17-12-1350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47.0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314 349 6240,'-4'-7'2718,"7"4"-420,-15 4 2829,5 0-4810,0 1-1,0-1 0,-1 1 1,1 0-1,0 1 0,1 0 1,-1 0-1,0 0 0,1 1 0,0 0 1,0 0-1,-7 7 0,-6 5-35,0 2-1,2 0 0,0 2 1,-21 29-1,19-21-91,2 2 0,-27 58-1,41-80-149,0 0 0,0 0-1,1 0 1,0 0 0,1 0-1,0 0 1,-1 16 0,2-22-12,1 0 1,-1 0 0,0 0 0,0 0 0,1 0-1,-1 0 1,1 0 0,0 0 0,0 0-1,0 0 1,0 0 0,0-1 0,0 1 0,0 0-1,0-1 1,1 1 0,-1-1 0,0 1 0,1-1-1,0 0 1,-1 1 0,1-1 0,0 0 0,-1 0-1,1 0 1,0 0 0,0-1 0,0 1-1,0-1 1,0 1 0,0-1 0,0 1 0,0-1-1,0 0 1,0 0 0,0 0 0,3 0 0,3-1 47,-1 0 1,1 0 0,0 0-1,-1-1 1,0 0-1,1-1 1,-1 1 0,0-2-1,0 1 1,0-1 0,-1 0-1,1 0 1,-1 0 0,11-11-1,0-2-32,-1-1 0,0 0 0,18-30 0,-4 2 211,-3-1-1,-2-1 0,23-63 1,-30 71 530,-12 34-597,-3 10-53,-2 14 38,-1-17-164,2 59 354,3 1 1,19 94 0,-21-140-296,0-1 0,1 0 0,1-1 0,0 1 0,1-1 0,9 16 0,-14-27-55,0-1 0,-1 0 0,1 1 0,0-1 1,0 0-1,0 0 0,0 0 0,0 1 0,0-1 0,0-1 0,1 1 0,-1 0 0,0 0 0,0 0 0,1 0 1,-1-1-1,1 1 0,-1-1 0,1 1 0,-1-1 0,0 0 0,1 1 0,0-1 0,-1 0 0,1 0 0,-1 0 1,1 0-1,-1 0 0,1 0 0,-1-1 0,1 1 0,-1 0 0,1-1 0,-1 1 0,0-1 0,1 0 0,-1 1 1,0-1-1,1 0 0,-1 0 0,0 0 0,0 0 0,0 0 0,2-1 0,3-5-2,-1 0 1,0 0-1,0-1 0,5-9 1,-1 1 44,41-74 31,29-44-263,-77 130 154,1 0-1,0 1 1,0-1-1,0 1 1,6-5-1,-8 8 21,0-1-1,0 0 1,0 1 0,0-1-1,0 0 1,0 1 0,0 0-1,0-1 1,1 1 0,-1 0-1,0-1 1,0 1 0,0 0-1,1 0 1,-1 0 0,0 0-1,0 0 1,0 0 0,1 0-1,-1 1 1,0-1 0,0 0-1,0 1 1,0-1 0,0 1-1,0-1 1,2 2-1,0 0 8,-1 0 0,0 0-1,0 1 1,1-1-1,-1 1 1,-1 0-1,1-1 1,0 1 0,-1 0-1,1 0 1,-1 0-1,0 0 1,0 0 0,0 1-1,-1-1 1,1 0-1,0 4 1,1 10 20,-1 35 0,-1-39-19,-1 3-2,0 17 16,1-32-10,0 1-1,0-1 1,1 1 0,-1 0-1,0-1 1,1 1 0,-1-1 0,1 1-1,-1 0 1,1-1 0,0 1-1,-1-1 1,2 2 0,-1-3 3,-1 1-1,1-1 1,-1 0 0,1 0 0,-1 1 0,1-1 0,-1 0-1,1 0 1,0 0 0,-1 0 0,1 0 0,-1 0 0,1 1-1,-1-1 1,1-1 0,0 1 0,-1 0 0,1 0 0,-1 0-1,1 0 1,-1 0 0,2-1 0,12-5 36,9-9-163,32-25 0,18-13 51,-71 52 59,1 0 0,-1-1-1,0 1 1,1 0-1,-1 1 1,1-1 0,-1 0-1,1 1 1,-1-1-1,1 1 1,4-1-1,-6 2 1,1-1-1,-1 0 1,1 0-1,-1 1 1,1-1-1,-1 1 1,0 0-1,1-1 1,-1 1-1,0 0 1,1 0-1,-1-1 0,0 1 1,0 0-1,0 0 1,0 1-1,0-1 1,0 0-1,0 0 1,2 3-1,2 6-23,-1 0-1,0 0 0,0 1 1,-1-1-1,-1 1 1,0 0-1,2 22 1,-2-17 58,0 0 0,8 26 0,-9-39-21,0 0 0,0 0 0,0-1 0,1 1 0,-1 0 0,1-1 0,0 1 0,0-1 0,3 4 0,-4-5 3,0 0-1,0 0 1,1-1-1,-1 1 0,0 0 1,0 0-1,1-1 1,-1 1-1,1-1 0,-1 1 1,1-1-1,-1 1 0,1-1 1,-1 0-1,1 0 1,-1 0-1,1 0 0,-1 0 1,1 0-1,2-1 0,1 0-50,0-1 0,0-1 0,0 1 0,0-1-1,0 0 1,0 0 0,-1 0 0,1-1 0,5-5 0,3-2-268,11-10-190,0-2 1,30-37-1,-36 39 423,22-23-60,24-30 228,-57 66-42,-4 5-32,0 1-1,-1-1 0,1 0 0,-1 0 0,0-1 0,0 1 1,2-4-1,-7 11 30,-1 1-42,-62 84-187,60-79 181,0 0-1,1 1 1,0-1 0,1 1 0,0 0 0,1 1 0,-4 18 0,7-8 32,1-21-31,-1-1 1,0 1 0,0 0 0,0 0 0,0-1 0,1 1 0,-1 0 0,0-1 0,1 1 0,-1 0 0,0-1 0,1 1-1,-1 0 1,1-1 0,-1 1 0,1-1 0,-1 1 0,1-1 0,-1 1 0,1-1 0,0 1 0,-1-1 0,1 0-1,0 1 1,-1-1 0,1 0 0,0 1 0,2-1 16,0 0-1,0-1 0,0 1 1,0 0-1,-1-1 1,1 1-1,0-1 1,0 0-1,-1 0 1,1 0-1,-1-1 0,1 1 1,-1 0-1,1-1 1,-1 0-1,0 1 1,4-4-1,2-3 35,0 0 0,-1-1 1,10-13-1,75-140 225,-78 135-199,-1-1 0,-1-1 0,-2 0 0,8-34-1,-8 17 50,-3 0-1,3-81 0,-10 121-81,0 0 0,-1-1 0,-2-9 0,3 15-45,0 1 0,0-1 0,0 0 0,0 1 0,0-1 0,0 1 0,0-1 0,0 1 0,-1-1 0,1 0 0,0 1 0,0-1 0,-1 1 0,1-1 0,0 1 0,-1-1 0,1 1 0,-1 0 1,1-1-1,-1 1 0,1-1 0,0 1 0,-1 0 0,0-1 0,1 1 0,-1 0 0,1 0 0,-1-1 0,1 1 0,-1 0 0,1 0 0,-1 0 0,0 0 0,1 0 0,-1 0 0,1 0 0,-1 0 0,0 0 0,1 0 0,-1 0 0,1 0 0,-1 0 0,0 0 0,1 0 0,-1 1 0,1-1 0,-1 0 0,-2 3 22,0 0 0,0 0 0,0 0 0,0 0 0,1 0 0,-1 1 0,1-1 0,0 1 0,0-1 0,0 1 0,-1 5 0,2-7-3,-5 14 65,0 1 0,1-1 1,1 1-1,1 0 0,-2 20 0,3-1 37,2 50 0,2-59-127,1 0 0,1 0 0,1 0 0,2-1 0,0 0 0,2 0 0,1-1 0,23 43 0,-26-57-508,-1 1-1,2-2 0,0 1 1,10 11-1,-14-18-364,1 0-1,-1-1 1,1 1 0,9 5 0,-11-7 0,1-1 1,-1 0-1,0 1 1,0-1 0,1-1-1,-1 1 1,0 0-1,1-1 1,3 1-1,20-3-4283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48.1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2 218 8224,'-2'-4'4044,"9"13"-1575,10 15-119,-9-7-1850,0 0 0,-2 0 0,0 1 0,0-1 0,2 21 0,8 92 753,-11-75-802,-2-31-285,2 15 362,-1-1 0,-3 1 0,-4 58 0,3-97-517,0 1 1,0-1 0,0 0 0,0 0-1,0 0 1,0 1 0,0-1 0,0 0-1,0 0 1,0 0 0,0 1-1,0-1 1,0 0 0,0 0 0,0 0-1,0 1 1,0-1 0,0 0 0,0 0-1,0 0 1,-1 1 0,1-1 0,0 0-1,0 0 1,0 0 0,0 0 0,0 0-1,-1 1 1,1-1 0,0 0 0,0 0-1,0 0 1,0 0 0,-1 0 0,1 0-1,-5-8 341,-3-28 111,-17-228 330,12 93-541,10 108-129,2 38 45,-6-40 0,7 65-166,0-1 1,0 1-1,0 0 1,0 0-1,-1-1 1,1 1-1,0 0 1,0-1-1,0 1 1,0-1-1,0 1 1,0 0-1,0-1 1,0 1-1,0 0 1,0-1-1,0 1 1,0 0-1,0-1 1,0 1-1,0 0 1,0-1-1,0 1 1,1 0-1,-1-1 1,0 1-1,0 0 1,0-1-1,1 1 1,-1-1-1,9 9 156,-3-1-126,7 7 86,-1 0 1,0 1 0,-1 1 0,-1 0 0,0 1 0,13 31-1,30 113 295,-42-123-420,11 44 198,-13-45 12,1 0 0,2-1 0,29 62-1,-38-93-157,0-1 0,0 1 0,1 0 0,6 7 0,-10-12-26,1 1 0,0 0 1,-1-1-1,1 1 0,0 0 1,0-1-1,-1 1 0,1-1 0,0 1 1,0-1-1,0 1 0,0-1 1,-1 0-1,1 1 0,0-1 1,0 0-1,0 0 0,0 0 1,0 0-1,0 0 0,0 0 0,0 0 1,0 0-1,0 0 0,0 0 1,0 0-1,0 0 0,-1-1 1,1 1-1,0 0 0,0-1 1,0 1-1,0-1 0,0 1 0,-1-1 1,2 0-1,2-4 75,0 0 1,-1 0-1,0 0 0,0-1 0,-1 1 0,1-1 1,-1 1-1,2-8 0,46-184 46,-11 40-237,-11 52-119,39-118-2512,-64 214 2093,1 1 1,0 0-1,0 0 1,1 0-1,0 0 0,6-7 1,-8 13 162,-1-1-1,1 0 1,0 0 0,0 1 0,0 0 0,0-1 0,0 1-1,0 0 1,0 1 0,1-1 0,-1 0 0,1 1 0,-1 0-1,1 0 1,0 0 0,4 0 0,28 2-2461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48.5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60 7808,'-18'4'3520,"26"-4"1568,-3-4-2081,3 4-1727,7-5 160,-1 2-864,4-5-192,-2 4-256,13-4-160,-3 0 0,6-7-1536,-1 7 864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48.8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8 9056,'0'0'136,"0"-1"1,-1 1-1,1-1 1,0 1-1,-1-1 1,1 1-1,0-1 0,-1 1 1,1 0-1,-1-1 1,1 1-1,-1 0 1,1-1-1,-1 1 1,1 0-1,-1 0 1,1-1-1,-1 1 1,1 0-1,-1 0 1,1 0-1,-1 0 0,1 0 1,-2 0-1,1 12 1381,1-6-1517,2 25 2111,1 0 1,13 59 0,-2-20-1024,14 172-100,-15-100-1954,-8-88-2501,-1-34 1697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49.2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23 191 9056,'-19'-33'2922,"18"33"-2870,1-1 0,0 1 0,-1-1 0,1 1 0,0-1 0,0 1-1,-1-1 1,1 0 0,0 1 0,0-1 0,0 1 0,0-1 0,-1 1 0,1-1-1,0 0 1,0 1 0,0-1 0,0 1 0,0-1 0,1 0 0,-1 0 0,0-4 247,1 0 1,0 0-1,1-1 1,-1 1-1,1 0 0,0 0 1,0 0-1,0 1 1,1-1-1,0 1 1,0-1-1,3-3 1,2-2 265,1 1 1,-1 0 0,1 1-1,16-12 1,-21 17-402,1 1 1,-1-1-1,1 1 1,0 0-1,0 0 1,0 0-1,0 1 0,0 0 1,0 0-1,0 0 1,1 0-1,-1 1 1,10 0-1,-2 2 78,-1 1 0,0 0 0,0 0 0,0 1-1,-1 1 1,0 0 0,1 0 0,-1 1 0,17 13-1,5 7 617,46 43 0,-63-54-313,20 24 1,-31-32-394,0 0 0,-1 0 0,1 0-1,-1 1 1,-1-1 0,5 15 0,-7-18-99,0 0 1,0 0-1,-1 0 0,1 0 1,-1 0-1,0 1 0,-1-1 0,1 0 1,-1 0-1,1 0 0,-1 0 1,-1 0-1,1 0 0,0 0 0,-1 0 1,0 0-1,0 0 0,0-1 1,0 1-1,-1-1 0,1 0 0,-1 0 1,0 1-1,-4 2 0,1-1-214,0 0-1,-1 0 0,0 0 1,0-1-1,0 0 0,0 0 1,-1 0-1,1-1 0,-1-1 1,0 1-1,-14 1 0,13-2-1020,1-1-1,-15-1 1,21 0 693,0 0 0,-1 0 1,1-1-1,0 1 0,-1-1 1,1 1-1,0-1 0,0 0 1,0 0-1,-1 0 0,1 0 1,0-1-1,-3-2 0,-10-12-3121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50.57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200 84 4576,'-3'-5'11648,"-5"4"-7965,-9 7-2273,7-1-1212,0 1 1,0 0-1,1 1 1,0 0-1,0 0 1,1 1-1,0 0 1,0 1-1,1 0 1,0 0-1,1 0 1,-9 17-1,6-9-143,0 1 0,2 0 0,0 0 0,1 1 0,1 0 0,-5 31 0,9-38 3,0 1-1,0-1 1,2 0 0,-1 1 0,4 15 0,-3-24-4,0 1 1,0-1 0,0 0-1,0 1 1,1-1 0,0 0 0,0 0-1,0 0 1,0-1 0,1 1 0,0 0-1,-1-1 1,1 0 0,0 1 0,1-1-1,-1 0 1,0-1 0,5 4 0,-6-6-29,-1 1 1,0 0 0,0-1-1,0 1 1,1-1 0,-1 0-1,0 1 1,1-1 0,-1 0-1,0 0 1,1 0 0,-1 0-1,0 0 1,1 0 0,-1 0-1,0 0 1,1-1 0,-1 1-1,0 0 1,1-1 0,-1 1-1,0-1 1,0 1 0,1-1-1,-1 0 1,0 0 0,0 1-1,0-1 1,0 0 0,0 0-1,0 0 1,0 0 0,0 0-1,1-3 1,2-2 42,0-2 0,0 1 1,-1 0-1,5-13 0,-7 17-63,22-68 131,-2-2 1,-4 0-1,8-76 0,-24 145-121,-1 0 0,0 1 0,1-1 0,-1 1 0,-1-1 0,0-6 0,-1 6 12,0 7-21,0 8-24,1-11 15,1 12 4,-1-1 0,1 1 1,1-1-1,0 0 0,1 1 0,0-1 0,5 16 0,1 2 50,-6-19-31,0 0 0,2 0-1,-1 0 1,1-1 0,0 0-1,9 13 1,-11-18-6,0-1 0,0 0 0,1 0 0,-1 0 0,1-1 0,0 1 0,-1 0 0,1-1 0,1 0 0,-1 0 0,0 0 0,0 0 0,1 0 0,-1-1 0,1 1 0,0-1 0,-1 0 0,1 0 0,0-1 0,-1 1 0,6 0 0,-1-2 70,1 0 0,0 0-1,-1-1 1,1 0 0,-1 0-1,14-7 1,46-25 63,-6-5-114,105-87-1,-157 117-30,-9 8 8,3-2-29,1-1 1,-1 1 0,1 0-1,0 0 1,8-4 0,-12 7 17,0-1 1,0 1-1,0 0 1,0 0-1,-1 0 1,1-1-1,0 1 1,0 0 0,0 0-1,0 0 1,0 0-1,0 0 1,0 1-1,0-1 1,0 0-1,0 0 1,0 1-1,-1-1 1,1 0-1,0 1 1,0-1 0,0 1-1,-1-1 1,1 1-1,0-1 1,0 1-1,-1 0 1,1-1-1,0 1 1,-1 0-1,1 0 1,-1-1-1,1 1 1,-1 0 0,1 0-1,-1 0 1,0 0-1,1-1 1,-1 1-1,0 0 1,0 0-1,0 0 1,0 1-1,5 15 71,6 25 208,27 69 1,-36-106-259,-1-1-1,2 0 1,-1 0 0,0 0-1,1 0 1,-1-1 0,1 1 0,0-1-1,1 1 1,-1-1 0,0 0 0,1 0-1,0-1 1,-1 1 0,1-1 0,0 0-1,7 3 1,-4-4 10,0 0 0,0 0-1,0 0 1,0-1 0,1-1 0,-1 1-1,0-1 1,0 0 0,0 0 0,0-1 0,0 0-1,0 0 1,12-6 0,4-4 24,0-1 1,29-21-1,-25 15 20,-1 0-1,33-34 0,-52 46-72,0-1 0,0 0 0,0 0-1,-1-1 1,-1 0 0,1 0 0,-1 0 0,-1-1 0,0 0 0,0 0 0,2-12 0,-5 21-11,-1-1 0,0 1 0,0-1 0,0 1 0,0-1 0,0 1 0,0-1-1,0 1 1,0-1 0,0 1 0,-1-1 0,1 1 0,0-1 0,-1 1 0,0 0 0,1-1 0,-1 1 0,0 0 0,1-1 0,-1 1 0,0 0 0,0 0 0,0 0 0,0 0 0,0 0 0,-1 0 0,0-1 0,-2 0-17,1 0 0,0 1 0,0 0 0,-1 0 0,1 0 0,0 0 0,-1 0 0,1 1 0,-1-1 0,-5 1 0,1 0 37,1 1 0,-1 0 0,1 1 0,0-1 0,0 1 0,0 1 0,0-1 0,0 1 0,0 0 0,0 1 0,1 0 0,0 0 0,0 0 0,0 1 0,0 0 0,1 0 0,0 0 0,0 1 0,0-1-1,0 1 1,1 0 0,0 1 0,1-1 0,-1 1 0,1 0 0,0 0 0,1 0 0,0 0 0,0 0 0,0 0 0,1 1 0,0-1 0,1 0 0,0 11 0,0-8 13,2 0 0,-1-1-1,1 1 1,1-1 0,-1 1-1,2-1 1,-1 0 0,1 0 0,0 0-1,1-1 1,0 1 0,1-1 0,0 0-1,10 10 1,-10-12-162,0 0 1,0-1-1,1 0 0,0 0 1,0-1-1,0 0 0,1 0 0,-1 0 1,1-1-1,0 0 0,0-1 1,0 0-1,0 0 0,0-1 1,0 0-1,1 0 0,10-1 0,-11-1-524,0 0-1,0 0 0,0-1 0,0 0 0,0 0 0,0-1 0,-1 0 0,0-1 0,8-4 0,27-12-2441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51.7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1190 6048,'-23'13'1952,"23"-13"-1921,0 1 0,-1-1 0,1 0-1,0 0 1,0 0 0,-1 0 0,1 1 0,0-1 0,0 0 0,-1 0 0,1 0 0,0 1 0,0-1 0,-1 0 0,1 0 0,0 1 0,0-1 0,0 0-1,0 0 1,0 1 0,-1-1 0,1 0 0,0 1 0,0-1 0,0 2-18,-4 18 1881,4-19-1730,0-1 1,0 1-1,0-1 1,0 1-1,1-1 1,-1 1-1,0 0 0,0-1 1,0 1-1,0-1 1,0 1-1,1-1 1,-1 1-1,0-1 0,1 1 1,-1-1-1,0 0 1,1 1-1,-1-1 1,0 1-1,1-1 1,-1 0-1,1 1 0,-1-1 1,1 0-1,-1 0 1,1 1-1,-1-1 1,1 0-1,-1 0 0,1 1 1,-1-1-1,1 0 1,-1 0-1,1 0 1,-1 0-1,1 0 0,0 0 1,8-1 458,1 1 0,-1-2 0,0 1 0,0-1 0,0-1 0,0 0 0,10-4 0,3-3-113,31-20 1,-33 16-363,0 0 0,-1-2 0,-1 0 0,0-2-1,-1 0 1,28-39 0,-6 0 55,37-77-1,59-147 577,-132 274-723,-2 6-45,0 0 0,-1 0 0,1 0 0,-1 0 0,0 0 0,1 0 0,-1 0 0,0 1 0,1-1 0,-1 0 0,0 0 0,0 0 0,0 0 0,0 0 0,0 0 0,0 0 0,0 0 0,0 0 0,0 0 0,-1 0 0,1-2 0,-1 3 33,-1 2-29,-6 12-55,-12 29 0,-19 52 83,5 1-1,-42 195 1,73-274-34,1 1 0,0-1 0,1 21 0,2-31 26,-1-1 0,1 0 0,0 1-1,0-1 1,1 0 0,-1 1 0,2-1-1,-1 0 1,1 0 0,-1-1-1,6 8 1,-7-12-10,0 1 0,0-1-1,1 1 1,-1-1 0,1 1-1,-1-1 1,1 0 0,-1 0-1,1 0 1,0 0 0,-1 0-1,1 0 1,0 0 0,0 0-1,0-1 1,0 1 0,0-1-1,0 1 1,-1-1 0,1 0 0,0 0-1,0 0 1,0 0 0,0 0-1,0 0 1,0 0 0,0-1-1,0 1 1,0-1 0,0 0-1,0 1 1,0-1 0,-1 0-1,1 0 1,0 0 0,1-1-1,5-4-10,0 1-1,-1-1 0,0-1 0,0 1 0,10-15 0,-1 1-36,-2-2 0,0 1 0,-2-2 0,18-43 0,0-2 0,101-169 81,-76 140-36,195-418 260,-232 476-51,-7 16 43,11-35 0,-19 45-224,-6 17-99,-8 29-54,-71 187 386,-42 83 53,-72 245 208,188-528-458,-1 1 113,9-21-200,1 0 0,-1 0-1,0 0 1,0 0 0,0 0 0,0 0 0,0 0 0,0 0 0,0 1 0,0-1-1,0 0 1,0 0 0,0 0 0,0 0 0,0 0 0,0 0 0,0 0 0,0 0-1,0 0 1,0 0 0,0 0 0,0 0 0,0 0 0,0 0 0,0 0 0,0 0-1,0 0 1,0 0 0,0 0 0,0 0 0,0 0 0,0 0 0,0 0 0,0 0-1,0 0 1,0 0 0,0 0 0,0 0 0,0 0 0,0 1 0,8-12-249,54-97-636,18-25 498,-72 121 372,-1 1 7,0 1 1,0 0-1,1 1 1,12-12-1,-19 20 8,-1 1-1,1-1 1,0 0-1,0 1 1,0-1-1,0 1 1,0-1-1,0 1 1,0 0-1,0-1 1,0 1-1,0 0 1,0-1-1,0 1 1,0 0-1,0 0 1,0 0-1,0 0 1,0 0-1,0 0 1,0 0-1,0 1 1,0-1-1,0 0 1,0 0-1,0 1 1,0-1-1,0 1 1,0-1-1,-1 1 1,1-1-1,0 1 1,0 0-1,0-1 1,-1 1-1,1 0 1,0 0-1,0 1 0,4 8 61,-1 0 0,0 0-1,-1 1 1,-1-1 0,3 20-1,2 29 140,-5-37-114,0 0 0,2-1 0,8 31 0,-10-46-52,0 1-1,1-1 1,0 0 0,0-1-1,0 1 1,1 0 0,0-1-1,0 0 1,0 0 0,1 0-1,-1-1 1,1 1 0,0-1-1,1 0 1,10 6-1,-12-8-17,0 0 0,1-1 0,-1 1 0,0-1 0,1 0 0,-1 0 0,0-1 0,1 1 0,-1-1 0,1 0 0,-1 0 0,1-1 0,5 0-1,-1-1 11,-1-1-1,0 1 1,0-1-1,0 0 1,15-9-1,-17 8-14,0 0 0,0-1 0,-1 0 0,1 0 0,-1 0 0,0 0 0,-1-1 0,1 0-1,-1 0 1,0-1 0,3-6 0,8-14 0,-2-2 0,0 0 0,15-56 0,-21 64-2,-3 8-2,4-13 1,0 0-1,-2 0 0,3-29 0,-9 34-47,0 20 35,0 0 1,0 1 0,0-1-1,0 0 1,0 0 0,0 1 0,-1-1-1,1 0 1,0 0 0,0 1-1,-1-1 1,1 0 0,-1 1-1,1-1 1,0 1 0,-1-1 0,1 1-1,-1-1 1,0 0 0,1 1-1,-2-1 1,2 1 5,-1 0 0,1 0-1,0 0 1,-1 0 0,1 0-1,-1 0 1,1 0 0,0 0 0,-1 0-1,1 0 1,-1 0 0,1 0-1,0 0 1,-1 0 0,1 0 0,-1 1-1,1-1 1,0 0 0,-1 0-1,1 0 1,0 1 0,-1-1-1,1 0 1,0 0 0,0 1 0,-1-1-1,1 0 1,-1 1 0,-4 6 32,0 0-1,0 1 1,1-1 0,-1 1 0,2 0-1,-1 0 1,1 0 0,0 0 0,-2 15-1,0 3 150,-4 54-1,9-76-165,-1 72 246,1-66-242,1 0 0,0-1 1,1 1-1,0 0 1,7 16-1,-8-23-31,1 0 1,-1 0-1,1 0 0,0 0 0,0 0 0,0 0 0,1 0 0,-1-1 0,1 0 0,-1 1 0,1-1 0,5 3 0,-3-2-63,0 0-1,1-1 0,0 0 1,-1 0-1,1 0 1,10 1-1,2-1-940,1 0 0,-1-2-1,33-3 1,-28 0-2049,38-9-1,-24 3 496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52.1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68 14048,'-23'-3'6367,"91"3"-5535,-15-5-800,2 5-192,29-7 480,6 2-160,28-6-1664,-7 2 800,29-6-6207,-14 2 3807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9:13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46 10464,'-81'-9'4736,"73"18"-4096,21-9 1759,5 0-1439,40 0 1440,14 3-1376,36-3-384,5 0-416,35-12-192,-1 4 0,11-8-1792,-23 4 960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9:16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3 140 7648,'-3'-17'3456,"38"5"-3008,-3 4 1088,4 8-928,41-15 1120,4 2-1024,49-7 383,1 8-639,22-3-192,-10 2-160,9 1-96,-20 9 32,-8 3-32,-19 3 0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54.2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22 687 8320,'-4'2'910,"2"-1"-683,1 0 1,0-1-1,0 1 0,0 0 0,-1 0 0,1 0 0,0-1 0,0 1 0,0 0 0,0 1 0,0-1 0,0 0 0,1 0 0,-1 0 1,-1 2-1,2-3-116,1 1 1,-1-1 0,0 0-1,0 0 1,0 1 0,1-1-1,-1 0 1,0 0 0,0 0 0,1 0-1,-1 1 1,0-1 0,0 0-1,1 0 1,-1 0 0,0 0-1,1 0 1,-1 0 0,0 0 0,0 0-1,1 0 1,-1 0 0,0 0-1,1 0 1,-1 0 0,0 0-1,1 0 1,-1 0 0,0 0 0,13-1 911,-11 0-470,2 1-227,1-1 0,-1-1-1,1 1 1,-1-1-1,0 1 1,0-1-1,0 0 1,0-1-1,0 1 1,5-5-1,3-3 437,19-20-1,-6 1-185,-1-1-1,-2-1 0,23-40 0,43-103 667,22-35-358,-95 184-712,-11 17-156,-1 1 1,2-1-1,-1 2 1,1-1-1,0 0 1,0 1-1,1 0 0,10-9 1,-16 15-21,1-1 1,0 1-1,0-1 1,0 1-1,0-1 1,-1 1-1,1 0 1,0 0-1,0-1 1,0 1-1,0 0 1,0 0-1,0 0 1,0 0-1,0 0 1,-1 0-1,1 0 1,0 0-1,0 0 1,0 1-1,0-1 1,0 0-1,0 0 0,-1 1 1,1-1-1,0 1 1,0-1-1,0 1 1,-1-1-1,1 1 1,0 0-1,2 1-3,-1 1 0,0-1-1,-1 1 1,1 0-1,0-1 1,-1 1-1,0 0 1,1 0 0,0 3-1,4 18 34,0 0 0,-2 0 0,0 1 0,-2 0 0,-1-1-1,-1 28 1,-3-10 72,-2 1 0,-18 75 0,16-95-52,-2 1-1,0-2 1,-2 1 0,0-2-1,-1 1 1,-28 34 0,36-49-28,-1-1-1,-1 1 1,1-1 0,-1 0 0,0-1 0,0 0 0,-1 0-1,-10 7 1,13-10-16,1-1-1,-1 1 1,0-1 0,0 0-1,0 0 1,0 0-1,0-1 1,0 1-1,1-1 1,-1 0 0,0 0-1,0 0 1,0-1-1,0 1 1,0-1 0,0 0-1,0 0 1,0 0-1,-4-3 1,4 2 9,0 0 0,0 0 0,0 0 0,1-1 1,-1 0-1,1 1 0,0-1 0,-1 0 0,-2-4 0,0-3-67,-1 1 1,-5-12-1,-10-15-171,9 9-104,26 29-170,12 4 486,0-2 1,1-1-1,-1 0 0,40-2 0,-28-1-1,19 1 13,0-2 1,0-3 0,-1-2 0,96-24 0,-101 15 60,-1-1 0,0-3 0,70-40 0,-83 38 38,0-2 1,-2-1-1,-1-2 1,56-55-1,-85 76-83,2-1 28,0 0 1,8-13-1,-13 19-43,-1-1 0,1 0 0,-1 1 0,1-1 0,-1 0 0,0 1 0,1-1 1,-1 0-1,0 0 0,1 0 0,-1 1 0,0-1 0,0 0 0,0 0 0,1 0 0,-1 0 0,0 0 0,0 1 0,0-1 1,-1 0-1,1 0 0,0 0 0,0 0 0,0 1 0,-1-1 0,1 0 0,0 0 0,-1 0 0,1 1 0,0-1 0,-1 0 1,1 1-1,-1-1 0,0-1 0,0 2-1,1 0 0,-1-1-1,0 1 1,1 0 0,-1-1 0,1 1 0,-1 0 0,0 0-1,1 0 1,-1-1 0,0 1 0,1 0 0,-1 0 0,1 0 0,-1 0-1,0 0 1,1 0 0,-1 0 0,0 0 0,1 1 0,-2-1-1,-6 2 0,0 1 0,0-1 0,0 2-1,0-1 1,1 1 0,-12 8-1,-43 33 57,19-7-35,1 1 0,2 3 1,-51 68-1,84-101-5,1 0 0,0 0 0,0 1 0,1 0-1,1 0 1,0 0 0,0 0 0,-4 20 0,8-29-7,-1 0 0,1-1 0,0 1 0,0 0 0,0-1 0,0 1 0,0 0 0,0-1 0,0 1 0,0 0 0,0-1 0,0 1 0,0 0 0,0 0 0,1-1 0,-1 1 0,0-1 0,0 1 0,1 0 0,-1-1 0,0 1 0,1-1 0,-1 1 0,0 0 0,1-1 0,-1 1 0,2 0 0,-1-1 6,0 0 0,0 1 0,0-1 0,0 0 0,0 0 0,0 0 0,1 0 0,-1 0 0,0 0 1,0 0-1,0-1 0,0 1 0,0 0 0,0-1 0,1 0 0,6-2 21,0-1 0,-1-1 0,9-5 0,-15 9-45,9-7-13,0 0 1,-1-1-1,0 0 1,-1 0 0,0-1-1,0 0 1,-1-1-1,10-18 1,2-10 103,16-48 0,-32 78-48,12-41-76,-9 30-204,-5 17 41,-2 5-65,-1 9 322,0 0-1,0 0 0,1 0 1,1 0-1,0 0 0,0 1 1,4 19-1,-2-23 6,0 0 1,0 0-1,0-1 0,1 1 1,0-1-1,0 1 0,1-1 1,0 0-1,1-1 0,-1 1 1,12 11-1,-10-11 12,1-1 0,0-1 0,0 1 0,1-1 0,14 8 0,-18-11-24,1-1 0,0 1 0,0-1 0,0 1 0,0-1 0,0-1 0,0 1 0,0-1 0,0 0 0,0 0 0,0 0 0,5-2 0,-1 1-21,0-2 0,0 1-1,0-1 1,-1 0 0,0-1 0,1 0 0,-1-1 0,-1 1 0,1-1 0,-1-1 0,0 1-1,12-14 1,0-2-20,-1-2-1,26-43 1,-25 36-70,24-30 0,-42 59 67,0 0 1,-1 0-1,1 0 1,0 0-1,0 1 0,-1-1 1,1 0-1,0 0 1,0 1-1,0-1 0,0 0 1,0 1-1,0-1 1,0 1-1,0-1 0,1 1 1,-1 0-1,2-1 1,-3 1 4,1 0 0,0 1 1,-1-1-1,1 0 1,-1 1-1,1-1 0,-1 0 1,1 1-1,-1-1 1,1 1-1,-1-1 1,0 1-1,1-1 0,-1 1 1,0-1-1,1 1 1,-1-1-1,0 1 0,0-1 1,1 1-1,-1-1 1,0 1-1,0 0 0,0 0 1,2 8 47,-1 1-1,-1-1 1,0 15-1,0-16-29,-1 17 62,0 0-1,-2 0 0,-10 43 1,11-58 47,1 0 0,0 0 1,0 18-1,1-28-124,0 1 0,0-1 1,0 0-1,0 1 0,1-1 0,-1 0 0,0 0 1,0 1-1,0-1 0,1 0 0,-1 0 0,0 1 0,0-1 1,1 0-1,-1 0 0,0 0 0,0 0 0,1 1 1,-1-1-1,0 0 0,1 0 0,-1 0 0,0 0 1,1 0-1,-1 0 0,0 0 0,0 0 0,1 0 0,-1 0 1,0 0-1,1 0 0,-1 0 0,0 0 0,1 0 1,-1 0-1,3-1-9,-1 0 1,0 0-1,0-1 1,0 1-1,1 0 1,-2-1-1,1 1 1,0-1-1,0 0 1,3-3-1,-2 2-5,14-16-60,-1 0 0,23-38-1,-4 6 16,-13 23 45,0 1 0,2 1-1,45-37 1,-68 62 9,4-3-57,1-1 0,-1 1 0,1 0 0,11-5 0,-16 8 48,0 1 0,0-1 1,1 1-1,-1 0 0,0-1 0,0 1 0,0 0 1,0 0-1,0 0 0,0 0 0,1 0 0,-1 0 0,0 0 1,0 0-1,0 0 0,0 1 0,0-1 0,0 0 0,0 1 1,0-1-1,0 0 0,0 1 0,0 0 0,0-1 1,0 1-1,0 0 0,0-1 0,0 1 0,0 0 0,-1 0 1,1 0-1,0 0 0,-1-1 0,1 1 0,1 2 0,0 3 11,0-1-1,1 1 1,-2-1-1,1 1 1,-1 0-1,0-1 0,1 9 1,-1 45 55,-2-34-30,1-13 5,0-6-22,0 1 0,0-1 1,0 0-1,2 10 0,-1-15-8,-1 0-1,0 0 1,1 1 0,-1-1-1,1 0 1,-1 0 0,1 0-1,0 0 1,-1 0-1,1 0 1,0 0 0,0 0-1,0 0 1,0 0-1,-1 0 1,1-1 0,0 1-1,1 0 1,-1-1-1,0 1 1,0-1 0,0 1-1,0-1 1,0 1 0,1-1-1,-1 0 1,2 1-1,1-1 2,0 0 0,0 0 0,0 0 0,-1-1 0,1 1-1,0-1 1,0 0 0,-1 0 0,1 0 0,-1-1 0,1 1-1,-1-1 1,0 0 0,1 0 0,3-3 0,5-5-64,-1 0 1,17-20-1,-20 21 11,0 0 0,1 0 0,12-9 0,-19 17 52,-1 0 0,0 0 0,1 1 0,-1-1 0,1 0-1,-1 1 1,1-1 0,-1 1 0,1-1 0,-1 1-1,1-1 1,0 1 0,1 0 0,-2 0-4,0 0 0,-1 0 0,1 1 0,0-1 0,0 0 0,-1 0 0,1 1 0,0-1 0,0 0 0,-1 1-1,1-1 1,0 1 0,-1-1 0,1 1 0,-1-1 0,1 1 0,-1 0 0,1-1 0,0 2 0,1 2-15,0 0 0,0 1 0,-1-1 0,1 1-1,-1 0 1,1 9 0,-1-6 8,7 44-30,-6-33 71,1 0 1,1 0-1,1 0 1,11 31-1,-14-47-12,0 0-1,0 0 0,0 0 1,0 0-1,0 0 1,1-1-1,-1 1 1,1-1-1,-1 1 0,1-1 1,0 0-1,0 0 1,0 0-1,0-1 1,0 1-1,1-1 0,-1 0 1,0 0-1,1 0 1,-1 0-1,1 0 0,-1-1 1,1 0-1,-1 1 1,1-1-1,3-1 1,10 0-30,0-1 0,0-1 0,-1-1 0,18-6 0,-32 10-1,23-8-93,-1-1-1,-1 0 0,0-2 1,41-26-1,-42 20 70,-1-2-1,0 0 1,-2-2-1,0 0 1,31-46-1,-47 62 41,1 0 1,-1 1-1,0-1 0,-1-1 1,1 1-1,-1 0 0,0-1 1,0 1-1,1-9 0,-3 14-8,0-1 0,0 0 0,0 1-1,0-1 1,0 1 0,0-1-1,0 0 1,-1 1 0,1-1 0,0 1-1,0-1 1,-1 1 0,1-1-1,0 0 1,0 1 0,-1-1 0,1 1-1,-1 0 1,1-1 0,0 1-1,-1-1 1,1 1 0,-1 0 0,1-1-1,-1 1 1,1 0 0,-1-1-1,-1 1 1,1-1-3,-1 1-1,0 0 1,0-1-1,0 1 1,1 0-1,-1 0 1,0 0-1,0 1 1,-3-1-1,-3 3 8,0-1-1,0 1 1,0 0-1,0 1 1,0-1-1,-10 8 1,-41 34 370,56-43-346,-12 10 119,0 2 0,1 0 0,0 0 0,1 2 0,1-1 0,-15 26 0,24-37-95,0 1-1,1-1 0,0 1 0,0-1 1,0 1-1,1 0 0,0 0 0,0 0 1,-1 6-1,2-8-36,0 0 0,1 0 0,-1 0 0,0 0 0,1 0 0,0 0 0,0 0 1,0 0-1,0-1 0,0 1 0,1 0 0,-1 0 0,1-1 0,-1 1 0,1-1 0,3 3 0,2 2 18,0 0-1,0-1 0,1 0 1,0 0-1,0-1 0,0 0 1,1 0-1,0-1 0,9 3 1,3 0 57,1-1 0,41 7 0,-46-11-529,0-1 1,-1-1-1,1 0 1,16-3-1,68-16-3398,-78 12 89,0-1 0,21-10 0,5-5-1443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56.6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53 9312,'-8'4'9119,"13"-4"-6815,8 0-1344,6-4 96,2-1-640,3-1-224,2 1-128,1-7-224,-1 9 96,-2-6-2208,2 4 1216,1-3-5247,1 8 3487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57.3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7 193 8128,'-6'-1'2404,"5"4"-952,7 11-195,3 8 238,2 34 62,-3 0 0,2 62 0,-7 115 84,-4-150-626,6 1 612,-5-81-1457,1-3-135,-1 1 0,0-1-1,0 1 1,0-1 0,0 0 0,0 1 0,0-1 0,0 1 0,0-1-1,0 1 1,0-1 0,0 0 0,0 1 0,0-1 0,0 1 0,0-1-1,0 0 1,-1 1 0,1-1 0,0 1 0,0-1 0,0 0 0,-1 1-1,1-1 1,0 0 0,-1 1 0,1-1 0,0 0 0,-1 0 0,1 1-1,-1-1 1,0-7 456,-8-80 80,-12-148-214,13 144 0,6-131 1,3 124 73,-1 97-431,0 0-1,0 1 0,0-1 0,0 1 0,0-1 0,0 0 0,0 1 0,1-1 0,-1 1 0,0-1 0,0 1 0,0-1 0,1 0 0,-1 1 0,0-1 0,1 1 0,-1-1 0,0 1 0,1 0 0,-1-1 0,1 1 0,-1-1 0,2 0 0,-2 1-2,1 0 1,-1 0-1,1 0 0,0 0 1,-1 0-1,1 0 0,-1 0 1,1 1-1,0-1 0,-1 0 0,1 0 1,-1 0-1,1 1 0,0-1 1,-1 0-1,1 1 0,-1-1 1,1 1-1,3 2-10,-1 0 1,0 0-1,0 1 1,0-1 0,3 5-1,14 25 175,-2 0 1,21 57-1,18 72 412,-26-65-304,68 144-1,-93-231-186,-2 0 25,1-1 0,0 0 0,1 0 0,0 0 0,12 13 0,-18-22-92,0 1 1,1-1 0,-1 1 0,1-1-1,-1 1 1,0-1 0,1 0 0,-1 1-1,1-1 1,-1 0 0,1 1 0,-1-1-1,1 0 1,-1 0 0,1 1 0,0-1-1,-1 0 1,1 0 0,-1 0-1,1 0 1,0 0 0,-1 0 0,1 0-1,-1 0 1,1 0 0,0 0 0,-1 0-1,1 0 1,-1 0 0,1 0 0,-1-1-1,1 1 1,0 0 0,-1 0-1,1-1 1,0 1 0,1-3 42,-1 1-1,1 0 1,0-1-1,-1 1 1,1-1 0,-1 0-1,0 0 1,0 1-1,0-1 1,1-3 0,25-126 428,-8 35-505,0 16-109,18-83-781,-17 22-1507,-17 104-577,-3-70 0,-7 55-2496,2 13 1755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8:59.9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5 916 3072,'-4'7'-607,"4"6"8695,0-13-7968,9-5 3271,-5 2-2963,-1 0 1,1-1-1,-1 0 1,0 0-1,0 0 1,-1 0 0,1 0-1,-1-1 1,0 1-1,2-7 1,1-4 31,4-29 1,-6 31-182,12-115 400,-9 69-494,10-143 778,-15 160-654,-2-1-1,-10-75 0,11 91-815,7 30 225,7 7 269,1 1 0,-2 0 0,1 1 0,-2 1 0,14 16 0,-10-9 34,-2 1-1,0 0 1,12 27 0,-2 7 135,-3 2 1,19 78-1,24 68 634,-55-186-277,-8-17-497,-1 0 1,0 0-1,0 0 1,0 1-1,0-1 1,0 0-1,0 0 1,0 0-1,0 0 1,0 0-1,1 0 1,-1 0-1,0 0 1,0 0-1,0 0 1,0 0 0,0 0-1,0 0 1,1 0-1,-1 0 1,0 0-1,0 0 1,0 0-1,0 0 1,0 0-1,0 0 1,1 0-1,-1 0 1,0 0-1,0 0 1,0 0-1,0 0 1,0 0-1,0 0 1,0 0-1,1 0 1,-1 0 0,0-1-1,0 1 1,0 0-1,0 0 1,0 0-1,0 0 1,0 0-1,0 0 1,0 0-1,0 0 1,0-1-1,0 1 1,0 0-1,1 0 1,-1 0-1,0 0 1,0-1-1,3-30 1357,-3 19-1522,19-177 743,-11 137-568,23-79-1,26-38-254,-46 140 81,30-78-675,-31 84-1545,2 0 0,20-31 0,-6 21-655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9:01.3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1 529 4992,'1'0'700,"1"0"-1,0-1 1,0 1 0,0 0-1,0-1 1,-1 1 0,1-1 0,0 0-1,-1 1 1,1-1 0,3-2 0,-2 1-236,0-1 0,-1 1 0,1-1 1,0 0-1,2-4 0,2-3 79,0-1 0,8-19-1,-2 2 406,15-56-1,-15 42-522,0 1-42,43-149 1266,-47 161-1290,-8 24-396,1 0 1,0 0-1,-1 1 0,0-1 0,0-6 1,-1 60-315,-1 31 324,4 0 0,13 82 0,-14-148 86,1 1 0,1-1 0,0 0 1,1-1-1,1 1 0,0-1 0,1 0 0,0 0 1,9 11-1,-13-20 14,1 0-1,-1 0 1,1 0 0,-1-1 0,1 1-1,0-1 1,0 0 0,1 0 0,-1 0-1,1-1 1,-1 0 0,1 0 0,0 0-1,0 0 1,0-1 0,0 0 0,0 0-1,0 0 1,0 0 0,0-1 0,0 0-1,0 0 1,1 0 0,-1-1 0,0 0-1,0 0 1,10-3 0,-7 1-24,-1-1-1,1 1 1,-1-1 0,0-1-1,0 1 1,0-1-1,0 0 1,-1-1 0,0 0-1,0 0 1,8-11 0,-1-1 27,-1 0 1,-1-1 0,11-26 0,36-104 51,10-20-310,-60 150 95,-7 16 49,1 0 1,-1-1-1,0 1 0,1 0 0,0 1 1,-1-1-1,1 0 0,4-4 1,-6 7 35,1 0 0,-1 0 0,0-1 0,1 1 0,-1 0 0,0 0 1,1 0-1,-1 0 0,0 0 0,1 0 0,-1 0 0,1 0 0,-1 0 1,0 0-1,1 0 0,-1 0 0,1 0 0,-1 0 0,0 0 1,1 0-1,-1 0 0,0 0 0,1 0 0,-1 1 0,1-1 0,-1 0 1,0 0-1,1 0 0,-1 1 0,0-1 0,0 0 0,1 1 0,-1-1 1,0 0-1,0 0 0,1 1 0,-1-1 0,0 0 0,0 1 0,10 16 7,-6-6-5,0 0 0,-1 0 0,-1 1 0,0-1 0,1 14 0,1 3 0,2 26 0,-1 1 0,-6 87 0,1-140-15,0 7 92,-1 0 1,0-1 0,-1 1-1,1 0 1,-5 10-1,6-18-52,-1 1 0,0-1-1,1 0 1,-1 1 0,0-1-1,0 0 1,0 1 0,0-1-1,0 0 1,0 0 0,0 0-1,0 0 1,-1 0 0,1 0-1,0 0 1,0 0 0,-1-1 0,1 1-1,-1 0 1,1-1 0,-1 1-1,1-1 1,-1 1 0,1-1-1,-1 0 1,1 0 0,-1 0-1,1 0 1,-1 0 0,0 0-1,1 0 1,-1 0 0,1-1-1,-1 1 1,-1-1 0,0 0-32,0-1 0,0 1 0,0 0 0,0-1 0,0 1 0,0-1 0,0 0 0,1 0 0,-1 0 1,1-1-1,0 1 0,-1 0 0,1-1 0,0 1 0,0-1 0,1 0 0,-1 0 0,1 0 0,-3-6 0,4 8-7,-1 1-1,1-1 1,0 0-1,0 0 1,0 0-1,0 0 0,0 1 1,0-1-1,0 0 1,0 0-1,0 0 1,0 0-1,1 1 1,-1-1-1,0 0 1,0 0-1,1 0 1,-1 1-1,1-1 1,-1 0-1,1 1 0,0-2 1,0 1-15,0 0 1,1 0-1,-1 0 0,0 0 1,1 0-1,-1 1 1,1-1-1,-1 1 0,1-1 1,-1 1-1,3-1 0,2 0-43,1 1 0,-1 0-1,1 0 1,11 2-1,113 24-1938,-46-4-5060,-53-14 4730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9:01.7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56 113 8640,'-40'-48'3904,"30"31"-3392,5 9 32,5-4-1312,10 4 384,11-3-1376,8 2 960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9:05.2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 1179 4736,'-49'16'2698,"46"-15"-234,8 1 673,11-2-663,-4-2-1845,1 0-1,-1-1 1,0-1 0,0 0 0,-1 0 0,1-1-1,-1-1 1,0 0 0,17-12 0,-18 10-431,0 0-1,-1-2 1,0 1 0,0-1 0,-1 0 0,-1-1 0,12-19 0,-1-6 245,15-39 0,-32 72-422,91-209 1219,-21 50-293,-71 161-960,1 0 1,-1 0-1,1 0 0,-1-1 1,1 1-1,0 0 1,-1 0-1,1 0 0,0 0 1,0 0-1,0 0 1,0 0-1,0 0 0,0 1 1,2-2-1,-2 1-5,0 1 0,0 0 1,0 0-1,0 0 0,0 0 0,0 1 0,0-1 0,0 0 0,0 0 0,0 1 0,-1-1 1,1 0-1,0 1 0,0-1 0,0 1 0,0-1 0,0 1 0,-1-1 0,1 1 1,0 0-1,0-1 0,-1 1 0,1 0 0,0 0 0,0 0 0,2 3 29,0 0 0,-1 0 0,1 0 0,-1 1 0,1-1 0,-1 0 0,-1 1 0,1 0 0,0-1 0,0 10 0,1 4 64,0 29 0,-3-30-79,1-9 7,2 174 57,-4-139 52,-2-1 0,-11 53 1,13-87-60,-1-1 1,-1 0-1,1 0 0,-1 0 1,0 0-1,-8 11 0,10-16-39,0 0-1,0-1 0,0 1 1,0 0-1,-1-1 1,1 1-1,-1 0 1,1-1-1,-1 0 0,1 1 1,-1-1-1,0 0 1,0 0-1,1 0 1,-1 0-1,0 0 0,0-1 1,0 1-1,0 0 1,0-1-1,0 1 1,0-1-1,0 0 0,0 0 1,0 0-1,0 0 1,-1 0-1,-2-1 1,-2-1-16,0 0 1,1 0 0,-1 0 0,1-1-1,0 0 1,0 0 0,0-1 0,0 0-1,1 0 1,-1 0 0,-5-7 0,0 0-53,1 0 1,1 0-1,0-1 0,-9-16 1,4 4-77,2-1 0,-16-49 1,27 73 137,-4-19-252,5 20 235,0 0 0,0 0 0,0-1 0,0 1 0,0 0 0,0 0 0,0-1 0,0 1-1,0 0 1,0 0 0,0-1 0,0 1 0,0 0 0,0 0 0,0-1 0,0 1 0,0 0 0,0 0 0,0-1 0,1 1-1,-1 0 1,0 0 0,0-1 0,0 1 0,0 0 0,1 0 0,-1 0 0,0-1 0,0 1 0,0 0 0,1 0 0,-1 0 0,0 0-1,0 0 1,0-1 0,1 1 0,-1 0 0,0 0 0,0 0 0,1 0 0,-1 0 0,0 0 0,0 0 0,1 0 0,-1 0-1,0 0 1,1 0 0,-1 0 0,0 0 0,0 0 0,1 0 0,-1 0 0,0 0 0,0 0 0,1 1 0,-1-1 0,0 0-1,0 0 1,0 0 0,1 1 0,10 5-51,0 1-1,0 1 1,-1 0-1,0 0 1,-1 1 0,11 12-1,-4-5 31,58 54 230,-63-62-187,-1 0 0,2 0-1,-1-1 1,1 0 0,19 7 0,-24-11 34,-1-2 0,1 1 0,-1-1 0,1 0 0,-1 0-1,1 0 1,0-1 0,0 0 0,-1-1 0,11-1 0,-7 0 12,0-1 1,-1 0-1,1-1 1,-1 0 0,0 0-1,12-8 1,-2-1 11,0-1 0,-1 0 0,-1-2 1,-1 0-1,22-27 0,11-19 50,-3-2 0,39-70 0,-77 119-124,0 0-1,-1-1 1,0 1 0,4-21 0,-10 36-2,-1 0-1,0-1 1,0 1 0,0 0 0,0 0-1,0-1 1,0 1 0,0 0 0,0 0-1,0 0 1,0-1 0,0 1 0,0 0-1,0 0 1,0-1 0,0 1 0,0 0-1,0 0 1,0-1 0,0 1 0,0 0-1,0 0 1,0 0 0,0-1 0,0 1-1,0 0 1,0 0 0,-1 0 0,1-1-1,0 1 1,0 0 0,0 0 0,0 0-1,0-1 1,-1 1 0,1 0 0,0 0-1,0 0 1,0 0 0,-1 0 0,1 0-1,0 0 1,0-1 0,-1 1 0,1 0-1,0 0 1,0 0 0,-1 0 0,1 0-1,-2 1-18,1-1-1,-1 1 1,1-1-1,-1 1 0,1 0 1,0 0-1,-1-1 0,1 1 1,0 0-1,-2 1 1,-4 6 3,0-1 1,0 1-1,0 0 1,1 1 0,0-1-1,1 1 1,-1 1 0,2-1-1,0 0 1,0 1 0,-3 11-1,1 3 53,1 0 0,0 0-1,-1 42 1,5-48-10,1 1-1,1-1 1,4 28 0,-4-40-9,1 0-1,-1 0 1,1 0 0,1 0 0,-1-1 0,5 8 0,-5-10 8,0 0 1,0-1-1,0 1 0,0-1 0,1 1 1,-1-1-1,1 0 0,0 0 0,-1 0 1,1 0-1,0-1 0,5 3 1,-6-3 0,0-1 0,0 1 0,0-1 0,0 1 0,0-1 0,0 0 1,0 0-1,0 0 0,1 0 0,-1 0 0,0 0 0,0 0 0,0-1 1,0 1-1,2-2 0,0 0 15,0 1 1,0-2-1,0 1 1,-1 0-1,1-1 1,-1 1-1,4-4 1,3-5 18,-1 1 1,0-1-1,11-19 0,82-166 42,-62 113-174,-37 76 26,-3 6 44,0 1 1,1-1-1,-1 0 0,0 1 0,0-1 0,0 1 0,1-1 0,-1 1 1,0-1-1,0 0 0,1 1 0,-1 0 0,1-1 0,-1 1 0,0-1 0,1 1 1,-1-1-1,1 1 0,-1 0 0,1-1 0,-1 1 0,1 0 0,-1-1 0,1 1 1,-1 0-1,2 0 0,-2 0-3,1 1-1,-1 0 1,0 0 0,0 0 0,1 0-1,-1 0 1,0 0 0,0 0 0,0 0-1,0-1 1,0 1 0,0 0 0,0 0 0,-1 0-1,1 1 1,0-1 2,-11 137-208,10-113 250,2-1 0,1 1 0,8 39 1,-9-60-24,0-1 1,0 0-1,0 0 1,0 0 0,1 0-1,2 4 1,-3-6-8,-1-1 1,0 1-1,1 0 1,-1-1 0,1 1-1,-1-1 1,1 1-1,-1-1 1,1 1-1,0-1 1,-1 1-1,1-1 1,-1 0-1,1 1 1,0-1-1,-1 0 1,1 0-1,0 1 1,0-1 0,-1 0-1,1 0 1,0 0-1,0 0 1,-1 0-1,1 0 1,0 0-1,0 0 1,-1 0-1,1 0 1,0 0-1,-1-1 1,1 1-1,0 0 1,-1 0 0,1-1-1,0 1 1,0-1-1,7-6 45,-1 0-1,0-1 1,0 0 0,0 0-1,-1-1 1,9-17 0,4-2-19,18-21-88,3 3 0,84-78 0,-105 111-97,-19 12 150,0 1-1,1 0 1,-1 0-1,0-1 1,1 1-1,-1 0 1,1 0 0,-1 0-1,0 0 1,1 0-1,-1-1 1,1 1-1,-1 0 1,0 0-1,1 0 1,-1 0 0,1 0-1,-1 0 1,0 0-1,1 0 1,-1 0-1,1 1 1,-1-1 0,0 0-1,1 0 1,-1 0-1,1 0 1,-1 1-1,0-1 1,1 0-1,-1 0 1,0 1 0,1-1-1,-1 0 1,0 0-1,0 1 1,1-1-1,-1 0 1,0 1 0,0-1-1,1 0 1,-1 1-1,0-1 1,0 1-1,0-1 1,0 0-1,0 1 1,0-1 0,1 1-1,-1-1 1,0 0-1,0 1 1,0 18-10,-1 0-1,-3 23 1,-6 23 22,-25 90 0,-32 67 32,-3 9 21,46-132 82,-10 36 18,27-118 19,7-16-176,0-1 0,0 0 0,0 0 0,0 0 0,0 0 0,0 0 0,0 0-1,0 0 1,0 1 0,0-1 0,0 0 0,-1 0 0,1 0 0,0 0 0,0 0 0,0 0 0,0 0 0,0 0 0,0 1 0,0-1-1,0 0 1,0 0 0,0 0 0,0 0 0,-1 0 0,1 0 0,0 0 0,0 0 0,0 0 0,0 0 0,0 0 0,0 0 0,0 0-1,0 0 1,-1 0 0,1 0 0,0 0 0,0 0 0,0 0 0,0 0 0,0 0 0,0 0 0,0 0 0,-1 0 0,1 0-1,0 0 1,0 0 0,0 0 0,0 0 0,0 0 0,0 0 0,-1-3 30,0 1 0,1 0-1,0-1 1,0 1 0,0 0 0,0-1 0,0 1 0,1-5-1,4-29 17,2 1 0,1-1 0,2 1 0,1 1-1,18-37 1,116-215-427,-71 144 242,-72 137 140,81-147-79,-69 130 33,1 1 1,1 0-1,0 1 1,32-29-1,-45 46 27,0 1 0,1-1 1,0 1-1,-1 0 0,9-3 0,-12 4 15,1 1 1,-1 0-1,1-1 0,0 1 1,-1 0-1,1 0 0,0 0 1,-1-1-1,1 1 0,0 0 1,-1 0-1,1 0 0,0 0 1,-1 0-1,1 0 0,0 0 0,-1 1 1,1-1-1,0 0 0,-1 0 1,1 0-1,0 1 0,-1-1 1,1 0-1,-1 1 0,1-1 1,0 0-1,-1 1 0,1-1 1,-1 1-1,1-1 0,-1 1 0,0-1 1,1 1-1,-1-1 0,1 1 1,-1 0-1,0-1 0,1 1 1,-1 0-1,0-1 0,0 1 1,0-1-1,0 1 0,1 0 1,-1 0-1,0 10 20,0-1 0,-1 1 0,0-1 0,-1 1 0,-4 16 0,4-18 7,-2 7 2,0 0 0,-1 0 0,0 0 0,-1-1 0,-1 0 0,0 0 0,-17 23 0,22-34-19,-1-1-1,0 0 1,0 0-1,-1 0 1,1 0-1,-5 3 0,7-5-4,0-1 0,-1 1 0,1 0 0,-1 0 0,1-1 0,-1 1 0,0-1 0,1 1 0,-1-1 0,1 0 0,-1 0 0,0 0 0,1 0 0,-1 0 0,0 0 0,1 0 0,-1 0 0,0-1 0,-2 0-1,2 0-19,0 0-1,0 0 0,0 0 0,0 0 0,0 0 1,0-1-1,0 1 0,0-1 0,1 1 0,-1-1 1,0 0-1,1 0 0,0 1 0,-1-1 0,1 0 1,0 0-1,0-1 0,0 1 0,0 0 0,-1-4 1,2 2-36,-1 0 0,0-1 1,1 1-1,0 0 0,0-1 0,0 1 1,1-1-1,-1 1 0,1 0 1,0 0-1,2-5 0,-1 4-30,0 0 1,0 0-1,1 0 0,-1 0 0,1 0 0,0 1 0,1-1 0,6-6 0,-8 8 38,1 1 0,-1 0-1,0 0 1,1 1 0,0-1-1,-1 0 1,1 1 0,0 0-1,0-1 1,0 1-1,0 0 1,0 1 0,0-1-1,0 0 1,5 1 0,-5 0 25,-1 0-1,1 1 1,-1-1 0,1 1 0,-1 0 0,0 0 0,1 0 0,-1 0 0,0 0 0,0 0 0,1 1 0,-1-1 0,0 1 0,0-1 0,-1 1 0,1 0 0,0 0 0,-1 0 0,1 0 0,-1 0 0,3 4 0,2 6-64,0 0 0,8 25 0,-10-28 16,4 17 11,0 0 0,-2 0 0,-1 1 0,-1 0 0,0 48 1,-5-35 71,-1 0 0,-2-1 0,-13 56 0,-1-7 190,10-42 52,-2-1-1,-19 53 1,26-92-214,3-4-23,-1 0-1,1 0 0,-1 0 1,0 0-1,0 0 0,0 0 1,0-1-1,0 1 1,0 0-1,0-1 0,-1 1 1,1-1-1,0 1 0,-1-1 1,1 1-1,-3 0 1,4-2-21,0 0 0,0 0 1,0 0-1,0 0 1,-1 1-1,1-1 0,0 0 1,0 0-1,0 0 1,0 0-1,-1 0 0,1 0 1,0 0-1,0 0 1,0 0-1,0 0 0,0 0 1,-1 0-1,1 0 1,0 0-1,0 0 0,0 0 1,0 0-1,-1 0 1,1 0-1,0 0 0,0-1 1,0 1-1,0 0 1,0 0-1,-1 0 1,1 0-1,0 0 0,0 0 1,0 0-1,0 0 1,0-1-1,0 1 0,0 0 1,0 0-1,-1 0 1,1 0-1,0 0 0,0-1 1,0 1-1,0 0 1,0 0-1,0 0 0,0 0 1,0-1-1,-1-3-11,0-1 1,1 1-1,-1-1 0,1 0 0,0 1 0,0-1 0,1 1 1,1-6-1,8-37-35,-10 46 45,16-53-47,3 1 1,25-52 0,61-99 58,-104 202-13,3-6 12,74-132 24,-59 111-36,1 0 0,38-42 0,-29 44 30,-28 25-26,1 1 1,-1 0 0,1 0 0,0 0 0,-1 0-1,1 0 1,0 0 0,0 0 0,0 0 0,0 1-1,-1-1 1,1 1 0,0-1 0,0 1 0,4 0 0,-5 0 6,0 0 0,-1 0 0,1 1 1,0-1-1,0 1 0,-1-1 0,1 0 1,0 1-1,-1-1 0,1 1 0,-1 0 0,1-1 1,-1 1-1,1-1 0,-1 1 0,1 0 1,-1-1-1,1 1 0,-1 0 0,0 0 1,1-1-1,-1 1 0,0 0 0,0 0 1,0-1-1,1 1 0,-1 0 0,0 0 1,0 0-1,0 0 0,0-1 0,-1 1 1,1 1-1,-6 28 249,5-27-215,-5 15-10,-1 1-1,-1-1 1,0 0-1,-1-1 1,-13 17-1,-60 77 138,77-105-140,-23 26-3,19-24-76,2 1 0,-13 17 0,52-39-476,179-78 246,95-80 227,-250 137 127,-48 29-70,-4 3-2,-1 0 0,0 0 0,1 0 1,-1 0-1,1 1 0,0-1 0,0 1 0,-1 0 0,1 0 1,7-1-1,-11 2-4,0 0 0,0 0 0,0 0 0,1 0 0,-1 0 1,0 1-1,0-1 0,0 0 0,0 0 0,1 0 0,-1 0 0,0 0 0,0 0 0,0 0 1,0 0-1,0 1 0,1-1 0,-1 0 0,0 0 0,0 0 0,0 0 0,0 0 1,0 1-1,0-1 0,0 0 0,0 0 0,0 0 0,0 0 0,0 1 0,0-1 0,0 0 1,0 0-1,0 0 0,0 0 0,0 1 0,0-1 0,0 0 0,0 0 0,0 0 1,0 1-1,0-1 0,0 0 0,-4 16 90,-1 1 0,0-1 0,-1 0 1,-9 15-1,6-9-19,-15 31-6,-21 76 1,43-125-62,1 1 0,0-1 0,1 1 0,-1-1 0,1 8 0,0-11 4,0 0-1,0 1 0,0-1 1,1 0-1,-1 0 1,0 1-1,1-1 0,-1 0 1,1 0-1,-1 0 1,1 0-1,0 0 0,-1 1 1,1-1-1,0 0 1,0-1-1,0 1 0,0 0 1,-1 0-1,1 0 1,1 0-1,-1-1 0,0 1 1,1 0-1,-1-1 1,0 1-1,1-1 1,-1 0 0,0 0 0,0 1-1,1-1 1,-1 0 0,0 0-1,1 0 1,-1-1 0,0 1-1,0 0 1,1 0 0,-1-1-1,0 1 1,0-1 0,0 1-1,0-1 1,1 1 0,-1-1-1,0 0 1,0 0 0,0 1-1,1-3 1,2-1 24,0 0 1,0 0-1,0 0 1,3-7-1,5-9 5,-2 0 0,0 0 0,-1-1 0,-1 0 0,7-34 0,-3 1 48,5-62 0,-17 111-88,2-7-91,-1 0 1,0 0 0,-1 0-1,-2-15 1,2 27 74,0 0 0,0-1 0,0 1 0,0-1 0,0 1 0,0-1 0,-1 1 0,1 0 0,0-1 0,0 1 0,0 0 0,0-1 0,-1 1 0,1-1-1,0 1 1,0 0 0,-1-1 0,1 1 0,0 0 0,-1 0 0,1-1 0,0 1 0,-1 0 0,1-1 0,-1 2 9,1-1 0,0 0 0,0 0 0,-1 0 0,1 0 0,0 1 0,0-1-1,-1 0 1,1 0 0,0 1 0,0-1 0,0 0 0,-1 0 0,1 1 0,0-1 0,0 0 0,0 1 0,0-1 0,0 0 0,0 0 0,0 1 0,-1-1-1,1 0 1,0 1 0,0-1 0,0 0 0,0 1 0,0-1 0,1 0 0,-1 1 0,0-1 0,0 10-4,1 0 1,0 0-1,1 0 1,0 0-1,0 0 1,1-1-1,1 1 0,-1-1 1,2 0-1,-1 0 1,1 0-1,0 0 1,11 12-1,-12-16 35,1 0-1,0 0 1,0 0-1,0-1 1,1 1 0,-1-1-1,1-1 1,0 1-1,0-1 1,0 0-1,1 0 1,-1-1 0,1 0-1,-1 0 1,1 0-1,0-1 1,0 0-1,0 0 1,-1-1 0,15-1-1,-12 0 14,0-1-1,-1 0 1,1-1-1,0 0 0,-1 0 1,1-1-1,-1 0 1,0-1-1,0 1 1,-1-2-1,12-9 1,3-5 45,-1-1 1,21-29 0,-11 9 53,33-59 0,0 1-503,-64 99 368,0 0 1,0 0 0,1 0 0,-1 0-1,0 0 1,0 0 0,1 0-1,-1 0 1,0 0 0,0 1-1,0-1 1,0 0 0,1 0-1,-1 0 1,0 0 0,0 0-1,0 1 1,0-1 0,1 0 0,-1 0-1,0 0 1,0 1 0,0-1-1,0 0 1,0 0 0,0 1-1,0-1 1,0 0 0,0 0-1,0 0 1,0 1 0,0-1-1,0 0 1,0 0 0,0 1-1,0-1 1,3 13 1,-5 8 8,0 1-1,-2 0 1,-11 38-1,5-19 75,2-5 12,-15 37 0,19-63-61,0 1 1,-1-1-1,-1 1 0,0-1 1,0-1-1,-1 1 0,-12 13 0,15-20-24,0 1-1,-1-1 0,1 0 0,-1 0 0,1-1 0,-1 1 0,0-1 0,0 0 0,0 0 0,0-1 1,-10 2-1,10-2-55,1 0 1,0-1-1,0 0 1,-1 0-1,1 0 1,0 0-1,0-1 1,0 0-1,-1 1 1,1-2-1,0 1 1,0 0-1,0-1 1,1 0-1,-6-2 1,9 4 32,-1-1 1,1 1 0,0 0-1,-1 0 1,1 0 0,0-1-1,-1 1 1,1 0 0,0 0-1,-1-1 1,1 1 0,0 0-1,0-1 1,-1 1 0,1 0-1,0-1 1,0 1 0,0 0-1,-1-1 1,1 1 0,0-1-1,0 1 1,0 0 0,0-1-1,0 1 1,0-1 0,0 0 1,0 1 0,1 0 1,-1-1-1,0 1 1,1 0-1,-1 0 0,1-1 1,-1 1-1,0 0 0,1 0 1,-1-1-1,1 1 1,-1 0-1,1 0 0,-1 0 1,0 0-1,1 0 0,0 0 1,24-1-58,-9 2 76,0 0 0,-1-1 0,1-1-1,0 0 1,0-1 0,-1-1 0,1 0 0,-1-1-1,0-1 1,0 0 0,-1-1 0,16-9-1,28-22 159,-2-3-1,80-72 0,-128 105-72,-1 0-1,0 0 1,0-1-1,0 0 1,7-13-1,-13 20-92,-1 0 1,1 1-1,-1-1 1,0 0-1,0 0 0,1 1 1,-1-1-1,0 0 1,0 0-1,0 0 0,0 0 1,0 0-1,0 1 0,0-1 1,0 0-1,0 0 1,0 0-1,0 0 0,-1 1 1,1-1-1,0 0 0,-1 0 1,1 0-1,0 1 1,-1-1-1,1 0 0,-1 1 1,1-1-1,-1 0 1,0 1-1,1-1 0,-1 1 1,1-1-1,-2 0 0,-1-1-3,1 1 0,0 0-1,-1 0 1,1 0-1,-1 0 1,1 0-1,-1 1 1,1-1-1,-4 0 1,0 1-10,0 0 1,0 0 0,0 1-1,0 0 1,0 0-1,1 0 1,-1 1-1,0-1 1,1 2 0,-1-1-1,1 0 1,-1 1-1,1 0 1,0 0-1,0 1 1,1-1 0,-5 5-1,3-2 10,1-1 0,0 1 0,0 0 1,0 0-1,1 1 0,0-1 0,0 1 0,1 0 0,0 0 0,0 0 0,1 1 0,-3 12 0,4-17 9,1 0-1,-1 0 0,1 0 0,0 0 0,0 0 0,0-1 1,1 1-1,-1 0 0,1 0 0,0 0 0,-1 0 1,1-1-1,0 1 0,1 0 0,-1 0 0,0-1 0,1 1 1,1 2-1,0-3-4,-1 1 1,1-1 0,0 1-1,0-1 1,0 0-1,0 0 1,0 0 0,0 0-1,1-1 1,-1 1 0,0-1-1,1 0 1,-1 0-1,5 0 1,9 2-17,0-2-1,0 0 1,1-1-1,-1 0 1,21-4-1,-5-2 73,54-15 0,-43 5-4,0-2-1,-1-1 1,-1-3-1,-1-1 1,42-32-1,-78 52-50,0-1-1,0 0 1,-1 0-1,1 0 1,-1-1-1,5-7 1,-9 12-4,1 0 1,-1 0-1,0 0 0,0 0 1,0 0-1,0 0 1,0 0-1,0 0 1,0 0-1,0 0 1,0-1-1,1 1 0,-1 0 1,0 0-1,0 0 1,0 0-1,0 0 1,0 0-1,0 0 0,0 0 1,0 0-1,0-1 1,0 1-1,0 0 1,0 0-1,0 0 0,0 0 1,0 0-1,0 0 1,0 0-1,0 0 1,0-1-1,0 1 0,0 0 1,0 0-1,0 0 1,0 0-1,0 0 1,0 0-1,0 0 0,0 0 1,0-1-1,0 1 1,0 0-1,0 0 1,0 0-1,0 0 0,0 0 1,-1 0-1,1 0 1,0 0-1,0 0 1,0 0-1,0 0 1,0 0-1,0-1 0,0 1 1,0 0-1,-11 6-247,4 0 204,0 0 0,0 0 0,1 1 0,0 0-1,-9 15 1,6-9-3,1 1 0,-10 25-1,14-28 58,0 1-1,1 0 0,-3 13 0,5-19-5,1 0 0,-1 0 0,1 1 0,0-1-1,1 0 1,-1 0 0,1 0 0,2 7 0,-2-12 1,-1 1-1,1-1 0,-1 1 1,1-1-1,0 1 1,0-1-1,0 0 1,0 0-1,0 1 0,0-1 1,0 0-1,2 1 1,-3-1 0,1-1 1,0 1 0,-1-1 0,1 0-1,0 1 1,0-1 0,0 0 0,-1 0-1,1 0 1,0 1 0,0-1 0,0 0-1,0 0 1,-1 0 0,1 0-1,0 0 1,0-1 0,0 1 0,-1 0-1,1 0 1,0-1 0,0 1 0,0 0-1,-1-1 1,1 1 0,0 0 0,-1-1-1,1 1 1,0-2 0,6-4 19,0-1 1,-1-1 0,0 0-1,-1 1 1,0-2-1,8-15 1,-4 7 48,11-21 50,-2-2-1,-1 0 1,14-54 0,23-123-6,-38 146-74,30-146-55,-46 215 8,1-4-6,0 3 7,0 0 1,0-1 0,0 1-1,-1 0 1,0 0 0,1 0-1,-1 0 1,-1-1 0,1 1-1,0 0 1,-1 0 0,1 0-1,-3-6 1,3 9 2,0 0 0,0-1 0,0 1 0,0 0 0,0 0 0,0 0 0,0 0 0,0-1 0,0 1 0,0 0 0,0 0 0,0 0 0,0-1 0,0 1 0,0 0 0,-1 0 0,1 0 0,0 0 0,0 0 0,0-1 0,0 1 0,0 0 0,0 0 0,-1 0 0,1 0 0,0 0 0,0 0 0,0-1 0,0 1 0,-1 0 0,1 0 0,0 0 0,0 0 0,0 0 0,0 0 0,-1 0 0,1 0 0,0 0 0,0 0 0,0 0 0,-1 0 0,1 0 0,0 0 0,0 0 0,0 0 0,-1 0 0,1 0 0,0 0 0,0 0 0,0 0 0,0 1 0,-1-1 0,1 0 0,0 0 0,0 0 0,0 0 0,0 0 0,0 0 0,-1 1 0,-3 7 1,-1 0 1,1 0-1,0 0 0,1 1 1,0 0-1,1 0 0,-3 12 1,-13 58 168,-8 81 0,22-120-642,3 46 0,2-59-946,2-1 0,9 44-1,4-17-933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9:06.3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29 922 7136,'-23'29'2309,"22"-28"-2268,1-1-1,-1 0 1,1 1 0,0-1 0,-1 1-1,1-1 1,0 1 0,-1-1 0,1 1-1,0-1 1,0 1 0,-1-1-1,1 1 1,0 0 0,0-1 0,0 1-1,0-1 1,0 1 0,0-1 0,0 1-1,0 1 1,0 26 674,0-26-551,0-1-1,0 1 1,0-1 0,0 1 0,0-1 0,0 0 0,1 1 0,-1-1 0,1 0-1,-1 1 1,1-1 0,-1 0 0,1 1 0,0-1 0,-1 0 0,1 0 0,0 0 0,0 0-1,2 2 1,-2-3-32,-1 1-1,1-1 1,0 1-1,0-1 0,0 0 1,0 1-1,0-1 1,0 0-1,0 0 1,0 0-1,0 0 1,0 0-1,0 0 0,0 0 1,0 0-1,0-1 1,0 1-1,0 0 1,0 0-1,0-1 0,0 1 1,0-1-1,-1 1 1,1-1-1,0 1 1,1-2-1,4-3 284,0-1-1,-1 1 1,0-1 0,0 0-1,-1-1 1,5-6 0,-2 1-113,30-38 1144,76-81-1,-68 84-1118,-3-1-1,-1-3 1,42-69 0,-34 41 433,-3-2 1,67-168 0,-87 173 34,-24 72-721,2-10 60,-4 14-136,0 0 0,0-1 0,0 1 0,0 0 1,0 0-1,0-1 0,0 1 0,0 0 0,0 0 1,0 0-1,0-1 0,0 1 0,0 0 0,0 0 0,0 0 1,0-1-1,0 1 0,0 0 0,0 0 0,-1 0 1,1-1-1,0 1 0,0 0 0,0 0 0,0 0 0,0-1 1,-1 1-1,1 0 0,0 0 0,0 0 0,0 0 1,0 0-1,-1 0 0,1 0 0,0-1 0,0 1 0,0 0 1,-1 0-1,1 0 0,0 0 0,0 0 0,-1 0 1,1 0-1,-1 0-4,1 1 0,-1-1 0,1 0 0,-1 1 0,0-1 1,1 0-1,-1 1 0,1-1 0,-1 1 0,1-1 0,0 1 0,-1-1 1,1 1-1,-1 0 0,1-1 0,0 1 0,0-1 0,-1 1 0,1 0 0,-27 50-89,3 2-1,-25 73 1,22-52 51,25-70 41,-22 58 42,-31 127-1,51-166-10,0 0 0,2 0 0,2 38 0,0-47-18,2 0-1,0 0 0,1 0 1,0-1-1,1 1 0,1-1 1,6 14-1,-8-21 4,0 0 1,1 0-1,-1 0 0,1-1 0,1 1 0,-1-1 1,1 0-1,0 0 0,0-1 0,0 1 1,0-1-1,8 4 0,-9-6-6,0 0 1,0-1-1,0 1 0,0-1 1,0 0-1,0 0 0,0 0 0,1-1 1,-1 1-1,0-1 0,0 0 1,1-1-1,-1 1 0,0-1 1,0 1-1,0-1 0,1 0 1,-1-1-1,0 1 0,5-4 0,8-5 6,-1 0 0,-1-2 0,1 0 0,15-17 0,-4 5 24,4-5 48,0-1 0,30-37 1,-61 66-87,1 1 0,-1 0-1,1-1 1,-1 1 0,1-1 0,-1 1 0,0-1 0,1 1 0,-1-1 0,0 1 0,0-1 0,1 1-1,-1-1 1,0 1 0,0-1 0,0 1 0,1-1 0,-1 1 0,0-1 0,0 0 0,0 1-1,0-1 1,0 1 0,0-1 0,0 1 0,-1-1 0,1 0 0,0 1 0,0-1 0,-1 0 0,1 1-10,-1 0 0,0-1 0,1 1 0,-1 0 1,0 0-1,1 0 0,-1 0 0,0 0 1,1 0-1,-1 1 0,0-1 0,1 0 0,-1 0 1,1 0-1,-1 1 0,0-1 0,1 0 0,-1 0 1,1 1-1,-1-1 0,0 1 0,1-1 1,-1 0-1,1 1 0,0-1 0,-1 2 0,-5 3-1,2 1-1,-1 0 0,1 1 0,0-1 0,0 1 0,0 0 0,1 0 0,0 0 0,1 0 0,0 1 0,0-1 0,0 1 0,-1 15 0,3-14 40,0 1-1,0-1 1,1 1 0,4 17-1,-5-25-14,1 0 0,0 0 0,-1 1 0,1-1 0,0 0-1,1 0 1,-1 0 0,0 0 0,0 0 0,4 3-1,-4-4-1,0 0 0,0 0 0,0-1 0,0 1 0,0-1 0,0 1 0,0-1-1,0 1 1,1-1 0,-1 0 0,0 0 0,0 1 0,0-1 0,1 0 0,-1 0 0,0 0-1,0 0 1,0 0 0,0 0 0,1-1 0,-1 1 0,2-1 0,-1 0 17,-1 1 0,1-1 0,0 0 0,-1 0 0,1 1 0,-1-1 0,1 0 0,-1-1 0,1 1-1,-1 0 1,0 0 0,0 0 0,1-1 0,-1 1 0,0-1 0,0 1 0,1-4 0,-1 2-4,1-1-1,-1 1 0,0-1 1,-1 0-1,1 1 0,-1-1 0,1 0 1,-2-4-1,0-5-19,0 0-1,-1 0 0,-1 1 1,-4-14-1,-5-21-290,12 47 281,0-1 0,0 0 1,-1 1-1,1-1 0,0 1 0,0-1 0,0 0 0,1 1 0,-1-1 0,0 0 0,0 1 0,0-1 0,0 0 0,1 1 0,-1-1 0,0 1 0,0-1 0,1 1 0,-1-1 0,1 0 0,-1 1 0,0-1 0,1 1 0,-1 0 0,1-1 0,-1 1 0,1-1 0,-1 1 0,1 0 0,0-1 0,-1 1 0,1 0 0,-1 0 0,1-1 0,0 1 1,-1 0-1,1 0 0,-1 0 0,1 0 0,0 0 0,-1 0 0,2 0 0,5-1-1,0 1 0,-1 0 0,10 2 0,-8-2-13,46 5-268,106 4 104,-54-14-3223,-51-6-2955,-37 9 3612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9:06.6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5 10720,'-81'-5'4864,"73"17"-4256,8 1 1471,8-6-1279,24 6 992,12-1-1024,33-1-32,9 1-448,22-12 0,-10 0-160,33-15-128,-6-2-32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9:07.5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149 44 8128,'0'-2'696,"1"-23"2281,-1 24-2793,0 0 1,0 1-1,0-1 1,0 0-1,0 1 0,0-1 1,0 0-1,1 1 1,-1-1-1,0 1 0,0-1 1,1 0-1,-1 1 1,0-1-1,1 1 0,-1-1 1,1 1-1,-1-1 1,1 1-1,-1-1 0,0 1 1,1-1-1,0 1 0,-1 0 1,1-1-1,-1 1 1,1 0-1,-1-1 0,2 1 1,-1 10 3297,1 39-1284,-4 37-464,-24 145 1,-41 86 54,47-243-1553,-24 116 104,40-163-137,5-24 29,2-5 21,2-4-138,0 0-1,-1 0 1,6-12 0,3-3 7,10-13-133,1 1-1,30-29 1,-36 43-77,1 1 0,1 1 0,0 1 0,30-17 0,-41 28 67,0 0-1,0 0 1,1 1 0,0 1 0,0 0-1,18-4 1,-24 7 18,0-1 0,1 1 0,-1-1 0,1 1 0,-1 1 0,0-1 0,1 1 0,-1-1 0,1 1 0,-1 0 0,0 1 0,0-1 0,0 1 0,0 0 0,0 0 0,0 0 0,7 5 0,-10-6 3,0 0 1,0 1-1,1-1 0,-1 0 1,0 1-1,0-1 1,0 1-1,-1-1 0,1 1 1,0-1-1,0 1 0,-1 0 1,1-1-1,-1 1 0,0 0 1,1 0-1,-1-1 0,0 1 1,0 0-1,0 0 0,0-1 1,-1 4-1,0 1 10,-1 0-1,0 0 1,0 0 0,-5 9-1,6-14-6,-24 49 137,-2-2 1,-61 83-1,82-124-102,1 0 1,-1-1-1,-1 0 0,1 0 0,-1-1 1,0 0-1,0 0 0,-8 4 0,12-7-36,1-1-1,0 0 1,-1 0-1,1 0 1,-1-1-1,1 1 1,-1-1-1,0 1 0,1-1 1,-1 0-1,0 0 1,1 0-1,-1 0 1,1-1-1,-1 1 1,1-1-1,-1 1 1,0-1-1,1 0 0,0 0 1,-1 0-1,1 0 1,0 0-1,-1-1 1,1 1-1,0-1 1,0 1-1,0-1 1,0 0-1,-2-3 0,1 1-23,1 1-1,0 0 1,-1-1-1,2 0 1,-1 0-1,0 1 1,1-1-1,-2-7 1,2 9 10,1 1 0,-1-1 0,1 0 0,0 0 0,0 1 0,0-1 0,0 0 0,0 1 0,0-1 0,0 0 0,1 1 0,-1-1 0,1 0 0,-1 1 1,1-1-1,-1 0 0,1 1 0,0-1 0,0 1 0,0 0 0,0-1 0,0 1 0,0 0 0,2-3 0,3 1 2,-1 0-1,1 0 1,0 0-1,0 1 0,0 0 1,0 0-1,0 0 1,0 1-1,0 0 1,10-1-1,-2 1-1,126-16-101,45-7 181,-139 16 131,89-29-1,-125 34-136,-1-1-1,1 0 1,-1-1 0,0 0-1,16-11 1,-23 14-49,1 0-1,-1 0 1,0 0 0,0 0-1,0-1 1,0 1 0,0-1-1,0 1 1,-1-1 0,1 0-1,-1 1 1,0-1 0,0 0-1,0 0 1,0 0 0,0 0-1,-1 0 1,1 0 0,-1 0-1,0 0 1,0 0 0,0-6-1,-1 7-21,1 1-1,0-1 0,-1 1 0,1-1 1,0 1-1,-1-1 0,0 1 0,1 0 0,-1-1 1,0 1-1,0 0 0,0 0 0,0-1 1,0 1-1,0 0 0,0 0 0,0 0 0,0 0 1,0 0-1,-1 0 0,1 1 0,0-1 1,-1 0-1,1 1 0,0-1 0,-1 1 0,1-1 1,-1 1-1,1 0 0,-1-1 0,1 1 1,-1 0-1,1 0 0,-1 0 0,1 0 0,-1 0 1,1 1-1,-1-1 0,-2 1 0,2 0 28,-1-1 0,1 1-1,-1 0 1,1 0 0,-1 0-1,1 0 1,0 1 0,-1-1 0,1 1-1,0-1 1,0 1 0,0 0-1,0 0 1,0-1 0,1 1-1,-1 1 1,1-1 0,-1 0 0,1 0-1,0 1 1,0-1 0,-2 5-1,3-3 11,-1 0 0,1 0 0,0 0 0,0 0-1,1 0 1,-1 1 0,1-1 0,0 0 0,0 0-1,0 0 1,1 0 0,3 6 0,2 4-12,18 24 1,-21-33-10,-1 0 0,1 0 0,1 0 0,-1 0 0,1-1-1,-1 1 1,1-1 0,0-1 0,1 1 0,-1-1 0,1 1 0,-1-2 0,1 1 0,0-1 0,0 1-1,7 0 1,0-1-190,0-1 0,0 0 0,-1-1 0,1-1-1,0 0 1,16-3 0,79-23-3422,-90 21 2845,53-15-4526,-4 0 1638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9:1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1018 3808,'-20'0'1227,"20"0"-1195,0 0 0,0 0 0,0 0 0,0 0 0,0 0 0,0 0 0,0 0 0,0 0 0,0 0 0,-1 0 0,1 0 0,0 0 0,0-1 0,0 1 0,0 0 0,0 0 0,0 0 0,0 0 0,0 0 0,0 0 1,-1 0-1,1 0 0,0 0 0,0 0 0,0 0 0,0 1 0,0-1 0,0 0 0,0 0 0,0 0 0,-1 0 0,1 0 0,0 0 0,0 0 0,0 0 0,0 0 0,0 0 0,0 0 0,0 0 0,0 0 1,0 0-1,0 0 0,0 1 0,0-1 0,0 0 0,-1 0 0,1 0 0,0 0 0,0 0 0,0 0 0,0 0 0,0 0 0,0 1 0,0-1 0,0 0 0,0 0 0,0 0 0,0 0 0,0 0 0,0 0 0,0 0 1,0 0-1,0 0 0,1 1 0,5 1 4119,7-3-3426,0-2 1,0 1-1,-1-2 0,1 0 1,-1 0-1,18-9 0,50-29 533,-57 29-937,5-2-147,-2-1 0,0-1 0,-1-1 1,-1-1-1,26-27 0,-24 17-112,-1-1 0,-1-1 0,-2-1 0,24-46-1,-20 26-59,-2-1 0,22-75 0,-41 106-218,-4 14 44,-1 8 165,0 0 1,-1 0 0,1 0 0,0 0 0,0 0 0,0 0 0,0 0 0,0 0 0,0 0 0,0 0-1,-1 0 1,1 0 0,0 0 0,0 0 0,0 0 0,0 0 0,0 0 0,0 0 0,-1 0 0,1 0-1,0 0 1,0 0 0,0 0 0,0 0 0,0 0 0,0 0 0,0 0 0,0 0 0,-1 1-1,1-1 1,0 0 0,0 0 0,0 0 0,0 0 0,0 0 0,0 0 0,0 0 0,0 0 0,0 1-1,0-1 1,0 0 0,0 0 0,0 0 0,0 0 0,0 0 0,0 0 0,0 0 0,0 1 0,0-1-1,-3 4-42,1 0 0,0 0 0,0 1 0,1-1 0,-1 1 0,1-1 0,-1 7-1,-2 7-69,2-11 99,-81 303-338,76-282 455,1 0 0,2 0 0,1 0 0,1 48 0,2-72-58,0 0-1,1 0 0,0 0 1,0 0-1,0 0 1,0 0-1,0 0 0,1 0 1,0-1-1,0 1 1,3 4-1,-4-7 8,0 1-1,1-1 1,-1 1 0,1-1-1,0 1 1,-1-1 0,1 0 0,0 0-1,0 0 1,0 0 0,0 0-1,0 0 1,0 0 0,0-1-1,0 1 1,0-1 0,0 0-1,0 1 1,0-1 0,0 0-1,1 0 1,-1 0 0,2-1-1,7-2 118,0 0-1,0-1 0,0 0 1,0 0-1,12-9 0,-14 8-117,13-5 54,12-7 60,52-34-1,-42 17-95,-2-2-1,-1-2 1,63-75 0,77-126 11,-124 161-15,-29 40-51,-1-1 0,-3-1 0,0-2 0,-3 0 0,18-50 0,-38 87-21,3-11-102,-4 16 101,0-1 0,0 1 0,0-1 0,0 0 0,0 1 0,0-1 0,0 1 0,0-1 0,0 1 0,-1-1 0,1 0 0,0 1 0,0-1 0,-1 1 0,1-1 0,0 1 0,-1 0 1,1-1-1,-1 1 0,0-1 0,1 1 8,0-1 0,0 1 0,0 0 0,0 0 0,-1 0 0,1 0 0,0 0 0,0 0 0,0 0 0,-1 0 1,1-1-1,0 1 0,0 0 0,0 0 0,-1 0 0,1 0 0,0 0 0,0 0 0,0 0 0,-1 0 0,1 0 0,0 0 0,0 0 0,0 0 1,-1 1-1,1-1 0,0 0 0,0 0 0,0 0 0,-1 0 0,1 0 0,0 0 0,0 0 0,0 0 0,-1 1 0,-5 4-44,0 0-1,0 1 0,0 0 1,1 0-1,-1 0 0,1 1 0,-4 8 1,4-9 29,-113 193-87,110-183 136,-135 259 89,-30 13 80,88-158 1019,135-172 326,102-87-1777,-150 127 195,1 0 0,0-1 1,0 1-1,0 1 0,0-1 0,0 0 1,0 1-1,1 0 0,-1-1 0,6 0 1,-7 2 20,-1 0 0,1 0 1,0 0-1,-1 0 1,1 0-1,-1 1 1,1-1-1,0 1 1,-1-1-1,1 1 0,-1-1 1,1 1-1,-1 0 1,0 0-1,1 0 1,-1-1-1,0 1 1,1 1-1,-1-1 0,0 0 1,0 0-1,0 0 1,0 1-1,1 1 1,5 9-46,9 20 0,2 3 80,-14-27 40,1 0 0,1 0 0,-1 0 0,14 14 0,-16-20-16,0 1 1,1-1-1,-1 0 1,0 0-1,0 0 1,1 0-1,-1-1 1,1 1-1,0-1 1,-1 0-1,1 0 1,0 0-1,0-1 1,0 1-1,6-1 1,1-1 80,1 0 0,-1-1 0,1 0 0,-1-1 0,0 0 0,19-8 0,64-36 129,-82 41-222,8-5 1,0-1-1,-1 0 1,31-27 0,-41 30-26,0-1 0,0 1 0,-1-2 0,0 1 0,0-1 0,-2 0 0,12-23 0,-17 31-17,0 0 0,0 0 0,0 0 0,0 0 0,0 0 0,-1 0 0,1 0 0,-1 0 0,0 0 0,0 0 0,0 0 0,-1-5 0,1 7 2,0 0-1,0 0 0,0 1 1,-1-1-1,1 0 0,0 0 1,0 0-1,-1 0 0,1 1 1,-1-1-1,1 0 0,-1 0 1,1 1-1,-1-1 1,1 0-1,-1 1 0,1-1 1,-1 0-1,0 1 0,0-1 1,1 1-1,-1-1 0,0 1 1,0 0-1,1-1 0,-1 1 1,0 0-1,0-1 0,0 1 1,0 0-1,0 0 1,1 0-1,-1 0 0,0 0 1,0 0-1,0 0 0,0 0 1,0 0-1,-1 0 0,-4 2-27,1-1-1,-1 1 0,1 0 1,-11 5-1,-1 3-21,0 0 1,1 1-1,0 1 1,-23 22-1,14-9-8,-36 48 0,56-67 57,0 1-1,1 0 1,0 0 0,1 0 0,-1 1 0,-3 13-1,6-18 30,1-1 0,-1 1-1,1-1 1,-1 1 0,1-1-1,0 1 1,0-1 0,0 1-1,0-1 1,0 0 0,1 1-1,-1-1 1,1 1 0,0-1-1,-1 1 1,1-1 0,0 0 0,1 0-1,-1 1 1,0-1 0,1 0-1,-1 0 1,1 0 0,-1 0-1,1-1 1,2 3 0,-1-2 32,1 0 0,0 1 0,0-2 0,0 1 0,0 0-1,0-1 1,0 0 0,0 1 0,1-2 0,4 2 0,6-1 92,24-1 0,-32-1-99,28-1 22,0-2 0,0-2 1,0-1-1,-1-1 0,-1-2 1,1-2-1,39-19 0,-58 23-47,0 0 0,-1-1 0,0-1 0,0-1 0,-1 1 0,-1-2 0,0 0 0,0 0 0,12-19 0,-20 26-30,-3 4-3,-1 1-1,1-1 1,-1 1-1,1-1 1,-1 0-1,0 1 1,1-1-1,-1 0 1,1 1 0,-1-1-1,0 0 1,0 0-1,0 1 1,1-1-1,-1-1 1,-10 10-282,1 3 212,0 0 1,0 1-1,1 0 0,0 1 0,2 0 0,-7 15 0,12-25 107,0 1-1,0 0 0,0 0 0,1 0 1,-1-1-1,1 1 0,0 0 0,0 0 1,1 0-1,-1 0 0,1 0 1,0 0-1,0-1 0,0 1 0,0 0 1,1-1-1,-1 1 0,1-1 0,0 1 1,0-1-1,1 0 0,-1 0 1,0 0-1,1 0 0,0 0 0,0 0 1,0-1-1,0 0 0,0 1 0,0-1 1,1 0-1,-1 0 0,1-1 1,-1 1-1,1-1 0,0 0 0,0 0 1,-1 0-1,1 0 0,0-1 0,0 1 1,0-1-1,7-1 0,-1-1 27,-1 0-1,0-1 1,1 0-1,-1-1 1,-1 0-1,1 0 1,0-1-1,-1 0 1,0-1-1,0 1 1,-1-2-1,0 1 1,0-1-1,6-8 1,-11 14-48,-1-1 0,1 0 1,-1 1-1,0-1 0,0 0 0,0 0 0,0 0 1,0 0-1,0 0 0,0 0 0,-1-1 1,1 1-1,-1 0 0,0 0 0,1 0 0,-1-1 1,0 1-1,0 0 0,-1 0 0,1 0 1,0-1-1,-1 1 0,1 0 0,-1 0 0,0 0 1,1 0-1,-1 0 0,0 0 0,0 0 1,-1 0-1,1 0 0,0 0 0,-1 1 0,1-1 1,-1 0-1,1 1 0,-1-1 0,0 1 1,0 0-1,1 0 0,-1-1 0,0 1 0,0 0 1,-3 0-1,-8-5-47,-1 1-1,0 0 1,1 1 0,-1 1-1,0 1 1,-1-1 0,-18 1-1,16-2 171,10 1-68,8 3-54,-1 0 0,0 0 1,0 0-1,0 0 0,0 0 1,0 0-1,0 0 0,0 0 1,0 0-1,0 0 0,0 0 1,0 0-1,0 0 0,0 0 0,0 0 1,0 0-1,0 0 0,0 0 1,0 0-1,0 0 0,0 0 1,0 0-1,0 0 0,0 0 1,1 0-1,-1 0 0,0 0 1,0 0-1,0 0 0,0 0 1,0 0-1,0 0 0,0 0 1,0 0-1,0 0 0,0 0 0,0-1 1,0 1-1,0 0 0,0 0 1,0 0-1,0 0 0,0 0 1,0 0-1,0 0 0,0 0 1,0 0-1,0 0 0,0 0 1,0 0-1,1-1 14,0 1 1,0-1 0,0 0-1,0 0 1,0 0-1,0 0 1,0 0 0,0 0-1,0 0 1,-1 0-1,1 0 1,0 0-1,-1 0 1,2-2 0,4-7-74,1 6 48,0 0 0,0 0 0,0 0 0,0 1 0,1 0 0,11-3 0,-5 2-32,40-12-5,92-14 1,-91 20 76,-30 6-50,0 1 1,33 0 0,-43 3-7,-1 1 1,0 1-1,1 0 1,-1 0-1,23 8 0,-34-8 22,0-1-1,0 1 1,0-1-1,-1 1 1,1 0-1,0 0 1,-1 0 0,1 0-1,-1 1 1,0-1-1,1 1 1,-1 0-1,-1-1 1,1 1-1,0 0 1,-1 0-1,1 0 1,-1 0-1,0 0 1,0 0 0,0 1-1,0 3 1,2 8-39,-1 1 0,-1 0 0,-1 24 0,-1-19 48,1-9 25,-1-8-23,1-1 0,0 0-1,0 1 1,0-1 0,0 0 0,0 1 0,1-1 0,-1 0 0,1 1 0,0-1 0,0 0 0,0 0-1,1 1 1,2 3 0,2 0 99,7 8 133,-12-14-221,0-1 1,-1 1 0,1-1-1,0 1 1,-1-1-1,1 1 1,0-1-1,0 0 1,-1 0 0,1 1-1,0-1 1,0 0-1,0 0 1,0 0-1,-1 0 1,1 0 0,0 0-1,0 0 1,1 0-1,7-3 112,0-1 1,0-1-1,0 0 0,-1 0 0,1 0 0,-1-1 1,14-13-1,-3 2 9,101-75-398,-118 91 216,-1 0 1,1 0 0,-1 0 0,1 0 0,-1 0 0,1 0 0,-1 1-1,1-1 1,2 0 0,-3 1 29,-1 0 1,0 0-1,1 0 0,-1 0 0,1 0 0,-1 0 0,0 0 0,1 0 1,-1 0-1,0 0 0,1 0 0,-1 0 0,1 1 0,-1-1 1,0 0-1,1 0 0,-1 0 0,0 1 0,0-1 0,1 0 0,-1 0 1,0 1-1,1-1 0,-1 0 0,0 0 0,0 1 0,1 0 1,-1 1-21,1 1 0,0 0 0,-1 0 0,1 0 0,-1 0 1,0 0-1,0 0 0,0 0 0,-1 3 0,-3 43-98,1-29 211,1 1-1,1 0 0,1 0 0,0 0 1,5 24-1,-3-39-14,0 0-1,0 0 1,6 11 0,-7-15-42,0 0 0,0 0 1,0-1-1,0 1 0,0 0 1,0-1-1,1 1 0,-1-1 1,1 1-1,-1-1 0,1 0 1,-1 1-1,1-1 0,0 0 1,2 1-1,0-3 66,-1 1 1,1-1-1,0 0 1,0 0-1,0-1 1,-1 1-1,1-1 0,0 1 1,5-5-1,1 0 4,39-21 149,57-43 0,-82 52-451,1 2-1,44-21 1,-68 36 192,0 1 1,0-1-1,0 1 1,0-1-1,0 1 1,0 0-1,0-1 1,0 1-1,1 0 1,-1 0-1,0 0 1,0 0-1,0 0 1,0 0-1,1 0 1,-1 0-1,0 1 1,0-1 0,0 0-1,1 1 1,-1 0 4,0-1 0,0 1 0,0 0 1,-1 0-1,1-1 0,0 1 0,-1 0 1,1 0-1,-1 0 0,1 0 0,-1 0 1,0 0-1,1 0 0,-1 0 0,0 0 1,1 0-1,-1 0 0,0 1 0,0 7-26,0 0-1,0-1 1,-1 1 0,-3 12-1,2-9 50,-6 47 61,-2 0 0,-31 99 0,34-138-37,-1 0 1,-1-1-1,0 0 0,-1 0 0,-1-1 0,-1 0 0,-1-1 0,0 0 0,-1-1 1,-1-1-1,-20 16 0,7-10 70,-1-2-1,-1-1 1,0-2 0,-2 0-1,0-3 1,0 0 0,-51 11-1,66-20-65,1-2 0,-1 0-1,0-1 1,0 0 0,-31-4 0,9-2 15,-51-15 0,81 18-45,-19-6 121,27 8-125,0-1 1,0 1-1,0-1 0,-1 1 0,1-1 1,0 1-1,0-1 0,0 0 0,0 0 1,0 1-1,0-1 0,0 0 0,1 0 1,-1 0-1,-1-2 0,2 3-4,0-1 0,0 1-1,1-1 1,-1 1 0,0-1-1,0 1 1,1 0 0,-1-1 0,0 1-1,1-1 1,-1 1 0,0 0 0,1-1-1,-1 1 1,1 0 0,-1 0-1,0-1 1,1 1 0,-1 0 0,1 0-1,-1-1 1,1 1 0,-1 0-1,1 0 1,114-25 60,146-54 293,-81 13-185,-137 47-91,0-2 0,41-27-1,-77 44-207,95-65 36,-62 36-2673,-30 22 1106,-1 2-4119,0 4 2364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9:08.8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1446 6880,'-7'17'2229,"7"-17"-2195,0 1 0,0-1 0,0 0-1,0 0 1,-1 0 0,1 1 0,0-1 0,0 0 0,0 0 0,0 1-1,0-1 1,0 0 0,0 0 0,0 1 0,0-1 0,0 0-1,0 0 1,0 1 0,0-1 0,0 0 0,0 0 0,1 1 0,-1-1-1,0 0 1,0 1 0,1 0 114,-1 1 1,1-1-1,0 1 0,0-1 1,0 1-1,0-1 0,0 0 1,0 1-1,0-1 0,1 0 1,-1 0-1,0 0 0,0 0 1,1 0-1,-1 0 0,1 0 1,-1 0-1,1-1 1,0 1-1,-1-1 0,1 1 1,-1-1-1,1 1 0,0-1 1,-1 0-1,4 0 0,4-1 326,-1 0-1,0 0 0,1-1 1,-1 0-1,0-1 0,0 0 0,12-6 1,29-15 487,-1-3 0,-2-1 0,0-3 0,59-53 0,155-183 736,-246 252-1623,29-32 123,187-213 767,-183 201-590,-3-3-1,56-99 1,-66 99 16,-31 58-328,-2 5-39,-6 11-23,-49 63-101,-89 164 95,15 17 6,107-215 54,3 1-1,1 1 0,-14 55 1,30-92-27,-2 3 0,1 0 1,1 1-1,-1-1 0,1 12 0,1-19-11,0 0 0,0 0-1,0-1 1,1 1 0,-1 0-1,1 0 1,-1 0 0,1 0-1,-1 0 1,1 0 0,0 0-1,0-1 1,0 1 0,0 0-1,0-1 1,0 1 0,1-1-1,-1 1 1,0-1 0,1 0-1,-1 1 1,1-1 0,-1 0-1,1 0 1,0 0-1,2 1 1,-1-1 8,0 0 1,1 0-1,-1 0 0,0-1 1,1 1-1,-1-1 0,0 0 1,1 0-1,-1 0 0,6-2 0,33-10 159,-34 9-148,7-2 24,-1-1 0,0-1-1,-1-1 1,0 0 0,0-1-1,0 0 1,19-18 0,-13 9-2,0-1 1,-2 0-1,31-43 1,31-74 77,-68 116-132,171-323-78,7-47 134,-177 365-48,2-5 117,18-57-1,-31 73-40,-1 14-86,0 0-1,0 0 1,0 1 0,0-1 0,0 0-1,0 0 1,0 0 0,0 0-1,0 0 1,-1 0 0,1 0-1,0 1 1,0-1 0,0 0 0,0 0-1,0 0 1,-1 0 0,1 0-1,0 0 1,0 0 0,0 0-1,0 0 1,0 0 0,-1 0 0,1 0-1,0 0 1,0 0 0,0 0-1,0 0 1,-1 0 0,1 0-1,0 0 1,0 0 0,0 0-1,0 0 1,0 0 0,-1 0 0,1 0-1,0 0 1,0 0 0,0 0-1,0-1 1,0 1 0,-1 0-1,1 0 1,0 0 0,0 0 0,0 0-1,0 0 1,0-1 0,0 1-1,0 0 1,0 0 0,0 0-1,0 0 1,0 0 0,-1-1 0,1 1-1,0 0 1,0 0 0,0 0-1,0 0 1,0 0 0,0-1-1,0 1 1,0 0 0,-6 8-13,1 1 1,-1 0-1,1 0 0,-4 12 1,0-2-1,-99 223 66,-10 105 143,100-289-118,-70 223 125,11-41 174,72-218-287,5-22-89,0 0 0,0 1 0,0-1 0,0 0 0,0 0 0,0 0 0,0 0 0,0 0 0,0 0 0,0 0 0,0 1 0,0-1 0,0 0 0,0 0 0,0 0 0,0 0 0,0 0 0,0 0 0,0 1 0,1-1 0,-1 0 0,0 0 0,0 0 0,0 0 0,0 0 0,0 0 0,0 0 0,0 0 0,0 0 0,0 1 0,0-1 0,1 0 0,-1 0 0,0 0 0,0 0 0,0 0 0,0 0 0,0 0 0,0 0 0,0 0 0,1 0 0,-1 0 0,0 0 0,0 0 0,0 0 0,0 0 0,0 0 0,0 0 0,1 0 0,-1 0 0,0 0 0,0 0 0,0 0 0,0 0 0,0 0 0,0 0 0,0 0 0,0 0 0,1-1 0,-1 1 0,0 0 0,0 0 0,0 0 0,2-1 6,0-1-1,0 1 1,0-1-1,0 0 1,0 1-1,0-1 1,0 0-1,-1 0 1,1 0-1,-1 0 1,1-1 0,0-2-1,6-7 7,18-26-29,58-89-189,-79 118 191,0 1 0,0 0 0,0 0 0,1 1 0,11-12 0,-16 18 3,1 0 0,-1 0 0,1 0-1,-1 0 1,1 0 0,-1 0 0,1 0-1,0 0 1,-1 0 0,1 1 0,0-1-1,0 1 1,0 0 0,-1-1-1,1 1 1,0 0 0,0 0 0,0 0-1,0 0 1,0 0 0,-1 1 0,1-1-1,0 0 1,0 1 0,0-1 0,-1 1-1,1 0 1,0 0 0,-1 0-1,1 0 1,-1 0 0,1 0 0,-1 0-1,3 3 1,4 3 12,-2 0 0,1 1-1,-1 0 1,6 10 0,-6-9 2,0-1 1,0 1-1,15 13 1,-13-15-9,-1-1 0,1-1 1,1 0-1,-1 0 0,1 0 1,0-1-1,0 0 0,14 3 1,-3-2 119,1-1 0,39 2-1,-54-6-73,1 1-1,0-1 0,-1 0 0,1-1 1,-1 1-1,1-1 0,-1 0 0,1-1 1,-1 0-1,0 0 0,0 0 0,0-1 1,0 0-1,8-5 0,-8 3-25,0 0 1,-1 0-1,0-1 1,0 1-1,0-1 0,-1 0 1,0-1-1,0 1 0,-1-1 1,0 0-1,0 0 0,0 0 1,2-12-1,-2 6-38,0-1 0,-2 0 0,0 0 0,0 0 0,-1 1 0,-3-22 0,3 32 1,-1 0-1,1 0 1,-1 0 0,1 1 0,-1-1 0,0 0-1,0 1 1,-1-1 0,1 0 0,0 1 0,-1-1 0,0 1-1,-1-3 1,2 5 11,1-1-1,-1 1 1,0 0 0,1-1-1,-1 1 1,0-1-1,1 1 1,-1 0 0,0-1-1,0 1 1,1 0-1,-1 0 1,0 0 0,0 0-1,1 0 1,-1 0-1,0 0 1,0 0 0,-1 0-1,1 0-1,-1 1 1,1 0-1,-1-1 1,0 1-1,1 0 0,0 0 1,-1 0-1,1 0 0,0 0 1,-1 0-1,1 0 0,-2 2 1,-1 2 6,0 0 0,0 1 0,0-1 1,1 1-1,0 0 0,0 0 0,0 0 1,1 0-1,0 0 0,0 1 0,0-1 1,1 1-1,0-1 0,1 1 0,-1 7 1,1-5 12,1 1 0,0-1 1,1 0-1,-1 0 1,2 1-1,-1-1 0,2 0 1,-1-1-1,1 1 0,5 9 1,-2-7 22,1 1 1,0-2-1,0 1 1,1-1 0,0-1-1,0 1 1,17 11-1,-20-17-243,0-1 0,-1 1 0,1-1 0,0-1-1,1 1 1,-1-1 0,9 2 0,-11-3-318,1 0 0,-1-1 0,1 0 1,-1 0-1,1 0 0,0 0 0,-1-1 0,1 1 1,-1-1-1,0 0 0,7-3 0,13-9-4584,-2-1 1653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9:09.2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49 68 9568,'-40'4'4320,"32"7"-3776,16-6 1855,5 2-1439,24 1 800,3 4-1024,55-7 288,-1 3-576,36-16 0,-9 3-256,29-15-256,-12 5 32,6-10-2816,-23 10 1568,-8-10-6111,-23 10 4127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4T23:09:11.2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2 629 8064,'0'0'123,"0"0"1,-1 0-1,1 1 0,0-1 1,0 0-1,0 0 1,0 1-1,0-1 1,0 0-1,0 0 0,0 1 1,0-1-1,0 0 1,0 1-1,0-1 1,0 0-1,0 0 1,0 1-1,0-1 0,0 0 1,0 0-1,0 1 1,1-1-1,-1 0 1,0 0-1,0 1 0,0-1 1,0 0-1,0 0 1,1 0-1,-1 1 1,11 10 3289,-8-9-2764,0 0 0,0 0-1,0 0 1,0-1-1,0 1 1,4 1-1,-4-3-407,0-1 0,0 1 0,0 0 0,0-1-1,0 1 1,0-1 0,0 0 0,0 0-1,0 0 1,0 0 0,-1-1 0,1 1 0,0-1-1,-1 0 1,1 0 0,2-2 0,3-2 188,9-7 203,-1 0 0,29-32 0,22-35 124,-64 76-725,114-166 970,-77 108-696,48-59-1,-81 112-298,0 1 0,0 0 0,1 1 1,0-1-1,0 1 0,15-9 0,-22 16-2,0 0 0,-1-1 0,1 1 0,0 0 0,-1-1 0,1 1 0,0 0 0,0 0 0,-1-1 0,1 1 0,0 0 1,0 0-1,-1 0 0,1 0 0,0 0 0,0 0 0,-1 0 0,1 1 0,0-1 0,0 0 0,-1 0 0,1 0 0,0 1 0,0-1 0,-1 0 0,1 1 0,0-1 0,-1 1 1,1-1-1,-1 1 0,1-1 0,-1 1 0,1-1 0,-1 1 0,1 0 0,-1-1 0,1 1 0,0 0 0,1 4 2,-1-1 0,1 0 0,-1 0-1,1 1 1,0 4 0,-2-5-2,6 26 32,0 33 1,-4-39-19,8 155 50,-11-147-22,-1 0-1,-2-1 1,-12 50-1,13-68 1,-1-1 0,-7 16-1,9-24-24,0 0 0,0 0 0,0-1 0,-1 1 0,1-1 0,-1 0 0,0 1 0,0-1 0,0 0 0,-6 4 0,4-5-12,0 1 0,0-1 0,0 0 0,-1 0 0,1-1 0,0 0 0,-1 0 0,1 0 0,-1 0 0,1-1 0,-1 0 0,1 0 0,-1-1 0,1 1 0,-11-4 0,6 2-34,-1-2 1,1 1-1,-1-1 0,1-1 1,0 0-1,1 0 1,-12-9-1,0-3-183,2-1 0,-31-34 0,45 44-76,13 9 162,4 2 128,40 7-148,104 7 0,-122-16 152,1-2 0,-1-1 0,0-2 0,41-10-1,-41 6 4,240-69 192,-243 65-200,-1 0 0,0-2-1,-2-1 1,1-1 0,-2-2-1,43-35 1,-55 39 54,-1-1-1,21-28 1,-30 36-16,0 0-1,0-1 1,-1 1 0,0-1-1,-1 0 1,0-1 0,0 1-1,0 0 1,-1-1 0,0 1-1,-1-1 1,1-14 0,-2 21-51,0-1 1,0 1-1,0-1 0,-1 1 1,1 0-1,-1-1 1,1 1-1,-1 0 1,0 0-1,0-1 0,0 1 1,0 0-1,0 0 1,0 0-1,-1 0 0,1 0 1,-3-2-1,2 3 4,0-1-1,1 1 0,-1 0 0,0 1 1,0-1-1,1 0 0,-1 0 0,0 1 1,0-1-1,0 1 0,0 0 0,0-1 1,0 1-1,0 0 0,0 0 1,0 0-1,0 1 0,0-1 0,0 0 1,0 1-1,0-1 0,-2 2 0,-8 3-14,-1 0-1,0 1 1,1 0-1,0 1 0,1 1 1,0 0-1,0 1 0,-12 11 1,-2 5 11,-43 57 0,60-72 7,-47 68-94,46-65 93,2 0 0,0 0 0,1 1 0,-6 16 0,11-28-1,0 1 1,1-1 0,-1 1-1,1 0 1,0-1-1,-1 1 1,1-1 0,0 1-1,1 0 1,-1-1-1,0 1 1,1-1 0,-1 1-1,1-1 1,0 1-1,0-1 1,0 1 0,0-1-1,0 0 1,3 4 0,-2-3 14,0-1 0,1 0 1,-1 0-1,0-1 1,1 1-1,-1 0 1,1-1-1,-1 0 1,1 1-1,0-1 1,-1 0-1,1 0 1,0-1-1,0 1 1,0-1-1,0 1 1,-1-1-1,6 0 0,0 0-11,0-1 0,0 0 0,0 0 0,0-1 0,0 0 0,-1 0 0,1-1 0,-1 0 0,1-1 0,12-7 0,-13 6-10,-1-1 1,0 1-1,-1-1 0,1 0 0,-1-1 0,0 1 1,0-1-1,-1 0 0,0 0 0,3-8 0,4-12-39,11-38 0,-20 56 49,8-21 7,2-8-150,-2 0 1,6-45 0,-13 71 32,-3 12 108,0 0 1,0 0-1,0-1 0,0 1 1,0 0-1,0 0 0,0 0 1,0 0-1,0 0 1,0 0-1,0 0 0,0 0 1,0 0-1,1 0 0,-1 0 1,0 0-1,0 0 1,0 0-1,0 0 0,0 0 1,0 0-1,0 0 0,0 0 1,0 0-1,0 0 0,0 0 1,0 0-1,0 0 1,1 0-1,-1 0 0,0 0 1,0 0-1,0 0 0,0 0 1,0 0-1,0 0 0,0 1 1,0-1-1,0 0 1,0 0-1,0 0 0,0 0 1,0 0-1,0 0 0,0 0 1,0 0-1,0 0 1,0 0-1,0 0 0,0 0 1,0 0-1,0 0 0,0 0 1,0 1-1,0-1 0,0 0 1,0 0-1,0 0 1,0 0-1,0 0 0,0 0 1,0 0-1,0 0 0,0 0 1,0 0-1,0 0 0,0 0 1,0 0-1,0 1 1,4 24-9,-2-14-5,2 21 85,1-1 0,2 1 0,2-2 1,0 1-1,20 40 0,-27-67-43,0 0 1,0 0-1,1-1 0,-1 1 1,1-1-1,0 0 1,0 0-1,4 3 0,-6-5-15,1 0-1,-1 0 1,0 0-1,1 0 0,-1-1 1,1 1-1,-1 0 1,1-1-1,-1 0 0,1 1 1,0-1-1,-1 0 0,1 1 1,-1-1-1,1 0 1,0 0-1,-1-1 0,1 1 1,0 0-1,-1 0 1,1-1-1,-1 1 0,1-1 1,2-1-1,6-4 25,0-2 0,-1 1 0,0-1 0,-1 0-1,1-1 1,11-17 0,-1 4-23,28-30-33,94-79 1,-118 114 79,30-18 0,-50 33-44,1 0-1,-1 0 1,1 0-1,-1 1 1,1 0-1,0 0 1,4-1-1,-7 2-7,0 0 0,1-1 0,-1 1 0,0 0 0,0 0 1,0 1-1,0-1 0,0 0 0,0 0 0,0 0 0,0 1 0,1-1 0,-1 1 0,0-1 0,0 1 0,0-1 0,-1 1 0,1-1 0,0 1 0,0 0 1,0-1-1,0 1 0,0 0 0,-1 0 0,1 0 0,0 0 0,-1 0 0,1 1 0,1 5 31,0 0-1,-1 0 1,0 0-1,0 0 1,-1 0 0,0 0-1,0 0 1,-2 11-1,2-17-38,-6 45 131,-2 1-1,-1-1 0,-3 0 0,-35 86 0,46-130-137,-7 22 228,8-24-215,0 0 0,0 0 0,0 1 0,0-1-1,0 0 1,0 0 0,0 0 0,0 1 0,0-1 0,0 0 0,0 0-1,0 0 1,0 1 0,0-1 0,0 0 0,0 0 0,0 0-1,0 1 1,0-1 0,0 0 0,1 0 0,-1 0 0,0 0 0,0 1-1,0-1 1,0 0 0,0 0 0,1 0 0,-1 0 0,0 1 0,11-5 183,-7 2-186,0 0 0,0-1-1,-1 0 1,1 1 0,-1-1 0,0-1 0,0 1-1,4-6 1,7-7-54,25-29-60,-3-1 0,33-55 0,25-32 77,-87 124 13,1 0 0,0 0 0,0 1-1,14-10 1,-22 18 20,1-1 0,-1 0 1,1 1-1,0-1 0,0 1 0,-1-1 0,1 1 0,0-1 1,0 1-1,-1 0 0,1-1 0,0 1 0,0 0 1,0 0-1,0-1 0,0 1 0,0 0 0,-1 0 0,1 0 1,0 0-1,0 0 0,0 0 0,0 1 0,0-1 1,0 0-1,-1 0 0,1 1 0,0-1 0,0 0 0,0 1 1,-1-1-1,1 1 0,0-1 0,0 1 0,-1-1 1,1 1-1,0-1 0,-1 1 0,1 0 0,-1-1 0,1 1 1,-1 0-1,1 0 0,-1-1 0,1 1 0,-1 0 0,0 0 1,1 0-1,-1 0 0,0-1 0,0 3 0,2 5 22,0 1-1,-1 0 0,0-1 1,0 11-1,-1-17-20,1 51 239,-11 92 0,9-132-213,-1 0 0,2 0-1,0-1 1,1 14 0,-1-26-23,0 1 0,0-1 0,0 0 0,0 0 0,0 0 0,0 0 0,0 0 0,0 1 0,0-1 0,0 0 0,0 0 0,0 0 0,0 0 0,1 0 0,-1 0 0,0 1 0,0-1 0,0 0 1,0 0-1,0 0 0,0 0 0,0 0 0,0 0 0,0 0 0,1 0 0,-1 0 0,0 1 0,0-1 0,0 0 0,0 0 0,0 0 0,0 0 0,1 0 0,-1 0 0,0 0 0,0 0 0,0 0 0,0 0 0,0 0 0,1 0 0,-1 0 0,0 0 1,0 0-1,0 0 0,0 0 0,0 0 0,0 0 0,1 0 0,-1 0 0,0 0 0,0-1 0,0 1 0,0 0 0,1 0 0,4-6 19,32-65-71,56-69-402,-75 117 358,0 2-1,1 0 1,1 1-1,25-19 1,-41 36 75,1-1 0,-1 1-1,1 0 1,-1 0 0,1 0 0,0 1-1,0 0 1,1 0 0,-1 0 0,0 1 0,1-1-1,8 0 1,-13 2 16,0 0 0,0 0 0,1 0-1,-1 0 1,0 1 0,0-1 0,0 0 0,0 1 0,1-1-1,-1 0 1,0 1 0,0-1 0,0 1 0,0 0 0,0-1 0,0 1-1,0 0 1,0 0 0,-1-1 0,1 1 0,0 0 0,0 0-1,-1 0 1,2 2 0,0 1 18,-1 0-1,1 0 1,-1 0 0,0 1-1,1 6 1,-1-3 3,3 28 117,-2 0 0,-2 1 0,-7 69 0,2-54 10,3 53 0,2-100-144,0 0 0,1 0-1,0 0 1,0 0 0,0-1-1,0 1 1,4 7 0,-4-10 1,0 1 1,1-1 0,-1-1 0,0 1-1,1 0 1,0 0 0,-1 0 0,1-1-1,0 1 1,0-1 0,0 1 0,0-1-1,0 0 1,0 0 0,0 0 0,0 0-1,4 1 1,-2-1 16,1 0 0,-1 0 0,0-1 0,0 0 0,0 0 0,0 0 0,0 0 0,0-1 0,0 1 0,0-1 0,5-1 0,0-2 3,-1 1-1,1-1 1,13-9 0,-12 7-20,-1-1 1,0-1 0,0 0-1,-1 0 1,0-1 0,0 0 0,11-16-1,36-74-109,-46 80 66,89-188-282,-84 175 199,-13 31 111,3-8-13,0 0 1,-1-1-1,3-12 1,-5 20 22,-1 1-1,1-1 1,-1 1-1,0-1 1,0 0-1,0 1 1,0-1 0,0 0-1,0 1 1,0-1-1,0 0 1,-1 1-1,1-1 1,-1 1 0,1-1-1,-1 1 1,0-1-1,1 1 1,-1-1-1,0 1 1,0 0 0,0-1-1,0 1 1,0 0-1,0 0 1,-3-2-1,2 2-3,0 0-1,-1 0 0,1 0 1,0 1-1,0-1 1,-1 1-1,1 0 0,0 0 1,0 0-1,-1 0 0,1 0 1,0 0-1,-1 0 0,1 1 1,0-1-1,0 1 1,-1 0-1,-3 2 0,-3 1 56,1 0-1,0 0 1,-9 7-1,9-5-17,0 1 0,0 0 0,1 0 0,0 1 0,1 0 0,-1 0 0,2 0 0,-1 1 1,1 0-1,0 0 0,1 0 0,0 1 0,-5 18 0,5-12-10,0 1 1,2 0-1,0 0 1,1 0 0,0-1-1,1 1 1,4 26-1,-2-31 4,0-1 1,1 0-1,1 0 0,8 19 0,-10-24-18,2 0 1,-1 0-1,1-1 0,0 1 0,0-1 1,0 0-1,1 0 0,0 0 0,8 6 1,-3-5-14,0 0 0,0-1 1,0-1-1,1 1 0,-1-2 1,1 1-1,19 2 0,-1-1-13,51 0-1,-49-5-52,0-2-1,0 0 1,0-2 0,0-2 0,0-1-1,49-17 1,-48 11-1282,0-2 1,-1-1-1,37-25 1,10-15-7501,-5 0 2592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9:44:17.81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1029 2400,'4'-1'6160,"1"-3"-5019,4-5-888,0 0 0,-1-1 1,1 0-1,-2 0 1,9-16-1,-3-3-87,-1-1 0,11-48 0,8-69 487,-28 128-583,11-60 280,34-141-54,-25 132 157,6-4-33,-17 59-189,-6 18-113,-5 13-98,0 0-1,0 1 0,-1-1 0,1 0 1,0 0-1,-1 0 0,1 0 0,-1 0 1,0 0-1,1-3 0,21 51-88,-14-22 194,-1 0 0,-2 0 0,0 1 0,-2-1 0,1 36 0,-12 124 390,7-167-452,-14 125 182,10-107-43,-2-1 1,-12 34 0,18-65-124,0 1-1,0-1 0,0 0 1,-1 0-1,1-1 0,-1 1 1,1 0-1,-1 0 1,0-1-1,0 1 0,-1-1 1,1 1-1,-5 2 0,4-3-24,0 0 0,-1-1 0,1 0 0,-1 1 0,0-1 0,1-1 0,-1 1 0,0 0-1,0-1 1,1 0 0,-6 0 0,0 0-73,-14-1-351,9-5 63,13 6 233,-1 3-9,2-3 70,0 0 0,-1 0-1,1 1 1,0-1 0,-1 0 0,1 0 0,0 0 0,0 0-1,-1 0 1,1 1 0,0-1 0,-1 0 0,1 0 0,-1 0 0,1 0-1,0 0 1,-1 0 0,1 0 0,0 0 0,-1 0 0,1 0 0,0 0-1,-1-1 1,1 1 0,0 0 0,-1 0 0,0 0-176,3 3 83,0 0-1,0 0 1,0 0 0,0-1 0,0 1 0,0 0 0,1-1-1,-1 1 1,1-1 0,4 3 0,1-1 118,1 0 0,0-1 0,0 0 0,1 0 0,-1-1 0,1 0 0,-1 0 0,1-1 0,-1-1 0,1 0 0,9-1 0,17-2 121,-1-2 1,0-1-1,0-2 0,-1-1 0,46-20 1,-69 24-94,0-1 1,-1 0 0,0-1-1,0 0 1,-1 0-1,16-16 1,-13 8 3,0 1 1,0-2-1,15-27 0,-5-1 37,-1-2 0,18-61 0,-10 21 72,-4-2 0,22-139-1,-45 213-159,-1 0 0,0 0-1,-1-1 1,-3-20-1,3 35-4,0-1-1,0 1 1,0 0 0,0-1-1,0 1 1,0 0-1,0-1 1,0 1 0,0 0-1,0 0 1,0-1 0,-1 1-1,1 0 1,0-1-1,0 1 1,0 0 0,0 0-1,0-1 1,-1 1 0,1 0-1,0 0 1,0-1-1,0 1 1,-1 0 0,1 0-1,0 0 1,0-1 0,-1 1-1,1 0 1,0 0-1,-1 0 1,-5 8-303,-3 20 75,9-27 247,-25 97-263,-14 123 0,18-27 223,17-134-86,5 72-1,-1-117 172,2-1 1,0 0-1,0 0 0,1 1 1,1-2-1,0 1 0,1 0 0,1-1 1,8 15-1,-14-28-34,0 1 1,1 0-1,-1 0 0,1-1 1,0 1-1,-1 0 0,1-1 1,-1 1-1,1 0 0,0-1 1,-1 1-1,1-1 0,0 1 1,0-1-1,0 0 0,-1 1 1,1-1-1,0 0 0,0 1 1,0-1-1,0 0 0,-1 0 1,1 0-1,0 0 0,1 0 1,0 0 2,-1-1 0,1 1 0,0-1 0,-1 1 0,1-1 1,-1 0-1,1 1 0,-1-1 0,1 0 0,-1 0 0,0 0 1,3-2-1,14-15 55,0 0 1,0-1-1,-2-1 1,0-1-1,13-24 0,-29 44-92,1 0 0,0-1 0,-1 1 0,1 0 0,0 0 0,0 0 0,0 0 0,0 0 0,0 0 0,0 0 0,0 0 0,0 0 0,0 0-1,0 0 1,1 1 0,-1-1 0,0 0 0,1 1 0,1-1 0,-2 1 2,1 0 1,-1 0-1,0 1 0,0-1 1,0 1-1,0-1 0,0 1 1,0-1-1,0 1 0,0-1 0,0 1 1,0 0-1,0 0 0,0 0 1,0-1-1,-1 1 0,1 0 1,0 0-1,-1 0 0,1 0 1,0 0-1,-1 0 0,0 0 1,1 0-1,0 2 0,6 17-65,0-1-1,-1 1 1,6 34-1,-9-36 80,0-1 0,2 0-1,0 0 1,0 0 0,15 27-1,-10-27-56,0 2 59,15 19 0,-21-34 28,0 1 0,0-1 0,0 1 1,0-1-1,1-1 0,-1 1 0,1 0 1,10 4-1,-13-7-10,0 0 0,0 0 0,1-1 1,-1 1-1,1-1 0,-1 0 0,0 1 0,1-1 0,-1 0 1,1 0-1,-1-1 0,0 1 0,1 0 0,-1-1 1,1 0-1,-1 1 0,0-1 0,0 0 0,3-2 1,3-1 39,0-1 1,0-1 0,10-8 0,-15 12-63,12-11 43,-2-1 0,0 0 0,0-1 0,-1 0 0,12-21-1,-9 9 33,-1 0-1,-1 0 0,-1-2 1,8-33-1,25-123 211,-31 117-352,-13 62 55,28-133 257,-23 102-331,1-68 1,-7 105 75,0 1 0,0-1-1,0 0 1,-1 0 0,1 0 0,0 0 0,0 0 0,0 1 0,0-1 0,0 0 0,0 0 0,-1 0 0,1 0-1,0 0 1,0 0 0,0 0 0,0 1 0,-1-1 0,1 0 0,0 0 0,0 0 0,0 0 0,0 0-1,-1 0 1,1 0 0,0 0 0,0 0 0,0 0 0,-1 0 0,1 0 0,0 0 0,0 0 0,0 0 0,0 0-1,-1-1 1,1 1 0,0 0 0,0 0 0,0 0 0,0 0 0,-1 0 0,1 0 0,0 0 0,0 0-1,0-1 1,0 1 0,0 0 0,0 0 0,-1 0 0,1 0 0,0 0 0,0-1 0,0 1 0,0 0 0,0 0-1,0 0 1,0-1 0,0 1 0,0 0 0,0 0 0,0 0 0,0 0 0,0-1 0,0 1 0,0 0-1,0 0 1,0 0 0,0-1 0,0 1 0,-9 12-395,-3 27 238,1 0 0,-10 77 0,5 84 170,14-169-105,2 1 0,4 32 0,-1-46 114,0 0-1,1-1 0,0 1 0,2-1 1,8 19-1,-10-25 6,-2-7-8,-1 0-1,1 0 0,0 1 1,0-1-1,1-1 0,-1 1 1,1 0-1,0-1 0,0 1 1,6 5-1,-5-6-26,-2-2 36,-1 0-1,0 0 1,0 0-1,0-1 1,1 1-1,-1 0 1,0-1-1,1 1 1,-1-1-1,1 1 1,-1-1-1,1 0 1,-1 1-1,0-1 1,1 0-1,-1 0 1,1 0-1,-1 0 1,1 0-1,-1 0 1,1-1-1,-1 1 1,3-1-1,3-2 54,1 1 0,-1-1 0,0-1-1,-1 1 1,1-1 0,10-8 0,33-33-76,-42 37 17,10-11 2,-2 0-1,-1-2 0,25-43 0,-34 55 3,13-23 75,-2 0 0,23-58 0,19-58 151,-48 122-182,0-1 1,12-56 0,-23 82-60,2-8 27,0-1 1,-1 1 0,0-11-1,-1 18-33,0 0 0,0 0 0,-1 0 0,1 0 0,0 0 1,-1 0-1,1 0 0,-1 0 0,1 1 0,-1-1 0,0 0 0,0 0 0,0 1 0,0-1 0,0 0 0,0 1 0,0-1 0,-1 1 0,1-1 0,-1 1 0,-1-1 0,2 1-17,0 1 0,-1-1 0,1 1 0,0 0 0,-1 0 0,1 0 0,0 0 0,-1 0 1,1 0-1,0 0 0,-1 0 0,1 0 0,0 0 0,-1 1 0,1-1 0,0 1 0,0-1 0,-2 2 0,-20 11-337,13-5 311,1 0-1,0 1 1,0 0 0,1 0-1,0 1 1,1 0 0,0 1-1,1-1 1,0 1 0,1 1-1,-8 20 1,1 9-79,1 1 0,-4 45 0,14-82 128,-3 21-10,1-1 0,1 1 0,1 0 1,2 0-1,4 34 0,-3-47-57,0-1-1,2 1 1,-1 0-1,2-1 1,-1 0-1,2 0 1,-1 0-1,2-1 1,0 0 0,0 0-1,1 0 1,13 14-1,-3-10-613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9:44:18.2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20 6976,'-5'-7'3168,"-8"-1"-2752,3 3 608,10 10-640,-9-5-96,1 0-160,-7 0-32,12 0-64,-10 0-160,8 0 64,-5 0-1600,6-5-1824,8 5 2272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9:44:18.5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89 6304,'-5'-8'2848,"18"-4"-2464,-3 4 512,8 8-576,4-9 480,4 1-448,6-4 32,4 9-224,4-9 32,5 7-96,15-3-768,1 5 384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9:44:21.2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1259 2496,'2'0'451,"-2"0"-373,1 0 0,-1 0 0,1 0 0,-1 0 0,1 0 0,-1 0 0,1 0 0,-1 0 0,1 0 0,-1 0 0,1 0 0,-1-1 0,1 1 0,-1 0 0,0 0 1,1-1-1,-1 1 0,1 0 0,-1 0 0,0-1 0,1 1 0,-1 0 0,0-1 0,1 1 0,-1-1 0,0 1 0,0-1 0,1 1 0,-1 0 0,0-1 0,0 1 0,0-1 0,1 1 0,-1-1 0,0 1 0,0-2 0,61-149 3800,58-132-2134,-86 215-1402,54-128 761,-73 155-738,11-59 1,-25 77-278,-2 16-163,0 13-157,-22 112 92,7-43 45,14-55 59,-45 265-194,48-280 216,-10 132 82,9-105 15,1 0 1,7 41-1,-6-68-58,0-1 1,0 0 0,0 1 0,1-1-1,-1 0 1,1 0 0,0 0 0,1 0-1,3 5 1,-5-8-3,0 0 0,-1 1-1,1-1 1,0 0 0,0 0 0,1-1-1,-1 1 1,0 0 0,0 0 0,0 0-1,0-1 1,1 1 0,-1-1-1,0 1 1,1-1 0,-1 1 0,0-1-1,1 0 1,-1 0 0,1 1 0,-1-1-1,0 0 1,1 0 0,-1-1 0,1 1-1,-1 0 1,0 0 0,1-1 0,-1 1-1,0-1 1,1 1 0,1-2 0,2-1 19,0 0 0,0-1 0,0 0 0,0 0 0,-1 0 0,1-1 0,-1 1 0,0-1 0,5-9 0,2-4 38,11-29 1,28-65-40,58-127 67,4-11 95,-5-54 218,-97 264-335,-1-1-1,3-51 0,-12 90-99,0 0 1,0 0-1,1 0 0,-1 0 0,-1 0 1,1 0-1,0 0 0,0 0 0,-1 1 0,1-1 1,-2-2-1,0 5-130,-1 4 100,0 0 1,0 1-1,1-1 0,0 1 0,0-1 1,-3 12-1,0 1 78,-50 185 101,6-20-62,-15 88-152,47-185 238,-16 99 235,13-72-233,-3 16 153,19-115-137,4-13-158,0-1 0,0 0 1,0 1-1,0-1 0,0 1 1,0-1-1,-1 0 0,1 1 1,0-1-1,0 1 0,-1-1 0,1 0 1,0 1-1,0-1 0,-1 0 1,1 1-1,0-1 0,-1 0 1,1 0-1,0 1 0,-1-1 1,1 0-1,-1 1 0,8-48 125,-1 21-319,21-51 1,-16 46 80,42-98-231,-43 108 280,18-26 0,-12 21-169,-14 23 189,-1 0 0,1 1 1,0-1-1,0 1 0,0 0 0,0 0 0,0 0 0,0 0 0,1 0 0,-1 0 1,5-2-1,-6 3 22,0 1 0,0 0 0,1-1 0,-1 1 0,0 0 0,0 0 0,0 0 0,0 0 0,0 0 0,1 0 0,-1 0 0,0 0 0,0 0 0,0 0 0,0 1 0,0-1 0,0 0 0,0 1 0,1-1 0,-1 1 0,0-1 0,-1 1 0,1 0 0,0-1 0,0 1 0,0 0 0,0 0 0,0 0 0,-1 0 0,1-1 0,1 3 0,3 6 4,1 1 1,-2 0 0,1 0 0,-1 1 0,-1-1 0,0 1-1,3 20 1,-1-6 53,-1-4-90,2-1 0,0-1 1,1 1-1,16 32 0,-20-47 53,0 0 0,0 0 0,1 0 0,0-1 0,0 1-1,0-1 1,1 0 0,9 7 0,-10-9 34,0 0 1,0 0-1,0 0 0,0-1 1,0 1-1,1-1 0,-1 0 1,0 0-1,1-1 0,-1 1 1,0-1-1,1 0 0,7-1 1,-5 0-5,0-1 1,1 0 0,-1 0-1,0 0 1,0-1-1,-1 0 1,1 0-1,-1-1 1,1 0 0,-1 0-1,0-1 1,0 1-1,-1-1 1,0 0-1,0-1 1,0 1 0,0-1-1,7-12 1,-1-2 137,-1 0 1,-1 0 0,0-1-1,-1 0 1,4-23-1,-9 33-146,0 0 0,-1-1 0,-1 1-1,0-1 1,0 0 0,-1 1-1,-1-1 1,-3-18 0,4 30-63,0-1 1,0 0 0,0 0-1,-1 0 1,1 0-1,0 1 1,-1-1-1,1 0 1,0 0 0,-1 1-1,1-1 1,-1 0-1,1 1 1,-1-1 0,0 0-1,1 1 1,-1-1-1,0 1 1,1-1 0,-1 1-1,0-1 1,0 1-1,1 0 1,-1-1 0,0 1-1,0 0 1,0 0-1,1-1 1,-1 1 0,0 0-1,0 0 1,0 0-1,0 0 1,1 0-1,-1 0 1,0 0 0,0 1-1,0-1 1,0 0-1,1 0 1,-1 1 0,0-1-1,0 0 1,0 1-1,-2 1-32,0-1 0,0 1 0,1 0-1,-1 0 1,0 0 0,1 0 0,0 0 0,0 0-1,-1 1 1,0 2 0,-2 5-49,0 0 1,1 0 0,1 0-1,0 1 1,0 0 0,1-1-1,0 1 1,1 0-1,0 0 1,1 0 0,0 0-1,3 17 1,-2-24 130,0 1 1,0 0-1,1-1 1,0 1-1,0-1 0,0 0 1,0 0-1,1 0 1,-1 0-1,1 0 1,0 0-1,0-1 0,1 1 1,-1-1-1,1 0 1,0 0-1,-1 0 0,8 3 1,-6-3-33,0-1 1,1 1-1,-1-1 1,1-1-1,-1 1 0,1-1 1,-1 0-1,1 0 1,0-1-1,0 0 1,-1 0-1,1 0 1,0-1-1,0 1 0,5-3 1,-9 3-215,-1-1 1,1 1-1,0-1 0,-1 0 1,1 0-1,-1 0 0,1 0 1,-1 0-1,1 0 0,2-2 1,0-1-668,9-4-740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9:44:21.6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15 5152,'-15'5'1648,"5"-9"-78,8 2-809,6 3-4,-2-1-568,0 1 1,1-1 0,-1 0-1,0 1 1,0-1 0,1 0-1,3-1 1,5 0 309,106 4 1748,74-1-1220,-157-4-1960,46-9 0,-45 4-667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9:44:24.18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441 9 3072,'0'0'5381,"-16"0"-2800,-16-4-972,26 3-1465,0 0-1,1 0 1,-1 0-1,1 1 1,-1 0-1,-9 1 1,-26 2 507,34-3-670,-1 0 1,0 1-1,1 0 0,-1 0 0,1 1 0,-1 0 1,-10 4-1,9-1-6,0 0-1,0 1 1,1-1 0,0 2 0,0-1 0,0 1-1,-8 11 1,-2 4-95,-22 32-1,20-22 84,2 1 0,1 0-1,-17 45 1,32-72 41,0-1 0,1 1 0,-1 0 0,1-1 0,1 1-1,-1 0 1,1 0 0,0 0 0,0 0 0,1 0 0,-1 0 0,1-1 0,1 1 0,-1 0 0,1-1 0,4 11 0,-2-10-3,-1 0 0,1 0 0,0-1 1,0 1-1,0-1 0,1 0 0,0 0 1,0-1-1,0 1 0,0-1 0,1 0 1,0-1-1,0 1 0,7 2 0,-1 0 53,1-1-1,-1-1 0,1 0 1,0-1-1,0 0 0,0-1 1,0 0-1,0-1 0,0-1 1,0 0-1,1 0 0,-1-2 1,0 0-1,23-6 0,43-15 177,105-35-3,-157 47-134,0-1 0,-1-1 1,-1-1-1,38-28 0,-31 17-186,-2-2-1,-1-1 1,42-54 0,-67 78 53,0 0 1,0 0-1,0 1 1,8-6 0,-11 8 50,0 0-1,0 0 1,0 0 0,1 0 0,-1 1 0,0-1 0,0 0 0,1 1 0,-1-1 0,0 1 0,1 0 0,-1-1 0,1 1-1,-1 0 1,0 0 0,1 0 0,-1 0 0,1 0 0,1 0 0,-1 1 101,0-6 652,-2 4-742,0 1 0,0 0 0,1-1-1,-1 1 1,0 0 0,0-1-1,0 1 1,0 0 0,1-1 0,-1 1-1,0-1 1,0 1 0,0 0-1,0-1 1,0 1 0,0-1 0,0 1-1,0 0 1,0-1 0,0 1 0,0-1-1,0 1 1,0 0 0,-1-1-1,1 1 1,0 0 0,0-1 0,0 1-1,-1-1 1,1 1 0,0 0-1,0 0 1,0-1 0,-1 1 0,1 0-1,0-1 1,-1 1 0,1 0 0,0 0-1,-1-1 1,1 1 0,0 0-1,-1 0 1,1 0 0,-1 0 0,1 0-1,0-1 1,-1 1 0,0 0-1,-3-1-2,0 0 0,-1 0-1,1 0 1,-1 1 0,1-1-1,0 1 1,-1 0-1,1 1 1,-1-1 0,1 1-1,-1 0 1,1 0-1,-6 2 1,1 0-61,0 1 1,1 0-1,-1 0 0,1 1 1,-13 10-1,6-3-102,0 1-1,1 0 0,1 1 1,0 0-1,1 1 1,0 1-1,2 0 0,-18 34 1,27-47 122,0 0 0,0-1 1,0 1-1,0 0 0,0 0 0,1 0 1,-1 0-1,1 0 0,0 0 0,0 0 1,0 0-1,1 0 0,-1 0 0,1 0 1,-1 0-1,1 0 0,0 0 0,0 0 1,0 0-1,1 0 0,-1-1 0,3 4 1,-1-2 46,0-1 1,0 0-1,0 0 1,0 0-1,1 0 1,-1 0-1,1-1 1,0 0-1,0 1 1,0-1-1,0-1 1,0 1-1,0-1 1,7 2 0,-8-2 16,-1-1 1,1 1 0,0-1 0,0 0 0,0 0 0,0 0 0,0 0 0,0 0 0,0-1 0,0 0 0,0 1 0,0-1 0,0 0 0,-1 0 0,1 0 0,3-3 0,-2 2 21,0-1 1,0-1 0,0 1-1,-1-1 1,1 1-1,-1-1 1,0 0-1,5-8 1,0-4 18,0-1 1,0-1 0,8-34-1,-15 51-86,19-83-2,-15 60-257,24 104-921,-24-65 1138,0-1 1,2 1 0,10 18-1,-14-28 51,1 0-1,0-1 1,0 1-1,0-1 1,0 0-1,0 0 0,1 0 1,0-1-1,-1 0 1,2 0-1,-1 0 0,7 3 1,-8-4 60,0-1 0,1 1 0,-1-1 0,1 0 0,-1 0 0,0 0 0,1-1 0,0 1 0,-1-1 0,1 0 0,-1-1 0,1 1 0,-1-1 0,1 0 0,-1 0 0,0 0 0,1 0 0,-1-1 0,0 0 0,0 0 0,0 0 0,0 0 0,0-1 0,-1 0 0,1 1 0,-1-1 0,1-1 0,4-5 0,0-1-12,0 0-1,-1-1 1,0 1-1,-1-1 1,0-1-1,6-15 1,19-74 273,-31 99-314,15-72 116,-7 34-279,-8 22-976,1 20 1082,-1 0-1,1 1 0,0-1 0,-1 0 0,1 1 0,0-1 0,0 0 1,1 0-1,1 3 0,4 9 8,2 15 80,-1-1-1,-1 1 1,-2 0 0,2 37-1,-6-55 19,0 0-1,-1-1 1,-1 1-1,1 0 1,-2-1-1,-2 13 1,3-20-74,0 1-1,0 0 1,-1-1 0,1 0 0,-1 1 0,0-1 0,0 0 0,0 0 0,0 0 0,-1 0 0,1 0 0,-1-1 0,0 1 0,1-1 0,-1 1 0,0-1 0,0 0 0,-1 0 0,1 0 0,-6 2 0,5-3-75,0-1-1,0 1 1,0 0 0,0-1 0,0 0 0,0 0-1,0 0 1,1-1 0,-1 1 0,0-1 0,0 0-1,-7-2 1,-1-3-174,15 7 76,-2 0-96,4-1-230,16 6 386,0-2 0,0-1 1,0 0-1,30-1 0,-9-3 310,53-8-1,-81 7-103,0 0 0,0-1 1,18-7-1,-27 8-35,0 0 1,0 0-1,0-1 1,0 0-1,-1 0 1,1 0-1,-1-1 1,1 0-1,-1 0 1,7-8 0,-4 3 27,-1-1-1,0 0 1,0 0 0,-1-1 0,0 1 0,0-1 0,-1 0 0,-1 0 0,0-1 0,-1 1 0,0-1 0,0 1 0,-1-1 0,-1 0 0,0 1 0,-1-1 0,0 0 0,-5-20 0,6 31-92,0 0 0,0 0 0,-1 0-1,1 0 1,0 0 0,-1 0 0,1 0-1,-1 1 1,1-1 0,-1 0 0,1 0 0,-1 0-1,0 0 1,1 1 0,-1-1 0,0 0 0,0 1-1,1-1 1,-1 1 0,0-1 0,0 1-1,0-1 1,-1 0 0,1 1-2,0 0 1,0 0-1,1 0 0,-1 1 1,0-1-1,0 0 0,1 0 1,-1 1-1,0-1 0,0 0 1,1 1-1,-1-1 0,0 0 1,1 1-1,-1-1 0,1 1 1,-1 0-1,1-1 0,-1 1 1,1-1-1,-1 1 0,1 0 1,-1-1-1,1 1 0,0 0 1,-1-1-1,1 2 0,-10 20 18,2 1 0,0 0-1,2 0 1,1 1 0,0 0-1,2 0 1,-1 36 0,4-54 86,0 0 0,1 1 1,0-1-1,0 0 0,0 0 1,1 0-1,0 0 0,0 0 1,1 0-1,-1-1 0,1 1 1,0-1-1,1 0 1,-1 0-1,1 0 0,0 0 1,0 0-1,1-1 0,0 0 1,-1 0-1,1 0 0,1-1 1,-1 1-1,0-1 0,1 0 1,6 2-1,5 1 98,1-1 0,0 0 0,1-1 0,-1-1 0,1-1 0,35 0 0,-22-4-1331,0-1 0,1-1 0,35-10 0,-22 2-1239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9:44:26.1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1 485 2976,'0'0'240,"1"0"-1,-1 0 1,0 1-1,1-1 1,0 0 0,-1 0-1,1 0 1,-1 0-1,1 0 1,-1 0 0,1 0-1,-1 0 1,1 0-1,-1 0 1,1 0 0,-1 0-1,1 0 1,-1 0-1,1-1 1,-1 1 0,1 0-1,-1 0 1,1-1 0,18-8 857,-14 4-906,-1-1-1,0 1 1,0-1 0,0 0 0,-1 0 0,0 0-1,0-1 1,2-6 0,0 0-4,35-86 1191,40-151 1,-80 246-1337,1 1 1,-1 0-1,0 0 1,0-1-1,0 1 1,0 0-1,-1 0 1,1 0-1,-1-1 1,-2-4-1,3 7-48,0 0 0,0 1 0,-1-1 0,1 0 0,-1 1 0,1-1 0,0 1 1,-1-1-1,1 0 0,-1 1 0,1-1 0,-1 1 0,0-1 0,1 1 0,-1-1 0,1 1 0,-1 0 0,0-1 0,0 1 0,0 0-12,0 0 0,0 0 0,1 0 0,-1 0 0,0 0 1,0 0-1,0 0 0,1 1 0,-1-1 0,0 0 0,0 1 0,1-1 0,-1 0 0,0 1 0,1-1 0,-1 1 0,0-1 0,1 1 1,-1-1-1,1 1 0,-1 0 0,0 0 0,-4 6 0,0 0-1,1 0 1,-1 0 0,2 1 0,-1 0 0,1 0-1,0 0 1,0 0 0,1 0 0,-2 15 0,1 6 24,0 51 1,3-76 0,-1 21 55,2 0 0,1 0 0,6 33 0,-7-51-47,1-1 1,0 1-1,0-1 1,1 0-1,-1 0 1,1 0-1,1 0 1,-1 0-1,1-1 1,0 1-1,0-1 1,1 0-1,-1 0 1,1-1-1,0 1 1,1-1-1,9 6 1,-11-8 43,0 0 1,0-1-1,0 0 1,0 0-1,1 0 1,-1 0-1,0 0 1,0-1-1,1 0 1,-1 0-1,0 0 1,1 0-1,-1-1 1,0 0-1,0 0 1,0 0-1,1 0 1,-1-1-1,0 1 1,-1-1-1,1 0 1,6-4-1,6-5 26,-1 0-1,0-1 0,22-23 0,-28 26-136,71-76 12,2-1 42,-56 55 142,-22 25-112,1 0 0,0 0 0,8-6 0,-2 49 304,-8-7-325,-1-1-1,-3 50 0,0-24 2,1-44-4,1 22 283,-1-32-280,0-1 0,0 0-1,0 0 1,0 0 0,0 1 0,0-1-1,0 0 1,0 0 0,0 0 0,0 1 0,0-1-1,0 0 1,1 0 0,-1 0 0,0 0 0,0 1-1,0-1 1,0 0 0,0 0 0,0 0-1,0 0 1,1 0 0,-1 0 0,0 1 0,0-1-1,0 0 1,0 0 0,1 0 0,-1 0 0,0 0-1,0 0 1,0 0 0,0 0 0,1 0-1,-1 0 1,0 0 0,0 0 0,0 0 0,1 0-1,0 0 50,0-1 0,0 0 1,0 0-1,-1 0 0,1 1 0,0-1 0,0 0 0,-1 0 0,1 0 0,0 0 0,0-2 0,10-19-81,-1-1 0,9-34 0,2-2-34,-19 54 54,30-68 55,-26 62-130,0 1 1,1-1-1,0 1 1,9-11-1,-15 21 63,-1-1 1,1 1-1,-1-1 1,1 0-1,-1 1 0,1-1 1,-1 1-1,1-1 0,0 1 1,-1 0-1,1-1 1,0 1-1,-1-1 0,1 1 1,0 0-1,-1 0 0,1-1 1,0 1-1,0 0 1,-1 0-1,1 0 0,0 0 1,0 0-1,-1 0 0,1 0 1,0 0-1,0 0 1,-1 0-1,1 1 0,0-1 1,0 0-1,-1 0 0,1 1 1,0-1-1,-1 0 1,1 1-1,0-1 0,-1 1 1,1-1-1,-1 1 0,1-1 1,-1 1-1,1-1 1,-1 1-1,1 0 0,0 0 1,2 5-14,1-1 1,-2 1-1,1 0 0,3 9 1,-4-10 47,18 55 17,-11-33-54,0-1 0,2 0 0,16 29 0,-23-49 64,0-1 0,0 1 0,0-1 1,0 0-1,1 0 0,0-1 0,0 0 0,0 1 0,1-2 0,-1 1 0,10 4 1,-11-6-21,0-1 1,1 1 0,-1-1 0,1 0-1,-1 0 1,1 0 0,-1 0 0,1-1-1,0 0 1,0 0 0,-1 0 0,1-1 0,-1 1-1,1-1 1,0 0 0,-1 0 0,5-3-1,-1 1-498,0-1 0,-1 0-1,0-1 1,1 0 0,-2 0 0,1 0-1,11-13 1,3-2-1040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9:2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18 288 6048,'-18'-29'2752,"18"18"-2400,5 2 1856,8 4-1280,24-1 1056,8-2-1152,31-12 799,1 0-927,52-12 224,7 4-576,17-9-192,-13 9-96,16-3 128,-11 7-96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9:44:26.5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35 6560,'-13'-14'2976,"13"0"-2592,0 8-96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9:44:27.4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 1 4992,'0'0'3941,"-4"11"-1312,2-7-2561,0 0 0,0 0-1,0 1 1,0-1-1,1 0 1,-1 1 0,1-1-1,1 0 1,-1 1 0,0 5-1,0 6-7,3 28 0,12 279 1615,-5-75-1275,-9-241-949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9:44:28.3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219 150 2976,'7'-17'971,"-7"16"-945,0 1 0,0-1 0,0 1 0,1 0 0,-1-1 0,0 1 0,0-1 0,0 1 0,1-1 0,-1 1 0,0 0 0,1-1 0,-1 1 0,0 0 0,1-1 0,-1 1 0,1 0 0,-1-1 1,1 1-1,-1 0 0,1-1 0,2 0 342,-3 1-319,0 0 0,0 0 0,0 0 0,0 0 0,0 0 0,0 0 0,0 0 0,0 0 0,0 0 0,0 0-1,0 0 1,0 0 0,1 0 0,-1 0 0,0 0 0,0 0 0,0 0 0,0 0 0,0 0 0,0 0 0,1 0 685,-1 0-685,0 1 0,0-1 0,0 0 0,0 0 0,0 0 0,0 0 0,0 0 0,0 0 0,0 0 0,0 0 0,0 0 0,0 0 0,0 0-1,0 0 1,0 0 0,0 1 0,0-1 0,0 0 0,0 0 0,0 0 0,2 9 1110,-2 16-146,-2-1-563,-1-1 0,-2 0-1,0 0 1,-1 0-1,-1-1 1,-1 0-1,-1 0 1,-1-1 0,-13 21-1,19-37-378,1 0 0,-1 0 0,0-1 0,0 1 0,0-1-1,-1 0 1,1-1 0,-1 1 0,0-1 0,-10 6 0,12-8-49,1 0 1,-1 0-1,0-1 1,1 1-1,-1-1 1,0 1-1,1-1 1,-1 0-1,0 0 1,0 0 0,1 0-1,-1-1 1,0 1-1,1-1 1,-1 0-1,0 0 1,1 1-1,-1-2 1,1 1-1,-1 0 1,1 0-1,0-1 1,0 1-1,-1-1 1,-1-2 0,1 0-38,-1 1 1,1-1 0,0 0 0,0-1 0,0 1 0,1 0 0,0-1 0,-1 1 0,2-1 0,-1 0 0,0 0 0,1 0 0,0 0-1,0 1 1,0-8 0,0-7-101,1 0 0,4-30 0,-4 43 94,5-23-128,0-1 1,2 1-1,1 0 1,2 0-1,23-48 1,-32 73 121,2-1 1,-1 1 0,0 0-1,1 0 1,0 0-1,0 0 1,0 1-1,6-6 1,-7 8 16,-1 0 0,0 0 0,1 1 0,-1-1 0,1 0 0,-1 1 0,0-1 0,1 1 0,-1 0 0,1-1 0,0 1-1,-1 0 1,1 0 0,-1 0 0,1 0 0,-1 0 0,1 1 0,-1-1 0,1 0 0,-1 1 0,1-1 0,-1 1 0,1-1 0,-1 1 0,0 0 0,1 0 0,-1-1 0,0 1 0,0 0 0,3 2 0,3 4 112,0 0 0,0 0 0,-1 0 0,0 0 1,9 16-1,23 47 337,-32-58-371,11 23 477,23 66 0,-35-87-395,-1 1 0,-1 1-1,0-1 1,-2 0 0,1 1-1,-2-1 1,-2 26-1,0-24-77,0 0-1,-2 0 1,0 0-1,-8 21 1,-10 24 234,-15 34 177,-6 0-60,-15 32-262,18-45-3929,36-74-317,3-6 2336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9:44:29.1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322 32 2912,'0'-2'164,"0"1"-107,0 1 0,0-1 0,0 1 0,0-1 0,0 1 1,0-1-1,0 1 0,0-1 0,0 1 0,0-1 0,-1 0 0,1 1 1,0 0-1,0-1 0,0 1 0,-1-1 0,1 1 0,0-1 0,-1 1 1,1-1-1,0 1 0,-1 0 0,1-1 0,0 1 0,-1 0 0,0-1 1,-3-3 689,6 2 161,-2 2-862,1 0 1,-1 0-1,0 0 1,0 0-1,0 0 0,0 0 1,0 0-1,1 0 1,-1 0-1,0 0 1,0 0-1,0 0 1,0 0-1,0-1 1,1 1-1,-1 0 1,0 0-1,0 0 1,0 0-1,0 0 1,0 0-1,0 0 1,0 0-1,0-1 1,1 1-1,-1 0 1,0 0-1,0 0 1,0 0-1,0 0 1,0-1-1,0 1 1,0 0-1,0 0 0,0 0 1,0 0-1,0 0 1,0-1-1,0 1 1,0 0-1,0 0 1,0 0-1,0 0 1,0-1-1,0 1 1,0 0-1,0 0 1,0 0-1,0 0 1,-1 0-1,1 0 1,0-1-1,0 1 1,0 0-1,0 0 1,0 0-1,0 0 1,0 0-1,0 0 1,-1 0-1,1 0 0,0-1 1,0 1-1,0 0 1,0 0-1,0 0 1,-1 0-1,1 0 53,0-1 1,-1 1-1,1 0 0,-1-1 0,1 1 0,-1 0 0,1 0 0,0 0 0,-1-1 0,1 1 1,-1 0-1,1 0 0,-1 0 0,1 0 0,-1 0 0,1 0 0,-1 0 0,1 0 0,-1 0 0,1 0 1,-1 0-1,1 0 0,-1 0 0,1 0 0,-1 0 0,1 0 0,-1 1 0,1-1 0,-1 0 1,1 0-1,0 0 0,-1 1 0,0 0 0,-15 15 709,12-11-548,-9 12 60,1 1 0,1 0 0,-16 33 0,7-12-22,-110 181 1046,120-203-1336,1 1-1,0 1 1,2 0 0,0 0-1,1 0 1,1 1-1,1-1 1,0 1 0,2 1-1,0-1 1,1 0 0,2 0-1,0 0 1,1 1-1,0-1 1,2-1 0,0 1-1,2 0 1,0-1 0,16 33-1,-17-42 51,0-1 0,1 1 1,0-1-1,1 0 0,13 13 0,-17-19-11,0 0 1,0 0-1,0-1 0,1 1 1,-1-1-1,1 0 0,-1 0 1,1 0-1,0-1 0,0 1 0,-1-1 1,1 0-1,0 0 0,0 0 1,0 0-1,1-1 0,-1 0 1,5 0-1,-7 0-9,0-1-1,1 0 1,-1 0 0,0 0 0,0 0-1,1 0 1,-1 0 0,0-1-1,0 1 1,0-1 0,-1 1-1,1-1 1,0 0 0,0 1-1,-1-1 1,1 0 0,-1 0-1,0 0 1,2-5 0,2-3 73,0-1 1,5-18 0,-9 27-118,5-22-60,-1 0 1,-2 0-1,0 0 1,-1 0-1,-1 0 1,-4-31-1,3 50 46,0-2-18,0 1 0,-1-1 0,0 1 0,0-1 0,-1 1 0,0 0 0,0 0 0,0 0 0,-5-10 0,4 12 32,1-1-135,-1 0 0,0 1-1,0 0 1,0 0 0,-7-8 0,8 11 106,1 0 0,0 0 0,-1 1 0,1-1 0,-1 0 1,1 0-1,0 1 0,-1-1 0,0 1 0,1-1 0,-1 1 0,1 0 0,-1 0 1,1-1-1,-1 1 0,0 0 0,1 0 0,-1 1 0,0-1 0,1 0 1,-1 0-1,1 1 0,-1-1 0,1 1 0,-3 1 0,0 0 4,0 0-1,1 0 1,-1 1 0,1 0-1,-1 0 1,1 0-1,0 0 1,0 0-1,0 0 1,0 1 0,1 0-1,0-1 1,-3 6-1,-3 8-89,-11 33-1,11-28 64,-20 63 191,24-70-676,1 0 1,0 0-1,-1 29 1,4-41 119,0 0 1,1 1 0,-1-1 0,1 0 0,-1 0-1,1 0 1,0-1 0,0 1 0,1 0-1,-1 0 1,4 5 0,7 7-1903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9:44:30.0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53 1 3552,'-6'2'456,"1"1"1,-1 0-1,0 1 0,-7 6 1,11-9-323,1 0 1,-1 0 0,1 1 0,0-1 0,0 1-1,0-1 1,0 1 0,0-1 0,0 1-1,0 0 1,0 0 0,1-1 0,-1 1 0,0 0-1,1 0 1,0 0 0,-1 0 0,1 2-1,1-2 12,0 1-1,0-1 0,0 0 0,0 1 0,0-1 0,1 0 1,-1 0-1,1 0 0,-1 0 0,1 0 0,0 0 1,0 0-1,0-1 0,0 1 0,0-1 0,0 1 0,4 1 1,8 4 80,1 0 1,0-1 0,1-1 0,0 0-1,-1-1 1,1-1 0,1 0 0,20 0 0,-15-3 35,0 0 1,0-1-1,0-2 1,0 0-1,38-12 1,97-30 1022,-152 42-862,-5 4-189,0 0-150,0 0 108,-2-1-191,0 0-1,0-1 1,1 2 0,-1-1-1,0 0 1,0 0-1,0 0 1,0 1 0,0-1-1,1 1 1,-1 0 0,0-1-1,0 1 1,1 0-1,-1 0 1,1 0 0,-1 0-1,1 0 1,-1 1 0,1-1-1,-3 3 1,-3 3-84,1 1 1,-10 15 0,13-18 38,-27 47-110,-37 89 0,48-98 153,-86 222 210,43-100-146,50-133-415,2 1 0,-8 38 0,13-42-336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9:44:31.2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486 0 4384,'-1'1'520,"-1"1"1,0-1-1,1 0 1,-1-1-1,0 1 0,0 0 1,0 0-1,0-1 1,1 1-1,-5-1 1,-25 11 735,11 0-946,-27 18 1,39-23-274,2-1 0,-1 1 0,1 0 0,0 1 0,0-1 0,-10 16 0,-3 13 210,2 1 0,1 1 0,-12 41 0,-8 21 104,-71 134-117,94-208-174,1 0 1,1 1-1,1 0 0,2 1 0,-7 31 1,8-15-63,2 0 1,0 68 0,6-89 53,0-1 1,2 0 0,0 1 0,2-1-1,0 0 1,1-1 0,1 1-1,15 29 1,-19-46-215,0 1 0,-1-1 1,2 0-1,-1 0 0,0-1 0,1 1 0,-1-1 0,8 6 0,-9-8-178,0 1-1,0-1 1,0 0-1,1 1 1,-1-1-1,0 0 1,1-1 0,-1 1-1,0 0 1,1-1-1,-1 1 1,1-1-1,-1 0 1,1 0-1,-1 0 1,1 0-1,-1 0 1,1-1-1,2 0 1,12-8-3196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9:44:31.6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3072,'8'8'1120,"5"-3"-864,2-1 224,-6 1-192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9:44:37.7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265 112 3552,'2'-3'1694,"-4"10"-658,1-1-910,0 1 0,0-1-1,0 0 1,0 1 0,-1-1-1,0 0 1,-1 0 0,1 0-1,-1 0 1,0 0-1,0-1 1,-1 1 0,0-1-1,0 0 1,0 0 0,-1 0-1,-9 7 1,5-5 32,1 0 0,-1-1-1,0-1 1,-1 1 0,0-2 0,0 1 0,0-1 0,0-1 0,-21 5-1,25-7-129,0 0-1,0-1 0,0 1 1,0-1-1,0-1 0,0 1 1,-9-3-1,14 3-21,-1 0-1,0-1 1,0 0-1,1 1 1,-1-1-1,0 0 1,1 0-1,-1 0 1,1 0-1,-1 0 1,1 0-1,0 0 1,-1-1-1,1 1 1,0 0-1,0-1 1,0 1-1,0-1 1,0 0-1,0 1 1,0-1 0,1 1-1,-1-1 1,0 0-1,1 0 1,0 1-1,-1-4 1,1-1-13,0 1 1,0-1 0,1 1 0,0-1 0,0 1-1,1-1 1,-1 1 0,1 0 0,0 0-1,0 0 1,6-9 0,1-1-40,1 1 0,17-19-1,-16 20-6,1 1 0,1 0-1,0 1 1,1 1-1,0 0 1,17-9-1,-24 15 90,0 1-1,1 0 1,0 0 0,0 1-1,0 0 1,11-2-1,-14 4-27,0-1 0,-1 1 0,1 0 0,0 1 0,0-1 0,-1 1 0,1 0 0,-1 0 0,1 1 0,-1-1 0,1 1 0,3 2 0,-4-2 21,0 1-1,0 0 1,-1 0-1,0 0 1,1 0-1,-1 0 1,0 1-1,-1-1 1,1 1 0,-1 0-1,1 0 1,-1 0-1,1 4 1,1 1 84,-1-1 0,-1 1 0,1 0-1,-2 0 1,2 13 0,-2 3-29,-2-1 1,-8 47-1,5-39-49,-9 70 65,-18 128-61,5-112 149,7-40 184,14-62-276,0 3 400,15-30-128,-6 2-414,11-28-261,12-40-1,9-52 212,83-196 0,-78 237-331,-32 61 139,-9 25 315,1 4-1,1 4 23,0 0 0,-1 0 0,1 0 0,-1 0 0,-1 0 0,1 0 0,-1 0 0,-1 11 0,-10 52 318,4-33-513,-7 64 930,-3 162 0,17-261-422,1 5 348,-2-19-737,1 12-234,1 1 94,-1-1 203,0 0 0,1 1 0,-1-1 1,0 1-1,1-1 0,-1 0 0,0 1 0,0-1 0,1 1 0,-1-1 0,0 0 1,0 1-1,0-1 0,0 0 0,0 0 0,0 1 0,0-1 0,0 0 1,0 0-1,0-1 48,0-14 25,2 0 0,5-24 0,2-12 60,-2 4-284,2-1 0,2 1 1,30-81-1,-37 118-10,1 0 1,0 0 0,1 0-1,0 1 1,13-16-1,-19 25 126,0 1 1,0 0-1,1 0 0,-1-1 0,0 1 0,0 0 0,1 0 1,-1-1-1,0 1 0,0 0 0,1 0 0,-1 0 0,0-1 1,1 1-1,-1 0 0,0 0 0,1 0 0,-1 0 1,0 0-1,1 0 0,-1 0 0,0 0 0,1 0 0,-1 0 1,0 0-1,1 0 0,-1 0 0,0 0 0,1 0 0,-1 0 1,1 0-1,7 10 54,0 14-100,-5-2 225,0 44 0,0 0-92,2-13-166,4 33 172,0-23-30,-1-20-84,-6-27 6,6 21 0,-4-24 50,1 0 1,0 0-1,12 20 0,-13-27-33,-1-1 0,1 1 0,0-1-1,0 0 1,1-1 0,0 1 0,-1-1 0,2 0 0,-1 0-1,6 4 1,-8-7 48,0 0 0,1 0 0,-1 0 0,0-1 0,1 1 0,-1-1 0,1 1 0,-1-1 0,1 0 0,4-1 0,1 0 79,0-1-1,16-4 1,-17 3-95,0 0 0,0 0 1,-1-1-1,1 0 1,-1 0-1,0-1 0,-1 0 1,1 0-1,-1-1 1,0 0-1,0 0 0,-1 0 1,1-1-1,-2 0 1,1 0-1,-1 0 0,0 0 1,6-16-1,-6 13-45,-2 1 0,1-1 0,-1 0 0,-1 1 0,1-1 0,-2 0 0,1 0 0,-2 0 0,1 0 0,-1 0 0,-1 0 0,1 1 0,-2-1 0,1 0 0,-8-16-1,9 24-13,0 0 0,0 0-1,0 0 1,0 0-1,-1 1 1,1-1-1,0 0 1,-1 1-1,1-1 1,-1 0 0,1 1-1,-1 0 1,0-1-1,0 1 1,0 0-1,0 0 1,0 0-1,-3-1 1,2 1 2,1 1 1,-1 0-1,1 0 0,-1 0 1,0 0-1,1 0 1,-1 0-1,0 1 0,1-1 1,-1 1-1,1 0 0,-1 0 1,1 0-1,-1 0 0,-2 1 1,-2 3-16,0 0 1,0 1-1,1-1 1,0 1-1,0 0 1,0 1-1,1 0 1,0 0-1,0 0 1,1 0-1,0 0 1,-5 13-1,5-10-24,1-1 1,1 1-1,0 0 0,0 0 0,1 0 0,0 1 0,0-1 1,2 0-1,-1 0 0,1 0 0,4 18 0,-3-22 60,0 1-1,0-1 1,1 1-1,-1-1 1,2 0 0,-1 0-1,1 0 1,0 0-1,0-1 1,0 0-1,1 1 1,0-1 0,0-1-1,0 1 1,0-1-1,1 0 1,0 0-1,9 4 1,-4-3 85,1 0 0,-1-1 0,16 3 0,-21-6-31,1 1-1,-1-2 1,1 1 0,0-1-1,-1 0 1,1 0 0,11-2-1,-10 0 28,0 1-1,-1-1 1,0-1-1,1 0 1,-1 0 0,0 0-1,-1-1 1,1 0-1,0 0 1,-1 0-1,6-7 1,-4 4-41,-1-1-1,0 0 1,-1-1 0,0 1 0,0-1 0,-1-1-1,0 1 1,7-18 0,-1-8-47,9-43-1,-5 19 23,-2-9-142,-13 53-133,0 13 91,0 4-172,-1 54-150,0-16 360,4 49-1,-2-83 143,-1 0-1,1 0 1,1 0 0,-1 0-1,1 0 1,0 0 0,0-1-1,0 1 1,1-1 0,6 10 0,-9-15 10,1 0 0,-1 0 0,1 1 0,-1-1 0,1 0 0,-1 0 0,1 0 0,-1 1 0,1-1 0,-1 0 0,1 0 0,0 0 0,-1 0 0,1 0 0,-1 0 0,1 0 0,-1 0 0,1 0 0,-1-1 0,1 1 0,0 0 0,-1 0 1,1 0-1,-1-1 0,1 1 0,-1 0 0,1 0 0,-1-1 0,1 0 0,12-10 296,-4-2-234,-1-1-1,0 0 1,9-23 0,-10 21-187,1 0-1,15-24 1,-23 40 96,0 0 0,1 0 1,-1-1-1,0 1 0,0 0 1,0 0-1,0-1 1,0 1-1,1 0 0,-1 0 1,0 0-1,0 0 1,0-1-1,1 1 0,-1 0 1,0 0-1,0 0 1,0 0-1,1 0 0,-1-1 1,0 1-1,0 0 1,1 0-1,-1 0 0,0 0 1,0 0-1,1 0 0,-1 0 1,0 0-1,0 0 1,1 0-1,-1 0 0,0 0 1,0 0-1,1 0 1,-1 0-1,0 1 0,0-1 1,1 0-1,-1 0 1,0 0-1,0 0 0,1 0 1,-1 0-1,0 1 1,8 15 1,1 25 160,-9-39-170,3 27 69,0 1 1,-2 0-1,-4 36 1,-19 89 238,-14-3-14,24-87-202,-26 80 0,37-141-51,0-1 1,-1 0-1,0 0 1,1 0-1,-1 0 0,0 0 1,0-1-1,0 1 1,-5 4-1,6-6-41,1-1 0,-1 1 1,0-1-1,1 1 0,-1-1 0,0 1 0,0-1 0,1 0 1,-1 1-1,0-1 0,0 0 0,1 0 0,-1 1 0,0-1 0,0 0 1,0 0-1,0 0 0,1 0 0,-1 0 0,0 0 0,0 0 1,0 0-1,0 0 0,1-1 0,-1 1 0,0 0 0,0 0 0,0-1 1,1 1-1,-1 0 0,0-1 0,1 1 0,-1-1 0,0 1 1,1-1-1,-1 0 0,0 1 0,1-1 0,-1 1 0,1-1 1,-1 0-1,0-1 0,-2-4-139,-1-1 0,1 0 0,0 0 0,1 0 0,-1 0 0,1 0 0,1 0 0,-1-8 0,0 1 3,1-1 0,1 1 0,1-20 0,0 28 108,0 0 1,0 0-1,0 0 0,0 1 1,1-1-1,0 1 0,0-1 1,1 1-1,0-1 1,0 1-1,0 0 0,0 0 1,1 1-1,-1-1 0,1 1 1,1-1-1,-1 1 1,9-5-1,8-5 167,-13 8-111,0 0 0,1 1-1,-1 1 1,14-6 0,34-9-21,-20 8 211,0-1 0,-1-3 0,53-28 1,-81 38-137,0 0 0,0 0 0,-1 0 0,0-1 1,1 0-1,-2 0 0,1-1 0,-1 1 1,0-1-1,0 0 0,-1-1 0,7-14 1,-6 9 37,-3 7-78,0 0 0,0 0 0,0 1 0,0-1 0,-1 0 0,0 0 0,0-10 1,-1-18-20,1-6-37,-2-1 0,-1 1 0,-14-72 0,13 100-53,-6-23-177,8 34 239,1-1 0,-1 1-1,1-1 1,-1 1 0,0-1-1,0 1 1,0 0 0,0-1-1,0 1 1,0 0 0,0 0-1,0 0 1,0-1 0,0 1-1,-1 1 1,1-1 0,-3-2 0,4 3 5,-1 0 0,0 0 0,1 1 1,-1-1-1,0 0 0,1 0 1,-1 0-1,1 0 0,-1 0 0,0 1 1,1-1-1,-1 0 0,1 1 1,-1-1-1,1 0 0,-1 1 0,1-1 1,-1 0-1,1 1 0,-1-1 1,1 1-1,-1-1 0,1 1 1,0-1-1,-1 1 0,1-1 0,-1 2 1,-7 17-92,6-12 56,1-1 1,0 1 0,0 8 0,-2 10-27,-18 169 441,20-182-339,1-1 0,1 1 0,0 0 0,1-1 0,5 18 0,-6-22-2,1-1 0,1 0 0,-1 0-1,1 1 1,0-1 0,1-1 0,0 1-1,-1 0 1,2-1 0,7 9 0,-8-12 28,-1 1 0,1 0 0,0-1 0,0 0 0,0 0 0,1 0 0,-1-1 0,0 1 0,1-1 1,-1 0-1,1 0 0,7 0 0,-9 0 3,0-1-1,0 0 1,0 0 0,0-1 0,0 1 0,0-1-1,0 1 1,0-1 0,0 0 0,-1 0 0,1 0-1,0-1 1,0 1 0,-1 0 0,1-1 0,-1 0-1,1 0 1,-1 0 0,0 0 0,3-3-1,5-8 31,-3 5-59,0-1 0,-1 0 1,0 0-1,0 0 1,-1-1-1,0 0 0,6-17 1,-2 0-93,-7 22 84,0 0 0,0-1-1,0 1 1,-1 0 0,0-1 0,1-10-1,-2 15-37,0-1-1,0 1 1,1 0-1,-1-1 0,0 1 1,0 0-1,1 0 1,-1-1-1,1 1 0,-1 0 1,1 0-1,0 0 0,-1-1 1,1 1-1,0 0 1,0 0-1,0 0 0,0 1 1,0-1-1,0 0 0,0 0 1,2-1-1,0 0 5,1 1 0,-1 0 0,1-1 0,-1 1-1,1 0 1,0 1 0,-1-1 0,1 1 0,0 0 0,4 0 0,-8-1 21,1 1 1,0 0 0,-1 1 0,1-1 0,0 0 0,-1 0 0,1 0 0,-1 0 0,1 0 0,0 1 0,-1-1 0,1 0 0,0 0 0,-1 1 0,1-1 0,-1 0 0,1 1 0,-1-1 0,1 1 0,-1-1 0,1 1 0,-1-1 0,0 1 0,1-1 0,-1 1 0,0-1 0,1 1 0,-1-1 0,0 1 0,0 0 0,1-1 0,-1 1 0,0 0 0,0-1 0,0 2 0,1 1 61,0 2-9,1 0 0,-1 1 1,0-1-1,0 10 1,2 8 151,-2 2-106,-1-21-140,0 0 0,1 0-1,-1 0 1,1 0 0,1 6-1,-2-7 43,1 0 1,0-1-1,1 1 0,-1 0 0,0-1 0,1 1 0,1 2 1,-2-4-2,0 0 1,0 0-1,0 0 1,0-1 0,0 1-1,1 0 1,-1-1-1,0 1 1,0-1-1,0 1 1,1-1 0,-1 0-1,0 1 1,1-1-1,-1 0 1,0 0-1,1 0 1,1 0-1,3 0 33,0 0 0,1 0-1,-1 0 1,0-1 0,0 0-1,1 0 1,-1-1 0,0 0-1,0 0 1,-1 0 0,1-1-1,0 0 1,-1 0 0,1 0-1,7-7 1,-3 1 41,-1 0 0,0-1 0,0 0 0,-1-1 0,-1 0 0,1 0 0,-2 0 0,9-19 0,8-29 50,18-70 0,-6 13-2,-7 14-238,-16 53-83,-2 9-52,6-72 0,-15 92-24,-1 16-149,0 13 116,-2 14 288,0-1 0,-2 1 0,-10 37-1,-4 19-89,-10 182 418,16-120-264,2 28 689,5-149 261,5-19-874,1-22-481,3 6 300,0 0-1,11-23 0,-3 7 75,2-8-63,-7 15-93,1 1 0,2 0 0,0 1 1,14-23-1,-23 45 125,-1-1 0,0 0 0,1 1 1,-1-1-1,1 1 0,-1-1 0,1 0 0,-1 1 0,1-1 1,-1 1-1,1-1 0,0 1 0,-1 0 0,1-1 0,0 1 1,-1-1-1,1 1 0,0 0 0,-1 0 0,1 0 1,0-1-1,0 1 0,-1 0 0,2 0 0,-1 0 0,0 1-1,0-1 0,0 0 1,0 1-1,0-1 0,0 1 1,0 0-1,0-1 0,0 1 1,-1-1-1,1 1 0,0 0 0,-1 0 1,1-1-1,1 3 0,1 1 56,-1 1 0,1 0-1,-1 0 1,0 0-1,3 10 1,-1 25-25,-3-17-68,0 21 43,-1-30 2,3 24 1,-2-33 18,-1 0-1,2-1 1,-1 1-1,1 0 1,-1-1-1,1 1 1,1-1-1,4 8 1,-6-11-7,0 0 0,0 1-1,1-2 1,-1 1 0,0 0 0,1 0 0,-1 0 0,0 0 0,1-1-1,-1 1 1,1-1 0,-1 1 0,1-1 0,0 0 0,-1 1-1,1-1 1,-1 0 0,1 0 0,-1 0 0,1 0 0,0 0 0,-1-1-1,1 1 1,-1 0 0,1-1 0,-1 1 0,3-2 0,1 0-58,0 0-1,0 0 1,0-1 0,0 1 0,-1-1 0,1 0 0,4-5-1,-2 1-40,37-37 59,-40 39 85,0 0 0,0 0 0,0-1 0,-1 0 0,0 0 1,0 0-1,2-7 0,-3 8-50,-1 1-87,1 0 0,-1-1 1,0 0-1,0 1 0,0-8 0,-2 50 151,0-23-108,0 0 0,1 0 0,1 0 1,0 0-1,1 0 0,5 18 0,-5-29 26,0 0-1,0 0 1,0 0 0,5 6-1,-7-9 28,1 1 0,0-1-1,0 0 1,0 0-1,0 0 1,0-1 0,0 1-1,0 0 1,0 0 0,0 0-1,0-1 1,0 1-1,1-1 1,-1 1 0,0-1-1,0 1 1,1-1 0,1 1-1,-1-1 34,0 0 0,1 0 0,-1-1 0,1 1-1,-1 0 1,0-1 0,1 0 0,-1 1 0,0-1 0,1 0 0,-1 0 0,0 0-1,0 0 1,0-1 0,0 1 0,0-1 0,0 1 0,0-1 0,-1 0-1,1 1 1,2-4 0,-2 1-31,0 0 0,0 0 0,-1 0 0,1 0 0,-1 0 0,0-1 0,0 1 0,0 0 0,-1-1 0,1 1 0,-1-7 0,0-1-135,-2-39-365,1 47 440,0-1-1,0 0 1,0 0 0,0 1 0,-1-1 0,0 0 0,0 1-1,-3-6 1,3 8 48,0-1-76,0 0 0,0-1 0,-1 1 0,-4-5 0,6 8 65,1-1 0,-1 1 0,0-1-1,1 1 1,-1-1 0,0 1 0,1 0 0,-1-1 0,0 1 0,0 0 0,1 0 0,-1 0 0,0-1 0,0 1 0,0 0 0,1 0 0,-1 0 0,0 0 0,0 0 0,1 1 0,-1-1 0,0 0 0,0 0-1,1 0 1,-1 1 0,0-1 0,0 0 0,1 1 0,-2-1 0,-1 2-25,-6 3-121,8-4-17,1 1 61,0-2 116,0 0 1,0 1-1,0-1 1,0 0-1,0 0 1,0 1 0,0-1-1,0 0 1,0 0-1,0 1 1,0-1-1,0 0 1,0 0-1,0 1 1,0-1 0,0 0-1,0 0 1,0 0-1,1 1 1,-1-1-1,0 0 1,0 0 0,0 1-1,0-1 1,1 0-1,2 0 37,0-1 0,0 1 0,0-1 0,0 0 0,0 0 0,0 0 0,-1 0 0,1-1 0,0 1 0,-1-1 0,1 0 0,-1 0 0,1 0 0,-1 0 0,0 0 0,2-2-1,7-9 173,17-24-1,-17 21-57,31-43 302,29-38-369,-67 91-144,0 1-1,1 0 1,-1 1 0,1-1 0,0 1-1,0 0 1,1 0 0,-1 0 0,1 1-1,0 0 1,0 0 0,0 0-1,0 1 1,0 0 0,1 0 0,-1 0-1,8 0 1,-3 1 107,-8 0-65,0 0 0,0 1 0,0 0 0,1 0 0,-1 0 0,4 0 0,-7 0 14,1 1 1,0-1-1,0 0 1,0 1-1,-1-1 1,1 0-1,0 1 1,-1-1-1,1 1 1,0-1-1,-1 1 1,1-1-1,0 1 1,-1 0-1,1-1 1,-1 1-1,1 0 1,-1-1-1,0 1 1,1 0-1,-1-1 1,1 1-1,-1 0 1,0 0-1,0 0 1,0-1-1,1 1 1,-1 1-1,2 14 31,-1-1-1,-1 1 1,-2 28-1,-11 49 6,9-70 0,-5 29 49,-1-1 0,-33 90 0,38-127 15,-3 7-160,0 0 0,-2 0 0,-22 34 0,2-13-25,-4 5-662,-32 59-1,56-86 656,5-9 118,-1 0 1,0-1-1,0 0 0,-11 13 0,16-23-15,1 1 0,0 0 0,-1-1 1,1 1-1,-1-1 0,0 1 0,1-1 0,-1 0 1,1 1-1,-1-1 0,0 1 0,1-1 0,-1 0 0,0 0 1,1 1-1,-1-1 0,0 0 0,1 0 0,-1 0 1,-1 0-1,1 0-2,1 0 0,-1 0 1,1 0-1,-1-1 0,1 1 1,-1 0-1,1-1 0,0 1 1,-1 0-1,1-1 0,-1 1 1,1-1-1,0 1 0,-1-1 1,1 1-1,0-1 0,-1 1 1,1-1-1,0 1 0,0-1 1,-1-2 18,0 0 0,0-1 0,0 1 1,1 0-1,0 0 0,-1 0 0,2-7 1,1-3 143,0 0 1,1 0 0,1 0 0,0 0 0,0 1 0,2-1 0,-1 1-1,2 0 1,7-11 0,-8 15-178,0 0 0,1 0 0,-1 0 0,2 1 0,-1 1 0,1-1 0,0 1 0,0 0 0,1 1 0,-1 0 0,1 0 0,16-5 0,-11 5 231,68-24-2765,-58 19-1050,29-16-1,-33 12-193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9:44:38.2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6048,'4'-1'263,"-1"1"1,0 0 0,0 1-1,0-1 1,1 0 0,-1 1-1,0 0 1,0-1 0,0 1-1,0 1 1,0-1 0,0 0-1,0 1 1,0-1 0,-1 1-1,5 3 1,8 6 492,21 21 0,-31-26-516,20 18 292,-2 1 0,-1 1 0,-2 2 0,24 39 0,-15-15 373,37 93-1,-43-83-406,-3 1-1,-2 2 0,-4 0 0,11 118 0,-20-93-430,-4-1-1,-3 1 1,-17 93-1,13-138-628,-3 1-1,-15 47 0,19-77 87,-1 1-1,-1-1 0,0-1 1,-1 0-1,-1 0 0,0 0 0,-1-1 1,-21 23-1,26-32 124,1-1 0,-1 0 0,1 0 1,-1-1-1,-1 1 0,1-1 0,0 0 0,-1 0 0,1-1 1,-1 0-1,0 0 0,0 0 0,0 0 0,0-1 0,0 0 1,0-1-1,0 1 0,-10-1 0,7-2-288,0-1 0,1 1 1,0-1-1,-1-1 0,-7-4 0,16 8 641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9:42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70 2080,'21'-61'5946,"-17"52"-4019,-3 19-654,-4 24-107,2-32-1094,-33 181 2037,23-135-1776,-118 450 1496,74-357-1333,34-103-46,21-36-389,-1-1-1,0 1 1,0 0-1,-1-1 1,1 0-1,0 1 1,0-1 0,-1 0-1,1 1 1,-1-1-1,1 0 1,-1 0-1,1 0 1,-1 0-1,0-1 1,1 1-1,-1 0 1,-2 0-1,4-1-24,-1-1 0,1 1-1,-1-1 1,1 1 0,0-1-1,-1 1 1,1-1 0,0 0-1,0 1 1,-1-1 0,1 1-1,0-1 1,0 1-1,0-1 1,0 0 0,0 1-1,0-1 1,0 0 0,-1-2-19,1 0 0,0 0 1,0-1-1,1 1 1,-1 0-1,1 0 0,-1 0 1,1 0-1,0 0 0,0 0 1,0 0-1,1 1 1,-1-1-1,1 0 0,-1 1 1,4-5-1,3-3 17,1 0-1,16-13 1,-21 19-20,2-2-17,1 1-1,0-1 0,0 1 0,1 0 0,-1 1 0,1-1 0,0 2 0,0-1 0,1 1 1,-1 0-1,1 1 0,-1 0 0,1 0 0,0 1 0,0 0 0,-1 1 0,1-1 1,0 2-1,0-1 0,0 1 0,13 4 0,173 50 153,-139-38 107,34 16 186,-90-33-441,6 2 98,1 0 1,-1 0-1,0 0 0,1-1 0,-1 0 1,1-1-1,0 1 0,-1-1 1,1 0-1,0-1 0,-1 0 0,10-2 1,-14 3-62,0-1 0,-1 0 0,1 0 0,0 0 0,-1 0 0,1 0 0,-1 0 0,0 0-1,1 0 1,-1-1 0,0 1 0,0 0 0,0-1 0,0 1 0,0-1 0,0 1 0,0-1 0,0 0 0,-1 1 0,1-1 0,0 0 0,-1 0 0,0 1 0,1-1 0,-1 0 0,0 0 0,0-3 0,0 2-172,0-1 0,0 0 0,-1 1 0,0-1 0,1 1 0,-3-5 0,2 5-620,0 0 0,0 0 1,0 0-1,-1 1 1,0-1-1,1 0 0,-4-2 1,-2-2-3572,5 2 1445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9:4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275 497 4896,'-1'-1'186,"1"0"0,0 0 0,-1 1-1,1-1 1,0 0 0,0 0 0,0 0 0,0 1 0,0-1 0,0 0 0,0 0 0,0 0 0,0 0-1,0 0 1,0 1 0,0-1 0,1 0 0,-1 0 0,0 0 0,1 1 0,-1-1 0,0 0 0,1 1-1,-1-1 1,1 0 0,-1 1 0,1-1 0,0 0 0,-1 1 0,1-1 0,0 1 0,-1-1 0,1 1-1,1-1 1,-10 7 577,1 1 0,0 0-1,0 0 1,-10 16 0,-29 44-458,39-57-61,-142 232 1580,147-238-1802,-4 5 68,0 1 0,1 0 1,1 0-1,-5 13 0,8-21-51,1 0 1,-1 0-1,1 0 1,-1 0-1,1 1 1,0-1-1,0 0 1,0 0-1,0 0 1,0 0-1,0 0 1,1 0-1,-1 0 1,1 0 0,-1 0-1,1 0 1,0 0-1,0 0 1,0 0-1,0 0 1,0 0-1,0 0 1,0-1-1,1 1 1,-1-1-1,1 1 1,-1-1-1,1 1 1,2 1-1,-2-2-3,0 0-1,0-1 1,0 1-1,0 0 1,0-1 0,0 1-1,0-1 1,1 0-1,-1 1 1,0-1-1,0 0 1,0 0-1,0-1 1,1 1-1,-1 0 1,0-1-1,0 1 1,0-1-1,0 0 1,0 0-1,0 0 1,3-1-1,1-2 35,0 0 0,0 0 0,0-1 1,0 0-1,7-7 0,-4 1-6,0 0 0,-1 0 0,0-1 0,-1 0 0,11-25 0,19-67 124,-32 86-168,1-2-72,-1-1 1,0 1 0,-2-1 0,1-27 0,-4 44-329,-1 4 117,-3 11-4,-3 19 94,1-6 158,2 0 0,1 1 1,0 0-1,2 0 0,1-1 0,1 1 0,1 0 1,8 35-1,-9-56 31,0-1-1,0 1 1,0-1 0,0 1 0,1-1 0,-1 1 0,1-1-1,0 0 1,0 0 0,0 0 0,1 0 0,-1 0 0,5 4 0,-4-6 22,-1 1 0,1-1-1,-1 0 1,1 0 0,-1 0 0,1 0 0,0 0 0,-1 0 0,1-1 0,0 1 0,0-1 0,0 0 0,-1 0 0,1 0 0,0 0 0,0-1 0,0 1 0,-1-1 0,5-1 0,4-1 38,0-2 0,0 1 0,-1-2 1,1 1-1,-1-1 0,0-1 0,-1 0 0,0 0 0,10-11 1,6-7-5,37-49 1,-22 16 112,57-110 0,-79 134-273,3-4 44,-2-2-1,23-66 1,-15 15 31,15-97-1,-41 179-25,0 6-6,-1-1 0,1 1 0,0 0 0,-1 0 0,1 0-1,1-1 1,-1 1 0,0 0 0,3-3 0,-4 27-366,-17 123 105,1-16 329,4 18 212,8 200 0,4-337-193,4 33 361,-4-39-339,1 0-1,-1 0 1,1 0 0,0 0 0,0 0-1,0 0 1,0-1 0,0 1 0,1 0 0,1 2-1,-3-5-48,0 0 1,0 0-1,1 0 0,-1 0 0,0 0 0,0 0 0,0 0 0,0 0 0,0 0 0,0 1 0,1-1 0,-1 0 0,0 0 1,0 0-1,0 0 0,0 0 0,0 0 0,1 0 0,-1 0 0,0 0 0,0 0 0,0 0 0,0-1 0,0 1 1,1 0-1,-1 0 0,0 0 0,0 0 0,0 0 0,0 0 0,0 0 0,0 0 0,0 0 0,1 0 0,-1 0 0,0-1 1,0 1-1,0 0 0,0 0 0,0 0 0,0 0 0,0 0 0,0 0 0,0 0 0,0-1 0,0 1 0,0 0 1,0 0-1,1 0 0,3-13 329,7-27-221,-3-1 0,5-57 1,9-47-521,-22 143 358,1 0-1,-1 0 1,1 0 0,-1 0-1,1 1 1,0-1-1,0 0 1,0 1 0,0-1-1,0 0 1,0 1-1,0-1 1,2 0 0,-2 1 27,0 0 1,0 1 0,0 0 0,0-1 0,0 1 0,0 0-1,0-1 1,0 1 0,0 0 0,0 0 0,0 0-1,0 0 1,0 0 0,0 0 0,0 0 0,0 0-1,1 0 1,-1 1 0,0-1 0,0 0 0,0 1-1,0-1 1,0 1 0,0-1 0,1 2 0,16 8 17,-8-4 21,-1-1-1,1 0 0,11 3 1,4-1 143,-1-1-1,1-2 1,0 0 0,0-2 0,0 0 0,39-4 0,-53 2-340,31-4 421,-23-2-2942,-4-5-4347,-10 6 3220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9:4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237 972 3552,'0'0'54,"0"0"0,0 1 0,0-1 1,0 0-1,0 0 0,1 0 0,-1 0 0,0 1 0,0-1 1,0 0-1,0 0 0,0 0 0,0 0 0,0 0 1,1 1-1,-1-1 0,0 0 0,0 0 0,0 0 0,0 0 1,1 0-1,-1 0 0,0 0 0,0 0 0,0 0 0,0 0 1,1 0-1,-1 0 0,0 0 0,0 0 0,0 0 1,1 0-1,-1 0 0,0 0 0,0 0 0,0 0 0,0 0 1,1 0-1,-1 0 0,0 0 0,0 0 0,0 0 1,0 0-1,1 0 0,-1 0 0,0 0 0,0-1 0,0 1 1,0 0-1,12-7 1269,-4-2-800,0 1-1,-1-1 1,0 0 0,0-1-1,8-17 1,22-56 520,-27 59-678,80-186 813,13-9-687,-65 138 157,44-142 0,-75 205-586,-5 13-65,0 1 1,-1-1 0,1 1-1,-1-1 1,1-5 0,-3 10-4,1 1 0,0-1 1,0 0-1,0 0 0,0 0 1,0 0-1,0 0 0,0 0 0,-1 0 1,1 0-1,0 0 0,0 0 1,0 0-1,0 0 0,0 0 0,0 0 1,-1 0-1,1 0 0,0 0 0,0 0 1,0 0-1,0 0 0,0 0 1,-1 0-1,1 0 0,0 0 0,0 0 1,0 0-1,0 0 0,0 0 1,0 0-1,0 0 0,-1 0 0,1 0 1,0-1-1,0 1 0,0 0 1,0 0-1,0 0 0,0 0 0,0 0 1,0 0-1,0 0 0,0-1 1,0 1-1,-1 0 0,1 0 0,0 0 1,0 0-1,0 0 0,0 0 1,0-1-1,0 1 0,0 0 0,0 0 1,0 0-1,0 0 0,0 0 0,0 0 1,0-1-1,0 1 0,1 0 1,-1 0-1,0 0 0,0 0 0,0 0 1,0 0-1,0-1 0,0 1 1,-8 13-262,-95 198 161,-30 61 746,87-178-163,-85 129 0,101-179-268,-185 313 825,213-355-927,-9 25 594,11-20-172,0-7-495,0 0 0,1 0 0,-1 1 0,0-1 0,1 0 0,-1 0 0,1 0 0,-1 0 0,0 0 0,1-1 0,-1 1 0,0 0 0,1 0 0,-1 0 0,0 0 0,1 0 0,-1 0 0,0-1 0,1 1 0,-1 0 0,0 0 0,1 0-1,-1-1 1,0 1 0,133-90 1173,-97 64-1176,1 1 13,-1-2 0,-2-1 0,45-48 0,4-20 67,17-17 18,106-91 324,-167 166-207,-22 21-246,22-17-1,-20 24-74,-11 8 20,-8 2 49,0 0 1,1 0 0,-1 0 0,0 0 0,0 0 0,0 0-1,0 0 1,0 0 0,0 0 0,0 0 0,1 0 0,-1 0 0,0 0-1,0 0 1,0 0 0,0 0 0,0 0 0,0 1 0,0-1-1,0 0 1,0 0 0,0 0 0,0 0 0,0 0 0,0 0-1,1 0 1,-1 0 0,0 1 0,0-1 0,0 0 0,0 0-1,0 0 1,0 0 0,0 0 0,0 0 0,0 0 0,0 1-1,0-1 1,0 0 0,0 0 0,0 0 0,0 0 0,-1 0-1,1 0 1,0 0 0,0 1 0,-27 123-153,19-78 103,2-17 1,-3 51 0,9-68 89,0 0 0,0 1 0,1-1 1,1 0-1,0 0 0,7 20 0,-7-27 10,0-1 1,0 0-1,0 0 0,0 0 0,1 0 0,0 0 0,0 0 0,0-1 0,0 1 0,1-1 1,-1 0-1,1 0 0,0 0 0,0-1 0,0 1 0,0-1 0,0 0 0,0 0 0,1 0 1,-1-1-1,1 0 0,-1 1 0,9 0 0,-7-3-5,1 1-1,-1-1 1,1 0-1,-1 0 1,1 0 0,-1-1-1,0 0 1,0-1-1,0 1 1,0-1 0,0 0-1,0-1 1,-1 1 0,0-1-1,6-5 1,8-9 143,-1 0 0,24-30 0,-33 37-171,76-94 33,89-104-64,-171 204-609,-10 8 429,-15 14 98,13-6 87,0 0-1,1 1 1,0 0-1,1 0 1,0 1 0,-6 16-1,2 1-6,-13 53-1,21-74 24,1 1 0,1-1 0,0 0-1,0 1 1,1-1 0,0 1 0,1-1-1,0 0 1,0 1 0,5 14 0,-4-19 25,0 0 0,0 0 0,0-1 0,1 1 0,0-1 0,0 1 0,0-1 0,0 0 0,0 0 0,1-1 0,0 1 0,0-1 0,0 0 0,0 0 0,0 0 0,1 0 0,-1-1 0,1 0 0,0 0 0,-1 0 0,7 1 0,-3 0 48,0-1 1,1 0 0,-1-1-1,0 0 1,9 0 0,-14-1-67,1-1 0,-1 1 0,1-1 1,-1 0-1,1 0 0,-1 0 0,0 0 0,1 0 1,-1-1-1,0 1 0,0-1 0,0 0 0,0 0 0,5-5 1,-5 5 26,0 0 1,-1-1-1,1 1 1,0-1 0,-1 0-1,0 0 1,1 0-1,-1 0 1,0-1 0,-1 1-1,1 0 1,0-1-1,-1 1 1,0-1 0,0 0-1,0 1 1,0-1-1,-1 0 1,0 0 0,1 1-1,-2-7 1,2-24 82,-3-71-165,0 89 29,0 0 0,0 0 1,-2 0-1,-7-22 0,7 27-100,-1-1 0,-1 1-1,-8-14 1,13 24 103,1 1-1,0 0 1,0-1 0,0 1 0,0 0-1,-1 0 1,1-1 0,0 1 0,0 0-1,-1 0 1,1 0 0,0-1 0,0 1-1,-1 0 1,1 0 0,0 0 0,0 0-1,-1 0 1,1-1 0,0 1 0,-1 0-1,1 0 1,0 0 0,-1 0 0,1 0-1,0 0 1,-1 0 0,1 0-1,0 0 1,-1 0 0,1 1 0,-9 7-209,-2 20 113,2 0 92,1 1 0,2 0 0,1 0 1,1 0-1,0 36 0,4-53 39,1 0 0,0 0 1,0 0-1,1-1 0,1 1 1,0-1-1,0 1 0,7 12 0,-9-21 25,1 1 0,0-1 1,0 1-1,0-1 0,1 1 0,-1-1 0,1 0 0,0 0 0,0-1 0,0 1 0,0 0 0,0-1 0,1 0 0,-1 0 0,1 0 0,-1 0 0,1 0 0,0-1 0,0 0 0,-1 0 0,1 0 0,0 0 0,0 0 0,0-1 1,0 0-1,8 0 0,-4-1 0,-1 0 1,1 0-1,0-1 1,0 0-1,-1 0 1,1-1 0,-1 0-1,14-8 1,-10 4 6,-1 0 1,0-1-1,0 0 0,16-19 1,-2-2 56,-2-1 0,32-57 0,-51 82-97,109-177 19,-107 174-110,1 0 1,-1 0-1,2 1 1,-1 0-1,10-8 1,-15 14 62,0 0 0,0 0 0,1 0 0,-1 0 0,0 0 0,1 0 0,-1 0 1,1 1-1,-1-1 0,1 1 0,-1-1 0,1 1 0,0-1 0,-1 1 0,1 0 1,0 0-1,-1 0 0,1 0 0,-1 0 0,1 0 0,0 0 0,-1 0 0,1 1 1,-1-1-1,1 1 0,0-1 0,-1 1 0,1 0 0,-1 0 0,0-1 1,1 1-1,-1 0 0,0 0 0,1 0 0,-1 0 0,0 1 0,0-1 0,2 3 1,0-1 6,-1 1 1,0 0-1,0 0 1,0-1-1,0 2 1,-1-1-1,1 0 1,-1 0-1,0 0 1,0 5-1,1 8-26,0 22-1,-2-8 80,6 26 85,1 37 300,12-117 461,-11 13-793,13-21 4,3 2 0,36-37 1,-36 43-192,1 2 1,1 1-1,1 1 1,40-21-1,-65 38 53,1 1 0,-1 0 0,1 0 0,-1 0 0,1 1 0,0-1 0,-1 0 0,1 1 0,0 0 0,-1 0 0,1-1 0,0 2 0,-1-1 0,1 0 0,0 0 0,3 2 0,-4-1 19,0 0 0,0 0-1,0 0 1,0 0-1,0 1 1,0-1 0,0 0-1,-1 1 1,1 0-1,0-1 1,-1 1-1,0 0 1,1 0 0,-1 0-1,0 0 1,0 0-1,0 0 1,0 0 0,1 3-1,2 12-5,0 1-1,-1-1 0,0 1 1,-2 0-1,0 0 0,-2 22 1,2 39 338,3-63-90,-4-16-210,0 0 0,0 1 0,0-1-1,1 0 1,-1 0 0,0 1 0,0-1 0,0 0 0,0 0 0,0 1 0,1-1 0,-1 0 0,0 0 0,0 1 0,0-1 0,1 0 0,-1 0 0,0 0-1,0 0 1,1 0 0,-1 1 0,0-1 0,0 0 0,1 0 0,-1 0 0,0 0 0,0 0 0,1 0 0,-1 0 0,0 0 0,1 0 0,-1 0-1,0 0 1,0 0 0,1 0 0,-1 0 0,0 0 0,0 0 0,1 0 0,-1 0 0,0 0 0,1-1 0,-1 1 0,0 0 0,0 0 0,0 0 0,1 0-1,-1-1 1,0 1 0,0 0 0,0 0 0,1 0 0,-1-1 0,0 1 0,0 0 0,0 0 0,0-1 0,0 1 0,1 0 0,-1-1 0,2-3 69,0 0 0,1 0 1,-2 0-1,3-8 0,3-7 28,41-85 104,-39 88-269,0 1 0,0 0 0,2 1 1,19-22-1,-25 31-59,0 0 1,0 1-1,1-1 1,7-3-1,-12 7 91,-1 0 0,1 1 0,0-1-1,0 0 1,1 1 0,-1-1 0,0 1-1,0 0 1,0-1 0,0 1 0,0 0-1,0 0 1,1 0 0,-1-1 0,0 1-1,0 0 1,0 1 0,0-1 0,1 0-1,-1 0 1,0 0 0,0 1 0,0-1-1,0 1 1,0-1 0,0 1 0,0-1-1,0 1 1,0-1 0,0 1 0,0 0-1,0 0 1,0-1 0,1 3 0,1 2-9,0 0 0,0 1 0,0-1 1,-1 1-1,0 0 0,2 10 0,6 39-156,-9-44 159,3 9 138,0 1 0,8 23 0,-10-37-90,1 0 0,0 0 1,0 0-1,0 0 0,1-1 0,0 0 0,1 0 0,-1 0 0,9 9 0,-10-13 11,1 0-1,-1 0 0,0 0 1,1 0-1,-1 0 1,1-1-1,-1 1 0,1-1 1,0 0-1,0 0 1,-1-1-1,1 1 0,0-1 1,0 1-1,0-1 0,0-1 1,0 1-1,0 0 1,-1-1-1,1 0 0,0 0 1,0 0-1,5-3 1,9-3 68,-2-1 0,1-1 0,24-18 0,-38 25-91,16-12 76,1-1 1,-2-1 0,0 0-1,19-24 1,-10 6-2,35-58 1,-58 87-113,-1 0-1,0 0 1,-1-1-1,1 1 1,-1-1 0,0 0-1,-1 1 1,1-1-1,-1 0 1,0 0-1,-1 0 1,1 0-1,-1 0 1,-1-8 0,1 14 11,0-1 1,0 1 0,0-1 0,0 1 0,-1-1 0,1 1 0,0-1 0,0 0 0,0 1 0,-1 0 0,1-1 0,0 1 0,-1-1 0,1 1 0,0-1 0,-1 1 0,1 0 0,-1-1-1,1 1 1,0 0 0,-1-1 0,1 1 0,-1 0 0,0-1 0,-1 1-10,1-1 1,-1 1-1,1 0 0,-1 0 1,1 0-1,-1 0 0,1 0 1,-1 0-1,-1 0 0,-30 10-315,32-9 317,-6 2-7,0 0 1,0 1-1,0 0 1,1 0 0,-1 0-1,1 1 1,1 0-1,-1 1 1,0-1 0,-8 13-1,10-13 45,1 0 1,0 0-1,0 1 1,0-1-1,1 1 0,0 0 1,0 0-1,0 0 0,1 0 1,0 0-1,0 0 0,0 0 1,1 11-1,1-7 17,1-1 0,0 1-1,0-1 1,1 0 0,0 0-1,0 0 1,1 0 0,0-1 0,1 1-1,0-1 1,8 10 0,-6-9 53,0-1 0,0 0 0,1 0 1,0-1-1,0 0 0,1-1 0,0 0 0,0 0 1,19 8-1,-20-11-23,0-1 0,1 0 0,-1 0 0,1-1 0,0 0 0,-1 0 0,1-1 0,0 0 0,-1-1 0,1 1 0,0-2 0,-1 1 0,1-1 0,12-5 0,10-6-174,0 0 1,42-26-1,-45 23-507,0-1-4446,27-21 0,-25 16-2188,1 5 1841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9:53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1888,'-1'-1'181,"1"0"0,0-1 0,1 1 0,-1 0 0,0-1 0,0 1 0,1-1 0,-1 1 0,1 0 0,-1-1 0,2-1 0,-2 3-131,0 0-1,0 0 1,0 0 0,0 0-1,0-1 1,0 1 0,1 0-1,-1 0 1,0 0 0,0 0-1,0 0 1,0 0-1,0 0 1,0 0 0,1 0-1,-1 0 1,0 0 0,0 0-1,0-1 1,0 1 0,0 0-1,1 0 1,-1 0-1,0 0 1,0 0 0,0 0-1,0 1 1,0-1 0,1 0-1,-1 0 1,0 0 0,0 0-1,0 0 1,0 0 0,0 0-1,1 0 1,-1 0-1,0 0 1,0 0 0,0 0-1,0 0 1,0 1 0,0-1-1,0 0 1,1 0 0,-1 0-1,0 0 1,0 0 0,0 0-1,0 1 1,0-1-1,0 0 1,0 0 0,0 0-1,0 0 1,0 0 0,0 1-1,0-1 1,0 0 0,0 0-1,0 0 1,0 0-1,0 1 1,6 22 751,-2 0-1,0 0 1,-1 1-1,-1 24 1,-8 95 752,2-88-1000,4 73-1,2-111-4,0 1 0,2 0 0,9 28 0,-10-38 1184,-5-27-1245,4 0-339,0 0-1,6-24 1,-3 21-47,26-118 0,-26 118-106,2-9-59,2 1 0,1 0 0,1 0 0,2 1 0,27-47 0,-39 74 31,1 0 0,-1 0 0,1 0 0,-1 0 0,1 0 0,0 1 0,0-1 0,0 0 0,0 1 1,3-2-1,-4 2 21,0 1 1,0 0 0,0 0 0,0 0 0,-1-1 0,1 1 0,0 0-1,0 0 1,0 0 0,0 1 0,0-1 0,0 0 0,0 0 0,0 0 0,-1 1-1,1-1 1,0 0 0,0 1 0,0-1 0,0 1 0,-1-1 0,1 1-1,0-1 1,-1 1 0,1-1 0,0 1 0,-1 0 0,1-1 0,-1 1-1,1 0 1,-1 0 0,1 0 0,-1-1 0,1 2 0,2 4-11,0-1 0,-1 1 0,0 0 0,0 0-1,0 0 1,-1 0 0,2 8 0,1 48 184,-3-42-126,0 67 126,-2-48 328,5 40-1,-3-69 103,1-13-136,2-6-208,40-79 293,-8 14-516,-16 40-88,1 1 1,2 0 0,1 2 0,2 1 0,29-29-1,-52 57 25,0-1-1,0 1 1,0 0-1,0 0 1,0 0-1,0 1 1,0-1-1,6-1 1,-8 2 32,0 1 1,0 0 0,0-1-1,0 1 1,0 0 0,0 0-1,0 0 1,0 0 0,0 0-1,0 0 1,0 1 0,0-1-1,0 0 1,0 0 0,0 1-1,0-1 1,-1 0 0,1 1-1,0-1 1,0 1 0,0-1-1,0 1 1,0 0 0,-1-1-1,1 1 1,0 0 0,-1-1-1,1 1 1,0 0 0,-1 0-1,1 0 1,-1 0 0,1 0-1,-1-1 1,1 3 0,3 10-6,0 1 1,-1 0 0,-1 0-1,0 0 1,-1 0-1,0 15 1,0-5 40,4 84 650,-10 144 0,4-218-401,1-28-102,0 1 1,0 0-1,0-1 1,-1 1-1,-2 7 1,3-7 437,-2-13-3235,1 3 1014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9:5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 3968,'-16'-4'8299,"23"10"-6636,-1-2-1389,-1-1 0,0 0-1,1-1 1,0 1 0,0-1-1,0 0 1,0 0 0,7 0-1,3 0 19,-1 0 0,18-1 0,56-8 328,0 0-488,31 4 305,-97 1-76,-22 2-441,0 0 1,-1 0-1,1 0 0,0 0 1,0-1-1,0 1 0,-1 0 1,1 0-1,0-1 0,-1 1 1,1 0-1,0-1 0,-1 1 1,1-1-1,0 1 0,-1-1 1,1 1-1,-1-1 0,1 1 1,0-2-1,-1 2-93,0-1-1,0 0 1,0 1 0,-1-1-1,1 1 1,0-1-1,0 1 1,-1-1 0,1 1-1,0-1 1,-1 1-1,1-1 1,0 1 0,-1-1-1,1 1 1,-1 0-1,1-1 1,-1 1 0,1 0-1,-1-1 1,1 1-1,-1 0 1,1 0 0,-1-1-1,1 1 1,-1 0-1,1 0 1,-1 0 0,1 0-1,-1 0 1,0 0 0,0 0-1,-21 0-4682,22 0 4634,-19 3-2380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9:5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4064,'-20'0'1307,"20"1"-1289,0-1 1,0 0 0,0 0 0,0 0 0,0 0 0,-1 0 0,1 0 0,0 0 0,0 0 0,0 0 0,0 1 0,0-1 0,0 0 0,0 0 0,0 0 0,0 0 0,0 0 0,0 0 0,-1 1 0,1-1 0,0 0 0,0 0 0,0 0 0,0 0 0,0 0 0,0 1 0,0-1 0,0 0 0,0 0 0,0 0 0,0 0 0,0 0 0,1 1 0,-1-1 0,0 0 0,0 0 0,0 0 0,0 0 0,0 0 0,0 0 0,0 1 0,0-1 0,0 0 0,0 0 0,0 0-1,1 0 1,-1 0 0,0 0 0,0 0 0,6 7 1571,0-4-871,-1-1 0,1 0 0,1 0-1,-1 0 1,0-1 0,0 0 0,8 0 0,2 1 186,38 4 241,96-4 1,-93-2-2005,-56 0 487,1 0 0,-1 0 0,0 0 1,1-1-1,-1 1 0,1 0 0,-1-1 1,0 1-1,1-1 0,-1 0 0,0 1 1,2-2-1,0 1-1108,10-4-1950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9:5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 4800,'-4'-5'581,"-2"2"3094,6 8 198,0 12-3944,-6 134 1884,-5 58-404,8-188-1212,1-10 23,1 0-1,0 0 1,1 0-1,0 0 1,2 16-1,-2-27-194,0-1 0,0 1 0,0 0 0,0 0 0,0 0 0,0 0 0,0 0 0,0 0 0,0 0 0,0 0-1,0 0 1,0-1 0,0 1 0,1 0 0,-1 0 0,0 0 0,0 0 0,0 0 0,0 0 0,0 0 0,0 0 0,0 0 0,0 0 0,0 0 0,0 0 0,0 0 0,1 0 0,-1 0-1,0 0 1,0 0 0,0-1 0,0 1 0,0 0 0,0 0 0,0 0 0,0 0 0,0 0 0,1 0 0,-1 0 0,0 1 0,0-1 0,0 0 0,0 0 0,0 0 0,0 0-1,0 0 1,0 0 0,0 0 0,0 0 0,1 0 0,-1 0 0,0 0 0,0 0 0,0 0 0,0 0 0,0 0 0,0 0 0,0 0 0,0 1 0,0-1 0,0 0 0,0 0 0,0 0-1,0 0 1,7-15 569,5-22-340,-12 36-222,61-177 127,-50 152-229,1 0 0,1 0-1,1 2 1,28-38 0,-38 57-9,0 1-1,0-1 1,0 0 0,1 1-1,0 0 1,0 0-1,0 0 1,0 1-1,7-4 1,-12 7 60,1 0 0,0 0 1,-1-1-1,1 1 0,0 0 1,0 0-1,-1 0 0,1 0 1,0 0-1,-1 1 0,1-1 1,0 0-1,0 0 0,-1 0 1,1 1-1,0-1 0,-1 0 1,1 1-1,0-1 0,-1 0 1,1 1-1,-1-1 0,1 1 1,-1-1-1,1 1 0,-1-1 0,1 1 1,-1 0-1,1-1 0,-1 1 1,0-1-1,1 1 0,-1 0 1,1 1-1,6 25-20,-7-26 28,2 20-47,-1 0 1,-1 0-1,-2 22 0,0-15 59,-4 40 286,-1 19 402,7-84-578,0 0-1,0 0 0,1-1 1,-1 1-1,1 0 0,-1 0 1,2 3-1,-2-5-89,0-1-1,0 0 1,1 0 0,-1 0-1,0 1 1,0-1 0,0 0-1,0 0 1,1 0-1,-1 1 1,0-1 0,0 0-1,0 0 1,1 0 0,-1 0-1,0 1 1,0-1 0,1 0-1,-1 0 1,0 0 0,0 0-1,1 0 1,-1 0 0,0 0-1,0 0 1,1 0 0,-1 0-1,0 0 1,0 0 0,1 0-1,0 0 16,0-1 1,0 1-1,0-1 0,0 1 0,0-1 0,0 0 1,0 1-1,-1-1 0,1 0 0,0 0 0,1-1 1,20-27 178,24-40 1,-2 2-146,-14 25-210,2 1 0,1 1 0,46-42 0,-77 80 101,0 1 0,0-1 0,1 1 0,-1 0 0,0-1 0,0 1 0,1 0 0,-1 0 0,1 0 0,-1 1 0,5-2 1,-6 2 29,0 0 1,0 0 0,0 0-1,1 0 1,-1 0 0,0 0 0,0 1-1,0-1 1,0 0 0,0 1 0,0-1-1,0 1 1,0-1 0,0 1 0,0-1-1,0 1 1,0 0 0,0-1 0,0 1-1,0 0 1,-1 0 0,1 0 0,0-1-1,-1 1 1,1 0 0,0 0 0,0 2-1,2 5 4,1 0 0,-2 1 0,1-1-1,-1 1 1,2 13 0,0 47 232,-2-40-204,-3 66 217,0-3 171,2-19 965,-1-70-1687,-1-4 414,2-2-1901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7:0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183 100 2656,'2'-2'168,"-1"0"0,1 0 0,-1-1 0,1 1 0,-1 0 0,0-1 0,0 1-1,0 0 1,0-1 0,0-4 0,0 4 178,-1 1 0,1-1-1,0 0 1,0 0 0,0 1 0,1-1-1,1-2 1,22-40 6886,-26 51-3088,-1 12-2956,0 8-931,-5 11 155,0 0 0,-3-1-1,-1 0 1,-26 60 0,28-77-315,-23 50 236,-39 122-1,67-178-616,3-7 450,0 0 0,-1-1 1,0 1-1,-4 7 0,-4-2-2121,9-10 1461,-1 0 0,1-1 1,0 1-1,0-1 0,-1 0 0,1 1 1,0-1-1,0 0 0,-1 0 1,1 1-1,-2-1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9:17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1333 9216,'4'-1'6890,"7"-2"-4113,25-6-1367,-26 4-1085,1-1 0,-1 0 1,0-1-1,0 0 0,-1 0 1,0-1-1,11-12 0,-7 6-86,-1 0-1,0-1 0,-2 0 0,12-22 1,29-68 653,-41 84-746,32-79 648,-24 54-262,2 0-1,43-68 1,-56 101-424,-6 10-101,0 1-1,0-1 0,0 1 0,1-1 0,-1 1 1,1 0-1,0 0 0,0 0 0,2-3 0,-3 5-6,-1 0-1,0 0 0,0 0 0,0 0 0,0 0 0,1 0 1,-1 0-1,0-1 0,0 1 0,0 0 0,0 0 0,1 0 1,-1 0-1,0 0 0,0 0 0,0 0 0,1 0 1,-1 1-1,0-1 0,0 0 0,0 0 0,0 0 0,1 0 1,-1 0-1,0 0 0,0 0 0,0 0 0,0 0 0,0 0 1,1 1-1,-1-1 0,0 0 0,0 0 0,0 0 0,0 0 1,0 0-1,0 0 0,0 1 0,1-1 0,2 11-46,1 19-32,-4-25 73,1 49 69,-2-1 0,-14 95-1,7-78-26,4-37 28,-1 0 0,-2-1 0,-17 50 0,21-74-44,0 0-1,-1 0 1,-7 10 0,11-16-21,-1-1 1,-1 1-1,1-1 1,0 1-1,0-1 1,0 1 0,-1-1-1,1 0 1,-1 1-1,1-1 1,-1 0-1,1 0 1,-1 0-1,0 0 1,0-1-1,1 1 1,-1 0-1,0-1 1,-3 1-1,3-1-23,0 0 0,1-1 0,-1 1 0,0-1 0,0 0-1,1 1 1,-1-1 0,0 0 0,1 0 0,-1 0 0,1 0-1,-1-1 1,1 1 0,0 0 0,-1 0 0,1-1 0,0 1-1,0-1 1,0 1 0,-1-3 0,-2-4-109,-1 1 0,-4-15 0,-19-62-464,27 80-157,5 8 368,9 15 321,3 5 288,-11-19-121,1 0 1,-1 0-1,1-1 0,0 0 1,0 0-1,0 0 0,0 0 0,1-1 1,-1 0-1,1-1 0,0 1 1,0-1-1,0 0 0,0-1 0,0 0 1,1 0-1,-1-1 0,12 0 0,-2-1 13,1-1 0,-1-1 0,0 0-1,0-1 1,0-1 0,28-12 0,1-6-6,-2-1 0,-1-2 1,-1-2-1,-1-2 0,71-67 1,-68 52-162,8-8-14,-46 48 2,-4 3 68,1 0 1,-1 0 0,0 0-1,1 1 1,-1-1 0,6-2-1,-2 5-18,-3-2 208,-7-2-75,1 1-144,0 1 0,1 0 1,-1-1-1,0 1 0,0 0 0,0 1 0,0-1 0,0 1 0,0-1 1,0 1-1,0 0 0,0 0 0,0 0 0,0 0 0,0 1 1,0-1-1,1 1 0,-1 0 0,0 0 0,0 0 0,0 0 0,0 0 1,1 0-1,-1 1 0,1 0 0,-1-1 0,1 1 0,0 0 1,-3 3-1,-3 3 32,0 0 0,1 0 0,0 1 0,1 1 1,0-1-1,0 1 0,-4 10 0,1 0 22,0 1 0,2-1 0,0 2 0,1-1 0,1 1 0,2 0 0,-2 26 0,4-38 3,2 1-1,-1-1 0,2 0 1,-1 0-1,1 0 1,1 0-1,6 18 0,-6-22 6,1 1 1,-1 0-1,1-1 0,1 0 0,-1 0 0,1 0 0,0-1 0,0 1 0,1-1 0,0-1 0,11 9 0,-11-10 1,0 0-1,0 0 1,1 0-1,-1-1 1,1 0-1,-1 0 1,1 0-1,-1-1 1,1 0-1,0-1 1,8 0 0,7-1 48,0-1 0,24-5 0,-37 5-48,30-6 3,0-1 1,0-3-1,0-1 1,-2-1-1,39-22 1,-47 20-57,0-1 0,0-2 0,-2-1 0,-1-1 0,0-1 0,32-37 0,82-120-103,-125 155 72,-15 21-72,-10 16-283,-19 27 387,-40 78 1,13-22 45,55-93-26,-46 78 169,43-72-146,1 0 1,-1 0-1,2 0 1,-1 0-1,1 1 1,0-1-1,0 18 0,2-25-22,0 0-1,0 1 1,0-1-1,1 0 1,-1 0-1,1 0 1,0 1-1,-1-1 1,1 0-1,0 0 1,0 0-1,0 0 0,0 0 1,1-1-1,-1 1 1,1 0-1,2 2 1,-3-3 10,0 0 1,1 0 0,-1 0-1,0 0 1,1-1 0,-1 1 0,1 0-1,-1-1 1,1 1 0,-1-1-1,1 0 1,0 1 0,-1-1-1,1 0 1,-1 0 0,1 0-1,0 0 1,-1 0 0,1-1-1,-1 1 1,1 0 0,-1-1-1,1 1 1,-1-1 0,3-1-1,0 0 0,1-1 0,-1 0 0,1 0 0,-1 0 0,0 0 0,0-1 0,0 0 0,-1 0 0,6-7 0,0-2 3,-2 0 0,10-22 0,2-10-165,-3-1 0,-1-1 0,-3 0-1,9-62 1,-20 92-248,-3 23 155,-7 29 96,3-8 150,1 0 0,2 0 0,0 0 0,2 0 0,5 55 0,-3-75-2,1 1 0,0-1 0,0 0 0,3 9 0,-4-14 11,0 0 1,0 0-1,0 0 0,0 0 0,1 0 1,-1-1-1,0 1 0,1 0 0,-1-1 0,1 1 1,-1-1-1,1 1 0,0-1 0,0 0 1,0 0-1,0 0 0,0 0 0,3 1 0,-1-1 10,1 0-1,0 0 0,-1-1 1,1 0-1,0 0 0,0 0 1,0 0-1,-1-1 0,10-2 1,-2-1-26,0 0 0,17-9 0,-7 1 35,-1-1 0,0 0 0,35-32 0,-12 7 49,-2-1 1,-2-3-1,43-57 0,-31 25-271,83-161-1,-24 3-46,-47 94-46,-57 123 148,0-1 1,-1 1-1,7-28 0,-13 42 123,2-20-219,-2 21 219,0-1 0,0 1 0,0 0 1,0-1-1,0 1 0,0-1 1,0 1-1,-1-1 0,1 1 0,0-1 1,0 1-1,0 0 0,-1-1 0,1 1 1,0 0-1,0-1 0,-1 1 1,1 0-1,0-1 0,-1 1 0,1 0 1,-1-1-1,1 1 0,0 0 1,-1 0-1,1-1 0,-1 1 0,1 0 1,0 0-1,-1 0 0,1 0 1,-2 0-1,2 0 3,-1 0 0,0 0 0,1 0 0,-1 0 0,1 0 0,-1 0 0,0 1 1,1-1-1,-1 0 0,1 0 0,-1 1 0,0-1 0,1 1 0,-1-1 0,1 0 0,-1 1 0,1-1 0,0 1 1,-1-1-1,1 1 0,-1-1 0,1 1 0,0-1 0,-1 2 0,-10 15-35,2 1 0,-1 0 0,-9 30 0,-70 218 29,68-184 275,-10 90 0,31-172-264,-8 56 70,3 0-1,2 1 0,6 72 1,-3-128-65,1 12 71,5 28 0,-5-36-16,1 0 0,-1 0 0,1-1 0,1 1 1,-1 0-1,0-1 0,1 0 0,6 8 0,-8-11-45,0 0 0,0 0-1,0 0 1,-1 0 0,1-1-1,0 1 1,0 0 0,1 0-1,-1-1 1,0 1 0,0-1-1,0 1 1,0-1 0,0 1-1,1-1 1,-1 0 0,0 0-1,0 1 1,1-1-1,-1 0 1,0 0 0,0 0-1,1 0 1,-1-1 0,0 1-1,0 0 1,1 0 0,1-2-1,1 0 8,1 0-1,-1-1 1,0 1-1,0-1 1,0 0-1,-1-1 1,1 1 0,3-5-1,73-86 102,-1 0-203,31-32-77,-83 90 57,41-70-1,22-85-217,-13-12-22,-36 92 113,-39 105 209,14-35-154,-1 0 1,11-61-1,-23 85 12,-3 17 157,0 0 1,0 0 0,0 0 0,0 0-1,0 0 1,0 0 0,0 0-1,0 0 1,0 0 0,0 0-1,0 0 1,0-1 0,0 1-1,0 0 1,0 0 0,0 0-1,0 0 1,0 0 0,0 0 0,0 0-1,0 0 1,0 0 0,0-1-1,0 1 1,0 0 0,0 0-1,0 0 1,0 0 0,0 0-1,0 0 1,0 0 0,0 0-1,0 0 1,0 0 0,0-1-1,0 1 1,0 0 0,0 0 0,0 0-1,0 0 1,-1 0 0,1 0-1,0 0 1,0 0 0,0 0-1,0 0 1,0 0 0,0 0-1,0 0 1,0 0 0,0 0-1,-1 0 1,1 0 0,0 0 0,0 0-1,0 0 1,0 0 0,0 0-1,0 0 1,0 0 0,0 0-1,0 0 1,-1 0 0,1 0-1,0 0 1,0 0 0,-5 7-42,3-5 35,2-1 8,-10 11-3,1 2 1,-9 18 0,-61 156 33,11 12 43,58-169-59,-8 25 192,-11 60 0,25-90-120,1 0 0,0 0 1,2 0-1,4 44 0,0-42-29,1-1 0,11 36 0,-12-53-7,0 0 0,1 0 1,0 0-1,1-1 0,0 0 0,0 0 0,1 0 0,0-1 0,12 13 0,-16-19-24,-1 0 0,2-1 0,-1 1 0,0 0 0,0-1 0,1 1 0,-1-1 0,0 1 1,1-1-1,-1 0 0,1 0 0,0-1 0,-1 1 0,1 0 0,0-1 0,0 0 0,-1 1 0,1-1 0,0 0 0,0 0 0,-1-1 0,1 1 0,0-1 0,0 1 0,4-3 0,-2 0 1,1 0-1,-2 0 1,1-1-1,0 1 1,-1-1-1,7-7 0,22-29 13,-29 33-39,20-25-109,-2-2 0,-1-1-1,19-45 1,-35 69-3,6-23 0,-9 31 82,-2-1 0,1 0 0,0 1 0,-1-1 0,1 0 0,-1 0 0,0 1 0,-1-1 0,1 0-1,-2-6 1,2 9 21,0 0 0,-1 0-1,1 1 1,0-1-1,-1 0 1,1 0-1,0 1 1,-1-1-1,1 0 1,-1 1-1,0-1 1,1 0 0,-1 1-1,1-1 1,-1 1-1,0-1 1,1 1-1,-1-1 1,0 1-1,0 0 1,1-1-1,-1 1 1,0 0 0,0-1-1,0 1 1,0 0-1,1 0 1,-1 0-1,0 0 1,0 0-1,0 0 1,0 0-1,1 0 1,-1 0 0,0 0-1,0 0 1,0 1-1,0-1 1,1 0-1,-1 1 1,-1 0-1,-2 1-1,0 0 0,0 0 0,0 1 0,0-1 0,0 1 0,-3 4 0,1-1 18,1 1 0,-1 0 0,1 0 0,1 1 0,-1-1 1,1 1-1,1 0 0,-1 0 0,2 1 0,-4 9 0,2 0 84,1-1 0,0 1 0,0 35 0,3-40-27,1 0 0,0 1 0,5 19-1,-4-26-13,0 0 0,0 0 0,1 0 0,0 0 0,0 0 0,1-1 0,0 0 0,5 7-1,-7-11-22,0 0 0,0 0 0,0 0 0,0-1 0,1 1 0,-1 0 0,0-1-1,1 0 1,-1 1 0,1-1 0,0 0 0,0 0 0,-1-1 0,1 1 0,0-1 0,0 1-1,0-1 1,-1 0 0,1 0 0,0 0 0,0 0 0,0 0 0,3-2 0,6 0 110,0-2 0,0 0 0,21-10 0,-33 14-136,46-23 41,79-54-1,-81 47-65,-16 13 42,-2-1 0,0-2 0,-2 0 0,40-42 0,-60 57-43,-1 0-1,0 0 1,0 0-1,-1-1 1,1 1-1,2-9 1,2-6 150,-6 19-141,-1 0 0,0 0-1,1 0 1,-1 1 0,1-1 0,-1 0 0,1 0 0,0 0-1,-1 1 1,1-1 0,0 0 0,0 1 0,0-1-1,-1 0 1,1 1 0,0-1 0,0 1 0,0 0-1,0-1 1,0 1 0,0 0 0,0-1 0,0 1-1,0 0 1,0 0 0,0 0 0,1 0 0,3-1 7,0 1 1,-1 0 0,1-1 0,0 2-1,-1-1 1,1 1 0,-1-1-1,1 1 1,0 0 0,-1 1-1,0-1 1,1 1 0,-1 0 0,0 0-1,0 0 1,0 1 0,0 0-1,0-1 1,-1 1 0,1 0-1,-1 1 1,0-1 0,0 1 0,0-1-1,0 1 1,3 7 0,-1 3-12,0 1 0,-2 0-1,1 0 1,0 23 0,-2-19 89,1-1 0,9 31 0,-12-47-55,1 1-1,0-1 1,0 1-1,0-1 0,0 0 1,1 1-1,-1-1 1,1 0-1,-1 0 0,1 0 1,0 0-1,0 0 1,0 0-1,0-1 0,0 1 1,0 0-1,0-1 1,0 0-1,1 0 0,-1 1 1,1-1-1,-1 0 1,1-1-1,-1 1 1,1 0-1,-1-1 0,1 0 1,0 1-1,-1-1 1,1 0-1,0 0 0,-1-1 1,1 1-1,0 0 1,-1-1-1,6-1 0,13-7 72,-1 0 0,1-1 0,32-23 0,-16 11 2,174-119-66,-182 116-50,-18 14-85,0 2-1,17-11 0,-28 20 103,0 0 0,1 0 1,-1 1-1,1-1 0,-1 0 0,0 0 0,0 1 0,1-1 1,-1 0-1,0 1 0,1-1 0,-1 0 0,0 1 0,0-1 1,0 1-1,1-1 0,-1 0 0,0 1 0,0-1 1,0 1-1,0-1 0,0 1 0,1 5 13,0 0 1,-1 0-1,0 0 1,0 0-1,-1 0 0,-1 9 1,-1 10 111,2-8-65,1 1 1,0-1 0,2 0 0,0 0 0,1 0-1,6 18 1,-9-33-28,0 0-1,1 0 1,0 0-1,-1 0 1,1-1-1,0 1 1,0 0-1,0-1 1,0 1-1,0-1 1,1 1-1,-1-1 1,0 0-1,3 2 1,-3-2-9,0-1 1,0 1 0,0-1 0,0 0-1,0 1 1,1-1 0,-1 0-1,0 0 1,0 0 0,0 0 0,1 0-1,-1 0 1,0 0 0,0 0 0,0 0-1,0 0 1,1-1 0,-1 1 0,0-1-1,0 1 1,0-1 0,0 1 0,1-1-1,7-5-5,-1 0-1,0 0 0,0-1 0,-1 1 0,0-2 1,9-11-1,20-19-7,-20 24-13,1 0 0,-1 2-1,2 0 1,0 1 0,37-17 0,-55 28 12,0-1 0,0 1 0,0 0 0,1 0 0,-1 0 1,0 0-1,0 0 0,0 0 0,0 0 0,0 0 0,0 0 1,0 0-1,1 0 0,-1 0 0,0 0 0,0 0 0,0 0 1,0 0-1,0 0 0,0 0 0,0 0 0,1 0 0,-1 0 1,0 0-1,0 0 0,0 0 0,0 0 0,0 0 0,0 0 1,0 1-1,0-1 0,1 0 0,-1 0 0,0 0 0,0 0 1,0 0-1,0 0 0,0 0 0,0 0 0,0 0 0,0 1 1,0-1-1,0 0 0,0 0 0,0 0 0,0 0 0,0 0 1,0 0-1,0 0 0,0 1 0,0-1 0,0 0 0,0 0 1,0 0-1,0 0 0,0 0 0,-3 12-24,-10 13 66,6-12-91,2-7 73,2 0 0,-1 0 0,1 0 0,0 1 1,0-1-1,0 1 0,1 0 0,0 0 0,-1 13 1,3-19-22,0-1-1,0 1 1,0-1 0,0 1 0,0-1 0,0 0 0,0 1 0,1-1 0,-1 1 0,0-1-1,0 1 1,0-1 0,1 1 0,-1-1 0,0 0 0,1 1 0,-1-1 0,0 0 0,1 1-1,-1-1 1,1 0 0,-1 1 0,0-1 0,1 0 0,-1 0 0,1 1 0,-1-1 0,1 0-1,-1 0 1,1 0 0,-1 0 0,1 0 0,-1 0 0,1 0 0,-1 0 0,1 0 0,-1 0-1,1 0 1,-1 0 0,1 0 0,26-6 51,-21 5-55,104-32-80,38-9 86,-144 41-4,0 1 0,0-1 0,0 1 0,0-1 0,0 1-1,0 0 1,0 1 0,0-1 0,6 2 0,-8-1-4,0-1 1,-1 1-1,1 0 0,0 0 1,-1 0-1,1 0 0,-1 0 1,1 0-1,-1 0 1,0 0-1,1 0 0,-1 1 1,0-1-1,0 1 0,0-1 1,0 1-1,0-1 0,0 1 1,-1 0-1,1-1 0,0 1 1,-1 0-1,1 2 0,2 14 7,-1-1 0,0 33 0,-2-48 2,0 0 0,0 0-1,0 0 1,0 0 0,0 0 0,0 0 0,1 0 0,-1 0 0,1 0 0,0 0 0,0 0 0,-1-1 0,1 1 0,0 0 0,0 0 0,1-1-1,-1 1 1,0-1 0,1 1 0,-1-1 0,0 1 0,1-1 0,0 0 0,-1 0 0,3 1 0,-1-1-3,-1 0 0,1 0 0,0 0-1,0-1 1,0 1 0,0-1 0,0 0 0,0 0 0,-1 0 0,1 0 0,0-1 0,0 1-1,0-1 1,0 1 0,0-1 0,4-2 0,10-5-1,-1-1 0,30-21 0,5-3 0,18-5 0,81-33 0,-97 47-261,-68 28 213,0 2-1,0 0 1,1 0 0,-1 1 0,1 1 0,1 1-1,0 0 1,0 0 0,0 1 0,1 1 0,-12 14 0,6-3 90,0-1 0,2 2 0,0 1 0,1 0 0,-16 38 0,27-54-14,0 1-1,1 0 1,0 0-1,1 0 0,0 0 1,-1 11-1,3-20-26,0 0 0,0 0-1,0 0 1,0 0 0,0 0 0,0 0-1,0 0 1,0 0 0,0 1-1,0-1 1,0 0 0,0 0 0,0 0-1,0 0 1,0 0 0,0 0-1,0 0 1,0 0 0,0 0 0,0 0-1,0 0 1,1 0 0,-1 0-1,0 0 1,0 0 0,0 0-1,0 0 1,0 0 0,0 0 0,0 1-1,0-1 1,0 0 0,0 0-1,0 0 1,1 0 0,-1 0 0,0 0-1,0-1 1,0 1 0,0 0-1,0 0 1,0 0 0,0 0 0,0 0-1,0 0 1,0 0 0,0 0-1,1 0 1,-1 0 0,7-4-36,8-8-56,35-29-45,-43 36 109,0 0 0,1 0-1,0 1 1,0 0 0,11-4 0,-18 7 19,0 1 0,0 0 0,0-1 0,0 1 0,-1 0 0,1 0 1,0-1-1,0 1 0,0 0 0,0 0 0,0 0 0,0 0 0,-1 0 0,1 0 0,0 0 0,0 1 0,0-1 0,0 0 0,0 0 0,-1 1 1,1-1-1,0 0 0,0 1 0,0-1 0,-1 1 0,1-1 0,0 1 0,-1-1 0,1 1 0,0 0 0,-1-1 0,1 1 0,-1 0 0,1-1 1,-1 1-1,1 0 0,-1 0 0,0 0 0,1-1 0,-1 1 0,0 0 0,1 0 0,-1 0 0,0 0 0,0 1 0,0 5-29,1 0 0,-2 0 1,1 0-1,-3 12 0,3-19 37,-5 23-4,0 1 1,-2-2 0,-11 26 0,-34 64 207,46-99-171,-80 158 143,70-138-154,-1-1 0,-2-1 0,-1-1 0,-2 0 0,-1-2 0,-39 39 0,32-41 25,-2-1 0,0-1 0,-2-2 0,-44 23 0,65-38-85,-1-1 0,0 0-1,0-1 1,0 0 0,-15 2 0,23-5 17,1-2 0,0 1 0,0 0 0,-1-1 0,1 0 0,-8-1 0,11 0 20,0 1 0,0-1 0,0 0 1,1 1-1,-1-1 0,0 0 0,0 0 0,0 0 0,1 0 0,-1-1 0,0 1 0,1 0 0,-1-1 1,1 1-1,0-1 0,-1 1 0,1-1 0,0 0 0,0 0 0,-1-2 0,-1-3-8,0-1-1,1 0 1,0 0-1,1 0 0,-1 0 1,2 0-1,-1-11 1,1-3-28,5-35 1,-2 39-16,1 0-1,1 0 1,0 1-1,2 0 1,0 0 0,0 1-1,2 0 1,15-24-1,-9 20-992,30-33 0,25-12-4334,-58 56 3614,-1-1-1,0 0 1,0-1 0,-1 0 0,-1-1-1,0 1 1,0-2 0,8-17-1,5-19-2372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9:57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28 2496,'-15'-6'891,"-17"-11"4100,31 17-4805,1-1 0,-1 1-1,1-1 1,-1 1 0,0-1 0,0 1-1,1 0 1,-1 0 0,0-1-1,1 1 1,-1 0 0,0 0-1,0 0 1,0-1 0,1 1-1,-1 0 1,0 0 0,0 0 0,1 0-1,-1 1 1,-1-1 0,24 4 4313,3 0-4193,243 29 974,-257-32-1165,0 1 0,1-1 0,-1-1 0,0 0 0,1-1 0,11-2 0,-22 3-147,-1 0 0,1 0 0,-1 0 0,1 0 0,-1 0-1,1-1 1,-1 1 0,1 0 0,-1 0 0,1-1 0,-1 1 0,1 0 0,-1-1 0,0 1-1,1 0 1,-1-1 0,0 1 0,1-1 0,-1 1 0,0-1 0,1 1 0,-1 0 0,0-2-1,0 2-162,0 0 0,0-1 0,0 1-1,0-1 1,0 1 0,0 0-1,-1-1 1,1 1 0,0-1-1,0 1 1,0 0 0,-1-1-1,1 1 1,0 0 0,-1-1 0,1 1-1,0 0 1,-1 0 0,1-1-1,0 1 1,-1 0 0,1 0-1,0 0 1,-1-1 0,1 1-1,-1 0 1,1 0 0,0 0 0,-1 0-1,1 0 1,-1 0 0,0 0-1,-4-1-1990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19:5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42 4640,'-16'0'1504,"16"0"-1422,0 1 0,0-1 0,0 1 0,0-1 0,0 0 0,0 1-1,0-1 1,0 1 0,1-1 0,-1 1 0,0-1 0,0 1 0,0-1 0,0 0 0,1 1 0,-1-1 0,0 1 0,0-1 0,1 0 0,-1 1 0,0-1 0,1 0 0,-1 1 0,0-1 0,1 0 0,-1 1 0,1-1-1,-1 0 1,1 1 0,1-1 137,1 1 0,-1 0-1,0-1 1,1 1-1,-1-1 1,1 0 0,-1 1-1,0-1 1,1 0 0,-1-1-1,1 1 1,3-1-1,7-1 738,207-20 4982,32-3-4895,-217 22-1007,-22 1-340,0 1 0,0 0 1,21 2-1,-24 0-3541,-2-1 1040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0:0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14 888 3136,'0'3'606,"0"-1"0,-1 0 0,0 1 0,0-1 0,1 0-1,-1 1 1,-1-1 0,1 0 0,-2 3 0,3-5-447,0 0 0,-1 1 1,1-1-1,0 1 0,-1-1 0,1 1 0,0-1 0,-1 1 0,1-1 0,0 1 0,0-1 1,0 1-1,0 0 0,-1-1 0,1 1 0,0-1 0,0 1 0,1 1 1286,3-8 2010,11-14-1886,-9 12-1313,-1 0 0,1 0 0,7-18-1,60-176 915,-16-9-701,-34 121-364,-12 53-64,1-1 0,28-59 0,-37 89-4,1-1 0,-2 0-1,1-1 1,-1 1 0,0 0 0,-1-1 0,0 1 0,-1-1-1,0-14 1,0 18 22,0 4-45,0 1 1,0 0 0,0 0-1,1-1 1,-1 1-1,1 0 1,-1 0 0,1 0-1,-1-1 1,1 1 0,1-1-1,-1 1-8,-1-1-1,1 1 0,0 0 1,0-1-1,-1 1 0,1-1 1,-1 1-1,1-1 1,-1 1-1,0-1 0,1-2 1,4-11-721,3 31 416,-2-7 203,1 6 55,0 1 0,4 19 0,-5-17 76,13 29 0,10 19-59,-18-40 98,1 0 0,19 31-1,-20-38 124,-10-15-148,1 0-1,0-1 1,0 1 0,0-1-1,0 0 1,1 0-1,-1 0 1,1 0-1,5 5 1,-8-8-21,1 0 1,0 1-1,-1-1 1,1 0-1,0 0 1,-1 0-1,1 0 0,0 1 1,-1-1-1,1 0 1,0 0-1,0 0 1,-1-1-1,1 1 0,0 0 1,-1 0-1,1 0 1,0 0-1,-1-1 1,1 1-1,-1 0 0,1-1 1,0 1-1,-1 0 1,1-1-1,0 0 0,16-15 394,-13 12-411,9-12 207,18-27 1,7-10-53,-19 29-167,-2 0 1,17-32 0,12-18 27,-2 7-144,-43 65 83,0 1 0,-1 0 0,1-1 1,0 1-1,0 0 0,0 0 0,0-1 0,0 1 0,0 0 0,1 0 1,-1 0-1,3-1 0,-4 2 21,0 0 0,1 0 1,-1 0-1,0 0 0,0 0 0,1 0 0,-1 0 1,0 0-1,1 0 0,-1 0 0,0 0 1,0 0-1,1 0 0,-1 0 0,0 0 0,1 0 1,-1 0-1,0 0 0,0 1 0,1-1 1,-1 0-1,0 0 0,0 0 0,1 0 0,-1 1 1,6 11-144,53 297 97,-45-208 157,7 60 183,6 10 588,-25-158-741,-1-7-34,0-1 0,1 1 1,-1-1-1,1 0 0,3 7 1,0-1 206,5 9-3360,-4-6-5138,-1-3 4667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0:13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1 404 1728,'0'6'7034,"0"-12"-5359,5-31 48,-5 19-1266,0-12 192,4-39-1,-2 49-270,-1-24 0,0-14 312,0-5-242,-1 34-278,2 19-92,0 7-286,-1 5-376,7 6 434,-7-5 155,0-1 0,0 1 0,0-1-1,0 1 1,0-1 0,-1 1 0,1 5 0,2 6 122,21 87-52,-13-51 20,0 7-68,-8-35 12,2-1 0,8 27 0,-6-27 88,-4-11 109,0-1 1,1 0-1,10 19 885,-13-36-379,4-9-571,0 0 1,-1 0-1,0-1 1,0-25-1,2 0-15,6-46-162,10-51 103,-20 134-174,-1 1 0,1-1 0,0 1 0,0 0 0,6-9 1,3 0-2636,-11 13 2588,0 1 1,1 0 0,-1 0 0,0 0 0,0 0 0,1 0 0,-1 0 0,0 0 0,0 0 0,1 0 0,-1 0 0,0 0 0,0 0 0,1 0 0,-1 0 0,0 0 0,0 0 0,1 0 0,-1 0 0,0 0 0,0 1 0,1-1 0,-1 0 0,0 0 0,0 0 0,0 0 0,1 0 0,-1 1-1,0-1 1,0 0 0,0 0 0,0 0 0,0 1 0,1-1 0,-1 0 0,0 0 0,0 0 0,0 1 0,1 0-236,4 6-1747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0:1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2912,'5'-16'8944,"-5"20"-8156,0 0-1470,5 201 3456,8 24-1937,-14-192-802,1-29 150,-1-1 0,1 1 0,1 0 0,1 10 0,0-13-2978,-1-18-3658,0 4 3647,3-2 655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0:15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2 115 4800,'-1'-14'997,"1"10"-652,-1 0 1,1 0 0,0 0-1,0 0 1,1 0-1,-1 0 1,1 1-1,0-1 1,0 0-1,0 0 1,0 0-1,1 1 1,1-5-1,0 4-159,1 1 0,0-1-1,0 0 1,0 1 0,0 0 0,0 0-1,1 0 1,-1 1 0,1 0-1,0-1 1,0 2 0,0-1-1,0 0 1,0 1 0,0 0-1,0 0 1,0 1 0,0-1 0,1 1-1,-1 0 1,8 2 0,-5-2-8,-1 2 0,0-1 1,0 1-1,0 0 0,0 0 1,0 1-1,0-1 0,-1 2 1,1-1-1,-1 1 0,0 0 1,0 0-1,0 1 0,-1-1 0,6 7 1,-9-9-76,0 0 1,-1 0-1,1 0 1,-1 1-1,0-1 1,0 0-1,0 1 1,0-1-1,0 1 1,0-1-1,0 1 0,-1-1 1,1 1-1,-1 0 1,0-1-1,0 1 1,0 0-1,-1 4 1,0-4-24,0 1 0,0-1 0,0 1 1,-1-1-1,1 1 0,-1-1 0,0 0 1,0 0-1,0 0 0,0 0 0,-1 0 0,-3 3 1,2-2-73,0 0 1,0-1-1,-1 1 1,0-1-1,0 0 1,0 0-1,0-1 1,0 0-1,0 0 1,0 0 0,-1 0-1,1-1 1,-1 0-1,0 0 1,1 0-1,-1-1 1,-10 0-1,-4-6-2658,4-2 693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0:2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691 96 1248,'-8'-5'10528,"2"0"-9168,1 2-927,1-1 0,-1 1 0,-1 0 0,1 0 0,0 0 1,-1 1-1,1 0 0,-8-2 0,5 3-169,0 1 0,1-1 1,-1 2-1,1-1 0,-10 2 0,-18 1 428,30-2-633,1 0-1,-1 0 0,1 1 1,-1 0-1,1 0 0,0 0 1,-1 0-1,-5 5 0,-6 2 4,7-4 68,1 1-1,-1 0 1,1 1 0,-14 13-1,-8 8 146,-13 6 261,-65 67 0,79-69-345,-38 40-25,34-36-27,25-25 5,-1-1 0,-12 10 0,14-12-16,0-1 0,1 1 0,0 0 0,0 0 0,1 1 0,0 0 0,1 0 0,-1 0 0,2 0 0,-1 1 0,-2 15 0,5-21-64,0 1 0,1-1 0,0 0 0,0 0 0,0 0 0,0 1 0,1-1 0,0 0 0,-1 0 0,2 0 0,-1 0 0,0 0 0,1 0 0,0 0 0,0-1 0,0 1 0,0 0 0,0-1 0,1 0 0,0 1 0,3 2 0,45 41 411,154 137 511,-141-137-1023,10 9 197,-65-47-105,1-2 1,0 1 0,0-1-1,1-1 1,0 0 0,0 0-1,0-1 1,15 4 0,-19-7-27,0-1 0,1 1 0,-1-1 0,0-1 1,1 1-1,-1-1 0,0-1 0,1 1 0,-1-1 0,0-1 1,1 1-1,-1-1 0,0 0 0,12-6 0,25-16-29,-1-2-1,63-49 0,-57 39-13,50-42 19,51-47-191,-125 103 234,-16 13-97,-1 0 0,0-1 0,0 0 0,-1-1 0,7-14 0,-8 14-36,-2 2 84,-1 0 0,0 0 0,-1-1-1,1 0 1,-2 1 0,0-1 0,0 0 0,-1-14-1,-1-2-146,-2 0 0,0 0 0,-11-34-1,2 5 1,6 31 112,-2 0-1,-16-36 1,13 32 273,6 19-230,1-1-1,-1 1 0,-1 0 1,1 1-1,-1-1 1,-1 1-1,0 0 0,0 1 1,0 0-1,-1 0 1,0 1-1,-1-1 0,1 2 1,-1-1-1,0 1 1,-1 1-1,1 0 0,-1 0 1,-14-4-1,-32-3-512,0 2-1,-74-3 0,127 11 386,-29-1-3194,-43 2-1,39 3-2587,22-3 3375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0:3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1472,'-3'0'9776,"11"4"-6411,0 20-395,-2 15-1912,-3-19-525,3 40-1,-5-35-304,2 0 1,7 31-1,-3-15 15,3 39-51,-7-19 32,-1 10 201,-3-39-359,1-31-44,0 0 0,0 0 1,0 1-1,1-1 0,-1 0 0,0 0 1,1 1-1,-1-1 0,0 0 1,2 2-1,-1-1 42,-5-18-9104,3 8 6598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0:34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10 153 2560,'-4'-3'1803,"-1"-5"4211,6 5-3757,15-22 1551,-13 21-3581,0 0 0,-1 0 1,1 0-1,1 0 0,-1 0 0,4-3 0,5-5 114,-4 5-174,0 1-1,0 0 1,0 1 0,1 0 0,0 0 0,14-5 0,-15 6-114,2 0 23,-1 0-1,1 1 1,0 0-1,0 0 1,19-2-1,-24 5-28,1 0 0,-1 0 0,1 0 0,-1 0 0,1 1 0,-1 0-1,0 0 1,1 1 0,-1-1 0,0 1 0,0 0 0,0 1 0,5 2-1,-1 2 159,0-1-1,0 1 0,0 0 0,-1 1 0,0 0 0,12 17 1,-16-19-54,1 1 0,-1 0-1,0 0 1,-1 1 0,0-1 0,0 1 0,-1 0 0,1 0 0,1 14 0,-4-16-3,1 1 25,0 0 0,-1 0 1,0 12-1,-1-17-148,1 1 1,-1-1-1,1 0 0,-1 0 0,0 0 0,1 0 0,-1 0 1,0 0-1,0-1 0,-1 1 0,1 0 0,0 0 1,0-1-1,-1 1 0,1-1 0,-4 3 0,-7 5-135,0-1-1,-1 0 0,0-1 1,0 0-1,-1-1 0,0-1 1,-20 6-1,-6-2-3922,14-7-2504,21-2 3961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0:3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40 1056,'2'3'109,"0"3"163,-16-10 9831,5-2-7539,-3-5-3778,-13-16-2364,25 27 3515,-1 0 0,1 0 0,0 0 0,0 0 1,0 0-1,0 0 0,0 0 0,0 0 0,0 0 0,0 0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9:18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21 10720,'-28'-12'4864,"19"12"-4256,1-5 223,-2 2-3070,2 6 1215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0:21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66 1408,'0'-3'5351,"0"3"-5257,-14 0 3053,-28-5-518,-11 5-650,-6 8-747,54-7-1135,-1 0 1,1 0-1,0 0 1,0 0-1,0 1 1,0-1-1,-8 5 1,-15 5-68,21-8 28,0 0 0,1 1-1,-1-1 1,1 1 0,0 1-1,-11 8 1,-4 4 125,-2 0-79,1 2 1,1 1-1,0 0 0,2 1 1,0 1-1,-21 35 0,22-28 6,-6 7 161,1 2 0,2 1 1,-17 43-1,37-77-256,-3 4 89,0 1 1,2 0 0,-1 0 0,-1 13 0,3-15-14,1 1 0,0 0 0,0-1 1,0 1-1,1 0 0,1-1 0,-1 1 0,2-1 1,4 14-1,-5-17-23,1-1 0,-1 0-1,1 0 1,0 0 0,5 4 0,2 5 58,106 132 1190,-86-112-830,2-1-1,37 29 1,-43-39-383,-18-15-32,-1 0 1,1 0-1,1-1 1,-1 0 0,1-1-1,0 0 1,0 0-1,16 5 1,8 1 109,-25-8-144,-1 0-1,1-1 1,0 0-1,0 0 1,0 0 0,12 0-1,7-4 66,1-1 0,-1-1 0,1-1 0,-1-2 0,0-1 0,-1-1 0,47-22 0,-51 19-32,0-1 0,-1-1 0,27-23 0,52-55-66,-89 82-5,4-6-13,14-19 1,-17 20 27,0 1 1,15-14-1,-14 18 56,-10 8-64,0-1 1,0 1-1,0-1 1,0 0 0,-1 0-1,1 0 1,2-4 0,1-3 4,-1-2 0,1 1 1,-2-1-1,1 0 1,-2 0-1,1 0 1,1-22-1,-1-4-96,-2-46 0,-2 63 46,-10-112 159,5 95-128,3 21-34,-1-1-1,-1 1 0,-1-1 1,-1 2-1,0-1 0,-15-28 1,13 31-85,0 1 0,0 0 1,-20-22-1,22 28 136,0 0 1,0 1-1,0 0 0,-1 0 1,0 0-1,0 1 0,-1 0 1,0 0-1,0 1 0,0 0 1,-16-5-1,8 5-8,0 0 1,0 1-1,0 1 0,-1 1 1,1 0-1,-1 1 1,1 0-1,-20 5 0,-11 3-610,-67 22 1,113-30 598,-13 4-1648,-21 9 1,31-11-342,-1 1 1,1-1 0,-1 1-1,-5 5 1,5-1-994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0:2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2976,'2'-15'1397,"-1"12"592,-1 10 2907,5 128 581,4 129-2735,-10-241-2456,0-17-218,0-1-1,1 1 0,0 0 1,0-1-1,0 1 0,1-1 1,0 1-1,0 0 0,3 7 1,-3-11 257,4-154 1184,-2 91-1456,7-76 262,-8 122-270,0 1 0,-1-26 0,-1 29-20,0 4 12,1 1-1,0-1 0,3-10 0,-2 9 219,0 1-1,-1 0 0,1-13 1,6 43 562,2 8-749,-6-14-1,0 7 85,2 1 0,11 27 0,-10-31-49,6 23-1,-9-28-19,0 1 0,14 28-1,22 33 52,-35-63 1,0 2 113,-5-17-243,0 0 0,0 0 0,0 0 0,0 0 0,0 0 0,0 0 0,0 0 0,0 0 0,0-1 0,0 1 0,0 0 0,0 0 0,0 0 0,0 0 0,0 0 0,0 0 0,1 0 0,-1 0 0,0 0 0,0 0 0,0 0 0,0 0 0,0 0 0,0 0 0,0 0 0,0 0 0,0 0 0,0 0 0,0 0 0,0 0 0,0 0 0,0 0 0,0 0 0,0 0 0,0 0 0,0 0 0,0 0 0,0 0 0,0 0 0,0 0 0,0 0 0,0 0 0,1 0 0,-1 0 0,0 0 0,0 0 0,0 0 0,0 0 0,0 0 0,0 0 0,0 0 0,0 0 1,0 0-1,0 0 0,0 0 0,0 0 0,0 0 0,0 0 0,0 0 0,0 0 0,0 0 0,0 0 0,0 0 0,0 0 0,1-13 550,0 11-540,-1-1 1,1 0-1,0 0 1,0 1-1,0-1 1,1 1-1,1-4 1,6-12 115,31-122-173,48-101-939,-80 220 369,1 0 1,14-23-1,-16 33-680,0 0 0,0 1 0,9-9 0,-13 16 413,1 0 1,-1 1-1,0-1 1,1 1-1,-1 0 0,1 0 1,4-2-1,10-2-2070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0:3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0 200 1568,'4'-5'9744,"-4"5"-9676,0 0 0,0 1 0,0-1 0,0 0 0,0 0 0,0 0 1,1 1-1,-1-1 0,0 0 0,0 0 0,0 0 0,0 0 0,1 1 0,-1-1 1,0 0-1,0 0 0,0 0 0,1 0 0,-1 0 0,0 0 0,0 0 0,0 0 1,1 1-1,-1-1 0,0 0 0,0 0 0,1 0 0,-1 0 0,0 0 0,0 0 0,1 0 1,-1 0-1,0 0 0,0-1 0,0 1 0,1 0 0,-1 0 0,0 0 0,0 0 1,1 0-1,-1 0 0,0 0 0,0 0 0,0-1 0,0 1 0,1 0 0,-1 0 1,0 0-1,0 0 0,0-1 0,0 1 0,1 0 0,-1-1-5,0 1 0,0 0 1,1-1-1,-1 1 0,0 0 0,0-1 0,1 1 0,-1 0 0,0 0 1,1-1-1,-1 1 0,0 0 0,1 0 0,-1 0 0,1-1 0,-1 1 1,0 0-1,1 0 0,-1 0 0,1 0 0,-1 0 0,0 0 0,1 0 1,-1 0-1,1 0 0,-1 0 0,0 0 0,1 0 0,-1 0 0,1 0 1,0 0-1,1 1 60,25-1 626,7 0-264,1-1-1,43-6 1,27-6 91,-78 9-442,1 1 1,-1 1-1,1 2 0,54 5 1,62 15 526,-106-16-574,-18-2-29,20 5 0,-14-3 47,29 2 0,-19-2-11,8-1 169,52-4 0,-34 0 37,104-3-140,-26-4 203,8-1-406,-131 9 66,0 0-1,0 2 0,25 4 0,-5-1 220,78 0-141,45 3 331,-159-8-428,-1 0 0,0 0-1,0 0 1,1 0 0,-1 0 0,0 0-1,0 0 1,0-1 0,1 1-1,-1 0 1,0 0 0,0 0 0,1 0-1,-1 0 1,0 0 0,0 0 0,0-1-1,1 1 1,-1 0 0,0 0-1,0 0 1,0-1 0,0 1 0,1 0-1,-1 0 1,0 0 0,0-1-1,0 1 1,0 0 0,0-1-3,0 1 1,0 0-1,0 0 0,0 0 1,0 0-1,0 0 0,0 0 1,0 0-1,0 0 1,0 0-1,0 0 0,0 0 1,0-1-1,0 1 0,1 0 1,-1 0-1,0 0 0,0 0 1,0 0-1,0 0 1,0 0-1,0 0 0,0 0 1,0 0-1,0 0 0,0 0 1,0 0-1,0 0 0,0 0 1,1 0-1,-1 0 1,0 0-1,0 0 0,0 0 1,0 0-1,0 0 0,0 0 1,0 0-1,0 0 0,0 0 1,0 0-1,0 0 1,1 0-1,-1 0 0,0 0 1,0 0-1,0 0 0,0 0 1,0 0-1,0 0 0,0 0 1,0 0-1,0 0 1,0 0-1,1 0 20,-1 1 0,1-1-1,-1 0 1,0 0 0,1 0 0,-1 0 0,1 0 0,-1 0-1,1 0 1,-1 0 0,0 0 0,1 0 0,-1 0 0,1 0-1,-1 0 1,0 0 0,1 0 0,-1-1 0,1 1 0,-1 0-1,0 0 1,1 0 0,-1-1 0,0 1 0,1 0 0,-1 0-1,0-1 1,1 1 0,-1 0 0,0-1 0,0 1 0,1 0-1,-1-1 1,0 1 0,0 0 0,0-1 0,1 0 0,0 0 270,-1 1-256,-1-1-25,1-1 0,0 1 0,0 0 0,-1 0-1,1 0 1,0 0 0,-1 0 0,1 0 0,-1 0 0,0 0-1,1 0 1,-1 0 0,0 0 0,1 0 0,-1 1-1,-1-3 1,-26-19 268,22 18-272,0 0 1,0 1-1,0 0 0,-10-3 1,-14-8 73,21 10-36,0 0 1,0 0-1,-15-3 1,-17-7-101,24 8 47,0 1-1,-23-5 1,22 6 58,0 0-1,-22-10 1,10 2 91,19 8-149,1 0 0,-1 0 0,1-1 0,-12-9 1,19 12-51,3 1 51,0 0 0,-1 1 0,1-1-1,0 0 1,-1 1 0,1-1 0,-1 0 0,1 1 0,-1-1 0,0 1 0,1-1-1,-1 1 1,0-1 0,1 1 0,-1-1 0,-1 1 0,2 0-2,0 0 0,0 0 0,1 1-1,-1-1 1,0 0 0,0 0 0,0 0 0,0 1 0,0-1 0,1 0 0,-1 0 0,0 0 0,0 0 0,0 1-1,1-1 1,-1 0 0,0 0 0,0 0 0,0 0 0,1 0 0,-1 0 0,0 0 0,0 1 0,1-1 0,-1 0-1,0 0 1,0 0 0,1 0 0,-1 0 0,0 0 0,0 0 0,1 0 0,-1 0 0,0 0 0,1-1 0,38 11-135,63 22 1,2 2 251,-66-24-114,-1 1 0,41 19 0,-72-27 73,-5-3-53,0 0 0,-1 1 0,1-1 0,0 0 0,-1 1 0,1-1 0,0 0 0,-1 1 0,1-1 0,0 1 0,-1-1 0,1 1 0,-1-1 0,1 2 0,0-1 5,-1 0-1,0 0 1,0 0-1,0-1 0,0 1 1,-1 0-1,1 0 1,0 0-1,0 0 0,-1 0 1,1 0-1,0 0 1,-1 0-1,0 1 1,-1 3 48,-1-1 1,1 1-1,-1-1 1,0 0 0,-1 0-1,1 0 1,-1 0-1,0 0 1,0-1 0,0 0-1,0 1 1,-6 2-1,-7 3 65,-1 0-1,-18 6 0,-4 2 48,3 0-1,-56 25-23,92-41-151,-3 0 6,1 1-1,-1-1 1,1 0 0,-1 0-1,0 0 1,-6 0 0,5 1 45,2-1-2775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0:46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7040,'0'9'3200,"-5"14"-2752,0-6 1344,5-2-1056,-3 4 192,3 3-544,-5-7-800,5 2 192</inkml:trace>
  <inkml:trace contextRef="#ctx0" brushRef="#br0" timeOffset="1">53 675 6400,'-5'41'2880,"2"-34"-2496,-2 1 1056,0 9-864,-3 3-96,8 0-288,-10 0-1152,6 3 544,-6 17-3296,7 8 2048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0:4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7552,'-10'88'3424,"7"-17"-2976,-2-42 608,5-1-672,-8 3 608,3 1-544,-5-4-1152,10 1 352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0:5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1741 1408,'0'0'3723,"-6"5"-1825,9 0 1800,-3-5-3621,1 1-1,-1-1 1,0 0 0,0 0-1,0 0 1,0 1 0,0-1 0,0 0-1,0 0 1,0 0 0,0 1-1,0-1 1,0 0 0,0 0-1,0 0 1,0 1 0,-1-1 0,1 0-1,0 0 1,0 0 0,0 1-1,0-1 1,0 0 0,0 0 0,0 0-1,-1 0 1,1 1 0,0-1-1,0 0 1,0 0 0,0 0-1,-1 0 1,1 0 0,0 0 0,0 0-1,0 1 1,0-1 0,-1 0-1,1 0 1,0 0 0,0 0-1,0 0 1,-1 0 0,1 0 0,0 0-1,0 0 1,0 0 0,-1 0-1,1 0 1,0 0 0,0 0-1,-2-1 1668,-2-4 1402,5-2-1664,-2 6-1446,1 1-1,-1-1 1,1 0 0,0 0-1,-1 1 1,1-1-1,-1 0 1,1 0-1,0 0 1,0 1-1,-1-1 1,1 0 0,0 0-1,0 0 1,0 0-1,0 0 1,0 1-1,0-1 1,0 0-1,1 0 1,-1 0 0,0 0-1,0 1 1,1-1-1,-1 0 1,1-1-1,11-17 299,15-31-1,8-14-130,-35 63-199,14-19 50,31-38 0,-33 44 11,1 1 1,1 0 0,0 0 0,0 2 0,28-17-1,-3 6 13,-26 14-31,0 0 0,29-11 0,-6 5 17,-24 9 21,1 0 1,20-5-1,-13 6-14,-1 0 1,0-2-1,0 0 1,22-10-1,-31 11-28,0 1 1,12-3-1,-14 4-6,-1 1 0,0-1 0,0 0 0,0 0 0,12-8 0,40-32 235,76-43 0,-116 77-228,21-8 0,13-6 55,5-7-12,-22 13 14,-1-1 0,0-3 0,58-45 0,29-51 319,-96 91-318,-9 10-111,1 1 0,0 0 0,1 2 0,1 0 0,0 1 1,40-16-1,135-37 12,-22 10 216,-159 50-241,6-3 15,-1 0-1,0 0 1,0-2 0,28-19 0,111-115-121,8-7 245,-99 99-21,-22 21-203,-45 30 105,0 1-1,0 0 1,0 0 0,0 0-1,0 0 1,1 0-1,-1 0 1,0 0-1,0-1 1,0 1 0,0 0-1,0 0 1,0 0-1,0 0 1,0 0 0,0 0-1,0 0 1,-1-1-1,1 1 1,0 0-1,0 0 1,0 0 0,0 0-1,0 0 1,0 0-1,0 0 1,0 0 0,0-1-1,0 1 1,0 0-1,0 0 1,0 0-1,-1 0 1,1 0 0,0 0-1,0 0 1,0 0-1,0 0 1,0 0 0,0 0-1,0 0 1,0 0-1,-1 0 1,1 0-1,0 0 1,0 0 0,0 0-1,0 0 1,0 0-1,0 0 1,-1 0 0,1 0-1,0 0 1,0 0-1,0 0 1,0 0-1,0 0 1,-16-1-65,-18 2-99,-91 23 207,7 0 51,88-20 455,-49 0 0,79-4-531,0-1 0,0 1 0,0 0 1,0 0-1,0 0 0,0-1 0,0 1 1,0 0-1,0 0 0,0 0 0,0-1 1,0 1-1,0 0 0,0 0 0,0-1 1,0 1-1,0 0 0,0 0 0,0 0 1,0-1-1,0 1 0,1 0 0,-1 0 1,0 0-1,0 0 0,0-1 0,0 1 1,0 0-1,1 0 0,-1 0 0,0 0 1,0 0-1,0 0 0,1-1 0,-1 1 1,0 0-1,0 0 0,1 0 0,11-11 214,4 2-192,0 0-1,0 2 0,0-1 0,1 2 0,0 0 0,25-4 0,-11 2-14,82-18 30,154-16 1,-263 42-95,1-1 0,-1 1 0,0 0 1,1 0-1,-1 0 0,1 1 0,7 1 1,-10-1 30,-1-1 0,1 1 1,-1-1-1,0 1 1,1 0-1,-1 0 1,1 0-1,-1 0 1,0 0-1,0 0 0,0 0 1,0 0-1,0 1 1,0-1-1,0 0 1,0 1-1,0-1 0,0 1 1,-1-1-1,1 1 1,0-1-1,-1 1 1,0-1-1,1 3 0,1 11 77,-1-1-1,0 0 0,-1 1 1,-2 15-1,-13 58-446,6-51-2883,7-18 1385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1:0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 99 1664,'0'0'9946,"-4"-12"-9146,-31-12 918,32 22-1464,0 0 1,0 0 0,0-1 0,-6-5 0,6 6-108,0 0-1,0 0 1,0 0 0,-1 1-1,1-1 1,-5-1-1,-12-5 540,19 7-651,0 1 1,0-1-1,0 1 0,0-1 1,0 1-1,0 0 0,0-1 1,0 1-1,0 0 0,0 0 1,0 0-1,0 0 0,0-1 1,-1 2-1,-10-2 102,4 0-15,7 1-74,0 0 1,-1 0 0,1 0-1,0 0 1,0 0-1,-1-1 1,1 1-1,0 0 1,0-1-1,-2 0 1,0 0 22,-1 1 1,1-1 0,-1 1 0,1 0-1,-1 0 1,1 0 0,-6 1-1,-11 1 588,14-2-604,0 1-1,0 0 1,0 1 0,0-1 0,0 1 0,0 0-1,1 1 1,-10 4 0,-1 1 92,7-3-54,1 0-1,0 0 1,0 1 0,-9 9 0,-16 15 315,-28 36 0,43-46-389,9-11 19,1 2 0,-15 21 0,-55 97 693,72-118-635,1 1 0,0 0 0,1 0 0,0 0 0,0 1 0,-1 18 0,4-28-36,1 1 1,-1-1 0,1 1 0,0 0-1,0-1 1,1 1 0,-1 0 0,1-1 0,0 1-1,0-1 1,0 1 0,0-1 0,2 4-1,0-2 25,0 0-1,0-1 1,1 1-1,-1-1 1,1 1-1,0-1 1,7 6-1,6 1 140,0 0 0,0-1 0,33 13-1,-40-18-154,24 10 139,1-1 0,0-2 0,1-2 0,44 7 0,-59-15-67,0-2 0,0 0 0,0-1 0,35-7 0,-8 1-222,127-17 353,-132 16-66,82-28-1,-117 33-237,-1 0 0,1-1 1,-1 0-1,0 0 0,0-1 0,0 0 0,11-10 1,-14 11-16,0 0 0,0-1 0,-1 0 0,0 1 1,0-1-1,0 0 0,0-1 0,-1 1 0,1 0 0,-2-1 1,4-10-1,-2 0 40,-1 0 1,-1 0-1,0 0 1,-1 0-1,-1 0 1,0 0-1,-1 0 1,-6-21-1,1 7-43,5 18 11,-1 0-1,0 1 1,-9-21-1,3 12-24,-2 1 0,-12-19 0,13 26 67,0 0 1,-1 0-1,-1 1 0,1 0 1,-2 1-1,1 1 0,-1 0 0,-1 0 1,0 1-1,0 1 0,0 1 1,-20-7-1,-9 1-411,-64-11 0,99 22-148,-1 0 1,1 0-1,-1 1 1,0 0-1,1 0 1,-1 1-1,1 1 1,-10 2-1,11-2-730,1 0-1,-1 1 1,1-1-1,0 2 1,0-1-1,-6 5 1,-10 11-2431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1:22.773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404 187 2304,'-1'-1'213,"-1"-1"0,1 1 0,0-1 0,0 1 0,0-1 0,0 1 1,0-1-1,0 1 0,1-1 0,-1 0 0,0 0 0,1 1 0,0-1 0,-1 0 0,1 0 0,0 0 0,0 0 0,0 1 1,0-1-1,0 0 0,1-2 0,1-7 839,-1 9-707,0 0 0,0 0-1,-1 0 1,1-1 0,-1 1 0,0 0-1,1-1 1,-1 1 0,0 0 0,0 0 0,-1-1-1,1 1 1,0 0 0,-2-4 0,2 6-291,0-1 0,-1 1 0,1 0 0,0-1 0,-1 1 0,1 0 0,-1-1 0,1 1 0,-1 0 0,1-1 1,-1 1-1,1 0 0,-1 0 0,1 0 0,-1-1 0,1 1 0,-1 0 0,1 0 0,-1 0 0,1 0 0,-1 0 1,1 0-1,-1 0 0,1 0 0,-1 0 0,1 0 0,-1 0 0,1 1 0,-1-1 0,1 0 0,-1 0 0,1 0 0,-1 1 1,1-1-1,-1 0 0,-3 2 196,-9 2 15,0 1 1,1 0-1,-1 1 1,1 0-1,1 1 0,-1 1 1,1-1-1,-17 17 1,12-9-39,1 1 0,1 0 1,0 2-1,-21 32 0,29-39-122,-1 1 1,-7 21-1,12-29-50,1 1 0,0-1 0,0 0 0,0 0 0,1 1-1,-1-1 1,1 0 0,0 1 0,0-1 0,1 0 0,-1 0 0,2 5-1,-1-7-15,0 0 0,0 0-1,0-1 1,0 1 0,0 0-1,0 0 1,0-1 0,1 1 0,-1-1-1,1 1 1,-1-1 0,1 0-1,-1 0 1,1 1 0,0-1-1,0 0 1,-1 0 0,1-1-1,0 1 1,0 0 0,0-1-1,0 1 1,0-1 0,0 1-1,0-1 1,0 0 0,0 0-1,3 0 1,6 0 69,0-1 0,1 0 0,18-5 0,-29 6-110,28-7 213,0-1-1,38-15 0,-54 17-159,0 0-1,0-1 1,0 0-1,-1-1 1,0 0-1,-1-1 0,11-11 1,-17 15-32,0-1 0,-1 1-1,1-1 1,-2-1 0,1 1 0,5-13 0,-7 15 1,-1-1 0,1 1 0,-1-1 0,0 0 0,0 1 1,-1-1-1,1 0 0,-1 0 0,0 0 0,-1 0 0,0-7 0,-1 5-18,0-1 0,-1 1 1,1 0-1,-1 0 0,-1 0 0,1 0 0,-1 1 0,-1 0 0,-7-10 0,9 13-37,0-1 0,0 1 0,0 1 0,-1-1 0,1 0 0,-1 1 0,0 0 0,0-1 0,0 2-1,0-1 1,0 0 0,0 1 0,0 0 0,0 0 0,-1 0 0,1 0 0,-1 1 0,-7-1 0,3 3 0,0-1 1,1 1-1,-1 0 1,0 1-1,1 0 1,0 0-1,0 1 1,0 0-1,0 1 1,0-1-1,1 1 1,0 1-1,0 0 1,0 0-1,-10 12 1,6-5 79,0 1 1,1 0 0,1 1-1,0-1 1,1 2 0,0-1 0,-7 24-1,13-30 1,0-1-1,0 1 0,0-1 0,1 1 0,1 0 1,0 16-1,1-21-18,-1-1 1,1 0 0,-1 0-1,1 0 1,0 0-1,0 0 1,0 0 0,1-1-1,-1 1 1,3 3 0,-3-5-1,0 1 0,1-1 0,-1 1 0,0-1 0,1 0 0,-1 0 1,1 0-1,0 0 0,-1 0 0,1 0 0,0 0 0,-1-1 0,1 1 1,0-1-1,0 1 0,0-1 0,-1 0 0,4 1 0,5-1 92,0 0 0,0-1-1,0 0 1,0-1 0,-1 0 0,1 0-1,14-6 1,-7 1-62,0 0 0,-1-1 1,18-12-1,-21 10-49,1 0 1,-2-1-1,0 0 1,0-1-1,-1 0 1,0-1-1,-1 0 1,-1-1-1,0 0 1,-1-1-1,0 0 1,-1 0-1,-1 0 1,0-1-1,-1 0 0,3-22 1,-7 31-22,0 0 1,0 1-1,-1-1 0,0 0 1,0 0-1,-1 1 0,-3-14 1,3 17-16,1 0 0,-1 0 0,0 1 0,0-1 0,-1 1 0,1-1 0,-1 1 0,1-1 1,-1 1-1,0 0 0,1 0 0,-1 0 0,0 0 0,-1 0 0,1 0 0,0 0 0,0 1 1,-1-1-1,1 1 0,-1 0 0,-4-2 0,2 2-18,1 0 0,0 0-1,0 0 1,-1 1 0,1 0 0,0 0 0,0 0-1,-1 1 1,1-1 0,0 1 0,0 0 0,-1 0-1,1 0 1,-4 2 0,-8 5-38,0 0-1,1 1 1,0 0 0,0 1-1,1 1 1,-18 18 0,8-5 51,2 1 1,-30 43-1,43-54 36,0 0 0,1 1-1,-9 21 1,14-26 25,-1-1-1,1 1 0,1 0 1,0 0-1,0 1 0,0 13 1,3-21-6,-1 0 0,0 0 1,1 0-1,-1 0 0,1 0 0,0 0 1,1 3-1,-1-6-4,-1 0 1,0 1-1,0-1 0,0 1 0,0-1 1,0 0-1,1 1 0,-1-1 0,0 0 1,0 1-1,0-1 0,1 0 0,-1 1 1,0-1-1,1 0 0,-1 0 0,0 1 1,1-1-1,-1 0 0,0 0 0,1 0 1,-1 1-1,0-1 0,1 0 0,-1 0 1,1 0-1,-1 0 0,0 0 0,1 0 1,-1 0-1,1 0 0,-1 0 1,0 0-1,1 0 0,-1 0 0,1 0 1,-1 0-1,0 0 0,1 0 0,-1 0 1,1-1-1,-1 1 0,0 0 0,1 0 1,-1 0-1,0-1 0,1 1 0,-1 0 1,0-1-1,0 1 0,1 0 0,-1 0 1,0-1-1,0 1 0,1 0 0,-1-1 1,0 0-1,4-4-17,-1 0 0,0-1 1,-1 1-1,1-1 0,-1 0 1,0 0-1,-1 0 0,1 0 0,-1 0 1,0 0-1,-1 0 0,0 0 1,1-1-1,-2 1 0,1 0 0,-1 0 1,0 0-1,0 0 0,-1 0 1,0 0-1,0 0 0,0 0 0,-1 1 1,-4-8-1,6 12-37,0-1 0,0 1 0,0-1 0,0 1 0,0 0 0,0 0 1,-1-1-1,1 1 0,-1 0 0,1 0 0,-1 0 0,1 0 0,-1 1 0,1-1 0,-1 0 0,0 1 1,-2-1-1,2 1 7,0 0-1,1 0 1,-1 0 0,0 0 0,0 1 0,0-1 0,0 0 0,0 1 0,0 0-1,0 0 1,1-1 0,-1 1 0,0 0 0,1 0 0,-1 0 0,-2 3 0,-9 7 6,0 0-1,0 1 1,1 1 0,1 0 0,0 1 0,1 0 0,1 0 0,-14 27 0,22-37 65,-1-1 0,1 1 0,0 0 0,0-1 0,1 1 0,-1 0 0,1 0 0,0 0 0,0 0 1,0-1-1,0 1 0,0 0 0,1 0 0,0 0 0,0 0 0,0-1 0,0 1 0,1 0 0,-1-1 0,1 1 1,0-1-1,0 0 0,0 0 0,1 0 0,-1 0 0,1 0 0,-1 0 0,1 0 0,0-1 0,0 1 0,0-1 0,1 0 1,-1 0-1,0 0 0,1-1 0,5 3 0,-5-3 10,0 0 1,1-1-1,-1 1 1,0-1-1,0 0 1,1 0-1,-1 0 0,0-1 1,7-1-1,38-12 173,-47 13-217,31-12 146,0-1-1,-1-2 0,44-30 1,-63 36-117,0 1 0,-1-1 1,0-1-1,-1 0 0,0-1 1,-1 0-1,15-23 0,-15 19-47,0 1-134,0 0 0,16-17 1,-23 28 109,1 1 0,-1 0 1,1 0-1,-1 0 1,1 0-1,0 0 0,1 1 1,-1 0-1,0 0 1,1 0-1,-1 0 0,1 1 1,6-2-1,11-1 8,-11 6-6,-4-1 261,-7-1-215,0 0 0,0 0 0,0-1 0,0 1 0,0 0 0,0 0 0,0 0 0,0-1 0,0 1 0,0 0 0,0 0 0,0-1-1,0 1 1,0 0 0,0 0 0,0-1 0,0 1 0,0 0 0,0 0 0,0-1 0,0 1 0,0 0 0,0 0 0,0 0 0,0-1 0,-1 1 0,1 0 0,0 0 0,0 0 0,0-1 0,0 1 0,-1 0 0,1 0 0,-6-9 50,6 9-43,-6-6-43,1 1 0,-2 0 0,1 0 0,0 0 0,-1 1 0,0 0 0,0 0 0,0 1 0,-1 0 0,1 0 0,-1 1 0,1-1 0,-1 2 0,0-1 0,0 1 1,-8 0-1,9 2-62,-1-1 1,0 1 0,0 1 0,1-1 0,-1 1 0,1 1-1,0-1 1,0 1 0,0 1 0,0-1 0,0 1-1,0 0 1,-7 7 0,10-7-428,-1 0 0,1 0-1,0 1 1,0 0 0,0-1 0,1 1-1,-5 10 1,-3 42-10751,15-33 6270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1:25.545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340 9 4480,'-12'-9'8463,"-5"9"-5363,-20 11-3053,29-8 908,-7 2-471,0 0 0,1 2 0,0 0 0,-19 11 0,27-14-395,0 0-1,0 1 0,1 0 0,0-1 0,0 2 0,0-1 0,0 0 0,1 1 0,0 0 0,0 0 0,-4 10 0,7-13-18,0 0 0,0 1-1,0-1 1,0 1 0,1-1-1,0 1 1,-1-1 0,1 1 0,1-1-1,-1 1 1,0-1 0,1 0-1,0 1 1,0-1 0,0 1 0,0-1-1,0 0 1,1 0 0,-1 0 0,1 0-1,0 0 1,0 0 0,0 0-1,0 0 1,0-1 0,5 5 0,-5-7-25,0 1 0,0 0 0,1-1 0,-1 1 0,0-1 0,0 0 0,1 0 0,-1 0 0,0 0 0,0 0 0,1 0 0,-1-1 0,3 0 0,-4 1-30,9-2 67,0-1 0,0-1 0,0 1 0,13-8 1,1 0-30,26-13 74,-44 21-103,-1 0 0,-1-1 0,1 1 0,0-1 1,-1 0-1,0 0 0,5-7 0,-8 10-24,0 0 1,0 0 0,-1 0-1,1 0 1,0-1-1,-1 1 1,1 0-1,-1 0 1,1-1-1,-1 1 1,0 0-1,0-1 1,1 1 0,-1-1-1,0 1 1,0 0-1,0-1 1,0 1-1,-1 0 1,1-3-1,-1 2-3,0 0 0,0 0-1,0 0 1,0 0 0,-1 1-1,1-1 1,0 0 0,-1 1-1,1-1 1,-1 1 0,1-1-1,-4-1 1,1 1-26,0-1 0,0 1-1,0 0 1,-1 0 0,1 0 0,-1 1 0,1 0 0,-1-1 0,0 2 0,1-1 0,-1 0-1,-6 1 1,2 1 68,1 1-1,-1-1 0,1 2 0,0-1 0,0 1 1,0 0-1,0 1 0,0 0 0,0 0 1,1 1-1,0 0 0,0 0 0,0 0 1,1 1-1,-11 12 0,13-13 17,0 0 0,0 0 0,1 1-1,-1-1 1,1 1 0,0 0 0,1 0 0,-1 0 0,1 0 0,0 0-1,1 1 1,0-1 0,0 0 0,0 1 0,1-1 0,0 1 0,0-1-1,0 1 1,1-1 0,0 1 0,3 10 0,-3-14-31,0-1 1,0 0 0,-1 1-1,2-1 1,-1 0-1,0 0 1,0 0-1,1 0 1,-1 0-1,1 0 1,-1 0 0,1-1-1,0 1 1,0 0-1,0-1 1,0 0-1,0 1 1,0-1 0,0 0-1,0 0 1,1 0-1,-1 0 1,0 0-1,1-1 1,-1 1-1,0-1 1,1 0 0,-1 1-1,1-1 1,-1 0-1,1 0 1,-1-1-1,0 1 1,1 0-1,-1-1 1,1 0 0,3-1-1,8-4-64,-1-1 0,24-14 0,-31 17 23,0 0 0,-1-1 0,1 1 0,-1-1 1,0 0-1,0 0 0,-1-1 0,6-8 0,-9 12-10,0 0 1,0 0-1,0 0 0,0 0 0,-1 0 1,1 0-1,0 0 0,-1 0 0,0-1 0,1 1 1,-1 0-1,0 0 0,0 0 0,0-1 0,0 1 1,-1 0-1,1 0 0,-2-4 0,1 3 6,0 1 0,-1 0-1,1-1 1,-1 1 0,0 0-1,1 0 1,-1 0-1,0 0 1,0 0 0,-1 0-1,1 1 1,0-1 0,-4-1-1,-1-1-16,-1 1 0,0 0 0,0 0-1,0 1 1,-1 0 0,1 0 0,-1 1-1,-15-1 1,18 2 68,0 1 0,0 0 0,0 0 0,0 0-1,0 1 1,0-1 0,0 1 0,0 1 0,1-1 0,-1 1 0,1 0-1,-6 5 1,8-6-8,0 0-1,1 0 0,-1 0 1,1 1-1,-1-1 1,1 1-1,0-1 0,0 1 1,0 0-1,1 0 0,-1 0 1,1 0-1,0 0 1,-1 0-1,1 0 0,0 1 1,1-1-1,-1 0 1,1 1-1,-1-1 0,1 0 1,0 1-1,0-1 0,1 4 1,-1-5 11,1 0 0,-1 0 0,1 1 0,0-1-1,0 0 1,-1 0 0,1 0 0,1 0 0,-1 0 0,0 0 0,0 0 0,1-1 0,-1 1 0,1 0 0,-1-1 0,1 1 0,0-1-1,0 0 1,0 1 0,-1-1 0,1 0 0,0 0 0,1 0 0,-1 0 0,0-1 0,0 1 0,0 0 0,0-1 0,3 1 0,2-1-20,0 1 1,-1-2-1,1 1 1,0-1-1,-1 1 1,1-2-1,0 1 1,8-4-1,0 0-22,-2 0 0,1-1 0,0-1-1,18-12 1,-28 16-38,0 0 0,-1 0 0,1 0 0,-1 0 1,1 0-1,-1-1 0,0 0 0,0 1 0,0-1 0,-1 0 0,1-1 0,-1 1 0,0 0 0,0-1 0,-1 1 0,1-1 0,0-8 1,-2 10 27,0-1 1,0 1-1,0-1 1,-1 1-1,1-1 1,-1 1-1,0 0 1,0-1 0,0 1-1,-1 0 1,1 0-1,-1 0 1,0 0-1,0 0 1,0 0-1,0 0 1,0 0-1,0 1 1,-1-1 0,0 1-1,1 0 1,-1 0-1,0 0 1,-5-3-1,0 1-16,-1-1 0,1 1 0,-1 1-1,0 0 1,0 0 0,0 1-1,0 0 1,-11-1 0,10 3 36,1 0 0,-1 1 0,1 0-1,-1 1 1,1 0 0,0 0 0,0 1 0,0 0 0,0 1 0,1 0 0,-1 0 0,1 1-1,0 0 1,0 1 0,0-1 0,1 1 0,-8 9 0,13-13 27,1-1-1,-1 1 1,1-1-1,0 1 1,0 0 0,0-1-1,-1 1 1,2 0-1,-1 0 1,0 0 0,0 0-1,1 0 1,-1 0-1,1 0 1,-1 0 0,1 0-1,0 0 1,0 0 0,0 0-1,0 1 1,0-1-1,0 0 1,1 0 0,-1 0-1,1 0 1,-1 0-1,1 0 1,0 0 0,1 2-1,-1-2 6,1 0 0,-1 0 0,1 0 0,0 0-1,0 0 1,0 0 0,0 0 0,0 0 0,0-1 0,0 1 0,1-1-1,-1 1 1,0-1 0,1 0 0,-1 0 0,1 0 0,-1 0 0,1-1-1,0 1 1,-1-1 0,1 0 0,3 1 0,29-3 129,-1-1 0,44-10 0,8-1-232,-71 12 50,99-9-129,-92 10 74,0 2 0,0 0 0,24 4 0,-41-4 75,-1 0 1,0 0 0,0 0 0,0 1 0,0-1 0,0 1 0,0 0 0,0 0 0,-1 1 0,5 2 0,-7-4 3,1 1 1,0 0-1,-1-1 1,1 1-1,-1 0 1,1 0-1,-1 0 1,0 0-1,0 0 1,0 0-1,0 1 1,0-1-1,-1 0 1,1 0 0,0 1-1,-1-1 1,0 0-1,0 4 1,0-3 5,0 0 1,0-1 0,0 1 0,-1 0 0,0 0 0,1-1 0,-1 1 0,0 0-1,0-1 1,-1 1 0,1-1 0,0 1 0,-1-1 0,-1 3 0,-1-2 8,1 1 1,0-1-1,-1 0 1,0 0-1,0 0 1,0-1-1,-7 4 1,-4 1 62,0-2 0,-1 0 1,-26 6-1,37-10-58,-23 3-3,1 0 0,-1-1 1,0-2-1,0-1 0,0-1 1,-40-7-1,53 5-27,0 0 1,-27-10 0,41 13 4,0-1 0,1 1 0,-1 0 0,0 0 0,0-1 1,1 1-1,-1 0 0,0-1 0,1 1 0,-1-1 0,1 1 0,-1-1 0,0 1 1,1-1-1,-1 1 0,1-1 0,-1 0 0,1 1 0,0-1 0,-1 1 0,1-1 0,0 0 1,-1 0-1,1 1 0,0-1 0,0 0 0,0 0 0,-1 1 0,1-1 0,0 0 1,0 0-1,0 1 0,0-1 0,0 0 0,1 0 0,-1 1 0,0-1 0,0 0 1,0 0-1,1 1 0,-1-1 0,0 0 0,1 1 0,-1-1 0,1 0 0,-1 1 1,1-2-1,2-1-27,0-1 1,0 1-1,0 0 1,0 0 0,1 0-1,-1 0 1,7-3 0,7-4 15,0 1 0,1 1 0,0 1 1,32-9-1,-30 10-38,-17 5 27,1-1 0,-1 1 0,1 1 1,-1-1-1,6 0 0,-14 8-35,0-1-1,-12 12 0,-40 44 128,36-37-36,16-20 16,0 1 1,1 0 0,-7 12-1,9-16-49,1 1 0,0-1 0,0 1 0,0 0 0,1-1 0,-1 1 0,1 0-1,-1 0 1,1-1 0,0 1 0,0 0 0,0 0 0,1-1 0,0 6 0,-1-7 0,-1-1-1,1 1 1,0-1 0,-1 1 0,1-1-1,-1 1 1,1-1 0,-1 0 0,1 1-1,-1-1 1,1 1 0,-1-1 0,1 0-1,-1 0 1,1 1 0,-1-1 0,0 0-1,1 0 1,-1 0 0,0 1 0,1-1 0,-1 0-1,0 0 1,1 0 0,-1 0 0,1 0-1,-1 0 1,0-1 0,0 1 0,-1 0 9,0 0 0,0-1 0,0 1 1,0-1-1,0 1 0,0-1 0,0 0 1,0 0-1,-4-2 0,-2-5 66,1 0 0,-1-1 0,-11-17 0,6 7 57,-29-31-156,36 44-33,0 1 1,0-1 0,-1 1-1,1 0 1,-11-5-1,14 9-35,0-1 88,-1 0 0,1 0-1,0 0 1,-6-5-1,9 7-22,0 0-1,0 0 1,-1-1 0,1 1-1,0 0 1,0-1-1,-1 1 1,1 0-1,0-1 1,0 1 0,0 0-1,0-1 1,0 1-1,0 0 1,-1-1-1,1 1 1,0-1 0,0 1-1,0 0 1,0-1-1,0 0 1,1 1-81,-1-1-1,0 1 1,1-1 0,-1 1-1,0-1 1,5-3-975,-4 4 975,1-1 0,24-7-5471,-9 7 2939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1:39.21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265 147 2656,'-5'-16'9400,"5"15"-9246,-5-16 2462,2 14-2186,1 1 0,-1-1 0,1 1-1,-1 0 1,-5-4 0,-15-11 2100,103-15-1058,-79 32-1470,4-2 86,-1 0-1,1 0 0,-1-1 1,6-4-1,-10 7-77,1 0-1,-1-1 0,1 1 1,-1-1-1,1 1 1,-1-1-1,1 1 0,-1-1 1,1 1-1,-1-1 1,0 1-1,1-1 0,-1 1 1,0-1-1,0 0 0,1 1 1,-1-1-1,0 1 1,0-1-1,0 0 0,0 1 1,0-1-1,0 0 1,0 1-1,0-1 0,0 0 1,0 1-1,0-1 1,0 0-1,0 1 0,-1-1 1,1 1-1,0-1 1,0 0-1,-1 1 0,1-1 1,0 1-1,-1-1 0,1 1 1,-1-1-1,1 1 1,-1-1-1,-1 0-11,1 0-1,0 1 1,0-1-1,0 0 1,0 1-1,-1 0 1,1-1 0,0 1-1,0 0 1,-1-1-1,1 1 1,0 0-1,-1 0 1,1 0 0,0 0-1,-1 0 1,1 1-1,0-1 1,0 0-1,-1 0 1,1 1 0,0-1-1,-2 2 1,-1-1 53,0 1 1,1 0-1,-1 0 1,0 0-1,-6 5 1,5-2 85,1-1 0,-1 2 0,-7 9 0,10-12-104,1-1 0,-1 1 0,1 0 0,-1-1 0,1 1 0,0 0 0,0 0 0,0 0 0,1 0 1,-1 4-1,1-6-12,0 0 0,0 0 0,1 0 0,-1 0 0,0 0 0,1 0 0,-1 0 0,1 0 0,0 0 0,-1 0 0,1-1 0,-1 1 1,1 0-1,0 0 0,0-1 0,0 1 0,-1 0 0,1-1 0,0 1 0,0-1 0,0 1 0,0-1 0,0 0 0,0 1 0,0-1 1,0 0-1,0 0 0,0 1 0,2-1 0,1 1 39,1-1 0,-1 1 0,1-1 0,0 0 0,6-1 0,3-1-6,1-1 0,-1-1 1,0 0-1,14-6 1,-27 10-58,-1 0-1,1 0 1,-1-1 0,1 1 0,-1 0 0,1-1 0,-1 1 0,1 0 0,-1-1 0,0 1 0,1 0 0,-1-1 0,1 1 0,-1-1 0,0 1 0,0-1 0,1 1 0,-1-1 0,0 1 0,0-1-1,1 1 1,-1-1 0,0 1 0,0-1 0,0 1 0,0-1 0,0 0 0,0-1-21,0 1-1,-1 0 1,1 0-1,0-1 1,-1 1-1,1 0 1,-1 0-1,0 0 1,1-1-1,-1 1 1,-1-2-1,-1 1-38,1-1-1,-1 0 0,0 1 0,1 0 0,-1-1 0,0 1 0,-1 0 0,1 1 0,-6-4 0,4 4 59,0 0-1,0 0 1,0 0 0,0 0-1,0 1 1,0 0 0,-1 0-1,1 0 1,0 0 0,0 1-1,0 0 1,0 0 0,0 1 0,0-1-1,-5 3 1,-2 2 83,1 1-1,0 0 1,0 0 0,-19 17 0,26-20-55,0 1 1,0-1-1,0 0 0,1 1 0,-1 0 1,1 0-1,0 0 0,1 0 1,-1 0-1,-2 9 0,4-12-5,1 0 0,-1 1 0,0-1 0,1 0 0,0 1 0,0-1-1,-1 0 1,1 1 0,0-1 0,1 1 0,-1-1 0,0 0 0,1 1 0,0-1 0,-1 0 0,1 1-1,0-1 1,0 0 0,0 0 0,0 0 0,1 0 0,-1 0 0,0 0 0,1 0 0,0 0-1,-1-1 1,4 3 0,-2-1 5,1-1 0,0 0 0,0 0 0,1 0 0,-1 0 0,0-1-1,1 0 1,-1 0 0,1 0 0,-1 0 0,1-1 0,-1 0 0,1 0 0,0 0 0,-1 0 0,5-1-1,-2-1-43,0 1-1,0-1 0,-1 0 0,1 0 0,-1-1 1,1 0-1,-1 0 0,0 0 0,0-1 0,6-5 1,-3 1-105,0 0 1,0-1 0,11-15-1,-19 22 109,0 1 0,0-1 1,0 0-1,0 0 0,0 1 0,0-1 0,0 0 0,0 0 0,-1 0 0,1 0 0,-1 0 1,1 0-1,-1 0 0,0 0 0,0 0 0,0 0 0,0 0 0,0 0 0,-1 0 0,1-1 1,0 1-1,-1 0 0,-1-3 0,1 2-15,0-1 0,-1 1-1,1 0 1,-1 0 0,0 0 0,0 0 0,0 0-1,0 1 1,0-1 0,0 1 0,-1-1 0,0 1-1,1 0 1,-1 0 0,0 0 0,0 0 0,0 0-1,0 1 1,0-1 0,0 1 0,0 0 0,-5-1 0,2 0 51,0 1 0,-1 0 0,1 1 0,0-1 0,0 1 0,0 0 0,0 1 0,-1-1 0,1 1 0,0 0 0,-10 4 0,2 0 31,1-1 2,-22 11 1,33-14-44,-1 1 0,1-1 0,0 0 0,0 1-1,-1 0 1,1-1 0,0 1 0,0 0 0,0 0 0,1 0 0,-1 0-1,0 1 1,1-1 0,-3 5 0,4-6 2,0-1-1,0 1 1,0-1 0,0 1 0,0 0-1,0-1 1,0 1 0,0-1 0,0 1-1,0-1 1,0 1 0,0-1 0,1 1-1,-1 0 1,0-1 0,0 1 0,1-1 0,-1 1-1,0-1 1,1 0 0,-1 1 0,0-1-1,1 1 1,-1-1 0,1 0 0,-1 1-1,0-1 1,1 0 0,-1 1 0,1-1-1,-1 0 1,1 0 0,-1 1 0,1-1-1,0 0 1,-1 0 0,1 0 0,-1 0-1,1 0 1,0 0 0,27 3 192,-28-3-202,13-1-8,-1-1-1,1 0 1,-1-1-1,1 0 1,-1-1-1,20-9 1,-14 6 14,-1 1-1,20-5 1,-6 5-161,0 1-1,41-2 0,-53 10 363,-19-3-197,0 0-1,1 0 0,-1 0 1,0 1-1,0-1 0,1 0 1,-1 0-1,0 0 0,0 1 1,0-1-1,1 0 1,-1 0-1,0 1 0,0-1 1,0 0-1,0 0 0,1 1 1,-1-1-1,0 0 0,0 1 1,0-1-1,0 0 0,0 1 1,0-1-1,0 0 0,0 1 1,0-1-1,0 0 0,0 0 1,0 1-1,0-1 0,0 0 1,0 1-1,-1-1 0,1 0 1,0 1-1,0-1 0,0 0 1,0 0-1,0 1 1,-1-1-1,1 0 0,0 0 1,0 1-1,0-1 0,-1 0 1,1 0-1,0 0 0,-1 1 1,-48 58 10,41-51 14,1 0-26,7-8-12,0 0 0,0 0 1,0 0-1,0 0 0,0 0 0,0 1 0,0-1 1,0 0-1,0 0 0,0 0 0,0 0 0,0 0 1,0 0-1,0 0 0,0 0 0,0 0 0,-1 0 0,1 0 1,0 0-1,0 0 0,0 0 0,0 0 0,0 0 1,0 1-1,0-1 0,0 0 0,0 0 0,0 0 1,0 0-1,0 0 0,0 0 0,0 0 0,0 0 0,0 0 1,0 0-1,0 0 0,0 0 0,0 1 0,0-1 1,0 0-1,0 0 0,0 0 0,1 0 0,-1 0 1,0 0-1,0 0 0,0 0 0,0 0 0,0 0 0,0 0 1,0 0-1,0 0 0,0 0 0,0 0 0,0 0 1,0 0-1,0 1 0,0-1 0,0 0 0,1 0 1,-1 0-1,0 0 0,0 0 0,0 0 0,21 5 106,-2 1-46,27-6 215,-45 2-254,0 0-1,-1 0 1,1 0-1,0 0 1,0 0-1,3 4 1,-4-6-8,1 1-1,0 0 1,0 0 0,-1 0-1,1-1 1,-1 1 0,1 0-1,-1 0 1,1 0 0,-1 0-1,1 0 1,-1 0 0,0 0 0,0 0-1,1 0 1,-1 0 0,0 0-1,0 0 1,0 1 0,0-1-1,0 0 1,-1 0 0,1 0-1,0 0 1,0 0 0,-1 0-1,1 0 1,0 0 0,-1 0 0,1 0-1,-1 0 1,1-1 0,-1 1-1,0 0 1,1 0 0,-1 0-1,0 0 1,0-1 0,0 1-1,1 0 1,-1-1 0,0 1-1,0-1 1,0 1 0,0-1 0,0 1-1,0-1 1,-1 0 0,-17 2-229,-30-2 0,20-1 75,-144-7-352,105 3 502,43 3-17,1 1 1,-28 1-1,24 1-116,22-2 20,1 1-1,-1 0 0,1 0 1,-1 1-1,1 0 0,-10 2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9:18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24 360 14368,'-23'-4'6527,"81"-4"-5695,5-4-416,5 4-416,85-27 2112,8 2-1152,78-22 32,-14 2-608,25 2-352,-24 11-32,12 3-2752,-40 14 1504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1:43.44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578 76 4992,'-4'-1'537,"0"-1"0,0 0-1,1 0 1,-1 0 0,0 0 0,-30-3 6214,32 6-6519,-1 2 94,-1-1 0,1 1 0,0 0 0,-5 6 0,-60 84 2477,38-48-2011,27-41-751,1 0 1,-1 0-1,1 1 0,0-1 1,0 1-1,-2 7 1,3-9 17,1-1 0,-1 1 0,1-1 1,0 1-1,0-1 0,0 1 0,0-1 1,0 1-1,1-1 0,-1 1 0,1-1 1,-1 1-1,1-1 0,1 3 0,-1-4-34,0 0 0,0 0 0,-1 0 0,1 0-1,0 0 1,0 0 0,1 0 0,-1 0 0,0-1-1,0 1 1,0-1 0,0 1 0,0 0-1,1-1 1,-1 0 0,0 1 0,1-1 0,-1 0-1,0 0 1,1 0 0,-1 0 0,0 0 0,0 0-1,1 0 1,-1 0 0,0 0 0,1-1 0,-1 1-1,1-1 1,6-1 16,0 0 0,-1-1-1,10-4 1,-12 5-22,-1-1 0,0 1 0,1-1 0,-1 1 0,0-1 1,0-1-1,0 1 0,4-6 0,-7 8-5,0 0 0,-1 0 1,1 0-1,0 0 0,-1 0 1,1 0-1,-1 0 0,0-1 0,1 1 1,-1 0-1,0 0 0,0 0 1,0 0-1,0-1 0,0 1 1,0 0-1,0-1 0,0 0 6,-1 0 0,0 1 0,1-1 0,-1 1-1,0-1 1,0 0 0,0 1 0,0 0 0,0-1 0,0 1-1,0 0 1,-1-1 0,1 1 0,0 0 0,-2-1 0,-1 0-2,1-1 0,-1 1 1,1 0-1,-1 1 0,0-1 0,1 0 1,-1 1-1,0 0 0,0 0 1,0 0-1,0 1 0,0-1 0,-1 1 1,1 0-1,-8 1 0,5 0 35,0 1 0,-1 0 0,1 0 0,0 0-1,1 1 1,-1 0 0,0 0 0,-6 5 0,4-2 90,5-5-151,1 1 1,-1 1-1,1-1 1,-1 0-1,1 1 1,-5 4-1,8-6 6,0-1-1,-1 0 1,1 1-1,0-1 0,-1 1 1,1-1-1,0 1 1,0-1-1,0 1 1,-1-1-1,1 1 1,0-1-1,0 1 0,0-1 1,0 1-1,0 0 1,0-1-1,0 1 1,0-1-1,0 1 1,0-1-1,1 2 0,0-1 9,-1 0 1,1 0-1,0 0 0,0 0 0,0 0 0,0 0 0,0 0 0,0 0 0,0-1 1,0 1-1,0 0 0,0-1 0,2 2 0,3 0 13,-1 0 1,1 0-1,-1-1 0,1 0 0,0 0 1,0 0-1,-1 0 0,1-1 1,0 0-1,0-1 0,-1 1 1,1-1-1,0 0 0,7-2 1,0-1 4,0-1 0,-1 0 0,1 0 0,22-15 1,-32 19-22,-1 0 1,-1-1 0,1 1 0,0-1 0,0 1-1,-1-1 1,1 0 0,0 1 0,-1-1 0,0 0-1,1 0 1,-1 0 0,0 0 0,0 0 0,0-1-1,1-3 1,-2 4 4,0 1-1,0-1 0,0 0 1,0 1-1,0-1 1,-1 0-1,1 1 1,0-1-1,-1 0 1,1 1-1,-1-1 0,0 0 1,0 1-1,1-1 1,-1 1-1,0 0 1,0-1-1,0 1 1,0 0-1,-1-1 0,1 1 1,0 0-1,0 0 1,-3-1-1,1-1 8,-1 1-1,1 0 1,-1 1-1,0-1 1,0 0-1,1 1 1,-1 0-1,0 0 1,0 0-1,0 1 1,0-1-1,0 1 1,0 0 0,0 0-1,0 0 1,0 1-1,0-1 1,0 1-1,-6 2 1,-6 2 111,0 1-1,1 1 1,-21 12 0,23-12-40,4-3-35,-1 2-62,-1-1 1,1 1 0,1 1-1,-11 8 1,19-14 19,-1 1 0,0-1 0,1 1 0,-1 0 0,1 0 0,0 0 0,0 0 0,-1 0 0,1 0 0,1 0 0,-2 4 0,1-5 13,1 1 1,0-1-1,0 0 0,0 1 1,0-1-1,0 1 0,1-1 1,-1 1-1,0-1 1,1 0-1,-1 1 0,1-1 1,-1 0-1,1 1 0,0-1 1,-1 0-1,1 1 0,0-1 1,0 0-1,1 1 0,0 0 2,0 0 1,0-1-1,0 1 0,1-1 0,-1 1 0,1-1 0,-1 0 0,0 0 1,1 0-1,0 0 0,-1-1 0,1 1 0,0-1 0,-1 1 0,4-1 1,5 0 20,-1 0 0,15-2 1,-15 1-73,0-1 0,-1 0-1,1 0 1,-1-1 0,1-1 0,-1 1 0,0-2 0,0 1-1,-1-1 1,1 0 0,-1-1 0,0 0 0,-1 0 0,1-1 0,-1 0-1,-1 0 1,1-1 0,-1 0 0,0 0 0,-1 0 0,8-17 0,-11 19 11,0 0 1,-1 0 0,1 0 0,-1 0 0,-1 0-1,1 0 1,-1 0 0,0-1 0,-1 1 0,0-6 0,0 8-1,1 1 1,-1-1 0,1 1 0,-1 0 0,0-1 0,0 1 0,-1 0 0,1 0-1,-1-1 1,1 1 0,-1 0 0,0 1 0,0-1 0,-1 0 0,1 1 0,0-1 0,-1 1-1,0-1 1,-5-2 0,6 4 12,0 0 0,0 0-1,0 1 1,0-1 0,0 1-1,-1 0 1,1 0 0,0 0-1,0 0 1,0 0 0,-1 0-1,1 0 1,0 1 0,0-1-1,0 1 1,0-1 0,-1 1-1,1 0 1,0 0 0,0 0-1,1 0 1,-1 0 0,0 1-1,0-1 1,0 0 0,1 1-1,-3 2 1,-4 5 96,0 0 0,1 0-1,-11 20 1,16-26-83,-4 6-5,1-1-1,1 1 0,0 1 1,0-1-1,0 0 1,1 1-1,-2 11 0,5-18 13,-1 1-1,1-1 1,0 0-1,0 0 1,0 1-1,0-1 1,1 0-1,-1 0 1,1 0-1,0 0 1,0 1-1,0-1 1,0 0-1,1-1 1,-1 1-1,1 0 0,0 0 1,0-1-1,0 1 1,0-1-1,0 1 1,0-1-1,1 0 1,-1 0-1,1 0 1,3 2-1,0-1 3,-1 0 1,1-1-1,0 0 0,0 0 0,0 0 0,0-1 1,0 0-1,0 0 0,0-1 0,0 0 0,1 0 1,-1 0-1,0 0 0,0-1 0,7-2 1,9-2-39,0-2 0,36-15 0,-49 18-14,-1 1 0,1-2 0,-1 1 0,0-1 0,-1 0 0,1-1 1,7-7-1,-13 11 12,0 0 1,0 0-1,0-1 1,-1 1-1,1-1 1,-1 1 0,1-1-1,-1 0 1,0 0-1,0 1 1,0-1-1,-1 0 1,1 0-1,0 0 1,-1 0 0,0 0-1,0 0 1,0 0-1,0 0 1,0 0-1,-1 0 1,1 0 0,-1 0-1,0 0 1,-1-3-1,-1-1-12,-1-1 0,0 1 0,0 0-1,0 0 1,-1 0 0,0 1 0,0 0-1,-1-1 1,1 2 0,-1-1 0,-1 1 0,1 0-1,-1 0 1,-14-7 0,16 9 31,-1 1 1,1-1-1,-1 1 0,0 0 1,0 0-1,0 1 0,0 0 1,0 0-1,0 0 0,0 1 1,0 0-1,0 0 0,0 1 1,0-1-1,0 1 0,0 1 1,0-1-1,0 1 0,0 0 1,-7 4-1,4-1 21,0 1-1,0 0 1,1 1 0,0 0-1,1 1 1,-1-1 0,1 1-1,1 1 1,0-1 0,0 1-1,0 0 1,1 0 0,1 1-1,0 0 1,-4 10 0,7-17-7,1 0 0,-1 0 0,0 0 0,1 0 1,0 0-1,0 0 0,0 0 0,0 0 0,0 0 1,0 0-1,1 0 0,0 0 0,-1-1 0,1 1 1,0 0-1,0 0 0,1 0 0,-1-1 0,1 1 1,-1-1-1,1 1 0,0-1 0,0 1 0,0-1 1,0 0-1,0 0 0,0 0 0,1 0 0,3 2 1,-1-1 15,1-1-1,-1 1 1,1-1 0,0 0 0,-1 0 0,1 0 0,0-1 0,0 0 0,0 0 0,1-1 0,-1 0 0,0 0 0,9-1 0,-3-1-11,-1 0 0,0-1 0,-1 0 0,1-1-1,0 0 1,-1-1 0,0 0 0,0 0 0,13-10 0,-19 12-14,-1 0 1,1 0-1,0 0 0,-1-1 1,0 1-1,0-1 0,0 0 1,0 0-1,-1 0 0,1 0 1,-1 0-1,0 0 0,-1-1 1,1 1-1,-1-1 0,1 0 1,-1 1-1,-1-1 0,1 0 1,-1 1-1,1-1 1,-2 0-1,1 0 0,0 0 1,-2-5-1,0 3-15,0-1 0,-1 1 0,0 0 1,0 0-1,-1 0 0,0 0 0,0 1 0,0-1 1,-1 1-1,0 0 0,-6-6 0,8 9 0,0 0 0,0 1 1,0-1-1,-1 1 0,1 0 0,-1-1 0,1 2 0,-1-1 0,0 0 0,0 1 1,0-1-1,0 1 0,0 0 0,0 1 0,0-1 0,0 1 0,0-1 0,0 1 1,0 0-1,0 1 0,0-1 0,0 1 0,-6 1 0,0 2 38,0 0 0,1 1 0,-1 0 0,1 1 0,1-1 0,-1 2 0,1-1 0,0 1 0,-12 14 0,0 3 85,2 0 0,-17 29-1,33-50-98,0 0-1,0 0 0,0 0 1,1 0-1,0 1 1,-1-1-1,1 1 1,0-1-1,1 1 0,-1-1 1,1 1-1,-1 0 1,1-1-1,0 1 1,1-1-1,-1 1 0,0 0 1,1-1-1,0 1 1,0-1-1,0 1 1,0-1-1,1 0 0,-1 1 1,1-1-1,0 0 1,0 0-1,0 0 1,0 0-1,1-1 0,-1 1 1,1 0-1,0-1 1,-1 0-1,1 0 1,0 0-1,0 0 0,1 0 1,-1 0-1,0-1 1,0 1-1,1-1 1,-1 0-1,1 0 0,-1-1 1,1 1-1,0-1 1,6 1-1,-9-1-24,1 0-1,0-1 0,0 1 1,0 0-1,-1-1 1,1 1-1,0-1 1,0 1-1,-1-1 1,1 0-1,0 0 0,-1 1 1,1-1-1,-1 0 1,1-1-1,-1 1 1,0 0-1,1 0 0,-1-1 1,0 1-1,0 0 1,2-4-1,-3 4-11,0 0-1,1 1 0,-1-1 1,0 0-1,0 0 1,1 0-1,-1-1 1,0 1-1,0 0 1,0 0-1,0 0 0,-1 0 1,1 0-1,0 0 1,0 0-1,0 0 1,-1 0-1,1 1 1,-1-1-1,1 0 0,-1 0 1,1 0-1,-1 0 1,1 0-1,-1 1 1,0-1-1,1 0 0,-1 0 1,0 1-1,0-1 1,0 0-1,1 1 1,-1-1-1,0 1 1,0-1-1,0 1 0,0 0 1,0-1-1,0 1 1,-1 0-1,-2-2 23,-1 1 0,1 1 0,0-1 0,0 1 0,-1-1 0,1 1 0,0 0 0,-6 1 0,-35 7 207,31-5-167,-80 17 75,90-19-135,1 1 0,0-1 1,-1 1-1,1-1 0,0 1 1,-4 3-1,7-5 31,-1 0 0,1 0 0,0 1 0,0-1 0,-1 0 0,1 0 0,0 1 0,0-1 0,-1 0 0,1 0 0,0 1 0,0-1 0,0 0 1,0 1-1,-1-1 0,1 0 0,0 1 0,0-1 0,0 0 0,0 1 0,0-1 0,0 0 0,0 1 0,0-1 0,0 1 0,0-1 4,1 1-1,-1-1 1,1 1-1,-1-1 1,1 1 0,-1-1-1,1 0 1,0 1-1,-1-1 1,1 0 0,-1 0-1,1 1 1,0-1 0,-1 0-1,1 0 1,0 0-1,-1 0 1,1 0 0,1 0-1,16 2 154,0-2 0,1 0 1,-1-1-1,1 0 0,-1-2 0,20-5 0,108-37 50,-83 23-183,43-16-112,-50 17 93,67-17 0,-123 38-8,1 0 0,0 0-1,0-1 1,0 1 0,-1 0-1,1 0 1,0 0 0,0 0-1,-1 0 1,1 0 0,0 0-1,0 0 1,0 0 0,-1 0-1,1 1 1,0-1 0,0 0-1,-1 0 1,1 1-1,0-1 1,-1 0 0,1 1-1,0-1 1,-1 1 0,1-1-1,0 1 1,-1-1 0,1 1-1,-1 0 1,1-1 0,-1 1-1,1-1 1,-1 1 0,0 0-1,1 0 1,-1-1-1,1 2 1,-1 0-12,0 0 0,0 0 1,0-1-1,0 1 0,0 0 0,0 0 0,0-1 0,-1 1 0,1 0 1,-1-1-1,1 1 0,-1 0 0,0-1 0,0 1 0,1-1 1,-1 1-1,-2 2 0,-8 6 7,1 1 1,-2-1-1,1 0 1,-15 7 0,9-4 60,-73 44 133,44-30-276,16-10 84,-2-1 1,0-2 0,-62 18-1,53-18-76,34-12 95,-1 0 0,0 0 0,0-1 0,1 1 0,-1-2 0,0 1 0,-8-1 0,13 0-31,0-1 0,0 1 0,1 0 1,-1-1-1,0 0 0,1 0 0,-1 1 0,0-1 0,1-1 0,-1 1 0,1 0 1,0-1-1,-1 1 0,1-1 0,0 0 0,0 0 0,0 1 0,0-1 1,0-1-1,1 1 0,-1 0 0,-2-5 0,2 3-1,1 1-1,0-1 0,0 0 1,0 0-1,0 0 1,0 0-1,1 0 0,0 0 1,-1 0-1,2 0 1,-1 0-1,1-7 0,3-1-67,-1 0-1,9-20 1,-8 26 57,-1-1 1,-1 0 0,1 0-1,-1 0 1,0 0 0,-1 0-1,0 0 1,0 0 0,0-1-1,-1-11 1,-1 18 10,1 0 0,0 0 0,-1-1 0,1 1 0,0 0 0,-1 0-1,0 0 1,1 0 0,-1 0 0,1 0 0,-1 0 0,0 0 0,0 0 0,0 1 0,1-1-1,-1 0 1,0 0 0,0 1 0,0-1 0,0 0 0,0 1 0,0-1 0,0 1 0,-1-1-1,1 1 1,0 0 0,0 0 0,0-1 0,0 1 0,0 0 0,-1 0 0,1 0 0,0 0-1,0 0 1,-2 1 0,-3-1-75,-1 1-1,1 1 1,-1-1 0,-11 5-1,7-2 47,0 0-1,0 1 1,1 0 0,-1 0-1,1 1 1,-13 11 0,18-13 51,1-1 0,-1 1 1,0-1-1,0 0 0,0 0 1,-1-1-1,1 0 1,-1 0-1,1 0 0,-1 0 1,1-1-1,-1 0 0,0 0 1,-11 0-1,14-1-33,0 0 0,-1 0-1,1 1 1,0 0 0,0-1 0,0 1-1,0 0 1,0 1 0,0-1-1,0 1 1,0-1 0,1 1 0,-1 0-1,0 0 1,1 0 0,-3 2 0,5-3-4,-1-1 1,1 0-1,0 1 1,0-1-1,0 0 1,0 1 0,-1-1-1,1 1 1,0-1-1,0 0 1,0 1-1,0-1 1,0 1 0,0-1-1,0 1 1,0-1-1,0 0 1,0 1 0,0-1-1,0 1 1,0-1-1,0 0 1,0 1-1,1-1 1,-1 1 0,0-1-1,0 0 1,0 1-1,1-1 1,-1 1-1,1 0-92,1 0 0,-1 0-1,0-1 1,0 1 0,0 0-1,1-1 1,-1 1 0,0 0-1,3 0 1,3 0-962,-1 1-1,1-1 1,8 0-1,-3-1-748,-1 0 0,1-1 0,0-1-1,-1 0 1,21-6 0,26-7-3067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0:5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538 199 2144,'0'0'30,"0"0"1,0 0-1,0 0 1,0 0-1,0 0 1,0 0-1,-1 0 1,1 0-1,0 0 1,0 0-1,0 0 1,0 0-1,0 0 1,0 0-1,-1 0 1,1 0-1,0 0 1,0 0-1,0 0 1,0 0-1,0 0 1,0 0-1,-1 0 1,1 0-1,0 0 0,0 0 1,0-1-1,0 1 1,0 0-1,0 0 1,0 0-1,0 0 1,0 0-1,0 0 1,0 0-1,0-1 1,-1 1-1,1 0 1,0 0-1,0 0 1,0 0-1,0 0 1,0 0-1,0-1 1,3-6 1575,2-4 1368,-5 8-2548,0 1 0,-1-1 0,1 0 0,-1 0 0,1 0 0,-1 0 0,0 0 0,0 0 0,0 1 0,0-1 0,-1 0 0,1 1 0,-1-1 0,-2-2 0,2 3-229,0 0 0,-1-1 0,1 1 1,-1 0-1,1 1 0,-1-1 1,0 0-1,0 1 0,1 0 1,-1-1-1,0 1 0,0 0 0,-1 1 1,1-1-1,0 0 0,0 1 1,0 0-1,0 0 0,0 0 0,-7 1 1,-21 0 856,22-1-865,1 0 0,0 1-1,0-1 1,0 2 0,-9 2-1,2 0 68,-8 3 133,-32 15 1,19-3-84,1 3 0,-53 40-1,74-50-189,1 0-1,0 1 1,0 1 0,2 0-1,-15 21 1,22-26-44,0-1 1,0 1 0,1-1-1,0 1 1,0 0 0,1 0-1,-1 10 1,1-8-12,2 1-1,-1 0 1,2 0-1,0-1 1,3 20 0,2-6 141,13 37 0,-10-36-142,2-1 0,1 0-1,16 25 1,-18-34 51,1-1 1,1 0-1,0-1 0,1 0 0,21 17 1,-9-11 244,39 24 0,-52-37-214,1-1 0,0 1-1,0-2 1,1 0 0,21 5-1,-16-6-70,1 0 0,0-2 0,0 0 0,0-1 0,0-1 0,-1-1 0,1 0 0,0-2 0,22-6-1,-29 6-33,53-14 235,100-40 1,-150 49-240,0 0-1,-1-2 1,0 0 0,-1 0 0,0-2 0,0 1-1,-2-2 1,1 0 0,20-29 0,-9 7 80,-2-2 0,33-73-1,-51 98-102,0 1-1,0-1 1,-1 1 0,0-1-1,-1 0 1,-1 0-1,0 0 1,-1 0-1,0 0 1,0 0-1,-4-15 1,0 4-34,-2 0 0,0 0 0,-2 0 0,-16-33 0,16 40-9,-1 1 0,-1 0 0,0 0 1,0 1-1,-2 1 0,0 0 0,0 0 0,-1 1 0,-1 1 0,0 0 1,-1 1-1,0 0 0,0 1 0,-27-11 0,18 11-8,0 0-1,-1 2 1,0 0 0,0 2-1,0 1 1,0 1 0,-1 1-1,1 1 1,-40 4-1,55-1-29,0-1-1,0 2 1,0-1-1,1 1 0,-1 1 1,1 0-1,0 0 0,0 0 1,0 2-1,1-1 1,0 1-1,0 0 0,-10 10 1,9-7-676,0 1 0,1 0 1,0 0-1,1 1 1,0 0-1,1 0 0,0 1 1,1 0-1,0 0 0,-3 14 1,4-2-2886,7 0 1211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0:5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12 368 2560,'-4'-1'16255,"4"-3"-18388,0-12 3027,-1 1 1,-4-22-1,4 26-653,1-1 0,0 1 0,1-13 1,0-10 233,-1-74 762,5 72-1333,-5 35 100,0 0 0,0 1-1,1-1 1,-1 0 0,0 0 0,0 0 0,1 1 0,-1-1-1,0 0 1,1 0 0,-1 1 0,0-1 0,2-1 0,2-6 70,-5 8-70,1 0 0,0-1 0,0 1 0,0 0 0,0 0 0,0 0-1,0 0 1,0 0 0,0 0 0,0 0 0,0-1 0,0 1 0,0 0 0,0 0 0,0 0 0,0 0 0,0 0 0,0 0 0,0-1-1,0 1 1,0 0 0,0 0 0,0 0 0,0 0 0,0 0 0,0 0 0,0 0 0,0-1 0,0 1 0,0 0 0,0 0 0,0 0-1,0 0 1,1 0 0,-1 0 0,0 0 0,0 0 0,0-1 0,0 1 0,0 0 0,0 0 0,0 0 0,0 0 0,1 0 0,-1 0-1,0 0 1,0 0 0,0 0 0,0 0 0,0 0 0,0 0 0,1 0 0,-1 0 0,0 0 0,0 0 0,0 0 0,0 0 0,0 0-1,1 0 1,5 9 145,6 16-21,-11-22-109,12 35 211,22 48 1,-29-74-95,-1 1 0,5 23 1,2 4-2,-6-12-12,-3-17 1152,2-30-390,-2 0-744,15-71 219,-11 56-286,-6 26-108,1-1 1,-1 1-1,2 0 0,-1 1 1,5-11-1,-2 9-32,0-3-146,1 1 0,0 0 0,0 0 0,2 0-1,15-18 1,-22 28-165,0 0-1,0 1 1,0-1 0,0 0-1,0 0 1,0 0-1,0 0 1,0 0 0,0-1-1,-1 1 1,1 0-1,0 0 1,-1 0 0,1-1-1,-1 1 1,1-2-1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1:08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4480,'2'-17'2279,"0"13"433,-1 14 3411,0 25-5111,3 0 0,7 34 0,3 23-320,-12-56-212,1 11-176,-1-24-225,-2-15 394,-2-11 1375,-1-8-1784,1 0 0,0 1 0,0-1 0,1 0 0,0 0 0,1 0 0,1-16 0,1-28-165,2-24-49,0 50 35,2-1 0,11-37-1,-13 54 82,1 0 0,0 1 0,1 0 0,1 0 0,-1 1 0,2-1 0,15-17 0,-18 24 12,0 0 0,1 0 0,0 1 1,0-1-1,0 1 0,1 1 0,11-6 1,-14 7-12,0 0 1,0 1-1,1 0 1,-1 0-1,1 0 1,-1 0-1,0 1 1,1 0-1,-1 0 0,1 0 1,-1 0-1,1 1 1,8 1-1,-11-1 59,0 0 1,0 0-1,1 0 0,-1 0 0,0 0 0,0 0 0,0 1 0,0-1 0,-1 1 0,1-1 0,0 1 0,-1 0 0,1 0 0,-1-1 1,1 1-1,1 4 0,-2-2 35,1-1 0,-1 1 1,0 0-1,0-1 0,-1 1 0,1 0 1,-1 0-1,1-1 0,-2 8 0,0 0 93,-1 0 0,0 0 0,-1 0 0,0 0 0,-1 0 0,-5 11 0,1-6 89,-1 0 0,0-1 0,-19 25 1,21-32-294,0 0 0,0-1 1,-1 0-1,0 0 1,0 0-1,-1-1 0,-14 8 1,21-13-154,0 0 1,0-1-1,0 1 1,0-1 0,0 1-1,-1-1 1,1 0 0,0 0-1,0 0 1,0 0-1,0 0 1,0-1 0,0 1-1,0 0 1,0-1 0,-3-1-1,-16-8-7913,38 9-2284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1:1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0 2720,'-4'1'783,"5"0"-376,2 2 2285,5 12 1303,-5-5-2497,4 6 492,-6-15-1904,37 49 2393,38 26-1465,-46-48-661,-1 1 1,-1 1-1,40 60 0,-59-74-184,-1 1-1,0 0 1,-1 1 0,0-1 0,-2 1-1,6 33 1,4 114 181,-13-127-303,3 35 185,2 43 304,-9-60-104,-17 104 0,6-80-447,-19 104 169,22-143-16,-1 0 1,-24 56 0,-85 136 686,21-46-567,49-92 70,-4-3 1,-82 108 0,93-151-291,2 5 22,2-4-51,29-38-292,0 0 0,-1-1 1,0 0-1,-1-1 0,-20 13 0,6-2-1391,22-19 1276,1 0 0,0 0 0,-1 0 0,1 0-1,-5 1 1,2 0-525,-4 4-549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1:1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77 3136,'10'4'7593,"-8"-3"-7358,-1 1 0,0-1 0,1 0 0,-1 0 0,0 1 0,0-1 1,0 1-1,-1-1 0,1 1 0,0-1 0,0 1 0,-1 0 0,1-1 0,-1 1 0,1 0 0,-1 2 0,0 1 11,-1-1 0,0 1 1,0 0-1,-1 0 0,1-1 1,-1 1-1,0-1 0,0 0 0,0 1 1,-1-1-1,0 0 0,0 0 0,0-1 1,0 1-1,0-1 0,-5 4 1,-6 6 284,0-2 1,-27 17-1,31-22-391,0 0 0,-1-1 0,0 0 0,0-1 0,0-1 0,0 1 0,-1-2-1,1 1 1,-20 0 0,22-3-58,1 0 0,-1 0 0,1-1-1,0 0 1,-1 0 0,1-1 0,0 0-1,0 0 1,0-1 0,0 0 0,0-1-1,1 0 1,-14-9 0,18 11-81,1 0 0,-1 0 0,1-1 0,0 1 0,-1 0 1,1-1-1,0 0 0,1 0 0,-1 1 0,0-1 0,1 0 0,0 0 0,-1 0 0,1-1 0,0 1 0,1 0 1,-1 0-1,1 0 0,-1-1 0,1 1 0,0 0 0,0-1 0,0 1 0,1 0 0,-1-1 0,1 1 0,0 0 1,0 0-1,0 0 0,0 0 0,0 0 0,1 0 0,-1 0 0,1 0 0,0 0 0,0 1 0,0-1 1,3-2-1,3-2-31,0 0 0,0 0 0,1 1 0,0 0 0,13-6 0,-7 3 28,4-1-14,0 0-1,0 1 1,0 1-1,1 0 1,0 2-1,1 0 1,0 2-1,-1 0 1,35-2-1,-52 6 31,0 0 0,1 1 1,-1-1-1,1 1 0,-1-1 0,0 1 0,1 0 1,-1 0-1,0 1 0,0-1 0,0 1 0,0-1 1,0 1-1,0 0 0,4 4 0,-3-3 20,-1 1 0,0 0-1,0 0 1,0 0 0,-1 0-1,1 1 1,-1-1 0,0 1 0,3 8-1,-2 2 87,0 0 0,0 0 0,-1 0-1,-1 0 1,-1 1 0,-1 15 0,-7 60 374,-4-1 0,-44 170 0,51-243-428,0-2 0,-1 1 0,-1 0 0,-1-1 0,0-1 0,-1 1 0,0-1 0,-1-1 0,-1 0 0,-20 20 0,25-28-152,0 0 0,-1 0 0,1-1 0,-1 0 0,0 0 0,-1-1 0,1 1 0,-15 3 0,18-7-183,1 1 0,-1 0 0,1-1 0,-1 0 0,-5 0 0,8 0 48,0 0 0,-1 0 0,1 0 0,0 0 0,0-1 0,0 1 0,0 0 0,0-1 0,0 1 0,0 0 0,0-1 0,1 1 0,-1-1 0,0 0 0,0 1 0,0-1 0,0 0 0,1 1-1,-1-1 1,-1-1 0,2 1 61,0 1-1,0-1 1,-1 1-1,1-1 1,0 1-1,0-1 1,0 0-1,0 1 0,0-1 1,0 1-1,0-1 1,0 1-1,0-1 1,0 1-1,0-1 1,0 1-1,1-1 1,-1 1-1,0-1 0,0 1 1,0-1-1,1 1 1,-1-1-1,0 1 1,1-1-1,0 0 1,13-11-3389,-9 8 2377,18-14-3607,7-1 1590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1:1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21 7456,'0'-1'203,"0"1"1,0 0 0,-1-1-1,1 1 1,0-1 0,-1 1-1,1 0 1,0-1 0,-1 1 0,1-1-1,-1 1 1,1 0 0,0 0-1,-1-1 1,1 1 0,-1 0-1,1 0 1,-1 0 0,1-1-1,-1 1 1,1 0 0,-1 0-1,1 0 1,-1 0 0,1 0-1,-1 0 1,1 0 0,-1 0-1,0 0 1,1 0 0,-1 0-1,1 1 1,-1-1 0,1 0-1,-1 0 1,1 0 0,0 1-1,-2-1 1,-24 16 2109,13-7-1471,0-2-588,0 1 1,1 1-1,0 0 0,0 1 1,1 0-1,1 0 0,0 1 1,0 1-1,1-1 0,0 2 1,1-1-1,1 1 0,-9 20 1,9-16-180,1 0 0,0 0 1,1 1-1,1-1 0,1 1 1,1 0-1,0 0 0,1 0 1,1 0-1,4 32 0,-2-40 31,0 1 0,1-1 0,0 0 0,0 0 0,1 0-1,1-1 1,0 1 0,7 10 0,-9-16 1,0 1 0,0-1 0,1 0 0,-1 0 0,1-1 0,0 1 0,0-1 0,0 0 0,0 0 0,1 0 1,-1-1-1,1 1 0,0-1 0,0 0 0,0 0 0,0-1 0,0 0 0,6 1 0,-3-1-41,-1-1-1,0 0 1,1 0 0,-1-1-1,1 0 1,-1 0 0,0-1 0,0 0-1,0 0 1,0-1 0,0 0 0,0 0-1,-1 0 1,1-1 0,-1 0-1,0-1 1,0 1 0,6-7 0,-1-1-32,1-1-1,-2-1 1,0 1 0,0-2 0,-2 1 0,0-1 0,7-17 0,2-8-23,-1-2-1,-3 0 1,-1 0-1,8-57 1,-18 91-40,-2 0 0,1 0 0,-1-1 0,-1 1 0,1 0 0,-4-15-1,3 20 30,0-1-1,0 1 1,-1-1-1,1 1 1,-1-1-1,0 1 1,0 0-1,0 0 1,0 0-1,-1 0 1,1 0-1,-1 1 1,0-1-1,1 1 0,-1-1 1,0 1-1,-6-3 1,0 1-36,1 1 0,-1 0 0,0 0-1,0 1 1,0 0 0,-1 0 0,1 1 0,0 1 0,-15 0 0,-9 2-806,-43 9 1,61-8 165,11-3-46,-7 2-1012,16 5-4496,-2-5 5458,-1-1 0,1 0 0,0-1 0,-1 1 0,1 0 0,0-1 0,0 1 0,5-1 0,-1 0-612,24 5-2360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1:1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22 4992,'-1'-2'212,"-11"-12"1334,11 13-1392,1 1 0,-1 0 1,1-1-1,0 1 0,-1-1 1,1 1-1,-1 0 0,1-1 1,-1 1-1,1 0 0,-1 0 1,1-1-1,-1 1 0,1 0 1,-1 0-1,0 0 0,1 0 1,-1-1-1,1 1 0,-1 0 1,1 0-1,-1 0 0,0 0 1,1 0-1,-2 1 0,-22 1 4353,18 0-4180,1 1 0,0 0 0,0 0 1,0 1-1,1-1 0,-1 1 0,1 0 0,-8 9 1,-1 2 266,-12 21 0,23-34-539,0 1-1,1-1 1,-1 0-1,1 1 1,0 0-1,0-1 1,0 1-1,0 0 1,0-1-1,0 1 1,1 0 0,0 0-1,-1 0 1,1 0-1,0 0 1,0-1-1,0 1 1,1 0-1,-1 0 1,3 5-1,-2-4 59,2 0-1,-1 0 1,0-1-1,1 1 1,0-1-1,0 0 1,0 0-1,0 1 1,0-2-1,1 1 1,-1 0-1,1-1 1,4 3-1,1-1 67,-1 1 1,1-1-1,-1-1 1,1 0-1,0 0 1,1-1-1,-1 0 1,0 0-1,19 0 0,-23-2-117,1 0 1,0-1-1,0 1 0,0-1 0,0-1 0,0 1 0,-1-1 0,1 0 0,-1 0 0,1 0 0,-1-1 0,0 0 0,0 0 1,0-1-1,0 1 0,-1-1 0,5-4 0,-6 4-21,0 0 0,0 1 1,0-1-1,-1 0 0,0 0 0,0-1 1,0 1-1,0 0 0,-1-1 0,0 1 1,1-1-1,-2 1 0,1-1 0,0 0 1,-1 1-1,0-1 0,0 0 0,-1 1 1,1-1-1,-1 1 0,0-1 0,0 0 0,0 1 1,-1 0-1,0-1 0,1 1 0,-2 0 1,1 0-1,-5-7 0,5 9-50,0 0 0,-1 0 0,1 0 0,-1 0 0,1 0 0,-1 1 0,0-1 0,0 1 0,0 0-1,0 0 1,0 0 0,0 0 0,0 0 0,0 0 0,-5 1 0,1-1-87,-1 1 0,0 0 1,0 0-1,-14 4 0,0 1-836,0 1 0,1 2 0,-28 13 0,45-19 687,-30 14-3536,9 4 1152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1:54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250 711 1728,'0'0'39,"0"0"-1,0 0 1,0 0 0,-1 1-1,1-1 1,0 0 0,0 0-1,0 0 1,0 1 0,0-1-1,0 0 1,-1 0 0,1 0-1,0 0 1,0 0 0,0 1-1,-3-1 2382,2 7-164,-5-3 331,13-3-54,-5-2-2345,0 1-1,0-1 1,0 1 0,0-1 0,0 0-1,0 1 1,0-1 0,0 0-1,0 0 1,0-1 0,0 1 0,0 0-1,2-3 1,20-24 533,-4-3-287,-3 0 0,26-63 0,-19 39-152,14-27 59,53-113 838,-74 163-1107,-3 0 0,0-2 0,15-59 0,-30 90-103,-4 8 143,-4 10 202,-19 43 239,-23 53-88,29-53-185,-53 130 401,52-138-463,-50 81 1,-37 24 288,1-3-150,82-116-268,-3 5 179,25-34-159,1-1 1,-2 1-1,1-1 1,-7 6-1,10-10-21,2-1-81,0-1-1,-1 0 1,1 0 0,0 0 0,0 0 0,0 0 0,0 0 0,0 1 0,0-1 0,0 0-1,-1 0 1,1 0 0,0 0 0,0 0 0,0 0 0,0 0 0,0 0 0,-1 0 0,1 0 0,0 0-1,0 0 1,0 0 0,0 0 0,-1 0 0,1 0 0,0 0 0,0 0 0,0 0 0,0 0 0,0 0-1,-1 0 1,1 0 0,0 0 0,0 0 0,0 0 0,0 0 0,-3-7 138,4-12-55,3 8-92,1 0-1,0 1 1,0 0-1,1 0 1,0 1-1,1-1 1,0 1-1,0 1 1,1-1-1,0 1 1,0 1-1,14-10 1,13-7-84,1 3 1,42-20-1,2-2 18,76-50 61,142-79-290,-271 158 240,14-7-9,-29 15 40,0-1-40,-10 9 91,-7 5 80,-19 20-55,-46 41 0,-3 2 583,62-58-560,0 1 0,1 0 0,1 0 0,-9 17 0,15-25-35,1 0-1,-1 0 1,1 0 0,1 0-1,-1 0 1,1 0-1,0 1 1,-1 6-1,2-10-13,0 1 0,0-1 0,1 0 0,-1 1 0,1-1 0,-1 0 0,1 0 0,0 0-1,0 1 1,0-1 0,0 0 0,0 0 0,1 0 0,-1 0 0,0-1 0,1 1 0,-1 0 0,1-1 0,0 1-1,0 0 1,2 0 0,0 1 41,0-1-1,0 0 1,1 0 0,-1 0-1,1 0 1,0-1-1,-1 0 1,1 0 0,0 0-1,0-1 1,0 1-1,-1-1 1,1 0 0,0-1-1,0 1 1,5-2-1,-2 0-19,0 1 0,0-1 0,-1-1 0,1 0 0,-1 0-1,0 0 1,0-1 0,0 0 0,8-6 0,-11 7-37,-1 0 0,1 0 0,-1-1 0,0 1 0,0-1-1,0 0 1,-1 0 0,1 0 0,-1 0 0,0 0 0,0-1 0,-1 1 0,1-1 0,-1 1 0,0-1 0,1-8 0,-2 8-24,0 1 1,0 0-1,0 0 0,-1 0 1,0 0-1,0 0 1,0 0-1,0 0 1,-1 0-1,1 0 1,-1 0-1,0 1 0,0-1 1,0 1-1,-1-1 1,1 1-1,-1 0 1,0 0-1,0 0 0,-5-3 1,1 0-18,0 1 0,-1 0 1,0 1-1,0 0 0,0 0 1,0 1-1,-1 0 0,1 0 0,-1 1 1,0 0-1,0 0 0,0 1 1,0 1-1,-16 0 0,58-2 157,-1 0 0,-1-2 0,1-2 0,0-1 0,-1-1 0,-1-2 0,54-24 0,29-16-97,-109 49 2,0-1 0,0 1 0,0-1 0,0 1 0,7 0 0,-10 1-19,0 0-1,0-1 1,0 1 0,-1 0-1,1 0 1,0 1 0,0-1-1,0 0 1,0 0 0,-1 0 0,1 1-1,0-1 1,0 0 0,0 0-1,-1 1 1,1-1 0,0 1-1,0-1 1,-1 1 0,1-1-1,-1 1 1,1 0 0,0-1-1,-1 1 1,1-1 0,-1 1-1,1 0 1,-1 0 0,0-1-1,1 1 1,-1 0 0,0 0-1,1 0 1,-1-1 0,0 3-1,3 25 271,0 50-1,-3-51-5,1 0 1,5 31-1,-6-55-238,1 0 1,0 1 0,0-1-1,0 1 1,1-1-1,-1 0 1,1 0 0,0 0-1,-1 0 1,1 0-1,1 0 1,-1 0 0,0-1-1,1 1 1,-1-1-1,1 0 1,0 1 0,0-1-1,0 0 1,0-1-1,0 1 1,0-1 0,1 1-1,-1-1 1,0 0-1,1 0 1,4 1 0,3-1-20,0 0 0,1 0 0,-1-1 1,0-1-1,1 0 0,-1 0 0,16-5 0,2-2-1023,-1 0-1,40-19 0,-42 14-2848,25-16 0,-19 12 820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1:56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98 2560,'23'-18'2476,"-19"16"-1787,-1 0 0,1 0 1,-1-1-1,0 1 0,0-1 1,4-5-1,-7 8-559,1-1-1,-1 0 1,1 1 0,-1-1-1,1 0 1,-1 1 0,0-1-1,1 0 1,-1 0-1,0 1 1,0-1 0,1 0-1,-1 0 1,0 0 0,0 1-1,0-1 1,0 0 0,0 0-1,0 0 1,0 1 0,0-1-1,-1 0 1,1 0-1,0 0 1,0 1 0,-1-1-1,1 0 1,0 1 0,-1-1-1,1 0 1,-1 0 0,1 1-1,-1-1 1,1 1 0,-1-1-1,1 1 1,-1-1-1,0 1 1,0-2 0,-2 1 101,0-1-1,1 1 1,-1 0 0,0 0-1,0 0 1,0 0 0,0 0 0,1 1-1,-6-1 1,-5 0 101,0 1 0,1 1 1,-1 1-1,0 0 0,0 0 0,1 1 0,-1 1 0,-18 7 0,10-1 16,0 0-1,1 2 0,-37 26 1,46-29-207,0 0 1,0 1-1,1 1 1,1-1-1,0 1 1,-9 14-1,15-20-92,0-1 0,1 1 0,-1 0 0,1 0 0,0 0 0,0 1 0,0-1-1,1 0 1,0 1 0,0-1 0,0 1 0,1-1 0,-1 1 0,1-1 0,1 1 0,-1-1 0,1 1 0,3 9 0,-3-12-22,0-1 0,0 0 1,0 0-1,1 0 1,-1 0-1,1 0 1,0 0-1,-1 0 0,1-1 1,0 1-1,0 0 1,0-1-1,0 0 1,0 1-1,1-1 0,-1 0 1,0 0-1,0 0 1,1-1-1,-1 1 1,1 0-1,-1-1 0,1 0 1,-1 1-1,1-1 1,2 0-1,5 0 34,0-1-1,-1 0 1,1 0-1,-1-1 1,16-4 0,-9 0-20,0-1 0,0 0 0,0-1 0,28-19 1,-33 20 3,0-2 1,-1 1-1,0-1 1,-1-1-1,0 0 1,-1 0 0,9-14-1,-12 16-28,-1-1 0,0 1 0,0-1 0,-1 0 0,4-16 0,-6 20-26,0 0 0,0 0 0,-1 0 0,1 0 0,-1 0 0,-1 0 0,1 0 0,-1 0 1,0 0-1,0 0 0,-3-8 0,4 13 7,0-1 1,0 1-1,0 0 0,0-1 1,0 1-1,0 0 1,-1 0-1,1 0 0,0-1 1,0 1-1,0 0 1,-1 0-1,1 0 0,0-1 1,0 1-1,-1 0 1,1 0-1,0 0 0,0 0 1,-1 0-1,1-1 1,0 1-1,0 0 0,-1 0 1,1 0-1,0 0 1,-1 0-1,1 0 0,0 0 1,0 0-1,-1 0 1,1 0-1,0 0 0,-1 0 1,1 1-1,0-1 1,0 0-1,-1 0 0,1 0 1,0 0-1,0 0 1,-1 0-1,1 1 0,0-1 1,0 0-1,-1 0 1,1 0-1,0 1 0,0-1 1,0 0-1,-10 13 212,8-3-108,-1 0 1,2 0-1,-1 0 1,1 0-1,1 1 1,0-1-1,1 10 1,0-13-45,0 0 0,0-1 0,1 1-1,-1-1 1,2 1 0,-1-1 0,1 0 0,0 0 0,0 0 0,1 0 0,6 7 0,-7-9-20,1 0 1,0 0-1,0-1 1,1 1 0,-1-1-1,1 0 1,-1 0 0,1-1-1,0 1 1,0-1-1,1 0 1,-1-1 0,0 1-1,0-1 1,1 0 0,-1 0-1,1-1 1,-1 0-1,1 0 1,-1 0 0,1 0-1,-1-1 1,0 0 0,1 0-1,-1-1 1,0 1 0,0-1-1,0 0 1,0 0-1,0-1 1,0 0 0,0 0-1,-1 0 1,1 0 0,-1-1-1,7-7 1,3-4-2,1-2-19,1-1 0,-2-1 1,-1 0-1,22-40 0,-31 44-194,-2 10-67,-3 15 80,-1 4 137,0 2 31,-8 31 0,5-27 119,-3 22-1,5-22 109,-6 19-1,9-39-218,0 1 0,-1 0-1,1-1 1,0 1 0,0 0 0,0 0 0,-1-1 0,1 1 0,0 0 0,0 0 0,0-1-1,0 1 1,0 0 0,1 0 0,-1 0 0,0 0 0,1-1-3,0 0 1,-1 0-1,1 0 1,0 0-1,-1 0 0,1 0 1,-1 0-1,1 0 1,0-1-1,-1 1 1,1 0-1,-1 0 1,1-1-1,0 1 0,-1 0 1,1-1-1,-1 1 1,1-1-1,-1 1 1,1-1-1,-1 1 0,0-1 1,1 1-1,0-1 1,77-68-22,3 4 0,117-70 1,-195 133-14,22-12-63,-24 14 88,0 0-1,-1 0 1,1-1 0,-1 1-1,1 0 1,0 0 0,-1 0-1,1 0 1,0 0 0,-1 0-1,1 0 1,-1 0 0,1 0-1,0 0 1,-1 0 0,1 0-1,0 0 1,-1 1 0,1-1-1,-1 0 1,1 0 0,-1 1-1,1-1 1,-1 0 0,1 1-1,-1-1 1,1 1 0,-1-1-1,1 1 1,-1-1 0,1 0-1,-1 1 1,0 0 0,1-1-1,-1 1 1,0-1 0,1 2-1,0 2-16,0 0-1,-1 1 0,0-1 0,1 0 1,-1 0-1,-1 1 0,1-1 0,-2 5 0,1 6 35,-2 6 124,-9 39 1,-1 2-7,12-17 115,3-45-233,0 0-1,0 0 1,0 0-1,0 0 1,0 0-1,1 0 1,-1-1-1,0 1 1,0-1-1,3-1 1,-3 2 2,8-4 4,-1 1 0,0-1 0,-1 0-1,1-1 1,-1 0 0,1 0 0,-1-1-1,-1 0 1,13-13 0,-4 2-146,0-1 0,22-34 0,-36 59-62,-2 7 80,-16 93 211,15-93-102,0-8 38,0-1-1,1 1 0,-1-1 0,1 1 0,1 0 1,-1-1-1,1 1 0,0-1 0,0 1 0,3 7 0,-4-12-27,0-1 0,1 1-1,0 0 1,-1 0-1,1 0 1,0-1 0,-1 1-1,1 0 1,0-1-1,0 1 1,-1 0-1,1-1 1,0 1 0,0-1-1,0 0 1,0 1-1,0-1 1,0 0 0,0 1-1,0-1 1,0 0-1,0 0 1,0 0 0,0 0-1,0 0 1,0 0-1,0 0 1,0 0-1,-1 0 1,1 0 0,0-1-1,2 0 1,1 0 25,0-1 0,-1 0 0,1 0 1,-1 0-1,1 0 0,3-3 0,25-24 48,28-32-1,-9 8-27,-37 39-35,-9 9-80,-1 0 0,1 0 0,0 1 0,0 0 0,0 0 0,1 0 0,-1 1 0,11-5 0,-16 8 55,0-1 0,1 1 0,-1 0 0,1 0 0,-1 0 0,1 0 0,-1 0 0,1 0 0,-1 0 0,1-1 0,-1 1 0,1 1 0,-1-1 0,0 0 0,1 0 0,-1 0 0,1 0 0,-1 0 0,1 0 0,-1 0 0,1 1 0,-1-1 0,0 0 0,1 0 0,-1 1 0,1-1 0,-1 0 0,0 0 0,1 1 0,-1-1 0,1 1 0,-1 0 1,1 1 0,-1-1 0,1 0 0,-1 1-1,1-1 1,-1 0 0,0 1 0,0-1 0,1 1 0,-1 1 0,-1 4 2,1-1 1,-1 0-1,0 1 1,-2 6-1,-8 18-4,-2-1 0,-27 49 0,7-18 36,-71 174 326,73-161-253,22-52-86,-1-1 0,-1 0 0,0-1 0,-2 0 0,0-1 0,-1-1 0,-23 24 0,31-36-3,-1 0 0,0-1-1,-1 0 1,1 0 0,-1 0-1,0-1 1,0 0 0,0-1-1,-1 1 1,-9 1 0,14-4-14,0 0 0,0-1 0,0 1 1,0-1-1,0 0 0,1 0 0,-1 0 1,0-1-1,0 1 0,0-1 0,0 0 0,0 0 1,1-1-1,-1 1 0,1-1 0,-1 1 1,1-1-1,-1 0 0,1 0 0,0-1 1,0 1-1,0-1 0,0 0 0,0 1 0,-3-6 1,0 0-19,1-1 0,0 0 1,0-1-1,1 1 0,0-1 1,0 0-1,1 0 0,0 0 0,1 0 1,-2-20-1,4 23 28,-1 1 0,1-1 1,1 0-1,-1 0 0,1 1 0,0-1 0,1 1 1,-1-1-1,1 1 0,1-1 0,-1 1 1,1 0-1,0 0 0,0 0 0,1 1 0,0-1 1,0 1-1,6-7 0,4 0 12,1 1 0,1 0-1,0 1 1,0 0 0,1 2 0,0 0-1,1 1 1,35-10 0,15 1 124,75-8 0,-80 15-123,274-58-11687,-314 63 8011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9:23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301 749 2912,'-16'-7'1987,"9"6"3066,-8-2-784,14 3-3965,-1-1 1,0 1-1,1 0 0,-1-1 0,0 1 0,0 0 1,1 0-1,-1 0 0,0 0 0,-2 1 0,-1 0-1,0 0 0,0-1-1,-1 1 1,-6-1 0,9-1-235,-1 1 1,1 0-1,-1 0 1,1 1-1,-1-1 1,1 1 0,-1 0-1,1 0 1,0 0-1,-1 0 1,-5 3-1,6-1 52,0-1-1,-1 0 1,1 0 0,-1 0-1,1 0 1,-1-1-1,0 1 1,0-1-1,1 0 1,-1 0-1,-6 0 1,5-1-93,4 0 27,0 0-43,-1 0 0,1 0 1,0 0-1,-1 0 0,1 0 0,0 0 1,-1 1-1,1-1 0,0 0 0,0 1 0,-1-1 1,1 1-1,0-1 0,0 1 0,-1 0 1,1-1-1,0 1 0,0 0 0,0 0 0,0 0 1,0 0-1,0 0 0,0 0 0,1 0 1,-1 0-1,-1 1 0,-9 24 180,-33 89 545,39-98-470,1 1 0,0-1-1,1 1 1,-1 34 0,5-48-182,-1 0-1,1 0 1,0 0 0,-1-1-1,2 1 1,-1 0 0,0 0-1,1-1 1,0 1-1,0 0 1,0-1 0,0 0-1,0 0 1,6 6 0,-7-7-37,1-1 0,0 1-1,-1 0 1,1-1 0,0 0 0,0 1 0,0-1 0,0 0 0,0 0 0,0 0 0,1 0 0,-1 0 0,0-1 0,0 1-1,1 0 1,-1-1 0,0 0 0,1 0 0,-1 0 0,1 0 0,-1 0 0,0 0 0,1 0 0,-1-1 0,4-1 0,-1 0-42,1 1 103,1 1-141,-7 0 30,1 0 0,-1 0 0,0 0 0,1 0 0,-1 0 0,1 0 0,-1 0 0,1-1 0,-1 1 0,0 0 0,1 0 0,-1-1 0,0 1 0,1 0 0,-1-1 0,0 1 0,1 0 0,-1-1 0,0 1 0,1 0 0,-1-1 1,0 1-1,0-1 0,1 0-31,-1 3-11,0-2 88,3 0-35,-1 0 1,0 0 0,0-1-1,0 0 1,0 1 0,0-1-1,3-2 1,11-3 82,-10 4-91,0 0-1,0-1 1,-1 0 0,9-6 0,7-4 193,-15 10-177,0-1 0,0 0 0,-1 0 0,1 0 0,-1-1 0,0 0 0,0 0 0,5-7 0,-7 7-1,0 1 0,-1-1 0,0 1 0,1-1 0,-2 0 1,1 0-1,-1 0 0,1 0 0,-1 0 0,-1 0 0,1-7 0,0-4-47,-2 0 0,-2-22 0,0 19-138,0-1-1,-11-34 0,11 47 120,0-1 0,-1 0 0,1 1-1,-1 0 1,0 0 0,-1 0 0,0 0 0,0 1-1,-11-11 1,6 8-3,1 2-239,5 6-52,-4 2 184,7-5 360,2 2-33,-1 3-195,4-4 47,0 1 1,0-1-1,0 1 1,6-3-1,-8 4-14,18-8 329,29-8 1,21-9 215,-26 7-444,34-17 140,-67 30-238,0-1 0,-1 0-1,0 0 1,18-17 0,-16 9 34,1 0 0,-2 0 0,0-1 1,0-1-1,-2 1 0,12-30 0,32-114 88,-24 64-290,4-16-42,-28 100-70,-3 11 8,-1 10 105,-10 77-64,-34 149 234,34-191-36,-76 326 31,52-273 238,-72 148-1,-33 51-12,-4-9 153,124-250-79,18-37-301,0 1-1,0-1 1,0 0-1,0 0 1,0 0-1,0 0 1,0 0-1,0 0 1,0 0-1,0 0 1,0 1-1,0-1 1,0 0-1,0 0 1,0 0-1,0 0 1,0 0-1,-1 0 1,1 0-1,0 0 1,0 0-1,0 1 1,0-1-1,0 0 1,0 0-1,0 0 1,0 0-1,0 0 0,0 0 1,0 0-1,-1 0 1,1 0-1,0 0 1,0 0-1,0 0 1,0 0-1,0 0 1,0 0-1,0 0 1,0 0-1,-1 0 1,1 0-1,0 0 1,0 0-1,0 0 1,0 0-1,0 0 1,0 0-1,0 0 1,0 0-1,-1 0 1,1 0-1,0 0 1,0 0-1,0 0 1,0 0-1,0 0 0,0 0 1,0 0-1,0-1 1,0-9 79,10-23 4,7-5-70,1 1 0,3 1 0,39-53 0,7 4-48,164-278-58,-39 65-225,-158 248 272,89-126-39,118-178-347,-231 340 379,-10 14 49,0 0 0,0 0 0,0 0 0,0 0 0,0 0 0,0 0 1,0 0-1,0-1 0,0 1 0,0 0 0,0 0 0,0 0 1,0 0-1,0 0 0,0 0 0,1 0 0,-1 0 0,0 0 1,0 0-1,0 0 0,0 0 0,0-1 0,0 1 0,0 0 1,0 0-1,0 0 0,0 0 0,0 0 0,0 0 0,0 0 0,1 0 1,-1 0-1,0 0 0,0 0 0,0 0 0,0 0 0,0 0 1,0 0-1,0 0 0,0 0 0,0 0 0,0 0 0,1 0 1,-1 0-1,0 0 0,0 0 0,0 0 0,0 0 0,0 0 1,0 0-1,0 0 0,0 0 0,0 1 0,0-1 0,0 0 0,0 0 1,0 0-1,1 0 0,-1 0 0,0 0 0,0 0 0,0 0 1,0 0-1,0 0 0,0 0 0,0 0 0,0 0 0,0 1 1,-1 3-12,-1 1 1,1 0 0,-1-1-1,0 0 1,-5 8 0,-77 138 69,-74 168-123,97-191 50,-11 22 27,-111 217 94,-56 39 370,176-303 55,22-40 685,41-62-1194,-1 0-1,1 0 0,0 1 0,0-1 0,-1 0 0,1 1 0,0-1 1,0 0-1,0 1 0,-1-1 0,1 0 0,0 1 0,0-1 0,0 0 0,0 1 1,0-1-1,0 1 0,0-1 0,0 0 0,0 1 0,0-1 0,0 0 1,0 1-1,0-1 0,0 1 0,9-6 271,24-27-62,107-145 102,-102 126-338,-6 10-22,166-206-483,-25 44-5920,-64 69-6857,-107 132 13013,39-45-4626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1:59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21 950 2816,'-2'1'182,"-16"13"10793,23-18-7951,9-11-3100,-8 8 930,11-12-517,0-2-1,-2 0 0,15-25 0,-2 2-123,36-46 171,-23 35 192,43-80 0,-62 96-396,23-51 210,22-99 485,-52 141-509,-8 28-122,-1 1 0,-1-1 0,-1 0-1,0-1 1,0-21 0,-13 58 204,-15 43-230,3 0 0,-16 72 0,3-10-173,19-75 243,3 0 0,2 1 0,1 1 0,-2 81 0,11-127-290,-1 6 149,1 0 1,0-1-1,1 1 0,0 0 1,0-1-1,5 14 0,-6-21-140,0 0 0,0 0 0,0 1-1,0-1 1,0 0 0,1 0 0,-1 1-1,0-1 1,0 0 0,0 0 0,1 1 0,-1-1-1,0 0 1,0 0 0,1 0 0,-1 0 0,0 0-1,0 1 1,1-1 0,-1 0 0,0 0 0,0 0-1,1 0 1,-1 0 0,0 0 0,1 0-1,-1 0 1,0 0 0,1 0 0,-1 0 0,0 0-1,1 0 1,10-7 198,10-17 27,50-84-365,-59 92 133,-3 2 0,15-17 0,-10 10-315,-20 33 307,0 1 0,1-1 0,0 1 0,1 0 0,1 0-1,0 0 1,0 0 0,0 15 0,2-14 92,1 1 1,0 0-1,1 0 1,0-1 0,1 1-1,1 0 1,7 23-1,-10-37-62,1 1-1,-1-1 1,1 0 0,-1 0-1,1 1 1,-1-1 0,1 0-1,0 0 1,-1 0 0,1 0-1,0 1 1,0-1 0,0 0-1,0-1 1,0 1 0,0 0-1,0 0 1,0 0 0,0-1-1,0 1 1,0 0 0,1-1-1,-1 1 1,0-1 0,1 1-1,-1-1 1,0 0-1,0 0 1,1 1 0,-1-1-1,1 0 1,-1 0 0,0 0-1,1-1 1,-1 1 0,0 0-1,1 0 1,-1-1 0,3 0-1,1-2 14,0 1 0,0-1 1,0 0-1,0 0 0,-1-1 0,1 0 0,7-8 0,7-11 82,19-27 0,8-11-90,45-42-203,-54 69 27,-51 50-126,-14 20 0,-129 219 393,72-119 63,65-103-175,10-14 42,-2 0-1,-27 34 1,37-50 16,2-3-57,-1 0 0,1 1 0,0-1 0,0 0 0,-1 1 0,1-1 0,0 0 0,0 1-1,-1-1 1,1 0 0,0 0 0,-1 1 0,1-1 0,0 0 0,-1 0 0,1 0 0,-1 0-1,1 1 1,0-1 0,-1 0 0,1 0 0,0 0 0,-1 0 0,-21 20 19,20-19-27,1 0-1,-1 0 1,1 0-1,0 0 1,-1 0-1,1 0 1,0 0-1,-2 3 1,-7 7-55,0-4 67,4-3-15,0 0-1,1 0 1,-1 1 0,-4 5-1,10-9 5,-3 3-5,0-1-1,0 1 1,-1 0 0,1-1-1,-1 0 1,1 1 0,-1-2 0,0 1-1,-8 4 1,8-5 9,0-1 1,0 1-1,0-1 0,-1 0 0,1 0 0,-1 0 1,1-1-1,0 1 0,-6-1 0,8 0-11,1 0 0,0-1 0,0 1 0,-1 0-1,1 0 1,0-1 0,-1 1 0,1 0 0,0-1-1,0 0 1,0 1 0,0-1 0,-1 0 0,1 1-1,0-1 1,0 0 0,0 0 0,0 0 0,1 0-1,-1 0 1,0 0 0,0 0 0,1 0 0,-1 0-1,0 0 1,1-1 0,-1 1 0,1 0 0,-1 0-1,1-1 1,0 1 0,0 0 0,0 0 0,-1-1-1,1 1 1,1-2 0,-1-3-35,1 1-1,0 0 1,0 0-1,0 0 1,1 0 0,-1 1-1,1-1 1,1 0-1,-1 1 1,1-1 0,-1 1-1,1 0 1,5-5-1,6-7-75,28-25-1,-38 38 102,2-3 19,1-1 0,0 2 0,0-1 0,0 1 0,1 0 0,0 1-1,0 0 1,0 0 0,0 1 0,1 0 0,0 0 0,-1 1 0,17-3 0,44 0 73,58-8-74,-111 10 79,0-1 1,0-1 0,0 0-1,0-1 1,26-14 0,-23 8-22,-1 0 0,0-1 0,-1-1 0,-1-1 1,24-27-1,-5-1-21,31-49 1,-48 59-41,-13 24-94,0 0 1,0 1-1,8-10 1,-13 18 94,0 0 0,0 0 0,0 1 1,0-1-1,0 0 0,0 0 0,0 0 1,0 1-1,0-1 0,0 0 0,0 0 0,0 0 1,0 0-1,0 1 0,1-1 0,-1 0 0,0 0 1,0 0-1,0 0 0,0 1 0,0-1 1,0 0-1,0 0 0,1 0 0,-1 0 0,0 0 1,0 0-1,0 0 0,0 1 0,1-1 0,-1 0 1,0 0-1,0 0 0,0 0 0,0 0 1,1 0-1,-1 0 0,0 0 0,0 0 0,0 0 1,1 0-1,-1 0 0,0 0 0,0 0 1,0 0-1,0 0 0,1 0 0,-1 0 0,0 0 1,0 0-1,0-1 0,1 1 0,-1 0 0,0 0 1,0 0-1,0 0 0,0 0 0,0 0 1,1-1-1,-1 1 0,0 0 0,0 0 0,0 0 1,0 0-1,0 0 0,0-1 0,0 1 0,-1 19 39,-13 56-169,3-16 117,-2 0 1,-27 72 0,15-70 264,-41 71-1,49-100-114,10-17-9,-1 0 0,-18 23 1,26-38-118,0 1-1,0-1 1,0 0 0,0 0 0,-1 1-1,1-1 1,0 0 0,0 0 0,0 0-1,-1 1 1,1-1 0,0 0 0,0 0 0,-1 0-1,1 0 1,0 1 0,0-1 0,-1 0-1,1 0 1,0 0 0,0 0 0,-1 0-1,1 0 1,0 0 0,-1 0 0,1 0 0,0 0-1,0 0 1,-1 0 0,1 0 0,0 0-1,-1 0 1,1 0 0,0 0 0,-1 0-1,-5-11 219,2-20-98,5 21-151,0 0 1,1 1-1,0-1 1,4-15-1,18-39 118,-19 52-123,22-58-8,23-60 153,-44 109-123,61-166-2,-55 158-25,2 1 0,0 0 0,2 1 0,24-31 0,-37 54 3,1 1 0,-1-1 0,1 1 0,0 0 0,0 0 0,1 0-1,-1 0 1,0 1 0,1 0 0,-1 0 0,1 0 0,0 0 0,0 1 0,0 0 0,0 0 0,0 0 0,0 1-1,0-1 1,8 2 0,-8-1 26,0 0 0,0 1 0,-1 0 1,1 0-1,0 0 0,-1 0 0,1 1 0,-1 0 0,1 0 0,-1 0 0,0 1 0,0-1 0,0 1 0,0 0 0,0 0 0,-1 0 0,1 1 0,-1-1 0,0 1 0,5 7 0,-6-7 14,-1-1 0,1 1 0,-1 0-1,0 0 1,0-1 0,0 1 0,-1 0-1,1 0 1,-1 0 0,0 0 0,0 0-1,0 0 1,-1 0 0,1 0 0,-1 0-1,0 0 1,0 0 0,0-1 0,-1 1-1,1 0 1,-1-1 0,-2 4-1,-4 6 22,1-1-1,-2-1 1,0 1-1,-18 16 0,22-23-58,0 0 0,-1-1 0,0 1 0,-9 5 0,12-9 28,0 0 0,0 1-1,1-1 1,-1 0 0,0 0-1,0 0 1,0-1 0,0 1-1,0-1 1,0 0 0,0 0-1,0 0 1,-4 0 0,-2-1 37,7 1-32,1 0 0,0 0-1,0-1 1,0 1 0,0 0-1,0 0 1,0-1 0,-1 1-1,1 0 1,0-1 0,0 1 0,0-1-1,0 0 1,0 1 0,1-1-1,-1 0 1,-1-1 0,-20-13-178,16 14 20,6 1 149,0 0 0,1 0-1,-1 0 1,0 0 0,0 0-1,0 0 1,0 0-1,0 0 1,0 0 0,0 0-1,0 0 1,0 0 0,0 0-1,0 0 1,0 0-1,0 0 1,0 0 0,0 0-1,0 0 1,1 0 0,-1 0-1,0 0 1,0 0-1,0 0 1,0 0 0,0 1-1,0-1 1,0 0-1,0 0 1,0 0 0,0 0-1,0 0 1,0 0 0,0 0-1,0 0 1,0 0-1,0 0 1,0 0 0,0 0-1,0 0 1,0 0 0,0 0-1,0 1 1,0-1-1,0 0 1,0 0 0,0 0-1,0 0 1,0 0 0,0 0-1,0 0 1,0 0-1,0 0 1,0 0 0,0 0-1,0 0 1,0 0 0,0 0-1,0 0 1,0 1 8,1-1 1,0 1 0,0-1 0,-1 1-1,1-1 1,0 1 0,-1-1-1,1 1 1,0-1 0,-1 1 0,1 0-1,0 1 1,4 4 44,1-1-47,1-1-1,-1 1 1,0-1-1,1-1 0,0 1 1,0-1-1,0 0 0,0-1 1,1 0-1,11 2 0,8 1 88,42 0 0,-42-5-47,-1-1-1,0-1 1,0-1-1,0-1 1,0-2-1,0-1 0,-1 0 1,0-2-1,-1-1 1,0-1-1,0-1 1,31-21-1,-40 22 7,-1-1 0,0 0-1,12-15 1,-20 21-65,0-1 0,-1 0 0,0 0 0,0 0 0,-1-1 0,0 0 0,0 0 0,4-12 0,-8 18 10,1 1 0,-1-1 0,0 0 0,1 1 0,-1-1 0,0 0 0,0 0 0,0 1 0,0-1 0,0 0-1,-1 1 1,1-1 0,0 0 0,-1 0 0,1 1 0,-1-1 0,-1-1 0,1 1-5,0 1 1,0 0-1,0 0 0,0 0 1,0 0-1,0 0 0,-1 0 1,1 0-1,0 0 0,-1 1 1,1-1-1,0 0 0,-1 1 1,1-1-1,-3 0 0,-5 0-29,1 1-1,0-1 1,-1 1 0,1 0-1,-13 3 1,16-3 36,-4 1 48,-1 1 0,1 0 1,0 0-1,0 1 0,0 0 0,0 1 0,0 0 1,-14 9-1,20-12-28,0 1 0,1 0 0,-1 0 0,1 0 0,-1 1 0,1-1 0,0 0 0,0 1 0,0 0 0,1-1 0,-1 1 0,0 0 0,1 0 1,0 0-1,0 0 0,0 0 0,0 0 0,0 0 0,0 0 0,1 0 0,0 1 0,0-1 0,-1 0 0,2 0 0,-1 1 0,0-1 0,1 0 0,1 6 0,2 3 34,1-1-1,0 1 1,1-1-1,0 0 1,0-1-1,1 1 1,1-1-1,0-1 1,0 1-1,0-1 1,2-1-1,11 10 1,-12-12-74,-1 0 1,1 0-1,0 0 1,1-1 0,-1-1-1,1 0 1,0 0-1,0-1 1,0 0 0,1-1-1,-1 0 1,1 0-1,-1-2 1,20 1-1,-14-3-531,0 0 0,0-2 0,0 1 0,15-7 0,-25 8-211,0-1 1,0 1-1,0-1 1,0 0-1,-1-1 1,1 1-1,-1-1 1,0 0-1,0-1 1,-1 1-1,1-1 1,6-9-1,-10 13 458,0-1-1,0 1 1,0 0-1,0-1 1,-1 1-1,1-1 1,0 1-1,-1-1 1,1 0-1,-1 1 0,1-1 1,-1 1-1,0-1 1,0 0-1,0 1 1,0-1-1,0 0 1,0 1-1,0-1 1,-1 0-1,1 1 0,0-1 1,-1 1-1,0-1 1,1 0-1,-2-1 1,-10-13-2717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2:0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40 4736,'-86'-8'2144,"6"-4"-1856,49 9 3264,12 6-1984,-4-3 1696,10 0-1889,26 0 961,10 0-1376,41 0 576,2 0-896,55-3 0,6 3-384,17-5-96,-9 2-96,-6-5-1952,-11 8 1024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2:0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225 567 4160,'3'-2'503,"-1"0"-1,0-1 1,0 1 0,0-1-1,0 0 1,-1 0 0,1 1 0,-1-1-1,1 0 1,-1 0 0,0 0-1,0-1 1,0 1 0,-1 0-1,1-6 1,-1 7-277,0 0-1,0 0 1,-1 0 0,1 0-1,-1 0 1,1 1-1,-1-1 1,0 0 0,0 1-1,0-1 1,0 0 0,0 1-1,0-1 1,0 1-1,0-1 1,-1 1 0,1 0-1,0 0 1,-1-1 0,1 1-1,-1 0 1,0 0-1,1 1 1,-1-1 0,0 0-1,1 0 1,-1 1-1,-4-1 1,4 0-109,-1 1 0,1-1-1,-1 1 1,1 0 0,-1 0 0,0 1 0,1-1-1,-1 0 1,1 1 0,-1 0 0,1-1 0,0 1-1,-1 0 1,1 0 0,-3 2 0,-2 1 126,1 0 1,0 0-1,-10 9 1,4-2 96,1 0 1,1 1 0,0 1-1,-14 20 1,21-28-272,0 0 0,0 1 1,1-1-1,-1 1 0,1-1 0,0 1 0,1 0 1,-1 0-1,1 0 0,1-1 0,-1 1 0,1 0 1,0 0-1,0 0 0,1 7 0,0-11-46,-1 0 0,1 1 0,-1-1 0,1 0 0,0 0 0,0 0-1,0-1 1,0 1 0,0 0 0,0 0 0,1 0 0,-1-1 0,1 1 0,-1-1 0,1 1-1,-1-1 1,1 0 0,0 1 0,0-1 0,0 0 0,0 0 0,0 0 0,0-1 0,0 1-1,0 0 1,0-1 0,0 1 0,0-1 0,0 0 0,0 1 0,0-1 0,1 0 0,-1-1-1,0 1 1,0 0 0,0 0 0,0-1 0,0 0 0,0 1 0,0-1 0,0 0 0,0 0-1,0 0 1,0 0 0,0 0 0,0 0 0,2-3 0,1-1-56,-1 1 0,0-1-1,0 0 1,0 0 0,-1-1 0,0 1 0,0 0 0,0-1-1,-1 0 1,0 0 0,0 0 0,0 0 0,-1 0 0,1-9-1,-1 4-7,-1 0-1,0-1 0,-1 1 0,0-1 0,-1 1 1,0 0-1,-5-15 0,3 11-53,2 6 30,-1 1-1,1-1 1,-1 1-1,-1 0 1,0 0-1,0 0 1,-9-13-1,12 20 64,-8-5-145,9 6 137,-1 0-1,1 0 1,0-1 0,0 1 0,0 0 0,-1 0 0,1 0 0,0 0 0,-1-1 0,1 1 0,0 0 0,0 0 0,-1 0-1,1 0 1,0 0 0,-1 0 0,1 0 0,0 0 0,0 0 0,-1 0 0,1 0 0,0 0 0,-1 0 0,1 0 0,0 0-1,0 0 1,-1 1 0,1-1 22,-1 1-1,1 0 0,0 0 1,0-1-1,0 1 0,0 0 1,0 0-1,0-1 0,0 1 1,0 0-1,0 0 1,0-1-1,1 1 0,-1 0 1,0 0-1,0-1 0,1 1 1,-1 0-1,1-1 0,-1 1 1,0 0-1,1-1 0,-1 1 1,1-1-1,-1 1 1,1-1-1,0 1 0,-1-1 1,1 1-1,0-1 0,1 2 79,1 0 0,-1 0 0,0-1 0,1 1 0,0-1 0,-1 0 0,5 1 0,0 0 21,-1-1 0,1-1-1,0 1 1,0-1 0,-1-1-1,1 1 1,0-1 0,0 0-1,-1-1 1,1 1 0,-1-1-1,11-5 1,2-2 154,0-2 1,29-19-1,-6-1-30,40-38 0,-54 44-172,10-11 122,-1-2 0,54-71 0,-68 72-47,-18 27-101,0 1 1,8-10-1,-8 15-15,-3 5-17,-2 6-19,0-7 12,-23 61-87,8-23 125,-65 173-214,52-148 219,-47 78 0,-86 117 476,85-115-257,41-76-75,-51 77-1,81-137-147,0 0-1,0-1 1,-1 0-1,0 0 1,-8 7-1,13-12-32,0 0-1,0 0 1,0-1-1,0 1 1,0 0-1,0-1 1,0 1-1,-1-1 1,1 1-1,0-1 1,0 0-1,-1 1 1,1-1-1,0 0 1,0 0-1,-1 0 1,1 0-1,0 0 1,0 0-1,-1 0 1,1 0-1,0-1 1,0 1-1,-1 0 1,1-1 0,0 1-1,0-1 1,0 1-1,0-1 1,0 0-1,0 1 1,0-1-1,0 0 1,0 0-1,0 0 1,0 0-1,0 0 1,0 0-1,1 0 1,-1 0-1,0 0 1,1 0-1,-2-2 1,-1-5-9,0 1 0,0-1 0,1 1 0,0-1 0,0 0 1,0-12-1,-2-51-35,3 63 39,1-17 1,0 0 1,5-37-1,-3 53 11,0 0-1,0 0 1,1 0-1,0 0 1,0 1 0,1 0-1,0-1 1,0 1-1,1 1 1,6-9-1,-5 9 8,1-1-1,0 2 1,0-1-1,0 1 1,1 0-1,0 0 0,0 1 1,0 0-1,1 0 1,-1 1-1,1 1 0,0-1 1,0 1-1,16-3 1,19-2 8,78-3-1,48 8-125,-161 3 74,-9 0 24,110 2-1927,-39 7-4513,-42-1 3567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2:0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1007 4736,'7'-3'8294,"13"0"-5553,17-5-1105,4-8 122,62-33-1,-83 37-1440,-1-1 0,0-1-1,0-1 1,28-31 0,-24 19-55,-1-1 0,-1-1 0,-2 0 0,-1-2 0,-1 0 0,-1-1 0,18-58 0,-33 88-248,0 1-1,-1 0 1,1-1 0,-1 1-1,0-1 1,1 1 0,-1-1-1,0 1 1,0-1 0,0 1-1,0-1 1,0 1 0,0-1-1,-1 1 1,0-3 0,1 4-2,0 0 0,-1 0 0,1 0 0,-1 0 0,1 0 0,0 0 0,-1 0 0,1 0 0,-1 0 0,1 0 0,0 0 0,-1 0 0,1 1 0,0-1 0,-1 0 0,1 0 0,-1 0 0,1 1 0,0-1 0,0 0 0,-1 0 1,1 1-1,-1-1 0,1 1 3,-4 3 35,0 0 1,0 0 0,0 1 0,1-1 0,-1 1 0,-4 9 0,-14 35 268,19-39-232,-15 30 179,-20 57 417,35-86-619,0 1 0,0 0 0,1 0 0,1 0 0,0 0 0,1 18 0,1-21-4,0-1-1,0 1 0,1 0 0,0-1 0,1 1 0,3 8 0,-4-13-16,-1-1-1,1 0 1,0 0-1,0 0 1,0 0-1,0 0 1,0-1-1,1 1 1,-1-1-1,1 1 1,0-1-1,0 0 1,0 0-1,0 0 1,0 0-1,0-1 1,0 1-1,5 1 1,-5-3-28,0 1 0,1-1 0,-1 0 0,0 0 0,1-1 0,-1 1 0,0 0 1,0-1-1,1 0 0,-1 0 0,0 0 0,0 0 0,0-1 0,0 1 0,0-1 0,0 1 0,-1-1 0,1 0 1,3-3-1,6-6-5,0 0-1,16-19 1,-25 26 11,28-32-19,-3-1-1,43-72 1,-44 52 115,-26 62-170,-4 11-16,-53 172 396,49-166-238,3-11-9,1 0 0,1 0 0,0 0 0,-1 20 0,3-31-75,0 0 1,0 0 0,0 0 0,0 1-1,0-1 1,0 0 0,0 0-1,0 1 1,0-1 0,0 0-1,0 0 1,0 1 0,0-1-1,1 0 1,-1 0 0,0 0-1,0 1 1,0-1 0,0 0-1,0 0 1,1 0 0,-1 1 0,0-1-1,0 0 1,0 0 0,1 0-1,-1 0 1,0 0 0,0 0-1,0 1 1,1-1 0,-1 0-1,0 0 1,0 0 0,1 0-1,-1 0 1,0 0 0,0 0-1,0 0 1,1 0 0,-1 0 0,0 0-1,0 0 1,1 0 0,-1 0-1,0 0 1,0 0 0,1 0-1,-1-1 1,0 1 0,0 0-1,0 0 1,1 0 0,-1 0-1,18-11 137,-10 6-164,46-26-23,89-67-1,-134 91 25,68-55-16,3-3 31,-80 65 6,1 0 0,-1-1 0,0 1 0,0 0 0,1 0 0,-1-1 0,0 1 0,0 0 0,1 0 0,-1 0 0,0 0 0,1 0 0,-1 0 0,0-1 0,0 1 0,1 0 0,-1 0 0,0 0 0,1 0 0,-1 0 0,0 0 0,1 0 0,-1 0 0,0 0 0,1 1 0,-1-1 0,0 0 0,1 0 0,-1 0 0,1 0 0,1 10 0,-4 14 0,-24 63-39,-3 16-2,28-100 49,1 1 1,0-1-1,-1 1 0,1-1 0,0 0 0,1 1 1,-1-1-1,1 1 0,-1-1 0,1 0 0,0 0 1,0 1-1,0-1 0,1 0 0,-1 0 0,3 4 1,-2-6 0,-1 1 1,0 0-1,1-1 1,-1 0-1,1 1 1,0-1-1,-1 0 1,1 0-1,0 0 1,0 0 0,0 0-1,0 0 1,0 0-1,0-1 1,0 1-1,0-1 1,0 0-1,0 1 1,0-1-1,0 0 1,0 0-1,0 0 1,0 0-1,0-1 1,0 1-1,0-1 1,0 1 0,3-2-1,4-1-8,-1-1 0,1 0 0,-1-1 1,0 0-1,0 0 0,0-1 0,-1 1 0,0-2 0,0 1 0,0-1 1,-1 0-1,0 0 0,9-15 0,3-10 12,-1 0 0,17-44 0,-23 48-20,30-63-54,57-92-1,-62 121 13,-3-2-1,37-98 0,-62 139 0,-2 1 1,5-30-1,-11 43-97,-6 10-10,-6 11 2,-9 18 65,1 1-1,-22 47 0,40-75 91,-8 19 20,0 1-1,2 0 1,0 0-1,2 0 1,0 1-1,2 0 1,-3 38-1,6-31 16,2 0 1,1 0-1,1 0 0,1-1 1,14 46-1,-15-63-17,1 0-1,1 0 1,0-1-1,1 0 1,0 0-1,1 0 1,10 12 0,-13-19 20,0 0 1,1 0-1,0 0 1,0-1-1,0 0 0,0 0 1,1 0-1,-1-1 1,1 0-1,0 0 1,0 0-1,0-1 1,0 0-1,1 0 1,-1 0-1,11 0 1,-8-1-34,0-1 0,0 0 0,0 0 0,0-1 0,0-1 0,0 1 0,0-1 0,0-1 0,0 0 1,-1 0-1,0-1 0,1 0 0,-1 0 0,0-1 0,-1 0 0,1 0 0,-1-1 0,0 0 0,-1 0 0,10-12 0,-4 4-11,0 0 0,-1-1 0,-1-1 0,0 0 0,-1-1 0,-1 1 0,7-21 0,-7 13-76,-3 11 103,6-25 1,-10 35-69,-1-1 1,1 0-1,-1 0 1,0 1-1,0-1 1,0 0-1,-1 1 1,1-1 0,-1 0-1,0 0 1,-1-4-1,1 7 36,1 1 1,0-1-1,0 1 1,0-1-1,-1 1 0,1-1 1,0 1-1,-1-1 1,1 1-1,0 0 0,-1-1 1,1 1-1,-1 0 1,1-1-1,0 1 0,-1 0 1,1 0-1,-1-1 0,1 1 1,-1 0-1,1 0 1,-1 0-1,1 0 0,-1 0 1,1-1-1,-1 1 1,0 0-1,-1 1 8,1-1 1,-1 0-1,1 0 0,-1 1 1,1-1-1,-1 1 0,1 0 1,0-1-1,-3 2 0,-1 1 15,1 1-1,-1-1 1,1 1-1,-5 5 0,1 1-7,0 0 0,1 1-1,0 0 1,1 0-1,0 1 1,-7 19-1,6-10 17,1 1 1,-7 41-1,12-53-19,0 0-1,1 0 1,0-1 0,0 1 0,1 0-1,1 0 1,0-1 0,5 18 0,-4-20 30,-1 0 0,2 0 0,-1-1 0,1 1 0,0-1 0,0 0 0,1 0 0,-1-1 0,2 1 0,-1-1 0,0 0 0,7 5 0,-8-8-11,1 1 0,-1-1 0,1 0 0,-1 0 0,1-1 0,0 0 0,-1 1 0,1-1 0,0-1 0,0 1 0,0-1 0,0 0 0,0 0 0,0 0 0,0-1 0,-1 1 0,1-1 0,0 0 0,9-4 0,-3 1 3,1-1 0,-1-1 0,0 0 0,0 0 0,0-1-1,16-14 1,4-7-14,-2-1 0,-1-2 0,-1-1 0,-1 0 0,30-54 0,-7-11-217,-47 95 201,-1 0 0,0 0 0,1 0 0,0 1 0,-1-1 0,1 0 0,0 1 0,0 0 0,-1-1 0,1 1 0,0 0 0,0 0 0,1 0 0,-1 0 0,0 0 0,0 1 0,0-1 0,1 1 0,-1-1 0,0 1 0,0 0 1,1 0-1,-1 0 0,0 0 0,1 0 0,2 1 0,1 0 1,0 0 0,-1 1 1,1 0-1,0-1 0,-1 2 0,0-1 1,0 1-1,1 0 0,6 5 0,-7-4 2,0 1 0,0 0 0,0 1 0,-1-1 0,0 1 0,0 0 0,0 0 0,-1 0 0,0 0-1,0 1 1,0-1 0,-1 1 0,0-1 0,-1 1 0,1 0 0,0 10 0,-1 5 54,0 0 1,-2 0 0,-6 44 0,-18 45 71,25-106-103,-1-1 0,1 0 0,0 1-1,0-1 1,0 1 0,0-1 0,1 0-1,1 6 1,-2-9-6,1 1 1,-1-1-1,1 0 1,-1 0-1,1 0 0,-1 0 1,1 0-1,0 0 1,0 0-1,-1 0 0,1 0 1,0 0-1,0 0 1,0 0-1,0-1 0,0 1 1,0 0-1,0-1 1,0 1-1,1-1 0,-1 1 1,0-1-1,0 0 0,0 1 1,1-1-1,-1 0 1,0 0-1,0 0 0,1 0 1,-1 0-1,0 0 1,0 0-1,3-1 0,2 1-3,0-2-1,0 1 1,0-1-1,1 0 1,-2 0 0,1 0-1,0-1 1,0 0-1,-1 0 1,0 0-1,0-1 1,0 0-1,5-4 1,10-13 3,-1 0 0,0-1 0,-2-1 0,17-29 1,34-44 37,-44 67-89,37-33 0,-52 54 9,1 0 0,-1 1 0,2 0 0,-1 1 0,0 0 1,1 0-1,0 1 0,14-4 0,-20 8 14,0 0 0,0 1 0,0-1 0,0 1 1,0 0-1,0 0 0,0 1 0,0 0 0,0-1 0,0 2 0,0-1 0,-1 0 0,1 1 1,0 0-1,-1 0 0,1 1 0,-1-1 0,7 6 0,1 1 3,-1 0-1,0 1 1,-1 0 0,0 1-1,10 13 1,11 28 209,-28-46-183,-7-7-56,-10-14-42,4 4 73,0 0 1,0 0-1,-1 1 0,0 0 1,-1 1-1,0 0 0,-17-9 1,23 16 1,1-1 1,-1 1-1,1 1 1,-1-1-1,1 1 1,-1 0 0,0 0-1,0 0 1,0 1-1,0 0 1,1 0-1,-1 1 1,0 0-1,0 0 1,0 0-1,1 1 1,-1-1 0,1 1-1,-1 1 1,1-1-1,0 1 1,0 0-1,-7 4 1,3 1 3,-1 0 0,1 1 0,0 0 1,1 0-1,0 1 0,0 0 0,1 0 1,1 1-1,-10 19 0,10-17 0,-2 4 53,0 0 0,-5 21 0,12-32-20,-1 1 0,1-1 0,0 0 0,1 1 1,0-1-1,0 0 0,0 1 0,0-1 0,1 1 0,2 7 0,-2-12-19,0 0 0,-1 0 1,1-1-1,0 1 0,0 0 0,0-1 0,0 1 1,1-1-1,-1 1 0,0-1 0,0 0 0,1 1 0,-1-1 1,1 0-1,-1 0 0,1 0 0,0 0 0,-1 0 1,1 0-1,0-1 0,0 1 0,0 0 0,0-1 0,-1 0 1,1 1-1,0-1 0,0 0 0,2 0 0,1 0 6,-1 0 0,1 0 0,-1-1 0,0 0-1,1 1 1,-1-2 0,0 1 0,0 0 0,0-1-1,0 0 1,0 0 0,5-3 0,3-4-5,-1 0 0,-1-1 0,0-1 1,0 1-1,-1-1 0,0-1 0,10-19 1,44-94-80,-46 88-19,-11 24 34,7-17-70,-12 29 104,-1 0-1,1 0 1,-1 0 0,0 0-1,1 0 1,-1 0-1,0-1 1,0 1 0,0 0-1,0 0 1,0 0-1,0 0 1,0 0 0,0-1-1,-1 1 1,1 0 0,0 0-1,-1-2 1,-8 14-156,7-5 176,-1 0 1,1 0-1,1 0 1,-1 1-1,1-1 1,0 0-1,1 1 0,0-1 1,0 10-1,2 7 37,6 27-1,-8-48-33,2 9 16,1 1 0,0-1-1,0 0 1,1 0 0,11 20 0,-13-27 4,1 0 0,0 0 0,0 0 1,0 0-1,0-1 0,1 1 0,-1-1 0,1 0 0,0 0 0,0 0 1,0 0-1,1-1 0,-1 0 0,0 1 0,1-2 0,7 3 0,-7-3-11,0 0 1,0 0-1,1-1 0,-1 0 0,0 0 0,0 0 0,1-1 0,-1 1 0,0-1 0,0-1 0,0 1 0,0-1 0,0 1 0,0-2 0,0 1 0,-1 0 1,1-1-1,-1 0 0,7-5 0,6-7-39,-1 0 0,0-2-1,18-24 1,-21 25-4,9-11 73,2 1 0,27-23 1,-36 37-73,0 0 1,1 1 0,0 1 0,1 0 0,22-9 0,61-19 18,-84 35-170,-13 4 7,-11 5 129,-13 5 33,2 1-1,0 1 0,0 1 1,1 0-1,1 2 1,0 0-1,2 0 1,0 2-1,0 0 1,2 0-1,0 2 0,1-1 1,1 1-1,1 1 1,1 0-1,-10 34 1,18-51 44,0 1 1,0-1 0,1 0-1,0 1 1,0-1 0,0 0-1,1 6 1,-1-8-20,0 0 1,0-1 0,1 1 0,-1 0-1,1-1 1,0 1 0,-1 0 0,1-1-1,0 1 1,0-1 0,0 0-1,0 1 1,0-1 0,0 0 0,0 1-1,0-1 1,1 0 0,-1 0 0,0 0-1,4 2 1,1-1 11,1 1 0,0-1-1,0-1 1,1 1 0,-1-1 0,0 0 0,11-1-1,54-5 56,-63 4-75,17-2 2,-1-1 1,1-1 0,-1-2 0,39-14-1,-49 14 3,1 0 0,-1-1 0,-1-1 0,0-1 0,0 0 0,0 0 0,-1-1 0,15-18 0,0-6-11,33-53 0,8-10-141,73-71-605,-99 119 658,38-59 1,-64 83-22,-1 0 0,-2-2 1,0 0-1,13-41 1,-27 68 103,0 0 0,1 1 0,-1-1 0,0 0-1,0 0 1,0 1 0,0-1 0,1 0 0,-1 0 0,0 0 0,-1 1 0,1-1 0,0 0 0,0 0 0,0 1 0,0-1 0,-1-1 0,1 2-1,-1 0 0,0-1 0,1 1 0,-1 0 0,1 0 0,-1 0 0,1 0 0,-1 0 0,1 0 0,-1 0 0,0 0 0,1 0 0,-1 0 0,1 0 0,-1 0 0,1 0 0,-1 0 0,0 1 0,1-1 0,-1 0 0,1 0 0,-1 1 0,1-1 0,-1 0 0,1 1 0,0-1 0,-1 0 0,1 1 0,-1-1 0,0 1 0,-16 13-43,1 0 0,-30 32 0,-23 40 179,54-64-71,1 1 0,1 0 0,1 1-1,1 1 1,2-1 0,0 2 0,1-1 0,2 1 0,0 0 0,2 1-1,1-1 1,0 41 0,3-54 3,1-1-1,0 1 1,4 17-1,-4-26-29,0 0 0,0 0-1,0 0 1,1-1 0,0 1 0,-1 0 0,1-1-1,1 1 1,-1-1 0,0 1 0,1-1 0,0 0-1,-1 0 1,6 3 0,-5-4-13,0-1 0,0 1-1,0-1 1,1 0 0,-1 0 0,1 0-1,-1-1 1,0 1 0,1-1 0,-1 0-1,1 0 1,-1 0 0,1 0 0,-1-1-1,1 1 1,-1-1 0,0 0 0,5-2 0,9-3 41,-1 0 1,20-12 0,-34 17-49,188-113 24,-120 70-401,-70 44 347,0 1-1,0 0 0,0 0 0,0 0 1,0 0-1,0-1 0,0 1 0,0 0 1,0 0-1,0 0 0,0-1 0,0 1 1,-1 0-1,1 0 0,0-1 0,-1 2 1,-6 20-83,0 1 150,1 1 0,0 0 0,-2 31-1,7-47-26,0-1 0,1 1 0,0 0 0,1 0 1,0 0-1,0 0 0,0 0 0,1 0 0,0-1 0,1 1 0,0-1 0,0 0 0,0 1 0,6 7 0,-7-12 1,0 0 0,0-1-1,1 1 1,-1-1 0,0 0 0,1 0 0,-1 1 0,1-2 0,0 1 0,-1 0 0,1 0 0,0-1 0,0 0-1,0 1 1,0-1 0,1 0 0,3 0 0,-3-1-15,0 0 0,0 0 1,0 0-1,0 0 0,0-1 0,0 0 1,0 0-1,0 0 0,0 0 0,0-1 0,7-3 1,4-5-8,0 0 0,-1-1 0,-1 0 0,24-26 0,-36 36 4,49-48-3,-20 21-236,-2-2 0,26-34 0,-52 61 159,1-1-1,-1 0 1,0 0-1,3-6 1,-4 9 65,-1 1 0,0 0 0,0-1 0,0 1 0,0 0 0,0-1 0,0 1 1,0 0-1,0-1 0,0 1 0,0 0 0,0-1 0,0 1 0,0 0 0,0-1 0,0 1 0,0 0 0,0-1 1,0 1-1,-1 0 0,1-1 0,0 1 0,0 0 0,0-1 0,0 1 0,-1-1 0,0 1 1,1 0-1,-1 0 0,0-1 1,0 1-1,0 0 0,1 0 0,-1 0 1,0 0-1,0 0 0,0 0 1,1 0-1,-1 0 0,0 0 1,0 1-1,1-1 0,-1 0 0,-1 1 1,-4 1 2,1 0 1,-1 1-1,0-1 1,1 1-1,0 0 1,0 1-1,0 0 1,0-1-1,0 1 1,1 1-1,0-1 1,0 1-1,0 0 0,-5 7 1,1 3 60,0 0 1,0 1-1,2 0 1,-5 17-1,8-24-25,0 0 0,1 0-1,0 0 1,1 1 0,0-1-1,1 0 1,0 1-1,0-1 1,1 1 0,2 12-1,-3-21-21,1 0-1,-1 0 1,0 0-1,1 0 1,-1 0-1,0 0 0,1 0 1,-1-1-1,1 1 1,-1 0-1,1 0 1,0 0-1,-1-1 0,1 1 1,0 0-1,-1-1 1,1 1-1,0-1 1,0 1-1,0-1 0,-1 1 1,1-1-1,2 1 1,-2-1 7,1 0 0,-1 0 1,0 0-1,1 0 1,-1 0-1,1 0 0,-1 0 1,0-1-1,1 1 0,-1-1 1,0 1-1,0-1 1,1 1-1,1-2 0,1-1 6,0 0 0,-1 0-1,1 0 1,-1 0 0,1 0-1,-1-1 1,0 1-1,0-1 1,3-6 0,-2 3-53,0-2 1,0 1-1,-1 0 1,1-1-1,-2 1 1,1-1 0,-1 0-1,-1 0 1,0 0-1,0-12 1,-2 10-39,-1 1 1,-1 1 0,1-1 0,-2 0-1,1 1 1,-1-1 0,-1 1 0,0 0-1,0 0 1,-11-13 0,4 9 127,1 1 1,-19-14 0,14 12-94,14 13 56,1 0 1,0 0-1,0 1 0,1-1 1,-1 0-1,0 0 0,0 0 1,0 0-1,1 0 0,-1 0 0,0 0 1,1-1-1,-1 1 0,1 0 1,-1 0-1,1-2 0,0 3-2,0-1-1,0 1 1,0-1 0,0 1-1,0 0 1,1-1-1,-1 1 1,0-1 0,0 1-1,1-1 1,-1 1-1,0 0 1,1-1 0,-1 1-1,0 0 1,1-1 0,-1 1-1,1 0 1,0-1-1,2-1-9,1-2 11,1 1 0,0-1 0,0 1 1,0 0-1,1 1 0,-1-1 0,1 1 1,10-2-1,6-1-35,23-2 0,-23 4-17,15-2 41,0 1 0,0 2 0,1 1 0,-1 3 0,66 9 0,-97-9-6,1-1 0,-1 1 0,0 0 0,0 1 0,0-1 0,-1 1 0,1 0 0,7 6 0,-11-7 16,1 0-1,0 1 1,-1-1 0,0 1 0,0-1-1,0 1 1,0 0 0,0 0-1,0 0 1,-1 0 0,1 0-1,-1 0 1,0 0 0,0 1 0,0-1-1,0 0 1,0 6 0,-1 6 16,-1 1 0,0-1 0,-1 1 0,0-1 0,-1 0 0,-1 0 0,-1 0 0,0 0 0,-13 24 0,14-22 442,35-44-246,46-63-143,-76 89-85,99-99-306,-100 100 303,0 0 0,0 0 0,0 0 0,0 0 0,0 0 0,0 0 0,0 0 0,1 0 0,-1 0 0,0 0 0,0 0 0,0 0 0,0 0 1,0 0-1,0 0 0,0 0 0,0 0 0,1 0 0,-1 0 0,0 0 0,0 0 0,0 0 0,0 0 0,0 0 0,0 0 0,0 0 0,0 0 0,0 1 0,0-1 1,1 0-1,-1 0 0,0 0 0,0 0 0,0 0 0,0 0 0,0 0 0,0 0 0,0 0 0,0 0 0,0 0 0,0 1 0,0-1 0,0 0 0,0 0 0,0 0 1,0 0-1,0 0 0,0 0 0,0 0 0,0 0 0,0 0 0,0 1 0,0-1 0,2 11-2,-2 22 151,0-24-84,0 108 332,0-114-415,0 0 0,0 0 0,0 1 0,1-1 0,-1 0 0,1 0 0,0 1 0,0-1 0,0 0 0,0 0 0,0 0 0,1 0 1,0-1-1,-1 1 0,1 0 0,0-1 0,0 1 0,1-1 0,-1 1 0,0-1 0,1 0 0,-1 0 0,1 0 0,0-1 0,0 1 0,0 0 0,5 1 0,-5-2-420,1 0-1,-1-1 0,1 1 0,0-1 0,-1 0 0,1 0 0,-1 0 0,1 0 1,0-1-1,5-1 0,16-7-4805,-23 8 4337,-1 0 0,1 0-1,0 0 1,0-1 0,0 1 0,-1 0-1,1-1 1,-1 0 0,1 1-1,-1-1 1,0 0 0,0 1 0,1-1-1,0-4 1,3-4-3464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2:0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10816,'0'-8'4864,"15"4"-4224,-7-1 1087,1 5-1087,9-6-416,0 1-160,0-3-1920,1 8 993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2:07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11392,'5'-5'5151,"45"1"-4479,-15 1 1472,2-2-1312,49-3 448,7 4-768,20-4-576,-5 5 0,-10-5-2144,-21 3 1248,-14-2-4991,-9 7 3327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2:0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9568,'0'-5'4320,"49"10"-3776,-13-2 2911,4 2-2015,36-5 1600,6 0-1760,39 0-256,0 0-640,6-5-192,-19 5-128,-14-8-256,-17 4 96,-14-4-2848,-10 8 1600,-21-3-4639,-6 3 3359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2:0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50 115 13952,'-31'-43'6335,"17"31"-5503,9-1 160,10 9-704,-5-12-32,5 9-160,4-6-1760,4 6 896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2:33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66 2080,'0'-1'149,"0"0"0,0 1-1,0-1 1,-1 0 0,1 0 0,0 0 0,0 0 0,-1 0 0,1 1-1,-1-1 1,1 0 0,-1 0 0,0 0 0,1 1-93,0 0 0,0 0 0,0 0 0,0 0 0,0-1 0,0 1 0,-1 0 0,1 0 0,0 0 0,0 0 0,0 0 0,0 0 0,0 0 0,0-1 0,0 1 0,0 0 0,0 0 0,0 0 0,0 0 1,0 0-1,0-1 0,0 1 0,0 0 0,0 0 0,0 0 0,0 0 0,0 0 0,0-1 0,0 1 0,0 0 0,0 0 0,0 0 0,0 0 0,0 0 0,0 0 0,0-1 0,0 1 0,0-2 470,-1 0 0,1 0-1,-1 0 1,0 1 0,0-1 0,0 0-1,0 0 1,0 1 0,0-1 0,0 0 0,-3-1-1,-1-6 1102,3 7-1390,4 4-79,-1-1 12,0 3-244,15 29 354,-10-21-39,0 1-1,7 21 1,49 185 575,-57-206-800,0 0-1,1 0 0,1 0 1,11 17-1,38 44 170,-41-55-143,-12-16-21,0 0-1,0 0 1,0 0 0,5 3-1,-5-4-8,-1-1-1,0 1 0,0-1 1,-1 1-1,1 0 0,0-1 1,0 1-1,-1 0 0,1 0 1,-1 0-1,0 0 0,2 3 1,3 8 84,-5-13-75,-1 1 0,0-1 0,0 0-1,0 0 1,0 1 0,0-1 0,0 0 0,0 1 0,1-1 0,-1 0 0,0 0 0,0 1 0,0-1-1,1 0 1,-1 0 0,0 0 0,0 1 0,1-1 0,-1 0 0,0 0 0,0 0 0,1 0 0,-1 0-1,0 1 1,0-1 0,1 0 0,-1 0 0,0 0 0,1 0 0,-1 0 0,0 0 0,1 0 0,-1 0-1,0 0 1,1 0 0,-1 0 0,0 0 0,0 0 0,1 0 0,-1-1 0,0 1 0,1 0 0,-1 0-1,0 0 1,0 0 0,1 0 0,-1-1 0,0 1 0,0 0 0,1 0 0,-1 0 0,0-1 0,0 1 0,0 0-1,0 0 1,1-1 0,-1 1 0,0 0 0,0-1 0,0 1 0,0-1 0,7-4 70,0 0 1,-1-1 0,0 0 0,0-1-1,0 1 1,-1-1 0,0 0-1,0 0 1,6-15 0,-4 10-71,13-30-43,-1 0 0,-3 0 0,14-57 0,5-9-82,1-21 158,-35 129-143,-1-1-1,0 1 1,0-1 0,1 0 0,-1 1 0,0-1 0,0 1-1,0-1 1,0 0 0,0 1 0,0-1 0,0 0 0,0 1-1,0-1 1,0 0 0,-1 1 0,1-1 0,0 0 0,-5 10-4425,2 3 1266,-2 4 1067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2:34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38 126 2304,'0'1'1002,"1"-7"-793,2-10-44,0 3 1741,-1 1 1329,-3 16-2946,-1 0 0,1 0 0,0 0 0,0 0-1,-1 6 1,-8 121 1523,4-83-1229,0-4-200,3-25-65,-2 29 0,5-47-230,0 0 1,0 0 0,0-1 0,0 1-1,-1 0 1,1 0 0,0 0-1,-1 0 1,1-1 0,0 1 0,-1 0-1,1 0 1,-1-1 0,0 2 0,1-2-73,0 0 0,0 0-1,0 0 1,-1 1 0,1-1 0,0 0 0,0 0 0,0 0 0,0 0 0,0 0 0,0 0 0,0 0 0,0 0 0,0 0-1,0 0 1,0 0 0,0 0 0,-1 0 0,1 0 0,0 0 0,0 0 0,0 0 0,0 0 0,0 0 0,0 0 0,0 0 0,0 0-1,0 0 1,0 0 0,0 0 0,0 0 0,-1 0 0,1 0 0,0 0 0,0 0 0,0 0 0,0 0 0,0 0 0,0-1-1,0 1 1,0 0 0,0 0 0,0 0 0,0 0 0,0 0 0,0 0 0,0 0 0,0 0 0,0 0 0,-1-11 384,3-52-138,0 27-170,-1 20-71,1 0 0,0 0 0,1 0 0,5-16 0,-2-8 48,3 6 226,3-6 168,-12 29-702,0 6 33,0 6 235,1 2 26,0 0 1,0 0-1,1 0 0,-1 0 1,0 0-1,1-1 0,0 1 1,0 0-1,3 3 0,8 13 293,-6 0-229,0-1-1,-1 1 1,6 33 0,2 8 80,-9-42-35,6 35 1,-11-49-111,0 0 0,1 0 1,-1 0-1,1 0 0,0-1 1,0 1-1,0 0 0,1 0 0,-1-1 1,4 7-1,-4-10 95,11-49 855,23-83-242,-28 111-779,1 0 0,0 1 0,2 0-1,14-23 1,-4 13-11,-13 18-525,0 0 0,1 1-1,0 0 1,13-13 0,-12 16-2690,1 7 993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9:27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161 954 4384,'1'-10'9689,"6"10"-5185,-1-4-4607,11-10 1142,-2-1 0,20-23 0,0-1-519,97-84 1379,-138 134-1752,0-1-1,1 1 1,-5 14 0,-110 336 81,55-154-104,-131 342 2324,209-588-1643,50-152-619,-33 110-238,35-90 83,-25 73-143,68-118 0,-81 174 45,2 2 0,1 0 0,52-51 0,117-88-118,-189 171 168,1-2 6,0 1 1,1 0-1,0 0 1,0 2-1,18-10 1,-28 17-3,0-1 1,-1 0-1,1 1 0,0-1 1,-1 1-1,1 0 0,0-1 1,0 1-1,0 0 0,-1 0 1,1 0-1,0 0 1,0 1-1,0-1 0,-1 0 1,1 1-1,0-1 0,-1 1 1,1 0-1,1 0 0,-1 0 8,0 1 0,-1-1-1,1 1 1,-1-1-1,0 1 1,1-1 0,-1 1-1,0 0 1,0 0-1,0-1 1,0 1 0,0 0-1,-1 0 1,1 0-1,-1 0 1,1 0 0,0 4-1,0 6 1,0 0 1,-1 0-1,-1 0 0,0 0 0,0-1 1,-5 21-1,-25 68 263,27-89-232,-3 10 36,-1-1 0,-1 0 0,0 0 0,-2-1 0,0 0 0,-1-1 0,-20 24 0,27-36-45,-1-1 0,0 1 0,0-1 1,0-1-1,0 1 0,-1-1 0,1 0 0,-1-1 1,-9 4-1,13-6-1,0 0 1,1 0-1,-1-1 1,0 0-1,0 1 1,1-1-1,-1 0 1,0 0 0,0 0-1,1-1 1,-1 1-1,0-1 1,0 0-1,1 1 1,-1-1-1,1 0 1,-1-1-1,1 1 1,-1 0-1,1-1 1,0 1-1,-1-1 1,1 0-1,0 0 1,0 0-1,0 0 1,-3-4-1,1-1-24,0 0 0,0 0 0,0-1 0,1 1-1,0-1 1,1 0 0,0 0 0,0 0 0,0 0-1,1 0 1,0 0 0,1-12 0,0 18-18,0-1 1,0 1-1,0 0 0,1-1 1,-1 1-1,1-1 1,1-3-1,-2 5 18,1 1 0,-1-1 0,0 0 0,1 1 0,-1-1 0,1 1 0,-1-1 0,1 1 0,-1-1 0,1 1 0,-1-1 0,1 1 0,0 0 0,-1-1 0,1 1 0,-1 0 0,1-1 0,0 1 0,-1 0 0,1 0 0,0 0 0,0 0 0,-1 0 0,1 0 0,0 0 0,-1 0 0,1 0 0,0 0 0,0 0 0,-1 0 0,1 0 0,1 1-1,10 3-28,0 0 0,1 2-1,-2-1 1,17 11 0,25 11 159,-37-20-51,0-1 0,1-1-1,23 5 1,-31-9-31,0 0 0,-1 0-1,1-1 1,0-1 0,0 1-1,0-1 1,-1-1 0,16-4-1,-4-1 92,-2-2 0,1 0-1,-1-2 1,19-13-1,-9 6-25,7-5 45,-2-1 1,0-2-1,-2-1 0,52-58 1,-78 80-158,-1-1 0,0 0 1,0 0-1,0 0 0,-1 0 1,0-1-1,0 1 0,-1-1 1,0 0-1,0 0 0,0 0 1,-1 0-1,0 0 0,0 0 1,-1-13-1,0 19-12,0-1-1,0 1 1,1 0-1,-1 0 1,1-1 0,-1 1-1,1 0 1,-1 0-1,1 0 1,0-1-1,0 1 1,-1 0-1,1 0 1,0 0 0,0 0-1,0 1 1,0-1-1,0 0 1,0 0-1,1 1 1,-1-1 0,0 0-1,0 1 1,0-1-1,1 1 1,1-1-1,5-2 2,0 1-1,17-2 1,-21 4-15,17-3-30,1 1 0,0 2-1,-1 0 1,1 1 0,34 7 0,-51-7 57,-1 0 0,0 0 0,1 0 0,-1 1 0,0 0 0,0 0 0,0 0 0,0 0 0,-1 1 0,1-1 0,0 1 0,-1 0 0,0 0 0,0 0 0,0 1 0,0-1 0,0 1 0,-1-1 0,1 1 0,-1 0 0,0 0 0,0 0 0,-1 0 0,1 1 0,-1-1 0,0 0 0,0 1 0,0-1 0,-1 1 0,1-1 0,-1 8 0,-6 101 165,0 1-121,6-107 7,0 0 0,1 0 0,0 0-1,0-1 1,1 1 0,3 10 0,-5-15-31,1-1-1,0 1 1,-1 0 0,1-1 0,0 1 0,0 0 0,0-1 0,0 1 0,1-1 0,-1 0 0,0 1 0,0-1 0,1 0-1,-1 0 1,1 0 0,-1 0 0,1 0 0,0 0 0,-1 0 0,1-1 0,0 1 0,0 0 0,-1-1 0,1 0-1,0 1 1,0-1 0,0 0 0,0 0 0,3 0 0,6-2 14,0-1-1,1-1 0,-1 1 1,0-2-1,-1 0 1,16-9-1,-3 2-70,33-15 120,10-4 101,116-75-1,-165 90-191,-13 10-138,-13 10-194,-5 5 340,1 1-1,1 0 1,0 0 0,0 2-1,1-1 1,1 2-1,0-1 1,0 1-1,1 1 1,1 0-1,0 0 1,1 0-1,-9 28 1,14-35 28,1 0 0,-1 0-1,1 0 1,1 0 0,-1 0 0,1 0 0,0 0 0,1 0 0,0 1 0,0-1-1,0 0 1,5 13 0,-5-17 4,1 1 0,-1-1 0,1 0 0,0 0 0,0 0 0,0 0 0,0 0 0,0-1 0,1 1 0,-1 0 0,1-1 0,0 0 0,0 0 0,0 0 0,0 0 0,0 0 0,0 0 0,0-1 0,1 0 0,-1 1 0,0-1 0,1 0 0,-1-1 0,1 1 0,-1-1 0,8 1 0,-8-1-8,1-1-1,-1 1 1,1-1-1,-1 0 1,0 1-1,1-1 1,-1-1-1,0 1 1,0 0-1,0-1 1,0 0-1,0 0 1,0 1-1,0-2 1,2-2-1,3-3 41,0 0 0,-1-1 0,8-11 0,-6 6-48,0-1 0,-1 0-1,-1-1 1,0 0 0,-1 0 0,0 0-1,-2-1 1,0 0 0,-1 0-1,2-32 1,-4 43-68,-1-1 0,0 1 0,-1 0-1,1 0 1,-1-1 0,0 1 0,-1 0 0,0 0 0,0 0-1,0 0 1,0 1 0,-4-7 0,3 8 26,0 0 1,0 0 0,0 0-1,0 0 1,-1 1-1,0 0 1,1-1 0,-1 1-1,0 1 1,0-1-1,-1 0 1,1 1 0,-1 0-1,1 0 1,-7-1-1,7 1 19,-5 0-66,1-1 0,-16-1 0,22 4 58,-1 0 0,1 0 0,0 0 0,0 0 0,0 0 0,0 1 0,0-1 0,0 0 0,0 1 0,0 0 0,0-1 0,0 1 0,0 0 0,1 0 0,-1 0-1,-3 3 1,5-4 19,0 0-1,0 0 0,-1 0 0,1 1 1,0-1-1,0 0 0,-1 0 0,1 1 0,0-1 1,0 0-1,0 0 0,0 1 0,0-1 1,-1 0-1,1 1 0,0-1 0,0 0 0,0 1 1,0-1-1,0 0 0,0 1 0,0-1 1,0 0-1,0 1 0,0-1 0,0 0 0,0 1 1,0-1-1,1 0 0,-1 1 0,0-1 1,0 0-1,0 0 0,0 1 0,0-1 1,1 1-1,12 9 76,-7-7-25,0 0-1,0-1 0,10 3 0,-2-2 12,0-1-1,0-1 0,1 0 1,-1-1-1,0-1 1,1 0-1,-1-1 0,0-1 1,0 0-1,-1 0 0,20-9 1,-6 0 6,0-1 1,0-1 0,-1-2 0,32-25 0,-25 14-15,-1-1 1,42-48-1,7-18-53,97-145-1,-170 227-19,15-22-99,0-1 1,24-54-1,-46 88 107,0-1-1,-1 0 1,1 0 0,0 0-1,-1 0 1,1 0 0,-1 1-1,1-1 1,-1 0 0,0 0-1,0 0 1,0 0 0,0 0-1,0 0 1,-1-3 0,1 5 8,-1-1 0,1 1 0,0 0 0,0 0 0,0-1 0,0 1 0,-1 0 0,1 0 1,0 0-1,0 0 0,0-1 0,-1 1 0,1 0 0,0 0 0,0 0 0,-1 0 0,1 0 0,0 0 0,0 0 0,-1 0 1,1 0-1,0 0 0,0 0 0,-1 0 0,1 0 0,0 0 0,-1 0 0,1 0 0,0 0 0,0 0 0,-1 0 1,1 0-1,0 0 0,0 0 0,-1 1 0,-11 3-78,10-2 45,-4 0 23,0 1 0,1 1 0,-1-1 0,1 1 0,0 0 0,0 0 0,0 1 0,0-1 0,-6 10 0,-1 0 0,-22 25-18,3 1 1,-30 51 0,-40 90 53,79-140 31,2 2 0,2 1 0,1 0 1,-16 75-1,23-68-10,-5 58 1,14-90 5,0 1-1,1 0 1,1 0 0,1-1 0,1 1 0,6 22-1,-7-36-9,0-1-1,0 1 0,0-1 1,1 1-1,-1-1 0,1 0 1,1 0-1,-1 0 0,1 0 1,0 0-1,0-1 0,0 0 1,0 0-1,1 0 0,0 0 1,0-1-1,0 1 0,0-1 1,0-1-1,1 1 0,-1-1 1,1 0-1,0 0 0,-1 0 1,1-1-1,0 0 0,0 0 1,0-1-1,0 0 0,0 0 1,9-1-1,1-1-28,-1 0 0,0-1 0,0-1 0,0-1 0,0 0 0,-1 0 0,0-2-1,0 0 1,0 0 0,-1-2 0,0 1 0,22-21 0,3-7 5,-1-3-1,44-59 1,-70 84-21,1-1-234,14-28-1,-25 42 229,-1 1-1,0 0 0,1-1 1,-1 1-1,0-1 1,1 1-1,-1-1 1,0 1-1,0 0 1,1-1-1,-1 1 1,0-1-1,0 1 0,0-1 1,0 1-1,0-1 1,0 1-1,0-1 1,0 1-1,0-1 1,0 1-1,0-1 1,0 1-1,0-1 0,0 1 1,0-1-1,-1 1 1,1-1-1,0 1 1,-1-2-1,1 2-1,-1 0 0,0 0 1,0 0-1,0 0 0,0 0 0,1 0 0,-1 0 0,0 0 1,0 0-1,0 0 0,1 0 0,-1 0 0,0 1 0,0-1 0,1 0 1,-1 1-1,0-1 0,-1 1 0,-1 1 15,1 0-1,-1 0 1,1 0 0,-1 0-1,1 0 1,0 1 0,0-1-1,0 1 1,0-1 0,0 1-1,1 0 1,-2 3 0,-1 2 1,1 0 0,0 0 1,-2 9-1,-1 8 36,2-1 0,-2 39 0,5-49-15,1 1-1,1 0 0,1 0 0,0 0 0,6 22 0,-6-32 10,0 0 1,0 0-1,0 0 0,0 0 0,1-1 0,0 1 0,0-1 0,0 0 0,7 6 0,-9-8-10,1 0-1,1 0 1,-1-1-1,0 1 1,0-1-1,1 1 1,-1-1-1,0 0 1,1 0 0,-1 0-1,1 0 1,0-1-1,-1 1 1,1-1-1,-1 1 1,1-1-1,0 0 1,-1 0-1,1 0 1,0-1 0,3 0-1,2-1 15,1-1 0,-1-1-1,0 1 1,0-1 0,0-1 0,-1 0-1,0 0 1,0 0 0,11-11 0,-2 0 11,-2 0 1,23-32 0,-24 29-27,18-35 0,-28 47-57,0 0-1,0-1 0,0 1 1,-1-1-1,0 0 0,-1 0 1,0 0-1,1-8 0,-2 13 10,0 1-1,-1-1 1,1 0 0,-1 1-1,1-1 1,-1 0-1,0 1 1,0-1-1,0 1 1,0-1-1,-1 1 1,1 0-1,-1-1 1,1 1 0,-3-3-1,0 2-10,0-1 0,1 1 0,-2 0 0,1 0 0,0 0-1,-1 1 1,-7-4 0,1 1 7,0 2 0,0 0 0,-1 0 0,1 1 0,0 0 0,-21 0-1,13 2 33,1 1 0,0 1-1,-33 7 1,42-5 28,11-3 68,20-2 119,139-19 172,104-8-425,-237 25 75,-22 2-40,0 0 0,0 0 0,0 1-1,0 0 1,0 0 0,0 0 0,0 1 0,0 0 0,11 3-1,-16-3 1,0-1-1,0 1 0,0-1 0,0 1 0,0 0 1,0-1-1,-1 1 0,1 0 0,0 0 0,-1 0 1,1-1-1,0 1 0,-1 0 0,1 0 0,-1 0 1,1 0-1,-1 0 0,0 0 0,1 0 1,-1 0-1,0 0 0,0 0 0,0 0 0,0 0 1,0 1-1,0-1 0,0 2 0,-1 3-11,0-1 1,0 1-1,-5 10 0,4-8 75,-3 11 103,-4 26 0,8-32-142,-1-1 1,-1 0 0,0 1-1,-1-1 1,-6 13 0,10-25-17,0 1 1,0-1 0,-1 1-1,1-1 1,0 0 0,0 1-1,0-1 1,-1 0-1,1 1 1,0-1 0,0 1-1,0-1 1,0 1 0,0-1-1,0 0 1,0 1-1,0-1 1,0 1 0,0-1-1,0 1 1,0-1 0,0 0-1,0 1 1,1-1 0,-1 1-1,0-1 1,0 0-1,0 1 1,1-1 0,-1 1-1,0-1 1,0 0 0,1 1-1,-1-1 1,0 0-1,1 0 1,-1 1 0,0-1-1,1 0 1,0 1 0,0-1 6,0 0 1,0 1-1,0-1 1,0 0-1,0 0 0,0 0 1,0 0-1,0 0 1,0 0-1,0 0 1,0 0-1,1-1 1,-1 1-1,0 0 1,2-2-1,9-4 52,0-2 0,-1 0 1,1 0-1,11-13 0,16-10 32,78-46-181,-95 64 49,2 1 0,-1 1-1,35-10 1,-57 21 22,0-1 0,1 1 0,-1-1 0,0 1 1,0-1-1,1 1 0,-1 0 0,0 0 0,1 0 0,-1 0 0,0 0 0,1 0 0,-1 0 1,0 0-1,1 0 0,-1 1 0,0-1 0,2 1 0,-3 0 11,1 0-1,-1 1 1,1-1-1,-1 0 1,1 1-1,-1-1 1,0 0-1,0 1 1,1-1-1,-1 0 1,0 1-1,-1-1 1,1 1-1,0-1 1,0 0-1,0 1 1,-1-1 0,0 2-1,-15 59-72,10-42 124,1 1 0,-3 21 0,6-18 44,1 1-1,1 25 1,0-48-75,0 0-1,0-1 1,0 1 0,1 0 0,-1-1-1,0 1 1,0 0 0,1-1-1,-1 1 1,1 0 0,0-1 0,0 1-1,-1-1 1,1 1 0,0-1 0,0 0-1,0 1 1,0-1 0,1 0-1,-1 1 1,0-1 0,0 0 0,1 0-1,-1 0 1,1 0 0,-1-1-1,1 1 1,-1 0 0,1 0 0,-1-1-1,1 1 1,0-1 0,-1 0-1,1 1 1,0-1 0,-1 0 0,4 0-1,5-1-4,0 0-1,0-1 0,0 0 0,0 0 0,0-1 0,0 0 1,-1-1-1,1 0 0,-1-1 0,13-8 0,1-2-12,-1-2 1,34-32-1,-37 29 2,-2 0 0,0 0 0,-1-2 0,-1 0 0,23-46 0,-37 64-5,0 1 1,1 0-1,0 0 0,-1 0 0,1 0 1,1 0-1,-1 0 0,0 1 0,0-1 1,1 1-1,0 0 0,-1-1 0,1 1 1,0 0-1,0 1 0,0-1 0,5-2 1,16-3-103,-24 7 97,1 0 0,-1 0 0,1 0 0,-1 0 0,1 0 0,-1 0 0,1 0 0,-1 0-1,1 0 1,-1 0 0,1 0 0,-1 0 0,1 0 0,-1 0 0,0 0 0,1 0 0,-1 0 0,1 1 0,-1-1 0,1 0 0,-1 0 0,0 1 0,1-1 0,-1 0-1,1 0 1,-1 1 0,0-1 0,1 0 0,-1 1 0,0-1 0,0 1 0,1-1 0,-1 0 0,0 1 0,0-1 0,0 1 0,1-1 0,-1 1 0,0-1 0,0 1-1,0-1 1,0 1 0,0-1 0,0 0 0,0 1 0,0-1 0,0 1 0,0-1 0,0 1 0,0-1 0,0 1 0,-1 0 0,-15 78 31,8 46 13,2-16-96,3-89 82,0 0 0,-1 0 1,-8 24-1,9-35 5,-1-1 0,0 1 0,0-1 0,-1 0 0,0 0-1,0-1 1,-1 1 0,0-1 0,0 0 0,-1-1 0,1 1 0,-2-1-1,-10 7 1,5-5 14,-1-1 0,-1 0-1,1 0 1,-1-2 0,0 0-1,-30 6 1,40-10-35,-1 0 0,0-1 0,0 1 0,1-1 0,-1 0 0,0-1 0,-8-1 0,13 2-4,0 0 0,0 0 0,0 0 0,0 0 0,0 0 0,1-1 0,-1 1 0,0 0 0,0-1 0,0 1 0,0-1 0,1 1 0,-1-1 0,0 1 0,1-1 0,-1 0 0,0 1 0,1-1 0,-1 0 0,1 1 0,-2-3 0,2 3 0,0-1 0,0 0 0,0 0 0,0 0 0,1 0 0,-1 0 0,0 1 0,0-1 0,1 0 0,-1 0 0,0 0 0,1 1 0,-1-1 0,1 0 0,-1 1 0,1-1 0,-1 0 0,1 1 0,-1-1 0,1 0 0,0 1 0,-1-1 0,1 1 0,1-1 0,6-5 0,0 1 0,13-6 0,6-4 0,144-98 0,-127 82 0,-20 16-48,1 0-1,1 2 1,0 1-1,50-16 1,116-20-2718,-68 19-2487,-113 27 4284,8-4-562,-9-2-2476,-9 6 2492,-5 0-164,-23 2-3201,-8 3 1643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2:37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9 157 2720,'-8'-17'15541,"9"17"-14725,99-9 2908,-43 2-3038,39-2-353,0-5-1,124-34 1,-169 32-664,27-6-2449,-26 11-3186,-25 8-1245,4 3 2246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2:40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19 1664,'-12'-16'976,"8"13"90,10 9 1102,-5-6-1593,-1 1 0,1 0 0,0 0 0,0-1 0,0 1 0,0 0 0,0-1 0,0 1 0,0-1 0,0 1 0,0-1 0,2 1 0,-3 0-485,0-1 1,0 1-1,0-1 1,0 1-1,0-1 1,0 1-1,0-1 1,1 1-1,-1 0 1,0-1-1,0 1 1,1-1-1,-1 0 1,0 1 0,1-1-1,-1 1 1,0-1-1,1 1 1,-1-1-1,1 0 1,0 1-1,1 2 207,10 17 688,-2 0 0,0 0 0,12 42 0,-9-24-419,65 179 997,-48-114-1219,-16-50-181,-14-52-139,0 0 1,0-1-1,0 1 1,0 0 0,1-1-1,-1 1 1,0 0-1,0-1 1,1 1 0,-1-1-1,0 1 1,1-1-1,-1 1 1,1 0 0,-1-1-1,0 1 1,1-1-1,0 0 1,-1 1 0,1-1-1,-1 1 1,1-1-1,0 1 1,0-2-10,-1 1 0,1 0 0,0 0 0,-1 0 0,1 0 0,-1 0 0,1-1 0,0 1 1,-1 0-1,1 0 0,-1-1 0,1 1 0,-1-1 0,1 1 0,-1 0 0,1-1 0,-1 1 0,1-1 0,0 0 0,3-5 21,1-1 0,-1 0 0,4-8 0,-5 9-21,33-61 144,50-84 386,36-29-545,-81 122-250,-38 53-567,1 0 0,0 0-1,0 0 1,7-6 0,-3 2-4570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2:41.1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17 2496,'-2'1'7306,"0"10"-3783,0 23-2650,-1-6 97,2-17-700,-1 8 142,-1-1 0,0 0 0,-1 0 0,-9 23 0,12-37-269,0 0-1,0 0 1,0-1-1,0 1 0,1 0 1,0 8-1,-8-27 690,11-23-821,-2 27 90,0 0 1,4-14-1,-3 12 120,0 1-1,1-18 0,-2 19 12,1 0 0,0 0-1,0 0 1,5-11 0,-4 12 119,-3 10-317,0-1 1,0 1 0,0-1-1,0 1 1,0 0 0,0-1-1,0 1 1,1 0 0,-1-1-1,0 1 1,0 0 0,0-1-1,0 1 1,1 0 0,-1-1-1,0 1 1,0 0 0,0-1 0,1 1-1,-1 0 1,0 0 0,1-1-1,-1 1 1,0 0 0,1 0-1,4 8 962,-1 1-867,-1-2-69,-1 0 0,1 0 0,-1 0-1,1 9 1,7 23 265,-5-23-254,-1 0-1,4 25 1,-5-22 100,8 29 1,-7-42-135,-1-1 55,0-2 445,5-7-328,-5 1-182,1 0 0,-1-1 1,-1 1-1,1-1 0,0 0 1,-1 0-1,0 0 0,0 0 1,0 0-1,2-7 0,8-14-7,3-3-182,-1-1 0,13-40 0,-24 56-369,4-8-1951,-7 20 1945,1 0-1,-1 0 1,1-1 0,-1 1 0,1 0-1,-1-1 1,0 1 0,0 0-1,1-3 1,1-6-4863,2 6 2931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2:41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26 5152,'3'-16'1648,"2"7"1835,-6 12-1510,-15 36 4121,-50 101-637,0-31-4673,1-3-4565,51-74 120,5 0-4230,4-3 2217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2:5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440 214 2720,'3'-2'304,"-1"1"0,1 0 0,-1 0 1,1 0-1,0 1 0,4-2 0,-4 2-48,-1-1-1,1 1 0,-1-1 0,1 0 1,-1 1-1,0-1 0,1 0 1,-1-1-1,3 0 0,3-3 744,-7 5-893,0-1 1,0 1 0,0 0-1,0-1 1,-1 1-1,1-1 1,0 1 0,0-1-1,0 1 1,-1-1 0,1 0-1,0 1 1,-1-1-1,1 0 1,0 1 0,-1-1-1,1 0 1,-1 0 0,1 0-1,-1 0 1,0 0 0,1 1-1,-1-1 1,0 0-1,0 0 1,1-2 0,-2-4 246,-1-1 1,0 0 0,0 1 0,0-1-1,-1 1 1,0 0 0,-1-1 0,-6-9 0,4 9-226,0 0 1,-1 0-1,1 1 1,-1 0-1,-1 0 1,0 1-1,1 0 1,-2 1-1,-8-6 1,12 8-108,-1 0 0,0 0 0,0 1 0,0 0 1,0 0-1,0 0 0,0 0 0,-1 1 0,1 0 0,0 1 1,-1-1-1,1 1 0,-1 0 0,1 1 0,0 0 0,-1 0 0,1 0 1,0 1-1,-7 2 0,3 0 4,1 0-1,1 1 1,-1 0 0,1 1 0,0-1-1,0 1 1,1 1 0,0 0 0,0 0-1,0 0 1,-10 16 0,1-1 6,2 1-1,0 1 1,1 0 0,-16 44-1,26-59 5,1 1-1,0-1 0,0 1 1,1-1-1,0 1 0,1-1 1,1 13-1,0-15 30,0 0 0,0 0 0,1 0-1,0 0 1,1 0 0,0 0 0,0-1 0,0 1 0,0-1 0,9 10-1,-7-10 43,0 0 0,0-1 0,0 1 0,1-2 0,0 1 0,0 0-1,0-1 1,1 0 0,12 5 0,-14-7-21,-1 0 0,1-1 0,-1 1 0,1-1-1,0 0 1,-1-1 0,1 1 0,0-1 0,0 0 0,-1 0 0,1 0-1,0-1 1,0 0 0,-1 0 0,1 0 0,7-3 0,-11 4-79,-1 0 0,0 0 0,1-1 0,-1 1 1,0 0-1,1 0 0,-1 0 0,0 0 0,1-1 1,-1 1-1,0 0 0,0 0 0,1 0 0,-1-1 0,0 1 1,0 0-1,0-1 0,1 1 0,-1 0 0,0 0 1,0-1-1,0 1 0,0 0 0,0-1 0,1 1 0,-1 0 1,0-1-1,0 1 0,0-1 0,0 1 0,0 0 1,0-1-1,0 1 0,0 0 0,0-1 0,0 1 1,-1 0-1,1-1 0,0 1 0,0 0 0,0-1 0,0 1 1,0 0-1,-1 0 0,1-1 0,0 1 0,0 0 1,0-1-1,-1 1 0,1 0 0,-1-1-4,-1 0-1,1 0 1,0 0-1,0 0 1,0 0 0,-1 0-1,1 1 1,0-1-1,-1 1 1,1-1 0,0 1-1,-3-1 1,-2 1-38,1 0 0,0 0 0,0 0 0,-1 1 0,1 0 0,0 0 1,0 0-1,0 1 0,0 0 0,0 0 0,1 0 0,-1 1 0,0-1 0,1 1 0,0 0 1,0 0-1,0 1 0,0-1 0,-5 7 0,-7 7 34,1 2-1,-24 40 0,26-37 32,0 0-1,2 2 0,-15 43 1,22-54 3,0-1 1,1 1-1,1 0 0,0 0 1,1-1-1,1 1 1,0 0-1,0 0 0,4 22 1,-2-29 8,-1-1 1,1 1-1,0-1 1,0 0-1,1 0 0,-1 0 1,1 0-1,0 0 1,1-1-1,-1 1 1,1-1-1,0 0 1,0 0-1,6 5 1,-6-6 8,0-1 0,0 1 0,0-1 0,1 0 1,-1 0-1,0-1 0,1 1 0,-1-1 0,1 0 0,0 0 1,-1-1-1,1 1 0,0-1 0,-1 0 0,1 0 1,0-1-1,8-1 0,3-2 45,-1-1 0,0 0 0,-1-1 0,1-1-1,14-10 1,63-46-70,-89 61-22,95-77 45,-36 28 11,23-22 28,15-11-153,-90 77 41,0 0-1,1 0 1,0 1-1,18-8 0,-28 14 20,-1 0-1,1 0 0,-1 0 0,0 0 1,1 0-1,-1 0 0,1 0 0,-1 0 1,0 0-1,1 0 0,-1 0 1,0 0-1,1 0 0,-1 0 0,1 0 1,-1 0-1,0 0 0,1 1 0,-1-1 1,0 0-1,1 0 0,-1 0 0,0 1 1,1-1-1,-1 0 0,0 0 1,1 1-1,-1-1 0,0 0 0,0 0 1,1 1-1,-1-1 0,0 0 0,0 1 1,0-1-1,0 1 0,1-1 0,-1 0 1,0 1-1,0-1 0,0 0 1,0 1-1,2 22-200,-2-14 207,2 29 29,-2 0-1,-6 44 1,-6-9 87,2-10 77,8-54-203,1 13 672,1-22-657,0 0 1,0 0-1,0 0 0,0 0 0,0 0 1,0 0-1,0 0 0,0 0 0,0 0 1,0 0-1,0 0 0,0 0 0,0 0 1,0 0-1,1 0 0,-1 1 0,0-1 1,0 0-1,0 0 0,0 0 0,0 0 1,0 0-1,0 0 0,0 0 0,0 0 1,0 0-1,0 0 0,0 0 0,1 0 1,-1 0-1,0 0 0,0 0 0,0 0 1,0 0-1,0 0 0,0 0 0,0-1 1,0 1-1,0 0 0,0 0 0,0 0 1,0 0-1,0 0 0,0 0 0,0 0 1,1 0-1,-1 0 0,0 0 0,0 0 1,0 0-1,0 0 0,0 0 0,0 0 1,0 0-1,0 0 0,0-1 0,0 1 1,0 0-1,0 0 0,0 0 0,0 0 1,0 0-1,0 0 0,0 0 0,0 0 1,0 0-1,0 0 0,0 0 1,7-16 115,13-32-76,-1 1-82,33-59 0,-45 93 6,1 0 0,1 0 1,0 1-1,1 1 0,0 0 1,1 0-1,0 1 0,0 0 1,14-8-1,-23 16 4,0 1 0,1-1 0,-1 1 0,0 0-1,1 0 1,-1 0 0,1 0 0,3 0 0,-5 1 21,0 0 0,0 0-1,0 0 1,0 0 0,0 0-1,-1 0 1,1 1 0,0-1 0,0 0-1,0 1 1,-1-1 0,1 0 0,0 1-1,-1-1 1,1 1 0,0-1-1,-1 1 1,1 0 0,0-1 0,-1 1-1,1-1 1,-1 1 0,1 0 0,-1 0-1,1-1 1,-1 1 0,0 0 0,1 0-1,-1 1 1,3 5 4,-1 0 1,0 0-1,-1 1 0,1-1 1,0 13-1,-3 41-22,1-29-38,-1-15 52,2 1 1,0-1-1,1 0 1,8 34-1,-8-46 25,0 0-1,0 0 0,0 1 1,0-1-1,1 0 1,0-1-1,0 1 0,1 0 1,-1-1-1,1 0 1,0 0-1,0 0 0,0 0 1,1-1-1,-1 1 0,1-1 1,0 0-1,0-1 1,6 3-1,-3-2 14,0-1-1,0 0 1,1 0 0,-1-1-1,0 0 1,1 0-1,-1-1 1,1 0 0,-1-1-1,1 0 1,-1 0 0,0-1-1,1 0 1,-1 0 0,0-1-1,11-5 1,-8 3-16,1-2 0,-1 1 0,0-2 0,0 1 0,0-1 0,-1-1 0,-1 0 0,0 0 0,0-1 1,8-11-1,-2-2 59,-1-2 0,-1 0 0,-1 0 0,-1-1 0,9-34 0,-17 50-72,0 0-1,-1 0 1,-1 0-1,1-14 0,-2 20 8,0 0-1,0 0 0,-1 0 0,1 0 0,-1 0 0,0 0 0,0 0 1,0 1-1,-1-1 0,1 0 0,-1 1 0,0-1 0,0 1 0,-3-4 1,3 5-33,1 1 0,0-1 0,-1 1 0,0-1-1,1 1 1,-1 0 0,0 0 0,0 0 0,0 0 0,0 0 0,0 0 0,0 0 0,0 0 0,0 1 0,0-1 0,0 1 0,0 0 0,0 0 0,0-1 0,-1 1 0,1 1 0,0-1 0,0 0 0,0 0 0,0 1 0,0-1 0,0 1 0,0 0 0,0 0 0,0-1 0,0 1 0,-4 3 0,1-1 3,-1 1 1,1 0 0,0 0-1,0 1 1,0 0 0,1-1-1,-1 2 1,1-1 0,-4 7-1,3-2 18,0 1-1,0 0 1,1 0 0,1 0-1,0 0 1,0 1-1,1-1 1,1 1-1,0 0 1,0-1-1,1 1 1,1 0-1,2 13 1,0-3 6,2 0 0,1 0 0,0 0 0,2-1 0,18 37 0,-22-49-47,1 0 70,-1-1 1,1 1-1,0-1 1,1 0-1,7 8 1,-12-14 4,1-1 0,0 1-1,-1-1 1,1 1 0,0-1 0,0 0 0,-1 0 0,1 0-1,0 0 1,0 0 0,0 0 0,0-1 0,1 1 0,-1-1-1,0 1 1,0-1 0,0 0 0,0 0 0,1 0 0,-1 0-1,0 0 1,0 0 0,0-1 0,0 1 0,0-1-1,1 1 1,-1-1 0,3-2 0,0 0 12,0 0-1,0 0 1,0 0 0,-1-1 0,1 0-1,-1 0 1,0 0 0,0-1 0,5-7-1,3-7 26,11-24 0,-8 15-91,-2 6 48,33-61-62,70-92 0,-73 125-35,-43 50 65,0-1 0,0 1 1,0 0-1,1 0 0,-1-1 0,0 1 1,0 0-1,1 0 0,-1 0 0,0 0 0,0-1 1,1 1-1,-1 0 0,0 0 0,0 0 1,1 0-1,-1 0 0,0 0 0,1 0 1,-1 0-1,0 0 0,0 0 0,1 0 0,-1 0 1,0 0-1,1 0 0,-1 0 0,0 0 1,0 0-1,1 0 0,-1 0 0,0 1 0,0-1 1,1 0-1,-1 0 0,0 0 0,0 0 1,1 0-1,-1 1 0,0-1 0,0 0 1,0 0-1,1 1 0,-1-1 0,0 0 0,8 17-196,-6-13 206,4 17-49,0 0 1,-2 0 0,0 1-1,1 24 1,5 30 55,-5-50 25,1 0 0,13 34-1,-16-53 0,1 1 0,-1 0 0,1-1-1,1 0 1,-1 0 0,1 0 0,1 0-1,-1-1 1,1 0 0,0 0 0,11 8-1,-13-11-3,-1-1 0,1 0-1,0-1 1,0 1 0,0-1-1,-1 1 1,1-1-1,1 0 1,-1-1 0,0 1-1,0-1 1,0 0 0,0 0-1,0 0 1,0 0 0,1-1-1,-1 1 1,0-1 0,0 0-1,0-1 1,0 1-1,-1-1 1,1 1 0,0-1-1,5-4 1,4-3 1,-2 0 1,1 0-1,-1-1 0,-1-1 0,0 1 1,9-15-1,80-91 5,-76 93-121,0 1 1,47-34 0,39-20 391,-108 76-301,-1 0 1,1-1-1,-1 1 1,0 0 0,1-1-1,-1 1 1,1 0 0,-1-1-1,1 1 1,-1-1-1,0 1 1,1-1 0,-1 1-1,0 0 1,0-1 0,1 0-1,-1 1 1,0-1-1,0 1 1,0-1 0,1 0-1,-2 1-14,1 0-1,-1-1 1,0 1-1,1 0 1,-1 0-1,0 0 1,1 0-1,-1 0 1,1 0-1,-1 0 1,0 0-1,1 0 1,-1 0-1,0 0 1,1 0-1,-1 0 1,1 1-1,-1-1 1,0 0-1,1 0 1,-1 1-1,1-1 1,-1 0-1,0 1 1,-11 5-32,0 1 1,0 0 0,0 1 0,1 0 0,0 1-1,0 0 1,1 1 0,1 0 0,-1 0-1,2 1 1,-9 12 0,4-2 44,0 1 0,1 0-1,2 0 1,0 1 0,-10 35 0,18-51 0,1 0 1,-1 1-1,1-1 1,1 0-1,-1 1 1,1-1-1,0 0 1,1 1-1,1 7 1,-1-12-3,-1-1 0,1 0 1,0 0-1,0 0 0,0 0 0,0 0 0,0 0 1,0 0-1,0 0 0,0 0 0,1 0 0,-1-1 1,1 1-1,0 0 0,-1-1 0,1 0 0,0 1 0,0-1 1,0 0-1,0 0 0,0 0 0,0 0 0,0 0 1,0 0-1,0-1 0,1 1 0,-1-1 0,0 1 1,0-1-1,1 0 0,-1 0 0,0 0 0,5-1 1,-2 1 51,1-1 0,-1 0 0,1-1 0,-1 1 1,1-1-1,-1 0 0,0 0 0,0-1 0,9-5 1,-6 2-5,0 0 0,-1 0 0,0-1 0,0 0 0,7-9 0,0-4 23,0-1-1,-2 0 1,16-36 0,-13 21-118,16-63 0,-30 94 50,3-7-7,-3 7-29,1-1-1,-1 1 1,0-1 0,1-8 0,-2 14 27,0-1 0,0 1 0,0 0 0,0 0 1,0 0-1,0 0 0,0-1 0,0 1 1,0 0-1,0 0 0,0 0 0,0 0 0,0-1 1,0 1-1,0 0 0,-1 0 0,1 0 0,0 0 1,0 0-1,0-1 0,0 1 0,0 0 1,0 0-1,0 0 0,-1 0 0,1 0 0,0 0 1,0 0-1,0 0 0,0 0 0,-1 0 0,1-1 1,0 1-1,0 0 0,0 0 0,0 0 1,0 0-1,-1 0 0,1 0 0,0 0 0,0 0 1,0 0-1,0 0 0,-1 0 0,1 0 0,0 1 1,0-1-1,0 0 0,0 0 0,-1 0 1,1 0-1,0 0 0,0 0 0,0 0 0,0 0 1,0 0-1,-1 1 0,1-1 0,0 0 0,0 0 1,0 0-1,0 0 0,0 0 0,0 0 1,0 1-1,0-1 0,0 0 0,0 0 0,-10 11-170,5-2 125,1 1 1,0-1 0,1 1-1,-1 0 1,-1 14 0,-3 8-11,-27 104 49,-22 77-205,-51 150 329,101-340 2,-15 36 1,17-49-45,0-1 0,0 0 0,0 0 0,-1 0 0,-1-1 0,-7 8 1,11-13-43,0 0 1,0 0 0,-1 0-1,1-1 1,-1 1-1,0-1 1,1 0 0,-1 0-1,0 0 1,0 0 0,-6 0-1,7-1-18,0-1-1,0 0 1,1 1-1,-1-2 0,0 1 1,0 0-1,0 0 1,0-1-1,0 0 1,0 1-1,0-1 0,1 0 1,-1 0-1,0-1 1,1 1-1,-1-1 0,1 1 1,-4-3-1,-1-2 8,1-1 0,0 1 0,0-1 0,1 0 0,0 0-1,0 0 1,0-1 0,-4-11 0,2 2 2,0 0 1,1 0-1,-4-18 1,7 23-33,1 1 1,0-1-1,1 0 1,0 0-1,1 0 1,0 0-1,1 0 1,0 1 0,1-1-1,0 0 1,1 1-1,1-1 1,-1 1-1,7-13 1,-5 17-6,-1 0 1,1 0-1,1 1 1,-1 0-1,1 0 1,0 0-1,0 1 0,0 0 1,1 0-1,0 1 1,10-6-1,6-1-54,0 1 0,33-9 0,87-15 240,-13 4-208,-101 21 49,0-1-1,0-1 1,28-16-1,-43 18-3,1 0 0,-1-1 0,0 0 0,-1-1 1,0 0-1,-1-1 0,13-17 0,-4 1 46,-1 0 1,28-56 0,-27 41 2,52-103-18,-68 137-84,0-1 0,6-18 0,-11 28 44,-1 0-1,1 0 0,0 0 0,0 0 1,0 0-1,0 0 0,0-1 0,0 1 1,0 0-1,0 0 0,0 0 0,0 0 1,0 0-1,0 0 0,0 0 1,0 0-1,0 0 0,0-1 0,0 1 1,0 0-1,0 0 0,0 0 0,1 0 1,-1 0-1,0 0 0,0 0 1,0 0-1,0 0 0,0 0 0,0-1 1,0 1-1,0 0 0,0 0 0,0 0 1,0 0-1,0 0 0,0 0 1,1 0-1,-1 0 0,0 0 0,0 0 1,0 0-1,0 0 0,0 0 0,0 0 1,0 0-1,0 0 0,0 0 0,1 0 1,-1 0-1,0 0 0,0 0 1,0 0-1,0 0 0,0 0 0,0 0 1,0 0-1,0 0 0,0 0 0,1 0 1,-2 10-214,-10 40 73,-7 89 0,12-85 56,4-40 141,1 0 0,1 0-1,0 0 1,0 0 0,2 0 0,4 24 0,-6-37-28,1 0 1,-1 0 0,1 0-1,-1 0 1,1 0 0,-1 0 0,1 0-1,-1 0 1,1 0 0,0 0-1,1 1 1,-2-2-18,0 0 0,0 0 0,1 1 1,-1-1-1,1 0 0,-1 0 0,0 0 0,1 0 0,-1 0 0,0 0 0,1 1 1,-1-1-1,0 0 0,1 0 0,-1 0 0,1 0 0,-1 0 0,0 0 0,1-1 1,-1 1-1,0 0 0,1 0 0,1-1 13,0 0 0,0-1 0,0 1 0,0-1 0,0 1 0,-1-1 0,4-3-1,-2 1 23,33-39 157,44-66 1,14-20-247,-19 47-33,-72 80 46,-1 0 0,1-1-1,0 1 1,0 0 0,0 1 0,0-1 0,3-1 0,-5 2 24,-1 1 0,1 0 0,-1 0 0,1 0 0,-1 0 0,1 0 0,-1 0 0,1-1 0,-1 1 0,1 0 0,-1 1 0,1-1-1,0 0 1,-1 0 0,1 0 0,-1 0 0,1 0 0,-1 0 0,1 1 0,-1-1 0,1 1 0,0-1 0,0 1 0,-1 0 0,1 0 0,-1-1-1,1 1 1,-1 0 0,0 0 0,1 0-1,-1 0 1,0 0 0,0 0 0,1 0 0,-1-1-1,0 1 1,0 0 0,0 0 0,0 2 0,-2 26-124,-10 46 1,-60 198 149,-1-14 35,54-185-17,14-59-18,-22 86 152,-49 120 0,67-198-108,4-10-15,0-1 1,0 0 0,-1 0-1,-1-1 1,0 0-1,-10 12 1,15-20-15,0-1 0,0 0 1,0 0-1,-1 0 0,1 0 0,-1 0 1,1-1-1,-1 1 0,0-1 0,1 0 1,-1 0-1,0 0 0,-5 2 0,6-3-7,0 0-1,0 0 1,0 0-1,0 0 1,0 0-1,0-1 0,0 1 1,0-1-1,0 1 1,0-1-1,0 1 1,0-1-1,0 0 1,1 0-1,-1 0 1,0 0-1,1 0 1,-1-1-1,1 1 1,-1 0-1,1-1 0,-1 1 1,1-1-1,-1-2 1,-4-3 33,0-2 0,1 1 0,-5-12 1,10 19-58,-7-14 38,1-1 0,1-1 1,-6-27-1,-3-51-135,11 71 15,1 7 56,0-1 0,1 0 0,1 0 0,1 1 0,5-36 0,-4 46 31,-1 0 0,2 1 0,-1-1 1,1 1-1,0 0 0,0 0 0,1 0 0,-1 0 0,2 0 0,-1 1 0,0-1 0,1 1 0,0 0 0,0 1 0,1-1 1,-1 1-1,1 0 0,7-3 0,0 0 9,1 1 0,0 1-1,1 0 1,22-5 0,64-5 237,-74 11-198,23-1 2,-1 2 0,1 3-1,69 7 1,-107-6 516,14 2-5149,-26-3 4448,0 0-1,1 0 1,-1 0 0,0 0-1,0 0 1,0 0 0,0 0-1,0 0 1,1 0 0,1 5-3390,-12 3-2775,-7 4 1794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0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279 891 4896,'2'-12'3032,"-2"11"-2878,1 0 1,-1 1-1,0-1 1,0 0 0,0 0-1,1 1 1,-1-1-1,0 0 1,0 0 0,0 1-1,0-1 1,0 0-1,0 0 1,0 1 0,0-1-1,-1 0 1,1 1-1,0-1 1,0 0 0,-1 0-1,1 1 1,0-1-1,-1 0 1,1 1 0,0-1-1,-1 1 1,1-1-1,-1 0 1,1 1 0,-1-1-1,0 1 1,1 0-1,-1-1 1,1 1 0,-1-1-1,0 1 1,1 0-1,-1-1 1,0 1 0,0 0-1,0 0 1,-13-6 202,-1 0-1,0 2 1,0 0 0,0 0-1,-1 1 1,1 1-1,-24 0 1,32 3-359,0-1-1,0 1 1,0 0 0,0 1-1,0-1 1,1 1 0,-13 6-1,16-7-3,-1 1 0,1 0 0,0 0 0,0 0 0,-1 0 0,1 0 0,1 1-1,-1-1 1,0 1 0,1 0 0,-1 0 0,1 0 0,0 0 0,0 0 0,0 1 0,-2 4-1,2 3 27,-1-1 0,1 0 0,1 1 0,0 0 0,1-1 0,0 1 0,0-1 0,1 1 1,3 13-1,2 2 178,0 0 0,17 38 0,-17-49-40,0-1 0,10 16 0,-12-25-95,-1 0 1,1 0-1,0 0 1,0-1 0,0 1-1,1-1 1,-1 0-1,1-1 1,5 4-1,0-2 18,0 0 0,0-1-1,1 0 1,-1-1 0,1-1-1,0 1 1,-1-2-1,1 1 1,0-1 0,0-1-1,22-2 1,-10-1 28,0 0 1,0-2-1,0-1 1,34-13-1,-33 8-58,-1 0 1,0-2-1,-1 0 0,0-2 1,-1 0-1,-1-1 0,31-32 1,-29 26-19,34-35 70,-50 50-123,0 0-1,-1 0 1,0-1 0,0 0 0,-1 0 0,4-10-1,-4 10-53,-4 8 70,1 0 1,-1-1 0,0 1 0,0 0-1,0 0 1,0 0 0,0 0 0,0 0-1,0 0 1,0 0 0,1-1-1,-1 1 1,0 0 0,0 0 0,0 0-1,0 0 1,0 0 0,0-1 0,0 1-1,0 0 1,0 0 0,0 0 0,0 0-1,0 0 1,0-1 0,0 1-1,0 0 1,0 0 0,0 0 0,0 0-1,0 0 1,0-1 0,0 1 0,-1 0-1,1 0 1,0 0 0,0 0 0,0 0-1,0 0 1,0-1 0,0 1-1,0 0 1,0 0 0,-1 0 0,1 0-1,0 0 1,0 0 0,0 0 0,0 0-1,0 0 1,-1 0 0,-4 2-80,4-2 37,-6 11 14,0 0 0,0 0 0,1 0 0,1 1 0,-7 19 0,6-16 18,2-1 1,0 1-1,1 0 1,0 0-1,1 1 0,1-1 1,0 21-1,1-30 57,1 0 1,-1 0-1,1 0 0,1-1 0,-1 1 1,1 0-1,0-1 0,0 1 0,0-1 1,1 0-1,0 1 0,0-1 0,0 0 1,1-1-1,-1 1 0,1-1 0,0 1 1,1-1-1,-1-1 0,1 1 0,9 6 1,-12-9-17,0 0 0,1 0 0,-1 0 0,1-1 0,-1 1 0,1-1 0,-1 1 0,1-1 0,-1 0 0,1 0 0,-1 0 0,1 0 0,-1 0 0,1-1 0,-1 1 0,1-1 0,-1 1 0,1-1 0,-1 0 0,0 0 0,5-3 0,-1 1 53,0-1-1,0-1 1,-1 1 0,1-1-1,-1 0 1,6-7 0,-7 5-64,1 1 1,-2-1-1,1 1 1,-1-1-1,0 0 0,0-1 1,-1 1-1,0 0 1,0-1-1,0 1 1,-1-1-1,-1 1 1,1-1-1,-1 0 1,-1-8-1,0 2-59,-1-1 0,0 1 0,-1 0 0,-1 0 0,0 0 1,-1 0-1,-7-14 0,10 24 28,-1 0 1,1 0 0,-1 0-1,0 0 1,0 1 0,0-1 0,0 1-1,0 0 1,-1 0 0,1 0-1,-1 0 1,0 1 0,0 0 0,-6-3-1,-3 0 17,-1 1 0,1 0 0,-21-3 0,31 7 2,-8-3 110,19-1-20,4-1-35,10-3 55,22-5 1,5-1-72,-10 2-26,0 2 1,1 1 0,1 2 0,-1 2 0,44 1-1,-77 4-29,1 0-1,-1 0 1,0 1-1,0 0 1,0 1-1,-1-1 1,1 1 0,10 5-1,-15-6 31,0 0-1,0 0 1,-1 0-1,1 0 1,0 1-1,0-1 1,-1 1-1,1-1 1,-1 1 0,0-1-1,1 1 1,-1 0-1,0 0 1,0 0-1,0 0 1,0-1-1,0 1 1,0 1 0,-1-1-1,1 0 1,-1 0-1,0 0 1,1 0-1,-1 0 1,0 0 0,0 1-1,0-1 1,0 0-1,-1 0 1,0 3-1,-2 8 44,-1 0-1,0-1 1,-7 14-1,-7 19 50,17-41-21,0-3-48,1 0 0,-1 0 0,1 0-1,-1 1 1,1-1 0,0 0 0,-1 0 0,1 1 0,0-1 0,0 0 0,0 1 0,0-1 0,0 0 0,0 0-1,0 1 1,1 1 0,0-3-18,-1 0 1,1 0-1,0 0 0,-1 0 0,1-1 0,0 1 0,-1 0 0,1 0 1,0-1-1,-1 1 0,1 0 0,0-1 0,-1 1 0,1-1 0,-1 1 1,1 0-1,-1-1 0,1 1 0,-1-1 0,1 0 0,14-15 57,-2 0-123,2 0 0,0 1 1,1 0-1,0 2 0,1 0 1,0 0-1,1 2 0,37-18 1,-53 28 27,-1 1 0,0-1 0,0 1 0,0-1 0,0 1 0,1-1 0,-1 1 0,0 0 0,0 0 0,1 0 0,-1 0 0,0 0 0,1 0 0,-1 0 0,0 0 0,0 0 0,1 1 0,-1-1 0,0 0 0,0 1 0,0-1 0,1 1 0,-1-1 0,0 1 0,0 0 0,0-1 0,0 1 0,0 0 0,0 0 0,0 0 0,0 0 0,-1 0 0,1 0 0,0 0 0,0 0 0,-1 0 0,1 0 0,-1 0 1,1 1-1,0 0 0,1 6 2,0 0 1,0 0-1,0 0 1,-1 0 0,0 9-1,-1-11 56,3 39 16,5 55 8,-5-85-19,-1 0 1,2-1-1,0 1 1,9 21-1,-12-35-27,0 1 1,-1-1-1,1 1 0,0-1 0,0 1 0,0-1 0,0 1 1,0-1-1,0 0 0,3 3 0,-3-4-8,0 0 0,0 0 0,-1 1-1,1-1 1,0 0 0,0 0 0,0 0 0,0 0 0,-1 0 0,1 0 0,0 0-1,0 0 1,0 0 0,0 0 0,0-1 0,-1 1 0,1 0 0,0-1-1,0 1 1,0 0 0,-1-1 0,1 1 0,0-1 0,-1 1 0,1-1-1,0 1 1,-1-1 0,1 0 0,0 0 0,14-15 121,0-1 0,-2 0 0,14-21-1,10-15 9,19-14-299,111-103 0,-162 165 116,1 0 0,-1 1 0,1-1 0,0 1 0,12-5 0,-17 8 31,-1 1 0,1 0 1,0 0-1,0 0 0,-1-1 0,1 1 0,0 0 0,0 0 0,-1 0 0,1 0 0,0 0 1,-1 0-1,1 1 0,0-1 0,0 0 0,-1 0 0,1 0 0,0 1 0,-1-1 0,1 0 1,0 1-1,-1-1 0,1 1 0,-1-1 0,1 1 0,-1-1 0,1 1 0,-1-1 0,1 1 1,-1-1-1,1 1 0,-1 0 0,1-1 0,-1 1 0,0 0 0,0-1 0,1 1 0,-1 0 1,0 1-1,2 3-34,-1 0 0,0 0-1,-1 1 1,1 6 0,-1-8 15,3 36 96,-3 1 1,-1-1-1,-3 1 0,0-1 1,-3 0-1,-1 0 0,-22 60 1,28-93-26,-1 0 0,0-1 1,-8 14-1,9-18-32,1 0 0,-1 0-1,1 0 1,-1 0 0,0-1-1,0 1 1,0 0 0,0-1 0,0 1-1,0-1 1,-1 0 0,1 0 0,0 0-1,-1 0 1,-2 1 0,1-2 3,0 1 1,0-1 0,0 0-1,0 0 1,-1-1-1,1 1 1,0-1 0,0 0-1,0 0 1,0 0-1,1-1 1,-1 1 0,0-1-1,0 0 1,1 0-1,-1 0 1,1-1-1,0 1 1,0-1 0,0 0-1,-4-4 1,-3-3-35,1-1 1,1 0-1,0-1 1,0 0-1,-7-15 1,10 16-28,-1 0 0,-1 0 0,0 0 0,-10-11 0,21 34-309,2-2 342,1 0 1,0-1-1,1 0 1,0-1-1,1 1 1,-1-1-1,13 8 1,-3-4 106,1 0 0,39 19 0,-41-24-110,1 0 0,30 7 1,-39-12 24,-1-1 1,0 0 0,0 0-1,1-1 1,-1 0 0,0 0-1,1-1 1,11-2 0,-11 0 12,0 0 1,0-1 0,-1 0 0,0 0 0,0 0 0,0-1 0,0-1 0,-1 1 0,0-1 0,0-1 0,11-11-1,2-8 89,35-57-1,-41 60-26,80-155-66,-93 177-17,1-3-16,1-1 1,-1-1-1,-1 1 0,1 0 1,1-7-1,-3 11 5,0-1 0,0 1 0,0 0 0,0-1 0,0 1 0,0-1 0,0 1 0,0-1-1,-1 1 1,1 0 0,0-1 0,-1 1 0,0 0 0,1-1 0,-1 1 0,0 0 0,1 0 0,-1-1 0,0 1 0,0 0 0,0 0 0,0 0-1,0 0 1,0 0 0,0 1 0,-2-2 0,1 1-4,1 1 0,-1-1 0,1 1 0,-1-1-1,0 1 1,0 0 0,1-1 0,-1 1 0,0 0-1,1 0 1,-1 0 0,0 1 0,1-1 0,-1 0 0,0 1-1,1-1 1,-1 1 0,0-1 0,1 1 0,-1 0-1,1 0 1,-3 1 0,-2 2-23,0 0 0,0 1 0,-10 9 0,11-8 34,0 0 0,0 0 0,1 1-1,0-1 1,0 1 0,1 0 0,0 0-1,0 1 1,0-1 0,1 1 0,0-1-1,1 1 1,0 0 0,0-1 0,0 13-1,1-1 2,2-1-1,-1 1 0,2-1 1,1 0-1,7 25 0,-8-35 24,0 0 0,0 0 0,1 0 0,0 0 0,1-1 0,-1 0 0,1 0 0,1 0 0,-1 0 0,1-1 0,1 0-1,-1 0 1,1 0 0,9 5 0,-10-7 0,1-1 0,-1 0 0,1 0 0,0 0 0,0-1 0,0 0-1,0 0 1,0-1 0,1 0 0,-1 0 0,0 0 0,1-1 0,-1-1 0,0 1 0,1-1-1,-1 0 1,8-3 0,1-1 6,0-2 1,-1 1-1,0-2 0,0 0 0,-1-1 0,25-20 0,-25 18 13,0 0-1,-1-2 0,-1 1 1,0-1-1,0-1 0,10-17 1,-20 28-26,44-74 164,-42 70-200,0-1-1,-1 0 1,0 0-1,-1 0 1,1 0-1,-2 0 1,1 0-1,0-12 1,-4 0 31,2 18-14,-1-1 0,1 1 1,0-1-1,0 1 0,0-1 0,0 0 0,0 1 0,1-3 1,0 3-1,-1 1 1,1 0-1,-1 0 1,1 0-1,0 0 1,0 0-1,0 0 0,-1 0 1,1 0-1,0 0 1,0 1-1,0-1 1,0 0-1,0 1 1,1-1-1,-1 0 1,0 1-1,0-1 1,0 1-1,0 0 1,2-1-1,11-3-21,0 1-1,0 0 1,1 1-1,-1 0 1,1 1 0,-1 1-1,1 0 1,16 3-1,-28-2 18,1 0 1,-1 0-1,0 0 0,0 0 0,0 0 1,0 1-1,0-1 0,-1 1 0,1 0 0,0 0 1,-1 0-1,1 0 0,-1 0 0,0 1 1,0-1-1,0 1 0,0-1 0,0 1 0,0 0 1,-1 0-1,1 0 0,-1 0 0,0 0 0,0 0 1,1 4-1,1 8-10,0 0 0,-2-1-1,0 1 1,-1 19 0,0-23 2,-1 36-2,2 45 129,-1-81-78,2 1 0,0-1 0,0 0 0,1 1 0,7 18 0,-8-26-18,0 0 1,0 0 0,1 0 0,-1-1-1,6 7 1,-7-9-4,1 1 0,-1-1 0,1 1 1,0-1-1,-1 0 0,1 0 0,0 0 0,0 0 0,0 0 0,0 0 0,0 0 1,0 0-1,0-1 0,4 1 0,-3-1 21,1 0 1,0 0-1,-1-1 1,1 1-1,-1-1 1,1 0-1,-1 0 0,1 0 1,-1 0-1,0-1 1,5-2-1,3-3 130,19-15-1,-27 19-128,45-39 34,74-85 1,-84 84 21,63-84-308,-89 111 122,-4 4-10,-7 9 47,1 1 0,-1 0 0,1 0 0,-1 0 0,1 0 0,0 0 0,0 0 0,2-1 1,-4 3 57,0 0 1,0 0 0,0 0-1,0 0 1,1 0 0,-1 0-1,0 0 1,0 0 0,0 0 0,0 0-1,1 0 1,-1 0 0,0 1-1,0-1 1,0 0 0,0 0 0,1 0-1,-1 0 1,0 0 0,0 0-1,0 1 1,0-1 0,0 0-1,0 0 1,0 0 0,1 0 0,-1 0-1,0 1 1,0-1 0,0 0-1,0 0 1,0 0 0,0 1-1,0-1 1,0 0 0,0 0 0,0 0-1,0 0 1,0 1 0,0-1-1,0 0 1,0 0 0,0 0 0,0 1-1,0-1 1,-1 0 0,2 15 40,-1-12-42,0 5 7,-1 60 66,16 118 1,-13-172-29,-1-1 21,2 0 0,-1-1 0,1 1-1,1-1 1,7 16 0,-11-27-51,0-1 0,0 0 1,1 1-1,-1-1 0,0 0 1,0 1-1,0-1 0,1 0 0,-1 1 1,0-1-1,0 0 0,1 1 0,-1-1 1,0 0-1,1 0 0,-1 0 0,0 1 1,1-1-1,-1 0 0,0 0 1,1 0-1,-1 0 0,0 1 0,1-1 1,-1 0-1,1 0 0,0 0 0,-1 0 4,1-1 0,-1 1 0,1 0 0,-1 0 0,1-1 0,-1 1 0,1-1 0,-1 1 0,1 0 0,-1-1 0,1 1 0,-1-1 0,0 1 0,1-1 0,0-1 0,11-28 311,-9 22-228,57-182 139,-28 79-333,-31 107 63,0 0 1,-1 1 0,0-1-1,0 0 1,0 0-1,-1-7 1,1 8 12,-1-1 0,1 1 0,0 0 1,0 0-1,0 0 0,0-1 0,1 1 0,0-4 1,0 6 19,0 1 1,0-1 0,0 0-1,-1 0 1,1 1 0,0-1-1,0 1 1,0-1 0,0 1-1,0-1 1,0 1 0,0 0-1,0 0 1,1-1 0,-1 1-1,0 0 1,0 0 0,1 0 0,6-1 0,21-5 1,1 1 0,42-1 0,63 6 6,-58 1-1,30 8-6,-2-1-74,-102-8 60,1 0-36,0 0 0,0 0-1,1 1 1,-1-1 0,8 3 0,-11-3 48,-1 0 0,0 0 0,0 0 0,0 1 1,0-1-1,0 0 0,1 0 0,-1 0 0,0 0 0,0 0 0,0 0 1,0 1-1,0-1 0,0 0 0,0 0 0,0 0 0,0 0 0,0 1 1,1-1-1,-1 0 0,0 0 0,0 0 0,0 1 0,0-1 0,0 0 0,0 0 1,0 0-1,-1 0 0,1 1 0,0-1 0,0 0 0,0 0 0,0 0 1,0 0-1,0 1 0,0-1 0,-6 11-10,-8 8-67,-4 0 61,-30 26 1,-1-1-17,22-16 47,0 2 0,2 0 1,1 2-1,2 1 0,-19 35 1,38-61 15,1-1 0,-1 1 1,1-1-1,1 1 0,-1 0 1,0 8-1,2-13-10,-1 0 0,1 1 0,0-1 0,0 1 0,0-1 0,1 1 0,-1-1 1,0 0-1,1 1 0,0-1 0,-1 0 0,1 1 0,0-1 0,0 0 0,1 0 0,-1 0 0,0 0 0,1 0 0,2 3 0,-3-4-4,1 0-1,-1 0 1,0 0 0,1 0-1,-1-1 1,0 1 0,1-1-1,-1 1 1,1-1 0,-1 1-1,1-1 1,-1 0 0,1 0-1,0 0 1,-1 0 0,1 0-1,-1 0 1,1 0-1,-1 0 1,1-1 0,-1 1-1,1-1 1,2 0 0,1-2 14,-1 1 1,1-1-1,-1 0 0,1 0 1,5-6-1,2-2 1,0-2-1,-1 1 1,-1-2 0,0 1-1,11-21 1,35-80 120,-27 53-78,-16 34-189,-1-1 0,-1-1-1,8-32 1,-19 54-34,-4 6-11,4 2 131,-1 0 1,0-1-1,0 1 1,0 0-1,1 0 1,-1-1-1,0 1 1,1 0-1,-1 0 1,1 0-1,-1 0 1,0 1 0,-5 18 21,1 0 0,1 0 1,1 1-1,0-1 0,2 1 1,0 0-1,1-1 1,2 1-1,0-1 0,1 1 1,1-1-1,12 40 1,-13-53 50,-1 0 0,1 0 0,0-1 0,0 1 0,6 7 0,-8-13-26,0 0 0,0 1 0,0-1 0,0 1 0,0-1 0,1 0 0,-1 0 0,0 0 0,1 0 0,-1 0 0,1 0 0,-1 0-1,1-1 1,-1 1 0,1 0 0,0-1 0,0 1 0,-1-1 0,1 0 0,0 1 0,-1-1 0,1 0 0,0 0 0,0 0-1,-1 0 1,1-1 0,3 0 0,1-1 25,1 0 0,-1-1 0,0 0 0,0-1 0,10-7 1,29-26 59,-20 16-54,32-24-21,119-106 166,-155 130-173,-1 0 0,-2-2 0,0 0 0,-1-1 0,-2-1 1,14-27-1,50-145-57,-50 119-63,-17 46 42,115-319-143,-125 343 165,-1 1 1,1 0-1,-1-1 0,0 1 1,-1 0-1,0-1 0,0-7 1,0 14 24,0 1 0,0-1 0,0 0 0,0 1 0,-1-1 0,1 0 1,0 1-1,0-1 0,0 0 0,0 1 0,-1-1 0,1 0 1,0 1-1,-1-1 0,1 1 0,0-1 0,-1 0 0,1 1 0,-1-1 1,1 1-1,-1-1 0,1 1 0,-1 0 0,1-1 0,-1 1 1,1 0-1,-1-1 0,0 1 0,1 0 0,-1-1 0,1 1 0,-1 0 1,0 0-1,1 0 0,-1 0 0,0 0 0,1 0 0,-1 0 1,0 0-1,1 0 0,-1 0 0,0 0 0,1 0 0,-1 0 0,0 0 1,1 1-1,-1-1 0,0 0 0,1 0 0,-1 1 0,0 0 1,-3 0-32,1 1 1,0 0 0,-1 1-1,1-1 1,0 1 0,0-1-1,-3 5 1,-26 38-247,21-28 247,-5 10 42,1 1 0,0 1 0,3 0 0,-19 62 0,-16 128-8,15-56-10,-9 44 269,35-162-264,3 0 0,2 74 1,1-112 95,1 0 0,0 0-1,0 0 1,1 0 0,-1-1 0,4 8 0,-4-13-57,-1 0 0,0 0 0,1-1 0,-1 1 0,1 0 0,-1 0 0,1-1 0,0 1 0,-1 0 0,1-1 0,0 1 0,-1-1 1,1 1-1,0 0 0,0-1 0,-1 0 0,1 1 0,0-1 0,0 0 0,0 1 0,0-1 0,0 0 0,1 0 0,0 0 0,-1 0 0,1-1 0,0 1 0,-1-1 0,1 1 0,-1-1 0,1 0 1,-1 0-1,1 1 0,-1-1 0,1 0 0,-1 0 0,0-1 0,0 1 0,1 0 0,0-2 0,7-8 5,0 0-1,-1-1 1,11-20 0,3-5-90,87-98-74,-98 122 154,-4 5-229,0 1 0,11-9 0,-17 17-36,-2 6 124,-4 13 41,5-19 74,-9 42 14,1 1 1,3 1-1,0 82 0,5-119 11,0 1 0,0-1 0,1 1 0,0-1 0,3 10 0,-3-16 0,-1-1-1,1 1 0,-1-1 0,1 1 0,0-1 0,-1 0 0,1 1 0,0-1 0,0 0 0,0 0 0,0 0 0,0 0 0,0 1 0,0-1 0,1-1 0,-1 1 0,0 0 0,0 0 0,1 0 0,-1-1 0,0 1 0,1-1 0,-1 1 0,1-1 0,-1 1 0,1-1 0,-1 0 0,1 0 0,-1 0 0,1 0 0,-1 0 0,1 0 0,-1 0 0,1 0 0,1-1 1,5-1 1,-1 0 1,1 0-1,-1-1 1,0 0-1,12-7 1,34-26-18,-28 19 108,122-101-55,-50 38-2,-86 71-53,-5 5-51,-1 0-1,1 0 1,-1-1-1,0 1 1,0-1 0,0-1-1,-1 1 1,6-10-1,-10 15 43,1-1 1,-1 1-1,0 0 0,0 0 0,0-1 0,0 1 0,1 0 1,-1 0-1,0-1 0,0 1 0,0 0 0,0 0 0,0-1 1,0 1-1,0 0 0,0-1 0,0 1 0,0 0 0,0 0 1,0-1-1,0 1 0,0 0 0,0-1 0,0 1 1,-1-1-1,-5 2-80,-11 9-49,11-5 125,-1 1 0,1 1 0,0-1 0,1 1 0,-1 0-1,1 0 1,1 1 0,-1-1 0,1 1 0,-5 13 0,5-10 13,1 0 1,0 0 0,1 0-1,0 1 1,0-1 0,1 1-1,1 19 1,1-21 23,0 0-1,1 1 1,0-1 0,5 15-1,-6-23 1,0 1-1,0 0 0,0 0 1,0-1-1,1 1 0,-1-1 1,1 1-1,0-1 1,0 1-1,0-1 0,0 0 1,0 0-1,0 0 1,1 0-1,-1-1 0,0 1 1,1 0-1,0-1 0,-1 0 1,5 2-1,-4-2-11,-1-1-1,1 0 1,-1 0-1,1 0 0,-1 0 1,1 0-1,-1-1 1,1 1-1,-1-1 1,1 1-1,-1-1 1,0 0-1,1 0 1,-1 0-1,0 0 1,0-1-1,1 1 0,-1-1 1,0 1-1,-1-1 1,4-2-1,0-1-5,0-1-1,-1 0 0,0 1 0,0-2 0,0 1 1,5-11-1,1-6-16,14-47 0,-22 61-26,0 0 0,-1 0 0,1 0 0,-2 0 0,1 0 0,-1 0 0,-1 0 0,0 0 0,-2-10 0,3 16 34,-1 1 0,0-1 1,0 0-1,0 0 0,0 0 0,-1 1 1,1-1-1,-1 0 0,1 1 1,-1-1-1,0 1 0,0 0 0,-3-3 1,1 2-2,0 1 0,-1-1-1,1 1 1,-1 0 0,1 0 0,-1 1 0,-7-3 0,-1 1-53,-1 0 0,0 1 0,0 0 0,1 1 0,-20 1 0,-19 0 76,227-17 225,-81 5-167,-32 3-79,-32 5 0,-1 0 0,1 2 0,60 3 0,-88-1-6,0 0-1,0 0 0,-1 1 1,1-1-1,0 0 0,0 1 1,-1 0-1,1-1 0,0 1 1,-1 0-1,1 0 0,2 2 1,-3-3 4,-1 1 0,0 0 1,1-1-1,-1 1 0,0 0 1,1-1-1,-1 1 1,0 0-1,0 0 0,0-1 1,1 1-1,-1 0 1,0 0-1,0 0 0,0-1 1,0 1-1,0 0 1,-1 0-1,1-1 0,0 1 1,0 0-1,0 0 0,-1-1 1,1 1-1,0 0 1,-1-1-1,1 1 0,-1 1 1,-10 16-25,-25 32 0,-3 5 121,35-46 231,12-15 237,2-1-423,27-18-90,2 2 0,1 1 0,0 3 0,67-23 0,-101 40-92,0 0 0,0 0 0,0 0 0,0 1 0,0 0 0,7 0 0,-11 1 33,-1 0-1,1 1 0,0-1 1,-1 0-1,1 1 0,-1-1 1,1 1-1,-1-1 0,1 1 1,-1 0-1,1-1 0,-1 1 1,1 0-1,-1 0 0,0 0 0,0 0 1,0 0-1,1 1 0,-1-1 1,0 0-1,0 0 0,0 1 1,-1-1-1,1 1 0,0-1 1,-1 1-1,2 2 0,21 77 59,0 0 409,-22-79-428,0 1 0,0-1 0,0 0 0,1 1 0,-1-1 0,0 0 0,1 0 0,0 0-1,-1 0 1,1 0 0,0 0 0,0 0 0,3 1 0,-4-2-166,0 0 0,0-1 1,1 1-1,-1-1 0,0 1 0,1-1 0,-1 0 0,0 0 0,1 1 0,-1-1 0,0 0 0,1 0 0,-1 0 0,1 0 0,-1-1 0,0 1 1,1 0-1,-1-1 0,0 1 0,1-1 0,-1 1 0,0-1 0,0 1 0,1-1 0,0-1 0,-1 2-357,0-1-1,0 0 0,-1 0 1,1 0-1,0 0 1,0 0-1,-1 0 0,1 0 1,0 0-1,-1 0 0,1 0 1,-1 0-1,0 0 1,1 0-1,-1 0 0,0 0 1,0-1-1,1 1 1,-1 0-1,0 0 0,0 0 1,0-1-1,-1 1 1,1 0-1,0 0 0,0 0 1,-1 0-1,1-1 0,0 1 1,-1 0-1,1 0 1,-1 0-1,0 0 0,1 0 1,-2-1-1,-7-11-3815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00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29 8640,'-46'-5'3904,"37"10"-3392,4-5 512,10 0-672,19-5 832,2 5-672,24-3-161,3-2-223,-3-2-1375,0 7 671,-15-8-3648,-4 8 2368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00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29 169 9792,'-28'-40'4448,"46"28"-3872,5 4 1247,4-1-1119,58-11 1280,9 9-1152,56-9-192,-2 8-416,26-4 64,-16 7-192,-10 1-160,-27 5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0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27 2496,'0'0'29,"0"-1"-1,-1 1 1,1 0-1,0-1 1,0 1 0,-1 0-1,1 0 1,0-1 0,0 1-1,0 0 1,0-1-1,-1 1 1,1-1 0,0 1-1,0 0 1,0-1 0,0 1-1,0 0 1,0-1-1,0 1 1,0 0 0,0-1-1,0 1 1,0-1-1,0 1 1,1 0 0,-1-1-1,0 1 1,0 0 0,0-1-1,0 1 1,0 0-1,1-1 1,-1 1 0,0 0-1,0 0 1,1-1 0,-1 1-1,0 0 1,0 0-1,1-1 1,-1 1 0,0 0-1,1 0 1,-1 0 0,1-1-1,2-1 19,-2 2 153,-1 0 0,0-1 0,0 1 1,1 0-1,-1-1 0,0 1 0,0-1 0,1 1 1,-1 0-1,0-1 0,0 1 0,0-1 0,0 1 0,0-1 1,0 1-1,0-1 0,0 1 0,0-3 1434,-1 10-1159,3 82 2245,0-34-1602,-3 0 0,-9 69 0,9-112-876,0-1-1,1 24 0,1-9 75,-1-22-278,0 0 1,0-1-1,0 1 0,-1 0 0,1-1 0,-1 1 1,0 0-1,0-1 0,0 1 0,-1-1 1,-1 5-1,0-8-939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0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20 167 5216,'-15'0'2387,"11"0"-321,11 0 1625,33-1-2738,0-2 0,-1-2 1,40-9-1,115-39-707,-180 49-172,-1 0-70,218-58 130,-192 54-127,1 2-1,0 2 1,79 1 0,-96 4-11,-5-1 87,21 4 0,-35-4-126,-1 1 1,1 0 0,0 0-1,0 0 1,0 0 0,-1 1-1,1 0 1,-1-1 0,1 1-1,6 5 1,-10-6-257,1 0-1,0-1 0,-1 1 1,1 0-1,-1 0 1,1-1-1,-1 1 1,1 0-1,-1 0 0,1 0 1,-1 0-1,0 0 1,0 0-1,1 0 1,-1 0-1,0 0 0,0 0 1,0-1-1,0 1 1,0 0-1,0 0 1,0 0-1,0 0 0,-1 0 1,1 0-1,0 0 1,-1 0-1,1 0 1,0 0-1,-1 0 0,1-1 1,-1 1-1,1 0 1,-2 1-1,2-2 215,-8 16-3755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9:27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24 10816,'-40'-24'4864,"30"24"-4224,20 0 1279,9 9-1183,16-1 2304,6 4-1696,57 3 128,10 1-864,32 1-480,-11 3-96,21-9-96,-16 1 0,-7-7-3808,-19 2 2112,-10-7-8031,-12 5 5471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07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59 3808,'0'0'63,"0"0"1,0 0-1,0 0 1,-1 0-1,1 0 1,0 0-1,0 0 1,0 0-1,0 0 1,0 0-1,0 0 1,0 0-1,-1-1 1,1 1-1,0 0 0,0 0 1,0 0-1,0 0 1,0 0-1,0 0 1,0 0-1,0-1 1,0 1-1,0 0 1,0 0-1,-1 0 1,1 0-1,0 0 1,1-3 2097,-4 3 845,16-2 1669,14-6-2950,11-3-1459,10-1 30,29-6-336,-68 17 21,0 0 1,0 0 0,0 1 0,0 0 0,0 1-1,13 2 1,-17-2 40,-1 1-1,0-1 0,0 1 1,0 0-1,0 0 1,6 4-1,-9-5-14,0 0-1,1-1 1,-1 1 0,0 0-1,0 0 1,0 1 0,0-1-1,0 0 1,0 0-1,0 0 1,0 1 0,0-1-1,-1 0 1,1 1 0,-1-1-1,1 0 1,-1 1 0,1-1-1,-1 1 1,0-1 0,0 1-1,1-1 1,-1 3-1,-5 16 162,0-1-1,-13 26 1,9-21-116,-80 170 188,76-171-172,-2 0-1,0-1 1,-2 0-1,0-2 1,-1 0-1,-2-1 1,1 0 0,-38 24-1,-37 18 525,94-61-582,0 0 0,0 0 0,0 0-1,0 0 1,-1 0 0,1 0 0,0 0 0,0 0-1,0 0 1,0 0 0,0 0 0,0 1 0,0-1-1,0 0 1,0 0 0,0 0 0,0 0 0,0 0 0,0 0-1,-1 0 1,1 0 0,0 0 0,0 0 0,0 0-1,0 0 1,0 0 0,0 1 0,0-1 0,0 0 0,0 0-1,0 0 1,0 0 0,0 0 0,0 0 0,0 0-1,0 0 1,0 0 0,0 1 0,0-1 0,0 0 0,0 0-1,0 0 1,0 0 0,0 0 0,0 0 0,1 0-1,-1 0 1,0 0 0,0 0 0,0 0 0,0 0-1,0 1 1,0-1 0,0 0 0,0 0 0,0 0 0,0 0-1,0 0 1,0 0 0,0 0 0,0 0 0,1 0-1,-1 0 1,0 0 0,10 2 330,15 0 63,15-4 29,0-2 0,56-13 0,-20 3-464,-2 1 138,3-1-195,-25 7-4184,-50 7 3875,12-2-3102,-2-1-3145,4-1 2053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10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1012 1312,'-2'6'646,"1"0"1,0 1-1,0-1 1,1 0 0,0 10-1,0-16-642,5 16 2251,-5-15-2193,0-1 0,0 0-1,0 0 1,0 0-1,0 1 1,0-1-1,0 0 1,0 0-1,0 1 1,0-1-1,0 0 1,0 0-1,0 0 1,0 1-1,0-1 1,0 0-1,0 0 1,0 1 0,0-1-1,1 0 1,-1 0-1,0 0 1,0 0-1,0 1 1,0-1-1,1 0 1,-1 0-1,0 0 1,0 0-1,0 0 1,0 1-1,1-1 1,-1 0 0,1 0 83,-1-1 1,0 1 0,1 0-1,-1 0 1,0-1 0,0 1 0,1 0-1,-1-1 1,0 1 0,0 0-1,1-1 1,-1 1 0,0-1 0,0 1-1,0 0 1,0-1 0,0 1-1,1-1 1,-1 1 0,0-1-1,0 1 1,0 0 0,0-1 0,2-68 1704,22-63-747,-14 77-835,12-39 408,36-93 0,-7 25-226,21-47-94,-64 189-296,24-50-217,-23 53-64,-9 16 211,1-1 1,0 1-1,-1 0 1,1 0 0,0 0-1,0 0 1,-1 0-1,1 0 1,0 0-1,0 0 1,0 1-1,0-1 1,0 0-1,1 1 1,-1-1 0,0 0-1,0 1 1,0-1-1,0 1 1,1 0-1,1-1 1,-1 1 119,1-1 0,-1 0 0,1 1 1,-1-1-1,0 0 0,1 0 0,3-3 0,-5 3-59,1 1 0,-1-1 0,0 0-1,0 0 1,0 1 0,0-1-1,0 0 1,0 0 0,0 0 0,-1 0-1,1 0 1,0 0 0,0 0-1,-1 0 1,1 0 0,-1-1 0,1 1-1,0-2 1,13 34-803,37 141 574,19 56 351,-66-216-44,14 19-1,0 3 313,-18-33-402,0 0 0,1-1-1,-1 1 1,0 0 0,0-1-1,1 1 1,-1 0-1,0-1 1,1 1 0,-1-1-1,0 1 1,1-1 0,-1 1-1,1-1 1,-1 1 0,1-1-1,-1 1 1,1-1-1,0 1 1,-1-1 0,1 0-1,0 0 1,-1 1 0,1-1-1,-1 0 1,1 0 0,0 1-1,0-1 1,-1 0-1,1 0 1,0 0 0,-1 0-1,1 0 1,0 0 0,-1 0-1,1-1 1,0 1-1,-1 0 1,1 0 0,1-1-1,0 0-15,0-1 0,1 0-1,-1 0 1,0 0-1,0 0 1,-1-1 0,1 1-1,0 0 1,-1-1 0,1 1-1,-1-1 1,0 0-1,0 1 1,1-5 0,3-5 117,8-21 7,-2 0 0,-2 0 0,7-44 0,-8 34-86,22-65 0,-8 54 109,8-26-607,-24 62 174,-6 18 258,0 0 0,0 0 0,0 0 1,0 0-1,0 0 0,0 0 0,0 0 0,0 0 0,0 0 0,0 0 0,1 0 0,-1-1 1,0 1-1,0 0 0,0 0 0,0 0 0,0 0 0,0 0 0,0 0 0,0 0 0,0 0 0,0 0 1,0 0-1,0 0 0,0 0 0,0 0 0,0 0 0,0 0 0,0 0 0,0 0 0,1 0 1,-1 0-1,0 0 0,0 0 0,0 0 0,0 0 0,0 0 0,0 0 0,0 0 0,0 0 0,0 0 1,0 0-1,0 0 0,0 0 0,1 0 0,-1 0 0,0 0 0,0 0 0,0 0 0,0 0 0,0 0 1,0 0-1,0 0 0,0 0 0,0 0 0,0 0 0,0 0 0,2 12-115,-2 611 163,7-518 269,-1-35 37,-4-55-165,0 0 0,1 0 0,7 23 0,-8-34-61,-1-1 239,-1-4-343,2-6-1925,7-9-4211,-5 10 3253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13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3552,'1'0'473,"0"0"0,0 0 1,-1 0-1,1 0 0,0 0 1,0 1-1,-1-1 0,1 0 0,0 0 1,0 1-1,-1-1 0,1 1 1,0-1-1,0 2 0,9 10 2285,5 22-2789,-11-21 791,25 61 268,-15-35-240,29 56-1,-21-50 18,30 87 0,-50-127-762,10 28 214,11 35 137,-16-48-259,-5-17-41,-1 1-1,0 0 0,0-1 1,0 1-1,0 0 1,0 6-1,-1-9 83,8-17 1611,-1 1-1291,7-27 1,-10 27-338,12-25 1,3 8-86,1 0 1,2 1 0,49-54 0,-41 51-1,-3 3-109,-2-2 1,-1 0-1,38-72 0,-49 83-38,5-10 45,-18 29-504,1 1-1,0-1 1,0 1-1,-1-1 0,1 1 1,-1-5-1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1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1 532 3136,'0'0'8357,"0"-10"-5626,5-67 1100,0 4-3321,-4 54-491,1 1 0,8-36 0,-6 35 6,0 1 1,1-38-1,-1 38 56,1-4-386,9 56 1,22 65 96,-29-80 241,-1-1-1,11 18 1,8 20 72,-10-21 232,5 13 350,-20-48-657,0 1-26,0 0 1,1 0-1,-1 0 1,0 0-1,0 0 1,1 0-1,-1 0 1,0 0-1,1 0 1,-1-1-1,1 1 1,0 0-1,-1 0 1,1-1-1,-1 1 1,2 1-1,-1-2 20,-1 0-1,0 1 0,0-1 0,0 1 1,1-1-1,-1 1 0,0-1 0,0 1 1,0-1-1,0 1 0,0-1 0,0 1 1,1-1-1,-1 1 0,0-1 0,-1 1 1,1-1-1,0 1 0,0-1 0,0 1 1,0-1-1,0 1 0,0-1 0,-1 1 1,-1 2 786,5-10 252,36-83 36,33-133-724,-14 76-700,-40 111-125,-4 17-7247,-10 18 5176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1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2976,'-4'17'14266,"17"-18"-13695,6-3-547,1 0 0,-1 2 0,1 0 0,0 1 0,32 4 0,-43-3-2,-1 2 1,1-1 0,0 1-1,-1 1 1,1 0 0,-1 0-1,0 0 1,0 1 0,0 0-1,0 1 1,9 7 0,-16-11 5,0 0 0,0 1 0,0-1 0,0 0 0,0 0 0,-1 0 0,1 1 0,0-1 0,-1 1 0,1-1 1,-1 0-1,0 1 0,1-1 0,-1 1 0,0-1 0,0 1 0,0-1 0,0 1 0,0-1 0,0 0 0,-1 4 0,-1 2 31,0 0-1,0 0 1,-4 9-1,1-5 19,-9 20 112,-29 48 1,17-34-31,7-13 33,-40 49 0,42-58-160,2-3 88,7-9 164,-15 17 0,20-27 249,8-1-31,92-8 581,128 11-822,-193 1-1099,-30-3 220,0-1 0,1 1 0,-1 0 0,0-1 0,0 1 0,0 0 0,0 0 0,0 1 0,3 1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18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3712,'-9'0'10848,"41"9"-8555,12-1-1037,76 4 0,-5 0-729,-72-6-401,1-1 1,52-3-1,-92-2-118,72-7 702,-66 5-659,-1 0 0,1 0 0,-1-1 0,1 0 0,14-8 0,-16 7-303,10-6 618,-17 10-683,0 0 0,-1-1 1,1 1-1,-1-1 0,1 1 0,-1-1 0,1 1 0,0-1 1,-1 1-1,1-1 0,-1 1 0,0-1 0,1 1 1,-1-1-1,0 0 0,1 1 0,-1-2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1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48 4224,'-18'-8'1930,"8"8"1574,32 2 2981,5 2-4311,-11-1-1812,0 0 0,17 0-1,45-7 490,92-16 0,-50 5-1065,-77 9-579,65-3-5576,-66 11 3201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21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4064,'0'-20'6474,"13"-2"-922,-13 456-2848,-3-404-2590,2-24-13,0-1 0,1 0 0,-1 1 0,1-1 0,0 1 0,2 9 0,-1-7 230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2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43 5472,'-18'-7'1760,"7"11"3382,11-4-5071,-1 0-1,1 0 1,0 0-1,0 0 1,0 0-1,0 0 1,0 1-1,8 0 384,-1 0-1,1 0 1,0 0 0,0-1-1,0 0 1,13-3 0,5 2 130,253-20 1805,-74 3-2196,-150 16-209,97 10-1,-98-4-1172,-31-1 538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2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9 145 4480,'-1'0'153,"1"0"0,-1-1-1,1 1 1,-1 0 0,1-1 0,-1 1 0,1 0-1,-1-1 1,1 1 0,0-1 0,-1 1 0,1-1 0,0 1-1,-1-1 1,1 1 0,0-1 0,-1 1 0,1-1 0,0 1-1,0-1 1,0 1 0,0-1 0,0 1 0,0-1-1,-1 0 1,1 1 0,0-1 0,1 1 0,-1-1 0,0 0-1,0 1 1,0-1 0,0 1 0,0-1 0,1 1 0,-1-1-1,0 1 1,0-1 0,1 1 0,-1-1 0,0 1-1,1-1 1,-1 1 0,0-1 0,1 1 0,0-1 0,3-3 511,0 1 1,0-1 0,0 1 0,5-3 0,-5 3-799,10-6 875,15-11 897,39-21 0,-58 37-1549,-1-1 1,1 1-1,0 1 0,1 0 1,-1 0-1,0 1 0,1 0 1,17 0-1,-27 2-87,1 0 0,0 0 0,0 0 0,0 0 0,0 1-1,0-1 1,-1 1 0,1-1 0,0 1 0,0 0 0,-1 0 0,1 0 0,0-1 0,-1 2 0,1-1-1,-1 0 1,2 2 0,-1-1-1,0 0 0,0 1-1,-1-1 1,1 1-1,-1 0 1,1-1 0,-1 1-1,0 0 1,1 5 0,0 4-2,-1-1 0,0 1 0,0-1 0,-2 16 0,1-25 2,-3 31 59,0-1 0,-2 0 0,-12 39 0,12-56-12,0 0 0,0 0 0,-2 0 0,0-1 0,-1 0 0,0 0 0,-14 17 0,16-24-1,0-1 1,0 1-1,0-1 0,-1 0 0,0 0 0,0-1 0,0 0 0,-1 0 0,0-1 0,0 0 1,-17 6-1,12-7-94,6-1 132,-1 0 0,1 0 0,-1 1 0,-11 6 0,19-9-64,1 0 0,-1 0-1,0 1 1,0-1 0,0 0-1,0 0 1,0 0 0,0 0-1,0 1 1,1-1 0,-1 0-1,0 0 1,0 0 0,0 0-1,0 0 1,1 0 0,-1 0-1,0 1 1,0-1 0,0 0-1,0 0 1,1 0 0,-1 0-1,0 0 1,0 0 0,0 0-1,1 0 1,-1 0 0,0 0-1,0 0 1,0 0 0,1 0-1,-1 0 1,0 0 0,0 0-1,0-1 1,0 1 0,1 0-1,11 1 358,49-4 452,79-13-1,-27 7-2232,-86 5 667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9:42.8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5 124 2080,'-5'-11'13248,"138"-1"-12602,-26 2-471,-44 7-120,391-24 338,-86 4-61,-293 19-259,225-7 304,-105 4-66,315-7 580,-459 14-816,425-1 954,59 8 43,-216 5-484,-136-4-307,244 10-110,2 2 261,-290-20-819,-61-1-1077,-15 3-3096,-4 7 1254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2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1288 1728,'-8'-3'565,"11"10"1702,2 10 3114,-1-28 2496,18-54-6714,0-32-443,19-68-11,21-39-272,3-21 109,43-133-126,-55 216-474,-52 139 61,1-1-1,-1 1 1,1-1-1,-1 0 0,0 0 1,-1 1-1,1-1 1,-1 0-1,1-5 0,0 11-45,-1 0-1,1 0 0,0 0 1,1 0-1,-1 0 0,0-1 1,0 1-1,1 0 0,2 2 1,0 0 24,0 0 1,-1 0 0,6 10 0,12 35-40,23 82-1,-31-86 109,1-1 0,34 69 0,-40-98-1,27 46 191,-31-55-95,0-1 1,1 1-1,-1-1 1,1 0 0,0 0-1,0 0 1,10 6 0,-14-11-129,0 1 1,0-1-1,0 0 0,0 0 1,-1 0-1,1 0 1,0 0-1,0 0 1,0 0-1,0-1 0,0 1 1,0 0-1,0 0 1,-1-1-1,1 1 1,0 0-1,0-1 0,0 1 1,-1-1-1,1 1 1,0-1-1,-1 1 1,1-1-1,0 0 1,-1 1-1,1-1 0,-1 0 1,1 1-1,0-3 1,19-26 116,-18 26-103,9-19 18,0 1 0,-1-2 1,8-30-1,15-72 116,-9 26-178,7 15 33,-22 62-96,-8 18 49,0 0 0,0 1 0,-1-1 1,1 0-1,-1 0 0,1-5 0,1 21-499,0-4 495,0 0 0,2 16 0,-1 315 27,5-213-4,-1-36 67,10 55 158,-2-26 1,-13-106-101,0 0 0,6 15 0,-3-9 6,26 76-479,-21-74 314,-8-18-50,-1-1 1,1 1-1,-1 0 0,0-1 0,1 1 0,-1 0 0,-1 0 0,1 0 0,0 0 0,-1 0 0,1 5 0,-1-7-248,-4 0-2335,3-1 2254,0 1-1,-1 0 1,1-1-1,0 1 1,0 0-1,0 0 1,0-1-1,0 1 1,0 0 0,0 0-1,0 0 1,1 0-1,-1 0 1,0 0-1,0 1 1,1-1 0,-1 0-1,0 1 1,5 2-1215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2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44 3552,'0'-1'136,"0"1"-1,-1-1 1,1 1-1,0-1 1,0 1 0,-1-1-1,1 0 1,0 1-1,-1-1 1,1 1 0,-1 0-1,1-1 1,0 1-1,-1-1 1,1 1 0,-2-1-1,1 0 829,1 2-25,-3-4 1386,2 1-1637,1 3 132,3 6 934,6 11 237,31 58 414,-17-33-1777,-1 0-1,27 79 1,1 73 828,-43-171-1417,7 23-19,-13-46 182,1 4-199,1-3 410,3-37 686,1 5-805,0 0-1,17-41 1,29-53 140,-51 120-421,136-251 40,-135 249-201,1 0-1,0 1 1,0 0 0,0 0-1,0 0 1,1 1-1,-1-1 1,1 1-1,1 0 1,-1 0-1,7-3 1,2 3-3212,-1 7 933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30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1 592 3904,'0'0'6597,"0"-1"-6547,0 1 0,0 0 0,-1 0 0,1 0 0,0 0 0,0 0 1,0 0-1,0 0 0,0-1 0,0 1 0,0 0 0,0 0 0,0 0 0,0 0 0,0 0 0,0 0 0,0 0 0,0-1 1,0 1-1,0 0 0,0 0 0,1 0 0,-1 0 0,0 0 0,0 0 0,0 0 0,0-1 0,0 1 0,0 0 0,0 0 0,0 0 1,0 0-1,0 0 0,0 0 0,1 0 0,-1 0 0,0 0 0,0 0 0,0 0 0,0-1 0,2 0 157,0 0 0,0-1 0,0 0 0,0 1 0,-1-1 0,1 0 0,0 0 0,-1 0 0,0 0 0,1 0 0,-1 0 0,1-4 0,13-34 671,-8 20-506,4-9 346,14-61-1,-17 54-635,-2-1 0,3-72-1,-6 119-102,1-1 0,-1 1-1,2-1 1,-1 1 0,9 12-1,4 8 129,52 85 465,-48-82-349,-15-23-72,-1 1 0,6 14 0,3 6 324,-11-21-375,-1-4 1423,2-13-554,63-166 225,-46 121-1129,-13 32-87,8-23 1,-8 13-13,6-19-427,27-65 1,-38 108-681,0 1-1,1-1 1,-1 1 0,1 0-1,0 0 1,8-7 0,0 4-1312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3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2976,'12'0'9953,"-12"4"-9602,-4 7 300,-1-1 1,0 1-1,-13 18 1,10-19-342,2 1 0,-11 23-1,-1 9-57,-13 39-50,30-77-263,-1 3-38,-1 1-1,0-1 1,-6 10-1,9-15-390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3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36 3072,'0'0'976,"-2"1"-587,-37 27 6715,33-24-6227,5-3-606,0 0 0,0 0 1,-1-1-1,1 1 0,0-1 0,0 1 1,0-1-1,0 1 0,-1-1 0,1 0 0,0 1 1,0-1-1,-1 0 0,1 0 0,0 0 1,-2 0-1,4-1-76,1 0 0,-1-1 1,0 1-1,1 0 0,-1-1 0,0 1 1,0-1-1,0 1 0,1-3 1,1-1-159,0 1 0,0-1 0,1 1 0,-1 0 1,1 0-1,5-4 0,-4 4-37,1 1 0,0 0 0,0 0 0,0 0 0,0 1 0,1 0 0,-1 0 0,8-1 0,-12 3-6,0 0 0,0 0-1,0 0 1,0 0 0,0 0-1,0 0 1,1 0-1,-1 1 1,0-1 0,0 1-1,0 0 1,0-1 0,0 1-1,-1 0 1,1 0-1,0 0 1,0 0 0,-1 1-1,1-1 1,0 0 0,-1 1-1,1-1 1,-1 1-1,0 0 1,1-1 0,-1 1-1,0 0 1,0 0 0,0 0-1,1 2 1,1 7 37,0 0 0,0-1 1,-1 1-1,0 0 0,-1 1 1,0-1-1,-1 0 0,0 0 1,-1 0-1,0 0 1,-1 0-1,-5 17 0,3-13 51,-1 0 0,0 0 1,-1-1-1,-1 0 0,-1 0 0,0-1 0,0 0 0,-15 17 0,-49 45 750,57-63-513,2 0 546,14-12-827,-1 1-1,0-1 0,0 0 1,1 1-1,-1-1 0,0 0 1,0 0-1,1 1 0,-1-1 1,0 0-1,1 0 0,-1 0 1,0 0-1,1 1 0,-1-1 1,1 0-1,-1 0 0,0 0 1,1 0-1,-1 0 0,0 0 1,1 0-1,0 0 0,11-1 189,1 0-1,-1-1 0,20-6 1,11-1 19,-19 5-376,-6 0-42,-1 2-1,33-1 1,-44 3-526,0 0-1,0 1 1,0 0 0,10 4-1,-12-4-298,0 1 0,0-1 0,0 1 0,-1 1-1,1-1 1,-1 0 0,7 6 0,12 16-2927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34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3328,'1'-5'652,"-1"0"0,1-1 0,1 1 0,-1-1 0,1 1 0,0 0 0,0 0 0,5-8 0,1-5 2525,-8 18-3131,0 0 0,0 0 0,0 0 0,0 0 1,0 1-1,0-1 0,0 0 0,0 0 0,0 0 0,0 0 0,0 0 0,1 0 1,-1 0-1,0 0 0,0 0 0,0 0 0,0 0 0,0 0 0,0 0 0,0 0 0,0 0 1,0 0-1,0 0 0,0 0 0,0 0 0,1 0 0,-1 0 0,0 0 0,0 0 1,0 0-1,0 0 0,0 0 0,0 0 0,0 0 0,0 0 0,0 0 0,0 0 1,0 0-1,1 0 0,-1 0 0,0 0 0,0 0 0,0 0 0,0 0 0,0 0 0,0 0 1,0 0-1,0 0 0,0-1 0,0 1 0,0 0 0,0 0 0,0 0 0,0 0 1,2 14 873,-1 23-488,-1-35-263,-10 140 1658,4-96-969,3 86-1,4 10 180,-2-82 43,2-72-2491,3-10-4938,5-1-643,-4 14 4262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3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42 8128,'-10'-15'3653,"11"14"-3313,1 1 0,-1-1 0,0 0 0,0 0-1,0 1 1,0-1 0,1 1 0,-1-1 0,0 1 0,1-1 0,-1 1 0,0 0 0,1 0 0,-1 0-1,3 0 1,2-1 547,31-5 194,0 1 0,69 1 0,-58 6-1038,28-2 10,-41-2-96,16-1-1206,-16 2-3091,1 3 1071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35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22 5632,'-1'-1'144,"1"1"0,-1 0-1,1-1 1,-1 1 0,1-1 0,0 1 0,-1-1 0,1 1 0,0-1-1,-1 1 1,1-1 0,0 1 0,0-1 0,-1 1 0,1-1 0,0 0-1,0 1 1,0-1 0,0 1 0,0-1 0,0 0 0,0 1 0,0-1-1,0 1 1,0-1 0,0 1 0,0-1 0,1 0 0,-1 1 0,0-1-1,0 1 1,1-2 0,3 0 2086,-5 11-258,-6 23-986,1 0 0,1 0 0,0 51 0,4-59-802,1 124 341,1-65-149,0-25 328,11 80 0,-7-118-277,-4-19-150,-1-5-2784,0-3-874,5-2 1019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3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77 6144,'-16'-2'1989,"4"1"1018,23 1 290,56-3-638,90-15 0,-71 6-1956,9-3-634,47-5-117,-113 18 48,12-1-109,59 3 0,-57 1-1262,-34 1-2184,-8 2 1244,-12 5-658,8-7 1831,-11 13-1635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3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13 116 6816,'-11'-14'2197,"11"14"-2151,0-1 0,-1 1 0,1 0 0,0-1 0,0 1 0,0 0 0,0-1 0,0 1 0,0 0-1,0 0 1,0-1 0,-1 1 0,1 0 0,0-1 0,0 1 0,0-1 0,1 1 0,-1 0 0,0-1 0,0 1 0,0 0 0,0 0 0,0-1 0,0 1 0,0 0 0,1-1 0,-1 1-1,0 0 1,0-1 0,0 1 0,1 0 0,-1 0 0,0-1 0,0 1 0,1 0 0,-1 0 0,9-6 999,-8 5-942,95-40 3967,-59 29-3427,0 2 1,42-7-1,-72 15-624,1 1 0,-1 1 0,1-1 1,-1 1-1,1 1 0,-1-1 0,1 1 1,-1 1-1,10 2 0,-14-3-4,1 0 1,-1 1-1,0 0 1,1 0-1,-1 0 1,0 0-1,0 0 1,0 0-1,0 1 1,-1 0-1,1-1 1,-1 1-1,1 0 1,-1 0-1,0 0 1,0 1-1,-1-1 1,1 0-1,0 1 1,0 3-1,2 6 50,-1-1 1,0 1-1,-1 0 0,-1 0 0,0 0 1,-1 0-1,0 0 0,-1 0 1,0 0-1,-1 0 0,0 0 0,-1 0 1,-6 15-1,5-18-47,-1 1 1,0-1 0,0 0-1,-1-1 1,0 1-1,-1-1 1,0 0-1,0-1 1,-1 0-1,0 0 1,-1 0 0,0-1-1,0 0 1,0-1-1,-17 8 1,-54 19 562,73-31 93,14-2-276,138 12 714,-115-10-1008,51-1 24,-50-1-91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9:44.4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222 89 2400,'4'-43'1429,"-4"42"-1142,0-1 1,0 0-1,1 0 0,-1 0 0,0 0 0,1 0 1,0 1-1,-1-1 0,1 0 0,0 1 0,2-4 0,-2 4 27,-1-1 0,1 1 0,0-1-1,0 1 1,-1-1 0,1 1-1,-1-1 1,1 1 0,-1-1-1,0 0 1,1-2 0,-1 4-53,-4 29-154,1-3 234,-18 82 757,-52 153 0,-14 70 247,36-4 730,51-326-1997,-1 0-1,1 0 1,0 0 0,0 0 0,-1 0 0,1 0 0,0 0-1,0 1 1,0-1 0,0 0 0,0 0 0,0 0-1,1 0 1,-1 0 0,0 0 0,0 0 0,1 0-1,-1 0 1,1 0 0,-1 0 0,1 0 0,0 1 0,1-1 12,1 0 1,-1 0 0,0-1 0,1 1 0,-1-1 0,1 0 0,-1 1-1,0-1 1,1 0 0,3-1 0,76-2-124,24 1 18,53 13-21,-54-2 56,325 24 801,-222-26-271,-141-2-508,-30-2 257,-41-11 378,-45-75-629,17 23-37,30 56-16,0 0 1,0 0-1,0 0 0,1 0 0,-1-1 1,1 1-1,0 0 0,0-7 0,1 10-2,0 1-1,0 0 0,0 0 0,0-1 0,0 1 1,0 0-1,0 0 0,0 0 0,0-1 1,0 1-1,0 0 0,0 0 0,0 0 1,0 0-1,1-1 0,-1 1 0,0 0 1,0 0-1,0 0 0,0 0 0,0 0 1,1-1-1,-1 1 0,0 0 0,0 0 0,0 0 1,1 0-1,-1 0 0,0 0 0,0 0 1,0 0-1,1 0 0,-1 0 0,0 0 1,0 0-1,0 0 0,1 0 0,-1 0 1,0 0-1,0 0 0,0 0 0,1 0 0,-1 0 1,0 0-1,0 0 0,0 0 0,1 0 1,-1 0-1,0 0 0,0 1 0,0-1 1,0 0-1,1 0 0,-1 0 0,11 8-418,-5-1 387,0 0-9,-1 0 1,1 0 0,-1 0 0,-1 1-1,1-1 1,-1 1 0,-1 0 0,1 0-1,1 9 1,-2-7 89,-1 0 1,-1 1-1,1 12 0,-2-19-27,0 1 1,-1-1-1,1 0 0,-1 1 0,0-1 0,0 0 0,-1 0 1,1 0-1,-1 0 0,-3 5 0,-1 0-216,0 1-1,-1-1 1,-11 11 0,16-19-93,1 1 1,0-1 0,-1 1-1,1 0 1,0 0 0,0-1-1,0 1 1,0 0 0,1 0-1,-1 0 1,0 0 0,1 0-1,-1 3 1,0 11-1861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38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1103 2400,'0'4'6955,"1"-4"-6841,8 0 1764,-7 0-1711,-1-1 0,1 1 0,-1-1 0,1 1 1,-1-1-1,0 1 0,1-1 0,-1 0 0,0 1 0,0-1 0,1 0 0,-1 0 1,0 0-1,0 0 0,1-2 0,9-18 578,-2 0 1,0 0 0,-2-1-1,7-30 1,6-36 132,10-39 126,67-341 402,-92 440-1308,21-141-114,-25 108-133,8 116-470,22 112 630,-24-126 98,1-1 0,2 0-1,2 0 1,19 45 0,-28-79-18,0 0 0,1 0-1,-1 0 1,1 0 0,1-1 0,-1 1 0,1-1-1,0 0 1,0-1 0,7 6 0,-10-8-32,1-1 0,0 1 1,-1-1-1,1 0 0,0 0 0,0 0 1,0 0-1,0 0 0,0 0 0,0-1 1,0 0-1,0 1 0,0-1 0,0 0 1,0-1-1,0 1 0,0 0 0,0-1 0,0 0 1,0 1-1,0-1 0,0 0 0,-1-1 1,6-2-1,-2 0-20,0 0 1,0-1-1,0 1 0,-1-1 0,0-1 1,0 1-1,0-1 0,-1 0 1,7-10-1,1-7 21,13-32 0,-21 45-56,91-277 52,-77 227-117,-5 7-488,-13 53 545,0 0 0,0 0 0,0 0 0,0 0 1,0 0-1,0 0 0,0 0 0,0 0 0,0 0 1,0 0-1,0-1 0,0 1 0,0 0 0,0 0 0,0 0 1,0 0-1,0 0 0,0 0 0,0 0 0,0 0 1,0 0-1,1 0 0,-1 0 0,0 0 0,0 0 1,0 0-1,0 0 0,0 0 0,0 0 0,0 0 0,0 0 1,0 0-1,0 0 0,0 0 0,0 0 0,0 0 1,0 0-1,0-1 0,1 1 0,-1 0 0,0 0 1,0 1-1,0-1 0,0 0 0,0 0 0,0 0 0,0 0 1,0 0-1,0 0 0,0 0 0,0 0 0,0 0 1,0 0-1,0 0 0,0 0 0,0 0 0,1 0 1,-1 0-1,0 0 0,0 0 0,0 0 0,0 0 0,0 0 1,0 0-1,0 0 0,0 0 0,0 0 0,0 0 1,0 1-1,4 7-118,2 12 79,12 139-72,-13-108 155,34 308 317,-37-333-287,41 336 986,-40-339-921,-2-13-31,1-1 0,0 1 1,0 0-1,7 15 0,-9-25-120,0 0 0,0 1 0,0-1 0,0 0 0,0 0 1,0 0-1,0 0 0,1 0 0,-1 1 0,0-1 0,0 0 1,0 0-1,0 0 0,0 0 0,1 0 0,-1 0 0,0 0 1,0 1-1,0-1 0,0 0 0,0 0 0,1 0 0,-1 0 1,0 0-1,0 0 0,0 0 0,1 0 0,-1 0 0,0 0 1,0 0-1,1 0 0,7 0-395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3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2 195 3808,'0'-3'248,"-1"3"-195,1 0 0,0-1-1,0 1 1,0 0-1,0-1 1,0 1-1,6-8 6926,-6 9-6904,0 0 0,0-1-1,0 1 1,0 0-1,0-1 1,0 1 0,0 0-1,1 0 1,-1-1 0,0 1-1,1-1 1,-1 1-1,0 0 1,1-1 0,-1 1-1,1-1 1,-1 1 0,1 0-1,0 0 1,2 3 133,22 53 940,27 52 176,-40-90-1133,16 27 605,39 90 1,-36-32-111,-27-85-501,5 19 247,6 21 98,-14-56-341,0 1-1,-1 0 1,1 0-1,-1 0 1,1 4-1,5-43 661,1 10-656,2 0 0,0 1 0,2 0 0,0 1 0,18-27 0,49-56-37,-23 36-91,-23 24-21,49-92-1,-65 102-94,0 0 0,-2-1 0,13-57 0,-15 54-316,-9 36-482,-1 7-1009,-3 11-850,-3 15-1483,1 3 1355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4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6880,'0'0'88,"0"0"0,0-1 0,0 1 0,0 0 1,0 0-1,0-1 0,0 1 0,0 0 0,0-1 0,0 1 0,0 0 1,0-1-1,0 1 0,0 0 0,0 0 0,0-1 0,0 1 0,1 0 1,-1-1-1,0 1 0,0 0 0,0 0 0,0-1 0,1 1 1,-1 0-1,0 0 0,0 0 0,1-1 0,-1 1 0,0 0 0,0 0 1,1 0-1,-1 0 0,0 0 0,0-1 0,1 1 0,-1 0 0,0 0 1,1 0-1,-1 0 0,0 0 0,1 0 0,-1 0 0,0 0 0,0 0 1,1 0-1,-1 0 0,0 0 0,1 0 0,-1 0 0,0 1 1,1-1-1,-1 2 73,1-1 0,-1 1 0,0 0 0,0 0 0,0-1 0,0 1 0,0 0 0,-1 2 0,1 3 16,3 208 2293,1-117-2057,-2-81-235,0 1 0,1-1 0,9 28 0,-10-38-150,-2-6-133,0-1 0,0 1 0,0-1 0,0 0 0,0 1 0,0-1 0,0 0 0,0 1 0,0-1 0,0 1 0,0-1 0,1 0 0,-1 1 0,0-1 0,0 0 0,0 1 0,0-1 0,1 0 0,-1 1 0,0-1 0,0 0 0,1 0 0,-1 1 0,0-1 0,0 0-1,1 0 1,-1 1 0,0-1 0,1 0 0,-1 0 0,0 0 0,1 0 0,-1 1 0,0-1 0,1 0 0,-1 0 0,1 0 0,-1 0 0,0 0 0,1 0 0,-1 0 0,0 0 0,1 0 0,-1 0 0,1 0 0,-1 0 0,1-1 0,4 1-1575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4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24 307 4160,'-4'-13'513,"-6"-21"819,8 28-1366,0 0 388,0 0-1,1-1 1,0 1-1,0 0 0,0-1 1,1 1-1,0-1 0,1-8 1,2 3 144,0 0-1,0 1 1,1-1 0,0 1 0,1-1 0,0 1-1,1 1 1,0-1 0,11-12 0,-13 18-364,0-1 1,1 2 0,0-1-1,0 0 1,0 1 0,0 0-1,1 0 1,0 0-1,0 1 1,0 0 0,0 0-1,0 1 1,0-1-1,1 2 1,-1-1 0,1 0-1,0 1 1,12 0-1,-15 1-48,0 0-1,0 1 0,0 0 1,0 0-1,-1 0 0,1 0 1,0 0-1,-1 1 0,1 0 1,-1-1-1,1 1 0,-1 1 1,0-1-1,0 0 0,0 1 1,0 0-1,0-1 0,-1 1 1,1 0-1,-1 1 0,0-1 1,0 0-1,0 1 0,0-1 1,0 1-1,-1-1 0,1 1 1,-1 0-1,0 0 0,-1 0 1,1-1-1,-1 1 0,1 6 1,-1-2 80,0 1 1,-1 0 0,0-1-1,0 1 1,-1-1-1,0 0 1,0 1 0,-1-1-1,0 0 1,-6 10 0,6-12-118,0-1 1,0 1-1,-1-1 1,0 0-1,0 0 1,-1-1-1,1 1 1,-1-1-1,0 0 1,0 0 0,0 0-1,-1-1 1,1 0-1,-10 4 1,13-6-117,0-1 0,-1 1 0,1 0 0,0-1 0,-1 0 1,1 1-1,-1-1 0,1 0 0,0 0 0,-1-1 0,1 1 1,-1 0-1,1-1 0,0 1 0,-1-1 0,-2-1 0,1 0-431,1 0 0,-1 0-1,0-1 1,1 0 0,0 1-1,-1-1 1,1 0 0,-3-4-1,-8-10-1740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4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 5408,'4'0'2432,"-4"8"-2112,-4-5 1440,-1 6-1024,-13 2 1408,0 6-1248,-17 10 576,3 1-896,-9 5 0,6 2-385,-2-3 33,16 1-128,-8-10 224,16 5-192,0-11-960,5-2 449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4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33 4384,'-1'-1'217,"1"0"0,-1 1-1,0-1 1,1 0 0,-1 1 0,0-1 0,0 1 0,1-1 0,-1 1-1,0-1 1,0 1 0,0 0 0,0-1 0,1 1 0,-1 0-1,-2-1 646,6 1-340,-1 0 657,-2 0-1084,0 0 0,1 0 1,-1 0-1,0 0 0,0 0 1,1 0-1,-1 0 1,0 0-1,0 0 0,1 0 1,-1 0-1,0 0 0,0 0 1,1 0-1,-1 0 0,0 0 1,1 1-1,-1-1 0,0 0 1,0 0-1,0 0 0,1 0 1,-1 0-1,0 1 0,1-1 1,6 3 1761,3-4-1238,1 0 1,-1-1 0,0 0 0,17-6 0,-17 5-448,0 0 1,1 0 0,-1 1-1,19-1 1,-20 3-101,0 0 1,-1 1-1,1 0 1,11 3-1,-18-4-56,-1 0 1,1 0-1,-1 1 0,1-1 1,-1 1-1,0-1 0,1 1 1,-1 0-1,0 0 0,0-1 1,1 1-1,-1 0 0,0 0 1,0 0-1,0 0 0,0 0 1,0 0-1,0 1 0,0-1 1,-1 0-1,1 0 0,0 1 0,-1-1 1,1 0-1,-1 1 0,1-1 1,-1 1-1,0-1 0,1 1 1,-1-1-1,0 1 0,0-1 1,0 0-1,-1 3 0,0 2 8,0 0-1,-1-1 1,0 1-1,0-1 1,-1 1-1,0-1 1,0 0-1,0 0 1,0 0-1,-1 0 1,1-1-1,-6 6 1,-9 7 84,-33 24 0,11-9 0,23-18-39,13-10 23,-1-1 1,1 1-1,0 0 0,-1 0 0,2 1 1,-1-1-1,0 1 0,1-1 0,-4 9 1,7-12-73,-1-1 0,1 0 1,0 1-1,0-1 0,0 1 1,0-1-1,-1 1 0,1-1 1,0 1-1,0-1 0,0 1 1,0-1-1,0 1 0,0-1 0,0 1 1,0-1-1,0 1 0,0-1 1,1 1-1,-1-1 0,0 0 1,0 1-1,0-1 0,0 1 1,1-1-1,-1 1 0,0-1 1,1 0-1,-1 1 0,0-1 1,1 1-1,-1-1 0,0 0 1,1 0-1,-1 1 0,1-1 1,-1 0-1,0 1 0,1-1 0,-1 0 1,1 0-1,-1 0 0,1 0 1,-1 0-1,1 1 0,0-1 1,4 0 119,-1 0 0,1 1 1,-1-1-1,7-1 0,-5 0-111,109-10 528,-65 5-1140,88 0 1,-105 10-4815,-4 6 1440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4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 3072,'0'0'96,"-1"-1"-1,1 1 1,0 0 0,0-1-1,-1 1 1,1 0 0,0 0 0,-1-1-1,1 1 1,-1 0 0,1 0-1,0-1 1,-1 1 0,1 0 0,-1 0-1,1 0 1,0 0 0,-1 0-1,-1-1 1703,3-14 9305,-1 16-10996,0 0-1,-1 0 0,2 0 1,-1 0-1,0-1 0,0 1 0,0 0 1,0 0-1,0 0 0,1 0 0,-1 0 1,0-1-1,1 1 0,-1 0 0,1 0 1,0 0-1,-1-1-25,10 33 10,-3-18 77,17 35 382,25 78 1,-30-74-302,2 0 0,47 89 0,-53-117-139,25 44 239,-22-43-363,17 26 220,-32-47-250,-2-4 73,0 0 0,0 0-1,0 0 1,1 0 0,-1 0 0,0-1 0,1 1 0,-1 0 0,3 1 0,-3-2 488,-1-2-453,0 0-1,0 0 1,0 1-1,0-1 0,1 0 1,-1 1-1,0-1 1,0 0-1,1 1 1,-1-1-1,1 0 0,-1 1 1,1-1-1,-1 1 1,1-1-1,1-3 74,3-6-9,-1-1-1,0 0 1,-1-1-1,-1 1 1,3-22-1,0 3-22,75-349 508,-38 238-816,-34 125 77,-7 13-206,0 1-1,0-1 1,1 1-1,-2-1 1,1 1 0,0-1-1,0 1 1,-1-1-1,1-4 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4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47 5728,'0'0'200,"-1"1"1,1-1 0,0 0-1,-1 0 1,1 1-1,0-1 1,-1 0 0,1 0-1,0 1 1,0-1 0,0 0-1,-1 1 1,1-1-1,0 0 1,0 1 0,0-1-1,0 0 1,-1 1-1,1-1 1,0 1 0,0-1-1,0 0 1,0 1-1,0-1 1,0 0 0,0 1-1,0-1 1,0 1-1,0-1 1,0 0 0,1 1-1,-1 0 1,3 20 1289,-1-13-747,1 36 812,-1 0 0,-8 78 0,0 41-476,6-111-768,-1-41 576,1 0-1,1 14 0,-5-45-696,1 0-1,1-1 0,1 1 0,2-42 1,1 10-1,-2 30-108,2 0 0,1 0 0,1 0-1,0 0 1,2 0 0,15-36 0,-14 45 62,-6 11-121,1 0 0,-1 0 0,0-1 0,0 1 0,0-1 0,0 1 0,0 0-1,0-1 1,0-3 0,-1 6-20,0 0-1,0 0 0,0 0 0,0 0 1,0 0-1,0 0 0,0 1 1,1-1-1,-1 0 0,0 0 0,0 0 1,0 0-1,0 0 0,0 0 1,0 0-1,0 0 0,1 0 1,-1 0-1,0 0 0,0 0 0,0 0 1,0 0-1,0 0 0,0 0 1,0 0-1,1 0 0,-1 0 0,0 0 1,0 0-1,0 0 0,0 0 1,0 0-1,0 0 0,1 0 1,-1 0-1,0 0 0,0 0 0,0 0 1,0 0-1,0-1 0,0 1 1,0 0-1,0 0 0,1 0 0,-1 0 1,0 0-1,0 0 0,0 0 1,0 0-1,0-1 0,0 1 1,0 0-1,0 0 0,0 0 0,0 0 1,0 0-1,0 0 0,0 0 1,0-1-1,0 1 0,0 0 1,0 0-1,0 0 0,0 0 0,0 0 1,0 0-1,0-1 0,0 1 1,0 0-1,9 15-230,90 116 327,-79-101-97,-1 1 0,23 52 0,6 22 367,-47-101-243,0-1 0,0 1 0,0-1 0,-1 1 0,1-1 0,-1 7 0,6-53 232,-2 9-96,10-43-1,-6 37-162,-2 15-82,1 0 1,0 1 0,2 0 0,19-36-1,-3 16 14,37-53 0,-56 88-252,0 0-1,5-12 0,-9 18-316,-1 1 1,0-1 0,0 0-1,-1 0 1,1 0-1,0 1 1,-1-5 0,-26 24-11745,7-3 8513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49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60 118 4064,'-23'9'1797,"20"-7"-508,-1 0 0,0 0 0,0-1 0,0 0 1,0 0-1,-7 1 0,11-2-1217,0 0-1,0 0 1,0 0 0,0 0-1,-1 0 1,1 0 0,0 0-1,0 0 1,0 0 0,0 0-1,0 0 1,0 0 0,0 0 0,-1 0-1,1 0 1,0 0 0,0 0-1,0 0 1,0 0 0,0 0-1,0-1 1,0 1 0,0 0-1,0 0 1,0 0 0,-1 0-1,1 0 1,0 0 0,0 0-1,0 0 1,0-1 0,0 1 0,0 0-1,0 0 1,0 0 0,0 0-1,0 0 1,0 0 0,0 0-1,0-1 1,0 1 0,0 0-1,0 0 1,0 0 0,0 0-1,0 0 1,0 0 0,0-1 0,1 1-1,-1 0 1,0 0 0,6-10 1293,11-11-528,-4 8-496,1 1-1,0 1 0,0 0 1,24-14-1,-29 20-326,0 1 0,1 0 0,-1 0-1,1 1 1,0 0 0,0 1 0,0 0 0,0 0-1,16 1 1,-22 0-5,0 2 0,0-1 0,0 0 0,1 1 0,-1 0 0,0 0 0,0 0 0,0 0 0,-1 1 0,1-1 0,0 1 0,0 0 0,-1 0 0,0 1 0,1-1 0,-1 1 0,0-1 0,0 1 0,0 0 0,0 0 0,-1 1 0,1-1 0,-1 0 0,0 1 0,2 4 0,-1-2 22,0 1-1,-1 0 1,0 0-1,-1 0 1,1 0-1,-1 0 1,-1 0 0,1 1-1,-1-1 1,-1 0-1,1 0 1,-1 1-1,-2 7 1,-1-2 15,0 0-1,0-1 1,-1 0 0,-1 0 0,0 0 0,-1-1 0,0 1 0,0-2 0,-1 1 0,-1-1 0,0 0 0,0-1 0,-1 0 0,0-1-1,-1 0 1,1 0 0,-25 12 0,11-4 125,20-13-50,0 0 1,0 0 0,-1-1-1,-4 3 1,4-2 172,9-1 71,11-2 197,103-2-371,-63 3-1294,-36 1-1819,3 5 804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5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73 5056,'-32'-20'17567,"32"20"-17496,1-1 0,-1 1 0,0-1 0,1 1 0,-1 0 0,0-1-1,1 1 1,-1 0 0,1-1 0,-1 1 0,1 0 0,-1-1 0,1 1 0,-1 0-1,1 0 1,-1-1 0,1 1 0,-1 0 0,1 0 0,-1 0 0,1 0 0,-1 0-1,1 0 1,-1 0 0,1 0 0,0 0 0,22 0 76,-17 0 6,73-5 294,-24 0-361,232-23-123,-237 23 90,76 1 0,-125 4-223,-14 5-2966,11-5 2410,0 0 0,0 0 1,0 0-1,0 1 0,0-1 1,0 0-1,1 1 0,-1 0 0,0-1 1,0 1-1,0 0 0,1 0 1,-3 1-1,0 2-1615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9:45.3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600 230 3328,'0'-1'160,"1"1"1,-1-1-1,0 1 1,1-1-1,-1 0 1,0 1-1,1-1 1,-1 1-1,1-1 0,-1 1 1,1 0-1,-1-1 1,1 1-1,-1-1 1,1 1-1,0 0 1,-1 0-1,1-1 1,0 1-1,-1 0 0,1 0 1,-1 0-1,1-1 1,0 1-1,-1 0 1,1 0-1,0 0 1,0 0-1,0 1 1,-1-1-23,1 0 1,0 0-1,-1 0 1,1 0-1,-1 0 1,1 0 0,-1 0-1,1 0 1,-1 0-1,1-1 1,-1 1-1,1 0 1,-1 0 0,1 0-1,-1-1 1,1 1-1,-1 0 1,1 0 0,-1-1-1,1 1 1,-1 0-1,0-1 1,1 1-1,-1-1 1,1 1 0,-1 0-1,0-1 1,0 1-1,1-1 1,-1 1-1,0-1 1,0 1 0,1-1-1,-1 1 1,0-1-1,0 0 1,1-4 85,-1-1 1,0 1-1,0 0 1,0 0-1,-1-1 1,0 1-1,0 0 0,0 0 1,0 0-1,-1 0 1,0 0-1,0 0 1,0 0-1,-1 0 0,-5-6 1,1 0-9,-1 0-1,-1 1 1,0 0 0,0 1-1,-16-12 1,15 15-154,0 0-1,0 0 1,-1 1 0,0 1-1,0 0 1,0 0 0,-1 1-1,-14-2 1,12 2-40,0 2 0,-1-1 0,1 2-1,-1 0 1,1 0 0,-1 1 0,1 1 0,-18 5 0,16-3-21,0 1 0,0 0-1,1 2 1,0 0 0,0 0-1,0 1 1,1 1 0,1 1 0,-1 0-1,2 0 1,-13 14 0,15-14 18,0 2 0,1-1 0,1 1 0,0 0 0,0 1 0,2 0 0,-1 0 0,2 0 0,-1 1 0,2 0 0,0 0 0,-4 28 0,6-14 83,0 0 1,2 0-1,2 1 1,0-1-1,2 0 0,1-1 1,1 1-1,1-1 1,18 44-1,-20-62 2,-1 0 0,1 0 0,1-1 1,0 0-1,0 0 0,0 0 0,1-1 0,0 0 0,0 0 0,1-1 1,0 0-1,0 0 0,1-1 0,-1 0 0,1 0 0,0-1 0,1 0 1,11 3-1,29 6 352,60 7 0,-84-17-317,0-1-1,0-1 1,0-2-1,33-4 1,-54 4-107,-1 1 1,1-1 0,-1-1-1,1 1 1,-1-1-1,0 0 1,0 0-1,0 0 1,0 0-1,0-1 1,0 0-1,-1 1 1,5-5-1,-6 4-373,0 1-1,0 0 1,-1-1-1,1 1 0,-1-1 1,1 0-1,1-4 1,-3 6-128,0 0 1,1-1-1,-1 1 1,1 0-1,-1 0 1,1 0-1,-1 0 1,1 0-1,0 0 1,0 0-1,-1 0 1,3-2-1,6-2-2101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5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32 117 3904,'-14'-9'1449,"-3"3"12329,27 4-9470,-2 1-3900,6-1 26,-1 0-1,1-1 1,0 0 0,14-7-1,17-6-331,0 1-1,1 2 0,1 2 1,0 2-1,0 3 0,73-2 1,-112 8-380,-1 0 1,1 1 0,-1 0 0,1 0 0,7 3 0,-13-4-136,0 1-1,1 0 1,-1 0 0,0 1 0,1-1 0,-1 0-1,0 1 1,2 1 0,-3-2-54,0 0-1,0 0 1,0 1-1,0-1 0,0 0 1,-1 1-1,1-1 1,0 0-1,-1 1 1,1-1-1,-1 1 1,1-1-1,-1 1 1,1 1-1,-1 19-3110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5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53 3072,'-9'-10'1972,"8"-1"4691,1 5-2786,3 14-162,13 48-1260,-5-16-1984,-1 2 1,4 47-1,-4-21-184,2 4 385,30 100 0,-11-49 27,-29-116-849,0 1 1291,-2-8-1119,1 0 0,-1 0 0,0 0 0,0 0 0,1 0 0,-1-1 0,0 1 0,0 0 0,0 0 0,1 0 0,-1 0 0,0-1 0,0 1 0,0 0 0,0 0 0,1 0 0,-1-1 0,0 1 0,0 0 0,0 0 0,0 0 0,0-1 0,0 1 0,0 0 0,0 0 0,0-1 0,0 1 0,0 0 0,0 0 0,0-1 0,0 1 0,0 0 0,0-1-1,33-114 374,44-127-140,-63 209-200,1 1-1,1 1 0,2 1 1,1 0-1,28-33 0,-16 26-336,47-43-1,-69 70-55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5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4 437 3968,'-3'-11'17231,"3"-33"-15831,8-53 0,-3 35-1221,-2-64 0,-3 116-158,0-55 214,5 48-103,-1 13-108,-3 5 204,-1-1-208,1 1-1,-1 0 1,0 0 0,1-1 0,-1 1 0,1 0 0,-1-1 0,1 1 0,-1 0 0,1-1 0,0 1 0,-1-1 0,1 1 0,0-1-1,-1 1 1,1-1 0,0 0 0,0 1 0,-1-1 0,1 0 0,1 1 0,7 3 43,12 10 8,1 0 0,-2 1 0,0 1 0,-1 1 0,26 30 1,55 89 173,-89-121-194,8 13 58,-7-2-90,14 45-1,-21-57 87,-3-12-92,-1 1 0,0 0 0,0-1 0,0 1 0,-1 0-1,1 0 1,0 3 0,-1-5 83,0-1-67,-1-1 0,1 1 0,0-1 1,0 1-1,0 0 0,0-1 0,0 1 0,0-1 0,0 1 0,1-1 0,-1 1 0,0 0 0,0-1 0,0 1 1,0-1-1,0 1 0,1 0 0,-1-1 0,0 1 0,1-1 0,1-5 182,3-14 45,4-35 1,-1-5-88,0 22-175,29-125 33,-28 139-123,-3 8-786,5-25-1,-11 39 134,1-2-186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58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5312,'1'1'6105,"-3"7"-3368,-105 154 5578,47-78-6091,27-39-1625,29-41-722,0 1 1,0-1 0,0 0 0,0 0 0,-1 0 0,-8 5 0,27-23-10881,3 7 7009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3:5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63 4480,'-24'-7'14770,"25"2"-12613,0 3-1996,0 1-1,0-1 1,0 1-1,0 0 1,0-1-1,1 1 0,-1 0 1,0 0-1,1 0 1,-1 0-1,1 0 1,-1 0-1,1 1 0,0-1 1,2 0-1,4-4 207,-1 1-299,0 0 1,0 1 0,0 0 0,1 0-1,-1 0 1,1 1 0,-1 0-1,16-1 1,-21 3-75,-1 0 0,0 0 0,0 0 0,0 0 0,1 1 0,-1-1 0,0 0 0,0 1 0,0-1 0,0 1 0,0-1 0,0 1 0,0-1 0,0 1 0,0 0 0,0 0 0,0 0 0,0-1 0,0 1 0,0 0 0,-1 0 0,1 0 0,0 0 0,-1 0 0,1 0 0,-1 1 0,1-1 0,-1 0 0,1 0 0,-1 0 0,0 0 0,0 1 0,1-1 0,-1 0-1,0 0 1,0 0 0,-1 2 0,1 6 45,0 0 0,-1-1 0,0 1 0,-3 8 0,3-13-47,-45 150 623,20-74-142,14-48-215,7-18-103,-8 26-1,13-37-84,-1 1 0,1-1 0,-1 0 0,1 0 0,0 1 0,0-1 0,0 0 0,0 1-1,1-1 1,0 0 0,-1 0 0,1 1 0,2 3 0,-2-6-27,-1 0-1,1-1 1,-1 1 0,1 0-1,-1-1 1,1 1 0,-1 0-1,1-1 1,0 1 0,0-1-1,-1 1 1,1-1 0,0 1-1,0-1 1,0 1 0,-1-1-1,1 0 1,0 0 0,2 1-1,-1-1 12,1 0 0,-1 1 0,1-1 0,0-1-1,-1 1 1,6-1 0,-2-1-74,0 1 0,0-1 0,0-1 0,-1 1 0,7-5-1,-11 7-202,0-1 0,1 0-1,-1 0 1,0 1-1,0-1 1,1 0-1,-1 1 1,0 0-1,1-1 1,-1 1-1,0 0 1,1-1-1,-1 1 1,0 0-1,1 0 1,-1 0-1,1 0 1,-1 0-1,0 1 1,1-1-1,-1 0 1,0 1-1,1-1 1,-1 1 0,0-1-1,1 1 1,-1 0-1,0-1 1,0 1-1,2 1 1,10 9-7270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4:0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60 3552,'-7'-21'2186,"5"-13"8790,2 34-10887,0 0-1,0 0 1,1 0 0,-1-1-1,0 1 1,0 0 0,0 0-1,0 0 1,0 0 0,0 0-1,0-1 1,0 1 0,-1 0-1,1 0 1,0 0-1,0 0 1,0-1 0,0 1-1,0 0 1,0 0 0,0 0-1,0 0 1,0 0 0,0 0-1,0-1 1,-1 1 0,1 0-1,0 0 1,0 0-1,0 0 1,0 0 0,0 0-1,0 0 1,-1 0 0,1 0-1,0-1 1,0 1 0,0 0-1,0 0 1,-1 0 0,1 0-1,0 0 1,0 0-1,0 0 1,0 0 0,-1 0-1,1 0 1,0 0 0,0 0-1,0 0 1,0 1 0,0-1-1,-1 0 1,1 0 0,0 0-1,0 0 1,0 0-1,0 0 1,0 0 0,-1 0-1,-5 6 2548,1 9-2073,2-1 1,0 0 0,1 1 0,-2 26 0,2-6-184,-8 203 266,9-219-622,-1 0-1,-5 23 1,1-5-298,5-27 26,-1 7-291,-2-10-3020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4:0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12 109 7296,'-1'-1'580,"0"1"-1,0-1 1,0 0 0,0 0 0,0 0 0,1 0 0,-1 0-1,0 0 1,1 0 0,-1 0 0,1 0 0,-1 0 0,1 0-1,-1-1 1,1 1-261,0 1 1,0-1-1,0 1 0,1-1 0,2-3 3192,-3 4-3192,0 0 0,2-1 1,8-5 485,10-3 122,0 1 1,1 1-1,0 1 0,38-7 0,89-3-1272,-88 11 470,26 2-1148,-37 2-2091,2-3-3602,-20-3 3218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4:0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44 6880,'-14'-13'14069,"17"15"-13726,-1-1 1,0 1-1,0 0 1,0 0-1,0 0 1,2 3-1,-3-4-17,8 11-24,-1-1-1,0 1 1,-1 1-1,-1-1 0,0 1 1,5 15-1,1 1-37,32 82 237,16 35 214,7 1-262,-67-145-433,3 3 15,0 0-1,0 1 0,-1-1 0,0 1 0,0-1 0,-1 1 0,1 7 0,-2-12 521,6-7-166,-1 0-350,0 0 0,-1 0 0,0-1 0,0 0 0,-1 0 0,1 0 0,-1 0 0,-1-1 0,3-12 0,1 2 35,21-70 39,36-104 9,-49 156-210,2 0 0,1 1 0,25-36 0,-22 44-887,-4 7-1910,-3-2-4156,-12 18 3910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4:0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20 5216,'0'0'399,"-9"-19"11143,10 44-7308,-12 128-777,4-72-2615,4-42-583,-2 12-114,3 80 0,4-74-1076,-3-36-5562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4:0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57 7968,'-20'-12'2565,"20"12"-2518,-1 0 0,1 0-1,0-1 1,-1 1 0,1 0 0,0 0-1,0 0 1,-1-1 0,1 1 0,0 0 0,0 0-1,-1-1 1,1 1 0,0 0 0,0-1-1,0 1 1,-1 0 0,1-1 0,0 1 0,0 0-1,0-1 1,0 1 0,0 0 0,0-1 0,0 1-1,0 0 1,0-1 0,0 1 0,0 0-1,0-1 1,0 1 0,0-1 0,0 1 0,0 0-1,0-1 1,0 1 0,1 0 0,-1-1-1,0 1 1,0 0 0,0 0 0,1-1 0,-1 1-1,0 0 1,0-1 0,1 1 0,-1 0-1,0 0 1,0 0 0,1-1 0,-1 1 0,0 0-1,1 0 1,-1 0 0,22-12 2239,-20 11-1897,7-3 14,0 1 0,0 1 0,0-1 0,1 2 0,-1-1 0,1 1 0,-1 1 0,0 0 0,19 1 0,-12 1 81,1 1 1,-1 0 0,0 1-1,27 11 1,-37-12-272,0-1 1,0 1-1,-1 1 0,1-1 0,-1 1 1,0 0-1,0 0 0,0 0 1,0 1-1,6 9 0,-9-11-97,0 0 0,0 0 0,0 1 0,-1-1 0,1 0 0,-1 1 0,0 0 0,0-1 0,0 1 0,-1-1 0,1 1 0,-1 0 0,0 0 0,0-1 0,0 1 0,0 0 0,-1-1 0,0 1 1,-1 6-1,-2 0-18,0-1 0,0 0 0,-1-1 0,0 1 0,-1-1 0,0 0 0,0 0 0,-1 0 0,1-1 0,-2 0 0,1-1 0,-15 10 0,14-10-379,0-1 1,-1 0-1,0-1 0,0 0 1,0-1-1,0 1 0,-18 2 1,22-5-399,0-1 0,-1 0 0,1 0 0,0 0 0,-1-1 0,1 0 0,0 0 1,0 0-1,-7-3 0,11 4 472,0 0 0,1-1 0,-1 1 0,0 0 0,1 0 0,-1-1 0,0 1 0,1 0 0,-1-1 0,1 1 0,-1-1 0,1 1 0,-1-1 0,1 1 1,-1-1-1,1 1 0,-1-1 0,1 1 0,-1-1 0,1 0 0,0 1 0,0-1 0,-1 0 0,1 1 0,0-1 0,0 0 0,0 1 0,0-1 0,0 0 0,-1 1 0,1-1 0,1 0 0,-1 0 0,0 1 1,0-1-1,0 0 0,0 1 0,0-1 0,1-1 0,0 0-388,1-1 1,-1 0-1,1 1 1,-1-1-1,1 1 1,0 0-1,4-4 0,16-11-3111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9:46.1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3 561 4160,'-1'0'66,"1"0"0,0 0-1,0 0 1,0 0 0,0 0 0,0 0 0,-1 0-1,1 0 1,0 1 0,0-1 0,0 0 0,0 0 0,0 0-1,0 0 1,0 0 0,0 0 0,0 0 0,-1 1-1,1-1 1,0 0 0,0 0 0,0 0 0,0 0 0,0 0-1,0 1 1,0-1 0,0 0 0,0 0 0,0 0-1,0 0 1,0 1 0,0-1 0,0 0 0,0 0-1,0 0 1,0 0 0,0 0 0,1 1 0,-1-1 0,0 0-1,0 0 1,0 0 0,0 0 0,0 0 0,0 0-1,0 0 1,0 1 0,0-1 0,1 0 0,-1 0 0,0 0-1,0 0 1,0 0 0,0 0 0,0 0 0,0 0-1,1 0 1,-1 0 0,0 0 0,0 0 0,1 1 170,0-1 0,0 0 1,0 1-1,0-1 0,0 0 0,0 0 1,0 0-1,0 0 0,0 0 0,-1 0 1,1 0-1,0 0 0,1-1 0,18-3 1850,-14 3-1647,1-1-1,-1 1 1,1-1 0,-1-1 0,0 1 0,8-5-1,-4 1-95,-1-1 0,0-1-1,0 1 1,-1-1-1,15-18 1,33-53 605,-23 32-581,81-87 113,-9 13 59,-102 117-502,2-3 1,1-1 0,-1 0 0,5-11 0,-9 18-51,0-1 0,-1 0 0,1 1 0,0-1 0,-1 0 1,1 0-1,-1 0 0,0 1 0,0-1 0,0 0 0,0 0 0,0 0 1,0 0-1,0 1 0,0-1 0,-1 0 0,1 0 0,-1 1 0,0-1 1,1 0-1,-1 1 0,-2-4 0,2 4-6,0-1 0,-1 1 0,1 0 0,-1 0 0,1 0 0,-1 0 1,0 0-1,1 0 0,-1 0 0,0 1 0,0-1 0,1 1 0,-1-1 0,0 1 0,0 0 0,0 0 0,0-1 0,1 1 0,-1 0 0,0 1 1,0-1-1,0 0 0,-2 1 0,-6 1-93,1 1 1,-18 7 0,23-9 78,-10 5 13,-1 0 0,1 2 0,0-1 0,1 2 0,0 0 1,-13 11-1,18-12 30,1 0 1,-1 0 0,1 0-1,1 1 1,-1-1 0,1 2 0,1-1-1,0 1 1,-6 14 0,3 0 50,1 1 1,1 0 0,2 1-1,-3 33 1,6-39 29,0 0 1,2-1 0,1 1-1,0 0 1,1-1-1,7 23 1,-8-36-32,0 1-1,0-1 1,1 0 0,0 0-1,0 0 1,0 0 0,1-1-1,6 9 1,-7-12-177,-1 1 0,1-1 0,0 0 0,0 0 0,0 0 0,0 0 0,0 0 0,1-1 0,-1 1 1,0-1-1,1 0 0,-1 0 0,1 0 0,-1-1 0,1 1 0,-1-1 0,6 0 0,19-1-3216,1 0 976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4:0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26 2496,'31'-25'13875,"-38"36"-10830,-13 14-1576,7-12-306,-5 7-460,-1-2 0,-1 0-1,-1-1 1,-45 29 0,10-15-1807,47-25 758,9-6 125,0 0 1,-1 0-1,0 2-1544,1-1 1545,-1-1-1,1 0 1,0 1-1,0-1 0,0 0 1,0 1-1,0-1 1,0 0-1,0 1 0,0-1 1,0 1-1,0-1-181,1 1-1,-1-1 1,0 1-1,1-1 1,-1 1-1,1-1 1,-1 1-1,1-1 1,0 0-1,-1 1 1,1-1-1,-1 0 1,1 1-1,0-1 1,-1 0-1,1 0 1,0 0-1,-1 0 1,1 0-1,-1 0 1,1 1 0,1-2-1,13 2-5122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4:0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81 3488,'-2'1'415,"-1"0"0,1 0 0,-1 1 0,1-1 0,0 0 0,-4 3-1,-13 5 12703,20-20-9229,2 8-3727,0-1 0,0 0 0,1 1 1,-1 0-1,1 0 0,0 0 0,0 0 1,6-2-1,-2 0-87,2 0 1,18-6-1,31-3 177,-36 7-142,33-6 0,-48 11-104,0 1 0,0 1 0,-1-1-1,1 1 1,0 0 0,0 1 0,0 0-1,10 2 1,-16-2-7,0 0-1,0 0 1,0 0 0,1 0-1,-1 0 1,0 1-1,0-1 1,-1 0-1,1 1 1,0 0 0,0-1-1,-1 1 1,1 0-1,-1 0 1,1 0 0,-1 0-1,0 0 1,0 0-1,0 0 1,0 0-1,0 1 1,0-1 0,-1 0-1,1 1 1,-1-1-1,1 0 1,-1 1 0,0-1-1,0 4 1,-1 7 32,-1-1 1,0 0 0,0 0 0,-6 18 0,6-26-22,-6 25 276,-2-1 0,-25 50 0,25-61-258,0-1-1,-1 0 0,-1 0 1,0-1-1,-23 21 0,-125 91 939,159-126-954,-1 1 33,-1-1-2,1 0-1,0 1 0,0 0 0,0 0 0,0-1 1,0 1-1,0 0 0,0 1 0,0-1 0,1 0 1,-2 3-1,16 0 576,-11-5-520,23 3 194,-1-1-1,0-2 1,1 0-1,46-7 0,9 0-142,64-3-4414,-107 9-1569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5:08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323 200 3232,'5'-10'5938,"-5"11"-5861,1 0 156,-1 0 0,1 0 0,-1 0 0,1 0 0,-1 0 0,1 0 1,-1 1-1,0-1 0,1 0 0,-1 0 0,0 1 0,0 1 0,-1 16 336,0-1 1,-2 1-1,0-1 1,-6 22-1,-29 71 351,33-97-756,-4 9 105,-1 1 1,-2-2 0,0 0-1,-1 0 1,-1-1 0,-27 32-1,38-50-208,0 0 0,1-1 0,-1 1 0,-1 0 0,1-1 0,0 0 0,-1 0 0,1 0 0,-1 0 0,1 0 0,-1-1 0,0 1 0,0-1 0,0 0 0,1 0 0,-1-1 0,-6 1 0,7-1-46,0-1-1,-1 1 0,1-1 0,0 0 1,0 0-1,-1 0 0,1 0 0,0 0 1,0-1-1,0 1 0,0-1 0,0 0 1,1 0-1,-1 0 0,1 0 0,-1-1 1,1 1-1,0-1 0,-1 1 0,-2-6 1,1 1-29,1 0 0,-1 0 0,1-1 1,0 0-1,1 1 0,0-1 0,0 0 0,-1-8 1,1-9-80,0-32 0,3 34 81,1 0 0,1 0-1,1 0 1,0 0-1,2 1 1,1 0-1,1 0 1,14-28-1,-14 36 76,0 0-1,14-17 0,-19 26-46,2 0 0,-1 0 0,0 1 0,1-1 0,0 1 0,0 0 0,0 1 0,11-7 0,-14 9 10,0 0 0,-1 1 1,1-1-1,0 1 0,0-1 0,-1 1 0,1-1 0,0 1 1,0 0-1,0 0 0,-1 0 0,1 0 0,0 0 0,0 0 1,0 1-1,0-1 0,-1 0 0,1 1 0,0 0 0,-1-1 1,1 1-1,0 0 0,-1 0 0,1 0 0,-1 0 0,1 0 1,-1 0-1,1 0 0,-1 1 0,0-1 0,0 0 0,0 1 1,0-1-1,0 1 0,0-1 0,1 3 0,2 4 43,0 1 0,-1-1 0,0 1 0,-1 0 0,3 18-1,-1 10 73,-1 0 0,-3 50 1,-15 76 234,-3-56 200,-36 114 0,26-136-333,-2 5 229,30-90-452,0 1 1,0-1-1,0 1 1,0-1-1,0 1 0,0 0 1,0-1-1,0 1 1,0-1-1,-1 0 1,1 1-1,0-1 0,0 1 1,-1-1-1,1 1 1,0-1-1,0 1 0,-1-1 1,1 0-1,0 1 1,-1-1-1,1 0 0,-1 1 1,1-1-1,-1 0 1,1 1-1,0-1 1,-1 0-1,1 0 0,-1 0 1,0 1-1,0-2-2,1 1-1,-1-1 0,1 0 1,-1 1-1,1-1 0,-1 0 1,1 1-1,0-1 0,-1 0 1,1 0-1,0 1 0,0-1 1,-1 0-1,1 0 0,0 1 1,0-1-1,0 0 0,0 0 1,0 0-1,0 1 0,0-2 1,1-26-49,2 1 1,0 0 0,2 0 0,12-41 0,45-104-146,-47 134 145,65-141 53,-64 149-62,1 1 0,2 1 0,39-47 0,-52 69 5,21-21-45,-26 26 83,1 0 0,-1 0 0,1 0 1,0 0-1,-1 0 0,1 0 0,0 0 0,0 1 0,0-1 1,-1 0-1,1 1 0,0 0 0,0-1 0,0 1 0,3 0 1,-4 0 2,0 0 0,0 1 0,-1-1 0,1 0 0,0 0 0,0 1 0,0-1 0,-1 1 0,1-1 0,0 1 0,-1-1 0,1 1 0,0-1 0,-1 1 0,1-1 0,-1 1 0,1 0 0,-1-1 0,1 1 0,-1 0 0,1 0 0,-1-1 0,1 3 0,4 19 47,-3-3-41,-2 0 1,0 0-1,-1 0 1,-7 34-1,-24 76 113,23-101-81,-2-1 0,-26 50 1,-26 46 195,55-110 71,9-20-1,12-23-120,56-74-400,-19 32 222,-15 17-56,167-239 227,-180 265-170,-14 17-55,1 1 1,16-18-1,-24 29 34,-1 0 0,1-1 0,-1 1 0,1-1 0,-1 1 0,1-1 0,-1 1 0,1 0 1,-1-1-1,1 1 0,0 0 0,-1 0 0,1 0 0,-1-1 0,1 1 0,0 0 0,-1 0 0,1 0 0,0 0 0,0 0 0,0 0 3,-1 0 0,1 1 0,-1-1 0,1 0 0,-1 1 0,0-1 0,1 0 0,-1 1 0,1-1 0,-1 0 0,0 1 0,1-1 0,-1 1 0,0-1 0,0 1 0,1-1 0,-1 1 0,0-1 0,0 1 0,1 4-12,0-1 0,0 0 0,-1 1 0,1 7 0,-3 46 36,-2 0 0,-14 65 0,-40 112 644,48-200-645,1-1 0,2 1 1,1 1-1,2-1 0,1 1 1,3 40-1,0-74-14,0 0 0,0 0-1,1 0 1,-1 0 0,1 0 0,-1 1 0,1-1 0,0 0-1,0 0 1,0 0 0,0 0 0,0-1 0,0 1 0,3 3 0,-3-4 2,-1-1 0,1 1 1,0-1-1,0 1 0,0-1 1,0 1-1,0-1 0,0 0 1,0 0-1,0 1 1,0-1-1,0 0 0,0 0 1,0 0-1,0 0 0,0 0 1,0 0-1,0 0 0,0 0 1,0-1-1,0 1 1,0 0-1,0 0 0,0-1 1,0 1-1,-1-1 0,1 1 1,0-1-1,0 1 0,0-1 1,1-1-1,7-6 57,0 0 0,0-1 1,-1-1-1,0 1 0,9-15 0,13-15 49,31-37-162,-37 44 19,2 1-1,42-40 1,-64 66-81,-5 5-170,0 1 266,1 0-1,-1-1 1,0 1-1,1 0 1,-1 0-1,0 0 1,1 0-1,-1-1 1,1 1-1,-1 0 0,1 2 1,-13 35-198,7-21 141,1-1-1,0 1 1,-2 20 0,-3 88 78,10-107 24,0 1 0,2-1 0,0 0 0,9 34 0,-10-48-14,0 0 0,1-1 0,-1 1 0,1-1 0,0 1 0,0-1 0,0 0 0,3 4 0,-4-6-7,0 0 0,0 0 0,-1-1 1,1 1-1,0 0 0,0-1 0,0 1 0,0 0 0,0-1 1,0 1-1,0-1 0,0 0 0,0 1 0,0-1 1,0 0-1,0 0 0,1 0 0,-1 1 0,0-1 0,0 0 1,0 0-1,0-1 0,0 1 0,0 0 0,1 0 1,-1-1-1,0 1 0,0 0 0,0-1 0,0 1 1,0-1-1,2-1 0,3-2-18,0-1-1,0 0 1,-1 0 0,0-1 0,0 0 0,0 0-1,5-9 1,25-47 55,-30 52-25,0 0 1,-2 0 0,1-1 0,-1 0-1,-1 1 1,1-1 0,-2 0 0,0 0 0,0-13-1,-1 18-24,0 1 0,-1-1 0,0 1-1,0-1 1,0 1 0,-1 0 0,1-1-1,-1 1 1,-1 0 0,1 0 0,-1 0-1,1 1 1,-1-1 0,-1 1 0,1-1-1,-1 1 1,0 0 0,1 0-1,-10-6 1,6 5-104,0 1 0,-1 0-1,1 0 1,-1 0 0,0 1-1,0 0 1,0 1 0,0 0-1,0 0 1,-1 1 0,1 0 0,-14 0-1,21 1 35,3-1 42,9-5 64,1 0 1,0 1-1,0 0 1,23-5-1,56-6-85,-63 11 24,18-2 209,-8-1-174,0 3-1,0 0 1,70 3-1,-103 2 24,-1 1-1,0 0 0,0-1 0,1 2 1,-1-1-1,0 0 0,0 1 1,0 0-1,0-1 0,-1 2 1,1-1-1,-1 0 0,1 1 0,4 4 1,-5-4-7,-1-1 0,0 1 0,0 0 0,0 0 0,-1 0 0,1 0 0,-1 0 0,1 1 0,-1-1 0,0 0 0,0 1 0,-1-1 0,1 0 0,-1 1 0,1-1 0,-1 1 1,-1 6-1,-2 13 92,-2 0 1,-1-1-1,-15 40 1,16-49-99,-6 17 19,-1-1 1,-1-1-1,-1 0 0,-24 33 0,31-50-9,-5 8 145,12-19-150,0 1-1,-1 0 1,1-1-1,-1 1 0,0 0 1,1-1-1,-1 1 1,0-1-1,1 1 1,-1-1-1,0 1 1,1-1-1,-1 1 1,0-1-1,0 0 1,0 1-1,-1-1 1,2 0-13,0 0 0,0 0 0,-1 0 1,1 0-1,0 0 0,-1 0 1,1-1-1,0 1 0,0 0 1,0 0-1,-1 0 0,1 0 1,0-1-1,0 1 0,-1 0 1,1 0-1,0 0 0,0-1 1,0 1-1,0 0 0,-1 0 1,1-1-1,0 1 0,0 0 1,0 0-1,0-1 0,0 1 1,0 0-1,0 0 0,0-1 1,0 1-1,0 0 0,0-1 1,0 1-1,0 0 0,0-1 1,1-12 53,-1 13-59,4-14 4,0 0 0,0 0 0,1 0-1,1 1 1,8-14 0,43-62 43,-30 55 5,61-61 0,-69 76 80,-11 12-215,-1 0-1,1 1 1,10-7 0,-17 12 66,1 0 1,0 0 0,-1 0 0,1 0 0,0 0 0,0 0 0,-1 0 0,1 1 0,0-1 0,0 1 0,0-1 0,0 1 0,0 0 0,0 0 0,0 0 0,0 0 0,0 0-1,0 0 1,0 0 0,0 1 0,0-1 0,0 1 0,2 1 0,-3-2 12,0 1-1,0 0 0,0 0 1,0 0-1,0 0 0,0 0 1,0 0-1,-1 1 0,1-1 1,0 0-1,-1 0 0,1 0 1,-1 1-1,0-1 0,1 0 1,-1 1-1,0-1 1,0 0-1,0 1 0,0-1 1,0 2-1,-4 29-49,3-28 48,-35 131 185,4-19-60,31-110-97,1-5-40,-1 1 0,1 0 0,0-1 0,-1 1-1,1 0 1,-1-1 0,1 1 0,-1-1-1,0 1 1,0 0 0,0-1 0,0 0-1,0 1 1,-2 1 0,5-5 44,-1-1 1,0 1-1,0-1 0,0 1 1,-1-1-1,1 0 0,0 1 1,-1-6-1,1 4 6,2-13-63,1 1 1,0 0 0,2 0-1,-1 0 1,2 0 0,0 1 0,1 0-1,1 1 1,0 0 0,1 0 0,0 1-1,1 0 1,0 1 0,1 0 0,1 0-1,0 2 1,20-14 0,-18 15 35,-3 1 74,24-10 0,-33 16-95,0 1-1,0 0 1,0 0-1,0 0 1,0 0-1,0 1 1,0 0 0,0-1-1,1 1 1,-1 0-1,0 0 1,0 1-1,6 0 1,-7 0 3,-1-1-1,1 1 1,-1 0 0,0 0 0,1 0 0,-1 0-1,0 0 1,1 0 0,-1 0 0,0 0 0,0 0-1,0 1 1,0-1 0,0 1 0,0-1-1,0 0 1,0 1 0,-1-1 0,1 1 0,-1 0-1,1 1 1,1 5 8,0 0-1,-1 1 1,0 8-1,1-3 14,0 9-24,1-1 1,10 37 0,-6-39-29,-1 2 39,2-1 1,18 38-1,-23-54 4,0 0-1,0 0 1,1 0-1,-1 0 1,1 0-1,0-1 1,1 1-1,-1-1 1,1 0-1,0-1 1,0 1-1,0-1 1,0 0-1,1 0 1,8 3-1,-10-6 10,0 1 0,0 0 0,-1-1 0,1 0 0,0 0 0,0 0 1,0-1-1,-1 1 0,1-1 0,0 0 0,0 0 0,-1 0 0,1 0 0,-1-1 0,1 1 0,5-4 0,-3 1 10,0 0-1,-1 0 1,1 0-1,-1-1 1,1 0 0,-1 0-1,-1 0 1,6-7 0,-8 9-13,16-23-48,0-1 0,-2-1 0,-1 0 0,15-39 0,-22 43-42,8-25 21,-15 44 33,0 0 0,0 0 0,-1 0-1,1 0 1,-1 0 0,0 0 0,-2-9 0,2 13 7,0 0 1,0 0 0,0 1-1,-1-1 1,1 0 0,0 0 0,0 0-1,-1 1 1,1-1 0,0 0-1,-1 0 1,1 1 0,-1-1-1,1 0 1,-1 1 0,1-1 0,-1 1-1,0-1 1,1 1 0,-1-1-1,0 1 1,1-1 0,-1 1 0,0-1-1,1 1 1,-1 0 0,0 0-1,0-1 1,0 1 0,1 0 0,-1 0-1,0 0 1,0 0 0,0 0-1,1 0 1,-1 0 0,0 0 0,0 0-1,0 0 1,0 1 0,-2-1-13,1 1-1,0 0 1,0 0 0,0 0 0,0 0 0,0 1 0,0-1-1,0 0 1,0 1 0,1-1 0,-1 1 0,0 0 0,-1 2 0,-5 7 19,0 1 1,1-1 0,1 1-1,0 0 1,-8 26 0,7-16 23,2 1 1,1 0 0,1 0-1,0 1 1,2-1 0,1 1-1,5 36 1,-5-55 0,1 5 20,1 0 0,-1 1 1,2-1-1,-1 0 1,2 0-1,-1-1 0,1 1 1,8 12-1,-12-21-12,1 0 0,-1 0-1,1-1 1,-1 1 0,1 0 0,0-1-1,-1 1 1,1 0 0,0-1 0,0 1-1,0-1 1,-1 1 0,1-1 0,0 0-1,0 1 1,0-1 0,0 0 0,0 1-1,0-1 1,0 0 0,-1 0 0,1 0-1,0 0 1,0 0 0,0 0 0,0 0-1,0 0 1,0-1 0,0 1 0,0 0-1,0 0 1,0-1 0,-1 1 0,1-1-1,0 1 1,0 0 0,0-1 0,-1 0-1,1 1 1,0-1 0,0 0 0,4-4 58,0 1 0,0-1 0,-1 0 0,6-8 1,23-34-16,-18 24-35,2 0 0,0 1 0,1 0 0,39-34 0,-25 33-82,1 0 0,49-24 0,-80 46 68,0 0 1,1 0 0,-1 0 0,0 0 0,1 0 0,-1 1-1,0-1 1,1 1 0,-1-1 0,1 1 0,3 0 0,-5 0-11,0 0 1,-1 0 0,1 1 0,-1-1 0,1 0 0,-1 0 0,1 1 0,0-1 0,-1 0-1,1 0 1,-1 1 0,1-1 0,-1 1 0,1-1 0,-1 1 0,0-1 0,1 0 0,0 2 0,-1-1 0,1 0 0,-1 1 0,0-1 0,1 0 0,-1 0 0,0 1 0,0-1 0,0 0 0,0 0 1,0 1-1,0-1 0,0 2 0,-4 22 3,-1 1 1,-2-2 0,-9 26-1,-34 72 64,25-64-199,7-22 379,17-34-155,3-2-74,0-1 0,0 1 0,-1-1 1,1 1-1,0-1 0,-1 0 0,1 1 1,-1-1-1,1 0 0,-1 0 0,1 0 0,-1 0 1,2-3-1,18-18-70,-16 16 83,31-34 18,85-86 113,-103 110-187,-5 4-42,2 0 1,24-16 0,-28 20 72,-8 6-10,0-1 0,0 1-1,1 0 1,0 0 0,-1 0 0,5-1-1,-7 3-4,-1 0 0,1 0 0,0 0 0,-1 0 0,1 0 0,0 0 0,0 0 0,-1 0 0,1 0 0,0 0 0,-1 0 0,1 1 0,0-1 0,-1 0 0,1 0 0,0 1 0,-1-1 0,1 1 0,-1-1 0,1 0 0,0 1 0,-1-1 0,1 1 0,-1-1 0,1 1 0,-1-1 0,0 1 0,1 0 0,-1-1 0,1 1 0,-1 0 0,0-1 0,0 1 0,1 0 0,-1-1 0,0 1 0,0 0 0,0-1 0,0 2 0,3 11-2,-2-1 0,0 1 0,0-1 0,-1 14 0,0 16-32,3 6 61,7 92-199,-9-135 175,-1 0 1,1 0 0,1 0-1,-1 0 1,1 0 0,3 8-1,-4-12 12,-1 0-1,1 0 0,0 0 1,-1 0-1,1 0 0,0 0 1,-1 0-1,1 0 0,0 0 1,0-1-1,0 1 0,0 0 1,0-1-1,0 1 0,0-1 1,0 1-1,0-1 0,0 1 1,0-1-1,0 0 0,0 1 1,0-1-1,1 0 0,-1 0 1,0 0-1,0 0 0,0 0 1,0 0-1,0 0 0,0 0 1,1-1-1,-1 1 0,0 0 1,0-1-1,0 1 0,1-1 1,3-2-6,-1 1-1,1-1 1,-1 0 0,0 0 0,0-1 0,0 1 0,0-1-1,-1 0 1,1 0 0,3-5 0,3-8-13,13-24 1,-19 32 4,32-61-262,63-94-1,-62 113 38,-3-2-1,-1-1 1,42-98 0,-52 88 271,-3-2 1,-3 0 0,14-106-1,-25 129 51,-2 20-99,-1-1 1,-1 1-1,-1 0 0,-3-46 0,-1 50 12,2 12-10,0 0 1,0-1 0,-1 1 0,-4-12 0,6 19-15,0-1 1,-1 0 0,1 1 0,0-1 0,-1 0 0,1 0 0,-1 1 0,1-1 0,-1 1 0,1-1-1,-1 1 1,1-1 0,-1 0 0,0 1 0,1 0 0,-1-1 0,0 1 0,1-1 0,-1 1 0,0 0-1,0 0 1,1-1 0,-1 1 0,0 0 0,0 0 0,1 0 0,-1 0 0,0 0 0,0 0 0,0 0-1,1 0 1,-1 0 0,0 0 0,0 0 0,1 0 0,-1 1 0,0-1 0,0 0 0,1 1 0,-2 0-1,-1 0-20,-1 1 0,1 0-1,0 1 1,0-1 0,0 1-1,0-1 1,-2 4 0,-5 7 30,0 0 0,1 1 0,1 0 1,0 1-1,1-1 0,1 1 0,-7 23 1,2 2 99,-10 71 0,7-2 14,-26 161-73,33-235-11,-2 14-33,-6 79 0,12-63 111,2 97-163,1-153 115,2 1 1,-1-1-1,1 1 0,1-1 1,0 1-1,0-1 0,1 0 0,0-1 1,9 16-1,-12-23-35,0 1 0,1-1 0,-1 0 0,0 0 0,1 0 0,-1 0 0,1 0 0,-1 0 0,1 0 0,-1-1 0,1 1 0,0-1 0,-1 1 0,1-1 0,0 1 0,-1-1 0,1 0 0,0 0 0,0 0 0,-1 0 0,1 0 0,3-1 0,1 1 34,-1-2 1,1 1-1,-1-1 0,1 0 0,8-4 1,-4 0-40,0 0 1,0 0 0,-1-1 0,0 0-1,0-1 1,-1 0 0,15-18-1,-1-4 35,21-38-1,-3 3-22,14-26 112,-5 9-10,-44 67-442,-6 12-259,-3 9 234,1 3 311,0-1 0,1 1 0,0-1 0,0 1 1,0 15-1,-2 5 27,-2 2 2,0-6 48,2 0-1,-1 45 1,3-42 155,1-18-167,1-1-1,0 0 1,0 1 0,1-1 0,2 12 0,-3-20-26,0-1 1,0 1-1,0 0 1,1-1 0,-1 1-1,0 0 1,0-1 0,1 1-1,-1 0 1,0-1-1,1 1 1,-1-1 0,1 1-1,-1-1 1,0 1 0,1-1-1,0 1 1,-1-1-1,1 1 1,-1-1 0,1 1-1,-1-1 1,1 0 0,0 1-1,0-1 5,0 0 1,0 0-1,-1-1 0,1 1 0,0 0 1,-1 0-1,1 0 0,0-1 0,-1 1 1,1 0-1,0-1 0,-1 1 0,1-1 1,-1 1-1,1-1 0,0 1 1,-1-1-1,1 0 0,3-4 22,0 0 1,-1 0-1,0 0 0,3-7 1,8-23-45,14-50 0,-18 52-152,27-64 0,-21 55 86,-12 31-113,-10 33 144,-1 12 135,1 0 0,2 1 0,0 44 0,12-7 9,-8-69-103,0 0 0,0 0 1,1 1-1,-1-1 0,1-1 0,-1 1 0,1 0 0,2 6 0,-2-8 15,0 1 1,0-1-1,0 0 0,0 1 0,0-1 0,0 0 0,1 0 0,-1 0 0,0 0 0,0 0 0,1 0 0,-1 0 0,1 0 1,-1-1-1,1 1 0,-1 0 0,3 0 0,-2-1-3,-1 0 1,0 0-1,0 0 0,0 0 1,0 0-1,0-1 0,1 1 1,-1 0-1,0-1 1,0 1-1,0-1 0,0 1 1,0-1-1,0 1 1,0-1-1,0 0 0,0 1 1,0-1-1,-1 0 0,2-1 1,18-21-6,-17 19 12,40-53-45,-27 33-25,1 1 0,2 0 0,21-19 0,-14 20-29,1 1 0,30-17 1,-54 36 87,0 1 21,-1-1 1,1 1-1,-1-1 0,1 1 1,0 0-1,3-1 1,-5 2-20,-1 0 1,1 0 0,0 0-1,-1 0 1,1 0 0,-1 0-1,1 0 1,-1 0 0,1 0 0,0 0-1,-1 0 1,1 1 0,-1-1-1,1 0 1,-1 0 0,1 1-1,-1-1 1,1 0 0,-1 1-1,1-1 1,-1 0 0,1 1-1,-1-1 1,0 1 0,1-1-1,-1 1 1,0-1 0,1 1-1,-1-1 1,0 1 0,0-1-1,0 1 1,1-1 0,-1 1 0,0 0-1,0-1 1,0 2 0,1 7 20,0-1 1,-1 1 0,0 0 0,0 0 0,-1 0 0,0-1 0,-3 12 0,0 1 66,-7 42-64,5-38-39,2 0 0,-3 42 0,7-67 9,0 1-1,0-1 0,0 0 1,0 0-1,0 1 0,0-1 1,0 0-1,0 1 0,0-1 1,0 0-1,0 0 0,0 1 1,1-1-1,-1 0 0,0 1 1,0-1-1,0 0 1,0 0-1,0 1 0,1-1 1,-1 0-1,0 0 0,0 0 1,0 1-1,1-1 0,-1 0 1,0 0-1,0 0 0,0 1 1,1-1-1,-1 0 1,0 0-1,1 0 0,-1 0 1,0 0-1,0 0 0,1 0 1,-1 0-1,0 0 0,1 0 1,-1 0-1,0 0 0,0 0 1,1 0-1,-1 0 1,11-4 149,-11 4-130,8-5-19,-1 1 1,-1-1-1,1 0 0,-1-1 1,0 0-1,8-10 0,31-45-104,-27 33 81,2 0-18,2 0 0,33-34 0,-54 61 50,0 0 0,0 0 0,-1 0 1,1 1-1,0-1 0,0 0 0,1 0 0,-1 1 0,0-1 1,0 1-1,0-1 0,0 1 0,1-1 0,-1 1 0,0-1 1,0 1-1,1 0 0,-1 0 0,0 0 0,0 0 0,3 0 1,-3 1 2,0-1 1,0 1-1,0 0 1,0-1 0,0 1-1,0 0 1,-1 0-1,1 0 1,0-1-1,0 1 1,-1 0 0,1 0-1,0 0 1,-1 1-1,1-1 1,-1 0 0,0 0-1,1 0 1,-1 0-1,0 0 1,1 0 0,-1 2-1,3 23 12,0 0 0,-2 0 0,-3 30 0,2-8 19,0 21-66,10-88-379,18-67-227,-19 56 474,1 0-1,27-56 0,-35 82 155,0 1-1,0 0 0,1-1 1,-1 1-1,1 0 1,0 0-1,-1 0 0,1 1 1,1-1-1,-1 1 1,5-3-1,-6 4 25,-1 0 0,1 1 0,-1-1 0,1 1-1,0-1 1,-1 1 0,1 0 0,-1 0 0,1-1 0,0 1 0,-1 0 0,1 1 0,0-1 0,-1 0 0,1 0-1,0 1 1,-1-1 0,1 1 0,-1-1 0,1 1 0,-1 0 0,1-1 0,-1 1 0,1 0 0,-1 0 0,0 0-1,0 0 1,1 0 0,0 3 0,6 6 87,0 1-1,-1 0 1,-1 1-1,0-1 1,0 1-1,6 22 1,9 16 99,-14-36-144,0 0-1,1-1 0,1 0 1,1 0-1,-1-1 1,2-1-1,0 1 0,18 14 1,-22-21-234,0 0 1,0 0-1,0-1 1,0 0-1,1-1 1,0 0-1,-1 0 1,1 0-1,0-1 1,0 0-1,1-1 0,-1 0 1,0 0-1,0-1 1,1 0-1,-1 0 1,16-3-1,-5-1-2156,21-7-1,-32 8 457,-1 0-1,1-1 1,7-4-1,-14 7 1461,0 0-1,1 0 0,-1 0 0,0 0 1,0 0-1,1 0 0,-1 0 1,1-3-1,1-10-5261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5:0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14 9312,'-31'-13'3424,"12"18"-2656,9-5 832,25 8-1248,7-1 2047,14 6-1343,4-2 928,18 4-1120,29-1-288,34-3-352,-5-7-288,-8 1 0,-13-5-3264,0 3 1792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5:1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541 866 3488,'-2'-2'839,"-1"1"1,0-2 0,0 1-1,1 0 1,-1-1-1,-4-4 1,2 0 460,4 5-1005,0 1 0,0-1 1,0 1-1,-1-1 0,1 1 0,0 0 1,-1 0-1,-1-1 0,-3-2 536,3 1-531,0 1 0,0 1 0,0-1 0,-1 0 0,1 1 0,-1 0 0,1-1 0,-6 0 0,-23-4 997,7 0-462,-1 1 0,-51-2 0,67 6-750,1 1-1,0 0 0,0 1 1,0 0-1,0 0 1,0 1-1,0 0 0,0 1 1,0 0-1,-8 5 0,7-3-27,1 1-1,0 1 0,1-1 1,-1 2-1,1-1 0,1 1 1,-1 0-1,1 1 0,1 0 0,0 0 1,0 0-1,1 1 0,-6 13 1,-4 14 94,2 0 1,-11 51 0,22-79-100,0-2-21,-6 25 53,1 0-1,-2 35 0,8-58-54,1-1-1,-1 1 0,2 0 1,0 0-1,0 0 1,0-1-1,1 1 1,0 0-1,1-1 1,0 0-1,0 1 1,8 12-1,-9-18 7,0-1 0,0 0 0,0 1 0,0-1 0,0 0 0,0 0 0,1 0 1,-1 0-1,1-1 0,0 1 0,-1 0 0,1-1 0,0 0 0,0 0 0,0 0 0,0 0 0,0 0 0,0-1 0,0 1 0,0-1 0,0 0 0,0 0 1,0 0-1,4 0 0,7-2 32,-1-1 0,0 0 0,1-1 0,14-6 0,-12 4-100,26-9 53,0-3 0,-1-1 0,-1-2 0,0-2 0,-2-1 0,-1-2 1,-1-2-1,59-59 0,-6-6-36,-84 86-282,-8 15 4,-24 76-418,-11 42 448,35-117 253,2 0 0,-1 1 0,2-1 0,-1 0 0,1 1 0,0-1 0,1 0 0,0 0 0,5 17 0,-5-20 57,1-1 0,0 1 0,0-1 0,1 0 0,0 1 0,0-1 0,0 0 0,1-1 0,-1 1 0,1-1 0,0 1 0,0-1 0,1 0 0,-1-1 0,1 1 0,6 3 0,-8-6-8,-1 0 1,1 0-1,-1 0 0,1-1 0,0 1 1,-1 0-1,1-1 0,0 0 1,0 0-1,-1 0 0,1 0 1,0 0-1,-1-1 0,1 1 0,0-1 1,-1 1-1,1-1 0,4-2 1,-4 2-22,0-1 1,-1 1-1,1-1 0,0 0 1,-1 1-1,1-1 1,-1 0-1,0-1 1,0 1-1,0 0 0,0-1 1,0 1-1,0-1 1,0 1-1,-1-1 0,3-5 1,-1-4-1,0-1 0,-1 1 0,0 0 0,-1-1 0,0 0 0,-1 1 0,-1-16 0,-2 6-131,0 1 0,-2-1 0,-8-27 0,11 47 76,1-1-1,0 0 1,0 1 0,-1-1 0,0 1 0,1 0-1,-1 0 1,0-1 0,0 1 0,0 0-1,0 0 1,0 1 0,-1-1 0,1 0 0,-1 1-1,-4-3 1,6 4 21,0-1-1,0 1 1,0 0 0,-1-1 0,1 1-1,0 0 1,0 0 0,0 0-1,0 0 1,-1 0 0,1 0-1,0 0 1,0 0 0,0 0-1,0 0 1,-1 1 0,1-1-1,0 0 1,0 1 0,0-1-1,0 1 1,0 0 0,0-1-1,0 1 1,0 0 0,0-1-1,0 1 1,1 0 0,-1 0-1,0 0 1,0 0 0,1 0 0,-1 0-1,0 0 1,1 0 0,-1 0-1,1 0 1,0 0 0,-1 0-1,0 3 1,1-4 23,0 1 0,0 0 0,0 0 0,0 0 0,-1 0-1,1 0 1,0 0 0,0 0 0,1-1 0,-1 1 0,0 0 0,0 0 0,0 0 0,1 0 0,-1 0 0,0 0-1,1-1 1,-1 1 0,0 0 0,1 0 0,-1-1 0,1 1 0,0 0 0,-1 0 0,1-1 0,0 1 0,-1-1-1,1 1 1,0-1 0,-1 1 0,1-1 0,0 1 0,1 0 0,0 0 10,0-1-1,0 1 1,1 0 0,-1-1 0,0 1-1,0-1 1,1 0 0,-1 1-1,0-1 1,0 0 0,1-1 0,2 1-1,3-3 32,1 0-1,-1-1 0,0 0 1,0 0-1,0-1 0,-1 0 0,8-7 1,19-11 212,9-1-243,2 2 0,0 2 0,1 2 0,1 2 0,70-15 0,-104 28 5,1 1 1,-1 0-1,1 0 1,26 2 0,-36 0-7,-1 0 0,1 1 0,-1-1 0,1 1 0,-1 0 0,1 0 0,-1 0 0,0 0 0,1 1 0,-1-1 0,0 1 0,0 0 0,0 0 0,0 0 0,0 1 0,-1-1 1,1 0-1,-1 1 0,1 0 0,-1 0 0,0-1 0,0 1 0,2 5 0,-1 1 14,1 0-1,-2 1 1,0-1-1,0 0 1,0 1 0,-1 0-1,-1-1 1,0 1 0,0 0-1,-1-1 1,0 1-1,-4 18 1,-3-3 61,0 1-1,-1-1 1,-18 34 0,21-48-54,5-8 26,-1 1 0,1-1 1,-1 0-1,0 1 0,0-1 0,0 0 0,0 0 0,-1-1 0,1 1 0,-5 3 1,10-8-29,-1-1 0,0 1 1,0-1-1,0 0 1,-1 0-1,1 0 1,-1 0-1,2-5 0,0 1-18,31-83-96,-31 82 71,18-45-93,3 0 0,33-51 0,-55 101 78,0 0 1,0-1-1,1 2 0,0-1 0,-1 0 0,1 0 1,4-2-1,-6 5 14,-1-1 1,1 1-1,-1-1 1,1 1-1,0 0 1,-1 0-1,1-1 1,0 1-1,0 0 1,-1 0-1,1 0 1,0 0-1,-1 0 1,1 0-1,0 0 1,0 0-1,-1 0 1,1 0-1,0 0 1,-1 0-1,1 0 0,0 1 1,0-1-1,-1 0 1,1 1-1,-1-1 1,1 0-1,0 1 1,-1-1-1,1 1 1,-1-1-1,1 1 1,-1-1-1,1 1 1,-1-1-1,1 1 1,-1-1-1,1 1 1,-1 0-1,0-1 1,0 1-1,1 0 1,-1-1-1,0 2 1,7 17-28,-1 0 1,-1 1-1,-1 0 1,0-1 0,0 32-1,6 26 74,-9-71-41,12 53 35,-11-53 11,0-1-1,0 0 1,0 0-1,0 0 0,1 0 1,0-1-1,0 1 1,6 7-1,-6-10-18,-1 0 0,0 0 0,0-1 0,1 1 0,-1 0 0,1-1-1,0 0 1,-1 0 0,1 0 0,0 0 0,0 0 0,0 0 0,4 0 0,-1-1-2,0 0 1,0 0-1,0 0 1,-1-1 0,1 1-1,8-4 1,2-1 51,0 0-1,-1-2 1,28-15 0,-23 10-84,0-2 1,-2 0-1,1-1 1,-2-1-1,0-1 1,22-28-1,-1-6 67,38-67-1,-44 63-111,26-41-138,-58 95 152,1 0 0,-1 0 0,1 0 0,0 0 0,-1 0 0,1 0 0,0 1 0,0-1 0,0 0 0,-1 0 0,1 1 0,0-1 0,0 1 0,0-1 0,2 0 0,2 5-254,-2 9 176,3 46 109,-2 1 0,-9 114 1,4-157 20,-1 2 51,-1 1-1,0 0 0,-1-1 0,-8 21 0,11-36-47,-1 0-1,0 1 1,0-1 0,0 0-1,-1 0 1,1 0-1,-1 0 1,0-1-1,0 1 1,0-1 0,0 0-1,-1 0 1,0 0-1,1 0 1,-1 0-1,0-1 1,0 0 0,-1 0-1,1 0 1,0 0-1,-1-1 1,1 1-1,-5 0 1,-2-1-129,0 0 0,0-1 0,1 0-1,-1-1 1,-15-2 0,5-1-165,-34-12 0,54 16 159,7-4-278,1 3 399,0 0 0,0 1 0,0 0 1,0 0-1,0 0 0,10 3 1,17 0 117,-1-3-1,109-3 320,-114 1-331,1-2 1,54-13 0,-57 9-47,0-1 1,-1-1-1,0-1 1,-1-1-1,0-1 1,-1-1-1,0-2 1,-1 0-1,-1-1 1,0-1-1,-2-1 1,24-28-1,-37 38 5,0 0-1,-1 0 1,0-1-1,0 1 1,-1-1-1,-1 0 1,1 0-1,-1 0 1,1-13 0,-3 18-61,-1 1 1,0 0-1,0 0 1,0-1-1,0 1 1,-1 0 0,1-1-1,-1 1 1,0 0-1,-1 0 1,-1-5-1,1 6-35,1 1 0,-1-1-1,0 1 1,0-1 0,0 1-1,0 0 1,0 0 0,0 0-1,0 0 1,-1 0 0,1 1-1,-1-1 1,0 1 0,1-1-1,-1 1 1,0 0 0,-5-1-1,2 0-20,-1 1 0,1 0 1,-1 0-1,1 0 0,-1 1 0,1 0 0,-1 0 0,1 1 0,-1 0 0,1 0 0,0 0 0,-1 1 1,1 0-1,-7 3 0,5-1 43,0 1 0,0-1 0,0 2 0,1-1 0,-1 1 0,1 0 0,1 0 0,-1 1 0,-7 10 0,7-6 27,-1 0 0,2 0 1,-1 0-1,1 1 0,1 0 0,0 0 1,1 1-1,0-1 0,1 1 0,1 0 1,0 0-1,0 0 0,1 0 0,2 19 1,0-23 1,1-1 0,0 1-1,0-1 1,1 1 0,0-1 0,1 0 0,0 0 0,0 0 0,1-1 0,-1 1 0,2-1 0,-1 0 0,1-1 0,0 1 0,0-1 0,1 0 0,0-1 0,0 1 0,0-1 0,1-1 0,0 0 0,11 5 0,-10-5 24,0 0 1,1-1-1,-1-1 1,1 1-1,-1-1 1,1-1-1,0 0 1,0 0-1,0-1 1,0-1-1,-1 1 1,1-1-1,0-1 1,0 0-1,-1 0 0,1-1 1,-1 0-1,0-1 1,0 0-1,10-6 1,-9 3-26,-1 0 0,0-1 0,0 0 0,0-1 0,-1 0 0,0 0 0,-1 0-1,0-1 1,7-12 0,-2-1 39,-1-1-1,-1 0 1,8-29-1,-14 35-8,0 0-1,-2 0 0,0 0 1,-1 0-1,-2-24 1,0 10-258,2 30 187,-1 0 0,0 0 0,1 0 0,-1 0 0,1 0 1,-1 0-1,1 0 0,0 0 0,0 0 0,0 0 0,0 0 0,0 1 0,1-1 1,-1 0-1,0 1 0,1-1 0,-1 1 0,1-1 0,0 1 0,-1 0 0,1 0 1,0-1-1,0 1 0,0 0 0,0 1 0,0-1 0,0 0 0,0 1 0,0-1 1,0 1-1,0-1 0,0 1 0,0 0 0,0 0 0,1 0 0,-1 0 0,0 1 1,0-1-1,0 0 0,0 1 0,0-1 0,0 1 0,0 0 0,2 1 1,1 1-22,0 0 1,0 0 0,0 0 0,0 1 0,-1 0 0,0 0 0,0 0 0,0 1-1,0-1 1,0 1 0,5 10 0,2 6 75,14 35 1,-19-43-66,12 35-113,-4-11 89,29 53 0,-38-81 96,1 0 0,0 0 0,0 0 1,1-1-1,0 0 0,0 0 0,1-1 0,0 0 1,1 0-1,12 8 0,-16-13-2,0 1 0,1-1 0,-1 0 0,0-1 0,0 1 0,1-1 0,-1 0 0,1-1 0,-1 1 0,1-1 0,-1 0 0,1 0 0,-1-1 0,1 0 0,-1 0 0,11-3 0,-10 2-27,1-1 0,-1 0 1,1 0-1,-1 0 0,0-1 1,0 0-1,0 0 0,-1-1 0,1 0 1,-1 0-1,0 0 0,6-9 1,0-4-12,0-1 0,-2 0 0,0-1 0,10-34 0,4-9-16,-20 57 4,47-128 197,-44 108-105,1-4-83,-8 45-232,1 0 1,3 22-1,-3-32 201,8 74 107,20 87 0,-26-157-55,0-1 1,1 1-1,0 0 0,0-1 0,1 0 0,0 1 0,1-1 1,8 12-1,-12-19-5,0 0 0,-1 0 0,1-1 1,0 1-1,0 0 0,0-1 0,-1 1 0,1 0 1,0-1-1,0 1 0,0-1 0,0 0 0,0 1 1,0-1-1,0 0 0,0 0 0,0 1 0,0-1 1,0 0-1,0 0 0,0 0 0,2 0 0,-1-1 4,0 1 0,0-1-1,1 0 1,-1 0 0,0 0 0,0 0-1,0 0 1,-1 0 0,1 0-1,2-3 1,1 1-9,-2-1 0,1 0 0,0 0 1,-1-1-1,1 1 0,-1-1 0,0 0 0,2-5 0,1-8-87,-1 1 1,-1-1-1,-1 0 0,0 1 0,-1-22 1,-3-91 79,1 125 9,-1-15-23,-1-1-1,0 0 1,-2 1 0,0 0 0,-14-38 0,18 57 5,-1 1 1,1-1-1,-1 0 1,1 0 0,0 0-1,-1 1 1,1-1 0,0 0-1,0 0 1,-1 0-1,1 0 1,0 0 0,0 1-1,0-1 1,0 0 0,0 0-1,0 0 1,1 0-1,-1 0 1,0 0 0,0 1-1,1-1 1,-1 0-1,0 0 1,1 0 0,-1 1-1,1-1 1,-1 0 0,1 0-1,-1 1 1,1-1-1,-1 0 1,1 1 0,0-1-1,-1 1 1,1-1 0,0 1-1,0-1 1,-1 1-1,1-1 1,1 1 0,4-2-13,-1 1 1,0 0-1,1 1 1,-1-1-1,10 1 1,31 3-26,0 1 1,71 18-1,-18-4-105,10 4 93,-62-12 143,89 9 0,-34-15 752,-105-3-824,1 0 0,-1 0 0,0 0-1,0 0 1,0 0 0,-3 3 0,-1 0-55,-10 4 14,1 2 0,0 0 0,1 0-1,0 1 1,1 1 0,0 1 0,1 0 0,1 0-1,0 2 1,0-1 0,2 1 0,0 1 0,-11 23 0,13-26 34,2 1 1,0 0 0,0 0 0,2 0 0,0 1 0,0-1 0,1 1 0,1 0 0,0 16 0,2-31 4,-1 1 1,1 0-1,0-1 0,0 1 1,0 0-1,0-1 0,0 1 1,0 0-1,0-1 0,1 1 1,-1 0-1,0-1 0,0 1 1,0 0-1,1-1 0,-1 1 1,0-1-1,1 1 0,-1 0 1,0-1-1,1 1 0,-1-1 1,1 1-1,-1-1 0,1 1 1,-1-1-1,1 0 0,-1 1 1,1-1-1,0 1 0,-1-1 1,1 0-1,-1 0 0,1 1 1,0-1-1,-1 0 0,1 0 1,0 0-1,-1 0 0,1 0 1,0 0-1,1 0 0,0 0 16,0-1 0,0 1 0,0-1 0,1 0 0,-1 0 0,0 0 0,0 0 0,0 0 0,0-1-1,-1 1 1,1 0 0,2-3 0,2-3-98,-1 0 0,0 0-1,0 0 1,-1-1 0,0 1-1,0-1 1,4-14 0,1-2-4,30-74 11,28-62-165,-63 149 134,-3 9 26,-1 6 15,0 3 37,0 20 1,1 0 1,2 0 0,0-1-1,2 1 1,1-1-1,1 0 1,1 0 0,23 46-1,-27-63 47,2-1 0,-1 1-1,1-1 1,0-1 0,1 1-1,0-1 1,0 0 0,0-1-1,1 1 1,0-1 0,1-1-1,-1 0 1,1 0 0,0-1-1,0 0 1,12 4 0,-13-6-24,0 0-1,0 0 1,1-1 0,-1 0-1,1 0 1,-1-1 0,0-1 0,1 1-1,-1-1 1,0 0 0,1-1-1,-1 0 1,0-1 0,0 1 0,0-1-1,-1-1 1,1 0 0,-1 0-1,12-8 1,-10 5-24,-1-1-1,0 0 0,0 0 0,0-1 1,11-18-1,26-52-122,-37 63 88,58-102-235,-27 51 84,49-118-1,37-202 87,-86 233 204,-33 124-83,-2 13 28,3-29 0,-6 42-27,-1 0 0,0 0 0,0 0 0,0 0 0,-1 0-1,1 0 1,-1 0 0,0 0 0,0 0 0,0 0 0,-1 1 0,-3-8 0,5 10-26,-1 0 1,0 0 0,0 0 0,0 0-1,0 0 1,0 0 0,0 0 0,0 0 0,0 1-1,-1-1 1,1 0 0,0 1 0,0-1-1,-1 0 1,1 1 0,0 0 0,-1-1-1,1 1 1,-2 0 0,0 0-16,0 0 1,0 0-1,1 0 1,-1 1-1,0-1 1,0 1-1,1 0 0,-1-1 1,-3 3-1,-1 1-1,-1 0 1,1 0-1,0 1 0,0 0 0,-9 9 0,8-5 63,-1 0 0,1 1 0,1 0-1,-1 0 1,2 1 0,-9 17 0,6-7 49,1 1 0,-8 36 0,-9 68 223,-14 182 1,37-247-115,3-1 0,8 65 0,-7-96-107,0-6 3,1-1-1,1 0 0,0 0 1,2 0-1,1 0 0,0-1 1,18 34-1,-24-53-83,1 0-1,-1 1 1,0-1 0,1 0 0,-1 0 0,1 0 0,-1-1-1,1 1 1,0 0 0,0-1 0,0 1 0,0-1-1,0 1 1,0-1 0,0 0 0,1 0 0,-1 0-1,0 0 1,1 0 0,-1-1 0,1 1 0,-1-1-1,1 0 1,-1 1 0,0-1 0,1 0 0,-1 0-1,1-1 1,-1 1 0,1-1 0,-1 1 0,1-1 0,-1 1-1,0-1 1,1 0 0,-1 0 0,0-1 0,0 1-1,0 0 1,0-1 0,2-1 0,5-4-26,-1 0 0,0-1-1,0 0 1,10-15 0,23-41 109,-12 19-50,-26 41-11,21-31-64,39-45 0,5 11 339,-91 147-192,16-38 46,0 1 0,3-1-1,1 48 1,3-81-139,0 1-1,1 0 1,0-1 0,1 1-1,0-1 1,0 1 0,4 9 0,-5-14 1,1-1 0,-1 0 0,0 0 0,1 0 0,-1 0 1,1 0-1,-1 0 0,1 0 0,0 0 0,0-1 1,3 3-1,-3-3-3,-1 0-1,1-1 1,0 1 0,-1-1 0,1 1 0,0-1 0,-1 0-1,1 1 1,0-1 0,-1 0 0,1 0 0,0 0 0,-1 0-1,1-1 1,0 1 0,-1 0 0,1-1 0,3-1-1,-1 0-11,1 0 0,-1-1-1,1 0 1,-1 1-1,0-2 1,0 1 0,0 0-1,-1-1 1,1 0 0,3-6-1,6-7-71,11-22 0,-19 30 64,107-169-812,-111 177 741,-2 4 95,-15 53 81,3 2 0,-11 102-1,23-154-67,1-1-1,0 0 1,0 1-1,1-1 1,0 1-1,0-1 1,0 0 0,0 0-1,1 0 1,0 1-1,0-2 1,0 1-1,4 6 1,-5-9-10,1 0 0,0 0-1,0 0 1,0 0 0,0 0 0,0 0 0,0 0-1,0 0 1,1-1 0,-1 1 0,1-1 0,-1 0-1,1 0 1,-1 0 0,1 0 0,0 0 0,-1 0-1,1-1 1,0 1 0,0-1 0,0 0 0,-1 0-1,1 0 1,0 0 0,0-1 0,3 0 0,8-1-16,0-2 1,-1 0 0,1 0 0,-1-1 0,1-1 0,-2 0 0,1-1 0,21-15 0,-30 19-12,0-1 0,-1 1-1,1-1 1,-1 0-1,1 0 1,-1 0 0,0 0-1,-1-1 1,1 1 0,-1-1-1,4-9 1,-5 10-16,-1-1 0,1 1 0,0-1 1,-1 0-1,0 1 0,0-1 1,-1 1-1,1-1 0,-1 1 0,0-1 1,0 1-1,0-1 0,-1 1 0,0 0 1,-3-6-1,-1-1 12,0 0 1,-1 0 0,-1 1-1,-11-12 1,-38-34 149,32 33 52,17 14-205,-1 1 0,-1 0-1,1 1 1,-1 0 0,0 0-1,-1 1 1,-12-6 0,32 12-43,-1-1 0,1 0 0,-1 0 0,1-1 0,8-3 0,9-2 53,58-8 203,150-9 0,-209 23-113,42 4 0,-58-2-37,1 1 0,0 0 1,0 0-1,-1 1 0,0 0 0,1 0 1,10 7-1,-15-7 10,-1 0 1,1 0-1,-1 1 0,0-1 1,0 1-1,-1 0 0,1 1 1,-1-1-1,1 0 0,-2 1 1,1 0-1,0 0 1,-1 0-1,0 0 0,0 0 1,0 0-1,-1 0 0,2 9 1,-1 6 111,0 1 0,-2 0 0,-2 31 1,1-30-111,-2 5 23,2-21-62,0 0 0,0 1 0,1-1 1,0 0-1,0 1 0,0-1 0,1 1 1,3 10-1,-4-17-23,0 0 1,1 0-1,-1 0 0,1 0 1,-1 0-1,0 0 0,1 0 1,-1 0-1,1-1 1,-1 1-1,0 0 0,1 0 1,-1 0-1,1 0 0,-1-1 1,0 1-1,1 0 1,-1 0-1,0 0 0,1-1 1,-1 1-1,0 0 0,0-1 1,1 1-1,-1-1 1,1 1-3,3-5-7,0-1 1,0 1 0,0-1 0,0 0-1,-1 0 1,0 0 0,4-12 0,5-9-9,-2 7 13,1 1-1,1 0 1,1 1-1,1 0 1,19-20-1,-26 31 13,0 1-1,1-1 0,0 1 1,0 0-1,0 1 0,0 0 0,1 0 1,0 1-1,0 0 0,0 1 1,1-1-1,-1 2 0,1 0 1,14-2-1,-16 4 42,-1 0 0,1 1 0,-1 0 0,1 0 0,-1 1 0,0 0 0,1 1 0,-1-1 0,0 1 0,-1 0 0,1 1 0,-1 0 0,1 0 0,9 8 0,0 2-11,0 1 1,-1 0-1,24 33 0,30 49 80,-21-28-1307,-15-24-2409,-32-44 3132,9 14-2433,-10-15 2674,0 1 1,1-1-1,-1 1 0,0-1 1,0 1-1,1-1 1,-1 1-1,0-1 1,0 1-1,0-1 1,0 1-1,0 0 1,0-1-1,0 1 1,0-1-1,0 1 1,0-1-1,0 1 0,0-1 1,0 1-1,0-1 1,0 1-1,0 0 1,-1-1-1,1 1 1,0-1-1,0 1 1,-1-1-1,1 1 1,-16 7-2904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5:1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 6464,'-18'-9'2400,"26"6"-1856,11-2-160,-6 2-2048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5:1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13056,'10'-12'4831,"43"4"-3775,28-9-256,-28 11-32,60-11-576,27-6 896,-1-10-608,22-2-608,29-5 0,-16 7-5408,-8 1 3041,11 12-5537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5:17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2720,'0'-1'90,"1"1"0,0-1 0,-1 0 0,1 0 0,0 1 0,-1-1-1,1 1 1,0-1 0,0 0 0,-1 1 0,1-1 0,0 1 0,0 0 0,0-1 0,2 0 0,1 0 1473,-3-1-1149,0 1-1,0 0 0,0 0 0,1 0 0,-1 0 0,0 0 0,0 1 1,1-1-1,-1 0 0,1 0 0,1 0 0,-2 1-69,0-1-73,0 1 0,0-1 0,-1 1 0,1 0 0,0-1 0,0 1 0,0 0 1,0 0-1,0-1 0,0 1 0,0 0 0,0 0 0,1 0 0,6 9 3600,-3-2-4396,0 0 815,0 0 0,-1 1 1,1-1-1,-2 1 0,5 12 1,10 44 654,-8-25-550,2 3-185,2 0 1,1-1-1,3 0 0,23 39 0,-20-43-22,-13-21-163,1-1 0,1 0 0,22 27 0,-27-37 18,-1 0-1,0 0 1,0 1 0,-1-1-1,0 1 1,5 9 0,-5-3 126,1-1 1411,18-28-992,-12 10-505,0 0 0,16-17 0,0-7-83,-1-1 0,22-37 0,37-75 0,38-57 0,-105 177-242,31-43 613,-42 60-1049,0-1 1,0 1 0,1 1-1,14-12 1,-24 20-586,0 0 1,1 0-1,-1 0 1,1 0-1,0 1 1,-4 4 0,1 4-1682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5:1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1 469 1728,'0'0'70,"0"0"0,0-1 0,0 1 0,0 0 0,0 0 0,0-1 0,0 1 0,1 0 0,-1 0 0,0-1 1,0 1-1,0 0 0,0 0 0,1-1 0,-1 1 0,0 0 0,0 0 0,0 0 0,1-1 0,-1 1 0,0 0 0,0 0 0,1 0 0,-1 0 0,0 0 0,1 0 0,-1-1 0,0 1 1,0 0-1,1 0 0,-1 0 0,0 0 0,1 0 0,-1 0 0,0 0 0,0 0 0,10-2 8420,-9 2-8323,-1-1 1,0 1-1,0-1 0,0 1 0,1-1 0,-1 0 1,0 1-1,0-1 0,0 0 0,0 1 0,0-1 1,0 1-1,0-1 0,0 0 0,-1 0 0,1-2 209,7-72 2155,-1 23-1729,8-107 377,-4 98-918,-9 55-156,-1 0 0,1 1 0,0-1 0,1 1-1,0-1 1,0 1 0,0-1 0,3-4 0,-5 13-9,1 0 1,-1 0-1,1 0 1,0-1-1,0 1 1,3 4-1,3 12-24,14 44 140,-2-10-24,21 64 364,-22-67-171,-9-33-121,-7-15-211,-1-1 1,0 1-1,0 0 1,-1-1 0,1 1-1,0 0 1,0 0-1,-1 0 1,1-1 0,-1 4-1,0-3 229,1-3-231,0 1 0,0 0 0,0-1 0,0 1 1,0-1-1,0 0 0,0 1 0,0-1 1,-1 0-1,1 1 0,0-1 0,-1 0 0,1 0 1,0 0-1,-1 1 0,1-1 0,-1 0 1,1 0-1,-1 0 0,0 0 0,1-1 0,4-26 292,-4 20-138,2-12-40,4-26-178,1 1-1,2 0 1,16-44-1,6-4-2387,-31 84 302,-1 9 1910,0-1 1,0 1 0,0-1 0,0 1-1,0-1 1,0 1 0,0 0 0,0-1-1,0 1 1,0-1 0,0 1 0,0 0-1,1-1 1,-1 1 0,0-1 0,0 1-1,0 0 1,1-1 0,-1 1 0,0 0-1,1-1 1,-1 1 0,0 0 0,0 0-1,1-1 1,-1 1 0,1 0 0,-1 0-1,0-1 1,1 1 0,-1 0 0,0 0-1,1 0 1,0 0 0,9-1-7397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5:2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12 168 7296,'-11'-13'4644,"11"13"-4547,0 0 1,0-1 0,0 1-1,0 0 1,0 0-1,0 0 1,0-1 0,0 1-1,0 0 1,0 0-1,0 0 1,0-1 0,0 1-1,0 0 1,0 0-1,0-1 1,0 1 0,0 0-1,0 0 1,0 0 0,0-1-1,0 1 1,0 0-1,0 0 1,1 0 0,-1 0-1,0-1 1,0 1-1,0 0 1,0 0 0,0 0-1,1 0 1,-1-1-1,0 1 1,0 0 0,0 0-1,1 0 1,-1 0 0,0 0-1,0 0 1,0 0-1,1 0 1,-1 0 0,0 0-1,0 0 1,0 0-1,1 0 1,-1 0 0,0 0-1,0 0 1,1 0-1,-1 0 1,0 0 0,0 0-1,0 0 1,1 0-1,23-4 1966,-7 0-1150,102-21 687,220-46-2476,-276 57-669,-18 5-2121,65-4-1,-18 5 142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7:1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38 249 7552,'-36'-61'4218,"36"60"-4033,0-1-1,-1 1 0,1 0 0,0 0 1,0 0-1,0 0 0,0 0 0,0 0 1,0 0-1,0 0 0,0-1 1,0 1-1,1 0 0,-1 0 0,0 0 1,1 0-1,-1 0 0,1 0 0,-1 0 1,1 0-1,-1 0 0,1 0 1,0 0-1,0 1 0,-1-1 0,1 0 1,0 0-1,0 0 0,1 0 0,3-3 111,1 0 0,0 0 0,9-4-1,-12 6-105,33-14 723,1 1 1,59-14-1,-69 21-689,50-12-15,0 3 0,1 4 0,0 3 0,1 4 0,133 6 0,-177 2-114,16 1-2727,-53-2 1726,0 1-1,-1-1 0,1 1 0,0-1 0,0 1 0,-3 3 0,3-3 117,-3 2-572,0 1 0,0-1 0,-12 6 0,9-5 260,-21 14-1435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9:46.7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 7136,'0'-12'14245,"6"13"-13669,12 4-473,0 2 1,17 8 0,20 8-90,133 28 218,-104-30-27,-81-20-199,4 0-63,-1 1 0,1 0-1,10 6 1,-16-8 62,0 0 0,-1 0 0,1 1 0,0-1-1,-1 0 1,1 1 0,0-1 0,-1 1 0,1-1 0,-1 1 0,1-1 0,0 1 0,-1-1 0,0 1 0,1-1 0,-1 1 0,1 0 0,-1-1 0,0 1 0,1 0 0,-1-1 0,0 1 0,0 0 0,1-1 0,-1 1 0,0 0 0,0 0 0,0-1 0,0 1 0,0 0 0,0 0 0,0-1 0,0 1 0,0 0 0,-1 0 0,1-1 0,0 1 0,0 0-1,-1-1 1,1 1 0,0 0 0,-1-1 0,1 1 0,-1 1 0,-13 12 86,0 0-1,0-1 0,-1-1 0,0 0 0,-19 10 1,-22 17-62,-94 77 152,123-98-100,-12 12-87,30-23 1567,3-3-4547,21-8-7487,6-3 5267,5-1 1740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5:2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10 120 1888,'-10'5'16703,"21"-6"-15615,313-95 1643,-317 93-2736,15-3-2,-1 0-1,1 2 1,0 0 0,0 2 0,26-1 0,-38 4 18,-10-1-25,0 0 0,1 1 1,-1-1-1,1 0 0,-1 0 1,1 0-1,-1 0 0,1 1 1,-1-1-1,0 0 1,1 0-1,-1 1 0,1-1 1,-1 0-1,0 0 0,1 1 1,-1-1-1,0 1 0,0-1 1,1 0-1,-1 1 0,0-1 1,0 1-1,1 0 1,-2 2-260,-2 20-2566,3-22 2358,-1 1 0,1-1 0,-1 0-1,0 0 1,1 1 0,-1-1-1,0 0 1,0 0 0,0 0-1,0 0 1,0 0 0,0 0 0,0 0-1,-2 1 1,-7 5-1812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5:2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11 125 6304,'-10'-2'1875,"10"2"-1847,0 0 0,0 0 1,0 0-1,0 0 0,0 0 1,0 0-1,0 0 0,0 0 1,0 0-1,0 0 1,0-1-1,0 1 0,0 0 1,0 0-1,0 0 0,0 0 1,0 0-1,1 0 0,-1 0 1,0 0-1,0 0 0,0 0 1,0 0-1,0 0 0,0 0 1,0 0-1,0 0 1,0 0-1,0 0 0,0 0 1,0 0-1,0-1 0,-1 1 1,1 0-1,0 0 0,0 0 1,0 0-1,0 0 0,0 0 1,0 0-1,0 0 0,0 0 1,0 0-1,0 0 1,0 0-1,0 0 0,0 0 1,0 0-1,0 0 0,0 0 1,0 0-1,0 0 0,0 0 1,0 0-1,0 0 0,0 0 1,0 0-27,0-1 155,1 1 0,0 0-1,-1 0 1,1-1 0,0 1 0,0 0 0,-1 0-1,1 0 1,0 0 0,0 0 0,-1 0 0,1 0-1,0 0 1,1 1 0,1-1 323,24-2 1545,-1-1 1,41-9-1,-35 6-1451,130-36 1355,-112 27-2302,0 1 1,97-11-1,-130 24-1752,29 2 1,-19 3-2245,-9-2 1115,-1-4-1316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5:2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3488,'13'-17'17673,"-13"17"-17464,1 8 73,0 1 1,0-2-1,1 1 1,0 0-1,6 14 1,3 13 91,4 58 114,3 13-442,53 161 487,-70-259-475,1 0 0,-1 0 1,-1 0-1,1 13 0,-2-15-114,1-5 91,0 0 0,0-1 0,0 1 0,0 0 0,0-1 0,0 1 0,1-1 0,-1 1 0,0 0 0,0-1 0,0 1 0,0-1 0,1 1 0,-1 0 0,0-1 0,1 1 0,-1-1 0,0 1 0,1-1 0,-1 1 0,1-1 0,0 1 0,18-38 776,-11 16-796,92-229 322,-71 187-476,70-112 0,-70 134 30,46-50 0,-74 90-35,0 0 0,0 0 0,0-1 0,0 1 0,0 0 0,0 0 0,0-1 0,0 1 0,-1 0 0,1-1 0,-1 1 0,1-1 0,-1 1 0,1-1 0,-1 1 0,0-1 0,1 0 0,-1 1 0,0-1 0,0-2 0,-13-9-10165,9 9 7925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5:2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6 355 3136,'0'0'64,"0"0"1,-1 0-1,1 0 1,0 0-1,0 0 1,-1 0-1,1 0 1,0 0-1,0 1 1,-1-1-1,1 0 1,0 0-1,0 0 1,-1 0-1,1 1 1,0-1-1,0 0 1,0 0-1,-1 0 1,1 1-1,0-1 1,0 0-1,0 0 1,0 1-1,0-1 1,0 0-1,0 0 1,-1 1-1,1-1 1,0 0-1,0 0 1,0 1-1,0-1 1,0 1-1,1 15 2889,-1 1 3613,9-30-2289,0-34-1893,10-45-886,-15 65-1347,-4 22-120,0 0 0,1 0 0,0 0 1,0 0-1,1 1 0,-1-1 0,3-5 0,0 2-16,0 0 0,-1 0-1,4-12 1,2 5 137,-8 14-94,0 0 0,0-1-1,0 1 1,-1-1 0,1 1 0,0-1 0,0 1 0,-1-1 0,2-2 0,12 20-96,-7-9 124,11 12 33,-1 1 0,17 26 0,-22-28-104,0 1 72,-1 0 1,11 24-1,-16-29-48,3 7 83,-1-1 0,7 28 1,-9-28 42,-5-18 662,-1-16-502,1 7-267,0-1 0,0 1 1,4-13-1,1-6 98,2-14 4,14-40-1,-3 13-227,-2 15 35,-10 35-651,-2-1 0,6-27 0,-11 30-1682,0 15 1972,0-1 0,0 1 0,0-1 0,0 1 1,0-1-1,0 1 0,0-1 0,0 1 0,0-1 1,0 1-1,0-1 0,-1 1 0,1-1 0,0 1 0,0-1 1,0 1-1,-3-3-1969,-1 6-682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5:2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 5216,'-8'-1'793,"7"1"-567,0-1 1,-1 1-1,1 0 0,0-1 0,-1 1 1,1-1-1,-6-3 5578,17 12-3319,-2-3-1960,0 0-1,0-1 1,0 0-1,1 0 1,0-1-1,0 0 1,0-1 0,0 0-1,0-1 1,0 1-1,10-1 1,16-1 207,57-7 0,-35 2-507,55-6 78,30-1-522,-49 12-2958,-83 1 1083,-1 1 0,0-1 0,0 2 0,11 3 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5:2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473 12 10624,'-9'-12'3936,"13"15"-3040,-8-3-256,-1 4 2015,-8 9-1567,-10 2 768,-17 10-1088,-10 10-96,-8 5-384,0 8-128,-5 5-96,13-6-256,10 1 96,8-8-1440,9-4 832,15-4-4319,21-4 2751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5:29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13 6560,'0'-1'136,"-1"0"0,1 1 0,0-1 0,0 1 0,0-1 0,-1 1 0,1-1 0,0 0 0,-1 1 0,1-1 0,0 1 0,-1 0 0,1-1 0,-1 1 0,1-1 0,-1 1 0,1 0 0,-1-1 0,1 1 0,-1 0 0,-6-2 6445,0 6-5112,2 4-955,0 0 0,1 0 0,-1 0 0,2 0 0,-6 17 0,4-10-163,-17 54 861,-14 75 0,18-67-1082,0 12-242,16-75-6365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5:30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15 122 6816,'-6'-2'1016,"-3"-13"9044,25 15-8193,-2 0-1159,0-2 0,-1 0-1,18-5 1,11-2-83,-5 4-478,295-54-1712,-271 44-4723,-34 10 475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5:3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28 7136,'-3'-3'375,"0"0"1,0 0-1,0 0 1,0 1-1,-1-1 1,1 1-1,-1 0 0,1 0 1,-8-3 4853,20 16-3084,0-3-1368,-1 4-312,1 1-1,-2 1 1,0 0-1,0 0 1,-1 0-1,5 21 1,17 95 335,-18-77-649,1 5-48,3 17 323,29 88-1,-32-117-328,-10-37 33,1 0 0,0 0 0,0 0 0,7 15 0,-1 4 771,-6-28-850,1-1-1,-1 1 1,0 0-1,0-1 1,0 1-1,-1-1 0,1 0 1,0 0-1,0 1 1,0-1-1,0 0 1,-1-1-1,1 1 1,0 0-1,-1 0 1,1-1-1,-1 1 1,0-1-1,3-2 0,0-3-27,1 0-1,-1 0 1,4-12-1,-6 14 37,11-22 41,-2-1 0,-1-1 0,8-36 0,-3-12-118,5-24-205,35-101 0,-50 187 48,-1 1 0,0-2 1,2-15-1,3 9-1139,-5 14-642,-4 16-4681,0-6 6162,0 0-1,0 0 0,0 0 1,1 0-1,-1 0 1,2 3-1,0 5-1184,3 19-990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5:31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7296,'-12'1'6842,"20"11"-4303,-5-7-2073,0 0 1,0 1-1,-1 0 0,0-1 1,1 1-1,-2 0 1,3 11-1,4 47 421,-8-57-812,2 127 468,-3-74-8579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9:47.1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81 139 7232,'3'-21'3232,"-6"27"-344,-17 26-2182,7-8 332,-17 43 0,26-58-854,1 1 1,0 0-1,1 0 1,0 1 0,0-1-1,1 0 1,1 19-1,0-24-39,0 0 0,1-1 0,0 1 1,0 0-1,1 0 0,-1-1 0,1 1 0,0-1 0,0 1 0,0-1 0,1 0 1,0 0-1,6 7 0,-7-8-66,1-1 0,0 1 0,0-1 0,0 0 1,1 0-1,-1 0 0,0-1 0,1 1 0,-1-1 1,1 0-1,0 0 0,-1 0 0,1 0 0,0-1 0,0 1 1,-1-1-1,1 0 0,4 0 0,-1-1-6,1-1 0,-1 1 1,0-1-1,0 0 0,0-1 0,-1 0 1,1 0-1,-1 0 0,1-1 0,-1 0 0,0 0 1,5-5-1,3-4-32,0 1-1,-1-2 1,15-19 0,-18 20 4,0-1 1,-1 0-1,-1-1 1,0 0 0,-1 0-1,-1-1 1,0 1-1,-1-1 1,-1-1-1,5-28 1,-9 39-50,1-1 0,-1 1 1,0 0-1,-1 0 0,0 0 0,0-1 0,0 1 1,-1 0-1,1 0 0,-1 0 0,-4-7 0,4 9-21,0 1 0,-1-1-1,1 1 1,-1 0 0,0 0-1,0 0 1,0 0 0,0 0 0,0 1-1,0-1 1,-1 1 0,1 0-1,-1 0 1,0 0 0,1 1-1,-1-1 1,-8-1 0,5 2 24,0 0 1,0 0-1,1 1 1,-1 0-1,0 0 1,0 0-1,0 1 1,0 1-1,0-1 1,1 1-1,-1 0 1,1 0-1,-1 1 1,1 0-1,-10 6 1,6-3-283,1 0 0,-1 1 0,1 1 0,1 0 0,0 0 0,0 0 0,1 1 0,-11 15 0,3 8-1024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5:31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7 125 5728,'-2'-3'194,"1"0"1,1 0-1,-1 0 0,0 0 1,1 0-1,-1 0 1,1 0-1,0 0 0,0-1 1,0 1-1,1 0 1,-1 0-1,1 0 0,-1 0 1,2-4-1,0 4 42,0 0 1,0 0-1,0 0 0,0 0 0,1 0 0,-1 0 1,1 0-1,-1 1 0,1-1 0,0 1 1,0 0-1,7-4 0,0 1 299,1 0 0,0 0 1,0 1-1,1 1 0,-1 0 0,1 0 0,-1 1 0,1 1 1,0 0-1,18 1 0,-16 0-137,0 2-1,0-1 1,-1 2 0,1 0 0,-1 0-1,1 2 1,-1-1 0,20 11-1,-27-11-200,0 0 0,0 0 0,-1 0 0,1 0 0,8 11-1,-12-14-138,-1 1-1,0-1 0,1 1 0,-1-1 0,0 1 0,0 0 0,0-1 1,0 1-1,-1 0 0,1 0 0,0-1 0,-1 1 0,1 0 0,-1 0 0,0 0 1,0 0-1,1 0 0,-1 0 0,0 0 0,-1-1 0,1 1 0,0 0 1,-1 0-1,1 0 0,-2 3 0,0-1 18,0 0 0,-1-1 1,0 1-1,0-1 0,0 1 0,0-1 0,-1 0 1,1 0-1,-1 0 0,0-1 0,0 1 1,0-1-1,-6 3 0,-6 1-67,-1 1 1,-19 3-1,23-7-115,-1 1-497,-1-1 0,0 0 0,-15 0 1,25-3-112,-1 1 0,1-2 1,-1 1-1,1 0 0,-1-1 0,1 0 1,-1 0-1,1-1 0,0 1 0,0-1 1,-8-4-1,-2-8-2234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5:32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9 202 5216,'-8'0'6730,"20"-1"-3691,24-3 0,37-13-1164,-44 10-1012,256-83 715,-143 41-2228,-115 41-1190,1 0 0,-1 2 0,52-5 0,-41 11-5162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5:32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12 10048,'1'-10'3111,"-1"10"-3066,0 0-1,0 0 1,0-1-1,0 1 1,0 0-1,0 0 1,1 0 0,-1 0-1,0 0 1,0 0-1,0 0 1,0 0-1,0 0 1,0 0-1,1-1 1,-1 1-1,0 0 1,0 0-1,0 0 1,0 0-1,1 0 1,-1 0 0,0 0-1,0 0 1,0 0-1,0 0 1,0 0-1,1 0 1,-1 0-1,0 1 1,0-1-1,0 0 1,0 0-1,0 0 1,1 0-1,-1 0 1,0 0 0,0 0-1,0 0 1,0 0-1,0 0 1,0 1-1,0-1 1,1 0-1,-1 0 1,0 0-1,0 0 1,0 0-1,0 0 1,0 1-1,0-1 1,0 0 0,-5 5 3448,-7 2-2343,-58 39 2476,48-30-3355,0 1 0,-30 30 0,22-15-209,3 2 1,-29 43-1,-37 80-4345,77-127 1288,4-1-5194,8-16 3086,4-13 5016,-1 0 0,1 0 0,0 0 1,0 0-1,0 0 0,0 0 1,-1 0-1,1 0 0,0 0 1,0 0-1,0 0 0,0 0 0,-1 0 1,1 0-1,0 0 0,0 0 1,0 0-1,0-1 0,0 1 0,-1 0 1,1 0-1,0 0 0,0 0 1,0 0-1,0 0 0,0 0 1,0 0-1,0 0 0,-1-1 0,1 1 1,0 0-1,0 0 0,0 0 1,0 0-1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5:44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5 288 1248,'-4'0'1804,"14"1"2777,7 1-647,-8-2-5229,77-3 2281,-84 2-971,1 1 0,0 0-1,-1-1 1,1 0 0,-1 1-1,5-3 1,11-2 181,-7 3-103,0-1-1,0 0 1,10-4-1,10-3 61,42-2-25,62-5 252,-64 10-387,-21 3 21,53 4 0,45-3 305,-86 1 369,-43 2-584,36-3 0,-33 1-37,0 0 0,23 3 0,27-2 350,-68 1-397,7-1 11,1 0 0,0 1 0,12 1 0,20 2 195,51-4 0,-32 0-326,-1 2 278,-21 0 53,50-4 0,-78 1-253,63-4 460,29 1-377,1-1 12,299 6 689,-314-9-618,9 4 97,2-1-61,302 6 2,-269-9-156,-12 1 33,82-1 176,-111 3-113,5-2 225,-87 8-410,0 0 16,0 0 0,0-1 0,13-2 0,-15 1 109,0 2-1,-1-1 1,18 2-1,-2 0 1005,-35-9-1156,0 5 117,0 1 1,-14-3-1,-17-3 51,19 0-66,0-1 1,-33-19-1,37 19-28,-1 2 0,0-1 0,0 2 0,-27-5 0,46 10 86,5 0-40,19 1-35,-8 0 45,25 3 1,-25-1 30,-9-1-38,0 0 0,-1 1 0,12 3 0,1 2-79,0-2 1,1 0-1,19 2 0,-11-2 165,30 7 121,-39-5 320,-19-6-551,0 0 1,0 0 0,0-1 0,-1 1-1,1 0 1,0 0 0,0-1 0,0 1-1,-1 0 1,1-1 0,0 1-1,-1 0 1,1-1 0,0 1 0,-1-1-1,0 2 1,-5 7 52,5-8-54,1 0 1,-1 0 0,0 0 0,0 1 0,1-1-1,-1 0 1,0 0 0,0 0 0,0 0 0,0 0-1,-1 0 1,0 0 0,-109 63 658,96-56-559,0-1 1,-1 0 0,0-1 0,-25 5 0,39-10-107,0-1 1,1 1 0,-1-1-1,0 0 1,1 0 0,-1 1 0,0-1-1,1 0 1,-1-1 0,-2 1-1,-2-1-3802,-15 0-9122,1 2 9610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5:5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1962 1664,'-1'-6'10998,"9"1"-9646,-6 5-1314,-1-1-1,1 0 1,-1 0-1,1 0 1,-1 0-1,1 0 1,-1 0-1,1-2 1,2-1 99,-1 1 1,0-1 0,1 1 0,7-6 0,-6 6-48,-1 0 1,1-1-1,6-7 0,-7 5-75,1 1-1,0 0 1,0 0-1,1 0 1,-1 1-1,9-6 1,-11 8 7,0 0 0,-1 0 1,1 0-1,-1-1 0,0 1 0,3-5 1,6-5 114,-1 3 328,-8 7-451,-1 0 0,1 1-1,0-1 1,0 1 0,0-1 0,0 1 0,3-2 0,5-6 73,-1 1-19,-3 3 0,0 0 1,0 0 0,7-9 0,10-8-46,-1 6 101,-16 12-86,0 0 1,0 0-1,-1-1 0,8-7 0,-3 2 23,0 2-1,0-1 1,1 1 0,-1 1 0,23-11 0,-18 10 38,53-29 172,31-18 39,-54 20-515,-14 11 207,-4 3 38,-2-2-1,-1 0 1,0-1-1,19-29 1,70-87-238,-95 120 275,0 1 0,0 0-1,2 1 1,0 2 0,1 0-1,1 1 1,26-13 0,171-80 56,-183 89-98,40-28 0,-64 38-51,1-1 0,-2 0 0,1-1 0,-1 0 0,-1-1-1,12-16 1,33-62 209,-30 48-15,53-69 1,-66 95-43,-9 10-93,1 1 0,0 1 1,9-9-1,4-2-49,-7 7 14,0 0-1,20-13 0,4 2 278,63-26 1,-68 34-105,41-21 0,-39 21-152,-5 2-143,-6 1 224,-10 4-68,1-1-1,11-7 1,109-60 48,-122 67-96,-6 3 17,-1 1 0,1-1-1,-1 1 1,1-1 0,-1 0 0,0 0 0,4-4-1,16-15 28,4-27 228,-13 16 17,2-8-534,-15 36 344,0 3-99,0 1 0,-1-1 0,1 0 0,0 1 0,0-1 0,0 1 0,0-1 0,0 1 0,0-1 0,0 0 0,0 1 0,0-1 0,0 1 0,1-1 0,-1 1 1,0-1-1,0 1 0,0-1 0,1 0 0,1-2-16,-1 3-47,18-13-251,-19 12 276,1 1 0,-1-1 0,1 1 0,0-1 0,-1 1 0,1-1 0,0 1 0,-1-1 0,1 1 0,0 0 0,-1-1 0,1 1 0,0 0 0,0 0 0,-1-1 0,1 1 0,0 0 0,0 0 0,-1 0 0,1 0 0,0 0 0,0 0 0,0 0 0,-1 0 0,1 1 0,0-1 0,0 0 0,-1 0 0,1 1 0,0-1 0,0 0 0,-1 1 0,1-1 0,1 1 0,1 2-868,0 0 1,0 0-1,0 0 0,0 1 0,2 4 0,3 2-1234,5 3-4099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6:0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1 736,'0'0'1728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5:5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4 2816,'4'-2'6495,"-7"1"-4521,-3 5-50,5-4-1775,1 0 0,0 1 0,-1-1 0,1 0 0,-1 1-1,1-1 1,0 0 0,-1 1 0,1-1 0,-1 0-1,1 0 1,-1 1 0,1-1 0,-1 0 0,1 0-1,-1 0 1,1 0 0,-2 0 0,0 0 8,0 1 1,-1-1-1,1 0 0,0 1 0,0 0 1,-1-1-1,1 1 0,0 0 1,-3 2-1,-17 2 683,13-3-597,7-2-211,-15 3 475,-28 10-1,-34 10 502,49-16-811,3-2 64,-35 4 0,-5 0 247,48-7-327,-22 1 1,23-2 12,-28 5 1,40-5-192,0-1 1,1 0 0,-11 0-1,4 0 111,11 0-162,10-13 26,-9 12 17,1 0 0,0 1 0,0-1 0,0 1 0,0-1 0,0 1-1,0 0 1,0-1 0,0 1 0,0 0 0,0 0 0,0-1 0,0 1-1,0 0 1,0 0 0,0 0 0,0 0 0,0 1 0,1-1 0,4 0-10,8-3 72,8-1-215,86 10 205,-94-5-100,82 1 328,-53-3-144,-33 1-73,1-1 0,16-4 1,-17 3-38,1 0 1,15 0 0,-21 2-26,-1 0 1,1-1 0,-1 0-1,8-2 1,11-3 84,-20 7-75,-2-1-5,0 0 1,0-1-1,0 1 0,0 0 0,0 0 1,0 0-1,0-1 0,0 1 0,0 0 1,0-1-1,-1 1 0,1 0 0,0-1 1,0 0-1,1 0 0,21-6 7,-20 6-33,1 0-1,0 0 1,-1-1 0,1 1 0,3-3-1,30-20 357,-34 21-292,-2 2-33,0 0 0,0 0 0,-1 0 1,1 0-1,0 0 0,0 0 0,0 0 0,-1 0 0,1 0 0,0-2 1,-1 3-16,0-1 1,-1 1 0,1 0-1,0 0 1,0 0-1,-1 0 1,1 0 0,0 0-1,-1 0 1,1 0 0,0-1-1,0 1 1,-1 0 0,1 0-1,0 0 1,-1 0-1,1 0 1,0 1 0,0-1-1,-1 0 1,1 0 0,0 0-1,0 0 1,-1 0-1,1 0 1,0 0 0,0 0-1,-1 1 1,1-1 0,0 0-1,0 0 1,-1 0 0,1 1-1,0-1 1,-7 8-91,7-8 128,-8 10-75,-1-1 0,0 0 0,0-1 0,-16 12 0,2-3 63,0 0 189,-1-1 0,-32 15 0,2-1 210,25-12-373,0 1 0,-38 32-1,59-42-84,8-9 18,0 0 0,0 0 0,0 0 0,0 1 0,0-1 0,0 0 0,0 0 0,0 0 0,0 0 0,0 0 0,0 0 0,0 0 0,0 0 0,0 0 0,0 1 0,0-1 0,0 0 0,0 0 0,0 0 0,0 0 0,0 0 0,0 0 0,0 0 0,0 0 0,0 0 0,0 1 1,0-1-1,0 0 0,0 0 0,0 0 0,0 0 0,0 0 0,0 0 0,0 0 0,0 0 0,1 0 0,-1 0 0,0 0 0,0 0 0,0 0 0,0 0 0,0 0 0,0 1 0,0-1 0,0 0 0,0 0 0,19-2-3595,-8 0 2066,-10 2 1493,26-3-3986,-23 2 2879,-1 1 1,1 0-1,-1 1 0,1-1 0,-1 0 0,1 1 0,-1 0 0,6 2 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6:37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3904,'0'-2'225,"0"1"0,1-1-1,-1 1 1,0-1 0,1 1 0,-1-1 0,1 1-1,0 0 1,-1-1 0,1 1 0,0 0 0,0-1-1,0 1 1,0 0 0,0 0 0,0 0 0,0 0-1,0 0 1,0 0 0,2-1 0,2-1 1141,1 0 1,-1 0-1,9-3 0,-13 6-1032,1 0 0,0 0 0,-1 0 0,1 0 0,0 1 0,-1-1 0,1 1 0,0-1 0,-1 1 0,1-1 1,-1 1-1,1 0 0,-1 0 0,1 0 0,-1 0 0,0 0 0,0 0 0,2 1 0,2 2-148,-1 1 1,0 0-1,0 0 0,0 0 1,0 0-1,-1 0 1,0 1-1,4 10 0,0 3 53,6 29 0,4 12 38,-7-31-232,-2 0 0,5 39 0,-4-19 108,6 47-165,2 8 40,-12-63 69,-5-31-35,1 0 0,2 13-1,1-16-77,-4-7 42,0 1 1,0-1-1,0 0 0,0 1 0,1-1 0,-1 0 1,0 1-1,0-1 0,0 0 0,1 0 0,-1 1 1,0-1-1,1 0 0,-1 0 0,0 1 0,0-1 0,1 0 1,-1 0-1,0 0 0,1 0 0,-1 1 0,1-1 1,-1 0-1,0 0 0,1 0 0,-1 0 0,0 0 1,1 0-1,-1 0 0,0 0 0,1 0 0,-1 0 1,1 0-1,-1 0 0,0 0 0,1-1 0,-1 1 0,0 0 1,1 0-1,-1 0 0,0 0 0,1-1 0,-1 1 1,0 0-1,0 0 0,1 0 0,-1-1 0,0 1 1,0 0-1,1-1 0,-1 1 0,0 0 0,0-1 0,0 1 1,1-1-1,10-23 251,23-85 120,-20 59-307,2 0 0,24-50 0,-21 63-310,1 1 0,1 2 0,36-44 0,-51 71-376,-3 2-240,1 0 0,0 1 0,0 0 0,1-1-1,-1 2 1,1-1 0,5-3 0,-2 4-3015,-3 6 1249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6:40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19 143 6880,'-5'-6'1288,"-6"-13"1327,8 5 3487,3 13-5994,1 1 0,-1-1 0,0 1-1,0 0 1,1-1 0,-1 1 0,0-1 0,0 1 0,1 0 0,-1-1 0,0 1 0,1 0 0,-1-1 0,1 1 0,-1 0-1,1 0 1,-1-1 0,0 1 0,1 0 0,-1 0 0,1 0 0,-1-1 0,1 1 0,0 0 0,16-3 335,-15 2-267,235-36 2253,121-5-3231,-250 34-1945,-4 4 720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6:5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1152,'14'0'14095,"-9"0"-15081,3 0 1413,-4 0-128,-1 0 0,1 0 1,-1 0-1,1 0 0,-1 1 0,1-1 0,-1 1 0,1 0 0,-1 0 0,0 0 0,7 3 0,51 28 831,-34-10-699,-23-18-376,1 0 1,-1-1-1,0 1 1,1-1 0,0 0-1,0 0 1,8 3-1,-1-1-3,11 3 83,-19-8-104,1 2 0,-1-1 0,0 0 0,0 1-1,4 2 1,-6-3-16,1 1-1,0-1 0,0 0 1,0 0-1,-1 0 0,1-1 1,0 1-1,4 0 0,-6-1-13,1 0-1,-1 0 0,0 1 0,1-1 0,-1 0 0,0 1 0,0-1 1,1 1-1,-1 0 0,0-1 0,0 1 0,0 0 0,0 0 1,1 0-1,0 1 0,-1-1-3,0 0 0,0 0-1,1 0 1,-1 0 0,0 0 0,0-1 0,0 1 0,1 0 0,-1-1 0,3 1-1,9 2 103,-1 1 0,13 5-1,-12-4-58,-6-3-75,1 1 0,-1 0 0,1 1 0,-1-1 0,0 1 0,6 6 0,-11-9 41,0 1 0,0-1 0,0 1 0,0-1 0,0 1-1,1-1 1,-1 0 0,5 1 0,15 8-38,8 13 70,-14-7 148,18 13-330,-11 0 182,-21-27 23,1 0 0,-1 1 1,-1 0-1,1-1 0,0 1 0,2 5 1,7 11 10,-7-14-69,0 1 0,-1-1 1,0 1-1,3 6 0,6 10 157,6 15 21,19 26-37,-34-58-109,1 0 0,-1-1 0,8 7 0,9 12 119,-8-7-30,2 0 1,0-1-1,1 0 1,24 18 0,0 0 14,-31-26-139,1 2 3,1 0 1,-1-1-1,1 0 0,1-1 1,0 0-1,0 0 1,19 7-1,1-1 162,-20-8-144,-1 0 1,19 4-1,-23-7-21,-1 0 0,1 1 0,-1 0 0,1 0 0,7 6 0,-2-2 0,9 10 0,-18-15 0,1 1 0,0 0 0,0-1 0,0 1 0,5 2 0,0-1-48,-3-2 70,0 0-1,0 1 0,0 0 1,-1 0-1,1 0 0,-1 0 1,1 1-1,3 5 0,-3-3-45,50 68-151,-48-63 203,-1 0 1,0 0 0,0 1 0,-2 0 0,5 15 0,-2-5-52,1-1 1,17 32-1,-2-1 192,-19-45-159,0 1-1,0-1 1,0 0-1,1 0 1,0 0 0,0-1-1,1 0 1,0 0-1,6 5 1,15 14-10,-24-23 6,-1 1 0,0-1 0,0 1 0,-1 0 0,1-1 1,0 1-1,-1 0 0,2 3 0,5 11 147,-7-17-178,2 4 164,-4-5 422,-6-15 87,3 5-647,3 10-8,0-1 0,1 0 0,-1 1 0,0-1 1,1 0-1,0 0 0,-1-3 0,0 2 21,1 0 1,-1 0-1,1 0 0,-1 1 0,0-1 0,0 0 1,0 0-1,-3-4 0,-5-15 77,-5-18 16,9 19-4,-2 0 1,-9-22 0,5 15-319,3-4 270,7 24-71,-1 0-1,0 1 0,-3-9 1,-3-7-117,6 16 148,0 1 0,-1 0 0,1 0 0,-1 0 0,-4-5 0,3 2-105,3 8 81,1-1-1,0 1 0,-1 0 0,1 0 0,-1 0 0,0 0 0,1 0 0,-1 0 0,0 0 0,1 0 0,-1 1 0,-1-2 1,1 1 15,1 1 1,-1-1 0,1 1 0,0-1-1,-1 0 1,1 1 0,-1-1 0,1 0 0,0 1-1,0-1 1,-1 0 0,1 0 0,0 1 0,0-1-1,0 0 1,0 0 0,0 1 0,0-1-1,0 0 1,0-1 0,0-1-16,0 3-12,0-1 0,0 1 0,0 0 0,0 0 0,-1 0 0,1 0 0,0 0 0,0 0-1,0 0 1,0 0 0,0 0 0,-1 0 0,1 0 0,0 0 0,0 0 0,0 0 0,0 0 0,0 0 0,-1 0 0,1 0 0,0 0 0,0 0 0,0 0 0,0 0 0,0 0 0,-1 0 0,1 0 0,0 0 0,0 1 0,0-1 0,0 0-1,0 0 1,0 0 0,0 0 0,-1 0 0,1 0 0,1 13 49,1-1 0,0 0 0,6 20 0,2 15 31,-5-17-49,9 78-68,-12-88 77,1-1 0,1 0 1,1 0-1,7 20 0,2-9 40,-10-21-81,-3-7 1249,-2-2-1224,0 0-1,0 0 1,0-1 0,0 1-1,0 0 1,0-1 0,0 1-1,0-1 1,0 1 0,1-1-1,-2 0 1,0-1 3,0-2-22,-1 0 1,0 1 0,0-1-1,0 1 1,-1-1 0,-6-4 0,-9-7 88,1 0 1,1-1-1,0-1 1,-24-31 0,30 36-82,-1 0 1,-1 0-1,0 1 1,0 1 0,-25-15-1,0-1 138,32 21-77,0 0-1,0-1 1,1 0 0,-1 0-1,1 0 1,1 0 0,-8-14-1,12 20-52,0-1 0,-1 1-1,1 0 1,0-1 0,-1 1 0,1-1-1,0 1 1,0 0 0,0-1 0,0 1-1,-1-1 1,1 1 0,0-1 0,0 1-1,0-1 1,0 1 0,0-1-1,0 1 1,0-1 0,0 1 0,0-1-1,0 1 1,0-1 0,1 1 0,-1 0-1,0-1 1,0 0 0,1 0-1,0 1 0,-1 0 0,1-1 0,0 1 0,-1 0 0,1-1 0,0 1 0,-1 0 0,1 0 0,0 0 0,-1 0 0,1-1 0,0 1 0,0 0 0,1 1 1,26 4-15,-4 2 29,26 9 9,-40-13-5,0 0 0,1 0 1,-1-1-1,1-1 0,0 0 0,-1 0 0,1-1 0,0 0 0,14-3 1,-23 3-11,-1-1 0,1 1 1,0-1-1,0 0 0,-1 1 1,1-1-1,0 0 0,-1 0 1,1 0-1,-1 0 0,1-1 1,-1 1-1,0 0 1,1 0-1,-1-1 0,0 1 1,0-1-1,0 1 0,0-1 1,0 0-1,0 1 0,0-1 1,-1 0-1,1 0 1,-1 0-1,1 1 0,-1-1 1,0 0-1,0 0 0,1 0 1,-1 0-1,0 1 0,-1-1 1,1 0-1,0 0 1,-1-2-1,-1-6-80,2 9 74,0 0 0,0 0 0,0 0 0,0 0 0,-1 0 0,1 0 0,-1-1 0,1 1 0,0 0 0,-1 0 0,0 0 0,1 0 0,-1 0 0,0 0 0,1 1 0,-2-3 0,-3-4-115,5 6 110,0 1 0,-1-1 0,1 0-1,-1 1 1,1-1 0,-1 0 0,1 1 0,-1-1 0,1 0 0,-1 1 0,1-1 0,-1 1 0,0-1 0,1 1 0,-1-1 0,0 1 0,1 0-1,-1-1 1,0 1 0,0 0 0,-1-1 0,-3-3-40,2 4-206,-6 7 243,-9 11 8,-23 30 0,9-10 20,17-21-1423,0-2 0,-26 20 1,41-35 1237,0 0 1,0 0 0,-1 1 0,1-1 0,0 0-1,-1 0 1,1 0 0,0 1 0,0-1-1,0 0 1,-1 1 0,1-1 0,0 0 0,0 0-1,0 1 1,0-1 0,0 0 0,0 1 0,-1-1-1,1 0 1,0 1 0,0-1 0,0 0-1,0 1 1,0-1 0,0 0 0,0 1 0,0-1-1,1 0 1,-1 1 0,0-1 0,0 0-1,0 1 1,0-1 0,0 0 0,0 1 0,1-1-1,-1 0 1,0 0 0,0 1 0,0-1-1,1 0 1,-1 0 0,0 1 0,0-1 0,1 0-1,-1 0 1,9 9-3336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9:49.3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437 32 2720,'4'-4'750,"-3"4"-551,0-1-1,-1 1 0,1-1 0,0 0 0,0 1 1,0 0-1,0-1 0,0 1 0,0-1 0,0 1 1,-1 0-1,1 0 0,2-1 0,-2 1 11,-1 0 1,1 0-1,0-1 0,-1 1 1,1 0-1,-1-1 0,1 1 1,-1 0-1,1-1 0,0 1 1,-1-1-1,1 1 0,-1-1 0,0 1 1,1-1-1,-1 1 0,1-2 1,-1 2-147,1-1 0,-1 1 0,0 0 0,0 0-1,0-1 1,0 1 0,0 0 0,1 0 0,-1-1 0,0 1 0,0 0 0,0-1 0,0 1 0,0 0 0,0 0 0,0-1 0,0 1 0,0 0 0,0-1 0,0 1 0,0 0 0,0 0 0,0-1-1,-1 1 1,1 0 0,0 0 0,0-1 0,0 1 0,0 0 0,0 0 0,-1-1 0,1 1 0,0 0 0,0 0 0,0-1 0,-1 1 0,1 0 0,0 0 0,0 0 0,-1 0 0,1 0 0,0-1 0,0 1-1,-1 0 1,1 0 0,0 0 0,-1 0 0,-5-1 32,0 0 0,0 0-1,0 1 1,0 0 0,0 0-1,0 1 1,-10 1 0,-41 13-20,50-13 10,-11 5 21,1 0 0,-1 1 0,1 0 0,1 2 1,0 0-1,0 0 0,1 2 0,0 0 0,1 0 1,0 2-1,-21 26 0,18-17 13,1 0 1,2 1-1,0 0 0,1 1 1,2 0-1,0 1 0,-10 41 1,18-55 33,1 0 0,0 0 0,0 0 0,1 0 0,1 15-1,0-24-77,0 0-1,1 1 0,-1-1 0,1 0 0,0 0 0,0 0 0,0 0 0,0 0 0,1 0 0,-1 0 0,3 3 0,-3-5-17,1 1 1,-1-1-1,1 1 0,0-1 1,-1 0-1,1 1 0,0-1 1,0 0-1,0 0 1,0 0-1,0-1 0,0 1 1,0 0-1,0-1 0,0 1 1,0-1-1,0 0 0,4 1 1,4-2 61,1 1 1,0-1-1,-1-1 1,1 0-1,-1-1 0,0 0 1,1 0-1,-1-1 1,-1 0-1,1-1 1,14-9-1,-4 0-21,0 0-1,-1-1 1,33-35 0,-33 29-78,-1 0-1,-1-1 1,0 0 0,-2-2 0,-1 0 0,-1 0 0,-1-2 0,-1 1 0,-1-1-1,10-44 1,-20 67-26,1-1-1,-1 1 1,0-1-1,0 0 1,0 1-1,-1-5 1,1 7-6,0 0 0,0 0 0,0 1 0,0-1 0,0 0 0,-1 0 0,1 0 0,0 1 0,-1-1 0,1 0 0,-1 0 0,1 1-1,-1-1 1,1 0 0,-1 1 0,1-1 0,-1 1 0,0-1 0,1 1 0,-1-1 0,0 1 0,1-1 0,-1 1 0,0 0 0,0-1 0,1 1 0,-1 0 0,0 0 0,0-1 0,0 1 0,1 0 0,-2 0 0,-1 0-15,0 1 0,1-1 1,-1 1-1,1 0 1,-1 0-1,1 0 0,0 0 1,-1 0-1,1 1 0,0-1 1,0 0-1,0 1 1,0 0-1,0 0 0,0-1 1,-2 4-1,-3 4-5,0 0 0,-9 15-1,7-10 53,2 1-1,0 0 1,0 0-1,2 1 1,0 0 0,0 0-1,2 0 1,-3 20-1,5-27 7,1-1 1,0 1-1,0-1 1,0 1-1,1 0 0,0-1 1,1 1-1,0-1 1,0 0-1,1 0 0,0 0 1,0 0-1,1 0 0,0 0 1,1-1-1,-1 0 1,9 10-1,-10-14 27,-1 0-1,1 0 1,1-1-1,-1 1 1,0-1-1,1 1 1,-1-1 0,1 0-1,-1 0 1,1 0-1,0-1 1,0 0-1,0 1 1,0-1 0,0 0-1,0-1 1,0 1-1,0-1 1,1 0-1,-1 0 1,0 0 0,0-1-1,0 1 1,0-1-1,0 0 1,0 0-1,6-3 1,-2-1 12,0 0 0,0 0 1,-1-1-1,0 0 0,9-9 0,29-38 99,-24 25-117,33-59 1,-20 30 22,46-63-459,-80 120 382,0 0 0,0 0 1,0-1-1,0 1 0,1 0 1,-1 0-1,0 0 0,0 0 1,0-1-1,0 1 0,0 0 1,0 0-1,0 0 0,1 0 1,-1 0-1,0 0 0,0-1 1,0 1-1,0 0 0,0 0 1,1 0-1,-1 0 0,0 0 1,0 0-1,0 0 0,0 0 1,1 0-1,-1 0 0,0 0 0,0 0 1,0 0-1,1 0 0,-1 0 1,0 0-1,0 0 0,0 0 1,0 0-1,1 0 0,2 8-25,-2 14 112,-1-20-97,0 9 23,1 1-1,0 0 0,1-1 0,0 1 0,1-1 0,1 0 1,-1 1-1,2-1 0,-1-1 0,2 1 0,-1-1 1,1 0-1,1 0 0,0-1 0,14 15 0,-14-17 39,0 0-1,1 0 0,0-1 1,0 0-1,1-1 0,0 0 1,0 0-1,0-1 0,0 0 1,1-1-1,-1 0 1,1 0-1,0-1 0,0 0 1,0-1-1,0 0 0,0 0 1,15-2-1,-13-1 17,0 0 1,1-1-1,-1 0 0,0-1 1,-1-1-1,1 0 1,-1 0-1,0-1 0,0-1 1,-1 1-1,1-2 0,12-12 1,-1 0 30,-1-2 1,-1 0-1,-1-2 1,17-26 0,-27 36-68,13-27 0,-20 38-28,-1-1 1,0 1-1,0 0 1,0-1-1,-1 1 1,1 0-1,-1-1 1,0 1-1,0-1 1,0 1-1,0-1 1,0 1-1,-1 0 1,1-1-1,-3-4 1,2 6-21,1 1 0,-1-1 1,0 1-1,1 0 0,-1 0 0,0-1 1,0 1-1,0 0 0,0 0 1,0 0-1,-1 0 0,1 0 0,0 0 1,0 0-1,-1 1 0,1-1 1,0 0-1,-1 1 0,1-1 0,-1 1 1,1-1-1,-1 1 0,1 0 1,-1-1-1,1 1 0,-1 0 0,1 0 1,-1 0-1,1 0 0,-1 1 1,1-1-1,-1 0 0,1 1 0,-1-1 1,1 1-1,-3 0 0,0 1 6,-1 0-1,1 0 1,0 0-1,0 0 1,0 1-1,0-1 0,0 1 1,0 0-1,1 0 1,-1 1-1,1-1 1,0 1-1,-4 5 1,3-3 10,1 0 1,0 1-1,0-1 1,0 1 0,1 0-1,0 0 1,0 0 0,-1 9-1,2-3 58,0-1 0,1 1 0,0-1 0,1 0 0,1 1 0,0-1 0,0 0 0,1 0 0,1 0 0,6 16 0,-7-22-11,1 0-1,0 1 0,-1-1 0,2 0 1,-1-1-1,1 1 0,0-1 1,0 0-1,0 0 0,1 0 0,0-1 1,0 0-1,0 0 0,0 0 1,0-1-1,1 0 0,0 0 0,0-1 1,0 0-1,0 0 0,0 0 1,0-1-1,0 0 0,0-1 0,0 1 1,1-1-1,11-2 0,4-2-144,0-1 0,-1-1-1,0-1 1,0-1 0,28-15 0,-26 10-1776,-1 0 0,26-20 1,-7 0-1004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6:5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87 123 3072,'-3'3'296,"3"-3"-225,-1 1 0,1 0 1,-1 0-1,0-1 0,1 1 1,-1-1-1,0 1 0,1 0 0,-1-1 1,0 1-1,0-1 0,0 1 1,1-1-1,-3 1 0,3-1 6,0 0-1,-1 1 0,1-1 1,-1 0-1,1 1 1,0-1-1,-1 0 0,1 1 1,0-1-1,-1 1 0,1-1 1,0 1-1,-1-1 1,1 1-1,0-1 0,0 1 1,0-1-1,0 1 1,-4 7 7228,22-9-5369,-12-2-1650,-1 0-1,0 0 0,0-1 1,0 0-1,8-7 0,3-3 110,-9 9-297,15-13 261,2 2-1,39-22 0,-18 14-465,-37 18 446,-10 5 254,-8 4-105,10-3-585,-27 14 1,-14 5 128,11-6 266,1 2 1,0 2-1,-39 29 0,68-46-296,-3 2 17,0 0 20,-1 1 1,0-1-1,0 1 0,0-1 0,0-1 0,-7 4 0,-4 4 23,5-3 121,8-5-97,1-1-182,-2 0 16,2 0-139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6:5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3072,'0'-9'4128,"2"9"-3235,-1 0 0,0 0 0,0 0 0,0 0 0,0 0 0,0 0 0,1 0 0,-1 1 0,0-1 0,2 1 0,-1 2-687,1-1-1,0 1 1,0-1-1,1 0 1,-1 0-1,0 0 1,1 0-1,-1 0 1,1-1-1,6 2 1,7 4 109,-7-2-171,5 2 75,1 1 0,23 16-1,-5-2 115,1-1-1,75 32 1,-25-18-136,-84-34-173,0-1 0,0 1-1,0-1 1,1 0 0,-1 1 0,0-1 0,0 0-1,0 0 1,0 0 0,0 0 0,0 0 0,2 0-1,-4-3 560,-9 0-440,-3-2-133,1 0 0,-22-12 0,-11-4-72,33 16 57,-17-6 73,-40-22 1,61 29-56,1-1-1,0 1 1,0-2 0,0 1-1,0-1 1,1 0 0,0 0 0,0-1-1,1 0 1,-6-8 0,2 2-209,7 11 171,1 1 1,-1-1 0,1 0 0,0 0 0,0 0 0,-1 0 0,1 0 0,1 0 0,-1 0 0,0 0-1,-1-4 1,2 6 5,1 0-1,-1 1 1,0-1-1,0 0 1,0 0-1,0 0 1,0 1-1,0-1 1,-1 0-1,1 0 1,0 0-1,0 1 1,0-1-1,0 0 1,0 0-1,0 0 1,0 0-1,0 1 1,0-1-1,0 0 1,-1 0-1,1 0 1,0 0-1,0 0 1,0 1-1,0-1 1,0 0-1,-1 0 1,1 0-1,0 0 1,0 0-1,0 0 1,0 0-1,-1 0 1,1 0-1,0 0 1,0 0-1,0 0 1,-1 0-1,1 0 1,0 0-1,0 0 1,0 0-1,-1 0 1,1 0-1,0 0 1,0 0-1,0 0 1,0 0-1,-1 0 1,1 0-1,0 0 1,0 0-1,0 0 1,0 0-1,-1-1 1,1 1-1,0 0 1,0 0-1,0 0 1,0 2-230,1 1 1,0-1-1,0 1 0,0-1 1,1 0-1,1 4 0,1-1-947,0 0 1,0-1-1,0 1 0,0-1 1,1 0-1,0 0 0,6 3 1,10 3-4341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7:00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849 6 1152,'-3'-5'5013,"-25"10"-1840,21-5-2891,-1 1-1,0 1 0,-9 2 1,-37 15 496,-31 12-180,26-9-241,35-12-28,1 0 1,-1 2-1,-34 24 0,-2 10 397,60-45-668,-4 6 260,4-6-288,-1-1-1,1 1 1,-1 0 0,1-1 0,-1 1 0,1 0 0,0-1 0,-1 1 0,1 0 0,0-1 0,0 1-1,0 0 1,-1 1 0,0 1 16,0 0 0,0 1-1,0-1 1,-1 0 0,1 0-1,-4 4 1,4-6 194,1-1-236,0 0 0,0 0 0,0 0 0,1 0 0,-1 1 0,0-1 0,0 0 0,0 0 0,0 0 0,0 0 1,0 1-1,0-1 0,0 0 0,0 0 0,0 0 0,0 0 0,0 1 0,0-1 0,0 0 0,0 0 0,0 0 0,0 0 0,0 1 0,0-1 0,0 0 0,0 0 0,0 0 0,0 0 0,0 1 0,0-1 0,0 0 0,0 0 0,-1 0 0,1 0 0,0 0 0,0 1 0,0-1 0,0 0 0,0 0 0,-1 0 0,1 0 0,0 0 0,0 0 1,0 0-1,0 1 0,-7 3 61,3-1-43,0 0 0,0 0 0,0 1 1,-6 5-1,0 2-112,8-9 73,0 0 0,0 1 0,0-1 1,0 1-1,1-1 0,-1 1 0,0 3 0,0-4 41,1 1-1,0 0 1,-1 0-1,0-1 1,0 1-1,0-1 1,-3 4 0,-2 0 101,-1-1 0,1 0 1,-16 7-1,21-10-131,0-1 1,0 0 0,0 0-1,0 0 1,-1-1 0,1 1-1,0 0 1,0-1 0,-1 0-1,1 1 1,-5-1 0,6 0 0,1 0-146,0 0 169,0-1 0,0 1 0,0 0 0,0 0 0,-1 0 0,1 0 0,0 0 1,0 0-1,0 0 0,0 0 0,0 0 0,0 0 0,0-1 0,0 1 0,0 0 0,0 0 0,0 0 0,0 0 0,0 0 0,0 0 0,0 0 0,0-1 1,0 1-1,0 0 0,0 0 0,0 0 0,0 0 0,0 0 0,0 0 0,0-1 0,0 1 0,0 0 0,0 0 0,0 0 0,0 0 0,0 0 0,0 0 1,0 0-1,0 0 0,0 0 0,1-1 0,-1 1 0,0 0 0,0 0 0,0 0 0,0 0 0,1-1-3,0 0-1,-1 0 1,1 0 0,0-1-1,-1 1 1,1 0 0,-1 0-1,1-1 1,-1 1 0,0 0-1,0-1 1,1 1 0,-1 0-1,0-3 1,-1-25 265,0 16-55,0 2-196,0 1-1,-1 0 0,-1 0 0,1 0 0,-2 0 1,1 1-1,-1-1 0,-1 1 0,0 0 0,0 0 1,0 0-1,-1 1 0,-11-12 0,-15-4 164,4 4-65,-2 0-169,-37-44 341,66 63-310,1 1 2,0 0-1,0 0 0,0 0 0,0 0 0,0 0 0,1 0 0,-1 0 0,0 0 0,0 0 0,0 0 0,0 0 1,0 0-1,0 0 0,0 0 0,0 0 0,0 0 0,0 0 0,0 0 0,0 0 0,0 0 0,0 0 1,0 0-1,0 0 0,0 0 0,0 0 0,0 0 0,0 0 0,0 0 0,0 0 0,0 0 0,0 0 1,0-1-1,0 1 0,0 0 0,0 0 0,0 0 0,1 0 0,-1 0 0,0 0 0,0 0 0,0 0 0,0 0 1,0 0-1,0 0 0,-1 0 0,1 0 0,0 0 0,0 0 0,0 0 0,0 0 0,0 0 0,0 0 1,0 0-1,0-1 0,0 1 0,0 0 0,0 0 0,0 0 0,0 0 0,0 0 0,0 0 0,0 0 0,2 5-1046,0 1-1,0-1 1,0 0-1,-1 1 0,0-1 1,0 1-1,0 6 0,-1 17-4313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2:43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89 2816,'0'-5'14975,"2"6"-14633,0 1-1,-1-1 0,1 0 0,0 1 1,0-1-1,0 0 0,0 0 0,0 0 0,0-1 1,0 1-1,3 0 0,5 3 482,-3-1-589,0 0 0,0 1 1,0 0-1,-1 0 0,1 0 0,-1 1 1,0 0-1,0 0 0,-1 1 1,0-1-1,0 1 0,0 1 1,0-1-1,5 11 0,74 173 389,-14-26-531,-57-138-43,0 2 92,19 29 0,-30-55-133,-1 1 1,0-1 0,0 1 0,0-1-1,0 1 1,1 4 0,3 8-60,-4-14 131,1-5 187,0 2-266,1 1 1,0-1-1,0 0 1,0 1-1,-1-1 1,1 0-1,-1-1 0,1 1 1,-1 0-1,0-1 1,0 1-1,0-1 1,0 0-1,0 0 1,-1 0-1,0 0 1,1 0-1,-1 0 0,0 0 1,0 0-1,0-5 1,102-398-717,-57 260 651,-22 84-810,-19 53 82,3 8-3779,-6 1 2883,1 1 0,-1 0 0,0 1 0,1-1 0,-1 0 0,3 3 0,8 7-1506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2:44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2912,'14'-24'15959,"-14"24"-15903,0 4 182,1-1-1,-1 0 0,1 1 0,0-1 0,0 0 1,2 4-1,5 20 481,-7 92 1044,-1-37-1161,3-10-459,1 50 183,-3-41-2894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2:44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59 7232,'-2'-17'2314,"2"17"-2283,-1 0 0,1 0-1,0-1 1,0 1-1,0 0 1,0 0-1,0 0 1,0-1 0,0 1-1,0 0 1,0 0-1,0 0 1,0-1-1,0 1 1,0 0 0,0 0-1,1-1 1,-1 1-1,0 0 1,0 0-1,0 0 1,0 0 0,0-1-1,0 1 1,0 0-1,1 0 1,-1 0 0,0 0-1,0-1 1,4-3-20,-3 2 296,0 0 0,1 1 0,-1-1 0,1 1 0,-1-1 0,1 1 0,0-1 0,-1 1 0,1 0 0,0 0 1,3-2-1,5 0 326,1 0 0,0 1 0,-1 0 0,1 1 0,0 0 0,0 0 0,0 1 1,0 1-1,-1 0 0,1 0 0,0 1 0,0 0 0,11 5 0,-3-2 68,2 1 234,23 9 1,-38-13-631,0 1 0,0 0 1,0 1-1,0-1 0,-1 1 0,1 1 0,8 8 0,-14-13-262,1 1-1,-1-1 1,1 1-1,-1-1 1,1 1-1,-1-1 0,1 1 1,-1 0-1,1-1 1,-1 1-1,0 0 1,0 0-1,1-1 0,-1 1 1,0 0-1,0-1 1,0 1-1,0 0 0,0 0 1,0-1-1,0 1 1,0 0-1,0 0 1,0-1-1,0 1 0,0 0 1,-1 1-1,0-1-9,0 0-1,0 1 1,0-1-1,0 0 1,0 0-1,0 0 1,-1 0-1,1 0 0,0 0 1,-1 0-1,1 0 1,-2 1-1,-5 1-99,1 0-1,-1-1 0,-15 4 0,13-4-954,-1-1-1,0 0 1,1 0-1,-1-1 1,0-1-1,-20-3 1,13-1-973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2:45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13 7040,'5'-12'3648,"-10"12"-288,0 7-1920,-12 7 1599,1 6-1759,-11 13-352,4 5-544,-14 6-288,4 1-64,-5 5-4352,16-1 2369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6:24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1 209 3232,'9'-9'9225,"-9"9"-9043,1 0 0,0-1-1,-1 1 1,1-1-1,-1 1 1,1-1-1,-1 1 1,1-1 0,-1 1-1,1-1 1,-1 0-1,1 1 1,-1-1-1,0 1 1,1-1 0,-1 0-1,0 0 1,0 1-1,0-1 1,1 0 0,-1 1-1,0-1 1,0 0-1,0-1 1,4-10 118,-4 11-259,1 0 0,0 0-1,-1 0 1,0-1 0,1 1 0,-1 0-1,1 0 1,-1 0 0,0-1 0,0 1-1,0-1 1,4-10 145,-3 12-153,-1-1-1,1 0 1,-1 0-1,1 0 1,-1 0-1,0 0 1,1 0-1,-1 0 1,0 0-1,0 0 1,1-2-1,4-5 37,-5 8-71,0 0 0,0 0-1,1-1 1,-1 1 0,0 0 0,0 0-1,0-1 1,0 1 0,0 0-1,0 0 1,0 0 0,1-1-1,-1 1 1,0 0 0,0 0-1,0 0 1,1-1 0,-1 1-1,0 0 1,0 0 0,0 0-1,1 0 1,-1 0 0,0-1-1,0 1 1,1 0 0,-1 0-1,0 0 1,0 0 0,1 0-1,-1 0 1,0 0 0,1 0-1,-1 0 1,0 0 0,0 0 0,1 0-1,-1 0 1,0 0 0,0 0-1,1 1 1,-1-1 0,0 0-1,0 0 1,0 0 0,1 0-1,-1 0 1,0 0 0,0 1-1,1-1 1,-1 0 0,0 0-1,0 0 1,0 1 0,0-1-1,1 0 1,-1 0 0,0 1-1,0-1 1,6 14 22,-6-13-29,6 19 105,-1 1 1,-1 0-1,1 21 0,-2-19-31,0 0 1,8 25 0,6 10 92,-9-26 36,2-1-1,1 0 1,27 53 0,2-15 526,-40-68-709,1-1-1,-1 1 1,1 0 0,0 0-1,-1-1 1,1 1 0,0 0-1,-1-1 1,1 1 0,0 0-1,0-1 1,-1 1 0,1-1-1,0 1 1,0-1 0,0 0-1,0 1 1,0-1 0,-1 0-1,3 0 1,-2 0 304,1 0 10,1 0-267,-1 0-1,1-1 1,0 0-1,-1 0 1,1 0-1,-1 0 1,1 0-1,-1 0 1,1-1-1,-1 1 1,0-1-1,0 0 1,3-2 0,0 0-3,0-1 0,-1 0 1,1 0-1,6-11 1,2-11 34,0 0 1,-2 0 0,10-43 0,-4 15-6,0 4-38,47-125-73,-2 43-342,-52 101-251,-8 58-15367,-5-11 12602,-9 4 1523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6:25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32 120 5408,'-5'-9'5323,"5"18"-2849,0-6-2291,1 1 0,-1-1-1,1 1 1,-1-1 0,1 0 0,2 5-1,-2-5-40,1 1 0,-1-1 0,-1 1 0,1-1-1,0 1 1,-1 4 0,-1 13 747,-7 37 0,1-22-198,1 5-135,1-10-98,-2 53 0,2-50 230,10-45 144,-4 1-1327,0 1 1,4-19-1,-3 18 3,0 0 0,1-18 0,-11-73 944,3 54-429,5 35 44,0 0 1,1 0-1,1 1 1,0-1 0,0 0-1,1 1 1,0 0-1,1 0 1,0 0-1,1 0 1,1 0-1,-1 1 1,2 0 0,-1 0-1,1 1 1,1 0-1,11-12 1,-16 19-51,-1 0 0,0 0 0,0 0 0,0 0 0,1 1 0,-1-1 0,1 1 0,0-1 0,-1 1 0,1 0 0,0 0 0,0 0 0,0 1 0,-1-1 0,1 1 0,0-1 0,0 1 0,0 0 1,0 0-1,0 0 0,0 1 0,0-1 0,0 1 0,-1-1 0,1 1 0,0 0 0,0 0 0,-1 0 0,1 1 0,0-1 0,-1 1 0,1-1 0,-1 1 0,0 0 0,0 0 0,1 0 0,-1 0 0,-1 0 0,1 1 0,2 3 0,2 2 189,0 2 0,-1-1 0,0 1 0,0-1 0,-1 1 0,-1 1 0,0-1 0,3 15 0,-5-22-90,-1 1 1,0 0-1,0 0 0,0 0 0,0-1 1,-1 1-1,1 0 0,-1 0 1,0-1-1,0 1 0,-3 5 0,3-6-75,-1 0 0,0-1 0,0 0 0,0 1 0,0-1 1,0 0-1,0 0 0,0 0 0,-1 0 0,1 0 0,-1-1 0,1 1 0,-1-1 0,0 1 0,1-1 0,-6 1 0,3-1-35,1 0 0,0 0 0,-1 0 0,1-1 1,-1 1-1,1-1 0,-1-1 0,0 1 0,1-1 0,-1 1 0,1-1 1,-7-2-1,4 0-694,0 0 0,1 0 0,-1-1 0,1 1 0,-1-1 0,-9-9 0,15 13 474,1-1 0,-1 1 0,0-1 0,1 1 0,-1-1 0,1 0 0,-1 1 0,1-1 0,-1 0 0,1 1 0,-1-1 0,1 0 0,-1 0 0,1 1 0,0-1 0,-1 0 0,1 0 0,0 0 0,0 0 0,0-1-248,1 1 0,-1-1 0,1 1 0,-1 0 0,1 0 0,0-1 0,-1 1 0,1 0 0,0 0 0,0 0 0,1-2 0,11-15-4908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6:25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14 8640,'5'-13'3200,"-10"13"-2496,5 8-192,-5-3 2112,-4 7-1537,-4 11 833,-10 9-1120,-4 7-384,-4 6-256,-4-1-160,-2 0 32,1 0-32,1-5 0,3-2-4575,4 0 2495,11-11-5600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9:52.0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28 544 5568,'-3'1'594,"0"0"1,0 1 0,0-1-1,0 1 1,0 0 0,1 0-1,-5 4 1,14-13 4471,-3 4-4741,0-1 1,-1 1-1,1-1 1,-1 0-1,0 0 0,0 0 1,3-5-1,35-70 983,-16 30-530,60-87 0,-61 106-567,1 2 0,2 1 0,0 1 0,2 1 0,1 2 0,40-24 0,-50 32-142,-10 8-54,19-12 0,-27 18-29,1 0 0,-1 0 0,0 0 1,0 1-1,0-1 0,1 0 0,-1 1 0,0-1 0,1 1 1,-1 0-1,0 0 0,1 0 0,-1 0 0,1 0 0,2 1 1,-5-1 11,1 0 0,-1 0 0,1 1 0,0-1 0,-1 0 1,1 0-1,-1 1 0,1-1 0,-1 0 0,1 1 0,-1-1 0,1 0 1,-1 1-1,1-1 0,-1 1 0,1-1 0,-1 1 0,0-1 1,1 1-1,-1-1 0,0 1 0,1-1 0,-1 1 0,0 0 0,0-1 1,0 1-1,1-1 0,-1 1 0,0 0 0,0-1 0,0 1 1,0 0-1,0 0 0,-8 20 42,6-15-28,-53 99 46,15-30-47,28-50 5,-64 148 203,66-130 336,10-43-549,0 0 0,0 0 1,0 0-1,0 0 1,0 0-1,0 0 0,0 0 1,1 0-1,-1 0 0,0 0 1,0 0-1,0 0 1,0 0-1,0 0 0,0 0 1,0 0-1,0 0 0,0 0 1,0 0-1,0 0 1,0 0-1,0 0 0,0 0 1,0 0-1,0 0 0,1 0 1,-1 0-1,0 0 1,0 0-1,0 0 0,0 0 1,0 0-1,0 0 0,0 0 1,0 0-1,0 0 1,0 0-1,0 0 0,0 0 1,0 0-1,0 0 0,0 1 1,0-1-1,0 0 0,0 0 1,0 0-1,0 0 1,0 0-1,0 0 0,0 0 1,0 0-1,1 0 0,-1 0 1,0 0-1,0 0 1,0 0-1,0 0 0,8-8 232,15-20 35,15-18-215,3 1 1,2 2 0,2 1-1,85-60 1,-124 98-122,1-1 1,0 1 0,0 0-1,0 0 1,0 1-1,14-5 1,-20 8 59,-1 0 1,1 0 0,0 0-1,0 0 1,-1 0 0,1 0-1,0 0 1,0 0-1,-1 0 1,1 0 0,0 1-1,0-1 1,-1 0 0,1 0-1,0 1 1,-1-1 0,1 1-1,-1-1 1,1 0 0,0 1-1,-1-1 1,1 1 0,-1-1-1,1 1 1,-1 0 0,1-1-1,-1 1 1,0-1 0,1 1-1,-1 0 1,0-1 0,1 1-1,-1 0 1,0 0 0,0-1-1,0 2 1,1 3-22,0 0 0,0 0-1,-1 0 1,0 6 0,0-11 24,-1 14-11,0 0 0,-5 17 0,-1 11 6,4-19 25,1-9 26,1 1 1,0-1-1,0 0 1,1 1-1,3 15 1,-3-29-28,0 0 1,1 0-1,-1 1 1,0-1-1,1 0 1,-1 0 0,1 0-1,-1 0 1,1 0-1,0 0 1,-1 0-1,1 0 1,0 0-1,0 0 1,0 0-1,-1 0 1,1 0-1,0 0 1,0-1-1,0 1 1,1 0-1,-1-1 1,0 1-1,0-1 1,0 1-1,0-1 1,0 0-1,1 1 1,-1-1-1,0 0 1,0 0-1,1 0 1,-1 0-1,0 0 1,0 0-1,1 0 1,0-1-1,5-3 38,1 0 0,-1 0 1,-1-1-1,1-1 0,-1 1 0,0-1 0,9-10 0,-14 15-55,90-104-210,-85 101 134,-4 7-117,-2 11 8,-11 41 88,7-36 83,0 0 0,1 0-1,-1 22 1,8 18 108,-4-58-84,0 0 1,1 0-1,-1 0 1,0 0-1,0 0 0,1 0 1,-1 0-1,0 0 1,1 0-1,-1 0 0,1-1 1,-1 1-1,1 0 1,-1 0-1,1 0 0,0-1 1,1 2-1,-2-1-3,1-1-1,0 0 1,-1 0 0,1 1-1,0-1 1,-1 0-1,1 0 1,0 0-1,-1 0 1,1 0 0,0 0-1,-1 0 1,1 0-1,0 0 1,-1 0 0,1 0-1,0 0 1,1-1-1,0 0 16,1-1-1,-1 1 1,1 0-1,-1-1 1,1 0-1,-1 0 0,0 1 1,4-6-1,2-3 10,-1 0-1,0-1 1,-1 0-1,0 0 1,-1-1 0,0 0-1,-1 0 1,0 0-1,-1 0 1,0 0-1,-1-1 1,-1 0 0,0 1-1,0-1 1,-1 0-1,-1 1 1,0-1-1,-3-13 1,2 20-68,1 0 1,-1 0 0,0 0-1,-1 1 1,1-1-1,-1 1 1,0 0-1,0 0 1,-1 0-1,-5-6 1,7 8 6,-1 0 0,1 0-1,-1 1 1,0-1 0,0 1 0,0 0-1,0 0 1,-1 0 0,1 0 0,0 1 0,-1-1-1,0 1 1,1 0 0,-1 0 0,0 0-1,-7-1 1,12 2 27,-1 0 0,0 0-1,0 1 1,0-1 0,0 0-1,0 0 1,0 0 0,0 0-1,0 0 1,0 0 0,0 0 0,0 0-1,0 0 1,0 0 0,0 0-1,0 0 1,0 0 0,0 0-1,0 0 1,0 0 0,0 1-1,-1-1 1,1 0 0,0 0-1,0 0 1,0 0 0,0 0 0,0 0-1,0 0 1,0 0 0,0 0-1,0 0 1,0 0 0,0 0-1,0 0 1,0 0 0,0 0-1,0 0 1,0 0 0,0 0 0,0 0-1,0 0 1,0 0 0,-1 0-1,1 0 1,0 0 0,0 0-1,0 0 1,0 0 0,0 0-1,0 0 1,0 0 0,0 0-1,0 0 1,0 0 0,8 5 15,17 2 19,-3-4-41,-1 0 1,1-2-1,43-4 1,64-15 357,-50 2-206,79-26 0,-150 39 46,-4 2-204,0 0 0,0 0 0,0-1 1,0 0-1,0 0 0,0 0 0,3-3 1,-6 5-149,-1 4 38,-2 9-28,-6 13 120,1-5 31,0 0 1,2 1-1,1 0 0,0 0 0,2 0 1,0 36-1,5 5 177,2-6-11,-5-56-122,1 0-29,-1 1-1,1 0 1,-1-1-1,1 1 1,-1-1 0,1 1-1,-1 0 1,0-1-1,0 1 1,0 0 0,0-1-1,-1 4 1,1-2-84,0 0 60,1-1 1,-1 1 0,0-1 0,1 0 0,-1 1 0,1-1 0,0 0 0,0 1 0,0-1 0,0 0-1,3 4 1,4 11 129,-7-17-106,-1 0 1,0 0-1,0 0 0,1 0 0,-1 0 0,0 0 0,0 0 0,1 0 1,-1 0-1,0 1 0,1-1 0,-1 0 0,0 0 0,0 0 0,1-1 1,-1 1-1,0 0 0,0 0 0,1 0 0,-1 0 0,0 0 0,1 0 1,-1 0-1,0 0 0,0 0 0,0-1 0,1 1 0,-1 0 0,0 0 1,0 0-1,0-1 0,1 1 0,-1 0 0,0 0 0,17-15 287,-9 7-219,0-1-1,7-10 0,0-5 21,17-42 1,-2 4-9,-4 10 0,21-38-183,-38 72-289,-7 16 7,-6 9 70,-1 5 297,1 0 1,0 0-1,1 1 1,1-1-1,0 1 1,0-1 0,1 1-1,1 0 1,0-1-1,0 1 1,2 0-1,-1-1 1,7 24 0,-7-33 26,1 0 1,-1 0 0,0 0 0,1 0 0,-1-1 0,1 1-1,0 0 1,0-1 0,0 1 0,0-1 0,1 0-1,-1 0 1,1 0 0,-1 0 0,1 0 0,0 0 0,0-1-1,-1 1 1,1-1 0,0 0 0,0 0 0,1 0 0,-1 0-1,0 0 1,0-1 0,0 1 0,0-1 0,1 0 0,-1 0-1,4-1 1,1 0 15,1 0 0,0-1-1,0 0 1,-1 0 0,1-1-1,-1 0 1,0-1 0,0 0-1,15-9 1,8-11 17,-1-1 1,-1-2-1,-1-1 1,30-38 0,-43 51-106,5-6-28,-19 20 74,0 0 0,0 0 0,0-1-1,0 1 1,0 0 0,-1-1 0,1 1 0,0 0 0,-1-1 0,1 1 0,-1-1 0,1-2 0,21-21 41,5-11 4,-25 34-58,-1 1-1,0-1 0,1 1 1,-1 0-1,1 0 1,-1 0-1,1 0 1,-1 0-1,1 0 0,0 0 1,0 0-1,-1 1 1,1-1-1,0 1 1,0-1-1,0 1 0,0 0 1,-1 0-1,1-1 1,3 2-1,0-1-22,1 0 0,0 1 1,0 0-1,-1 1 0,10 2 0,4 2 82,0 0-1,0-2 1,0-1 0,1 0-1,-1-1 1,1-1 0,0-1-1,-1-1 1,1 0 0,20-5-1,-15 2-164,-1 1-1062,47-14 0,-52 12-390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6:26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15 100 7968,'-5'-20'2944,"-4"20"-2272,9 5-192,9-5 1504,5-5-1184,7-1 863,16-3-959,26-2-512,27-3-160,13 3-192,-4-1 64,-9 9-3391,-5 3 1919,-4-14-5280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6:28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0 128 4064,'1'-1'149,"-1"0"0,0 0 0,1 0 0,-1 0 0,1 1 0,-1-1 0,1 0 0,0 0-1,-1 0 1,1 1 0,0-1 0,0 0 0,-1 1 0,1-1 0,0 0 0,0 1 0,0-1 0,0 1 0,0-1 0,1 1 0,5-4 2824,-7 3-2902,1 1 0,-1 0 1,1 0-1,-1 0 0,1-1 0,0 1 0,-1 0 1,1 0-1,-1 0 0,1 0 0,-1 0 0,1 0 1,0 0-1,-1 0 0,1 0 0,-1 0 0,1 1 1,-1-1-1,1 0 0,-1 0 0,1 0 0,-1 1 1,1-1-1,-1 0 0,1 1 0,-1-1 0,1 0 1,-1 1-1,1-1 0,-1 1 0,10 12 597,-4 0-63,0 1 0,6 27 1,-8-26-300,20 85 1023,-15-57-623,2 0-1,30 75 0,-37-108-580,-1-1 0,4 18-1,-4-15 223,7 22-1,-7-26-234,-1 0 0,-1 0 0,1 0 0,-1 12 0,-1-19-84,0 0 0,0 0-1,0 0 1,0 0 0,0 0 0,0 0-1,0 0 1,0 0 0,0 0 0,1 0 0,-1 0-1,0 0 1,1 0 0,-1 0 0,1-1-1,-1 1 1,1 0 0,-1 0 0,1 0 0,-1-1-1,1 1 1,0 0 0,0 0 0,1 1 308,-8 0 92,6-2-414,0 0-1,0 0 0,0 0 1,0 0-1,0 0 0,0 0 1,0 0-1,0-1 0,0 1 0,0 0 1,0 0-1,0 0 0,0 0 1,0 0-1,0 0 0,0 0 1,1 0-1,-1 0 0,0 0 0,0-1 1,-1 1-1,1 0 0,0 0 1,0 0-1,0 0 0,0 0 1,0 0-1,0 0 0,0 0 0,0 0 1,0 0-1,0-1 0,0 1 1,0 0-1,0 0 0,0 0 1,0 0-1,0 0 0,0 0 0,0 0 1,0 0-1,0 0 0,-1 0 1,1 0-1,0 0 0,0 0 1,0 0-1,0 0 0,0 0 0,0 0 1,0 0-1,0 0 0,0 0 1,0 0-1,-1 0 0,1 0 1,0 0-1,0 0 0,0 0 0,0 0 1,0 0-1,0 0 0,0 0 1,4-6 62,-1 1 0,1-1 0,-1 0 0,-1 0 0,1 0 0,-1 0 0,0-1 0,2-7 0,4-13 141,49-166 91,25-66-824,-74 239 61,0 1-1,14-23 1,-19 37-102,-1 1 1,1 0-1,1 0 0,-1 0 0,0 0 1,1 0-1,0 1 0,0 0 0,0-1 1,0 1-1,0 1 0,1-1 0,-1 1 1,9-4-1,6 4-2312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6:29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44 4896,'-2'-3'2896,"8"10"-422,-4 0-2066,1 1-1,-1 0 0,-1-1 1,0 1-1,1 13 0,-3 43 837,0-26-756,0 9 118,-2 1-1,-2-1 0,-14 57 0,19-100-662,-8 24 1087,8-27-1008,0-1 0,0 0 1,0 0-1,0 0 0,0 0 0,0 1 0,0-1 0,0 0 1,0 0-1,0 0 0,0 0 0,0 0 0,0 1 0,0-1 1,0 0-1,-1 0 0,1 0 0,0 0 0,0 0 0,0 0 1,0 1-1,0-1 0,0 0 0,0 0 0,0 0 0,-1 0 0,1 0 1,0 0-1,0 0 0,0 0 0,0 0 0,0 1 0,-1-1 1,1 0-1,0 0 0,0 0 0,0 0 0,0 0 0,-1 0 1,0-15 725,2-28-572,1-1 0,13-61 0,-9 76-279,1 0 1,2 1 0,1 0 0,21-43-1,-29 68 94,0 0-1,0 0 0,0 0 0,0 0 0,1 1 0,-1-1 0,1 1 0,-1-1 0,1 1 0,0 0 0,0 0 0,6-3 1,-7 4 9,-1 1 1,1-1 0,0 1 0,-1-1 0,1 1 0,0 0 0,-1 0 0,1-1 0,0 1 0,-1 0 0,1 0 0,0 1 0,0-1-1,-1 0 1,1 1 0,0-1 0,-1 1 0,1-1 0,-1 1 0,1 0 0,-1 0 0,1-1 0,-1 1 0,1 0 0,-1 0-1,0 1 1,1-1 0,-1 0 0,1 2 0,6 8 141,0 0 0,-1 0 0,0 0 0,-1 1 1,6 15-1,-3 0-38,10 38 0,-10-14 96,-7-33 28,10 33 0,-11-46-70,0 0-1,0-1 0,0 1 1,-1 0-1,1 8 0,6-24 691,-2 0-627,-1 0 0,-1 0-1,3-17 1,1-2 59,5-17-53,24-107-742,-30 119-1228,-3 24-499,-1-1 0,1-21 0,-3 19-4163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6:30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0 7968,'0'0'2944,"-5"4"-2272,-3 4-192,3 0 2048,-8 4-1472,-10 3 767,-4 1-1055,4 1-288,-4-2-320,6 2-64,-3-1-32,6-4 96,1-4-96,2-1-1024,2 6 544,0-1-3807,5-4 2335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6:31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36 6048,'-5'-7'2240,"10"2"-1728,17 2-160,-4 3 1856,18-5-1280,9 5 768,13 0-992,1-3-480,12-1-160,20-1-64,17 2 0,-5 3-5632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7:15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4929 7817 2304,'3'-1'7008,"4"-5"-3495,47-35-2258,-9 3-649,-22 21-322,-2-1 1,0-1-1,34-41 1,-29 22 19,26-51 1,-14 21 237,189-294 2621,-178 289-2800,62-89 189,-86 130-471,2 1 0,56-51-1,87-55 411,-91 71-228,-2-3 0,92-109 0,-119 117-74,27-28-138,133-120 40,-181 177-82,-3-2-1,0-1 1,-2-1-1,33-68 1,-31 53-24,1 0 0,2 3 1,56-70-1,-9 31 82,50-61 138,-107 123-171,-1-1 0,-2-1 0,-1-1 0,14-34 1,-1-17 26,29-136 0,-48 167-29,-2 1 0,2-92 0,-9 115-34,0-71-164,-14-115 1,10 180 132,-2 0 1,0 0-1,-2 1 0,-1 1 0,-2-1 0,-1 1 0,0 1 0,-21-31 0,-191-240 385,195 261-336,-19-22-141,-70-67 1,95 105 87,0 1 0,-2 1 0,0 1 1,-1 1-1,-1 1 0,-29-12 0,-254-83-246,85 34 92,-108-17 96,2 0 158,30 9-86,225 67 24,-312-75 15,1 25 43,150 23 51,24 2-151,-78-11 100,-194-75 304,427 109-359,-73-36 1,-50-37 366,131 66-319,0 3-35,-69-25 0,-57-7 9,-40-16 196,145 45-161,-214-80 364,140 48 48,121 46-465,1 0 1,0-1-1,-40-32 0,-96-117 400,94 91-384,42 49-11,-2 2-1,0 0 0,-54-34 1,-91-38-47,155 86 40,-11-6 36,1-2 1,0 0 0,1-2-1,-28-23 1,43 30-43,0 1 0,1-1 0,0-1 0,1 1 0,-10-20 0,-23-63 235,34 78-230,-34-92 100,-8-22 113,35 99-178,-1 1 0,-24-36 0,13 31-113,-1 2 0,-50-50 0,65 68 114,8 11-17,1 0 0,-1 0 1,1 0-1,-1 0 0,-3-2 1,5 4 23,-1 1-153,2 0 92,0 1 0,0-1 0,-1 0 0,1 0-1,0 0 1,0 0 0,0 0 0,-1 0 0,1 0-1,0 0 1,0 0 0,0 0 0,-1 0 0,1 0-1,0 0 1,0 0 0,0 0 0,0 0-1,-1 0 1,1 0 0,0-1 0,0 1 0,0 0-1,0 0 1,-1 0 0,1 0 0,0 0 0,0 0-1,0 0 1,0-1 0,0 1 0,-1 0-1,1 0 1,0 0 0,0 0 0,0 0 0,0-1-1,0 1 1,0 0 0,0 0 0,0 0 0,0-1-1,0 1 1,0 0 0,-1 2 16,1 1 1,0-1-1,-1 0 0,1 1 1,-1-1-1,0 0 0,0 0 1,0 0-1,0 0 1,0 1-1,0-1 0,0 0 1,-3 2-1,-25 25-8,3-4 22,19-16-28,-13 14 12,1 1 1,1 1-1,-21 38 0,29-50 232,10-13-187,-1 1-1,1-1 1,0 1-1,-1-1 0,1 1 1,0-1-1,-1 1 0,1-1 1,-1 0-1,1 1 1,-1-1-1,1 0 0,-1 1 1,1-1-1,-1 0 1,1 0-1,-1 0 0,1 1 1,-1-1-1,1 0 1,-1 0-1,1 0 0,-1 0 1,0 0-1,0 0 1,-2-4 5,1 0 0,-1 0 0,1 0 0,0 0 0,0-1 0,0 1 0,1-1 0,0 1 1,0-1-1,0 1 0,0-1 0,0-9 0,-4-17-161,-31-136 174,12 30-177,9 47 237,14 64-312,1 15-51,1 12 219,-1 1 0,1 0 0,0-1 0,0 1-1,0-1 1,0 1 0,0-1 0,0 0 0,2 2 0,0 1 3,8 9 29,0-1 1,2 0 0,-1 0 0,1-1 0,1-1 0,0 0 0,29 14 0,5-1 82,61 18-1,24 11-2,-123-46-111,-1 1 1,1-1-1,-2 2 1,1-1 0,-1 1-1,0 0 1,0 1 0,8 13-1,-13-17 21,0 0-1,0 0 1,-1 0 0,3 9-1,2 5 45,7 16-9,-14-35-23,0 0 1,0 1-1,1-1 0,-1 1 1,0-1-1,0 0 1,1 1-1,-1-1 0,0 1 1,0-1-1,0 1 1,0-1-1,0 1 0,0-1 1,0 1-1,0-1 0,0 0 1,0 1-1,0-1 1,0 1-1,0-1 0,0 1 1,0-1-1,0 1 1,0-1-1,0 1 0,-1-1 1,1 0-1,0 1 1,0-1-1,-1 1 0,1-1 1,0 0-1,-1 1 1,1-1-1,0 0 0,-1 1 1,1-1-1,0 0 0,-1 0 1,1 1-1,-1-1 1,1 0-1,-1 0 0,1 0 1,0 1-1,-1-1 1,1 0-1,-1 0 0,1 0 1,-2 0-1,-2 0 132,0 0 0,0 0 1,-1-1-1,-6-1 0,10 2-164,-31-5-2,0 1 0,-32 2 0,19 0-816,42 2 821,-24-2-1303,26 2 1094,0 0 0,0 0 0,0 0 0,0 0 0,1-1 0,-1 1 0,0 0 0,0 0 0,0-1 0,0 1 0,0 0 0,1-1 0,-1 1 0,0-1 0,0 1 0,1-1 0,-1 1 0,0-1 0,1 1 0,-2-2 0,8-10-2453,1 0 805,18-38-7221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7:23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6 512 3136,'-1'-2'445,"0"0"1,1 1-1,-1-1 0,0 0 1,1 0-1,-1 0 1,1 0-1,0 0 0,0 0 1,0 0-1,0 0 1,0-2-1,0 0 1029,1 2-1242,0 1 0,0-1 1,0 0-1,0 1 0,0-1 1,1 1-1,-1-1 0,3-1 1,-3 2-26,0 0-135,0 0 1,1-1-1,-1 1 0,1 0 0,-1 0 0,1 1 0,-1-1 0,1 0 0,0 0 0,-1 1 1,1-1-1,0 1 0,-1 0 0,5-1 0,24 3 358,-5 1-22,126 1 424,-113-1-696,25 2 171,45-4-52,177-7 386,-280 5-605,99-11 535,-86 9-567,0-1 0,1-1 0,24-10 1,94-49 417,56-23-92,-118 59-192,158-55 444,-190 70-508,26-11 76,-36 7-310,-17 9 231,-6 2 7,-9 5 71,9-10-10,-10 11-118,-19 0 6,9 0-11,0 1 1,-14 3-1,14-2 51,-1 0 0,-14 0 1,-98 3 480,53-1-643,-39-2 521,-29 2-164,20-4 394,110-1-585,10-1-15,14-2 25,147-4-33,145-4 352,-272 8-344,63-16 0,-88 16-2,0 0 0,15-8-1,-17 8-88,-1 0-1,1 0 1,0 1-1,12-3 1,-16 5 27,0 0 0,-1-1 0,1 0 0,-1 0 0,9-5 0,-13 7 6,1 0 0,-1 1-1,1-1 1,-1 0 0,1 0 0,-1 1 0,0-1-1,1 0 1,-1 1 0,1-1 0,-1 1 0,0-1 0,1 0-1,-1 1 1,0-1 0,1 1 0,-1 0 0,0-1-2,2 4 11,-1 0 0,0-1-1,1 1 1,-2 0 0,1 0-1,0 0 1,-1-1 0,0 1 0,0 0-1,0 0 1,0 0 0,-1 5-1,-2 5 16,-10 27-1,5-14-12,-5 29 135,7-31-52,0 0 1,-12 28-1,15-46-68,2-4-25,0 0 0,0 0 0,-1 0 0,1 0 0,-1 0 0,-3 4 0,5-7 15,-1 1 0,1-1 0,-1 1 0,0-1 0,1 1 0,-1-1 0,1 1 0,-1-1 0,0 0 0,0 1 1,1-1-1,-1 0 0,0 0 0,1 0 0,-1 1 0,0-1 0,0 0 0,1 0 0,-1 0 0,0 0 0,0 0 0,0 0 0,1-1 0,-1 1 0,0 0 0,1 0 0,-1 0 0,0-1 1,0 1-1,1 0 0,-1-1 0,0 1 0,1-1 0,-1 1 0,0-1 0,-45-36 226,36 28-231,0 0 0,-1 1 0,0 0 0,0 0 1,-1 2-1,-19-10 0,-15 1 121,0 2 0,-57-8 0,-98-5 191,165 22-275,25 4-28,10 0-19,-1 1 0,1-1 1,-1 0-1,1 0 0,-1 0 0,0 0 1,1 0-1,0-1 0,-1 1 0,1 0 0,-1-1 1,1 1-1,-1-1 0,1 1 0,-3-2 1,4 1-4,0 1 0,0 0 1,0 0-1,0 0 0,0-1 1,0 1-1,0 0 0,0 0 0,0 0 1,0-1-1,0 1 0,1 0 1,-1 0-1,0 0 0,0-1 1,0 1-1,0 0 0,0 0 1,0 0-1,0-1 0,1 1 1,-1 0-1,0 0 0,0 0 1,0 0-1,0 0 0,1 0 1,-1-1-1,0 1 0,0 0 1,0 0-1,1 0 0,-1 0 1,0 0-1,0 0 0,1 0 1,-1 0-1,0 0 0,0 0 0,0 0 1,1 0-1,-1 0 0,15-2-15,-14 2 15,267-9 79,-219 9-411,19 0-1468,-1 3-1,70 12 1,82 39-8065,-122-27 7071,50 11-1020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7:3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3072,'1'2'8808,"11"1"-4056,-4 0-6376,18 6 1902,-22-8-233,-1-1 0,1 1 0,-1 1 0,1-1 0,-1 0 0,1 1 0,-1 0 0,0 0-1,0 0 1,0 0 0,0 0 0,0 1 0,0-1 0,-1 1 0,5 5 0,17 29 66,-16-25-25,0 0-1,7 15 1,20 44-105,10 26 347,-34-74-203,0-1-1,22 33 0,-21-38-166,-5-4 58,1-1 0,1-1 0,0 0 0,17 18 0,-12-17 60,0 0-7,26 18-1,43 18 420,135 58 0,-210-102-509,0 1 1,0 0-1,0 0 0,-1 1 0,0 0 1,0 0-1,-1 0 0,8 10 0,0 1 120,17 22 229,-27-31-319,0 0 1,0 0-1,-1 0 0,0 0 1,0 1-1,-1-1 0,2 14 1,7 18 64,-9-33-85,0 0 1,0 0-1,0 0 1,-1 0-1,0 10 0,0-14 24,-1 0 0,1 1-1,-1-1 1,1 0-1,0 0 1,0 0-1,1 0 1,-1 0-1,1 0 1,2 4-1,-2-5 7,-1 1-1,1-1 1,-1 1-1,1 0 1,-1-1-1,0 1 1,0 0-1,-1 0 1,1 0-1,0 4 1,-1-7 34,0 6 723,0-12-240,0-1-466,0 0 1,0 0-1,-1-1 1,0 1-1,0 1 0,-1-1 1,0 0-1,0 0 1,-4-8-1,0-1 67,0 0 0,-4-18 0,-7-19 124,-6-21 150,-8-7-753,14 37 518,14 29-254,2 12 84,1-1 0,-1 1-1,0 0 1,0-1 0,0 1-1,0 0 1,0 0 0,-1 0-1,-2-4 1,3 5-16,0 1 1,0 0-1,0-1 1,1 1-1,-1 0 0,0-1 1,1 1-1,-1-1 1,1 1-1,-1-1 0,1 1 1,0-1-1,0 0 1,-1-2-1,-1-4 101,2 8-82,0 0-1,-1-1 1,1 1-1,0 0 1,0-1 0,0 1-1,0 0 1,-1-1 0,1 1-1,0-1 1,0 1-1,0 0 1,0-1 0,0 1-1,0 0 1,0-1 0,0 1-1,0-1 1,0 1-1,1-1 1,0-1-44,-1 1 22,0 0 1,0 1-1,0-1 0,0 0 0,0 0 0,0 1 0,-1-1 1,1 0-1,0 1 0,-1-1 0,1 0 0,0 1 0,-1-1 1,1 0-1,-1 0 0,-2-5 214,2 6-225,-1 0-41,1 0 57,0-1-50,4-9-31,-2 18-19,1-1 0,1 0 0,-1 1 0,1-1-1,4 7 1,6 18 128,9 20-111,-9-20 140,-10-26-57,0 1 1,0 0-1,-1 1 1,3 13-1,3 30 211,-3 9-230,-5 21 688,-1-81-463,0 0-185,0-1 0,0 1 0,0-1 0,0 1 0,0-1 1,1 1-1,-1-1 0,0 1 0,0-1 0,1 0 0,-1 0 0,0 1 1,1-1-1,-1 0 0,1 0 0,-1 0 0,1 1 0,-1-1 0,1 0 1,0 0-1,-1 0 0,1 0 0,0-1 0,-4-6 72,-3-4-1,-2 1 0,0 0 1,0 1-1,-1 0 0,0 0 0,-1 1 1,0 1-1,-16-11 0,10 10-64,-1 0-1,0 0 0,0 2 1,-1 0-1,-25-5 0,20 6-78,9 2 30,0 1 0,0 0-1,-29-1 1,14-1 29,29 5 43,-2 1-347,11 1 346,0 0 0,0-1-1,0 0 1,1 0 0,-1-1 0,12 0 0,-14 0-63,7 0-35,-3 1 75,0-1-1,-1 0 0,1-1 1,0 0-1,-1 0 1,1-1-1,-1 0 0,0-1 1,13-5-1,-21 7 4,6-2 27,0-1-1,-1 1 1,0-1-1,7-5 1,-12 7-57,1 1 0,0-1 0,-1 0 1,0 1-1,1-1 0,-1 0 0,0 0 1,0 0-1,0 0 0,0 0 0,0 0 1,0 0-1,-1 0 0,1-1 0,-1 1 1,1 0-1,-1 0 0,0-3 0,0 5 6,0-1-1,0 1 0,0 0 1,0 0-1,0 0 0,0-1 1,-1 1-1,1 0 0,0 0 0,0-1 1,0 1-1,0 0 0,0 0 1,1-1-1,-1 1 0,0 0 1,0 0-1,0 0 0,0-1 1,0 1-1,0 0 0,0 0 1,0 0-1,0-1 0,1 1 1,-1 0-1,0 0 0,0 0 0,0-1 1,0 1-1,1 0 0,-1 0 1,0 0-1,0 0 0,0 0 1,1 0-1,-1-1 0,0 1 1,0 0-1,0 0 0,1 0 1,-1 0-1,0 0 0,0 0 1,1 0-1,10 9-301,9 19 91,18 52 384,-38-80-163,0 0-1,0 0 1,0 0-1,0 0 1,0 0-1,0 0 1,0-1-1,0 1 1,0 0-1,0 0 1,0 0-1,0 0 1,0 0-1,0 0 1,1 0 0,-1 0-1,0 0 1,0 0-1,0 0 1,0 0-1,0 0 1,0 0-1,0 0 1,0 0-1,0 0 1,0 0-1,0 0 1,0 0-1,1 0 1,-1 0 0,0 0-1,0 0 1,0 0-1,0 0 1,0 0-1,0 0 1,0 0-1,0 0 1,0 0-1,0 0 1,0 0-1,0 1 1,0-1 0,0 0-1,1 0 1,-1 0-1,0 0 1,0 0-1,0 0 1,0 0-1,0 0 1,0 0-1,0 0 1,0 0-1,-2-9 246,-11-12-211,8 12 38,-1 1 0,-7-20 0,13 26-110,-1 1-1,1-1 1,-1 0-1,0 0 1,0 1-1,1-1 1,-1 0-1,0 1 1,0-1 0,0 1-1,-1-1 1,1 1-1,-2-2 1,3 3 22,0 0 0,0 0 0,0 0 1,0 0-1,-1 0 0,1 0 0,0 0 1,0 0-1,0 0 0,0 0 1,0 0-1,0 0 0,-1 0 0,1 0 1,0 0-1,0 0 0,0 0 0,0 0 1,0 0-1,0 0 0,-1 0 0,1 0 1,0 0-1,0 0 0,0 0 1,0 1-1,0-1 0,0 0 0,0 0 1,0 0-1,0 0 0,0 0 0,-1 0 1,1 0-1,0 0 0,0 1 0,0-1 1,0 0-1,0 0 0,0 0 1,0 0-1,0 0 0,0 0 0,0 1 1,0-1-1,0 0 0,0 0 0,0 0 1,0 0-1,0 0 0,0 0 0,0 0 1,0 1-1,0-1 0,0 0 1,0 0-1,0 0 0,0 0 0,1 0 1,-1 0-1,0 1 0,1 9-24,-1-10 5,6 29 11,9 30 0,0-6 81,-10-32 140,14 38 0,-18-59-243,-1 1 0,0-1 1,1 1-1,-1-1 0,0 0 1,1 1-1,-1-1 0,1 1 1,-1-1-1,1 0 0,-1 0 1,1 1-1,-1-1 0,1 0 1,-1 0-1,1 1 0,-1-1 1,2 0-1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8:1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65 4896,'-1'-8'9002,"-12"12"-7632,1 1-1001,5-4-247,0 0 60,1 0-1,-1 0 0,0-1 1,0 0-1,0 0 0,-9-2 1,15 1-165,0 1 0,0-1 0,0 1 1,0-1-1,0 1 0,0-1 0,0 0 1,0 0-1,0 1 0,0-1 0,0 0 0,1 0 1,-1 0-1,0 0 0,1 0 0,-1 0 0,1 0 1,-1 0-1,1 0 0,-1 0 0,1-2 0,-1 2-23,1 0-1,0 1 0,0-1 0,0 0 0,-1 0 0,1 0 0,0 0 0,0 0 1,0 0-1,0 1 0,0-1 0,1 0 0,-1 0 0,0 0 0,0 0 0,0 0 0,1 1 1,-1-1-1,1 0 0,-1 0 0,0 1 0,1-1 0,-1 0 0,1 0 0,0 1 1,-1-1-1,1 1 0,-1-1 0,1 0 0,1 0 0,4-2 46,0 0-1,0 1 1,0 0 0,0 0-1,0 0 1,0 0 0,1 1-1,-1 0 1,0 1 0,1-1-1,9 2 1,-16-1-24,0 0-1,0 0 1,1 0-1,-1 0 1,0 0-1,0 0 1,1 0-1,-1 0 1,0 0-1,0 0 1,0 0-1,1 0 1,-1 1-1,0-1 1,0 0-1,0 0 1,1 0-1,-1 0 1,0 0-1,0 1 1,0-1-1,0 0 1,0 0-1,1 0 1,-1 1-1,0-1 1,0 0-1,0 0 1,0 0-1,0 1 1,0-1-1,0 0 1,0 0-1,0 0 1,0 1-1,-5 8 297,2-6-254,0 0 0,-1-1-1,1 1 1,0-1 0,-5 2-1,2-1-17,-8 4 247,-27 10 0,38-16-235,0 0-1,-1 0 0,1 0 0,0 0 0,0-1 0,-1 1 0,1-1 1,0 0-1,-1 0 0,1-1 0,0 1 0,-1 0 0,1-1 0,0 0 1,-5-2-1,7 3-59,-1-1 1,1 1-1,0-1 0,0 0 1,0 1-1,0-1 0,0 0 1,0 0-1,1 1 1,-1-1-1,0 0 0,0 0 1,0 0-1,1 0 1,-1 0-1,1 0 0,-1 0 1,1-1-1,-1 0 1,1 1-22,0 0 0,0 0 1,0 0-1,0 0 1,0 0-1,0 0 0,1 0 1,-1 0-1,0 0 1,1 1-1,-1-1 0,0 0 1,1 0-1,-1 0 1,1 1-1,0-1 0,-1 0 1,1 0-1,1 0 0,1-2-41,0 1-1,1-1 0,0 1 0,-1 0 0,1 0 0,0 0 1,0 1-1,0-1 0,8-1 0,32-1 101,-39 4 33,-1 0-1,0 0 0,1 1 1,-1-1-1,0 1 0,1 0 1,-1 0-1,7 3 0,-11-3-43,1-1 0,0 0-1,0 0 1,-1 1-1,1-1 1,0 0-1,-1 1 1,1-1 0,0 1-1,-1-1 1,1 1-1,-1-1 1,1 1 0,-1-1-1,1 1 1,-1 0-1,1-1 1,-1 1-1,1 0 1,-1-1 0,0 1-1,0 0 1,1 0-1,-1-1 1,0 1-1,0 0 1,0 0 0,0-1-1,0 1 1,0 0-1,0 0 1,0-1 0,0 1-1,0 0 1,0 0-1,0-1 1,0 1-1,-1 0 1,1 0 0,0-1-1,-1 1 1,1 0-1,0-1 1,-1 1-1,1 0 1,-1-1 0,1 1-1,-1-1 1,1 1-1,-1-1 1,0 1 0,1-1-1,-2 1 1,-6 5 124,1-1 0,-1-1 0,-1 1 0,-15 5 0,21-9-95,0 0-1,-1 0 1,1 0-1,0-1 1,0 0-1,-1 1 0,1-1 1,0 0-1,0 0 1,-1-1-1,1 1 1,0-1-1,0 1 1,-1-1-1,1 0 0,0-1 1,-3 0-1,5 1-67,1 1 0,-1 0 0,1-1 0,-1 1 0,0-1 0,1 1 0,-1-1-1,1 1 1,-1-1 0,1 1 0,0-1 0,-1 0 0,1 1 0,-1-1 0,1 0-1,0 1 1,0-1 0,-1 0 0,1 1 0,0-1 0,0 0 0,0 0 0,0 1-1,0-2 1,0 1 16,0 1-1,0 0 1,0 0-1,0-1 1,1 1 0,-1 0-1,0 0 1,0-1-1,0 1 1,0 0-1,1 0 1,-1-1-1,0 1 1,0 0-1,0 0 1,1 0-1,-1 0 1,0-1-1,0 1 1,1 0-1,-1 0 1,0 0-1,0 0 1,1 0-1,-1 0 1,0 0 0,1 0-1,-1 0 1,0 0-1,0 0 1,1 0-1,-1 0 1,0 0-1,1 0 1,-1 0-1,0 0 1,0 0-1,1 0 1,-1 0-1,0 0 1,1 1-1,-1-1 1,1 0 0,0 0 0,0 0 0,-1 1 0,1-1 0,0 0 0,0 1 0,-1-1 0,1 1 0,0-1 0,-1 1 0,1-1 0,-1 1 0,1-1 0,0 1 0,-1 0 0,1 1 0,0 0 11,-1 1 0,1-1 0,-1 1 0,0-1 0,0 1 0,0-1 0,0 1 0,-1 4 0,1-6 22,0 0 0,0 0-1,0 0 1,0-1-1,0 1 1,0 0-1,-1 0 1,1 0-1,0 0 1,-1-1 0,1 1-1,0 0 1,-1 0-1,1-1 1,-1 1-1,1 0 1,-1-1 0,0 1-1,1 0 1,-1-1-1,0 1 1,1-1-1,-1 1 1,0-1-1,1 1 1,-1-1 0,0 0-1,-1 1 1,10-10 665,8-9-721,-11 12-72,1 1 0,-1-1 0,1 1 0,6-5 0,-12 10 93,1 0 0,-1 0 1,0-1-1,0 1 0,1 0 0,-1 0 0,0 0 0,0 0 1,1 0-1,-1 0 0,0 0 0,0 0 0,1 0 1,-1 1-1,0-1 0,0 0 0,1 0 0,-1 0 1,0 0-1,0 0 0,1 0 0,-1 0 0,0 1 0,0-1 1,0 0-1,1 0 0,-1 0 0,0 0 0,0 1 1,0-1-1,0 0 0,1 0 0,-1 0 0,0 1 0,0-1 1,0 0-1,0 0 0,0 1 0,0-1 0,0 0 1,0 0-1,0 1 0,0-1 0,0 0 0,0 0 1,0 1-1,0-1 0,0 0 0,0 1 0,0 14 156,-8 3 26,4-10 430,12-15-30,14-19-408,-19 22-197,0 0 0,0 0 0,0 0 0,0 0 0,1 1-1,-1-1 1,1 1 0,0 0 0,0 0 0,0 1 0,1-1 0,7-3 0,-12 6 21,0 0 0,0 0 1,0 0-1,0 0 1,0 0-1,1 0 0,-1 0 1,0 0-1,0 0 1,0 0-1,0 0 0,0 0 1,0 0-1,1 0 0,-1 0 1,0 0-1,0 0 1,0 0-1,0 0 0,0 0 1,0 0-1,1 0 1,-1 0-1,0 0 0,0 0 1,0 0-1,0 0 1,0 1-1,0-1 0,0 0 1,1 0-1,-1 0 1,0 0-1,0 0 0,0 0 1,0 0-1,0 0 0,0 1 1,0-1-1,0 0 1,0 0-1,0 0 0,0 0 1,0 0-1,0 0 1,0 1-1,0-1 0,0 0 1,-2 11-115,-6 10 118,6-17 14,0 0-1,-1 0 1,0-1-1,1 1 0,-1-1 1,0 1-1,-1-1 1,1 0-1,-1-1 0,1 1 1,-6 2-1,3-1 87,-1 0 1,-1-1-1,1 0 0,0 0 0,-13 2 0,17-4-85,0-1 0,0 1-1,0-1 1,0 0-1,1 0 1,-1 0 0,0 0-1,0-1 1,0 1 0,0-1-1,1 1 1,-1-1 0,0 0-1,0 0 1,1-1 0,-1 1-1,1 0 1,-1-1-1,1 0 1,0 1 0,0-1-1,-1 0 1,1 0 0,1 0-1,-3-3 1,4 5-19,0 0 0,-1 0 0,1 0 0,0 0 0,0-1 0,0 1 0,0 0 0,-1 0 0,1 0 0,0 0 0,0-1 0,0 1 0,0 0-1,0 0 1,0 0 0,0-1 0,0 1 0,0 0 0,0 0 0,-1 0 0,1-1 0,0 1 0,0 0 0,0 0 0,0 0 0,0-1 0,0 1 0,1 0 0,-1 0 0,0-1 0,0 1 0,0 0 0,0 0 0,0 0 0,0 0 0,0-1 0,0 1 0,0 0 0,1 0 0,-1 0 0,0-1 0,11 1-228,14 8 154,15 1 595,-43-9-511,0 0 0,0 0 0,1-1-1,-1 1 1,0-1 0,1 1 0,-1-1 0,0 0 0,1 0-1,-1 0 1,1 0 0,-1-1 0,1 1 0,0 0-1,0-1 1,-1 0 0,1 0 0,0 1 0,-3-5-1,3 3-124,4 6-2,-1-3-120,-2 16 246,0-14 27,-1 0-1,1-1 0,-1 1 1,1 0-1,-1 0 1,0-1-1,0 1 0,0-1 1,0 0-1,0 1 0,0-1 1,0 0-1,0 0 0,-1 0 1,1-1-1,0 1 1,-5 0-1,7-1-26,0 0-1,0 0 1,0 0-1,0 0 1,-1 0 0,1 0-1,0 0 1,0 0-1,0 0 1,0 0 0,0 0-1,0 0 1,0 0-1,0 0 1,0 0 0,-1 0-1,1 0 1,0 0-1,0 0 1,0 0 0,0 0-1,0 0 1,0 0-1,0 0 1,0-1 0,0 1-1,0 0 1,0 0-1,0 0 1,0 0 0,0 0-1,0 0 1,0 0-1,0 0 1,0 0 0,0 0-1,0-1 1,-1 1 0,1 0-1,0 0 1,1 0-1,-1 0 1,0 0 0,0 0-1,0 0 1,0 0-1,0-1 1,0 1 0,0 0-1,0 0 1,0 0-1,4-8 81,11-6-107,-12 12 2,1 1 0,0-1 0,-1 1-1,8-2 1,5-2 87,-12 2-95,-4 2 28,0 1 0,0 0 1,0 0-1,0 0 1,1 0-1,-1-1 1,0 1-1,0 0 0,0 0 1,0 0-1,0 0 1,1 0-1,-1-1 1,0 1-1,0 0 0,0 0 1,1 0-1,-1 0 1,0 0-1,0 0 0,0 0 1,1 0-1,-1 0 1,0 0-1,0 0 1,0 0-1,1 0 0,-1 0 1,0 0-1,2 0 17,0 1-1,0-1 0,0 1 1,-1-1-1,1 0 1,0 0-1,0 0 0,0 0 1,2-1-1,12 1 105,-10 2-109,0 0-1,0 0 1,1 0 0,-1 0 0,-1 1 0,1 0 0,0 1 0,-1-1 0,1 1 0,-1 0 0,0 0 0,-1 1 0,1 0 0,5 7 0,-5-5 78,-1-1 1,0 1-1,0 1 1,0-1-1,-1 0 1,0 1-1,-1-1 1,0 1 0,0 0-1,-1 0 1,1 10-1,-1 1 42,-1-1 1,-1 0-1,-1 0 0,-1 0 0,0 0 1,-1 0-1,-1-1 0,-1 0 0,0 0 1,-16 29-1,12-28-62,-1 0 1,-1-1-1,0 0 0,-2-1 1,0-1-1,0 0 0,-2-1 1,1 0-1,-21 12 1,33-23-443,-1-1 1,0 1 0,1-1 0,-1 0-1,0-1 1,0 1 0,0-1 0,0 0-1,0 1 1,-8-1 0,-7 0-2051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8:2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56 3328,'4'-11'7258,"-12"20"-6522,7-6-602,-7 11 154,1-1 0,0 1 0,1 1 0,-4 14 0,-13 62 512,-17 109 267,-10 46 132,11-39 449,40-189-133,-1-28-1414,1-1 1,1 1 0,-1 0-1,1 0 1,1 0 0,0 0-1,1 0 1,0 0 0,0 1-1,1 0 1,0 0 0,9-12-1,7-6-208,1 1 1,38-32-1,-52 50 103,68-57-184,-63 55 104,1 1 0,0 0 0,0 1 0,20-7 0,-32 14 62,1 0 0,0 0 0,-1 0-1,1 1 1,0-1 0,-1 1 0,1-1 0,0 1-1,0 0 1,-1 0 0,1 1 0,0-1 0,0 0-1,-1 1 1,1 0 0,-1 0 0,1-1 0,2 3-1,-1-1 10,-1 0-1,0 0 1,0 1-1,-1-1 0,1 1 1,0-1-1,-1 1 0,0 0 1,1 0-1,-1 0 0,3 7 1,-1 0 60,0 0 1,0 1 0,-1 0 0,-1-1 0,0 1 0,0 0 0,0 22-1,-2-28-23,0 1-1,-1 0 1,0-1-1,0 1 1,0 0-1,-1-1 1,1 1-1,-1-1 0,-1 0 1,1 0-1,-1 0 1,0 0-1,0 0 1,0 0-1,-1-1 1,-5 6-1,5-6 30,1-1 0,-1-1 0,1 1 0,-1 0-1,0-1 1,0 0 0,0 0 0,-1 0 0,1 0 0,0-1 0,-1 0 0,1 0 0,-1 0-1,1 0 1,-1-1 0,1 1 0,-1-1 0,1 0 0,-1-1 0,-4 0 0,-6-2 17,1-2 1,0 1-1,-18-9 1,-10-4 180,2-2-848,40 19 585,0 0 0,0 0 0,0 0 0,-1 0-1,1-1 1,0 1 0,-1 0 0,1 0 0,0 0 0,0 0 0,-1 0 0,1 0 0,0 0 0,0 0 0,-1 0 0,1 0 0,0 0 0,-1 0 0,1 0 0,0 0 0,0 0 0,-1 0 0,1 0 0,0 0 0,-1 0 0,1 0 0,0 0-1,0 1 1,-1-1 0,1 0 0,2 9-328,0-6 311,1 0 1,-1 0-1,0 0 1,1-1-1,3 4 0,2-1 67,1 1 1,-1-2-1,1 1 0,0-1 0,1-1 0,-1 1 0,1-1 0,-1-1 0,1 0 0,0-1 0,0 1 0,0-2 0,19 0 0,-14-1 26,0-1-1,0-1 1,-1 0-1,1 0 1,-1-2-1,1 0 1,-1 0-1,19-12 0,38-29 97,-55 36-47,-1-1-1,21-20 1,-30 26-73,0-2-1,-1 1 1,1-1 0,-1 0 0,0 0 0,-1 0 0,6-12-1,-10 18-46,1 0-1,-1 0 1,1 0-1,-1 0 1,0 0-1,0 0 0,1 1 1,-1-1-1,0 0 1,0 0-1,0 0 1,0 0-1,0 0 1,0 0-1,0 0 0,-1 0 1,1 0-1,0 0 1,0 0-1,-1 0 1,1 0-1,-1 0 1,1 0-1,-1 0 0,1 1 1,-1-1-1,1 0 1,-1 0-1,0 1 1,1-1-1,-1 0 1,0 1-1,-1-2 0,1 2-13,-1-1 0,1 0 0,-1 1 0,1-1 0,-1 1 0,1 0 0,-1-1 0,1 1 0,-1 0 0,1 0 0,-1 0 0,0 0 0,1 0 0,-1 0 0,1 0 0,-1 1 0,1-1 0,-3 1 0,-3 3-38,1 0-1,-1 0 1,1 1-1,-1 0 1,1 0-1,1 0 1,-1 1-1,1 0 1,0 0 0,0 0-1,0 1 1,-6 13-1,7-12 58,1 1 0,-1 0 0,2 0 0,-1 0 0,-1 17 0,3-23 2,1 0 1,0 0-1,0 0 0,0 0 0,0 0 0,1 0 0,-1 0 0,1 0 0,0 0 0,0 0 0,0 0 0,0-1 0,0 1 0,1 0 0,-1-1 0,1 1 0,0-1 0,0 1 0,0-1 0,0 0 0,2 3 0,-2-4 18,0 0 0,-1 0 0,1 0-1,0-1 1,0 1 0,0 0 0,-1-1-1,1 1 1,0-1 0,0 0 0,0 1-1,0-1 1,0 0 0,3-1 0,29-4 359,-27 3-295,22-6 5,0-1-1,-1-1 1,0-2 0,0-1 0,-1-1 0,46-32 0,-61 36-79,1-1 1,-2 1-1,1-2 1,-2 0-1,0 0 1,16-26-1,-3-1 59,18-44-1,27-78 115,-52 121-160,-3 6-69,-1 1 0,-2-2 0,-1 1 0,6-46 0,-15 75 32,0 2 7,0 0 0,1 1 0,-1-1 0,1 0 0,0 0-1,0-2 1,-14 48-1084,8-23 1086,-19 68 25,-1-6-109,-32 97-10,-23 6 213,37-89-64,-25 68-137,-25 55 226,14-48 268,75-161-280,0-1-1,-1 0 1,0 0 0,-1 0-1,0-1 1,0 1 0,-12 10-1,18-18-107,0-1 0,0 1-1,-1-1 1,1 0 0,-1 1-1,1-1 1,0 0-1,-1 1 1,1-1 0,-1 0-1,1 0 1,0 1 0,-1-1-1,1 0 1,-1 0 0,1 0-1,-1 0 1,1 0 0,-2 0-1,1-7 221,10-17-81,8-10-200,2 1 1,1 1-1,1 0 1,36-39 0,114-106-39,-108 115 93,40-31-16,-53 50-12,-5-2-72,5-5 248,-47 47-170,0 1 0,-1-1 1,1 0-1,0 0 0,-1 0 1,3-4-1,-11 12-130,-1 1-1,1 1 1,-5 6 0,8-8 97,-8 11-61,2 1 0,-12 24 0,19-37 125,0 1 0,0-1 0,1 1 0,0 0 0,0 0 0,0-1 0,1 1 0,-1 0 0,1 0 0,0 0 0,0 0 0,1 0 0,0-1 0,2 10 0,-3-13-8,0 0-1,1 0 1,-1-1-1,0 1 1,1 0 0,-1 0-1,1 0 1,-1 0 0,1-1-1,-1 1 1,1 0-1,0 0 1,-1-1 0,1 1-1,0 0 1,0-1 0,-1 1-1,1-1 1,0 1-1,0-1 1,0 1 0,0-1-1,0 0 1,0 0 0,1 1-1,-1-1 9,1 0 0,0 0 0,0-1 0,-1 1 0,1 0 0,0-1 0,0 1 0,-1-1 0,1 0 0,-1 1 0,1-1 0,2-2 0,3-1 64,-1-1 0,0-1 0,0 1-1,8-10 1,-10 11-73,-1-1-1,1 1 1,-1-1-1,0 0 1,-1 0-1,1 0 1,-1 0-1,0 0 1,0 0-1,0-1 1,-1 1-1,0-1 1,0 1-1,0-1 1,-1 0-1,0 1 1,0-1-1,0 1 1,-1-1-1,0 0 1,0 1-1,0-1 1,-1 1-1,0 0 1,0-1-1,0 1 0,0 0 1,-1 0-1,-5-6 1,7 10-42,-1-1 1,1 1 0,-1 0-1,0 0 1,1 0-1,-1 0 1,0 1-1,0-1 1,0 0-1,1 1 1,-1-1-1,0 1 1,0 0-1,0-1 1,0 1-1,0 0 1,0 0-1,0 1 1,0-1-1,-3 1 1,5 0 50,3 0-13,10-1-17,18-1 41,2-3-19,0-2 0,52-17 1,-53 14-13,109-40 16,-28 8 11,-111 40-12,0 1 0,0-1 1,0 1-1,0-1 0,0 1 1,0 0-1,0 0 0,0 0 0,0 0 1,0 0-1,0 0 0,4 1 0,-6 0 2,1-1 0,0 0 0,0 1 0,-1 0 0,1-1 0,0 1 0,0-1 0,-1 1 0,1 0-1,-1-1 1,1 1 0,-1 0 0,1 0 0,-1 0 0,1-1 0,-1 1 0,0 0 0,1 0 0,-1 0 0,0 0 0,0 0-1,1 0 1,-1-1 0,0 1 0,0 0 0,0 0 0,-1 1 0,0 14 171,0-1 0,-2 1-1,-6 22 1,6-26-158,0 1 0,0-1 0,1 0-1,1 1 1,0-1 0,1 16 0,1-14 46,-1-12-67,0-1 0,0 0 0,0 1 1,0-1-1,0 0 0,1 0 0,-1 1 0,0-1 0,1 0 0,-1 0 0,1 0 0,-1 1 0,1-1 0,-1 0 0,1 0 1,0 0-1,-1 0 0,1 0 0,0 0 0,0 0 0,0 0 0,0 0 0,0-1 0,0 1 0,0 0 0,0-1 0,2 2 1,1 1 6,0-1 0,0 0 0,0 0 1,0 0-1,0 0 0,0 0 1,0-1-1,0 0 0,1 0 0,-1 0 1,0 0-1,1-1 0,-1 1 1,1-1-1,-1-1 0,1 1 0,-1 0 1,7-2-1,0-2 31,0 0 0,-1 0 0,1-1 0,14-9 0,2-1-31,-14 9 62,0-2 1,-1 0 0,0 0 0,0-1-1,0 0 1,11-13 0,-17 16-57,-1 0-1,0-1 1,-1 1-1,1-1 1,-1 0-1,0 0 1,-1-1 0,0 1-1,0-1 1,0 1-1,-1-1 1,2-13 0,-4 19-36,0 1 1,1-1-1,-1 0 1,0 0 0,0 1-1,0-1 1,-1 0 0,1 0-1,0 1 1,-1-1 0,1 0-1,-1 1 1,1-1-1,-1 0 1,-1-2 0,1 4 4,0-1 0,0 0 0,1 1 0,-1-1 0,0 1 0,0-1 0,0 1 0,0 0 0,0-1 0,1 1 0,-1 0 0,0-1 0,0 1 0,0 0 0,0 0 0,0 0 0,0 0 0,0 0 0,0 0 0,0 0 0,0 0 0,0 1 0,0-1 0,0 0 0,0 1 0,1-1 0,-1 0 0,-1 2 0,-6 1-38,0 1-1,1 1 1,0-1 0,0 1-1,0 1 1,1-1 0,0 1 0,-7 8-1,5-5 59,0 1-1,2 0 1,-1 0-1,1 0 1,-6 15-1,10-21 11,0 1 0,1-1 0,0 0-1,0 1 1,0-1 0,0 1 0,1-1 0,-1 1-1,1-1 1,0 1 0,1-1 0,-1 1 0,1-1-1,0 1 1,2 4 0,-1-4 12,0 0 0,0 0 0,1-1 0,0 0 0,0 1 0,0-1 0,0 0 0,1 0 0,0-1 0,0 1 0,0-1 0,0 0 0,6 4 0,6 2 31,1 0 0,0-1 0,0-1 1,0-1-1,1 0 0,0-2 0,0 0 0,27 3 1,-18-5-655,45-2 0,-42-3-2066,37-7-1,-19 1-383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9:52.8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60 39 4992,'-4'-1'624,"1"-1"1,-1 1-1,0 0 1,0 0-1,0 0 0,-6 0 1,-17 1 9379,33 1-9065,12 1-30,61-6 563,9 1-699,312-1 593,-128 6-824,-148-3-380,-120 1-135,0 0-1,0 0 1,-1 0 0,1-1-1,0 1 1,0-1 0,-1 0-1,1 0 1,0 0 0,3-2-1,-7 2-106,0 1-1,0 0 0,0 0 1,1 0-1,-1 0 1,0 0-1,0-1 0,0 1 1,0 0-1,1 0 1,-1 0-1,0-1 0,0 1 1,0 0-1,0 0 1,0 0-1,0-1 0,0 1 1,0 0-1,0 0 1,0 0-1,0-1 0,0 1 1,0 0-1,0 0 1,0-1-1,0 1 0,0 0 1,0 0-1,0-1 1,0 1-1,0 0 0,0 0 1,0 0-1,0-1 1,0 1-1,-1 0 0,1 0 1,0 0-1,0 0 1,0-1-1,0 1 0,-13-5-3501,-19 3-1972,4 6 402,0 3 1723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8:2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207 789 4064,'7'-15'1189,"-5"12"-463,-1 0-1,1-1 1,-1 1 0,0 0 0,0-1 0,0 1 0,0-6 0,-1 8-595,0 0 1,0 0-1,0-1 0,-1 1 1,1 0-1,0 0 0,-1 0 1,1 0-1,-1 0 0,1 0 1,-1 0-1,0 0 0,1 0 1,-1 0-1,0 0 1,0 1-1,0-1 0,1 0 1,-1 0-1,0 1 0,0-1 1,0 0-1,0 1 0,0-1 1,0 1-1,-1-1 0,1 1 1,-1-1-1,0 1-68,0-1 0,0 1-1,0 0 1,-1-1 0,1 1 0,0 0 0,0 0-1,0 0 1,0 0 0,0 1 0,0-1 0,-1 0 0,1 1-1,0 0 1,0-1 0,0 1 0,0 0 0,1 0-1,-5 3 1,1-1 39,1 1 0,-1 0-1,1 0 1,-1 0 0,1 0-1,-4 6 1,-6 11 7,0 0-1,2 1 1,0 0 0,-15 42 0,14-25 0,-9 43 0,19-69-11,1-1-1,0 1 0,1 0 1,1 0-1,0 0 0,1 0 1,3 20-1,-3-29-19,0 0-1,1 0 1,-1-1-1,1 1 1,0 0-1,0-1 1,4 5-1,-5-7-33,-1 0-1,1 1 1,0-1-1,0 0 1,0 0-1,0 0 1,0 0-1,0-1 0,1 1 1,-1 0-1,0 0 1,0-1-1,0 1 1,1 0-1,-1-1 1,0 1-1,1-1 1,-1 0-1,1 1 0,-1-1 1,0 0-1,1 0 1,-1 0-1,2 0 1,0-1 5,1-1 1,-1 1-1,0 0 1,0-1-1,-1 0 1,1 0-1,0 0 0,0 0 1,-1 0-1,1 0 1,-1-1-1,2-2 1,2-2 30,-1-1 1,0 1-1,7-16 1,2-8 53,-2 0 0,13-51-1,-20 61-138,-1 0-1,-1 0 1,-1-1-1,-1 0 1,-2-23-1,-1 22-80,3 17 41,-2-1 1,1 0-1,-1 0 1,0 1-1,0-1 1,-1 1-1,-4-13 0,6 18 37,-1 1-1,1-1 1,0 1-1,0 0 0,0-1 1,0 1-1,-1-1 1,1 1-1,0 0 0,0-1 1,-1 1-1,1 0 1,0-1-1,0 1 0,-1 0 1,1 0-1,0-1 1,-1 1-1,1 0 0,-1 0 1,1-1-1,0 1 1,-1 0-1,1 0 0,-1 0 1,1 0-1,0 0 1,-1-1-1,1 1 0,-1 0 1,1 0-1,-1 0 1,1 0-1,0 0 1,-1 1-1,1-1 0,-1 0 1,1 0-1,-1 0 1,1 0-1,0 0 0,-1 0 1,1 1-1,-1-1 1,1 0-1,0 0 0,-1 1 1,1-1-1,0 0 1,-1 1-1,1-1 0,0 0 1,0 1-1,-1-1 1,-1 3-35,0 0 0,0 0 0,1 0 0,-1 0 0,-1 5 0,-2 5 11,2 0 0,0 1 0,0-1 0,-1 25 1,6 54 62,0-66 48,5 25 1,-6-43-52,1-1 0,0 0 0,0 0 0,1 0 0,0 0 0,0 0 0,0 0-1,6 7 1,-7-12 15,1 1-1,-1-1 1,1 0-1,-1 0 1,1 0-1,0 0 0,0 0 1,0 0-1,0-1 1,0 0-1,0 1 1,0-1-1,0 0 0,1-1 1,-1 1-1,0 0 1,1-1-1,-1 0 1,0 0-1,4 0 0,5-1 74,0 0-1,-1-1 0,1-1 0,16-5 0,-13 3-79,1-1 0,-1-1 0,-1-1-1,1 0 1,-1-1 0,-1-1 0,1 0 0,-2 0 0,1-2 0,-2 1-1,14-18 1,7-13 73,-2-2 0,27-53-1,-49 84-107,18-34 21,32-75-1,-45 85 11,-1-1-1,11-61 1,0-83-10,-21 168-35,-1 4-49,0-1 1,0 0 0,-1 0 0,-3-18-1,2 28-179,-2 5 136,-2 8-29,-30 118-106,8-31 171,-74 199 117,-79 97 107,-7 24 277,185-411-344,0-1 8,-1-1 1,1 1-1,-1-1 0,0 0 0,0 0 1,-1 0-1,-5 6 0,4-8 54,1-6-47,3-15 2,1 8-102,1 1 0,1-1 0,-1 1 0,2 0 0,-1 0 1,1 0-1,0 0 0,4-8 0,3-2-44,0 0-1,16-20 1,-13 22 29,0 1 0,1 0 0,1 1 0,32-24 1,72-37 43,-14 11-13,-87 51-34,-1 0-1,0-2 1,23-23-1,-6-5 17,-2-2 0,39-68 0,26-40 151,-4 41-65,-56 70-25,-3 0-1,40-63 1,-52 63-115,0-1-1,-3 0 1,21-71 0,-33 90 50,17-65-43,-20 72 25,0 0 0,-2 0-1,1-20 1,-6 27-90,-4 9-53,-8 13-89,0 5 207,1 1-1,1 1 1,0 0 0,-16 37-1,6-12-115,-38 59 5,22-39 227,-50 113 1,78-149-50,2 2 0,1-1 1,2 1-1,1 0 0,1 0 1,1 1-1,2-1 0,1 1 1,6 43-1,-5-63 6,1-1 0,0 0 0,1 0 1,0 0-1,1 0 0,0 0 0,0-1 0,1 1 0,12 16 1,-14-22 4,2 1 0,-1-1 0,0 1 1,1-1-1,0 0 0,0-1 1,0 1-1,0-1 0,0 0 1,1 0-1,0-1 0,-1 0 0,1 0 1,0 0-1,0 0 0,0-1 1,0 0-1,9 0 0,-6-1 14,0 1 0,0-2 0,-1 1 0,1-1 0,0-1 0,0 1 0,-1-2 0,1 1 0,-1-1 0,0 0 0,0-1 0,0 0 0,0 0 0,-1-1 0,9-5 0,-1-5 8,-1 0-1,0 0 0,-1-2 1,21-33-1,-21 27-20,-2-1-1,0 0 1,-2 0 0,-1-1 0,-1 0-1,8-49 1,-15 72-50,0 0 1,0 0-1,0 1 0,0-1 0,0 0 1,0 0-1,0 0 0,-1 0 0,1 0 1,-1 0-1,-1-2 0,2 3 6,0 1-1,-1-1 0,1 1 1,0-1-1,-1 1 0,1 0 1,-1-1-1,1 1 1,-1-1-1,1 1 0,-1 0 1,1 0-1,-1-1 1,1 1-1,-1 0 0,1 0 1,-1 0-1,1 0 0,-1-1 1,1 1-1,-1 0 1,0 0-1,1 0 0,-1 0 1,1 0-1,-1 1 1,1-1-1,-1 0 0,0 0 1,1 0-1,-1 0 0,1 0 1,-1 1-1,1-1 1,-1 0-1,1 1 0,-1-1 1,1 0-1,0 1 1,-1-1-1,-4 4-24,0 1 0,0-1-1,0 1 1,1-1 0,0 1 0,0 1 0,0-1 0,1 0 0,0 1-1,-3 6 1,0 0 13,-7 11 2,1 1 0,2 1 1,0 0-1,-8 34 0,15-46 34,1 0-1,0 1 1,1-1-1,1 20 1,1-25 26,-1 0 1,2-1-1,-1 1 1,1 0-1,0 0 1,1 0-1,0-1 1,5 9-1,-7-13-16,1 0-1,0 0 0,0 0 1,0 0-1,0-1 0,1 1 1,-1-1-1,1 0 0,-1 1 1,1-1-1,4 2 0,-5-3-2,0 0 0,0 0-1,0-1 1,1 1 0,-1-1-1,0 1 1,0-1 0,0 0-1,0 1 1,0-1 0,0-1-1,1 1 1,-1 0 0,0 0-1,0-1 1,0 1 0,0-1-1,0 0 1,4-1 0,1-2 9,0 0 1,-1-1 0,1 0-1,-1 0 1,0 0 0,-1-1-1,6-6 1,36-49 56,-35 43-79,18-26-48,-20 28 8,0 0 0,2 0 0,-1 2 0,2-1 0,0 2 0,21-18 0,-34 30 35,1 1-1,0-1 1,0 0-1,0 1 1,-1-1-1,1 1 1,0-1-1,0 1 0,0 0 1,0-1-1,0 1 1,0 0-1,0-1 1,0 1-1,0 0 1,0 0-1,0 0 1,0 0-1,0 0 1,0 0-1,0 0 0,0 1 1,0-1-1,0 0 1,0 0-1,0 1 1,0-1-1,0 1 1,0-1-1,0 1 1,0-1-1,0 1 1,-1-1-1,1 1 1,0 0-1,0-1 0,-1 1 1,1 0-1,0 0 1,-1 0-1,1 1 1,3 4-8,-1 1 0,0-1 1,0 1-1,2 13 0,-1-8-5,-1 0 50,2 1 0,0-1 1,0 0-1,1 0 1,0-1-1,1 1 0,1-1 1,0-1-1,0 0 1,1 0-1,0 0 0,0-1 1,1-1-1,1 1 1,-1-2-1,1 1 0,21 9 1,-15-9 22,-1-2 0,1 0 0,1 0 0,31 4 1,-40-8-49,0-2 0,0 1 0,0-1 0,0 0 0,0-1 0,0 0 0,0-1 0,0 0 1,-1 0-1,1-1 0,12-5 0,-9 1-902,0 0-1,0 0 1,10-10-1,14-12-5336,-29 22 4079,6-2-387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8:2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29 6656,'-26'-8'3008,"34"8"-2624,2 0 2048,3 0-1408,32-4 1568,5 4-1505,26-5 225,6 5-768,8-3-256,-11 3-192,16-5-160,-5 2 32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8:30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4480,'-5'0'2016,"5"5"1856,-3-2-1504,3 9-1408,-5 5 864,5 3-1088,-5-4 287,5 4-639,-3-5-416,3 2 0,-5-1-224,10-1 128,-5-3-703,3 5 447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8:3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 5824,'-5'-8'2624,"15"13"-2272,-10-2 1632,5 5-1152,-5 4 1760,3 8-1440,-3 5 607,5-2-1023,0 5-256,-1 0-320,-4 1-128,5-6 0,-5 5-544,0-5 288,0 2-3647,0-1 2143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0:4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8384,'-5'-12'10111,"5"17"-11551,0 2 1024,0 1-2111,0 4 1407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0:46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5632,'-5'0'2560,"0"8"-2208,2-3 1280,3-1-960,-5 4-192,5 0-320,-5-1-864,2 6 416</inkml:trace>
  <inkml:trace contextRef="#ctx0" brushRef="#br0" timeOffset="1">50 445 7232,'-8'13'3264,"3"2"-2848,0-4 640,5 3-672,-8-3 544,3 4-512,-9 2-672,9 0 128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8:3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5408,'-3'3'5440,"3"5"-4288,-5 4 1216,5 5-1376,-5 6 32,0 2-609,-3 3-191,8 4-128,-5-9-352,5-3 128,-3-4-2975,6-4 1695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8:3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3808,'0'-1'4584,"0"1"-4492,0 0-1,0 0 0,1-1 0,-1 1 1,0 0-1,0 0 0,0 0 0,0 0 0,0 0 1,0 0-1,1 0 0,-1 0 0,0 0 1,0 0-1,0 0 0,0 0 0,0 0 1,1 0-1,-1 0 0,0 0 0,0 0 1,0 0-1,0 0 0,0 0 0,1 1 913,0-1-913,-1 1 0,0-1 1,0 0-1,0 0 0,3 88 5514,-5-10-5018,1 46-3222,4-99 1185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8:3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3392,'-3'9'1536,"6"-21"-1312,-3 7 1984,0 10 2080,0-2-2272,5 6-1152,-5 2 192,5 6-640,-5 6-96,0 2-193,0 2-446,0 6 191,0-10-1824,0-3 1088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8:34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3328,'-4'11'1504,"8"-17"4160,-4 12-4736,-4 7 448,4 7-832,-5 7 288,5 10-512,-5 2-288,2 6-64,-2-5-416,5-5 224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9:53.2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34 131 5472,'-29'0'1760,"29"0"-1723,0 0 0,0 0 0,0 0 0,0 0 0,-1 0 0,1 0 0,0-1 0,0 1 0,0 0 0,0 0 0,0 0 0,0 0 0,-1 0 0,1 0 0,0 0 0,0 0 0,0 0 0,0 0 0,0 0 0,0 0 0,-1 0 0,1 0 0,0 1 0,0-1 0,0 0 0,0 0 0,0 0 0,0 0 0,-1 0 0,1 0 0,0 0 0,0 0 0,0 0 0,0 0 0,0 0 0,0 1 0,0-1 0,0 0 0,0 0 0,0 0 0,-1 0 0,1 0 0,0 0 0,0 1 0,0-1 0,0 0-1,0 0 1,0 0 0,0 0 0,0 0 0,0 0 0,0 1 0,0-1 0,0 0 0,0 0 0,0 0 0,0 0 0,1 1 67,-1-1 0,0 0 0,0 0 0,0 0 0,1 0 0,-1 1 0,0-1 0,0 0 0,1 0 0,-1 0 0,0 0 0,0 0 0,1 0 0,-1 0 0,0 0-1,0 0 1,1 0 0,-1 0 0,0 0 0,0 0 0,1 0 0,-1 0 0,0 0 0,0 0 0,1 0 0,-1 0 0,0 0 0,0 0 0,1-1 0,3-1 578,1 1 0,-1-1 0,0 1 1,1 0-1,0 0 0,4-1 0,6 0 94,550-87 4350,-221 58-5286,-320 29-1894,-5 4 550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8:3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3648,'3'0'1664,"-6"3"-1472,3 2 2176,3 7-1344,-3 5 928,5 6-1152,-5 17 768,0 5-896,0 14 224,0-4-544,0 2-128,0-6-128,-5-6-448,5-10 224,-3-2-2240,-2-6 1312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8:46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2144,'5'3'4522,"12"2"4401,-17-4-8623,0 1 0,0-1 0,-1 0 0,1 0 0,0 0 1,-1 1-1,1-1 0,0 0 0,-1 0 0,-1 2 0,-29 46 2559,26-42-2726,0 2 1,1-1 0,0 0 0,0 1-1,1 0 1,1 0 0,-1 0 0,1 0-1,1 0 1,0 0 0,0 1 0,1 11-1,0-20 262,0-1-341,1-1-1,0 0 1,0 0 0,-1 0 0,1 0-1,0 1 1,-1-1 0,1 0 0,-1 0-1,1 0 1,-1 0 0,1-2 0,6-14 160,0 2-58,7-29 0,-13 40-106,0 0 0,0 0 0,0 0 0,-1 0 1,0 0-1,0 0 0,0 0 0,0 0 0,-1 0 1,1 0-1,-1 0 0,-2-6 0,2 9-37,1 0 0,-1 0 0,0 0 0,1 0 0,-1 0 0,0 0 0,0 0 0,0 0 0,0 0 0,0 0 0,0 0 0,0 1 0,0-1-1,0 0 1,0 1 0,0-1 0,0 1 0,0-1 0,0 1 0,-1 0 0,1 0 0,0-1 0,0 1 0,-1 0 0,1 0 0,0 0 0,0 0 0,-1 0 0,1 0 0,0 1 0,0-1 0,0 0-1,-1 1 1,0 0 0,-2 0-10,1 0 0,-1 0-1,1 1 1,0 0 0,-1 0-1,1-1 1,0 2 0,0-1 0,-5 5-1,3-1 36,0 1 0,0 0-1,1 0 1,0 0 0,0 0-1,1 0 1,0 1 0,0 0-1,0-1 1,1 1 0,1 0-1,-1 0 1,1 1 0,0 10 0,1-18-30,0-1 0,0 0 1,0 1-1,0-1 1,0 0-1,0 1 0,0-1 1,0 0-1,0 1 1,0-1-1,0 1 1,0-1-1,0 0 0,0 1 1,0-1-1,1 0 1,-1 1-1,0-1 0,0 0 1,0 1-1,0-1 1,1 0-1,-1 1 1,0-1-1,0 0 0,1 0 1,-1 1-1,0-1 1,1 0-1,-1 0 0,0 0 1,1 1-1,-1-1 1,0 0-1,1 0 1,0 0 11,0 0 1,1 0 0,-1-1 0,0 1 0,0 0 0,0-1-1,0 1 1,0-1 0,0 1 0,0-1 0,0 0 0,0 0-1,25-24 265,-19 18-253,0-1 0,-1-1 0,0 1 0,0-1 0,0 0 0,-2-1 0,1 1 0,-1-1 0,3-10 0,-7 18-49,0 1-1,0-1 0,0 0 1,0 1-1,0-1 1,0 1-1,0-1 0,-1 1 1,1-1-1,0 0 1,-1 1-1,0 0 0,1-1 1,-1 1-1,0-1 1,0 1-1,0 0 1,0-1-1,0 1 0,0 0 1,0 0-1,-2-2 1,2 2-141,0 1 0,0-1-1,0 1 1,0-1 0,0 1 0,0-1 0,0 1 0,0 0 0,0-1 0,0 1 0,0 0 0,0 0 0,0 0 0,0 0 0,0 0 0,0 0 0,0 0 0,0 0 0,0 0 0,0 0 0,0 0 0,0 1 0,0-1 0,0 0 0,0 1 0,0-1 0,0 1 0,0-1 0,0 1-1,1 0 1,-1-1 0,0 1 0,0 0 0,0 1 0,0-2-61,1 1-1,0-1 1,-1 1-1,1-1 1,0 1-1,-1-1 1,1 1-1,0-1 1,0 1-1,0 0 1,0-1-1,-1 1 1,1-1-1,0 1 1,0 0-1,0-1 1,0 1-1,1 0 1,6 18-2650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8:4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64 195 3712,'0'-1'58,"0"1"0,0 0 0,-1-1 0,1 1 0,0-1 0,0 1 0,0 0 0,0-1 0,0 1 0,0 0 0,0-1 0,0 1 0,0 0 0,1-1 0,-1 1 0,0-1 0,0 1 0,0 0 0,0-1 1,0 1-1,1 0 0,-1-1 0,0 1 0,0 0 0,0 0 0,1-1 0,-1 1 0,0 0 0,1 0 0,-1-1 0,0 1 0,0 0 0,1 0 0,-1 0 0,0 0 0,1-1 0,-1 1 0,1 0 0,-1 0 0,0 0 0,1 0 0,0 0 0,24-8 2915,-14 4-1204,24-16 3804,-35 20-5443,1 0 0,-1 0 0,1 0 0,-1-1 0,0 1 0,1 0 0,-1 0 0,1-1 0,-1 1 0,0 0 0,0-1 0,1 1 1,-1 0-1,0-1 0,0 1 0,1 0 0,-1-1 0,0 1 0,0-1 0,0 1 0,1-1 0,-1 1 0,0 0 0,0-1 0,0 1 0,0-1 0,0 1 0,0-1 0,0 1 0,0-1 0,0 1 0,0 0 0,0-1 0,-1 1 0,1-1 0,0 1 0,0-1 0,0 1 0,0 0 0,-1-1 0,1 1 0,0 0 0,-1-1 0,1 1 0,0 0 0,0-1 0,-1 1 0,1 0 1,0-1-1,-1 1 0,1 0 0,-1 0 0,1-1 0,0 1 0,-1 0 0,1 0 0,-1 0 0,1 0 0,-1 0 0,1 0 0,0 0 0,-2-1 0,-7 2 174,0-1 0,0 1 0,0 0 0,-13 5 0,18-5-230,-1 0-63,0 0 0,1 0 0,-1 1 0,1-1 0,-1 1 0,1 0 0,-1 1 0,1-1 0,0 1 1,0 0-1,0 0 0,1 0 0,-1 0 0,-4 6 0,7-7-4,0 0-1,0-1 1,0 1 0,0 0-1,1 0 1,-1 0 0,0 0-1,1 0 1,-1 0 0,1 0-1,0 4 1,0-5 30,6-2 33,1 0 0,-1 0 0,0-1 0,0 0 1,0 0-1,0 0 0,0-1 0,0 0 0,0 0 0,-1 0 0,9-8 0,3 0 129,-16 11-182,-1 0-1,1-1 0,-1 1 1,0-1-1,1 1 1,-1 0-1,0-1 1,1 1-1,-1-1 0,0 1 1,1-1-1,-1 1 1,0-1-1,0 1 0,0-1 1,1 1-1,-1-1 1,0 0-1,0 1 1,0-1-1,0 0-5,0 1-1,0 0 1,0 0 0,0-1-1,0 1 1,0 0 0,0 0 0,-1 0-1,1-1 1,0 1 0,0 0-1,0 0 1,0 0 0,0-1-1,0 1 1,-1 0 0,1 0 0,0 0-1,0 0 1,0-1 0,0 1-1,-1 0 1,1 0 0,0 0 0,0 0-1,0 0 1,-1 0 0,1 0-1,0 0 1,0-1 0,-1 1-1,1 0 1,0 0 0,0 0 0,0 0-1,-1 0 1,1 0 0,0 0-1,0 0 1,-1 0 0,1 1-1,0-1 1,0 0 0,0 0 0,-1 0-1,1 0 1,0 0 0,0 0-1,0 0 1,-1 1 0,-6 1 272,-9 6-236,16-8-45,0 0 0,0 0 0,0 0 0,1 0 0,-1 0 0,0 0 0,0 0 0,0 0 0,0 1 0,0-1 0,0 0 0,0 0-1,0 0 1,0 0 0,0 0 0,0 0 0,0 0 0,0 0 0,0 0 0,0 0 0,0 0 0,1 0 0,-1 0 0,0 0 0,0 0-1,0 0 1,0 0 0,0 0 0,0 0 0,0 0 0,0 1 0,0-1 0,0 0 0,0 0 0,0 0 0,0 0 0,0 0-1,0 0 1,0 0 0,0 0 0,0 0 0,0 0 0,0 0 0,0 0 0,0 0 0,0 0 0,0 1 0,0-1 0,0 0 0,0 0-1,0 0 1,0 0 0,0 0 0,0 0 0,-1 0 0,1 0 0,0 0 0,0 0 0,0 0 0,0 0 0,11-1 28,14-5-124,-18 3-505,0 0-1,0-1 1,0 0 0,0 0 0,-1 0-1,1-1 1,10-10 0,-14 11-71,0 0 0,0 0 0,0 0 0,0 0 0,-1-1 0,1 1 0,-1-1 0,0 0 0,0 0 0,-1 0 0,0 0 0,2-7 0,-1-35-7724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30:18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27 325 24575,'1'-2'0,"-1"-1"0,1 1 0,-1-1 0,0 1 0,0-1 0,0 1 0,-1-6 0,0 2 0,0-28 0,-1 0 0,-11-49 0,13 80 0,-4-9 0,2-1 0,0 1 0,1-1 0,0 1 0,0-1 0,1 1 0,4-25 0,-4 36 0,1 0 0,-1 1 0,0-1 0,0 0 0,0 0 0,1 1 0,-1-1 0,0 0 0,1 1 0,-1-1 0,0 1 0,1-1 0,-1 0 0,1 1 0,-1-1 0,1 1 0,0-1 0,-1 1 0,1-1 0,-1 1 0,1 0 0,0-1 0,-1 1 0,1 0 0,0-1 0,0 1 0,-1 0 0,1 0 0,0 0 0,-1 0 0,2 0 0,0 0 0,0 0 0,0 1 0,0 0 0,0-1 0,0 1 0,0 0 0,0 0 0,0 0 0,0 0 0,-1 1 0,3 1 0,2 2 0,0 1 0,0 0 0,-1 0 0,0 1 0,5 8 0,-5-5 0,0 0 0,1 0 0,0-1 0,0 0 0,1 0 0,0 0 0,1-1 0,0 0 0,10 8 0,3 0 0,-2 0 0,0 2 0,-1 0 0,16 20 0,23 15 0,-57-53 0,0 1 0,0-1 0,0 0 0,0 1 0,1-1 0,-1 0 0,0 0 0,0 1 0,0-1 0,1 0 0,-1 1 0,0-1 0,1 0 0,-1 0 0,0 0 0,0 1 0,1-1 0,-1 0 0,0 0 0,1 0 0,-1 0 0,0 0 0,1 0 0,-1 0 0,1 1 0,-1-1 0,0 0 0,1 0 0,-1 0 0,0 0 0,1-1 0,-1 1 0,0 0 0,1 0 0,0 0 0,3-14 0,-4-31 0,0 36 0,-3-179-1365,3 164-5461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0:26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4320,'3'3'2814,"-3"-3"-2613,0 0 0,0 0 0,1 0 0,-1 0 0,0 0 0,1 0 0,-1 0 0,0 0 0,0 1 0,1-1 0,-1 0 0,0 0 0,0 0 0,1 0 0,-1-1 0,12 1 5029,-7 0-1963,2 0-2952,-6 0-91,1-5-201,-2 5-22,0 0 0,0 0-1,0 0 1,0 0-1,0 0 1,0 0-1,0 0 1,0 0 0,0 0-1,0 1 1,0-1-1,0 0 1,0 0-1,0 0 1,0 0 0,0 0-1,0 0 1,0 0-1,0 0 1,0 0-1,0 0 1,0 0 0,0 0-1,0 1 1,0-1-1,1 0 1,-1 0-1,0 0 1,0 0-1,0 0 1,0 0 0,0 0-1,0 0 1,0 0-1,0 0 1,0 0-1,0 0 1,0 0 0,0 0-1,0 0 1,0 0-1,0 0 1,1 0-1,-1 0 1,0 0 0,0 0-1,0 0 1,0 0-1,0 0 1,0 0-1,0 0 1,0 0 0,0 0-1,0 0 1,0 0-1,0 0 1,1 0-1,-1 0 1,0 0 0,0 0-1,0 0 59,-4 0-3653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0:30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85 413 5984,'-4'-3'5568,"5"5"-5234,0-1 1,-1 1 0,1 0-1,0-1 1,0 1 0,0 0-1,2 2 1,0-2-137,-1 0 0,1 0 0,0 0 0,-1 0 0,1 0 0,0-1 0,0 1 0,0-1 0,0 0 0,0 0 0,1 0 0,-1 0 0,0-1 0,0 1 0,1-1 0,-1 0 0,5 0 0,7-1 149,0 0 1,22-6 0,-32 6-299,9-2 103,0 0 0,-1-1 0,0 0 1,0-2-1,0 1 0,0-1 0,22-16 1,-31 19-115,0 0 1,0 0 0,0-1 0,-1 1-1,1-1 1,-1 0 0,0 0 0,0 0-1,0-1 1,0 1 0,-1-1 0,0 1-1,0-1 1,0 0 0,0 0 0,-1 0-1,0 0 1,0 0 0,0 0 0,-1 0-1,1-1 1,-1 1 0,-1 0 0,0-7-1,0 8-44,1 0-1,-1 0 1,-1 0-1,1 0 1,0 0-1,-1 1 1,0-1-1,0 0 1,0 1-1,-1 0 1,1-1-1,-1 1 1,1 0-1,-1 0 1,0 0-1,0 1 1,-1-1-1,1 1 1,0 0-1,-1-1 1,1 2-1,-1-1 1,0 0-1,0 1 1,0-1-1,0 1 1,0 0-1,0 1 1,-7-2-1,2 2-43,1-1 0,-1 2 0,1-1 0,-1 1 0,1 0 0,-1 1 0,1-1 0,0 2 0,0-1 0,0 1 0,0 1-1,0-1 1,-9 7 0,4-1 71,1 1-1,1 1 0,0 0 0,0 0 0,1 1 0,-11 16 0,1 2 270,-24 51-1,38-69-186,0 2-1,1-1 0,1 0 1,-5 23-1,8-28-9,0-1 0,0 1-1,1 0 1,0 0 0,1 0 0,-1 0 0,2-1 0,-1 1-1,5 13 1,-5-18-50,0 0-1,1 0 1,-1 0-1,0-1 0,1 1 1,0 0-1,0-1 1,0 0-1,0 1 0,0-1 1,0 0-1,1 0 1,-1 0-1,4 2 0,-1-2 18,-1 0 0,1 0 1,0 0-1,-1-1 0,1 1 0,0-1 0,0 0 0,6 0 0,7-1 137,1 0 0,-1-2 0,34-6 1,-38 5-105,32-5 48,0-3 1,73-28-1,-87 26-126,-1-1-1,0-2 0,-2-1 1,37-28-1,-14 4-11,-2-4 1,72-79 0,-118 119-27,14-13 10,-17 17 18,0 0 1,0 0-1,0 0 0,0 0 0,0 1 0,0-1 1,0 0-1,0 1 0,1-1 0,-1 1 0,0-1 0,0 1 1,3-1-1,-4 1-3,0 0-1,0 0 1,0 0 0,0 0-1,0 0 1,1 0 0,-1 1-1,0-1 1,0 0 0,0 0-1,0 0 1,0 0 0,0 0-1,1 0 1,-1 0 0,0 0-1,0 0 1,0 0 0,0 0-1,0 0 1,0 1 0,0-1-1,0 0 1,0 0 0,0 0-1,1 0 1,-1 0 0,0 0-1,0 0 1,0 1 0,0-1-1,0 0 1,0 0 0,0 0-1,0 0 1,0 0 0,0 0-1,0 1 1,0-1 0,0 0-1,0 0 1,0 1 3,1 6 12,-1 1 0,0 0 0,0-1 0,0 1 0,-1-1 0,0 1 0,0-1 0,-1 1 0,-3 7 0,-4 10 16,-17 31 0,-2 5 173,25-54-142,-6 17-12,9-24-38,-1 0-1,1 1 1,0-1-1,0 1 1,0-1 0,-1 1-1,1-1 1,0 1 0,0-1-1,0 0 1,0 1-1,0-1 1,0 1 0,0-1-1,0 1 1,0-1 0,0 1-1,0-1 1,0 1-1,0-1 1,1 1 0,-1-1-1,0 1 1,0-1 0,0 0-1,1 1 1,-1-1-1,0 1 1,1-1 0,-1 0-1,0 1 1,1 0 0,1-1 4,-1 0 1,0 0-1,1 0 1,-1-1 0,0 1-1,1 0 1,-1 0 0,0-1-1,1 1 1,-1-1-1,0 1 1,0-1 0,1 1-1,-1-1 1,1-1 0,23-17 16,-16 12 5,215-193 78,-123 105-135,-98 92 9,0 0 1,1 0-1,-1 1 0,0-1 0,1 1 1,0 0-1,0 0 0,0 0 0,0 0 1,5-1-1,-8 3 5,-1 0 1,1 0-1,-1 0 1,1 0-1,0 0 1,-1 0-1,1 0 1,-1 0-1,1 0 1,0 1-1,-1-1 1,1 0-1,-1 0 1,1 1-1,-1-1 1,1 0-1,-1 1 1,1-1-1,-1 1 1,1-1-1,-1 1 1,1-1-1,-1 1 0,0-1 1,1 1-1,-1-1 1,0 1-1,0-1 1,1 1-1,-1-1 1,0 1-1,0 0 1,0-1-1,0 1 1,0 0-1,1-1 1,-1 2-1,1 30-55,-1-27 52,-1 23-27,-2-1-1,-12 49 1,1-2 112,13-68-65,1-1 1,-1 1-1,1 0 1,1-1-1,-1 1 1,1 0-1,0-1 1,0 1-1,0 0 1,1-1-1,0 0 1,0 1 0,3 4-1,-3-7 0,-1-1 0,1 1 0,0-1 1,0 1-1,0-1 0,0 0 0,0 0 0,1 0 0,-1 0 0,1 0 0,-1-1 1,1 1-1,0-1 0,-1 0 0,1 1 0,0-1 0,0-1 0,0 1 0,0 0 0,0-1 1,0 1-1,0-1 0,0 0 0,0 0 0,5-1 0,2 0 27,-1-1-1,0 0 0,0-1 1,0 0-1,0-1 0,0 1 1,-1-2-1,11-6 0,7-6-3,27-25 0,-29 21 9,-1-1 0,-1-1 0,33-44 0,-44 51-21,0 0-1,-2 0 0,0-1 1,-1 0-1,0-1 0,-1 0 1,6-27-1,-12 41-41,-1 1 0,0-1 0,1 0-1,-1 1 1,0-1 0,0 1 0,-1-1-1,1 1 1,-1-1 0,0 1 0,-1-5 0,1 7 2,0-1 0,0 0 1,1 1-1,-1-1 1,0 1-1,-1-1 1,1 1-1,0-1 1,0 1-1,-1 0 0,1 0 1,-1 0-1,1 0 1,-1 0-1,1 0 1,-1 0-1,1 0 0,-1 0 1,0 1-1,0-1 1,1 1-1,-1-1 1,0 1-1,-2-1 1,-1 1-10,0 1 0,0-1 0,0 1 0,0 0 0,0 0 0,0 0 1,1 1-1,-1-1 0,0 1 0,1 0 0,-1 1 0,1-1 0,0 1 1,0 0-1,0 0 0,-7 7 0,2-2 10,1 1-1,0 0 1,1 0-1,0 0 1,1 1-1,-8 14 1,4-1 7,2 1 0,0 0 0,1 0-1,2 0 1,-4 28 0,9-46 9,0 0 0,0-1 0,0 1 0,0-1 0,1 1-1,0 0 1,0-1 0,0 1 0,1-1 0,0 0 0,5 10 0,-5-11 14,0 0 1,0 0-1,1-1 1,-1 1-1,1-1 1,0 0-1,0 0 1,1 0 0,-1 0-1,0-1 1,1 1-1,0-1 1,-1 0-1,1 0 1,0 0 0,7 2-1,3-1 47,1-1 0,-1 0 0,1-1 0,-1 0 0,1-1-1,-1-1 1,19-3 0,-5 0 38,0-3 0,47-15-1,-59 15-78,-1 0 0,1-1-1,-1 0 1,0-1-1,-1-1 1,0 0-1,18-18 1,-8 3-64,-1 0 1,33-50-1,-46 60 31,-2 3-14,0 0-1,0 1 1,2 0-1,17-17 1,-27 29 23,0-1 1,0 0 0,0 0-1,0 0 1,0 0-1,0 1 1,0-1-1,0 0 1,0 0 0,0 0-1,0 0 1,0 1-1,0-1 1,0 0-1,0 0 1,0 0 0,0 0-1,0 1 1,0-1-1,1 0 1,-1 0-1,0 0 1,0 0 0,0 0-1,0 0 1,0 1-1,0-1 1,1 0-1,-1 0 1,0 0 0,0 0-1,0 0 1,0 0-1,1 0 1,-1 0-1,0 0 1,0 0 0,0 0-1,0 0 1,1 0-1,-1 0 1,0 0-1,0 0 1,0 0 0,0 0-1,1 0 1,-1 0-1,0 0 1,0 0-1,0 0 1,0 0 0,1 0-1,-1 0 1,0 0-1,0 0 1,0-1-1,0 1 1,0 0 0,1 0-1,-1 0 1,-6 19 56,5-16-66,-4 16-26,2 0 0,0 0 0,1 0 0,0 23 1,0 1 12,1-34 27,1 1-1,0-1 1,0 0-1,1 0 0,0 1 1,0-1-1,1 0 1,1 0-1,-1 0 1,1 0-1,1-1 1,7 15-1,-10-21 14,1-1 1,-1 1-1,0 0 0,1-1 1,0 1-1,-1-1 0,1 1 0,0-1 1,0 0-1,0 0 0,0 0 1,0 0-1,0 0 0,3 0 0,1 1 35,0-1 0,1 0-1,8 0 1,-5-1 14,9 1-50,1-2 0,-1 0 0,0-1 0,1-1-1,-1-1 1,32-11 0,-23 5 27,-2-1 0,1-1 0,44-29 0,-52 27-12,-1-1 0,-1 0-1,0-2 1,-1 1 0,-1-2-1,21-31 1,-34 47-31,24-38-160,-24 37 140,-1-1 0,1 1 0,0-1 0,-1 0 0,0 1-1,0-1 1,0 0 0,0 0 0,0-4 0,-1 8 19,-1 0 0,1 0 0,0 0 0,0 0 0,0 0 0,0 1 0,0-1 0,0 0 0,0 0 0,0 0 0,0 0 0,0 0 0,0 0 0,0 0 0,0 0 0,0 0-1,0 0 1,0 0 0,0 0 0,0 0 0,0 0 0,-1 0 0,1 0 0,0 0 0,0 0 0,0 0 0,0 0 0,0 0 0,0 0 0,0 0 0,0 0 0,0 0 0,0 0 0,0 0 0,0 0 0,0 0 0,-1 0 0,1 0 0,0 0 0,0 0 0,0 0 0,0 0 0,0 0 0,0 0 0,0 0 0,0 0 0,0 0 0,0 0 0,0 0 0,0 0 0,0 0 0,0-1 0,0 1 0,0 0 0,0 0 0,0 0 0,0 0 0,0 0 0,0 0 0,0 0 0,-1 0 0,1 0 0,0 0 0,0 0 0,0 0-1,-12 6-72,1 2-1,-1-1 0,1 2 0,1-1 0,-16 17 0,-4 3 14,-9 6 12,8-8-12,1 1 1,-37 44 0,62-65 65,1 0 1,0 0 0,0 1 0,0 0 0,1-1-1,0 1 1,0 1 0,0-1 0,-1 10 0,4-15-2,-1 0 0,1 1 0,0-1 1,0 0-1,0 1 0,0-1 1,1 0-1,-1 1 0,1-1 0,-1 0 1,1 0-1,0 1 0,0-1 1,0 0-1,0 0 0,0 0 0,0 0 1,1 0-1,-1 0 0,1 0 1,-1-1-1,1 1 0,0 0 1,-1-1-1,1 1 0,0-1 0,0 0 1,0 0-1,0 0 0,0 0 1,1 0-1,-1 0 0,3 1 1,3 0 43,0 0 1,-1-1 0,1 0 0,0 0 0,0 0 0,0-1 0,0 0 0,0-1 0,-1 1 0,1-2 0,0 1 0,0-1 0,-1 0 0,1-1 0,10-4 0,-9 2-31,0 0 1,0 0-1,-1-1 0,1 1 1,-1-2-1,-1 1 1,1-1-1,-1-1 0,-1 1 1,1-1-1,9-15 0,1-11-43,-1-2 0,14-46-1,-23 62-59,-5 11-211,-7 22 72,-7 30 107,-26 62 0,-27 35-8,15-34 141,20-38 111,-3-2 0,-82 122 0,105-175-66,0 0 0,-1 0 0,0-1 0,-1-1 0,-1 0 0,1-1 0,-24 14 0,34-23-51,0 0-1,0 0 0,0 0 0,0 0 0,0 0 0,0-1 0,0 1 1,0-1-1,-1 1 0,1-1 0,0 0 0,0 0 0,0 0 0,0 0 1,-1-1-1,1 1 0,0 0 0,0-1 0,0 0 0,0 1 0,0-1 1,0 0-1,0 0 0,0 0 0,0 0 0,0-1 0,1 1 0,-1 0 0,0-1 1,1 1-1,-1-1 0,-1-2 0,-1-1-27,1 0 0,0 0 0,0-1 0,0 0 0,1 1 0,0-1-1,0 0 1,0 0 0,0 0 0,0-9 0,1-1-33,0 0-1,0 0 1,2 0-1,0 0 1,1 0-1,1 0 0,0 1 1,1-1-1,0 1 1,2-1-1,7-15 1,-7 19 37,1 0 1,0 0 0,1 0-1,1 1 1,-1 1-1,2-1 1,-1 1 0,1 1-1,1 0 1,0 0-1,0 1 1,1 1 0,17-10-1,14-1 19,1 2 0,66-15-1,-60 18 5,84-32 0,-106 31 25,-1 0 1,-1-1-1,0-2 1,-1-1-1,0-1 1,-2-1-1,0-1 0,-2 0 1,0-2-1,25-37 1,135-212 67,-163 248 16,-17 18-109,-3 5-144,-8 13-184,-6 19 354,1-1 0,2 2-1,1 0 1,1 0-1,2 1 1,-7 50-1,15-76 26,1 1 1,-1-1-1,1 1 0,1 0 1,1 11-1,-2-17-37,1 0 0,-1 0 0,1 0 0,0-1 0,-1 1 0,1 0 0,0-1 0,0 1 0,0-1 0,0 1 0,0-1-1,3 4 1,-3-5-4,0 1 0,0-1 0,0 1 0,0 0-1,1-1 1,-1 0 0,0 1 0,0-1 0,0 0-1,1 1 1,-1-1 0,0 0 0,0 0 0,0 0-1,1 0 1,-1 0 0,0-1 0,0 1 0,1 0-1,-1 0 1,0-1 0,1 0 0,6-2 9,-1 0 1,0-1 0,0 0 0,0 0-1,-1-1 1,1 1 0,-1-2-1,6-5 1,45-54 59,-44 49-71,47-61 22,14-18-242,-58 80 81,-7 10 76,-9 5 46,0 0 0,1 0 0,-1 0 0,0 0 0,0 0 0,0 0 0,1 0 0,-1 0 0,0 0 0,0 1 0,0-1 0,1 0 0,-1 0 0,0 0 0,0 0 0,0 0 0,0 0 0,1 0 0,-1 1 0,0-1 0,0 0 0,0 0 0,0 0 0,0 0 0,1 1 0,-1-1 0,0 0 0,0 0 0,0 0 0,0 0 0,0 1 0,0-1 0,0 0-1,0 0 1,0 0 0,0 1 0,1 4-32,-1 1 0,0-1 0,-1 1-1,-1 7 1,0 5-3,-2 19 48,-1 1-1,-3-1 1,0 0 0,-3-1 0,-1 0 0,-1-1 0,-3 0 0,-35 60-1,-43 38 94,28-41 25,47-65-95,-21 32 139,-91 105 1,118-151-72,0-1 0,-23 15 0,36-26-91,-1 0-1,0 0 0,0-1 1,0 1-1,0 0 0,0-1 0,0 1 1,0-1-1,-1 1 0,1-1 1,0 1-1,0-1 0,0 0 0,0 0 1,-1 0-1,1 1 0,0-1 0,0 0 1,0 0-1,-1-1 0,1 1 1,0 0-1,0 0 0,0-1 0,0 1 1,0 0-1,-1-1 0,1 1 1,0-1-1,0 0 0,0 1 0,0-1 1,0 0-1,0 1 0,1-1 0,-1 0 1,0 0-1,0 0 0,0 0 1,1 0-1,-1 0 0,0 0 0,0-2 1,-2-3 32,1-1 0,-1 0 0,1 1 0,1-1 0,-1 0 1,0-9-1,1 3-37,1 0 1,0 1-1,1-1 1,0 0 0,1 1-1,0-1 1,1 1-1,1-1 1,-1 1-1,2 0 1,0 1-1,0-1 1,1 1 0,1 0-1,10-13 1,-3 7-7,1 0 1,0 1-1,1 0 1,1 1-1,1 1 1,0 1 0,38-21-1,303-132-454,-288 145-1670,-71 20 1857,1 1 0,0 0-1,1-1 1,-1 1 0,0 0-1,0 0 1,0 0 0,0 0-1,0 0 1,0 0 0,0 0-1,0 0 1,0 0 0,0 1-1,0-1 1,2 1 0,-3-1 37,1 1 1,-1-1-1,1 1 1,-1-1-1,1 1 0,-1-1 1,0 1-1,1-1 1,-1 1-1,1-1 1,-1 1-1,0 0 0,0-1 1,1 1-1,-1 0 1,0-1-1,0 1 1,0 0-1,0 0 0,0 3-910,0 1 0,0-1 1,-1 0-1,0 0 0,1 0 0,-4 7 0,-4 17-2333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9:09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93 2144,'1'-3'207,"0"0"0,0 1 1,1-1-1,-1 0 0,1 1 1,-1-1-1,1 0 0,0 1 0,0 0 1,4-5-1,-3 5 297,0-2 1,0 1-1,0 0 1,-1-1-1,3-4 0,-4 5-23,1 0 1,-1 0-1,0 0 0,0 0 0,0 0 0,-1 0 0,1-1 0,-1 1 0,0-4 0,0 11-288,-1 0 1,0 0-1,0 1 0,0-1 1,-2 5-1,-2 6 39,-68 196 1994,20-68-1338,14 18-199,1-7-119,27-116-455,7-22 181,-1 0 0,-14 31 0,14-39-643,9-4-32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9:10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95 654 4160,'-2'7'351,"-2"5"771,3-13-609,0-7-163,1 7-196,0 0 0,0 0 0,0 0 0,1 0 0,-1 1 0,0-1 0,0 0 0,1 0 0,-1 0 0,0 1 1,1-1-1,-1 0 0,0 1 0,1-1 0,-1 0 0,1 1 0,0-1 0,-1 0 0,2 0 0,8-11 845,11-23 105,20-35 32,41-75-273,-60 109-740,72-109 809,10-16 104,-96 145-1001,-6 12-75,-1 1 0,1 0 0,0 0 0,0 0 0,0 0 0,4-5 0,-6 8 26,1 0 0,-1 1 0,0-1 0,0 0 1,0 0-1,0 1 0,0-1 0,0 0 0,0 1 0,0-1 0,0 0 0,0 1 1,0-1-1,0 0 0,0 1 0,0-1 0,0 0 0,0 0 0,0 1 1,0-1-1,0 0 0,0 1 0,0-1 0,-1 1 0,-68 140-39,5 12 197,-38 83 0,72-172 5,-95 222 923,96-205-702,-14 37 1031,32-102-736,11-16-635,0 1 1,-1-1 0,1 0 0,-1 1-1,1-1 1,0 0 0,-1 1 0,1-1-1,-1 0 1,1 0 0,-1 0 0,1 1 0,-1-1-1,1 0 1,0 0 0,-1 0 0,1 0-1,-1 0 1,1 0 0,-2 0 0,2 0-6,-1 0 0,1 0 0,-1-1 0,1 1 0,0 0 0,-1-1 0,1 1 0,-1 0 0,1-1 0,0 1 0,-1 0 1,1-1-1,0 1 0,-1 0 0,1-1 0,0 1 0,0-1 0,-1 1 0,1-1 0,0 0 0,-3-20 282,3 11-266,0 0 0,1 0 0,1 0 0,0 0 0,0 0 1,1 1-1,0-1 0,0 1 0,1 0 0,0 0 0,1 0 0,0 0 1,8-9-1,2 0 17,1 1 0,1 1 0,1 1 0,0 0 0,0 1 1,38-20-1,-11 11-25,0 3 0,54-17 0,-80 31-46,0 0-1,0 2 0,24-4 1,-37 7-263,-1 1 0,0-1 1,1 1-1,-1 0 0,0 1 1,0-1-1,1 1 0,-1 0 1,0 1-1,0-1 0,0 1 1,0 0-1,0 0 0,0 0 1,-1 1-1,9 5 0,-12-6-134,1 0 0,0 0 0,-1-1-1,1 1 1,-1 0 0,0 0 0,0 1-1,0-1 1,0 0 0,0 0 0,0 1 0,-1-1-1,2 5 1,-1-1-647,8 22-1737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9:1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1214 2912,'-9'16'2846,"9"-16"-2810,0 8 1179,-1 0 1578,3-11-734,5-4-1663,0 1 0,0-1 1,-1 0-1,0-1 0,0 1 0,8-15 0,-9 15-230,0-2-73,169-241 726,-41 89-586,-92 111-173,70-96-43,-91 116 63,-1-2-1,28-67 1,-40 80-61,-4 10-110,0 0-1,1 1 1,8-16-1,-7 19-201,-6 11 47,-5 16 28,-5 8 61,-11 34 99,-36 72 1,32-85 29,-23 67 0,38-84 77,1 0-1,2 0 1,-5 42 0,12-66 73,0 1 1,2 20 0,0-27-43,-1 1 0,1 0 0,0-1 0,0 1 0,1-1 0,-1 1 0,1-1 0,3 5 0,-5-8-49,1 0 0,-1 0 1,1 0-1,0 0 1,-1-1-1,1 1 1,0 0-1,0 0 1,-1-1-1,1 1 1,0-1-1,0 1 1,0-1-1,0 1 0,0-1 1,0 1-1,0-1 1,0 0-1,0 1 1,0-1-1,0 0 1,0 0-1,0 0 1,0 0-1,0 0 1,0 0-1,0 0 0,0 0 1,2-1-1,1 0 54,0-1 0,-1 1 1,1-1-1,-1 0 0,7-5 0,-7 5-14,5-4 23,0 0 0,-1-1 0,0 1 0,0-2 0,0 1 0,6-10 0,31-54 217,-20 30-214,96-131 10,11-17-43,9-87-71,-120 232-39,37-102 200,-56 145-170,-1 0 0,1-1-1,-1 1 1,1 0-1,-1 0 1,0 0 0,1-1-1,-1 1 1,0 0-1,0 0 1,0-1-1,0 0 1,0 1 11,0 1 1,-1 0-1,1-1 1,0 1-1,0 0 1,-1 0-1,1 0 0,0-1 1,-1 1-1,1 0 1,0 0-1,-1 0 1,1-1-1,0 1 0,-1 0 1,1 0-1,0 0 1,-1 0-1,1 0 1,0 0-1,-1 0 1,1 0-1,0 0 0,-1 0 1,1 0-1,0 0 1,-1 0-1,1 0 1,0 0-1,-1 0 0,1 1 1,0-1-1,-1 0 1,1 0-1,0 0 1,-1 0-1,1 1 0,0-1 1,-1 0-1,1 0 1,0 1-1,-5 2-9,0 0-1,0 0 1,1 1-1,-1 0 0,1 0 1,0 0-1,-4 6 1,-24 33-62,28-36 65,-88 154-56,24-39 70,49-91-13,-7 12 72,1 0 0,-22 56 0,12-2 216,-32 144-1,54-180 1216,19-75-1297,-1 0-1,4-18 0,7-18-103,-8 28-94,1 0 0,0 1 0,2 0 0,0 1 0,2 1 0,0-1 0,20-21 0,-30 39-49,-1-1 1,1 1-1,0 0 0,-1 0 1,1 0-1,0 0 1,0 0-1,0 1 0,5-2 1,-7 3 41,0-1-1,0 1 1,0 0 0,0 0-1,0 0 1,0-1 0,0 1-1,0 0 1,0 0 0,0 0-1,0 1 1,0-1 0,0 0-1,0 0 1,0 1 0,0-1-1,0 0 1,0 1 0,0-1-1,0 1 1,0-1 0,0 1 0,-1-1-1,1 1 1,0 0 0,0 0-1,-1-1 1,1 1 0,0 0-1,-1 0 1,1 0 0,-1 0-1,1-1 1,0 3 0,3 9-33,1 0 0,-2 1 1,0 0-1,3 22 1,3 19 67,-8-51-42,3 13 67,0 0 1,1 0-1,1 0 0,1-1 0,9 18 0,-14-30-11,0 0 0,0 0 0,0 0 0,0 0 0,1 0 0,-1-1 0,1 0 0,0 1-1,-1-1 1,1 0 0,0 0 0,0 0 0,1-1 0,-1 1 0,0-1 0,1 0 0,-1 0 0,0 0 0,1 0-1,-1 0 1,1-1 0,-1 1 0,1-1 0,0 0 0,-1 0 0,1-1 0,-1 1 0,1-1 0,-1 0 0,1 1-1,3-3 1,2 0 17,-1-1 0,1 0 0,-1 0 0,0-1 0,0 0 0,0 0 0,-1-1 0,0 0 0,11-11 0,2-6 104,27-42-1,-35 49-153,-1-2 0,0 0 0,-2 0-1,0-1 1,-1 0 0,11-38 0,-18 54-26,-1 0-1,1 0 1,-1-1 0,0 1 0,0 0-1,-1-4 1,1 6 9,0 1 1,0-1-1,0 0 0,0 1 0,0-1 0,-1 1 0,1-1 1,0 0-1,0 1 0,-1-1 0,1 1 0,-1-1 1,1 1-1,0-1 0,-1 1 0,1-1 0,-1 1 1,1-1-1,-1 1 0,1 0 0,-1-1 0,1 1 1,-1 0-1,0-1 0,1 1 0,-1 0 0,1 0 1,-1 0-1,0-1 0,1 1 0,-1 0 0,0 0 1,1 0-1,-1 0 0,0 0 0,1 0 0,-1 0 0,-1 1 1,-3 0-23,0 0 1,0 1-1,1-1 1,-1 1-1,0 0 0,1 1 1,-1-1-1,1 1 1,0 0-1,0 0 1,0 0-1,0 1 1,1-1-1,-1 1 1,1 0-1,0 0 1,0 0-1,0 0 1,0 1-1,1-1 0,0 1 1,-3 8-1,3-6 45,0-1 0,0 1 0,1-1 0,0 1 0,0 0 0,0 0-1,1 0 1,0-1 0,0 1 0,1 0 0,0 0 0,0 0 0,1-1-1,0 1 1,0-1 0,6 13 0,3-1 90,0 0 0,17 20 0,-22-30-46,1 0-1,0-1 0,1 0 1,-1-1-1,1 1 1,14 7-1,-19-12-130,0 0-1,1-1 1,-1 0-1,0 0 1,1 1 0,-1-2-1,0 1 1,1 0-1,-1-1 1,1 0 0,-1 0-1,1 0 1,-1 0 0,1 0-1,-1-1 1,1 1-1,-1-1 1,1 0 0,-1 0-1,0 0 1,1-1-1,-1 1 1,0-1 0,0 0-1,0 0 1,0 0-1,0 0 1,-1 0 0,1-1-1,2-3 1,0 1-835,-1 0-1,0-1 1,0 0 0,0 0-1,-1 0 1,0 0 0,0 0-1,-1-1 1,0 0 0,0 1-1,0-1 1,-1 0-1,0 0 1,0-9 0,-1-5-2179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9:1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85 156 4992,'-56'-3'1589,"37"1"-702,13-1-337,3 0 685,11-10 994,-5 10-2109,0 0-1,1 0 1,-1 0 0,1 0-1,0 0 1,0 1-1,0-1 1,0 1-1,0 0 1,6-1 0,2-2 79,20-8 18,1 2 0,50-11 1,68-3-171,118 0-154,-98 28-2297,-138 0 84,47 11-1,-2 10-543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9:53.5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543 15 7136,'0'-12'2309,"0"12"-2255,0 0 1,0-1-1,0 1 1,0 0-1,-1 0 1,1 0-1,0 0 1,0-1-1,0 1 1,0 0-1,0 0 0,-1 0 1,1 0-1,0 0 1,0 0-1,0 0 1,-1-1-1,1 1 1,0 0-1,0 0 0,0 0 1,-1 0-1,1 0 1,0 0-1,0 0 1,0 0-1,-1 0 1,1 0-1,0 0 0,0 0 1,0 0-1,-1 0 1,1 0-1,0 1 1,0-1-1,0 0 1,-1 0-1,1 0 1,0 0-1,0 0 0,0 0 1,-1 1-1,-5 10 579,-1 0-1,0 0 0,-1 0 0,0-1 1,-11 11-1,-50 40 784,49-44-941,-20 19 35,2 2-1,2 1 1,1 2-1,-32 49 1,32-36-216,2 3 0,-51 118 0,81-167-293,-13 35 308,15-39-276,0-1 0,0 1 0,1 0 0,-1 0 0,1 0 0,0-1 1,0 1-1,1 7 0,-1-10-76,0 0 1,1 0-1,-1 0 1,0 0-1,0-1 1,1 1-1,-1 0 1,0 0-1,1 0 1,-1-1-1,1 1 1,-1 0-1,1-1 1,-1 1-1,1 0 1,0-1-1,-1 1 0,1-1 1,0 1-1,-1-1 1,1 1-1,0-1 1,0 1-1,-1-1 1,1 0-1,0 1 1,0-1-1,0 0 1,-1 0-1,1 0 1,0 1-1,0-1 1,1 0-1,2-1-427,-1 1 0,1-1-1,-1 0 1,1 0 0,-1 0-1,5-3 1,-5 3-35,33-14-2225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9:2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1128 2240,'0'1'152,"-1"-1"0,1 1 0,-1-1-1,1 1 1,-1-1 0,1 1 0,-1 0 0,1-1 0,0 1 0,-1 0-1,1-1 1,0 1 0,-1 0 0,1 0 0,0-1 0,0 1 0,0 0-1,0 0 1,0 0 0,0-1 0,0 1 0,0 0 0,0 0 0,0-1-1,0 1 1,0 0 0,1 0 0,-1-1 0,0 1 0,1 0 0,-1 0 0,0-1-1,1 1 1,-1-1 0,1 1 0,-1 0 0,1-1 0,-1 1 0,2 0-1,-1 0-10,0 0-1,0 0 1,0 0 0,0 0-1,1 0 1,-1 0-1,0-1 1,1 1-1,-1 0 1,0-1-1,1 1 1,-1-1-1,1 1 1,-1-1 0,0 0-1,1 0 1,-1 0-1,1 0 1,-1 0-1,1 0 1,-1 0-1,1 0 1,-1 0-1,1-1 1,-1 1-1,0-1 1,1 1 0,-1-1-1,2 0 1,3-2 199,0 0 1,0-1 0,-1 1 0,1-1 0,4-5 0,0-1-121,0 0 0,-1 0 1,0-1-1,-1-1 1,12-21-1,29-68 314,-30 58-396,-12 28-111,66-149 485,-71 158-543,0-1 1,0 0-1,-1 0 1,1-1-1,-2 1 1,1-9-1,-9 20-209,5-1 211,0 0-1,1 0 0,-1 1 0,0-1 0,1 1 0,0 0 1,0 0-1,0 0 0,-2 6 0,-9 42-6,9-34 40,-3 13-46,1 0 1,-2 47-1,7-67 110,1 1 0,1 0 0,0-1 0,1 1 0,0 0 1,0-1-1,1 0 0,1 1 0,0-1 0,6 11 0,-9-20-34,0 0 0,0 0 0,0 0 0,1 0 0,-1-1 0,1 1 0,-1 0 0,1-1 1,-1 1-1,1-1 0,0 0 0,0 1 0,-1-1 0,1 0 0,0 0 0,0 0 0,0 0 0,0-1 0,1 1 0,-1 0 1,0-1-1,0 0 0,0 1 0,0-1 0,1 0 0,-1 0 0,0 0 0,0 0 0,3-1 0,4-1 72,-1-1 0,1 0 0,0 0 0,-1-1 0,12-7 0,-18 10-95,33-19 162,-1-3 0,0 0-1,-2-3 1,55-55 0,9-16-157,-90 91-55,1-1-1,-1 0 1,2 1-1,14-10 1,-22 16 30,1 0 0,-1-1 1,1 1-1,-1 0 0,1-1 1,0 1-1,-1 0 0,1 0 1,0 0-1,-1-1 0,1 1 0,0 0 1,-1 0-1,1 0 0,0 0 1,-1 0-1,1 0 0,0 0 1,-1 0-1,1 1 0,-1-1 1,1 0-1,0 0 0,-1 0 1,1 1-1,0-1 0,-1 0 1,1 1-1,-1-1 0,1 1 0,-1-1 1,1 0-1,-1 1 0,1-1 1,-1 1-1,1 0 0,-1-1 1,0 1-1,1-1 0,-1 1 1,0-1-1,0 1 0,1 0 1,-1-1-1,0 1 0,0 0 0,0-1 1,0 1-1,0 1 0,2 4 8,-2 1-1,1 0 1,-1 13-1,0-13 16,-9 164 338,4-138-248,3-21 137,0 0 0,-1 15 0,4-27-229,-1 0 1,0 0 0,0 0 0,0 0 0,0 0-1,0 0 1,0-1 0,0 1 0,1 0-1,-1 0 1,0 0 0,0 0 0,0 0-1,0 0 1,0 0 0,0 0 0,1 0 0,-1 0-1,0 0 1,0 0 0,0 0 0,0 0-1,0 0 1,1 0 0,-1 0 0,0 0-1,0 0 1,0 0 0,0 0 0,0 0 0,1 0-1,-1 0 1,0 0 0,0 0 0,0 1-1,0-1 1,0 0 0,0 0 0,0 0-1,1 0 1,-1 0 0,0 0 0,0 0 0,0 1-1,0-1 1,0 0 0,0 0 0,0 0-1,0 0 1,0 0 0,0 0 0,0 1-1,0-1 1,0 0 0,0 0 0,0 0 0,11-18 475,34-84-115,22-45-522,-63 141 31,0-1 1,0 1 0,7-7-1,-11 13 109,0-1 0,1 1 0,-1 0 0,0-1 0,0 1 0,1 0 0,-1 0 0,0-1-1,0 1 1,1 0 0,-1 0 0,0 0 0,1-1 0,-1 1 0,0 0 0,1 0 0,-1 0-1,1 0 1,-1 0 0,0 0 0,1 0 0,-1 0 0,0 0 0,1 0 0,-1 0 0,1 0-1,-1 0 1,0 0 0,1 0 0,-1 0 0,0 0 0,1 0 0,-1 0 0,0 1 0,1-1 0,-1 0-1,1 1 1,0 0-3,-1-1-1,1 1 0,0 0 0,0 0 0,-1 0 1,1 0-1,-1 0 0,1 1 0,-1-1 1,1 0-1,-1 0 0,0 2 0,2 10-21,-1 0 0,-1 1 1,0 14-1,-1 1 68,-1 37-32,3 59-31,0-118 55,-1-1 45,0 1-1,1 0 1,1 0 0,-1 0 0,4 10-1,-4-16-53,-1 0 1,1 0-1,-1 0 0,1 0 0,-1 0 0,1 0 0,0 0 1,0-1-1,-1 1 0,1 0 0,0 0 0,0-1 1,0 1-1,0-1 0,0 1 0,-1-1 0,3 2 0,-1-2 2,-1 0 0,1 0 0,-1 0-1,0 0 1,1 0 0,-1 0-1,1 0 1,-1-1 0,1 1 0,-1 0-1,1-1 1,-1 1 0,0-1 0,1 0-1,-1 1 1,2-2 0,10-6 126,-1-1-1,0 0 1,-1-1 0,17-17 0,35-49 30,-35 42-109,-8 9-32,151-189 135,-149 185-162,-2-1 0,-2 0 0,24-53 0,-18 23-8,18-67 0,7-69-84,-34 138 18,-9 42-34,-2-1-1,0 0 0,-1 0 0,1-24 0,-4 41 92,0 0-1,0 0 1,0 0 0,0-1-1,1 1 1,-1 0 0,0 0-1,0 0 1,0 0 0,0 0-1,0 0 1,0-1 0,0 1-1,0 0 1,0 0 0,0 0-1,0 0 1,0-1 0,0 1-1,0 0 1,0 0 0,0 0-1,0 0 1,0 0 0,0-1-1,0 1 1,0 0 0,-1 0-1,1 0 1,0 0 0,0 0 0,0 0-1,0-1 1,0 1 0,0 0-1,0 0 1,0 0 0,-1 0-1,1 0 1,0 0 0,0 0-1,0 0 1,0 0 0,0 0-1,-1 0 1,1-1 0,0 1-1,0 0 1,0 0 0,0 0-1,0 0 1,-1 0 0,1 0-1,0 0 1,0 0 0,0 0-1,0 0 1,0 0 0,-1 1-1,1-1 1,0 0 0,0 0-1,0 0 1,0 0 0,0 0-1,0 0 1,-1 0 0,1 0-1,-11 15-296,-9 24 26,3 23 175,3 1 1,-7 67 0,11-63 79,0 10 82,-2 121 0,13-170-15,2 0 0,0 0 0,2 0 0,1-1 0,15 46 0,-18-65-19,0 0 0,1-1 0,0 1 1,0-1-1,0 0 0,1 0 0,9 10 0,-12-15 15,1 0 0,-1 0-1,0 0 1,1 0-1,-1 0 1,1 0 0,0-1-1,-1 1 1,1-1-1,0 0 1,0 0 0,0 0-1,0 0 1,0 0-1,0-1 1,0 1 0,1-1-1,-1 0 1,0 0-1,0 0 1,0 0-1,0-1 1,3 0 0,2-2 19,-1 0 0,1 0 1,-1-1-1,0 1 0,0-2 1,11-8-1,-2 2 35,3-3-33,-1 0-1,0-2 1,-1 0 0,0-1-1,-2 0 1,0-1 0,-1-1 0,0-1-1,-2 0 1,13-28 0,-23 43-45,0 0 1,0 0-1,0-1 1,-1 1 0,0-1-1,0 1 1,0-1-1,-1-8 1,0 12-25,0-1 0,0 1 0,-1-1 0,1 1 0,-1-1 1,1 1-1,-1 0 0,0-1 0,0 1 0,0 0 0,0-1 0,-1 1 0,1 0 0,-1 0 0,1 0 0,-1 0 1,1 1-1,-1-1 0,0 0 0,-3-2 0,3 3-27,0 0 0,-1 1 0,1-1 0,0 0 1,0 1-1,0 0 0,0-1 0,-1 1 0,1 0 0,0 0 0,0 0 1,-1 0-1,1 1 0,0-1 0,0 0 0,-3 2 0,-2 0-64,0 0 1,0 1-1,-8 4 0,9-3 69,-1 0 0,1 0-1,1 1 1,-1 0-1,0 0 1,1 0 0,0 1-1,1 0 1,-1 0 0,1 0-1,0 0 1,0 1 0,1-1-1,0 1 1,0 0-1,1 0 1,-4 14 0,4-9 45,0-1 0,0 1-1,2-1 1,-1 1 0,1 0 0,1-1 0,0 1 0,1 0 0,0-1 0,6 18 0,-5-21 34,0 0 0,0 0 0,1-1 0,0 1 0,0-1 0,1 0 0,0 0 0,1 0 0,9 9 0,-11-13-16,-1 0 0,1 0-1,1 0 1,-1-1 0,0 0-1,1 1 1,-1-1 0,1-1-1,-1 1 1,1-1 0,0 0-1,0 0 1,-1 0 0,1-1-1,0 1 1,0-1 0,0-1-1,5 0 1,1-1 11,1 0 0,-1-1 1,0 0-1,0-1 0,-1-1 0,1 0 0,-1 0 1,0-1-1,0 0 0,-1-1 0,0 0 0,12-11 1,8-12 30,-1-1 1,27-38-1,-24 30 39,12-25 17,-20 32-261,-21 29 68,1 1 0,0-1 0,0 1 0,0-1 0,5-2 0,-6 4 52,-1 0 1,0 0-1,1 1 1,-1-1 0,1 1-1,-1-1 1,0 1-1,1 0 1,-1-1 0,1 1-1,-1 0 1,1 0-1,-1 0 1,1 0 0,-1 0-1,1 0 1,1 1-1,10 3 16,-11-4-14,-1 0 0,1 0 0,-1 1 0,0-1 0,0 0 0,1 1 0,-1-1 0,0 1 0,0 0 0,1-1 0,-1 1 0,0 0 0,0 0 0,0 0 0,0-1 0,0 1 0,0 0-1,0 1 1,0-1 0,-1 0 0,2 1 0,3 8-49,0 0-1,-1 0 0,0 0 1,-1 1-1,0-1 0,0 1 1,1 17-1,-1 19 294,-2-31-155,0 0-1,0 0 1,2 0-1,0 0 1,10 29 0,-13-44-67,1 1 0,0-1 0,0 1 1,-1-1-1,1 1 0,0-1 0,0 0 0,1 0 1,-1 1-1,0-1 0,0 0 0,0 0 1,1 0-1,-1 0 0,1 0 0,-1-1 0,1 1 1,-1 0-1,1-1 0,-1 1 0,1-1 0,-1 1 1,1-1-1,0 0 0,-1 0 0,1 1 1,0-1-1,-1 0 0,1-1 0,0 1 0,-1 0 1,4-1-1,3-1 44,1-1 0,-1 0 0,0 0 0,15-9 0,117-71 84,19-10 47,-14 18-298,-101 57-69,-39 14 281,-4 3-120,-1 4-145,-9-2 53,6 0 107,1 1 1,-1-1-1,1 1 1,-1 0-1,1 0 1,-3 3 0,-9 7-56,-6 3-1,1 0 1,0 1-1,2 1 1,-27 34-1,33-37 98,0 2-1,1-1 1,1 1-1,1 1 1,0-1-1,1 1 1,-5 20-1,10-31-31,1 0 0,0 0 0,1 1 0,-1-1 0,1 0-1,1 11 1,-1-16 4,1 0-1,-1 1 0,0-1 0,0 0 0,0 1 0,1-1 0,-1 0 1,1 1-1,-1-1 0,1 0 0,-1 0 0,1 0 0,0 1 1,0-1-1,-1 0 0,1 0 0,0 0 0,0 0 0,0 0 1,0 0-1,0-1 0,1 1 0,-1 0 0,0 0 0,0-1 1,0 1-1,1-1 0,-1 1 0,0-1 0,0 0 0,1 1 0,-1-1 1,0 0-1,1 0 0,-1 0 0,3 0 0,-2 0 13,1-1 0,-1 1 0,1-1 0,-1 0 0,1 0 0,-1 0 0,1 0-1,-1-1 1,0 1 0,0 0 0,0-1 0,3-2 0,21-24 267,-26 28-288,14-21 123,0 0-1,-1-1 0,13-29 0,-13 23-99,6-14-79,16-51 0,-33 86-290,-3 9-22,-6 15-99,4-11 518,1 0-47,0-1 0,1 1 1,-1-1-1,1 1 1,1 0-1,-1 0 0,1 8 1,0-12 6,0 0 1,0 0-1,0 0 0,0 0 1,0 0-1,1 0 1,-1 0-1,1 0 1,-1 0-1,1 0 0,0-1 1,0 1-1,0 0 1,0 0-1,0 0 1,0-1-1,1 1 0,-1-1 1,0 1-1,1-1 1,-1 1-1,1-1 1,2 2-1,0-2 3,0 0 1,-1 1-1,1-1 1,0-1-1,-1 1 1,1-1-1,0 1 1,0-1-1,6-1 1,36-8 229,-25 4-164,309-74 86,-133 29-476,-197 50 308,0 0 0,0 1 0,0-1 1,0 0-1,0 1 0,0-1 0,0 1 0,0-1 0,0 0 0,0 1 0,0-1 0,0 0 0,-1 1 0,1-1 0,0 0 0,0 1 0,0-1 0,0 0 1,-1 0-1,1 1 0,0-1 0,0 0 0,-1 0 0,1 1 0,0-1 0,0 0 0,-1 0 0,1 1 0,-17 20-118,-5 9-18,10-8 142,0 0 0,1 1 0,2 1 0,0 0 0,2 0 0,0 0 0,-4 35 0,10-50 23,1-1 0,-1 1 0,1-1 0,2 16 0,-2-22-14,1 0-1,-1 1 1,1-1 0,-1 0 0,1 0-1,-1 0 1,1 0 0,0-1-1,0 1 1,0 0 0,0 0 0,0 0-1,1-1 1,-1 1 0,0-1 0,1 1-1,-1-1 1,1 1 0,0-1-1,-1 0 1,1 0 0,0 0 0,0 0-1,3 2 1,-2-3 9,0 0-1,-1 0 1,1 0 0,0 0-1,-1 0 1,1-1 0,-1 1 0,1-1-1,-1 0 1,1 1 0,-1-1-1,1 0 1,-1-1 0,0 1-1,1 0 1,-1-1 0,0 1 0,3-4-1,7-5 26,-1 0-1,11-13 0,-12 11-37,40-40 98,1 2-1,63-46 1,-69 63-60,-10 9 1,-2-1 1,51-51-1,-60 47-58,-1-1 1,-1-1-1,-1-1 1,26-58-1,71-197-91,-118 287 100,4-11-65,0 1 1,-1 0-1,0-1 0,-1 1 1,2-16-1,-4 26 57,0-1 0,0 1 0,1-1 0,-1 1 0,0-1 0,0 1 0,0-1 0,0 1 0,0-1 0,0 1 0,0-1 0,-1 1 0,1 0 0,0-1 0,0 1 0,0-1 0,0 1 0,-1-1 0,1 1 0,0-1 0,0 1 0,-1 0 0,1-1 0,0 1 0,-1 0 0,1-1 0,0 1 0,-1 0 0,1-1 0,-1 1 0,1 0 0,0 0 0,-1-1 0,1 1 0,-1 0 0,1 0 0,-1 0 0,1 0 0,-1 0 0,1 0 0,0 0 0,-1-1 0,1 1 0,-1 0 0,1 1 0,-1-1 0,1 0 0,-1 0 0,1 0 0,-1 0 0,1 0 0,-1 0 0,1 1 0,-1-1 0,1 0 0,-1 1 0,-2 0-24,0 1-1,0 0 1,0 0 0,0 0 0,0 1 0,1-1-1,-4 4 1,-9 13-25,1 2 0,1 0 1,-19 43-1,11-22 92,-20 35 59,-30 60-165,58-109 29,2 0 1,-16 60-1,24-74 64,1 1-1,0 0 1,1 27-1,1-34 7,1 0 0,0 0 0,0 0 0,1 0 0,0-1 0,0 1 0,1 0 1,5 10-1,-5-13-4,2 4 25,0 0 0,0 0-1,13 14 1,-16-21-28,-1 0 0,0-1-1,1 0 1,0 1 0,-1-1 0,1 0 0,-1 0 0,1 0 0,0 0-1,0 0 1,0 0 0,0 0 0,0-1 0,0 1 0,0-1 0,0 1-1,0-1 1,0 0 0,0 0 0,0 0 0,0 0 0,0 0 0,0 0 0,0 0-1,3-2 1,8-3 46,0 0 0,0-2 0,-1 1 0,18-13 0,45-40 268,-34 26-262,-19 13-95,-15 14-16,1-1-1,-1 1 0,11-7 1,-17 13 15,0 0-1,-1-1 1,1 1 0,0-1-1,0 1 1,0 0 0,-1 0-1,1-1 1,0 1 0,0 0-1,0 0 1,-1 0 0,1 0-1,0 0 1,0 0 0,1 0-1,-2 0 15,0 0-1,1 1 1,-1-1-1,0 0 1,0 0-1,1 1 1,-1-1-1,0 0 1,0 0 0,1 1-1,-1-1 1,0 0-1,0 1 1,0-1-1,0 0 1,1 1-1,-1-1 1,0 0-1,0 1 1,0-1-1,0 0 1,0 1-1,0-1 1,0 0-1,0 1 1,-1 4-30,1 0-1,-1 0 1,0 0 0,-3 6 0,1-1 58,-6 25 5,1 0 0,3 0 0,0 0 0,2 0 0,3 55 0,0-85 11,1 0 0,-1 0 0,1-1 0,0 1 0,0 0 0,1-1 0,0 0 0,2 7 0,-3-10-18,0 0 1,-1 0-1,1-1 1,0 1-1,-1 0 0,1 0 1,0 0-1,0-1 0,0 1 1,0 0-1,0-1 1,0 1-1,0-1 0,0 1 1,0-1-1,2 1 1,-2-1-4,1 0 1,0 0 0,0 0-1,-1 0 1,1 0 0,0-1-1,-1 1 1,1 0 0,0-1-1,-1 1 1,1-1 0,-1 0-1,1 0 1,1-1 0,16-10 108,32-29 1,-10 7-6,12-6-59,151-108-372,-190 140 169,-10 7 27,-9 6-3,-5 5 96,1-1 0,1 1 1,0 0-1,0 0 0,1 1 0,1 0 0,0 1 0,-9 20 0,11-20 39,-1 0 1,2 1-1,-1-1 0,2 1 0,0 0 1,-1 24-1,3-30-2,0-1 0,1 0 0,0 1 0,0-1 0,1 0 1,0 0-1,0 1 0,0-1 0,1-1 0,0 1 0,0 0 0,0-1 0,1 1 0,-1-1 0,8 7 1,-8-9-4,-1-1 1,1 0 0,-1 1 0,1-1 0,0 0 0,0-1 0,0 1-1,0-1 1,0 1 0,0-1 0,0 0 0,0 0 0,1 0-1,-1 0 1,0-1 0,1 1 0,-1-1 0,1 0 0,-1 0 0,0 0-1,1-1 1,-1 1 0,4-2 0,-2 1 11,0-1 0,0 0 1,0 0-1,-1-1 0,1 1 0,-1-1 0,1 0 1,-1 0-1,0 0 0,0-1 0,-1 0 1,1 1-1,-1-1 0,6-8 0,-1-3 4,-1 1 0,-1-1 0,0 0 0,-1-1 0,-1 1 0,0-1-1,-1 0 1,1-30 0,-3 39-54,-1 1-1,0-1 0,0 1 0,-1-1 1,0 1-1,-2-12 0,2 15 21,0 0-1,0 0 1,-1 0-1,1-1 0,0 1 1,-1 1-1,0-1 1,0 0-1,0 0 1,0 1-1,0-1 1,-1 1-1,1-1 0,-6-3 1,4 3-6,-1 1-1,0-1 1,0 1-1,0 0 1,0 0-1,-1 0 1,1 1 0,-8-1-1,-3 0-12,0 2-1,0-1 1,0 2-1,1 0 0,-18 4 1,10 0 57,-44 14 1,63-16-7,10-1-18,11 0 15,13-4 51,46-8-1,-33 3-99,201-46-37,-196 41-82,-46 12 147,44-9 51,-43 8-56,1 1 1,0 0 0,-1 0-1,1 1 1,0-1-1,0 1 1,-1 0 0,1 0-1,6 2 1,-9-2-1,-1-1 1,0 0 0,1 1-1,-1-1 1,1 0-1,-1 1 1,0-1-1,1 1 1,-1-1 0,0 1-1,0-1 1,1 1-1,-1-1 1,0 1 0,0-1-1,0 1 1,0 0-1,1-1 1,-1 1-1,0-1 1,0 2-1,-2 19-39,-8 19 23,-45 130 70,51-160 30,2 0 0,-1 0 0,1 1 0,0 16 0,3-25 69,4-5-30,7-11 77,30-40 73,80-79 0,-104 117-257,26-19 1,-37 30-60,-1 0 0,1 1 1,0 1-1,0-1 0,1 1 1,-1 0-1,16-3 1,-20 6 23,0 0 0,0 0 1,0 0-1,0 1 0,0-1 1,0 1-1,0 0 0,0 0 1,-1 0-1,1 0 1,0 0-1,-1 1 0,1-1 1,-1 1-1,1 0 0,-1 0 1,0 0-1,1 0 1,-1 0-1,0 0 0,2 3 1,1 2 11,1 1 0,-1-1 0,-1 1 0,1 0 1,5 16-1,-4-7-11,-2-3 92,1 0-1,1 0 0,0 0 1,1-1-1,0 0 0,12 15 1,-19-27-47,1 0 1,0 1 0,0-2-1,0 1 1,1 0-1,-1 0 1,0 0 0,0 0-1,0-1 1,1 1-1,-1-1 1,0 1 0,1-1-1,-1 1 1,0-1-1,1 0 1,-1 1 0,0-1-1,1 0 1,-1 0-1,2 0 1,0-1-23,-1 1 1,1-1-1,0 0 0,-1 0 1,1 0-1,-1 0 1,1 0-1,-1-1 0,0 1 1,4-3-1,0-2-483,0 1 1,0-1-1,0-1 0,-1 1 1,0-1-1,7-11 1,-8 11-815,-1 1 0,0-1 0,0 0 1,-1 0-1,1 0 0,-2 0 0,1-1 1,0-9-1,-2-2-1875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9:2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60 6976,'-32'-20'3168,"27"12"-2752,5 1 1088,5 7-896,4-8-224,4 3-256,5-2-288,0 7 96,-4-5-896,4 5 544,-13 0-2944,3 8 1888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9:2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5 109 7712,'-5'-17'3520,"68"9"-3072,-13 1 1440,3-1-1120,39-12 768,-8 7-897,19-2-223,-8 3-256,8 4-128,-13 8 0,-4 0-256,-9 8 128,-24-1-2431,-8 6 1407,-32-1-5056,-8-1 3456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9:22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764 268 7648,'-41'-3'3456,"51"3"-3008,3-5 544,5 5-640,31-7 480,10-1-480,21-9 128,2 2-320,17-10 128,-6 5-160,15-3-64,-13 3-32,-9 0 96,-19 12-64</inkml:trace>
  <inkml:trace contextRef="#ctx0" brushRef="#br0" timeOffset="1">143 32 5472,'-108'-32'2496,"77"36"-2176,27-4 448,21-4-928,14 4 64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9:2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0 468 4064,'0'0'3264,"10"-1"-91,-2-5-2393,1 0 0,-1 0-1,-1-1 1,1 0 0,-1 0 0,-1-1-1,9-11 1,37-67 123,-29 45-316,-16 29-539,79-123 624,-66 109-553,18-24 170,-33 43-179,-1 0 0,0 0 1,0 0-1,5-16 1,-22 49-1015,6-13 903,-9 25-1,5-3 45,3 1-1,1 0 1,1 0 0,3 0-1,0 1 1,4 41 0,-1-70 48,1 0-1,0-1 1,0 1 0,1-1 0,0 1 0,1-1-1,-1 1 1,5 7 0,-5-12-40,-1-1 0,0 0-1,1 0 1,-1 0 0,1 0 0,0 0 0,0-1-1,0 1 1,0 0 0,0-1 0,0 1 0,0-1-1,0 0 1,0 0 0,1 0 0,-1 0 0,0 0-1,1 0 1,-1-1 0,1 1 0,-1-1 0,1 0-1,-1 1 1,1-1 0,0 0 0,-1-1 0,1 1-1,-1 0 1,4-2 0,5-1 36,0 0-1,-1-1 1,0 0 0,0-1 0,0 0-1,0-1 1,-1 0 0,0 0 0,15-14-1,4-7 61,34-43 0,-61 70-145,175-223 104,-156 190-87,-16 26-111,0 0-1,1 0 1,0 0 0,6-6 0,-6 34-415,-4-10 468,-1 1 0,0-1 0,0 1 0,-4 20 0,-13 50 100,14-68-12,-6 17 118,-1-1 0,-20 42 0,29-69-136,0-1-1,-1 1 1,1-1 0,-1 1 0,1-1-1,-1 0 1,0 0 0,0 0 0,0 0-1,0 0 1,0 0 0,-3 2 0,3-3-4,1-1 1,-1 1 0,0 0-1,1-1 1,-1 1 0,1-1-1,-1 0 1,0 1 0,1-1 0,-1 0-1,0 0 1,0 0 0,1 0-1,-1 0 1,0-1 0,1 1-1,-1 0 1,1-1 0,-1 1 0,-2-2-1,-7-4-1,0-1 0,1 0 1,0-1-1,1 0 0,-1 0 0,1-1 0,1-1 0,-9-11 0,16 20-46,0 1 1,1-1-1,-1 0 0,0 0 0,1 0 1,-1 0-1,0 0 0,1-1 1,-1 1-1,1 0 0,-1-2 0,1 3 15,0-1-1,0 1 1,0 0-1,0 0 1,0 0-1,0-1 0,1 1 1,-1 0-1,0 0 1,0 0-1,0-1 1,0 1-1,0 0 0,0 0 1,1 0-1,-1 0 1,0-1-1,0 1 1,0 0-1,1 0 0,-1 0 1,0 0-1,0 0 1,0 0-1,1 0 0,-1 0 1,0 0-1,0-1 1,0 1-1,1 0 1,-1 0-1,0 0 0,0 0 1,0 0-1,1 0 1,-1 1-1,5-1-31,0 1 0,0 0 0,0 0 1,5 2-1,-7-2 45,77 23 19,96 15 0,-166-38-123,-1 0 1,0 0 0,1-1 0,-1-1 0,1 1-1,17-5 1,-19 3-1274,1-1-1,-1 0 0,0 0 1,10-6-1,-17 8 984,1 1 0,-1-1 0,0 1 0,0-1 0,0 0-1,0 0 1,0 1 0,0-1 0,0 0 0,0 0 0,-1 0 0,1 0 0,0 0-1,0 0 1,-1 0 0,1 0 0,-1 0 0,1-1 0,0-1 0,3-7-2798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9:2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32 5632,'-37'-25'2560,"37"22"-2208,5-1-352,8 8-64,19-4-96,4 3 64,14 5-3872,-2 4 2144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9:2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64 2720,'4'-6'347,"12"-18"4573,-15 23-4734,-1 0 0,1 1 0,-1-1 0,0 0 0,1 1-1,-1-1 1,0 0 0,1 1 0,-1-1 0,0 0 0,0 0 0,0 1 0,0-1 0,0 0 0,0 0 0,0 1 0,0-1 0,0 0 0,0 0 0,0 1 0,0-1 0,-1 0 0,1 0 0,0 1 0,0-1 0,-1 0 0,-1-1 4,0 1 1,0-1 0,0 1 0,0 0-1,-1 0 1,1 0 0,0 0 0,0 0-1,-1 1 1,1-1 0,0 1 0,-1-1-1,-2 1 1,-38 0 358,36 0-430,-19 3 28,0 0-1,1 2 1,-42 12 0,50-11-100,1 1 1,0 0 0,0 1-1,0 1 1,1 0 0,0 1-1,1 1 1,-21 20 0,24-20-8,1 1 1,0 0 0,1 1 0,0 0 0,1 1 0,0-1 0,2 2-1,-1-1 1,-7 29 0,14-42-40,-3 10 114,0-1-1,1 2 1,-2 20 0,4-29-77,0-1 0,0 1 1,0-1-1,0 1 1,1 0-1,-1-1 0,1 1 1,-1-1-1,1 0 1,0 1-1,0-1 0,0 0 1,1 1-1,-1-1 1,0 0-1,1 0 1,-1 0-1,1 0 0,0 0 1,0 0-1,0-1 1,0 1-1,3 1 0,0 0 23,0-1 0,1 0 0,-1 0 0,0-1 0,1 0 0,0 0 0,-1 0 0,1-1 0,0 1 0,-1-1 0,1-1 0,0 1 0,-1-1 0,11-2 0,0-2 8,0 0 0,-1 0-1,0-1 1,15-9 0,-9 3 28,-1-1-1,-1-1 0,0 0 1,-1-2-1,0 0 1,23-28-1,-16 12 2,-1 0 0,-1-2 0,18-38 0,-37 66-159,-1 0 1,0-1-1,0 1 1,-1-1-1,0 1 1,0-1 0,-1 0-1,2-12 1,-11 53-223,7-11 294,0 1 0,1-1-1,1 1 1,1-1 0,7 30 0,-5-37 79,0 0 1,2 0-1,-1 0 1,2 0 0,0-1-1,1 0 1,0-1-1,14 17 1,-19-27-107,1 0-1,-1-1 0,1 1 1,0-1-1,1 1 1,-1-1-1,0-1 1,1 1-1,0-1 1,0 0-1,-1 0 1,1 0-1,0 0 1,1-1-1,-1 0 1,0 0-1,0 0 1,0-1-1,1 0 1,-1 0-1,7-1 1,1 0-1121,0-2 1,0 0-1,0 0 1,-1-1-1,1 0 0,-1-1 1,14-8-1,24-13-2777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9:28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1 549 4160,'0'2'212,"0"0"1,0-1 0,0 1-1,0-1 1,0 1-1,0 0 1,0-1 0,0 1-1,1-1 1,-1 1-1,1-1 1,-1 1 0,2 2-1,-2-3-81,1-1 0,-1 1 0,1 0 0,-1-1 1,1 1-1,-1-1 0,1 1 0,0 0 0,-1-1 0,1 1 0,0-1 0,0 0 0,-1 1 0,1-1 0,0 0 0,0 1 0,-1-1 0,1 0 0,0 0 0,0 0 0,0 1 0,0-1 0,-1 0 1,1 0-1,0 0 0,0-1 0,0 1 0,0 0 0,-1 0 0,1 0 0,0 0 0,1-1 0,2-1 223,1 0 0,0 0 1,-1-1-1,0 1 0,1-1 0,-1 0 1,5-5-1,29-30 780,-22 20-739,94-110 1155,-23 25-573,-60 74-626,-2-2 0,0-1-1,23-42 1,-38 55-237,0 1-56,0 1 0,14-19 0,-23 34-87,0 1 0,0 0 0,0 0 0,0 0 0,0 0 0,0 0 0,0 0 0,0 0 0,0 1 0,1-1 0,-1 0 0,2 0 0,-2 1 11,0 0 1,0 0-1,0 0 1,-1 0-1,1 0 0,0 0 1,0 1-1,-1-1 0,1 0 1,0 1-1,0-1 1,-1 0-1,1 1 0,0-1 1,-1 1-1,1-1 0,-1 1 1,1-1-1,-1 1 1,1 0-1,-1-1 0,1 1 1,0 1-1,2 3-29,0 0-1,0 0 1,-1 0-1,1 1 1,-1-1-1,0 1 1,-1-1-1,0 1 1,2 8 0,-1 6 36,0 29 0,-4 40 230,-18 120-1,17-191-54,-1-1 0,-7 19-1,9-30-53,1-1 0,-1 0 0,-6 9 0,7-13-84,1 1-1,-1-1 0,0 0 0,0 0 0,0 0 0,0 0 1,0 0-1,-1 0 0,1 0 0,0 0 0,0-1 1,-1 1-1,1 0 0,0-1 0,-1 1 0,1-1 0,-1 1 1,1-1-1,-3 1 0,1-1 7,-1-1 0,1 1-1,0-1 1,-1 0 0,1 1 0,0-1 0,-1-1 0,1 1-1,0 0 1,0-1 0,0 0 0,0 1 0,1-1 0,-1-1-1,0 1 1,1 0 0,-5-5 0,-4-6 43,0-1-1,-11-16 1,15 20-88,-4-6 2,-37-49 17,36 49 34,-11-21 1,5 7-442,18 30 393,0 0 0,0 0 0,0 1 0,1-1 0,-1 0 0,0 0-1,0 0 1,0 0 0,0 0 0,0 0 0,0 0 0,0 0 0,1 0 0,-1 0 0,0 0 0,0 0 0,0 0 0,0 0 0,0 0 0,0 0 0,1 0 0,-1 0 0,0 0 0,0 0 0,0 0 0,0-1 0,0 1 0,0 0 0,0 0 0,0 0 0,1 0 0,-1 0 0,0 0 0,0 0 0,0 0 0,0 0 0,0 0 0,0-1-1,0 1 1,0 0 0,0 0 0,0 0 0,0 0 0,0 0 0,0 0 0,0 0 0,0-1 0,0 1 0,0 0 0,0 0 0,0 0 0,0 0 0,0 0 0,0 0 0,0-1 0,0 1 0,0 0 0,0 0 0,0 0 0,0 0 0,0 0 0,0 0 0,0 0 0,0-1 0,0 1 0,0 0 0,0 0 0,0 0 0,-1 0-1,19 4-199,20 12 93,-2 2 175,-23-10-15,1-1-1,1-1 1,-1 0-1,28 7 1,-27-10 1,-1-1-1,1 0 1,0-2-1,-1 1 1,1-2-1,0 0 1,-1 0 0,1-2-1,-1 1 1,21-8-1,160-62 254,-195 72-299,111-38 211,106-53-1,-197 78-173,-18 11-39,0 0 0,1 0 0,-1 1 0,1-1 0,-1 1 0,1-1 0,-1 1 0,1 0-1,3-1 1,-21 12-568,-87 45 211,74-38 376,10-7 4,1 1 0,1 0 0,-1 1 0,2 1 0,0 1-1,0 1 1,2-1 0,0 2 0,0 0 0,-14 25 0,25-37 7,0 0 0,0 1 1,0-1-1,1 0 0,0 1 0,0-1 1,0 1-1,0-1 0,0 9 1,1-12-12,0 1 0,1 0-1,-1 0 1,0-1 0,0 1 0,1 0 0,-1-1 0,1 1 0,-1 0 0,1-1 0,0 1 0,0-1 0,0 1 0,0-1 0,0 1 0,0-1 0,0 0 0,0 1 0,0-1-1,1 0 1,-1 0 0,0 0 0,1 0 0,-1 0 0,1 0 0,-1 0 0,4 1 0,-1-1 12,0-1-1,0 1 1,-1-1-1,1 1 1,0-1-1,0 0 1,0 0-1,0-1 1,0 1 0,0-1-1,-1 0 1,6-1-1,3-3 83,-1 1 0,17-10 0,-14 6-48,0 0-1,-1-1 1,0-1 0,-1 0-1,0 0 1,0-1 0,13-18-1,84-115 360,-91 110-806,-38 66-102,-21 54 268,-86 135 346,19-68-129,-20 31 107,99-138 106,2 1 0,-22 58 0,38-84-40,8-16-83,0 0-1,1 0 1,0 0 0,0 1-1,-1 5 1,2-7 101,3-7-31,6-13-23,9-8-74,2 1 1,0 0-1,2 2 0,0 0 0,47-35 1,-44 39-40,12-8-39,-1-1-1,41-40 0,-33 18 83,-2-2-1,40-65 1,-59 82-48,110-149-116,34 19 193,-99 100-78,-5 12-78,-16 14-342,-46 36 397,0 1-1,0 0 1,0 0 0,0 0-1,0 0 1,0 0-1,0-1 1,0 1-1,0 0 1,0 0 0,1 0-1,-1 0 1,0 0-1,0 0 1,0 0-1,0-1 1,0 1 0,0 0-1,1 0 1,-1 0-1,0 0 1,0 0 0,0 0-1,0 0 1,0 0-1,1 0 1,-1 0-1,0 0 1,0 0 0,0 0-1,0 0 1,1 0-1,-1 0 1,0 0-1,0 0 1,0 0 0,0 0-1,0 0 1,1 0-1,-1 0 1,-2 8-129,-7 10-5,-34 33-169,25-31 319,-18 26 1,28-33 35,0-1 1,0 1 0,1 1-1,1-1 1,1 1 0,0 0-1,-6 27 1,10-39-14,1 0 1,0 0 0,0 0-1,0 0 1,0 0-1,0 0 1,0 0-1,1 2 1,4 0 150,4-8 77,86-60 144,-65 45-356,-1 0 0,-1-2 0,-1 0 0,32-34 0,-38 33-165,-12 13-91,-1 1 1,14-20-1,-22 28 204,0 0 1,0 0-1,0 0 0,0 0 0,0 0 1,0 0-1,0 0 0,0 0 0,1 0 1,-1 0-1,0 0 0,0 0 0,0-1 0,0 1 1,0 0-1,0 0 0,0 0 0,0 0 1,0 0-1,0 0 0,0 0 0,0 0 0,1 0 1,-1 0-1,0 0 0,0 0 0,0 0 1,0 0-1,0 0 0,0 0 0,0 0 0,0 0 1,0 0-1,0 0 0,1 0 0,-1 0 1,0 1-1,0-1 0,0 0 0,0 0 1,0 0-1,0 0 0,0 0 0,0 0 0,0 0 1,0 0-1,0 0 0,0 0 0,0 0 1,0 2-32,1 0 0,-2 0 1,1 0-1,0 1 0,0-1 1,-1 0-1,1 0 0,-1 0 1,1-1-1,-1 1 0,0 0 0,-2 3 1,-1 6-79,1 2 158,0 0-1,1 0 0,-1 27 1,3-36-19,0 0 0,1 1 1,-1-1-1,1 0 0,0 0 1,0 1-1,0-1 0,4 7 1,-4-10-8,-1 1-1,1-1 1,0 0 0,0 0 0,0 0-1,-1 1 1,1-1 0,1 0 0,-1 0 0,0 0-1,0 0 1,0-1 0,0 1 0,1 0-1,-1 0 1,0-1 0,0 1 0,1-1 0,-1 1-1,1-1 1,-1 0 0,0 1 0,1-1-1,-1 0 1,1 0 0,-1 0 0,3 0 0,7-3 36,0 0-1,0-1 1,-1 0 0,1 0 0,-1-2 0,0 1 0,11-8 0,2-1-114,11-4 61,1 1-1,1 2 1,41-11 0,82-17-60,-58 17-84,-92 26 64,-14 1-187,0 0 242,0-1-1,-1 2 1,1-1 0,0 0-1,0 1 1,-7 4 0,-17 5 23,-12 2-35,-56 28 1,83-34 30,0 0 0,1 2 0,0-1 0,0 2 0,1-1 0,0 2 0,-16 17 1,21-18 32,1-1 1,0 1 0,0 0-1,0 1 1,2-1 0,-1 1-1,-4 18 1,9-27-20,-1-1 0,1 1 0,0-1 0,0 0 0,0 1 0,0-1 1,0 1-1,0-1 0,0 1 0,1-1 0,0 2 0,-1-3-3,0 1 0,0-1 0,1 1 1,-1-1-1,0 1 0,0-1 0,1 1 0,-1-1 0,0 0 0,1 1 1,-1-1-1,1 0 0,-1 1 0,1-1 0,-1 0 0,1 0 1,-1 1-1,0-1 0,1 0 0,-1 0 0,1 0 0,-1 0 0,1 1 1,0-1-1,-1 0 0,1 0 0,-1 0 0,1 0 0,-1 0 0,1 0 1,-1-1-1,1 1 0,-1 0 0,1 0 0,-1 0 0,1 0 0,0-1 1,8-3 96,0-1 1,0 0-1,0-1 1,0 0 0,8-8-1,4-3 19,17-10-4,104-79 48,-83 59-595,-52 40 146,-9 7-133,-13 11 133,9-4 250,0 0-1,1-1 1,0 2-1,0-1 1,1 1-1,0-1 0,-6 15 1,9-19 39,0 0 0,0 0 0,1 0 0,-1 1 0,1-1 0,-1 0 0,1 1 0,0-1 1,0 0-1,0 0 0,1 1 0,-1-1 0,1 0 0,0 0 0,0 0 0,0 1 0,0-1 0,1 0 0,-1 0 0,1-1 0,0 1 0,0 0 0,4 4 1,-4-5 13,0 0 1,0-1 0,0 1 0,1-1 0,-1 0-1,0 1 1,1-1 0,-1 0 0,1-1 0,0 1-1,-1 0 1,1-1 0,0 1 0,-1-1 0,1 0-1,0 0 1,-1 0 0,4-1 0,3 0 118,0 0 1,0-1 0,0 0-1,11-4 1,-5-1-86,0 1-1,0-2 1,19-13 0,40-34 27,-52 38-10,9-10-146,-23 19-2,0 1 0,1 0 0,-1 0 0,18-9 0,-25 15 67,16-5-539,-16 6 536,-1 0 0,1 0 1,-1 1-1,0-1 0,1 0 1,-1 0-1,1 0 0,-1 0 1,0 0-1,1 0 0,-1 1 1,0-1-1,1 0 0,-1 0 1,0 1-1,1-1 0,-1 0 1,0 0-1,1 1 0,-1-1 1,0 0-1,0 1 0,1-1 1,-1 1-1,0-1 0,0 0 1,0 1-1,0-1 0,0 0 1,1 1-1,-1-1 0,0 1 1,0-1-1,0 0 1,0 1-1,0-1 0,0 1 1,0-1-1,0 1 0,-1 0 1,1 3 0,1 1 1,-1 0-1,1 0 1,0-1-1,0 1 0,0 0 1,1-1-1,0 1 1,-1-1-1,2 1 1,-1-1-1,4 6 1,-1-4 24,0-1 0,0 1 0,0-1 0,1 0 0,0 0 0,0-1 0,9 6 0,-1-3 38,0 0 0,0-1 0,0-1 0,1 0 1,-1-1-1,1 0 0,23 1 0,-16-3 73,1-2 0,0-1 1,0 0-1,-1-2 0,27-6 0,-32 4-60,-1-1 1,0 0-1,0-1 0,-1-1 1,0 0-1,15-11 0,-24 16-70,-1-1 0,0 1 0,0-1 0,0 0 0,-1-1 0,0 1 0,1-1 0,-1 0 0,-1 0 0,1 0 0,-1 0 0,0-1 0,0 1 0,-1-1 0,3-6 0,-5 12-9,0 0 0,0-1 0,0 1-1,1-1 1,-1 1 0,0 0 0,0-1 0,0 1-1,0-1 1,0 1 0,0-1 0,0 1 0,0-1 0,0 1-1,0 0 1,-1-1 0,1 1 0,0-1 0,0 1-1,0 0 1,0-1 0,-1 1 0,1-1 0,0 1-1,0 0 1,-1-1 0,1 1 0,0 0 0,-1 0 0,1-1-1,-1 1 1,0-1-15,0 1-1,0 0 1,0-1 0,-1 1-1,1 0 1,0 0-1,0 0 1,0 0 0,0 0-1,0 0 1,-3 1-1,-1 0-37,-1 0-1,1 1 1,-10 4-1,-2 2 9,0 1 0,1 1 1,-17 13-1,29-20 69,0 1 0,0-1 0,0 1 0,1 0 0,0 0 0,-1 0 0,1 0 1,1 0-1,-1 1 0,1-1 0,-1 1 0,2 0 0,-1 0 0,0 0 0,1 0 0,-2 9 0,3-3 51,1 1 0,0-1 0,0 0 0,1 0 0,1 0-1,0-1 1,0 1 0,1 0 0,0-1 0,1 0 0,0 0 0,1 0-1,0-1 1,13 17 0,-15-22-22,-1-1-1,1 0 0,0 0 1,0 0-1,0 0 0,0-1 1,0 0-1,0 0 1,1 0-1,-1 0 0,1 0 1,-1-1-1,1 0 0,0 0 1,-1 0-1,1-1 0,0 1 1,0-1-1,7-1 1,-1-1-377,0 0-1,0 0 1,0-1 0,-1-1 0,1 0 0,-1 0 0,15-9 0,10-7-1306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9:3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185 580 2912,'3'-12'5397,"-4"20"-2058,-39 26-394,29-26-2671,0 1 1,0 0-1,-10 13 0,10-8-116,2 0-1,-1 0 1,2 1 0,0 0-1,1 1 1,-6 17 0,7-13-15,0 1 0,1 0 0,1-1 0,-1 34 0,4-48-16,1 1 0,1 0 0,-1 0 0,1 0 0,0 0 0,2 6 0,-2-11-94,-1-1 0,1 1 0,-1-1 0,1 1 0,-1-1 0,1 0 0,0 1 0,0-1 0,0 0 0,0 0 0,0 0 0,0 1 0,0-1 0,0 0 0,0 0 0,0-1 0,0 1 0,1 0 0,-1 0 0,0 0 0,1-1 0,-1 1 0,1-1-1,-1 1 1,1-1 0,-1 0 0,1 1 0,-1-1 0,1 0 0,-1 0 0,1 0 0,-1 0 0,3-1 0,3 0 54,-1-1-1,1 0 0,-1 0 1,1-1-1,-1 0 1,11-7-1,36-27 86,-43 29-159,214-185 558,-143 120-860,-74 67 244,-6 6 19,1-1 1,-1 0-1,0 1 0,0-1 0,-1 0 0,1 0 0,0 1 0,0-1 1,0 0-1,0 0 0,-1 0 0,1 0 0,0 0 0,-1 0 1,1-2-1,-17 15-246,9-3 273,1 0 1,0 1 0,1-1-1,0 1 1,0 0-1,-3 14 1,6-19 25,1 0 0,-1 0 0,1 0 0,1 0 0,-1 1 0,1-1 0,0 0 0,0 0 0,0 1 0,1-1 0,-1 0 0,2 0 0,-1 0-1,0 0 1,4 7 0,-4-10 1,0 0 0,0 0 0,0-1 0,0 1 0,1 0 0,-1-1 0,0 1 0,1-1 0,0 0-1,-1 1 1,1-1 0,0 0 0,-1 0 0,1 0 0,0 0 0,0 0 0,0-1 0,0 1 0,0-1 0,0 1-1,0-1 1,0 0 0,0 1 0,0-1 0,0 0 0,0 0 0,0 0 0,0-1 0,0 1 0,0-1-1,0 1 1,0-1 0,0 1 0,0-1 0,2-1 0,2-1 22,1 0-1,-1-1 1,1 0-1,-1 0 1,0 0-1,-1-1 1,1 0-1,9-10 1,44-62 361,12-30-635,-66 99 38,0 3-507,2 14 338,-5-6 389,1 1-20,0-1 1,0 0 0,0 0-1,0 0 1,1-1 0,-1 1-1,1-1 1,-1 0 0,1 0 0,0 0-1,0 0 1,6 1 0,3 2 56,1-2 1,20 3-1,-11-4 4,-1-1 0,42-4 0,-19 0 100,-23 2-88,-1 0 0,1-2 0,-1 0 0,0-2 1,0 0-1,0-1 0,-1-1 0,35-18 0,-53 24-85,0 0 1,1-1-1,-1 1 1,0-1-1,0 0 1,0 1 0,0-1-1,0 0 1,-1 0-1,1-1 1,1-2-1,-2 4-16,-1 0-1,1-1 1,-1 1-1,1 0 1,-1-1-1,0 1 1,0 0 0,0 0-1,0-1 1,0 1-1,0 0 1,0-1-1,0 1 1,0 0 0,0-1-1,-1 1 1,1 0-1,-1 0 1,1-1-1,-1 1 1,1 0 0,-1 0-1,0 0 1,0-2-1,-1 2 0,1 0 0,-1 0 0,1 0 0,-1 0 0,0 0 0,1 0-1,-1 0 1,0 0 0,0 1 0,1-1 0,-1 1 0,0-1 0,0 1 0,0 0-1,-2 0 1,0-1-22,-1 1 0,0 0 1,0 0-1,-7 1 0,-5 3 11,0 1 0,0 0-1,0 1 1,1 0 0,0 2 0,0 0 0,1 1 0,-22 16 0,35-24 33,0 1-1,1-1 1,-1 1 0,0-1-1,1 1 1,0-1 0,-1 1-1,1 0 1,0 0 0,0 0-1,0 0 1,0 0 0,0 0 0,0 0-1,1 0 1,-1 0 0,1 1-1,-1-1 1,1 0 0,0 0-1,0 0 1,0 1 0,0-1-1,0 0 1,0 0 0,1 0-1,-1 1 1,1-1 0,0 0-1,-1 0 1,1 0 0,0 0-1,0 0 1,3 3 0,0 1 18,1 0 0,0 0 0,0-1 0,0 1 0,1-1 0,0-1 0,0 1 0,13 6 0,-3-2 104,1-1 1,17 7 0,-26-13-79,0 1 1,0-2-1,0 1 0,0-1 1,0 0-1,0 0 0,9-1 1,-3-2 62,1 0 1,-1-1 0,0-1 0,23-8-1,53-27 194,-50 20-272,-5 3-21,115-56 24,-123 57-17,-2-1 1,0-1-1,36-31 1,-39 26-5,-2 0-1,0-1 1,-1-1-1,27-46 1,48-116-157,-37 69 46,-46 91-74,-10 26 148,-1-1-1,0 0 0,0 0 0,1 1 1,-1-1-1,0 0 0,0 0 0,0 0 1,0 1-1,0-1 0,0 0 0,0 0 0,0 1 1,0-1-1,0 0 0,0 0 0,-1 0 1,1 1-1,0-1 0,-1 0 0,1 1 1,0-1-1,-1 0 0,1 0 0,-1 1 1,1-1-1,-2 0 0,2 1 11,0-1 1,0 1-1,-1 0 1,1 0-1,0 0 1,0 0-1,-1 0 1,1 0-1,0 0 1,0 0-1,-1 0 1,1 0-1,0 0 1,0 0-1,-1 0 1,1 0-1,0 0 1,0 0-1,-1 0 1,1 0-1,0 0 1,0 0-1,-1 1 1,1-1-1,0 0 1,0 0-1,-1 0 1,1 0-1,0 0 1,0 1-1,0-1 1,-6 5-42,1-1 1,0 1-1,0 0 1,1 1-1,0-1 1,-5 8-1,-65 119-123,40-70 122,2-3 49,-5 4-50,-54 132 1,83-171 74,0 1-1,2 0 1,-4 37 0,8-44 34,1 0-1,1 0 1,1 0-1,0 0 1,8 32 0,-7-40-11,1-1 0,0 0 1,0 1-1,1-1 0,7 11 1,-10-18-7,1 1 1,0 0 0,-1-1 0,1 0-1,1 1 1,-1-1 0,0 0 0,0 0 0,1 0-1,-1 0 1,1-1 0,0 1 0,0-1-1,-1 0 1,1 1 0,0-1 0,0 0-1,0-1 1,6 2 0,-4-2 10,0 0 0,-1-1 0,1 1 0,0-1-1,-1 0 1,1 0 0,-1-1 0,1 1 0,-1-1 0,1 0 0,-1 0 0,0-1 0,0 1-1,5-5 1,3-3 9,0 0 0,-1-1 0,12-15 0,64-87 55,-43 53-49,81-135 57,53-141-465,-178 336 342,4-9-60,1 0 1,-1-1-1,-1 0 0,4-11 1,-7 20 47,0 1 1,0-1 0,0 1 0,0 0 0,0-1 0,1 1-1,-1-1 1,0 1 0,0-1 0,0 1 0,0 0 0,0-1-1,0 1 1,0-1 0,-1 1 0,1-1 0,0 1-1,0 0 1,0-1 0,0 1 0,0-1 0,-1 1 0,1 0-1,0-1 1,0 1 0,-1 0 0,1-1 0,0 1 0,0 0-1,-1-1 1,1 1 0,0 0 0,-1-1 0,1 1-1,-1 0 1,1 0 0,0 0 0,-1 0 0,1-1 0,-1 1-1,1 0 1,0 0 0,-1 0 0,1 0 0,-1 0 0,1 0-1,-1 0 1,1 0 0,-1 0 0,1 0 0,0 0-1,-1 0 1,1 0 0,-1 0 0,1 1 0,0-1 0,-1 0-1,0 0 1,-2 2-39,-1-1 0,1 1 0,0 0 0,0 0 0,-4 3 0,0 1-10,0 0 1,0 1-1,0 0 1,1 0-1,-8 13 1,-21 44-140,26-45 179,-15 29 83,3 1-1,-24 81 1,36-97 41,2 1 0,1-1-1,2 1 1,1 0 0,2 44-1,2-67 2,0 0 0,1 1-1,0-1 1,0 0 0,2 0-1,-1 0 1,1-1 0,7 13 0,-9-18-255,1-1 1,-1 0-1,1 0 1,0 0-1,0 0 1,1-1-1,-1 1 1,1-1-1,-1 0 1,1 0-1,0 0 1,0-1-1,1 1 1,-1-1-1,0 0 1,1 0-1,0 0 1,-1-1-1,1 0 1,0 0-1,8 1 1,-1-1-958,25 1-8058,-14-2 4392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9:3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163 517 3136,'-1'-9'9754,"-2"5"-8527,2 3-1155,1 1-1,-1-1 0,1 1 0,-1-1 0,0 1 0,1-1 0,-1 1 0,0-1 0,1 1 0,-1-1 0,0 1 0,1 0 0,-1 0 0,0-1 0,0 1 0,1 0 0,-1 0 0,0 0 0,0 0 0,0 0 0,1 0 0,-1 0 0,0 0 0,-1 0 0,-1 0-10,-1 1 1,1 0 0,-1-1-1,1 1 1,0 1-1,-1-1 1,1 0-1,0 1 1,0 0-1,0 0 1,-4 2 0,-1 2-1,-1 1 0,-10 12 0,12-13-17,2 1 0,-1-1 0,1 2 0,0-1-1,0 0 1,1 1 0,0 0 0,0 0-1,1 0 1,0 0 0,0 1 0,1 0 0,0-1-1,1 1 1,0 0 0,0-1 0,1 1-1,0 0 1,1 0 0,0 0 0,0-1 0,1 1-1,4 14 1,-5-19 10,1-1 0,-1 1 0,1 0-1,0-1 1,0 0 0,1 1 0,-1-1 0,1 0 0,0 0 0,-1 0-1,1-1 1,0 1 0,1-1 0,-1 1 0,0-1 0,1 0-1,-1 0 1,1-1 0,0 1 0,-1-1 0,1 1 0,0-1 0,0-1-1,0 1 1,0 0 0,0-1 0,0 0 0,0 0 0,0 0-1,0 0 1,0-1 0,0 0 0,0 0 0,0 0 0,-1 0 0,1 0-1,0-1 1,0 1 0,-1-1 0,1 0 0,-1-1 0,0 1-1,0 0 1,0-1 0,0 0 0,0 1 0,0-1 0,-1 0-1,1-1 1,-1 1 0,4-6 0,1-8 10,-1 0 0,0-1 0,-1 1 0,-1-1 0,0 0 0,-1 0 0,0-23 0,-3 26-96,-1-1-1,-4-23 1,4 32-8,-1 1 0,0-1 0,0 0-1,-1 1 1,1 0 0,-1 0 0,-1 0 0,-3-6-1,3 9-7,0 0-1,1 0 1,-1 0 0,0 0-1,-1 0 1,1 1-1,0 0 1,-1 0-1,0 0 1,1 1-1,-8-2 1,0 3 8,8 0 82,8 0 95,3 0-89,0-1 1,0 0 0,0-1 0,0 0 0,0 0-1,0-1 1,0 0 0,-1 0 0,10-6-1,5-4 58,27-23-1,11-17 25,-1-3 0,85-108 0,-123 136-242,-13 18 54,1 0 0,-1 1 1,2 0-1,11-10 1,-20 18 47,1 0 0,0 1 0,-1-1 1,1 1-1,-1-1 0,1 1 0,0 0 1,-1-1-1,1 1 0,0 0 0,-1-1 1,1 1-1,0 0 0,0 0 0,-1 0 1,1-1-1,0 1 0,0 0 0,-1 0 1,1 0-1,0 0 0,0 0 0,0 1 1,0-1 2,0 1 0,-1-1 1,1 1-1,-1-1 0,1 1 0,-1 0 1,1-1-1,-1 1 0,0 0 0,1-1 1,-1 1-1,0 0 0,1-1 0,-1 1 1,0 0-1,0 0 0,0-1 0,0 1 1,0 1-1,1 5-16,-1-1-1,0 1 1,-1 0 0,-2 12-1,-29 96-104,-54 125 52,58-163 142,-108 295-40,18-51 257,117-319-281,-57 141 609,54-136-562,3-3 34,-1 1-1,0-1 0,-1 0 0,1 0 0,-1 0 1,0 0-1,0 0 0,0 0 0,0-1 0,0 0 1,-1 1-1,0-1 0,-6 4 0,9-7-58,1 1-1,-1-1 1,0 0-1,0 1 1,1-1-1,-1 0 1,0 1-1,0-1 1,0 0-1,0 0 1,1 0-1,-1 0 1,0 0-1,0 0 1,0 0-1,0 0 1,0 0-1,1 0 1,-1 0-1,0 0 1,0-1-1,0 1 1,1 0-1,-1-1 1,0 1-1,0-1 1,1 1-1,-1 0 1,0-1-1,-1-1 1,1 0 10,-1 0 1,1 0 0,0-1-1,0 1 1,0 0 0,0-1-1,0 1 1,0-1 0,0 0 0,0-3-1,0-8 69,-1 0 0,3-26 0,0 19-76,2 0 1,0 1-1,1-1 0,2 1 0,0 0 1,1 0-1,0 1 0,16-28 1,-15 34-43,0 0 0,0 1 0,1 0 0,1 1 1,0 0-1,0 0 0,1 1 0,0 0 0,1 1 1,0 1-1,1 0 0,23-12 0,-7 9-37,-1 1 1,1 1-1,1 2 0,0 0 0,0 3 0,0 0 1,0 2-1,1 1 0,-1 1 0,0 2 0,1 1 1,-1 2-1,58 15 0,-76-16-1306,-1 1 0,23 11 0,-1 8-4765,-9-1 2326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9:54.0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379 7 7296,'-1'0'200,"0"-1"-1,1 1 1,-1 0 0,0 0-1,1-1 1,-1 1 0,0 0 0,1 0-1,-1 0 1,0 0 0,0 0-1,1 0 1,-1 0 0,0 0 0,1 0-1,-1 0 1,0 0 0,0 0 0,1 1-1,-1-1 1,-1 0 0,-16 11 876,7-3-349,-23 12 316,2 2-1,-48 41 1,62-47-739,1 2 1,1 0-1,0 1 1,2 0-1,-19 34 0,20-30-97,1 1 0,1 0 0,1 1 0,-8 31 0,15-46-80,1-1 0,0 0 1,1 1-1,0 0 0,1-1 1,0 1-1,1-1 0,0 1 1,0-1-1,1 1 1,0-1-1,0 1 0,1-1 1,0 0-1,6 9 0,-6-12-41,1-1-1,0 1 0,1-1 0,-1 0 0,1 0 0,0 0 0,1 0 1,-1-1-1,1 0 0,-1 0 0,1-1 0,0 0 0,1 0 1,-1 0-1,1-1 0,-1 1 0,1-2 0,10 3 0,2-1 11,0-1 0,-1-1-1,1-1 1,0 0 0,27-5-1,-24 1-43,0-1-1,0-1 0,-1-1 1,0-1-1,0 0 0,-1-2 1,0-1-1,31-20 1,6-12 111,71-68 1,-123 106-161,81-77 50,-67 63-47,-2-1 0,21-30 0,-34 43-14,0 1-1,0-1 1,0-1 0,-1 1-1,0 0 1,-1-1-1,3-11 1,-4 14-6,-1 0 1,0 1 0,1-1-1,-2 0 1,1 0-1,0 1 1,-1-1-1,0 0 1,0 1-1,-1-1 1,1 1-1,-1-1 1,-4-7-1,1 5-13,0 0 0,-1 0-1,0 0 1,0 1 0,-1 0-1,0 0 1,0 1 0,0-1-1,0 2 1,-1-1 0,0 1-1,0 0 1,0 1 0,-1-1-1,-12-2 1,3 2-10,0 1 1,-1 0 0,1 1-1,-1 1 1,-28 3-1,14-1-973,1 3-1,-1 0 0,1 2 1,1 2-1,-55 19 0,66-19-1759,-23 13-1,-5 10-1031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9:3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264 898 2656,'21'-13'2151,"-3"2"2607,-18 11-4718,0 0 0,0 0-1,1 0 1,-1 0 0,0 0 0,0-1 0,0 1-1,0 0 1,0 0 0,0 0 0,0 0 0,0 0-1,0 0 1,-1 0 0,1-1 0,0 1 0,0 0-1,0 0 1,0 0 0,0 0 0,0 0-1,0 0 1,0 0 0,0 0 0,0-1 0,0 1-1,0 0 1,0 0 0,0 0 0,0 0 0,-1 0-1,1 0 1,0 0 0,0 0 0,0 0-1,0 0 1,0 0 0,0 0 0,0 0 0,-1 0-1,1 0 1,0 0 0,0 0 0,0 0 0,0 0-1,0 0 1,0 0 0,-17-2 783,9 3-584,0 0 0,1 0 0,-1 1-1,0 0 1,1 0 0,-10 5 0,-3 2 82,-20 12 1,29-14-260,0 1 0,1 0 1,-1 0-1,1 1 0,1 0 1,0 1-1,0 0 0,1 1 1,-8 14-1,7-10 36,1 0 1,0 1-1,2 0 1,0 0-1,0 1 0,-4 26 1,8-32 30,1 0 1,0 0-1,1 14 1,0-22-88,0 1 0,1-1 0,-1 1 1,1-1-1,0 1 0,0-1 0,0 0 1,0 1-1,0-1 0,1 0 0,-1 0 1,1 0-1,3 5 0,-4-7-5,0 0-1,0-1 1,0 1-1,0 0 1,0-1 0,0 1-1,0-1 1,0 1-1,0-1 1,0 1 0,0-1-1,0 0 1,1 0-1,-1 1 1,0-1 0,0 0-1,0 0 1,0 0-1,0 0 1,1 0-1,-1-1 1,0 1 0,0 0-1,0 0 1,0-1-1,0 1 1,2-1-1,1-2 74,0 1-1,0 0 0,0-1 1,-1 0-1,5-3 0,20-22 348,47-62-1,-34 38-350,-1 6-39,67-91 79,-74 83-146,-3-2 0,41-104 0,-7-36-217,-56 166 175,-2-1 0,-2 1 0,0-1 0,-2-48 0,-2 72 8,0 1-1,-1 0 0,1 0 1,-2 0-1,1 0 0,0 0 1,-1 0-1,0 0 0,-3-6 1,4 11 13,0-1-1,0 1 1,0 0 0,0 0 0,0 0-1,0 0 1,0 0 0,0 0 0,-1 0 0,1 1-1,0-1 1,-1 0 0,1 1 0,0-1-1,-1 1 1,1-1 0,0 1 0,-1 0 0,1-1-1,-1 1 1,1 0 0,-1 0 0,1 0-1,-1 0 1,1 0 0,-1 0 0,1 1 0,0-1-1,-1 0 1,1 1 0,-1-1 0,-1 2-1,-3 1-33,0-1-1,0 2 0,0-1 1,0 0-1,-9 9 0,5-2 8,-1 0-1,2 2 0,-17 23 1,15-19 34,-4 6 12,0 2-1,2 0 1,1 1 0,-12 33 0,-22 106 2,38-129 40,2 0 0,1 0 0,1 1 0,2-1 0,5 61 0,-1-79 60,1-1-1,1 0 1,0 1 0,1-2-1,14 31 1,-13-35-3,1 1 0,0-2 1,0 1-1,1-1 0,1 0 0,-1 0 0,2-1 0,14 12 0,-16-15-39,0-1-1,1 0 0,0 0 0,-1-1 1,2 0-1,-1 0 0,0-1 0,1 0 0,0-1 1,-1 0-1,1 0 0,0-1 0,0 0 1,0-1-1,0 0 0,0-1 0,0 0 1,0-1-1,-1 0 0,1 0 0,0-1 0,-1 0 1,0-1-1,0 0 0,16-9 0,9-9 66,-1-1 0,31-30-1,-49 40-72,-1-1 0,-1 0 0,0-1 0,17-28 0,-24 35-33,-1-1-1,-1 0 1,0 0-1,0 0 1,-1-1-1,0 1 1,0-1 0,-1 0-1,-1 0 1,1-17-1,-1 24-51,-1 0-1,0 0 1,-1 0 0,1 0-1,0-1 1,-1 1-1,0 0 1,0 0-1,0 0 1,0 0 0,0 0-1,-1 0 1,-2-5-1,3 7 14,0 1 0,1-1 0,-1 0 0,0 0 0,1 1 0,-1-1 0,0 0 0,0 1 0,0-1 0,0 1 0,1-1 0,-1 1 0,0 0 0,0-1 1,0 1-1,0 0 0,0 0 0,0-1 0,0 1 0,0 0 0,-2 0 0,1 0-6,0 1 0,-1-1 0,1 1 1,0-1-1,0 1 0,-1 0 1,1 0-1,0 0 0,-2 1 0,-3 3-18,0 0 0,0 0 0,1 1 0,-8 7-1,-6 9-21,1 2 0,0-1 0,-25 47 0,38-58 106,1 0 1,0 1-1,1 0 0,0 0 0,1 0 0,0 0 0,2 0 0,-1 1 0,1-1 0,1 0 0,1 1 1,0-1-1,3 15 0,-4-24 6,1-1 0,0 1 0,0-1 0,0 0 0,0 1 0,1-1 0,-1 0 0,1 0 0,0 0 0,0 0 0,0 0 0,0 0 1,5 4-1,-5-6-15,-1 1 1,1-1 0,0 0-1,0 0 1,0 0-1,0 0 1,0-1 0,1 1-1,-1 0 1,0-1 0,0 0-1,0 1 1,0-1-1,1 0 1,-1 0 0,0 0-1,0 0 1,1-1 0,-1 1-1,0-1 1,0 1-1,0-1 1,2-1 0,14-6 122,-1-1 1,0-1-1,28-22 0,-14 9-185,29-16 31,1 1 0,70-30 0,-130 68 11,4-2-80,0-1 0,0 1 0,0 1 0,1-1 0,6 0 0,-11 1 55,0 1 0,-1 0 0,1 0 0,0 0 0,-1 0 1,1 0-1,0 1 0,-1-1 0,1 0 0,0 0 0,-1 0 0,1 0 0,0 1 0,-1-1 0,1 0 0,-1 1 0,1-1 0,-1 0 0,1 1 0,-1-1 0,1 1 0,0 0 0,-1 0 8,1 0-1,-1 0 1,1 0 0,-1 1 0,0-1-1,0 0 1,0 0 0,0 1 0,1-1-1,-2 0 1,1 0 0,0 0-1,0 1 1,0-1 0,-1 0 0,1 0-1,-1 2 1,-29 82 67,21-62-54,-112 254-53,0-6 76,89-186 366,-25 106 0,55-179-91,-2 0 0,1 0 0,-2 0 0,-10 21 0,14-56 603,5-6-833,1 0-1,1 0 1,1 1 0,16-40-1,56-105-148,-39 91 24,129-235 95,-21 90-251,-118 181 128,38-43 0,-65 85 27,0 0 1,1 1-1,0-1 0,0 1 1,0 0-1,7-5 1,-10 7 35,0 1-1,0-1 1,0 1 0,0 0 0,0-1 0,0 1 0,0 0-1,0-1 1,0 1 0,0 0 0,0 0 0,0 0-1,1 0 1,-1 0 0,0 0 0,0 0 0,0 0-1,0 1 1,0-1 0,0 0 0,0 1 0,0-1-1,0 1 1,0-1 0,0 1 0,0-1 0,0 1-1,0 0 1,0-1 0,0 1 0,-1 0 0,1 0 0,0 0-1,0 0 1,0 1 0,2 4-5,0-1-1,0 1 1,-1 0 0,0 0 0,0 0-1,-1 0 1,1 0 0,-1 0 0,-1 0-1,1 1 1,-1-1 0,0 0-1,0 0 1,-2 9 0,-2 5 17,0 0 1,-1-1-1,-9 25 1,5-21 25,-38 96 347,43-112-306,1 0-1,-1 0 0,-1 0 1,1 0-1,-1-1 0,0 0 1,-11 9-1,15-13-47,-1-1 0,1 0 1,-1 0-1,1 0 0,-1 0 0,1 0 0,-1 0 1,0 0-1,0 0 0,1-1 0,-1 1 1,0-1-1,0 0 0,0 1 0,1-1 0,-1 0 1,0 0-1,0 0 0,0 0 0,0 0 1,0 0-1,0-1 0,1 1 0,-1-1 0,0 1 1,0-1-1,1 0 0,-1 0 0,0 0 1,1 1-1,-1-2 0,1 1 0,-1 0 0,1 0 1,-1 0-1,1-1 0,0 1 0,-2-3 1,-3-3-18,1-1 0,0 0 0,1 0 0,0 0 0,0 0 0,1-1 0,0 0 1,0 1-1,1-1 0,0 0 0,0 0 0,0-12 0,2 19-4,0 1 1,0 0-1,0 0 0,1-1 0,-1 1 1,0 0-1,0 0 0,1 0 0,-1 0 1,1-1-1,-1 1 0,1 0 0,-1 0 0,1 0 1,0 0-1,0 0 0,-1 0 0,1 0 1,0 0-1,0 1 0,0-1 0,0 0 0,0 0 1,0 1-1,0-1 0,0 1 0,0-1 1,0 1-1,0-1 0,1 1 0,-1 0 1,0-1-1,0 1 0,0 0 0,1 0 0,1 0 1,6 0-21,0 0 0,-1 1 0,1 0 0,11 2 0,1 1 18,1-3 26,0-1 0,0 0 1,0-2-1,33-6 0,87-28 137,-105 26-122,-13 3-20,29-7 7,0-2 0,50-24 0,-86 32-17,-1-1-1,0 0 0,-1-1 1,0 0-1,0-2 1,-1 0-1,0 0 1,-2-1-1,1-1 0,12-17 1,91-170 97,-35 54-166,-60 115 8,-3-1 1,0 0-1,15-46 0,-30 72 48,-3 6-10,1 0 0,0-1 1,-1 1-1,1-1 0,-1 1 0,1-1 1,-1 1-1,0-1 0,0 0 1,0 1-1,0-1 0,0 1 1,0-1-1,0 0 0,0 1 1,-1-1-1,0-2 0,1 4 14,0 0 0,0 0-1,0-1 1,-1 1 0,1 0 0,0 0-1,0-1 1,0 1 0,-1 0-1,1 0 1,0-1 0,0 1 0,-1 0-1,1 0 1,0 0 0,0 0-1,-1-1 1,1 1 0,0 0-1,0 0 1,-1 0 0,1 0 0,0 0-1,-1 0 1,1 0 0,0 0-1,-1 0 1,1 0 0,-1 0 0,-1 0-20,-1 1 0,1-1-1,-1 1 1,1 0 0,-1 0 0,1 0 0,0 0 0,-1 0 0,1 0 0,0 1 0,0-1 0,0 1 0,0-1 0,0 1 0,-2 3 0,-4 3-28,1 0 0,-7 11 0,3-1 35,2-1-1,0 2 0,-13 36 0,18-44 24,-77 233-175,64-176 157,-16 117 0,32-173 85,0 0 0,0 0 0,1 0 0,1 0 0,0 1 0,6 22 0,-7-33-52,0-1 0,1 1 1,-1-1-1,1 1 0,-1-1 0,1 0 0,-1 1 0,1-1 0,0 1 0,0-1 0,0 0 1,0 0-1,0 0 0,0 1 0,0-1 0,0 0 0,0 0 0,0 0 0,1 0 0,-1-1 0,0 1 1,1 0-1,-1-1 0,1 1 0,-1 0 0,0-1 0,1 0 0,-1 1 0,1-1 0,0 0 1,-1 0-1,1 0 0,-1 0 0,1 0 0,-1 0 0,1 0 0,2-1 0,2-2 38,0 0 0,0 0 0,0-1-1,10-7 1,-5 3-4,8-6 81,26-16-135,-3-3 1,56-53-1,-41 20 37,74-111-1,-63 70-92,-5-3-1,85-205 0,-129 263-367,-15 47 220,-4 10 15,-4 14-47,3-13 227,-4 13-43,-46 172-398,21-97 394,-79 210 20,-20-55 14,77-152 485,22-44 350,27-46-533,6-7-50,12-14 72,-7 7-237,168-150 22,-170 152-84,-2 1-33,1 1 0,-1-1 0,1 1 0,7-4 0,-11 7 17,0-1-1,0 1 1,0-1 0,1 1 0,-1 0 0,0-1 0,0 1-1,1 0 1,-1 0 0,0 0 0,1 0 0,-1 0 0,0 0-1,0 1 1,1-1 0,-1 0 0,0 0 0,0 1 0,1-1-1,-1 1 1,0-1 0,0 1 0,0 0 0,2 0 0,3 6-26,1-1 1,-1 1-1,0 0 1,0 0-1,-1 1 1,0 0-1,7 15 1,-5-9 28,14 18 1,-7-12 46,-6-9 10,15 17 0,-20-24-33,0-1 0,0-1 0,1 1 0,-1 0 0,1-1 0,0 0 0,-1 0 0,1 0 0,6 2 0,-1-1 26,1-2-1,-1 1 1,0-1-1,1 0 1,-1-1-1,1 0 0,-1-1 1,0 0-1,1 0 1,10-4-1,13-4-1161,46-19 0,-62 21 278,-17 7 829,20-7-2577,0-2-1,-1 0 1,25-15-1,-18 7-327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9:3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32 8128,'-82'-32'4192,"96"32"-2368,4 9-1088,35-1 288,10-1-640,24 1 255,-3 0-351,38 1 64,-6-1-224,10-1 224,-18 1-224,-13-3-256,-19 3 64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9:3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50 2912,'-1'-8'11466,"-11"44"-9794,-8 43 0,-4 86 51,17-100-1294,-3 41 43,6-55 11,2-29-275,1 1-1,1 0 0,4 40 0,2-22-102,-3-16 127,2-2 1,0 1-1,12 33 1,-16-53-156,1-1 1,0 1 0,0-1-1,0 0 1,0 1 0,5 4 0,-6-7-40,-1 0 0,1 0 0,0-1 0,0 1 0,0 0 0,0-1 0,0 1 0,0-1 0,0 1 0,0-1 0,0 1 0,0-1 0,0 0 1,0 1-1,0-1 0,0 0 0,0 0 0,0 0 0,0 0 0,1 0 0,-1 0 0,0 0 0,0 0 0,0 0 0,0-1 0,0 1 0,0 0 1,2-2-1,4-3 45,0 0 1,0 0 0,0-1-1,6-7 1,-5 4-28,13-11 16,-8 7-14,1 0 0,30-21 0,26-11 40,34-23-37,-86 55-40,-1-1 1,-1-1-1,26-28 1,-28 24-8,0 0-1,-2-1 1,0 0 0,-2-1-1,0 0 1,8-25 0,-2-5-59,-3-1-1,-1-1 1,8-94 0,-20 139 9,1 1 0,-1 0 0,0 0 0,-1 0 1,0 0-1,-2-8 0,3 14 19,-1-1 0,1 0 0,-1 0-1,0 1 1,0-1 0,0 0 0,0 1 0,0-1-1,-1 1 1,1 0 0,0-1 0,-1 1 0,1 0-1,-1 0 1,1 0 0,-1 0 0,1 0 0,-1 0-1,0 0 1,1 0 0,-1 1 0,0-1 0,0 1-1,0-1 1,0 1 0,-3-1 0,1 1-369,1 0 1,-1 0-1,0 0 0,1 0 1,-1 1-1,0-1 0,-3 2 0,5-1-149,-1 0-1,0-1 1,1 2-1,0-1 1,-1 0-1,1 0 0,0 1 1,-1 0-1,1-1 1,0 1-1,0 0 1,0 0-1,1 0 0,-1 0 1,0 0-1,1 0 1,-1 1-1,1-1 0,0 0 1,0 1-1,0-1 1,0 1-1,0 0 1,0-1-1,1 1 0,-1 3 1,0 18-1657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9:3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46 4064,'2'-17'6370,"-8"17"-3679,-5 0-2152,8 0-425,0 0 1,0 1 0,0-1 0,1 1 0,-1 0 0,0-1 0,0 1 0,0 0 0,0 1 0,1-1 0,-1 0 0,1 1-1,-5 3 1,3-2-9,0 1 0,0 0 0,0 1 0,0-1 0,1 1 0,-5 7 0,0 3 146,1 1 1,1 0-1,-8 28 0,10-30 11,1 1-1,0 0 1,-1 17-1,4-25-102,0 0 0,1-1 0,-1 1 0,1 0 0,0-1 1,1 1-1,-1-1 0,2 0 0,3 9 0,-5-12-96,0-1-1,0 0 0,0 0 1,0 0-1,1-1 1,-1 1-1,1 0 1,-1 0-1,1-1 1,0 1-1,0-1 0,-1 1 1,1-1-1,0 0 1,0 0-1,1 0 1,-1 0-1,0 0 1,0 0-1,0-1 0,3 1 1,-1 0 16,0-1 0,-1 0 0,1 0 0,0-1 0,0 1 1,-1-1-1,1 0 0,-1 0 0,1 0 0,-1 0 0,1 0 0,4-3 0,6-5 85,0 0 0,0-1 0,0 0 0,-1-1 0,-1-1 0,0 0 0,16-22 0,-14 15-82,-1 0-1,0-1 1,-2 0 0,17-43 0,-27 60-94,0-1 0,0 1 0,0-1 1,0 1-1,-1-1 0,1 1 1,-1-1-1,0 0 0,0 1 0,0-1 1,-1 0-1,1 1 0,-1-1 0,0 1 1,0-1-1,0 1 0,-2-4 0,1 5-30,1 0 0,-1-1-1,1 2 1,-1-1-1,1 0 1,-1 0-1,0 0 1,0 1 0,0-1-1,0 1 1,0 0-1,-1-1 1,1 1-1,0 0 1,0 0-1,-1 0 1,1 1 0,-1-1-1,1 1 1,-1-1-1,1 1 1,-1 0-1,1 0 1,-1 0 0,1 0-1,-4 1 1,-1 0-742,0 0 0,1 0 1,-1 1-1,1 0 0,-1 0 1,1 1-1,0-1 1,0 2-1,0-1 0,0 1 1,-9 7-1,-9 17-2502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9:5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8 3328,'-5'-8'10720,"4"9"-10000,-7 16-42,0 0 0,-11 36 1,0-1-197,-16 28 261,-4-2 0,-64 95 0,67-113-278,-35 78 0,64-124-408,-26 65-100,32-75-2941,9-2-1546,3-2 1954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9:5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2496,'0'-4'10714,"0"-20"-8778,1 20-1813,1 0-1,0 1 1,0-1-1,0 0 1,0 1-1,1-1 1,5-5-1,1-2-35,5-9 92,22-44-1,-31 56-216,-1 0-1,1 0 1,0 1 0,10-13-1,-15 15 22,1 2 60,-1 4-154,0 0 553,-10 3-703,8-4 198,1 0 0,-1 1 0,1-1 0,-1 1 0,1-1 0,-1 1 0,1 0 0,-1 0-1,1-1 1,-1 1 0,1 0 0,-2 2 0,-5 3-3154,2-3 956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9:5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 2560,'-12'-2'1282,"9"3"-291,4 1 213,4 4 1405,-5-5-2523,0-1 0,0 1 0,1-1 1,-1 1-1,0 0 0,1-1 0,-1 0 1,0 1-1,1-1 0,-1 1 0,1-1 0,-1 1 1,1-1-1,-1 0 0,1 1 0,-1-1 1,1 0-1,-1 0 0,1 1 0,-1-1 1,1 0-1,0 0 0,12 3 607,1-1 0,-1-1 0,0 0 0,1-1 0,-1 0 0,26-5 0,-13 3-285,347-11 1410,-345 14-2189,-2-1 720,29 5 1,-47-3-1327,1-1 1,-1 2-1,0-1 1,9 5 0,-7-3-1488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29:5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1 2720,'0'0'891,"0"12"1044,0-8-1542,-1-1-1,0 1 1,0-1-1,0 1 0,0-1 1,0 1-1,-3 4 1,-1 4 238,-8 14 758,-16 27-1,3-6-490,-37 98 726,28-62-976,-69 143 1021,-27 29-117,4-41 32,125-210-1486,1-2-49,1-1 0,-1 0 1,0 0-1,0 0 0,1 0 0,-1 0 1,0 0-1,0 0 0,0 0 1,0 0-1,0 0 0,0-1 0,0 1 1,-2 1-1,3-2-44,0 0-1,0-1 1,0 1 0,0 0 0,0 0-1,0 0 1,0 0 0,0 0 0,0 0-1,0 0 1,0 0 0,1 0-1,-1 0 1,0 0 0,0 0 0,0 0-1,0 0 1,0 0 0,0 0 0,0-1-1,0 1 1,0 0 0,0 0-1,0 0 1,0 0 0,0 0 0,0 0-1,0 0 1,-1 0 0,1 0-1,0 0 1,0 0 0,0 0 0,0 0-1,0 0 1,0 0 0,0 0 0,0 0-1,0-1 1,0 1 0,0 0-1,0 0 1,0 0 0,0 0 0,0 0-1,0 0 1,0 0 0,0 0 0,0 0-1,0 0 1,0 0 0,-1 0-1,1 0 1,0 0 0,0 0 0,0 0-1,0 0 1,0 0 0,0 0 0,0 0-1,0 0 1,0 0 0,0 0-1,0 0 1,0 0 0,0 0 0,0 0-1,0 0 1,-1 0 0,2-6 52,0-1 1,0 1 0,0-1 0,1 1-1,0-1 1,0 1 0,1 0 0,0 0-1,3-7 1,6-7-56,18-22 0,-2 5 41,3 2-1,1 1 1,69-57 0,-97 88-67,27-19-180,-29 20 182,0 1-1,-1 0 0,1 0 1,1 0-1,-1 0 1,0 1-1,0-1 0,0 1 1,0-1-1,1 1 1,-1 0-1,0-1 0,4 2 1,-5-1 19,0 0 1,-1 1 0,1-1-1,-1 0 1,1 1 0,-1-1-1,1 1 1,-1-1 0,1 1-1,-1-1 1,1 1 0,-1 0-1,1-1 1,-1 1 0,0-1-1,0 1 1,1 0-1,-1-1 1,0 1 0,0 0-1,0 0 1,1-1 0,-1 1-1,0 0 1,0-1 0,0 2-1,-1 26 79,1-17-51,-3 66 228,1-39-1,2 1-1,5 46 1,-4-84-227,-1 1 1,0 0-1,0-1 0,1 1 1,-1-1-1,1 1 0,-1-1 1,1 0-1,0 1 0,-1-1 1,1 1-1,0-1 0,0 0 1,0 0-1,0 0 0,0 1 1,0-1-1,0 0 0,1 0 1,1 1-1,-1-1 6,0 0 1,0-1-1,1 1 0,-1-1 0,0 1 0,0-1 1,0 0-1,1 0 0,-1 0 0,0 0 0,1 0 1,3-1-1,5-2 27,-1 0-1,1-1 1,-1 0 0,16-8 0,33-17 205,65-37-25,-4-18 199,-111 77-419,0 0-1,0 0 1,-1 0 0,-1-1-1,1-1 1,-1 1-1,0-1 1,-1 0 0,6-13-1,-10 20-29,-1 0-1,-1-1 1,1 1-1,0-1 1,-1 1-1,1 0 1,-1-1-1,0 0 1,1 1-1,-1-1 1,-1 1-1,1-1 1,-1-3-1,1 5-10,-1-1 0,1 1-1,-1 0 1,0-1 0,1 1-1,-1 0 1,0 0 0,0 0-1,0 0 1,0 0 0,1 0-1,-2 0 1,1 0 0,0 0-1,0 0 1,0 0-1,0 1 1,-1-1 0,1 0-1,0 1 1,0-1 0,-1 1-1,1 0 1,0-1 0,-1 1-1,-2 0 1,-2-1-26,0 1 0,0 1 1,0-1-1,1 1 0,-1 0 0,0 0 1,0 1-1,0 0 0,1 0 0,-1 0 1,-6 4-1,2 0 57,0 0 0,1 0 1,-1 1-1,-15 15 0,19-16 24,2-1 0,-1 1 1,1 0-1,-1 0 0,2 1 0,-1-1 0,1 1 1,0 0-1,0 0 0,1 0 0,0 0 0,0 0 1,1 1-1,0-1 0,0 1 0,0-1 0,1 0 1,1 1-1,-1-1 0,1 1 0,0-1 0,1 0 1,-1 1-1,2-1 0,3 10 0,-1-9 42,-1 0 0,2 0 1,-1 0-1,1-1 0,0 0 0,0 0 0,13 10 0,-13-13-29,-1 0 0,0-1 0,1 0 0,-1 0 0,1 0 1,0-1-1,0 0 0,0 0 0,0 0 0,0-1 0,0 0 0,10 1 0,-6-2 9,-1-1 1,1 0-1,0 0 1,-1-1-1,1-1 1,-1 1-1,0-2 1,1 1-1,-2-1 1,1 0-1,9-6 1,10-9-456,47-40 1,-48 38-536,23-18-184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0:0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1260 3328,'0'0'58,"-15"1"1200,15 0-1194,0-1 0,-1 0 0,1 0 0,0 0-1,-1 0 1,1 0 0,0 0 0,-1 0 0,1 1 0,0-1 0,0 0 0,-1 0 0,1 0-1,0 1 1,0-1 0,-1 0 0,1 0 0,0 1 0,0-1 0,0 0 0,0 0 0,-1 1 0,1-1-1,0 0 1,0 1 0,0-1 0,0 0 0,0 1 0,0-1 0,0 0 0,0 0 0,0 1 0,0-1-1,0 0 1,0 1 0,0-1 0,0 0 0,0 1 0,0-1 0,1-1 542,-1 0 0,0 0 0,1-1 0,-1 1 0,1 0 0,-1 0 1,1-1-1,0 1 0,0 0 0,-1 0 0,1 0 0,0 0 0,2-1 0,23-25 962,-5 6-726,32-42 45,27-28-216,-62 70-459,-15 16-133,0 1 1,1 0-1,0 0 1,0 0-1,0 0 1,0 0-1,8-4 1,-12 8-68,1-1 0,-1 1 0,1 0 0,-1-1 0,1 1 0,-1 0 0,1 0 0,-1 0 0,1-1-1,-1 1 1,1 0 0,-1 0 0,1 0 0,-1 0 0,1 0 0,-1 0 0,1 0 0,-1 0 0,1 0 0,-1 0 0,1 0 0,-1 1 0,1-1 0,-1 0 0,1 0 0,-1 0 0,1 1 0,0-1 0,0 1 2,-1 0-1,1 0 1,-1 0 0,0 0-1,1-1 1,-1 1 0,0 0 0,1 0-1,-1 0 1,0 0 0,0 0-1,0 0 1,0 0 0,0 1-1,0 5 76,-1-1-1,0 0 1,-3 12-1,-3 4 83,-12 23-1,-6 17 1,-86 343 1183,88-313-857,-35 118 884,56-202-770,2-14-399,3-18-117,11-57-58,43-154-32,-39 181-46,2 0 0,46-88 1,-21 58 50,4 2 1,72-93 0,-119 172-14,40-45-52,-38 44 42,1 0-1,0 0 1,-1 0-1,1 0 1,1 1-1,-1 0 1,11-5-1,-14 8 12,0-1-1,1 0 1,-1 1 0,0 0-1,0-1 1,0 1 0,0 0-1,1 0 1,-1 0-1,0 0 1,0 1 0,0-1-1,1 1 1,-1-1 0,0 1-1,0 0 1,0-1-1,0 1 1,0 0 0,0 0-1,0 1 1,-1-1 0,1 0-1,0 1 1,-1-1-1,1 1 1,-1-1 0,1 1-1,-1 0 1,0 0 0,1-1-1,-1 1 1,1 3-1,1 2 27,1 1 1,-1-1-1,-1 1 0,0 0 0,0 0 0,0 0 0,0 12 0,-1-9-3,-1 0 1,-1 0-1,1 0 0,-2-1 0,0 1 0,0 0 1,0-1-1,-2 1 0,1-1 0,-1 0 1,-7 11-1,4-9 11,0 0 0,-2-1 0,1 0 0,-1-1 1,-1 0-1,0 0 0,-1-1 0,-15 11 0,2-5 123,1-1 0,-38 16-1,53-26-122,-1-1-1,-1-1 1,1 1 0,0-2-1,-1 1 1,1-1-1,0-1 1,-1 1-1,1-2 1,-1 1 0,1-1-1,-16-4 1,25 5-37,-1 0 0,1 0 0,-1 0 0,0 0 0,1 0 0,-1-1 1,1 1-1,-1 0 0,1 0 0,-1 0 0,1-1 0,-1 1 0,1 0 0,-1 0 0,1-1 0,0 1 1,-1-1-1,1 1 0,-1 0 0,1-1 0,0 1 0,-1-1 0,1 1 0,0 0 0,0-1 1,-1 0-1,1 0-5,0 1 0,1-1 0,-1 1 0,0 0 1,0-1-1,1 1 0,-1 0 0,0-1 0,1 1 0,-1 0 1,1 0-1,-1-1 0,0 1 0,1 0 0,-1 0 1,1 0-1,-1-1 0,0 1 0,1 0 0,-1 0 0,1 0 1,-1 0-1,1 0 0,-1 0 0,1 0 0,-1 0 1,1 0-1,-1 0 0,1 0 0,223-14-278,-200 11 335,0 0 0,0-1 0,0-1 0,41-16 0,-40 11 16,0-1 0,-1-1 1,0-1-1,-1-1 0,-1-1 0,28-25 1,-28 19-24,-2-2 1,33-44-1,-44 53-16,0 1 0,-2-1 0,1 0 1,-2-1-1,0 0 0,-1 0 0,4-17 0,-8 28-43,-1 1 0,1-1 0,-1 0 0,0 1 0,0-1 0,-1-6 0,1 10 21,0-1 0,0 1 0,0-1-1,0 1 1,0-1 0,0 1 0,-1-1 0,1 1 0,0-1 0,0 1 0,0-1 0,-1 1-1,1 0 1,0-1 0,0 1 0,-1-1 0,1 1 0,0 0 0,-1-1 0,1 1 0,0 0-1,-1-1 1,1 1 0,-1 0 0,1 0 0,0-1 0,-1 1 0,1 0 0,-2 0 0,1 0-7,0 0 0,0 0 0,0 0 0,0 0 0,0 1 0,0-1 0,1 0 0,-1 1 0,0-1 0,0 1 1,0-1-1,0 1 0,-1 0 0,-19 19-117,20-19 123,0 1-1,0-1 1,0 0-1,0 1 1,0-1-1,0 1 0,0-1 1,0 1-1,1 0 1,-1-1-1,1 1 0,-1-1 1,1 1-1,0 0 1,0 0-1,0-1 0,0 1 1,0 3-1,1-4 8,0 1-1,0 0 1,0-1-1,0 1 1,0-1-1,0 0 0,0 1 1,1-1-1,-1 0 1,1 0-1,-1 0 1,1 0-1,-1 0 1,1 0-1,-1 0 0,1 0 1,0-1-1,2 1 1,15 6-228,30 6-1,-27-8 223,26 10 0,-35-9 4,0-1 1,0 2 0,17 11 0,-24-14-7,-1 0 0,0 0 0,0 1 0,0 0 0,-1 0 0,0 0 0,1 0-1,-2 1 1,6 9 0,-4-5 6,-1 0-1,0 1 0,-1 0 1,0 0-1,-1 0 0,0 0 1,0 0-1,-1 0 0,-1 0 1,0 1-1,0-1 0,-3 11 1,1 12 120,2-32-105,1 0-1,-1 1 1,0-1-1,0 1 1,1-1-1,-1 1 1,1-1-1,0 0 1,0 0-1,2 4 0,-3-5 6,1-1-1,-1 1 1,1-1-1,0 1 0,-1-1 1,1 0-1,-1 1 0,1-1 1,0 0-1,-1 1 0,1-1 1,0 0-1,-1 0 0,1 0 1,0 0-1,-1 0 0,1 0 1,0 0-1,-1 0 0,1 0 1,0 0-1,-1 0 0,2 0 1,16-5 162,-16 4-126,12-5-27,1-1 0,-1 0 0,-1-1 1,18-13-1,47-42-147,-72 58 112,75-62 101,-74 61-77,4-1-360,-11 8 320,0-1 1,0 1-1,0 0 0,0 0 0,-1 0 0,1-1 0,0 1 1,0 0-1,-1-1 0,1 1 0,-1 0 0,1-1 0,0 1 1,-1 0-1,1-1 0,-1 1 0,-1 1 0,-2 4 25,-4 5 8,1 0 0,0 1 1,0 0-1,1 1 1,1-1-1,0 1 1,1 0-1,-3 15 0,6-26-8,1 0-1,0 0 1,0 0-1,0 0 1,0 0-1,0 0 1,0 0-1,1-1 0,-1 1 1,1 0-1,-1 0 1,1 0-1,0 0 1,0 0-1,0-1 1,0 1-1,2 3 0,-1-3 17,0 0 0,0 0 0,1 0-1,-1 0 1,1-1 0,-1 1 0,1-1-1,-1 1 1,1-1 0,5 2-1,-1-1 14,-1-1 0,1 0-1,-1 0 1,1 0-1,0-1 1,-1 0 0,1 0-1,0 0 1,12-3-1,-12 1-1,-1 0-1,0-1 1,0 0 0,0 1-1,-1-2 1,1 1-1,-1-1 1,1 0-1,-1 0 1,9-9-1,-12 10-15,1 0 0,-1 1-1,0-1 1,0 0 0,0 0 0,0-1-1,-1 1 1,1 0 0,-1 0 0,0-1-1,0 1 1,0-1 0,0 1 0,0-1-1,-1 1 1,0-1 0,0 0 0,0 1-1,0-1 1,-1-5 0,-1 4-30,1 1 0,-1 0 0,1 0 0,-1 0 1,-1-1-1,1 2 0,0-1 0,-1 0 0,0 0 0,0 1 1,0 0-1,0 0 0,-1-1 0,1 2 0,-1-1 0,0 0 1,0 1-1,1 0 0,-2 0 0,1 0 0,0 0 0,0 1 1,-9-3-1,7 3-27,-1 0 0,0 0 0,1 0 0,-1 1 0,0 0 0,0 0 1,0 1-1,1 0 0,-1 0 0,0 1 0,1-1 0,-1 1 0,1 1 0,-12 5 0,16-7 31,0 1 0,0-1 0,1 0-1,-1 1 1,1-1 0,-1 0 0,1 1-1,-2 2 1,2-3 1,1-1-1,0 1 0,-1 0 1,1-1-1,0 1 1,0 0-1,-1-1 1,1 1-1,0 0 1,0-1-1,0 1 0,0 0 1,0-1-1,0 1 1,0 0-1,0-1 1,0 1-1,0 0 1,0-1-1,0 1 0,1 0 1,-1-1-1,0 1 1,1 0-1,-1-1 1,0 1-1,1-1 0,-1 1 1,0-1-1,1 1 1,-1-1-1,1 1 1,0 0-1,2 1 16,0 0 0,0 0-1,0-1 1,0 1 0,0-1 0,0 0-1,0 1 1,1-2 0,-1 1 0,0 0-1,6 0 1,41 1 130,-44-2-141,13 0 14,1-2 1,-1 0-1,0-1 0,0-1 1,0 0-1,-1-2 0,0 0 1,0-1-1,0-1 0,-1 0 1,0-2-1,0 0 0,-1-1 1,-1 0-1,0-1 0,0-1 1,17-20-1,8-14 43,35-54 0,26-57 61,-56 86-122,-9 12 141,49-111 0,-58 110-188,-3-1 0,-2-1 0,13-67 0,-35 127 22,1 0 0,0 0 1,-1 0-1,0 0 0,1 0 0,-1 1 0,0-1 0,-1 0 0,1 0 0,0 0 1,-1 0-1,0 0 0,1 0 0,-3-3 0,3 6 24,0-1 1,0 1-1,0 0 0,0 0 1,0-1-1,0 1 0,0 0 0,0 0 1,-1 0-1,1-1 0,0 1 1,0 0-1,0 0 0,0 0 1,-1 0-1,1-1 0,0 1 0,0 0 1,0 0-1,-1 0 0,1 0 1,0 0-1,0 0 0,-1-1 0,1 1 1,0 0-1,0 0 0,-1 0 1,1 0-1,0 0 0,0 0 1,-1 0-1,1 0 0,0 0 0,0 0 1,-1 0-1,1 0 0,0 0 1,0 1-1,-1-1 0,1 0 1,0 0-1,-4 3-18,0 0 0,0 0 1,0 0-1,0 0 0,1 1 0,0 0 0,0-1 1,0 1-1,0 0 0,-4 8 0,-40 62-125,3 2 0,-44 104-1,66-120 116,-30 121-1,24-2 105,25-138 42,1 1 0,6 57-1,-3-84-31,1 0-1,6 20 0,-7-31-41,1 0 0,-1 1 0,1-1 0,0 0 0,0 0 0,0 0 0,0-1 0,1 1 0,0 0 0,-1-1 0,8 6 0,-8-7-19,1-1 0,-1 1 1,1-1-1,-1 0 0,1 0 1,-1 0-1,1-1 0,0 1 1,0 0-1,0-1 0,-1 0 1,1 0-1,0 0 0,0 0 1,0 0-1,-1-1 0,1 1 1,0-1-1,3 0 0,6-3 29,0-1-1,21-10 0,-29 13-47,27-15 31,-1-1 1,0-2-1,-2-1 0,0-1 1,-1-1-1,-2-2 1,0 0-1,25-35 0,-39 47 5,-7 8-111,-4 6-110,-19 28-216,7-11 378,-14 27-1,13-20 5,4-7-51,-14 39 0,21-52 79,1 0 1,-1 1-1,1-1 0,0 1 1,1-1-1,0 1 1,0-1-1,0 1 0,0-1 1,1 1-1,0-1 1,2 7-1,-2-8 3,1-1 0,0 1 0,0-1-1,0 0 1,0 0 0,0 0 0,1 0 0,0-1-1,-1 1 1,1-1 0,0 1 0,0-1 0,0 0-1,1 0 1,-1 0 0,0-1 0,1 1 0,-1-1-1,7 2 1,-4-2 34,0 1 0,0-1 0,0 0 0,0 0 0,1 0 0,-1-1 0,0 0 0,1-1 0,-1 1 0,10-3-1,-13 1-27,1 1 0,0-1 0,0 0-1,0 0 1,-1-1 0,1 1-1,-1-1 1,0 0 0,0 1 0,0-2-1,0 1 1,0 0 0,-1 0-1,0-1 1,3-4 0,-1 0 15,0 1 1,-1-1-1,1 0 0,-2 0 1,1 0-1,1-12 1,-3 10-44,0 0 1,-1 0-1,1 0 0,-2 0 1,0 0-1,0 0 1,-1 0-1,0 1 1,0-1-1,-7-14 1,7 19-9,0 1 1,0-1 0,-1 0-1,0 1 1,0 0 0,0-1-1,-1 1 1,1 0 0,-1 1-1,0-1 1,0 1-1,0 0 1,-1 0 0,1 0-1,-1 0 1,1 1 0,-1-1-1,0 1 1,0 1 0,-9-3-1,6 1-109,8 3 124,-1 0 0,1 0 0,0 0 0,0 0 0,0 0 0,0 0-1,0 0 1,0-1 0,0 1 0,-1 0 0,1 0 0,0 0 0,0 0 0,0 0-1,0 0 1,0 0 0,0 0 0,-1 0 0,1 0 0,0 0 0,0 0 0,0 0 0,0 0-1,-1 0 1,1 0 0,0 0 0,0 0 0,0 0 0,0 0 0,0 0 0,-1 0-1,1 0 1,0 0 0,0 0 0,0 0 0,0 0 0,0 0 0,-1 0 0,1 0 0,0 1-1,0-1 1,0 0 0,0 0 0,0 0 0,0 0 0,0 0 0,0 0 0,-1 1-1,1-1 1,0 0 0,0 0 0,0 0 0,0 0 0,0 1 0,1 0-3,0 0 1,0 0-1,1 0 1,-1 0-1,0 0 1,1 0-1,-1 0 1,0 0-1,1 0 1,-1-1-1,2 1 1,0 1 33,1-1-26,0 1 0,0-1 0,0 1 0,1-1-1,-1-1 1,0 1 0,1 0 0,-1-1-1,0 0 1,1 0 0,-1 0 0,1-1-1,-1 0 1,0 1 0,0-2 0,8-2 0,5-2 31,-1-2 1,29-18 0,-11 6-54,-20 12-9,0 0 0,0 2-1,1 0 1,0 0 0,0 1-1,1 1 1,20-2 0,-33 5 28,0 1 1,-1 0-1,1 0 1,0 0-1,0 1 1,-1-1-1,1 1 1,0-1-1,0 1 1,-1 0-1,1 0 1,-1 0-1,1 1 1,-1-1-1,1 0 1,-1 1-1,0 0 1,0 0-1,1-1 1,-1 1-1,-1 0 1,1 1-1,0-1 1,0 0-1,-1 0 1,1 1-1,-1-1 1,0 1-1,0-1 1,0 1-1,1 4 1,0 2 12,-1 1 0,0 0 1,0-1-1,-1 1 0,-1 0 0,0-1 1,0 1-1,-1-1 0,-2 11 0,-7 14 23,-14 35 0,22-62-19,-36 91 490,37-91-323,5-6-6,10-12 2,75-74-131,-78 74-50,67-66 63,-67 67-108,2 1 1,-1 1 0,2-1 0,-1 2 0,18-9-1,-28 15 30,0 0 0,1 0 0,-1 1 0,1-1 0,-1 0 0,1 1 0,-1-1 0,1 1-1,-1 0 1,1 0 0,-1 0 0,1 0 0,0 1 0,-1-1 0,1 0 0,-1 1 0,1 0 0,2 1-1,0 1 20,0 0-1,0 0 1,-1 1-1,1-1 1,-1 1-1,7 8 1,3 5 23,-2 0 0,0 0 0,-1 1 0,9 21 0,-10-20 52,0-1 0,1 1-1,24 28 1,-29-41-91,0 0 0,11 9 0,1-5-2116,-1-6-4077,-11-5 1862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0:0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 9376,'-36'-8'4256,"51"8"-3680,6 0 2559,11 3-1823,31-3 864,9 5-1248,46-10-64,3 2-512,18-2-64,-4 5-192,-14-4-64,-18 8 0,0-4-3552,-16 5 1920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0:02.6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271 359 3328,'-4'-9'4067,"4"9"-3996,4 1 1135,-4-1-1159,0 0 1,1 0 0,-1 0-1,0 0 1,0 0 0,1 0-1,-1 0 1,0 0-1,0 0 1,0 0 0,1 0-1,-1 0 1,0 0 0,0 0-1,1 1 1,-1-1-1,0 0 1,0 0 0,0 0-1,0 0 1,1 0 0,-1 1-1,0-1 1,0 0 0,0 0-1,0 0 1,0 1-1,1-1 1,0 3 100,0 0 1,0 0-1,0-1 1,0 1-1,0 0 1,-1 0-1,0 1 0,1-1 1,-1 0-1,0 0 1,0 0-1,-1 0 1,1 0-1,0 0 0,-1 0 1,-1 5-1,-1-1 5,1 0-1,-1-1 0,0 1 0,-1-1 1,0 1-1,-4 6 0,3-8-16,0 0 0,0 0 0,0 0-1,0-1 1,-1 0 0,1 0 0,-1 0-1,0-1 1,-1 0 0,1 0 0,0 0-1,-1-1 1,1 0 0,-1 0 0,0-1-1,0 1 1,-13-1 0,14 0-80,1-1 0,-1-1 0,1 1 0,0-1 0,-1 1 0,1-2 0,0 1 0,-1-1 1,1 1-1,0-1 0,0-1 0,0 1 0,1-1 0,-1 0 0,0 0 0,1 0 0,0 0 0,0-1 0,0 0 0,0 0 0,1 0 0,-7-9 0,8 7-57,-1 0-1,1 0 1,0 0-1,0 0 1,1 0-1,-1-1 1,1 1-1,1 0 1,-1-1-1,1 1 1,1-1-1,-1 1 1,1 0-1,3-12 1,-2 6 13,2 1 1,-1-1-1,2 1 0,-1 1 1,2-1-1,12-19 0,-8 16 36,1 1-1,0 1 0,1 0 0,0 0 0,0 2 0,2-1 0,-1 1 0,1 1 0,1 1 1,0 0-1,18-7 0,-26 12-39,0 1 1,0 1 0,-1-1 0,1 1-1,9 0 1,-14 1 2,1 0 0,-1 0 1,0 0-1,1 0 0,-1 1 0,0-1 1,1 1-1,-1 0 0,0 0 1,0 0-1,0 0 0,0 0 0,0 0 1,0 0-1,0 1 0,0-1 0,0 1 1,0 0-1,2 2 0,0 3 52,1 0 0,-2 0-1,1 0 1,-1 0 0,0 1 0,0-1 0,-1 1-1,3 12 1,5 68 304,-8-69-302,-1 7 60,0 0-1,-2 0 1,-1-1-1,0 1 1,-2 0-1,-15 48 1,9-43-53,-3 0 1,0-1-1,-2-1 1,-1 0 0,-20 27-1,8-12 39,-19 25 151,43-64-111,-1 0-1,0 0 0,0-1 0,-1 1 0,-5 3 1,10-8-128,1 0-1,-1-1 1,1 1 0,-1 0 0,1 0 0,0-1 0,-1 1 0,1 0 0,-1-1 0,1 1 0,0 0 0,-1-1 0,1 1-1,0-1 1,0 1 0,-1 0 0,1-1 0,0 1 0,0-1 0,-1 1 0,1-1 0,0 1 0,0-1 0,0 1 0,0-1-1,0 1 1,0-1 0,0 1 0,0-1 0,0 1 0,0-1 0,0 0 0,2-26 157,-1 21-114,0-3-31,1 1 0,0 0-1,0 0 1,0 0 0,1 0-1,1 1 1,-1-1 0,10-13-1,3-2 58,27-28-1,5-6 22,2-18-55,59-117-1,-53 89-172,-47 86 51,-6 11 20,0 0 1,0 0 0,1 0 0,0 0-1,0 1 1,0 0 0,7-7 0,-10 11 37,-1 1 0,1-1 0,-1 1 0,1-1 0,0 1 0,-1 0 1,1-1-1,-1 1 0,1 0 0,0-1 0,-1 1 0,1 0 0,0 0 1,-1 0-1,1-1 0,0 1 0,0 0 0,-1 0 0,1 0 0,0 0 0,-1 0 1,1 0-1,0 1 0,0-1 0,-1 0 0,1 0 0,0 0 0,-1 1 1,1-1-1,-1 0 0,1 1 0,0-1 0,-1 0 0,1 1 0,-1-1 0,1 1 1,-1-1-1,1 1 0,-1-1 0,1 1 0,-1-1 0,1 1 0,-1 0 1,0-1-1,1 1 0,-1 0 0,0-1 0,0 1 0,1 1 0,0 3-10,1 0 0,-1-1 0,0 1 0,-1 1 0,1-1 0,-1 5 0,-1 27-19,-11 65-1,-16 36 206,18-94-167,-1 22 90,-4 86 1,13-134-95,2-10 17,0 0 0,0 0-1,0 0 1,1 0 0,0 0-1,3 10 1,-3-16 0,-1 0 0,1 0 0,0 0 0,-1 0-1,1 0 1,0 0 0,1 0 0,-1 0 0,0-1 0,0 1 0,1 0 0,-1-1 0,1 1-1,-1-1 1,1 1 0,0-1 0,-1 0 0,1 0 0,0 0 0,0 0 0,0 0 0,0 0-1,0 0 1,0 0 0,0-1 0,0 1 0,4-1 0,-2 0 28,1 0-1,0 0 1,-1-1-1,1 0 1,-1 0-1,1 0 1,-1-1 0,8-3-1,35-21 251,-35 18-201,241-147 227,-201 119-177,-47 32-203,1 0 0,-1-1 0,-1 1 0,1-1 0,-1 0-1,7-11 1,-11 16 55,0 0 0,1 0 0,-1 0 0,0 0-1,0 0 1,0 0 0,0-1 0,0 1 0,0 0-1,0 0 1,0 0 0,0 0 0,0 0 0,1 0 0,-1 0-1,0 0 1,0 0 0,0-1 0,0 1 0,0 0-1,0 0 1,0 0 0,0 0 0,0 0 0,0 0-1,0-1 1,0 1 0,0 0 0,0 0 0,0 0 0,0 0-1,0 0 1,0 0 0,0 0 0,0-1 0,0 1-1,0 0 1,0 0 0,0 0 0,-1 0 0,1 0 0,0 0-1,0 0 1,0 0 0,0-1 0,0 1 0,0 0-1,0 0 1,0 0 0,0 0 0,0 0 0,-1 0 0,1 0-1,0 0 1,0 0 0,0 0 0,0 0 0,0 0-1,0 0 1,0 0 0,-1 0 0,1 0 0,0 0 0,0 0-1,0 0 1,0 0 0,0 0 0,0 0 0,-1 0-1,-12 5-255,2 1 255,0 1-1,1 0 0,-1 1 1,2 0-1,-1 1 0,1 0 1,1 0-1,-1 1 0,2 0 1,-1 0-1,-7 15 0,11-15 6,0-1-1,1 0 0,0 1 0,0-1 0,1 1 1,0 0-1,1 0 0,0 0 0,1 10 1,0-14 26,0-1 1,1 0 0,0 0-1,0 0 1,0 0 0,1-1-1,0 1 1,3 8 0,-3-10 8,0-1 1,0 1-1,0-1 1,0 1-1,0-1 0,0 1 1,1-1-1,-1 0 1,1 0-1,-1 0 1,1-1-1,0 1 1,0-1-1,5 3 1,-6-4-5,0 1-1,1-1 1,-1 1-1,1-1 1,-1 0 0,0 0-1,1 0 1,-1 0 0,1 0-1,-1-1 1,0 1 0,1-1-1,-1 1 1,0-1 0,0 0-1,1 0 1,-1 0 0,0 0-1,0-1 1,0 1-1,0 0 1,0-1 0,0 0-1,-1 1 1,1-1 0,0 0-1,1-3 1,4-4 41,0-1 0,-1 0-1,0-1 1,5-11 0,-4 6-69,-1 1 0,0-1 0,-1-1 0,3-19 0,-6 25-45,-1 1 0,0-1 1,-1 0-1,0 0 1,-1 1-1,0-1 1,-5-18-1,4 24 20,0 0 0,0 0 0,0 0 0,-1 0 0,-5-7 0,6 10-20,1-1 0,-1 1 1,0 0-1,0-1 0,0 1 1,0 0-1,-1 1 0,1-1 1,0 0-1,-1 1 0,1-1 1,-6-1-1,19 15-144,2-3 277,1-1 0,0-1-1,25 9 1,-33-13-53,1-2 0,-1 1 1,1-1-1,0 0 0,-1 0 0,1-1 0,0 0 1,-1 0-1,1 0 0,0-1 0,10-2 1,-5-1 58,1-1 1,-1 0 0,0 0-1,0-1 1,0-1 0,-1 0-1,16-13 1,-11 6-27,-1 0 1,-1-1-1,0-1 0,14-20 1,4-15-4,-2-2 0,30-74 0,-48 102-33,60-163 702,-70 183-744,-1 0 1,1-1 0,-1 1 0,0-1 0,0-8 0,0 14 2,-1 0 0,0 0 0,0 0-1,0-1 1,0 1 0,0 0 0,0 0 0,0-1 0,0 1 0,0 0 0,0 0 0,0 0 0,0-1-1,0 1 1,0 0 0,0 0 0,0-1 0,0 1 0,0 0 0,0 0 0,0-1 0,0 1 0,0 0-1,-1 0 1,1 0 0,0-1 0,0 1 0,0 0 0,0 0 0,0 0 0,-1 0 0,1-1-1,0 1 1,0 0 0,0 0 0,-1 0 0,1 0 0,0 0 0,0 0 0,0-1 0,-1 1 0,1 0-1,0 0 1,0 0 0,-1 0 0,1 0 0,0 0 0,0 0 0,-1 0 0,1 0 0,0 0 0,0 0-1,-1 0 1,1 0 0,0 0 0,0 1 0,0-1 0,-1 0 0,1 0 0,0 0 0,0 0 0,-1 0-1,1 1 1,-2 0-35,0 1-1,0 0 1,0 0-1,1-1 1,-1 1-1,1 0 1,-3 4-1,-2 6 23,-1 1-1,1 0 1,-6 23-1,-9 45-18,19-71 26,-17 73 101,4 1 1,4 0 0,3 0-1,5 134 1,4-200-333,11 146 894,-6-112-2494,16 60-1,-20-108-400,-1-11 184,-2-21-1249,-5-18-1156,0 1 1467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0:0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443 838 2976,'5'-9'3893,"-3"9"-3217,0 0-1,0 0 1,1 0-1,-1-1 1,0 1-1,0-1 1,3-1 270,-4 1-742,0 0-1,-1 0 1,1 0 0,-1-1 0,1 1 0,-1 0 0,1-1 0,-1 1 0,0 0 0,0-1 0,1 1-1,-1 0 1,0-1 0,0 1 0,0 0 0,-1-1 0,1 1 0,0 0 0,0-1 0,-1 1 0,1 0-1,-1-1 1,1 1 0,-2-2 0,-1-3 250,0 0-1,0 0 1,-5-7-1,3 8-224,1 0 0,-1 0-1,0 0 1,0 1-1,0-1 1,0 1 0,-12-6-1,1 2 276,-24-10 1,29 14-427,-1-1 1,1 2 0,-1 0-1,0 0 1,0 1 0,0 0-1,-16 1 1,20 0-79,0 2 0,-1-1 0,1 1 0,0 0 0,0 0 0,0 1 0,0 1 0,0-1 0,0 1 0,1 0 0,-1 1 0,1 0 0,0 0 0,0 0 0,0 1 0,1 0 0,-1 1 0,1-1 0,1 1 0,-1 0 0,1 1 0,0-1 0,0 1 0,1 0 0,-7 13 0,2 0 29,1-1 0,0 2 0,1-1 1,2 1-1,-5 25 0,9-36 23,-1 0 0,2 1 0,-1-1 1,1 1-1,1-1 0,0 1 0,0-1 0,1 0 1,1 0-1,0 0 0,0 0 0,9 19 0,-8-22-2,1-1-1,0 1 1,0-1 0,1 0-1,-1-1 1,1 1-1,0-1 1,1-1-1,-1 1 1,1-1 0,0 0-1,0 0 1,1-1-1,14 5 1,1-1 49,-1-2 1,1-1-1,44 4 1,-34-6-40,0-2 0,1 0 0,-1-2 0,0-2 1,0-1-1,43-12 0,-62 12-37,0-1 0,-1 0 1,1-1-1,-1-1 0,-1 0 0,1 0 1,-1-2-1,-1 1 0,0-1 0,13-15 1,0-4 18,0-1 1,33-60 0,-45 69-118,1 2 1,1-1-1,0 1 0,1 1 1,30-26-1,-43 42 79,1 0 0,0 0 1,-1 0-1,1 1 0,0 0 0,0-1 1,0 1-1,0 0 0,0 0 0,0 1 1,1-1-1,-1 1 0,0-1 0,0 1 1,0 0-1,1 0 0,-1 0 0,0 1 1,0-1-1,0 1 0,0 0 0,0 0 1,0 0-1,0 0 0,4 2 0,6 4 4,0 1-1,-1 0 0,0 0 0,13 12 1,-13-10-48,75 67 1053,-83-74-365,-3-5-224,-8-12-56,-14-17-192,13 21-126,-18-14 0,12 11-33,4 4-52,0 0-1,0 1 0,-1 0 1,0 1-1,0 0 1,-1 1-1,0 0 1,-16-5-1,23 9 21,0 1-1,-1-1 1,1 1 0,-1 0 0,1 0-1,-1 1 1,1 0 0,-1 0 0,0 0-1,1 0 1,-1 1 0,1 0 0,-1 0-1,1 1 1,-1-1 0,1 1-1,0 1 1,0-1 0,0 1 0,0-1-1,-8 8 1,1 0-63,1 1 0,1 1 0,0 0 0,0 0 0,1 1 0,1 0 0,0 0-1,-9 21 1,8-12 48,1 1 0,1 0 0,1 0 0,-6 44 0,12-59 54,-1-1 0,1 0 1,1 0-1,-1 1 0,1-1 0,0 0 1,1 0-1,0 0 0,0 0 0,4 9 1,-5-13 3,1-1-1,-1 1 1,0-1 0,1 1 0,0-1 0,0 1-1,0-1 1,0 0 0,0 0 0,0 0 0,0 0-1,1 0 1,-1 0 0,1 0 0,-1-1 0,1 0-1,0 1 1,0-1 0,-1 0 0,1 0 0,0-1-1,0 1 1,0 0 0,0-1 0,0 0 0,0 0-1,5 0 1,2-1 21,0-1 0,0 0 1,-1-1-1,1 0 0,-1-1 0,0 0 0,0 0 0,0-1 0,-1 0 1,1 0-1,-1-1 0,0 0 0,8-9 0,-4 2 10,0 0-1,-2-2 1,1 1 0,-2-1-1,0 0 1,-1-1 0,7-18-1,-13 28-43,37-100-64,-32 82 54,-1 0-1,5-37 0,-12 43-228,-3 11-99,0 10 20,-3 13 33,3-4 246,2-1 0,-1 1 0,2-1 0,-1 16 1,2 50-98,0-67 143,1 1 1,0-1-1,1 1 0,0 0 1,0-1-1,1 0 0,1 0 0,0 0 1,0 0-1,1 0 0,0-1 0,0 0 1,1 0-1,1-1 0,-1 1 1,16 14-1,-11-14 60,1 1 0,-1-2 0,1 1 0,1-2 0,15 9 0,-24-14-54,1-1 0,-1 1 0,0-1 0,0 0-1,1 0 1,-1 0 0,1 0 0,-1-1 0,1 0-1,-1 0 1,0 0 0,1 0 0,-1-1-1,1 1 1,-1-1 0,1-1 0,-1 1 0,0 0-1,0-1 1,0 0 0,7-4 0,-2-1 26,0 0 0,-1 0 0,0-1 1,0 0-1,0-1 0,9-15 0,33-61 22,-35 57-105,113-178-264,-125 202 236,0 0 0,1 0 0,-1 1 0,7-7 0,-9 9 52,-1 1 0,1-1 0,-1 1 1,1 0-1,-1-1 0,1 1 0,0-1 1,-1 1-1,1 0 0,0 0 0,-1-1 0,1 1 1,0 0-1,-1 0 0,1 0 0,0 0 1,-1 0-1,1 0 0,0 0 0,0 0 1,-1 0-1,1 0 0,0 0 0,-1 0 0,1 0 1,0 1-1,-1-1 0,1 0 0,0 0 1,-1 1-1,1-1 0,0 0 0,-1 1 0,1-1 1,-1 1-1,1-1 0,-1 1 0,1-1 1,-1 1-1,1-1 0,-1 1 0,1 0 0,1 4 4,1 0 0,-1 0 0,0 0 1,-1 1-1,1-1 0,-1 0 0,0 1 0,1 6 0,0 48 10,-2-55-4,-2 34-8,-1-1-1,-2 0 1,-1 0 0,-14 43 0,9-24 1219,32-72-1157,0-1 1,-1-1-1,27-28 0,18-17-259,-53 52 175,4-4-59,1 1-1,0 0 1,38-20-1,-54 32 76,1 0 0,0 0 0,0 0 0,0 0 0,0 1 0,0-1 0,0 1 0,0 0 0,0-1 0,0 1 0,0 0 0,0 0 0,0 0 0,0 0 0,0 0 0,0 1 0,0-1 0,-1 1 0,1-1 0,0 1 0,0 0 0,0 0 0,0 0 0,0 0-1,-1 0 1,1 0 0,-1 0 0,1 0 0,0 1 0,-1-1 0,0 1 0,1-1 0,-1 1 0,0-1 0,0 1 0,0 0 0,0-1 0,0 1 0,1 3 0,2 6 34,-1 0-1,0 1 1,0-1 0,-1 0-1,1 17 1,-1-1 55,-2-10-39,2 0 0,0 0 0,1 0 0,1 0 0,9 24-1,-13-40-35,0-1-1,0 1 1,1 0-1,-1-1 0,0 1 1,1-1-1,-1 1 1,0-1-1,1 1 0,-1-1 1,1 1-1,-1-1 0,1 1 1,-1-1-1,1 0 1,0 1-1,-1-1 0,1 0 1,-1 1-1,1-1 1,0 0-1,0 1 0,17-2 127,-11 0-48,-3 0-66,0 0 0,0-1-1,-1 1 1,1 0 0,0-1 0,-1 0-1,1 0 1,-1 0 0,1 0 0,4-5-1,30-30 250,-36 35-252,30-37 57,42-63 0,13-17-218,-80 111 106,0 1 0,1 0 0,-1 0 0,1 0-1,1 1 1,15-9 0,-21 13 22,0 1 0,0 0 1,1-1-1,-1 1 0,1 0 0,-1 1 0,1-1 0,-1 1 0,1-1 0,3 1 0,-4 0 13,-1 1 1,0-1-1,1 1 0,-1 0 1,0-1-1,1 1 0,-1 0 1,0 0-1,0 0 0,0 1 1,1-1-1,-1 0 0,-1 1 1,1-1-1,0 1 0,2 2 1,2 4 2,-1-1 0,1 1-1,-1 1 1,0-1 0,-1 1 0,0 0 0,-1 0 0,1 0 0,-2 0 0,1 1 0,0 10-1,0 5 3,-1 0 0,-1 0-1,-3 28 1,-4-20 157,4-27-90,1 0 1,-1-1-1,0 13 0,4-18 371,2-4-292,7-11-65,30-54-87,35-54-290,-71 116 295,27-36-29,-29 40 11,0 0 0,0 0 0,0 0 1,0 0-1,0 1 0,0 0 0,1 0 0,-1 0 1,1 0-1,6-3 0,-9 5 12,1 0 0,-1 0 0,0 0 0,0 0-1,0 0 1,0 0 0,0 0 0,0 0 0,0 1 0,0-1 0,0 0 0,0 1-1,0-1 1,0 0 0,0 1 0,0-1 0,0 1 0,0 0 0,0-1-1,0 1 1,0 0 0,-1-1 0,1 1 0,0 0 0,-1 0 0,1 0 0,0 0-1,-1 0 1,1 0 0,-1 0 0,1 0 0,-1 0 0,1 1 0,1 5-20,1 0 1,-1 0 0,1 12-1,-2-17 25,5 81-9,-3-32 24,-3-17 43,0-27-31,-1 0 0,2 0 0,-1 0 0,1 0 0,0 1 1,2 7-1,-2-14-17,-1 1 0,0-1 0,1 0 1,-1 0-1,1 0 0,-1 0 0,1 0 1,-1 0-1,1 0 0,0-1 0,0 1 1,-1 0-1,1 0 0,0 0 0,0-1 1,0 1-1,0 0 0,0-1 0,0 1 1,0-1-1,0 1 0,0-1 0,0 1 1,0-1-1,0 0 0,0 0 0,0 1 1,0-1-1,1 0 0,-1 0 0,0 0 1,0 0-1,1 0 0,3-2 36,0 1 1,0 0-1,0-1 0,-1 0 0,9-5 0,-11 6-36,48-26 28,-2-3 0,0-2 0,-2-1 1,50-50-1,-6-7-163,-114 120 53,1 1 0,1 1 1,2 0-1,-26 61 0,44-90 67,1 0 0,0 0 0,-1 0-1,2 1 1,-1-1 0,0 0-1,1 1 1,-1-1 0,1 1 0,0-1-1,0 1 1,0-1 0,1 1-1,-1-1 1,1 0 0,0 1 0,1 3-1,0-4 16,0 1 0,0-1 0,0 0 0,0 0 0,0 0 0,1-1 0,0 1 0,-1-1 0,1 1 0,0-1 0,0 0 0,0 0 0,1 0 0,-1 0 0,7 2 0,-6-2 27,0-1-1,1 0 1,-1 0 0,1 0-1,-1 0 1,1 0 0,-1-1-1,1 0 1,-1 0 0,1 0-1,-1-1 1,1 0 0,-1 1-1,1-2 1,-1 1 0,1 0-1,-1-1 1,0 0 0,5-2-1,-4 1-11,0-1 0,-1 1 0,1-1 0,0 0 0,-1 0 0,0 0 0,0 0 0,-1-1 0,1 0 0,-1 0 0,0 0 0,0 0 0,0 0 0,3-10 0,-2 3 1,-1-1 0,0 0 0,-1 1 0,-1-1-1,0 0 1,0 0 0,-1 0 0,-2-15 0,1 21-45,0-1 0,-1 0 0,0 0 1,0 1-1,-1-1 0,0 1 0,0 0 0,-1 0 0,0 0 0,0 0 0,0 0 0,-1 1 0,0 0 0,-8-7 0,11 11 4,-1-1-1,1 2 1,-1-1 0,1 0 0,-1 0-1,0 1 1,0-1 0,0 1-1,0 0 1,0 0 0,0 0 0,0 0-1,0 1 1,0-1 0,0 1 0,-1 0-1,1 0 1,0 0 0,0 0-1,-6 2 1,9-2 12,0 0 0,-1 0 1,1 0-1,0 0 0,-1 1 0,1-1 0,0 0 1,-1 0-1,1 0 0,0 1 0,-1-1 0,1 0 1,0 1-1,0-1 0,-1 0 0,1 1 0,0-1 0,0 0 1,0 1-1,0-1 0,-1 0 0,1 1 0,0-1 1,0 0-1,0 1 0,0-1 0,0 1 0,0-1 1,0 0-1,0 1 0,0-1 0,0 1 0,0-1 0,0 0 1,0 1-1,0-1 0,1 1 0,-1 0 0,0 0 2,1 0-1,0 1 1,-1-1-1,1 1 0,0-1 1,0 0-1,0 1 1,0-1-1,0 0 0,1 1 1,4 3-11,-1-1 0,1 0 0,1-1 0,-1 0 1,1 0-1,-1 0 0,1 0 0,0-1 0,0-1 0,0 1 1,0-1-1,0 0 0,0 0 0,10-1 0,-7 0 38,-1-1 0,0 0 0,1-1 0,-1 1 0,0-2 0,0 1 0,0-1 0,-1-1 0,1 1 0,-1-2 0,9-4 0,120-103 101,-59 44 19,-60 53-118,6-3 41,-2-1 0,0-1-1,35-43 1,-34 30-49,-1-1 1,-1-2-1,-3 0 0,17-42 1,44-164-239,-76 231 173,-1 6-29,-1 0 1,0-1-1,0 1 0,1-7 0,-3 10-23,-1 6 8,-5 13-97,-9 25 0,-33 133 197,44-155 26,-9 42-108,-10 104-1,12-35 339,11 248 0,2-364-269,1-1 1,4 19-1,3-9-2770,-9-24 2752,4 6-1798,5-11-5690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0:0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29 12544,'-8'-8'5695,"26"3"-4959,-1 1 1792,6 4-1536,30-3 384,7-2-832,25 2-128,4 6-256,6-3-96,-10 5-32,-12-5-128,-10 3 64,-10-3-5888,-3 4 3233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0:0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55 4064,'2'-4'511,"-1"0"0,1 1 0,-1-1 0,1 1 0,4-5 0,2-5 2328,-8 13-2706,0-1-1,0 1 1,0 0 0,1 0-1,-1-1 1,0 1-1,0 0 1,0 0-1,0-1 1,0 1 0,0 0-1,0 0 1,0-1-1,0 1 1,0 0-1,0-1 1,0 1-1,0 0 1,0 0 0,0-1-1,0 1 1,0 0-1,0 0 1,0-1-1,0 1 1,-1 0 0,1 0-1,0-1 1,0 1-1,-2-1 65,0 0 0,1 0-1,-1 0 1,0 1-1,0-1 1,0 0 0,0 1-1,0 0 1,0-1 0,0 1-1,0 0 1,0 0 0,0 0-1,-3 0 1,-25 6 906,17-2-898,1 1 0,0 0-1,0 0 1,0 1-1,1 1 1,-1 0-1,2 1 1,-1 0-1,1 0 1,-14 16-1,10-9-67,1 1-1,0 1 0,2 0 0,0 1 0,-16 34 0,21-37-44,0-1 0,1 1 0,1 0-1,0 0 1,1 0 0,1 1 0,0-1 0,1 25 0,1-36-51,0 1 1,1-1 0,0 0 0,0 1 0,0-1 0,1 0-1,-1 0 1,1 0 0,0 0 0,0-1 0,0 1-1,4 4 1,-5-7-18,1 1-1,-1-1 0,1 1 1,0-1-1,-1 0 0,1 0 1,0 0-1,0 1 0,0-2 0,0 1 1,0 0-1,0 0 0,0-1 1,0 1-1,0-1 0,1 0 1,-1 1-1,0-1 0,0 0 1,0 0-1,1-1 0,-1 1 1,0 0-1,0-1 0,0 1 1,3-2-1,5-2 39,1-1 1,-1 1-1,0-2 0,-1 1 1,1-2-1,-1 1 0,0-1 1,11-12-1,1-2 12,34-48 0,-35 41-16,-2-1 0,-1 0 0,-2-2-1,0 0 1,15-52 0,-28 79-73,0-1 0,-1 1 1,0 0-1,0-1 0,0 0 0,-1 1 1,1-1-1,-1 1 0,0-1 0,0 0 0,-1 1 1,0-6-1,0 10 3,1-1 1,0 0 0,0 1-1,-1-1 1,1 1-1,0-1 1,-1 1-1,1-1 1,-1 1-1,1-1 1,0 1-1,-1-1 1,1 1-1,-1-1 1,1 1-1,-1 0 1,0-1-1,1 1 1,-1 0-1,1-1 1,-1 1-1,0 0 1,1 0 0,-1 0-1,-1-1 1,1 2-6,-1-1 1,1 0 0,-1 0 0,1 0-1,-1 1 1,1-1 0,-1 1-1,1-1 1,0 1 0,-3 1 0,-1 1 14,1 0 1,0 0 0,0 0-1,0 0 1,-5 7 0,3-1 4,0 0 1,0 1-1,1 0 1,0 0-1,1 0 1,0 0 0,1 1-1,-4 18 1,4-14 75,0 1-1,1-1 1,0 1 0,2 0 0,0 0 0,0 0 0,1-1 0,5 21 0,-5-29-40,1 1 0,0-1 0,1 0 0,0 0 1,0 0-1,0 0 0,1 0 0,0-1 0,1 1 0,-1-1 1,1 0-1,0-1 0,0 1 0,1-1 0,0 0 0,0 0 0,0-1 1,0 0-1,8 4 0,-6-4-7,1-1 1,-1 0-1,1 0 0,0-1 1,0 0-1,0 0 1,0-1-1,0 0 0,10-1 1,-7-1 39,1 0 0,0-1 1,0 0-1,-1-1 0,21-8 1,-4-2 15,0-1 0,-1-1 1,-1-1-1,34-28 1,34-31-14,44-31-86,-109 89-112,-28 17 180,-1-1 48,-2-2 5,1 1-123,0 1 0,1 0 0,-1-1 1,0 1-1,1 0 0,-1 0 0,1 0 0,-1-1 0,1 1 0,-1 0 0,1 0 0,0 0 0,0 0 0,0 0 0,0 0 0,-1 0 1,1 0-1,0 0 0,1 1 0,-1-1 0,0 0 0,0 1 0,0-1 0,0 1 0,0-1 0,1 1 0,-1-1 0,0 1 0,0 0 1,2-1-1,9-1-97,-1 1 0,22-1 0,-1-1 62,22-2 336,-46 3-49,-16 1 2,-15 6-299,0 0 1,0 1 0,1 2 0,0 0 0,0 1-1,1 2 1,0 0 0,1 1 0,-19 14 0,16-8 7,0 1 1,2 1 0,0 1-1,1 1 1,1 1 0,-28 45-1,42-61 35,1 0 0,1 1 0,-1-1 0,1 1 0,1-1 0,-1 1 0,0 8 0,2-14 27,1 0-1,0 0 1,-1 1-1,1-1 0,0 0 1,0 0-1,1 0 1,-1 0-1,0 0 0,1 0 1,-1 0-1,1 0 1,0 0-1,-1 0 1,1 0-1,0 0 0,0-1 1,0 1-1,1 0 1,-1-1-1,0 1 0,1 0 1,-1-1-1,1 0 1,-1 1-1,1-1 0,0 0 1,-1 0-1,1 0 1,0 0-1,3 1 1,1 0 26,1 0 1,-1-1-1,1 1 1,0-1-1,-1-1 1,1 0-1,0 0 1,0 0 0,7-2-1,64-13 73,-55 10-101,24-6 21,1-2 0,-2-1 1,0-3-1,-1-2 0,47-26 0,-37 9 63,97-82 0,-2 1-21,-108 84 120,8-4-226,-33 25 69,-13 8-135,-7 3-163,1 1 261,0 0 1,-1 1 0,1-1-1,0 1 1,-1 0 0,1 0-1,0 0 1,0 0-1,-1 0 1,-2 3 0,-6 2 9,-2 0 25,11-4-23,0-1 0,0 0 0,-1 0 0,1 0 0,0 0 0,-1-1 0,1 1 0,0 0 0,-1-1 0,1 0 0,-3 1 0,-7 2-55,7 0-19,6-3 170,2 1-145,1 3 22,-2-4 17,1 1-1,-1-1 1,0 0-1,1 1 1,-1-1-1,1 0 1,-1 0-1,0 0 0,4-1 1,0 0-75,-6 1-41,0 1 0,0-1-1,1 0 1,-1 0 0,0 0 0,1 0 0,-1 0-1,0 0 1,0 1 0,1-1 0,-1 0 0,0 0 0,0 1-1,1-1 1,-1 0 0,0 0 0,0 1 0,0-1 0,0 0-1,1 0 1,-1 1 0,0-1 0,0 0 0,0 1-1,0-1 1,0 0 0,0 1 0,0-1 0,0 0 0,0 1-1,0-1 1,0 0 0,0 0 0,0 1 0,0-1 0,0 0-1,0 1 1,0-1 0,0 0 0,0 1 0,0-1-1,-1 0 1,1 1 0,0-1 0,-4 12-4915,4-1 1985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0:1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16 2080,'5'-6'893,"-1"5"893,4 2 2841,-4-4-1468,-4 3-3139,0-1 0,0 1-1,0 0 1,0 0 0,0 0 0,0 0 0,0 0-1,0 0 1,0 0 0,0-1 0,0 1-1,0 0 1,0 0 0,0 0 0,0 0 0,0 0-1,0 0 1,0-1 0,0 1 0,0 0-1,0 0 1,0 0 0,0 0 0,0 0-1,0 0 1,0 0 0,0-1 0,0 1 0,0 0-1,0 0 1,0 0 0,0 0 0,0 0-1,-1 0 1,1 0 0,0 0 0,0-1 0,0 1-1,0 0 1,0 0 0,0 0 0,0 0-1,0 0 1,-1 0 0,1 0 0,0 0 0,0 0-1,0 0 1,0 0 0,0 0 0,0 0-1,-1 0 1,1 0 0,0 0 0,0 0 0,0 0-1,0 0 1,0 0 0,0 0 0,-1 0-1,1 0 1,0 0 0,0 0 0,0 0-1,0 0 1,-10 1 340,1 1 1,0-1-1,-10 4 0,8-2-94,1 0-65,0 0 1,0 1-1,0 0 1,0 1-1,1 0 1,0 1-1,0 0 1,0 0-1,1 1 1,0 0-1,-9 10 1,-7 11 497,-40 60 1,45-58-464,-2-2-12,2 2 0,1 0 0,2 1 0,-17 44 0,25-54-61,4-10 42,0 0 1,-5 22-1,9-30-139,-1-1-1,1 0 0,0 1 0,0-1 1,0 1-1,0-1 0,0 0 0,0 1 1,1-1-1,-1 0 0,1 1 0,-1-1 0,1 0 1,0 0-1,0 1 0,0-1 0,0 0 1,1 0-1,-1 0 0,2 2 0,-1-3-31,-1 0-1,0 0 1,0 0-1,1 0 0,-1 0 1,1 0-1,-1 0 1,1-1-1,-1 1 0,1 0 1,-1-1-1,1 0 1,0 1-1,-1-1 0,1 0 1,0 0-1,-1 0 1,1 0-1,0 0 0,-1 0 1,1 0-1,0 0 1,2-1-1,3-2 20,-1 1 0,0-1 0,0 0 1,9-6-1,-13 8-49,9-7 51,1-1-1,-1 0 0,-1 0 0,0-1 1,12-15-1,39-58 196,102-199-335,-156 268 119,-5 12-51,0-1 0,-1 0 0,1 1-1,-1-1 1,0 0 0,0 0 0,0 0 0,0 0 0,-1 0-1,1-4 1,-1 6 6,1 1 0,-1 0-1,0-1 1,0 1 0,-1 0-1,1-1 1,0 1 0,0 0-1,0-1 1,0 1 0,0 0-1,0-1 1,0 1 0,0 0-1,-1-1 1,1 1 0,0 0-1,0 0 1,0-1 0,0 1-1,-1 0 1,1 0 0,0-1-1,0 1 1,-1 0 0,1 0 0,0 0-1,-1 0 1,1-1 0,0 1-1,0 0 1,-1 0 0,1 0-1,0 0 1,-1 0 0,1 0-1,0 0 1,-1 0 0,1 0-1,0 0 1,-1 0 0,1 0-1,0 0 1,-1 0 0,1 0-1,0 0 1,-1 0 0,1 0-1,0 0 1,0 1 0,-1-1-1,1 0 1,0 0 0,-1 0-1,1 1 1,0-1 0,-1 0 0,-17 14-42,0 6 202,2 1 0,0 0 0,2 2 0,-19 35 0,-35 103 429,50-108-457,-10 26 72,-29 81 780,50-137-810,-5 23 103,-7 52 1,19-98-266,-7 31 126,-21 56 0,21-69-78,-3 11 19,-1-1 0,-29 50 0,30-63-15,0-1 0,0 0 0,-1-1 1,-1 0-1,0-1 0,-21 15 0,25-20-15,-11 7 333,18-14-257,2-2-4,10-11 63,20-24-146,-3-2 1,-1-1-1,22-44 0,-18 29-39,47-60 0,-45 76 14,2 1 0,65-52-1,-64 61 47,4-4-5,55-56 0,-43 29 2,-3-2 0,-2-3 1,74-137-1,-108 180-104,1 0 1,17-21-1,-30 41 37,1-1 0,-1 1 0,1-1 0,-1 1 0,0-1 0,2-5 0,0-1-96,-3 8 107,0 1-1,0 0 1,0 0 0,0 0-1,0-1 1,0 1 0,0 0-1,0 0 1,0 0 0,0-1-1,0 1 1,0 0-1,0 0 1,0 0 0,1-1-1,-1 1 1,0 0 0,0 0-1,0 0 1,0 0-1,0 0 1,0-1 0,1 1-1,-1 0 1,0 0 0,0 0-1,0 0 1,1 0 0,-1 0-1,0 0 1,0 0-1,0-1 1,0 1 0,1 0-1,0 8-119,-1-6 126,0-1 1,0 1 0,0 0-1,0-1 1,-1 1 0,1 0-1,0-1 1,-1 1 0,0 0-1,1-1 1,-2 3 0,-1-2 40,-1 0 1,1 0 0,0 0-1,-1 0 1,1 0 0,-1-1-1,-5 2 1,7-2-54,-4 0 32,-1 1 0,0-1 0,-10 1 0,5 5-101,12-6 86,-1 0 1,0 0-1,1 0 0,-1 0 0,1 0 0,-1 1 0,1-1 0,-1 0 0,1 0 0,0 1 0,0-1 0,-1 0 0,1 0 0,0 1 0,0-1 0,1 2 0,-1 1 21,-1 8-103,-4 23 0,1 6-53,-1 19 135,4-43-9,-1 0 0,-7 30 1,5-31 2,1 0 1,-2 31-1,9 8 22,-1-23 107,-3-31-192,6 7 261,-5-8-200,3 2-69,3 2 151,-7-3-37,1 0-30,0-1 0,0 1 0,0-1-1,0 1 1,1-1 0,-1 1 0,0-1-1,0 0 1,0 1 0,0-1 0,0 0-1,2 0 1,0 1 1,0-1 4,0 0-1,0 0 0,0 0 0,0 0 0,0-1 0,0 1 1,0-1-1,0 0 0,0 1 0,0-2 0,-1 1 0,1 0 1,4-3-1,1-1 18,0 0 0,-1 0 0,10-9-1,8-10 112,-1-1-1,31-43 0,32-60-211,-45 63 52,7 2 82,-12 16-119,-24 33 113,-11 12-72,0 0 1,0 1-1,0-1 1,0 0-1,-1 0 1,1-1-1,-1 1 1,1 0-1,-1 0 1,0-1 0,0 1-1,0-1 1,0 1-1,0-1 1,0-4-1,-8 11-71,1-1 0,0 1 0,0 0 0,0 0 0,-7 7-1,4 0 47,1 0-1,0 1 1,0 0-1,1 0 1,0 0 0,-8 24-1,-19 85-14,28-98 50,1 0-1,1 0 1,1 0 0,1 0 0,1 34-1,2-52 32,-1-1-1,1 1 1,0-1-1,1 1 0,-1-1 1,1 0-1,-1 0 1,1 0-1,1 1 0,-1-2 1,1 1-1,-1 0 1,1 0-1,4 3 0,-5-5 4,1 1-1,0-1 0,0 0 1,0 0-1,0 0 0,0-1 1,0 1-1,0-1 0,1 0 1,-1 0-1,1 0 0,-1 0 1,1 0-1,-1-1 0,1 1 1,-1-1-1,1 0 0,6-1 1,3-1 14,-1 0 0,1-2-1,0 1 1,-1-1 0,0-1 0,0 0 0,0-1 0,-1-1-1,0 1 1,18-15 0,-13 7-12,-2 1-1,1-2 1,-2 0-1,0 0 1,-1-1-1,14-25 0,83-171-34,-99 194 62,15-21 0,-6 10-272,-17 25 97,-2 4 111,0 0-1,0 0 1,0 0 0,0 0-1,0 0 1,0 0-1,0 0 1,0 0 0,0 0-1,0 0 1,0 0 0,0 0-1,0 0 1,1 0-1,-1 0 1,0 0 0,0 0-1,0 0 1,0 0-1,0 0 1,0 0 0,0 0-1,0 0 1,0 0-1,0 0 1,0 0 0,0 0-1,0 0 1,1 0 0,-1 0-1,-7 5-248,6 2 229,0 0 0,0 0 0,-1 0-1,0 0 1,-4 10 0,-7 26 62,-4 18-53,11-43 1,0 0 0,-2 22 0,3-9 117,-1 10-150,-1 53 0,7-85 101,0-1 0,1 1 0,3 13 0,-4-20-19,0 0-1,1 0 1,0 0 0,-1 1-1,1-1 1,0 0 0,0 0-1,0 0 1,1-1-1,-1 1 1,0 0 0,1 0-1,-1-1 1,1 1 0,0-1-1,-1 1 1,1-1-1,3 2 1,-3-2-14,0-1-1,1 1 1,-1-1-1,0 0 1,0 0-1,1 0 1,-1 0-1,0 0 1,1 0-1,-1-1 1,0 1-1,0-1 0,1 1 1,-1-1-1,4-2 1,36-20 128,-29 15-124,33-20 94,0-2-1,67-59 1,68-98-47,-119 106-64,-54 70 49,-7 10-86,0-1-1,-1 1 0,1 0 1,0 0-1,0 0 1,0 0-1,-1 0 0,1 0 1,0 1-1,3-3 1,1 6-162,-1 11 111,1 18 14,-2 1 1,-1 0-1,-4 43 0,1-16 24,1-57 46,0 5 22,0-1 0,0 1 0,1 0 1,0-1-1,0 1 0,1-1 1,3 12-1,1-6-14,-4-6 29,1 0-1,0 0 1,1 0 0,5 8-1,-8-14-21,1 1 1,-1 0-1,0-1 0,1 0 0,0 1 1,-1-1-1,1 0 0,0 0 0,-1 0 1,1 0-1,0 0 0,0 0 0,0 0 1,0 0-1,0-1 0,0 1 0,0-1 1,0 0-1,0 0 0,3 0 0,6-1 25,-1 0 0,1-1 0,0-1-1,-1 0 1,1 0 0,13-8 0,-11 6-12,26-11 31,-1-2-1,0-1 1,-2-2-1,0-2 1,32-27-1,24-31 33,-79 68-58,0-1 0,-1-1 0,0 0 0,14-26 0,-24 39-34,-1 0 0,0-1 0,0 1 1,0-1-1,-1 1 0,1-1 0,-1 0 0,1 1 1,-1-1-1,0 0 0,0 0 0,0 1 0,0-1 1,0 0-1,-1 1 0,1-1 0,-2-2 0,1 3-17,1 0 0,-1 0 0,0 1 1,0-1-1,-1 0 0,1 1 0,0-1 0,0 1 0,-1-1 0,1 1 0,-1 0 0,1 0 0,-1-1 0,0 1 0,1 0 0,-1 1 0,0-1 0,0 0 0,0 0 0,1 1 0,-1-1 0,0 1 0,0-1 0,0 1 0,-3 0 0,-6 0-18,0 0-1,0 1 1,0 0-1,0 1 1,0 0-1,1 1 0,-1 0 1,1 0-1,0 1 1,0 1-1,0 0 1,0 0-1,-17 13 1,21-13 47,0-1 1,0 1 0,1 0 0,0 0 0,0 1 0,0 0 0,0 0 0,1 0 0,0 0 0,1 1 0,-1-1 0,1 1 0,0 0 0,1 0 0,0 0-1,0 0 1,0 1 0,1-1 0,0 0 0,1 1 0,0 12 0,1-12 26,0 0-1,1 0 1,0 0 0,0 0-1,1-1 1,0 1 0,0-1-1,1 1 1,0-1-1,5 7 1,-3-6 31,1 1 0,1-1 0,0 0 0,0-1 0,0 0 0,17 11 0,-7-8 6,0 0-1,0-2 1,1 0-1,0-1 1,1-1 0,-1-1-1,37 5 1,-43-9-17,0 0-1,-1-1 1,1 0-1,0-2 1,0 1-1,0-1 1,-1-1-1,20-7 1,-9 1-1355,1-1 1,-2-1-1,30-19 0,-48 28 563,0-1 0,-1 0-1,1 0 1,-1 0 0,0 0-1,0 0 1,0-1 0,4-5-1,-5 7 60,-1-1-1,0 1 1,0 0-1,0-1 1,0 1-1,-1-1 1,1 1-1,-1-1 1,1 1 0,-1-1-1,0 1 1,0-1-1,0 1 1,0-1-1,-1-3 1,-4-11-3230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0:1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14 117 8384,'-13'-48'3808,"13"23"-3328,0 13 832,8 4-832,2-4-544,3 4 0,5 5-2016,-1 6 1152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0:34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540 620 2304,'9'-11'956,"-7"10"-362,-1-1 0,1 0 0,-1 1 0,1-1 0,-1 0 0,0 0 0,0 0 0,0 0 0,0 0 0,0 0 0,0 0 0,0 0 0,-1 0 0,1-3 0,-1 4-452,0 1 0,0-1-1,0 0 1,0 1-1,-1-1 1,1 1 0,0-1-1,0 1 1,-1-1 0,1 1-1,0-1 1,-1 1 0,1-1-1,-1 1 1,1-1 0,-1 1-1,1-1 1,-1 1-1,1 0 1,-1-1 0,1 1-1,-1 0 1,1-1 0,-1 1-1,0 0 1,1 0 0,-1 0-1,1 0 1,-1 0 0,0-1-1,-22 0 369,15 1-348,0 1-1,0 0 0,0 1 1,1 0-1,-1 0 0,0 0 1,-8 5-1,-51 29 719,47-23-701,-1 1 0,2 1 1,0 1-1,1 0 0,-31 37 0,39-41-113,0 2 0,1-1 0,0 1-1,1 0 1,1 1 0,0 0 0,1 0 0,0 1 0,-5 27-1,10-37 15,0 1 0,1-1-1,-1 1 1,1-1 0,0 1-1,1-1 1,0 1 0,0-1-1,0 1 1,1-1 0,4 11 0,-5-14-33,1 0 1,-1-1-1,1 1 1,0 0-1,0-1 1,0 1-1,1-1 1,-1 0-1,0 0 1,1 0-1,-1 0 1,1 0-1,0-1 1,0 1-1,0-1 1,-1 1 0,1-1-1,1 0 1,-1 0-1,0-1 1,0 1-1,0-1 1,0 1-1,0-1 1,5 0-1,-1 0 7,-1-1-1,1 1 0,-1-1 1,0-1-1,1 1 0,-1-1 1,0 0-1,0 0 0,0-1 1,0 0-1,-1 0 0,1 0 1,-1-1-1,1 1 0,-1-1 1,0-1-1,-1 1 0,1-1 1,5-7-1,5-11 63,0 0 0,-2 0 0,-1-2 0,-1 1 0,-1-1 0,-1-1 0,11-50 0,-21 69-195,-4 15-101,-9 23-126,-2 26 253,4-12 52,-65 172 33,27-89-2,-33 82 322,-17-9 237,78-161-442,14-24 133,-1-1 0,0 1 0,-1-1 0,-18 19 0,28-33-251,0-1 1,-1 1 0,1-1 0,-1 1 0,1-1 0,-1 1-1,0-1 1,1 1 0,-1-1 0,1 0 0,-1 1 0,0-1 0,1 0-1,-1 0 1,0 1 0,1-1 0,-1 0 0,0 0 0,0 0-1,1 0 1,-1 0 0,-1 0 0,1-1-15,0 1 0,1-1 0,-1 0 0,0 0 0,1 0-1,-1 0 1,1 0 0,-1 0 0,1 0 0,-1 0 0,1 0 0,0 0 0,-1-1 0,1 1 0,0 0-1,0 0 1,0 0 0,0 0 0,0 0 0,0-1 0,0 1 0,1-1 0,0-24 4,1 0 1,1 0-1,2 0 0,10-33 1,-2 18-82,36-76 0,-32 83 2,2 1-1,2 1 1,32-38-1,84-74-161,-81 88 77,-31 29 72,1 2 0,1 1 0,60-41 0,91-23 75,-88 46 60,-68 32-63,-6 3 48,0-2 0,0 1 0,19-16-1,-13 7-15,-9 8-16,0-1 0,20-22-1,-28 27-14,1 0 0,-1 1 0,12-9 0,3-2 0,-19 15-6,-1-1 0,1 0 0,0 1 0,-1-1-1,1 1 1,0 0 0,-1-1 0,1 1 0,0-1 0,0 1 0,-1 0-1,1 0 1,0-1 0,0 1 0,-1 0 0,1 0 0,1 0-1,-1 0-4,-1 0-1,1 0 1,-1 1-1,1-1 1,-1 0-1,1 0 1,-1 1-1,1-1 1,-1 0-1,0 1 0,1-1 1,-1 0-1,1 1 1,-1-1-1,0 1 1,0-1-1,1 0 1,-1 1-1,0-1 0,1 2 1,0 2-38,0 0-1,0 0 1,0 0 0,0 0-1,-1 1 1,0 6 0,5 152 59,-5-147 20,1 0 0,1 0 0,0-1 0,1 1 0,0 0 1,2-1-1,0 0 0,0 1 0,1-2 0,10 18 0,-14-30-14,0 0-1,-1 0 1,1 0 0,0 0 0,0-1 0,0 1-1,0 0 1,0-1 0,0 1 0,0-1 0,0 0 0,1 0-1,-1 0 1,1 0 0,-1 0 0,1-1 0,-1 1-1,1-1 1,-1 1 0,1-1 0,-1 0 0,4 0-1,4-1 30,1 0 0,-1-1-1,0 0 1,10-3 0,-17 4-35,24-8 11,0-1-1,0-1 1,-1-1 0,-1-2-1,0 0 1,-1-2 0,-1 0-1,0-2 1,-1 0-1,-1-2 1,-1 0 0,0-1-1,-2-2 1,26-39-1,-37 51 5,-1 0 0,10-23 0,-14 31-32,-1 0-1,0 0 1,0 0 0,-1 0-1,1 0 1,-1 0-1,1-1 1,-1 1 0,0 0-1,0 0 1,0 0-1,-1-1 1,1 1-1,-1 0 1,1 0 0,-1 0-1,-2-5 1,2 6-23,-1 1 0,1 0 0,0-1 0,0 1 0,-1 0 0,1 0 0,-1-1 0,1 1 0,-1 0 0,0 1 0,1-1 0,-1 0 0,0 0 0,1 1 0,-1-1 0,0 1 0,0-1 0,0 1 0,-3 0 0,-2-1-14,-1 1 0,1 0-1,0 1 1,-9 1-1,7 0 39,1 0 0,0 1 0,0-1 0,1 2-1,-1-1 1,1 1 0,-1 0 0,1 0 0,0 1-1,1 0 1,-11 10 0,9-6 4,1 0 0,0 0 0,0 1 0,1 0 0,0 0 0,1 1 0,0-1 0,0 1 0,2 0 0,-1 1 0,1-1 1,1 0-1,0 1 0,0 0 0,1 18 0,1-22 11,0 0 0,1 1 0,0-1 0,1 0 0,-1 0 0,1 0 0,1 0 0,0-1 0,0 1 0,0-1 0,1 1 0,0-1 0,0 0 0,1 0 0,0-1 0,0 0 0,1 1 0,0-2 0,0 1 0,0-1 0,0 0 0,13 7 0,-8-6 28,-1-1-1,1-1 1,1 0 0,-1-1 0,0 0-1,1 0 1,-1-2 0,1 1 0,0-1 0,0-1-1,15-1 1,-8-1-15,0-1-1,-1-1 1,1 0-1,-1-2 1,0 0-1,25-12 1,24-19 57,107-77 0,-112 70-61,104-82-61,-157 115-15,-8 11 55,-1 0 0,0-1 0,0 1 0,0 0 0,0 0 0,0 0 0,0-1-1,0 1 1,1 0 0,-1 0 0,0 0 0,0-1 0,0 1 0,0 0 0,0 0 0,0 0-1,0-1 1,0 1 0,0 0 0,0 0 0,0-1 0,0 1 0,0 0 0,0 0 0,-1 0 0,1-1-1,0 1 1,0 0 0,0 0 0,0-1 0,-2 1-9,1 0 1,0 0-1,-1 0 0,1-1 1,-1 1-1,1 0 1,-1 1-1,1-1 0,0 0 1,-1 0-1,1 1 0,0-1 1,-1 0-1,1 1 0,0 0 1,-3 1-1,-12 5-15,1 1-1,0 1 1,0 0 0,1 1-1,-17 15 1,4-1-27,-37 45 0,41-42 54,2 2 0,1 0 0,-19 38 0,36-61 26,0 0-1,1 1 1,0-1-1,0 0 1,-1 8-1,3-12-16,0-1 0,0 0 0,0 1 0,0-1 0,0 1 0,0-1 0,0 1 0,0-1 0,1 1 0,-1-1 0,0 0 0,1 1 0,0 1 0,0-3-5,-1 1 0,1-1 0,-1 1-1,1 0 1,0-1 0,-1 1 0,1-1 0,0 0 0,-1 1 0,1-1-1,0 1 1,0-1 0,-1 0 0,1 0 0,0 1 0,0-1-1,-1 0 1,1 0 0,0 0 0,0 0 0,0 0 0,-1 0-1,1 0 1,0 0 0,1-1 0,7 0 45,-1-2 1,1 1-1,-1-1 1,1 0-1,-1-1 1,0 0 0,-1 0-1,1-1 1,-1 0-1,0 0 1,7-7-1,11-11-5,33-41 0,-51 55-54,114-140-300,-125 161 243,0 0-1,1 1 1,1 0-1,0-1 1,0 21-1,2-19 47,1-1 0,0 0 1,3 17-1,-2-24 33,0 0 0,0 0 0,0-1 0,0 1 0,1 0 0,0-1 0,0 0 0,0 0 0,6 6 0,-7-9-1,0 0 0,0 0 0,0 0-1,0 0 1,0-1 0,1 1 0,-1-1-1,1 0 1,-1 1 0,1-1-1,0 0 1,-1 0 0,1-1 0,0 1-1,0-1 1,-1 1 0,1-1-1,0 0 1,3 0 0,-1-1 3,-1 1 0,1-1 0,-1 0 0,1 0 1,-1-1-1,1 1 0,-1-1 0,0 0 0,0 0 0,0 0 0,6-5 0,-2 0 18,0 0 0,0 0 0,0-1 0,-1-1-1,8-10 1,28-52 19,-22 33-21,102-146-32,27-47 58,-98 131-118,49-139 1,-97 231-44,-2 0-1,1 0 0,-1 0 1,2-12-1,-4 19 98,0 1-1,0 0 1,0 0-1,0-1 1,0 1 0,0 0-1,0-1 1,1 1-1,-1 0 1,0 0-1,0-1 1,0 1 0,0 0-1,0 0 1,0-1-1,0 1 1,0 0-1,-1-1 1,1 1 0,0 0-1,0 0 1,0-1-1,0 1 1,0 0-1,0 0 1,0-1 0,-1 1-1,1 0 1,0 0-1,0-1 1,0 1-1,-1 0 1,1 0 0,0 0-1,0 0 1,-1-1-1,1 1 1,0 0-1,0 0 1,-1 0 0,1 0-1,0 0 1,0 0-1,-1 0 1,1 0-1,0-1 1,0 1 0,-1 0-1,1 0 1,0 0-1,-1 0 1,1 1-1,0-1 1,0 0 0,-1 0-1,1 0 1,0 0-1,-1 0 1,1 0 0,0 0-1,0 0 1,-1 1-1,1-1 1,0 0-1,0 0 1,0 0 0,-1 0-1,1 1 1,-4 2-46,0 0 1,0 1 0,0 0-1,-5 5 1,-12 18-55,-32 51 0,-15 41 109,56-96 1,-8 12 37,2 1 0,1 1 0,2 1 0,1 0 0,-10 55 1,17-59 46,3 0 0,-2 51 1,7-67-34,-1 0-1,2 0 1,1 0 0,0 0 0,1 0 0,10 26 0,-12-39-25,0 0-1,0 0 1,1-1 0,0 1-1,0-1 1,0 1 0,0-1-1,1 0 1,-1 0 0,1 0-1,0-1 1,1 1 0,-1-1 0,0 0-1,1 0 1,5 2 0,-3-2 1,-1-1 0,1 0 1,0-1-1,-1 1 1,1-1-1,0-1 1,0 1-1,0-1 0,0 0 1,0-1-1,-1 0 1,11-2-1,-3-1-9,1 0-1,-1-2 1,0 0 0,0 0-1,0-1 1,-1-1 0,0 0-1,14-12 1,10-11 76,41-45-1,-30 24-130,-42 45 33,-1-1-1,0 0 1,0 0 0,0 0 0,4-13 0,-9 21-3,1-1 0,-1 1 0,0-1 0,0 1 0,1 0 1,-1-1-1,0 1 0,0-1 0,0 1 0,0-1 0,0 1 0,0-1 0,0 1 0,0-1 0,0 1 0,0-1 0,0 1 0,0-1 0,0 1 0,0-1 1,0 1-1,0 0 0,0-1 0,-1 1 0,1-1 0,0 1 0,0-1 0,-1 1 0,1-1 0,-1 1-8,0 0 0,0 0 0,1 0 0,-1 0 0,0 0 0,0 0 0,0 0 0,1 0 0,-1 0 0,0 0 0,0 1 0,1-1 0,-1 0 0,0 0 0,-1 2 0,-28 18-138,20-11 149,0 0-1,0 1 0,1 0 1,1 1-1,0-1 0,0 2 1,1-1-1,1 1 0,0 0 1,0 0-1,-5 21 0,10-31 5,0 1 0,1-1 0,-1 1 0,1-1 0,0 1 0,0-1 0,0 1-1,0-1 1,0 1 0,1 0 0,-1-1 0,1 1 0,-1-1 0,1 1-1,0-1 1,0 0 0,0 1 0,2 2 0,-1-4 2,-1 1 0,0-1 0,0 0-1,1 0 1,-1 0 0,1 0 0,-1 0 0,1 0 0,0 0 0,-1-1 0,1 1-1,0 0 1,-1-1 0,1 1 0,0-1 0,0 0 0,-1 0 0,1 0 0,0 0-1,0 0 1,0 0 0,-1 0 0,1 0 0,0-1 0,0 1 0,-1-1 0,3 0-1,8-3 33,-1-1 0,1-1 0,-1 0 0,10-8 0,-8 6-50,0 1 1,23-11-1,-33 17 16,0 0 1,0 1-1,0-1 0,0 1 1,0-1-1,0 1 0,0 0 1,0 0-1,0 0 0,0 1 1,0-1-1,-1 1 0,1 0 1,0-1-1,0 1 0,0 0 1,0 1-1,-1-1 0,1 0 1,-1 1-1,1 0 0,-1-1 1,4 5-1,4 4-7,0 0 0,-1 0 1,15 24-1,-8-12 48,-7-10-54,1 0-1,0-1 1,0-1-1,1 0 1,0 0 0,1-1-1,0 0 1,1-1-1,0-1 1,0 0-1,0 0 1,1-1 0,19 5-1,-27-10 119,3 2-1267,0-1 0,16 2 0,-24-4 794,0 0 0,1 0 0,-1 1 0,0-1 0,0 0 0,1 0 1,-1-1-1,0 1 0,1 0 0,-1 0 0,0-1 0,0 1 0,1 0 0,-1-1 0,0 0 0,0 1 0,0-1 0,0 0 1,0 1-1,0-1 0,0 0 0,0 0 0,0 0 0,0 0 0,0 0 0,1-2 0,2-6-2396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0:34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 8896,'-27'-4'4032,"37"16"-3520,-1-7 1760,4-2-1345,27 5 545,6 1-864,39-1-224,10-1-224,8-2-64,-9 3-32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0:3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1091 4800,'-15'7'1557,"14"-7"-1421,1 1 0,0-1-1,0 0 1,-1 1 0,1-1 0,0 0-1,0 1 1,-1-1 0,1 0 0,0 1-1,0-1 1,0 0 0,0 1-1,-1-1 1,1 1 0,0-1 0,0 1-1,0-1 1,0 0 0,0 1 0,0-1-1,0 1 1,0-1 0,0 0 0,1 1-1,-1-1 1,0 1 0,0-1 0,0 0-1,1 1 1,-1 0-11,0-1 1,0 1-1,0-1 0,1 0 1,-1 1-1,0-1 0,0 1 1,1-1-1,-1 0 0,0 1 1,1-1-1,-1 0 1,1 1-1,-1-1 0,0 0 1,1 0-1,-1 0 0,1 1 1,-1-1-1,1 0 0,-1 0 1,1 0-1,-1 0 0,1 0 1,-1 0-1,1 0 0,-1 0 1,0 0-1,1 0 0,-1 0 1,1 0-1,0 0 0,1-1 142,0 1-1,0-1 0,0 0 1,0 0-1,0 0 0,0 0 1,0 0-1,2-2 0,7-7 320,1 0 0,-2-1-1,1 0 1,-1 0 0,8-14-1,40-69 333,-19 28-331,-1 14-296,2 1 0,49-48 0,-23 28-82,27-39 271,-5-4 0,88-148 0,-191 277-933,-52 83 202,42-63 221,-33 47-67,-57 110 1,98-158 127,2 1-1,-14 47 1,22-58 41,2 1 0,0-1 0,2 1 0,-1 36 1,4-51 16,1 0 1,0-1-1,3 13 1,-4-20-55,0 0 1,0 0 0,1 0-1,0 0 1,-1-1 0,1 1-1,0 0 1,0 0 0,0 0-1,0-1 1,0 1 0,0-1-1,0 1 1,0-1 0,1 1-1,-1-1 1,1 1 0,-1-1 0,1 0-1,-1 0 1,1 0 0,3 1-1,0-2 55,0 0-1,0 0 1,0-1-1,-1 0 0,1 0 1,0 0-1,0 0 1,0-1-1,-1 0 1,1 0-1,-1 0 0,7-5 1,26-19 164,0-2 0,42-44 1,-74 68-245,20-19-26,-1-1 0,-2-2 0,0 0 0,-2-1 0,20-34 0,91-198-53,8-18-16,-135 270 93,-1 4-14,-1-1-1,0 1 0,0-1 0,0 0 1,0 0-1,-1 0 0,0 0 0,1 0 1,0-7-1,-2 10 2,0 1 0,0 0 0,0 0 1,0 0-1,0 0 0,0 0 0,0 0 0,0-1 0,0 1 1,0 0-1,0 0 0,0 0 0,0 0 0,0 0 1,0 0-1,-1-1 0,1 1 0,0 0 0,0 0 0,0 0 1,0 0-1,0 0 0,0 0 0,0 0 0,0 0 1,0-1-1,0 1 0,-1 0 0,1 0 0,0 0 0,0 0 1,0 0-1,0 0 0,0 0 0,0 0 0,-1 0 0,1 0 1,0 0-1,0 0 0,0 0 0,0 0 0,0 0 1,0 0-1,-1 0 0,-7 4-112,-8 10 8,7-1 83,0 0 1,1 0-1,-9 23 0,-16 49 204,19-46-109,6-20-16,-76 196 383,-19-5-77,13-50 180,68-124-93,20-33 37,12-20-330,1 0-163,0 1-1,1 0 0,0 1 1,1 0-1,1 1 0,1 0 1,26-19-1,-40 32 5,-1 1 1,1-1-1,0 1 1,-1-1-1,1 1 0,0-1 1,-1 1-1,1 0 0,0-1 1,0 1-1,-1 0 0,1 0 1,0-1-1,0 1 0,0 0 1,-1 0-1,1 0 0,0 0 1,0 0-1,0 0 1,0 0-1,-1 0 0,1 0 1,0 1-1,0-1 0,-1 0 1,1 0-1,0 1 0,0-1 1,-1 0-1,1 1 0,0-1 1,1 2-1,-1 0-15,1 1-1,-1-1 1,0 1 0,0-1-1,0 1 1,0 0 0,-1-1-1,2 6 1,0 11 26,0 0-1,-2 22 0,0-20 43,4 31 0,-2-40-18,-1-4-4,0 1 0,1 0 0,0-1 1,0 1-1,1-1 0,4 9 1,-6-15-12,0-1 0,0 1 0,0 0 0,1 0 0,-1 0 0,1-1 0,0 1 1,-1-1-1,1 1 0,0-1 0,0 0 0,0 0 0,0 0 0,0 0 0,0 0 1,0 0-1,0 0 0,0-1 0,0 1 0,0-1 0,1 1 0,-1-1 0,0 0 0,0 0 1,1 0-1,-1 0 0,0 0 0,0-1 0,4 0 0,10-3-21,0 0 0,0-2 0,22-10 0,49-28 102,-65 32-71,263-155 242,-280 163-252,1-1 0,-1 1 0,1-1-1,-1 0 1,0 0 0,7-11-1,-12 16-15,4-10-76,-4 9 71,0 1 1,0-1-1,-1 1 1,1 0-1,0-1 1,-1 1-1,1 0 1,0-1 0,-1 1-1,1 0 1,-1 0-1,1-1 1,0 1-1,-1 0 1,1 0 0,-1 0-1,1 0 1,-1-1-1,1 1 1,-1 0-1,1 0 1,-1 0-1,1 0 1,-1 0 0,1 0-1,-1 0 1,1 0-1,-1 0 1,1 1-1,0-1 1,-1 0 0,0 0-1,-15 3-57,0 0 0,1 1 0,-1 0 0,1 2 0,0-1 0,1 2 0,-1 0 0,-22 15 1,14-6 70,1 1 0,0 0 1,1 1-1,-22 27 0,33-33-1,0 0 0,-15 27 0,21-32 10,1 0-1,-1 1 1,1 0 0,1-1 0,-1 1 0,1 0 0,-1 9-1,3-16-6,0 0 0,0 1 0,-1-1 0,1 0 0,0 1 0,0-1 0,1 0 0,-1 0 0,0 1 0,0-1 0,0 0 0,1 1 0,-1-1-1,1 0 1,-1 0 0,1 0 0,0 0 0,-1 1 0,1-1 0,0 0 0,0 0 0,-1 0 0,1 0 0,0-1 0,0 1 0,0 0 0,0 0-1,0 0 1,1-1 0,-1 1 0,0-1 0,0 1 0,0-1 0,1 1 0,-1-1 0,0 0 0,0 1 0,1-1 0,-1 0 0,0 0 0,1 0-1,1 0 1,3-1 48,1 0 0,-1 0 0,0-1 0,0 0 1,0 0-1,0 0 0,9-6 0,37-26 86,-47 31-135,37-29 36,-1-1 0,-2-2 0,44-50 0,-5 6-417,-76 80 192,-1 4 102,-3 10 31,2-12 20,-3 23 27,-3 34 31,6-52 6,0-1-1,1 0 1,-1 0-1,1 0 1,1 0-1,2 9 0,-4-15-27,1 0 0,-1 0-1,0-1 1,1 1 0,-1 0-1,0 0 1,1-1-1,-1 1 1,1 0 0,-1-1-1,1 1 1,0 0 0,-1-1-1,1 1 1,0-1-1,-1 1 1,1-1 0,0 1-1,0-1 1,-1 1-1,1-1 1,0 0 0,0 0-1,0 1 1,-1-1 0,1 0-1,0 0 1,0 0-1,0 0 1,0 0 0,0 0-1,-1 0 1,1 0 0,0 0-1,0 0 1,0 0-1,0-1 1,-1 1 0,1 0-1,0-1 1,0 1 0,0-1-1,0 0 1,4-2 16,0 0 0,0 0 0,-1 0 0,1-1 0,4-5 0,13-11-21,2 0 0,0 2 0,0 0 0,2 2 0,0 0 0,1 2 0,0 1 0,53-16 0,-55 20-8,-19 7-12,0-1 0,1 1-1,-1 0 1,1 1 0,0-1 0,-1 1 0,1 1-1,10-1 1,-16 1 18,-1 0-1,1 0 1,-1 0 0,1 0-1,-1 0 1,0 1-1,1-1 1,-1 0 0,0 0-1,1 0 1,-1 1-1,1-1 1,-1 0 0,0 0-1,1 1 1,-1-1-1,0 0 1,0 0 0,1 1-1,-1-1 1,0 0-1,0 1 1,1-1 0,-1 1-1,0-1 1,0 0-1,0 1 1,0-1 0,1 1-1,-1-1 1,0 0 0,0 1-1,0-1 1,0 1-1,0-1 1,0 0 0,0 1-1,-5 16-60,3-13 28,-13 34 21,9-24 70,1 0-1,-5 18 1,10-32-54,0 0-1,0 1 1,0-1-1,-1 0 1,1 0-1,0 1 1,0-1-1,0 0 1,0 1-1,0-1 1,0 0-1,0 1 1,0-1-1,0 0 1,1 1-1,-1-1 1,0 0-1,0 1 1,0-1-1,0 0 1,0 0-1,0 1 1,1-1-1,-1 0 1,0 1-1,0-1 1,0 0-1,1 0 1,-1 0-1,0 1 1,0-1-1,1 0 1,-1 0-1,14 0 125,17-12 12,-29 11-137,61-31 61,25-10-146,-77 37 72,-7 3-14,1 0-1,0 0 0,0 0 0,0 1 1,5-1-1,-8 2 14,-1 0 0,0 0 0,1 0 0,-1 0 0,1 0 0,-1 0 0,0 0 0,1 1 0,-1-1 1,1 1-1,-1-1 0,0 1 0,1-1 0,-1 1 0,0 0 0,0-1 0,0 1 0,1 0 0,-1 0 0,0 0 0,0 0 0,0 0 0,0 2 0,3 1 5,-1 2-1,0-1 0,-1 0 0,1 0 0,-1 1 0,3 10 0,5 39 21,-4-20 33,10 26-38,-14-55-142,0 0 1,1 1 0,0-1 0,0 0-1,0-1 1,1 1 0,4 5 0,-7-10-32,0 0 1,-1-1 0,1 1 0,0 0-1,-1-1 1,1 1 0,0-1-1,0 1 1,-1-1 0,1 1-1,0-1 1,0 1 0,0-1-1,0 0 1,0 0 0,0 1-1,-1-1 1,1 0 0,0 0 0,0 0-1,0 0 1,0 0 0,0 0-1,0 0 1,0 0 0,0-1-1,0 1 1,0 0 0,0 0-1,-1-1 1,1 1 0,0-1 0,0 1-1,0-1 1,0 1 0,-1-1-1,1 1 1,0-1 0,0 0-1,3-3-1184,0-1 0,-1 1-1,1 0 1,4-10 0,-5 10 502,14-20-2499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0:3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17 7040,'-76'-11'3200,"54"11"-2752,27 0 1632,8 3-1216,37-6 1920,8 3-1601,37-5 289,3 10-896,47-5-352,-2 0-128,14 0-256,-17 3 96,3 2-3487,-25 7 1951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0:3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82 5568,'-4'-7'540,"-6"-10"3192,10 17-3549,0-1-1,0 1 0,-1 0 1,1-1-1,0 1 0,0-1 1,0 1-1,0-1 0,0 1 0,0 0 1,0-1-1,0 1 0,0-1 1,0 1-1,0-1 0,0 1 1,1 0-1,-1-1 0,0 1 1,0-1-1,0 1 0,0 0 0,1-1 1,-1 1-1,0 0 0,0-1 1,1 1-1,-1 0 0,0-1 1,1 1-1,-1-1 0,-3 9 4139,-5 17-2887,-2 4-874,0-5-168,0-1-175,1 0-1,2 1 1,-7 28-1,6 1 49,2 0 0,2 0 0,2 0 0,3 0 0,10 70 0,-9-106-127,2 1 1,0-1 0,1 1-1,0-1 1,1-1 0,1 1-1,14 22 1,-19-35-75,1 0-1,0-1 1,0 0 0,0 0-1,0 0 1,1 0 0,-1 0-1,1-1 1,0 1 0,0-1-1,0 0 1,0 0 0,0-1-1,0 1 1,0-1 0,1 0-1,-1 0 1,5 0 0,-3 0-20,1 0 0,-1-1 1,0 0-1,1-1 1,-1 0-1,0 1 0,0-2 1,0 1-1,0-1 0,0 0 1,0 0-1,7-4 0,5-5 10,0 0 0,-1 0 0,-1-2 0,0 0 0,-1-1 0,0-1 0,-1 0 0,23-33 0,71-111 15,-20 45-19,39-59 1,-114 155-56,-1-1 0,-2-1 1,13-28-1,-20 41-82,-1 0 0,0-1 0,0 1 0,-1 0 0,0-1 0,0 1 0,0-1 0,-1 1 0,0-1 0,-1 1 0,0-1 0,0 1 0,-4-13 0,5 19-35,0 1 0,0-1-1,0 1 1,0-1 0,0 1-1,0-1 1,-1 1 0,1-1-1,0 1 1,0 0 0,-1-1-1,1 1 1,0-1 0,-1 1-1,1 0 1,0-1 0,-1 1 0,1 0-1,0-1 1,-1 1 0,1 0-1,-1 0 1,1-1 0,0 1-1,-1 0 1,1 0 0,-1 0-1,1-1 1,-1 1 0,1 0-1,-1 0 1,1 0 0,-2 0-1,2 0-111,-1 1 0,0-1-1,1 1 1,-1-1-1,0 1 1,1-1-1,-1 1 1,1 0-1,-1-1 1,1 1-1,-1-1 1,1 1-1,0 0 1,-1 0-1,1-1 1,0 1-1,-1 0 1,1-1-1,0 1 1,0 0-1,0 0 1,0 0-1,0 0 1,-4 21-4481,4 6 1537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0:02.9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88 8960,'-23'-5'4064,"23"10"-3520,5-5 2176,3 0-1601,10 0 1089,9 4-1280,23-8 128,3-1-640,33-6-96,4-1-192,0-8-160,-14 9 0,-8-6-3648,-15 5 2016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0:3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53 8384,'0'0'245,"-1"-1"0,1 1 1,-1-1-1,0 1 0,1 0 1,-1-1-1,0 1 0,0 0 1,1-1-1,-1 1 1,0 0-1,0 0 0,1 0 1,-1-1-1,0 1 0,0 0 1,0 0-1,1 0 0,-1 1 1,0-1-1,0 0 0,1 0 1,-1 0-1,0 0 0,0 1 1,1-1-1,-1 0 0,0 1 1,0-1-1,1 1 0,-2 0 1,-27 17 2961,26-15-3146,1-2 48,0 0 0,0 1 0,0-1 0,1 1 0,-1-1 0,1 1 0,-1 0 0,1-1 0,0 1 0,0 0 0,-1 0 0,1 0 0,1 0 0,-2 4 0,1-5-59,1 0 0,0 0 1,0 1-1,0-1 1,0 0-1,1 0 0,-1 0 1,0 1-1,0-1 1,1 0-1,-1 0 1,1 0-1,-1 0 0,1 0 1,-1 0-1,1 0 1,0 0-1,-1 0 0,1 0 1,0 0-1,0 0 1,0 0-1,0-1 1,-1 1-1,1 0 0,0 0 1,0-1-1,1 1 1,0 0-1,2 1 68,0-1 1,0 1-1,1-1 0,-1 0 0,0 0 1,1 0-1,-1 0 0,1-1 0,-1 0 1,1 0-1,-1 0 0,1 0 0,5-2 1,3 0 203,-1-2 0,1 1 0,16-8 0,-24 9-216,0 0 0,-1-1 0,1 0 0,0 1 0,-1-1 0,0-1 0,1 1 0,6-8 0,-10 10-100,0 0 1,-1 0-1,1-1 0,0 1 1,0 0-1,-1-1 1,1 1-1,0-1 0,-1 1 1,0-1-1,1 1 1,-1-1-1,0 1 0,0-1 1,1 1-1,-1-1 0,0 1 1,-1-1-1,1 1 1,0-1-1,0 1 0,-1-1 1,1 1-1,-1-1 1,1 1-1,-1-1 0,0 1 1,1 0-1,-1-1 1,0 1-1,0 0 0,0 0 1,0 0-1,0 0 0,-1-2 1,-2 0-105,0-1 1,-1 1-1,1-1 0,0 1 1,-1 1-1,0-1 1,0 1-1,0-1 0,0 1 1,0 1-1,0-1 1,-9-1-1,9 2-355,1 1 0,-1 0 1,1-1-1,0 2 0,-1-1 0,1 0 0,0 1 0,-1 0 1,-5 2-1,-5 4-1521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3:2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1313 24575,'20'-1'0,"1"-2"0,-1-1 0,1 0 0,-1-2 0,20-7 0,-25 8 0,276-92 0,-256 84 0,-13 5 0,0 0 0,1 1 0,1 2 0,25-4 0,-10 4 0,0-2 0,46-13 0,74-33 0,-7 3 0,432-94 0,-357 82 0,-114 28 0,5 6 0,123-13 0,-182 33 0,230-26 0,169-30 0,-332 35 0,523-107 0,-440 94 0,-163 30 0,0-2 0,63-29 0,-29 7 0,158-47 0,-180 67 0,1 4 0,0 2 0,98-5 0,-89 10 0,-60 4 0,-1 0 0,1-1 0,-1 0 0,1 0 0,-1-1 0,10-4 0,-16 6 0,-1 1 0,1 0 0,-1-1 0,1 1 0,-1-1 0,0 1 0,1 0 0,-1-1 0,1 1 0,-1-1 0,0 1 0,1-1 0,-1 1 0,0-1 0,0 0 0,1 1 0,-1-1 0,0 1 0,0-1 0,0 1 0,0-1 0,0 0 0,0 1 0,0-1 0,0 0 0,0 1 0,0-2 0,-9-18 0,-20-12 0,29 32 0,-6-5 0,1 1 0,-1 0 0,0 0 0,-12-5 0,3 1 0,15 8 0,0 0 0,0 0 0,0 0 0,0 0 0,0 0 0,0 0 0,-1 0 0,1 0 0,0 0 0,0 0 0,0 0 0,0 0 0,0 0 0,0 0 0,0 0 0,0 0 0,0 0 0,0 0 0,-1 0 0,1 0 0,0 0 0,0 0 0,0-1 0,0 1 0,0 0 0,0 0 0,0 0 0,0 0 0,0 0 0,0 0 0,0 0 0,0 0 0,0 0 0,0 0 0,0 0 0,0-1 0,0 1 0,0 0 0,0 0 0,0 0 0,0 0 0,0 0 0,0 0 0,0 0 0,0 0 0,0 0 0,0-1 0,0 1 0,0 0 0,0 0 0,0 0 0,0 0 0,0 0 0,0 0 0,0 0 0,0 0 0,0 0 0,0 0 0,0 0 0,0-1 0,0 1 0,0 0 0,1 0 0,-1 0 0,0 0 0,0 0 0,0 0 0,10-2 0,16 2 0,52 1 0,54 2 0,-130-3 0,1 0 0,-1 0 0,1 0 0,0 1 0,-1-1 0,1 1 0,-1 0 0,0 0 0,1-1 0,-1 2 0,1-1 0,-1 0 0,0 0 0,0 1 0,0-1 0,0 1 0,0 0 0,0-1 0,0 1 0,-1 0 0,1 0 0,0 0 0,-1 0 0,0 1 0,0-1 0,1 0 0,-1 1 0,0-1 0,-1 0 0,1 1 0,0-1 0,-1 1 0,1 0 0,-1-1 0,0 1 0,0-1 0,0 1 0,0-1 0,-1 1 0,1-1 0,0 1 0,-1 0 0,0-1 0,0 0 0,0 1 0,-2 4 0,-3 4-85,-1-1 0,0 1-1,0-1 1,-1 0 0,-1-1-1,1 0 1,-1 0 0,-1-1-1,0 0 1,0-1 0,0 0-1,-1-1 1,0 0 0,-1 0-1,-15 5 1,9-6-6741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3:31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0 395 24575,'790'0'0,"-764"-2"0,0-1 0,0-1 0,0-2 0,43-14 0,32-8 0,48 9 0,-33 5 0,-37 6 0,1 4 0,86 5 0,-47 1 0,-53-6 0,0-2 0,101-24 0,-99 16 0,1 3 0,84-4 0,-73 17 0,-41-1 0,63-4 0,-84-1 0,-1 0 0,33-12 0,-31 10 0,38-10 0,-15 12 0,1 1 0,59 3 0,-59 1 0,1-1 0,56-9 0,10-3 0,19-3 0,-47 5 0,1 4 0,133 6 0,-91 1 0,-68 0 0,-22 1 0,1-2 0,-1-2 0,54-9 0,-30-3 0,-1 3 0,2 3 0,74-2 0,-64 7 0,81-14 0,-110 11 0,30-5 0,-32 5 0,60-4 0,411 9 229,-237 3-1823,-257-2-5232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3:37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82 24575,'-74'1'0,"-82"-3"0,94-9 0,8 0 0,50 11 0,-32-7 0,34 7 0,1 0 0,0-1 0,0 1 0,0-1 0,0 1 0,0-1 0,0 1 0,0-1 0,0 1 0,0-1 0,0 0 0,0 0 0,0 0 0,0 1 0,0-1 0,1 0 0,-1 0 0,0 0 0,1 0 0,-1 0 0,0 0 0,1 0 0,0-1 0,-1 1 0,1 0 0,-1-2 0,1 2 0,1 0 0,-1 0 0,0 0 0,1 0 0,-1 0 0,1 0 0,-1 0 0,1 0 0,-1 0 0,1 0 0,0 0 0,-1 1 0,1-1 0,0 0 0,0 0 0,0 1 0,-1-1 0,1 0 0,0 1 0,0-1 0,0 1 0,0-1 0,0 1 0,0 0 0,0-1 0,0 1 0,0 0 0,2 0 0,33-6 0,-34 6 0,46-3 0,89 6 0,-128-2 0,0 0 0,1 1 0,-1-1 0,0 2 0,-1-1 0,1 1 0,11 6 0,-20-9 0,1 0 0,-1 0 0,0 1 0,1-1 0,-1 0 0,1 0 0,-1 1 0,0-1 0,0 0 0,1 0 0,-1 1 0,0-1 0,1 0 0,-1 1 0,0-1 0,0 0 0,0 1 0,0-1 0,1 1 0,-1-1 0,0 0 0,0 1 0,0-1 0,0 1 0,0-1 0,0 0 0,0 1 0,0-1 0,0 1 0,0-1 0,0 0 0,0 1 0,0-1 0,0 1 0,0-1 0,-1 0 0,1 1 0,0-1 0,0 1 0,0-1 0,-1 0 0,1 1 0,0-1 0,0 0 0,-1 0 0,1 1 0,0-1 0,-1 0 0,1 1 0,0-1 0,-1 0 0,1 0 0,0 0 0,-1 1 0,1-1 0,0 0 0,-2 0 0,-26 12 0,24-11 0,-78 25 0,-27 10 0,88-28-1365,3-2-5461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4:0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24575,'5'5'0,"3"3"0,-1 0 0,2 0 0,17 12 0,1-1 0,-1 1 0,-1 1 0,-1 1 0,33 38 0,103 111 0,-128-126 0,-26-36 0,0 1 0,1-1 0,0 0 0,0-1 0,1 1 0,10 7 0,-17-16 0,-1 1 0,1-1 0,0 1 0,0-1 0,-1 0 0,1 1 0,0-1 0,0 0 0,-1 0 0,1 1 0,0-1 0,0 0 0,0 0 0,0 0 0,-1 0 0,1 0 0,0 0 0,0 0 0,0 0 0,-1-1 0,1 1 0,0 0 0,0 0 0,0-1 0,-1 1 0,1 0 0,0-1 0,-1 1 0,1-1 0,0 1 0,-1-1 0,1 1 0,0-1 0,-1 0 0,1 1 0,-1-1 0,1 0 0,-1 1 0,1-1 0,-1 0 0,0 1 0,1-1 0,-1 0 0,0-1 0,3-5 0,0 0 0,0-1 0,2-12 0,-5 16 0,15-68 0,-4 0 0,-2-1 0,-3-107 0,-7-12-1365,2 164-5461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4:0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48 368 24575,'0'-45'0,"-2"-1"0,-12-77 0,1 69 0,-5-36 0,18 89 0,0 1 0,0 0 0,0 0 0,0-1 0,0 1 0,-1 0 0,1 0 0,0-1 0,0 1 0,0 0 0,0 0 0,0-1 0,0 1 0,0 0 0,0 0 0,0-1 0,0 1 0,1 0 0,-1 0 0,0-1 0,0 1 0,0 0 0,0 0 0,0-1 0,0 1 0,0 0 0,1 0 0,-1 0 0,0-1 0,0 1 0,0 0 0,1 0 0,-1 0 0,0 0 0,0-1 0,0 1 0,1 0 0,-1 0 0,0 0 0,0 0 0,1 0 0,-1 0 0,0 0 0,1 0 0,12 7 0,12 16 0,-7 3 0,-10-14 0,0-1 0,0 0 0,1-1 0,15 14 0,-4-8 0,-11-9 0,0 0 0,0 1 0,-1 0 0,14 18 0,2 1 0,-20-23 0,0 1 0,0-1 0,0 1 0,-1 0 0,1 0 0,-1 0 0,3 7 0,-6-12 0,0 0 0,0 0 0,0 0 0,0 0 0,0-1 0,0 1 0,0 0 0,0 0 0,0 0 0,1 0 0,-1 0 0,0 0 0,0 0 0,0 0 0,0 0 0,0 0 0,0 0 0,0 0 0,0-1 0,1 1 0,-1 0 0,0 0 0,0 0 0,0 0 0,0 0 0,0 0 0,0 0 0,0 0 0,1 0 0,-1 0 0,0 0 0,0 0 0,0 0 0,0 0 0,0 0 0,0 1 0,0-1 0,1 0 0,-1 0 0,0 0 0,0 0 0,0 0 0,0 0 0,0 0 0,0 0 0,2-25 0,-2-45 0,0 60 0,-1-110-1365,1 91-5461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4:08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24575,'-2'28'0,"-1"-1"0,-1 1 0,-1 0 0,-12 37 0,7-27 0,-5 18 0,0 7 0,-29 72 0,13-68-1365,24-49-5461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4:11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24575,'20'23'0,"-1"1"0,0 1 0,25 49 0,-12-22 0,37 66 0,-58-97 0,-1 1 0,12 40 0,1 3 0,-18-52 0,-1 0 0,0 1 0,-1-1 0,1 16 0,-7-81 0,3-53 0,2 33 0,-2 58 0,-1 2 0,1 0 0,0 0 0,1 1 0,0-1 0,1 0 0,0 1 0,1-1 0,0 1 0,6-12 0,-1 3 0,10-30 0,-15 37 0,1 1 0,1-1 0,0 1 0,1 0 0,0 0 0,15-20 0,-3 12-1365,-1 5-5461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4:15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24575,'0'40'0,"2"0"0,7 45 0,24 93 0,-27-127 0,-2 1 0,-4 72 0,0-92 0,-2-122 0,4-111 0,-1 198 0,-1-1 0,0 1 0,1 0 0,-1 0 0,1 0 0,0 0 0,0-1 0,0 1 0,1 1 0,-1-1 0,1 0 0,0 0 0,-1 0 0,1 1 0,0-1 0,1 1 0,-1 0 0,0-1 0,1 1 0,-1 0 0,5-2 0,-1 1 0,0 0 0,1 1 0,0 0 0,-1 0 0,1 0 0,0 1 0,0 0 0,0 0 0,7 1 0,-6 0 0,5-1 0,0 0 0,1 1 0,-1 1 0,0 0 0,20 5 0,-30-5 0,0 0 0,-1 0 0,1 0 0,-1 1 0,1-1 0,-1 0 0,1 1 0,-1 0 0,0-1 0,0 1 0,0 0 0,0 0 0,0 0 0,0 1 0,0-1 0,-1 0 0,1 1 0,-1-1 0,1 1 0,-1-1 0,0 1 0,0 0 0,-1-1 0,1 1 0,0 0 0,-1 0 0,0 0 0,1-1 0,-1 1 0,0 0 0,-1 4 0,1-4 0,-1-1 0,1 1 0,0-1 0,-1 1 0,0-1 0,0 1 0,0-1 0,0 0 0,0 1 0,0-1 0,0 0 0,-1 0 0,1 0 0,-1 0 0,0 0 0,1 0 0,-1 0 0,0 0 0,0-1 0,0 1 0,-1-1 0,1 0 0,0 1 0,0-1 0,-1 0 0,1 0 0,0-1 0,-1 1 0,1 0 0,-4 0 0,-8 1 0,0 0 0,-1-1 0,1 0 0,-17-2 0,18 1 0,-19-1-341,0 2 0,1 1-1,-42 8 1,51-6-6485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4:1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24575,'-1'4'0,"-1"-1"0,1 1 0,-1-1 0,0 1 0,1-1 0,-2 0 0,1 0 0,0 0 0,-1 0 0,1 0 0,-1-1 0,0 1 0,-4 2 0,-9 11 0,-30 44 0,27-33 0,-34 36 0,38-48 98,-59 54-1561,61-59-5363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7:1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42 8128,'-23'0'2618,"18"0"-1352,5 2-501,5 1 1002,112-8 4671,58-14-4527,-46 5-1658,-24 7-505,-59 7-2920,-38-1 2291,-4 1-21,0 0 0,-1 0 0,1 0 0,-1 1 0,6 0 0,9 6-1711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0:04.8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276 1105 5216,'-1'0'205,"0"0"0,0 0 0,0 1-1,0-1 1,0 0 0,0 0 0,0 1 0,0-1 0,0 0 0,0 1 0,0-1 0,0 1 0,-1 1 0,-1-1-61,4-21 8136,3-30-6150,22-53-359,-12 43-1124,4-28 98,19-147 279,-35 284-1504,-13 117 536,-53 258 0,51-358 182,-24 69-1,31-116-116,-1-1 0,-1 0 0,-1 0 0,0 0-1,-2-1 1,0 0 0,0-1 0,-19 18 0,26-30-66,1 0 0,-2 0 0,1-1 1,0 0-1,-1 0 0,1 0 0,-1-1 1,-6 3-1,9-4-36,-1 0 1,1-1 0,0 1-1,-1-1 1,1 0 0,-1 1 0,1-1-1,-1 0 1,1 0 0,0-1-1,-1 1 1,1-1 0,-1 1-1,1-1 1,0 0 0,-1 1-1,1-1 1,0 0 0,-3-2-1,2 1-14,0 0-1,1 0 0,-1-1 1,0 1-1,1 0 0,0-1 1,0 1-1,0-1 0,0 0 1,0 0-1,0 0 0,1 0 1,-1 0-1,1 0 0,0-1 1,0 1-1,0 0 0,0-1 0,1 1 1,-1 0-1,1-1 0,0 1 1,0-1-1,0 1 0,0 0 1,1-1-1,1-6 0,3-6 7,0-1 0,1 1 0,0 0 0,13-19 0,-17 29-11,80-142-60,-55 103 18,44-54 0,-59 85 27,0 1 0,1 1-1,0 0 1,1 1 0,0 0-1,24-13 1,-11 10 74,0 1 0,58-19 0,-28 15-161,-7 2 288,-1-1 0,60-30 0,-94 39-153,-1-2 0,1 0 0,-2 0 0,1-1 0,-1-1 1,-1-1-1,0 1 0,0-2 0,-1 0 0,-1 0 0,11-18 0,30-72 524,-38 74-431,-6 21-177,-4 9-118,-2 7 42,-3 24 113,-2 0 0,-1 0 1,-1-1-1,-13 36 0,7-27 166,-11 77 0,23-115-160,-1 3 54,1 1 0,0-1-1,0 0 1,1 6-1,-1-10-27,0-1-1,0 1 1,0-1-1,0 1 1,0 0-1,0-1 1,0 1-1,1-1 1,-1 1-1,0 0 1,0-1-1,1 1 1,-1-1-1,0 1 1,1-1-1,-1 1 1,0-1-1,1 0 1,-1 1-1,1-1 1,-1 1-1,1-1 1,-1 0-1,1 1 1,-1-1-1,1 0 1,-1 0-1,1 1 1,0-1-1,-1 0 1,1 0-1,-1 0 1,1 0-1,0 0 1,-1 0-1,1 0 1,-1 0-1,1 0 1,0 0-1,-1 0 1,1 0-1,-1 0 1,1 0-1,0-1 0,3-1 28,0-1 0,0 1-1,0-1 1,-1 0 0,1 0-1,-1 0 1,0-1 0,0 1-1,0-1 1,2-5 0,0 3-51,14-22 11,-2 0 1,22-47 0,-24 44-71,-10 20 6,0-1-393,-3 12 181,0 6 34,2 38 182,-4-37 56,0-1-1,0 1 0,1-1 0,0 1 0,0-1 0,1 1 0,-1-1 0,1 0 1,1 1-1,-1-1 0,5 6 0,-3-5 31,0-1 1,1 0-1,0 0 1,0 0-1,1-1 0,-1 0 1,1 0-1,10 6 1,-12-9 18,1 0 1,-1 1 0,1-1-1,0-1 1,0 1 0,0-1-1,0 0 1,0 0 0,0 0-1,0-1 1,0 0 0,0 0-1,10-1 1,-4-1 5,1-1 0,-1 0 0,1-1 0,-1 0 0,-1 0 0,1-1 0,0-1 1,-1 1-1,0-2 0,-1 0 0,13-10 0,-2-2-60,-1-1-1,-1 0 1,27-41 0,18-30-242,-63 90 231,0 1-1,0-1 1,1 1-1,-1-1 1,0 1-1,1-1 1,-1 1-1,0-1 1,1 1-1,-1-1 1,1 1-1,-1 0 0,1-1 1,-1 1-1,1 0 1,-1-1-1,1 1 1,-1 0-1,1 0 1,-1-1-1,1 1 1,0 0-1,0 0 1,-1 0-1,0 1 1,1-1 0,-1 0-1,0 1 1,1-1 0,-1 0 0,0 0-1,1 1 1,-1-1 0,0 0-1,0 1 1,0-1 0,1 1-1,-1-1 1,0 0 0,0 1-1,0-1 1,0 1 0,0-1 0,1 1-1,1 27-196,-3-12 194,0 1 1,-1-1-1,-1 0 1,-6 23 0,-2-7 4,-15 34 1,22-57 101,0 0-1,-1 0 1,0 0-1,-1 0 1,-11 14 0,16-22-74,-1 1 0,1 0 0,-1-1 0,0 0 0,0 1-1,1-1 1,-1 0 0,0 0 0,0 0 0,0 0 0,0 0 0,0-1 0,0 1 0,-1-1 0,1 1 0,0-1 0,0 0 0,0 1 0,0-1 0,-1 0 0,1-1 0,0 1-1,0 0 1,0-1 0,0 1 0,-1-1 0,1 0 0,0 1 0,0-1 0,0 0 0,0 0 0,1 0 0,-3-2 0,-1-1-35,0 0-1,0 0 1,1 0 0,-1-1 0,1 0-1,0 0 1,1 0 0,-1 0 0,1 0-1,-3-8 1,3 9 1,1 0 1,1-1-1,-1 0 0,0 0 0,1 1 1,0-1-1,0 0 0,1 0 0,-1 0 1,1 0-1,0 0 0,1 0 0,0-7 0,0 10 5,-1 1 0,1-1-1,-1 1 1,1-1-1,0 1 1,0-1-1,0 1 1,-1-1 0,1 1-1,1 0 1,-1 0-1,0-1 1,0 1-1,0 0 1,1 0-1,2-1 1,-1 0-10,0 1 0,0 0 0,0 0 1,0 0-1,0 0 0,1 0 0,5 0 0,2 1-50,0 0 1,0 1-1,21 3 1,5 3 76,5 2 43,0-3 1,45 2-1,-74-8 5,0 0-1,1-1 0,-1 0 0,0-1 0,0-1 0,0 0 0,0-1 0,0 0 0,-1-1 0,23-12 0,-19 6 7,0 0 1,-1-1-1,-1-1 0,0-1 0,-1 0 1,0 0-1,14-22 0,3-10-11,32-64-1,-30 45-61,-3-2 0,-2-1 0,32-135 0,-54 183-32,-1-1 0,-2 0 0,1-28 0,-5 37-103,2 12 147,-1 0 0,1 0-1,0 0 1,0-1 0,0 1-1,0 0 1,-1 0 0,1 0-1,0 0 1,0 0-1,0 0 1,-1 0 0,1 0-1,0 0 1,0 0 0,0 0-1,0 0 1,-1 0 0,1 0-1,0 0 1,0 0 0,0 0-1,-1 0 1,1 0 0,0 1-1,0-1 1,0 0 0,0 0-1,-1 0 1,1 0 0,0 0-1,0 0 1,0 1 0,-2 0-15,1 1 0,-1-1 0,1 1 0,0 0 0,0-1 0,0 1 0,0 0 0,-1 2 0,-6 16-12,-10 21 10,2 2-1,2 0 0,-13 65 1,17-28 113,3 1 1,3-1-1,5 1 1,2-1-1,19 104 0,-19-161-243,5 23-1902,3-20-2078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4:2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24575,'33'36'0,"-14"-14"0,1-1 0,47 37 0,-39-34 0,0 2 0,-1 0 0,40 52 0,-19-21 0,-34-38 0,-1 0 0,0 1 0,11 24 0,0-1 0,-12-29 0,-12-14 0,0 0 0,1 1 0,-1-1 0,0 0 0,0 0 0,1 0 0,-1 0 0,0 0 0,0 0 0,1-1 0,-1 1 0,0 0 0,0 0 0,1 0 0,-1 0 0,0 0 0,0 0 0,1 0 0,-1 0 0,0-1 0,0 1 0,1 0 0,-1 0 0,0 0 0,0-1 0,0 1 0,0 0 0,1 0 0,-1 0 0,0-1 0,0 1 0,0 0 0,0 0 0,0-1 0,7-33 0,-5 21 0,7-59 0,-2-1 0,-5-110 0,-3 112 0,1 61-136,0 0-1,1 1 1,0-1-1,1 0 1,0 0-1,0 1 1,1-1-1,0 1 0,8-16 1,-2 12-6690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4:2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24575,'1'27'0,"2"-1"0,7 33 0,-1-6 0,16 72 0,-15-83 0,-1-1 0,4 79 0,-13-91 0,0-20 0,0-18 0,-1-548 0,0 552 0,1-1 0,1 0 0,-1 0 0,1 0 0,2-7 0,-3 12 0,0 1 0,1-1 0,-1 1 0,0-1 0,0 0 0,1 1 0,-1-1 0,0 1 0,1 0 0,-1-1 0,1 1 0,-1-1 0,0 1 0,1-1 0,-1 1 0,1 0 0,-1-1 0,1 1 0,-1 0 0,1 0 0,-1-1 0,1 1 0,-1 0 0,2 0 0,-1 0 0,0 0 0,1 0 0,-1 1 0,0-1 0,0 0 0,1 1 0,-1-1 0,0 1 0,0 0 0,0-1 0,1 1 0,-1 0 0,0 0 0,0-1 0,1 3 0,8 7 0,-2 0 0,1 0 0,10 17 0,10 13 0,-18-26 0,-1 1 0,0 0 0,-1 1 0,-1 0 0,0 1 0,-1-1 0,8 33 0,-11-38 0,0 0 0,0-1 0,1 1 0,0-1 0,1-1 0,0 1 0,12 15 0,0-1 0,30 53 0,-22-34 0,-19-26 0,0 1 0,-1-1 0,0 1 0,-2 0 0,3 20 0,-10-450-17,3 280-1331,0 107-5478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4:5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4:5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24575,'0'8'0,"2"0"0,-1 0 0,1 0 0,0-1 0,1 1 0,0 0 0,0-1 0,5 8 0,-4-6 0,1 1 0,-1 0 0,-1-1 0,4 16 0,-5-7 0,2 7 0,0-1 0,1 1 0,2-1 0,18 46 0,-12-40 0,-3 0 0,0 1 0,-2 0 0,-1 1 0,4 39 0,-8-34 0,4 27 0,-5-58 0,-1 0 0,1 0 0,0 0 0,0-1 0,0 1 0,1 0 0,0-1 0,4 6 0,-1-4 0,-1 0 0,1 1 0,-2-1 0,1 1 0,-1 0 0,0 0 0,-1 1 0,0-1 0,0 1 0,3 16 0,11 62-1365,-13-69-5461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5:0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24575,'-1'97'0,"3"106"0,-2-200 0,0 0 0,0 0 0,1 0 0,-1-1 0,1 1 0,0 0 0,0 0 0,0 0 0,0-1 0,0 1 0,0-1 0,1 1 0,-1-1 0,1 1 0,0-1 0,0 0 0,0 0 0,0 0 0,0 0 0,0 0 0,1 0 0,-1-1 0,1 1 0,-1-1 0,4 2 0,3 0 0,0-1 0,-1 0 0,1 0 0,0-1 0,1 0 0,16-1 0,3 0 0,16 0 0,66-8 0,-98 5 0,1 0 0,0-2 0,-1 1 0,0-2 0,0 0 0,-1 0 0,0-1 0,0-1 0,19-14 0,-27 18-136,1 1-1,0-1 1,0 1-1,0 1 1,1-1-1,-1 1 1,1 0-1,-1 0 0,11-2 1,7 0-6690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5:13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261 299 24575,'5'-7'0,"0"0"0,0 0 0,-1 0 0,0-1 0,0 1 0,4-15 0,8-16 0,-11 28 0,0 0 0,-1-1 0,-1 1 0,0-1 0,0 0 0,-1 0 0,1-11 0,-1-7 0,-3-41 0,-11 86 0,-73 121 0,84-134 0,-1 0 0,0 0 0,-1 0 0,1 0 0,0 0 0,-1-1 0,0 1 0,1-1 0,-1 0 0,0 0 0,0 0 0,0 0 0,-1 0 0,1-1 0,0 1 0,-1-1 0,1 0 0,-1 0 0,1 0 0,-1 0 0,1-1 0,-1 1 0,0-1 0,1 0 0,-1 0 0,0-1 0,1 1 0,-1-1 0,-4-1 0,-1 0 0,0-1 0,1-1 0,-1 1 0,1-1 0,0-1 0,0 0 0,1 0 0,-1 0 0,1-1 0,-10-9 0,11 9-195,0-1 0,1 1 0,-1-1 0,1 0 0,1 0 0,-5-9 0,2-1-6631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5:1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24575,'4'0'0,"7"0"0,9 0 0,7 0 0,-2-5 0,-1 0 0,1-1 0,-5-3 0,-6 0-8191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5:2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1:49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22 1152,'-4'-5'676,"3"4"-425,3 3 715,-2-2-735,1-1-1,-1 1 0,1-1 1,-1 0-1,0 1 1,1-1-1,-1 1 0,0-1 1,0 0-1,0 1 1,1-1-1,-1 0 0,0 1 1,0-1-1,0 0 1,0 1-1,0-1 0,0 0 1,0 1-1,0-1 0,0 0 1,0 1-1,-1-1 1,1-1-1,-1 2-183,1 0 0,0 0 0,-1 0 0,1 0 0,-1 0 0,1 0 0,0 0 0,-1 0 0,1 0 0,-1 0 0,1 0 0,0 0 0,-1 0 0,1 0 0,0 0 0,-1 1 0,1-1 0,0 0 0,-1 0 0,1 0 0,0 1 0,-1-1 0,1 0 0,0 0 0,0 1 0,-1-1 0,1 0 0,0 0 0,0 1 0,0-1 1,-1 0-1,1 1 0,0-1 0,0 1 0,-12 18 286,9-15-77,-8 19 169,0 0 1,2 1-1,0 0 1,-6 29-1,-3 11 162,3-17-246,-2-1-1,-2 0 0,-2-2 0,-30 49 1,5-16 805,37-69-2617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1:50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56 3552,'-20'-21'1552,"18"18"-784,-1 1 0,0 0 0,0 0 0,0 0 0,0 0 0,0 0 0,-1 0 0,1 1 0,-7-2 0,-3 2 1366,8 1-1239,96 2 1671,-30 0-1974,72-7-1,-61-2-505,1 3 1,-1 3-1,1 3 1,75 13-1,-137-13-173,2 0-502,25 2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0:05.2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24 12288,'0'-12'5567,"32"4"-4831,-4 4 1376,7 8-1312,28-4 32,9 0-512,9 0-96,-5 5-128,-2-5 0,-16 3-32,-5-6-2304,-3-2 1216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1:50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37 2560,'-11'0'314,"8"0"-210,0 0 0,0 0 0,0 1 0,0-1 0,0 1 0,0-1 1,-4 3-1,2-2-13,2-1 58,1 1 0,0-1 1,-1 1-1,1 0 0,0 0 0,0 0 1,0 0-1,-1 0 0,-3 3 1,3-1 360,0-1 0,0 1 0,0-1 0,-1 0 0,1 0 0,-1 0 0,1-1 0,-1 1 0,0-1 0,-6 2 0,9-3 151,2 1 214,3 0-673,-1 0 0,1 0 0,0 0 0,0-1 0,-1 1-1,1-1 1,0 0 0,0 0 0,-1 0 0,8-1 0,-3 0-12,106-6 1726,128-11-73,-169 12-1858,-39 4 25,0-2 1,0-1 0,34-10-1,-27-3-6687,-24 12 4384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1:51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6 388 5216,'-6'-3'5432,"16"-2"-4443,11-7 416,24-10 0,-22 12-869,28-18 1,-22 9-154,-1-2 0,46-44 0,40-63 499,-108 122-835,0-3 22,2 0 0,-1 0-1,1 1 1,0 0-1,18-13 1,-26 21-72,1-1 0,-1 1 0,1 0 0,0-1 0,-1 1-1,1-1 1,0 1 0,0 0 0,-1-1 0,1 1 0,0 0 0,0 0 0,-1 0 0,1 0-1,0 0 1,0 0 0,-1 0 0,1 0 0,0 0 0,0 0 0,0 0 0,-1 0 0,1 0-1,0 1 1,0-1 0,-1 0 0,1 0 0,0 1 0,-1-1 0,1 1 0,0-1 0,-1 1-1,1-1 1,0 1 0,-1-1 0,1 1 0,-1-1 0,1 2 0,0 0 0,1 1 0,-1-1 0,0 0 0,-1 1 0,1-1 0,0 1 0,-1-1 0,1 1 0,-1-1-1,0 5 1,-2 33 145,-2-1-1,-13 57 1,10-64-124,2 27 563,4-59-556,1 1-1,0-1 1,0 0-1,0 0 1,0 1-1,0-1 1,0 0-1,-1 1 1,1-1-1,0 0 1,0 0-1,0 1 0,0-1 1,0 0-1,0 0 1,0 1-1,0-1 1,0 0-1,1 1 1,-1-1-1,0 0 1,0 0-1,0 1 1,0-1-1,0 0 0,0 0 1,0 1-1,1-1 1,-1 0-1,0 0 1,0 1-1,1-1 1,7-5 529,14-20-51,-18 20-474,32-39 109,28-31-186,-55 66 42,4-5-83,0 1 0,2 1-1,-1 0 1,25-15-1,-38 26 76,0 0-1,0 1 1,0-1-1,0 1 1,0-1 0,1 1-1,-1 0 1,0-1-1,0 1 1,0 0-1,1 0 1,-1 0 0,0 0-1,0 0 1,1 0-1,-1 0 1,0 0-1,0 0 1,0 1 0,1-1-1,-1 0 1,0 1-1,0-1 1,0 1-1,0 0 1,0-1 0,0 1-1,0 0 1,0-1-1,0 1 1,0 0-1,0 0 1,0 0 0,-1 0-1,1 0 1,0 0-1,-1 0 1,2 2 0,1 3-4,-1 0 0,0 0 0,0 0 0,0 0 0,0 0 0,0 7 0,4 54 155,-4-42 141,9 50 0,-9-72-233,-1 1-1,1 0 0,-1-1 0,1 0 0,0 1 1,0-1-1,1 0 0,-1 0 0,1 0 0,-1 0 0,1 0 1,0-1-1,0 1 0,0-1 0,0 0 0,1 0 1,-1 0-1,1 0 0,-1-1 0,1 1 0,0-1 1,6 2-1,6 0 7,-1 0 1,1-1 0,0-1-1,19 0 1,10-2-2392,21 1-6013,-33 2 4012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1:53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1066 2976,'-3'4'1472,"7"-5"400,9-4 517,54-41 1766,23-17-2022,-52 28-1445,45-53 0,64-103-246,-47 57-367,-60 83-121,-1-2 0,44-81-1,-82 129-107,-6 7-7,-13 15-30,-8 16 118,1 1 0,2 1 0,1 1 0,-22 51 0,21-33 109,2 0 1,-23 95-1,42-141 20,1 1 1,0-1-1,0 1 0,0 0 1,1 0-1,0-1 1,1 1-1,2 10 0,-3-17 10,1 1-1,0 0 0,0-1 0,0 1 0,0-1 1,0 1-1,0-1 0,0 0 0,1 1 1,0-1-1,-1 0 0,1 0 0,0 0 0,0 0 1,0 0-1,0-1 0,0 1 0,0 0 0,1-1 1,-1 0-1,1 1 0,-1-1 0,1 0 1,-1 0-1,1-1 0,-1 1 0,1 0 0,0-1 1,5 1-1,5-1 150,0-1 1,0 0-1,0 0 1,1-2-1,-1 0 1,16-5-1,1-3-62,40-20-1,-51 21-123,-1 0-1,-1-2 1,0 0-1,-1-1 1,0-1-1,-1 0 1,0-1-1,-2-1 0,15-20 1,8-18 45,46-94 0,-31 54 90,98-207-254,-132 268 59,-13 24 0,1 1 1,-2-1 0,1 1 0,3-14 0,-8 14-90,-4 12 30,-12 18-41,13-16 88,-14 22 6,1 1 0,-24 53-1,-47 166 106,77-213-18,-8 26 9,-32 94 19,34-109 43,-30 56-1,6-14 990,39-83-743,0-7-15,6-10 107,56-102-180,-40 77-478,-17 32 159,0-2-30,1 1-1,0 0 1,9-11 0,-13 16 57,1 0-1,-1 1 0,1-1 0,-1 0 1,1 1-1,-1-1 0,1 1 1,0-1-1,-1 1 0,1-1 0,0 1 1,-1-1-1,1 1 0,0 0 0,-1-1 1,1 1-1,0 0 0,0 0 1,0 0-1,-1-1 0,1 1 0,0 0 1,0 0-1,0 0 0,-1 0 0,1 0 1,0 1-1,0-1 0,0 0 1,-1 0-1,1 0 0,0 1 0,0-1 1,-1 0-1,1 1 0,0-1 0,-1 1 1,1-1-1,0 1 0,-1-1 1,1 1-1,-1-1 0,1 1 0,0 1 1,5 7-57,0 0 1,-1 1 0,0 0 0,-1 0 0,0 0-1,3 12 1,-2-6 117,11 23 0,-14-34-23,1 0 0,0-1-1,0 1 1,0-1 0,0 0 0,1 0 0,-1 0-1,9 6 1,-7-7 35,-1 1 0,1-2 0,0 1 0,0 0 0,0-1 0,0 0 0,0 0 0,0-1 0,0 1 0,1-1 0,-1 0 0,1-1 0,-1 1 0,1-1 0,-1 0 0,1 0 0,-1-1 0,0 0 0,6-1 0,10-2 101,0-1-1,-1 0 1,0-2-1,0-1 1,0 0-1,30-19 1,-41 22-137,-2-1 0,1 0-1,-1 0 1,0-1 0,0 0 0,-1 0 0,8-11 0,-10 12-31,-1 0 0,0 0 0,0 0 0,0 0 0,-1 0 1,0-1-1,0 1 0,-1-1 0,1 0 0,-2 1 0,1-12 0,-1 15-23,0 1 0,0-1 0,0 0 0,-1 0 0,1 1 0,-1-1 0,0 0 0,0 1 0,0-1 0,-2-4 0,2 6 10,0 0 0,0 0 1,1 0-1,-1 0 0,0 0 1,0 0-1,-1 0 0,1 0 0,0 1 1,0-1-1,0 0 0,0 1 1,-1-1-1,1 1 0,0-1 1,-1 1-1,1 0 0,0 0 0,-1-1 1,1 1-1,0 0 0,-1 0 1,1 0-1,0 0 0,-3 1 1,-2 0-6,0 1 0,0 0 1,0 0-1,1 0 0,-1 1 0,0 0 1,1 0-1,0 0 0,0 1 1,0 0-1,0 0 0,0 0 0,1 0 1,0 1-1,-8 10 0,11-13 16,-1 1 0,1 0 0,-1-1-1,1 1 1,0 0 0,0 0 0,0 0-1,0-1 1,1 1 0,-1 0-1,1 0 1,-1 0 0,1 0 0,0 0-1,1 4 1,0-4 20,-1-1 0,1 1 0,0 0 0,1-1 0,-1 1 0,0-1 0,1 1 0,-1-1-1,1 0 1,0 1 0,0-1 0,0 0 0,0 0 0,0 0 0,0-1 0,1 1 0,-1 0 0,5 1 0,15 7 86,0-1 0,0-1 0,35 8 0,-22-6 64,-25-8-175,1 1-1,-1-1 1,0-1 0,1 0 0,-1-1 0,19-1-1,-23 0-641,1 0 0,-1 0 0,0-1 0,11-4 0,-12 4-364,-1 0 1,0 0-1,-1 0 1,1-1 0,0 1-1,-1-1 1,5-5-1,5 0-2142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1:53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77 305 5824,'-72'-8'2624,"67"13"-2272,14-10 1280,9 5-960,22-12 864,6 4-896,34-24 160,7 4-480,37-15-32,2 3-192,9 0-64,-14 7 0,6 1-544,-19 12 288,0 12-6176,-19 8 3520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1:55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459 324 3904,'0'0'1253,"8"-13"1616,-6 11-2610,-1 0 0,1 0-1,-1 0 1,0 0 0,0-1-1,0 1 1,0 0-1,0-1 1,-1 1 0,1-1-1,0 1 1,-1-1 0,0 1-1,0-1 1,0 1-1,0-1 1,0 1 0,0-1-1,-1 1 1,1-1 0,-1 1-1,-1-4 1,0-2-53,-1 1-1,0 0 1,-1 0 0,1 0 0,-1 1-1,0-1 1,-6-5 0,1 2-109,0 1 1,0 0 0,-1 1-1,0 0 1,-1 1-1,0 0 1,0 0 0,0 1-1,-1 1 1,-14-5-1,14 6-92,0 0 0,0 1-1,0 1 1,0 0 0,0 0 0,-1 2-1,1-1 1,0 1 0,-1 1-1,-22 4 1,28-2-3,0-1 0,0 1 0,1 0 0,-1 0 0,1 1 0,0 0 0,-1 0 0,2 0 0,-1 1 0,0 0 0,1 0 0,0 1 0,0-1 0,1 1 0,0 0 0,0 0 0,-5 11 0,0 2-20,1 0 1,0 0-1,2 1 1,0 0-1,-2 22 1,6-30 36,0 0 0,1 0 0,1 0 0,0 0 0,2 15 0,-2-23 29,0 0 0,1 0-1,0 0 1,0 0 0,0-1 0,1 1 0,-1 0 0,1-1 0,0 1 0,0-1 0,0 1 0,0-1 0,0 0-1,1 0 1,0 0 0,-1 0 0,1-1 0,0 1 0,1-1 0,2 3 0,1-2 50,-1-1 0,1 1 0,0-1 0,-1-1-1,1 1 1,0-1 0,0 0 0,10 0 0,8-2 248,27-4 0,-51 5-341,49-8 371,68-20 0,-90 19-330,-2 0-1,1-2 0,-1-1 1,-1-1-1,0-2 0,-1 0 1,-1-1-1,0-2 0,38-37 1,-49 41-95,19-17-165,-29 29 176,0 0 0,1 0 0,-1 0-1,1 0 1,0 1 0,-1-1 0,1 1 0,0 0-1,0-1 1,4 0 0,-4 2 6,-1 0 1,1 0-1,-1 0 0,1 1 1,-1-1-1,1 0 0,-1 1 1,1 0-1,-1-1 0,1 1 1,-1 0-1,0 0 0,0 1 1,1-1-1,-1 0 0,2 3 1,5 3 24,0 0 0,10 13-1,-7-7-3,16 13 270,48 31 0,-75-56-188,1 1 1,0-1-1,-1 0 1,1 0 0,0-1-1,0 1 1,3 1-1,-5-2-56,0 0-1,0 0 1,1 0-1,-1 0 0,0 0 1,0 0-1,0 0 1,0 0-1,1 0 1,-1 0-1,0 0 1,0 0-1,0 0 0,0 0 1,0 0-1,1 0 1,-1 0-1,0-1 1,0 1-1,0 0 1,0 0-1,0 0 0,1 0 1,-1 0-1,0 0 1,0 0-1,0-1 1,0 1-1,0 0 1,0 0-1,0 0 0,0 0 1,0 0-1,0-1 1,-2-11 528,-8-15-582,-1 1 0,-1 0 0,-1 0 0,-2 1-1,-19-25 1,33 49 20,0-1-1,0 0 1,-1 0-1,1 1 1,-1-1-1,1 1 1,-1 0-1,0-1 1,1 1-1,-1 0 1,0 0-1,0 0 1,0 0-1,0 0 1,0 0-1,0 1 1,0-1-1,0 1 1,0-1-1,-4 1 1,4 0-14,0 1 1,-1 0-1,1-1 0,0 1 1,-1 0-1,1 0 0,0 0 1,0 1-1,0-1 0,0 1 1,0-1-1,0 1 0,0-1 1,1 1-1,-1 0 0,1 0 1,-3 4-1,-7 11 18,1 0-1,1 0 1,0 1-1,2 0 1,0 1 0,1 0-1,1 0 1,-3 22-1,6-29 29,1-1-1,0 1 1,1 18-1,0-27 20,1 1-1,0-1 0,-1 1 0,1-1 0,0 1 1,1-1-1,-1 1 0,1-1 0,-1 0 0,1 0 1,0 1-1,0-1 0,0-1 0,1 1 1,2 3-1,-4-5 17,0 0 0,0-1 0,0 1 1,0 0-1,0-1 0,0 1 0,1-1 1,-1 1-1,0-1 0,0 1 0,0-1 1,0 0-1,1 0 0,-1 1 0,0-1 1,0 0-1,1 0 0,-1 0 0,0 0 1,0-1-1,1 1 0,-1 0 0,0 0 1,0-1-1,0 1 0,1-1 0,-1 1 1,0-1-1,1-1 0,3-1 62,-1 0-1,0 0 0,1-1 1,5-7-1,-3 3-71,-1 0 1,-1 0-1,1 0 0,-2 0 0,7-13 0,13-47-40,-13 33-123,-7 25-176,-5 33-838,1-17 1126,1-1-1,0 1 1,1 0 0,-1 0 0,1-1 0,0 1 0,1-1-1,-1 1 1,1-1 0,0 0 0,0 0 0,6 6 0,-4-5 41,1 0 1,0-1 0,0 0 0,0 0-1,1 0 1,-1-1 0,1 0-1,12 5 1,-10-5 66,0-1 0,1 0 0,-1-1 0,1 0-1,-1 0 1,1-1 0,0 0 0,0 0 0,-1-2 0,1 1 0,0-1 0,0 0-1,-1-1 1,1 0 0,13-5 0,-12 2-47,-1-1 0,0 0 1,0 0-1,0-1 0,-1-1 0,0 1 1,0-1-1,-1-1 0,0 0 0,-1 0 1,0 0-1,8-14 0,6-14-18,-3-1 0,16-43 0,-32 76-22,45-116-152,-46 117 73,1-1 0,0 0 0,0 1 1,0-1-1,1 1 0,-1 0 0,1 0 0,0 0 0,7-6 0,-10 9 64,0 1-1,1 0 1,-1 0-1,0 0 1,1 0-1,-1 0 1,0 0 0,1 0-1,-1 0 1,0 0-1,1 0 1,-1 0 0,0 0-1,1 0 1,-1 0-1,0 0 1,1 0-1,-1 0 1,0 0 0,1 0-1,-1 1 1,0-1-1,1 0 1,-1 0-1,0 0 1,1 0 0,-1 1-1,0-1 1,0 0-1,0 0 1,1 1 0,-1-1-1,0 0 1,0 0-1,0 1 1,1-1-1,-1 0 1,0 1 0,0-1-1,0 0 1,0 1-1,0-1 1,0 0 0,0 1-1,0-1 1,0 0-1,0 1 1,0-1-1,3 22-37,-3-20 17,4 67 44,-4-1 0,-8 69 0,4-108 73,0-1-1,-15 43 1,18-67-49,0-1 0,0 1 0,-1-1-1,1 0 1,-1 1 0,0-1 0,-4 5 0,5-7-17,0 0 1,1 0 0,-1-1 0,0 1 0,0 0-1,0-1 1,0 1 0,0-1 0,0 1 0,0-1-1,0 1 1,0-1 0,0 0 0,0 0-1,0 1 1,0-1 0,0 0 0,0 0 0,0 0-1,0 0 1,-1 0 0,1 0 0,0 0 0,0-1-1,0 1 1,0 0 0,0-1 0,0 1 0,0 0-1,-2-2 1,1 1-8,0-1 1,0 0-1,0 0 0,1 1 0,-1-1 0,0 0 0,1-1 0,-1 1 1,1 0-1,-1 0 0,1-1 0,0 1 0,-1-4 0,0 1-6,0 0-1,1 0 1,0 0-1,0-1 0,-1-7 1,2 12-29,0 1-1,0-1 1,0 1 0,0-1-1,0 1 1,0 0 0,0-1-1,1 1 1,-1-1 0,0 1-1,0-1 1,0 1 0,0 0-1,1-1 1,-1 1 0,0-1-1,0 1 1,1 0 0,-1-1-1,0 1 1,0 0 0,1 0-1,-1-1 1,1 1 0,-1 0-1,0-1 1,1 1 0,-1 0-1,0 0 1,1 0 0,-1 0-1,1-1 1,-1 1 0,1 0-1,-1 0 1,0 0 0,1 0-1,-1 0 1,1 0 0,-1 0-1,1 0 1,-1 0 0,1 0-1,-1 0 1,0 1 0,1-1-1,-1 0 1,1 0 0,-1 0-1,1 1 1,28 12-102,-20-7 60,5-1 89,0 1-1,0-2 1,0 0-1,1 0 1,-1-2 0,1 0-1,29 1 1,-19-4 118,0 0 0,0-2 0,48-11 0,-59 10-82,0 0-1,0-1 0,-1 0 1,1-1-1,-1 0 0,0-1 1,21-16-1,-24 14-7,-1 0 0,0-1-1,0 0 1,-1 0 0,-1-1 0,0 0 0,8-17 0,-6 8-59,-1 1 1,-1-1 0,9-38-1,-14 50-34,-1-1 0,1 1-1,-2-1 1,1 1 0,-1-1-1,-2-15 1,2 23 22,0-1 0,0 0 1,-1 1-1,1-1 0,0 1 0,-1-1 0,0 1 1,1 0-1,-1-1 0,0 1 0,0-1 1,0 1-1,0 0 0,0 0 0,0 0 0,0-1 1,0 1-1,0 0 0,-1 0 0,1 1 0,0-1 1,-1 0-1,1 0 0,0 1 0,-1-1 1,1 0-1,-1 1 0,1 0 0,-1-1 0,0 1 1,1 0-1,-3 0 0,-1 0-29,-1 0 0,1 1 0,0 0-1,-1 0 1,1 0 0,0 1 0,0 0 0,-6 2 0,-1 3 29,0 0 1,0 1 0,0 1 0,1 0 0,0 0-1,1 1 1,0 0 0,1 1 0,0 0-1,0 0 1,1 1 0,1 0 0,0 0 0,-6 16-1,11-24 41,0 1 0,0-1-1,0 1 1,1-1 0,0 1 0,0-1-1,0 1 1,1 0 0,0-1-1,-1 1 1,2 0 0,-1-1 0,0 1-1,1 0 1,0-1 0,0 1-1,0-1 1,1 1 0,0-1 0,-1 1-1,1-1 1,1 0 0,-1 0-1,1 0 1,0 0 0,-1-1 0,6 5-1,2 1 59,0-1-1,1 0 1,0-1-1,0 0 0,0-1 1,1-1-1,0 1 1,0-2-1,21 6 1,-16-6 20,2 0 1,-1-2 0,0 0 0,1-1 0,-1 0-1,24-4 1,-21 0-406,38-12 0,-9 2-5059,-23 9 2426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1:56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222 490 3072,'4'-3'428,"-1"1"180,0 0 0,0 0 0,0 0 0,0 0 0,2-4 0,-5 6-477,1 0 0,-1-1 0,0 1-1,0 0 1,1-1 0,-1 1 0,0-1 0,0 1 0,0 0-1,0-1 1,0 1 0,1 0 0,-1-1 0,0 1-1,0-1 1,0 1 0,0-1 0,0 1 0,0 0-1,0-1 1,-1 0 0,1 1 67,0-1 1,-1 1-1,1-1 0,-1 0 0,1 1 0,-1-1 1,1 1-1,-1 0 0,1-1 0,-1 1 1,1-1-1,-1 1 0,0 0 0,1-1 1,-1 1-1,1 0 0,-2 0 0,-5-2-1,-1 2-1,1-1 1,0 1 0,-1 0-1,1 1 1,-13 2-1,9-1-109,1 0 1,0 1-1,0 0 0,0 1 1,1 0-1,-1 0 0,1 1 0,0 1 1,-11 7-1,14-8-64,1-1-1,-1 1 1,1 1-1,0-1 1,0 1 0,1-1-1,0 2 1,0-1-1,0 0 1,1 1 0,-1-1-1,2 1 1,-5 13 0,7-18 20,-1 1 0,1-1 1,-1 1-1,1-1 0,0 0 1,0 1-1,0-1 1,1 0-1,-1 1 0,0-1 1,1 0-1,0 1 1,1 3-1,-1-5 9,-1 1 0,1-1-1,0 0 1,1 1 0,-1-1 0,0 0 0,0 0 0,1 1-1,-1-1 1,0 0 0,1 0 0,-1-1 0,1 1 0,-1 0-1,1 0 1,0-1 0,-1 1 0,1-1 0,0 1 0,1-1-1,4 1 31,0 0-1,0 0 1,0-1-1,-1 1 0,1-2 1,0 1-1,0-1 0,0 0 1,0-1-1,-1 1 1,1-1-1,0-1 0,-1 1 1,0-1-1,0 0 0,0-1 1,0 1-1,0-1 1,-1 0-1,1-1 0,-1 1 1,0-1-1,0 0 0,-1 0 1,0-1-1,0 1 1,0-1-1,0 0 0,-1 0 1,5-12-1,-6 11-87,0 0 1,-1-1-1,1 1 0,-1 0 0,-1-1 1,1 1-1,-1-1 0,-1 1 0,1-1 1,-3-7-1,1 4-86,0 0-1,-2 1 1,1-1 0,-1 1-1,-1 0 1,-5-11 0,9 19 40,0 1 0,0-1 0,0 0 0,-1 0 0,1 1 0,-1-1 0,1 0 0,-1 1 0,1 0 0,-1-1 0,0 1 0,1 0 0,-1 0 0,0 0 0,-3-1 0,4 1-44,1 2 95,1 0 0,-1 0 0,1 0 0,0-1 0,0 1 0,-1 0 0,1 0 0,0-1 0,0 1 0,0 0 0,0-1 0,0 1 0,0-1 0,-1 1 0,3-1 0,2 2 24,0-1 0,1 0 0,-1 0 0,1 0 0,-1-1 1,1 0-1,-1 0 0,11-1 0,2-2 188,22-7-1,-20 4-74,-1-1 0,0-1 1,-1-1-1,0-1 0,-1 0 0,0-1 0,0-1 0,21-20 0,12-16 294,48-59 0,-65 61-99,-23 32-437,15-19-1,-19 29 17,-3 5-50,-4 16-46,-13 74-70,-47 199-71,58-277 318,-99 341 137,73-278 65,-2-1 0,-4-1 1,-48 73-1,73-131-16,2-3 86,0 1 0,-1-1 0,-1-1 0,0 0 0,-23 22 0,20-28 197,12-6-443,1 0-1,0 0 1,-1 0-1,1 0 1,0 0 0,-1 0-1,1 0 1,0 0 0,-1 0-1,1 0 1,0 0-1,0 0 1,-1 0 0,1-1-1,0 1 1,-1 0 0,1 0-1,0 0 1,0-1-1,-1 1 1,1 0 0,0 0-1,0 0 1,-1-1 0,1 1-1,-1-3 27,1 1 0,-1 0 0,1 0 0,-1 0 0,1 0 0,0 0 0,0-1 0,0 1 0,0 0-1,0 0 1,1 0 0,0-4 0,7-24 27,2 0-1,1 1 0,24-46 1,-21 48-76,1 1 0,1 0 0,2 1 0,0 1 0,35-35 0,-36 44-33,0 0 1,0 1-1,2 1 0,0 1 0,0 0 1,1 2-1,0 0 0,26-8 1,-29 12-50,-9 3-432,0 0 0,1 0 0,-1 1 0,1 0 0,-1 1 0,12-1 0,10 4-1550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1:58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240 123 4576,'9'-15'2144,"-1"1"0,7-19 0,-15 30-1761,1-1 0,-1 1 0,1 0 0,-1 0 0,0-1 0,-1 1 0,1 0 0,-1 0 0,-1-7 0,2 9-259,-1-1 0,1 0 0,-1 1 0,0-1 0,0 1 0,1-1 0,-1 1 0,0 0 0,0-1 0,-2 0 0,3 1-107,-1 1 1,1-1-1,-1 1 0,1 0 0,-1-1 0,0 1 0,1 0 0,-1-1 0,0 1 0,1 0 0,-1 0 1,0 0-1,0-1 0,1 1 0,-1 0 0,0 0 0,1 0 0,-1 0 0,0 0 0,0 1 1,1-1-1,-1 0 0,-1 0 0,-8 5 21,-1 0 1,1 1-1,1 0 1,-1 0-1,1 1 1,0 0-1,0 1 1,-8 10-1,-11 9-46,1 1 0,1 2 0,-29 43 0,53-70 34,1 0-1,-1 0 0,1 0 0,0 0 0,-1 0 0,1 0 0,1 0 0,-1 1 0,0-1 0,1 0 0,0 1 0,0-1 0,0 0 0,0 4 0,0-5 11,1 0 0,-1 0 0,1 0 0,0-1 0,-1 1 0,1 0 0,0-1 0,0 1 0,0 0 0,0-1 0,0 1 0,0-1 0,1 0 0,-1 1 0,0-1 0,1 0 0,-1 0 0,1 0 0,0 0 0,-1 0 0,1 0 0,0 0 0,-1 0 0,1-1 0,3 2 0,-1-2 45,-1 1 0,1-1 1,-1 1-1,1-1 0,0 0 0,-1 0 0,1-1 0,-1 1 0,1-1 0,-1 0 0,4-1 0,3-2 121,0 0 0,13-7 0,-15 6-127,-1 0 0,1-1 0,-1 1 0,0-1 0,0-1 0,-1 1 0,1-1 0,9-16 0,-2 1-51,19-44-1,-24 47-164,-9 19 127,0-1 0,0 0 1,1 1-1,-1-1 0,0 1 0,1-1 0,-1 0 0,0 1 0,1-1 0,-1 1 0,1-1 0,-1 1 0,1-1 0,-1 1 0,1-1 0,0 1 0,0-1 0,-1 1 7,1 0 0,-1 0 0,0 0-1,1 1 1,-1-1 0,0 0-1,0 0 1,1 0 0,-1 0 0,0 0-1,0 0 1,1 1 0,-1-1 0,0 0-1,0 0 1,1 0 0,-1 1 0,0-1-1,0 0 1,0 0 0,0 1 0,1-1-1,-1 0 1,0 1 0,0-1-1,0 0 1,0 1 0,8 29-189,-6-19 228,-1-8-36,6 25 126,19 46-1,-24-67-63,1 0 0,1-1 0,-1 1 0,1-1 0,0 0 0,1 0-1,0-1 1,0 1 0,0-1 0,0 0 0,1 0 0,8 5 0,-5-6-244,0 0 0,0-1 0,0 0 0,1-1 0,-1 0 0,1 0 0,15 0 0,2 2-1084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2:00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184 359 4384,'-6'-2'638,"6"2"-579,0 0-1,0 0 1,0 0 0,0 0-1,-1-1 1,1 1 0,0 0 0,0 0-1,0 0 1,0 0 0,-1 0-1,1 0 1,0 0 0,0 0 0,0 0-1,0 0 1,-1 0 0,1 0-1,0 0 1,0 0 0,0 0-1,-1 0 1,1 0 0,0 0 0,0 0-1,0 0 1,0 0 0,-1 0-1,1 0 1,0 0 0,0 0-1,0 0 1,0 0 0,-1 0 0,1 0-1,0 1 1,0-1 0,0 0-1,0 0 1,0 0 0,-1 0 0,1 0-1,0 1 1,0-1 0,0 0-1,0 0 1,0 0 0,0 1-1,6-1 2305,-3 1-2105,1-1 0,-1 1 0,1-1 0,-1-1 0,0 1 0,1 0 0,-1-1 0,0 1-1,1-1 1,-1 0 0,5-2 0,4-2 531,19-11-1,-14 5-460,-1-1 0,-1 0 0,0-2-1,0 1 1,15-21 0,28-25-7,-58 58-329,0 1 1,1-1 0,-1 1-1,1 0 1,-1-1 0,0 1-1,1-1 1,-1 1-1,1 0 1,-1-1 0,1 1-1,-1 0 1,1 0-1,-1-1 1,1 1 0,-1 0-1,1 0 1,0 0 0,-1 0-1,1 0 1,-1 0-1,1 0 1,-1 0 0,1 0-1,0 0 1,-1 0-1,1 0 1,-1 0 0,1 0-1,0 1 1,-1 0-11,1 0 1,-1 0-1,1 0 1,-1 0-1,0 0 1,0 0-1,1 0 1,-1 0-1,0 0 0,0 0 1,0 0-1,0 0 1,0 0-1,-1 0 1,1 0-1,0 0 1,0 1-1,-1-1 1,1 0-1,-1 1 0,-20 53 9,-2-2 0,-40 69 0,17-33 132,-129 320 1451,71-153 634,93-237-1106,7-16-385,4-12-83,9-25-327,1-1 0,24-54-1,-14 39-223,-1-2-55,2 2 0,3 0 0,30-47 0,105-137 4,-59 77-263,-64 97 34,58-75 1,-89 129 133,-1 0 0,1 1 0,1-1 0,-1 1 1,1 1-1,7-6 0,-12 10 47,0-1-1,0 1 1,0-1 0,0 1 0,0-1-1,0 1 1,0 0 0,0 0-1,0-1 1,0 1 0,1 0-1,-1 0 1,0 0 0,0 0 0,0 0-1,0 0 1,0 1 0,3 0-1,-3-1 7,0 1 1,1 0-1,-1 0 0,0 0 0,0 0 0,0 1 0,0-1 0,0 0 0,0 0 0,0 1 0,0-1 0,0 1 0,0-1 0,-1 0 0,1 1 1,-1-1-1,1 3 0,2 7-33,0 0 0,-1 0 0,-1 0 1,1 18-1,-5 49 53,1-47 7,1-5 1,-2 0 0,-10 43-1,11-59 49,-1 0 0,-1 0-1,0 0 1,0 0-1,-1-1 1,0 1 0,0-1-1,-1-1 1,-10 12-1,15-18-33,-1-1 1,0 1-1,0 0 0,0-1 0,0 0 0,0 1 0,0-1 1,0 0-1,-1 0 0,1 0 0,0 0 0,-1-1 0,1 1 1,0-1-1,-1 1 0,1-1 0,-1 0 0,1 0 1,-1 0-1,-2 0 0,0-1 10,0 0-1,0-1 1,1 1 0,-1-1 0,1 0-1,0 0 1,-1 0 0,1 0 0,-7-6 0,6 4 24,-4-2-62,1 0 0,-9-9 0,6-1-126,11 15 115,0 1 0,0-1 0,0 1 0,0-1 0,-1 1-1,1-1 1,0 1 0,0-1 0,0 1 0,0-1 0,1 0-1,-1 1 1,0-1 0,0 1 0,0-1 0,0 1 0,0-1-1,1 1 1,-1-1 0,0 1 0,0-1 0,1 1 0,-1-1 0,0 1-1,1-1 1,0 0-8,0 1 0,1-1 0,-1 0 0,0 1 0,0-1 0,0 1 0,1 0 0,-1-1 0,0 1-1,0 0 1,1 0 0,-1 0 0,0-1 0,1 1 0,-1 1 0,0-1 0,0 0 0,3 1 0,26 7-188,-24-6 191,4 1 33,1 0-1,0-1 1,0 0 0,-1 0 0,1-2-1,0 1 1,0-1 0,0-1 0,0 0-1,14-3 1,-10 0 46,1-1 1,-1 0-1,0-2 0,0 0 0,-1 0 0,21-15 1,23-19 9,-2-3 0,-2-2 1,92-103-1,-77 69 3,-67 79-125,-1-1 0,1 0-1,-1 1 1,1-1 0,0 1 0,0 0 0,3-3-1,-5 4 41,0 0 0,0 0 0,0 0 0,1 0 0,-1 0 0,0 0-1,0 0 1,0 0 0,0 0 0,0 0 0,0 0 0,0 0 0,1 0 0,-1 0-1,0 0 1,0 0 0,0 0 0,0 0 0,0 0 0,0 0 0,0 0-1,0 0 1,1 0 0,-1 0 0,0 0 0,0 0 0,0 0 0,0 0 0,0 0-1,0 1 1,0-1 0,0 0 0,0 0 0,0 0 0,1 0 0,-1 0 0,0 0-1,0 0 1,0 0 0,0 0 0,0 1 0,0-1 0,0 0 0,0 0-1,0 0 1,0 0 0,0 0 0,0 0 0,-4 14-139,-105 221 42,46-103 22,60-125 137,0 0 0,0-1-1,0 1 1,1 0-1,1 0 1,-3 12 0,4-18-27,0 0 0,0 1 0,0-1 0,0 0 1,0 1-1,1-1 0,-1 0 0,0 1 0,1-1 1,-1 0-1,1 1 0,-1-1 0,1 0 0,-1 0 1,1 1-1,0-1 0,1 1 0,-1-1 20,0 0-1,0 0 1,1-1-1,-1 1 1,1 0-1,-1-1 1,1 1 0,-1-1-1,0 1 1,1-1-1,0 0 1,-1 1-1,1-1 1,-1 0-1,1 0 1,-1 0-1,1 0 1,-1-1-1,3 1 1,4-2 37,1 0 1,-1 0-1,1 0 0,-1-1 1,0-1-1,0 1 0,0-1 1,11-8-1,-7 3-51,0 0-1,0-1 1,-1-1 0,13-15-1,3-10-71,-1-1 0,26-51 0,-51 87 39,22-40-230,22-56 0,-42 93-61,-2 11 94,-1 13 26,-10 59-108,4-42 240,2-1 0,1 49 0,3-78 79,4 42 250,-3-44-244,0 0-1,0 0 1,0-1-1,1 1 1,0 0 0,-1-1-1,5 7 1,-5-10-18,-1-1 1,1 1-1,0 0 0,0 0 1,0 0-1,-1 0 0,1-1 1,0 1-1,0 0 0,0-1 1,0 1-1,0-1 0,1 1 1,-1-1-1,0 0 0,0 1 1,0-1-1,0 0 0,0 0 1,1 0-1,-1 0 0,0 0 1,0 0-1,0 0 0,0 0 1,1 0-1,-1 0 0,0-1 1,0 1-1,0-1 0,0 1 1,0 0-1,0-1 0,0 0 1,1 0-1,5-3 72,0-1-1,0 0 1,11-10 0,-14 11-101,9-8 38,22-27 0,-19 20-34,193-229-6,-92 120-667,-116 128 654,-1-1 0,1 1 1,-1-1-1,1 0 0,0 1 1,0-1-1,-1 1 0,1-1 1,0 1-1,0 0 0,-1-1 0,1 1 1,1 0-1,-2 0 7,1 0-1,-1 0 1,0 0 0,1 0-1,-1 0 1,0 0-1,0 0 1,1 0 0,-1 0-1,0 0 1,0 0 0,1 0-1,-1 1 1,0-1 0,0 0-1,1 0 1,-1 0-1,0 0 1,0 1 0,1-1-1,-1 0 1,0 0 0,0 1-1,0-1 1,1 1 0,0 1-17,0 1 0,-1 0 0,1 0 0,0 0 0,-1 7 0,1-5 51,3 35-108,1 0 1,3-1 0,1 0 0,2 0 0,16 38 0,-21-64 188,1 0 0,9 14 0,-14-23-58,1 0 1,0 0-1,0-1 0,1 1 0,-1-1 0,1 1 1,0-1-1,0 0 0,0 0 0,4 2 1,-6-5-27,-1 1 0,1-1 0,0 0 0,-1 0 0,1 1 0,-1-1 0,1 0 0,-1-1 1,1 1-1,-1 0 0,1 0 0,0-1 0,-1 1 0,1-1 0,-1 1 0,2-2 0,25-14 173,-17 5-160,0 0 0,0 0 0,-1-1 0,15-24 0,-17 25-5,20-29-21,-2-1 0,-2-1 0,21-52 0,-43 91-29,0-1-1,-1 1 1,0-1-1,0 0 1,0 1-1,0-1 1,0 0-1,0 0 0,-1 1 1,0-1-1,0 0 1,0 0-1,0 0 1,-1 0-1,0 1 0,-1-8 1,1 10 0,1 0 0,-1 0 0,0 1-1,0-1 1,1 0 0,-1 0 0,0 0 0,0 1 0,0-1 0,0 0 0,0 1 0,0-1 0,0 1 0,0-1-1,0 1 1,0-1 0,0 1 0,0 0 0,-1 0 0,1-1 0,0 1 0,0 0 0,0 0 0,0 0 0,0 0-1,-1 1 1,1-1 0,0 0 0,0 0 0,0 1 0,0-1 0,-2 1 0,-2 1-33,-1 0 1,1 1 0,0-1 0,-10 7-1,9-4 39,0 1 0,1-1 0,-1 1 0,1 0 0,0 1 0,1-1 0,-1 1 0,1 0 0,1 0-1,-1 0 1,1 0 0,-4 15 0,2-1 25,0 0-1,1 0 0,-1 32 1,5-43 19,-1 1 1,2 0 0,0-1-1,0 1 1,1-1 0,0 1-1,0-1 1,6 13 0,-5-16-4,0-1 1,1 0 0,-1 1 0,1-1 0,1-1 0,-1 1 0,1-1 0,0 1 0,0-1 0,0-1 0,1 1 0,0-1 0,6 4 0,2 0 85,1-1 0,0-1 0,1 0 0,-1-1 0,1-1 1,0 0-1,0-1 0,0 0 0,18-1 0,-15-2-538,0 0-1,35-5 1,-38 2-1068,0-1 1,-1 0-1,22-9 1,4-5-1973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2:02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10 399 3392,'-10'1'2127,"17"2"1004,6 1-2704,-2-1-3,-1 0-1,1-1 1,0-1 0,0 0-1,0 0 1,0-1 0,0-1-1,0 0 1,0 0 0,0-1-1,0 0 1,0-1 0,-1 0-1,1-1 1,18-9 0,-23 9-332,0-1 0,-1 0 0,1 0 0,-1 0 0,0 0 0,0-1 0,0 0 0,-1 0 0,0 0 0,0-1 0,0 0 0,-1 1 0,2-9 0,2-3 67,-2 0 1,0 0-1,-1-1 0,2-18 1,-4 22-146,-1-1-1,-1 1 1,0 0 0,-5-27-1,5 37-40,-1 0-1,0 1 0,-1-1 0,1 0 1,-1 1-1,0-1 0,0 1 0,0-1 1,-1 1-1,1 0 0,-1 0 0,0 0 1,0 0-1,-1 1 0,1-1 0,-1 1 1,0 0-1,-4-3 0,7 5 19,-1 1 0,0-1 0,0 0-1,1 1 1,-1-1 0,0 1 0,0-1 0,0 1 0,0 0-1,0 0 1,1 0 0,-1 0 0,0 0 0,0 0 0,0 0-1,0 1 1,0-1 0,1 1 0,-1-1 0,0 1-1,0 0 1,1 0 0,-1-1 0,0 1 0,1 0 0,-1 1-1,1-1 1,-3 2 0,-1 2-12,0 1 1,0 0-1,0 0 1,1 0-1,-5 9 1,1-1 32,1 0 0,0 1 0,2 0 0,-1 0 0,2 1-1,0-1 1,1 1 0,0 0 0,0 26 0,3-29 116,1 0 0,0 1 0,0-1 0,1 0-1,1 0 1,0 0 0,1-1 0,1 1 0,-1-1-1,2 0 1,13 23 0,-16-31-54,0 0-1,1 0 1,-1 0 0,1 0-1,0-1 1,0 0-1,0 1 1,0-2 0,0 1-1,1 0 1,0-1-1,-1 0 1,1 0 0,0 0-1,0 0 1,0-1-1,0 0 1,0 0 0,0 0-1,0-1 1,0 0-1,1 0 1,7-1 0,7-2 109,0-1 0,-1 0 0,1-2 0,28-11 1,-11 1-117,-1-1 0,-1-2-1,-1-1 1,39-31 0,117-108-115,-179 149 44,1 0-95,-10 7 66,0 1 0,0-1 0,0 1 0,1 0 0,-1 0-1,1 0 1,0 0 0,-1 1 0,1-1 0,0 1 0,0-1 0,0 1-1,0 0 1,0 0 0,6-1 0,-8 2 25,0 1 0,0-1 0,0 0 0,0 1 0,0-1 0,0 1 0,0-1 0,0 1 0,-1-1-1,1 1 1,0-1 0,0 1 0,-1 0 0,1 0 0,0-1 0,-1 1 0,1 0 0,-1 0 0,1 0 0,-1 0 0,1-1 0,-1 1 0,0 0 0,1 0 0,-1 1 0,8 29 11,-7-27-5,11 71 91,10 43 150,-17-101-77,0 1-1,1-1 1,0 0-1,15 25 1,-17-35-62,1 0-1,0 0 1,1-1-1,-1 1 1,1-1 0,9 7-1,-12-10-55,1-1-1,-1 1 1,1-1-1,0 0 1,0 0-1,0 0 1,0 0-1,0-1 1,1 1 0,-1-1-1,0 0 1,1-1-1,5 1 1,4-3-3063,-8-1-1494,1 0-1,11-8 0,0 2 1245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2:02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765 7 7136,'-1'-1'144,"0"0"1,0 1-1,0-1 0,0 1 1,0-1-1,0 1 1,0-1-1,0 1 0,0-1 1,0 1-1,0 0 1,0 0-1,0-1 0,0 1 1,0 0-1,0 0 1,0 0-1,0 0 0,0 0 1,0 0-1,0 1 1,0-1-1,0 0 1,-1 0-1,0 2 0,-39 18 1366,-49 27 1098,-117 83 0,98-59-1771,47-32-513,-119 72 146,167-103-543,-6 4 446,8-2-3062,12-9 2120,0-1 512,0 0 1,0 0-1,0 0 0,0 0 0,0 0 0,0 0 0,0 0 0,0 0 0,0 0 0,0 0 1,0 0-1,0 1 0,0-1 0,8 1-4962,5-1 2257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0:06.5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509 341 5632,'-1'-4'664,"1"1"0,-1 0 0,1 0 0,0-1 0,0 1 0,0 0 1,1-5-1,0-5 1628,-1-15-56,1 3-439,-4-28 1,3 46-1587,-1 0 0,-1 0-1,1 1 1,-1-1 0,-1 0-1,1 1 1,-1-1 0,-6-9 0,3 6 2,-1 0 0,0 1 1,0 0-1,-1 0 0,-1 1 1,-10-9-1,12 11-150,-1 1 1,0-1-1,-1 2 0,1-1 1,-1 1-1,0 0 1,0 1-1,0 0 0,-1 1 1,1 0-1,0 0 0,-1 1 1,0 0-1,1 1 1,-1 0-1,-11 1 0,10 0-53,0 0 1,0 0-1,0 2 0,1-1 0,-1 1 1,1 1-1,-1-1 0,1 2 0,0 0 0,0 0 1,1 0-1,0 1 0,0 1 0,0 0 0,1 0 1,0 1-1,0-1 0,1 2 0,0-1 0,0 1 1,1 0-1,-7 13 0,7-8 24,-1 1 0,2-1 0,0 1 0,1 0-1,1 1 1,-2 17 0,4-24 21,0 0 0,1 0 0,0 0-1,1 0 1,0-1 0,0 1 0,1 0-1,0 0 1,0-1 0,1 1 0,0-1-1,6 11 1,-6-15-12,0-1 0,0 1 0,0-1 0,1 0 0,0 1 0,-1-2 0,1 1 0,0 0 0,0-1-1,1 0 1,-1 0 0,5 2 0,10 3 116,25 6-1,-44-13-158,40 10 185,64 19-370,-91-24 150,0 1 0,-1 0 1,1 0-1,-2 2 1,22 15-1,-22-14 55,-1 0 0,-1 0 0,0 1 0,12 15 0,-19-21 33,1-1 0,-1 1 0,0 0 0,0 0 0,-1 0 0,1 0 1,-1 0-1,0 0 0,0 0 0,0 0 0,-1 1 0,1-1 0,-1 0 1,0 0-1,0 1 0,-1-1 0,1 0 0,-2 6 0,1-5-11,-1 0 0,0 0 0,0 0 0,-1 0 0,1 0 0,-1-1 0,0 1 0,0-1 0,0 1 0,-1-1 0,0 0-1,-5 4 1,6-5-17,0-1-1,0 0 0,0 0 0,0 0 0,-1-1 0,1 1 0,-1-1 0,1 0 0,-1 0 0,1 0 0,-1 0 0,0-1 0,0 1 0,1-1 1,-1 0-1,0 0 0,1 0 0,-5-2 0,-11-2 91,0-1-1,-27-12 1,-3-1-203,-49-10-597,79 24-943,0 1 1,0 0 0,-26 0-1,34 5-371,11-2 1862,-1 0-1,1 0 0,0 1 0,0-1 0,0 0 0,-1 0 0,1 1 0,0-1 0,0 0 0,0 0 0,0 1 1,-1-1-1,1 0 0,0 0 0,0 1 0,0-1 0,0 0 0,0 1 0,0-1 0,0 0 0,0 0 0,0 1 1,0-1-1,0 0 0,0 1 0,0-1 0,0 0 0,0 1 0,0-1 0,0 0 0,0 1 0,0-1 0,1 1 1,6 12-2663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2:05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316 563 5472,'-4'-17'1760,"6"8"-169,-2 8-778,-4 2 415,-4 3-810,1 1 0,-1 0 0,1 0-1,0 0 1,1 1 0,-1 0 0,1 1 0,-7 8 0,-8 9 215,-84 76 1554,39-37-1041,60-57-1033,-1 1-1,1-1 1,1 1-1,-1 0 0,-7 14 1,12-20-82,1 1 0,-1 0 1,0-1-1,0 1 0,1 0 1,-1 0-1,1-1 0,0 1 1,-1 0-1,1 0 0,0 0 1,0-1-1,0 1 0,0 0 1,1 0-1,-1 0 0,0-1 1,1 1-1,-1 0 0,1-1 0,0 1 1,-1 0-1,1-1 0,0 1 1,0 0-1,0-1 0,0 0 1,0 1-1,0-1 0,1 0 1,-1 1-1,0-1 0,1 0 1,1 1-1,2 2 55,1-1 0,0 0 0,0-1 1,0 1-1,0-1 0,0 0 0,0 0 0,0-1 0,1 0 0,-1 0 1,1 0-1,-1-1 0,12-1 0,4-1 73,0-2 1,34-9-1,-56 13-158,44-11 181,-1-2-1,77-35 0,-97 36-168,-1-1 0,0-1-1,-1-1 1,-1-1 0,0-1-1,-2-1 1,25-28 0,-6-4-44,-3-2 0,46-91-1,-69 122 3,21-47-70,47-145 0,-64 167-18,-11 36 5,-1 0 0,0 0 0,-1 0 0,0 0 0,1-17 0,-4 23-170,-4 9-49,-4 12 115,-45 101-75,-24 84 179,3-5 206,14-40 244,38-104-172,15-39 280,2 1 0,-9 27 0,16-40 167,5-5-277,9-10-63,31-35-324,46-64 0,-83 101 0,26-34-27,-31 40 6,1 0 0,0 0 0,0 0 1,0 1-1,12-7 0,-16 10 56,0 1 1,-1 0-1,1-1 0,0 1 0,-1 0 0,1 0 0,0-1 0,0 1 1,-1 0-1,1 0 0,0 0 0,0 0 0,0 0 0,-1 0 0,1 0 0,0 0 1,0 0-1,-1 0 0,1 1 0,0-1 0,0 0 0,-1 1 0,1-1 1,0 0-1,-1 1 0,1-1 0,0 0 0,-1 1 0,1-1 0,-1 1 0,1 0 1,-1-1-1,1 1 0,-1-1 0,1 1 0,-1 0 0,1-1 0,-1 1 1,0 0-1,1-1 0,-1 1 0,0 1 0,2 5-23,0-1 0,0 0 0,-1 1 0,1 6 0,-1-7 58,0 17-83,0-1 1,-3 35 0,0-31 230,3 35 0,0-48-146,-1-4 50,1 1-1,0-1 0,0 0 1,6 17-1,-6-24-36,0 0 0,-1 0-1,1 0 1,1 0 0,-1 0 0,0-1-1,0 1 1,1 0 0,-1 0 0,1-1 0,-1 1-1,1-1 1,0 0 0,-1 1 0,1-1-1,0 0 1,0 0 0,0 0 0,0 0 0,0 0-1,0-1 1,0 1 0,1 0 0,-1-1-1,0 0 1,3 1 0,12-1 91,1 0 1,0-2-1,-1 0 0,1 0 1,-1-2-1,18-5 1,101-42 18,-132 49-142,98-45-17,-84 38-8,-1-2 0,0 0 0,25-22 0,-27 20 53,0-1 1,-1 0-1,0-1 0,-1-1 0,19-31 1,-23 31-89,11-26-279,-18 32 173,-7 11 8,-9 15-100,-103 167-315,111-175 582,0 2 0,1-1-1,-8 19 1,12-24 16,0 0-1,0 0 1,0 0 0,0 0-1,1 0 1,-1 0 0,1 0-1,0 0 1,1 0 0,-1 0-1,1 0 1,-1 0 0,2 4-1,-1-6 7,-1-1 0,1 0-1,0 1 1,0-1 0,-1 0-1,1 0 1,0 1 0,0-1-1,0 0 1,0 0 0,0 0-1,1 0 1,-1 0 0,0 0-1,0 0 1,1-1 0,-1 1 0,0 0-1,1-1 1,-1 1 0,1-1-1,-1 1 1,1-1 0,-1 0-1,1 1 1,-1-1 0,1 0-1,-1 0 1,1 0 0,-1 0-1,4-1 1,-1 0 17,0 0-1,-1 0 1,1 0 0,0 0 0,0-1-1,0 1 1,-1-1 0,1 0 0,-1 0-1,0 0 1,4-4 0,3-4 6,-2-1 0,1 0 0,-2-1 0,1 0 0,9-23 0,-1-3-162,-2 1 1,17-74-1,-29 102 50,2-8-253,-5 18 22,1 0 248,-9 52-328,1-12 386,2-1 0,-2 50 1,8-82 66,1 0 0,-1 1 1,1-1-1,3 11 1,-4-18-70,1-1 1,-1 1-1,0 0 1,0-1-1,1 1 1,-1-1-1,0 1 0,1 0 1,-1-1-1,1 1 1,-1-1-1,0 1 1,1-1-1,-1 1 1,1-1-1,0 0 1,-1 1-1,1-1 1,-1 0-1,1 1 1,0-1-1,-1 0 1,1 0-1,0 1 1,-1-1-1,1 0 1,0 0-1,-1 0 1,1 0-1,0 0 1,-1 0-1,1 0 1,0 0-1,-1 0 1,1 0-1,0-1 1,-1 1-1,2 0 1,3-2 52,-1 0 0,0 1 0,1-1 0,3-3 0,-6 4-52,29-19 283,43-35-1,-27 19-234,22-14-386,85-48 0,-150 96 290,0 0-1,0 0 1,0 0 0,0 1 0,0-1 0,0 1-1,1 0 1,7 0 0,-11 1 16,0 0 0,1 0 1,-1 0-1,0 0 1,1 1-1,-1-1 0,0 0 1,0 1-1,1-1 0,-1 1 1,0 0-1,0-1 0,0 1 1,0 0-1,0 0 0,0-1 1,0 1-1,0 0 0,0 0 1,0 0-1,0 0 0,0 0 1,-1 1-1,1-1 0,0 0 1,-1 0-1,1 0 0,-1 1 1,1-1-1,-1 0 0,1 3 1,0 3 4,0 1 0,0-1 0,0 1 1,-1-1-1,0 1 0,0-1 0,-1 1 1,0-1-1,-4 14 0,-2 3-29,-18 37 0,15-38 216,-10 33 0,20-55-147,-1 0 1,1 0-1,0 0 1,0-1-1,0 1 1,-1 0 0,1 0-1,0 0 1,0 0-1,0 0 1,1 0-1,-1 0 1,0-1 0,0 1-1,1 2 1,-1-3-11,0 0 0,1 1 0,-1-1 0,0 0 0,0 0 0,1 0 1,-1 1-1,0-1 0,1 0 0,-1 0 0,0 0 0,1 0 0,-1 0 0,0 0 1,1 1-1,-1-1 0,1 0 0,-1 0 0,0 0 0,1 0 0,-1 0 0,0-1 1,1 1-1,-1 0 0,0 0 0,1 0 0,4-2 97,0 0 1,-1 0-1,1 0 1,5-5-1,-7 5-143,9-6 51,1-2 1,-1 0-1,-1 0 0,0-1 0,13-16 1,42-66-91,-45 61-146,42-49 1,-44 64 31,-7 11 42,-12 6 130,1-1 0,-1 1 0,0 0 0,0 0 0,1 0 0,-1 0 0,0 0 0,1 0 0,-1 0 0,0 0 0,0 1 0,1-1 0,-1 0 0,0 0 0,0 0 0,1 0 0,-1 0 0,0 0 0,0 0 0,1 1 0,-1-1 0,0 0 0,0 0 0,0 0 0,1 1 0,-1-1 0,0 0 0,0 0 0,0 0 0,0 1 0,1-1 0,-1 1 0,2 6-67,0 1 0,-1-1 0,0 1-1,-1 0 1,1-1 0,-2 9 0,1-8 30,-6 77-178,3-60 345,1 0-1,3 40 1,-1-63-111,0-1 0,0 0 0,0 1 0,1-1 0,-1 1 0,0-1 1,1 0-1,-1 1 0,1-1 0,0 0 0,-1 1 0,1-1 0,0 0 0,0 0 1,0 0-1,0 0 0,0 0 0,0 0 0,0 0 0,0 0 0,0 0 1,0 0-1,0-1 0,1 1 0,-1 0 0,0-1 0,1 1 0,-1-1 1,0 1-1,1-1 0,1 1 0,4-1 85,0 0 0,0 0 0,-1 0 0,1-1 0,9-1-1,-8 0-32,28-4-45,0-2 0,-1-2 0,0-1 0,0-2 0,-2-1 0,0-1 0,41-27 0,-55 28-14,0 0 0,-1-2 0,0 0 0,-1-1 0,-1-1 0,-1 0 0,21-33 0,-33 47-56,0-1 1,-1 1-1,1-1 1,-1 1-1,0-1 1,0 0-1,0 0 1,-1 0-1,0 0 1,1-6 0,-2 11 43,0 0 1,0 0-1,0-1 1,0 1 0,0 0-1,0 0 1,0 0 0,0 0-1,0-1 1,0 1-1,0 0 1,0 0 0,0 0-1,0 0 1,0 0 0,0-1-1,0 1 1,0 0-1,0 0 1,0 0 0,-1 0-1,1 0 1,0 0-1,0-1 1,0 1 0,0 0-1,0 0 1,0 0 0,0 0-1,-1 0 1,1 0-1,0 0 1,0 0 0,0 0-1,0 0 1,0 0 0,-1 0-1,-6 2-75,-9 12 53,12-11 6,-26 24-53,1 1 0,1 2 1,1 0-1,-44 68 0,65-87 46,0 0 0,-7 20-1,11-26 51,1 0-1,0 0 1,0 0-1,0 0 0,0 0 1,1 0-1,0 0 1,0 10-1,1-14-2,-1 1 1,0-1-1,1 0 0,-1 0 0,1 1 1,-1-1-1,1 0 0,0 0 0,0 0 1,-1 1-1,1-1 0,0 0 0,0 0 1,0 0-1,0 0 0,0-1 0,0 1 1,0 0-1,0 0 0,1-1 0,-1 1 1,0 0-1,0-1 0,1 1 0,-1-1 1,0 0-1,1 1 0,-1-1 0,0 0 1,1 0-1,1 0 0,1 0 50,0 0 0,0 0 0,0 0 0,0-1 0,-1 0 0,1 1 0,0-1 0,0-1 0,5-1 0,-3-1-36,0 0 0,0 0-1,0-1 1,-1 0 0,0 0 0,0 0-1,0 0 1,0-1 0,5-9 0,0-1-37,0-1 1,9-25-1,17-70-305,-18 51 60,-16 54 224,0 1-29,0 1 0,0-1 0,-1 0-1,0 0 1,1-11 0,-15 69-788,0 10 715,-3-1 0,-47 113 0,47-135 177,-62 151 30,-12 33-22,88-217-55,-8 18 89,-2-1 1,0 0-1,-1 0 1,-1-2-1,-1 1 0,-25 25 1,38-45-47,-1 1 1,0-1-1,1 1 1,-1-1-1,0 0 1,0-1-1,-1 1 1,1 0-1,0-1 1,0 0-1,-6 2 1,7-3-31,0 1 0,0-1 0,0 0 0,-1 0 1,1 0-1,0-1 0,0 1 0,-1 0 0,1-1 0,0 1 0,0-1 1,0 0-1,0 0 0,0 0 0,0 0 0,0 0 0,0 0 0,0-1 1,0 1-1,-1-2 0,-2-2-12,1 0 1,0 0-1,1 0 0,-1 0 1,1-1-1,0 0 0,0 1 1,1-1-1,-1 0 0,1 0 1,1-1-1,-1 1 0,0-12 1,-1-6 3,2 0 1,2-30-1,0 44-11,0 0 0,1 0 0,0 0 0,0 1 0,1-1 0,0 0 0,0 1 0,1 0 0,1 0 0,9-15 0,-5 12-10,1 0 0,0 0-1,0 1 1,1 1 0,1 0-1,16-11 1,-9 8-4,0 1-1,0 2 0,1 0 1,0 1-1,32-10 0,20-4 6,-1 2 38,109-50 1,-148 56 31,39-27 0,-60 35-33,-1-1 0,1-1-1,-2 0 1,1 0 0,-1-1-1,0 0 1,7-12 0,-6 6-18,-1-1 0,-1 0 0,-1-1 0,0 1 0,-1-2 0,6-31 0,-10 43-30,-1 0 1,0 0-1,-1 0 0,0 0 0,0 0 1,0 1-1,-1-1 0,0 0 0,0 0 1,-4-11-1,4 13-24,-1 1 0,0 0 0,0 0 0,0 0-1,0 0 1,0 0 0,-6-6 0,6 8 16,0 0-1,0 1 0,0-1 1,0 1-1,0-1 0,0 1 1,0 0-1,-1 0 1,1 0-1,0 0 0,-1 0 1,1 1-1,-1-1 0,1 1 1,-5-1-1,3 1 6,0 0 0,0 0 0,0 1 0,1-1 0,-1 1 0,0 0-1,0 0 1,1 0 0,-1 0 0,1 1 0,-1-1 0,1 1 0,-6 4 0,4-3 18,0 1-1,0 1 1,1-1 0,0 1 0,0 0 0,0 0 0,-5 10-1,2-2 6,0 1 1,1 0-1,1 1 0,1-1 0,0 1 0,-3 19 0,5-22 33,1-1-1,0 1 1,1 0 0,0-1-1,3 16 1,-3-22 9,2 0 1,-1 0 0,0 0-1,1 0 1,0 0 0,0 0 0,1 0-1,-1-1 1,1 1 0,0-1-1,0 0 1,1 0 0,-1 0 0,7 5-1,-3-4 23,1 1-1,0-1 1,0-1-1,0 1 1,1-2-1,-1 1 1,14 3-1,65 11 370,-86-18-426,29 6-119,0-2 1,0-1 0,0-2-1,0-1 1,1-1 0,48-8 0,-68 6-627,-1 1 0,0-2 1,0 1-1,-1-1 0,1-1 1,-1 0-1,13-8 0,15-11-2379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2:07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344 673 5568,'0'0'155,"0"0"0,0 1 0,0-1 0,0 0 1,0 1-1,0-1 0,0 0 0,0 1 0,0-1 0,-1 0 0,1 0 0,0 1 1,0-1-1,0 0 0,-1 0 0,1 0 0,0 1 0,0-1 0,0 0 1,-1 0-1,1 0 0,-1 1 96,1-1-204,0 0 1,0 0 0,0-1 0,1 1 0,-1 0-1,0 0 1,0 0 0,0 0 0,0 0 0,0 0 0,0 0-1,0 0 1,0 0 0,-1-1 1052,1 1-1053,0 0 1,0-1 0,0 1 0,0 0 0,0 0 0,0 0-1,-1 0 1,1 0 0,0 0 0,0 0 0,0 0-1,0 0 1,0 0 0,0 0 0,0 0 0,0 0 0,0 0-1,0 0 1,0 0 0,10-17 3018,34-60-180,40-81-2209,-67 130-602,10-16 130,3 1 0,2 1 1,1 2-1,2 1 0,79-67 1,-81 76-159,-24 20-86,1 1 1,1 0-1,20-13 1,-24 21-302,-7 6 173,-9 11 26,8-14 101,-102 158-8,38-49 129,-48 78 41,-94 116 880,-54 20 289,248-312-1155,-72 72 1051,77-79-758,11-12-154,21-23-3,134-133 181,-118 124-449,2 1 0,2 2 0,73-45 0,39-11-80,54-35-25,-167 97 75,-1-1-1,63-61 1,-13-3-459,-92 94 481,0 0 0,0 0 1,0 0-1,0 0 1,0 0-1,0-1 1,1 1-1,-1 0 1,0 0-1,0 0 0,0 0 1,0 0-1,0 0 1,0 0-1,1-1 1,-1 1-1,0 0 0,0 0 1,0 0-1,0 0 1,1 0-1,-1 0 1,0 0-1,0 0 0,0 0 1,0 0-1,1 0 1,-1 0-1,0 0 1,0 0-1,0 0 0,0 0 1,1 0-1,-1 0 1,0 0-1,0 7-73,-7 13 5,-51 86-215,37-71 297,-24 54 1,43-84 4,0 1 1,0 0-1,0 0 0,1 0 1,0 0-1,-1 12 1,2-16 0,0 0 0,0 0 1,0 0-1,1 0 1,-1 0-1,1 1 0,-1-1 1,1 0-1,-1 0 0,1-1 1,0 1-1,0 0 0,0 0 1,0 0-1,1-1 1,-1 1-1,0 0 0,1-1 1,-1 1-1,1-1 0,-1 0 1,1 1-1,0-1 1,2 1-1,-1 0 64,1 0-1,0-1 1,-1 1-1,1-1 1,0 0 0,0 0-1,0 0 1,0-1-1,0 1 1,0-1-1,0 0 1,0 0 0,0-1-1,7-1 1,-5 1-39,-1-1 1,0 0-1,0 0 1,0-1 0,0 1-1,0-1 1,-1 0-1,1-1 1,7-6-1,-4 2-27,-1-1 0,0 0 0,0 0 0,0 0 0,-1-1 0,-1 0 0,1-1 0,-2 1 0,7-22 0,-8 20-52,-1 0-1,0 0 1,-1 0-1,0-1 1,-1 1-1,0 0 1,-1 0-1,-1 0 1,0-1-1,0 2 1,-1-1 0,-1 0-1,-6-15 1,8 25 28,1 0 1,0-1 0,-1 1-1,1 0 1,-1 0 0,0 1-1,1-1 1,-4-3 0,3 4 17,0 0 1,1-1-1,-1 1 1,1-1-1,-1 1 1,1-1-1,-2-3 1,3 5-10,0-1 0,0 1 0,0 0 1,0-1-1,0 1 0,0-1 0,0 1 1,1 0-1,-1-1 0,0 1 0,0 0 1,0-1-1,0 1 0,0-1 0,1 1 1,-1 0-1,0 0 0,0-1 0,1 1 1,-1 0-1,0-1 0,1 1 0,-1 0 1,0 0-1,1-1 0,-1 1 0,0 0 1,1 0-1,-1 0 0,0 0 0,1-1 1,-1 1-1,1 0 0,-1 0 0,0 0 1,1 0-1,-1 0 0,1 0 0,-1 0 1,1 0-1,1-1 5,24-9 72,-13 5-66,25-8 0,-33 12-18,191-41 3,-146 33-24,0 3-1,51 1 1,-93 5 20,1 0 1,0 1-1,0 0 1,-1 0 0,1 1-1,0 1 1,-1-1 0,0 1-1,0 0 1,0 1-1,0 0 1,0 0 0,9 8-1,-15-10 9,1 1 1,-1 0-1,0-1 0,0 1 0,0 0 0,0 0 0,0 0 0,-1 0 1,0 0-1,1 0 0,0 7 0,7 38-7,-9-44 7,2 30-59,-2-1-1,-2 1 1,-9 57 0,5-47 56,-2 7 344,8-51-334,1 1 0,-1-1-1,0 0 1,0 1 0,0-1 0,0 0-1,0 1 1,0-1 0,0 0 0,1 0-1,-1 1 1,0-1 0,0 0 0,0 0-1,1 1 1,-1-1 0,0 0-1,0 0 1,1 0 0,-1 1 0,0-1-1,0 0 1,1 0 0,-1 0 0,0 0-1,1 0 1,-1 0 0,0 1 0,0-1-1,1 0 1,-1 0 0,0 0-1,1 0 1,-1 0 0,0 0 0,1 0-1,14-2 270,-12 1-251,21-3 62,0-2 1,43-15 0,45-27 328,-67 28-327,21-8-173,-2-4 0,72-46 1,-109 61-11,1-1 33,-1-1 0,39-34 0,-68 64-295,0 0 311,0 0 0,-5 13 0,-26 44-66,19-41 153,-21 56 0,33-77-34,1 1 0,-1-1 0,1 1 0,0 0 0,0 0 0,1-1 0,0 1 0,0 0 0,1 0 0,1 10 0,-1-13 9,1-1 0,-1 1 1,1 0-1,-1-1 0,1 1 0,0-1 0,0 0 1,1 0-1,-1 0 0,1 0 0,0 0 1,-1 0-1,1-1 0,0 1 0,1-1 0,-1 0 1,0 0-1,1 0 0,6 3 0,-4-3 30,0-1 0,0 1-1,0-1 1,0 0 0,0-1-1,0 0 1,0 0 0,0 0 0,0 0-1,7-2 1,11-1 58,46-5 228,113-28 1,-150 28-295,61-25 0,-77 26-22,-1-2 0,1 0 0,-2 0 0,1-2 1,18-16-1,-14 8-23,-1-1 0,-1-1 0,-1-1 0,-1-1 0,-1 0 0,-1-1 0,-1 0 0,14-38 1,-24 53-69,0 0 1,0-1 0,2-19-1,-5 28 63,0 0 0,1 0 0,-1-1-1,0 1 1,0 0 0,0 0 0,-1-1-1,1 1 1,0 0 0,0 0 0,-1 0 0,1-1-1,0 1 1,-1 0 0,1 0 0,-1 0-1,0 0 1,1 0 0,-1 0 0,0 0 0,0 0-1,1 0 1,-3-1 0,2 1-8,0 0 1,0 1 0,-1-1-1,1 1 1,0 0-1,-1-1 1,1 1 0,-1 0-1,1 0 1,0 0-1,-1 0 1,1 0 0,-1 0-1,1 0 1,0 0-1,-1 1 1,1-1-1,0 0 1,-1 1 0,-1 1-1,-10 4-30,1 0 0,0 2 0,0-1 0,1 2 0,0-1 0,1 2 0,-12 12-1,6-4 67,1 0 0,0 1 0,-15 28 0,23-36 48,1 0 0,1 1 0,0-1 0,1 1 0,0 0 0,-3 14 0,6-21-17,1 0-1,-1 0 0,1-1 1,0 1-1,1 0 0,-1 0 1,1 0-1,0 0 0,0 0 1,0 0-1,1-1 0,-1 1 1,1-1-1,0 1 0,1-1 1,-1 1-1,1-1 0,3 4 1,0-1 24,1-1 0,0 0 0,0 0 0,0 0 1,1-1-1,0 0 0,0 0 0,0-1 0,0 0 1,1-1-1,-1 0 0,1 0 0,13 2 0,6 0 74,0-1 0,1-2 0,28-1 0,129-8 216,-147 2-684,0-1 1,64-20-1,-25 2-291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2:19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310 133 3072,'3'-15'1381,"-1"10"1894,-6 22-81,-5 26-2430,-2-1 0,-1 0-1,-3-1 1,-22 46 0,15-44-466,-65 138 503,46-81 313,-36 143 1,78-333 1429,3 57-2502,2 0 1,11-37 0,4 11-6,54-103 0,-50 111-79,28-61-37,50-96-34,-96 195 49,1 1 1,1 0 0,0 0 0,0 1 0,1 0-1,1 1 1,20-16 0,-26 22 25,0 1 1,1 0-1,-1 0 1,1 1-1,-1-1 1,1 1-1,0 0 1,0 1-1,7-2 1,-8 3 15,-1 0 0,1 0 1,0 0-1,-1 0 0,1 1 1,-1 0-1,0 0 1,1 0-1,-1 0 0,0 1 1,0 0-1,1 0 0,6 4 1,-6-2 27,-1 0-1,1 0 1,-1 0 0,1 1 0,-1-1-1,-1 1 1,1 0 0,-1 1 0,1-1 0,-2 0-1,1 1 1,-1 0 0,1 0 0,-1 0-1,-1-1 1,2 11 0,0 2-10,-1-1 1,-1 1-1,0 0 0,-3 26 1,0-22 111,-1-1 1,-1 0-1,-1 0 1,0 0-1,-15 33 0,17-49-48,0 1 0,0-1 0,-1 1 0,1-1 0,-1 0 0,-1 0 0,1-1-1,-1 1 1,0-1 0,0 0 0,0 0 0,0-1 0,-9 5 0,7-4-28,0-1 0,0-1 1,0 1-1,-1-1 1,1 0-1,-1-1 0,1 0 1,-1 0-1,0-1 0,1 1 1,-12-3-1,0 0-146,-44-4 308,62 6-187,0 0-6,1 0 1,0 0-1,-1 0 1,1 0-1,0 0 1,0 0-1,-1 0 1,1 0-1,0 0 1,0-1-1,-1 1 1,1 0-1,0 0 1,0 0-1,-1 0 1,1 0-1,0-1 1,0 1-1,-1 0 1,1 0-1,0 0 1,0-1-1,0 1 1,0 0-1,-1-1 0,-11-10 7,11 11-13,1-1 0,-1 1-1,0-1 1,1 0 0,-1 1-1,1-1 1,-1 1-1,1-1 1,-1 0 0,1 0-1,0 1 1,-1-1 0,1 0-1,0 0 1,-1 0 0,1 0-85,0 0 1,0 1-1,1-1 1,-1 1-1,0-1 1,0 1-1,0-1 1,1 1-1,-1-1 1,0 1-1,0-1 1,1 1-1,-1 0 1,1-1-1,-1 1 1,0-1-1,1 1 1,-1 0-1,1-1 1,-1 1-1,1 0 1,0-1-1,38-17-12187,-20 9 8731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2:21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390 485 3552,'8'5'10756,"-18"3"-11032,-81 81 1652,-160 155 389,247-240-1734,-2 3-16,-1 0 0,2 1 1,-1-1-1,-6 12 0,12-18 7,-1 0 1,0 1-1,1-1 0,-1 0 0,1 0 0,-1 1 0,1-1 0,0 0 1,-1 1-1,1-1 0,0 0 0,0 1 0,0-1 0,0 0 0,0 1 0,0-1 1,0 0-1,1 1 0,-1-1 0,0 0 0,1 0 0,-1 1 0,1-1 0,-1 0 1,1 0-1,0 1 0,-1-1 0,1 0 0,0 0 0,0 0 0,0 0 1,0 0-1,0 0 0,0-1 0,0 1 0,0 0 0,0 0 0,2 0 0,0 0 43,1 1 0,-1-1 0,0 0-1,1-1 1,-1 1 0,1-1-1,-1 1 1,0-1 0,1 0 0,-1 0-1,1-1 1,-1 1 0,1-1-1,5-1 1,4-2 92,0-1-1,17-8 0,-18 6-117,-1 0-1,1-1 1,-1 0-1,0-1 1,-1 0-1,0-1 1,-1 0-1,0 0 1,0-1-1,-1 0 1,9-18-1,2-7-19,-1-1-1,20-62 1,-34 90-34,1-5-87,0 1 1,-1-1-1,-1 0 1,0-1-1,1-16 1,-13 135-208,0-13 255,9-78 90,0 1 1,1-1-1,0 0 0,6 23 0,-5-27 19,-1-2 32,1 0 1,1 1-1,-1-1 1,1 0-1,5 8 1,-8-14-63,1 0 0,-1 0 0,1 0 0,0 0 1,0 0-1,-1 0 0,1 0 0,0-1 0,0 1 0,0 0 1,0 0-1,0-1 0,0 1 0,0-1 0,0 1 0,0-1 0,0 1 1,1-1-1,-1 0 0,0 0 0,0 1 0,0-1 0,0 0 0,1 0 1,-1 0-1,0 0 0,0 0 0,0 0 0,0-1 0,1 1 1,-1 0-1,0-1 0,0 1 0,0-1 0,0 1 0,0-1 0,0 1 1,0-1-1,0 0 0,2-1 0,14-12 66,0-1 0,-1 0 1,16-19-1,-16 16-45,107-134 50,-63 72-32,-51 69-56,-5 5-94,0 1 0,0 0 1,1 0-1,0 0 0,0 1 0,9-8 1,-13 12 77,-1 0 0,1-1-1,-1 1 1,0 0 0,1 0 0,-1-1 0,1 1 0,-1 0 0,1 0 0,-1 0 0,1 0 0,-1 0 0,0 0 0,1 0 0,-1 0-1,1 0 1,-1 0 0,1 0 0,-1 0 0,1 0 0,-1 0 0,1 0 0,-1 0 0,1 1 0,-1-1 0,0 0 0,1 0-1,-1 1 1,1-1 0,-1 0 0,0 0 0,1 1 0,-1-1 0,0 0 0,1 1 0,-1-1 0,0 1 0,1 0 0,8 20-58,-7-13 100,6 16-67,-2 1 0,-1 0 0,3 48-1,-5-44 95,0 0-1,13 48 0,-12-64-5,1 0-1,0-1 1,0 1 0,11 17-1,-14-27-13,1 0-1,-1 0 1,0-1 0,1 1-1,0 0 1,-1-1-1,1 0 1,0 1-1,5 2 1,-6-4 3,0-1 1,1 1-1,-1 0 1,0 0-1,1-1 1,-1 1-1,0-1 1,1 0-1,-1 0 1,0 0-1,1 0 0,-1 0 1,1 0-1,-1-1 1,0 1-1,3-2 1,3 0 12,-1-1 1,0-1-1,0 1 1,0-1-1,0 0 1,-1 0-1,9-8 1,-3 1-41,-1 0 0,19-26 1,62-102 34,-58 85 12,60-75 1,-46 74-17,66-83 212,-101 119-258,0 0 0,-2-1 0,0-1 0,-2 1 0,14-42 0,-23 62-5,13-54-92,-13 49 49,1 0 0,-1-1 0,0 1 0,0 0 0,0 0 0,-1-1 0,1 1 0,-3-5 0,3 9 35,0 1 0,0 0 1,0 0-1,0 0 0,0-1 0,-1 1 0,1 0 0,0 0 1,0 0-1,0-1 0,0 1 0,-1 0 0,1 0 1,0 0-1,0 0 0,0 0 0,-1-1 0,1 1 1,0 0-1,0 0 0,-1 0 0,1 0 0,0 0 1,0 0-1,0 0 0,-1 0 0,1 0 0,0 0 0,0 0 1,-1 0-1,1 0 0,0 0 0,0 0 0,-1 0 1,1 0-1,0 0 0,0 0 0,-1 1 0,1-1 1,0 0-1,0 0 0,0 0 0,-1 0 0,1 0 0,0 1 1,0-1-1,0 0 0,-1 0 0,1 0 0,0 0 1,0 1-1,0-1 0,0 0 0,-12 13-14,12-13 10,-10 13-54,-44 54-35,-62 100 0,106-147 129,0 0 0,1 1 0,1 0 0,1 0 0,1 1 0,-6 43 1,5-4 136,3 78 1,4-128-143,0-1-1,1 1 1,0 0-1,1 0 1,3 11-1,0-6-107,-3-6 97,2 0 1,-1-1-1,1 1 0,6 10 1,-9-17 18,1-1 0,0 1 0,0-1 1,0 0-1,0 1 0,0-1 1,1 0-1,-1 0 0,1 0 1,-1-1-1,1 1 0,0 0 0,0-1 1,0 0-1,-1 0 0,1 0 1,0 0-1,4 0 0,2 1 55,0-2 0,0 1 0,0-1 0,0-1 0,0 0 0,0 0 0,0 0 0,0-1 0,-1-1-1,1 1 1,-1-2 0,1 1 0,15-9 0,-9 2-61,0 0 1,-1 0-1,0-1 1,-1-1-1,0-1 0,14-16 1,-10 6 14,-2-1 1,-1-1 0,17-38 0,-20 42-51,15-36-307,-25 54-33,-3 9 175,-4 11 75,-11 89-127,9-53 177,5-35 135,1 1 0,1 0-1,1-1 1,0 1 0,5 31 0,-5-49-61,0-1 0,1 1 0,-1 0 0,0 0 0,0 0 0,1 0 0,-1 0 0,0 0 0,1-1 0,-1 1 0,1 0 0,-1 0 0,1-1 0,-1 1 1,1 0-1,0-1 0,-1 1 0,1 0 0,0-1 0,0 1 0,-1-1 0,3 1 0,-2 0-3,0-1 0,1 0 0,-1 0-1,1 0 1,-1 0 0,0 0 0,1 0 0,-1 0 0,1 0-1,-1-1 1,0 1 0,1 0 0,1-2 0,5-1 29,-1-1 1,1 0 0,13-11-1,-16 11-6,200-138-4,-109 77-159,-96 65 117,0 0 1,0 0-1,0 0 1,0-1 0,0 1-1,0 0 1,1 0 0,-1 0-1,0 0 1,0 0-1,0 0 1,0 0 0,1 0-1,-1 0 1,0 0-1,0-1 1,0 1 0,0 0-1,0 0 1,1 0-1,-1 0 1,0 0 0,0 0-1,0 0 1,0 0 0,1 0-1,-1 0 1,0 1-1,0-1 1,0 0 0,0 0-1,1 0 1,-1 0-1,0 0 1,0 0 0,0 0-1,0 0 1,0 0 0,1 0-1,-1 1 1,0-1-1,0 0 1,0 9-131,-8 15-37,-3-3 82,0 0 0,-19 25 0,16-25 71,1 0 1,-13 30-1,24-46 39,0-1 0,1 1 0,-1-1 0,1 1-1,0 0 1,1 0 0,-1-1 0,1 10 0,0-13-8,0 1 1,1-1 0,-1 0-1,0 1 1,1-1-1,-1 1 1,0-1 0,1 0-1,0 1 1,-1-1 0,1 0-1,0 0 1,0 1 0,-1-1-1,1 0 1,0 0-1,0 0 1,0 0 0,0 0-1,1 0 1,-1 0 0,0-1-1,0 1 1,0 0 0,1-1-1,-1 1 1,0-1-1,1 1 1,-1-1 0,1 1-1,-1-1 1,0 0 0,3 0-1,3 0 38,1 0-1,0 0 1,0-1 0,0 0-1,0-1 1,12-3-1,46-20 78,-47 17-83,-4 2-32,0-1 0,0-1 0,-1-1 1,0 0-1,-1 0 0,16-15 1,-11 6 30,0-1 1,-1-1 0,21-31 0,78-131 25,-47 81-13,20-30-77,-65 93 57,27-62 0,-34 64 31,20-54-358,-37 89 261,1 0-1,-1 0 1,0 0 0,1 1-1,-1-1 1,0 0 0,0 0-1,0 0 1,0 0 0,0 0-1,0 0 1,0 0 0,0-1-1,0 2 24,-1 0-1,1 0 0,0-1 0,0 1 0,0 0 0,0 0 0,-1 0 0,1 0 0,0 0 0,0 0 0,-1 0 0,1 0 0,0 0 0,0 0 0,0 0 0,-1 0 0,1 0 0,0 0 0,0 0 0,0 0 0,-1 0 0,1 1 0,0-1 0,0 0 0,0 0 0,-1 0 0,1 0 0,0 0 1,0 0-1,0 0 0,0 1 0,0-1 0,-1 0 0,1 0 0,-21 22-242,18-19 232,-13 16-69,2 0 0,-15 25 0,-23 49-124,42-74 177,-6 14 70,1 0 0,1 1 1,2 1-1,1 1 0,2-1 1,2 1-1,1 1 1,2-1-1,1 1 0,3 54 1,1-87-30,-1 6 58,1 0 0,0 0-1,1 0 1,3 13 0,-4-21-44,0 0 0,0 0 1,0 0-1,0 0 0,0 0 1,0 0-1,0 0 0,0 0 1,1 0-1,-1-1 0,1 1 1,0 0-1,-1-1 0,1 0 0,0 1 1,0-1-1,0 0 0,0 0 1,0 0-1,0 0 0,0 0 1,0 0-1,0-1 0,0 1 1,4 0-1,1-1 3,0 0-1,0-1 1,-1 1 0,1-1 0,0-1-1,0 1 1,-1-1 0,1 0 0,7-4 0,8-5 38,25-15 1,-28 13 0,0-1 0,-1 0 0,19-20 0,45-54-40,-75 79-58,38-51-75,-43 58 97,-2 1 8,1 1 0,-1-1 0,0 1 0,1-1 0,-1 0-1,0 1 1,1-1 0,-1 0 0,0 1 0,0-1 0,1 0 0,-1 1 0,0-1 0,0 0 0,0 1 0,0-2 0,0 2 0,0-1-1,0 1 1,-1 0 0,1 0 0,0-1 0,0 1 0,0 0 0,-1 0 0,1-1 0,0 1 0,0 0-1,0 0 1,-1 0 0,1 0 0,0-1 0,0 1 0,-1 0 0,1 0 0,0 0 0,-1 0 0,1 0-1,0 0 1,0 0 0,-1 0 0,1 0 0,-3-1-17,1 1 0,-1 1 0,1-1 0,0 0 1,-1 0-1,1 1 0,0 0 0,-3 0 0,-9 5-16,1 1 0,-1 0 0,1 0 0,1 2 0,-1-1 0,-14 15 0,11-8 34,1 1 0,0 0 0,-22 33-1,33-43-3,1 0 0,0 0-1,0 0 1,0 0-1,1 0 1,-3 11 0,5-14 20,-1-1 1,1 1 0,0 0-1,-1 0 1,1 0-1,1-1 1,-1 1 0,0 0-1,1 0 1,-1-1 0,1 1-1,0 0 1,0 0-1,0-1 1,0 1 0,0-1-1,1 1 1,2 3 0,0-1 13,1-1 0,0 1 0,1-1 0,-1 0 0,1 0 1,0 0-1,0-1 0,0 0 0,1 0 0,11 3 0,-3-1 17,-1-2 0,1 0-1,0-1 1,15 1 0,-8-2-11,73 0-1204,-79-2-1229,-1 0 1,16-5 0,-29 6 1992,-1 0 0,1 0 1,0-1-1,-1 1 0,1-1 1,-1 1-1,0-1 0,1 1 1,-1-1-1,1 0 0,-1 0 1,0 0-1,0 0 0,1 0 0,-1 0 1,0 0-1,1-2 0,4-6-2370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2:22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29 6304,'-19'-3'2848,"33"-6"-2464,-4 1-128,8 8-224,8-8-640,6 8 320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2:22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6240,'13'-12'2816,"72"-4"-2464,-12 4 896,-2 9-768,42-14 224,-2 9-416,26-4 96,-16 4-224,4 1 0,-12 7-96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2:26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13 954 3968,'-13'3'11226,"27"-4"-9215,-6-3-1795,-1 1 1,1-2-1,-1 1 1,0-1 0,0 0-1,0 0 1,11-13-1,-10 10-114,114-112 301,118-152 0,-234 264-363,0 1 12,1 0 0,-2-1 0,1 0 0,-1 0 0,6-14 0,-11 22-58,0 0 1,0 0 0,0 0-1,0 0 1,0 1 0,0-1-1,0 0 1,0 0 0,0 0-1,0 0 1,0 0-1,0 0 1,-1 0 0,1 0-1,0 0 1,0 0 0,0 0-1,0 0 1,0 0 0,0 0-1,0 0 1,0 0 0,0 0-1,0 0 1,0 0 0,0 0-1,0 0 1,-1 0-1,1 0 1,0 0 0,0 0-1,0 0 1,0 0 0,0 0-1,0 0 1,0-1 0,0 1-1,0 0 1,0 0 0,0 0-1,0 0 1,0 0 0,0 0-1,0 0 1,0 0-1,0 0 1,0 0 0,0 0-1,0 0 1,-1 0 0,1 0-1,0 0 1,0-1 0,0 1-1,-10 9-135,-12 15 150,-6 18-9,3 1 0,1 1 0,3 2 0,-20 58 0,36-89 57,0 0 0,-4 24 0,8-33-27,0 0-1,1 0 1,0 0 0,0 1 0,0-1 0,0 0 0,1 0 0,0 0 0,3 10-1,-3-14 23,1 1-1,-1-1 0,1 1 1,0-1-1,0 1 0,-1-1 1,1 0-1,1 0 0,-1 0 1,0 0-1,0-1 0,1 1 1,-1-1-1,1 1 0,0-1 1,-1 0-1,1 0 0,0 0 1,0 0-1,-1 0 0,7 0 1,1 1 77,0-1 0,1-1 1,-1 0-1,20-2 0,-13-1-79,-1 0 1,0-1-1,0-1 0,0 0 0,-1-1 0,1-1 0,-2-1 0,18-10 0,-11 4-32,0-2-1,-2 0 1,1-1-1,27-33 1,13-17-173,-48 51 156,-10 14-3,-1 0 0,1-1 0,0 1 0,0 0 1,0 0-1,0 0 0,0 0 0,3-1 0,8-6 1,0 1 0,0 0 0,1 1 0,0 1 0,1 0 0,0 1 0,-1 1 0,1 0 0,20-2 0,9 1-60,-21 3 95,1-1 0,-1-1 0,43-13-1,-64 16-2,7-3 55,-9 4-84,0 0 0,1-1 0,-1 1-1,0 0 1,0 0 0,0-1 0,0 1 0,0 0 0,0 0 0,0-1 0,0 1-1,0 0 1,0 0 0,0-1 0,0 1 0,0 0 0,0 0 0,0-1-1,0 1 1,0 0 0,0 0 0,0-1 0,0 1 0,-1 0 0,1 0 0,0-1-1,0 1 1,0 0 0,0 0 0,-1 0 0,1-1 0,0 1 0,0 0 0,0 0-1,-1 0 1,1 0 0,0 0 0,0-1 0,0 1 0,-1 0 0,1 0-1,0 0 1,0 0 0,-1 0 0,1 0 0,-5-2-8,0-1-1,1 1 1,-1 1-1,0-1 1,0 1 0,0 0-1,0 0 1,0 0-1,0 1 1,-1 0 0,1 0-1,0 0 1,-10 2-1,-1 1-71,-1 1-1,-29 11 1,23-6 33,0 2 1,0 0-1,1 2 1,-38 28 0,-68 72-81,122-106 87,-45 47 2,47-49 38,0 0 0,0 0-1,0 1 1,1-1 0,0 1-1,1 0 1,-1 0 0,-2 12-1,4-16 20,1 1-1,0-1 0,-1 0 0,1 1 0,0-1 0,0 0 1,1 1-1,-1-1 0,0 0 0,1 1 0,0-1 1,-1 0-1,1 0 0,0 0 0,0 0 0,0 1 0,0-1 1,1-1-1,-1 1 0,0 0 0,1 0 0,0 0 1,2 2-1,-1-2 17,0 0 1,0 0 0,0 0 0,1-1-1,-1 1 1,0-1 0,1 0 0,-1 0-1,1 0 1,0 0 0,-1 0 0,1-1-1,0 0 1,6 0 0,6-1 48,0-2-1,-1 0 1,1 0 0,-1-2-1,0 0 1,17-8 0,-8 2 20,0-2-1,40-28 1,-36 19-79,-2-1-1,0-1 1,-1-1-1,-1-2 0,20-30 1,88-151 166,-107 163-198,-3-1 0,-1-1-1,-3-1 1,-1-1 0,16-83-1,-29 112-271,-1-1 0,2-29-1,-5 50 266,0 0 1,0-1-1,0 1 0,0 0 0,0 0 0,0 0 0,0-1 0,0 1 1,0 0-1,0 0 0,0 0 0,0-1 0,0 1 0,0 0 0,0 0 1,0 0-1,0-1 0,-1 1 0,1 0 0,0 0 0,0 0 1,0 0-1,0-1 0,0 1 0,0 0 0,0 0 0,-1 0 0,1 0 1,0 0-1,0-1 0,0 1 0,-1 0 0,-6 6-317,-11 24 206,0 0-1,-23 55 0,23-45 111,2-5 20,2 1 0,1 1 0,2 0 0,-11 70 0,18-75 5,1-1-1,2 0 1,1 1 0,1-1 0,2 1 0,9 40 0,-8-55 1,1-1 0,0 1 0,2-1 0,14 27 0,-17-35 53,1-1 1,0 1 0,1-1 0,-1 0 0,1-1-1,0 1 1,1-1 0,0 0 0,0-1 0,14 9 0,-18-13-35,0 1 1,0-1-1,0 0 1,0 0 0,0-1-1,1 1 1,-1-1 0,0 1-1,1-1 1,-1 0-1,0 0 1,5-1 0,-2 0-2,1-1 1,-1 1 0,0-1 0,0-1 0,11-4 0,-1-3 43,-1 0 1,1-1-1,17-17 1,-16 12-48,0-1 0,-1 0 0,-1-1 0,0-1 1,-2-1-1,0 0 0,-1 0 0,-1-2 0,-1 1 0,8-27 0,-15 37-55,0-1 1,1-19-1,-4 25-5,1 4 10,-1 0 1,0 0-1,0-1 0,0 1 0,0 0 0,-1 0 0,1 0 0,-1 0 1,1 0-1,-1-1 0,0 1 0,1 0 0,-1 0 0,-3-3 0,4 4 5,-1 0 0,0 0 0,0 0 0,0 1 0,0-1 0,0 0 0,0 0 0,0 1 0,0-1 0,0 1-1,0-1 1,0 1 0,-1-1 0,1 1 0,0 0 0,0-1 0,0 1 0,-1 0 0,1 0 0,0 0-1,0 0 1,-1 0 0,1 0 0,0 0 0,0 1 0,-2-1 0,-1 2-11,-1-1 0,1 1-1,0 0 1,0 0 0,0 1 0,0-1 0,0 1-1,0 0 1,1 0 0,-7 7 0,0 1-6,1 0 1,-8 13-1,7-6 32,0-1 0,1 1 0,-9 28 0,-13 58-27,29-95 66,0 0 1,0 0-1,1 1 0,0-1 1,0 0-1,1 1 0,1-1 1,-1 1-1,4 14 0,-3-23-8,-1 1-1,1-1 1,-1 1 0,1-1-1,0 1 1,-1-1-1,1 0 1,0 1-1,0-1 1,0 0-1,0 0 1,0 1 0,0-1-1,1 0 1,-1 0-1,0 0 1,0 0-1,1-1 1,-1 1 0,1 0-1,-1 0 1,1-1-1,-1 1 1,1-1-1,-1 1 1,1-1-1,1 0 1,3 1 20,0-1 0,0 0 0,0-1 0,-1 1 0,11-3 0,11-4 57,-1-2 0,1 0 0,35-19 0,-40 18-82,79-41-176,23-9-118,-123 59 248,1 0-1,0 1 1,-1-1 0,1 1-1,0-1 1,0 1 0,-1 0-1,1-1 1,0 1-1,0 0 1,-1 0 0,1 0-1,0 1 1,0-1-1,1 1 1,-1-1 8,-1 1 0,0 0-1,0-1 1,0 1 0,0 0 0,0 0-1,0-1 1,-1 1 0,1 0-1,0 0 1,0 0 0,-1 0 0,1 0-1,0 0 1,-1 1 0,1-1 0,-1 0-1,0 0 1,1 0 0,-1 0 0,1 2-1,0 4 13,-1 0 0,1 0 0,-1 0 0,0-1 0,0 1 0,-1 0 0,0 0 0,-1 0 0,1-1 0,-3 8 0,-5 10 114,-16 30 0,17-36-79,3-9 15,1-2 328,4-7-366,0 1 0,0-1 0,0 0 0,0 0 0,1 0 0,-1 0 0,0 0 0,0 0 0,0 0 0,0 0 0,0 1 0,0-1 0,1 0 0,-1 0 0,0 0 0,0 0 0,0 0-1,0 0 1,0 0 0,1 0 0,-1 0 0,0 0 0,0 0 0,0 0 0,0 0 0,0 0 0,1 0 0,-1 0 0,0 0 0,0 0 0,0 0 0,0 0 0,0 0 0,1 0 0,-1 0 0,0 0 0,0-1 0,0 1 0,0 0 0,0 0 0,1 0 0,6-3 40,1 0 0,0 0 0,-1 0 1,1-1-1,-1 0 0,0-1 0,0 0 1,-1 0-1,7-7 0,7-7-44,22-32-1,-19 24-38,-23 27 30,2-3-25,0 1-1,0 0 1,0-1-1,0 1 1,5-3-1,-6 5 23,0-1 0,-1 1 0,1 0 1,-1 0-1,1-1 0,-1 1 0,1 0 0,-1 0 1,1 0-1,0 0 0,-1 0 0,1 0 0,-1 0 1,1 0-1,-1 0 0,1 0 0,0 0 0,-1 0 0,1 1 1,-1-1-1,1 0 0,-1 0 0,1 1 0,-1-1 1,1 0-1,-1 1 0,1-1 0,-1 0 0,1 1 0,-1-1 1,0 1-1,1-1 0,-1 0 0,1 1 0,-1-1 1,0 1-1,1 0 0,1 4-46,0 0 0,0-1 0,-1 1 1,1 0-1,-1 0 0,0 0 0,-1 0 0,1 9 0,0 0 28,0-5 33,0-1-1,1 1 1,0-1-1,0 0 1,5 12-1,-6-18 8,0 0 0,0 0 0,0 0 0,1 0 0,-1 0 0,0-1 0,1 1-1,0 0 1,-1-1 0,1 1 0,0-1 0,-1 1 0,1-1 0,0 0 0,0 0-1,0 0 1,0 0 0,1 0 0,-1 0 0,0-1 0,0 1 0,0-1 0,1 1 0,-1-1-1,4 0 1,0 0 36,1-1 0,-1 0 0,0 0 0,1 0-1,-1-1 1,0 0 0,12-5 0,39-26-37,-37 21 3,-3 2-3,0-1 1,-1 0-1,-1-1 0,1-1 0,-2-1 1,16-17-1,-3-6 26,-1-2 0,33-67 0,-27 43-15,-2-2 1,-3-2 0,32-121-1,-57 177-42,6-19-68,-2 0 0,-1-1 0,1-33 0,-7 54-94,-1 13-179,-3 18-126,5-18 520,-23 97-164,-21 139 35,37-174 155,3 1 0,3 0-1,13 107 1,-7-147 32,1 0-1,1-1 1,18 42 0,-25-66-68,1 1 1,0-1 0,0 1 0,0-1 0,0 1 0,0-1 0,0 0 0,0 1 0,0-1 0,1 0-1,-1 0 1,0 0 0,1 0 0,-1 0 0,1 0 0,-1 0 0,1-1 0,-1 1 0,1 0 0,0-1-1,-1 1 1,1-1 0,0 0 0,-1 0 0,1 1 0,0-1 0,-1 0 0,1 0 0,0-1 0,0 1-1,-1 0 1,4-1 0,1-1-9,0 0 0,-1 0 0,1 0 0,-1-1 0,1 0 0,-1 0 0,8-5 0,0-2-715,-8 7-358,1-1-1,-1 0 1,0-1-1,5-5 1,-2 1-888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2:27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21 7808,'-47'-17'7276,"51"16"-5522,13-1-627,26 1-1279,143 23 610,-168-19-500,0 1-1,27 10 0,-13 1-3135,-10 1 1109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2:27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65 236 3904,'-1'19'2440,"-7"35"-1,4-27-582,-24 124 2569,17-107-3872,8-34-453,0 0-1,1 0 0,0 0 1,-1 13-1,3-22-153,0 1 0,1-1 0,-1 0 0,0 0 0,0 1 0,1-1 0,-1 0 0,1 0 0,-1 0 0,1 0 0,0 2 0,0-3-107,-1 1 1,0-1-1,0 0 1,0 1 0,1-1-1,-1 0 1,0 1-1,1-1 1,-1 0 0,0 0-1,1 1 1,-1-1-1,0 0 1,1 0 0,-1 1-1,1-1 1,-1 0-1,0 0 1,1 0 0,-1 0-1,1 0 1,-1 0-1,0 0 1,1 0 0,-1 0-1,1 0 1,-1 0-1,1 0 1,0 0 0,2 0-1745</inkml:trace>
  <inkml:trace contextRef="#ctx0" brushRef="#br0" timeOffset="1">88 179 5312,'-8'-56'2400,"3"28"-2080,0 13 1600,10 6-1120,-10-7 512,5 4-768,-5 1-256,5 2-160,0-2-320,10 6 96,-2-2-384,2 7 256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2:28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379 26 3648,'0'-14'1173,"0"13"-1047,0 1 0,0-1-1,8-8 7941,-13 21-4946,-12 4-465,17-16-2484,-5 0 121,3 0-211,4 0 10,-2 0 213,0 3-598,0 0 251,-1 0 0,0 0 0,0 0 0,0 0 0,-2 4 0,-2 6-13,-49 207 213,25-82 411,9-61 11,-45 114 0,60-178-472,-3 6 327,-14 24 1,22-42-524,0-1 0,0 0 1,0 0-1,0 0 0,0 0 1,0 0-1,0 1 0,0-1 1,0 0-1,0 0 0,0 0 1,0 0-1,0 0 0,0 0 1,0 1-1,0-1 0,-1 0 1,1 0-178,0 0 177,0 0 0,0 0 0,0 0 1,0 0-1,-1 1 0,1-1 1,0 0-1,0 0 0,0 0 1,0 0-1,0 0 0,-1 0 1,1 0-1,0 0 0,0 0 1,0 0-1,0 0 0,0 0 1,0 0-1,-1 0 0,1 0 1,0 0-1,0 0 0,0 0 1,0 0-1,0-1 0,-1 1 1,-3-9-6410,0-4 3410,-2 1 1210,0-2 1041,-1 0 0,-14-21 0,-10-4 2778,18 24-76,2 1 1,0-2-1,-9-16 1,19 30-1719,0 0 0,1 0 0,-1 0 0,0 0 0,1 0 0,-1 0 0,1-1 0,0 1 0,0 0 0,-1 0 0,1 0 0,1 0 0,-1 0 0,0-1 0,0 1 0,1 0 0,0 0 0,-1 0 1,1 0-1,0 0 0,0 0 0,0 0 0,1-2 0,3-2 84,1-1-1,-1 1 1,1-1 0,11-7 0,-9 6-179,17-13 45,1 0 0,1 2 0,44-25 0,-52 35-568,0 0-1,0 1 1,1 1 0,0 0-1,0 2 1,36-5 0,-46 9 254,-1 0 1,0 1-1,0 1 1,0-1 0,0 2-1,12 2 1,-16-3 153,0 1 0,-1-1 0,1 1 0,-1 0 1,1 1-1,-1-1 0,0 1 0,0 0 0,0 0 0,0 0 0,-1 0 1,1 1-1,3 4 0,-2-1 95,-1-1 1,0 0-1,-1 1 0,0 0 0,0 0 1,0 0-1,-1 0 0,0 0 1,0 1-1,-1-1 0,0 0 0,0 1 1,-1-1-1,0 1 0,0-1 1,-1 1-1,0-1 0,-3 15 0,-5 5 751,0 0 0,-2-1 0,-24 44-1,9-20-521,20-39-225,0 0 0,-1-1 0,-9 11 0,13-18-1527,4-6-90,8-19-1389,26-151-679,-28 132 3612,20-134 1877,-25 159-1593,-1 10-267,0-1 0,0 1 0,1 0-1,-1-1 1,1 1 0,1 0 0,2-6 0,-5 11-8,0 1 1,0 0 0,0 0-1,1 0 1,-1-1-1,0 1 1,0 0 0,0 0-1,0 0 1,0-1 0,0 1-1,0 0 1,0 0-1,1 0 1,-1 0 0,0 0-1,0-1 1,0 1-1,0 0 1,0 0 0,1 0-1,-1 0 1,0 0 0,0 0-1,0 0 1,1-1-1,-1 1 1,0 0 0,0 0-1,0 0 1,1 0-1,-1 0 1,0 0 0,0 0-1,0 0 1,1 0 0,-1 0-1,0 0 1,0 0-1,0 0 1,1 0 0,-1 1-1,0-1 1,0 0 0,0 0-1,1 0 1,-1 0-1,0 0 1,0 0 0,0 0-1,0 1 1,0-1-1,1 0 1,-1 0 0,0 0-1,0 0 1,0 1 0,0-1-1,0 0 1,0 0-1,0 0 1,1 0 0,-1 1-1,0-1 1,0 0 0,0 1-1,9 9-825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0:06.8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77 10304,'3'-8'4672,"2"8"-4064,0-4 1983,4 4-1535,4-8 416,5 5-864,6-11-384,-3 11-128,2-5-544,4 4 256,-4-4-3488,4 8 1985,-1-8-6881,6 0 4800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2:29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0 237 4064,'1'4'351,"0"0"1,0 0-1,0 0 0,0 1 1,1-1-1,0 0 0,-1 0 1,2-1-1,3 7 0,-4-8-46,0 0 0,0-1 0,0 0 0,0 1 0,0-1 0,0 0 0,0 0 0,1 0 0,-1 0 0,0 0 0,1-1 0,-1 1 0,1-1 0,-1 1-1,1-1 1,-1 0 0,5 0 0,0-1 92,1 1 0,-1-1 0,0 0 1,0-1-1,0 0 0,0 0 0,-1 0 0,1-1 0,0 0 0,8-6 0,-8 5-265,0-1 0,0 0 0,-1-1 0,1 1 0,-1-1 0,-1 0-1,1-1 1,-1 1 0,0-1 0,-1 0 0,0-1 0,0 1 0,0-1 0,3-10 0,-4 10-98,-1 1 0,0-1 0,-1 0 0,1 1 0,-2-1 0,1 0 0,-1-15 0,0 22-38,0 1 0,0 0 0,0 0 0,0-1 0,0 1 0,0 0 0,0-1 0,0 1 0,0 0 0,0-1 0,0 1 0,0 0 0,0 0 0,-1-1 0,1 1 0,0 0 0,0 0 0,0-1 0,0 1 0,0 0-1,-1 0 1,1-1 0,0 1 0,0 0 0,0 0 0,-1-1 0,1 1 0,0 0 0,0 0 0,-1 0 0,1 0 0,0 0 0,0-1 0,-1 1 0,1 0 0,0 0 0,-1 0 0,1 0 0,0 0 0,0 0 0,-1 0 0,1 0 0,0 0 0,-1 0 0,1 0 0,0 0 0,-1 0 0,1 0 0,0 0 0,0 0 0,-1 1 0,-1 0-29,0 1 0,0-1-1,0 1 1,1 0 0,-1 0 0,1 0-1,-2 2 1,-14 20 33,-20 41 1,32-56 91,1 1 0,0 0 1,0 0-1,1 0 1,0 1-1,1-1 0,1 1 1,-2 10-1,4-16 23,-1 0-1,1 0 1,0 0 0,0 0 0,0-1-1,1 1 1,-1 0 0,1-1-1,1 1 1,-1-1 0,0 0 0,7 8-1,-7-10-52,-1 1 0,1-1 0,0 0 0,0 0 0,1 0-1,-1-1 1,0 1 0,0 0 0,1-1 0,-1 1 0,1-1 0,0 0-1,-1 0 1,1 0 0,0 0 0,0-1 0,0 1 0,-1-1 0,1 1 0,0-1-1,0 0 1,0 0 0,3-1 0,1-1 18,0 0 0,0 0 0,0-1 0,0 0 0,-1-1 0,1 1 0,-1-1 0,0 0 0,0-1 0,0 0 0,5-5 0,3-5-34,0 0 0,19-29 1,48-91-155,-29 43 82,-48 87-7,-3 1-10,1 1 1,0 0-1,1 0 1,-1 0-1,0 0 1,1 0-1,5-4 1,-8 6 33,0 1 1,0 0-1,0 0 0,1 0 1,-1 0-1,0 0 0,0 0 1,0-1-1,1 1 0,-1 0 1,0 0-1,0 0 1,0 0-1,1 0 0,-1 0 1,0 0-1,0 0 0,0 0 1,1 0-1,-1 0 0,0 0 1,0 0-1,0 0 0,1 0 1,-1 0-1,0 0 0,0 0 1,0 0-1,1 1 0,-1-1 1,0 0-1,0 0 1,0 0-1,1 0 0,-1 0 1,0 0-1,0 1 0,0-1 1,2 10-130,-10 36 58,-2 0 0,-2 0 0,-2-1 0,-39 86 0,53-130 85,-5 10 149,0 0 0,0 0 0,-1 0 0,-1-1 0,1 0 0,-17 17 0,22-26-111,0 1 0,-1-1 1,1 0-1,0-1 0,-1 1 0,1 0 0,-1 0 1,1-1-1,-1 1 0,1 0 0,-1-1 1,1 0-1,-1 1 0,0-1 0,1 0 0,-1 0 1,1 0-1,-1 0 0,-3 0 0,4-1-23,-1 1 0,1-1 0,0 1-1,-1-1 1,1 0 0,0 0 0,0 1-1,0-1 1,0 0 0,0 0 0,0 0-1,0 0 1,0-1 0,0 1 0,0 0-1,0 0 1,1 0 0,-1-1 0,0 1 0,1 0-1,0-1 1,-1 1 0,0-3 0,1 3-18,0 0 0,-1 0 0,1 0 0,0 0 0,0-1 0,0 1 0,0 0 0,0 0 0,0 0 0,1 0 0,-1-1 0,0 1 0,0 0 0,1 0 0,-1 0 0,1 0 0,-1 0 0,1 0 0,-1 0 0,1 0 0,0 0 0,-1 0 0,1 0 0,0 0 0,0 1 0,0-1 0,0 0 0,0 0 0,0 1 0,0-1 0,1 0 0,8-3-18,0 1 1,1 0 0,-1 0 0,1 1 0,-1 1 0,1-1-1,21 2 1,-7-1 3,45-2-3998,86 6-1,-137 2-1834,-7 3 1920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2:29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92 9376,'-32'-52'4256,"27"32"-3680,0 12-128,10 3-352,0-2-320,9 7 128,4 4-960,3 7 576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2:32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171 569 3808,'-3'-50'8204,"3"50"-8119,0 0-43,0-1 1,0 1-1,0 0 0,0 0 1,0 0-1,0 0 0,0 0 1,0 0-1,0 0 0,0 0 1,0 0-1,0 0 1,0 0-1,0 0 0,0 0 1,0 0-1,0 0 0,-5 6 803,-4 9-491,-39 84 1148,-21 39 63,63-129-1419,-1 3 34,-9 23 0,14-32-105,1 1-1,0 0 1,0-1 0,0 1-1,1 0 1,-1-1 0,1 1 0,0 0-1,0-1 1,0 1 0,1 5-1,0-8-39,-1 1-1,1-1 1,-1 0-1,1 0 0,-1 0 1,1 0-1,-1 0 1,1 0-1,0 0 0,0 0 1,-1 0-1,1 0 1,0 0-1,0 0 0,0 0 1,0-1-1,0 1 1,0 0-1,0-1 0,1 1 1,-1-1-1,0 1 1,0-1-1,0 1 0,1-1 1,-1 0-1,0 0 1,0 0-1,1 0 0,-1 0 1,0 0-1,0 0 1,2 0-1,2-1 46,0 1 1,0-1-1,0-1 1,0 1-1,-1-1 1,1 1-1,6-5 1,2-2 7,0-1 1,-1-1 0,0 0-1,0-1 1,19-22 0,-16 16-67,26-31-78,56-83 0,-92 124 20,-1-1-48,1 1 0,0 0-1,8-7 1,-13 14 78,0 0 1,0-1-1,0 1 0,0 0 1,0 0-1,0 0 0,0 0 1,0 0-1,0 0 0,0 0 0,0-1 1,0 1-1,0 0 0,0 0 1,1 0-1,-1 0 0,0 0 1,0 0-1,0 0 0,0 0 1,0 0-1,0 0 0,0-1 1,1 1-1,-1 0 0,0 0 0,0 0 1,0 0-1,0 0 0,0 0 1,0 0-1,1 0 0,-1 0 1,0 0-1,0 0 0,0 0 1,0 0-1,0 0 0,1 0 0,-1 0 1,0 0-1,0 1 0,0-1 1,0 0-1,0 0 0,0 0 1,0 0-1,1 0 0,-1 0 1,0 0-1,0 0 0,0 0 1,0 0-1,0 1 0,0-1 0,0 0 1,-1 10-167,-14 40-161,-12 50 320,25-89 38,0 0-1,1 0 1,1 0 0,0 0-1,0 0 1,1 1-1,3 12 1,-4-21 0,1 1-1,1 0 1,-1-1 0,0 1 0,1 0-1,0-1 1,0 0 0,0 1 0,0-1-1,0 0 1,1 0 0,-1 0 0,1-1-1,0 1 1,5 3 0,-3-3 36,0 0 1,1 0-1,-1-1 1,1 0-1,-1 0 1,1 0-1,0 0 1,0-1-1,8 0 1,-1 0 41,0-1 0,1 0 1,-1-1-1,0-1 1,0 0-1,0-1 0,0 0 1,18-8-1,-23 8-76,-1 0 0,0-1 0,0 1 0,0-2 0,-1 1 0,1-1 0,-1 0 0,0 0 0,0-1 0,-1 0 1,1 0-1,-1 0 0,6-11 0,-1-3 32,-1-1 1,-1-1 0,-1 1 0,6-30-1,-9 31-140,-1-1-1,0 0 0,-2-1 0,0 1 0,-3-21 1,1 38 56,1 1 1,0-1-1,-1 1 1,0-1-1,0 1 1,0-1 0,0 1-1,-1 0 1,-1-4-1,2 6 10,0 0 0,0 0 1,1-1-1,-2 1 0,1 0 0,0 0 0,0 0 0,0 0 0,0 0 0,-1 0 1,1 1-1,0-1 0,-1 0 0,1 0 0,0 1 0,-1-1 0,1 1 0,-1 0 1,1-1-1,-1 1 0,1 0 0,-3 0 0,3 0 9,1 0 0,-1 0 0,0 0 0,1 0 0,-1 0 0,0 0 0,1 0 0,-1 1 0,0-1 0,1 0 0,-1 0 0,1 1 0,-1-1 0,1 0 0,-1 1 0,1-1 0,-1 1 0,1-1 1,-1 1-1,1-1 0,-1 1 0,1-1 0,0 1 0,-1-1 0,1 1 0,0-1 0,-1 1 0,1 0 0,0-1 0,-1 2 0,1-1 6,0 0 0,0 0 0,0 0-1,0 1 1,0-1 0,0 0 0,0 0 0,0 0 0,0 0 0,0 1 0,1-1 0,-1 0 0,1 0 0,-1 0 0,1 0-1,0 1 1,1 1 7,0 0 1,1 0-1,0 0 0,-1-1 0,1 1 0,0-1 0,0 0 0,1 0 0,-1 0 0,0 0 0,8 2 1,1 1 57,1-1 1,16 2 0,-5-2-25,1-1-1,-1-1 1,29-2 0,78-9 58,-81 4-158,120-14 39,-49 4 50,-107 15-101,-14 0 71,1 0 0,-1 0 0,0 0 0,0 0 0,0 0-1,1 0 1,-1 1 0,0-1 0,0 0 0,0 0 0,0 0 0,1 0 0,-1 0-1,0 0 1,0 0 0,0 1 0,0-1 0,1 0 0,-1 0 0,0 0 0,0 0-1,0 0 1,0 1 0,0-1 0,0 0 0,0 0 0,0 0 0,0 1 0,1-1 0,-1 0-1,0 0 1,0 1 0,-1 1 4,0-1-1,0 1 1,0 0 0,0 0-1,0 0 1,-1-1-1,1 1 1,0 0 0,-1-1-1,1 1 1,-3 1-1,-122 109-147,-40 41-10,161-148 153,1 0-1,-1 0 1,1 1 0,-6 9 0,10-14 13,-1 0 0,0 1 1,1-1-1,-1 0 0,1 0 0,-1 0 1,1 0-1,0 1 0,0-1 0,-1 0 1,1 0-1,0 0 0,0 1 0,0-1 1,0 0-1,0 0 0,1 1 0,-1-1 1,0 0-1,0 0 0,1 0 0,-1 1 1,1-1-1,-1 0 0,1 0 0,0 0 1,-1 0-1,1 0 0,0 0 0,0 0 1,-1 0-1,1 0 0,2 1 0,2 1 70,0 0 0,1 0 0,-1-1 0,1 0 0,0 0 0,0 0-1,0 0 1,0-1 0,0 0 0,0 0 0,8-1 0,11 0 207,34-5 0,-52 5-244,5-2 18,1 0 1,-1 0-1,0-1 1,20-8 0,-25 8-40,-1 0 1,1 0 0,-1-1 0,0 0-1,-1 0 1,1-1 0,-1 1-1,0-1 1,9-11 0,-7 7-41,0 0 0,-1-1-1,-1 0 1,1 0 0,-1-1 0,-1 0 0,0 1 0,4-20 0,-7 24 7,0 0 1,0 1-1,-1-1 1,0 0-1,0 1 1,0-1-1,-1 0 1,0 1-1,0-1 1,0 1-1,-1-1 1,1 1 0,-1 0-1,-1-1 1,1 1-1,-1 0 1,0 0-1,0 1 1,-5-6-1,5 6-12,-1 1-1,0 0 1,0 0-1,0 0 0,-1 0 1,1 1-1,-1-1 1,0 1-1,1 0 0,-1 1 1,0-1-1,0 1 1,0 0-1,0 0 0,-1 0 1,1 1-1,0 0 1,0 0-1,0 0 1,-5 2-1,8-2 14,0 0 1,1 1-1,-1-1 1,0 1-1,1 0 0,-1-1 1,1 1-1,-1 0 0,-2 2 1,3-3 7,1 0 0,0 0 0,0 1 0,-1-1 0,1 0-1,0 0 1,0 1 0,0-1 0,-1 0 0,1 0 0,0 1 0,0-1 0,0 0 0,0 1 0,-1-1 0,1 0 0,0 1 0,0-1 0,0 0-1,0 1 1,0-1 0,0 0 0,0 1 0,0-1 0,0 0 0,0 1 0,0-1 0,0 0 0,0 1 0,0-1 0,0 0 0,1 1 0,-1-1-1,0 0 1,0 0 0,0 1 0,0-1 0,1 0 0,-1 1 0,0-1 0,0 0 0,1 0 0,-1 0 0,0 1 0,0-1 0,1 0-1,-1 0 1,0 0 0,0 1 0,1-1 0,-1 0 0,0 0 0,1 0 0,5 3 29,1-1 0,-1 0 0,0 0 0,1 0 0,-1-1 0,1 0 0,0 0 0,-1 0 0,1-1 0,0 0 0,-1-1 0,1 1 0,11-4 0,1-1 11,-1 0 0,0-1-1,28-14 1,130-72-13,-146 77-52,142-58 7,-154 69-122,-17 3 131,-1 1 0,1 0 0,-1 0 0,0 0 0,1 0 1,-1 0-1,1 0 0,-1 0 0,1-1 0,-1 1 0,1 1 0,-1-1 0,1 0 0,-1 0 0,1 0 0,-1 0 0,1 0 0,-1 0 0,1 0 0,-1 1 0,1-1 0,-1 0 0,0 0 0,1 1 0,-1-1 1,1 0-1,-1 1 0,0-1 0,1 0 0,-1 1 0,0-1 0,1 1 0,-1-1 0,0 1 0,-1 5-10,0 0 0,-1 0 1,0 0-1,0-1 0,0 1 1,-1 0-1,-6 8 0,-1 7-50,9-19 69,-36 77 72,-36 121 0,72-197-29,0 0-1,0 0 1,1 0-1,-1 0 0,1 0 1,0 0-1,0 0 1,0 0-1,0 0 1,0 0-1,1 0 1,0 0-1,-1-1 0,1 1 1,2 5-1,-2-6-10,1-1 1,-1 1-1,0-1 0,0 1 0,1-1 0,-1 0 0,1 0 0,-1 0 1,1 0-1,-1 0 0,1 0 0,0 0 0,0 0 0,-1-1 0,1 1 0,0-1 1,0 1-1,0-1 0,-1 0 0,1 1 0,0-1 0,0 0 0,0 0 1,0 0-1,0-1 0,3 0 0,10-2 20,0-1 0,0 0 0,-1-1 0,1-1 0,-1 0-1,0-1 1,-1 0 0,0-2 0,15-10 0,4-7-102,-1-1-1,35-39 1,-36 31-99,-30 36 143,0-1-1,0 0 1,0 0 0,0 1 0,0-1 0,0 0 0,0 1 0,0-1 0,0 0 0,0 0 0,0 1 0,0-1 0,0 0 0,0 0 0,1 1 0,-1-1 0,0 0 0,0 0 0,0 1 0,0-1 0,0 0 0,0 0 0,1 1-1,-1-1 1,0 0 0,0 0 0,0 0 0,1 0 0,-1 1 0,0-1 0,0 0 0,1 0 0,-1 0 0,0 0 0,0 0 0,1 0 0,-1 0 0,0 1 0,0-1 0,1 0 0,-1 0 0,0 0 0,0 0 0,1 0-1,-1 0 1,0 0 0,1-1 0,-1 1 0,0 0 0,0 0 0,1 0 0,-1 0 0,0 0 0,0 0 0,1 0 0,-1 0 0,0-1 0,0 1 0,0 0 0,1 0 0,-1 0 0,0-1 0,0 1 0,0 0 0,1 0-1,-1 0 1,0-1 0,-3 26-134,3-23 132,-15 62-39,9-43 26,2 0 1,0 0 0,-2 34 0,6-49 51,1-1 1,-1 0-1,1 1 1,0-1-1,1 0 1,0 1-1,-1-1 1,4 5 0,-4-8-20,0 0 0,0-1 0,-1 1 0,1 0 0,0-1 0,1 1 1,-1-1-1,0 0 0,0 1 0,1-1 0,-1 0 0,0 0 0,1 0 1,-1 1-1,1-2 0,0 1 0,-1 0 0,1 0 0,0 0 0,0-1 1,-1 1-1,1-1 0,0 1 0,0-1 0,0 0 0,0 0 0,2 0 1,5-2 28,-1-1 0,1 0 1,-1-1-1,0 0 0,0 0 1,0 0-1,14-12 0,-11 7-10,-1 0-1,1-1 0,-2 0 1,13-17-1,-13 16-11,214-274 264,-191 245-307,-2-2 1,-2-1-1,-1-1 1,35-82-1,-51 98 23,6-12-222,16-62-1,-32 94 100,-2 7-18,-9 13-108,3-1 180,-13 18-47,-21 27-26,3 2-1,-32 65 1,61-105 168,0 2 0,2-1 1,0 1-1,1 0 0,1 1 0,1-1 0,1 1 0,0 0 0,2 0 0,1 0 0,2 30 0,0-43 2,-1 1 1,1-1-1,1 1 0,-1-1 0,1 0 1,1 0-1,-1 0 0,1 0 0,1-1 0,0 0 1,0 1-1,0-2 0,1 1 0,0-1 1,0 0-1,0 0 0,1 0 0,0-1 0,0 0 1,0-1-1,1 1 0,0-1 0,0-1 1,0 1-1,0-2 0,0 1 0,1-1 0,9 1 1,-6-2-5,0 0 1,0-2-1,0 0 1,0 0-1,0-1 1,0 0-1,0-1 1,0-1 0,-1 1-1,0-2 1,17-8-1,2-4-10,-1-1-1,49-40 1,31-39 67,-103 92-124,-1 0 0,1 0 0,-1-1 1,8-12-1,-12 18 37,-1-1-1,1 1 1,-1 0 0,0-1 0,0 1 0,1 0-1,-1-1 1,0 1 0,1-1 0,-1 1-1,0-1 1,0 1 0,0-1 0,0 1-1,1 0 1,-1-1 0,0 1 0,0-1 0,0 1-1,0-1 1,0 1 0,0-1 0,0 1-1,-1-2 1,0 3-7,0-1 0,0 0 0,-1 1 0,1-1 0,0 1 0,0-1 0,0 1 0,-1-1 0,1 1 0,0 0 0,0 0 0,-1 1 0,-16 11-41,2 1-1,-1 1 0,2 1 0,0 0 1,-20 30-1,18-21 61,0 2 0,2 0 0,-16 41 0,30-66-5,-5 12 50,-6 26 1,11-36-38,1-1 1,-1 0 0,1 0 0,-1 1 0,1-1 0,0 0 0,0 1 0,1-1 0,-1 0-1,1 1 1,-1-1 0,1 0 0,0 0 0,2 5 0,-2-6-4,1-1 0,-1 1 0,1 0 0,-1-1 1,1 1-1,-1-1 0,1 0 0,0 1 0,0-1 0,0 0 0,0 0 1,0 0-1,0 0 0,0-1 0,0 1 0,0 0 0,0-1 0,0 0 1,0 1-1,0-1 0,1 0 0,-1 0 0,0 0 0,3-1 0,4 0 16,-1 0 1,1-1-1,0 0 0,13-5 0,-8 1 19,0-1 1,0 0-1,-1-1 0,0-1 1,17-13-1,-11 6-7,0-1 1,-1-1-1,-1 0 0,28-39 1,-20 18 131,33-66 1,-39 66-135,-2 0 1,-2-1-1,-2-1 0,9-45 1,-11 31-288,7-104 0,-17 150 204,-1-24-175,-1 31 199,1 0 1,0 1 0,-1-1 0,0 0 0,1 0-1,-1 1 1,0-1 0,0 0 0,1 1 0,-1-1-1,-1 1 1,1-1 0,0 1 0,-2-2 0,3 2 13,-1 1 1,1 0 0,-1-1 0,1 1 0,-1-1 0,1 1 0,-1 0 0,0-1 0,1 1 0,-1 0-1,1 0 1,-1-1 0,0 1 0,1 0 0,-1 0 0,0 0 0,1 0 0,-1 0 0,0 0 0,1 0 0,-1 0-1,0 0 1,1 0 0,-1 0 0,0 1 0,0-1 0,-4 2-25,1 1 0,-1-1 0,1 1 0,0 0 0,-1 0 0,2 0 0,-1 1-1,0-1 1,1 1 0,-4 4 0,-4 6-100,-16 27 1,19-24 134,0 0 0,1 0 0,0 1 1,2 0-1,0 0 0,1 1 0,1-1 0,0 1 1,2 0-1,0 0 0,1 0 0,5 37 1,0-25 104,2 1 0,1-1 0,1 0 0,1-1 0,2 0 0,29 52 0,-29-61-519,1-1-1,28 32 1,-10-19-431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2:33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96 3552,'10'-41'1611,"-7"32"-1615,12-36 5159,-39 111-1294,3-4-2970,-57 165 1949,-52 263 0,127-466-2376,2-24-414,1 0 1,0 1-1,0-1 1,0 1-1,0-1 1,0 1-1,0-1 1,0 1-1,0-1 1,0 1-1,0-1 1,0 1-1,0-1 1,0 1-1,0-1 1,1 0-1,-1 1 0,0-1 1,0 1-1,0-1 1,1 1-1,-1-1 1,1 1-1,-1-1-27,0 0-1,1 0 1,-1 0-1,1 0 1,-1-1-1,0 1 1,1 0-1,-1 0 1,1 0-1,-1 0 1,0 0-1,1-1 0,-1 1 1,0 0-1,1 0 1,-1-1-1,0 1 1,0 0-1,1 0 1,-1-1-1,16-19 183,-15 19-146,13-20 22,109-139 224,-108 142-379,2 2 0,0-1-1,0 2 1,2 1 0,0 0 0,31-17-1,-42 27 34,1 0 0,-1 0 0,1 1 0,0 1 0,-1 0 0,1 0 0,12-1-1,-17 3 29,0-1-1,0 1 0,0 1 1,0-1-1,0 1 0,0-1 1,0 1-1,-1 0 0,1 0 1,0 1-1,0-1 0,-1 1 0,1 0 1,-1 0-1,0 0 0,1 0 1,-1 1-1,0-1 0,2 4 1,-1-1-2,0 0 1,0 0 0,-1 0 0,0 1 0,0-1 0,0 1-1,-1 0 1,1 0 0,-1 0 0,-1 0 0,0 0-1,1 1 1,-2-1 0,1 0 0,-1 1 0,0-1-1,0 0 1,-1 1 0,-1 8 0,-1-4 16,0 0 1,0 0-1,-1-1 1,0 1 0,-1-1-1,0 0 1,-1-1-1,0 1 1,0-1-1,-11 11 1,-3 1 94,-1-2 1,-1 0-1,-1-2 1,-1 0 0,0-2-1,-1 0 1,0-2-1,-1-1 1,-34 11 0,52-20-9,0-1-1,-1 0 1,1 0 0,0-1 0,-1 0 0,1 0 0,0-1 0,-1 0 0,1 0-1,-1-1 1,-15-4 0,22 4-79,1 1 0,-1-1 0,0 0-1,1 0 1,0 0 0,-1 0 0,1 0 0,-2-2-1,2 2-10,1 1 0,0 0 0,0 0 0,-1 0-1,1-1 1,0 1 0,0 0 0,0 0 0,-1-1-1,1 1 1,0 0 0,0-1 0,0 1 0,0 0-1,0 0 1,0-1 0,0 1 0,0 0 0,0-1-1,0 1 1,0 0 0,0-1 0,0 1 0,0 0-1,0-1 1,0 1 0,0 0 0,0-1-1,0 1 1,0 0 0,0 0 0,1-1 0,-1 1-1,0 0 1,0-1 0,0 1 0,0 0 0,1 0-1,-1 0 1,0-1 0,0 1 0,1 0 0,-1 0-1,0 0 1,0-1 0,1 1 0,-1 0 0,0 0-1,1 0 1,-1 0 0,8-3-52,-1 1 0,0 0 0,1 0 1,0 1-1,13-1 0,0 0 23,108-10 34,131-19 40,-217 21 37,0-2 0,-1-2 0,-1-2 1,59-31-1,-84 39-73,-2-1 0,1 0 0,-1-1 0,-1-1 0,0 0 0,-1-1 0,0 0 0,0-1 0,-1 0 0,-1-1 0,15-27 0,-20 34 12,-2-1 0,1 0 0,-1-1 0,0 1 0,-1 0 1,0-1-1,1-11 0,-2 16-28,-1 1 0,0-1 0,0 1 0,0-1 0,-1 1-1,1-1 1,-1 1 0,0-1 0,1 1 0,-2 0 0,1-1 0,0 1 0,-1 0 0,1 0 0,-1 0 0,0 0 0,0 0 0,0 0 0,-5-4 0,5 6-15,0-1 1,-1 1 0,1-1-1,-1 1 1,1 0-1,-1 0 1,1 0 0,-1 0-1,0 1 1,1-1 0,-1 1-1,0-1 1,0 1 0,1 0-1,-1 0 1,0 0 0,0 0-1,1 1 1,-1-1 0,-5 3-1,1-2-4,1 2-1,-1-1 0,1 1 1,0-1-1,0 2 0,0-1 1,0 1-1,1 0 0,-1 0 1,1 0-1,0 1 1,-6 7-1,0 1 28,1 0 1,0 1-1,-13 26 1,14-21 60,0 1 1,1 0-1,1 1 0,2 0 1,0 0-1,0 0 0,-1 41 1,6-54-7,-1 0 1,2 0-1,-1 0 1,1 0-1,3 8 1,-3-12-19,0 0 0,0-1 0,0 1 0,1-1 0,-1 0 1,1 1-1,0-1 0,0 0 0,1 0 0,-1 0 0,1 0 1,-1-1-1,4 4 0,1-2 23,-1 0 0,1 0-1,0-1 1,0 0 0,0 0 0,0 0 0,1-1 0,11 2-1,3-1 192,35 2 0,-18-5-54,-1-2 1,1-1-1,59-14 0,-76 12-524,0-2 0,0-1 0,0 0 0,-1-2 0,27-16 0,-38 20-784,-1 0 0,0 0 0,-1-1 0,1 0 0,-1-1 1,8-9-1,11-16-2718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2:39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31 366 3808,'-15'-4'1227,"14"4"-1144,1 0 0,-1 0 0,1 1 0,-1-1 0,0 0 0,1 0-1,-1 1 1,1-1 0,-1 0 0,1 0 0,-1 1 0,1-1 0,-1 1 0,1-1 0,0 0 0,-1 1 0,1-1 0,-1 1 0,1-1 0,0 1 0,0-1 0,-1 1 0,1 0 0,0-1 0,0 1 0,-1-1 0,1 2 0,0-1 175,-1 0-147,1 0 1,-1 0-1,1 1 1,-1-1-1,1 0 1,0 0-1,0 1 1,0-1 0,0 0-1,0 1 1,0-1-1,0 0 1,0 1-1,0-1 1,0 0-1,1 0 1,-1 1-1,0-1 1,1 0-1,-1 0 1,1 0-1,0 1 1,-1-1-1,1 0 1,0 0-1,0 0 1,0 0 0,-1 0-1,1 0 1,0 0-1,0-1 1,1 1-1,-1 0 1,0 0-1,2 0 1,1 1 74,0 0-1,0-1 1,0 0 0,0 1 0,0-1-1,0-1 1,0 1 0,0-1 0,0 1-1,5-1 1,8-3 50,0 0 0,0-1 0,0-1 0,0-1-1,-1 0 1,0-1 0,0-1 0,16-10 0,-7 3-79,-1-1 0,-1 0 0,27-26 0,-38 31-74,-1-1 0,-1 0 0,0-1-1,0 0 1,-1 0 0,-1-1 0,9-18-1,-14 26-33,-1 0-1,0 1 0,-1-1 0,1 0 1,-1 0-1,0 0 0,-1 0 0,0-1 1,1 1-1,-2 0 0,1 0 0,-1 0 1,0 0-1,-3-12 0,2 15-56,1 0 0,-1-1 0,0 1 0,0 0 0,0 0 0,0 0 0,0 0 0,-1 0 0,1 1 0,-1-1 0,0 1 0,1-1 0,-1 1 0,0 0 0,-1 0 0,1 0 0,0 1-1,0-1 1,-1 1 0,1 0 0,-1 0 0,0 0 0,1 0 0,-1 0 0,1 1 0,-7 0 0,2 0-15,0 0-1,-1 0 1,1 1-1,0 0 1,0 1 0,-1 0-1,1 0 1,1 1-1,-1 0 1,0 0-1,-14 9 1,12-5 10,0 1 1,0 0 0,1 0-1,0 1 1,0 0-1,1 0 1,-10 16-1,6-6 60,1 1 0,1-1 0,1 2 0,0 0 1,2 0-1,0 0 0,2 1 0,-6 38 0,10-52 26,0 0 0,1 1 0,0-1-1,1 0 1,0 0 0,0 0 0,0 0 0,1 0 0,3 9 0,-3-13-20,0-1-1,-1 1 1,1-1 0,1 1-1,-1-1 1,0 0 0,1 0-1,-1 0 1,1 0 0,0-1-1,0 1 1,0-1 0,0 0-1,1 0 1,-1 0 0,1 0-1,-1 0 1,1-1 0,-1 1-1,1-1 1,7 1 0,6 0 57,1 0 0,-1-1 0,0-1 0,1-1 0,-1-1 0,0 0 0,34-9-1,-11-1-5,-1-2-1,47-22 0,-41 12-124,-1-2-1,-1-2 1,73-62 0,-115 89 9,4-3-48,0-1-1,1 1 0,-1 1 1,1-1-1,7-3 0,-12 7 57,1-1-1,-1 1 0,0-1 0,0 1 0,0 0 0,1 0 1,-1-1-1,0 1 0,0 0 0,1 0 0,-1 0 0,0 0 1,1 0-1,-1 1 0,0-1 0,0 0 0,0 1 0,1-1 1,-1 0-1,0 1 0,0 0 0,0-1 0,0 1 0,0 0 1,0-1-1,0 1 0,0 0 0,0 0 0,0 0 0,0 0 1,0 0-1,-1 0 0,1 0 0,0 0 0,0 2 0,11 22-18,15 44 0,3 10 322,-24-69-220,-1 0 1,1 0 0,0 0 0,1-1-1,11 13 1,-10-14 12,-1-1-1,1 0 1,1 0-1,-1-1 1,1 0 0,0 0-1,1-1 1,-1-1-1,1 1 1,0-1 0,0-1-1,0 0 1,1 0 0,-1-1-1,1-1 1,11 1-1,-19-2-430,0 0-1,0 0 0,0-1 1,0 1-1,0-1 0,0 0 1,0 0-1,3-1 0,-2-1-722,0 0 0,0 1 0,0-1 0,0-1 0,0 1 0,0 0 0,-1-1-1,0 0 1,0 0 0,0 0 0,4-7 0,6-9-2335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2:39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622 10 4224,'0'0'49,"0"-1"0,0 1 1,0 0-1,0-1 0,0 1 1,0 0-1,0-1 0,0 1 1,0 0-1,0-1 0,0 1 0,0 0 1,0-1-1,0 1 0,-1 0 1,1-1-1,0 1 0,0 0 1,0-1-1,-1 1 0,1 0 0,0 0 1,0-1-1,-1 1 0,1 0 1,0 0-1,0 0 0,-1-1 0,1 1 1,0 0-1,-1 0 0,1 0 1,0 0-1,-1 0 0,1 0 1,-1-1-1,-8 12 1850,-1 2-689,-24 20 364,-2-1-1,-1-2 1,-42 26 0,42-30-946,-305 221 1969,335-242-2856,-11 8-627,13-8-1502,15 1-5460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2:42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349 602 4576,'0'-1'252,"-1"-1"0,1 0 0,-1 1 0,1-1 0,-1 1 0,0-1 0,0 1 1,0-1-1,0 1 0,0 0 0,0-1 0,0 1 0,0 0 0,-1 0 0,1 0 0,0 0 0,-1 0 0,1 0 0,-1 0 0,1 0 1,-1 0-1,1 1 0,-1-1 0,0 1 0,1-1 0,-1 1 0,0 0 0,1-1 0,-4 1 0,-2 0-41,-1 0 0,1 0 0,-1 1-1,1 0 1,0 0 0,-1 1 0,1 0-1,0 0 1,0 1 0,0-1 0,0 2 0,-8 4-1,-8 7 271,1 0-1,-22 20 1,34-26-327,-52 46 402,57-50-456,0 1 0,0 0 0,0 0 0,1 1 0,0-1 0,0 1 0,0 0 0,-3 10 0,7-16-64,-1 0-1,1 1 1,-1-1-1,1 0 1,-1 1-1,1-1 0,0 1 1,0-1-1,0 0 1,0 1-1,0-1 1,0 1-1,0-1 1,0 0-1,1 1 1,-1-1-1,0 1 1,1-1-1,-1 0 1,1 0-1,0 1 1,-1-1-1,1 0 1,0 0-1,0 0 1,0 0-1,0 1 0,0-1 1,0 0-1,0-1 1,0 1-1,0 0 1,0 0-1,0 0 1,1-1-1,1 2 1,2-1 85,1 1 0,0-1 1,0 0-1,0 0 0,0 0 0,0-1 0,9-1 1,15-2-22,-1-1 0,1-1 0,-1-2 0,0-1 0,0-1 0,-1-2 0,51-26 0,-61 26-87,-1-1 0,0 0 0,0-1 0,-2-1 0,1-1 0,-2 0 0,0 0 0,-1-2 0,0 0 0,16-30 0,3-15-17,45-121 1,-58 133-27,61-187-236,-68 197-177,-12 40 431,0 0 1,0 0-1,0 0 0,0 0 1,0 0-1,0 0 0,0 1 1,0-1-1,0 0 0,0 0 1,0 0-1,0 0 0,0 0 0,0 0 1,0 0-1,0 0 0,0 0 1,0 0-1,0 0 0,0 0 1,0 0-1,0 0 0,0-1 1,-1 1-1,1 0 0,0 0 1,0 0-1,0 0 0,0 0 0,0 0 1,0 0-1,0 0 0,0 0 1,0 0-1,0 0 0,-4 7-134,-6 9 36,-95 258 30,46-109 261,-39 81 678,96-239-771,-1 1 102,0 0 1,0 0-1,-1 12 0,3-19-142,1 0 0,0 1 0,0-1 0,0 1 1,0-1-1,0 1 0,1-1 0,-1 1 0,0-1 0,1 1 0,0 1 0,-1-3-18,0 1 1,1 0-1,-1-1 0,1 1 0,-1-1 0,1 1 0,-1-1 0,1 1 0,0-1 0,-1 1 0,1-1 0,-1 1 0,1-1 0,0 0 0,-1 0 0,1 1 0,0-1 0,0 0 0,-1 0 0,1 1 0,0-1 0,1 0 0,1 0 24,1 0 0,0-1 0,-1 1 0,1-1-1,0 0 1,-1 0 0,1 0 0,-1 0 0,0 0 0,1-1 0,-1 0 0,3-1 0,6-5 9,17-15 0,68-72-154,-59 55-48,-33 35 92,1-1-1,-1 1 0,1 0 0,9-5 1,-14 10 28,0-1 1,0 1-1,0-1 0,1 0 1,-1 1-1,0 0 1,0-1-1,1 1 1,-1 0-1,0 0 0,1 0 1,-1 0-1,3 0 1,-3 0 3,-1 0 1,1 1-1,0-1 0,0 0 1,0 1-1,-1-1 1,1 1-1,0-1 1,-1 1-1,1 0 1,0-1-1,-1 1 0,1 0 1,-1-1-1,1 1 1,-1 0-1,1 0 1,-1-1-1,1 1 1,-1 0-1,0 0 0,0 0 1,1 0-1,1 10-14,0-1-1,0 1 0,-1-1 0,-1 1 1,0-1-1,0 1 0,-3 16 0,1-11 108,1-1-1,1 28 1,1-41-67,-1 0 0,0 0 0,1 0 1,-1 0-1,1 0 0,0-1 0,-1 1 0,1 0 0,0 0 1,0 0-1,0-1 0,0 1 0,1-1 0,-1 1 0,0-1 0,3 2 1,-2-1 33,1 0 0,0 0 0,0 0 0,0-1 0,0 1 0,0-1 0,1 0 0,5 1 1,5 0 145,0 0 0,0-1 0,25-2 0,-34 0-164,25 0 77,-1-2 0,0-1 0,0-1 0,-1-2 1,42-14-1,-54 14-94,1 0 1,-1-1-1,-1-1 1,1-1 0,-1 0-1,-1 0 1,0-2-1,-1 0 1,0 0-1,16-21 1,-16 16-1,-1-1 1,12-23-1,-19 31-83,0 0-1,-1-1 0,0 0 1,0 1-1,3-23 0,-7 31 61,1-14-126,-1 15 132,0 1 0,-1 0 1,1 0-1,0-1 0,0 1 0,0 0 0,0-1 0,0 1 0,0 0 1,0 0-1,-1-1 0,1 1 0,0 0 0,0 0 0,0-1 1,-1 1-1,1 0 0,0 0 0,0 0 0,-1-1 0,1 1 1,0 0-1,0 0 0,-1 0 0,1 0 0,0 0 0,-1-1 0,1 1 1,0 0-1,-1 0 0,1 0 0,0 0 0,0 0 0,-1 0 1,1 0-1,0 0 0,-1 0 0,1 0 0,0 0 0,-1 1 0,1-1 1,0 0-1,0 0 0,-1 0 0,1 0 0,0 0 0,-1 0 1,1 1-1,0-1 0,-1 0 0,-6 6-19,-1-1 0,1 1 0,0 0 0,0 1 0,0 0 0,-5 8 0,-1-1 48,-38 38-16,27-28-7,1 0-1,1 1 0,-24 37 1,42-57 60,1 1 0,0-1 1,1 1-1,-1-1 0,1 1 0,-2 10 1,3-14-43,1 0 1,0 0-1,0-1 0,0 1 1,0 0-1,0 0 0,0 0 1,0 0-1,1 0 1,-1 0-1,1 0 0,0 0 1,-1 0-1,1 0 0,0-1 1,0 1-1,0 0 1,0-1-1,0 1 0,0 0 1,1-1-1,-1 0 1,3 3-1,0-1 36,0-1 1,0 0 0,0 0-1,0 0 1,0 0-1,0-1 1,1 1-1,-1-1 1,0 0-1,1-1 1,-1 1 0,1-1-1,-1 0 1,1 0-1,-1 0 1,1 0-1,6-2 1,-3 0-9,-1 0 0,0 0 1,0 0-1,0-1 0,0 0 0,-1 0 0,1-1 1,-1 0-1,0 0 0,7-6 0,-5 2 1,0 0 0,-1-1 0,0 0-1,11-20 1,18-42 29,25-92-236,-47 124-35,-1-7-359,-12 40 331,-3 10 46,-3 17 42,-4 23 169,1 0 0,3 0 1,1 66-1,4-104-18,0-1 0,0 0 1,1 1-1,-1-1 0,1 0 0,1 1 0,-1-1 1,1 0-1,0 0 0,0 0 0,5 8 1,-6-11 25,1 0 0,0 0 0,0-1 0,-1 1 0,1 0 0,0-1 0,1 1 0,-1-1 0,0 0 0,0 1 1,0-1-1,1 0 0,-1-1 0,1 1 0,-1 0 0,0-1 0,1 1 0,-1-1 0,1 0 0,0 0 1,-1 0-1,1 0 0,-1 0 0,1 0 0,-1-1 0,1 1 0,2-2 0,16-4 50,0-1 0,-1-1-1,1-1 1,20-12 0,74-52-43,-62 35-81,50-33-462,-101 70 467,0 0 1,0 0 0,0 0 0,0 0 0,0 0 0,0 1 0,1-1-1,-1 0 1,0 1 0,0 0 0,3-1 0,-4 2 14,0-1 0,0 0 0,0 0 0,-1 1 0,1-1-1,0 1 1,0-1 0,0 1 0,-1-1 0,1 1 0,0 0 0,-1-1 0,1 1 0,0 0 0,-1-1 0,1 1 0,-1 0 0,1 0 0,-1-1 0,1 1 0,-1 0-1,0 0 1,0 0 0,1 0 0,-1 0 0,0 0 0,0-1 0,0 1 0,0 0 0,0 1 0,1 7-14,0 0 1,-1 0-1,0 0 1,0-1-1,-1 1 1,0 0-1,-1-1 1,0 1-1,-4 11 1,-4 4 41,-22 42 0,-3 3 369,35-69-348,-1 1 0,1-1 0,0 1 0,-1-1 0,1 1 0,0 0 0,0-1 0,-1 1 0,1-1 0,0 1 0,0 0 0,0-1 0,0 1 0,0 0 0,0-1-1,0 1 1,0 0 0,0-1 0,0 1 0,0 0 0,0-1 0,0 1 0,1-1 0,-1 1 0,0 0 0,1 0 0,0-1-7,0 1 0,-1-1 0,1 0 0,0 0-1,0 0 1,-1 0 0,1 0 0,0 0 0,0 0 0,0 0 0,-1 0 0,1 0 0,0 0 0,0 0 0,-1-1-1,1 1 1,1-1 0,7-3 91,-1 0 0,11-8-1,-19 12-118,17-12 24,-1-2 0,0 0 1,-1-1-1,15-19 0,-18 19-110,0 1 0,1 1 0,1 0 0,0 1 0,28-18 0,-41 29 67,0 1 0,0-1 0,0 0 0,0 1 0,0-1 0,0 1 0,0-1 0,1 1 0,-1 0 0,0-1 0,0 1 0,1 0 0,-1 0 0,0 0 0,0 0 0,1 0 0,-1 0 0,0 0 0,0 1 0,2 0 0,-2-1 8,0 1-1,0 0 1,0-1 0,0 1 0,-1 0 0,1 0 0,0 0-1,-1 0 1,1 0 0,0 0 0,-1 0 0,1 0-1,-1 0 1,0 0 0,1 0 0,-1 0 0,0 0 0,1 1-1,0 7-26,-1 0-1,0 0 0,0 1 0,-2 12 0,1-17 4,0 1 56,1 0 1,-1 1-1,1-1 0,0 0 0,1 0 1,0 0-1,2 9 0,-3-13-7,1 0 1,0 0 0,0 0-1,0 0 1,1 0-1,-1 0 1,0-1-1,1 1 1,-1 0-1,1-1 1,0 1-1,-1-1 1,1 0-1,0 1 1,0-1-1,0 0 1,0 0-1,0 0 1,0 0-1,0-1 1,0 1-1,0-1 1,0 1-1,0-1 1,5 1 0,23 1 78,1-2 0,0-1 0,0-1 0,0-1 0,0-2-1,-1-1 1,41-14 0,-39 9-69,-1-2 0,-1 0 0,0-2 0,37-26-1,-47 27-12,-1 0-1,-1-2 0,0 0 0,0-1 1,-2-1-1,23-32 0,-33 42-53,-5 7 16,0 0 0,0-1 0,0 1 0,0 0 0,0-1 0,0 1 0,0-1-1,0 1 1,-1-1 0,1 1 0,-1-1 0,1 1 0,-1-1 0,0 0 0,0 1 0,1-4 0,-1 5 22,0 0-1,0 0 1,0-1 0,0 1-1,0 0 1,0 0 0,0 0-1,0 0 1,-1-1 0,1 1-1,0 0 1,0 0 0,0 0-1,0 0 1,0 0 0,0-1-1,0 1 1,0 0 0,0 0-1,0 0 1,-1 0 0,1 0-1,0 0 1,0 0 0,0 0-1,0-1 1,0 1 0,0 0-1,-1 0 1,1 0 0,0 0-1,0 0 1,0 0-1,0 0 1,-1 0 0,1 0-1,0 0 1,0 0 0,0 0-1,0 0 1,0 0 0,-1 0-1,1 0 1,0 0 0,0 0-1,0 0 1,-1 0 0,-3 2-34,-1 0 0,1 1 0,0-1 1,0 1-1,0-1 0,-7 7 0,10-8 36,-70 67-190,34-31 208,6-8-32,-36 37-215,61-59 270,0 1 0,0 0 0,1 0-1,0 1 1,0-1 0,1 1 0,-4 11 0,7-17-16,0-1-1,1 1 0,-1 0 1,1 0-1,0 0 0,0-1 1,0 1-1,0 0 1,1 0-1,-1 0 0,1-1 1,-1 1-1,1 0 0,0 0 1,0-1-1,0 1 1,0-1-1,1 1 0,-1-1 1,1 0-1,-1 1 0,1-1 1,0 0-1,0 0 1,0 0-1,0 0 0,0 0 1,1-1-1,-1 1 0,1-1 1,-1 1-1,1-1 1,-1 0-1,1 0 0,-1 0 1,1 0-1,0-1 0,0 1 1,0-1-1,-1 1 1,1-1-1,0 0 0,0 0 1,0 0-1,4-1 0,-1-1-5,0-1-1,0 1 1,0-1-1,0 0 1,0-1-1,0 1 0,-1-1 1,0 0-1,0-1 1,0 1-1,0-1 0,-1 0 1,1 0-1,-1 0 1,-1-1-1,5-6 1,4-12-1,-1 0 1,15-45 0,-10 27-21,1-4-386,-15 39 96,-2 12 136,-3 12-13,-57 161-99,-4 20 70,51-149 208,-41 135 116,46-163-100,-1 0 0,-1 0 0,-1-1-1,0 0 1,-2-1 0,-19 23 0,24-33 49,0 0 1,-1-1-1,-15 10 0,21-16-47,0 0 1,-1 0-1,1-1 0,-1 1 0,0-1 1,1 0-1,-1 0 0,0 0 0,0 0 1,0-1-1,0 0 0,0 1 0,0-1 1,1-1-1,-1 1 0,0-1 0,0 1 1,0-1-1,0 0 0,1 0 0,-1-1 0,0 1 1,-3-3-1,-3-1-4,1 0 0,0-1 0,1 0 0,-1-1 0,1 0 0,0 0 0,-11-14-1,9 7 2,0 0-1,1 0 0,1-1 0,0 0 1,1-1-1,1 0 0,0 0 0,1 0 0,1-1 1,0 1-1,-2-29 0,6 38-27,-1 0-1,1 1 1,1-1 0,0 1-1,-1-1 1,2 1-1,-1-1 1,1 1-1,0 0 1,0-1 0,1 1-1,0 0 1,0 1-1,0-1 1,1 0 0,0 1-1,7-8 1,-3 5-7,1 1 0,-1 0-1,1 1 1,0-1 0,1 2 0,0-1 0,0 1 0,0 1 0,20-6-1,189-45 3,-77 22 148,-63 14-136,-14 4 14,-1-3 1,74-29-1,-119 39-13,-1-1 1,0-1-1,0-1 0,-1 0 1,0-1-1,-1-1 0,-1 0 1,0-1-1,0-1 0,-2 0 1,18-25-1,-11 6-51,-2 0 0,-2-1 0,25-73 0,-40 105 21,0-1 0,0 0 0,0 1 0,0-1 0,0 0-1,-1 0 1,0 0 0,0 0 0,0 0 0,0 0 0,-2-6 0,2 9 14,0 0-1,0 1 1,-1-1 0,1 0 0,0 0-1,-1 0 1,1 0 0,-1 1 0,1-1 0,-1 0-1,1 0 1,-1 1 0,1-1 0,-1 1-1,0-1 1,1 0 0,-1 1 0,0-1 0,0 1-1,1-1 1,-1 1 0,0 0 0,0-1-1,0 1 1,0 0 0,0 0 0,1 0 0,-1-1-1,-1 1 1,-1 0-18,0 0 0,0 0 0,0 1-1,0-1 1,0 1 0,0 0 0,0-1 0,-5 4 0,-4 1-2,1 2 1,0 0-1,0 0 1,1 0-1,0 2 1,0-1-1,1 1 1,-10 12-1,2 1 51,0 0-1,-26 47 1,38-59 7,0 0 1,1 0 0,0 1 0,1-1 0,0 1 0,0 0-1,1 0 1,-1 20 0,3-25 0,0 0 1,1 0-1,-1 0 0,1-1 0,0 1 0,1 0 1,-1 0-1,1-1 0,0 1 0,1-1 0,-1 1 1,1-1-1,0 0 0,1 0 0,-1 0 1,1-1-1,0 1 0,6 5 0,0-2 11,0-1-1,0 0 1,1 0 0,0-1-1,0 0 1,1-1 0,0 0-1,-1-1 1,2 0-1,-1-1 1,0 0 0,1-1-1,-1-1 1,17 1-1,10-2 8,0-2-1,0-2 0,0-2 0,0-1 0,-1-2 0,0-1 0,-1-2 0,-1-2 0,1-1 1,-2-2-1,65-42 0,-88 51-85,-1-1 0,0-1 0,-1 0 1,0 0-1,15-20 0,-19 19-34,-6 11 70,0-1 1,0 1 0,0 0 0,0 0 0,1-1 0,-1 1 0,0 0 0,0 0 0,0-1 0,0 1 0,0 0 0,0 0 0,-1-1 0,1 1 0,0 0 0,0-1 0,0 1 0,0 0-1,0 0 1,0 0 0,0-1 0,0 1 0,-1 0 0,1 0 0,0-1 0,0 1 0,-2-1-10,0 1-1,1 0 1,-1-1 0,0 1-1,1 0 1,-1 0 0,0 0-1,0 0 1,1 0 0,-1 1-1,0-1 1,1 0 0,-1 1-1,0-1 1,-1 2-1,-35 9-26,1 3-1,0 1 0,1 1 1,1 2-1,1 2 0,0 1 1,-40 33-1,60-42 24,1 1 0,-13 15-1,22-24 30,0 1-1,1 1 1,-1-1-1,1 0 1,0 1-1,0 0 1,1 0-1,0 0 1,-2 8-1,3-13 2,1 1 0,0-1 0,0 1-1,0-1 1,-1 1 0,1-1 0,1 1-1,-1-1 1,0 1 0,0-1 0,1 1-1,-1-1 1,0 1 0,1-1 0,0 0-1,-1 1 1,1-1 0,0 1 0,-1-1-1,1 0 1,2 2 0,-1-1 5,0-1 0,0 0 0,0 1 0,0-1 0,0 0 0,0 0 0,1 0 1,-1 0-1,0-1 0,1 1 0,-1-1 0,4 1 0,6 0 50,1-1 1,0 0-1,0-1 1,14-3-1,-21 3-33,15-3 4,-1 0 1,1-2-1,-1 0 0,19-10 1,-23 9-27,-1 0 0,0-2 1,0 0-1,-1-1 0,0 0 0,-1-1 1,0 0-1,18-22 0,-9 6-32,-2 0-1,0-2 1,17-36 0,158-327 15,-184 368-103,-1 0 0,-1-1-1,6-27 1,-14 48 55,2-20-120,-3 24 163,0-1 0,0 1 0,1-1 0,-1 1 0,0-1 0,0 1 0,0 0 0,0-1 0,-1 1 0,1-1 0,0 1 0,0-1 0,0 1 0,0-1 0,0 1 0,0 0 0,-1-1 0,1 1 0,0 0 0,0-1 0,-1 1 0,1-1 0,0 1 1,-1 0-1,1-1 0,0 1 0,-1 0 0,1 0 0,0-1 0,-1 1 0,1 0 0,-1 0 0,1 0 0,0-1 0,-1 1 0,1 0 0,-1 0 0,0 0-2,0 0-1,0 1 1,0-1 0,0 1 0,0-1 0,0 0 0,0 1-1,0-1 1,0 1 0,1 0 0,-1-1 0,0 1 0,0 0-1,1-1 1,-1 1 0,0 1 0,-8 9-51,1 0 0,0 0 0,1 1 0,1 0 0,-6 14 0,-21 59-16,-28 114 0,17-3 120,36-146 190,-4 98 1,12-131-312,1 0 0,1 0-1,0 0 1,1-1 0,0 1-1,2-1 1,6 18 0,19 24-450,-30-57 528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3:24.6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66 665 3232,'0'0'1035,"0"1"-870,0-1 1,0 0-1,1 0 1,-1 1-1,0-1 1,0 0-1,0 0 1,1 1-1,-1-1 1,0 0-1,0 0 1,1 0-1,-1 1 1,0-1-1,1 0 1,-1 0-1,0 0 1,1 0 0,-1 0-1,0 0 1,1 0-1,-1 0 1,0 0-1,0 0 1,1 0-1,0 0 1,2-2 131,0 0 0,1 0 1,-1 0-1,0-1 1,-1 1-1,1-1 0,0 0 1,-1 0-1,1 0 0,-1 0 1,0-1-1,0 1 0,0-1 1,-1 1-1,2-5 1,1 0-32,70-177 1350,-71 176-1574,121-277 1013,-82 195-611,-33 67-638,-7 16-171,-10 16 151,-1 9 214,0-1 1,1 1 0,1 1-1,1 0 1,-5 21 0,-2 2-5,-197 543 1070,135-412 11,66-158-508,3-11 17,6-4-555,-1 0 0,1 0 0,0-1 1,-1 1-1,1 0 0,0 0 1,0 0-1,0-1 0,0 1 0,0 0 1,0 0-1,1-1 0,-1 1 1,0 0-1,0 0 0,1 0 0,0-3 1,5-12 4,0 0 0,1 1 1,1 0-1,0 0 0,1 0 1,0 1-1,2 1 0,-1-1 0,25-22 1,13-6-53,68-49 1,-93 75 29,60-43-15,-30 23-185,62-55 0,-114 90 180,-1 1-1,0 0 1,0-1-1,1 1 0,-1 0 1,0-1-1,1 1 1,-1 0-1,1 0 1,-1-1-1,0 1 1,1 0-1,-1 0 1,1 0-1,-1-1 1,1 1-1,-1 0 1,0 0-1,1 0 1,0 0-1,2 7-139,-4-4 131,1 0 0,-1 0 0,1-1-1,-1 1 1,0 0 0,-1 3 0,-44 77-67,19-36 206,21-36-129,2-6 17,1 1 0,0 0 0,0 0 0,0 0-1,1 0 1,0 0 0,0 1 0,-2 9 0,5-15 20,-1 0 0,0 1 0,0-1-1,1 0 1,-1 0 0,0 1 0,1-1 0,-1 0 0,1 0 0,0 0 0,-1 0 0,1 0 0,0 0 0,0 0 0,0 0 0,0 0-1,0 0 1,-1 0 0,2-1 0,-1 1 0,0 0 0,0-1 0,0 1 0,0 0 0,0-1 0,0 0 0,1 1 0,-1-1 0,0 0 0,0 1-1,1-1 1,-1 0 0,2 0 0,2 0 84,0 1 0,-1-1-1,1 0 1,0-1-1,0 1 1,0-1 0,7-2-1,-6 0-71,0 0 0,0 0-1,0 0 1,0-1 0,-1 0-1,1 0 1,-1 0 0,0-1-1,0 0 1,-1 0 0,1 0-1,-1 0 1,0-1-1,-1 0 1,0 0 0,6-11-1,-5 7-52,-1 0 0,1 0 0,-2 0-1,1 0 1,-1 0 0,-1 0-1,0-1 1,0 1 0,-1-1 0,-2-13-1,2 22 1,0 0-1,-1 1 0,1-1 1,-1 0-1,1 1 0,-1-1 0,0 1 1,0-1-1,0 1 0,-1-3 1,1 3 2,1 0 0,-1 0 0,0 1 0,1-1 0,-1 0-1,0 0 1,0 1 0,1-1 0,-1 0 0,0 1 0,0-1 0,0 1 0,0-1 0,0 1 0,-1-1 0,-4 4-135,5-3 18,32-13 44,-7-4 356,2-2-187,36-19-1,-61 37-88,0 1 1,0-1-1,0 1 0,0-1 0,0 1 0,0 0 0,0 0 0,1-1 0,-1 1 0,0 0 0,0 0 0,0 0 1,0 0-1,0 0 0,1 0 0,-1 0 0,0 1 0,0-1 0,0 0 0,0 1 0,0-1 0,0 1 0,0-1 1,0 1-1,0-1 0,0 1 0,0 0 0,0-1 0,0 1 0,0 0 0,0 0 0,-1 0 0,1 0 0,0 0 1,-1 0-1,1 0 0,0 0 0,-1 0 0,1 1 0,1 3 0,0 0-1,0 0 1,-1 1-1,0-1 1,0 0-1,0 0 1,0 10-1,-2 40 57,2 68 70,0-119-77,0 1 0,0 0 1,0-1-1,1 1 0,-1-1 1,1 0-1,3 5 0,-4-9-12,0 1 0,0-1-1,0 0 1,-1 0 0,1 0 0,0 0-1,0 0 1,0 0 0,0 0-1,0 0 1,0 0 0,0 0 0,0-1-1,0 1 1,0 0 0,0-1-1,0 1 1,1-1 0,23-10 289,-17 5-262,1-1 0,-1 1 0,0-1 0,-1-1-1,0 0 1,0 0 0,6-9 0,14-15-111,-12 13 104,-1 0 0,16-27 0,-21 28-52,-7 14-8,-1 1 0,1-1 0,0 1 0,0 0 0,0 0 0,1 0 1,-1 0-1,4-3 0,0-2-103,-6 8 107,0 0 0,1-1 1,-1 1-1,0 0 0,0 0 0,0 0 0,0-1 1,1 1-1,-1 0 0,0 0 0,0 0 1,1 0-1,-1 0 0,0 0 0,0-1 1,1 1-1,-1 0 0,0 0 0,0 0 0,1 0 1,-1 0-1,0 0 0,0 0 0,1 0 1,-1 0-1,0 0 0,0 0 0,1 0 0,-1 0 1,0 0-1,0 0 0,1 1 0,-1-1 1,1 0-17,0-1 1,1 1 0,-1 0 0,0-1 0,0 1-1,0 0 1,0-1 0,0 1 0,0-1 0,-1 0 0,3-1-1,1 1-44,1 26-314,-6 28 341,0-16-5,5 62-1,-3-97 62,-1 0-1,0-1 1,0 1-1,0-1 1,1 1 0,-1-1-1,1 1 1,-1-1-1,1 1 1,0-1-1,0 0 1,-1 1 0,1-1-1,0 0 1,0 0-1,0 0 1,0 1-1,2 0 1,-2-1 0,1-1 0,-1 0 0,0 1 0,0-1 0,1 0 0,-1 0 0,0 0 0,0 0 0,1 0 0,-1 0 0,0 0 0,0 0 0,0 0 0,1 0 0,-1-1 0,0 1 0,0-1 0,0 1 0,1-1 0,-1 1 0,1-2 0,2 0-9,-1-1-1,1 1 1,-1-1-1,0 0 1,0 0 0,0 0-1,3-5 1,6-7-73,-3 5 113,0 0 0,-1 0 0,-1-1 0,0 0 0,0 0 1,6-17-1,-3 5-111,-2 0 0,8-35 1,-12 34-38,-4 21-63,-1 14-75,0 3 113,0 1 0,2 16 1,0-2 128,0-13-3,0 0 0,0 0 0,2 0 0,0-1 0,8 26 0,-9-37 24,-1 0-1,1 1 1,1-1-1,-1-1 1,1 1-1,-1 0 1,5 4-1,-6-8-21,-1 1 0,1 0 0,0 0-1,-1-1 1,1 1 0,0 0 0,0-1 0,0 1-1,0-1 1,-1 1 0,1-1 0,0 1-1,0-1 1,0 1 0,0-1 0,0 0 0,0 0-1,0 0 1,0 1 0,0-1 0,0 0 0,0 0-1,0 0 1,0-1 0,0 1 0,0 0 0,0 0-1,0-1 1,0 1 0,0 0 0,0-1-1,0 1 1,0-1 0,0 1 0,0-1 0,0 1-1,0-2 1,1 0 18,1 0-12,-1 0 0,1 0-1,-1 0 1,0-1-1,0 1 1,0-1-1,0 1 1,0-1 0,0 0-1,-1 0 1,1 0-1,-1 0 1,0 0-1,0 0 1,1-4 0,3-14 37,-2 10-60,0 1 0,1-17 0,-1-89-228,-3 116 230,0 0 1,0-1-1,0 1 0,0 0 1,0 0-1,0 0 1,0-1-1,1 1 0,-1 0 1,0 0-1,0 0 1,0 0-1,0-1 0,0 1 1,1 0-1,-1 0 0,0 0 1,0 0-1,0 0 1,0 0-1,1 0 0,-1 0 1,0-1-1,0 1 0,0 0 1,1 0-1,-1 0 1,0 0-1,0 0 0,1 0 1,-1 0-1,0 0 1,0 0-1,0 0 0,1 0 1,-1 0-1,0 1 0,0-1 1,0 0-1,1 0 1,-1 0-1,0 0 0,13 4 26,-9-2-46,13 0 11,1 0 1,0-2-1,-1 0 0,1 0 0,18-4 1,1 0-17,140-17 153,-170 19-119,-7 2-2,0 0-1,0 0 1,0 1 0,0-1-1,0 0 1,0 0 0,0 0-1,0 0 1,0 0 0,0 0-1,0 0 1,0 0-1,0 0 1,0 0 0,0 0-1,0 0 1,0 0 0,0 0-1,0 0 1,0 0 0,0 0-1,0 0 1,0 1 0,0-1-1,0 0 1,1 0 0,-1 0-1,0 0 1,0 0 0,0 0-1,0 0 1,0 0 0,0 0-1,0 0 1,0 0 0,0 0-1,0 0 1,0 0 0,0 0-1,0 0 1,0 0 0,-3 6 36,-1 0-28,0 0 0,0 0-1,-1-1 1,1 1 0,-12 9 0,-5 5-53,6-4-7,-24 26 77,-49 67 1,75-83-21,12-25-1,1 0 0,0 0 1,0 0-1,-1 0 0,1 0 0,0-1 0,0 1 0,0 0 0,0 0 0,0 0 0,1 2 0,-1-2 0,0-1 0,0 0 0,1 1 0,-1-1 0,0 0 0,0 1 0,1-1 0,-1 0 1,0 1-1,0-1 0,1 0 0,-1 0 0,0 1 0,1-1 0,-1 0 0,1 0 0,-1 0 0,0 0 0,1 1 0,-1-1 1,1 0-1,-1 0 0,0 0 0,1 0 0,-1 0 0,1 0 0,-1 0 0,1 0 0,2 0 48,0-1 1,0 1-1,0-1 0,0 0 0,0 0 1,-1 0-1,1 0 0,0 0 0,-1-1 0,1 1 1,4-4-1,27-25 87,-21 18-47,-2 2-53,0-2 0,0 1 1,-2-1-1,1-1 0,-2 0 1,0 0-1,10-22 0,-10 13-155,-7 17-155,-3 15-110,0 1 209,-1 0 116,0 0 1,1 1-1,0 19 1,2-28 56,0-1 1,0 1 0,0 0-1,0 0 1,1-1-1,-1 1 1,1 0 0,0-1-1,0 1 1,0-1 0,0 1-1,0-1 1,1 0-1,-1 1 1,1-1 0,0 0-1,-1 0 1,1 0 0,0 0-1,0 0 1,4 2 0,-2-1 40,-1-1-1,1-1 1,0 1 0,0 0 0,0-1 0,0 0 0,0 0 0,0 0 0,0-1 0,0 1 0,0-1 0,7 0 0,-4-1 2,0 0 1,0 0-1,0-1 1,0 0-1,0 0 1,11-6-1,-3 0-28,-1 0-1,0-1 1,0-1 0,-1 0 0,18-18-1,-22 16 19,1 1 1,-2-2-1,1 1 0,9-22 1,-11 22-231,-7 12 189,0 0 0,0 0 0,1 0 0,-1 0 0,0 0 0,0 0-1,0 0 1,0 0 0,0 0 0,0 0 0,0 0 0,0 0 0,0 0 0,0 0 0,0-1-1,0 1 1,0 0 0,0 0 0,0 0 0,1 0 0,-1 0 0,0 0 0,0 0 0,0 0-1,0 0 1,0 0 0,0 0 0,0 0 0,0 0 0,0 0 0,0 0 0,0 0-1,0 0 1,1 0 0,-1 0 0,0 0 0,0 1 0,0-1 0,0 0 0,0 0 0,0 0-1,0 0 1,0 0 0,0 0 0,0 0 0,0 0 0,0 0 0,0 0 0,0 0 0,0 0-1,0 0 1,0 0 0,1 0 0,-1 0 0,0 1 0,0-1 0,0 0 0,0 0-1,0 20-491,-1-7 524,1 4-35,0-6 29,-1-1-1,2 1 1,-1-1-1,1 0 0,1 1 1,0-1-1,0 0 1,7 17-1,-7-24 19,-1 0 0,1 0-1,-1 0 1,1 0 0,0-1-1,0 1 1,0-1 0,0 1 0,0-1-1,1 0 1,3 3 0,-4-4-18,0 0-1,0 0 1,0-1 0,0 1 0,0 0-1,0-1 1,0 0 0,0 1 0,0-1-1,0 0 1,0 0 0,0 0 0,0-1 0,0 1-1,0 0 1,0-1 0,0 1 0,0-1-1,2 0 1,10-6 4,0 0-1,0-1 1,-1-1-1,0 0 1,-1 0-1,15-15 0,13-10 104,-12 13-155,-1-2 1,35-36-1,-62 58-191,-4 1 149,-4 5 4,-2 5-33,-1 1 0,2 1 0,-15 22 0,6-9-22,3-4 90,0 1-1,-17 34 1,31-55 42,0 0-1,1 1 1,-1-1 0,1 1-1,-1-1 1,1 1 0,-1-1-1,1 1 1,0 0 0,0-1-1,-1 1 1,1-1 0,0 1-1,1 0 1,-1-1-1,0 1 1,0-1 0,1 1-1,-1-1 1,1 1 0,-1-1-1,1 1 1,0-1 0,-1 1-1,1-1 1,0 0 0,0 1-1,0-1 1,0 0-1,0 0 1,0 0 0,1 0-1,1 2 1,0-1 0,0-1 1,0 0-1,0 1 0,0-1 0,1 0 1,-1-1-1,0 1 0,0 0 0,1-1 1,-1 0-1,0 0 0,0 0 0,1 0 1,-1 0-1,5-2 0,2-1 28,-1 0-1,1 0 1,-1-1 0,0-1-1,0 1 1,-1-2-1,1 1 1,12-12 0,-7 5-4,-1-1 0,-1 0 0,20-27 1,-16 15 6,-1 0 0,-1-1 0,-1 0 0,15-46 0,-24 62-34,50-174 92,-50 164-104,0 0 1,-2 0-1,1-32 0,-3 50-33,0 1-1,0-1 0,0 0 1,0 1-1,-1-1 0,1 0 1,0 1-1,-1-1 0,0 0 1,1 1-1,-1-1 0,0 1 1,1-1-1,-1 1 0,0-1 1,-2-1-1,3 3 19,-1-1 0,1 1 0,-1 0 0,1 0 0,-1-1 0,1 1 0,0 0 0,-1 0 0,1 0 0,-1 0 0,1 0 0,-1-1 0,1 1 0,-1 0 0,1 0 0,-1 0 0,1 0 0,-1 0 0,1 1 0,-1-1 0,1 0 0,-1 0 0,-1 1-4,1 0 0,0-1 0,-1 1 0,1 0 0,0 0 0,0 0 0,0 0 0,0 0 0,0 0 0,0 1 0,-1 0 0,-4 7 2,1 1 0,0-1 0,0 1 0,1 0 1,0 1-1,1-1 0,-3 14 0,1 5 14,-3 46 0,7-48 42,1 0 1,1 0-1,2 0 0,0 0 0,8 27 0,-7-39-126,0-1-1,1 1 1,1-1-1,0 0 1,1-1-1,0 1 1,1-1-1,1-1 1,0 1-1,16 16 1,-18-23-37,34 32-6674,-18-23 3132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3:29.2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11 823 5216,'-9'14'2188,"8"-14"-2114,1 0 0,0 0 0,0 1 0,0-1 0,0 0 0,0 1 0,-1-1 0,1 0 0,0 1 0,0-1 0,0 0 0,0 1 0,0-1 0,0 0 0,0 1 0,0-1 0,0 0 0,0 1 0,0-1 0,0 0 0,1 1 0,-1-1 0,0 0 0,0 1 0,0-1 0,0 0 0,0 1 0,1-1 0,-1 0 0,0 0 0,0 1 0,1-1 0,-1 0 0,0 0 0,0 1 0,1-1 0,-1 0 0,0 0 0,1 0 0,-1 0 0,0 1 0,1-1 0,1 0 452,-1 1-382,-1-1-1,1 0 1,0 1 0,-1-1 0,1 0-1,0 0 1,-1 0 0,1 0 0,0 0-1,0 0 1,-1 0 0,1 0 0,0 0-1,-1 0 1,1 0 0,0 0 0,-1 0-1,1 0 1,0-1 0,-1 1 0,1 0-1,0-1 1,-1 1 0,1 0 0,-1-1 0,1 1-1,0-1 1,-1 1 0,1-1 0,-1 1-1,0-1 1,1 1 0,0-2 0,93-102 3654,-35 36-2727,18-30 3,-29 34-479,-37 49-544,10-12-87,-20 26 16,1 0 0,-1 0 0,0-1 0,0 1 0,1 0 0,-1 1 0,1-1 0,-1 0 0,1 0 0,-1 1 0,1-1 0,-1 0 0,1 1 0,-1 0 0,1-1 0,1 1 0,0 0 16,-1 1 0,0-1 0,0 1 0,0-1 0,0 1 1,0 0-1,0 0 0,0 0 0,0 0 0,0 0 0,0 0 1,0 1-1,0-1 0,-1 1 0,1-1 0,-1 1 0,1-1 1,-1 1-1,3 4 0,2 3 10,-1 1 0,8 16 1,-10-20-8,2 9 22,-1-1-1,0 1 1,0 0-1,-2 0 1,0 0 0,0 0-1,-2 0 1,0 0 0,0 1-1,-2-1 1,0 0-1,0 0 1,-2 0 0,-5 17-1,7-28 20,1 0 0,-1-1-1,0 1 1,0-1 0,0 1-1,-1-1 1,1 0 0,-1 0-1,-3 4 1,4-6-15,0 1 0,0-1 0,0 1 0,0-1 0,0 0 0,-1 0 1,1 0-1,0 0 0,0-1 0,-1 1 0,1-1 0,0 1 0,-1-1 0,1 0 0,0 1 0,-1-1 0,-2-1 0,-4 0 17,0-1-1,1 0 1,-1-1 0,1 0-1,0 0 1,0-1-1,0 0 1,-8-6 0,-59-45-89,38 25-115,33 27 162,1 0 0,-1 0 0,1-1 0,0 1 0,-4-7 0,4 5-22,6 3-372,9 4 265,13 4 119,13 9 78,-14-5-13,1-1 1,40 9 0,-40-13 107,1-1 0,52 0 1,-63-5-73,0-1-1,-1 0 1,0 0 0,1-2-1,-1 1 1,0-2 0,13-6 0,-21 8-80,17-7 14,0 0-1,32-23 1,25-30 87,-78 61-129,-1 1 0,1-1-1,-1 1 1,1 0 0,0-1 0,-1 1 0,1 0-1,0 0 1,0 0 0,0 1 0,0-1 0,0 0-1,0 1 1,0-1 0,0 1 0,0 0 0,0-1-1,0 1 1,0 0 0,1 0 0,1 1 0,2-1-53,-15 0 161,0 1 0,0 0 0,-1 0 0,-8 3 0,13-3-106,0 1 1,0 0 0,0 0 0,0 0 0,0 0-1,1 1 1,-1 0 0,1 0 0,0 0 0,-7 7 0,7-6 1,1 0 1,0 1 0,0-1-1,0 1 1,0 0 0,1 0-1,-1 0 1,1 0 0,1 0 0,-1 1-1,1-1 1,0 0 0,0 1-1,0-1 1,1 1 0,0-1-1,1 11 1,0-8 38,0-1 0,1 0-1,-1 0 1,2 0 0,-1 0-1,1-1 1,0 1 0,1-1 0,-1 0-1,1 1 1,0-2 0,1 1 0,6 7-1,-9-11-10,0-1 0,0 1 0,0-1 0,0 0 0,1 0-1,-1 1 1,0-2 0,0 1 0,1 0 0,-1 0 0,1-1 0,-1 1-1,1-1 1,-1 0 0,1 1 0,-1-1 0,1 0 0,-1-1 0,1 1-1,-1 0 1,0-1 0,5-1 0,5-2 45,-1 0 0,1-1-1,14-8 1,-10 5-86,35-18 25,-12 6 87,64-24 0,-15 11-215,39-13 194,-112 43-75,-11 2-1,1 0-1,0 0 0,-1-1 1,0 0-1,1 1 0,3-4 1,-7 5 8,0 0-1,0 0 1,0 0-1,0-1 1,-1 1 0,1 0-1,0 0 1,0 0-1,0 1 1,0-1 0,0 0-1,-1 0 1,1 0 0,0 1-1,1 0 1,12 1 110,-12-1-154,9-1 172,-9-2-40,-6-2-72,-3 3-53,1 1-1,0 0 1,-1 0-1,-11 2 1,14 0 28,-1-1 1,1 1-1,-1 0 1,1 0-1,0 0 1,0 0-1,0 1 1,0 0-1,0 0 1,1 0 0,-1 0-1,1 0 1,0 1-1,0 0 1,0-1-1,0 1 1,1 0-1,-5 9 1,5-8 16,0 0-1,0 0 1,1 0-1,-1 0 1,1 0 0,0 1-1,1-1 1,-1 0 0,1 1-1,0-1 1,1 0 0,-1 1-1,1-1 1,0 0 0,0 0-1,4 9 1,-5-12 6,1 0 0,0-1 0,0 1 0,0 0 0,-1-1 0,2 1 0,-1-1 0,0 1 0,0-1 0,0 0 0,1 1 0,-1-1 0,1 0 0,-1 0 0,1 0 0,-1 0 0,4 1 0,-3-1 14,-1-1 0,0 0-1,1 0 1,-1 0 0,1 0-1,-1 0 1,1 0 0,-1 0 0,0-1-1,1 1 1,-1-1 0,0 1-1,1-1 1,-1 1 0,0-1 0,1 0-1,-1 1 1,0-1 0,0 0-1,0 0 1,0 0 0,0 0-1,0 0 1,1-1 0,11-12 62,-2 0 1,0-1-1,10-16 1,-15 22-102,-1-1 1,-1 0-1,1 0 1,-1 0 0,-1-1-1,3-17 1,-6 15-148,0 13 151,0 0 1,0 0-1,0 0 1,0 1-1,0-1 1,0 0-1,-1 0 1,1 0-1,0 0 1,0 0-1,0 0 1,0 1-1,0-1 1,0 0-1,-1 0 1,1 0-1,0 0 1,0 0-1,0 0 1,0 0-1,-1 0 1,1 0-1,0 0 1,0 0-1,0 0 1,0 0-1,-1 0 1,1 0-1,0 0 1,0 0-1,0 0 1,0 0-1,-1 0 1,1 0 0,0 0-1,0 0 1,0 0-1,0 0 1,-1 0-1,1-1 1,0 1-1,0 0 1,0 0-1,0 0 1,0 0-1,0 0 1,-1 0-1,1-1 1,0 1-1,0 0 1,0 0-1,0 0 1,0 0-1,0 0 1,0-1-1,0 1 1,0 0-1,0 0 1,0 0-1,-2 4-17,0 1-1,0 0 1,1 0-1,-1 0 1,1 0-1,1 0 1,-1 0-1,1 6 1,-2 2 61,1-1-25,1-1 1,0 1-1,0-1 0,1 0 1,0 1-1,1-1 0,1 0 1,-1 0-1,2 0 0,0 0 1,6 13-1,-9-22 20,0-1 0,0 1 0,1 0 0,-1 0 0,0 0 0,1-1 0,1 3 0,-2-4-19,-1 1 0,1-1 0,-1 0 0,1 1 0,0-1 0,-1 0 0,1 1 0,0-1 0,-1 0 0,1 0 0,0 0 1,-1 1-1,1-1 0,0 0 0,0 0 0,-1 0 0,1 0 0,0 0 0,-1-1 0,1 1 0,0 0 0,-1 0 0,1 0 0,0 0 0,-1-1 0,1 1 0,0 0 0,-1-1 0,1 0 0,11-7 73,-2-2-1,1 1 1,-1-2-1,13-17 0,1 0-40,37-31 37,-35 34-68,26-30 0,-30 26-32,0-2 0,26-51 0,25-76 84,-71 152-78,2-2-31,-1-1 1,0 0-1,2-12 1,-5 21 29,0 0 0,0 0 0,1-1 1,-1 1-1,0 0 0,0 0 1,0 0-1,0-1 0,0 1 0,0 0 1,0 0-1,0-1 0,0 1 1,0 0-1,0 0 0,0 0 0,0-1 1,0 1-1,0 0 0,0 0 1,0-1-1,0 1 0,0 0 0,-1 0 1,1 0-1,0-1 0,0 1 1,0 0-1,0 0 0,0 0 0,-1 0 1,1-1-1,-5 8-265,-5 13 78,-70 175-112,69-161 347,1-1 0,2 2 0,-8 69 0,15-96-24,1 0 1,1 0-1,0 1 0,3 14 0,-4-20 16,1 0 0,0 0 0,0 0 0,0-1 1,0 1-1,0 0 0,1 0 0,-1-1 0,1 1 0,0-1 0,-1 1 0,1-1 1,0 0-1,0 0 0,5 4 0,-5-6-3,-1 1 1,1 0-1,-1-1 0,1 1 1,0-1-1,-1 0 1,1 0-1,0 1 0,-1-1 1,1 0-1,0 0 1,0 0-1,-1-1 0,1 1 1,0 0-1,-1-1 1,1 1-1,0-1 0,2-1 1,2-1 31,0 0 0,0-1 1,7-6-1,-8 7-22,13-11 29,0-1 1,-1-1-1,-1 0 1,0-1-1,19-28 1,-26 32-52,-1-1 0,-1 0 0,-1 0 0,10-29 0,-13 34-6,59-210-99,-13-8 74,-46 220-40,-2 0 0,1 0 0,-1 0 0,0 0 0,-1 0 0,1-1 0,-2-13 0,1 21 54,0 0-1,0 0 0,0 0 1,0 0-1,0 0 0,0-1 1,0 1-1,0 0 1,0 0-1,0 0 0,0 0 1,0 0-1,0 0 0,0-1 1,0 1-1,0 0 0,-1 0 1,1 0-1,0 0 1,0 0-1,0 0 0,0 0 1,0-1-1,0 1 0,0 0 1,0 0-1,0 0 1,0 0-1,-1 0 0,1 0 1,0 0-1,0 0 0,0 0 1,0 0-1,0 0 1,0 0-1,0 0 0,-1-1 1,1 1-1,0 0 0,0 0 1,0 0-1,0 0 0,0 0 1,0 0-1,-1 0 1,1 1-1,0-1 0,0 0 1,0 0-1,0 0 0,0 0 1,0 0-1,-1 0 1,1 0-1,0 0 0,0 0 1,0 0-1,0 0 0,0 0 1,0 0-1,0 0 0,0 1 1,-1-1-1,1 0 1,0 0-1,0 0 0,0 0 1,-6 12-186,-5 27 156,1 2-1,2-1 1,-5 64-1,1-8-26,12-95 67,-9 58 3,2 1-1,1 99 1,6-152 45,1 1 1,0-1-1,0 0 0,0 1 0,1-1 1,0 0-1,1 0 0,-1 0 0,2-1 0,-1 1 1,5 7-1,-7-13-33,0 0-1,0 0 1,0 0 0,0 0 0,0 0-1,0 0 1,1-1 0,-1 1 0,0 0-1,0-1 1,0 1 0,1-1 0,-1 1-1,0-1 1,1 1 0,-1-1 0,0 0-1,1 0 1,-1 0 0,1 0-1,-1 0 1,0 0 0,1 0 0,-1 0-1,0 0 1,1-1 0,-1 1 0,0-1-1,1 1 1,-1-1 0,0 1 0,0-1-1,2-1 1,4-2 114,1-1 0,-1 0-1,13-11 1,-16 12-119,8-6 29,-1-1 0,0 1 0,16-23 0,-23 28-33,-1 0 0,0-1 1,0 1-1,0-1 0,-1 0 1,0 1-1,0-1 0,0 0 1,-1 0-1,0-1 0,0 1 1,-1-8-1,1 13-24,-1 0 0,0-1 0,0 1 0,-1-1 0,1 1 0,0 0 0,0-1 0,-1 1 0,1 0 0,-1-1 0,1 1 0,-1 0 0,1 0 0,-1-1 0,0 1 0,0 0 0,0 0 0,1 0 0,-1 0 0,0 0 0,0 0 0,0 0 0,-1 0 0,1 0 0,-2-1 0,2 2-2,-1 0-1,1-1 1,-1 1 0,1 0 0,-1 0 0,0 0-1,1 0 1,-1 0 0,1 0 0,-1 0-1,1 1 1,-1-1 0,1 0 0,-1 1 0,1-1-1,-1 1 1,1 0 0,0 0 0,-1-1-1,1 1 1,0 0 0,0 0 0,-2 2 0,-2 1-6,1 1 0,0 0 0,1 0 0,-1 1 0,1-1 0,0 1 0,1 0 0,-1 0 0,1 0 0,0 0 0,0 0 0,1 0 0,0 0 0,0 1 0,1-1 0,-1 0 0,1 1 0,1-1 0,1 11 0,-1-13 26,1 0 0,-1 0 0,1 0 0,0 0 0,0-1 0,0 1 0,1 0 0,0-1 0,-1 0 0,1 0 0,5 5 0,-4-4 14,0-1 0,1 1-1,-1-1 1,1 0-1,0 0 1,0-1 0,0 1-1,7 2 1,-3-4 34,0 1 1,0-1-1,0-1 1,0 0-1,0 0 1,0 0-1,0-1 1,0-1 0,0 1-1,10-5 1,12-4 212,43-21 1,-59 24-248,1 0-20,-1 0 0,23-17 1,-34 21 2,1 0 0,-1-1 0,0 1 0,0-1 0,0 0 1,-1 0-1,1 0 0,-1-1 0,0 0 0,0 1 0,3-10 0,-5 12-4,-1 0-1,1-1 0,-1 1 1,0 0-1,0 0 0,0 0 0,0-1 1,0 1-1,0 0 0,-1 0 1,1 0-1,-1-1 0,1 1 1,-1 0-1,-1-3 0,-2-6-47,4 10 51,-2-8-113,12 10 120,8 2-37,-15-3 24,-1 1 0,0-1 0,1 0 0,-1 1 0,0-1 0,1 1 0,-1 0 0,0 0 0,0 0 0,0 0 0,4 2 0,-3 0-3,0 0-1,0-1 1,0 1-1,0 0 1,-1 1-1,1-1 1,-1 0-1,0 1 1,0 0 0,0-1-1,0 1 1,-1 0-1,0 0 1,1 0-1,-2 0 1,2 5-1,0 7 7,-1-1-1,-2 32 1,0-14-29,1-32 54,0 0 0,0 1 0,0-1 0,0 0 0,0 0 0,0 0 0,1 1 1,-1-1-1,0 0 0,1 0 0,-1 0 0,1 0 0,-1 0 0,1 0 0,-1 0 0,2 1 0,-1-1 0,-1-1-1,1 1 1,0-1 0,-1 1-1,1-1 1,0 0-1,-1 1 1,1-1 0,0 0-1,0 0 1,0 1-1,-1-1 1,1 0 0,0 0-1,0 0 1,0 0-1,-1 0 1,2 0 0,2-1 30,-1 0 0,0 0 0,0 0 0,0 0 0,0-1 0,0 1 0,0-1 0,0 1 0,-1-1 0,6-4 0,6-9 16,0 0 0,12-18 1,4-5-96,-22 30-56,-1 0 0,-1-1 0,0 0-1,7-13 1,-10 20-90,-1 7 66,2 10 14,-2 12 80,-2 52 0,-2-32 77,4-31 15,1-11 145,-2-6-179,0 0-1,0 0 0,0 0 0,0 0 0,0 0 0,0 0 1,0 0-1,0 0 0,0 0 0,1-2 0,9-12-42,5 0-6,0 0 0,1 1 0,0 1 0,1 0 0,31-15 0,1-2-70,-46 28 52,-1 0 0,0 1 0,1 0 0,-1-1 0,0 1 0,5 0 0,3 2-146,-11-1 164,1 0 0,-1 1 0,0-1 1,0 0-1,0 0 0,0 1 0,0-1 1,0 0-1,0 0 0,1 1 1,-1-1-1,0 0 0,0 1 0,0-1 1,0 0-1,0 0 0,0 1 0,0-1 1,0 0-1,0 0 0,0 1 1,-1-1-1,1 0 0,0 1 0,0-1 1,0 0-1,0 0 0,0 1 1,0-1-1,-1 0 0,1 0 0,0 0 1,0 1-1,-1-1 0,-14 28-148,11-20 216,0 0 0,0 0-1,-1-1 1,-7 10 0,-12 18-355,9-12 393,12-17-112,-1-1 1,1 1 0,-1-1-1,0 0 1,-5 4 0,4-4-13,2-3 47,0 0 0,1 1 1,0-1-1,-1 1 0,1-1 0,-2 5 0,4-7-9,0 1 0,-1-1 0,1 1 0,0-1 0,0 1 0,0 0-1,-1-1 1,1 1 0,0-1 0,-1 1 0,1-1 0,0 1 0,-1-1 0,1 0 0,-1 1-1,1-1 1,-1 1 0,1-1 0,-1 0 0,1 1 0,-1-1 0,1 0 0,-1 0 0,1 0-1,-1 1 1,1-1 0,-1 0 0,0 0 0,0 0 0,0-1 1,1 1-1,-1-1 1,0 0 0,1 0-1,0 0 1,-1 0 0,1 0-1,0 0 1,-1 0 0,1 0 0,0 0-1,0 0 1,0 0 0,0 0-1,0 0 1,0 0 0,0 0-1,0 0 1,0 0 0,1-2-1,0-3-4,1 0-1,0-1 0,1 1 0,-1 0 0,1 0 0,0 0 0,1 0 0,-1 1 0,1-1 0,8-8 0,0 1-50,1 0 0,0 1 0,14-10 0,-21 18-3,0 0-1,0 0 1,10-4-1,-14 7 27,0 0 0,0 1 0,1-1-1,-1 0 1,0 1 0,0 0 0,0-1 0,0 1-1,1 0 1,-1 0 0,0 0 0,0 1 0,1-1 0,-1 0-1,4 2 1,-5-1 9,1 0 1,-1 0-1,0 0 0,1 1 1,-1-1-1,0 0 0,0 1 1,1-1-1,-1 1 0,-1-1 0,1 1 1,0-1-1,0 1 0,0 0 1,-1-1-1,1 4 0,7 30-83,-7-26 114,0 0 0,1 1 0,0-2 0,0 1 0,1 0 0,0 0 0,1-1 0,0 0 0,7 11 0,-9-16-13,-1-1 0,1 1 0,0-1 0,0 0 0,1 0 0,-1 0-1,0 0 1,1 0 0,-1 0 0,1-1 0,0 1 0,0-1 0,-1 0 0,1 1 0,0-1 0,0-1 0,0 1-1,0 0 1,0-1 0,0 1 0,0-1 0,1 0 0,-1 0 0,0 0 0,0-1 0,0 1 0,0-1-1,0 0 1,0 1 0,5-3 0,15-8 10,0-1 0,0-1-1,37-28 1,-45 31 39,-4 2-48,-1 0 0,1-1 0,-1 0 0,-1-1 0,0 0 0,12-17 0,-21 27-12,1 0 1,-1 0-1,0-1 1,0 1-1,1 0 1,-1 0-1,0-1 1,0 1-1,1 0 1,-1 0-1,0-1 0,0 1 1,0 0-1,0-1 1,0 1-1,0 0 1,1-1-1,-1 1 1,0 0-1,0-1 1,0 1-1,0 0 1,0-1-1,0 1 1,0 0-1,0-1 0,-1 1 1,1 0-1,0-1 1,0 1-1,0 0 1,0-1-1,0 1 1,0 0-1,-1 0 1,1-1-1,0 1 1,0 0-1,0-1 1,-1 1-1,1 0 1,0 0-1,0 0 0,-1-1 1,1 1-1,0 0 1,-1 0-1,1 0 1,0 0-1,0-1 1,-1 1-1,1 0 1,0 0-1,-1 0 1,1 0-1,0 0 1,-1 0-1,1 0 0,0 0 1,-1 0-1,0 0 1,0 0-20,-1 0 0,1 0 0,0 1 0,-1-1 0,1 0 0,-1 0 0,1 1 0,-1-1 0,1 1 0,0 0 0,-1-1 0,-1 3 0,-15 23-198,13-17 233,-1-1 0,2 1 0,-1 0 0,1 0 0,0 1 0,1-1 0,0 1 0,1 0 0,0-1-1,1 1 1,0 0 0,0 0 0,1 0 0,0 0 0,1 0 0,0 0 0,2 11 0,4-6 151,-7-14-155,1-1 0,-1 0 1,0 1-1,0-1 1,0 1-1,1-1 0,-1 0 1,0 1-1,1-1 1,-1 0-1,0 1 0,1-1 1,-1 0-1,0 1 0,1-1 1,-1 0-1,0 0 1,1 0-1,-1 1 0,1-1 1,-1 0-1,1 0 1,-1 0-1,0 0 0,1 0 1,-1 0-1,1 0 0,-1 0 1,1 0-1,-1 0 1,1 0-1,-1 0 0,0 0 1,1 0-1,0 0 0,2-2 17,-1-1-1,1 1 0,-1-1 0,1 1 1,-1-1-1,0 0 0,0 0 0,0 0 0,0 0 1,1-4-1,15-40 112,-7 16-154,7-8 23,-9 21-53,7-22 0,-13 34-259,-3 7 140,-2 14 51,1-8 79,-13 81-221,-40 154 364,44-208-81,-2-1 1,-1-1-1,-1 0 1,-2 0-1,-25 37 0,37-63 2,0 1 0,-1-1 0,0 0 0,0 0 0,0-1 0,-1 0 0,0 0 0,0 0 0,0 0 0,-1-1 0,1 0 0,-1-1 0,0 1 0,0-1 0,-8 2 0,3-2 41,0 0-1,0-1 0,0-1 1,-1 0-1,1 0 1,0-2-1,-17-1 1,22 1-37,0 0 0,0 0 0,0-1 0,0 0 0,1 0 0,-1 0 0,1-1 0,-1 0 0,1 0 0,0-1 0,0 0 0,1 0 0,-1 0 0,-7-9 0,12 12-32,0 0 0,0-1 1,0 1-1,0-1 0,0 0 0,0 1 1,1-1-1,-1 0 0,0 1 1,1-1-1,0 0 0,-1 0 0,1 1 1,0-1-1,0 0 0,0 0 0,0 1 1,0-1-1,0 0 0,1 0 1,-1 0-1,1 1 0,0-4 0,1 1 0,1-1 0,-1 0 0,1 1 0,0-1 0,0 1 0,5-6 0,1 1-17,0 1 1,1 0-1,-1 0 0,2 1 1,14-9-1,6-3-39,152-114-2355,-97 58-3745,-6-5-7178,-65 67 9909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3:29.5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23 122 8128,'-23'-5'3680,"31"2"-3168,2-2 2880,4 10-1953,31-10 1537,13 5-1728,41-4 160,4 1-832,19-10-64,-6 6-320,15-9 96,-9 7-160,-10-7-480,-13 4 160,-10-3-7647,-16 2 4287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0:08.9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198 227 7232,'-7'-24'10883,"7"25"-10736,-14 10 2241,-3 8-1616,1 0 1,1 1-1,-24 41 1,-29 74 388,64-127-1046,0 1 0,1-1 0,1 1 0,-1-1 0,2 1 0,-3 15-1,4-22-78,0 0 0,0 0 0,0 0 0,0 0 0,0 0 0,0 0-1,1 0 1,-1-1 0,1 1 0,-1 0 0,1 0 0,0 0-1,-1 0 1,1-1 0,0 1 0,0 0 0,0-1 0,1 1-1,-1-1 1,0 1 0,1-1 0,-1 1 0,0-1 0,1 0-1,0 0 1,-1 0 0,1 0 0,0 0 0,-1 0 0,1 0-1,0-1 1,0 1 0,0-1 0,0 1 0,0-1 0,0 0-1,0 1 1,1-1 0,5-1-6,-1 0-1,0 0 0,0 0 1,1-1-1,-1 0 0,0 0 1,-1-1-1,1 0 1,11-6-1,-3 1-62,27-12 51,0-1-1,-2-2 0,-1-2 0,45-37 0,-48 29-294,-35 33 264,-1-1 1,1 0-1,0 1 1,-1-1-1,1 0 1,0 1-1,-1-1 1,1 1-1,0-1 1,0 1-1,-1-1 1,1 1-1,0 0 1,1-1-1,-2 1 9,0 0 0,1 0 0,-1 0 0,0 0 0,0 0 0,1 0 0,-1 0 0,0 0 0,0 1 0,1-1 0,-1 0 0,0 0 0,0 0 0,0 0 0,1 0-1,-1 1 1,0-1 0,0 0 0,0 0 0,1 0 0,-1 1 0,0-1 0,0 0 0,0 0 0,0 1 0,0-1 0,0 0 0,0 0 0,1 1 0,-1 3-18,1 0 0,-1-1 1,1 1-1,-1 7 0,-1-6 13,2 4-9,0 0 0,1-1 1,0 1-1,0 0 0,0-1 0,1 0 0,1 1 1,-1-1-1,8 12 0,-2-6 112,0 0 1,1-1-1,1 0 0,14 14 0,-20-22-23,0 0 1,1 0-1,0 0 0,0-1 1,0 0-1,11 5 0,-15-8-32,1 0-1,-1-1 0,0 1 1,1 0-1,-1-1 0,1 0 1,-1 0-1,1 0 1,-1 0-1,0 0 0,1 0 1,-1 0-1,1-1 0,-1 1 1,0-1-1,1 0 0,-1 0 1,0 0-1,1 0 0,-1 0 1,0 0-1,3-3 0,0 0-55,0 0-1,-1-1 0,1 0 0,-1 1 0,0-2 0,-1 1 0,0 0 0,1-1 1,-1 1-1,-1-1 0,1 0 0,-1 0 0,2-8 0,1-10-26,-1 0-1,2-28 1,-6 52 43,1-22-87,-1-1-1,0 1 1,-2 0-1,-5-25 1,1 27-65,4 16 76,1 1 0,0-1 0,0 0-1,0 0 1,1 0 0,-1-3 0,1 6 72,0 1 0,0 0 1,0-1-1,0 1 1,0 0-1,1 0 1,-1-1-1,0 1 0,0 0 1,0 0-1,0-1 1,1 1-1,-1 0 1,0 0-1,0 0 0,0 0 1,1-1-1,-1 1 1,0 0-1,0 0 1,1 0-1,-1 0 0,0 0 1,0-1-1,1 1 1,-1 0-1,0 0 1,1 0-1,-1 0 1,0 0-1,0 0 0,1 0 1,-1 0-1,0 0 1,1 0-1,-1 0 1,0 0-1,0 0 0,1 1 1,-1-1-1,19 4-217,-8-1 162,23 2 76,1-3 0,0-1 0,41-3 0,-20 0-10,152-12 89,-167 8 3,-1-2-1,0-1 0,42-17 1,-68 21-43,-8 3-54,0 0 0,0 0 0,8-5 0,-14 7-5,0 0 0,0 0 0,0 0 1,0 0-1,0 0 0,0 0 1,0 0-1,0 0 0,0 0 0,0 0 1,0 0-1,0 0 0,0 0 1,0 0-1,0 0 0,0 0 0,0 0 1,0 0-1,0 0 0,0 0 1,0 0-1,0 0 0,0 1 1,0-1-1,0 0 0,0 0 0,0 0 1,0 0-1,0 0 0,0 0 1,0 0-1,0 0 0,0 0 0,0 0 1,0 0-1,0 0 0,0 0 1,0 0-1,0 0 0,0 0 1,0 0-1,0 0 0,0 0 0,0 0 1,0 0-1,0 0 0,0 0 1,0 0-1,1 0 0,-1 0 0,0 0 1,0 0-1,-4 5-91,-6 8-24,-36 38-91,-11 9 409,3-12-40,26-25-29,2 2 0,-36 42 1,58-62-93,0 1 1,1-1 0,-1 1 0,-3 8 0,7-13-19,-1 0 0,1 0 0,-1 0 0,1 0 1,0 0-1,-1 0 0,1 1 0,0-1 0,0 0 0,0 0 0,0 0 0,0 0 1,0 1-1,0-1 0,0 0 0,0 0 0,0 0 0,1 0 0,-1 0 1,0 0-1,1 1 0,-1-1 0,1 0 0,0 0 0,-1 0 0,1 0 0,0 0 1,-1-1-1,1 1 0,0 0 0,0 0 0,1 0 0,1 1 23,0-1 0,1 1 0,-1-1 0,0 0 0,1-1 0,-1 1-1,1 0 1,-1-1 0,1 0 0,-1 0 0,1 0 0,-1 0 0,1-1 0,-1 1 0,1-1 0,-1 0-1,7-2 1,-1-1-7,0 0 0,0 0 0,0 0-1,-1-1 1,9-6 0,-10 5-32,0-1-1,0 1 1,0-1 0,-1 0 0,0-1 0,-1 1 0,10-17-1,-4 0 1,13-35-1,-8 16-315,16-70 0,-33 121 294,1-1 0,-1 1-1,2 10 1,0 4 54,-1-2 7,0 4 1,0 0-1,7 40 1,-6-58-17,0-1 1,0 1-1,1 0 0,0-1 1,0 1-1,0-1 1,1 0-1,0 0 0,0 0 1,0 0-1,1 0 1,-1 0-1,1-1 1,0 0-1,0 0 0,7 5 1,-8-7 20,1 0 0,0 0 0,0 0 0,0-1 0,-1 1 0,1-1 0,0 0 0,1-1 0,-1 1 0,0 0 0,0-1 0,0 0 0,0 0 0,9-2 0,0 0-11,0-1 0,0-1 0,13-5-1,-24 8-45,10-5-17,1 0-1,-1-1 1,0 0-1,0-1 1,-1 0-1,0-1 1,-1-1-1,1 1 0,-2-2 1,10-11-1,11-19-36,35-61 0,-56 87 44,29-58 184,-33 66-117,-1 9 19,-1 14-27,-6 43-78,2-39 104,0 0 0,1 0 0,1-1 0,0 1-1,9 36 1,-9-52-41,0-1 0,0 1-1,1 0 1,0 0 0,0-1-1,0 1 1,0-1 0,0 0-1,5 6 1,-6-8-23,0-1 0,0 1 0,0 0 0,0 0 0,1-1 0,-1 1 0,0 0 0,0-1 0,0 1 0,1-1 0,-1 1 0,0-1 0,1 0 0,-1 0 0,0 0 0,1 1 0,-1-1 0,0 0 0,1-1 0,-1 1 0,0 0 0,1 0 1,-1-1-1,0 1 0,1 0 0,-1-1 0,0 1 0,0-1 0,0 0 0,2 0 0,-1-1-31,0 1 0,0 0 0,0-1 0,-1 0 1,1 1-1,0-1 0,-1 0 0,0 0 0,1 0 1,-1 0-1,0 0 0,0 0 0,2-4 0,2-5-111,43-103-1226,-17 37 902,-24 54 384,-5 19 67,-1 0 1,0 0 0,1-1 0,0 1 0,0 0 0,4-7 0,-5 11 16,-1 0-1,0-1 1,0 1 0,0 0-1,0 0 1,0 0-1,1-1 1,-1 1 0,0 0-1,0 0 1,0 0-1,0 0 1,1 0 0,-1-1-1,0 1 1,0 0-1,1 0 1,-1 0 0,0 0-1,0 0 1,0 0-1,1 0 1,-1 0-1,0 0 1,0 0 0,1 0-1,-1 0 1,0 0-1,0 0 1,1 0 0,-1 0-1,0 0 1,0 0-1,1 0 1,-1 0 0,6 9 135,2 20 83,-6-22-185,1 6 20,1-1 1,1 0-1,0-1 0,1 1 0,0-1 0,10 14 1,-12-20-20,0 0 1,0 0 0,0 0 0,1-1-1,0 0 1,-1 0 0,2 0-1,-1 0 1,0-1 0,1 0 0,0 0-1,-1 0 1,1-1 0,10 3-1,-7-4 8,1 1-1,0-2 0,1 1 0,-1-1 0,0-1 0,0 0 0,-1 0 0,1-1 0,0-1 0,10-3 0,-8 2-3,-1-1 0,1-1 0,-2 0-1,1 0 1,0-1 0,-1 0 0,-1-1-1,1 0 1,-1-1 0,0 0 0,-1 0 0,9-13-1,-8 9-130,0-1 0,0 0-1,-2-1 1,1 0 0,-2 0-1,0 0 1,-1-1-1,5-27 1,-9 40 47,-1 1 1,1-1-1,-1 1 1,0-1-1,0 0 0,-1 1 1,0-6-1,1 7 25,0 0 0,-1 0 0,1 1 0,-1-1 0,1 0 0,0 0 1,-1 1-1,1-1 0,-1 0 0,0 1 0,1-1 0,-1 0 0,1 1 0,-1-1 0,0 1 0,0-1 0,1 1 0,-1-1 0,0 1 0,0 0 0,0-1 0,1 1 0,-1 0 0,0 0 0,0 0 0,0-1 0,0 1 0,0 0 0,1 0 0,-2 0 0,-5 1 9,1 0 0,0 0-1,0 1 1,1-1 0,-1 1 0,0 1-1,1-1 1,-1 1 0,1 0-1,-1 0 1,1 0 0,0 1-1,-8 8 1,2-2 140,0 1 0,1 0 0,1 1 0,-15 22 0,18-24-36,0 1-1,1-1 1,1 1-1,0 0 1,0 0-1,1 0 1,0 0-1,1 1 1,-1 20-1,3-24-38,0 0-1,0 0 0,1 0 1,1 0-1,-1 0 0,1-1 1,1 1-1,-1-1 0,1 1 1,0-1-1,1 0 0,0 0 0,0 0 1,0-1-1,7 7 0,1 1-4,1-2-1,0 0 0,1-1 0,0 0 1,28 15-1,-20-14-503,0-1 1,2-1-1,36 11 1,-53-19-215,-1-1-1,1 0 1,0 0 0,-1 0 0,1 0 0,0-1-1,-1 0 1,1-1 0,0 0 0,-1 0 0,11-3-1,11-11-5556,-1-1 1983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3:18.6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65 477 2304,'0'-5'4645,"0"13"-3749,-12 30 545,1-5-902,2 0-1,1 0 0,-7 62 1,6 16 186,9-75-408,2-19 1846,20-104-1336,-17 71-798,0-6 6,2 0-1,0 0 1,1 1 0,22-38-1,-19 40-14,-4 7 2,0 0 0,0 1-1,16-17 1,-23 27-32,1 1 1,0-1 0,-1 0-1,1 1 1,-1-1-1,1 1 1,0-1-1,0 0 1,-1 1 0,1 0-1,0-1 1,0 1-1,0 0 1,0-1 0,0 1-1,-1 0 1,1 0-1,0-1 1,0 1-1,0 0 1,0 0 0,0 0-1,0 0 1,0 1-1,0-1 1,-1 0-1,1 0 1,0 0 0,0 1-1,0-1 1,0 0-1,-1 1 1,1-1-1,0 1 1,0-1 0,0 1-1,-1-1 1,1 1-1,0 0 1,0 0 0,1 1 37,0 1 1,0-1 0,-1 1 0,1 0 0,-1 0-1,1-1 1,-1 1 0,0 0 0,0 0 0,0 3 0,4 29 121,-2 1 1,-2 41 0,-1-60-161,-1 4 70,0 13 114,1-32-122,0 0 1,0 0-1,0-1 1,1 1-1,-1 0 1,1 0-1,-1 0 1,1 0 0,-1 0-1,1-1 1,2 4-1,-3-5-21,0 1-1,1-1 1,-1 0-1,0 0 1,0 0 0,1 1-1,-1-1 1,0 0-1,1 0 1,-1 0-1,0 0 1,1 0-1,-1 0 1,0 0 0,1 0-1,-1 0 1,0 0-1,0 0 1,1 0-1,-1 0 1,0 0 0,1 0-1,-1 0 1,0 0-1,1 0 1,-1 0-1,0 0 1,1-1-1,-1 1 1,1 0 0,7-7 248,6-12 65,19-34 0,-1 1-248,-16 31-294,0 1 1,1 1 0,0 1-1,35-28 1,-51 46 188,-1-1 0,1 0 0,0 1 0,0-1 1,-1 1-1,1-1 0,0 1 0,0-1 0,0 1 0,0-1 0,-1 1 0,1 0 0,0 0 0,0-1 0,0 1 0,0 0 1,0 0-1,0 0 0,0 0 0,0 0 0,0 0 0,0 0 0,0 0 0,0 1 0,1-1 0,-1 1 22,0 0-1,0 0 1,0 0 0,0 0-1,0 0 1,0 0-1,-1 0 1,1 1 0,0-1-1,-1 0 1,1 0-1,-1 1 1,1-1 0,-1 0-1,1 3 1,1 6 141,-1 0 1,0 1 0,0 16-1,-1-24-139,-3 67 247,0-41-92,3 34 0,0-45-35,0-15-105,0 0 1,0 0 0,0 0 0,0 0 0,1 0 0,-1 0 0,1-1-1,0 1 1,2 6 0,-3-9-20,0 0-1,0 0 1,0 0 0,0 0-1,1 1 1,-1-1 0,0 0 0,0 0-1,0 0 1,0 0 0,1 0-1,-1 0 1,0 1 0,0-1-1,0 0 1,1 0 0,-1 0-1,0 0 1,0 0 0,1 0-1,-1 0 1,0 0 0,0 0-1,0 0 1,1 0 0,-1 0-1,0 0 1,0 0 0,1 0 0,-1 0-1,0 0 1,0 0 0,0 0-1,1-1 1,-1 1 0,0 0-1,0 0 1,0 0 0,1 0-1,-1 0 1,0-1 0,13-11 265,11-21-20,34-72-186,-39 75-76,-16 26-17,1 0-1,-1 0 1,0 0 0,-1-1 0,1 0-1,-1 1 1,0-1 0,0 0 0,0 0 0,1-8-1,-20 53-488,13-21 480,1-1-1,0 1 0,1 20 1,0-3 8,1-23 65,0-1 1,1 1-1,0 0 1,1-1-1,0 1 1,1-1-1,0 1 1,6 14-1,-8-26-18,0 1 0,1-1-1,0 0 1,-1 0 0,1 0 0,0 0 0,-1 1-1,1-1 1,0 0 0,0 0 0,0-1 0,0 1-1,0 0 1,0 0 0,0 0 0,2 0 0,-3-1 1,1 1 0,0-1 0,0 0 0,0 0 0,0 0 0,0 0 0,0 0 0,0 0 0,0 0 0,0 0 0,-1 0 0,1 0 0,0-1 0,0 1 0,0 0 0,0 0 1,1-2-1,1 1 35,-1-1 0,1 0 0,-1 0 0,1 0 0,-1 0 1,0-1-1,0 1 0,0-1 0,0 1 0,-1-1 0,4-5 1,3-11-35,-1-1 1,0 0-1,-2 0 1,0 0-1,-1 0 1,-1-1-1,-1 0 1,-1-40-1,-2 55-126,1-1-1,-1 1 1,0 0 0,-1 0-1,-4-12 1,6 18 88,0-1 0,0 1-1,0-1 1,0 1 0,-1 0 0,1-1 0,0 1-1,0 0 1,0-1 0,-1 1 0,1 0 0,0-1-1,-1 1 1,1 0 0,0-1 0,-1 1 0,1 0-1,0 0 1,-1-1 0,1 1 0,0 0-1,-1 0 1,1 0 0,-1 0 0,1-1 0,-1 1-1,1 0 1,0 0 0,-1 0 0,1 0 0,-1 0-1,1 0 1,-1 0 0,1 0 0,0 0 0,-1 1-1,1-1 1,-1 0 0,1 0 0,-1 0 0,1 0-1,-1 1 1,1-1 7,-1 1-1,0-1 1,1 1-1,-1 0 1,1-1-1,0 1 1,-1 0-1,1-1 1,-1 1-1,1 0 1,0-1-1,0 1 1,-1 0-1,1 0 0,0-1 1,0 1-1,0 0 1,0 0-1,0-1 1,0 1-1,0 0 1,0 0-1,0 0 1,0 0-1,1 2 5,-1-1 0,1 1 0,0-1 0,0 1 0,0-1 0,0 1-1,0-1 1,1 0 0,-1 0 0,1 1 0,-1-1 0,1 0 0,0-1-1,0 1 1,0 0 0,0 0 0,0-1 0,4 3 0,-3-3 33,-1 0-1,0-1 1,1 1 0,-1-1 0,1 1 0,0-1 0,-1 0-1,1 0 1,-1 0 0,1 0 0,-1-1 0,1 1 0,-1-1-1,1 1 1,-1-1 0,1 0 0,-1 0 0,0 0 0,4-3-1,6-3 89,0-1-1,-1-1 1,15-15-1,17-13 96,-15 16-143,-11 8-8,0 0 1,32-17 0,-44 28-200,1-1 0,0 1 1,0 1-1,11-3 1,-15 4 113,0-1 1,0 1 0,-1 0 0,1 0 0,0 0 0,0 0 0,-1 0 0,1 0 0,0 1 0,-1-1 0,1 0 0,0 1 0,-1-1 0,1 1 0,0 0 0,-1 0 0,1 0 0,-1-1 0,1 1-1,-1 1 1,2 0 0,0 2 10,-1 0 0,1 1 0,-1-1 0,0 1 0,0 0 0,0-1 0,-1 1-1,1 0 1,-1 0 0,-1 0 0,2 9 0,-2 6 51,-3 33 0,1-29-8,1-4 40,-7 30 0,6-43-25,1 0 1,-1-1-1,-1 1 1,1-1-1,-1 0 0,0 0 1,-1 0-1,-5 8 1,8-13-30,0 1 1,-1-1 0,1 0-1,0 0 1,0 0 0,0 0 0,-1 0-1,1 0 1,0 0 0,-1-1-1,1 1 1,-1 0 0,1-1-1,-1 1 1,1-1 0,-1 1-1,0-1 1,1 0 0,-1 0 0,1 0-1,-1 0 1,0 0 0,1 0-1,-1 0 1,1 0 0,-1-1-1,0 1 1,1-1 0,-1 1-1,1-1 1,-1 1 0,1-1 0,0 0-1,-3-2 1,-1 0-11,0-1 1,0 0-1,1 0 1,-1-1-1,1 1 1,0-1-1,0 0 1,-4-8-1,-40-73-274,48 86 261,0 0 0,0 0 0,0 0 0,0 0 1,0 0-1,0 0 0,0 0 0,0 0 0,0 0 0,0 0 1,0 0-1,0 0 0,0 0 0,0 0 0,0-1 1,0 1-1,0 0 0,0 0 0,0 0 0,0 0 0,0 0 1,0 0-1,0 0 0,0 0 0,0 0 0,0 0 0,0 0 1,0 0-1,0 0 0,0 0 0,0 0 0,0-1 1,0 1-1,0 0 0,0 0 0,0 0 0,0 0 0,0 0 1,1 0-1,-1 0 0,0 0 0,0 0 0,0 0 0,0 0 1,0 0-1,0 0 0,0 0 0,0 0 0,0 0 1,0 0-1,0 0 0,0 0 0,0 0 0,0 0 0,0 0 1,1 0-1,-1 0 0,0 0 0,0 0 0,0 0 1,0 0-1,0 0 0,0 0 0,0 0 0,0 0 0,0 0 1,0 0-1,0 0 0,9 3-104,6 3 33,2 4-71,12 8-4,-23-13 124,4 4 39,1 0 1,1-1-1,0-1 1,0 0-1,14 6 1,-23-11 12,1-1 1,-1-1-1,1 1 0,-1 0 1,1-1-1,-1 0 1,1 0-1,0 0 0,-1 0 1,1 0-1,-1-1 1,1 0-1,-1 0 1,6-1-1,-5 0 4,1-1 1,0 0-1,-1 1 0,1-2 1,-1 1-1,0 0 0,0-1 1,7-7-1,73-103 399,-33 42-365,-30 42-15,-2-1 0,0 0-1,-2-2 1,16-43 0,-9 8 3,17-79 0,-32 113-27,-4 18 10,-1 0 1,-1 0 0,0 0 0,0-17-1,-3 32-51,0 0 0,0 1-1,0-1 1,0 0 0,0 0-1,0 1 1,0-1 0,0 0-1,-1 1 1,1-1 0,0 0 0,0 1-1,-1-1 1,1 0 0,0 1-1,-1-1 1,1 1 0,-1-2-1,1 3 9,-1-1 1,1 0-1,-1 0 0,1 0 0,0 0 0,-1 0 0,1 1 0,0-1 0,-1 0 0,1 0 1,-1 0-1,1 1 0,0-1 0,-1 0 0,1 1 0,0-1 0,0 0 0,-1 1 1,1-1-1,0 0 0,0 1 0,0-1 0,-1 1 0,1-1 0,0 0 0,0 1 0,0-1 1,0 1-1,0-1 0,0 0 0,0 2 0,-8 21-178,-3 24 0,1-6 92,-47 232 143,53-238 50,0 0 0,2 0 1,2 0-1,1 1 1,2-1-1,1 0 0,2 0 1,18 57-1,-23-88-71,0-1 0,1 1 1,0 0-1,0-1 0,0 1 0,0-1 1,6 6-1,-7-8-71,0 0 0,0 0 1,0 0-1,0 0 0,0 0 0,0-1 1,0 1-1,0 0 0,0-1 0,1 1 1,-1-1-1,0 1 0,0-1 0,1 1 1,-1-1-1,0 0 0,1 0 0,-1 0 1,0 0-1,1 0 0,-1 0 1,0 0-1,1 0 0,-1 0 0,0-1 1,1 1-1,-1 0 0,2-2 0,12-8-2798,1 3 772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3:19.0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44 7296,'-41'-15'3328,"46"22"896,0-11-2848,8 4-833,0-3 129,11 3-384,7-8-96,1 3-96,3-4 64,6 6-96,4 0-96,-5 3 0,0 0-896,1 6 512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3:20.1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5 959 3808,'-5'8'3338,"6"-8"-3191,-1-1-1,1 1 0,-1-1 0,1 1 1,-1-1-1,1 1 0,-1 0 0,1-1 1,0 1-1,-1 0 0,1 0 0,-1-1 1,1 1-1,0 0 0,-1 0 0,1 0 0,0 0 1,-1-1-1,1 1 0,1 1 0,3-3 335,3-1-119,0-1 0,0 0 0,-1 0-1,0-1 1,1 0 0,-2 0 0,11-10 0,38-49 593,-39 45-709,22-27 103,40-50 342,-51 60-549,-1 2-86,-1-1 0,35-68 0,-39 51 176,27-105-1,-31 89 473,10-101 0,-26 165-704,-1 0-1,0 1 1,0-1 0,0 0-1,-1 0 1,0-4-1,1 8 0,0 0 0,0 0 0,0 0-1,0-1 1,0 1 0,0 0 0,0 0 0,0 0 0,0-1 0,0 1-1,-1 0 1,1 0 0,0 0 0,0 0 0,0-1 0,0 1-1,0 0 1,0 0 0,-1 0 0,1 0 0,0 0 0,0 0 0,0-1-1,0 1 1,-1 0 0,1 0 0,0 0 0,0 0 0,0 0-1,-1 0 1,1 0 0,0 0 0,0 0 0,0 0 0,-1 0 0,1 0-1,0 0 1,0 0 0,-1 1 7,0-1 0,0 1-1,0 0 1,0 0 0,0 0 0,0 0 0,0-1 0,1 1-1,-1 0 1,0 0 0,0 2 0,-11 22 182,1 0 1,-14 47-1,16-44-71,-94 259 1281,98-274-1327,0 1-1,1-1 1,0 1 0,1-1 0,1 1 0,-1 23 0,3-29-9,0 0 0,0 0 1,1 0-1,1-1 0,-1 1 1,1 0-1,0-1 1,1 1-1,0-1 0,0 0 1,1 0-1,8 14 0,-8-16 20,-1 0 0,1-1-1,0 1 1,1 0 0,5 4-1,-8-8-61,-1 0 0,1 0-1,0 0 1,0 0 0,0-1 0,0 1 0,0 0-1,0-1 1,0 1 0,0-1 0,0 0-1,0 0 1,0 0 0,0 0 0,0 0 0,0 0-1,0 0 1,0-1 0,3 0 0,-1-1 2,0 1 1,1-1 0,-1 0-1,0 0 1,0-1 0,0 1-1,0-1 1,-1 0 0,1 0-1,-1 0 1,1 0 0,4-7-1,-4 5 14,27-33 135,-21 25-160,0 0-1,15-13 1,-16 16-21,-8 8 3,0 1 1,0 0-1,-1 0 1,1 0-1,0 0 1,0 0-1,1 0 0,-1 0 1,0 0-1,0 0 1,0 0-1,1 1 1,-1-1-1,0 1 1,0-1-1,1 0 1,1 1-1,-2 0-16,-1 1 0,1 0 0,-1 0 0,1 0 0,-1 0 0,0 0 0,1 0 0,-1 0 0,0 0 0,0 0 0,1 0 0,-1 0 0,0 0 0,0 0 0,-1 2 0,-7 171-36,8-170 101,0 0 7,0-1 1,0 0 0,0 1-1,0-1 1,1 1-1,-1-1 1,1 0-1,0 0 1,0 1-1,1 2 1,-1-6-41,-1 0 0,0 1 0,0-1 0,0 0 0,0 0 0,0 0-1,1 0 1,-1 1 0,0-1 0,0 0 0,0 0 0,0 0 0,1 0 0,-1 0 0,0 0 0,0 0 0,1 0 0,-1 1-1,0-1 1,0 0 0,0 0 0,1 0 0,-1 0 0,0 0 0,0 0 0,1 0 0,-1 0 0,0 0 0,0 0 0,0 0 0,1-1-1,-1 1 1,0 0 0,0 0 0,1 0 0,-1 0 0,0 0 0,0 0 0,0 0 0,0-1 0,1 1 0,-1 0 0,0 0 0,0 0-1,9-11 273,-5 7-152,46-65 295,-38 51-365,1 0 0,1 1 1,22-24-1,-24 31-35,-3 1-136,1 0 1,0 1 0,0 0-1,16-8 1,-25 15 92,1 0 0,-1 1 0,0-1 0,0 1 0,1-1 0,-1 1 0,0-1 0,1 1 0,-1 0 0,1 0 0,-1 0 0,0 0 1,1 0-1,-1 0 0,0 0 0,1 0 0,-1 0 0,1 1 0,-1-1 0,2 1 0,-2 0 8,0 0 1,0 0-1,0 0 0,0 0 0,0 0 1,0 0-1,0 0 0,0 0 0,-1 0 1,1 1-1,0-1 0,-1 0 0,1 0 1,-1 1-1,1-1 0,-1 3 1,2 4 8,-1 0 1,-1 0 0,0 0 0,0 0 0,-2 12 0,-6 43 1,-3 0 0,-2-1 0,-3-1 0,-32 79 0,42-126 23,-1 0 1,-13 21-1,16-30 37,0 0 1,0 0-1,0 0 0,0-1 1,-1 1-1,0-1 1,0 0-1,-9 6 0,12-9-33,1 0 0,0-1 0,-1 1 0,1-1 0,-1 1 0,1-1 0,-1 1 0,1-1 0,-1 0 0,1 0 0,-1 1 0,1-1 0,-1 0 0,1-1 0,-1 1 0,1 0 0,-1 0 0,1-1 0,-1 1 0,1-1 0,0 1 0,-1-1 0,1 1 0,-1-1 0,1 0 0,0 0 0,0 0 0,0 0 0,-1 0 0,1 0 0,0 0 0,-1-1 0,1 0-9,-1-1-1,1 1 1,0 0-1,0 0 1,0-1 0,0 1-1,0-1 1,1 1-1,-1-1 1,1 1 0,-1-1-1,1 0 1,0 1-1,0-1 1,0 1 0,0-1-1,1 0 1,-1 1-1,2-5 1,1 0-13,0 0 1,0 0-1,1 1 1,0-1-1,0 1 0,1 0 1,0 0-1,0 0 1,8-7-1,3 0 13,-1 0-1,26-15 1,-7 9-43,0 1 1,2 2-1,0 1 0,39-10 1,-63 22-268,0 0 1,0 0-1,16 0 1,-23 2-554,1 1-1,0 1 1,10 0 0,-13 0-188,1 0 0,-1 0 1,1 0-1,-1 1 1,1-1-1,4 4 0,11 10-2657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3:35.0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18 1248,'-1'-9'149,"-1"0"139,1 9-279,1 0 0,0 0 0,0 0-1,0 0 1,-1 0 0,1 0-1,0 0 1,0 0 0,0 0-1,-1 0 1,1 1 0,0-1 0,0 0-1,0 0 1,0 0 0,-1 0-1,1 0 1,0 0 0,0 0-1,0 1 1,0-1 0,0 0-1,-1 0 1,1 0 0,0 0 0,0 1-1,0-1 1,0 0 0,0 0-1,0 0 1,0 0 0,0 1-1,0-1 1,0 0 0,0 0 0,0 0-1,0 1 1,-1 0 149,1 0 0,-1 1 0,1-1 0,0 0 0,0 1-1,0-1 1,0 0 0,0 1 0,0-1 0,0 0 0,0 1 0,1 1 0,0 6 786,-1-7-128,0-10 2582,0 5-1391,0 7-1273,1-4-525,0 1 1,0-1 0,0 0-1,0 1 1,0-1 0,0 0-1,0 0 1,0 0 0,0 0-1,0 0 1,0 0-1,0 0 1,0 0 0,1 0-1,-1 0 1,1-1 0,31-4 554,-26 4-517,10-1 28,1 1-1,-1 1 0,29 3 0,12 0 341,-49-3-482,-1 0-1,1 1 0,-1 0 0,1 0 0,-1 1 0,1 0 0,-1 1 0,0 0 0,0 0 0,0 0 0,0 1 0,-1 1 0,1-1 0,-1 1 0,0 0 0,-1 1 0,1-1 1,-1 1-1,0 1 0,6 8 0,-7-7 19,0 0 1,-1 0 0,0 1-1,0-1 1,-1 1 0,0 0-1,3 16 1,-1 5 11,0 33 0,-4-41-118,-1 71 187,-1-26-2111,3-23-3327,1-28 2950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3:36.0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1089 1056,'-1'0'108,"-1"2"17,2 6 127,-1 19-70,-1-22 206,0-6 0,-9-9 9163,13 6-9009,8-9 390,0 0 0,17-15 0,14-16-315,29-49-167,18-21-106,35-15 274,-39 42 7,-71 73-392,1 0 0,30-23 0,-43 36-210,0 0 0,-1 1 0,1-1 0,0 1 0,0-1 0,0 1 0,0-1 0,0 1 0,0 0 1,0-1-1,1 1 0,-1 0 0,0 0 0,0 0 0,0 0 0,0 0 0,0 0 0,0 0 0,0 0 0,0 0 0,0 0 0,0 1 1,0-1-1,2 1 0,0 1 51,0 0 0,0 0 0,0 1 1,0-1-1,-1 1 0,3 2 0,16 14 409,-19-18-447,-1 0 0,1 0 0,-1-1 0,1 1 0,-1 0 0,1-1 0,-1 1 0,1-1 0,0 0 0,-1 1 0,1-1 0,0 0 0,-1 0-1,1 0 1,1 0 0,6-2 214,0 0 1,0-1-1,0 0 0,-1 0 0,16-8 0,45-32 153,-11 0-185,63-58 0,45-63-99,-110 103-129,29-31-1607,-57 60-2868,-19 22 2283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3:37.2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3 381 3968,'-2'12'502,"2"-3"522,7-14-358,-7 4-596,0 1 0,0 0 1,0 0-1,0 0 0,0-1 0,1 1 1,-1 0-1,0 0 0,0 0 0,0 0 0,1-1 1,-1 1-1,0 0 0,0 0 0,0 0 1,1 0-1,-1 0 0,0 0 0,0 0 1,1-1-1,-1 1 0,0 0 0,0 0 1,1 0-1,-1 0 0,0 0 0,0 0 1,1 0-1,-1 0 0,0 1 0,0-1 1,1 0-1,-1 0 0,0 0 0,0 0 1,1 0-1,1 0 1434,-1-11 1815,0 20-1903,0 14 28,0-18-179,1-8-724,1-8-27,1-7 77,1 1 0,6-17 0,5-14-129,2-31-135,-8 28 120,19-51 0,-23 80-490,-5 18 49,-1 1 0,1 0 0,0 0 0,0 0 0,0 0 0,0 0 0,1 0 0,3-6 0,-5 8-278,-1 2 157,-3 9 91,-15 87 717,-31 118-303,46-205-330,0-1 0,0 0 0,-1-1 0,-8 12 1,1-2 144,11-14-191,0-1 0,0 0 0,0 0 0,1 0 0,-1 1 0,1-1 0,0 0 0,0 0 0,0 6 0,-1 11 22,0-12 185,4-8-26,8-15 118,3-4-87,-11 17-179,0 1 1,0-1-1,0 1 1,1-1-1,-1 1 1,0 0-1,0 0 0,1 1 1,-1-1-1,0 1 1,1 0-1,-1 0 1,4 0-1,20-3-87,-5 3 223,-21 0-151,1 0 1,-1 1-1,1-1 0,0 0 0,-1 0 0,1 0 1,-1 0-1,1 0 0,-1-1 0,1 1 0,0 0 1,-1-1-1,1 1 0,-1-1 0,1 1 0,2-3 1,-3 1 11,0 0 1,0 0 0,-1 0 0,1 0-1,0 0 1,-1 0 0,1-1-1,-1 1 1,0 0 0,0 0 0,0-1-1,0 1 1,0 0 0,0 0 0,0-1-1,-1 1 1,0-3 0,-7-21-297,-2 1 1,-15-31-1,16 35-561,0 0-487,-1-2-5443,23 31-2147,4 7 5077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3:40.1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188 995 3392,'-1'-1'398,"1"1"1,-1-1-1,1 0 0,0 1 1,-1-1-1,0 1 0,1-1 1,-1 1-1,1-1 0,-1 1 1,0-1-1,1 1 0,-1-1 1,0 1-1,1 0 0,-1 0 1,0-1-1,-1 1 0,-14 2 2452,12-1-2549,0 1 0,0 0 0,0 0 0,0 1 0,-5 3 0,-3 5-33,1 0 0,-1 1 1,2 0-1,0 0 1,0 1-1,2 0 1,-1 1-1,2 0 0,-1 1 1,2-1-1,0 1 1,1 0-1,1 1 1,-5 23-1,8-30-184,0-1-1,1 1 1,0-1 0,0 1 0,2 12-1,-1-17-21,-1 0 0,1 0-1,0 0 1,1 0 0,-1 0-1,1 0 1,0-1-1,0 1 1,0 0 0,0-1-1,1 0 1,-1 1 0,4 2-1,-4-5-26,-1 1 0,1-1 0,-1 0-1,1-1 1,0 1 0,-1 0-1,1 0 1,0-1 0,0 1 0,-1-1-1,1 1 1,0-1 0,0 0-1,0 0 1,0 0 0,-1 0 0,1 0-1,0 0 1,0 0 0,0-1-1,0 1 1,-1-1 0,1 1 0,0-1-1,0 0 1,-1 1 0,1-1-1,2-2 1,3-2 71,0 0 0,0 0 0,-1 0-1,9-11 1,-9 10-79,-1 0 1,0-1-1,-1 0 0,0 0 0,0 0 0,0-1 0,-1 1 1,0-1-1,-1 0 0,0 0 0,0 0 0,0 0 0,-1 0 0,-1 0 1,1-1-1,-1 1 0,0 0 0,-1 0 0,0 0 0,-1 0 0,-2-11 1,3 16-79,0 1 1,0-1-1,0 0 1,0 1 0,-1 0-1,1-1 1,-1 1-1,0 0 1,1 0-1,-4-3 1,5 5 46,0 0 0,-1 0 0,1 0 0,0 0 0,0 1 1,0-1-1,0 0 0,-1 0 0,1 0 0,0 0 0,0 0 0,0 1 0,0-1 0,0 0 0,0 0 0,-1 0 1,1 0-1,0 1 0,0-1 0,0 0 0,0 0 0,0 0 0,0 1 0,0-1 0,0 0 0,0 0 0,0 1 0,0-1 1,0 0-1,1 5 55,-1-1 1,1 0-1,0 1 1,0-1-1,1 0 1,-1 0 0,1 0-1,3 5 1,-1-1 136,1 0 1,12 15-1,-7-11 209,1-1 1,22 20-1,-29-28-334,1 0 0,-1 0 0,0-1 0,1 1 0,-1-1 0,1 0 0,0 0 0,0-1 0,0 0 0,0 1 0,0-1 0,10 0 0,-12-1-37,0-1 1,0 1-1,0 0 1,0-1-1,-1 0 1,1 0-1,0 0 1,0 0-1,-1 0 1,1-1-1,-1 1 0,1-1 1,-1 0-1,0 1 1,4-4-1,1-2 22,-1-1-1,12-15 0,-18 23-47,14-23-9,-1 0 1,0-1-1,-2 0 1,11-37-1,-11 31-23,-3 10-3,0 0-1,20-35 1,-27 54 35,-1 1 0,0 0 0,0-1 0,0 1 0,0 0 0,0-1 0,1 1 0,-1 0 0,0 0 0,0-1 0,0 1 0,1 0 0,-1 0 0,0 0 0,0-1 0,1 1 0,-1 0 0,0 0 0,0 0 0,1-1 0,-1 1 0,0 0 0,1 0 0,-1 0 0,0 0 0,1 0 0,-1 0 0,0 0 0,1 0 0,-1 0 0,0 0 0,1 0 0,-1 0 0,0 0 0,0 0 0,1 0 0,-1 0 0,0 0 0,1 0 0,-1 1 0,0-1 0,1 0 0,0 1 16,0 1 0,0-1 0,0 0 1,0 0-1,-1 1 0,1-1 0,0 1 0,-1-1 1,2 3-1,6 36 328,-3 9-181,3 21-43,-5-57-80,-1-6 89,-1 1 0,2 13 0,-2-20 80,1-5-95,7-10-76,10-27-80,18-64 249,-2 1-637,-33 100 420,0 1 0,0-1 0,0 1 0,0 0 0,5-5 0,-6 7 12,-1 0 0,1 1 0,0-1 0,0 0 0,0 1 0,0-1 0,0 0 0,0 1 0,0-1 0,2 0 0,-2 1-1,-1 0 1,0 0 0,1 0 0,-1 0-1,1 0 1,-1 0 0,1 0 0,-1 0-1,1 0 1,-1 1 0,0-1 0,1 0-1,-1 0 1,1 0 0,-1 0-1,1 1 1,-1-1 0,0 0 0,1 0-1,-1 1 1,0-1 0,1 0 0,-1 1-1,0-1 1,0 0 0,1 1-1,-1 0 1,3 4 1,-1 0 1,-1 1-1,1-1 0,-1 1 0,0-1 0,0 1 0,0 0 1,-1 8-1,3 14 64,0-5-112,4 21 186,-6-40-133,0-1 0,0 1 0,0-1 0,0 1 0,1-1 0,-1 0 0,1 0 0,0 0 0,3 4 0,-5-7-9,1 1 1,0-1-1,-1 1 0,1-1 0,0 1 1,-1-1-1,1 0 0,0 1 0,0-1 1,0 0-1,-1 0 0,1 1 1,0-1-1,0 0 0,0 0 0,-1 0 1,1 0-1,0 0 0,0 0 0,0 0 1,0-1-1,-1 1 0,1 0 0,0 0 1,0-1-1,-1 1 0,1 0 0,0-1 1,0 1-1,-1-1 0,1 1 0,0-1 1,-1 1-1,2-1 0,3-4 25,0 0 0,0 1 0,5-8 0,-4 6-9,43-52 105,-30 33-124,27-25 0,104-84 74,-128 109 43,-11 11 35,-10 14-145,-1 0 1,0-1-1,1 1 0,-1 0 0,0-1 1,0 1-1,1 0 0,-1-1 0,0 1 1,0 0-1,0-1 0,1 1 0,-1-1 1,0 1-1,0 0 0,0-1 0,0 1 1,0-1-1,0 1 0,0-1 0,-6-3-37,4 4 14,0 0 0,0 0-1,0 1 1,-1-1 0,1 0 0,0 1-1,-4 0 1,-2 3-6,0 0 0,0 1 0,0-1 0,0 2 0,1-1 0,0 1 0,0 0-1,0 1 1,1-1 0,0 1 0,-9 13 0,9-11-10,-1 2 1,2-1-1,-1 0 0,1 1 0,1 0 1,0 0-1,1 1 0,-4 19 1,6-23-5,1 0 1,0 0-1,0 0 1,0 0 0,4 14-1,-4-20 45,1 1 0,0-1 0,0 1-1,0-1 1,0 1 0,0-1 0,0 0 0,1 0-1,3 4 1,-4-5 10,0 0 0,0 0 0,0 0 0,0 0 0,0-1 0,0 1 0,1 0 0,-1-1 0,0 1 0,1-1 0,-1 1 0,0-1 0,1 0 0,-1 1 0,0-1 0,1 0 0,-1 0 0,1 0 0,1 0 0,-1-1 2,0 1 0,0-1 0,0 1-1,0-1 1,0 0 0,0 1 0,-1-1-1,1 0 1,0 0 0,0 0 0,-1-1-1,1 1 1,-1 0 0,1-1 0,-1 1-1,0 0 1,2-3 0,1-3 30,0 0 0,0 1 0,3-10 0,-4 10-14,4-13 71,0 0 0,6-31 0,-1 1-187,-10 44-121,-1 15-168,5 16 318,0 1-1,3 46 0,-5 55 129,-4-117-76,-4 101 284,3-98-258,-1 0 1,-1-1-1,0 1 1,-1-1-1,-10 24 0,12-32-2,-1 0-1,0-1 0,0 0 0,0 1 0,0-1 0,-1 0 0,0-1 0,1 1 0,-1-1 1,-1 1-1,1-1 0,-7 3 0,9-5-28,-1 1 0,1-1 0,-1 0 0,1 0 0,-1-1-1,1 1 1,-1-1 0,0 1 0,1-1 0,-1 0 0,0 0 0,1 0 0,-1 0 0,0 0 0,0-1 0,1 1 0,-1-1 0,1 1 0,-1-1 0,1 0-1,-1 0 1,1-1 0,-1 1 0,1 0 0,-3-3 0,1 1-48,0 0 0,0 0-1,1 0 1,0-1 0,-1 0 0,1 1-1,0-1 1,1 0 0,-1-1-1,-3-6 1,6 8 30,-1 0 0,0 1-1,1-1 1,-1 0 0,1 0 0,0 0-1,0 0 1,0 0 0,1 1 0,-1-1-1,0 0 1,1 0 0,0 0-1,0 1 1,0-1 0,0 0 0,0 1-1,3-5 1,26-40-60,2 2 0,43-47-1,-7 10 33,-11 11 209,39-52-94,-76 95-35,-1-1 0,22-48 0,-17 20 53,-3 0 0,-3-1 0,-2-1 0,-3-1 0,-2 0-1,4-88 1,-14 136-81,0 0-1,-1 0 0,-1 0 0,0 0 1,0 0-1,-1 0 0,-1 0 0,-7-21 1,10 32-8,0 1 0,0-1 1,0 1-1,0 0 1,0-1-1,0 1 1,0-1-1,-1 1 1,1 0-1,0-1 0,0 1 1,0 0-1,-1-1 1,1 1-1,0 0 1,0 0-1,-1-1 1,1 1-1,0 0 1,-1 0-1,1-1 0,0 1 1,-1 0-1,1 0 1,0 0-1,-1 0 1,1-1-1,-1 1 1,1 0-1,0 0 1,-1 0-1,1 0 0,-1 0 1,1 0-1,0 0 1,-1 0-1,1 0 1,-1 0-1,1 0 1,0 0-1,-1 1 1,1-1-1,0 0 0,-1 0 1,1 0-1,0 0 1,-1 1-1,1-1 1,0 0-1,-1 0 1,1 1-1,0-1 1,-1 0-1,1 1 0,0-1 1,0 0-1,-1 0 1,1 1-1,-2 2 15,0 0 0,-1 0 0,2 1 0,-1-1-1,-2 6 1,-4 14 52,1 0-1,2 0 0,-4 27 1,-2 72 368,9-90-292,-1 5-28,3 1 1,0-1-1,3 0 1,7 38 0,-8-66-60,0 0-1,1-1 1,1 1 0,-1 0 0,1-1 0,1 0 0,-1 0 0,1 0-1,1-1 1,0 1 0,7 6 0,-10-10-20,1-1 1,-1 0-1,1 0 0,0 0 0,0 0 1,0-1-1,0 1 0,1-1 0,-1 0 1,1 0-1,-1-1 0,1 1 0,0-1 1,-1 0-1,1 0 0,0-1 1,0 0-1,0 0 0,0 0 0,-1 0 1,1 0-1,6-2 0,-5 0-5,0-1 1,0 1-1,0-1 0,0 0 0,0 0 0,-1-1 1,0 1-1,0-1 0,7-7 0,-9 8-26,0 0 0,0 0 0,0 0-1,-1 0 1,1-1 0,-1 1 0,0-1 0,0 0-1,-1 1 1,1-1 0,-1 0 0,1 0-1,-1 0 1,0 0 0,0-7 0,-1 11 1,0-1 0,0 1 0,0-1-1,0 0 1,0 1 0,0-1 0,0 1 0,0-1 0,0 1 0,0-1 0,0 0 0,0 1 0,-1-1 0,1 1 0,0-1 0,0 1 0,-1-1-1,1 1 1,0-1 0,-1 1 0,1-1 0,0 1 0,-1 0 0,1-1 0,-1 1 0,1 0 0,-1-1 0,1 1 0,-1 0 0,1-1 0,-1 1-1,1 0 1,-1 0 0,1 0 0,-1-1 0,1 1 0,-1 0 0,1 0 0,-1 0 0,0 0 0,1 0 0,-1 0 0,1 0 0,-1 0 0,1 0-1,-1 0 1,0 1 0,-1-1 1,0 1 0,0 0 1,0 0-1,0 0 0,0 0 0,0 0 0,0 0 0,0 0 0,1 0 0,-1 1 0,-2 2 0,0 1 19,0 0-1,0 1 1,0-1-1,1 1 1,0 0 0,0 0-1,-3 8 1,6-12 7,-1 0 1,1 0-1,-1 0 1,1 0-1,0 0 1,0 0-1,0 0 1,0 0-1,0 0 1,0 0-1,1 0 1,-1 0-1,1 0 1,-1 0-1,1 0 0,0 0 1,0 0-1,0-1 1,0 1-1,0 0 1,0 0-1,0-1 1,1 1-1,-1-1 1,0 1-1,1-1 1,0 0-1,1 2 1,6 3 50,0-1 1,0 1 0,0-2-1,1 1 1,-1-1 0,1-1-1,0 0 1,0 0 0,1-1-1,-1 0 1,13 0 0,-8-2-541,1 0 0,21-2 0,-15-2-3190,23-6 0,-43 10 2929,-1 0 0,1 0 0,-1-1 0,1 1 0,-1-1 0,0 1 0,1-1 0,-1 0 0,0 1 0,1-1 0,-1 0 0,0 0 0,0 0 0,0 0 0,2-2 0,7-6-4287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3:42.6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4 931 3072,'-1'-6'1483,"0"-1"-1,0 1 1,0-14 0,2 12 3083,-1 27-2775,1-1-930,1 0 1,1 0 0,6 20-1,2 17 428,-7 1-292,-4-44-780,1 0 0,0 0 0,0 0 0,1 0 0,7 22 0,-8-32-41,0-6 197,4-3-311,0 0-1,0-1 0,-1 0 1,0 0-1,-1 0 0,0 0 1,4-15-1,1-1-77,14-46-60,-10 31 343,1 0 0,29-58 0,-42 97-252,0-1-1,1 0 1,-1 1-1,0-1 1,1 0-1,-1 1 1,0-1-1,1 1 1,-1-1-1,1 0 1,-1 1-1,1-1 1,-1 1-1,1-1 1,-1 1-1,1 0 1,-1-1-1,1 1 1,0 0-1,-1-1 1,1 1-1,0 0 1,-1-1-1,1 1 1,0 0-1,0 0 1,-1 0-1,1 0 1,0 0-1,0 0 1,1 0 11,-1 1 0,0 0 0,0 0 1,0 0-1,0-1 0,0 1 0,0 0 0,0 0 1,0 0-1,0 1 0,-1-1 0,1 0 1,0 0-1,0 2 0,3 6 97,0 0-1,-1 0 1,3 15 0,1 19 221,-1 0 1,-1 63 0,-5-105-331,0 1-1,0-1 1,0 1-1,0-1 1,0 1-1,1-1 1,-1 1-1,0-1 1,2 3-1,-2-4-11,0 1 0,1-1-1,-1 0 1,0 0 0,1 0 0,-1 1 0,0-1-1,1 0 1,-1 0 0,0 0 0,0 0-1,1 0 1,-1 0 0,1 1 0,-1-1 0,0 0-1,1 0 1,-1 0 0,0 0 0,1 0-1,-1 0 1,0-1 0,1 1 0,-1 0 0,0 0-1,1 0 1,-1 0 0,0 0 0,1 0 0,-1 0-1,0-1 1,0 1 0,1 0 0,-1 0-1,0-1 1,1 1 0,-1 0 0,0 0 0,0-1-1,0 1 1,1 0 0,-1 0 0,0-1 0,10-10 1,-1 0 1,0-1 0,-1 0 0,0 0 0,-1-1 0,10-23 0,13-23 54,-23 47-53,21-32-6,-25 41-29,0-1 1,0 0-1,0 1 1,0 0-1,1 0 1,0 0-1,-1 0 1,6-3 0,-8 6 32,0 0 1,0-1 0,0 1-1,-1 0 1,1 0 0,0 0-1,0 0 1,0 0 0,0 0-1,0 0 1,0 0 0,0 0-1,0 0 1,-1 0 0,1 1-1,0-1 1,0 0 0,0 1-1,0-1 1,-1 0 0,1 1-1,0-1 1,0 1 0,-1-1-1,1 1 1,0 0 0,-1-1-1,1 1 1,-1 0 0,1-1-1,-1 1 1,1 0 0,-1 0-1,1 1 1,2 3 79,0 0 0,0 1 1,2 9-1,-5-15-80,10 32 444,-1 0 1,7 59 0,-15-88-406,-1 1 0,1-1 0,0 0 0,0 0-1,3 5 1,-1 0 251,-2-8-283,-1 0-1,0 1 1,1-1-1,-1 0 0,0 0 1,1 0-1,-1 0 1,1-1-1,-1 1 0,0 0 1,1 0-1,-1 0 1,0 0-1,1 0 0,-1 0 1,0-1-1,1 1 1,-1 0-1,0 0 0,1 0 1,-1-1-1,0 1 1,0 0-1,1 0 0,-1-1 1,12-9 44,-8 4-24,0 0-1,-1 0 0,1 0 1,-1 0-1,0-1 1,3-10-1,9-43-80,1-38 88,-2 8 22,-13 81-20,-1 4-12,1 8-67,1 10-12,-1 0-1,-1 23 1,0 6-20,2-17 45,5 59 94,-6-76-26,0 0 1,1-1 0,0 1 0,1 0 0,0-1 0,0 0-1,0 1 1,6 7 0,-8-14-31,0 0 1,-1 0-1,1 0 1,0 0-1,0 0 0,0 0 1,0 0-1,0 0 0,0 0 1,0-1-1,0 1 1,0 0-1,0-1 0,0 1 1,1-1-1,-1 1 0,0-1 1,0 1-1,1-1 0,-1 0 1,0 0-1,0 0 1,1 0-1,-1 0 0,0 0 1,1 0-1,-1 0 0,0 0 1,0-1-1,1 1 1,-1 0-1,0-1 0,0 1 1,1-1-1,-1 1 0,0-1 1,1-1-1,2-2 12,0 0 1,-1 0-1,0-1 1,0 1-1,0-1 0,0 0 1,3-8-1,12-42 12,-14 42-22,13-53 8,10-75 0,-27 141-27,3-18-48,-1 14-44,-1 12-144,-1 23 178,1 0-1,6 32 0,-5-50 93,2 0 1,-1 0-1,1 0 0,1 0 1,1 0-1,-1-1 0,11 15 0,-11-18-26,1 0-1,1-1 0,-1 0 1,10 9-1,-14-16 13,-1 1 0,1 0 1,0-1-1,0 1 0,0-1 0,0 0 1,1 0-1,-1 0 0,0 0 0,0 0 1,1 0-1,-1 0 0,0-1 0,1 1 1,-1-1-1,1 0 0,-1 0 0,0 0 1,1 0-1,-1 0 0,1 0 0,-1-1 1,1 1-1,3-2 0,1-1 19,-1-1-1,0 1 0,0-1 1,0-1-1,-1 1 1,1-1-1,-1 0 1,0 0-1,0 0 1,-1-1-1,1 1 1,-1-1-1,4-9 1,4-8-10,-1-1 0,9-29 0,-17 46-8,15-46 17,13-34 0,16-44-30,-44 123-42,-3 8 39,0 1-1,0-1 0,0 0 1,0 0-1,0 0 0,0 0 0,0 0 1,0 0-1,0 0 0,0 0 1,0 1-1,0-1 0,0 0 0,1 0 1,-1 0-1,0 0 0,0 0 1,0 0-1,0 0 0,0 0 0,0 0 1,0 0-1,0 0 0,0 1 1,0-1-1,1 0 0,-1 0 0,0 0 1,0 0-1,0 0 0,0 0 1,0 0-1,0 0 0,0 0 0,0 0 1,1 0-1,-1 0 0,0 0 1,0 0-1,0 0 0,0 0 0,0 0 1,0 0-1,0 0 0,1 0 1,-1-1-1,0 1 0,0 0 0,0 0 1,0 0-1,0 0 0,0 0 1,0 0-1,0 0 0,0 0 0,0 0 1,0 0-1,1 0 0,-1 0 1,0-1-1,0 1 0,0 0 0,0 0 1,0 0-1,0 0 0,0 0 1,0 0-1,0-1 0,6 17-154,4 26-39,-6 8 236,-2 0 1,-6 63-1,3-94-32,1-17-5,-5 41 72,5-41-67,0 1 0,-1-1 0,0 0-1,0 1 1,1-1 0,-1 0 0,-1 1-1,1-1 1,0 0 0,0 0 0,-1 0 0,1 0-1,-4 3 1,4-5-14,1 1-1,-1-1 1,0 0-1,1 0 1,-1 1-1,0-1 1,0 0-1,1 0 1,-1 0-1,0 0 1,1 0-1,-1 0 1,0 0 0,0 0-1,1-1 1,-1 1-1,0 0 1,1 0-1,-1-1 1,0 1-1,1 0 1,-1-1-1,0 1 1,1 0-1,-1-1 1,1 1-1,-2-2 1,-12-12-242,8 6 138,1 0 0,0 0 1,1-1-1,0 0 0,0 0 0,1 0 0,-3-12 1,1 6-35,5 13 135,-1 0 0,0 1 0,1-1 0,-1 0 0,1 0 0,0 0 1,-1 0-1,1 0 0,0 0 0,0 0 0,0 0 0,1 0 0,-1 0 0,0 0 0,1 0 1,-1 0-1,1 0 0,0 1 0,-1-1 0,1 0 0,0 0 0,0 1 0,2-4 0,1 3-6,-1-1 0,1 0 0,-1 1 0,1-1 0,0 1 0,0 0 0,0 1-1,1-1 1,4-1 0,-2 1 16,5-2 25,1 0 1,-1 0 0,0-2 0,0 1 0,-1-2 0,18-11 0,0-6 212,39-42 0,-57 54-191,-1 0-1,-1-1 1,0 0 0,-1-1 0,0 1 0,9-25 0,-10 19-45,-1 0 0,0 0 0,2-25 0,2-46 90,-4 1 0,-6-112 0,-3 183-126,0 14 28,-2 12 14,1 8-3,1 1 0,1-1 0,0 1 0,2 33 1,0-42-18,0 25 34,2 1 0,1-1 0,2 0 0,1 0 0,2 0 0,1-1 0,24 57 0,-17-55-357,2 0-1,1-2 0,1 0 0,28 32 0,-28-47-2995,-8-8-1352,-40-28-4847,-5 3 4448,-43-14 4153,42 18 4073,-48-25 0,74 33-2175,1 0 0,-1-1 0,1 0-1,0 0 1,-10-11 0,15 14-750,1 0 1,-1 0-1,1 0 1,-1 0-1,1 0 1,0 0-1,0 0 1,0-1-1,0 1 1,0-1-1,0 1 1,1 0-1,-1-1 1,1 1-1,0-1 1,0 1-1,0-1 1,0 0-1,0 1 1,0-1-1,1 1 1,-1-1-1,1 1 1,0 0-1,1-5 1,3-1-62,-1-1 0,2 1 0,-1 0 1,1 1-1,0-1 0,0 1 0,1 0 0,8-6 0,6-4-302,36-23 0,-24 20-1850,38-16-1,-1 8-5243,-29 19 3546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3:44.0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25 6976,'-29'-16'2256,"28"15"-2188,0 1 0,0 0 1,1-1-1,-1 1 0,0 0 1,0-1-1,1 1 0,-10-5 7558,15 57-4124,23 296 1387,-20-211-4039,-8-107-641,0-24-125,0 1-1,0-1 0,0 0 0,1 1 1,2 9-1,-3-16-77,0 0 0,0 1 0,0-1 0,0 0 0,0 1 0,0-1 0,0 0 0,0 1 0,0-1 0,1 0 0,-1 1 0,0-1 0,0 0 0,0 0 0,0 1 0,0-1 0,1 0 0,-1 0 0,0 1 0,0-1 0,0 0 0,1 0 0,-1 1 0,0-1-1,0 0 1,1 0 0,-1 0 0,0 0 0,0 1 0,1-1 0,-1 0 0,0 0 0,1 0 0,-1 0 0,0 0 0,1 0 0,-1 0 0,0 0 0,0 0 0,1 0 0,-1 0 0,0 0 0,1 0 0,-1 0 0,0 0 0,1 0 0,-1 0 0,0 0 0,1 0 0,-1-1 0,0 1 0,0 0 0,1 0 0,-1 0 0,0 0 0,0-1 0,1 1 0,-1 0 0,0 0 0,0-1 0,1 1 0,13-21 76,-10 14-141,59-75-159,-57 74 194,1 0 0,-1 0 1,1 1-1,1 0 0,15-12 0,-21 18 20,0-1 0,0 1 0,0 0 0,0 0 0,0 0 0,0 0 0,1 0 0,-1 0 0,1 1 0,-1-1 0,0 1 0,1 0 0,-1-1 0,1 1 0,-1 0 0,1 0 0,-1 1 0,0-1 0,1 0 0,-1 1 0,1 0 0,-1-1 0,0 1 0,1 0 0,-1 0 0,0 0 0,0 1 0,0-1 0,0 0 0,2 3 0,1 1 52,0-1 0,-1 1 0,0 0 1,0 1-1,-1-1 0,1 1 0,-1 0 0,0 0 0,-1 0 0,0 0 0,1 0 0,-2 0 0,1 1 0,-1-1 1,1 13-1,-2-12-5,1-1-1,-2 1 1,1-1 0,-1 1 0,0-1 0,0 0 0,0 1 0,-1-1 0,0 0 0,-1 0-1,1 0 1,-1 0 0,0-1 0,0 1 0,-1-1 0,-4 6 0,2-5 5,-1 0 0,1-1-1,-1 0 1,0 0 0,0-1 0,-1 1 0,1-2 0,-1 1 0,0-1 0,0 0-1,0-1 1,-17 3 0,15-3-39,-1-1 1,0 0-1,0-1 0,0 0 0,1-1 1,-1 0-1,0-1 0,0 0 0,-16-6 0,19 5-14,2 2-32,1-1 0,-1 0 0,1 0 1,-1-1-1,1 1 0,0-1 0,0 0 0,1-1 0,-1 1 1,-7-8-1,12 10 35,-1 1 0,1-1 0,0 1 0,0-1 0,0 1 0,-1-1 0,1 1 0,0-1 0,0 1 0,0-1 0,0 0 0,0 1 0,0-1 0,0 1 0,0-1 0,0 1 0,0-1 0,0 0 0,0 1 0,1-1 0,-1 1 0,0-1 0,0 1 0,0-1 0,1 1 0,-1-1 0,0 1 0,1-1 0,-1 1 0,0 0 0,1-1 0,-1 1 0,1-1 0,-1 1 0,1 0 0,-1 0 0,1-1 0,-1 1 0,1 0 0,0-1 0,1 0-15,1 0 0,0-1-1,-1 1 1,1 0 0,0 0-1,4 0 1,16-1 13,-1 2 0,27 2 0,22 0 165,-4-8 83,20 0-178,-71 6-61,1-1 0,31-6 1,-46 7 39,0-1 0,0 1 0,0-1-1,0 1 1,0-1 0,0 0 0,0 0 0,0 0 0,3-2 0,-2 0-14,8-1-50,-5 2 4,0-1 0,0 0 0,-1 0 1,1 0-1,-1 0 0,6-5 0,-5 0 34,1 1 0,-1-1 0,-1-1 0,1 1 0,-1-1 0,-1 0 0,0 0 0,0 0-1,3-14 1,-2 5 16,-1-1 0,-1 1-1,-1 0 1,0-26 0,-2 29-71,-1 0 0,-3-19 0,4 30 23,-1 0 0,0 1 1,0-1-1,0 0 0,0 0 0,-1 1 1,0-1-1,0 1 0,0 0 1,0-1-1,0 1 0,0 0 1,-1 0-1,-4-4 0,6 7 9,1-1 0,-1 1 0,1-1-1,-1 1 1,0 0 0,1-1 0,-1 1 0,0 0 0,1 0-1,-1 0 1,0-1 0,1 1 0,-1 0 0,0 0-1,1 0 1,-1 0 0,0 0 0,1 0 0,-1 0 0,0 0-1,1 1 1,-1-1 0,-1 0 0,1 1-2,-1 0 1,1 0 0,-1 0-1,1 0 1,0 0-1,-1 0 1,1 1 0,0-1-1,-2 2 1,-1 4 7,-1 1 1,1-1-1,-3 9 1,6-12 8,-6 12 87,1 1-1,0 0 1,2 1 0,0-1 0,1 1-1,-1 21 1,4-27 16,-1-1 0,2 1-1,0 0 1,0-1 0,1 1 0,0-1 0,1 0-1,0 1 1,1-1 0,9 17 0,-12-25-102,1 1 0,1-1 1,-1 0-1,1 1 0,-1-1 0,1 0 1,0 0-1,0-1 0,0 1 0,0-1 1,0 1-1,1-1 0,3 2 1,-1-2-17,-1-1 1,1 1 0,-1-1 0,1 0 0,0 0 0,0 0 0,-1-1 0,12 0 0,6-2-474,1-1 0,-1-1 0,0-1 0,42-15 0,-46 13-1298,0-1-1,-1-1 0,22-15 0,6-7-1627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3:46.2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26 5632,'-1'-1'269,"0"1"1,0-1-1,0 1 1,0-1-1,0 0 1,0 1-1,0 0 1,0-1-1,0 1 1,0 0-1,0-1 0,0 1 1,-1 0-1,1 0 1,0 0-1,0 0 1,0 0-1,0 0 1,-1 0-1,1 1 1,0-1-1,0 0 1,0 1-1,-2 0 1,1 1 203,-1 0 0,1 0 0,-1 1 0,1-1 1,0 1-1,0 0 0,-3 4 0,-2 6-65,0 1 0,0-1 1,2 1-1,-1 0 0,2 0 0,0 1 0,1-1 0,0 1 0,1 0 0,1 0 1,0 0-1,1 0 0,0 0 0,2 0 0,0 0 0,0 0 0,1-1 0,10 27 1,-10-33-226,1 0 0,0 0 1,1-1-1,0 1 1,0-1-1,0 0 0,12 10 1,-15-14-119,1-1 0,0 0-1,-1 0 1,1 0 0,0 0 0,0 0 0,0-1 0,0 1 0,0-1-1,0 0 1,1 0 0,-1 0 0,0 0 0,0-1 0,1 0 0,-1 1-1,1-1 1,-1 0 0,0 0 0,1-1 0,-1 1 0,0-1 0,5-1 0,-4 1-20,0-1 1,-1 0 0,1 0 0,-1-1 0,1 1 0,-1-1 0,0 1 0,0-1 0,0 0 0,0 0 0,4-6 0,0-2 53,0 0 0,7-16-1,-5 5-74,-1-1 0,0 0-1,-2 0 1,-1 0 0,-1-1-1,2-24 1,-5 38-39,-1 0 1,1 1 0,-1-1-1,-1 0 1,0 0 0,0 1-1,-1-1 1,0 1 0,-1-1-1,0 1 1,0 0 0,-5-9-1,5 15-15,1 0 0,0 1 0,-1-1-1,0 1 1,1-1 0,-1 1 0,0 0 0,0 0-1,-1 0 1,1 0 0,0 1 0,0-1 0,-1 1-1,1 0 1,-1 0 0,1 0 0,-1 1 0,0-1-1,1 1 1,-1 0 0,0 0 0,1 0 0,-6 1-1,1-1-378,-1 2-1,0-1 1,1 1-1,-1 0 1,1 1-1,0 0 1,0 1-1,-13 7 1,19-10 41,0 0 1,1 0 0,-1 1 0,0-1-1,1 0 1,-1 1 0,1 0 0,0-1 0,-1 1-1,1 0 1,-2 4 0,3-6 195,0 1-1,0-1 1,-1 1 0,1-1-1,0 1 1,0 0 0,0-1-1,0 1 1,0-1 0,0 1-1,1 0 1,-1-1 0,0 1-1,0-1 1,0 1 0,0-1-1,1 1 1,-1-1 0,0 1-1,1-1 1,-1 1 0,0-1-1,1 1 1,-1-1 0,1 1-1,-1-1 1,0 1 0,1-1 0,-1 0-1,1 1 1,-1-1 0,1 0-1,0 0 1,-1 1 0,1-1-1,-1 0 1,1 0 0,-1 0-1,1 0 1,0 0 0,-1 0-1,1 0 1,0 0 0,17 4-2516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0:13.1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36 1319 6304,'-26'10'2032,"26"-10"-1944,-1 0 1,0 1 0,1-1-1,-1 0 1,1 0-1,-1 1 1,1-1 0,-1 0-1,1 1 1,0-1-1,-1 0 1,1 1 0,-1-1-1,1 1 1,0-1 0,-1 1-1,1-1 1,0 1-1,0-1 1,-1 1 0,1-1-1,0 1 1,0-1-1,0 1 1,-1-1 0,1 1-1,0-1 1,0 1 0,0 0-1,0-1 1,0 1-1,0-1 1,0 1 0,0-1-1,1 1 1,-1 0-1,0-1 1,1 1 0,3 2 424,0-1 1,1-1 0,-1 1-1,1 0 1,-1-1-1,1 0 1,0 0 0,-1-1-1,1 1 1,0-1 0,0 0-1,7-1 1,-3 0-114,1-1 0,0 0 0,-1 0 1,0-1-1,1 0 0,-1-1 0,0 0 1,10-7-1,5-4 255,37-30 0,-31 19-139,-2 0 0,0-2 0,38-52 0,105-172 714,-154 226-1063,86-132 1417,-102 158-1587,-1-1-1,0 0 1,0 1 0,1-1-1,-1 0 1,1 1 0,-1-1 0,1 1-1,-1-1 1,1 0 0,-1 1-1,1-1 1,-1 1 0,1 0 0,0-1-1,0 0 1,0 2-6,-1 0 0,1 0 0,-1 0 0,0-1 0,0 1 0,1 0-1,-1 0 1,0 0 0,0 0 0,0 0 0,0 0 0,0 0 0,0 0 0,0 1 0,-19 224-135,11-170 167,-15 57-1,16-86 7,-1-1-1,-1-1 0,-2 1 0,-17 29 0,23-47-42,0 0-1,-1 0 0,0 0 0,0-1 0,-13 11 0,16-16-15,0 1 0,0-1 0,0 1-1,0-1 1,-1 0 0,1 0 0,-1-1 0,0 1-1,0-1 1,1 0 0,-1 0 0,0 0 0,0 0-1,0-1 1,0 1 0,-6-1 0,0-2-77,1 1 0,-1-1-1,1-1 1,-1 0 0,1 0 0,0-1 0,-12-6 0,17 8 68,0-1 0,0 1 0,0-1 0,1 0 0,-1 1 1,1-1-1,0-1 0,0 1 0,0 0 0,0-1 1,1 0-1,-1 1 0,1-1 0,0 0 0,0 0 1,1-1-1,-1 1 0,-1-6 0,2 6 41,1 3 2,0 0-1,0 0 0,-1-1 0,1 1 0,0 0 0,0 0 0,0 0 1,0 0-1,0 0 0,1 0 0,-1-2 0,0 3-1,1-1 0,-1 1 0,1 0 0,-1-1 0,1 1-1,-1-1 1,1 1 0,-1 0 0,1 0 0,0-1 0,-1 1 0,1 0 0,-1 0-1,1 0 1,0-1 0,-1 1 0,1 0 0,-1 0 0,1 0 0,0 0 0,-1 0-1,1 0 1,0 0 0,-1 1 0,1-1 0,0 0 0,26 4 36,42 13 0,8 1 131,-46-13 10,0-1 0,0-1-1,62-5 1,-73 0-111,-1-1 0,0-1 0,0 0 0,0-2 0,0 0 0,-1-1 0,27-15 0,-22 8 10,0 0 1,36-32-1,34-42-56,-48 44-50,-20 20-36,2 1 0,38-25 0,-61 45 57,0 1 0,1 0-1,0 0 1,-1 0 0,1 0-1,0 0 1,0 1 0,0 0-1,6 0 1,-8 0 11,-1 1 0,1 0-1,0 1 1,0-1 0,0 0 0,0 1-1,0 0 1,-1-1 0,1 1 0,0 0-1,0 0 1,-1 1 0,1-1 0,-1 1 0,1-1-1,-1 1 1,3 2 0,1 1-40,-1-1 184,-1 0-1,1 1 0,5 7 1,-9-12-138,-1 0 0,0 1 0,0-1 0,0 0 0,0 0 0,1 1 0,-1-1 0,0 0 0,0 0 0,0 1 1,0-1-1,0 0 0,0 0 0,0 1 0,0-1 0,0 0 0,0 0 0,0 1 0,0-1 0,0 0 1,0 0-1,0 1 0,0-1 0,0 0 0,0 1 0,0-1 0,0 0 0,0 0 0,0 1 0,0-1 0,-1 0 1,1 0-1,0 1 0,-1-1-3,0 1 0,-1-1 0,1 0 0,0 0 1,0 1-1,0-1 0,0 0 0,-1 0 0,1 0 0,0 0 1,0 0-1,0-1 0,-2 1 0,-35-8-264,25 5 212,-25-3 0,27 6 23,0 0-1,0 1 1,0 0-1,0 1 0,0 0 1,1 1-1,-1 0 0,1 1 1,-1 0-1,1 0 0,1 1 1,-1 1-1,-17 12 0,16-9 23,-1 1-1,2 0 0,-1 0 0,1 1 0,1 1 0,0 0 1,0 0-1,1 1 0,-10 22 0,16-30 8,0 0-1,0 0 0,1 0 1,-1 1-1,1-1 1,0 1-1,0 8 0,1-11 9,0 0-1,0 0 0,1 0 0,-1 0 1,1 0-1,0-1 0,0 1 0,0 0 1,0 0-1,0-1 0,1 1 0,-1 0 1,1-1-1,-1 1 0,1-1 0,2 2 0,2 1 19,-1 0-1,1-1 0,0 1 0,0-1 0,1-1 0,-1 1 0,1-1 0,0 0 0,13 3 0,7 1 172,35 3 1,-58-9-188,35 3 9,0-2-1,0-1 1,0-1-1,0-3 1,0-1-1,0-2 0,-1-2 1,50-16-1,109-45-787,-150 49 698,-1-2 0,47-30 0,-83 45 37,0 0-1,0-1 1,-1 0 0,10-11 0,-16 16 34,0 0 0,0-1 0,0 0 0,0 0-1,-1 1 1,0-1 0,0-1 0,0 1 0,0 0 0,-1-1 0,1 1 0,-1 0 0,0-1 0,0-6 0,-1 10-9,0 1 1,0-1-1,0 1 0,0-1 1,0 1-1,0-1 0,0 1 1,0-1-1,-1 1 0,1-1 1,0 1-1,0 0 0,0-1 1,-1 1-1,1-1 0,0 1 1,-1 0-1,1-1 0,0 1 1,-1-1-1,1 1 0,0 0 1,-1 0-1,1-1 0,-1 1 1,1 0-1,0 0 0,-1-1 1,1 1-1,-1 0 1,0 0-1,-1-1-14,0 1 0,1 0 0,-1 0 0,0 0 0,0 0 0,0 0 0,0 1 0,0-1 0,-2 1-1,-9 3 13,1 1 0,-1 1-1,1 0 1,0 0 0,0 1-1,-13 11 1,-63 55 146,86-71-139,-64 62 241,59-57-192,1 0 1,0 0-1,1 1 1,0 0 0,0 0-1,1 0 1,-5 12-1,9-18-33,-1-1 0,1 1 0,-1 0-1,1-1 1,0 1 0,-1 0 0,1 0 0,0-1 0,0 1 0,0 0-1,1 0 1,-1 0 0,0-1 0,1 1 0,-1 0 0,2 1-1,-2-2-5,1 0-1,-1 0 1,1 0-1,0 0 1,0-1-1,0 1 0,-1 0 1,1 0-1,0-1 1,0 1-1,0-1 1,0 1-1,0-1 0,0 1 1,0-1-1,0 0 1,0 1-1,0-1 1,0 0-1,0 0 0,1 0 1,-1 0-1,0 0 1,0 0-1,0 0 1,2 0-1,9-2-25,-1 0-1,1 0 1,-1-1 0,1-1-1,-1 0 1,0 0 0,-1-1-1,1-1 1,18-12 0,-12 4-38,-1 0 0,0-1 1,-1-1-1,-1 0 0,14-21 0,56-98-296,-73 116 204,-3 5-165,-8 21 17,-3 7 319,-10 44-28,8-37-23,0 0 0,2 1 0,-2 34 0,5-50 37,0-1 0,0 1 0,1 0 0,0-1 0,0 1-1,0-1 1,1 0 0,0 1 0,0-1 0,0 0 0,0 0-1,1 0 1,0 0 0,0 0 0,1-1 0,-1 1-1,1-1 1,7 6 0,-7-7 5,-1 0 1,1 0-1,0-1 0,0 0 0,0 1 1,1-2-1,-1 1 0,0 0 0,1-1 1,-1 0-1,1 0 0,-1 0 0,1-1 1,0 1-1,-1-1 0,1 0 0,0 0 1,-1-1-1,1 0 0,-1 1 0,1-2 1,6-1-1,1-2-48,0-1-1,-1 0 1,1-1 0,-1 0 0,19-16-1,-4-2-133,25-30 0,111-151-181,-142 179 299,96-139-184,-90 125 170,-2-1 0,-1-1 1,19-55-1,18-67 129,-52 138-204,-9 19-99,1 8 223,0 0-1,0 0 1,-1 0 0,1 0 0,0 0-1,0 0 1,-1 0 0,1 0 0,0 0-1,0 0 1,-1 0 0,1 0-1,0 1 1,0-1 0,0 0 0,-1 0-1,1 0 1,0 0 0,0 0 0,0 1-1,0-1 1,-1 0 0,1 0-1,0 0 1,0 1 0,0-1 0,0 0-1,0 0 1,0 0 0,-1 1 0,1-1-1,0 0 1,0 0 0,0 1-1,0-1 1,0 1 0,-143 249-86,128-217 123,1 0-1,1 0 1,2 1 0,2 1-1,-6 35 1,9-38 3,2 0-1,-1 52 1,5-72 51,1 0-1,0 0 1,0-1 0,1 1-1,1-1 1,0 1-1,0-1 1,1 0 0,0 0-1,12 20 1,-14-28-63,1 0 1,-1 0 0,1 0-1,-1 0 1,1 0 0,0 0-1,0-1 1,0 1 0,0-1-1,0 0 1,1 0-1,-1 0 1,1-1 0,-1 1-1,1-1 1,0 0 0,0 0-1,-1 0 1,1 0 0,0-1-1,0 1 1,5-1 0,-4-1-41,0 1 0,1-1 0,-1-1 0,1 1 1,-1-1-1,0 0 0,0 0 0,0-1 1,0 1-1,0-1 0,-1 0 0,1 0 1,-1-1-1,0 1 0,0-1 0,4-5 0,17-23-138,-1-1 0,19-38 0,-13 22 17,94-134-418,-3 5-94,86-181 628,-189 327 163,-9 17 9,0-1-1,-1 0 1,10-29 0,-18 44-153,0 0 1,1 0-1,-1-1 1,0 1-1,0 0 1,0-1-1,0 1 1,0 0-1,0-1 1,0 0-1,0 1 0,0 1-1,0-1 1,-1 1 0,1 0-1,0-1 1,0 1 0,0-1-1,-1 1 1,1 0-1,0-1 1,0 1 0,-1 0-1,1-1 1,0 1-1,-1 0 1,1 0 0,0-1-1,-1 1 1,1 0-1,-1-1 1,-1 1-15,1 0 0,0 0 0,-1 0-1,1 0 1,-1 0 0,1 0 0,0 0 0,-1 0-1,1 1 1,0-1 0,-1 0 0,1 1 0,0-1 0,-1 1-1,-1 1 1,-3 2 16,0 0-1,1 0 1,-1 1 0,1-1-1,0 1 1,0 1 0,1-1-1,-1 1 1,1-1 0,-4 9-1,-1 0 31,-131 224 611,113-187-415,3 1 0,-34 107-1,13 47 363,39-159-442,2 0 0,2 64-1,3-93-6,0 0 0,7 28 0,-7-41-96,0-1 1,0 0-1,1 1 0,-1-1 0,1 0 1,0 0-1,1 0 0,-1 0 1,1 0-1,-1 0 0,1-1 0,0 0 1,0 1-1,1-1 0,5 4 0,-4-4-39,0 0-1,0-1 1,1 0-1,-1 0 0,1 0 1,-1-1-1,1 0 1,8 1-1,4-1 10,26-2-1,-28 1-38,1-2 1,-1 0-1,1 0 0,-1-2 1,0 0-1,0-1 0,17-7 1,-21 6 7,0-1 0,-1 0 0,0-1 0,0 0-1,-1-1 1,0 0 0,-1 0 0,0-1 0,14-21 0,-8 10-55,-2-2 0,0 1 0,-1-2 0,-2 0 0,0 0 0,-2-1 0,10-46 0,-17 67 35,-1 0 0,1 1 0,-1-1 0,0 0 0,0 1 0,0-1 0,0 0 0,-2-6 0,1 9 30,1 0 1,0 1-1,0-1 1,-1 0-1,1 0 1,-1 1-1,1-1 0,-1 0 1,1 1-1,-1-1 1,1 1-1,-1-1 1,1 1-1,-1-1 1,0 1-1,1-1 1,-1 1-1,0-1 1,1 1-1,-1 0 0,0-1 1,0 1-1,1 0 1,-1 0-1,0 0 1,0 0-1,0-1 1,1 1-1,-1 0 1,0 0-1,0 0 0,0 1 1,1-1-1,-1 0 1,0 0-1,0 0 1,0 1-1,1-1 1,-1 0-1,0 1 1,0 0-1,-4 1 2,0 0-1,0 1 1,0 0 0,-5 4 0,0 1 27,0 1 0,1 0 1,0 1-1,1 0 0,0 0 1,-9 15-1,7-10 30,-1 2 87,1 1 0,0 0 1,-11 30-1,17-37-44,0 0 0,1 1 0,0 0 0,1-1 0,0 1 0,1 0 0,0 19 0,2-26-34,-1 0 0,1 0 0,0 0 1,1 0-1,-1-1 0,1 1 0,0-1 0,0 1 1,0-1-1,1 0 0,-1 1 0,6 4 0,-6-6-29,1 0-1,-1-1 1,1 1-1,0-1 1,0 0-1,0 0 1,0 0-1,0-1 1,0 1-1,0-1 1,1 1-1,-1-1 1,0 0-1,1 0 1,-1-1-1,1 1 1,6 0-1,-3-2-27,-1 1 0,0-1 0,0 0-1,1 0 1,-1 0 0,0-1 0,0 0-1,0 0 1,-1-1 0,1 1 0,6-5-1,-4 1 6,0 0-1,-1 0 0,0 0 0,0-1 0,0 0 0,8-13 1,2-7-38,-1-1 0,-1 0 0,15-43 0,-26 60 5,11-24 12,1-3 147,12-41 1,-28 77-127,2-2-49,-1 0-1,0 0 1,0 0-1,0 0 1,-1-1-1,1 1 0,-1 0 1,0 0-1,0 0 1,0-1-1,-3-7 0,3-1-273,1 3 452,6 11-2,10 7-64,1 1-1,-2 0 1,31 23-1,-39-25-47,-1-1-1,0 1 1,0 0 0,-1 1 0,0 0-1,0 0 1,-1 0 0,0 1-1,7 16 1,37 120-80,-24-68 224,-23-70-132,0-1 0,1 1-1,0-1 1,0 0 0,1 0-1,-1 0 1,10 11 0,-11-15 13,1 1 1,0-1-1,-1 0 0,1 0 0,0 0 1,0 0-1,0 0 0,1-1 1,-1 1-1,0-1 0,0 0 1,1 0-1,-1 0 0,1-1 1,-1 1-1,1-1 0,4 1 0,-2-2-39,0 0-1,-1 0 1,1 0-1,0 0 1,-1-1-1,1 0 0,-1 0 1,0-1-1,0 1 1,0-1-1,0 0 0,0-1 1,0 1-1,6-7 1,2-3-36,-1 0 1,0-1 0,13-20-1,-2-2-26,-3-1 0,30-73 0,-8 15 38,-35 82 41,-2 1 51,0 1 0,10-14 0,-17 63-118,-23 230 235,22-223-73,1-33-58,1 1 0,0-1 0,1 1 0,0 0 0,1-1 0,5 22 0,-6-33-50,0 0 0,0-1 0,0 1 0,0-1 0,1 1 0,-1-1 1,0 1-1,0-1 0,1 1 0,-1-1 0,0 1 0,1-1 0,-1 1 0,0-1 0,1 1 0,-1-1 0,1 0 0,-1 1 0,1-1 0,-1 0 0,1 1 0,-1-1 0,1 0 0,-1 0 0,1 0 0,-1 1 0,1-1 0,0 0 0,-1 0 0,1 0 0,-1 0 0,2 0 0,15-7 133,-12 5-87,1-1-59,1-1 1,-1 0 0,0 0 0,0-1-1,10-9 1,-5 4-42,102-99-207,6-6 62,-93 90 211,-19 17-7,0 1-1,1 0 0,0 0 1,1 1-1,9-6 0,-18 11-11,1 1-1,-1 0 0,0-1 0,1 1 1,-1 0-1,1-1 0,0 1 0,-1 0 0,1 0 1,-1-1-1,1 1 0,-1 0 0,1 0 1,0 0-1,-1 0 0,1 0 0,-1 0 1,1 0-1,0 0 0,-1 0 0,1 0 0,-1 0 1,1 0-1,-1 1 0,1-1 0,0 0 1,-1 0-1,1 1 0,-1-1 0,1 0 1,-1 1-1,1-1 0,-1 0 0,0 1 0,1-1 1,-1 1-1,1-1 0,0 1 0,-1 1-6,1 1-1,0-1 1,-1 0 0,1 1-1,-1-1 1,0 0-1,0 1 1,0-1-1,0 1 1,0-1-1,-1 4 1,-1 6 36,-1 0-1,0 0 1,-1 0 0,-8 18 0,-28 48 94,18-37-149,-4 7 107,26-47-78,-1 0 0,1 0-1,-1 0 1,1 0-1,0 0 1,-1 0 0,1 1-1,0-1 1,0 0-1,0 0 1,0 0 0,0 0-1,0 0 1,0 0-1,0 2 1,0-2-6,1-1 1,-1 0-1,0 1 1,0-1-1,1 1 1,-1-1-1,0 1 1,1-1-1,-1 0 1,1 1-1,-1-1 1,0 0-1,1 1 1,-1-1-1,1 0 1,-1 0-1,1 0 0,-1 1 1,1-1-1,-1 0 1,1 0-1,-1 0 1,1 0-1,-1 0 1,1 0-1,-1 0 1,1 0-1,-1 0 1,1 0-1,-1 0 1,1 0-1,-1 0 1,1 0-1,-1-1 1,2 1-1,10-4-58,1 0 0,-1 0 0,0-2 1,0 1-1,0-1 0,-1-1 0,11-9 0,70-63-126,-28 22-4,-59 53 182,-3 2 7,1 0-1,-1 0 0,0 0 0,1 1 0,-1-1 1,5-1-1,-6 3 6,-1-1 0,1 1 0,0 0 0,0 0 0,0 0 0,-1 0 0,1 0 0,0 0 0,0 0 0,0 0 0,0 0 0,-1 1 0,1-1 0,0 0 0,0 0 0,-1 1 0,1-1 0,0 0 0,0 1 0,-1-1 0,1 1 0,0-1 0,-1 1 0,1-1 0,-1 1 0,1 0 0,-1-1 0,1 2 0,2 2 10,0 0 0,-1 0-1,0 1 1,0-1 0,0 1 0,0 0 0,-1-1 0,0 1 0,0 0 0,0 0 0,0 5 0,1 14 0,-3 24 1,0-19-69,1-24 85,0 1 0,1-1 0,-1 0 1,1 1-1,0-1 0,2 8 0,-2-11-31,0-1 0,0 1 0,-1-1 0,1 1 0,0-1 0,0 0 0,0 1-1,1-1 1,-1 0 0,0 0 0,0 1 0,1-1 0,-1 0 0,1 0-1,-1-1 1,1 1 0,-1 0 0,1 0 0,-1-1 0,1 1 0,0-1 0,-1 1-1,1-1 1,0 0 0,2 0 0,9 1-7,0-1 1,0-1-1,0-1 0,0 1 1,-1-2-1,1 0 0,13-5 1,7-5-62,41-22 1,-46 20 28,-1-1 1,0-1-1,-1-2 0,39-36 1,-49 39-4,-1 0 0,-1-1 0,0 0 0,-1-2 0,-1 1 0,-1-2 0,13-29 0,-23 47 23,0 0 0,0 0 0,-1 0-1,1 0 1,-1 0 0,1 0 0,-1 0-1,0-2 1,0 4 11,0-1 1,0 1-1,0 0 0,0 0 0,0 0 0,0-1 0,0 1 0,0 0 0,0 0 1,0 0-1,-1-1 0,1 1 0,0 0 0,0 0 0,0 0 0,0 0 1,0 0-1,0-1 0,-1 1 0,1 0 0,0 0 0,0 0 0,0 0 1,-1 0-1,1 0 0,0 0 0,0 0 0,0 0 0,0 0 0,-1 0 1,1-1-1,0 1 0,-1 0 0,-12 5-317,-1 4 277,1 0 1,0 0-1,-16 17 0,-36 40 252,37-36-152,-6 7 94,2 2 0,-46 71 0,72-100-99,-19 33 163,24-40-172,-1 0-1,1 0 0,0 1 1,0-1-1,0 0 0,0 0 1,1 1-1,-1-1 1,1 0-1,0 1 0,0 4 1,0-7-34,0 0 1,1 0 0,-1 0 0,0 0-1,1 0 1,-1 0 0,1 0-1,-1 0 1,1 0 0,-1 0-1,1 0 1,0-1 0,0 1-1,-1 0 1,1-1 0,0 1-1,0 0 1,0-1 0,-1 1-1,1-1 1,0 1 0,0-1 0,0 1-1,0-1 1,0 0 0,0 1-1,0-1 1,0 0 0,0 0-1,0 0 1,0 0 0,0 0-1,0 0 1,2 0 0,3-1 5,1 0 0,0 0-1,0-1 1,7-2 0,-13 4-8,15-5 20,1-2-1,-1 0 1,0-1 0,-1 0-1,15-11 1,67-57 162,-43 32-146,-40 36-74,-14 8 37,0 0 0,1-1 0,-1 1 0,0 0 0,0 0 0,1 0 0,-1 0 0,0 0 0,1 0 0,-1 0 0,0 0 0,0 0 0,1 0 0,-1 0 0,0 0 0,0 0 0,1 0 0,-1 1 0,0-1 0,0 0 0,1 0 0,-1 0 0,0 0 0,0 0 0,1 1 0,-1-1 0,0 0 0,1 2-2,0 0 0,-1 0-1,1 0 1,-1 0 0,0 0 0,0 0 0,0 0 0,0 0 0,0 0 0,0 0 0,0 0 0,-2 3-1,-4 26-75,-2-1-1,-1-1 1,-24 52-1,19-48 62,-123 262 178,23-86-110,-60 107-340,151-277 184,-36 46-1,51-75 77,0 0-1,-2 0 1,1-1-1,-18 14 1,22-19 10,-1-1 0,0 1 0,0-1 0,-1 0-1,1 0 1,0-1 0,-1 0 0,0 0 0,1-1 0,-13 2 0,12-3-10,0 0 0,0 0 0,0-1 1,0 0-1,-1 0 0,2-1 0,-1 0 1,0 0-1,0-1 0,1 0 0,-7-3 0,2 0-12,1-1-1,0 0 0,0-1 1,1 1-1,-14-16 0,10 8 49,0 0 0,1-2 0,0 1 0,1-2 0,1 1 0,1-1 0,1-1 0,0 0 0,1 0 0,1 0 0,1-1 0,1 0 0,0 0 0,2 0 0,0-25 0,2 35 59,0 0 0,1-1-1,1 1 1,0 0 0,0 0-1,1 0 1,0 0 0,1 1-1,0-1 1,0 1 0,1 0-1,8-11 1,-9 15-23,0 0 1,0-1-1,1 1 1,0 1-1,0-1 1,1 1-1,-1 0 1,1 0-1,0 0 1,0 1-1,0 0 1,0 0-1,1 1 1,-1 0 0,1 0-1,0 0 1,-1 1-1,1 0 1,7-1-1,-1 2-40,-1 1 1,1 0-1,-1 0 0,20 6 0,48 18 303,-56-16-1865,1-2 1,46 9 0,-49-15-2214,-21-2 3487,0 1 0,0 0 0,0 0 1,-1-1-1,1 1 0,0 0 0,0-1 0,0 1 1,0-1-1,-1 1 0,1-1 0,0 1 0,-1-1 1,1 1-1,0-1 0,-1 0 0,1 0 0,-1 1 0,1-1 1,-1 0-1,1 0 0,0-1 0,1-21-5714,-2-1 1990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3:46.6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111 135 7808,'-11'-16'2506,"11"15"-2445,0 1-1,0-1 1,-1 1-1,1 0 0,-1-1 1,1 1-1,0 0 1,-1 0-1,1-1 0,0 1 1,-1 0-1,1 0 0,-1 0 1,1 0-1,-1-1 1,1 1-1,-1 0 0,1 0 1,-1 0-1,1 0 1,0 0-1,-1 0 0,1 0 1,-1 0-1,1 0 1,-1 0-1,1 0 0,-1 1 1,0-1-1,-9 6 2048,7-3-1650,0 1-1,0 0 0,1 0 1,-1 0-1,1 0 0,0 0 0,0 1 1,1-1-1,-2 6 0,-8 43 1251,9-42-1397,1-6-159,0 0 0,1 0 0,0 0 0,0 0 0,0 0 0,0 0 0,1-1 0,0 1 0,0 0 0,0 0 0,0 0 0,1 0 1,4 7-1,-5-10-83,0 0 1,1 0 0,0 0 0,-1 0 0,1 0 0,0 0 0,0-1 0,0 1 0,0-1-1,0 1 1,1-1 0,-1 0 0,0 0 0,1 0 0,-1 0 0,0 0 0,1-1-1,-1 1 1,1-1 0,-1 1 0,1-1 0,-1 0 0,1 0 0,0 0 0,-1-1-1,1 1 1,3-1 0,1-1 40,0 0-1,-1 0 1,1 0-1,-1-1 1,0 0-1,0 0 1,0-1-1,0 1 1,0-1-1,-1 0 1,0-1-1,8-7 1,-5 2-14,1 0 0,-1-1 0,-1 0 0,0 0 0,8-19 0,-12 22-54,0 1-1,0-1 0,-1 0 1,0 0-1,0-1 1,-1 1-1,0 0 1,0 0-1,-1-1 0,0 1 1,-2-10-1,2 13-51,-1 0 0,0 1 0,-1 0 0,1-1 0,-1 1 0,1 0 0,-1 0 0,-1 0 0,1 0 0,-1 0 0,1 0 0,-1 1 0,0-1 0,0 1 0,0 0 0,-1 0 0,1 0 0,-1 0 0,0 0 0,0 1 1,-6-3-1,6 3-47,-1 0 1,0 1-1,1-1 1,-1 1-1,0 0 1,0 0-1,0 1 1,0 0-1,0-1 1,1 2-1,-1-1 1,0 1 0,0-1-1,0 1 1,0 0-1,1 1 1,-1-1-1,0 1 1,1 0-1,-1 0 1,1 1-1,0-1 1,-6 6 0,2-2-491,0 2 1,0-1 0,1 1 0,0 0 0,1 0 0,-1 1 0,2 0 0,-1 0 0,-6 17 0,-7 27-1844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3:51.9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168 45 2560,'-1'-9'1936,"5"14"2496,-3-4-4266,0 0 0,-1 0 0,1 0 1,-1 0-1,1 0 0,-1 0 0,1 0 0,-1 1 1,0-1-1,1 0 0,-1 0 0,0 0 1,0 0-1,0 0 0,0 1 0,0 0 0,-3 22 422,1-16-71,-3 14 242,-2 0 0,0 0 0,-20 40 0,22-51-595,4-8-67,-1 0-1,0 1 1,0-1-1,0 0 1,-6 5-1,7-7-54,0 0-1,0 0 1,0 0-1,0 0 1,0-1-1,0 1 0,0 0 1,-1 0-1,1-1 1,0 1-1,-1-1 1,1 1-1,0-1 1,-1 1-1,1-1 0,-1 0 1,1 0-1,0 0 1,-3 0-1,0-1 39,1 1-1,0-2 1,0 1-1,-1 0 0,1 0 1,0-1-1,0 0 1,0 1-1,1-1 1,-1 0-1,0-1 1,1 1-1,-1 0 1,-3-6-1,2 3-62,1 0 0,0 0 0,1 0 0,-1-1 0,1 1 0,0-1 0,0 1 0,-1-9 0,1 7-45,1 0-1,0 0 1,1 0 0,0 1 0,0-1 0,0 0 0,1 0 0,0 0 0,0 0 0,1 1 0,-1-1 0,2 0 0,-1 1 0,1 0 0,6-11 0,-6 11 56,2 1 0,-1 0 1,0 1-1,1-1 0,0 1 0,0 0 0,0 0 0,1 0 1,-1 1-1,1-1 0,0 1 0,9-3 0,-10 5 55,0 0 1,0 0-1,1 0 0,-1 0 0,1 1 0,-1 0 0,0 0 0,1 1 0,-1-1 0,1 1 1,-1 0-1,0 1 0,0-1 0,1 1 0,6 4 0,-9-5-15,0 1 1,0 0-1,0 0 0,-1 0 0,1 1 1,-1-1-1,1 1 0,-1-1 0,0 1 1,0 0-1,0 0 0,-1 0 0,1 0 1,-1 0-1,1 0 0,-1 0 0,0 0 1,0 1-1,0-1 0,-1 0 0,1 1 1,-1 5-1,0 9 106,0-1-1,-1 0 1,-4 22 0,2-17-18,-4 32 282,-19 80-1,4-50-598,-27 91-377,48-170 69,-10 36-3993,11-37 3451,-1 0 0,1-1 0,0 1 0,0 0 0,1 4 0,6 16-2935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4:00.5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59 1312,'0'0'421,"15"0"7204,-11 0-8141,-2 0 678,0 0 0,0 1 0,0-1-1,1 0 1,-1-1 0,0 1 0,0 0 0,0-1-1,1 1 1,-1-1 0,0 0 0,0 1-1,0-1 1,0 0 0,0 0 0,0-1 0,2 0-1,0 0-143,0 0 0,0 1-1,0 0 1,1 0-1,-1 0 1,1 0 0,-1 1-1,0 0 1,7 0-1,0 0 84,25 0 254,44-5 0,-44-1 8,41-11-1,-62 14-295,28-2-1,-22 3-7,-2 1-91,27 1 0,-11 1 112,55 4 75,94 4 48,-107-4-144,-2 1 74,96-2 96,49-14 379,-159 9-379,22-1-58,135 4 296,-116-3 191,-54-2-505,-30 2-224,33 1 0,-23 1 171,43-4 1,19 0 39,52 4-16,-78-1 163,-24 5-319,-35-5 10,-1 0 0,0 1 1,0 0-1,1 0 0,5 2 0,13 3 46,43-2 71,123-8-1,-160 2-91,387 15-99,-315-6 389,11-4-431,40 3 90,15 14 256,-88-12-132,146-3 0,-145-6-42,35 7-41,-30-1-151,11 0 346,-32 0-2,102-7 0,151-17 65,-196 18-37,39-2-167,105-6 241,-194 10-64,123 19 0,-179-18-194,-10-2-234,1 1 0,-1 0 0,0 0 0,0 0 0,1 1 0,-1 0 0,0 0 0,-1 0 0,9 5-1,2 7-1202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4:30.7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938 1 1888,'-19'2'4907,"8"1"-4773,1 0 1,-1 0 0,-19 10-1,-201 131 1247,167-96-938,-104 101 0,143-125-396,-133 138 292,134-134-262,2 1 1,0 1-1,2 1 1,-19 41-1,24-39-38,1-1 1,2 2-1,1 0 0,2 0 0,2 0 1,0 1-1,3 0 0,1 1 0,1-1 1,5 58-1,7-23 58,21 74-1,31 67 143,17 0 38,-14-43-31,3 19 538,98 189 0,-147-336-580,22 67 0,2 43 283,11 33 228,-26-108-75,-26-69-545,1 0 1,0 0-1,0 0 0,4 5 0,1 0 48,-6-3-113,4 7 324,-5-14 56,4 6 950,-3-14-1109,-1 6-236,0-1-1,0 1 1,0-1 0,-1 0 0,1 1 0,-1-1 0,0 0 0,1-1-1,-2-85 476,3-106-14,2 159-538,1 0-1,12-37 1,-2-19 67,-13 80-62,-1 7-104,-1 6-10,9 7-362,-7 0 504,0 1 1,0 0 0,-1 0-1,0 0 1,-1 16-1,-9 53 11,0-5-60,9 142 133,1-102-46,4-32 1042,-16-81-427,-4-6-435,0 0 1,-28-13 0,22 8-112,-24-7 0,-81-17-38,108 30-47,-1 2 0,0 0 0,0 0 0,-34 4 0,51-2-8,0 0 0,0 1 0,1-1 0,-1 1 0,0-1 0,0 1 0,0 0 0,0-1 0,1 1 0,-1 0 0,0 1 0,1-1 0,-1 0 0,1 0 0,-1 1 0,1-1 0,-3 3 0,3-3 10,1 0 0,-1 0 0,1 1-1,-1-1 1,1 0 0,0 0 0,-1 0 0,1 0-1,0 0 1,0 1 0,0-1 0,0 0-1,0 0 1,0 0 0,0 1 0,0-1 0,1 0-1,-1 0 1,0 0 0,1 0 0,-1 0-1,0 1 1,1-1 0,0 0 0,-1 0-1,1 0 1,0 0 0,-1 0 0,1-1 0,1 2-1,4 4 34,0-2 0,1 1-1,-1-1 1,1 0-1,0 0 1,0-1 0,0 1-1,0-2 1,1 1-1,-1-1 1,1 0 0,0-1-1,-1 0 1,1 0-1,0 0 1,9-2 0,-11 0 26,0 0 1,0-1 0,-1 0 0,1 0-1,-1-1 1,1 1 0,-1-1 0,0 0-1,0-1 1,0 1 0,0-1 0,-1 0-1,0 0 1,7-9 0,2-3 29,-2 0 0,0-1 0,10-19 0,11-35-140,-15 32-16,16-49 237,-8 20-122,-22 61-62,0 1 0,-1-1 0,0 0 0,-1 0 0,0 0 0,1-9 0,-2 16-182,0-1 0,0 0 0,0 1 0,0-1 0,0 0 0,-1 1 0,1-1 0,0 0 0,0 1 0,0-1 1,-1 0-1,1 1 0,0-1 0,-1 0 0,1 1 0,-1-1 0,1 1 0,-1-1 0,1 1 0,-1-1 0,1 1 0,-1 0 0,1-1 1,-1 1-1,1-1 0,-1 1 0,0 0 0,1 0 0,-1-1 0,0 1 0,1 0 0,-1 0 0,0 0 0,1 0 0,-1 0 0,0 0 1,1 0-1,-1 0 0,0 0 0,0 0 0,1 0 0,-1 0 0,0 0 0,1 1 0,-1-1 0,-9 7-3089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4:36.8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57 690 4064,'-10'-2'1116,"3"0"4466,1 23-3507,5-8-1823,0 0-1,1 0 1,1 1 0,2 18-1,1 2 43,58 415 3143,-58-428-3253,9 31 278,-9-38-182,0 0 0,2 18-1,-4-19 315,0-5 81,-11-13 792,3 0-1320,1-1 0,0 0-1,0 0 1,0-1-1,1 1 1,-6-12 0,1-1 30,-8-26 1,3-2-107,2-1 0,-11-85 1,10-100-62,13 215-10,1 0 0,0 1 0,1-1 0,1 1 0,10-32 0,-11 43-10,1 1-1,-1-1 1,1 1 0,0-1-1,0 1 1,1 0-1,0 0 1,8-8-1,-9 11-9,0-1-1,1 0 0,-1 1 0,1 0 1,0 0-1,0 0 0,0 0 0,0 1 0,0-1 1,0 1-1,0 0 0,0 0 0,9 0 1,-4 1-18,0 0 0,0 1 0,0 0 0,0 0 0,0 1 0,-1 0 0,1 1 0,8 4 0,-4-2 31,0 1-1,0 1 1,-1 1-1,16 12 1,-24-17 29,-1-1 0,0 1-1,0 1 1,0-1 0,0 0 0,0 1 0,-1-1 0,0 1-1,1 0 1,-2 0 0,1 0 0,0 0 0,-1 0 0,2 6-1,-3-7 7,1 0-1,-1-1 0,0 1 0,0 0 1,0 0-1,0 0 0,-1 0 1,1-1-1,-1 1 0,0 0 0,1 0 1,-1-1-1,-1 1 0,1 0 0,0-1 1,0 1-1,-1-1 0,0 0 1,1 0-1,-1 1 0,0-1 0,-3 2 1,-8 7 60,0 0 0,0-1 0,-2-1 1,1 0-1,-1-1 0,0 0 0,-1-2 1,1 0-1,-1 0 0,-31 5 0,9-7 62,74-7-102,46-9 0,-43 3 61,0-1 0,-1-2 1,-1-2-1,0-1 0,37-22 1,-63 30-31,0-1 0,0 0 0,-1-1 0,0 0 0,12-14 0,-19 18-70,0 0 0,-1 1 0,0-1 0,0 0 1,0 0-1,-1-1 0,0 1 0,0 0 0,1-9 0,-2 13-27,0 0 1,0-1 0,1 1-1,-1 0 1,0 0-1,1 0 1,-1-1 0,1 1-1,-1 0 1,1 0-1,0 0 1,0 0 0,-1 0-1,1 0 1,0 0-1,0 0 1,0 1-1,0-1 1,0 0 0,0 0-1,0 1 1,0-1-1,0 1 1,0-1 0,0 1-1,1-1 1,-1 1-1,0 0 1,0-1 0,1 1-1,1 0 1,-1 0-1,-1-1 0,1 1 0,0 0 0,0 0 0,-1 1 0,1-1 0,0 0 0,-1 0 0,1 1 0,0-1 0,-1 1 0,1-1 0,0 1 0,-1 0 0,1 0 0,-1 0 1,0 0-1,1 0 0,-1 0 0,0 0 0,1 0 0,-1 0 0,0 1 0,0-1 0,1 3 0,5 10 13,0 0-1,-2 1 1,0 0 0,-1 1-1,0-1 1,-1 1 0,1 25-1,4-3 54,-3-14 22,-5-24-59,1 0 1,-1 1-1,0-1 1,0 0-1,0 0 1,0 1-1,0-1 1,0 0-1,0 1 1,0-1-1,0 0 1,1 0-1,-1 1 1,0-1-1,0 0 1,0 0-1,1 1 1,-1-1-1,0 0 1,0 0-1,1 0 1,-1 0-1,0 1 1,0-1-1,1 0 1,-1 0 0,0 0-1,0 0 1,1 0-1,-1 0 1,1 0-1,10-3 73,14-16-104,10-8 92,63-39 1,-84 57 22,1-1-175,0 2 0,31-14 0,-45 22 72,0-1 0,0 1 1,-1-1-1,1 1 0,0 0 1,0 0-1,0-1 0,0 1 1,0 0-1,-1 0 0,1 0 1,0 0-1,0 0 0,0 0 1,0 0-1,0 0 0,0 0 1,-1 0-1,1 1 0,0-1 1,0 0-1,0 1 0,0-1 1,-1 0-1,1 1 0,0-1 1,0 1-1,0 0 0,0 2-14,1-1 0,-1 0 0,0 1 0,0 0 0,-1-1 0,1 1-1,-1-1 1,1 5 0,-1-7 22,3 11 0,1 0 0,0 0 0,0 0 0,12 20 0,-12-25 30,1 1-1,0-1 0,0 0 1,0 0-1,11 9 0,-14-14-9,0 0 1,0 0-1,1-1 0,-1 1 0,0-1 0,0 1 0,1-1 0,-1 0 1,0 0-1,0 0 0,1 0 0,-1 0 0,0-1 0,0 1 0,1-1 1,-1 1-1,3-3 0,-2 1 3,-1-1-1,1 1 1,-1-1-1,0 0 1,0 0 0,-1 0-1,1 0 1,0 0 0,-1-1-1,0 1 1,0 0 0,0-1-1,0 1 1,0-1-1,-1 1 1,1-6 0,-1 3-6,0 1 0,0-1 1,0 0-1,0 1 1,-1-1-1,0 0 0,0 1 1,-1-1-1,0 1 1,-2-7-1,-1 4-22,1 0 0,-1 1 0,-1 0 0,1 0 1,-12-10-1,15 14-28,0 1 0,0 0 1,-1 0-1,1 1 0,-1-1 1,1 0-1,-1 1 1,0-1-1,1 1 0,-1 0 1,0 0-1,0 0 0,0 1 1,0-1-1,0 1 0,0-1 1,0 1-1,0 0 0,0 0 1,-5 1-1,8-1 25,-1 0 0,0 0 0,1 1 0,-1-1 0,1 0 0,-1 0 0,0 1 0,1-1 0,-1 1 0,1-1 0,-1 0 0,1 1 0,-1-1 0,1 1 0,-1-1 0,1 1 0,0 0 0,-1-1 0,1 1 0,0-1 0,-1 1 0,1 0 0,0-1 0,0 1 0,-1 0 0,1-1 0,0 1 0,0 0 0,0-1 0,0 1 0,0 0 0,0-1 0,0 1 0,0 0 0,0 0 0,1-1 0,-1 1 0,0 0 0,0-1 0,0 1-1,1-1 1,-1 1 0,1 0 0,0 2 19,0-1-1,1 0 0,-1 0 1,0 1-1,1-1 0,0 0 1,-1 0-1,1-1 0,0 1 1,0 0-1,0-1 0,3 3 1,8 1-35,1 0 1,-1-1-1,1 0 1,17 2-1,-21-4 46,-1-1 0,1-1 0,-1 0 0,0 0 0,1-1 0,-1 0 0,0-1-1,1 0 1,-1 0 0,0-1 0,0 0 0,-1-1 0,1 0 0,-1 0 0,1-1 0,-1 0 0,-1 0-1,1-1 1,-1 0 0,0 0 0,0-1 0,-1 0 0,0 0 0,0-1 0,-1 1 0,1-1 0,5-13 0,23-51 144,26-82 1,15-83-74,-67 214-126,-2 0 0,-1 0 0,-1-1 0,2-24 0,-6 47 21,0 0 0,0 0 0,0 1 0,0-1 0,0 0 0,0 0 0,0 0 0,0 1-1,0-1 1,-1 0 0,1 0 0,0 0 0,-1 1 0,1-1 0,0 0 0,-1 0 0,1 1 0,-1-1 0,0-1 0,1 2 0,-1 0 0,1 0 0,-1 0 0,1 0 0,0 0-1,-1 0 1,1 0 0,-1 0 0,1 0 0,-1 0 0,1 1 0,0-1 0,-1 0 0,1 0 0,-1 0 0,1 0-1,0 1 1,-1-1 0,1 0 0,-1 0 0,1 1 0,0-1 0,-1 0 0,1 1 0,-5 4-69,1 0-1,0 0 1,-4 7 0,7-11 85,-7 13-28,0 1 0,0 0-1,2 1 1,0 0 0,-6 25 0,-13 89-135,15-71 132,-27 287 83,37-333-53,-1 0 34,0 0-1,2 0 1,-1 0 0,2 0-1,0 0 1,0 0 0,6 16-1,-7-27-23,-1 0-1,1 0 0,0 0 1,0-1-1,0 1 0,0 0 1,0-1-1,0 1 0,0-1 1,1 1-1,-1-1 0,0 0 1,1 0-1,-1 1 1,1-1-1,-1 0 0,3 1 1,-1-1 6,0 0 0,0 0 0,0-1 1,-1 1-1,1 0 0,0-1 0,0 0 1,0 0-1,0 0 0,4 0 0,5-2 56,1-1 0,-1 0-1,0-1 1,14-6 0,-21 8-45,154-66 67,-130 53-20,0-1 0,-1-2 0,31-25 0,-49 35-41,1-2-50,-8 8-56,-2 3-63,-4 8-3,0 0 0,-9 14 0,9-18 144,1-1 0,-1 1-1,1-1 1,0 1 0,0 0 0,1 0-1,-1 0 1,1 0 0,0 0 0,0 0 0,1 0-1,0 1 1,0 8 0,1-9-10,0-1 0,0 1 1,1 0-1,0-1 0,-1 1 0,2-1 0,-1 1 1,0-1-1,1 0 0,0 0 0,0 0 1,0-1-1,0 1 0,0-1 0,1 1 0,0-1 1,0 0-1,0-1 0,0 1 0,8 3 1,-10-5 24,0 0 1,0-1 0,0 0-1,1 1 1,-1-1 0,0 0-1,0 0 1,0 0 0,0-1 0,1 1-1,2-1 1,-4 1-15,0-1 0,0 1 0,1 0 0,-1-1 0,0 1 0,0-1 0,0 0 0,0 1 0,1-1 1,-1 0-1,0 0 0,0 0 0,0 0 0,-1 1 0,1-1 0,0-1 0,0 1 0,0 0 0,-1 0 0,2-2 0,-1-3 16,1 1 0,-1 0 1,-1-1-1,1 1 0,-1-1 0,0 1 0,0-1 0,-1 1 0,1-1 0,-1 1 0,-1 0 1,1-1-1,-1 1 0,0 0 0,0 0 0,0 0 0,-1 0 0,1 0 0,-1 1 0,0-1 1,-1 1-1,1 0 0,-9-8 0,10 11-42,-7-8 1,-19-14 1,27 23 9,1 0 0,-1-1 0,0 1 0,0-1 0,1 1 0,-1-1 0,1 1 0,-1-1 0,0 1 0,1-1 0,-1 1 0,1-1 1,-1 0-1,1 1 0,0-1 0,-1 0 0,1 0 0,0 1 0,-1-1 0,1 0 0,0 0 0,0-1 0,0 2-1,0-1 0,0 1 0,0-1 0,1 1-1,-1-1 1,0 0 0,1 1 0,-1-1 0,0 1 0,1 0 0,-1-1 0,0 1 0,1-1-1,-1 1 1,1-1 0,-1 1 0,1 0 0,-1-1 0,1 1 0,-1 0 0,1 0 0,-1-1-1,1 1 1,0 0 0,2-1-8,-1-1-1,0 1 1,1 0-1,-1-1 0,0 0 1,3-2-1,12-9-67,-1 4 61,1 1 0,-1 1 1,1 1-1,0 1 0,1 0 0,-1 1 0,1 1 0,0 0 0,29 1 1,-27 2-52,0 0 1,28 6 0,-41-5 87,-1 1 0,0-1 1,1 1-1,-1 1 1,0-1-1,0 1 0,0 0 1,0 0-1,-1 1 1,1 0-1,4 4 1,-9-6-8,1-1 1,-1 1-1,0 0 1,1 0 0,-1 0-1,0 0 1,0-1-1,0 1 1,-1 0 0,1 1-1,0-1 1,-1 0 0,0 0-1,1 0 1,-1 0-1,0 0 1,0 0 0,0 1-1,0-1 1,0 0 0,-1 0-1,1 0 1,-1 0-1,1 0 1,-1 0 0,0 0-1,-1 3 1,-1 1 16,0 0 0,0-1 0,-1 1 1,0-1-1,0 0 0,0 0 0,-8 7 0,-29 26 82,36-35 101,5-6 15,5-7-36,0 5-208,0 0-1,-1 1 0,2-1 0,-1 1 1,0 0-1,1 0 0,9-4 0,46-17-107,-43 18 113,-14 6-10,0-1 0,0 1 0,0 0 0,0 0 0,0 0 0,1 1 0,-1 0 1,0 0-1,0 0 0,0 0 0,1 0 0,-1 1 0,0 0 0,0 0 1,7 2-1,-1 2 37,0 0 0,0 1 1,-1 0-1,15 12 0,5 6 71,-17-14-41,0 0 1,1 0-1,0-1 1,0-1-1,24 11 1,-35-18-10,1 0 0,-1-1 0,1 0 0,-1 0 0,1 0 1,-1 0-1,1 0 0,-1 0 0,1-1 0,0 1 0,-1-1 0,0 0 0,1 1 0,-1-1 1,1 0-1,-1 0 0,0-1 0,0 1 0,3-3 0,-1 1 14,0 0-1,0 0 0,0 0 1,-1-1-1,0 1 0,0-1 1,0 0-1,4-7 0,10-24-128,-2-1-1,19-69 1,-34 104 76,0 1 1,0 0-1,0-1 0,1 1 1,-1-1-1,0 1 0,0 0 1,0-1-1,0 1 1,0 0-1,1-1 0,-1 1 1,0 0-1,0-1 1,1 1-1,-1 0 0,0-1 1,0 1-1,1 0 0,-1 0 1,0-1-1,1 1 1,5 4-292,2 17 54,-5-8 306,-1-1-1,0 23 0,1-1-58,-2-19 7,-1 0 0,0 1 0,-1-1-1,-2 18 1,1-23 18,0-1 0,-1 1 0,0 0 0,0-1 0,-1 1-1,0-1 1,-7 10 0,11-18-2,-1 0 0,0 0-1,1 0 1,-1 0 0,0 0-1,1 0 1,-1-1 0,0 1 0,0 0-1,0 0 1,0 0 0,0-1 0,0 1-1,0-1 1,0 1 0,0-1-1,-2 1 1,2-1-14,0 0 0,0 0 0,-1 0 0,1 0 0,0-1 0,0 1 0,0 0 0,0-1 0,0 1 0,0-1 0,0 1 0,0-1 0,0 0 0,0 1 0,0-1 0,1 0 0,-1 0 0,0 1 0,0-1 0,0-1 0,-2-1-22,1 1 0,0-1-1,0 1 1,0-1 0,1 0 0,-1 1 0,1-1 0,-1 0 0,1 0 0,0 0 0,-1-5-1,2 7 7,0 0-1,0 0 0,0 0 0,0 0 0,0 0 0,0 0 0,0 1 0,0-1 0,1 0 0,-1 0 0,0 0 0,1 0 0,-1 1 1,1-1-1,-1 0 0,1 0 0,0 0 0,1-1 1,-1 1 0,1 0 1,-1 0-1,1 0 0,0 0 1,-1 0-1,1 0 0,0 0 1,0 1-1,3-2 0,35-6-50,1 2-1,0 1 1,44 1 0,-29 2 20,-15 0-771,46 5 0,-4 8-6619,-81-11 6996,-1 0 1,0 0-1,0 0 0,0 1 1,0-1-1,0 0 0,1 0 1,-1 1-1,0-1 0,0 1 1,0-1-1,0 1 0,2 1 1,-19 1-4679,-7 0 2029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4:37.2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63 115 9792,'-53'-40'4448,"43"45"-3872,20-5 64,7 0-480,19-5 1759,4 2-1055,15-6-96,3 1-480,19-12-256,-1 9-64,27-1-256,5 4 160,-8 4-4959,-16 8 2783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4:38.9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256 39 3072,'5'-5'896,"-2"5"-470,4 2 3030,-6-3-3195,-1 1 0,0-1 0,1 1 0,-1-1-1,1 1 1,-1-1 0,0 1 0,1-1-1,-1 1 1,0-1 0,0 0 0,0 1 0,1-1-1,-1 0 1,0 1 0,0-1 0,0 0 0,0 1-1,0-1 1,0 1 0,0-1 0,0 0-1,0 1 1,-1-2 0,1 1-128,0 0 0,0 0-1,0 1 1,0-1 0,0 0 0,0 0 0,-1 0-1,1 1 1,0-1 0,0 0 0,-1 0-1,1 0 1,-1 1 0,1-1 0,-1 0 0,1 1-1,-1-1 1,1 0 0,-1 1 0,1-1-1,-1 1 1,0-1 0,0 0 0,-3 0 8,1 1-1,-1 0 1,1-1 0,-1 1-1,1 1 1,0-1 0,-1 0 0,1 1-1,-1 0 1,1 0 0,0 0 0,-1 0-1,1 0 1,0 0 0,0 1-1,-4 3 1,-4 2-82,1 1-1,0 0 1,-9 12-1,-9 6 78,7-9 31,7-7-75,1 2-1,0-1 0,0 2 1,-19 25-1,29-35-62,1 1 1,-1 0-1,1 0 1,1-1-1,-1 2 1,0-1-1,1 0 1,0 0-1,0 0 0,0 1 1,0-1-1,1 0 1,0 1-1,0-1 1,0 0-1,0 1 1,1-1-1,0 0 1,0 0-1,0 1 1,0-1-1,0 0 0,1 0 1,4 7-1,-5-9 10,0 0 0,0 1 0,0-1 0,1 0-1,-1 0 1,1 0 0,0-1 0,-1 1-1,1 0 1,0-1 0,0 1 0,0-1 0,0 1-1,0-1 1,0 0 0,1 0 0,-1 0 0,0 0-1,0 0 1,1-1 0,-1 1 0,1-1 0,-1 1-1,1-1 1,-1 0 0,1 0 0,-1 0 0,0 0-1,1-1 1,-1 1 0,1-1 0,-1 1 0,0-1-1,5-2 1,0 0 42,0 0 0,0-1-1,-1 0 1,1-1 0,-1 1 0,0-1-1,0 0 1,0-1 0,8-10 0,-5 3-55,-1 0 1,-1 0 0,0-1-1,0 1 1,-1-2 0,-1 1-1,-1 0 1,0-1 0,-1 0-1,0 0 1,-1 0 0,0-29-1,4 77-95,15 82 42,-19-107 94,1 1 0,0-1-1,1 0 1,0 0 0,0 0-1,1-1 1,7 10 0,-12-17-56,1 1 1,0 0 0,0-1 0,-1 1 0,1 0 0,0-1 0,0 1-1,0-1 1,0 0 0,-1 1 0,1-1 0,0 0 0,0 1-1,0-1 1,0 0 0,0 0 0,0 0 0,0 0 0,0 0 0,0 0-1,0 0 1,0 0 0,0 0 0,0 0 0,0-1 0,0 1 0,0 0-1,0-1 1,0 1 0,-1 0 0,3-2 0,4-2 55,0 0-1,0 0 1,6-6 0,-1 1 44,134-103 140,-137 103-225,-6 7-45,-1 0 0,0-1 1,1 1-1,0 0 0,-1 0 0,1 1 0,0-1 0,4-1 0,-5 3 11,-1-1 0,1 1-1,0 0 1,-1 0 0,1 1 0,0-1-1,-1 0 1,1 0 0,-1 1-1,1-1 1,0 1 0,-1 0-1,1-1 1,-1 1 0,0 0-1,1 0 1,-1 0 0,1 0 0,1 2-1,25 16-21,1-2 1,57 26-1,-49-26 125,-21-9 4,0-1 0,19 5 0,-28-10-23,-1-1 0,1 1 0,0-1 0,0-1 0,0 1 0,0-1 0,0 0 0,10-2 0,-9 1-40,1-1 1,-1 0-1,1-1 0,-1 0 1,0 0-1,11-7 1,-14 8-16,-2-1 0,1 0 0,0 0 0,0-1 0,-1 1 0,0-1 0,0 0 0,0 1 0,0-1 0,-1-1 0,1 1 0,-1 0 0,2-6 0,-2 5 6,-1 0-1,1 0 0,-1 0 1,0-1-1,-1 1 0,1 0 1,-1-7-1,0 9-36,0 1 0,0 0-1,0 0 1,-1 0 0,1 0-1,-1 0 1,1-1 0,-1 1 0,0 0-1,0 0 1,0 1 0,0-1-1,0 0 1,0 0 0,0 0 0,-1 1-1,1-1 1,-1 0 0,-3-2 0,5 4 1,-1-1 1,1 1 0,-1 0-1,0 0 1,1 0 0,-1-1-1,0 1 1,1 0 0,-1 0 0,0 0-1,1 0 1,-1 0 0,0 0-1,1 0 1,-1 0 0,0 0 0,1 0-1,-1 1 1,1-1 0,-1 0-1,0 0 1,1 1 0,-1-1 0,1 0-1,-1 1 1,0-1 0,1 0-1,-1 1 1,1-1 0,-1 1 0,1-1-1,0 1 1,-1-1 0,1 1-1,-1 0 1,1-1 0,0 1 0,0-1-1,-1 1 1,1 0 0,0 0-1,-9 27 165,9-27-155,-1 2 32,1 1 1,0 0 0,0-1 0,0 1 0,1 0 0,-1-1 0,1 1 0,0-1 0,0 1 0,0-1 0,0 1-1,1-1 1,-1 0 0,1 1 0,0-1 0,0 0 0,4 5 0,0-2 13,-1 1 0,1-1 0,0-1 0,1 1-1,-1-1 1,15 9 0,-11-10-6,0 1-1,0-2 0,0 1 1,0-1-1,1-1 0,-1 0 1,17 1-1,81-2-2694,-58-2-1649,-19 1 1753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4:43.1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41 733 7296,'-31'5'2368,"31"-5"-2344,0 0-1,-1 0 1,1 0 0,0 0 0,0 0-1,0 0 1,-1 0 0,1 0 0,0 0 0,0 0-1,0 0 1,-1 0 0,1 0 0,0 0 0,0 0-1,-1 0 1,1 1 0,0-1 0,0 0 0,0 0-1,0 0 1,-1 0 0,1 0 0,0 0 0,0 0-1,0 1 1,0-1 0,-1 0 0,1 0 0,0 0-1,0 1 1,0-1 0,0 0 0,0 0 0,0 0-1,0 1 1,0-1 0,-1 0 0,1 4 440,-1 0 0,0-1 1,1 1-1,0 0 0,0 0 0,1 5 1,-1-8-343,0 1 1,0-1 0,1 0 0,-1 0-1,1 0 1,-1 0 0,1 0 0,-1 0 0,1 0-1,0 0 1,-1 0 0,1 0 0,0 0-1,0 0 1,-1 0 0,1-1 0,0 1-1,0 0 1,0 0 0,0-1 0,0 1 0,0-1-1,0 1 1,1-1 0,-1 0 0,0 1-1,0-1 1,0 0 0,0 0 0,2 1-1,4-1 246,0 0-1,0 0 1,0-1-1,0 0 0,0 0 1,0 0-1,10-4 0,46-21 1116,-34 12-1046,-1 2-134,0-2 1,-1-1-1,0-1 1,32-27-1,-43 30-189,0-1 0,-1-1-1,-1 0 1,0-1 0,-2-1-1,0 0 1,14-26 0,-9 8 5,-12 22-141,2 0 0,0 1 0,13-20 1,-19 31 15,0 0 1,-1 0 0,1 1 0,0-1-1,0 0 1,0 0 0,0 0 0,-1 1 0,1-1-1,0 1 1,0-1 0,1 0 0,-1 1 0,2-1-1,-3 1-1,1 0-1,0 0 1,-1 0-1,1 0 1,-1 0-1,1 0 1,-1 0-1,1 1 1,-1-1-1,1 0 1,-1 0-1,1 0 1,-1 1-1,1-1 1,-1 0-1,1 1 1,-1-1-1,0 0 1,1 1-1,-1-1 0,0 1 1,1 0-1,2 3-48,-1 0-1,0 0 0,0 1 1,-1-1-1,3 9 1,-1-3 23,6 20 40,-2 0 1,-1 1-1,-1-1 0,1 35 1,-5-39 62,-1-1 0,-1 1 1,-1-1-1,-1 1 0,-11 42 0,14-65-101,-8 14 252,8-16-205,-1-1 0,1 1 1,-1-1-1,1 1 0,-1-1 0,1 1 0,-1-1 0,1 0 0,-1 1 0,1-1 0,-1 0 0,0 1 0,1-1 0,-1 0 0,0 0 0,1 1 1,-1-1-1,0 0 0,0 0 0,1 0 0,-1 0 0,0 0 0,1 0 0,-1 0 0,0 0 0,0-1 0,-3 0 3,0 0 0,0-1 0,0 1 0,1-1 0,-1 0 0,1 0-1,-1-1 1,1 1 0,0-1 0,-4-3 0,-31-37 249,10 11-162,-53-40-261,63 53 34,12 9-159,6 10 273,0 0 0,0 0 0,0 0 0,0 0 0,0 0 0,0 0 0,0 0 0,0 0 0,0 0 0,0 0 0,-1-1 0,1 1 0,0 0 0,0 0 1,0 0-1,0 0 0,0 0 0,0 0 0,0 0 0,0 0 0,0-1 0,0 1 0,0 0 0,0 0 0,0 0 0,0 0 0,1 0 0,-1 0 0,0 0 0,0 0 0,0 0 0,0-1 0,0 1 0,0 0 0,0 0 0,0 0 0,0 0 0,0 0 0,0 0 0,0 0 0,0 0 0,0 0 0,1 0 0,-1 0 1,0 0-1,0 0 0,0 0 0,0 0 0,0 0 0,0-1 0,0 1 0,0 0 0,0 0 0,1 0 0,5 1-21,1 0-1,-1-1 1,1 2-1,-1-1 1,1 1 0,11 5-1,36 20 53,-36-17 7,-11-6-38,13 7 99,34 13-1,-47-22-41,1 0 0,-1 0 0,0-1-1,1 1 1,-1-2 0,0 1-1,1-1 1,13-1 0,22-7 87,-1-2 0,0-1 0,-1-3 0,0-1 1,-1-1-1,62-38 0,-81 42-92,-12 6-67,-1 1 0,1 0 0,16-6 0,-23 11-4,1-1 0,-1 1-1,1 0 1,-1 0 0,1 0 0,-1 0-1,1 0 1,-1 1 0,1-1 0,-1 1-1,0-1 1,1 1 0,-1 0 0,0 0-1,1 0 1,-1 0 0,3 2 0,4 4 118,0-1 1,12 12-1,-13-10 29,-3-1-192,-11-6 394,-12-4 204,17 3-613,-121-15 49,101 14-34,-1 1 0,0 1 1,-33 5-1,47-4 40,0 0 0,0 0 0,1 0 0,-1 1 0,1 0 0,-1 0 0,1 1 0,0 0 0,-9 7 0,13-9 31,1 1 0,-1-1 1,1 1-1,-1-1 0,1 1 0,0 0 1,0 0-1,1 0 0,-1 0 0,0 0 1,1 0-1,0 0 0,0 1 0,0-1 1,0 0-1,0 1 0,1-1 0,-1 1 1,1-1-1,0 1 0,0-1 0,1 0 1,0 8-1,1-4-8,1 1 0,0-1 0,0 0 1,0 0-1,1 0 0,0 0 0,1 0 1,-1-1-1,1 0 0,0 0 0,9 8 0,3 2-12,1-2 0,30 21-1,-24-20 119,0-1 0,33 13-1,-45-22-87,-1-1 0,0 0 0,1-1 0,0 0 0,0-1 0,0-1 1,22 1-1,-25-3 7,1 0 1,-1-1 0,1 0 0,-1-1 0,0 0 0,0 0 0,0-1 0,12-7 0,9-7 73,28-23-1,-12 7 42,17-7-121,2 3 0,86-39-1,-137 71-127,25-15 0,-38 20 229,-2 1-120,0 1 1,0-1-1,0 0 1,0 0-1,0 1 1,0-1-1,0 0 1,0 1 0,0-1-1,0 1 1,0-1-1,0 1 1,-1 1-1,-13 6-37,-62 14 353,51-15-266,-50 19 1,67-22-74,1 0 1,-1 1 0,1 0 0,1 0 0,-1 1 0,1 0-1,0 0 1,0 0 0,-10 14 0,10-8 29,-1 0-1,2 0 1,0 0 0,0 1 0,2 0-1,-1 0 1,1 0 0,1 0 0,1 1-1,0 0 1,0-1 0,2 1 0,-1 0-1,2 0 1,0-1 0,3 15 0,-4-25 12,1 0 1,0 0 0,-1-1-1,1 1 1,0 0 0,1-1-1,-1 1 1,0-1 0,1 1-1,-1-1 1,3 3 0,-3-5-5,0 1 1,0 0-1,0 0 1,0 0 0,0-1-1,0 1 1,0-1-1,0 1 1,0-1 0,0 1-1,0-1 1,0 0-1,0 1 1,0-1 0,1 0-1,-1 0 1,0 0-1,0 0 1,0 0 0,1 0-1,-1 0 1,0 0-1,0 0 1,0-1 0,0 1-1,0 0 1,1-1-1,-1 1 1,1-2 0,3-1 17,1 0 0,-1-1 0,-1 1 0,1-1 0,-1 0 0,1-1 0,-1 1 0,-1-1 0,1 0 0,5-9 0,2-6 53,13-36 0,-16 37 8,44-102-28,-50 116-124,23-51 126,-22 50-187,-1-1 0,0 0 0,0 0 0,-1 0 0,0 0 0,1-8 0,4 59 15,0-20 79,1 1 0,1-2 0,1 1 0,15 28 0,-20-45 32,4 13 7,2-1 1,0-1-1,1 0 0,1-1 0,22 25 1,-33-40 7,1 0 0,0 0 0,1 0 0,-1 0 0,0 0 0,0-1 0,1 1 0,-1-1 0,1 1 0,-1-1 0,1 0 0,0 0 0,-1 0 0,1-1 0,0 1 0,0-1 0,0 1 0,-1-1 0,1 0 0,0 0 0,0 0 0,0-1 0,0 1 0,-1 0 0,1-1 0,0 0 0,0 0 0,-1 0 0,1 0 0,0 0 0,-1-1 0,1 1 0,-1-1 0,4-2 0,1-3 25,0 0 0,0 0-1,-1 0 1,0-1 0,9-15 0,19-47 126,-13 24-168,11-23-25,-3-2-1,-3 0 1,-3-2 0,-4-1 0,-2 0 0,7-91-1,-23 159-35,-1 0 1,0 0-1,0 0 0,0 0 0,0 0 0,-3-10 0,-1 10-274,0 7 136,-4 14 6,-1 15 112,1-1 1,1 1 0,-6 56 0,6-37 26,0 5-2,3 1-1,1 0 1,3 0-1,3 0 0,18 105 1,-19-151 90,1 6 101,10 31 0,-12-42-108,0-1 0,1 0 0,-1 0 0,1 0 0,0 0 0,0 0-1,0 0 1,0 0 0,0-1 0,0 1 0,1-1 0,0 0 0,-1 1-1,1-1 1,3 1 0,-4-2 5,0 0-1,1 0 1,-1-1 0,0 1-1,0-1 1,1 1-1,-1-1 1,0 0 0,0 0-1,1 0 1,-1 0-1,0-1 1,1 1 0,-1-1-1,0 1 1,0-1-1,0 0 1,1 0-1,-1 0 1,0 0 0,0 0-1,0 0 1,3-3-1,4-3 80,-1-1 0,0 0 0,12-15 0,-13 15-74,22-27-10,-1-1 0,-1-1 0,-3-1 0,-1-1 0,25-59 0,17-111-57,-18-9-25,-38 173-62,-2 0-1,1-64 0,-8 109 109,0-1 0,0 1 0,0 0 0,0-1 1,0 1-1,0 0 0,0-1 0,0 1 0,0 0 0,0-1 0,0 1 1,0 0-1,0-1 0,0 1 0,0 0 0,0-1 0,-1 1 0,1 0 0,0-1 1,0 1-1,0 0 0,0 0 0,-1-1 0,1 1 0,0 0 0,0 0 1,-1-1-1,1 1 0,0 0 0,0 0 0,-1 0 0,-9 4-140,-8 18 87,12-8 40,0 0-1,0 0 1,1 1 0,1-1 0,1 1 0,-3 20 0,1-8 35,-32 193 143,28-146-189,2 76-1,8-113 137,2 0 1,2-1-1,1 1 0,19 60 1,-24-91-79,1 0 1,0 0 0,1-1 0,-1 1 0,1-1 0,0 0 0,1 0-1,-1 0 1,1 0 0,0 0 0,0-1 0,0 0 0,6 5 0,-8-8-13,-1-1 0,1 1 0,0-1 0,-1 1 0,1-1 0,0 1 1,-1-1-1,1 0 0,0 0 0,-1 0 0,1 0 0,0 0 1,-1 0-1,1 0 0,0 0 0,0-1 0,-1 1 0,1-1 1,-1 1-1,1-1 0,-1 0 0,1 0 0,1-1 0,5-2 42,-2-1-1,1 0 0,8-9 0,-10 10-30,19-21 58,0-2-1,30-44 1,-48 63-38,-2 2-58,1-1 0,-1 0-1,-1-1 1,1 1 0,-1 0 0,-1-1-1,1 0 1,-1 0 0,-1 0-1,1 0 1,-1 0 0,-1 0 0,1 0-1,-2 0 1,1 0 0,-1 0 0,0 0-1,0 0 1,-1 0 0,-5-14-1,6 21 6,1 1-1,0-1 1,0 1-1,0-1 0,-1 0 1,1 1-1,0-1 1,-1 1-1,1-1 0,0 1 1,-1-1-1,1 1 0,-1-1 1,1 1-1,-1-1 1,1 1-1,-1-1 0,1 1 1,-1 0-1,0-1 0,1 1 1,-1 0-1,0 0 1,1-1-1,-1 1 0,1 0 1,-1 0-1,0 0 0,1 0 1,-1 0-1,0 0 1,1 0-1,-1 0 0,0 0 1,1 0-1,-1 0 1,0 0-1,1 1 0,-1-1 1,0 0-1,1 0 0,-1 1 1,1-1-1,-1 0 1,0 1-1,1-1 0,-1 1 1,0 0-1,-2 1-35,1 1 0,-1-1 0,1 1 0,-1 0 0,1-1 0,0 1 0,-3 6 0,2-2 39,1-1 0,0 1 0,0 0 0,0-1 0,1 1 0,0 0 0,1 0 0,-1 0 0,2 12 0,2 6 59,7 33 1,-7-41-4,11 28 0,-13-40-34,1-1 0,0 0 0,0 0-1,0 0 1,0 0 0,1 0 0,0 0 0,-1-1 0,1 1-1,1-1 1,-1 0 0,4 4 0,-5-7-11,0 1 0,-1 0 0,1-1 0,0 1 0,0-1 0,0 1 0,0-1 0,-1 0 0,1 0 0,0 0 0,0 0 0,0 0 0,0 0 0,0 0 0,-1-1 0,1 1 0,0-1-1,0 1 1,0-1 0,-1 0 0,1 0 0,2-1 0,3-2 72,-1 0 1,1-1-1,-1 0 0,6-6 0,153-163 230,-154 159-406,18-27 1,-29 42 88,0 0 0,0-1 0,0 1 0,0 0 0,0 0-1,1 0 1,-1 0 0,0 0 0,0 0 0,0 0 0,0 0 0,0 0 0,0 0 0,1 0-1,-1 0 1,0-1 0,0 1 0,0 0 0,0 0 0,0 0 0,1 0 0,-1 0 0,0 0-1,0 0 1,0 0 0,0 0 0,0 1 0,1-1 0,-1 0 0,0 0 0,0 0-1,0 0 1,0 0 0,0 0 0,0 0 0,0 0 0,1 0 0,-1 0 0,0 0 0,0 0-1,0 1 1,0-1 0,8 8-88,4 13 126,68 130 125,-78-148-141,0 1 0,1-1 1,-1 0-1,1 1 1,0-1-1,0-1 1,0 1-1,0 0 1,1-1-1,5 4 1,-7-5 1,0 0 0,0-1 0,0 1 0,0 0 0,0-1 0,0 1 0,0-1 0,1 0 0,-1 0 0,0 1 0,0-2 0,0 1 0,1 0 0,-1 0 0,0-1 0,0 1 0,0-1 0,0 1 0,0-1 0,0 0 0,2-1 0,10-7 94,-1 0-1,23-20 0,3-3-193,-33 27 108,1 0-1,-1 0 1,-1-1-1,1 0 0,-1 0 1,0 0-1,0 0 1,0-1-1,-1 0 1,0 0-1,-1 0 1,4-11-1,-6 17-20,-1 0 0,0 1 0,0-1-1,0 0 1,0 0 0,0 1 0,0-1-1,-1 0 1,1 1 0,0-1 0,0 0 0,0 0-1,-1 1 1,1-1 0,0 0 0,-1 1 0,1-1-1,-1 1 1,1-1 0,-1 0 0,1 1 0,-1-1-1,1 1 1,-1-1 0,1 1 0,-1 0-1,0-1 1,1 1 0,-1 0 0,1-1 0,-1 1-1,0 0 1,0-1 0,1 1 0,-1 0 0,0 0-1,0 0 1,-2-1-8,0 1 0,1-1 0,-1 1-1,0 0 1,1 0 0,-1 0 0,0 0-1,-4 1 1,3 0 3,-1 1-1,1 0 0,-1 0 1,1 0-1,0 0 1,0 1-1,0-1 0,0 1 1,0 0-1,0 0 1,1 1-1,-5 5 0,6-7 2,1 1-1,-1-1 0,1 1 0,-1 0 0,1-1 0,0 1 0,0 0 0,0 0 0,0 0 0,1 0 0,-1 0 0,1 0 0,0 0 0,0 0 0,0 0 0,0 0 0,0 0 0,1 0 0,-1 0 0,3 5 0,-1-2 10,0 0 1,0-1-1,1 0 1,0 1-1,0-1 1,0 0-1,1 0 1,-1-1-1,1 1 1,8 6 0,-9-8 22,1-1 1,-1 0-1,0 1 1,1-1-1,0-1 1,-1 1 0,1-1-1,0 1 1,0-1-1,0 0 1,0 0 0,0-1-1,0 1 1,0-1-1,0 0 1,7-1-1,7-2 11,-1-2 0,1 0 0,-1-1 0,0 0 0,26-15 0,-17 8-19,-12 7 3,-9 5-2,0-1 1,-1 0-1,1 0 1,-1-1-1,1 1 1,-1-1-1,0 0 1,0 0-1,0 0 1,6-7-1,-10 10-21,0 0 0,0 0 0,0 0 1,0 0-1,0-1 0,0 1 0,0 0 0,0 0 0,1 0 0,-1 0 0,0-1 0,0 1 1,0 0-1,0 0 0,0 0 0,0 0 0,0-1 0,0 1 0,0 0 0,0 0 0,0 0 1,0 0-1,0 0 0,-1-1 0,1 1 0,0 0 0,0 0 0,0 0 0,0 0 0,0 0 0,0-1 1,0 1-1,0 0 0,0 0 0,-1 0 0,1 0 0,0 0 0,-8-3-98,-10 5-48,12 0 118,1 0 1,-1 0-1,1 1 0,0 0 0,0 0 1,0 0-1,0 1 0,0 0 0,1 0 0,-1 0 1,1 1-1,0-1 0,1 1 0,-1 0 1,1 0-1,0 0 0,0 0 0,-2 7 0,-2 2 11,2 1-1,0 1 1,0-1 0,2 1-1,-4 25 1,5-20-29,1-1 1,2 33-1,-1-46 70,1-1 0,0 0-1,0 0 1,1 0-1,0 0 1,0 0 0,0 0-1,1 0 1,-1-1-1,1 1 1,1-1 0,7 10-1,-10-14-6,1 1 0,-1-1 1,1 1-1,0-1 0,0 1 0,0-1 0,-1 0 0,1 0 1,1 0-1,-1 0 0,0 0 0,0-1 0,0 1 0,0 0 1,0-1-1,1 0 0,-1 1 0,0-1 0,0 0 0,1 0 1,-1-1-1,0 1 0,0 0 0,1-1 0,-1 1 0,0-1 1,0 0-1,4-1 0,-1-1 15,1-1-1,0 1 1,-1-1-1,0 0 1,0 0 0,0-1-1,0 1 1,-1-1 0,5-6-1,9-17 78,-1 0 0,-2-1-1,17-41 1,-22 46-86,11-24-2,-2-1-1,-3-1 1,19-96 0,-7-80 11,-26 174-24,-1 0 0,-9-76 0,7 122 4,0-1 0,0 1 0,-1-1-1,1 1 1,-1 0 0,-4-8 0,6 13-11,0 1-1,0-1 1,-1 1-1,1-1 1,0 0-1,0 1 1,-1-1-1,1 1 1,0-1-1,-1 1 1,1-1-1,-1 1 1,1-1-1,-1 1 1,1 0-1,-1-1 1,1 1-1,-1 0 1,1-1-1,-1 1 1,1 0-1,-1 0 1,0-1-1,1 1 1,-1 0-1,1 0 1,-1 0-1,0 0 1,1 0-1,-1 0 1,1 0-1,-1 0 1,0 0-1,1 0 1,-1 0-1,0 0 1,1 0-1,-1 1 1,1-1-1,-1 0 1,0 0-1,1 1 1,-1-1-1,1 0 1,-1 1-1,1-1 1,-1 0-1,0 1 1,-1 2 0,-1 0 0,1 0 0,0 0 1,-1 0-1,1 0 0,1 0 0,-4 6 0,-3 15-10,0 0 1,1 0-1,2 0 0,0 1 0,-1 30 0,1 132-173,5-163 198,3 68 105,1 1-2327,-7-31-3505,2-60 5311,1 0 1,0 0-1,-1 0 0,0 0 1,1 0-1,-1 0 1,0 0-1,0 0 0,0 0 1,0-1-1,0 1 0,-1 0 1,1-1-1,-1 1 0,1-1 1,-1 1-1,1-1 0,-1 0 1,0 1-1,1-1 1,-1 0-1,0 0 0,0 0 1,0 0-1,0-1 0,0 1 1,0-1-1,-3 1 0,-21 1-4616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4:43.5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101 116 8128,'-19'-1'1087,"14"0"-831,1 1 1,-1 0 0,0 0-1,0 0 1,1 1-1,-1 0 1,0 0 0,1 0-1,-6 2 1,7-2-101,-13 4 1150,5-3 4981,53-5-4930,0-1-1,0-3 1,41-12-1,-25 7-825,135-23-85,206-10-1,-385 44-385,-1 0-1070,0 0 0,-1 1 0,1 0 0,0 1 0,14 2 0,-4 3-5091,0-4 1904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4:46.8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259 554 2656,'21'-5'13779,"-29"-1"-12913,5 5-719,0 1 1,0-1-1,0 1 1,0 0-1,0-1 1,-1 1-1,1 1 1,0-1-1,0 0 0,0 1 1,-6 1-1,-4 1 41,7-3-143,-1 1 0,1 1 0,-1-1 1,1 1-1,0 1 0,-1-1 0,1 1 0,0 0 0,1 0 0,-1 1 0,0-1 1,-5 7-1,0-2 1,2 1 1,-1 0 0,1 0 0,1 1 0,-1 0-1,2 1 1,0 0 0,0 0 0,1 0-1,0 1 1,1 0 0,-6 19 0,10-29-46,-19 83 158,18-74-110,1-1 1,0 1-1,0-1 1,1 0-1,1 1 1,1 10-1,-2-19-27,0 0 0,1 0 0,-1 0-1,1-1 1,-1 1 0,1 0 0,0 0-1,0-1 1,0 1 0,0 0 0,0-1-1,0 1 1,0-1 0,0 1 0,1-1-1,-1 0 1,1 1 0,-1-1 0,1 0-1,-1 0 1,1 0 0,-1 0 0,1 0-1,0 0 1,0-1 0,0 1 0,-1-1-1,1 1 1,0-1 0,0 1 0,0-1-1,0 0 1,0 0 0,0 0 0,0 0-1,0 0 1,3-2 0,2 0 50,0-1-1,1 0 1,-1 0-1,0-1 1,10-7 0,35-29 197,-33 24-221,97-91-91,-88 83 47,8-11 19,-35 34-21,0-1 0,0 0 0,0 0-1,0 0 1,0 0 0,-1 0 0,1 0 0,0-3 0,-1 4 285,0 0-273,0-1 0,-1 0 1,1 1-1,-1 0 0,0-1 1,1 1-1,-1-1 0,0 1 1,0 0-1,-1-2 0,-6-10 165,5 3-145,0 1 1,0 0 0,-1 0 0,-8-12 0,-8-17-135,20 38 93,0-1 0,0 1 0,0 0 0,0-1 0,0 1 1,0 0-1,0 0 0,-1-1 0,1 1 0,0 0 0,0-1 0,0 1 0,-1 0 0,1 0 0,0 0 0,0-1 0,0 1 0,-1 0 0,1 0 0,0 0 0,-1-1 0,1 1 0,0 0 0,0 0 0,-1 0 0,1 0 0,0 0 0,-1 0 0,1 0 0,0 0 1,-1 0-1,0 1-49,4-1 73,-3 0-16,0 0 0,0 1-1,0-1 1,0 0 0,0 0 0,0 0 0,0 0 0,1 0-1,-1 0 1,0 0 0,0 0 0,0 0 0,0 0-1,0 0 1,0 1 0,0-1 0,0 0 0,0 0 0,0 0-1,0 0 1,0 0 0,0 0 0,0 0 0,0 0-1,0 0 1,0 1 0,0-1 0,0 0 0,0 0 0,0 0-1,0 0 1,0 0 0,0 0 0,0 0 0,0 0-1,0 0 1,0 1 0,-1-1 0,1 0 0,0 0 0,0 0-1,0 0 1,0 0 0,0 0 0,0 0 0,0 0-1,0 0 1,0 0 0,0 0 0,0 0 0,-1 0 0,1 0-1,0 0 1,0 0 0,0 0 0,0 0 0,-3 4 21,-31 28 240,32-30-277,1 0 0,-1 0 0,1 0 0,0 0 0,0 0 0,-1 1 1,2-1-1,-1 0 0,0 1 0,-1 3 0,-2 31 0,1-14 76,2-14-12,0 0 0,1 0 0,2 12-1,-1 6 13,-1-11 36,1 0 0,5 29 0,-5-38-65,1-1 1,0 1-1,0-1 0,0 0 0,1 1 1,0-2-1,0 1 0,1 0 0,7 9 1,-9-13-7,0-1 0,0 1-1,0-1 1,0 0 0,0 0 0,0 1 0,1-1 0,-1-1 0,0 1 0,0 0 0,1-1 0,-1 1 0,1-1 0,-1 0 0,1 1 0,-1-1 0,0 0 0,1-1-1,-1 1 1,1 0 0,-1-1 0,0 1 0,1-1 0,1-1 0,2 1-6,-1-1 0,0 0 0,0-1 0,-1 1 0,1-1 1,0 0-1,-1 0 0,0 0 0,0 0 0,6-7 0,8-14 14,-2-1-1,0-1 1,22-51 0,-5 10 103,-25 52-97,0-1 0,-2 0 0,0-1 0,0 1 0,4-30 0,10-97 56,-11-81 16,-17 91-352,11 106 421,6 419 123,7-240 213,-4-47-234,-4-39-187,19 75 0,-27-138-115,5 13-527,-5-15 501,0-1 0,0 1 0,0-1 0,1 1 0,-1-1 0,0 1 0,0-1 0,1 1 0,-1-1 0,0 1 0,1-1 0,-1 1 0,0-1 0,1 0 0,-1 1 0,1-1 0,-1 1 0,0-1 0,1 0 0,-1 0 0,1 1 0,0-1 0,0 0-146,0 0 0,-1-1 0,1 1 0,0-1-1,-1 1 1,1-1 0,-1 1 0,1-1 0,0 0 0,-1 1-1,1-1 1,-1 0 0,0 1 0,1-1 0,-1 0-1,0 0 1,1 0 0,7-19-2778,15-71-9522,-14 57 9057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0:13.5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17 11232,'-21'-8'5056,"11"4"-4385,6-1 129,8 10-576,1-5-2271,3 0 1087,5 7-6464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4:47.1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68 40 8384,'-66'0'5637,"64"0"-4629,4-1 746,13-4-1031,0 2-1,0 0 1,1 1-1,28-1 1,8-1-432,-26 0-161,117-8 12,-101 10-372,-23 1-992,30 2 0,-42 0 99,0 0 1,-1 0-1,1 1 0,9 3 1,2 3-2254,-3-4-1760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4:50.1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413 74 3136,'1'-1'228,"0"0"-168,-1 0 0,1 1 0,0-1 0,-1 0 0,1 1 1,-1-1-1,1 1 0,0-1 0,0 1 0,-1-1 0,1 1 0,0 0 0,0-1 0,-1 1 0,1 0 0,0 0 1,0 0-1,0-1 0,0 1 0,-1 0 0,1 0 0,0 0 0,0 0 0,0 0 0,0 1 0,1 0 1142,-1 0-205,1 1-703,0 0 1,0 0-1,-1 0 0,1 0 0,-1 0 0,0 1 1,1-1-1,-1 1 0,0-1 0,-1 1 1,1-1-1,0 1 0,-1-1 0,1 6 1,-1-3-46,0-1 0,0 1 1,-1 0-1,1-1 0,-1 1 1,0-1-1,-1 1 0,-1 4 1,-1-1-2,0 0-1,0-1 1,0 1 0,-1-1 0,0 0 0,-1 0-1,0 0 1,0-1 0,-7 6 0,-1-1 14,-2-1-1,1 0 1,-1-1 0,0-1 0,-1 0 0,0-1 0,0-1-1,-1-1 1,1 0 0,-26 3 0,34-7-176,1-1 0,-1 0 0,1 0 0,0-1 0,-1 0 0,1 0 0,-1-1 0,1 0 0,0-1 0,0 1 0,0-2 0,1 1 0,-9-6 0,11 7-88,1-1-1,-1-1 0,1 1 0,0 0 0,1-1 0,-1 0 0,1 0 0,-1 0 0,1 0 1,0-1-1,1 1 0,-1-1 0,1 0 0,0 1 0,0-1 0,0 0 0,1 0 1,-1-1-1,1 1 0,1 0 0,-1-11 0,1 8-26,0 0 0,1 0 0,1 0 0,-1 0 0,1 0 0,0 0-1,1 0 1,0 0 0,0 1 0,1-1 0,0 1 0,0 0 0,1 0 0,0 1 0,0-1 0,0 1 0,9-7 0,-8 8 26,-1 0 0,1 1 1,1 0-1,-1 0 0,1 0 1,-1 1-1,1 0 1,0 0-1,0 1 0,0 0 1,1 0-1,-1 1 0,0 0 1,1 0-1,-1 0 1,1 1-1,-1 1 0,1-1 1,8 3-1,-4-1 55,0 2 1,-1 0-1,1 0 1,-1 1-1,0 1 0,0 0 1,-1 0-1,0 1 1,0 0-1,16 15 0,-9-5 129,-1 0-1,-1 1 0,-1 1 0,21 34 0,-30-45-79,0 1-1,-1 0 1,0 0-1,0 0 1,-1 1-1,0-1 1,-1 1-1,0-1 1,0 1-1,-1 0 1,0 0-1,-2 16 1,-4 11 199,-1-1 1,-2 0-1,-2-1 0,-1 0 0,-21 44 1,22-58-237,-1 0 0,-1-1 0,-1-1 0,-1 0 0,0-1 0,-1 0 0,-2-1 0,1-1 0,-30 22 1,-58 30-55,102-67-182,1 0 0,0 0 1,-1-1-1,1 1 0,-1-1 0,1 1 0,-1-1 0,1 0 0,-1 1 0,1-1 0,-1 0 1,-2 0-1,10-14-8004,37-16 320,-11-2 4027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4:50.6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29 7040,'0'-3'910,"5"-12"625,-5 4 5006,-6 21-4706,-2 5-1472,1-1 0,0 1 0,2 1 0,0 0 0,0-1 0,1 1 0,1 1 0,-1 15 0,2 0-110,1 1-1,2-1 1,5 38-1,-4-58-119,0 1 0,1 0 0,0-1 0,0 0 0,12 24 0,-13-31-78,1-1-1,0 1 1,0-1 0,0 1 0,0-1-1,1 0 1,0 0 0,0-1-1,0 1 1,0-1 0,1 0-1,-1 0 1,1 0 0,0 0 0,0-1-1,9 3 1,-6-3-12,-1 0-1,1-1 1,-1 0-1,1-1 1,-1 0-1,1 0 1,0 0 0,-1-1-1,1 0 1,-1-1-1,0 0 1,1 0-1,-1 0 1,0-1 0,0 0-1,7-4 1,4-4 42,-1 0 1,0-1 0,0-1-1,23-23 1,-23 20-9,0-2 0,0 0 0,-2-1 0,0-1 0,-2 0 0,0-1 0,-1-1 0,18-45 0,-29 63-70,1 0 0,-1-1 0,0 0 0,0 1 0,-1-1 0,1 0 0,-1 1 0,0-1 0,-1 0 0,1 0 0,-1 1 0,1-1 0,-2 0 0,1 1 0,0-1 0,-1 1 0,0 0 0,0-1 0,-4-6 0,2 6-35,0 1 0,0-1 0,-1 1 0,0-1-1,1 1 1,-1 1 0,-1-1 0,1 1 0,0 0 0,-1 0-1,0 0 1,1 1 0,-1 0 0,-8-2 0,-6 0-23,1 0 0,-1 2 1,0 0-1,0 1 0,-35 3 1,-100 24-260,153-26 25,0 1 0,0-1-1,-1 1 1,1-1 0,0 1-1,0 0 1,0 0 0,0 0-1,0 0 1,0 0 0,-2 2-1,40 3-10013,-22-7 8775,21 1-3660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4:51.1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90 104 5312,'-3'-35'2760,"2"20"2736,-4 24-2819,-6 24-1213,-8 39 1,16-58-1130,1 1 0,0 0 0,1 0-1,1-1 1,1 21 0,-1-34-293,0 0 1,1 0-1,-1-1 0,0 1 0,0 0 0,0-1 0,0 1 0,1 0 0,-1 0 0,0-1 0,1 1 0,-1-1 0,1 1 1,-1 0-1,0-1 0,1 1 0,-1-1 0,1 1 0,0-1 0,-1 1 0,1-1 0,-1 1 0,1-1 0,1 1 0,-1-1 6,0 1 0,1-1-1,-1 0 1,1 0 0,-1 0-1,1 0 1,-1 0-1,0 0 1,1 0 0,-1 0-1,1-1 1,0 0-1,4 0 35,-1-1 1,0 0-1,0-1 0,-1 1 0,1-1 0,4-3 0,-1-1 1,-1 1 0,0-1 0,0-1 0,-1 0 0,1 0 1,-2 0-1,1 0 0,-1-1 0,-1 0 0,1 0 1,4-17-1,-6 19-54,-1-1 0,-1 0 0,1 0 0,-1 0 0,0-1 0,-1 1 0,0 0 1,0 0-1,-1 0 0,0 0 0,0 0 0,-1 0 0,0 0 0,-5-13 0,6 20-40,0-1-1,0 0 0,1 1 1,-1-1-1,0 1 0,0 0 1,-1-1-1,1 1 0,0 0 1,0-1-1,-1 1 0,1 0 1,-1 0-1,1 0 0,-1 0 1,1 0-1,-1 1 0,1-1 0,-1 0 1,0 1-1,0-1 0,1 1 1,-1 0-1,0-1 0,0 1 1,1 0-1,-1 0 0,0 0 1,0 0-1,1 1 0,-1-1 1,0 0-1,0 1 0,1-1 1,-1 1-1,-1 0 0,-3 2-29,1-1 0,0 1 0,0 0-1,0 0 1,0 0 0,0 1 0,1 0 0,0-1-1,0 2 1,-4 3 0,8-7 42,-15 17-581,-17 30 0,28-41-355,0 1 0,1 0 0,0 0 0,0 0 0,0 0-1,1 1 1,-1 12 0,3-19 506,-1 0 1,1 1-1,0-1 0,0 0 1,0 0-1,1 0 0,-1 1 0,0-1 1,1 0-1,0 0 0,-1 0 1,1 0-1,0 0 0,1 2 0,-1-2 116,0-1 0,1 0 0,-1 0 0,0 0 0,0 0 0,1 0 0,-1 0 0,0 0 0,1 0 0,-1 0 0,1 0 0,-1-1 0,1 1 0,0-1 0,-1 1 0,1-1 0,0 0 0,2 1 0,27-3-1783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4:52.7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19 515 4160,'-1'0'88,"1"0"1,-1 0 0,0 0-1,1 0 1,-1 0-1,0 1 1,1-1 0,-1 0-1,0 0 1,1 0-1,-1 0 1,0 1 0,1-1-1,-1 0 1,1 1-1,-1-1 1,1 0 0,-1 1-1,0 0 1,-4 3 3835,13-4-863,-3 0-2452,0-1 0,0 1 1,0-1-1,0 0 0,0 0 0,0 0 1,0-1-1,0 0 0,8-4 0,-8 3-216,1-1 1,-1 0-1,0 0 0,0 0 0,0-1 0,7-8 0,0-5-132,-1 1-1,-1-1 1,15-35-1,-12 23 168,69-181 206,-57 143-345,-24 63-216,1-1 1,-1-1-1,-1 1 1,1 0-1,-1 0 1,0-7 0,0 6 14,0 7-90,0 0 0,0 0 0,0 0 0,0 0 0,0 0 0,-1 0 1,1 0-1,0 0 0,0 0 0,0 0 0,0 0 0,0 0 0,0 0 1,-1 0-1,1 0 0,0 0 0,0 0 0,0 0 0,0 0 0,0 0 1,0 0-1,0 0 0,-1 0 0,1 0 0,0 0 0,0 0 0,0 0 1,0 0-1,0 0 0,0 0 0,0 0 0,0 0 0,-1 0 0,1 0 1,0 1-1,0-1 0,0 0 0,0 0 0,0 0 0,0 0 0,0 0 1,0 0-1,0 0 0,0 0 0,0 1 0,0-1 0,0 0 0,0 0 1,0 0-1,-6 7-60,-2 23 39,1 1 0,-4 58 0,7-54 113,0 7-8,3-1 0,4 45 0,-3-81-56,1 0 1,-1-1-1,1 1 1,0 0 0,0 0-1,1-1 1,-1 1 0,1 0-1,0-1 1,1 0-1,3 7 1,-4-9 10,0 1 0,0-1-1,1 1 1,-1-1 0,1 0 0,0 0 0,-1-1-1,1 1 1,0 0 0,0-1 0,0 0 0,0 1-1,0-1 1,0 0 0,1-1 0,-1 1 0,0 0-1,4-1 1,1 0 21,-1 0-1,1 0 1,0-1-1,-1-1 1,1 1-1,-1-1 1,0 0-1,0-1 1,0 1 0,0-1-1,11-7 1,5-5-27,40-33 0,-50 37-69,24-22 46,47-55 0,-16 16 211,-68 71-230,1 0 1,-1 1 0,1-1 0,-1 0 0,1 1 0,0-1 0,-1 1 0,1-1 0,0 1-1,0 0 1,-1-1 0,1 1 0,0 0 0,0-1 0,0 1 0,0 0 0,-1 0-1,1 0 1,1-1 0,-1 2 12,-1-1 0,1 0-1,-1 0 1,1 1 0,-1-1-1,1 0 1,-1 1 0,1-1-1,-1 0 1,1 1 0,-1-1-1,1 1 1,-1-1 0,0 1-1,1-1 1,-1 1 0,0-1-1,0 1 1,1-1 0,-1 2-1,2 3 46,-1 1 0,0 0 0,0-1 0,0 9 0,0-8-50,0 24 63,-1-1 1,-4 30-1,-1 21 388,6-80-435,-1 0-1,1 0 1,-1 0 0,1 0 0,-1-1-1,1 1 1,-1 0 0,1 0-1,-1 0 1,0 0 0,1-1 0,-1 1-1,1 0 1,-1 0 0,0-1 0,1 1-1,0-1 1,5-7 18,1-1 0,-1-1 0,-1 1-1,0-1 1,0 1 0,-1-2 0,4-12 0,1 1-1,6-15-35,36-63 0,-50 97-8,1 1 1,-1-1-1,1 1 1,0 0-1,0-1 1,0 1-1,0 0 1,0 0-1,0 1 1,3-3-1,-4 4 7,0-1 0,0 1 0,0 0-1,0 0 1,0 0 0,-1 0 0,1-1 0,0 1 0,0 0-1,0 0 1,0 1 0,0-1 0,0 0 0,0 0 0,-1 0-1,1 1 1,0-1 0,0 0 0,0 1 0,0-1 0,-1 0-1,1 1 1,0 0 0,0-1 0,-1 1 0,1-1 0,0 1-1,-1 0 1,1-1 0,-1 1 0,1 0 0,0 0-1,4 6 5,-1 0-1,0 0 1,0 1-1,0-1 1,-1 1-1,3 10 1,4 11 41,7 15 20,-5-14 37,17 34-1,-12-28-308,6 10 724,-8-27-2888,5-3-3506,-20-16 5633,0 0 0,1 0 0,-1 1 0,1-1-1,-1 0 1,0 0 0,1 0 0,-1 0 0,0 0 0,1 0 0,-1 0 0,1 0 0,-1 0-1,0 0 1,1 0 0,-1 0 0,1 0 0,-1 0 0,0 0 0,1 0 0,-1 0 0,0 0-1,1 0 1,-1-1 0,1 1 0,-1 0 0,0 0 0,1 0 0,-1-1 0,0 1 0,0 0-1,1-1 1,0 0-7,-1 0 0,1 0 0,0 0 0,-1 0 0,1 0-1,-1 0 1,1 0 0,-1 0 0,0 0 0,1-2 0,0-30-4719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4:53.0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36 8128,'-82'-35'3680,"51"35"-3168,28 0-736,-2 0 32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4:54.7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1146 4384,'-4'0'8197,"7"0"-6597,10-1-746,1 0-1,-1 0 1,0-1 0,1-1-1,-1 0 1,16-6 0,-14 3-426,0-1 1,0-1 0,-1 0 0,22-16 0,-15 6-295,0 0 1,-1-2 0,-1 0-1,-1-1 1,31-47 0,-48 66-132,101-163 313,-82 128-181,-1-2 1,22-63-1,-29 64-80,-1 0-1,-2 0 1,4-45 0,-7-69 241,-7 123-187,-1 0-1,-1 0 1,-9-34-1,9 54-61,1 1 0,-1-1 0,-6-10 0,9 18-50,-1-1 0,0 1 0,0-1 1,0 1-1,-1-1 0,1 1 1,0 0-1,0-1 0,-1 1 0,-1-1 1,2 1-5,1 1 1,-1 0 0,0-1-1,1 1 1,-1 0-1,0 0 1,1 0 0,-1 0-1,0 0 1,1 0-1,-1 0 1,0 0 0,1 0-1,-1 0 1,0 0 0,1 0-1,-1 0 1,0 0-1,1 1 1,-1-1 0,0 0-1,1 1 1,-1-1-1,0 0 1,1 1 0,-1-1-1,0 1 1,-3 3-17,-1 0 0,1 1 1,0 0-1,0 0 0,0 0 1,1 0-1,-5 8 0,-16 43-116,16-37 71,-22 56-43,-49 131 351,68-171-195,2 1 0,1 0 0,-5 72 0,11-67-53,2 1 0,2-1 0,10 59 0,-8-81 31,0 0 0,2 0 0,0 0 0,1-1 0,1 0-1,0 0 1,2-1 0,0 0 0,16 21 0,-22-34 29,0 1 0,0-1 0,0 0 0,0-1 0,1 1-1,-1-1 1,1 0 0,0 0 0,7 4 0,-8-6-15,-1 0-1,0 0 1,1 0-1,-1 0 1,1-1-1,-1 0 1,1 1 0,-1-1-1,1 0 1,-1-1-1,1 1 1,-1 0-1,1-1 1,-1 0 0,7-2-1,3-3 47,0 0-1,0-1 1,-1-1 0,0 0-1,19-16 1,47-54 22,-33 32-119,254-229-258,-285 265 306,-12 8-18,1 1 0,-1-1 1,0 0-1,1 1 0,-1-1 1,0 0-1,0 0 0,-1 0 0,1-1 1,0 1-1,1-3 0,-3 5-16,0 0-1,0 0 1,0-1-1,0 1 1,0 0-1,0 0 1,0 0-1,0 0 1,0 0-1,0 0 1,0 0-1,0 0 1,0 0-1,0 0 1,0-1-1,0 1 1,0 0-1,0 0 1,0 0-1,0 0 1,0 0-1,0 0 1,0 0-1,0 0 1,0 0-1,0 0 1,0 0-1,0 0 1,0 0-1,0-1 1,0 1-1,-1 0 1,1 0 0,0 0-1,0 0 1,0 0-1,0 0 1,0 0-1,0 0 1,0 0-1,0 0 1,0 0-1,0 0 1,0 0-1,-1 0 1,1 0-1,0 0 1,0 0-1,0 0 1,0 0-1,0 0 1,0 0-1,0 0 1,0 0-1,0 0 1,0 0-1,0 0 1,-1 0-1,1 0 1,-10 3-23,-8 6-42,-2 2 102,0 1 1,2 1 0,0 0-1,0 2 1,1 0 0,1 1-1,0 0 1,-16 24-1,-8 17 18,-45 84 0,82-136-36,-28 54 50,28-53-70,1 1-1,0-1 0,0 1 0,0 0 1,1-1-1,0 1 0,-1 8 1,2-14 18,0 1 1,0 0 0,0 0 0,1-1 0,-1 1 0,0 0-1,1-1 1,-1 1 0,1-1 0,0 1 0,0 0 0,-1-1-1,1 1 1,0-1 0,0 0 0,0 1 0,0-1 0,1 0 0,-1 0-1,0 1 1,0-1 0,1 0 0,-1 0 0,1-1 0,-1 1-1,1 0 1,-1 0 0,1-1 0,-1 1 0,1-1 0,0 1-1,-1-1 1,1 0 0,0 1 0,0-1 0,1 0 0,4 0 18,0 0 1,0 0 0,1-1 0,-1 0 0,0 0 0,0-1-1,9-3 1,-8 2-13,0-1 0,0 0 0,0 0-1,-1 0 1,1-1 0,-1 0 0,-1 0 0,13-12 0,-11 6-14,1 1 1,-2-1-1,1 0 1,-1-1-1,6-14 0,8-24 32,-3-1-1,-1-1 0,16-93 1,-34 182-418,8 72 0,-3-81 393,1 0 1,1-1 0,15 42-1,-17-59 5,0 0-1,1-1 1,0 1 0,0-1-1,1 0 1,0-1 0,1 1-1,0-1 1,0 0 0,1-1-1,0 0 1,14 10 0,-20-16-8,-1 0 1,1 0-1,0 0 0,0 0 1,0-1-1,0 1 0,0 0 1,0-1-1,0 0 1,0 1-1,0-1 0,1 0 1,-1 0-1,0 0 0,0 0 1,4-1-1,-3 0 2,0 0 0,1-1 0,-1 1-1,0-1 1,0 1 0,0-1 0,0 0 0,0 0 0,3-4-1,1-1 22,0 0 0,-1-1 0,0 1 0,-1-1 0,0-1 0,8-15 0,37-112 221,-19 48-212,6-7 5,-6 17-76,30-111-1,-50 139 23,9-80 1,-20 110-75,-3 14-50,-2 13-139,-15 43 141,-27 100 0,36-102 166,-8 78 0,7 53 7,9-121-2,1-32 26,1 0 0,1 0 0,1 0 0,2 0 0,6 32 0,-8-53-49,1-1 0,-1 1 0,1-1 0,0 0 1,3 6-1,-5-10-14,1 1-1,-1 0 1,1 0 0,-1-1 0,1 1 0,0 0 0,-1-1-1,1 1 1,0-1 0,-1 1 0,1-1 0,0 1 0,-1-1-1,1 0 1,0 1 0,0-1 0,0 0 0,0 1 0,-1-1-1,1 0 1,0 0 0,0 0 0,0 0 0,0 0-1,0 0 1,-1 0 0,1 0 0,0 0 0,0 0 0,0 0-1,0-1 1,0 1 0,-1 0 0,2-1 0,1-1-2,0 0-1,0 1 1,-1-1 0,1 0 0,-1-1-1,1 1 1,-1 0 0,0-1 0,0 1-1,0-1 1,2-4 0,16-36-80,-13 26 70,22-59 26,-21 52-126,1-1 0,2 1 1,0 1-1,20-31 0,-30 52 102,0 1-1,0 0 0,0-1 0,0 1 0,0 0 0,0 0 0,0 0 0,0 0 0,0 0 0,1 0 0,-1 0 0,0 0 0,1 0 1,-1 1-1,0-1 0,1 1 0,-1-1 0,1 1 0,-1-1 0,1 1 0,0 0 0,-1-1 0,1 1 0,-1 0 0,1 0 0,-1 0 0,1 1 1,0-1-1,-1 0 0,1 1 0,-1-1 0,1 0 0,-1 1 0,0 0 0,3 0 0,75 53 13,-19-13 138,-3-2-695,-17-16-3025,-22-11-782,-15-10 3551,0 0-1,0 0 1,0-1 0,0 1 0,0 0-1,0-1 1,0 0 0,0 0-1,0 0 1,5 1 0,-4-2-482,1-1 1,0 1 0,-1-1 0,7-1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4:56.9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61 836 6464,'-9'3'1829,"14"-4"-743,18-7 1524,-16 4-2149,0-1 0,-1 0 0,1 0-1,-1 0 1,0-1 0,-1 0 0,1 0 0,4-7 0,36-60 989,-40 61-1230,32-56 548,-3-2 0,-3-1 0,-3-2 0,34-137 0,-31 23 272,-32 176-1099,-4 24-4,-78 382 84,28-168 106,39-175 101,-3 0 0,-33 63 0,-91 139 841,132-237-1013,-6 8 30,8-12 111,-12 24 0,29-54-36,1 0-1,0 0 1,1 1 0,1 1 0,25-25 0,15-21-59,-29 29-114,33-61 0,9-41-260,-11 20 114,93-134 1017,-138 234-412,-8 10-185,-5 10-203,-3 7-41,0 0 0,2 0 1,-1 1-1,2 0 0,0 0 0,-3 18 1,-6 87 206,8-52-173,3-49-66,0-1 0,1 1 0,1-1 0,1 1 0,1-1 0,0 0 0,7 26 0,-8-41 28,0 1-1,0-1 1,1 1-1,-1-1 1,0 1 0,1-1-1,0 0 1,0 0-1,-1 0 1,1 0-1,0 0 1,0 0 0,1 0-1,-1-1 1,0 1-1,1-1 1,-1 0-1,1 1 1,-1-1 0,1 0-1,-1 0 1,1-1-1,0 1 1,0-1-1,-1 1 1,1-1 0,0 0-1,0 0 1,4 0-1,8-2 60,0 0 0,-1-1 0,1 0 1,17-7-1,-25 8-78,15-6 6,0 0-1,-1-2 1,0-1-1,0 0 1,-2-1 0,23-19-1,-2-2-10,60-64 0,-73 65 50,42-66 0,-57 80-40,-9 11-44,-10 15 8,2 5 36,0-1 0,1 1 0,-3 18 0,-3 6 0,-43 97-3,0 0 17,52-129-6,0 0 0,0 0-1,0 0 1,0 0 0,1 0 0,0 1 0,0-1 0,0 0 0,1 0-1,-1 0 1,1 0 0,2 7 0,-2-10 5,0-1 0,0 1-1,0 0 1,0 0 0,0-1 0,0 1 0,0 0 0,0-1-1,0 1 1,1-1 0,-1 1 0,1-1 0,-1 0 0,1 0 0,0 0-1,-1 0 1,1 0 0,0 0 0,0 0 0,0 0 0,0-1-1,-1 1 1,1-1 0,0 1 0,0-1 0,0 0 0,0 0-1,0 0 1,0 0 0,0 0 0,0 0 0,0 0 0,3-1-1,-1 0 4,0-1-1,-1 1 0,1-1 0,0 1 0,-1-1 0,1 0 0,-1-1 0,1 1 0,-1 0 0,0-1 0,0 0 0,0 0 0,-1 0 0,1 0 1,-1 0-1,1 0 0,-1-1 0,2-4 0,2-4 36,0-1 0,-1 0 0,7-26 0,0-19-101,5-75-1,-10 68 67,-3-13-139,-5 74-26,0 6 44,-3 11-9,-3 22 66,5 5 81,0-1 0,3 1 0,2-1 0,7 43 0,-9-76-15,1 0-1,0 1 0,0-1 1,0 0-1,0 0 0,1-1 1,0 1-1,1 0 0,3 4 1,-5-7-2,1-1 1,-1 1 0,0-1-1,1 0 1,0 0 0,-1 0-1,1 0 1,0-1 0,0 1-1,0-1 1,0 0 0,0 0-1,1 0 1,-1 0 0,0 0-1,0 0 1,1-1 0,-1 0-1,4 0 1,1 0 19,1-1-1,0 0 1,-1-1-1,1 0 1,-1-1-1,0 1 1,0-1-1,0-1 1,0 0-1,0 0 1,11-8-1,5-6 5,42-42 1,-23 16-6,-3-2 1,38-56-1,-69 89-65,0 1 0,0 0 0,1 1 0,1 0-1,14-11 1,-25 22 25,1-1 0,-1 1-1,1 0 1,-1-1 0,0 1-1,1 0 1,-1-1 0,1 1 0,-1 0-1,1 0 1,0 0 0,-1-1-1,1 1 1,-1 0 0,1 0 0,-1 0-1,1 0 1,-1 0 0,1 0 0,-1 0-1,1 0 1,0 0 0,-1 0-1,1 1 1,-1-1 0,1 0 0,-1 0-1,1 0 1,-1 1 0,1-1-1,-1 0 1,1 0 0,-1 1 0,0-1-1,1 1 1,-1-1 0,1 0-1,-1 1 1,0-1 0,1 1 0,-1-1-1,0 1 1,0-1 0,1 1 0,-1-1-1,0 1 1,0-1 0,0 1-1,0-1 1,1 1 0,-1 0 0,1 5 9,0 0 0,0 0 1,0 10-1,-1-14 8,2 43 71,-3-1 0,-2 0 0,-2 1 1,-18 78-1,22-119-34,0 0-1,0 1 1,1-1 0,-1 1 0,1 4 0,0-8-44,9-14 129,-2 1-126,-2-1 1,1 1-1,-2-1 0,1-1 1,2-20-1,0 6 43,35-110-8,-32 113-134,1 0 1,1 0-1,19-27 0,-30 50 79,-1 1 1,1 0-1,0 0 0,0-1 1,0 1-1,0 0 0,0 0 1,1 0-1,1-1 0,-3 2 8,1 0 0,-1-1-1,0 1 1,0 0 0,1 0 0,-1 0-1,0 0 1,0 0 0,1 0 0,-1 0-1,0 0 1,0 0 0,1 0 0,-1 0-1,0 0 1,1 0 0,-1 0 0,0 0-1,0 1 1,1-1 0,-1 0 0,0 0-1,0 0 1,1 0 0,-1 0 0,0 1-1,0-1 1,0 0 0,1 0 0,-1 0-1,0 0 1,0 1 0,2 2-8,-1-1 0,0 1 1,0 0-1,0 0 0,-1 0 1,1 0-1,-1 0 0,1 5 0,0 34 78,-6 62-1,0 3-36,1-57 227,4-48-144,4-17 224,5-33-292,-5 21-205,2 0-1,1-1 0,12-29 1,-19 55 147,1 0 1,0 0 0,0 0 0,0 0-1,0 0 1,0 0 0,1 1 0,-1-1-1,0 1 1,1-1 0,-1 1 0,3-2-1,-4 3 7,1-1-1,-1 1 0,1 0 1,-1 0-1,1 0 0,-1 0 1,1-1-1,-1 1 0,1 0 1,-1 0-1,1 0 0,-1 0 1,1 0-1,-1 0 0,1 1 1,-1-1-1,1 0 1,-1 0-1,1 0 0,0 1 1,0-1 2,1 1-1,-1 0 1,0 0 0,0 0 0,0 0 0,0 0 0,0 1 0,0-1 0,2 3 0,34 58-115,-26-40 201,2-2-1,0 0 0,26 31 0,-34-45-63,0-1-1,1 0 0,0 0 1,0-1-1,0 0 0,0 0 1,1 0-1,0 0 1,0-1-1,0-1 0,0 1 1,0-1-1,0 0 1,1 0-1,-1-1 0,9 0 1,-5 0 9,1-1 0,-1-1 0,0 1 0,0-2 0,1 0 0,-1 0 0,11-5 0,-15 5-11,0-1-1,0-1 1,0 1 0,0-1-1,-1 0 1,1-1 0,-1 1-1,0-1 1,-1-1-1,1 1 1,5-9 0,-1 0-11,-1 0 1,0 0-1,-1-1 1,-1 0-1,7-20 0,-4 3-6,10-55-1,-18 71-56,1-1 0,-1-21 0,-2 32 38,0 1-1,-1-1 1,1 1 0,-1-1 0,0 1-1,-1 0 1,1-1 0,-1 1 0,0 0 0,-4-8-1,5 12 15,0 0 0,0 0 0,0 0 0,0 0 0,0 0 0,0 0 0,0 0 0,0 0-1,0 1 1,0-1 0,-1 0 0,1 1 0,0-1 0,0 1 0,-1-1 0,1 1 0,0 0-1,-1-1 1,1 1 0,0 0 0,-1 0 0,1 0 0,-1 0 0,1 0 0,0 0 0,-1 1-1,0-1 1,-3 1-5,1 1 0,-1-1 1,1 1-1,0 0 0,0 0 0,-6 4 0,5-2 38,0 0 0,0 0 0,1 0 0,0 1 1,0-1-1,0 1 0,0 0 0,1 1 0,0-1 0,0 0 1,0 1-1,-3 10 0,1 1 46,0-1 1,2 1-1,-3 24 0,5-26-20,0 1 0,1-1 0,1 1 1,0-1-1,1 1 0,1-1 0,0 0 0,1 0 0,1 0 0,12 27 1,-13-32-23,2-1 1,0 1-1,0-1 1,0 0-1,1-1 1,1 0 0,-1 0-1,1 0 1,0-1-1,1 0 1,0-1-1,0 0 1,1 0 0,-1-1-1,1 0 1,14 4-1,-10-4-127,1-2-1,-1 0 1,1-1 0,0 0-1,20-1 1,76-8-2319,-75 3 1347,-3 1-2524,53-11 0,-75 11 2384,0-1 1,0 0-1,-1 0 1,1-1-1,-1 0 0,0 0 1,-1-2-1,12-8 1,33-31-3965,11 1 2106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5:14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2080,'0'0'667,"15"8"5284,-9-2-4571,-5-4-1073,0-1 1,0 1-1,1-1 1,-1 0-1,0 0 1,1 1 0,-1-1-1,1 0 1,-1 0-1,1-1 1,0 1-1,-1 0 1,1 0-1,0-1 1,0 1 0,-1-1-1,1 0 1,0 1-1,0-1 1,0 0-1,0 0 1,2 0-1,38 0 493,-1 2-1,45 8 1,-67-6-725,1 0 1,-1 2 0,0 0-1,0 1 1,-1 1 0,24 14-1,-27-13 56,0 1 0,-1 0 1,0 2-1,-1-1 0,-1 2 0,1 0 0,-2 0 0,0 1 0,0 0 0,11 23 0,-15-24-54,-1 0-1,-1 0 1,0 0 0,-1 0 0,-1 1 0,0 0 0,0 0 0,-1 0-1,-1 0 1,-1 0 0,0 0 0,0 0 0,-4 19 0,3-31-274,1 0 1,-1 0 0,1 0-1,-1 0 1,0 0 0,0 0-1,0 0 1,0 0 0,0 0 0,0 0-1,-2 2 1,2-3-605,-1 0-1,1 0 1,0 0 0,-1 0 0,1 0 0,0 0-1,-1-1 1,1 1 0,-1 0 0,1-1-1,-1 1 1,0-1 0,-2 1 0,-5 2-3359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5:15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2 632 1408,'0'0'18,"0"0"0,0 0-1,1 0 1,-1 0 0,0 0 0,0 0 0,0 0-1,0 0 1,0 0 0,0 0 0,0 0 0,0 0-1,0 0 1,0 0 0,0 0 0,0 0 0,0 1-1,0-1 1,0 0 0,0 0 0,0 0 0,0 0-1,0 0 1,-1 0 0,1 0 0,0 0 0,0 0-1,0 0 1,0 0 0,0 0 0,0 0 0,0 0-1,0 0 1,0 0 0,0 0 0,0 0 0,0 0-1,0 0 1,0 0 0,0 0 0,0 0 0,0 0-1,0 0 1,0 0 0,0 0 0,0 0 0,0 0-1,0 0 1,0 0 0,-1 0 0,1 0 0,0 0-1,0 0 1,0 0 0,0 0 0,0 0 0,0 0-1,0 0 1,0 0 0,0 0 0,0 0 0,0 0-1,0 0 1,6 3 3205,-5-2-2812,1-1 0,0 1-1,0-1 1,-1 1 0,1-1-1,0 0 1,0 0 0,2 0-1,2-1-96,0-1 1,-1 1-1,1-2 0,-1 1 0,1-1 0,-1 1 0,0-1 0,5-4 0,11-6 123,144-78 1423,136-85 104,-34-31-1084,-163 123-613,-85 63-293,-19 20 8,1 0 0,-1 1 1,1-1-1,-1 0 0,1 1 1,-1-1-1,1 0 0,-1 0 1,0 1-1,1-1 0,-1 0 1,0 0-1,0 1 0,0-1 1,1 0-1,-1 0 0,0 0 1,0 0-1,0 1 0,0-1 1,-1 0-1,1 0 0,0 0 1,0 0-1,-1-1 0,1 2-5,0 0 0,0 0-1,0 0 1,0 0 0,0 0-1,0 0 1,0 0-1,0 0 1,0 0 0,0 0-1,-1-1 1,1 1 0,0 0-1,0 0 1,0 0-1,0 0 1,0 0 0,0 0-1,0 0 1,0 0 0,0 0-1,0 0 1,-1 0-1,1 0 1,0 0 0,0 0-1,0 0 1,0 0 0,0 0-1,0 0 1,0 0-1,0 0 1,0 0 0,-1 0-1,1 0 1,0 0 0,0 1-1,0-1 1,0 0-1,0 0 1,0 0 0,0 0-1,0 0 1,0 0 0,0 0-1,0 0 1,-1 4-542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0:13.8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64 77 12800,'-64'0'5791,"91"0"-5023,18 0 1408,15 0-1344,79-3 1280,4-2-1216,78-2-160,-10-1-480,37-4-320,-29 4 32,20-4-2528,-33 8 1376,-3-8-6239,-42 7 4095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5:18.1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 2976,'0'-11'1613,"0"7"-586,0 7-153,9 31 1809,23 140 672,-23-130-2862,14 48 459,3-12 8,-22-61 624,-4-20-1567,0 1 1,0 0-1,0-1 1,0 1-1,0 0 1,0-1-1,0 1 1,0 0-1,0-1 1,1 1-1,-1 0 1,0-1 0,0 1-1,0 0 1,0 0-1,1-1 1,-1 1-1,0 0 1,0 0-1,1-1 1,-1 1-1,1 0 1,4-6 139,-1-2-68,-1 1 0,0-1 0,3-11 1,1-4-90,10-26 112,13-69 0,4-15-309,-29 115 80,-4 14 36,-1 0-1,2 0 1,-1 0-1,0 0 1,1 0 0,0 0-1,2-4 1,-4 8 82,0 0 0,0-1 0,0 1 0,0 0-1,0 0 1,1 0 0,-1 0 0,0 0 0,0 0 0,0 0 0,0 0 0,0 0 0,0-1 0,0 1 0,0 0 0,1 0 0,-1 0 0,0 0 0,0 0-1,0 0 1,0 0 0,0 0 0,0 0 0,0 0 0,1 0 0,-1 0 0,0 0 0,0 0 0,0 0 0,0 0 0,0 0 0,0 0 0,1 0 0,-1 0 0,0 0-1,0 0 1,0 0 0,0 0 0,0 1 0,0-1 0,0 0 0,1 0 0,-1 0 0,0 0 0,0 0 0,0 0 0,0 0 0,0 0 0,0 0 0,0 1-1,0-1 1,0 0 0,3 9 115,3 212 812,-7-155-581,1-58-205,0-5-76,0-1 0,-1 1 1,1 0-1,1 0 0,-1-1 0,0 1 1,1 0-1,-1 0 0,1-1 0,0 1 1,0 0-1,0-1 0,0 1 1,3 4-1,-4-7-53,0 0 1,0 0-1,0 1 1,0-1-1,1 0 1,-1 0 0,0 1-1,0-1 1,0 0-1,1 0 1,-1 0-1,0 1 1,0-1-1,1 0 1,-1 0 0,0 0-1,0 0 1,1 0-1,-1 0 1,0 1-1,1-1 1,-1 0-1,0 0 1,0 0-1,1 0 1,-1 0 0,0 0-1,1 0 1,-1 0-1,0 0 1,0 0-1,1-1 1,-1 1-1,0 0 1,1 0-1,-1 0 1,0 0 0,0 0-1,1-1 1,9-14 458,-6 8-404,24-48 162,27-75-1,-36 81-403,2 1 0,47-78-1,-66 122 123,1 1 0,-1 1-1,0-1 1,1 0-1,-1 1 1,1-1-1,0 1 1,0 0-1,5-4 1,-7 6 43,0-1 0,0 1 0,-1 0 0,1 0 0,0-1 0,0 1 0,0 0 0,0 0 0,0 0 0,0 0 0,0 0 0,0 0 0,0 0 0,0 0 0,-1 0 0,1 0 0,0 1 0,0-1 0,0 0 1,0 1-1,0-1 0,0 0 0,-1 1 0,1-1 0,0 1 0,0-1 0,-1 1 0,1 0 0,0-1 0,-1 1 0,1 0 0,0 0 0,-1-1 0,1 1 0,-1 0 0,0 0 0,1 0 0,-1-1 0,0 1 0,1 0 0,-1 1 0,4 9 81,-2 0-1,1 0 1,-2 1 0,1-1-1,-1 1 1,-1 12 0,0-1 13,2 145 488,-3-89-853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5:18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3328,'1'0'145,"-1"0"0,1 0 0,0 0 0,-1 0-1,1 0 1,0 0 0,-1 0 0,1 0 0,-1 0 0,1 0 0,0 0 0,-1 0 0,1 0 0,-1 1 0,1-1 0,-1 0-1,1 0 1,0 1 0,-1-1 0,1 0 0,-1 1 0,1-1 0,-1 0 0,0 1 0,1-1 0,-1 1 0,1-1 0,-1 1-1,0-1 1,1 1 0,-1-1 0,0 1 0,1-1 0,-1 1 0,0 0 0,0-1 0,0 1 0,1 0 0,6 32 1403,-6-24-1026,14 121 3164,-3-14-2106,-8-93-1088,0 0 0,15 42-1,-17-61-400,0 2 102,0 0-1,1-1 1,0 1-1,4 7 1,-6-13-163,-1 1 0,0 0 0,1-1-1,-1 1 1,1-1 0,-1 1 0,1 0 0,-1-1 0,1 0 0,-1 1 0,1-1 0,0 1 0,-1-1-1,1 0 1,0 1 0,-1-1 0,1 0 0,0 1 0,-1-1 0,1 0 0,0 0 0,0 0 0,-1 0-1,1 0 1,0 0 0,0 0 0,-1 0 0,1 0 0,0 0 0,0 0 0,-1 0 0,1-1 0,0 1-1,-1 0 1,1 0 0,0-1 0,-1 1 0,1-1 0,0 1 0,-1 0 0,1-1 0,-1 1-1,1-1 1,-1 0 0,1 1 0,0-1 0,4-5 49,-1 0 1,1-1-1,-1 1 0,-1-1 1,1 0-1,-1 0 0,3-9 1,14-58-96,-5 12 8,-2 9-127,9-69 0,-22 121 128,1-6-284,0-1 0,-1 0 0,0 0 0,0 0 0,-1 1 0,0-1-1,-3-12 1,1 14-2986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5:18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19 4320,'2'-1'390,"13"-9"1119,-12 5 1536,-49 2-491,23 6-1943,0 0 0,-1 2-1,-42 15 1,66-20-600,-1 0-1,1 0 1,-1 0-1,0 0 1,1 0 0,-1 0-1,1 0 1,-1 1-1,1-1 1,-1 0 0,1 0-1,-1 1 1,1-1-1,-1 0 1,1 1 0,0-1-1,-1 0 1,1 1-1,-1-1 1,1 1 0,0-1-1,-1 1 1,1-1 0,0 1-1,0-1 1,-1 1-1,1-1 1,0 1 0,0-1-1,0 1 1,0-1-1,0 1 1,0 0 0,0-1-1,0 1 1,0-1-1,0 1 1,0-1 0,0 1-1,0-1 1,0 1 0,0-1-1,0 1 1,1 0-1,-1-1 1,0 1 0,0-1-1,1 1 1,-1-1-1,0 0 1,1 1 0,-1-1-1,0 1 1,1-1-1,-1 0 1,1 1 0,-1-1-1,1 0 1,0 1 0,4 3 46,0 0 0,0-1 0,1 0 0,6 4 1,16 6 232,41 27 1,-57-32-52,0 1 0,-1 1 0,0-1 0,0 2 0,12 16 0,-21-25-180,-1-1-1,0 1 0,1 0 0,-1 0 0,0 0 0,0 0 1,-1 0-1,1 0 0,0 0 0,-1 0 0,1 0 0,-1 0 1,0 1-1,0-1 0,1 0 0,-1 0 0,-1 4 0,0-3-18,0 0 0,0 0 0,0 0-1,0 0 1,-1 0 0,1-1 0,-1 1-1,1-1 1,-1 1 0,0-1 0,-3 3-1,-5 4 63,0-1 0,0 0-1,0-1 1,-20 10-1,24-14-76,-19 11-115,0-2 0,-37 14 0,44-22-2436,31-19-9134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5:19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89 4064,'-11'-54'1307,"10"51"-1005,0-1 0,1 1 0,0-1 0,-1 0 1,1 1-1,1-1 0,1-6 2646,-2 21-1158,-15 133 1861,-10 197-1345,20-283-1829,2-23-238,1 59-1,3-29 312,-1-63-1651,1-12-7446,3 2 6094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5:19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72 6816,'-15'-14'2197,"15"14"-2166,0 0-1,0 0 0,-1 0 1,1-1-1,0 1 1,0 0-1,0 0 1,0-1-1,0 1 0,0 0 1,0 0-1,-1-1 1,1 1-1,0 0 1,0 0-1,0-1 1,0 1-1,0 0 0,0-1 1,0 1-1,1 0 1,-1 0-1,0-1 1,0 1-1,0 0 1,0 0-1,0-1 0,0 1 1,0 0-1,0 0 1,1 0-1,-1-1 1,0 1-1,0 0 1,0 0-1,1 0 0,-1-1 1,0 1-1,0 0 1,0 0-1,1 0 1,-1 0-1,0 0 1,0-1-1,1 1 0,-1 0 1,0 0 85,22-7 1987,-9 4-1353,41-9 1284,0 2 1,72-4-1,111 13-1583,-67 17-418,-136-10-787,0 2 0,59 21 0,-52-9-3966,-8 0 1302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5:22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 2912,'-6'-6'683,"1"4"2164,6 20 1368,-2 30-2344,-4 204 641,6-159-1974,4 212 859,-5-199 347,0-104-1258,-1-3-420,0 0 0,0 1 0,0-1 0,0 0 0,0 0 0,0 0 0,0 0 0,0 0 0,0 0 0,0 0 0,1 0 0,-1-1 0,0 1 0,1 0 0,-1-2 0,0-1-29,1 0-1,-1 1 1,1-1 0,0 0 0,0 0 0,0 0 0,1 0-1,0 1 1,-1-1 0,1 0 0,3-6 0,1-3 8,12-23 1,-14 32-58,0 0 1,0 0-1,0 1 1,1-1-1,-1 1 0,1-1 1,0 1-1,0 0 0,0 1 1,6-4-1,5-2-60,26-9 0,-39 16 50,1 0-1,0 0 0,0 0 1,0 0-1,0 1 1,0-1-1,0 1 1,0 0-1,0 0 1,0 0-1,0 0 1,0 0-1,0 1 1,0-1-1,0 1 1,0 0-1,-1 0 1,1 0-1,0 0 1,0 1-1,-1-1 1,1 1-1,-1-1 1,1 1-1,-1 0 1,0 0-1,1 0 1,-1 0-1,0 0 0,-1 1 1,1-1-1,0 1 1,-1-1-1,1 1 1,0 2-1,1 0 93,-1 0-1,-1-1 0,1 1 0,-1 0 0,1 0 0,-1 0 0,-1 0 0,1 0 0,-1 0 0,0 0 1,0 0-1,0 0 0,-1 0 0,1 0 0,-1 0 0,-1-1 0,1 1 0,-1 0 0,0 0 1,0-1-1,0 1 0,0-1 0,-6 8 0,7-10-33,-1 0 1,0 1-1,0-1 0,0 0 1,0 0-1,0 0 0,0 0 0,-1 0 1,1-1-1,-1 1 0,1-1 1,-1 1-1,0-1 0,1 0 1,-1 0-1,0 0 0,0-1 1,0 1-1,0-1 0,1 1 0,-1-1 1,0 0-1,0 0 0,0 0 1,0-1-1,0 1 0,0-1 1,-3 0-1,-2-2-27,0 1-1,0-2 1,0 1-1,1-1 1,-1 0 0,1 0-1,0-1 1,-11-10 0,-12-14-2869,28 26 2014,0 1 1,0-1-1,0 0 1,0 1-1,1-1 1,-2-4-1,3 0-3639,4 2 1520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5:24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144 135 1888,'-9'0'6554,"29"8"-4218,-15-8-2164,0 1 0,0-1 0,0 0 0,0 0-1,1-1 1,-1 0 0,0 0 0,0 0 0,0 0-1,-1-1 1,1 0 0,7-3 0,-9 3-156,0 0 0,0 0 0,0 0 0,0 0 0,0 0 0,0 0 0,-1-1 0,1 1 0,-1-1 0,0 0 0,1 0 1,-1 0-1,-1 0 0,1 0 0,0 0 0,-1 0 0,0-1 0,2-5 0,-3 6-24,0 0 0,-1 0-1,1 1 1,-1-1 0,0 1 0,0-1 0,0 0 0,0 1-1,0 0 1,-1-1 0,1 1 0,-1 0 0,0-1 0,-2-1-1,2 2-17,0-1 30,-1 0 1,0 0-1,1 1 1,-1 0-1,0-1 1,-1 1-1,1 0 1,0 1-1,-1-1 1,1 0-1,-1 1 1,1 0-1,-1 0 1,0 0-1,1 0 1,-1 1-1,-7-1 1,-1 1 80,0 0 0,-1 1 0,-23 5 0,29-5 46,0 1 0,0 0 0,1 1 0,-1 0 0,1 0 1,0 0-1,0 0 0,0 1 0,0 0 0,0 1 0,-8 8 0,11-10-34,0 0 1,0 0-1,1 1 0,0-1 0,-1 1 1,1-1-1,0 1 0,1 0 1,-1-1-1,1 1 0,0 0 0,0 0 1,0 0-1,0 1 0,1-1 0,-1 0 1,1 0-1,0 0 0,0 0 1,2 8-1,-1-9-36,0-1 1,0 1 0,1-1-1,-1 1 1,0-1 0,1 0-1,0 0 1,-1 0-1,1 0 1,0 0 0,0 0-1,0 0 1,0-1-1,1 1 1,-1-1 0,0 0-1,5 3 1,6 1 204,-1 0 0,16 3 0,-24-6-211,54 11 345,0-2 0,63 3 0,-98-12-223,28-1-1,-41-2-485,0 1 1,0-2-1,0 1 1,0-1-1,11-5 1,-18 6 90,9-4-1358,-4-1-2587,1 1 1299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5:24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70 2080,'2'-5'591,"2"-3"1296,-3 8-1780,-1 0-1,1 0 1,-1 0-1,1 0 1,-1 0-1,1 0 1,0 0-1,-1 0 1,1 0-1,-1 0 1,1 0-1,-1 1 1,1-1-1,-1 0 1,1 0-1,-1 1 1,1-1-1,-1 0 1,1 1-1,-1-1 1,0 1-1,2 0 1,-1 1 92,1 0 0,0 0 1,-1 0-1,1 0 0,-1 0 1,0 0-1,0 0 0,0 1 0,0-1 1,0 1-1,0-1 0,-1 0 1,1 1-1,-1-1 0,1 1 0,-1 0 1,0-1-1,0 1 0,0-1 1,-1 1-1,1-1 0,0 1 0,-2 2 1,0 4 211,-1 0 1,0-1 0,0 1-1,-1-1 1,-5 10 0,6-14-314,1 0 1,-1 0-1,0-1 0,0 1 0,0-1 1,-1 0-1,1 0 0,-1 0 1,0 0-1,0-1 0,0 0 1,0 1-1,0-1 0,0-1 1,0 1-1,-1 0 0,1-1 1,-1 0-1,1 0 0,-6 0 1,5-1-13,-1 0 0,0 0 0,0 0 1,0-1-1,0 0 0,0 0 1,0 0-1,0-1 0,1 0 0,-1 0 1,1 0-1,-1-1 0,1 0 1,0 0-1,-6-5 0,1 0-18,0 0 0,1 0 0,0-1 1,0-1-1,-7-10 0,14 17-68,0 0 0,0 0 0,0 0 0,1 0 0,-1 0 0,1 0 0,0-1 0,0 1 1,0 0-1,1-1 0,-1 1 0,1-1 0,-1 1 0,1-1 0,1 1 0,-1-1 0,0 1 0,1-1 0,-1 1 0,1 0 1,0-1-1,0 1 0,3-5 0,-2 4-49,0 0 0,1 0 0,0 0 0,0 0 0,0 1 0,0 0 0,0-1 0,0 1 0,1 0 0,0 1 1,-1-1-1,1 0 0,0 1 0,0 0 0,9-3 0,-10 4 19,0 0 0,1 0 0,-1 1 0,0-1 0,1 1 0,-1 0 0,0 0 0,1 0 0,-1 0 0,1 1 0,-1-1 0,0 1 0,1 0 0,-1 0 0,0 0 1,0 0-1,0 0 0,0 1 0,0 0 0,0-1 0,0 1 0,3 3 0,0 1 44,-1 0-1,1 0 1,-1 1 0,0 0 0,-1 0-1,0 0 1,0 1 0,0-1 0,4 16-1,-2-5 52,-2 0-1,0 0 0,2 29 0,-2 43 707,-10 124 0,4-189-589,-1 1 0,-1-1 0,-11 36 1,13-52-111,-2 0 1,1 0 0,-1 0 0,-1-1-1,1 1 1,-2-1 0,1 0 0,-1-1-1,0 1 1,0-1 0,-1-1 0,-9 8-1,14-12-73,0-1 1,0 1-1,0-1 0,0 0 0,0 0 0,-1 0 0,1 0 0,-1 0 0,1 0 0,0-1 0,-1 1 0,1-1 0,-1 0 0,1 0 0,-1 0 1,1 0-1,-1 0 0,1 0 0,-1-1 0,1 1 0,-5-2 0,5 1-250,0 0 0,1 0 0,-1 0 0,0 0 0,1 0 0,-1 0 1,1 0-1,-1-1 0,1 1 0,0 0 0,0-1 0,-2-2 0,2 2-393,0 0 1,0 0-1,0-1 1,0 1-1,0 0 0,1-1 1,-1 1-1,1-1 0,-1 1 1,1-6-1,2-9-2209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5:25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24 2720,'-34'24'4853,"-9"9"-2851,27-22-1240,-23 20-1,29-20-533,0 0-1,0 1 1,1 0-1,0 0 1,1 1-1,1 0 1,0 0-1,0 1 1,2 0-1,0 0 1,0 0-1,1 1 0,1-1 1,1 1-1,0 0 1,0 0-1,2 0 1,0 0-1,1 0 1,0 0-1,1 0 1,7 27-1,-6-34-135,-1-1 0,1 1-1,0-1 1,1 0 0,0 0-1,0 0 1,0-1 0,1 0-1,0 0 1,0 0 0,1 0-1,0-1 1,0 1 0,0-2 0,8 6-1,-5-5 0,0-1-1,0 1 1,0-2 0,1 1-1,0-1 1,-1-1 0,1 0-1,0 0 1,0-1-1,1 0 1,14-1 0,-13-1-31,0 0 1,0-1-1,0 0 0,-1-1 1,1 0-1,-1-1 1,0 0-1,0-1 0,15-8 1,-13 4 3,0 0-1,-1 0 1,0-1 0,0-1 0,-1 0 0,18-24-1,-18 21-6,-1-1-1,-1 0 1,0-1-1,-1 0 1,0-1-1,-2 1 1,0-1 0,6-28-1,-10 33-7,-1 1-1,1-1 1,-2 0-1,0 1 1,0-1 0,-1 0-1,-1 1 1,0-1-1,0 1 1,-1 0-1,0-1 1,-1 1 0,-1 1-1,-8-17 1,6 16-56,0 1 0,0 0 1,-1 0-1,0 1 1,-13-11-1,16 15-11,-1 1 1,0-1-1,0 1 0,0 0 0,0 1 1,-1 0-1,1 0 0,-1 0 0,0 1 1,-13-3-1,11 3 1,0 1 0,-1 1-1,1 0 1,-1 0 0,-13 3 0,18-2-244,0 0-1,0 0 1,0 1 0,1 0-1,-6 2 1,7-2-352,0 0 1,0 0-1,0 0 1,0 1-1,0-1 1,1 0-1,-1 1 1,-2 3-1,5-5 262,-1 0-1,1-1 1,-1 1-1,1 0 0,0 0 1,-1 0-1,1 0 1,0 0-1,-1 0 0,1 0 1,0-1-1,0 3 1,3 9-2689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5:26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10 2496,'-3'-2'340,"1"1"0,-1 0 0,0 0 0,1 0-1,-1 0 1,0 0 0,1 0 0,-1 1 0,0 0 0,0-1 0,0 1 0,0 0 0,1 0 0,-1 0-1,0 1 1,0-1 0,-4 2 0,3 0-99,0 0 0,0 0-1,0 0 1,1 0 0,-1 0 0,1 1-1,-1 0 1,1 0 0,0 0-1,-5 6 1,2 0 34,-1 0-1,2 1 1,-1-1-1,1 2 1,1-1-1,-1 0 1,2 1-1,-4 13 1,5-9-46,-1 0 0,2 0 1,0 0-1,1 0 0,0 1 0,1-1 1,5 23-1,-5-31-141,1-1 0,0 1 1,1-1-1,0 0 0,0 1 0,0-1 1,0-1-1,7 9 0,-7-10-9,0-1 0,1 1 0,0-1-1,-1 0 1,1 0 0,0 0 0,1-1 0,-1 1 0,0-1 0,1 0-1,-1 0 1,10 2 0,-9-3-25,0-1 0,0 1 0,1-1 0,-1 0 0,0-1 1,0 1-1,0-1 0,1 0 0,-1 0 0,0 0 0,8-4 0,-4 1 62,0 0-1,0-1 1,0 0-1,15-11 1,-16 9-81,0 0 0,-1 0 0,0-1 0,0 0 0,-1 0-1,0-1 1,0 0 0,-1 0 0,0 0 0,-1 0 0,0-1 0,0 1 0,3-19 0,-6 22-23,0 0 0,0 0 0,-1 0 0,1-1 0,-2 1 0,1 0 0,-1 0 0,0 0 0,0 0 0,0 0 0,-1 0 0,0 0 0,0 0 0,-1 1 0,1-1 0,-1 1 0,-1-1 0,1 1 0,-1 0 0,1 0 0,-2 1 0,1-1 0,0 1 0,-9-6 0,6 5-51,0 0 0,-1 1-1,1 0 1,-1 0 0,0 1 0,-14-4-1,19 6-24,-1 0-1,0 0 1,1 1 0,-1 0-1,0 0 1,1 0-1,-1 0 1,-6 1-1,8 0-64,0-1 0,0 1 0,0 0 0,0 0 0,0 0-1,1 0 1,-1 0 0,0 0 0,0 0 0,1 1 0,-1-1-1,1 0 1,-1 1 0,1 0 0,0-1 0,-2 3 0,0 1-710,1-1 1,0 0-1,0 1 1,-2 7 0,-1 23-2138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0:15.7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1 736 8800,'1'0'515,"-1"0"0,1 0 0,0 1 1,0-1-1,-1 0 0,1 0 0,0 0 0,0 0 0,-1 0 1,1-1-1,0 1 0,-1 0 0,1 0 0,0 0 1,0-1-1,0 1 0,21-11 2270,20-16-1486,-20 8-729,0-1 0,-2-1 0,28-35 0,-12 13-205,29-28 361,76-63-1,0 14-138,-100 88-222,72-41 0,-111 72-336,0 0 0,0 0-1,1 0 1,-1 0 0,0 0-1,0 0 1,1 0 0,-1 1-1,0-1 1,5 1 0,-7 0-16,1 0-1,-1 0 1,1 0 0,-1 0 0,0 0 0,1 1 0,-1-1-1,1 0 1,-1 0 0,1 0 0,-1 1 0,0-1 0,1 0-1,-1 1 1,0-1 0,1 0 0,-1 1 0,0-1-1,1 0 1,-1 1 0,0-1 0,1 1 0,-1 1 9,1-1 0,-1 1 0,0-1 0,1 1 0,-1 0 0,0-1 0,0 1 0,0-1 0,0 1 0,0 1 0,-3 17 46,-1-1 0,-1 0 0,-7 22-1,-27 56-156,-37 59 254,72-149-140,0 1 0,0 0 0,1 0 0,0 0 0,-2 12-1,5-20-17,0 1 1,0 0-1,-1-1 0,1 1 0,0-1 0,0 1 0,1-1 0,-1 1 0,0-1 0,0 1 0,0-1 0,0 1 0,0-1 0,0 1 0,1-1 0,-1 1 0,0-1 0,0 1 0,1-1 0,-1 1 0,0-1 0,1 0 0,-1 1 0,1-1 0,-1 1 0,0-1 0,1 0 0,-1 1 0,1-1 0,-1 0 0,1 0 0,-1 1 0,1-1 0,-1 0 0,1 0 0,-1 0 0,1 0 0,-1 0 0,1 0 0,-1 0 0,1 0 0,0 0 0,-1 0 0,1 0 0,2 0 22,0 0 0,-1-1 0,1 0 0,0 1 0,-1-1 0,1 0 0,-1 0 0,1 0 0,-1-1 0,4-1 0,13-14-9,0 0 0,-1-1 1,25-34-1,-11 15-101,4-5 76,3 2-1,1 2 1,1 2 0,48-31-1,-87 65-7,1 0-27,1-1 0,0 1 0,0 0 1,7-3-1,-11 5 38,0 0 0,0 0 0,1 0 0,-1 0 0,0 0 1,0 0-1,0 0 0,1 0 0,-1 0 0,0 0 0,0 0 0,1 0 0,-1 0 0,0 0 1,0 0-1,0 0 0,1 0 0,-1 0 0,0 0 0,0 0 0,0 0 0,1 1 0,-1-1 1,0 0-1,0 0 0,0 0 0,0 0 0,1 1 0,-1-1 0,0 0 0,0 0 0,0 14 3,-15 38 92,-2-1-1,-27 59 1,8-23 61,35-85-141,0 1 0,0 0 0,0 0-1,0-1 1,0 1 0,1 0-1,-1 0 1,1 0 0,0 0-1,0 0 1,0 0 0,0 0-1,2 5 1,-2-7-13,0-1 0,1 1-1,-1 0 1,1 0 0,-1 0 0,1 0 0,0 0-1,-1-1 1,1 1 0,0 0 0,0-1 0,-1 1 0,1 0-1,0-1 1,0 1 0,2 0 0,-1 0-7,0 0 0,1-1 0,-1 1 1,0-1-1,1 0 0,-1 1 0,1-1 1,-1 0-1,4-1 0,6-1-40,0 0 0,0-1-1,0-1 1,0 0 0,19-9 0,54-35-193,-37 18 166,50-44 0,35-42 28,-131 114 43,11-10 19,24-16 0,-36 27-31,0 0 0,0 1 0,0-1 0,0 0 0,0 1 0,0 0 0,0-1 0,0 1 1,0-1-1,1 1 0,-1 0 0,0 0 0,0 0 0,0 0 0,2 0 0,-2 0 15,-1 0 0,1 0 0,-1 0 0,1 1 0,-1-1 0,1 0 0,-1 1 1,0-1-1,1 0 0,-1 1 0,1-1 0,-1 1 0,0-1 0,1 0 0,-1 1 0,0-1 0,0 1 0,1-1 0,-1 1 0,0-1 1,0 1-1,0-1 0,1 2 0,-1 3 31,1 1 0,-1 0 1,0-1-1,0 1 1,-2 7-1,2-11-30,-15 82 115,2-13-104,-5 33 105,15-91-74,1 1 0,0 22-1,1-30-14,2 0 0,-1 0 0,1 0 0,0 0 0,0 0-1,0 0 1,1-1 0,3 8 0,-4-11-10,-1-1 1,1 0-1,-1 1 1,1-1-1,0 0 0,0 0 1,0 0-1,0 1 0,0-1 1,0 0-1,0 0 0,0 0 1,0-1-1,1 1 0,-1 0 1,0 0-1,1-1 1,-1 1-1,0-1 0,1 1 1,-1-1-1,1 1 0,-1-1 1,0 0-1,1 0 0,-1 0 1,1 0-1,-1 0 0,1 0 1,-1 0-1,1 0 1,1-1-1,0 0-1,0 0 0,0 0 0,-1-1 0,1 1 1,-1-1-1,1 1 0,-1-1 0,1 0 0,-1 0 0,0 0 0,0 0 1,0 0-1,0-1 0,-1 1 0,3-4 0,1-4-47,-1 0-1,0-1 1,0 1 0,-1-1 0,2-17-1,4-55-182,-8 72 203,1-19-120,-1 0 0,-1 1 0,-2-1 1,-1 1-1,-13-55 0,13 76 100,0-1 0,-1 1-1,1 1 1,-1-1 0,-10-13 0,12 18 27,-1 0 1,1 0 0,-1 1 0,1-1-1,-1 1 1,0-1 0,-5-2-1,7 5 0,-1-1 0,1 0 0,0 1-1,-1-1 1,1 1 0,-1-1 0,1 1-1,-1 0 1,1-1 0,-1 1 0,0 0-1,1 0 1,-1 0 0,1 1 0,-1-1 0,1 0-1,-1 0 1,-1 1 0,2 0 7,0-1-1,0 1 1,1-1 0,-1 1 0,0-1-1,0 1 1,1 0 0,-1-1 0,1 1 0,-1 0-1,0 0 1,1-1 0,-1 1 0,1 0-1,0 0 1,-1 0 0,1 0 0,0 0-1,-1-1 1,1 1 0,0 0 0,0 0 0,0 0-1,0 0 1,0 0 0,0 0 0,0 0-1,0 0 1,0 0 0,0 0 0,0 0-1,1 0 1,-1 0 0,1 3 29,0-1-1,0 0 1,1 0 0,-1 0-1,0 1 1,1-1-1,4 5 1,-3-5 7,0 1 1,0-1-1,1 0 0,0 0 0,0 0 1,0-1-1,0 1 0,0-1 0,0 0 1,1 0-1,-1 0 0,0-1 0,1 1 1,0-1-1,5 0 0,4 0 108,0 0 1,-1-1-1,28-3 0,13-5-7,64-17 0,50-24 51,-109 32-175,-58 16-20,23-5-153,-23 6 152,-1 0 0,1-1-1,-1 1 1,1 0-1,0 0 1,-1 0 0,1 0-1,0-1 1,-1 1-1,1 0 1,0 0 0,-1 1-1,1-1 1,0 0-1,-1 0 1,1 0 0,0 0-1,-1 0 1,1 1 0,-1-1-1,1 0 1,0 1-1,-1-1 1,1 0 0,-1 1-1,2 0 1,-6 30 148,-5 13-236,-25 75 0,-2 4 30,33-113 20,1 0 82,-1 0 0,2 0 0,-2 17 1,3-25-24,0 0 1,0 0 0,0 0 0,0-1 0,1 1 0,-1 0 0,1 0 0,-1 0 0,1-1 0,0 1-1,1 2 1,-2-3-6,1-1 0,0 1 0,-1 0-1,1 0 1,0-1 0,0 1 0,0 0 0,0-1-1,-1 1 1,1-1 0,0 1 0,0-1-1,0 0 1,0 1 0,0-1 0,0 0 0,0 0-1,0 1 1,0-1 0,0 0 0,2 0-1,0-1-2,0 1 0,0-1 0,0 0 0,0 0 0,0 0-1,0 0 1,0-1 0,-1 1 0,1-1 0,0 1 0,-1-1-1,1 0 1,-1 0 0,0 0 0,0 0 0,0-1 0,0 1-1,2-3 1,6-10-45,18-30 0,-20 30-54,9-14 12,46-86 108,-57 103-46,-4 6 3,1 0-1,0 1 0,0-1 1,0 0-1,1 1 0,-1 0 1,1 0-1,1 0 1,-1 0-1,6-4 0,-10 9 16,0-1-1,1 1 1,-1 0-1,0 0 0,0 0 1,0 0-1,1 0 0,-1 0 1,0-1-1,0 1 1,1 0-1,-1 0 0,0 0 1,0 0-1,1 0 0,-1 0 1,0 0-1,0 0 1,1 0-1,-1 0 0,0 0 1,0 0-1,0 1 0,1-1 1,-1 0-1,0 0 1,0 0-1,1 0 0,-1 0 1,0 0-1,0 0 1,0 1-1,1-1 0,-1 0 1,0 0-1,0 0 0,0 1 1,0-1-1,1 0 1,-1 0-1,0 0 0,0 1 1,0-1-1,0 0 0,0 0 1,0 1-1,0-1 1,0 0-1,0 0 0,0 1 1,0-1-1,0 0 0,0 0 1,0 0-1,0 1 1,0-1-1,0 1 0,0 22 87,0-14-85,0 35-17,-1-1 69,2 0-1,9 61 0,-10-101-50,1 1 30,0 1 0,0-1 0,0 1 0,3 4 0,-4-8-30,0-1-1,0 1 1,0-1 0,1 0 0,-1 1 0,0-1 0,0 1 0,1-1 0,-1 1 0,0-1 0,1 0 0,-1 1 0,0-1 0,1 0-1,-1 0 1,0 1 0,1-1 0,-1 0 0,1 0 0,-1 1 0,1-1 0,-1 0 0,0 0 0,1 0 0,-1 0 0,1 0 0,-1 1-1,1-1 1,-1 0 0,1 0 0,-1 0 0,1 0 0,-1-1 0,1 1 0,-1 0 0,1 0 0,-1 0 0,1 0 0,-1 0 0,0-1-1,1 1 1,-1 0 0,1 0 0,-1-1 0,0 1 0,1 0 0,-1 0 0,0-1 0,1 1 0,-1-1 0,7-6 8,-2-1 1,1 1-1,-1-1 0,0 0 1,5-11-1,12-27 35,49-89-48,-54 107-64,1 1 0,34-41 0,-32 45 77,1 2-1,0 0 1,33-23 0,-47 38 28,0 2-1,1-1 1,0 1 0,0 0 0,0 0-1,0 1 1,1 0 0,-1 1 0,1 0-1,0 0 1,-1 1 0,1 0-1,0 0 1,0 1 0,14 1 0,0 4 36,38 12 1,-39-10-125,1-1 1,25 4-1,-13-6-751,71-3 0,-12-10-5880,-58 1 1911,-12-1-2666,-2-3 1957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5:34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11 3392,'-10'-10'3964,"14"11"-1940,1 0-1330,44 8 960,89 6-1,-46-8-1280,4 7-181,0 4 0,128 40 0,226 109 208,-168-56-208,-83-35 86,-108-36-187,-3 3 1,136 91 0,142 134 342,-199-131 105,-148-120-467,-2 1 0,0 1 0,-1 0 0,0 2 0,-2-1 0,-1 2 0,0 0 0,-2 0 0,0 1 0,9 32 0,-12-28 41,-1 1 0,-1 0 0,-2 0-1,0 1 1,-2-1 0,-2 1 0,0-1 0,-8 52-1,6-70-53,-1 1-1,1-1 0,-2 0 0,0 0 0,0 0 0,-1 0 0,0-1 0,0 0 0,-1 0 0,0 0 0,-1 0 0,-8 7 0,-2 0 5,-1 0-1,0-1 0,-1-2 1,-28 16-1,11-7-16,0 1 0,2 2-1,1 2 1,0 1 0,2 1-1,-53 66 1,33-27-76,-51 63 352,79-105-117,-2 0 0,-46 38 0,-55 23-31,10-8-82,92-60-37,1 0 0,-32 35 1,23-19 46,-67 83 468,53-55-58,44-61-463,1-1 0,-1 1 1,0 0-1,1 0 1,-1-1-1,0 1 0,0-1 1,0 1-1,-1-1 0,1 0 1,0 0-1,-5 1 1,7-1-37,-1-1 1,1 0 0,-1 0 0,0 0 0,1 0-1,-1 0 1,1 0 0,-1 0 0,0 0 0,1 0 0,-1 0-1,0 0 1,1-1 0,-1 1 0,1 0 0,-1 0-1,1-1 1,-1 1 0,0 0 0,0-1 0,0 0-14,1 0 0,-1 0 1,1 0-1,-1 0 1,1 1-1,-1-1 0,1 0 1,-1 0-1,1 0 1,0 0-1,0 0 0,0 0 1,-1-1-1,1 1 1,0 0-1,0-1 0,1-17 150,1 0-1,0 0 1,10-35 0,23-53-256,-33 102 104,7-18-9,2 1 1,1 0-1,15-22 1,-5 8 9,-5 12-51,-14 22 35,0-1 0,0 0 0,-1-1 1,0 1-1,1 0 0,-1-1 0,-1 1 0,1-1 0,0 0 0,-1 1 0,0-1 0,2-7 0,-17 23-308,0 4 287,-16 19 33,16-22 44,2 1 1,0 1-1,0 0 0,1 0 0,-10 20 0,13-21-13,1-1 0,0 2 0,0-1 0,2 0 0,-1 1 0,2 0 0,-4 24 0,2-3 395,6-36-398,1 0 0,-1 0-1,0 1 1,1-1-1,-1 0 1,0 0 0,1 0-1,-1 0 1,0 0-1,1 0 1,-1 0 0,0 0-1,1 0 1,-1 0-1,0 0 1,1 0 0,-1 0-1,0 0 1,1 0 0,-1 0-1,0 0 1,1-1-1,-1 1 1,1 0 0,46-25 362,-29 15-356,30-13-1,-17 13-244,1 1-1,60-8 0,-25 8-3570,-65 9 3408,-1 0-1,0 0 1,0 0-1,0 0 1,0 0-1,1 0 1,-1 0-1,0 0 1,0 0-1,0 1 1,0-1-1,2 1 1,-3-1 198,1 1-1,-1-1 1,0 1 0,1-1-1,-1 1 1,0-1 0,0 1-1,1-1 1,-1 1 0,0-1-1,0 1 1,0-1 0,0 1-1,0 0 1,0-1 0,0 1-1,0-1 1,0 2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5:42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16 229 2560,'8'-45'7120,"-2"23"-5054,0 3-932,1-26 315,-5 32-974,-1 1 0,2 0 0,3-13 0,-6 25-471,2-7 557,0 0-1,3-14 0,-5 93-190,4 239 833,-2-114-427,-3-110-544,6-29 2302,-12-76-2262,5 11-224,1 3-49,0-1 1,0 1 0,1-1 0,0 0 0,0 1 0,0-1 0,1 1 0,-1-1 0,1 1-1,0-1 1,2-5 0,2-2-23,1 0-1,11-18 1,-12 21 41,0 2-57,1 1 0,-1-1 0,1 1 1,0 0-1,14-10 0,-1 0-42,-14 12 55,1 0 0,-1 0 0,1 1 0,0-1 0,0 1 0,0 1 0,1-1 0,-1 1 0,0 0 0,1 0 0,0 1 0,-1 0 0,1 0 0,0 1 0,11 0 0,-7 1-1,0 0 0,1 1-1,-1 0 1,0 0 0,0 2-1,0-1 1,0 1 0,13 8-1,12 11 130,-35-22-6,1 0-98,-1 1 1,0 0 0,0 0-1,0-1 1,0 1-1,0 0 1,0 0 0,-1 0-1,1 0 1,-1 0 0,1 0-1,-1 0 1,0 0 0,0 0-1,0 0 1,0 0-1,0 0 1,0 0 0,0 0-1,-1 1 1,0 2 0,0-1 27,-1 0 1,1 0-1,-1 0 0,1-1 1,-1 1-1,0 0 1,-1-1-1,1 1 1,-5 4-1,0 0 21,-2 0-1,1 0 1,-1-1-1,0 0 1,-1-1-1,-17 10 1,-71 25 405,85-36-316,-1-2 0,0 1 0,0-2 1,-1 0-1,-20 0 0,20-1 102,-30-5 0,40 3-229,0 0 0,1 0 0,-1 0 0,1-1 0,-1 0 0,1 0 0,0 0 1,-1 0-1,1-1 0,-6-4 0,4 2-17,5 4 6,0 1 0,0-1 0,1 1 0,-1-1 0,0 0 0,1 1-1,-1-1 1,0 0 0,1 0 0,-1 1 0,1-1 0,-1 0 0,0-2 0,1-1-101,-1 0 1,0 0-1,1-1 1,1-7 0,-1 12-159,0 1 0,0-1 0,1 1 0,-1 0 0,0-1 1,1 1-1,-1-1 0,0 1 0,1-1 0,-1 0 0,1 1 1,-1-1-1,0 1 0,1-1 0,-1 0 0,1 1 0,0-1 0,-1 0 1,1 0-1,0 1 0,6 0-4698,5-1 1967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6:04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24 714 3328,'0'0'61,"0"0"0,0 0 0,-1 0 0,1 0-1,0 0 1,0 0 0,0 0 0,-1 0 0,1 0 0,0 0 0,0 0 0,0 0 0,0 0 0,-1 0 0,1 0 0,0 0-1,0 0 1,0 1 0,0-1 0,0 0 0,-1 0 0,1 0 0,0 0 0,0 0 0,0 1 0,0-1 0,0 0-1,0 0 1,0 0 0,-1 0 0,1 1 0,0-1 0,0 0 0,0 0 0,0 0 0,0 1 0,0-1 0,0 0-1,0 0 1,0 0 0,0 0 0,0 1 0,0-1 0,0 0 0,0 0 0,0 0 0,1 1 0,-1-1 0,0 0 0,0 0-1,0 0 1,0 0 0,0 1 0,0-1 0,0 0 0,0 0 0,1 0 0,-1 0 0,0 0 0,0 0 0,0 1-1,0-1 1,0 0 0,1 0 0,-1 0 0,1 1 294,-1-1 0,1 1 0,-1 0 0,1-1 0,0 1 0,-1 0-1,1-1 1,0 1 0,0-1 0,-1 1 0,1-1 0,0 0 0,0 1 0,1-1 0,1 0-139,0-1 0,-1 1 0,1-1-1,0 0 1,0 0 0,-1 0 0,1-1 0,-1 1 0,1-1 0,-1 1 0,0-1 0,1 0 0,1-2 0,5-4 152,-1 0 0,8-11 0,20-32 101,36-65 0,-23 34-212,8-8 591,88-192 0,-142 276-842,0-4-98,2 0 0,-1 1 0,7-11-1,-11 32-248,-10 38 537,-23 64-1,8-30 102,8-26-63,-2-2 0,-3 0 0,-2-2 0,-2 0 0,-2-2 0,-3-1 0,-52 66 0,50-75 64,17-19-54,0-2 1,-2 0-1,-1-1 1,-24 20-1,26-30 145,17-10-386,0 0 0,-1 0 0,1 1 0,0-1 0,0 0 1,-1 0-1,1 0 0,0 0 0,-1 0 0,1 0 0,0 0 0,0 0 0,-1 0 1,1 0-1,0 0 0,-1 0 0,1 0 0,0 0 0,0 0 0,-1 0 0,1 0 1,0-1-1,0 1 0,-1 0 0,1 0 0,0 0 0,0 0 0,-1 0 0,1-1 1,0 1-1,0 0 0,0 0 0,-1 0 0,1-1 0,0 1 0,0 0 0,0 0 1,0-1-1,0 1 0,-1 0 0,1 0 0,0-1 0,0 1 0,0 0 0,0 0 1,0-1-1,0 1 0,0 0 0,0-1 0,0 1 0,0 0 0,0 0 0,0-1 1,0 1-1,0 0 0,0-1 0,1 1 0,-1 0 0,0 0 0,0-1 0,0 1 1,0 0-1,0 0 0,1-1 0,0-3-9,1 0 1,-1-1-1,1 1 1,0 0-1,1 0 1,-1 1 0,1-1-1,0 0 1,0 1-1,3-4 1,7-5 12,18-13 1,-25 20-32,29-19-24,1 2 0,1 1 0,46-18 0,38-21-43,-57 21 89,-1-2 0,106-91 1,-164 127-10,-3 4 26,-1 0-1,0 0 1,1 0 0,-1 0 0,0 0-1,1-1 1,-1 1 0,0-1 0,0 1-1,0 0 1,0-1 0,0 0 0,-1 1-1,1-1 1,0 0 0,0-2 0,-15 15-250,5 3 107,-11 22-1,-6 10 2,8-19 135,5-10 8,2 0-1,0 0 1,1 1-1,1 0 1,-8 23-1,17-39-13,-1-1-1,1 1 0,-1 0 1,1 0-1,0 0 0,0 0 0,0 0 1,0 0-1,0 0 0,1 0 1,-1 0-1,1 0 0,-1 0 1,1 0-1,-1 0 0,1 0 1,0 0-1,2 2 0,-2-2 11,2 1 0,-1-1-1,0 1 1,0-1 0,1 0 0,-1 0-1,1 0 1,0 0 0,-1 0-1,7 2 1,-5-2 24,1 0-1,-1-1 0,1 1 1,0-1-1,0 0 1,0 0-1,0-1 0,0 1 1,0-1-1,0 0 0,0-1 1,0 1-1,0-1 1,0 0-1,5-2 0,-5 2-1,0-2 0,-1 1 0,1-1-1,-1 1 1,0-1 0,0-1-1,0 1 1,0 0 0,-1-1 0,1 0-1,-1 0 1,3-5 0,-2 3 4,-1-1 1,1 1-1,-1-1 0,-1 0 1,1 0-1,-1-1 0,1-10 0,-1 0-20,-1 1 0,0-1 0,-2 1-1,0-1 1,-1 1 0,-6-24 0,5 29-43,-1-1 1,0 1-1,-1 0 1,0 0 0,-1 0-1,-10-14 1,11 17-23,5 8 30,-1-1-1,0 1 1,0-1-1,1 1 1,-1-1-1,0 1 1,0 0-1,0 0 1,0-1-1,-1 1 1,1 0-1,0 0 1,-1 0-1,-1-1 1,2 2-74,4 0 187,26-2-55,0-1-1,53-13 1,23-3-51,-72 15 53,34 2 0,-57 2-55,0 1 0,0 0 0,0 1 0,0 0 0,0 0-1,0 1 1,17 7 0,-24-8 13,0 0 0,0 1-1,0-1 1,0 0 0,0 1-1,0 0 1,-1 0 0,1 0-1,-1 0 1,0 0 0,0 0-1,0 0 1,0 1 0,0-1-1,-1 1 1,0 0 0,0-1-1,2 8 1,-1 2 80,0 0-1,-1 0 1,-1 1 0,-1 14-1,-7 47 125,4-54-219,2 1 0,0-1 0,3 43 1,-1-63 25,0 1 0,1-1 0,-1 1 1,1-1-1,-1 0 0,1 1 0,0-1 1,-1 0-1,1 0 0,0 1 0,0-1 1,0 0-1,0 0 0,0 0 0,0 0 0,0 0 1,0 0-1,1 0 0,-1-1 0,0 1 1,0 0-1,1-1 0,-1 1 0,0 0 1,1-1-1,-1 0 0,1 1 0,-1-1 1,1 0-1,-1 0 0,1 0 0,-1 0 1,2 0-1,2 0-2,-1 0 0,0-1 0,0 1 0,0-1 1,0 0-1,0 0 0,1 0 0,-2-1 0,1 1 0,7-4 1,-4-1 26,0 0 0,0 0 0,0-1 0,-1 1 1,0-1-1,0-1 0,6-9 0,1-6-34,14-30 1,39-106 241,-64 155-292,0 0-1,0 0 1,-1-1 0,0 1 0,0-1-1,0-4 1,-6 274-65,6-259 145,-1 0 0,1 1-1,-1-1 1,4 9-1,-4-14-9,1 0 0,-1 1 0,1-1 0,-1 0 0,1 1-1,0-1 1,0 0 0,-1 0 0,1 0 0,0 0 0,2 2 0,-3-3-12,1 1 0,-1-1 1,1 0-1,0 1 1,-1-1-1,1 0 1,0 0-1,-1 0 1,1 0-1,0 1 1,-1-1-1,1 0 1,0 0-1,-1 0 1,1 0-1,0 0 1,-1-1-1,1 1 1,0 0-1,-1 0 1,1 0-1,0 0 1,-1-1-1,1 1 1,0-1-1,6-3 22,-1 0 1,1-1-1,-1 1 0,0-1 0,0-1 0,-1 1 0,0-1 0,9-12 1,32-58 134,-29 46-267,-5 9 117,4-5-51,15-34 0,-31 60 29,0 0 0,0 0 1,0 0-1,0 0 0,0 0 0,0 0 0,0 0 0,0 0 0,0 0 1,0 1-1,0-1 0,0 0 0,0 0 0,0 0 0,0 0 0,0 0 0,0 0 1,0 0-1,0 0 0,0 0 0,0 0 0,0 0 0,0 0 0,0 0 1,1 0-1,-1 0 0,0 0 0,0 0 0,0 0 0,0 0 0,0 0 0,0 0 1,0 0-1,0 0 0,0 0 0,0 0 0,0 0 0,0 0 0,1 0 1,-1 0-1,0 0 0,0 0 0,0 0 0,0 0 0,0 0 0,0 0 0,0 0 1,0 0-1,0 0 0,0 0 0,2 15-53,-2 20 57,0-35-2,0 12-37,1 0 0,0 0 1,1 0-1,0 0 0,6 20 0,-6-27 62,0 1-1,0-1 1,1 0 0,0 0 0,0 0-1,0 0 1,1 0 0,-1-1 0,1 0-1,0 1 1,1-1 0,-1-1 0,8 6 0,-9-7-17,-1-1 1,0 0 0,1-1-1,-1 1 1,1 0-1,-1-1 1,0 1 0,1-1-1,-1 0 1,1 0 0,-1 0-1,1 0 1,-1 0 0,1-1-1,-1 1 1,1-1 0,-1 0-1,1 1 1,-1-1 0,0 0-1,4-2 1,-1 0 31,1 0 1,-1-1-1,0 1 0,-1-1 1,1 0-1,-1 0 0,8-10 1,-5 4-26,0-1 1,-1 1-1,-1-2 0,0 1 1,0 0-1,-1-1 0,3-14 1,-1-4-25,5-53 0,-11 74-24,0 0 0,-1 0 0,0 0 1,0 0-1,-1 0 0,0 0 0,0 1 0,-1-1 0,0 1 0,-7-14 0,10 22 31,0 0 0,0 0 0,0 0-1,1 0 1,-1 0 0,0-1 0,0 1 0,1 0 0,-1 0-1,0 0 1,0 0 0,1 0 0,-1 0 0,0 0 0,0 0-1,1 0 1,-1 0 0,0 0 0,1 0 0,-1 0 0,0 0-1,0 0 1,1 0 0,-1 0 0,0 0 0,0 0 0,1 0-1,-1 1 1,0-1 0,0 0 0,1 0 0,12 5-55,28 11 126,35 12-75,-62-25-16,1 0 0,0-1-1,0 0 1,16-1 0,62-5 163,-6 0 51,-101 17-41,-4 4-171,1 2 0,1 0 0,-17 25 0,-35 67 103,59-95-63,-23 45-50,30-55 47,-1 1 1,1-1-1,0 1 0,0 0 1,1 0-1,0 0 0,0 8 1,1-14-8,1-1 0,-1 0 1,0 0-1,1 0 1,-1 0-1,1 0 1,-1 1-1,0-1 1,1 0-1,-1 0 1,1 0-1,-1 0 1,1 0-1,-1 0 1,0-1-1,1 1 1,-1 0-1,1 0 1,-1 0-1,1 0 1,-1-1-1,3 0 11,0-1 0,0 0-1,-1 0 1,1 0 0,-1 0-1,1 0 1,-1-1 0,0 1-1,0-1 1,2-2 0,16-33 101,-5 2-122,11-41-1,10-23-67,-31 90 22,-4 7 3,1 0 1,-1-1 0,0 1 0,0 0 0,0 0 0,1-6 0,-2 41 63,-1 4-14,5 38-1,-3-64 6,1 1-1,0 0 0,1-1 0,0 1 1,1-1-1,-1 0 0,2 0 0,5 9 1,-8-16 7,0 0 0,0 0 0,0 0 1,0 0-1,1-1 0,-1 1 1,1-1-1,-1 0 0,1 0 1,0 0-1,0 0 0,0 0 1,0-1-1,0 1 0,1-1 0,4 1 1,-3-1-7,0 0 0,0-1 0,0 1 0,0-1 1,0 0-1,0-1 0,0 0 0,0 1 0,0-1 0,6-2 1,2-2-3,1-1 1,-1 0 0,-1-1 0,1 0 0,-1-1 0,-1 0 0,14-12-1,6-10 41,-1-2-1,-1-1 0,-2-1 0,26-43 0,-48 68-51,-2 6-7,0-1 0,0-1 0,-1 1 0,1 0 1,-1-1-1,0 1 0,-1-1 0,1 0 0,1-8 0,-3 13 4,0 0 1,0 0-1,0 0 0,0 0 1,-1-1-1,1 1 0,0 0 1,0 0-1,0 0 0,0 0 0,0-1 1,0 1-1,0 0 0,0 0 1,0 0-1,0 0 0,1-1 1,-1 1-1,0 0 0,0 0 0,0 0 1,0 0-1,0-1 0,0 1 1,0 0-1,0 0 0,0 0 0,1 0 1,-1 0-1,0-1 0,0 1 1,0 0-1,0 0 0,0 0 1,0 0-1,1 0 0,-1 0 0,0 0 1,0 0-1,0 0 0,0 0 1,1 0-1,-1 0 0,0-1 1,0 1-1,0 0 0,1 0 0,-1 0 1,0 0-1,0 1 0,0-1 1,0 0-1,1 0 0,-1 0 0,6 6-237,-3 0 260,-2 1-1,1 0 1,-1-1 0,1 9 0,-1-9-17,5 52 35,11 68-56,-15-119 21,0-1 0,0 0 0,0 0 0,1 1 0,0-2 0,0 1 0,0 0 0,1 0 0,-1-1 0,7 6 0,-9-10 7,0 0 0,0-1-1,1 1 1,-1-1 0,0 1-1,0-1 1,1 1 0,-1-1-1,0 0 1,1 0 0,-1 1-1,1-1 1,-1 0 0,0 0-1,1-1 1,-1 1 0,0 0-1,1 0 1,-1-1 0,0 1-1,1 0 1,-1-1 0,0 0-1,2 0 1,3-2 31,-1 1-1,-1-1 0,1 0 1,8-6-1,67-66-141,11-10-71,-69 66 150,6-5 164,42-29 0,-64 50-171,-3 2 7,-1-1-1,0 1 1,0 0-1,0-1 1,0 1 0,0-1-1,-1 0 1,4-3-1,-5 5 25,0 0 0,0 0-1,0 0 1,0 0 0,0 0-1,0 0 1,0 0 0,0 0 0,0 0-1,0 0 1,0 0 0,0 0-1,0 0 1,0 0 0,0 0 0,1 0-1,-1 0 1,0-1 0,0 1-1,0 0 1,0 0 0,0 0 0,0 0-1,0 0 1,0 0 0,0 0-1,0 0 1,0 0 0,0 0-1,0 0 1,0 0 0,0 0 0,0 0-1,0 0 1,0 0 0,-1 0-1,1-1 1,0 1 0,0 0 0,0 0-1,0 0 1,0 0 0,0 0-1,0 0 1,0 0 0,0 0 0,0 0-1,0 0 1,0 0 0,0 0-1,0 0 1,0 0 0,0 0 0,0 0-1,0 0 1,0 0 0,0 0-1,0 0 1,0 0 0,-1 0 0,1 0-1,0 0 1,0 0 0,-6 1 35,-5 5 33,-10 9-66,1 0-1,1 1 1,0 1-1,1 0 0,1 1 1,-17 24-1,13-12-50,1 1 0,1 0 0,-23 55 0,36-71 46,1 1 1,1-1-1,-4 24 0,8-38 4,0-1 0,0 1 0,-1 0 0,1-1 1,0 1-1,0 0 0,0 0 0,0 0 0,0-1 0,0 1 0,1 0 0,-1 0 0,0-1 0,0 1 0,0 0 0,1-1 0,-1 1 0,0 0 1,1-1-1,-1 1 0,1 0 0,-1-1 0,0 1 0,1-1 0,0 1 0,-1-1 0,1 1 0,-1-1 0,1 1 0,0-1 0,-1 1 0,1-1 0,0 0 1,-1 1-1,1-1 0,0 0 0,-1 0 0,1 0 0,0 1 0,0-1 0,-1 0 0,1 0 0,0 0 0,1 0 0,2-1 18,1 1 0,-1 0 0,1-1 0,-1 0 0,1 0 0,4-2 1,8-4-9,-1 0 1,0 0 0,-1-2 0,0 0 0,0 0-1,-1-1 1,0-1 0,-1-1 0,-1 0 0,1 0-1,-2-1 1,0-1 0,16-25 0,28-64 23,-34 63-33,-3 6-65,-2-2 0,-1 0 0,-2-1 0,10-41 1,-20 63 114,-1 1 1,1-25 0,-2 35-69,-1-1 0,-1 0 0,1 1 1,0-1-1,-1 1 0,0-1 0,0 1 0,0 0 0,-1-1 0,0 1 0,1 0 0,-5-7 0,5 10-3,0 1-1,0-1 0,0 0 0,0 0 0,0 1 1,0-1-1,0 0 0,0 1 0,0-1 0,0 1 0,0 0 1,-1-1-1,1 1 0,0 0 0,0-1 0,0 1 0,-1 0 1,1 0-1,0 0 0,0 0 0,-1 0 0,1 1 1,0-1-1,0 0 0,0 0 0,0 1 0,-1-1 0,1 1 1,-1 0-1,-3 1-20,1 1 1,-1-1-1,1 1 1,0 0-1,-7 6 1,6-4 49,-1 1 1,1-1 0,1 1 0,-1 1 0,1-1 0,0 1 0,0-1 0,1 1 0,0 0 0,-3 12 0,3-8-3,1 1 0,0-1 0,1 1 0,0 0 1,0-1-1,3 17 0,0-6 8,2 0 0,1-1-1,0 1 1,2-1 0,0 0 0,20 36 0,-16-35-108,2 0 1,0-1-1,1-1 1,1 0-1,1-1 1,32 30 0,-40-43-884,0 0 0,0-1 1,1 0-1,-1-1 0,1 1 1,0-2-1,19 6 0,2-3-6224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5:46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15 202 2976,'-15'-5'12445,"23"8"-11808,-1 0-394,1-1-1,0 0 1,0 0-1,0 0 1,0-1 0,1-1-1,-1 1 1,0-1-1,10-2 1,7 2 254,-11 0-306,0-1 0,-1 0-1,1-1 1,-1 0 0,15-5 0,-25 6-138,1-1 1,0 1-1,-1-1 1,1 0-1,-1 0 1,1 0-1,-1 0 1,0-1-1,5-4 1,-6 5-23,-1 0 1,0 1 0,1-1-1,-1 0 1,0 0 0,0 0 0,0-1-1,-1 1 1,1 0 0,0 0 0,-1 0-1,1-1 1,-1 1 0,0 0-1,0 0 1,0-1 0,0 1 0,-1-3-1,0-2-6,0 0 0,-1 0 0,0 0 0,-1 0-1,1 0 1,-1 0 0,-1 1 0,1 0 0,-1-1-1,0 1 1,0 0 0,-1 1 0,0-1 0,0 1-1,-11-8 1,13 10-54,-1 1-1,1-1 1,-1 1-1,1 0 1,-1 0-1,0 1 1,0-1-1,0 1 1,0 0-1,0 0 1,0 0-1,0 1 1,0-1-1,-1 1 1,1 0-1,0 0 1,0 1-1,0-1 1,0 1-1,0 0 1,0 0-1,0 0 1,0 0-1,0 1 1,0 0-1,0 0 1,1 0-1,-7 4 1,4-1 74,1-1 1,0 1-1,0 0 1,0 0-1,0 0 1,1 1-1,0 0 1,0 0-1,1 0 1,0 0 0,0 0-1,0 1 1,0-1-1,1 1 1,-2 13-1,3-15-23,1 0 0,-1 0 0,1 0 0,0 0 0,1 0 0,-1 0-1,1 0 1,0 0 0,0 0 0,1-1 0,-1 1 0,1 0 0,0-1 0,0 1 0,1-1-1,-1 1 1,1-1 0,0 0 0,0 0 0,1-1 0,-1 1 0,8 5 0,-3-3 18,0 0 1,1-1 0,0 0 0,0 0-1,0-1 1,0-1 0,1 1 0,-1-2-1,1 1 1,0-1 0,16 1 0,0-2 143,-1-1 0,1-1 1,36-7-1,-38 3-159,0 0-1,0-2 0,-1 0 0,1-2 1,-2-1-1,1 0 0,-1-2 0,-1 0 0,0-2 1,22-19-1,-30 21-74,-10 9 35,0 0 0,0 0 0,0 1 0,1-1 0,-1 1 0,1 0-1,6-4 1,-7 5 8,-1 0 0,1 0-1,0-1 1,-1 1 0,0-1-1,1 0 1,-1 0-1,3-2 1,2-2-7,-6 5 9,0 0-1,0 1 0,0-1 1,0 0-1,0 1 0,0-1 0,0 1 1,0 0-1,0-1 0,0 1 1,0 0-1,0 0 0,1 0 1,-1 0-1,0 0 0,0 0 1,0 0-1,0 0 0,2 0 0,20 10 49,-9-4 7,24 13-2,-36-18 91,-3-2-89,1 0 1,-1 0-1,1 0 1,-1 0-1,0 0 1,1 0-1,-1 0 1,0 0-1,0 0 1,0 1-1,0-1 1,1 0-1,-1 1 1,0-1-1,0 0 1,0 1-1,-2-1 1,-5-5 5,2 1-86,1 1 1,-1-1 0,0 1-1,-13-6 1,16 9-6,0 0-1,0 0 1,1 0 0,-1 0 0,0 1 0,0-1 0,0 1 0,0 0 0,0 0-1,0 0 1,0 0 0,1 1 0,-1-1 0,0 1 0,-5 1 0,2 0 23,0 1 1,0 0 0,0 0-1,1 1 1,-1 0-1,1-1 1,0 2 0,0-1-1,1 1 1,-1-1 0,1 1-1,0 0 1,0 1 0,1-1-1,0 1 1,0-1 0,0 1-1,0 0 1,-1 8 0,2-7 44,0 0 0,0 0 0,1 0 0,0 1 0,1-1 0,0 0 0,0 1 0,0-1 1,1 0-1,0 1 0,1-1 0,0 0 0,0 0 0,0 0 0,1 0 0,6 12 1,-6-13 12,1 0 1,0 0-1,0 0 1,1-1 0,-1 1-1,11 8 1,-12-12-24,0 0 0,0 0 0,0 0 0,0-1-1,1 1 1,-1-1 0,1 0 0,-1 0 0,1 0 0,-1 0 0,1-1 0,0 1 0,-1-1 0,1 0 0,5 0 0,20-4-32,0-1-1,30-10 1,-12 4 10,145-38 106,-128 30-78,63-29 1,26-28-94,-81 36 208,-72 40-139,1 0 1,-1 0-1,0-1 1,1 1 0,-1 0-1,0 0 1,0 0 0,1-1-1,-1 1 1,0 0 0,0 0-1,1 0 1,-1-1-1,0 1 1,0 0 0,0-1-1,0 1 1,0 0 0,1-1-1,-1 1 1,0 0-1,0-1 1,0 1 0,0 0-1,0 0 1,0-1 0,0 1-1,0-1 1,0 1-1,0 0 1,0 0 0,0-1-1,0 1 1,0 0 0,0-1-1,-1 1 1,1 0 0,0-1-1,0 1 1,0 0-1,0-1 1,-1 1 0,1 0-1,0 0 1,0-1 0,0 1-1,-1 0 1,1 0-1,0 0 1,-1-1 0,1 1-1,-1-1 0,0 1 0,0-1-1,0 1 1,0-1 0,0 1 0,0-1-1,0 1 1,0-1 0,0 1-1,0 0 1,0 0 0,-1 0-1,1 0 1,0 0 0,-2 0 0,-10 3-56,1 2 0,-1-1 1,1 2-1,0-1 1,1 2-1,-13 8 0,-64 52 107,63-47-19,19-15-39,-1 1 0,1 0 0,-1 0 0,2 0 0,-1 1 0,1 0 0,-6 10-1,9-15 7,1 1-1,0 0 1,0 0-1,0 0 0,0 0 1,0 0-1,1 0 0,-1 0 1,1 0-1,0 0 1,0 0-1,0 0 0,0 0 1,0 0-1,1 0 0,-1 0 1,1 0-1,0 0 0,0 0 1,0-1-1,0 1 1,1 0-1,2 4 0,-3-6 12,-1 0 0,1 0 0,0 1 0,0-1 1,0 0-1,0 0 0,0-1 0,0 1 0,0 0 0,0 0 0,1 0 0,-1-1 0,0 1 0,0-1 0,1 1 0,-1-1 0,0 1 0,1-1 0,-1 0 0,2 0 0,0 0 19,0 0 0,0 0 1,0 0-1,0-1 0,0 1 0,-1-1 0,1 0 0,0 0 0,4-2 0,-1-1 18,0 1 1,1-1 0,-1-1-1,-1 1 1,1-1-1,-1 0 1,7-8 0,-3 3-7,-1-1 0,-1 0 1,1-1-1,-2 0 1,0 0-1,0 0 0,-1-1 1,-1 1-1,6-27 1,-6 4-330,-3 35 277,-1 0 1,0 0-1,0-1 1,0 1-1,0 0 0,0 0 1,0 0-1,0-1 1,0 1-1,0 0 1,0 0-1,0 0 0,0-1 1,0 1-1,-1 0 1,1 0-1,0 0 1,0-1-1,0 1 0,0 0 1,0 0-1,0 0 1,0 0-1,-1-1 1,1 1-1,0 0 0,0 0 1,0 0-1,0 0 1,0 0-1,-1-1 0,-5 5-65,-4 10 6,7-7 16,1 0 0,0 0 0,0 0 0,0 0 0,1 0-1,0 0 1,0 0 0,1 0 0,0 1 0,0-1 0,1 8 0,1-6 95,-1 1 1,1-1-1,1 0 1,0 0-1,0 0 1,1-1-1,0 1 1,5 8 0,-8-15-30,1 0 1,-1-1 0,1 1 0,-1 0 0,1-1 0,0 1 0,-1-1 0,1 0 0,0 1 0,0-1 0,0 0-1,0 0 1,0 0 0,0 0 0,0-1 0,0 1 0,1-1 0,-1 1 0,0-1 0,0 0 0,0 0-1,1 1 1,-1-2 0,0 1 0,0 0 0,1 0 0,-1-1 0,0 1 0,3-2 0,7-2 29,-1-1 1,1 0 0,-1 0 0,12-9 0,-6 4 18,51-29 89,101-77 0,-157 107-205,-8 6 46,0 1-1,-1-1 1,0 0-1,1 0 1,-1 0-1,0 0 1,3-4-1,-6 5-37,0 8-52,-1-1 1,1 0-1,-1 0 1,-3 8 0,-2 15 144,4-7 23,2 24 1,0-39-92,1 1 1,0-1-1,0 1 0,0-1 1,1 1-1,0-1 0,4 10 1,-4-13 28,-1 1 25,1-1 1,0 1-1,1 0 0,-1-1 0,1 1 0,5 5 1,-7-8-24,0 0 0,0-1 0,1 1 0,-1 0 0,0-1 0,0 1 0,1-1 0,-1 0 0,0 1 0,0-1 0,1 0 0,-1 0 0,0 0 0,1 0 0,-1 0 1,0 0-1,1 0 0,-1 0 0,0 0 0,1-1 0,-1 1 0,0-1 0,0 1 0,1-1 0,-1 1 0,0-1 0,1 0 0,10-7 12,0-1 1,-1 0-1,0-1 0,0 0 0,-1 0 1,16-23-1,-11 15 46,-6 11-85,-8 6 6,-1 1-1,1 0 0,-1 0 1,1-1-1,-1 1 1,1 0-1,-1-1 0,1 1 1,-1-1-1,0 1 1,1 0-1,-1-1 1,0 1-1,1-1 0,-1 1 1,0-1-1,1 1 1,-1-1-1,0 1 0,0-1 1,0 0-1,1 1 1,-1-1-1,0 0 0,0 0-167,0 13 63,3-3 146,0 1 1,0-1 0,1 1 0,0-1 0,0 0-1,1-1 1,0 1 0,8 8 0,-7-7-34,-5-9 14,-1-1 0,1 1 0,0 0 1,-1 0-1,1 0 0,0 0 0,0-1 0,0 1 0,-1 0 0,1-1 0,0 1 0,0-1 0,0 1 1,0-1-1,0 0 0,0 1 0,0-1 0,0 0 0,0 1 0,0-1 0,1 0 0,-1 0 0,0 0 1,0 0-1,0 0 0,0 0 0,0 0 0,0-1 0,0 1 0,0 0 0,0-1 0,0 1 0,0 0 1,0-1-1,1 0 0,4-3 77,0 0 1,0 0 0,-1 0 0,8-8-1,-5 4-118,13-11 103,-2 0-1,0-2 0,23-32 1,37-75-335,-79 128 251,0-1-1,0 1 1,1-1-1,-1 1 0,0 0 1,0-1-1,0 1 0,0 0 1,1-1-1,-1 1 1,0 0-1,0 0 0,1-1 1,-1 1-1,0 0 1,0-1-1,1 1 0,-1 0 1,0 0-1,1 0 0,-1 0 1,0-1-1,1 1 1,-1 0-1,0 0 0,1 0 1,-1 0-1,1 0 0,-1 0 1,0 0-1,1 0 1,-1 0-1,1 0 0,0 0-6,0 1-1,-1 0 0,1-1 1,-1 1-1,1 0 0,0-1 0,-1 1 1,1 0-1,-1 0 0,0 0 1,1-1-1,-1 1 0,1 2 1,8 35-91,-8-34 152,0 5-34,1 0-1,-2 1 1,1-1 0,-1 0 0,-1 0 0,1 0-1,-2 1 1,1-1 0,-5 14 0,5-19 4,-1-1 1,1 1-1,-1-1 1,1 0 0,-1 0-1,0 1 1,0-1-1,0 0 1,0-1 0,-1 1-1,1 0 1,-1-1-1,0 1 1,0-1-1,0 0 1,0 0 0,0 0-1,0 0 1,-1 0-1,1-1 1,0 0 0,-1 1-1,1-1 1,-1-1-1,0 1 1,-3 0-1,-5-1-43,0-1-1,0 0 0,0 0 1,0-1-1,1-1 0,-1 0 1,1-1-1,0 0 0,0-1 1,0 0-1,-20-13 0,30 19-387,4 4 321,6 5 131,4-4-29,0-1 0,0-1 0,1 0 0,-1 0 0,1-1 0,18 1 0,-23-3-8,28 4 38,-1-2 1,1-1-1,-1-2 0,1-1 1,-1-2-1,0-2 0,63-15 1,-87 16-13,1-1 0,-1 0-1,0-1 1,12-8 0,-18 10 15,0 0 0,0 0 0,0-1 0,-1 0 0,0 0 0,0 0 0,0 0 0,7-12 0,-11 16-46,-1 0 0,1-1 0,0 1 0,-1 0 0,1 0 1,-1-1-1,1 1 0,-1 0 0,1-1 0,-1 1 0,0 0 0,0-1 1,0 1-1,0 0 0,0-1 0,0 1 0,0-1 0,0 1 0,-1 0 0,1-1 1,0 1-1,-1 0 0,1 0 0,-1-1 0,1 1 0,-1 0 0,0 0 1,0-2-1,-1 2-8,1 0 0,0 1 0,0-1 0,-1 0-1,1 0 1,0 1 0,-1-1 0,1 1 0,0-1 0,-1 1 0,1-1 0,-1 1 0,1 0 0,-1 0 0,1 0 0,-1 0 0,1 0 0,-1 0 0,1 0 0,-1 0 0,1 1 0,0-1 0,-1 0 0,1 1 0,-1 0 0,0 0-1,-4 2 28,0 0 0,0 1 0,1 0 0,0 0-1,0 0 1,0 0 0,0 1 0,1 0-1,-1 0 1,1 0 0,1 0 0,-4 7-1,6-10-1,0 0-1,0 0 0,1 0 0,-1 0 1,1 0-1,0 0 0,-1 1 0,1-1 0,0 0 1,0 0-1,0 0 0,1 1 0,-1-1 1,1 0-1,-1 0 0,1 0 0,-1 0 1,1 0-1,0 0 0,0 0 0,0 0 0,0 0 1,1 0-1,-1-1 0,0 1 0,3 2 1,0 1 21,0-1 0,1 0 1,-1 0-1,1 0 1,0 0-1,0-1 1,0 0-1,9 4 0,-5-4-17,0 0-1,0-1 1,0 0-1,0 0 1,0-1-1,19 0 1,57-9-1400,-46 3-53,25-3-3217,-22-2-2854,-40 10 7145,0-1-1,-1 1 1,1-1 0,0 0 0,-1 0-1,1 0 1,0 0 0,-1 0 0,1 0-1,-1 0 1,0 0 0,2-2 0,-1 0-413,0 0 0,-1 0 0,0 0 0,1 0 1,-1 0-1,1-5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5:47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103 683 3808,'-4'-12'10336,"3"11"-9866,-8-1 1172,6 1-1305,0 1 0,0 1 0,0-1 0,0 0 0,0 1 1,0-1-1,0 1 0,0 0 0,1 0 0,-1 0 0,-5 3 1,5-1-186,-1 0 1,1 1 0,-1-1-1,1 1 1,0-1-1,-4 8 1,4-6-91,0 0 1,0 0-1,1 0 0,0 0 1,0 0-1,0 0 0,1 1 1,0-1-1,0 1 0,0-1 1,1 1-1,0 0 0,0-1 1,0 1-1,1-1 0,-1 1 1,1-1-1,1 1 0,-1-1 1,1 0-1,0 1 0,0-1 1,0 0-1,1 0 0,0 0 1,0-1-1,0 1 0,1-1 1,-1 0-1,1 1 0,7 5 1,-8-9-24,-1 0 1,0 0 0,0 0-1,1 0 1,-1 0-1,0 0 1,1-1 0,-1 1-1,1-1 1,-1 0 0,1 0-1,-1 0 1,1 0 0,-1 0-1,0-1 1,1 1-1,-1-1 1,1 1 0,-1-1-1,0 0 1,4-1 0,5-3 51,0-1 0,-1 0 1,10-7-1,-8 5 32,0 0 1,-1-1-1,0 0 1,-1-1 0,15-17-1,-22 24-117,-1 0 1,0 0-1,0 0 0,-1-1 1,1 1-1,-1 0 0,0 0 0,1-1 1,-2 1-1,1-1 0,0 1 1,-1-1-1,1 0 0,-1 1 0,0-1 1,0 1-1,0-1 0,-1 0 1,0 1-1,1-1 0,-1 1 0,0-1 1,0 1-1,-1 0 0,1-1 1,-1 1-1,-3-5 0,1 2-54,1 1 0,-1 0 0,0 1-1,-1-1 1,1 1 0,-1 0 0,0 0-1,0 0 1,0 0 0,0 1 0,-1 0 0,1 0-1,-1 1 1,0-1 0,0 1 0,0 0-1,0 1 1,0 0 0,0 0 0,0 0 0,-1 0-1,1 1 1,-7 1 0,11-1 35,1 0 0,-1 1 1,0-1-1,1 1 0,0-1 0,-1 1 0,1 0 1,-1-1-1,1 1 0,0 0 0,-1 0 0,1 0 0,0 0 1,0 0-1,0 0 0,0 0 0,0 1 0,0-1 1,0 0-1,-1 3 0,2-3 14,-1 0-1,1 0 1,0 0-1,-1 0 1,1 0-1,0 0 1,0 0-1,0 0 1,0 0-1,0 0 1,0 0 0,0 0-1,0 0 1,0 0-1,1 0 1,-1 0-1,0 0 1,0 0-1,1 0 1,-1 0-1,1 0 1,-1-1-1,1 1 1,0 0-1,-1 0 1,1 0 0,0-1-1,-1 1 1,1 0-1,0 0 1,0-1-1,-1 1 1,2 0-1,5 2 72,0 1 0,-1-1-1,1-1 1,0 1 0,0-1-1,1-1 1,-1 1-1,0-1 1,1 0 0,-1-1-1,0 0 1,10-1 0,2-1 122,-1 0-1,0-2 1,33-10 0,-31 7-70,1 0 0,33-20-1,-45 22-87,1-1 0,-2-1-1,1 0 1,-1 0-1,0 0 1,0-1-1,10-14 1,1-6 44,-1-1-1,22-50 1,20-68-19,-48 114-41,9-22 188,-7 14-77,40-78-1,-47 103-150,-5 12-288,0 17 140,0 25 86,-3 61 0,-2-41 38,-4 70 139,-5-1 0,-7-1-1,-40 150 1,10-118 19,41-135-21,-2-1-1,-1 0 0,-1 0 1,-24 34-1,31-50-59,0-1 1,0 1-1,-1-1 1,0 0-1,-12 9 1,17-13-18,-1 0 0,0 0 0,0-1 0,0 1 0,1 0 0,-1-1 0,0 1 0,0-1 0,0 1 0,0-1 0,0 0 0,-3 0 0,4 0-5,0 0 1,0-1-1,-1 1 1,1-1-1,0 1 1,0-1-1,0 1 1,0-1-1,-1 0 1,1 1-1,0-1 1,0 0-1,0 0 0,1 0 1,-1 0-1,0 0 1,0 0-1,0 0 1,1 0-1,-1 0 1,0-1-1,-1-3-14,0 0-1,0 0 1,1 0-1,0 0 1,0 0-1,0 0 1,1-1 0,0 1-1,0 0 1,0 0-1,0 0 1,2-7-1,1-3-5,0 1 1,1 0-1,8-19 0,-5 18 9,1 0 1,0 0-1,1 1 0,1 0 0,0 1 0,1 0 0,0 1 1,1 0-1,22-18 0,-17 18-108,1 0 1,0 0-1,1 2 1,0 0-1,0 2 1,1 0-1,25-7 0,6 3-2961,56-7 0,-102 18 2315,1 0-1,-1 0 1,1 1-1,-1 0 1,1 0-1,0 1 1,-1 0 0,1-1-1,-1 2 1,1-1-1,-1 1 1,7 3-1,14 13-5543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5:50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11 230 4224,'-1'-1'183,"-7"-1"826,8 2-995,0 0 0,0 0 0,0 0 1,0-1-1,0 1 0,-1 0 0,1 0 1,0 0-1,0 0 0,0 0 0,0 0 1,0 0-1,0 0 0,0 0 0,0 0 1,0-1-1,0 1 0,0 0 0,0 0 0,0 0 1,0 0-1,0 0 0,0 0 0,0 0 1,0-1-1,0 1 0,0 0 0,0 0 1,0 0-1,0 0 0,0 0 0,0 0 1,0 0-1,0-1 0,0 1 0,0 0 1,0 0-1,0 0 0,0 0 0,0 0 1,0 0-1,0 0 0,1 0 0,-1 0 1,0 0-1,0-1 0,0 1 0,0 0 1,0 0-1,1-1 503,7 2 1888,6 7-312,-13-7-1908,1 0 1,-1-1-1,1 1 0,-1 0 1,1 0-1,-1-1 1,1 1-1,0-1 1,2 1-1,21 2 861,0-2 1,0-1-1,0-1 1,34-6-1,95-28-12,-142 32-913,0-1 0,0-1 0,18-9 0,-25 11-35,1 0 0,-1-1 0,0 0 1,0 0-1,0 0 0,0-1 0,-1 0 0,7-8 0,-9 10-70,0 0 1,-1 0-1,0 0 0,0 0 0,0 0 1,0 0-1,0-1 0,0 1 1,-1 0-1,1 0 0,-1-1 1,0 1-1,0 0 0,-1-1 0,1 1 1,0 0-1,-1 0 0,0-1 1,-2-4-1,2 4-4,0 1 0,-1 0 0,0-1 1,0 1-1,0 0 0,0 0 0,0 0 1,-1 0-1,1 0 0,-1 1 0,0-1 0,0 1 1,0 0-1,0-1 0,0 1 0,-6-2 0,3 2-25,1 0 0,-1 1 1,0 0-1,0 0 0,0 0 0,0 1 0,0 0 0,1 0 0,-1 1 0,0-1 0,0 1 0,0 1 0,1-1 0,-10 4 0,1 1 25,1 0 1,-1 1-1,2 0 0,-21 16 0,27-19 59,0 1 0,1 0-1,0 1 1,0-1 0,0 1 0,0 0 0,1 0-1,-6 13 1,8-14-65,0-1-1,0 1 1,0 0-1,1 0 1,0 0-1,0 0 1,0 0-1,0 1 1,1-1 0,0 0-1,0 0 1,0 0-1,2 7 1,-1-9 40,0 0 1,1 0-1,-1 0 0,1 0 1,-1 0-1,1-1 1,0 1-1,0 0 1,0-1-1,1 0 1,-1 1-1,1-1 0,-1 0 1,6 3-1,1 1 40,1 0 0,0-1 0,11 4 0,-10-6-11,0 0 0,0 0 1,0-1-1,1 0 0,-1-1 1,0-1-1,1 0 0,12-1 0,9-3 72,48-10-1,-66 10-102,-1 0 0,0 0-1,0-1 1,0-1 0,-1-1 0,1 0-1,-2 0 1,1-1 0,12-12 0,110-106 46,-107 101-184,-26 24 94,0-1-1,0 0 0,0 1 1,1 0-1,-1-1 1,0 1-1,1 0 0,-1 0 1,1 1-1,0-1 1,2 0-1,-4 1 7,1 0 0,-1 0 0,0 0 0,0 1 0,0-1 0,0 1 0,-1-1 1,1 0-1,0 1 0,0-1 0,0 1 0,0 0 0,0-1 0,-1 1 0,1 0 0,0 0 0,0-1 0,-1 1 0,1 0 1,0 1-1,11 22 142,-7-14-83,1 0 11,0 0 0,1 0 1,-1-1-1,2 0 0,-1-1 0,1 1 0,1-2 0,-1 1 0,1-1 0,11 7 1,6 1 78,0 0 1,1-2-1,0 0 1,1-2-1,50 12 1,-51-15-1701,-20-5 429,1 0 0,0-1 0,0 0 1,1 0-1,9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5:50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609 14 6240,'-23'-10'2005,"21"9"-1770,0 0 0,0 1 0,0-1 0,0 1 0,-1 0-1,1-1 1,0 1 0,0 0 0,-1 0 0,1 0 0,0 1 0,0-1 0,-1 0 0,-3 2-1,0 1 496,1-1 0,0 1 0,-9 4 0,-71 53 2459,-154 100 1003,208-140-4091,1 2 0,-30 27 1,50-40-299,-16 14 269,7-12-3377,19-11 3050,-1 0 0,0 0-1,1 0 1,-1 0-1,1 0 1,-1 0 0,1 0-1,-1 0 1,0 0-1,1 0 1,-1 0-1,1 0 1,-1 0 0,1-1-1,-1 1 1,1 0-1,-1 0 1,0-1 0,-1 0-711,-4-2-4095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5:53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288 702 5408,'-2'-1'756,"1"-1"1,-1 1-1,0 0 0,1 1 1,-1-1-1,0 0 1,0 0-1,0 1 0,0-1 1,-2 0-1,-23 1 2000,15 2-2070,1 1 1,-17 5-1,4 2 192,1 0-1,0 2 0,-30 20 0,48-29-818,-1 1 39,-1 1-1,1-1 0,1 1 0,-1 0 0,1 0 0,0 1 1,0-1-1,-5 9 0,9-13-94,1 0 0,-1 0 0,0 0 0,1 1 1,0-1-1,-1 0 0,1 0 0,0 1 0,0-1 0,-1 0 0,1 0 1,0 1-1,0-1 0,0 0 0,1 1 0,-1-1 0,0 0 0,0 0 0,2 3 1,-1-2 8,0 0 1,0 0-1,1 0 1,-1 0 0,0 0-1,1 0 1,0 0-1,0 0 1,-1-1 0,4 2-1,-1 0 9,1 0 0,0 0 0,-1 0 0,1-1 0,1 0 0,-1 0 0,0-1 0,0 1 0,7 0 0,5-1 42,-1-2 1,1 1-1,31-7 1,-12 2-9,18-2 43,74-19 0,-108 20-145,-1 0-1,0-1 0,-1-1 0,1 0 0,-2-2 0,1 0 0,18-15 0,-25 15 3,-1 0 0,0 0-1,-1-1 1,0 0 0,-1 0-1,0-1 1,-1 0 0,8-17-1,3-14 56,15-49-1,-31 86-9,63-220 174,-50 161 70,9-100-1,-23 109 136,-3 53-398,-2 7-112,-5 12-44,-1 13 318,0 1 1,-5 32 0,-7 66 66,21-126-211,-17 122 332,-26 137 367,38-236-574,3-14 49,0 1 0,1-1 0,-2 23 0,4-33 302,4-5-774,-9 20 271,4-13 17,1-1-1,-1 1 0,0-1 0,0 1 0,0-1 0,0 1 0,-2 2 0,-1 2 72,-1-1 1,0 0-1,0 0 0,-1 0 0,1-1 0,-9 6 1,13-10 13,11-19 571,13-16-763,1 1-1,2 1 1,35-35-1,-60 66 111,1 0 0,-1-1 0,0 1 0,0 0 0,1-1 0,-1 1 0,1 0 0,-1 0 0,1 0 0,0 0 0,-1 1 0,1-1 1,0 0-1,-1 1 0,1-1 0,0 1 0,0-1 0,-1 1 0,1 0 0,0 0 0,3 0 0,-3 1 5,0-1 1,-1 1-1,1 0 0,-1 0 0,1 0 1,-1 0-1,0 1 0,1-1 1,-1 0-1,0 0 0,0 1 0,0-1 1,0 1-1,0-1 0,0 1 1,0 0-1,0-1 0,-1 1 0,1-1 1,-1 1-1,1 0 0,-1 0 1,1 2-1,1 12 5,0-1 0,-2 1 0,0 24 0,1 27-37,-1-65 52,0 0 0,1 0 0,-1 0-1,1-1 1,-1 1 0,1 0 0,-1 0 0,1-1-1,0 1 1,0 0 0,0-1 0,0 1-1,0 0 1,0-1 0,1 0 0,-1 1 0,0-1-1,1 0 1,1 2 0,0-2-17,0 1 1,0-1-1,0 0 1,0 0-1,0 0 0,0 0 1,0 0-1,1-1 0,-1 1 1,4-1-1,7 0 0,0-1 1,-1-1-1,0 0 0,16-5 1,15-5 35,0-3 0,0-1 0,46-25 0,-80 36-11,-1-1 0,0 1 0,0-2 0,-1 1 1,1-2-1,-1 1 0,-1-1 0,0 0 0,0 0 1,9-15-1,1-2 47,-12 19-80,0 0 0,-1-1 0,0 0 0,-1 1 0,1-1 0,3-13 0,-6 20 6,-1-1 1,0 1-1,0 0 0,0-1 1,1 1-1,-1-1 1,0 1-1,0-1 1,0 1-1,0-1 0,0 1 1,0-1-1,0 1 1,0-1-1,0 1 0,0-1 1,0 1-1,0-1 1,-1 1-1,1 0 0,0-1 1,0 1-1,0-1 1,-1 1-1,1-1 0,0 1 1,0 0-1,-1-1 1,1 1-1,0 0 0,-1-1 1,0 1-4,0-1 0,0 1 0,0 0 0,0 0 0,0 0 0,0 1 0,0-1 0,0 0 0,0 0 0,0 0 0,0 1 0,0-1 0,1 0 0,-3 2 0,-3 1-22,-1 1 0,1 0-1,-6 5 1,-55 44-41,29-24 28,-67 67-1,102-93 44,0 0 0,1 1 0,-1-1 0,1 1 0,0 0 1,-4 7-1,6-10 3,0 0 1,-1 0 0,1 0-1,0 0 1,0 0 0,0 0-1,-1 0 1,1 0 0,0 0-1,0 0 1,1 0-1,-1 0 1,0 0 0,0 0-1,0 0 1,1 0 0,-1 0-1,0 0 1,1-1 0,-1 1-1,1 0 1,-1 0 0,1 0-1,-1 0 1,1-1 0,0 1-1,-1 0 1,1 0 0,0-1-1,0 1 1,-1-1 0,1 1-1,0 0 1,0-1 0,1 1-1,3 1 9,-1-1-1,1 0 1,-1 0-1,1 0 1,-1 0 0,1-1-1,0 0 1,-1 0-1,1 0 1,0 0-1,8-2 1,-2-1 61,0 0 1,0 0-1,17-8 0,-14 4-82,0-1 0,-1 0 0,0-1 0,-1-1-1,0 0 1,0 0 0,-1-1 0,0 0 0,-1-1 0,0-1-1,-1 0 1,11-19 0,-12 18 6,-6 11-19,0 1 0,-1-1 0,0 1 0,1-1 0,-1 1 1,0-1-1,0 1 0,0-1 0,0 0 0,0-5 0,-2 26-106,-5 29 0,-1 6 194,6-32-83,-2 34-164,3-49 215,1 0 1,-1-1-1,1 1 0,0-1 1,0 1-1,1-1 0,2 7 0,-3-11-16,-1 1-1,1-1 0,0 1 0,0-1 0,-1 0 0,1 0 0,0 1 1,0-1-1,0 0 0,0 0 0,0 0 0,1 0 0,-1 0 0,0 0 1,0 0-1,1-1 0,-1 1 0,0 0 0,1-1 0,-1 1 0,1-1 1,-1 1-1,1-1 0,2 1 0,-1-2-19,-1 1 0,1 0 0,-1-1 0,1 0 0,-1 1 0,1-1 0,-1 0 0,0 0 0,1 0 0,-1-1 0,0 1 0,0 0 0,4-4 0,21-14 16,2 0 1,0 2 0,50-21 0,-33 17-4,-37 16-30,-1 1 0,1 0 0,0 1 0,0-1 0,1 2 0,17-4 0,-26 6 18,-1 0 0,1 0 0,-1 0 0,1 0-1,-1 0 1,1 0 0,-1 0 0,1 0 0,-1 0 0,1 0 0,-1 1 0,0-1-1,1 0 1,-1 0 0,1 0 0,-1 1 0,1-1 0,-1 0 0,0 0-1,1 1 1,-1-1 0,1 0 0,-1 1 0,0-1 0,1 1 0,-1-1-1,0 0 1,1 2 0,-1-1-7,0-1 0,0 1 0,0 0 0,0 0 0,0 0 1,0 0-1,0 0 0,0 0 0,-1 0 0,1 0 0,0 0 0,-1-1 0,1 1 0,-1 1 0,-1 2-5,0 0 0,-1 0 0,1-1 0,-1 1 0,-5 4 0,-16 15 40,12-11 12,0-1-1,-19 14 1,15-11 18,11-9 71,12-9 62,-4 2-187,27-20-118,1 1-1,48-25 1,-52 33 205,-15 7-94,0 0 0,1 0 0,0 1 0,0 1 0,0 0 0,15-2-1,-25 5-10,0 1 0,0 1 0,1-1-1,-1 0 1,0 1 0,0 0 0,0 0-1,0 0 1,0 0 0,0 0 0,0 0-1,-1 1 1,1-1 0,0 1 0,-1 0-1,1 0 1,-1 0 0,0 0 0,1 0-1,-1 1 1,3 3 0,-1 0 34,1 1-1,-1 0 1,-1 0 0,1 0-1,-1 0 1,0 1 0,2 10-1,-4-17-18,-1 0-1,0 0 0,1 0 0,-1 0 0,1 0 0,-1 0 1,1 0-1,-1 0 0,1 0 0,0 0 0,-1 0 0,1 0 0,0-1 1,0 1-1,0 0 0,0 0 0,0-1 0,0 1 0,0-1 1,1 2-1,0-2-3,1 1 0,-1 0 0,0-1 1,1 0-1,-1 1 0,0-1 0,1 0 1,-1 0-1,4-1 0,2 0 4,1-1 0,-1 0 1,0 0-1,11-5 0,170-76 50,-158 69-69,-1-1 0,-1-2 0,0 0 0,-1-2 0,-1-1 0,-1-2 0,33-33 0,-51 41-79,-8 9 21,-9 6-13,-3 4 17,0 1 1,1 0-1,-22 15 0,-30 29-93,57-45 152,-105 94-113,93-80 110,1 1-1,0 1 1,-22 35 0,36-52 35,1 1 0,0-1 1,0 1-1,-2 9 0,4-14-17,-1 1-1,1-1 0,0 1 1,0-1-1,0 0 1,0 1-1,0-1 1,0 0-1,0 1 0,0-1 1,0 0-1,0 1 1,0-1-1,0 0 1,0 1-1,0-1 1,0 1-1,0-1 0,0 0 1,1 1-1,-1-1 1,0 0-1,0 1 1,0-1-1,1 0 0,-1 0 1,0 1-1,0-1 1,1 0-1,-1 0 1,0 1-1,1-1 4,0 0 1,0 0-1,-1 0 1,1 0-1,0 0 1,0 0-1,0 0 1,-1 0-1,1 0 1,0 0-1,0 0 1,-1 0-1,2-1 1,23-12 222,-24 12-222,27-19-58,-1-2-1,-1-1 1,24-27-1,28-25-67,-71 69 80,1 0-263,-8 6 287,1 1 0,-1 0 0,0-1 0,0 1 0,0 0 0,0 0 1,0-1-1,0 1 0,0 0 0,0 0 0,0-1 0,0 1 0,-1 0 0,1-1 0,0 1 0,-1 1 1,-5 15-43,0 1 1,-2-1 0,-11 21-1,-5 8 182,-56 153 426,-33 66-219,103-247-247,-21 31 0,27-44-48,0 1 0,-1-1-1,0 0 1,0 0 0,0-1-1,0 1 1,-1-1 0,0-1-1,-6 4 1,10-5-33,-1-2 0,1 1-1,-1 0 1,0 0 0,1-1 0,-1 1 0,0-1-1,1 0 1,-1 0 0,0 0 0,1 0-1,-1-1 1,0 1 0,1-1 0,-1 1-1,1-1 1,-1 0 0,0 0 0,1 0-1,0 0 1,-1-1 0,1 1 0,0-1 0,-3-2-1,0 0-28,0 0 0,1-1 0,0 0 0,0 0-1,0 0 1,1 0 0,-1 0 0,1-1 0,-2-6-1,1 2-15,1-1 0,0 0-1,1 1 1,0-1 0,1 0-1,0 0 1,1 0 0,0 0-1,1 0 1,2-12-1,-1 8 0,1 1-1,1-1 0,1 1 1,0-1-1,0 1 0,14-23 1,-13 27 30,-1 1 0,2 0 1,-1 1-1,1-1 0,0 1 0,1 1 1,0-1-1,0 1 0,1 1 1,-1 0-1,2 0 0,-1 0 1,11-4-1,10-1-25,0 1 0,37-7-1,66-7 87,-10 2 254,-104 18-244,16-3 57,-1-1 0,0-2 0,52-22 0,-79 28-86,0 0 0,0-1-1,0 1 1,-1-2 0,0 1-1,0 0 1,-1-1-1,1 0 1,-1-1 0,-1 1-1,1-1 1,5-11-1,-6 10-22,0-1 0,-1 1 0,0-1-1,-1 1 1,1-1 0,-2 0 0,1 0-1,-1 0 1,0 0 0,-1 0-1,-1-10 1,1 16 27,-1-1-1,1 1 1,-1 0 0,0 0-1,0 0 1,0 0 0,0 0-1,0 0 1,-1 0 0,1 0-1,-3-2 1,4 5-32,-1-1-1,1 1 0,0 0 1,-1 0-1,1 0 1,0 0-1,-1 0 1,1-1-1,0 1 1,-1 0-1,1 0 1,-1 0-1,1 0 1,0 0-1,-1 0 0,1 0 1,-1 0-1,1 0 1,0 1-1,-1-1 1,1 0-1,0 0 1,-1 0-1,1 0 1,0 0-1,-1 1 0,1-1 1,0 0-1,-1 0 1,1 1-1,0-1 1,-1 0-1,1 1 1,0-1-1,0 0 1,-1 0-1,1 1 0,-8 11 44,5-6-40,1 0 1,0-1-1,0 1 0,0 0 1,1 0-1,0 0 0,0 0 1,0 0-1,1 0 0,0 1 1,0-1-1,0 0 1,1 0-1,0 0 0,0 0 1,1 0-1,0 0 0,0 0 1,0-1-1,1 1 0,-1-1 1,1 1-1,1-1 1,-1 0-1,1 0 0,0 0 1,0-1-1,0 1 0,1-1 1,8 6-1,-2-3 38,1-1 1,1-1-1,-1 0 1,1-1-1,0 0 0,0-1 1,0 0-1,1-1 0,23 1 1,-2-3-653,0-1-1,53-9 1,-45 2-2127,-36 6 1434,0 0 1,0 0 0,-1-1-1,8-3 1,-13 5 956,0 1 0,0-1 0,-1 1 0,1-1 0,0 0 0,0 1 0,-1-1 0,1 0 0,0 1 0,-1-1 0,1 0 0,-1 0 0,1 1 0,-1-1 0,1 0 0,-1 0 0,1-1 0,-1-1-176,0 1-1,0 0 1,0-1 0,0 1 0,-1 0-1,1-1 1,-1-2 0,1 5 517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5:53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348 5 8320,'0'0'59,"0"0"1,0-1-1,0 1 1,0 0-1,0 0 1,-1 0-1,1 0 1,0 0-1,0 0 1,0 0-1,0 0 1,0-1-1,0 1 1,0 0-1,0 0 1,0 0-1,0 0 1,0 0-1,0 0 1,0 0-1,0-1 1,0 1-1,1 0 0,-1 0 1,0 0-1,0 0 1,0 0-1,0 0 1,0 0-1,0 0 1,0-1-1,0 1 1,0 0-1,0 0 1,0 0-1,0 0 1,1 0-1,-1 0 1,0 0-1,0 0 1,0 0-1,0 0 1,0 0-1,0 0 1,0 0-1,0 0 1,1 0-1,-1 0 1,0 0-1,0 0 1,0 0-1,0 0 1,0 0-1,0 0 1,0 0-1,1 0 1,-1 0-1,0 0 1,7 8 1777,-5-6-1231,-1 1 0,1 0 0,-1 0 0,1 0 0,-1 0 0,1 5 0,-1 1 76,-1 0 1,0 0 0,-1 1 0,0-1-1,0 0 1,-4 11 0,-1 0 29,-13 32-1,13-41-643,0-1-1,0 1 0,-1-1 1,0 0-1,0-1 1,-1 1-1,-1-2 1,1 1-1,-1-1 0,-1 0 1,-15 9-1,13-10-617,0 0-1,-1-1 1,-25 9-1,26-11-642,-1-1 0,0 0-1,0-1 1,-16 0-1,23-1 412,0-1-1,0 0 0,0-1 0,-10-1 0,11 0-583,0 0 1,0 0-1,0-1 0,-8-5 0,13 8 1246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5:56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0 795 3328,'0'0'2650,"2"0"-2261,-1 0-1,0 0 0,1-1 1,-1 1-1,0 0 0,1-1 0,-1 1 1,0 0-1,3-2 0,24-21 2369,-17 15-2032,-1 0 1,16-17-1,-23 22-605,63-77 2079,-55 64-1923,-1 0 1,0 0-1,12-28 0,1-20 347,-2-2-1,-3 0 1,12-94 0,-22 88 122,-7 65-681,-1 0-1,0 1 1,-1-1-1,0 1 1,0-1-1,0 0 1,-1 1-1,-4-12 1,6 18-72,0 0 0,-1-1 0,1 1-1,0-1 1,0 1 0,-1 0 0,1-1 0,-1 1 0,1-1 0,0 1-1,-1 0 1,1 0 0,-1-1 0,1 1 0,-1 0 0,1 0-1,-1-1 1,1 1 0,-1 0 0,1 0 0,-1 0 0,1 0 0,-1 0-1,1 0 1,-1 0 0,1 0 0,-1 0 0,1 0 0,-1 0 0,1 0-1,-1 0 1,0 1 0,-1-1-12,1 1 0,-1 0 0,1-1 0,-1 1 0,1 0 0,0 0 0,-1 0 0,1 0 0,-2 2 0,-1 1-9,1 0 1,0 1-1,0-1 1,0 1-1,1 0 1,-1 0-1,-2 8 1,-9 40 129,13-45-81,-22 115 623,-12 199-1,34-311-583,0 6 13,1 0-1,1 20 1,0-33-34,-1 0 0,1 0 1,0 0-1,0 0 0,0 0 1,1 0-1,-1-1 0,1 1 0,0 0 1,0-1-1,0 1 0,0-1 1,1 0-1,4 5 0,-5-7-2,-1 1 0,1-1 0,0 0-1,1 0 1,-1 0 0,0 0 0,0 0-1,0 0 1,1 0 0,-1-1-1,0 1 1,1-1 0,-1 0 0,0 0-1,1 0 1,-1 0 0,0 0 0,1 0-1,-1-1 1,4 0 0,4-2 93,0 0-1,0-1 1,13-6 0,-18 7-88,14-6-7,-1-1 0,0 0 1,-1-1-1,0-1 0,-1-1 0,0 0 0,-1-1 1,0-1-1,-2 0 0,1-1 0,18-31 1,-7-1-147,26-72 0,8-56 218,-50 148-156,-1 1 0,-2-1 0,-1-1 0,3-54 0,-8 82 40,0 0 1,0 1 0,0-1-1,0 0 1,0 1 0,0-1-1,0 0 1,0 1 0,0-1-1,0 0 1,-1 1 0,1-1-1,0 1 1,0-1 0,-1 0-1,1 1 1,0-1 0,-1 0-1,0 1 8,1 0 0,0 0 1,-1 0-1,1 0 0,0 0 0,-1 0 0,1 0 0,0 0 0,-1 0 0,1 0 1,0 0-1,0 0 0,-1 0 0,1 0 0,0 0 0,-1 0 0,1 1 0,0-1 0,0 0 1,-1 0-1,1 0 0,0 1 0,0-1 0,-1 0 0,1 1 0,-16 20 58,6 0-24,0 0 1,2 1-1,1 0 1,-8 36-1,7-26 51,-108 332 355,98-317-374,10-29 157,-7 26 0,14-43-196,1 3 44,-1-1 1,0 0-1,0 0 1,0 0 0,0 0-1,-1 0 1,1 0-1,-3 3 1,3-5 202,3-2-96,1 0-126,1-1 0,0 0-1,-1 0 1,1 0 0,-1 0 0,0-1 0,0 1 0,4-5 0,24-29 27,-11 12-118,10-10 14,27-29-46,-48 55 23,0 0 1,0 0 0,1 1 0,21-12 0,-30 19 41,0-1 0,0 1 1,0 0-1,0 0 0,0-1 1,0 1-1,0 0 1,0 0-1,0 0 0,0 0 1,0 0-1,0 0 1,0 0-1,0 0 0,0 0 1,0 1-1,0-1 1,0 0-1,0 1 0,0-1 1,0 0-1,0 1 1,-1 0-1,1-1 0,0 1 1,0-1-1,0 1 1,-1 0-1,1-1 0,0 1 1,-1 0-1,1 0 0,-1 0 1,1 0-1,-1-1 1,2 3-1,1 3 18,-1 0 1,1 1-1,-1-1 1,2 8-1,20 69-83,-20-72 102,1-1 0,0 1 0,1-1 0,0 0 0,11 13 1,-16-21 0,0-1 1,0 0-1,0-1 1,0 1-1,0 0 1,0 0-1,1 0 1,-1-1-1,0 1 1,0-1 0,1 1-1,-1-1 1,0 1-1,1-1 1,-1 0-1,1 1 1,2-1-1,-1 0 0,1-1 0,0 1-1,0 0 1,0-1-1,-1 0 1,7-2 0,0-1 19,-1 0 0,1-1 1,16-11-1,-19 11-23,0-1-1,0 0 1,0 0-1,-1 0 1,0-1-1,0 0 0,6-10 1,-9 12-41,-1 1 1,1-1-1,-1 0 1,0 0-1,-1 0 1,1 0-1,-1 0 0,0 0 1,0 0-1,0 0 1,-1-1-1,0 1 1,-1-9-1,1 13 3,0-1 0,0 1 0,0-1 0,0 1-1,0 0 1,-1-1 0,1 1 0,-1-1 0,1 1 0,-1 0-1,1-1 1,-1 1 0,0 0 0,0 0 0,0-1 0,1 1-1,-1 0 1,0 0 0,0 0 0,-1 0 0,1 0 0,0 0-1,0 0 1,0 1 0,-1-1 0,1 0 0,0 1 0,-1-1 0,1 1-1,0-1 1,-1 1 0,1 0 0,-1-1 0,1 1 0,0 0-1,-1 0 1,-2 0 0,0 1-1,-1 0 0,1 0 1,0 0-1,-1 1 0,1-1 0,0 1 1,0 0-1,0 0 0,0 0 0,-5 5 1,5-3 31,0-1 1,0 1 0,0 0 0,1 0 0,0 0 0,-1 1 0,2-1-1,-1 1 1,0 0 0,1 0 0,0 0 0,0 0 0,-2 10 0,3-12-10,1-1 0,0 1 0,0 0 1,0 0-1,0 0 0,0-1 1,0 1-1,1 0 0,-1 0 0,1-1 1,0 1-1,-1 0 0,2-1 1,-1 1-1,0-1 0,0 1 0,1-1 1,-1 0-1,1 0 0,0 1 1,0-1-1,-1 0 0,1 0 0,1-1 1,-1 1-1,0 0 0,0-1 1,1 1-1,2 1 0,6 1 7,0 1 1,0-1-1,1-1 0,-1 0 0,16 2 0,63 3 69,-46-4-174,54 0-2039,-35-4-3471,-31 0-281,-21-2 799,-11 2 4956,0-1 0,0 1 1,0 0-1,0 0 0,0-1 1,0 1-1,0 0 0,0-1 0,0 1 1,0 0-1,0 0 0,-1-1 1,1 1-1,0 0 0,0 0 0,0-1 1,0 1-1,-1 0 0,1 0 0,0 0 1,0 0-1,0-1 0,-1 1 1,1 0-1,0 0 0,0 0 0,-1 0 1,1 0-1,0-1 0,0 1 1,-1 0-1,1 0 0,0 0 0,0 0 1,-1 0-1,1 0 0,-1 0 1,-15-7-2672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0:2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45 3136,'0'-1'98,"0"0"1,-1 0-1,1 1 0,0-1 1,-1 0-1,1 0 1,0 0-1,0 0 0,0 0 1,0 0-1,0 0 1,0 0-1,0 0 0,0 0 1,0 0-1,0 0 1,1 0-1,-1 0 0,1-1 1,0-22 15394,-2 37-13488,9 167 995,-2-39-2101,11 381 199,-13-388-2340,-3-133 915,-1 0 0,0 0 0,0 0 1,0 0-1,0 0 0,0 0 1,0 0-1,-1 0 0,1 0 1,0 0-1,0 0 0,-1 0 1,1 0-1,-2 2 0,2-3 75,0 0 0,-1-1-1,1 1 1,0 0 0,-1 0-1,1 0 1,0 0 0,-1-1-1,1 1 1,0 0 0,-1-1-505,1 1 504,-1-1 1,1 1 0,0 0-1,0-1 1,0 1 0,-1 0-1,1-1 1,0 1 0,0-1-1,0 1 1,-11-34-7286,10 6 4568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5:57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27 174 10400,'-23'-25'3840,"20"21"-2976,16 1-256,8-5 159,8-1-543,6-7 1664,9-4-1024,15 0-384,22 0-320,5 0-448,-1 5 160,-3 7-3679,-16 3 2079,-11 5-6272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6:08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12 929 5216,'-11'2'1442,"11"-2"-1401,0 0 1,0 0-1,0 1 1,0-1-1,0 0 1,0 0-1,0 0 0,0 0 1,0 1-1,0-1 1,0 0-1,0 0 1,0 0-1,0 0 1,0 1-1,0-1 1,0 0-1,0 0 1,0 0-1,0 0 1,0 0-1,1 1 1,-1-1-1,0 0 0,0 0 1,0 0-1,0 0 1,0 0-1,0 0 1,1 0-1,-1 0 1,0 1-1,0-1 1,0 0-1,1 0 1,1 1 312,1 1 1,-1-1 0,1 0 0,0 0 0,0 0 0,3 1-1,2-2 339,1 1-1,-1-1 1,1 0-1,0-1 0,-1 0 1,1-1-1,10-2 1,6-2 60,5 1 240,1-2-1,43-16 0,-64 19-839,1 0 0,-1-1 1,0-1-1,-1 0 0,1 0 0,-1-1 0,-1 0 0,1 0 0,-1-1 1,12-15-1,-6 3 78,-1-1-1,-1 0 1,-1-1 0,14-39 0,23-99 788,-46 150-931,13-70 136,-13 159-413,-4 76 186,0-130 103,-10 92 329,9-101-349,0 0 0,-1-1-1,-1 1 1,-1-1 0,-7 17 0,11-30-68,1 1 0,0-1 0,-1 1 0,1-1 0,-1 1 0,0-1 0,0 0 0,0 0 0,0 0 0,0 0 0,0 0 0,-1-1 0,1 1 0,0-1 0,-5 2 0,5-2 2,-1-1 0,1 1 1,-1-1-1,1 0 0,-1 0 0,1 0 1,-1 0-1,1 0 0,-1-1 0,1 1 0,-1-1 1,1 1-1,0-1 0,-1 0 0,1 0 0,0 0 1,-4-2-1,-9-8 36,0 1 1,1-2-1,0 0 0,-22-24 1,15 14-58,20 21 1,-14-14-121,13 9-99,11 9-204,182 75 665,-178-74-194,0-1 0,0 0 0,0-1 1,1-1-1,-1 0 0,1-1 1,-1 0-1,1-1 0,-1-1 0,20-4 1,1-3 36,0-2 0,56-25 0,-56 20-79,-1-2 0,-1-2 1,-1-1-1,-1-1 0,-1-1 1,-1-2-1,33-37 0,-47 46-46,-8 9-3,0 0 1,1 1 0,0-1 0,9-6 0,-16 13 53,1-1 1,0 1-1,0 0 0,0 0 0,0-1 1,0 1-1,-1 0 0,1 0 1,0 0-1,0 0 0,0 0 1,0 0-1,0 0 0,0 0 1,0 0-1,0 1 0,-1-1 1,1 0-1,0 1 0,0-1 1,0 0-1,0 1 0,-1-1 1,1 1-1,0-1 0,0 1 0,-1-1 1,1 1-1,-1 0 0,1-1 1,0 1-1,-1 0 0,1 0 1,-1-1-1,1 3 0,2 1-11,0 1-1,-1-1 0,0 1 1,4 9-1,26 82 51,-26-81 169,-7-22 90,-1-10-91,1 9-178,-1-1 0,1 1 0,-2 0 0,1 0 0,-1 0 0,-5-10 0,6 13-56,0 1-1,-1 0 1,1 0 0,-1 0 0,0 0 0,0 0 0,-1 1 0,1-1 0,-1 1 0,1 0 0,-1 0 0,-7-4 0,8 6-4,0 0-1,0 0 1,0 0 0,0 0 0,-1 0-1,1 0 1,0 1 0,-1 0 0,1-1-1,-1 1 1,1 1 0,0-1 0,-1 0 0,1 1-1,-5 1 1,2 0 8,1 0 0,0 1 0,0-1 0,0 1 0,0 0 0,0 1 0,0-1 0,-6 7 0,3-1 16,0 0 0,0 1 0,1-1-1,1 2 1,-1-1 0,1 0 0,1 1 0,-5 15 0,7-18 25,1 0 1,0 0-1,0 1 0,1-1 1,0 0-1,0 1 0,1 0 0,0-1 1,1 1-1,2 13 0,-2-16-19,1 1-1,1 0 0,-1-1 0,1 0 1,1 0-1,-1 0 0,1 0 1,0 0-1,0-1 0,0 0 1,1 1-1,0-2 0,8 8 1,-3-4 62,0 0 1,1-1 0,16 9 0,-21-14-35,-1 1-1,0-1 0,1-1 1,-1 1-1,1-1 0,-1 0 1,1 0-1,0 0 0,-1-1 1,9 0-1,46-9 57,-1-2 1,80-25-1,-79 19-98,-25 7-65,0-2 0,-1-1 0,64-35 0,-75 34 80,0-1 1,0-2-1,-2 0 0,0-1 1,35-40-1,-44 45-34,10-13-14,-21 24 43,1 0 1,-1 0-1,0 0 1,0 0-1,0 0 1,0 0 0,0 0-1,-1-1 1,1 1-1,-1 0 1,1-5-1,-1 7 1,0-1 0,0 1 0,0 0 0,-1-1 0,1 1 0,0-1 0,0 1 0,0 0 0,0-1 0,0 1 0,-1 0 0,1-1 0,0 1 0,0 0 0,-1-1 0,1 1 0,0 0 0,-1-1 0,1 1 0,0 0 0,-1 0 0,1-1 0,0 1 0,-1 0 0,1 0 0,0 0 0,-1 0 0,1 0 0,-1-1 0,1 1 0,0 0 0,-1 0 0,1 0 0,-1 0 0,1 0 0,0 0 0,-1 0 0,1 0 0,-1 0 0,1 1 0,0-1 0,-1 0 0,1 0 0,-1 0 0,1 0 0,0 0 0,-1 1 0,1-1 0,-1 1 0,-20 9 0,-92 70-102,-38 30 109,126-90 62,2 1 0,0 1 0,-36 48 1,56-67-58,1 0-1,0 1 1,0-1 0,0 0 0,1 1 0,-1-1 0,1 1 0,0-1 0,-1 6 0,2-8-8,0 0-1,0 0 1,0 0-1,0-1 1,0 1-1,0 0 1,0 0-1,0 0 0,1 0 1,-1 0-1,0-1 1,1 1-1,-1 0 1,0 0-1,1 0 1,-1-1-1,2 2 1,-1-1 0,0 0-1,0 0 1,0 0 0,1-1 0,-1 1 0,0 0 0,0-1 0,1 1-1,-1-1 1,0 0 0,1 1 0,-1-1 0,1 0 0,1 0 0,7 1 42,0-1 0,0 0 1,0-1-1,-1 0 1,1-1-1,0 0 1,-1 0-1,0-1 1,1 0-1,-1-1 0,0 0 1,0-1-1,-1 1 1,13-10-1,-7 3-31,-1-1-1,-1 1 0,1-2 0,-2 0 0,0 0 1,-1-1-1,12-21 0,-6 10-42,-7 10-73,0 0 0,0-1 0,-2 0 0,11-31 0,-20 59-89,-1 1-1,1 12 1,2-16 181,0 1 0,1-1 0,0 0 0,0 1 0,1-1 0,1 0 0,0 0 0,0 0 0,0-1 0,1 1 0,0-1 0,1 0 0,0 0 0,0 0 0,1-1 0,0 0 0,0 0 1,8 7-1,-11-11 28,1-1 1,-1 1 0,1-1 0,-1 0 0,1 0 0,0 0 0,0-1 0,0 1-1,0-1 1,0 0 0,0 0 0,0 0 0,0-1 0,0 1 0,1-1 0,-1 0-1,0 0 1,0-1 0,7-1 0,5-2 14,1 0 1,-2-2-1,27-12 0,-28 12-35,7-4-1,0-1 1,0-2-1,-1 0 1,0 0 0,-2-2-1,1-1 1,-2 0-1,0-1 1,-1-1-1,16-23 1,14-25-31,-2-3 0,46-99 0,-73 129-53,-2-1-1,-2-1 1,10-49 0,-21 82 60,-1 0 0,0 0 1,-1 0-1,0-11 1,0 18 10,0 1 1,0-1 0,0 1-1,0-1 1,0 1 0,0-1-1,0 1 1,0-1-1,0 1 1,0-1 0,0 1-1,0-1 1,0 1 0,-1 0-1,1-1 1,0 1-1,0-1 1,0 1 0,-1 0-1,1-1 1,0 1 0,-1-1-1,1 1 1,0 0-1,-1-1 1,1 1 0,-1 0-1,1 0 1,0-1 0,-1 1-1,1 0 1,-1 0-1,1 0 1,-1 0 0,1-1-1,-1 1 1,1 0-1,0 0 1,-1 0 0,1 0-1,-1 0 1,1 0 0,-1 0-1,1 0 1,-1 0-1,0 1 1,-1 0-35,-1 0 0,0 0 0,1 1 0,-1-1 0,0 1 0,-3 3 0,-13 10-3,0 1-1,1 1 1,0 0 0,1 2 0,2 0 0,-21 31 0,18-16 75,2 0 0,1 0 0,1 2 0,3-1 0,0 2 0,3 0 0,1 0 0,1 0 0,0 68 0,6-95-14,1-1 0,0 1 0,0-1 1,1 0-1,0 0 0,0 0 0,1 0 0,0 0 0,9 15 0,-11-21 17,2 1 0,-1-1 0,0 0 0,1 0-1,-1 0 1,1 0 0,0 0 0,0 0 0,0-1 0,0 1 0,1-1 0,-1 0 0,1 0-1,-1 0 1,1-1 0,0 1 0,-1-1 0,1 0 0,0 0 0,0 0 0,0-1 0,0 1 0,0-1-1,0 0 1,5 0 0,-3-1-20,0 0-1,1 0 0,-1-1 1,0 1-1,-1-1 1,1 0-1,0-1 0,0 0 1,-1 0-1,8-5 1,-6 2-2,0 0 1,0 0 0,0-1 0,-1 0-1,0 0 1,6-10 0,1-4-2,-1-2 1,-2 1-1,0-2 1,8-25 0,52-155-20,49-157-56,-101 276 194,-18 79-558,-4 10 209,-5 11 50,-10 29 182,-21 77 0,0 52 472,17-38-168,-7 144-1,30-250-154,5 49-1,-4-76-145,-1 0-1,1 0 0,-1 0 1,1 0-1,0-1 0,0 1 1,0 0-1,0 0 0,0-1 1,1 1-1,-1-1 0,0 1 1,1-1-1,-1 0 0,1 1 1,-1-1-1,1 0 0,0 0 1,-1 0-1,1 0 0,0 0 1,0-1-1,0 1 0,-1 0 1,1-1-1,0 1 0,0-1 1,0 0-1,0 0 0,0 0 1,0 0-1,0 0 0,0 0 1,0 0-1,0-1 0,0 1 1,0-1-1,2 0 1,15-6 29,-1-1 0,0 0 1,0-1-1,30-22 1,-36 22-9,0-1 1,0-1 0,-1 0 0,-1 0 0,1-1 0,11-19 0,-17 23-44,0 0 1,-1 0-1,0-1 1,-1 1-1,0-1 1,0 0-1,-1 0 1,0 0-1,0 0 0,-1 0 1,0 0-1,-1-12 1,-1 8-15,-4-25 1,4 32 17,-1 1 0,1 0 1,-1 0-1,0 0 0,0 0 1,-1 0-1,-5-8 0,7 12 6,0 0 0,0 0 0,0-1 1,0 1-1,0 0 0,0 0 0,-1 0 0,1 1 0,0-1 0,-1 0 0,1 0 0,0 1 1,-1-1-1,1 0 0,-1 1 0,1 0 0,-1-1 0,1 1 0,-1 0 0,0 0 0,1 0 0,-1 0 1,1 0-1,-1 0 0,1 0 0,-1 1 0,1-1 0,-1 0 0,1 1 0,-1-1 0,1 1 0,-3 1 1,0 0-17,0 1 0,0-1 0,0 1 1,0 0-1,0 1 0,1-1 1,-1 1-1,1-1 0,-3 5 1,-4 8 2,0 1 1,2-1-1,0 1 1,1 1-1,0 0 1,1-1-1,2 2 1,0-1-1,-4 36 1,8-48 21,0 0 0,0 0 0,1 0 0,0 0 0,0 0 0,0-1 0,1 1 0,0 0 0,0 0 0,0-1 0,1 1 0,-1-1 0,5 6 0,-4-8 9,0 1-1,0 0 1,0-1 0,0 0 0,1 1 0,-1-1 0,1-1 0,0 1 0,0 0 0,0-1 0,0 0-1,1 0 1,-1 0 0,0-1 0,1 1 0,0-1 0,6 1 0,6-1-12,0-1 1,1 0-1,-1-2 0,0 0 1,0 0-1,0-2 0,23-7 1,-25 6 8,0-2 0,0 1 0,-1-2 0,0 0 0,-1 0 0,0-1 0,0-1 0,-1 0 0,0-1 0,-1 0 0,0-1 1,-1 0-1,0-1 0,9-15 0,8-18-17,-2-2-1,22-58 1,-40 92-84,-7 14 87,0 0 0,0 0 0,0 0 0,0 0-1,0 0 1,0 0 0,0 0 0,0 1 0,0-1 0,1 0 0,-1 0 0,0 0-1,0 0 1,0 0 0,0 0 0,0 0 0,0 0 0,0 0 0,0 0 0,0 0 0,0 0-1,0 0 1,0 0 0,0 0 0,0 0 0,0 0 0,0 0 0,0 0 0,1 0-1,-1 0 1,0 0 0,0 0 0,0 0 0,0 0 0,0 0 0,0 0 0,0 0-1,0 0 1,0 0 0,0 0 0,0 0 0,0 0 0,0 0 0,1 0 0,-1 0 0,0 0-1,0 0 1,0 0 0,0 0 0,0 0 0,0 0 0,0 0 0,0 0 0,0 0-1,0 0 1,0 0 0,0 0 0,0 0 0,0 0 0,0 0 0,0 0 0,0-1 0,0 1-1,0 0 1,0 0 0,0 0 0,0 0 0,0 0 0,0 0 0,0 26-262,-5 21 244,3 1 0,5 55 1,-2-90 36,1 0 1,1 0-1,0 0 1,0 0-1,1 0 1,7 13 0,-11-24-8,1 0 1,1 0 0,-1 0-1,0 0 1,0-1 0,1 1-1,-1 0 1,1-1 0,-1 1 0,1-1-1,0 1 1,-1-1 0,1 0-1,0 0 1,0 0 0,0 0 0,0 0-1,0 0 1,0-1 0,0 1-1,0 0 1,1-1 0,-1 0 0,0 0-1,0 1 1,0-1 0,0 0-1,1-1 1,3 0 0,4-1 15,0 0 1,0-1-1,0-1 1,0 0-1,9-5 0,-8 3-7,0-1-1,0 0 0,0-1 0,-1 0 1,-1 0-1,1-1 0,-1 0 0,-1-1 1,0 1-1,0-2 0,-1 1 0,0-1 1,-1-1-1,0 1 0,-1-1 0,0 0 1,-1 0-1,5-23 0,-8 32-22,-1 0 0,1 0-1,-1 0 1,0 0 0,0 0 0,0 0-1,-1 0 1,1 0 0,-1 0-1,0 0 1,0 0 0,0 0 0,0 0-1,0 0 1,-1 1 0,1-1-1,-3-3 1,2 4-8,1 1 0,-1-1 0,1 1 0,-1-1 0,0 1 0,0 0 0,0 0 0,0 0 0,0 0 0,0 0 0,0 0 0,0 0 0,0 1 0,0-1 0,0 1 0,0 0 0,-1-1 0,1 1 0,0 0 0,0 0 0,0 1 0,0-1 0,-1 0 0,1 1 0,-2 0 0,-2 1-3,0 0 0,1 0-1,-1 1 1,1 0 0,-1 0 0,1 0 0,0 1 0,0 0 0,1 0-1,-1 0 1,-5 7 0,-1 1-43,1 2-1,1-1 0,-9 17 1,13-21 57,1 0 1,-1 0-1,2 1 0,-1-1 1,2 1-1,-3 10 1,4-17-3,1-1 0,0 1 0,-1 0-1,1-1 1,0 1 0,0-1 0,0 1 0,1-1 0,-1 1 0,0-1 0,1 1 0,0-1 0,0 1 0,0-1 0,0 1 0,0-1 0,0 0 0,0 0 0,1 0-1,-1 0 1,1 0 0,-1 0 0,1 0 0,0 0 0,0 0 0,0-1 0,0 1 0,0-1 0,3 2 0,7 2-3,0-1 0,-1-1 0,1 0 0,0 0 0,1-1 0,13 0 0,78-1 230,-102-1-214,36-1 64,1-3 0,41-8 0,-59 8-119,0-2 0,0-1 0,0 0 0,-1-1 0,23-13 0,-39 19 106,13-8 154,-17 10-214,-1 0-1,1 0 1,0 0 0,0 0 0,0 0 0,-1 0-1,1 0 1,0 0 0,0 0 0,0 0 0,0 0 0,-1 0-1,1 0 1,0 0 0,0 0 0,0-1 0,0 1-1,-1 0 1,1 0 0,0 0 0,0 0 0,0 0 0,0 0-1,0 0 1,0-1 0,-1 1 0,1 0 0,0 0-1,0 0 1,0 0 0,0-1 0,0 1 0,0 0-1,0 0 1,0 0 0,0 0 0,0-1 0,0 1 0,0 0-1,0 0 1,0 0 0,0 0 0,0-1 0,0 1-1,0 0 1,0 0 0,0 0 0,0-1 0,0 1 0,0 0-1,0 0 1,0 0 0,0 0 0,0-1 0,0 1-1,1 0 1,-1 0 0,0 0 0,0 0 0,0 0 0,0 0-1,0-1 1,1 1 0,-1 0 0,0 0 0,0 0-1,-6 0-11,-1 0-1,0 1 1,1 0-1,-1 0 1,0 0-1,1 1 1,0 0-1,-1 0 1,-7 5-1,-1-1 10,-6 0-79,1 2-1,0 1 1,1 0-1,0 2 1,0 0-1,-24 19 1,41-28 88,0 0 0,0 0 0,0 0 1,0 1-1,0-1 0,0 0 1,1 1-1,-1-1 0,1 1 0,-1 0 1,1-1-1,0 1 0,0 0 1,1 0-1,-1-1 0,0 1 0,1 0 1,0 0-1,0 5 0,0-6 2,0 1 1,1-1-1,0 1 0,0-1 0,0 1 0,0-1 1,0 0-1,0 0 0,1 1 0,-1-1 0,1 0 1,-1 0-1,1 0 0,0-1 0,0 1 0,0 0 1,0-1-1,0 1 0,0-1 0,0 1 0,0-1 1,5 2-1,0-1 21,0 1 0,0-1 0,0 0 0,0-1 0,0 0 0,0 0 1,0 0-1,0-1 0,0 0 0,1-1 0,-1 1 0,0-1 0,0-1 0,0 1 0,0-1 0,0 0 1,10-6-1,-9 4-12,0 0-1,-1 0 1,0-1 0,0 0 0,0-1 0,0 1 0,-1-1 0,0-1 0,0 1 0,-1-1 0,0 0 0,0 0 0,0-1 0,6-15-1,11-40 37,28-131 0,-27 94-98,-12 55 25,7-23 39,16-126 1,-34 192-26,0 0-11,1 0 0,-1 0 0,0 0 0,0 0 0,0 0 0,0 0 0,0 0 0,0 0 0,-1-1 0,1 1 0,-1 0 0,1 0 0,-1 0-1,-1-3 1,1 5 15,1 0 0,0 0-1,0 0 1,0 0-1,0 0 1,-1 0-1,1 0 1,0 0 0,0 0-1,0 0 1,-1 0-1,1 0 1,0 0-1,0 0 1,0 0 0,0 0-1,-1 0 1,1 0-1,0 0 1,0 0-1,0 0 1,0 0 0,0 1-1,-1-1 1,1 0-1,0 0 1,0 0-1,0 0 1,0 0 0,0 0-1,0 0 1,0 1-1,-1-1 1,1 0-1,0 0 1,0 0 0,0 0-1,0 1 1,0-1-1,0 0 1,-2 4-6,-1 1-1,1-1 1,1 1 0,-1-1 0,1 1 0,-1 0-1,0 7 1,-3 40-61,4-27 55,-2 52-802,14 155 1,-2-101-565,-7-109-1944,-4 34 1,2-49 2383,-1 0 0,0-1 1,-1 1-1,0 0 1,0-1-1,0 0 1,-1 0-1,-6 12 0,-9 7-4255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6:08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20 10560,'-23'-15'3904,"28"19"-3040,16-1-224,2 2 191,12-2-575,25-6 1792,48-2-1120,30 5-416,2-3-320,12-1-768,24-1 320,-9 5-5951,-15 5 3391,-4-5-3552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6:12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6 893 4064,'0'0'42,"0"0"0,0 0 1,0 0-1,-1 0 0,1 0 1,0 0-1,0 0 0,0 0 0,0 0 1,0 0-1,0 0 0,-1 0 1,1 0-1,0 0 0,0 0 0,0 0 1,0 0-1,0 0 0,-1 0 0,1 0 1,0 0-1,0 0 0,0 0 1,0 0-1,0 0 0,0 0 0,-1 0 1,1 0-1,0 0 0,0 0 1,0 0-1,0 0 0,0-1 0,0 1 1,0 0-1,0 0 0,-1 0 0,1 0 1,0 0-1,0 0 0,0 0 1,0-1-1,0 1 0,0 0 0,0 0 1,0 0-1,0 0 0,0 0 1,0 0-1,0-1 0,0 1 0,0 0 1,0 0-1,0 0 0,0 0 0,0 0 1,0-1-1,0 1 0,0 0 1,0 0-1,0 0 0,0 0 0,0 0 1,1-1 126,-1 1 1,1-1 0,-1 1-1,1 0 1,-1-1-1,0 1 1,1 0 0,-1 0-1,1-1 1,-1 1-1,1 0 1,-1 0 0,1 0-1,0 0 1,-1-1-1,2 1 1,2 0 394,0-1 0,0 0 0,0 0 0,0 0 0,0 0 0,0-1 0,0 1 0,0-1 0,0 0-1,5-4 1,0-1 106,0 0 0,14-13 0,6-12 282,34-48-1,-21 25-534,-27 36-286,20-25 144,1 2-1,43-39 1,-73 75-264,8-7 54,0 1-1,1 0 1,0 1 0,1 1 0,21-11 0,-36 21-53,0-1 0,0 1 1,0 0-1,1-1 0,-1 1 1,0 0-1,0-1 0,0 1 1,0 0-1,0 0 1,1 0-1,-1 0 0,0 0 1,0 1-1,0-1 0,0 0 1,0 0-1,1 1 0,-1-1 1,0 1-1,0-1 0,0 1 1,0-1-1,0 1 0,0 0 1,0-1-1,-1 1 0,1 0 1,0 0-1,0 0 0,0 0 1,-1 0-1,1 0 0,0 0 1,-1 0-1,1 1 1,2 3 49,-1 1 1,-1-1 0,1 1-1,-1-1 1,1 1 0,-1 8 0,0 6-14,-1 1 0,0 0 0,-2 0 0,0-1 0,-2 1 0,-9 31 0,-50 117 1085,58-149-761,20-25-10,0-2-336,-1-1 1,1-1-1,-2-1 0,1 0 1,-1 0-1,18-20 1,62-82-125,-12 12 29,-76 94 45,14-12-101,-18 17 125,0 1 0,-1-1 0,1 1 0,-1 0 1,1-1-1,-1 1 0,1 0 0,0 0 0,-1 0 0,1-1 1,0 1-1,-1 0 0,1 0 0,0 0 0,-1 0 1,1 0-1,0 0 0,-1 0 0,1 0 0,0 0 1,-1 1-1,1-1 0,0 0 0,-1 0 0,1 1 0,-1-1 1,1 0-1,0 1 0,-1-1 0,1 0 0,-1 1 1,1-1-1,0 1 0,1 2 10,-1-1 0,1 1 1,-1-1-1,1 1 0,-1-1 0,0 1 0,0 0 1,0 0-1,-1-1 0,1 1 0,0 0 0,-1 5 1,0 40 71,0-26-77,0-14 4,-1 28 385,3 0 0,6 47-1,-7-81-372,-1 0-1,0 0 0,1 0 1,-1 0-1,1 0 0,-1 0 1,1 0-1,0 0 0,0 0 1,0-1-1,0 1 0,0 0 1,0-1-1,0 1 0,1 0 1,-1-1-1,1 0 0,-1 1 1,1-1-1,-1 0 0,1 0 1,0 0-1,0 0 0,-1 0 1,1 0-1,0 0 0,0-1 1,0 1-1,0-1 0,0 1 1,0-1-1,0 0 0,0 0 1,0 0-1,0 0 0,0 0 1,2-1-1,27-2 68,0-3 1,-1 0 0,0-2-1,54-21 1,-68 22-102,-1-1 1,0 0-1,-1-1 1,0-1-1,0 0 0,-1-1 1,0 0-1,-1-1 1,0 0-1,17-25 1,-21 26 9,0-1 1,-1 1 0,-1-2 0,0 1 0,-1 0-1,0-1 1,-1 0 0,0 0 0,-1-1 0,-1 1-1,0-1 1,-1 1 0,0-26 0,-1 36-16,-1-1-1,1 0 1,-1 1 0,0-1-1,0 0 1,0 1 0,-1-1-1,1 1 1,-1 0 0,0 0 0,0-1-1,-2-2 1,2 5 5,1-1 1,-1 0-1,0 1 0,1-1 1,-1 1-1,0 0 1,0-1-1,0 1 0,0 0 1,0 0-1,0 0 0,0 1 1,-1-1-1,1 0 0,0 1 1,0-1-1,-1 1 0,1 0 1,0 0-1,-3 0 1,-3 1-8,1 0 1,0 1-1,0 0 1,0 0 0,0 0-1,0 1 1,0 0 0,1 1-1,-1-1 1,1 1-1,0 1 1,0-1 0,0 1-1,-5 6 1,-2 2 18,0 1-1,1 1 1,1 0 0,-13 22-1,15-21 2,1 1 0,0-1 0,1 1 0,0 1-1,2-1 1,-6 30 0,10-39-3,0 0 0,1-1-1,-1 1 1,2-1 0,-1 1 0,1-1-1,1 1 1,2 8 0,-3-11 17,1 0 0,1 0 0,-1 0 0,1 0 0,-1-1 0,1 1 0,1-1 0,-1 0 0,0 0 0,1 0 0,0 0 0,8 5 1,-2-3 21,1 0 0,-1 0 1,2-1-1,-1 0 0,0-1 1,1-1-1,0 1 0,0-2 1,20 2-1,-5-1 11,-1-3 0,1 0 0,36-5 0,-47 2-30,1-1 1,-1 0 0,0-1-1,0-1 1,-1 0 0,0-1-1,0-1 1,0 0-1,-1-1 1,21-18 0,6-9-50,68-78 1,-76 77 46,-15 17 6,3-1 3,-2 0-1,31-48 1,-43 50-95,-7 19 70,0 0-1,0 0 0,0-1 1,0 1-1,0 0 1,0 0-1,0 0 1,0 0-1,0-1 1,0 1-1,0 0 1,0 0-1,0 0 0,0-1 1,0 1-1,0 0 1,0 0-1,-1 0 1,1 0-1,0 0 1,0-1-1,0 1 0,0 0 1,0 0-1,0 0 1,0 0-1,-1 0 1,1-1-1,0 1 1,0 0-1,0 0 0,-1 0 1,-9 5 40,4 0-43,-1 1-1,1 0 1,0 1 0,1 0 0,-1 0-1,-4 8 1,-26 51-40,27-48 50,-59 113 84,61-118-67,0 0 0,2 1 0,-1-1 0,1 1 0,-5 27 0,10-40-17,0 0-1,0 0 1,0 1 0,0-1-1,0 0 1,0 0 0,0 0-1,0 0 1,0 0 0,0 0-1,1 0 1,-1 0 0,1 0-1,-1 1 1,1-1 0,-1-1-1,1 1 1,-1 0 0,1 0 0,0 0-1,-1 0 1,1 0 0,0 0-1,0-1 1,0 1 0,0 0-1,0-1 1,0 1 0,0-1-1,0 1 1,0-1 0,0 1-1,0-1 1,0 0 0,0 0 0,0 1-1,0-1 1,2 0 0,2 1 17,1-1 0,0 0 1,-1 0-1,1-1 1,0 0-1,8-1 1,4-4-14,0 0 1,1-1 0,-2-1-1,1 0 1,-1-2-1,-1 0 1,0 0 0,26-24-1,-5 1-12,-2-3 0,37-47 0,-49 51-15,-23 32 14,0 1-1,0-1 1,0 0 0,0 0-1,0 0 1,0 0-1,0 0 1,0 0-1,0 0 1,0 0 0,0 0-1,0 0 1,0 0-1,0 0 1,1 0 0,-1 0-1,0 0 1,0 0-1,0 0 1,0 0 0,0 0-1,0 1 1,0-1-1,0 0 1,0 0 0,0 0-1,0 0 1,0 0-1,0 0 1,1 0 0,-1 0-1,0 0 1,0 0-1,0 0 1,0 0 0,0 0-1,0-1 1,0 1-1,0 0 1,0 0-1,0 0 1,0 0 0,0 0-1,0 0 1,0 0-1,1 0 1,-1 0 0,0 0-1,0 0 1,0 0-1,0 0 1,0 0 0,0 0-1,0 0 1,-1 12-129,-5 23-2,5-31 140,-14 57 143,8-37-148,-6 38 0,12-54-14,0 1 27,0 0-1,0 0 1,1 1 0,0-1 0,2 15-1,-1-22-2,-1 1 1,1-1-1,0 1 0,0-1 0,0 0 1,0 0-1,0 0 0,0 1 0,1-1 0,-1 0 1,1-1-1,0 1 0,-1 0 0,1 0 0,0-1 1,0 1-1,0-1 0,0 1 0,0-1 0,0 0 1,1 0-1,-1 0 0,0 0 0,1 0 0,-1-1 1,3 1-1,-1 0 2,0-1-1,-1 0 1,1 0 0,-1 0 0,1-1 0,-1 1 0,1-1-1,-1 0 1,0 0 0,1 0 0,-1 0 0,0-1 0,1 1-1,-1-1 1,4-3 0,5-3 51,-1-1 0,15-14 0,-9 4-78,-1-1 0,-1-1 0,0 0 0,13-28 0,-21 36 19,55-106 57,-42 80-126,-17 30 63,3-8 0,30-23-21,107-164 218,-134 192-218,-1-1-1,0 0 1,-1 0 0,-1 0-1,0-1 1,-1 0 0,0 0-1,-1-1 1,-1 0 0,0 1-1,1-29 1,-4 41 19,0 0 0,0 0 1,0 0-1,0 0 0,-1 1 0,1-1 0,0 0 0,-1 0 0,1 1 1,-1-1-1,0 0 0,0 1 0,-1-4 0,1 5-3,1-1-1,0 1 0,-1 0 0,1-1 1,-1 1-1,1 0 0,0 0 0,-1 0 1,1-1-1,-1 1 0,1 0 0,-1 0 1,1 0-1,-1 0 0,1 0 0,-1 0 1,1-1-1,-1 1 0,0 1 0,-1-1-6,1 0-1,0 1 1,-1-1-1,1 1 0,0-1 1,-1 1-1,1 0 1,0-1-1,-2 2 0,-23 19-75,1 0 0,1 2 0,-31 36 0,41-41 71,0 1-1,1 1 1,1 0-1,1 1 0,1 0 1,1 1-1,-8 25 1,-2 21 55,-10 72 0,26-124-21,-12 92 77,14-97-62,0 0-1,1 1 1,1-1-1,0 0 1,1 0-1,0 1 1,4 13-1,-5-22-20,0 0 0,1-1 0,-1 1-1,0 0 1,1 0 0,0 0 0,0-1 0,0 1-1,0-1 1,0 0 0,0 1 0,1-1 0,-1 0-1,1 0 1,-1 0 0,1-1 0,0 1 0,0-1-1,0 1 1,0-1 0,0 0 0,0 0 0,0 0-1,0-1 1,0 1 0,4-1 0,5 1 33,0-2 1,1 0 0,-1 0-1,0-1 1,14-4-1,-23 6-32,13-4 3,0-1 0,0-1 1,-1 0-1,1-1 0,-2-1 0,1 0 0,-1-1 1,0-1-1,-1 0 0,0-1 0,0 0 1,-1-1-1,18-24 0,-2-1-15,-1-1 0,41-82 0,-49 84-85,-17 34-33,-2 8 61,-2 11-3,-29 213-9,30-220 89,1 0 0,0 0-1,1 0 1,0-1 0,0 1 0,3 10 0,-3-16-14,0-1 0,0 0 0,0 0 0,1 0 0,-1 0 0,1 0 0,-1-1 0,1 1 0,0 0 0,0-1 0,0 1 0,0-1 0,1 1 0,-1-1 0,1 0 0,-1 0 0,1 0 0,0-1 0,0 1 0,0-1 0,0 1 0,4 0 0,-4-1 6,0-1 0,0 0 1,0 0-1,0 0 0,0 0 0,0 0 0,1-1 0,-1 0 0,0 1 1,0-1-1,0 0 0,2-2 0,39-19-40,-30 15 26,28-19 14,-1-1 0,-1-1 0,-2-3 0,-1-1 0,-1-1 0,-2-2 0,33-44 0,-62 73-38,12-17-24,-16 22 42,-1 0-1,1 1 0,-1-1 1,1 0-1,-1 0 1,1 0-1,-1 0 1,0 0-1,1 0 0,-1 0 1,0 0-1,0 0 1,0 0-1,0 0 1,0 0-1,0 0 0,0 0 1,0 0-1,0 0 1,-1-2-1,1 2 4,-1 1 1,1-1-1,0 1 1,-1 0-1,1 0 0,0-1 1,-1 1-1,1 0 0,-1 0 1,1-1-1,-1 1 1,1 0-1,-1 0 0,1 0 1,-1 0-1,1 0 0,-1-1 1,1 1-1,-1 0 1,1 0-1,-1 0 0,1 1 1,-1-1-1,1 0 0,-1 0 1,1 0-1,-1 0 0,0 1 1,-14 5-79,13-6 71,-8 6-35,0 0 1,0 0-1,0 1 0,1 0 1,-13 13-1,-38 45 46,58-62 10,-11 12 3,1 1 0,0 0 0,1 1 0,1 0 0,1 1 0,0 0 0,-9 28 0,17-43-5,0-1 1,0 1-1,1 0 0,-1 0 1,1 0-1,0 0 0,0 0 1,0 0-1,0 0 0,1 0 1,-1 0-1,1 0 0,-1-1 1,1 1-1,0 0 1,0 0-1,1-1 0,1 4 1,-1-3 0,0-1 1,0 1 0,1-1 0,-1 0-1,1 0 1,-1 0 0,1 0-1,0 0 1,0-1 0,0 1 0,0-1-1,0 0 1,0 0 0,0 0-1,0 0 1,6 0 0,-1 1 5,1-1 1,0-1 0,-1 0 0,1 0-1,-1 0 1,1-1 0,-1 0-1,1-1 1,-1 0 0,1 0 0,-1-1-1,0 0 1,0-1 0,-1 1-1,1-2 1,-1 1 0,1-1 0,-1 0-1,-1 0 1,1-1 0,-1 0-1,0 0 1,0 0 0,-1-1 0,0 0-1,0 0 1,0 0 0,3-10-1,-2 4-41,-1-1-1,-1 0 0,0 0 0,3-25 0,-6 31 8,-1 1-1,0 0 1,0 0 0,0 0-1,-1 0 1,0 0-1,0 0 1,-1 0 0,0 0-1,0 0 1,-6-11-1,6 15 15,0-1 0,-1 1 0,1 0-1,-1 0 1,0 0 0,0 0 0,0 0-1,0 1 1,0-1 0,0 1 0,-1 0-1,1 0 1,-1 0 0,0 0 0,-4-1-1,0 0-44,0 1-1,0 1 0,-1-1 0,1 1 1,-16 0-1,215-2 94,-183 3-34,0 0 0,0 1 0,0 0 0,0 0 0,0 1 0,0 0-1,9 4 1,-14-5-4,1 1 0,0 0 1,-1 0-1,1 0 0,-1 1 0,0-1 0,1 1 0,-1 0 1,-1 0-1,1 0 0,0 0 0,-1 0 0,1 1 0,-1-1 0,0 1 1,2 4-1,-1 1-16,0 0 0,-1 0-1,1 1 1,-2-1 0,1 1 0,-1 17 0,-7 58 105,3-51-5,3-28-38,0-3-22,-1 0 1,1 0-1,0 1 1,-1-1-1,0 0 0,1 0 1,-1 0-1,0 0 1,-1 0-1,-1 3 0,4-6-20,0 0-1,0 0 1,0 0-1,0 0 0,0 0 1,0 0-1,0-1 1,0 1-1,0 0 0,0-1 1,0 1-1,1-1 0,1-2-3,1 0-1,-1 0 1,0-1-1,0 1 0,0-1 1,0 1-1,4-9 0,14-32-82,-14 27 14,41-73 27,-29 55-57,-9 19 25,-10 16 69,0-1-1,0 1 1,1-1-1,-1 1 0,0 0 1,1-1-1,-1 1 1,1-1-1,-1 1 0,0 0 1,1 0-1,-1-1 1,1 1-1,-1 0 0,1 0 1,-1-1-1,1 1 1,-1 0-1,2 0 0,-1 2 0,1 0-1,-1 0 1,0 0-1,1 0 1,-1 1-1,0-1 0,0 0 1,0 1-1,-1-1 1,1 0-1,0 3 1,-1-4 0,3 13-20,-1 1-1,0 0 0,-1 0 0,-1 16 0,0-14 68,0 0 0,6 32 1,-5-42-33,1 0 1,0-1-1,0 1 1,1-1-1,-1 1 1,5 6-1,-5-12-1,-1 1 0,0 0 0,1 0 1,-1-1-1,1 1 0,-1 0 0,1-1 0,0 0 0,0 1 0,0-1 1,0 0-1,0 0 0,0 0 0,0 0 0,0 0 0,0 0 0,0-1 0,0 1 1,0-1-1,1 0 0,-1 1 0,2-1 0,7 0 20,0-1 1,0 0-1,0-1 1,-1 0-1,1 0 0,-1-1 1,1-1-1,18-8 0,-17 5-9,0-1 0,0 0 0,0 0 0,-1-1 0,20-21 0,-12 8-12,-1 0-1,17-30 1,27-52-39,-20 30-5,-3 14-100,-39 60 131,0 0 1,0 0-1,0 0 1,0 0-1,0 0 1,0 0-1,1 0 0,-1 0 1,0-1-1,0 1 1,0 0-1,0 0 1,0 0-1,0 0 1,0 0-1,0 0 1,0 0-1,0 0 0,0 0 1,0-1-1,0 1 1,0 0-1,0 0 1,0 0-1,0 0 1,1 0-1,-1 0 1,0 0-1,0 0 0,0 0 1,0 0-1,0 0 1,0 0-1,0 0 1,0 0-1,0 0 1,1 0-1,-1 0 1,0 0-1,0 0 0,0 0 1,0 0-1,0 0 1,0 0-1,0 0 1,0 0-1,1 0 1,-1 0-1,0 0 1,0 0-1,0 0 0,0 0 1,0 0-1,0 0 1,1 8-46,-5 17 0,3-22 39,-5 33-38,-3 0-1,-1-1 1,-25 60 0,24-71 58,-2 1 0,-1-2 0,0 0 1,-2 0-1,-34 37 0,21-32 135,-49 39-1,69-59-113,12-10-1,16-8 5,44-12-32,84-34-1807,-123 45 441,18-8-2212,-13 4-2165,-29 15 5485,1 0 0,0-1 0,-1 1 0,1 0 0,0-1 0,-1 1 0,1-1 0,0 1 0,-1-1 0,1 1 0,-1-1 0,1 1 0,-1-1 0,1 1 0,-1-1 0,1 0 0,-1 1 0,0-1 0,1 0 0,-1 1 0,0-1 0,1 0 0,-1 0 0,0 1 0,0-1 0,0 0 0,0 0 0,0 0 0,0 1 0,0-1 0,0 0 0,0 0 0,0 1 0,0-1 0,-1 0 0,1 0 0,0 1 0,-1-2 0,-13-17-3933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6:12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21 11296,'-3'-5'4192,"21"10"-3264,12-2-257,-2-3 1825,7 0-1504,20-3 384,39-2-832,31 2-256,6-1-192,-9 4-352,4-5 128,8 2-4608,1 3 2593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6:15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43 4160,'0'-3'458,"1"-20"741,-1 22-1007,0 0 1,0 0 0,0 0 0,1 0-1,-1 0 1,0 0 0,1 0 0,-1 0-1,1 0 1,-1 0 0,1 0-1,-1 0 1,1 1 0,-1-1 0,1 0-1,1-1 1,2 11 2074,-1 2-1835,-1 0 1,-1 1 0,0-1-1,-1 0 1,0 1 0,0-1-1,-4 18 1,1-2 100,-1 25 771,-14 64 0,-31 171 970,23-121-1631,21-132-347,5-26-155,-1 0 0,0 0 0,-1 0 0,1 0 0,-2-1 0,1 1 0,-6 12 0,14-45 835,-3 11-880,10-36-56,22-67-20,-30 104-34,1 0 0,1 0 1,0 0-1,0 1 0,1 0 0,15-16 0,-11 15-24,0 2-1,20-15 1,-24 20-1,-1 1 0,1 0-1,0 1 1,0 0 0,0 0 0,11-2 0,-18 5 41,0 1 0,0 0 1,0 0-1,0 0 1,0-1-1,0 1 1,0 0-1,0 0 0,0 1 1,0-1-1,0 0 1,0 0-1,0 0 0,0 1 1,0-1-1,0 0 1,-1 1-1,1-1 0,0 1 1,0-1-1,0 1 1,0-1-1,-1 1 0,1 0 1,0-1-1,0 1 1,-1 0-1,1 0 1,-1-1-1,1 1 0,-1 0 1,1 0-1,-1 0 1,1 0-1,-1 0 0,0 0 1,1 0-1,-1 0 1,0 0-1,0 0 0,0 1 1,1 6 56,0 1-1,-1-1 1,0 0 0,-1 9 0,0-7-28,-6 71 169,3-49-49,0 60 0,4-88-134,0 0 0,1 0 0,-1 0 1,1 0-1,0 0 0,0 0 0,1 0 0,-1 0 1,1 0-1,0 0 0,0-1 0,0 1 1,0-1-1,1 0 0,-1 1 0,5 3 0,-3-4 5,0 0-1,1 0 1,-1-1-1,0 1 0,1-1 1,-1 0-1,1 0 0,0 0 1,0-1-1,0 0 0,0 0 1,0 0-1,5 0 1,1 0-15,0-1 0,0 0 0,0-1 0,0 0 0,0 0 0,-1-1 0,1-1 0,0 0 1,-1 0-1,0-1 0,1 0 0,-2-1 0,1 0 0,11-8 0,10-12 50,-2-2 0,-1 0-1,-1-2 1,-2-1 0,-1-1-1,-1-1 1,19-36 0,-41 66-60,2-3 38,0-1 0,0 1 0,-1-1 0,4-10 0,-6 15-37,0 0 1,0 0-1,1 0 0,-1 0 1,0 0-1,0 0 0,0 0 1,0 0-1,0 0 1,0 1-1,0-1 0,-1 0 1,1 0-1,0 0 0,0 0 1,-1 0-1,1 0 0,-1 0 1,1 1-1,-1-1 0,1 0 1,-1 0-1,1 1 1,-1-1-1,0 0 0,1 0 1,-1 1-1,0-1 0,1 1 1,-1-1-1,0 1 0,0-1 1,0 1-1,0 0 0,1-1 1,-1 1-1,0 0 1,0-1-1,-1 1 0,1 0-4,-1 0 1,1 0-1,0 0 0,-1 0 1,1 0-1,0 0 0,-1 0 0,1 1 1,0-1-1,-1 0 0,1 1 0,0-1 1,0 1-1,-1 0 0,1-1 1,0 1-1,0 0 0,0 0 0,-1 0 1,-20 22 35,20-20-31,-10 12 16,1 1 1,1 1-1,0 0 1,-9 22 0,-25 78 8,30-78-51,9-25 76,1-1 0,0 1 1,1 0-1,-3 22 1,6-32-24,0 0 1,0 0-1,0 0 1,0 0 0,1 0-1,-1 0 1,1 0-1,0 0 1,0 0-1,1 0 1,-1 0 0,1-1-1,0 1 1,0 0-1,0-1 1,0 0 0,1 1-1,-1-1 1,1 0-1,4 3 1,-5-4 3,0-1 0,0 0 1,0 1-1,0-1 0,1 0 1,-1 0-1,0-1 0,1 1 0,-1 0 1,0-1-1,1 1 0,-1-1 1,1 0-1,-1 0 0,0 0 1,1 0-1,-1 0 0,1-1 0,-1 1 1,0-1-1,1 1 0,-1-1 1,0 0-1,1 0 0,2-2 0,1 0-28,0 0-1,-1-1 1,1 0-1,-1 0 0,0-1 1,0 1-1,-1-1 0,7-8 1,-3 1 25,-1 0 1,0 0-1,-1-1 0,9-24 0,12-59 120,-17 55-94,30-136-298,-39 176 237,-1 1 1,0-1 0,0 1 0,0-1 0,0 0 0,1 1 0,-1-1 0,0 0 0,0 1 0,0-1 0,0 0 0,-1 1 0,1-1 0,0 0 0,0 1 0,0-1 0,0 0 0,-1 1 0,1-1 0,-1 0 0,1 2-2,0-1 0,-1 1 0,1 0 1,-1-1-1,1 1 0,0 0 0,0 0 0,-1-1 1,1 1-1,0 0 0,0 0 0,0-1 1,0 1-1,0 0 0,0 0 0,0 0 0,0-1 1,0 2-1,0 16-81,0 34 83,8 63 0,-6-100 63,0 0 0,1 0 0,1 0 0,1-1 0,0 0 0,1 0 0,0 0 0,16 25 0,-19-35-36,-1-1 0,1 1 0,0-1 0,0 0 0,0 0 0,0 0 1,0 0-1,1-1 0,-1 1 0,1-1 0,0 0 0,0 0 0,0 0 0,0 0 0,0-1 0,0 0 1,0 0-1,0 0 0,0 0 0,1-1 0,-1 1 0,0-1 0,1 0 0,-1 0 0,0-1 0,1 1 1,-1-1-1,0 0 0,0 0 0,0-1 0,0 1 0,0-1 0,0 0 0,0 0 0,0 0 0,-1 0 1,1-1-1,5-5 0,2-2 25,-1-2 0,0 1 0,0-1 0,-1-1 0,12-23 0,31-73 16,-44 92-56,9-21 5,24-61-138,-36 79 121,-5 16-29,1 0 0,0 1 0,0-1 0,0 1 0,3-6-1,-3 38 0,-1 6 55,2 120 312,1-114-213,15 75-1,-18-113-97,1 0 0,0 0 0,0-1-1,0 1 1,1 0 0,-1 0-1,1-1 1,2 4 0,-4-5-7,1-1 0,-1 1 0,1-1 1,-1 1-1,1-1 0,-1 1 0,1-1 0,-1 0 0,1 1 1,0-1-1,-1 0 0,1 0 0,0 1 0,-1-1 1,1 0-1,0 0 0,-1 0 0,2 0 0,-1 0-3,0 0-1,0-1 1,0 1-1,0 0 1,0-1-1,0 1 1,0-1-1,-1 1 1,1-1-1,0 1 1,0-1-1,0 1 1,-1-1-1,1 0 0,0 0 1,1-1-1,2-5 8,0 0-1,0-1 0,0 0 1,-1 1-1,0-1 0,0-1 0,2-11 1,0 0-11,9-31 41,-2 6-114,2 1-1,27-58 0,-39 97 55,1 0-1,0 1 0,-1 0 0,1-1 0,5-4 0,-7 8 0,0 0 1,0 0-1,0 1 1,0-1 0,0 0-1,0 0 1,0 1-1,0-1 1,0 0-1,1 1 1,-1-1-1,0 1 1,0 0-1,0-1 1,1 1 0,-1 0-1,0 0 1,1 0-1,-1 0 1,0 0-1,0 0 1,1 0-1,-1 0 1,0 0-1,0 1 1,3 0-1,13 7 48,-1 1 0,0 1 0,17 13-1,14 9-40,-27-20 37,0-1 0,1-1 0,0 0 0,30 8 0,-42-16-16,1 0 0,-1 0 0,0-1 0,0-1 0,18 0 0,-21 0 3,0-1 0,-1 0 0,1 0 0,0-1 1,-1 0-1,1 0 0,-1 0 0,1-1 0,-1 1 0,6-6 0,-7 6-11,-1-1-1,1 0 0,-1 0 1,0-1-1,0 1 1,0-1-1,0 0 1,-1 1-1,0-1 1,0 0-1,0 0 1,0-1-1,0 1 1,-1 0-1,0 0 0,0-1 1,0 1-1,0-1 1,-1 1-1,1-1 1,-1 1-1,0-1 1,-1 0-1,1 1 1,-3-9-1,2 9-11,-1-1 0,1 1 0,-1-1 0,0 1-1,0 0 1,0 0 0,0 0 0,-1 0 0,0 0 0,0 1 0,0-1 0,0 1-1,0 0 1,-1 0 0,0 0 0,1 0 0,-1 1 0,0-1 0,0 1 0,0 0-1,-1 0 1,1 1 0,0-1 0,-1 1 0,-6-2 0,4 3-11,1-1 1,-1 1-1,1 0 0,-1 0 1,0 0-1,1 1 0,-1 0 1,1 1-1,0-1 0,-1 1 1,1 1-1,-8 3 0,10-4 8,0 1 0,0-1-1,0 1 1,0 0 0,1 0-1,0 0 1,-1 1-1,1-1 1,0 1 0,1 0-1,-1 0 1,1 0-1,-1 0 1,1 0 0,0 0-1,1 1 1,-1-1 0,-1 7-1,1 2 41,1 0 0,0 0 0,1-1 0,0 1 0,0 0 0,2 0 1,0 0-1,0-1 0,1 1 0,7 18 0,-5-18 3,0 0 0,1 0 0,1-1 0,0 1 0,0-1 0,2-1 0,-1 0 0,2 0 0,13 13 0,-9-11-588,0-2-1,1 0 1,0 0 0,0-2-1,1 1 1,1-2-1,19 7 1,-29-12 216,1-1 0,0 0 1,-1-1-1,1 0 1,0 0-1,0-1 0,0 1 1,0-2-1,0 1 1,0-1-1,0-1 1,-1 1-1,1-1 0,0-1 1,-1 1-1,0-1 1,1 0-1,-1-1 0,9-6 1,3-4-2093,0-1 1,-1-2-1,18-19 0,13-19-2219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6:18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23 5472,'-16'-17'1760,"16"16"-1695,0 1 0,0 0 1,-1 0-1,1-1 0,0 1 1,0 0-1,0 0 0,0-1 1,-1 1-1,1 0 0,0 0 1,0-1-1,0 1 0,-1 0 1,1 0-1,0 0 0,0 0 1,-1-1-1,1 1 0,0 0 1,-1 0-1,1 0 0,0 0 1,0 0-1,-1 0 0,1 0 1,0 0-1,-1 0 0,1 0 1,0 0-1,-1 0 0,1 0 1,0 0-1,-1 0 0,1 0 0,0 0 1,0 0-1,-1 0 0,1 0 1,0 1-1,0-1 0,-1 0 1,1 0-1,-4 13 2575,3-10-2789,-9 55 2467,-12 54 276,-16 40 62,-31 253 0,67-390-2580,2-7 72,-1 0 0,0 0 1,-1 0-1,1 0 0,-5 9 0,16-31 513,17-47-385,-17 35-282,1 0 0,2 1-1,16-24 1,-17 33-26,0 0 0,1 0 0,24-20 0,-31 31 17,0 0 1,0 0 0,0 1-1,1-1 1,0 2 0,0-1-1,0 1 1,0 0 0,0 0-1,1 1 1,-1 0 0,11-1-1,-14 3 3,-1 0 1,0 0-1,1 0 0,-1 0 0,0 1 1,1-1-1,-1 1 0,0 0 0,0 0 0,1 0 1,-1 0-1,0 1 0,0-1 0,0 1 1,3 2-1,-2-1 8,-1 1 1,0-1-1,1 1 1,-1-1 0,-1 1-1,1 0 1,0 0-1,-1 0 1,0 0-1,2 5 1,-1 0 27,0 0 1,-1 0-1,0 0 1,0 1-1,-1-1 1,0 1-1,-1-1 1,0 0-1,0 1 0,-3 13 1,0-11 13,-1-1-1,0 1 1,0-1-1,-1 0 1,0-1-1,-1 1 1,0-1 0,-1 0-1,0 0 1,-1-1-1,0 0 1,-11 10-1,0-3 112,0 0 0,-1-2 0,-1 0-1,-41 21 1,53-31-88,1-1 0,0 1 1,-1-1-1,0-1 0,0 0 1,-11 1-1,16-2-39,0-1 0,0 0 0,0 0 0,1 0 1,-1-1-1,0 1 0,0-1 0,0 0 0,1 0 0,-1 0 0,1-1 1,-1 1-1,1-1 0,-1 0 0,1 0 0,-6-4 0,8 5-25,1 1 0,-1 0 0,1-1 0,-1 1 0,1-1 0,-1 1 0,1-1 0,-1 1 0,1-1 0,0 0 0,-1 1 0,1-1 0,0 1 0,-1-1 0,1 0 0,0 1 0,0-1 0,0 0 0,0 1 0,-1-1 0,1-1 0,1 2-5,-1-1 0,0 1-1,0-1 1,1 0 0,-1 1-1,0-1 1,1 1 0,-1-1 0,0 1-1,1 0 1,-1-1 0,1 1-1,-1-1 1,1 1 0,-1 0-1,1-1 1,-1 1 0,1 0 0,0-1-1,2 0-26,1 0-1,-1 0 1,1 0-1,-1 0 1,1 1 0,6-1-1,130-7 15,-82 3-38,-11 1 78,-1-2 0,55-14-1,-81 15 16,0-1 0,-1-1-1,0-1 1,0-1 0,-1 0-1,0-2 1,27-20 0,-13 4-12,30-31 1,-48 42 15,0 1 0,-1-2-1,-1 0 1,11-19 0,-19 28-16,-1 0-1,0 0 0,0 0 1,-1 0-1,0-1 0,-1 1 1,1-1-1,-1-11 1,-1 17-33,0 1 1,0-1 0,0 1 0,-1-1-1,1 0 1,-1 1 0,0-1-1,0 1 1,0-1 0,0 1 0,0 0-1,0-1 1,-3-2 0,3 4 7,0-1 1,-1 1-1,1 0 1,-1 0-1,1 0 1,-1 0 0,0 0-1,1 0 1,-1 1-1,0-1 1,1 1-1,-1-1 1,0 1-1,0-1 1,0 1 0,1 0-1,-1 0 1,0 0-1,0 0 1,0 0-1,-2 1 1,1-1-18,0 1 0,1-1 0,-1 1 0,1 0 0,-1 0 1,1 0-1,-1 0 0,1 1 0,0-1 0,0 1 0,0-1 0,-4 4 0,2-1 16,0 1-1,0 0 1,0-1-1,1 1 1,-4 7-1,0 3 21,1-1-1,0 1 0,-4 20 1,5-17-7,0 0 0,2 1 0,1-1 0,0 1 0,1-1 0,1 1 0,0 0 0,2-1 0,0 1 0,1-1 0,1 1 0,7 18 0,-10-34 7,1 1-1,0-1 0,-1 1 1,1-1-1,1 0 0,-1 0 1,0 0-1,1 0 0,0-1 1,-1 1-1,1-1 1,0 1-1,0-1 0,1 0 1,-1 0-1,0-1 0,1 1 1,-1 0-1,1-1 1,-1 0-1,1 0 0,0 0 1,-1-1-1,1 1 0,0-1 1,4 0-1,8 0 12,-1 0 0,1-2 0,-1 0-1,0-1 1,15-5 0,-1 1-32,0-2 0,-1 0-1,0-2 1,-1-2 0,0 0-1,42-29 1,2-13 0,72-73-1,-113 100 25,54-39 0,-107 66 2,15 2-14,0 0 0,0 0 0,0 1 0,0 0 0,0 0 0,1 0 1,-1 1-1,1 1 0,0-1 0,-8 6 0,-4 3-38,0 1-1,-21 21 1,31-25 10,0 0 1,1 1-1,0 0 1,0 1-1,1 0 0,1 0 1,0 0-1,1 1 1,0 0-1,0 0 1,1 0-1,1 1 0,-3 17 1,5-23 20,1-1 0,0 0 0,0 0 0,0 1 1,1-1-1,0 0 0,0 0 0,1 0 0,-1 0 0,1 0 0,1 0 1,-1-1-1,1 1 0,0 0 0,0-1 0,0 0 0,1 0 1,8 8-1,-7-8 18,0 0 0,1 0 1,-1-1-1,1 0 0,0 0 1,0-1-1,1 1 0,-1-1 1,1-1-1,0 1 0,-1-1 1,1-1-1,0 1 0,0-1 1,0 0-1,10 0 1,11-2-6,-1-1 0,0-2 0,35-8 0,76-30-129,-107 30 105,0-1 0,-2-1 1,0-2-1,-1-1 0,0-1 1,47-42-1,-49 37 35,43-41 16,-67 62-44,0 0-1,0 0 1,0-1 0,0 1 0,-1 0 0,1-1-1,-1 1 1,1-1 0,-1 1 0,0-1 0,0 0-1,0 1 1,0-1 0,-1 0 0,1 0-1,-1 1 1,0-1 0,0-4 0,1 6 3,-1 1 0,0 0 0,0-1-1,0 1 1,0-1 0,0 1 0,0 0 0,0-1 0,-1 1 0,1-1 0,0 1 0,0 0 0,0-1 0,0 1-1,0 0 1,-1-1 0,1 1 0,0 0 0,0-1 0,0 1 0,-1 0 0,1-1 0,0 1 0,-1 0 0,1 0-1,0-1 1,-1 1 0,0 0 0,1 0-2,-1-1 1,0 1-1,0 0 0,1 0 0,-1 1 0,0-1 1,1 0-1,-1 0 0,0 0 0,0 0 0,1 1 1,-1-1-1,0 0 0,0 1 0,-22 16-227,11-7 196,2 1-1,0 0 1,0 1 0,1 0 0,0 0 0,1 1-1,1 0 1,-10 22 0,15-29 30,0 1-1,0-1 1,0 1 0,1-1-1,0 1 1,1-1 0,0 1-1,0 0 1,1 9 0,0-11 14,0 0 0,0 0 0,1 0 1,0 0-1,0 0 0,0 0 0,1-1 0,-1 1 1,1-1-1,0 1 0,0-1 0,1 0 1,4 4-1,-4-4-5,0-1 1,-1 0-1,1 0 1,0 0-1,0 0 0,1-1 1,-1 1-1,1-1 1,-1-1-1,1 1 1,6 1-1,-5-2 1,1 0 0,-1-1-1,0 0 1,1 0 0,-1-1 0,0 0 0,1 0-1,7-2 1,-11 2 7,0 0 0,0 0 0,-1 0 0,1-1 0,0 1 0,-1-1 0,1 0 0,-1 1 0,1-1 0,-1 0 0,0 0 0,0 0 0,3-4 0,-2 2-6,0-1-1,0 0 0,-1 0 1,1 0-1,-1 0 0,3-9 0,-2 1-41,-1 0 0,0 1 0,-1-1 0,0 0 0,-2-22 0,1 28 45,-1 1 0,0-1-1,-1 0 1,1 0-1,-1 0 1,-1 1 0,1-1-1,-1 1 1,0 0 0,-7-10-1,8 13-23,-1-1 0,0 1 0,0 0-1,0 0 1,0 0 0,-1 1-1,1-1 1,-1 1 0,0 0 0,1 0-1,-1 0 1,0 0 0,0 1-1,0 0 1,-1-1 0,1 2-1,0-1 1,-7 0 0,-3 0 2,0 0 0,0 1 1,0 1-1,-22 3 0,31-1-59,11-2 56,10-1 32,3-5 39,1 0 1,29-12-1,-28 9-55,40-9 0,-14 8 171,0 3 1,89-1 0,-107 8-81,0 1 0,0 2 1,0 0-1,0 2 0,52 19 1,-75-23-49,0 0 0,-1 1 1,1 0-1,-1 1 1,0-1-1,1 1 1,-2 0-1,1 0 0,0 1 1,-1-1-1,6 9 1,-7-9-16,-1 0 0,1 0 1,-1 1-1,0-1 0,0 1 1,-1-1-1,1 1 0,-1 0 1,0 0-1,0-1 0,-1 1 1,0 0-1,1 0 0,-2 0 1,0 8-1,-1-5-6,0 0-1,0 0 1,-1 0 0,0 0-1,-1 0 1,0-1-1,0 0 1,0 1 0,-1-1-1,0-1 1,0 1 0,-13 10-1,2-2 59,-1-1 0,-1-1 1,-33 19-1,23-19-17,28-13-64,0 0 0,0 0 0,0 0 0,0 1 0,0-1 0,0 0 0,0 0 0,0 0-1,0 0 1,0 0 0,0 0 0,0 0 0,-1 0 0,1 0 0,0 0 0,0 0 0,0 0 0,0 0 0,0 0 0,0 0 0,0 0 0,0 0 0,0 0 0,0 0 0,0 0 0,0-1 0,0 1 0,0 0 0,-1 0 0,1 0 0,0 0 0,0 0 0,0 0 0,0 0 0,0 0 0,0 0-1,0 0 1,0 0 0,0 0 0,0 0 0,0 0 0,0 0 0,0 0 0,0 0 0,0-1 0,0 1 0,0 0 0,0 0 0,0 0 0,0 0 0,0 0 0,0 0 0,0 0 0,0 0 0,0 0 0,0 0 0,0 0 0,0 0 0,0 0 0,0-1 0,0 1 0,0 0 0,0 0 0,0 0-1,0 0 2,5-8-39,7-8-61,74-94-253,-64 79 333,0 2 1,2 0-1,30-28 0,-48 52 61,-2 1-29,0 0-1,0 0 1,10-5 0,-14 8-17,1 1 0,-1 0 0,1 0 0,-1-1 0,0 1 0,1 0 0,-1 0 0,1 0 0,-1 0-1,1-1 1,-1 1 0,1 0 0,-1 0 0,1 0 0,-1 0 0,1 0 0,-1 0 0,1 0 0,-1 0 0,1 0-1,-1 0 1,1 1 0,-1-1 0,0 0 0,1 0 0,-1 0 0,1 1 0,-1-1 0,1 0 0,-1 0 0,0 1-1,1-1 1,-1 0 0,0 1 0,1-1 0,-1 0 0,0 1 0,1-1 0,-1 1 0,0-1 0,0 1 0,1-1-1,-1 0 1,0 1 0,0-1 0,0 1 0,0-1 0,0 1 0,0-1 0,0 1 0,0-1 0,0 1 0,0 0-1,1 8 18,0 0-1,-1 0 0,-1 0 1,0 0-1,0 0 1,0 0-1,-4 10 0,-2 4 147,-15 34-1,0-18 50,45-62-133,-2-4-118,39-37 1,-57 61 25,1-1-1,0 1 1,0 0 0,0 0-1,1 1 1,-1-1 0,0 1 0,1 0-1,0 0 1,0 0 0,-1 1 0,8-2-1,-5 2 10,0 1 0,1-1 0,-1 1-1,0 1 1,0-1 0,0 1 0,0 1-1,7 1 1,53 18 24,-32-10 32,1-1 0,45 7 0,-65-15-18,0-1 0,0-1 0,0 0 0,-1-1 0,1 0 0,0-1 0,26-8 0,-35 8-26,-1 0 1,0 0-1,0-1 1,0 0 0,-1 0-1,1 0 1,-1-1 0,1 0-1,-1 0 1,0 0-1,-1-1 1,1 1 0,-1-1-1,0 0 1,0-1 0,0 1-1,-1-1 1,0 1 0,0-1-1,0 0 1,2-7-1,-2 2-9,-1 1 0,1-1-1,-2 0 1,0 0 0,0 0-1,0 0 1,-2 0 0,1 0-1,-4-13 1,4 22-8,0 0 0,0 1 0,-1-1 0,1 0 0,-1 1 0,0-1 0,1 1 0,-1-1 0,0 0 0,0 1 0,0 0 0,0-1 0,0 1 0,0-1 0,0 1 0,-1 0 0,1 0-1,0 0 1,-1 0 0,1 0 0,-1 0 0,1 0 0,-1 0 0,1 1 0,-1-1 0,0 0 0,1 1 0,-1 0 0,0-1 0,1 1 0,-1 0 0,0 0 0,0 0 0,1 0 0,-4 0 0,0 1 14,1 0 0,-1 0 0,0 1-1,1-1 1,-1 1 0,1 0 0,0 0 0,0 0 0,0 1 0,0 0 0,-7 5-1,5-2 29,1 1-1,0-1 0,0 1 0,1-1 0,-1 1 0,2 1 0,-1-1 0,-4 13 0,4-8 22,1 1 0,-1 0-1,2 0 1,-2 20 0,4-25-31,0 1 1,1-1-1,0 1 0,0-1 1,0 0-1,1 0 1,1 0-1,-1 0 0,1 0 1,1 0-1,-1-1 1,1 1-1,1-1 0,-1 0 1,1 0-1,1-1 1,6 8-1,-5-8-128,0 1 0,0-1 0,1-1 0,0 1 0,0-1 0,0-1 0,1 1 0,-1-1 0,1-1 0,0 0 0,0 0 0,1-1 0,-1 0 0,18 1 0,-11-2-1225,0-2-1,-1 0 0,1-1 1,0 0-1,-1-1 1,0-1-1,18-7 0,2-3-2707,56-32-1,-16 2-1135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6:21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41 736 6400,'-1'0'91,"-1"0"41,1-1 0,-1 1 0,0 0 0,1 0 0,-1 0 0,0 0 0,1 0 0,-1 1 0,0-1 0,1 0 0,-1 1 0,0-1 0,1 1 0,-1 0 0,1 0 0,-1-1 0,1 1 0,-1 0 0,1 0 1,0 0-1,-1 0 0,1 1 0,0-1 0,-2 2 0,18-3 1665,-4-3-1056,1-2-1,-1 1 1,0-1-1,17-11 1,-2 2-44,214-121 2380,-240 135-3072,3-2 77,1 0-1,-1 1 0,1-1 0,0 1 0,5-2 0,-9 3-60,1 0 0,-1 0 0,1 0 0,-1 0 0,1 0 1,-1 0-1,1 0 0,-1 0 0,1 0 0,-1 0 0,1 0 0,0 0 0,-1 1 0,0-1 0,1 0 0,-1 0 0,1 1 0,-1-1 1,1 0-1,-1 1 0,1-1 0,-1 0 0,0 1 0,1-1 0,-1 0 0,0 1 0,1-1 0,-1 1 0,0-1 0,0 1 0,1-1 1,-1 1-1,0-1 0,0 1 0,0-1 0,0 1 0,0-1 0,1 1 0,-1-1 0,0 1 0,0-1 0,-1 1 0,1 0 0,0-1 1,0 1-1,0 0 0,-1 23 256,-1 1 0,-10 44-1,-19 46-72,14-68-35,-1-1-1,-2-1 1,-2-1-1,-42 63 1,-13 15 350,28-41 349,39-67-507,7-11-51,7-10 59,39-52 46,8-11-430,-19 15 3,-4-2 1,29-77 0,13-30-23,-55 134-21,2 0 0,1 1 0,28-34 0,-40 55 37,1 1 1,-1 0 0,2 0 0,-1 1 0,1 0 0,14-8 0,-20 12 14,0 1 1,0 0-1,0 0 1,0 0-1,1 0 1,-1 0-1,0 1 1,1-1-1,-1 1 1,0-1-1,1 1 1,-1 0-1,1 0 1,-1 0-1,0 0 1,1 0-1,-1 1 1,0-1-1,1 1 1,-1-1-1,0 1 1,1 0-1,-1 0 1,0 0-1,0 0 0,0 1 1,0-1-1,0 0 1,0 1-1,0 0 1,-1-1-1,3 3 1,-3-1 24,1-1-1,-1 1 1,1 0-1,-1 0 1,0 0 0,0 0-1,0 0 1,0 0 0,-1 0-1,0 1 1,1-1 0,-1 0-1,0 0 1,-1 5-1,0 1 46,0-1-1,0 1 0,-1-1 1,-3 11-1,-3-1 64,0 0 0,-1 0 0,-1 0 0,-19 26 1,28-43-128,0 1 0,-1 0 0,1 0 1,-1 0-1,0-1 0,1 1 1,-1-1-1,0 0 0,0 1 1,0-1-1,0 0 0,0 0 0,0 0 1,-1 0-1,1-1 0,0 1 1,0 0-1,-1-1 0,1 0 1,-3 1-1,13-9-158,11-1 140,0 1-1,1 0 1,28-5 0,-8 1 7,347-130 339,-368 134-304,-1-1 0,29-19 0,-41 23 17,0 1-1,0-1 1,-1 0-1,0 0 1,0 0-1,0-1 1,0 1-1,-1-1 1,0 0-1,6-13 1,-9 16-10,0 0 0,-1 0 1,1 0-1,-1 0 1,1 0-1,-1 0 0,0 0 1,-1 0-1,1-1 1,0 1-1,-1 0 1,1 0-1,-1 0 0,0 0 1,0 0-1,-1 1 1,1-1-1,0 0 1,-1 0-1,0 1 0,-1-3 1,2 4-39,1 1 1,0 0-1,0-1 0,0 1 1,0 0-1,-1-1 0,1 1 1,0 0-1,0-1 1,-1 1-1,1 0 0,0 0 1,0-1-1,-1 1 0,1 0 1,0 0-1,-1 0 0,1 0 1,0-1-1,-1 1 1,1 0-1,-1 0 0,1 0 1,0 0-1,-1 0 0,1 0 1,0 0-1,-1 0 1,1 0-1,-1 0 0,1 0 1,0 0-1,-1 0 0,1 0 1,0 0-1,-1 0 0,1 0 1,-1 1-1,1-1 1,0 0-1,0 0 0,-1 0 1,1 1-1,0-1 0,-1 0 1,1 0-1,0 1 1,0-1-1,-1 0 0,1 1 1,0-1-1,-1 1 0,0 1-2,0-1 0,1 1 0,-1 0-1,0-1 1,1 1 0,-1 0 0,1 0-1,-1-1 1,1 1 0,0 2-1,0 2-10,1 0 0,0 0 0,0 0 0,1-1 0,0 1 0,0 0 0,0-1-1,4 7 1,26 42 97,-26-47-71,0 0 0,0 0 0,0-1 0,0 0 0,1 0 1,0 0-1,1-1 0,-1 0 0,1 0 0,0-1 0,0 0 0,0-1 0,1 1 0,-1-1 1,1-1-1,11 2 0,8 0 24,0-1 0,0-1 1,51-4-1,-44-1-25,-1-1 0,0-2 0,33-10 1,96-39 214,-140 43-203,-11 7-83,-23 19-108,-5 4 216,0 0-1,2 2 0,0 0 0,-16 31 0,22-35-31,1 0 1,1 0-1,0 1 1,1 0-1,1 0 1,-4 31-1,8-43-2,0 0-1,0 0 1,0 0-1,1 0 1,0 0-1,0-1 1,3 10-1,-3-12-2,-1-1 1,1 0-1,-1 0 0,1 1 0,-1-1 1,1 0-1,0 0 0,0 0 0,-1 0 1,1 0-1,0 0 0,0 0 1,0 0-1,0 0 0,0 0 0,0 0 1,0-1-1,1 1 0,-1 0 0,0-1 1,0 1-1,0-1 0,1 1 1,-1-1-1,0 0 0,1 0 0,-1 1 1,0-1-1,1 0 0,-1 0 0,0 0 1,1 0-1,-1-1 0,2 1 0,1-1-1,-1-1 0,1 1-1,-1-1 1,1 0-1,-1 0 1,1 0 0,-1 0-1,0-1 1,0 1-1,0-1 1,0 0 0,-1 0-1,1 0 1,-1 0-1,3-4 1,2-7 13,1 0 1,7-22 0,-8 19-18,32-94-248,-35 97 193,-1 0 1,0-1-1,-1 1 1,-1-1-1,-1-29 1,0 42 34,-1-1 0,0 0 0,1 1 0,-1-1 0,0 1 1,-1-1-1,1 1 0,0 0 0,-1-1 0,1 1 0,-1 0 1,0 0-1,-3-3 0,4 4 4,0 0 0,1 1 0,-1-1 1,0 0-1,0 0 0,0 1 0,0-1 0,0 1 0,0-1 1,0 1-1,0-1 0,0 1 0,0 0 0,0-1 0,0 1 1,0 0-1,-1 0 0,1 0 0,0 0 0,0 0 0,0 0 1,0 0-1,0 0 0,0 0 0,0 0 0,-1 1 0,1-1 0,0 0 1,0 1-1,0-1 0,0 1 0,0-1 0,-1 2 1,1-1 11,1 0 1,-1 0-1,1 0 1,-1-1 0,1 1-1,-1 0 1,1 0 0,0 0-1,-1 0 1,1 0 0,0 0-1,0 0 1,0 0 0,0 0-1,0 0 1,0 0 0,0 0-1,0 0 1,0 0 0,0 0-1,1 0 1,-1 0 0,0 0-1,1 0 1,0 2 0,1 0-18,-1 1 0,1-1-1,0 1 1,0-1 0,4 5 0,-2-3 26,1-1-1,-1 1 1,1-1 0,0 0-1,0-1 1,1 1 0,-1-1-1,1 0 1,-1 0-1,1 0 1,0-1 0,0 0-1,0 0 1,0-1-1,1 0 1,-1 0 0,0 0-1,1-1 1,-1 0 0,9-1-1,33-1 101,72-14-1,-91 10-24,1-1-1,-1-2 0,45-20 0,-61 23-55,-1-1 1,0 0-1,0-1 0,0-1 0,-1 0 0,-1 0 1,11-12-1,-7 5-18,-1-1-1,0 0 1,-2-1 0,11-21-1,13-34-18,-2-1-1,34-119 0,-65 169-102,-4 14 15,1 10 91,1 0 1,0 0 0,0 0 0,0 0 0,-1 0 0,1-1 0,0 1-1,0 0 1,-1 0 0,1 0 0,0 0 0,-1 0 0,1 0 0,0 0 0,0 0-1,-1 0 1,1 0 0,0 0 0,0 0 0,-1 0 0,1 0 0,0 1-1,0-1 1,-1 0 0,1 0 0,0 0 0,0 0 0,-1 0 0,1 0 0,0 1-1,0-1 1,0 0 0,0 0 0,-1 1 0,-2 2-5,-1 1 1,1 0-1,0 0 1,1 1-1,-1-1 1,1 0-1,0 1 0,0 0 1,0-1-1,-1 8 1,1-8 8,-115 363 301,110-343-260,1 0 0,2 0 0,-2 28 0,5-40-9,1 0 0,1 0 0,0 0 0,0 0 0,1-1 0,1 1 1,0 0-1,7 16 0,-10-26-17,1 1 0,1-1 0,-1 0 0,0 1 1,0-1-1,1 0 0,-1 0 0,1 0 0,0 0 1,0 0-1,0 0 0,0 0 0,0 0 0,0-1 0,0 1 1,0-1-1,1 0 0,-1 0 0,1 0 0,-1 0 0,1 0 1,3 1-1,1-2-15,-1 1 0,0-2 1,1 1-1,-1-1 0,0 0 1,0 0-1,1 0 0,8-4 1,92-36 113,-40 15-150,-41 16 63,0-1 0,34-20 0,-59 31-30,-1-1 0,1 1 0,0 0 0,-1-1 0,1 1 0,0-1 0,-1 1-1,1-1 1,0 1 0,-1-1 0,1 0 0,-1 1 0,1-1 0,-1 1 0,0-1 0,1 0 0,-1 0 0,0 1 0,1-1 0,-1 0-1,0 0 1,1 0 0,-2 0-1,1 1 0,0-1 0,-1 1 0,1-1 0,-1 1 0,1 0 0,-1-1 0,1 1 0,0 0 0,-1-1 0,1 1 0,-1 0 0,0 0-1,1-1 1,-1 1 0,1 0 0,-1 0 0,1 0 0,-1 0 0,1 0 0,-1 0 0,0 0 0,1 0 0,-1 0 0,1 0 0,-1 0 0,1 0 0,-1 0 0,0 1-1,-8 0-1,0 1-1,1 0 1,0 0-1,-1 1 1,1 1-1,0-1 1,0 1-1,1 0 1,-1 1-1,1 0 1,0 0-1,-9 9 1,9-8 24,0 2 1,0-1 0,1 1 0,0 0 0,0 0 0,1 1 0,0 0 0,0 0-1,1 0 1,-4 15 0,7-22-11,0 1-1,0 0 1,1-1-1,-1 1 0,1 0 1,0-1-1,0 1 1,0 0-1,0-1 1,0 1-1,1 0 1,-1-1-1,1 1 1,-1 0-1,1-1 1,0 1-1,0-1 1,1 1-1,-1-1 0,0 0 1,1 0-1,-1 1 1,1-1-1,0 0 1,0 0-1,0 0 1,0-1-1,0 1 1,0 0-1,0-1 1,0 1-1,1-1 1,4 2-1,-1 0 0,1-1-1,0 0 1,0 0-1,0-1 1,0 0-1,0 0 1,0-1 0,0 0-1,0 0 1,1 0-1,-1-1 1,7-2-1,-3 0-7,-1 0 0,0-1 0,-1 0 0,1-1 0,-1 0 0,1-1 0,10-8 0,-7 3 25,0 1 0,-2-2 0,1 1 0,11-16 0,-20 23-29,0-1 1,0 1-1,-1-1 1,1 1-1,-1-1 1,0 0-1,0 0 1,-1 0-1,1 0 1,-1 0-1,1-9 1,-2 11-7,0 0-1,-1-1 1,1 1-1,0 0 1,-1 0-1,0 0 1,0 0 0,0 1-1,0-1 1,0 0-1,0 0 1,-1 0-1,0 1 1,1-1 0,-1 1-1,0-1 1,0 1-1,0 0 1,0 0-1,-1 0 1,-4-3-1,-6-4-14,-1 1 0,-1 0 0,-29-10 0,-51-11-9,81 27 55,13 2-30,-1 0 0,0 0-1,0 0 1,1 0 0,-1-1 0,0 1 0,0-1 0,1 1 0,-1-1-1,1 0 1,-3 0 0,18-1 71,19-2 39,54-3-170,-69 7 64,87 3 13,-90-1-47,0 0 0,0 1 0,-1 1 0,29 10 0,-36-11 58,1 1 0,-1 0 0,0 0 0,0 0 0,13 11 0,-17-13-1,-1 1 1,1 0-1,-1 0 0,1 1 1,-1-1-1,0 0 0,0 1 0,0-1 1,-1 1-1,1 0 0,-1 0 1,0 0-1,0-1 0,1 8 0,-2-3 47,1 1 0,-2-1-1,-1 14 1,0 10 198,-2-22-152,3-9-47,2-4 15,1 1-75,9-14-121,1 1 1,1 0-1,0 1 1,27-22-1,-27 26 95,0 1 0,0 0 0,1 1 1,1 1-1,19-7 0,-33 13 18,0 1 1,0 0-1,0 0 0,1-1 1,-1 1-1,0 0 1,0 0-1,0 0 0,0 0 1,0 0-1,0 0 0,0 0 1,1 1-1,-1-1 1,0 0-1,0 0 0,0 1 1,0-1-1,0 1 1,0-1-1,0 1 0,0 0 1,0-1-1,-1 1 0,1 0 1,0-1-1,1 3 1,1 1 12,0 0 0,-1 0-1,0 1 1,0-1 0,2 7 0,9 17 138,-9-24-116,0 1 0,0-1 0,0 0 0,0 0 0,1-1 0,-1 1-1,1-1 1,0 0 0,0 0 0,0-1 0,1 1 0,-1-1 0,1-1-1,-1 1 1,1-1 0,-1 1 0,1-2 0,9 1 0,2 0 29,-1-1 1,0-1-1,0 0 1,0-2 0,23-5-1,-15 0 11,-1-1-1,0-1 1,0-1-1,-1-2 1,26-18-1,-23 13-96,-19 12-7,1 1-1,-1 0 1,1 1-1,0 0 1,0 0-1,1 0 1,-1 1 0,12-4-1,-19 7 34,0 0-1,1 0 1,-1 0 0,1 0-1,-1 0 1,0 0 0,1 0-1,-1 0 1,1 0 0,-1 0-1,0 0 1,1 0 0,-1 0-1,0 0 1,1 0 0,-1 1-1,1-1 1,-1 0-1,0 0 1,1 0 0,-1 1-1,0-1 1,0 0 0,1 0-1,-1 1 1,0-1 0,1 0-1,-1 1 1,0-1 0,0 1-1,2 14-100,-9 21-1,6-31 114,-38 120 508,28-92-495,-24 57-60,31-80 42,-1 0 1,-1 0 0,0-1-1,0 0 1,-1 0 0,-13 14-1,19-22 3,-1 0 0,1 1 0,0-1 0,-1 0-1,1 0 1,0-1 0,-1 1 0,1 0 0,-1 0 0,0-1-1,1 1 1,-1-1 0,1 1 0,-1-1 0,0 0-1,1 1 1,-1-1 0,0 0 0,0 0 0,1 0-1,-1-1 1,0 1 0,1 0 0,-1-1 0,0 1-1,1-1 1,-1 1 0,1-1 0,-1 0 0,1 0-1,-1 1 1,1-1 0,-1 0 0,1 0 0,0-1 0,0 1-1,-1 0 1,1 0 0,0-1 0,0 1 0,0 0-1,0-1 1,0 1 0,1-1 0,-1 1 0,0-3-1,-2-3-5,1 0 0,0-1-1,1 1 1,-1 0-1,2-1 1,-1 1 0,1-1-1,0 1 1,0 0-1,1-1 1,0 1 0,0-1-1,1 1 1,0 0 0,0 0-1,1 0 1,0 0-1,0 0 1,7-9 0,-5 9-9,0 0 1,0 0 0,1 1-1,0-1 1,0 1 0,1 1-1,-1-1 1,1 1 0,0 0 0,1 1-1,-1 0 1,1 0 0,0 0-1,0 1 1,0 0 0,15-2-1,6 0-102,0 2 0,0 2 1,0 0-1,36 5 0,112 25-4519,-164-27 4154,-7-1-166,-1 0-1,1 0 1,-1 0-1,1 1 0,-1 0 1,0 0-1,0 0 0,0 1 1,0-1-1,0 1 0,0 0 1,4 4-1,-9-6 489,1-1 0,-1 1 0,0-1 0,1 0 0,-1 1 0,0-1 0,0 1 0,1-1 0,-1 1 0,0-1 0,0 1 0,0-1 0,0 1 0,0-1 0,0 1 0,0-1 0,0 1 0,0-1 0,0 1 0,0-1 0,0 1 0,0-1 0,0 1 0,0-1 0,0 1 0,0-1 0,-1 1 0,1-1 0,0 1 0,0-1 0,-1 1 0,1-1 0,0 0 0,-1 1 0,-15 12-1783,15-12 1553,-29 17-4065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6:21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29 9888,'-54'-20'3648,"49"17"-2816,10-2-256,9 5-32,22 0-416,22 0 1567,27 5-927,5 3-320,0-5-288,14 6-1024,31-1 480,8 4-4191,-7 3 2495,7-15-4096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6:22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463 0 10144,'1'1'217,"-1"-1"0,1 1 0,-1-1-1,1 1 1,-1-1 0,1 1 0,-1 0 0,0-1 0,1 1 0,-1 0 0,0-1 0,0 1 0,1 0 0,-1 0 0,0-1 0,0 1 0,0 0 0,0 0-1,0-1 1,0 1 0,0 1 0,-3 25 330,0-4 432,3-16-686,0 0-1,-1 0 1,0 1 0,0-1-1,-1 0 1,0 0-1,0 0 1,-1 0 0,0-1-1,0 1 1,-1-1-1,0 1 1,0-1-1,-9 10 1,3-5-44,0-2 0,-1 1 1,0-2-1,0 1 0,-1-2 0,-24 13 0,-99 35 30,65-30-1646,0-1-2413,63-22 1456,-1 0 0,0-1-1,-12 1 1,26-8-1419,10-15 772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7:1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224 145 5408,'0'0'8042,"-5"1"-4917,-22 17-1950,1 2 0,-40 38 0,53-45-1070,1 1 0,0 0 1,1 1-1,1 0 0,0 1 0,-10 23 1,18-34-57,0 0 1,0 1-1,0-1 1,1 1 0,0 0-1,0-1 1,1 1-1,-1 0 1,1 0-1,0-1 1,1 1 0,1 11-1,0-12 1,-1-1 0,1 0 0,-1 1 0,1-1 0,0 0 0,1 0 0,-1 0 0,1 0 0,0 0-1,0-1 1,0 1 0,0-1 0,1 0 0,-1 0 0,1 0 0,6 4 0,-5-4 17,1 0 1,-1-1-1,1 1 0,0-1 0,0 0 1,-1-1-1,2 1 0,-1-1 0,0 0 1,0-1-1,0 1 0,0-1 0,0 0 1,1-1-1,-1 0 0,0 0 0,0 0 1,0 0-1,0-1 0,0 0 0,-1-1 1,1 1-1,0-1 0,-1 0 0,0 0 1,0-1-1,0 1 0,0-1 0,0-1 1,-1 1-1,0 0 0,0-1 0,0 0 1,0 0-1,4-9 0,-1-1-40,0 0 0,-1-1-1,-1 0 1,0 0 0,-2 0-1,1 0 1,-2-1 0,0 0-1,-1 1 1,-1-1 0,-1 0-1,-3-24 1,3 34-86,-1-1 1,0 1-1,0 0 0,0 0 1,-1 1-1,-6-13 0,-1 8-26,9 10 54,-1 0 0,1 0 0,0 0 0,-1-1-1,1 1 1,0 0 0,0-1 0,0 1 0,0-1 0,0 0 0,0-2 0,1 4 22,1-1 1,-1 0-1,0 0 1,1 0-1,0 1 1,-1-1 0,1 0-1,-1 1 1,1-1-1,0 0 1,0 1 0,-1-1-1,1 1 1,0-1-1,0 1 1,0 0-1,-1-1 1,1 1 0,0 0-1,0-1 1,0 1-1,0 0 1,0 0-1,1 0 1,28-4 259,-29 4-259,18-3 143,0-1 0,0-1 1,0 0-1,24-11 0,22-7 261,73-28 990,-123 44-1354,-12 5-34,-1 1-1,0 0 1,1 0 0,-1 0 0,0 0-1,6-1 1,0 3-35,0 1 1,0-1-1,0 2 0,-1-1 0,1 1 0,0 0 1,-1 0-1,0 1 0,10 6 0,-15-9 32,1 1-1,-1 0 0,0 0 1,1 0-1,-1 0 0,0 0 1,0 0-1,0 0 0,-1 1 1,1-1-1,0 1 1,-1 0-1,0-1 0,0 1 1,1 0-1,-2-1 0,1 1 1,0 0-1,0 0 0,-1 0 1,0 0-1,0 0 0,1 0 1,-2 0-1,1 0 1,-1 3-1,-1 7 12,-1 0 0,-1 0 1,-1 0-1,-9 19 0,1 1-98,4-9 87,-9 46 1,16-58-10,0 1 0,1-1 0,0 0 0,1 0 0,1 0 0,1 13 0,-1-21 39,0 1-1,0-1 1,0 0-1,1 0 1,-1 0-1,1 0 1,0 0 0,0-1-1,0 1 1,1 0-1,3 3 1,-4-5-7,0 0 0,0 0 0,0-1 0,0 1 0,0-1 0,0 1 0,1-1 0,-1 0 0,1 0 0,-1 0 1,0 0-1,1-1 0,0 1 0,-1 0 0,1-1 0,-1 0 0,1 0 0,0 0 0,4 0 0,2-2 15,1 0 0,-1 0 0,0-1-1,0 0 1,0 0 0,0-1 0,-1 0 0,1-1 0,-1 0-1,0 0 1,8-8 0,11-11 80,40-45-1,-29 28-16,-2 7-46,1 1-1,80-52 1,-98 73-134,1 1 0,0 1-1,1 1 1,37-10 0,-44 16 149,0 2 0,0 0 0,0 0-1,0 2 1,28 3 0,-61-7-152,0 0 1,0 1-1,0 1 1,0 1-1,0 1 0,0 1 1,0 0-1,1 2 0,-1 0 1,1 1-1,-31 12 0,42-14 79,0 1 0,0 0 0,1 0 0,-1 1 0,1-1 0,0 1 0,1 1 0,-1-1 0,1 1 0,0 0 0,0 0 0,1 1 0,-1-1 0,2 1 0,-1 0 0,1 0 0,-4 10 0,4-7 14,1 0 0,0 0-1,0 0 1,1 0 0,0 0 0,1 0-1,0 1 1,1-1 0,0 0 0,0 0-1,1 0 1,6 18 0,-3-15 20,0-1 1,1 1 0,1-1-1,0-1 1,0 1-1,1-1 1,1 0 0,0-1-1,0 0 1,1 0-1,0-1 1,1-1 0,0 0-1,0 0 1,1-1-1,23 11 1,-21-12 27,0 0 0,1-2 0,0 0 0,0 0 1,0-1-1,0-1 0,0 0 0,1-2 0,-1 1 0,0-2 0,0 0 0,1-1 1,-1 0-1,28-9 0,-20 2-12,0-1 0,0-1 0,-1 0 0,-1-2 0,35-26 1,-23 11 57,-1 0 1,41-50-1,-67 72-74,52-66 199,-50 62-241,-2 0 0,1 0 0,-1-1 0,-1 0 0,6-15 0,-10 24-18,0-1 0,0 1 0,-1 0 0,1-1 0,-1 1 0,0-1 0,1 1 0,-1 0 0,0-1 0,-1 1 0,1-1 0,0 1 0,-1-1 0,1 1 0,-1 0 0,0-1 0,-1-3-1,0 4-1,1 1-1,0-1 0,-1 1 1,1-1-1,-1 1 0,1 0 1,-1 0-1,0-1 0,1 1 1,-1 0-1,0 1 0,0-1 1,0 0-1,1 1 0,-1-1 1,0 1-1,-3-1 0,-1 0-23,-1 1-1,1 0 0,-1 0 1,1 1-1,-1-1 1,1 1-1,0 1 1,0-1-1,-1 1 0,1 0 1,-11 6-1,9-2 52,0-1 0,0 1 0,0 1 0,1-1 0,0 1 0,1 0 0,0 1-1,0 0 1,0 0 0,1 0 0,0 0 0,0 1 0,1 0 0,-5 16 0,4-9 27,1 1-1,0 0 1,1 0 0,1 0-1,1 0 1,0 1 0,4 28 0,-2-36 42,1 1 1,0-1 0,1 1 0,0-1 0,0 0 0,1-1 0,1 1 0,-1-1 0,12 17 0,-12-20-26,1 0-1,0-1 1,0 1 0,1-1 0,-1 0-1,1 0 1,0-1 0,1 1 0,-1-1-1,1-1 1,0 1 0,-1-1 0,2 0-1,11 3 1,-6-5 55,1 1 0,-1-1 1,1-1-1,-1-1 0,1 0 0,-1 0 0,1-1 0,-1-1 0,21-7 0,-19 5-29,-1 0-1,1-1 1,-1-1-1,-1 0 1,1-1-1,-1 0 0,-1-1 1,22-20-1,-15 10 29,-1-1-1,-1 0 1,-1-2 0,18-31-1,146-286-403,-180 338 289,0 0-1,1 1 1,-1-1-1,0 0 1,1 0-1,-1 1 1,1-1-1,-1 0 1,1 1-1,-1-1 0,1 0 1,-1 1-1,1-1 1,0 1-1,-1-1 1,1 1-1,0-1 1,0 1-1,0 0 11,-1 0 0,0 0 1,1 0-1,-1 0 0,1 0 0,-1 0 0,0 0 0,1 1 1,-1-1-1,0 0 0,1 0 0,-1 0 0,0 1 0,0-1 1,1 0-1,-1 0 0,0 1 0,0-1 0,1 0 0,-1 1 1,0-1-1,0 0 0,0 1 0,1-1 0,-1 0 1,0 1-1,1 3-10,1 0 1,-1 0 0,-1-1-1,1 1 1,0 0 0,-1 6-1,-10 123-26,3-70 35,2-3 89,3-15 21,-3-1 1,-15 68-1,10-78 83,-22 51 0,31-82-161,0 0 0,-1 0 1,1 0-1,-1-1 0,0 1 0,0-1 0,0 1 1,0-1-1,0 0 0,0 1 0,0-1 1,-1 0-1,-5 3 0,5-3 0,-1-1 0,0 1 0,1-1 0,-1 0 0,0 0 0,0 0 0,0 0 0,0-1 0,0 0 0,0 1 0,0-2 0,0 1 1,1 0-1,-1-1 0,0 1 0,0-1 0,0 0 0,0-1 0,0 1 0,-6-4 0,-6-3 5,-1-1-1,2-1 1,-17-13 0,-8-10-202,40 33 179,0 0 0,0 0 0,0 0 0,-1 0 0,1-1 0,0 1 0,0 0 0,0 0-1,0 0 1,0 0 0,-1 0 0,1 0 0,0 0 0,0-1 0,0 1 0,0 0-1,0 0 1,0 0 0,0 0 0,0-1 0,0 1 0,0 0 0,0 0 0,-1 0 0,1 0-1,0-1 1,0 1 0,0 0 0,0 0 0,0 0 0,0-1 0,0 1 0,1 0-1,5-1-65,15 4 81,-18-3 13,106 24 270,-47-9 144,83 8 0,-70-19-384,-1-2 0,128-15 0,-183 10-1043,0 0 0,0-2 1,32-11-1,-5-2-1290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0:23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114 613 6560,'-13'-20'816,"-16"-29"1317,19 32-2010,1 3 935,0-1-1,1 0 0,-9-26 0,12 25-351,1 0 0,1 1 0,0-1 0,1-1 0,1 1 0,1 0 0,1-18 0,1 17-330,1 0 0,0-1 1,2 1-1,0 0 1,0 1-1,2-1 0,0 1 1,1 1-1,1-1 0,0 1 1,1 1-1,0 0 1,24-25-1,-29 34-291,0 1 1,0-1-1,1 1 0,-1 0 1,1 1-1,0-1 0,0 1 1,0 0-1,0 1 0,1-1 1,-1 1-1,1 1 0,-1-1 1,1 1-1,0 0 0,-1 0 1,1 1-1,0 0 0,0 0 1,-1 1-1,1 0 0,0 0 1,-1 1-1,12 3 0,-3 1 23,0 1 0,0 1-1,-1 0 1,0 1 0,0 0 0,-1 1-1,18 19 1,-13-11 142,-2 1 0,0 0 0,-1 2 0,16 28 0,-27-43-185,0 0-1,-1 1 1,0 0-1,0-1 1,0 1 0,-1 0-1,0 0 1,0 1-1,-1-1 1,0 0 0,-1 1-1,1-1 1,-1 0-1,0 1 1,-1-1 0,0 0-1,-3 11 1,1-11-13,0 0-1,0 0 1,-1 0 0,0-1 0,0 1 0,-10 10 0,-35 32 17,26-28-1116,-2-1 0,-47 31-1,44-40-1911,2-8-3383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6:23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454 452 6560,'-16'-19'3749,"10"14"218,-7 2-2844,11 2-709,-11 0 80,0 1 0,-1 0 0,1 0 0,0 1 1,-26 6-1,-62 23 786,80-23-978,-1 1 0,1 2 1,0 0-1,-22 15 0,37-21-227,-1 0 1,1 1-1,0 0 0,0 1 0,0-1 0,1 1 1,0 0-1,0 1 0,1-1 0,-1 1 1,2 0-1,-1 0 0,1 0 0,0 0 0,-4 15 1,6-21-53,1 1 0,0 0 0,-1 0 0,1-1 1,0 1-1,0 0 0,0 0 0,0 0 0,0-1 1,1 1-1,-1 0 0,1 0 0,-1 0 0,1-1 0,-1 1 1,1 0-1,0-1 0,0 1 0,0-1 0,0 1 1,0-1-1,0 1 0,0-1 0,1 0 0,1 2 1,-1-1 16,1-1-1,-1 0 1,1 1 0,0-1 0,0 0 0,0 0 0,0-1 0,-1 1 0,1 0 0,0-1 0,0 0 0,0 0 0,0 0 0,0 0 0,4-1 0,15-2-6,0-2 1,0 0-1,0-2 0,34-14 0,-22 5-82,-1-2 0,32-22 0,-52 30 5,-1 0 1,0-1-1,0 0 0,16-22 1,-1 1-124,-24 28 225,0 0 0,0 0-1,0 0 1,0-1 0,-1 1-1,4-9 1,-10 28 176,0 1-1,-1 23 1,4-34-162,1 1-1,1-1 1,-1 1 0,1-1-1,0 1 1,0-1 0,1 1-1,-1-1 1,1 0 0,5 10-1,-4-9 47,1 0 0,-1 0-1,1 0 1,1-1-1,-1 1 1,1-1-1,0 0 1,6 4 0,-9-8-88,0 1 0,0-1 0,0 0 0,0-1 0,1 1 0,-1 0 0,0 0 0,1-1 0,-1 0 0,1 1 0,-1-1 0,0 0 0,1 0 1,-1 0-1,1-1 0,-1 1 0,0 0 0,1-1 0,-1 0 0,3-1 0,7-2 7,0-1 0,19-12 0,-15 8 1,34-16 27,1 3-1,98-30 1,-139 49-45,1 0 1,0 1-1,0 0 0,0 1 1,19 0-1,-29 1-14,0 0 0,-1 0 0,1 0 0,-1 0 1,1 0-1,0 0 0,-1 0 0,1 0 0,-1 0 0,1 0 0,0 1 0,-1-1 0,1 0 0,-1 0 0,1 0 1,-1 1-1,1-1 0,0 0 0,-1 1 0,1-1 0,-1 1 0,0-1 0,1 0 0,-1 1 0,1-1 0,-1 1 0,0-1 1,1 1-1,-1-1 0,0 1 0,1-1 0,-1 1 0,0 0 0,0-1 0,0 1 0,0-1 0,0 1 0,1 0 0,-1-1 1,0 1-1,0-1 0,0 1 0,0 0 0,-1-1 0,1 1 0,0-1 0,0 1 0,0 0 0,0-1 0,-1 1 1,1-1-1,0 1 0,0-1 0,-1 1 0,1-1 0,-1 1 0,0 0 0,-3 5 49,0 0-1,-1 0 1,-9 9 0,11-12-7,-131 139 564,128-135-504,12-11-23,13-11-62,37-14-56,0 2 0,2 3 0,89-26 0,-140 48 20,-1 1-1,0 0 1,1 0 0,10 0-1,-14 1 10,-1 0 0,1 0 0,-1 1 0,1-1 0,-1 1 0,1 0 0,-1 0 0,0 0 0,1 0 0,-1 0 0,0 0 0,0 0 0,0 1 0,3 1 0,-4-2 3,0 0-1,-1 1 1,1-1-1,0 0 1,0 0 0,-1 1-1,1-1 1,-1 0-1,1 1 1,-1-1 0,1 3-1,4 9 27,-4-11-14,1 0 0,-1 1-1,1-1 1,-1 0 0,1 0-1,0 0 1,0 0-1,0-1 1,0 1 0,0 0-1,0-1 1,0 0-1,0 1 1,1-1 0,-1 0-1,1 0 1,-1 0 0,1-1-1,-1 1 1,1 0-1,-1-1 1,1 0 0,0 1-1,-1-1 1,1 0 0,0-1-1,3 0 1,13-1-9,0-1 0,26-7 0,7-2-60,145-31 93,-166 34-26,0-1 0,-1-1 0,0-2-1,35-21 1,-59 31-56,0-1 1,-1 1-1,1-1 0,-1-1 1,0 1-1,7-9 0,-12 13 42,0 0-1,0 0 0,0 0 1,0 0-1,0 0 1,0 0-1,0 0 1,0-1-1,0 1 1,0 0-1,0 0 0,0 0 1,0 0-1,0 0 1,0 0-1,0-1 1,0 1-1,0 0 1,0 0-1,0 0 1,0 0-1,0 0 0,0 0 1,0 0-1,0-1 1,0 1-1,0 0 1,0 0-1,0 0 1,-1 0-1,1 0 0,0 0 1,0 0-1,0 0 1,0 0-1,0 0 1,0 0-1,0-1 1,0 1-1,-1 0 0,1 0 1,0 0-1,0 0 1,0 0-1,0 0 1,0 0-1,0 0 1,0 0-1,-1 0 0,1 0 1,0 0-1,0 0 1,0 0-1,0 0 1,0 0-1,0 0 1,-1 0-1,1 0 1,0 0-1,0 1 0,-10 0-80,-45 13-18,1 3 0,-68 30 0,99-37 144,1 1 1,-33 21-1,48-27-38,0 0-1,0 0 1,0 1-1,1 0 1,0 0-1,0 1 1,1-1 0,0 1-1,0 1 1,0-1-1,-3 8 1,7-13-5,0 0 0,1 0 1,-1 0-1,0 1 0,0-1 1,1 0-1,0 0 0,-1 1 1,1-1-1,0 0 0,0 0 1,0 1-1,0-1 0,0 0 0,1 0 1,-1 0-1,1 1 0,0-1 1,-1 0-1,1 0 0,0 0 1,0 0-1,0 0 0,1 0 1,-1 0-1,0 0 0,1-1 1,-1 1-1,1 0 0,-1-1 0,1 1 1,0-1-1,0 0 0,3 2 1,1 1 19,1-1 0,-1-1 0,1 1 0,0-1 1,0-1-1,0 1 0,0-1 0,1 0 0,11-1 0,-1 0 0,1-1-1,-1-2 0,0 0 0,0 0 1,0-2-1,0 0 0,-1-1 0,1-1 1,-2-1-1,1 0 0,-1-1 1,0-1-1,-1 0 0,0-1 0,-1-1 1,22-23-1,-27 26-54,-1-2-1,0 1 1,-1-1 0,0 0 0,-1 0-1,7-18 1,19-72-198,-23 68 133,32-118-62,-33 114 166,-2 0-1,2-44 0,-7 72 4,0 5-10,-1 0-1,0 0 0,0 1 0,0-1 0,0 0 1,-1 0-1,1 0 0,-1 0 0,0 1 1,-1-5-1,1 8 5,1 0 0,0 0 1,0 0-1,0-1 0,0 1 0,0 0 1,-1 0-1,1 0 0,0 0 0,0 0 1,0-1-1,-1 1 0,1 0 0,0 0 1,0 0-1,-1 0 0,1 0 0,0 0 1,0 0-1,0 0 0,-1 0 0,1 0 1,0 0-1,0 0 0,-1 0 0,1 0 1,0 0-1,0 0 0,0 0 0,-1 0 1,1 0-1,0 0 0,0 1 0,-1-1 1,1 0-1,0 0 0,0 0 0,0 0 1,0 0-1,-1 1 0,1-1 0,0 0 1,0 0-1,0 0 0,0 0 0,0 1 1,-1-1-1,1 0 0,0 1 0,-4 6 1,0 0 0,0 0 0,1 1 0,0-1 0,0 1 0,-3 15 0,2-8 6,-17 66 147,-13 86 1,28-116-910,1 0 1,3 1 0,4 52-1,1-73 235,7 88-4357,-6-91 2833,1 1-1,9 28 1,13 10-5507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6:26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36 915 2656,'-4'1'227,"3"-1"-195,0 0 1,1 0 0,-1 0-1,0-1 1,1 2 0,-1-1-1,0 0 1,0 0 0,1 0-1,-1 0 1,0 0-1,1 1 1,-1-1 0,0 0-1,1 0 1,-1 1 0,1-1-1,-1 0 1,0 1 0,1-1-1,-1 1 1,1-1-1,-1 1 1,1-1 0,-1 1-1,1-1 1,0 1 0,-1 0-1,0 3 675,0 0 0,-1-1-1,1 0 1,-1 1-1,-4 6 1052,11-2 882,-4-8-2503,0 1 0,0-1 0,1 1 0,-1-1 0,0 0 1,1 1-1,-1-1 0,1 0 0,-1 0 0,0 0 0,1 0 0,-1 0 1,0 0-1,1 0 0,-1-1 0,1 1 0,1-1 0,0-1-3,0 1 0,-1 0 0,1-1 0,-1 0 0,0 1 0,1-1 0,-1 0 1,2-3-1,3-3 64,-1 0 0,0-1 1,0 0-1,4-11 0,14-28 158,2 1-1,50-71 1,-32 66-255,51-46 1,-50 54 516,57-73 1,-79 88-455,17-25 173,-40 52-185,-5 6-124,-7 9-64,-16 29-6,1 1 1,-35 81-1,55-106 81,1 0 1,0 1-1,2 0 1,-3 22-1,5-28 32,2 0 1,0 0-1,0 1 0,1-1 0,1 0 0,6 26 1,-6-32-10,0-1 0,1 1 0,0-1 1,0 0-1,0 0 0,1 0 0,0 0 0,0 0 1,1-1-1,-1 1 0,1-1 0,0-1 0,1 1 1,-1-1-1,9 6 0,-10-8-19,0 0 0,1 0 0,-1 0 0,1 0 0,0-1 0,-1 0 0,1 0 0,0 0 0,0 0 0,0-1 0,0 0 0,-1 0 0,1 0 0,0 0 0,0-1 0,0 0 0,0 0 0,-1 0 0,1-1 0,0 0 0,-1 1 0,8-5 0,-3 0-1,-1 0 1,1 0 0,-1-1-1,13-14 1,26-35 184,-41 48-171,46-62 136,-4-1 0,58-117 0,-88 151-104,-2-1 0,-2-1 1,-2 0-1,-1-1 1,-2 0-1,6-61 0,-15 96-79,2-26 168,-2 30-171,0-1 0,0 1-1,0-1 1,0 1 0,0-1 0,-1 1-1,1 0 1,0-1 0,-1 1 0,1-1-1,-1 1 1,1 0 0,-1-1 0,-2-2-1,3 4-7,0 0-1,-1 0 1,1 0-1,-1 0 0,1 0 1,0 0-1,-1 0 1,1 0-1,-1 0 1,1 0-1,0 0 0,-1 0 1,1 0-1,-1 0 1,1 1-1,0-1 1,-1 0-1,1 0 0,0 0 1,-1 0-1,1 1 1,0-1-1,-1 0 1,1 0-1,0 1 0,-1-1 1,1 0-1,0 1 1,0-1-1,-1 0 1,1 1-1,0-1 0,0 0 1,0 1-1,-1 0 1,-8 15-36,9-14 40,-18 37 349,-18 62 1,-5 14 87,3-26-182,4 1 1,-29 121 0,23-63-39,38-120-75,2-26-113,0 1 0,0 0 1,0 0-1,0 0 0,-1 0 0,1 0 1,-1 0-1,0-1 0,1 1 1,-1 0-1,-1 0 0,1-1 0,0 1 1,-2 2-1,7-21 204,24-88 14,-23 80-250,1 0 0,1 0 1,1 0-1,1 1 0,17-32 1,-19 44 23,8-15-220,-14 25 178,0-1-1,0 1 1,0 0-1,0-1 1,0 1 0,1 0-1,-1 0 1,0 0-1,1 0 1,-1 0-1,1 0 1,2-1-1,-3 2 19,0 0 0,0 0 1,0 0-1,-1 0 0,1 0 0,0 0 0,0 1 0,0-1 0,0 0 1,0 0-1,0 1 0,0-1 0,0 1 0,0-1 0,-1 1 0,1-1 0,0 1 1,0-1-1,0 1 0,-1 0 0,1-1 0,0 1 0,-1 0 0,1 0 1,-1-1-1,2 3 0,0 1-19,1 1 1,-1-1-1,4 11 1,14 53 56,-12-37 42,15 36 0,-20-58-50,2 0 0,-1 0-1,1-1 1,1 1 0,-1-1-1,1 0 1,1-1 0,9 9-1,-13-13-10,0 0-1,1 0 1,0-1-1,-1 1 1,1-1-1,0 0 1,0 0-1,0-1 1,1 1-1,-1-1 1,0 0-1,1 0 1,-1 0 0,0 0-1,1-1 1,-1 0-1,1 0 1,-1 0-1,1 0 1,-1-1-1,1 0 1,-1 0-1,0 0 1,1 0-1,-1-1 1,0 1-1,0-1 1,6-4-1,-1 0 11,0 0-1,0-1 1,0 0-1,-1-1 1,-1 1-1,1-2 1,-1 1-1,0-1 1,-1 0-1,8-14 1,-7 9-12,0 0 1,-1-1 0,-1 1-1,4-19 1,-7 27-26,-1 0-1,0 0 1,0 0 0,-1-1-1,0 1 1,0 0-1,0 0 1,-1-1 0,0 1-1,0 0 1,-1 0 0,0 0-1,-2-7 1,2 11-3,1-1-1,0 1 1,-1 0 0,1-1-1,-1 1 1,0 0 0,0 0-1,1 0 1,-1 1 0,-1-1-1,1 0 1,0 1 0,0-1 0,-1 1-1,1 0 1,-1 0 0,1 0-1,-1 0 1,1 0 0,-1 0-1,1 1 1,-1-1 0,0 1 0,0 0-1,1 0 1,-1 0 0,0 0-1,1 0 1,-1 0 0,0 1-1,-4 1 1,2-1 8,0 1 0,1-1 0,0 1 1,-1 1-1,1-1 0,0 0 0,0 1 0,0 0 0,0 0 0,1 0 0,-1 0 0,1 1 0,0-1 0,0 1 1,0 0-1,0 0 0,-3 7 0,4-5 36,0 0 0,0 1 1,1-1-1,0 0 0,0 1 0,1 0 0,0-1 1,0 1-1,0-1 0,1 1 0,0-1 1,0 1-1,1-1 0,0 0 0,0 0 1,4 9-1,0-2 43,0-1 0,1 0-1,0 0 1,1 0 0,1-1 0,15 17 0,-9-14-174,1 0 0,0-1 1,1-1-1,0-1 0,1 0 1,0-1-1,1-1 0,0-1 1,35 11-1,-48-18-551,-1 0 0,0 0 0,1-1 0,-1 1 0,1-1 0,6-1 0,-12 1 405,1 0-1,0 0 0,0 0 1,0 0-1,0 0 0,0 0 0,0-1 1,0 1-1,0 0 0,0 0 1,0-1-1,0 1 0,0-1 1,-1 1-1,1-1 0,0 1 1,0-1-1,-1 0 0,1 1 1,0-1-1,-1 0 0,1 0 1,0 1-1,-1-1 0,1 0 1,-1 0-1,0 0 0,1 0 0,-1 1 1,0-1-1,1 0 0,-1 0 1,0 0-1,0 0 0,0 0 1,0 0-1,0 0 0,0 0 1,0 0-1,0 0 0,0 0 1,-1-1-1,-7-24-2991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6:26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92 7712,'-45'-3'2880,"35"3"-2240,10 3-192,10-3 1728,12 0-1280,9-3 831,9-1-991,10-4 0,18-4-416,27-4-352,16-1 0,-3 6-1344,-5-1 769,-17 9-4609,-4-2 2880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6:28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22 819 6400,'-16'0'2058,"16"0"-2041,0 0-1,0 0 0,-1 0 1,1-1-1,0 1 0,0 0 1,0 0-1,0 0 0,-1 0 1,1 0-1,0 0 0,0 0 1,0 0-1,-1 0 0,1 0 1,0 0-1,0 1 1,0-1-1,0 0 0,-1 0 1,1 0-1,0 0 0,0 0 1,0 0-1,0 0 0,0 0 1,-1 0-1,1 1 0,0-1 1,0 0-1,0 0 0,0 0 1,0 0-1,0 0 0,1 7 5402,7-10-5050,-2 0 1,1 0-1,0 0 1,-1-1-1,1 1 1,-1-2-1,0 1 1,0-1 0,-1 0-1,1 0 1,-1 0-1,0-1 1,6-8-1,6-12 397,26-50 0,-40 70-655,88-173 1320,-15 45-758,-75 131-676,1 0 0,-1 1 1,1 0-1,0-1 1,0 1-1,0 0 0,0 0 1,4-3-1,-3 3-11,-3 2 14,0 0 1,0-1 0,1 1 0,-1 0 0,0 0-1,0 0 1,0 0 0,1 0 0,-1 0-1,0 0 1,0-1 0,0 1 0,1 0 0,-1 0-1,0 0 1,0 0 0,1 0 0,-1 0 0,0 0-1,0 0 1,0 0 0,1 0 0,-1 1 0,0-1-1,0 0 1,1 0 0,-1 0 0,0 0-1,0 0 1,0 0 0,1 0 0,-1 0 0,0 1-1,0-1 1,0 0 0,7 11 51,1 16 135,-3 13-14,-2 1-1,-2 52 1,-1-65-26,-13 170 409,12-192-537,0 0 0,0 1 0,0-1 0,-1 0 1,0 1-1,0-1 0,0 0 0,-1-1 0,0 1 0,0 0 0,-1-1 1,0 0-1,0 1 0,-8 7 0,11-12-15,0 0 0,-1 0-1,1 0 1,0-1 0,-1 1 0,1 0 0,-1-1 0,1 1 0,-1-1 0,1 1-1,-1-1 1,0 0 0,1 0 0,-1 0 0,1 0 0,-1 0 0,0 0-1,1 0 1,-1 0 0,1-1 0,-1 1 0,1 0 0,-1-1 0,1 0-1,-1 1 1,1-1 0,-1 0 0,1 0 0,0 1 0,-3-3 0,-2-2 7,1 0 0,-1 0 0,1 0 0,0-1 0,-5-7 0,-3-7-65,1-1-1,-18-41 0,22 44-1,6 13 28,0 0-1,1 0 1,-1 0-1,1 0 1,0-1 0,1 1-1,-1-7 1,1 11 23,0 0 0,0 0 0,0 0 0,0 0 0,0 0 0,0-1 0,0 1 0,0 0 0,1 0 0,-1 0 0,0 0 0,1 0 0,-1 0 0,0 0 0,1 0 1,0 0-1,-1 1 0,1-1 0,-1 0 0,1 0 0,0 0 0,0 1 0,-1-1 0,1 0 0,0 1 0,0-1 0,0 0 0,0 1 0,0-1 0,0 1 0,0 0 0,0-1 0,0 1 0,0 0 1,0-1-1,0 1 0,0 0 0,0 0 0,0 0 0,0 0 0,2 0 0,10 3 12,0-1 0,20 8-1,-21-6 63,0-1 0,0 0-1,25 3 1,-10-6 46,0-1 0,-1-1 0,1-2 0,0-1 1,45-13-1,-13-3 205,77-36 0,-108 43-263,33-21 0,-50 28-6,-1-1-1,1 0 1,-1-1 0,-1 0-1,14-16 1,-16 18 9,4-7 49,-10 14-107,-1-1-1,0 1 1,1 0-1,-1-1 1,0 1 0,1 0-1,-1-1 1,0 1 0,0-1-1,0 1 1,1-1 0,-1 1-1,0 0 1,0-1-1,0 1 1,0-1 0,0 1-1,0-1 1,0 1 0,0-1-1,0 1 1,0-2 0,0 2-4,-1 0 0,1 0 0,0 0 0,-1-1 0,1 1 0,0 0 0,-1 0 0,1 0 0,0 0 0,0-1 0,-1 1 0,1 0 0,-1 0 0,1 0 0,0 0 0,-1 0 0,1 0 0,0 0 0,-1 0 0,1 0 0,0 0 0,-1 0 0,1 1 0,0-1 0,-1 0 0,1 0 0,0 0 0,-1 0 0,1 0 0,0 1 0,0-1 0,-1 0 0,-11 9-53,3 0 74,1 1 0,0-1 0,0 1 0,1 1 0,0-1 0,1 1 0,0 0 0,1 1 0,-7 20 0,10-26-9,0 0 0,1 1 0,-1-1 0,1 1 0,1-1 0,-1 1 0,1 0 0,0-1 0,1 1 0,0-1-1,0 1 1,0 0 0,0-1 0,1 0 0,0 1 0,1-1 0,0 0 0,0 0 0,0 0 0,5 6 0,-6-9-4,1 0 1,0 0-1,-1 0 1,1 0 0,0-1-1,1 1 1,-1-1-1,0 0 1,1 0-1,-1 0 1,1-1-1,0 1 1,-1-1-1,1 0 1,0 0 0,0 0-1,0 0 1,0-1-1,0 1 1,0-1-1,-1 0 1,7-1-1,-1-1 2,1 0 1,-1 0-1,0-1 0,0 0 0,0-1 0,-1 0 0,1 0 1,9-7-1,55-32-69,1 3-1,109-40 1,-172 76 70,83-36 267,-93 39-273,0 1 0,0 0-1,-1-1 1,1 1 0,0 0 0,-1-1 0,1 1 0,0-1 0,-1 1 0,1-1 0,0 0-1,-1 1 1,1-1 0,-1 0 0,1 1 0,-1-1 0,1 0 0,-1 1 0,1-3-1,-1 3-3,0-1 0,0 1-1,-1-1 1,1 1-1,0 0 1,0-1 0,0 1-1,-1-1 1,1 1-1,0-1 1,-1 1 0,1 0-1,0-1 1,-1 1-1,1 0 1,0-1 0,-1 1-1,1 0 1,-1 0-1,1-1 1,0 1-1,-1 0 1,1 0 0,-1-1-1,-4 0-14,1 0 0,0-1-1,-1 1 1,1 1 0,-1-1-1,-5 0 1,-8 2-20,0 0 0,0 1 0,1 1 1,-1 1-1,1 0 0,0 2 0,0-1 0,0 2 0,-17 10 1,20-9 25,0 0 0,0 1 1,1 0-1,1 1 0,0 1 1,0 0-1,1 1 0,0 0 1,1 1-1,-12 19 1,10-12-40,1 1 1,-8 21 0,17-35 37,-1 1 1,1-1 0,0 0-1,1 1 1,0-1 0,0 0 0,0 1-1,1 0 1,0-1 0,2 11 0,-2-16 14,1 0 0,-1 0 0,1 1 0,-1-1 0,1 0 0,0 0 0,-1 0 1,1-1-1,0 1 0,1 0 0,-1 0 0,0 0 0,0-1 0,1 1 0,-1-1 1,1 1-1,-1-1 0,1 1 0,0-1 0,0 0 0,-1 0 0,1 0 0,0 0 1,0 0-1,0 0 0,0 0 0,0-1 0,0 1 0,1-1 0,-1 0 0,2 1 1,2-1 5,0-1 1,0 1 0,0-1 0,0 0 0,0-1-1,0 1 1,-1-1 0,1 0 0,0-1 0,5-3 0,18-11 20,-1-1 1,36-30-1,46-50 87,18-31-44,-112 110-44,0-1 1,-1-1-1,-2-1 1,0 0 0,11-25-1,-8 5-62,-2-1 0,-2-1 1,-1 0-1,-3 0 0,3-50 0,-10 94 24,-1-24-91,0 23 94,0 1-1,0-1 1,0 1-1,0-1 0,0 1 1,0 0-1,0-1 1,-1 1-1,1-1 0,0 1 1,0-1-1,0 1 1,0 0-1,0-1 0,-1 1 1,1-1-1,0 1 1,0 0-1,-1-1 0,1 1 1,0 0-1,-1-1 1,1 1-1,0 0 0,-1 0 1,1-1-1,0 1 1,-1 0-1,1 0 0,0 0 1,-1-1-1,1 1 1,-1 0-1,1 0 0,-1 0 1,1 0-1,0 0 1,-1 0-1,1 0 0,-1 0 1,1 0-1,-1 0 1,1 0-1,0 0 0,-1 0 1,1 0-1,-1 0 0,0 1 1,-3 2-26,-1 0 0,1 0 0,0 0 0,0 1 0,0 0 0,1 0 0,-1 0 0,1 0 0,0 1 0,-5 8 0,-3 4 21,-119 195 491,125-203-468,0 1 0,1 0 0,0 0 0,1 1 0,-1-1-1,2 1 1,0 0 0,0 0 0,1-1 0,0 1 0,1 0 0,0 0 0,1 0-1,0 0 1,1 0 0,0 0 0,1-1 0,0 1 0,0-1 0,1 1 0,10 17 0,-8-18 16,0 0 1,0 0 0,1-1-1,0 0 1,1 0 0,0 0 0,0-1-1,11 8 1,-16-13-15,1-1 1,-1 0-1,1 0 0,-1 0 1,1 0-1,0-1 0,0 1 1,0-1-1,0 0 0,0 0 1,0-1-1,0 1 0,0-1 1,0 0-1,0 0 0,0 0 1,1 0-1,-1-1 0,0 0 1,0 0-1,0 0 0,-1 0 1,1-1-1,0 1 0,0-1 0,4-3 1,1 0 4,-1-2 0,0 1 0,0-1 0,0 0 1,-1-1-1,0 0 0,0 0 0,-1 0 0,0-1 0,-1 0 0,0 0 0,0 0 1,-1-1-1,0 0 0,-1 0 0,4-17 0,-6 25-35,-1 0-1,0 0 1,0 0-1,0 0 1,0 0-1,0 0 1,0 0 0,-1 0-1,1 0 1,-1 0-1,1 0 1,-1 0-1,0 0 1,0 0-1,0 0 1,0 0 0,-2-3-1,2 5 9,0-1 0,0 0-1,0 1 1,0-1 0,1 1 0,-1-1 0,0 1-1,0 0 1,0-1 0,0 1 0,-1 0-1,1-1 1,0 1 0,0 0 0,0 0-1,0 0 1,0 0 0,0 0 0,0 0-1,0 1 1,0-1 0,0 0 0,0 0 0,0 1-1,0-1 1,0 1 0,0-1 0,0 1-1,0-1 1,0 1 0,0-1 0,0 1-1,-1 1 1,-1 1 18,-1 1 0,1-1 0,0 1 0,0-1-1,0 1 1,0 0 0,1 0 0,-1 0 0,1 0 0,0 1 0,0-1-1,1 1 1,-1-1 0,1 1 0,0 0 0,1-1 0,-1 1 0,1 0-1,0-1 1,0 7 0,1 5 34,1-1 0,0 1 0,1-1 0,10 28 0,-9-30-25,1-1 0,0 1 0,1-1-1,0 0 1,1-1 0,1 0 0,-1 0 0,12 12 0,-14-18-226,0-1 0,1 1 0,-1-1 1,1 0-1,0 0 0,0-1 0,8 4 0,-8-4-490,0-2 0,0 1 1,0 0-1,0-1 0,0 0 0,0-1 0,0 1 0,0-1 1,8-1-1,-14 1 472,1 0 1,0 0-1,0 0 1,0 0-1,0 0 1,0-1 0,0 1-1,0 0 1,-1 0-1,1-1 1,0 1-1,0 0 1,0-1-1,-1 1 1,1-1-1,0 1 1,0-1-1,-1 0 1,1 1-1,-1-1 1,1 0 0,0 1-1,-1-1 1,1 0-1,-1 0 1,0 1-1,1-1 1,-1 0-1,0 0 1,1 0-1,-1 0 1,0 1-1,0-3 1,2-22-2965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6:28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45 8800,'-63'-33'3264,"53"29"-2528,20-1-224,3 5-2656,14-3 1056,14 3-1120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6:32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1 976 7296,'1'1'266,"1"0"0,0 0 0,-1-1 1,1 1-1,0-1 0,0 1 0,-1-1 0,1 0 1,0 0-1,0 1 0,0-1 0,0-1 1,-1 1-1,3 0 0,3-1 393,-1-1 1,0 0-1,0 0 0,7-2 1,-3-1 31,1-1 0,-1 1 1,0-2-1,17-13 0,3-10 240,-2-1 0,-2-1 0,30-48 0,-24 35-234,20-38 155,-10 13-621,-41 69-220,0-1 0,0 1 1,0 0-1,0-1 0,0 1 0,1 0 0,-1-1 0,0 1 1,1 0-1,2-1 0,-4 1-6,0 1 0,0 0-1,0 0 1,1 0 0,-1 0 0,0 0 0,0 0 0,0 0-1,1 0 1,-1 0 0,0 0 0,0 0 0,0 0 0,1 1-1,-1-1 1,0 0 0,0 0 0,0 0 0,0 0 0,1 0-1,-1 0 1,0 0 0,0 0 0,0 1 0,0-1 0,0 0-1,1 0 1,-1 0 0,0 0 0,0 0 0,0 1 0,0-1-1,0 0 1,2 15 119,-1 39-28,-2 55 218,-18 54 129,17-143-381,-2 0 0,0 0 1,-1 0-1,-1 0 0,-14 30 0,19-48-70,0 1 1,0-1-1,0-1 0,-1 1 0,1 0 0,-1 0 1,1 0-1,-1-1 0,0 1 0,1 0 0,-1-1 1,0 0-1,0 1 0,0-1 0,0 0 0,-3 1 1,4-2-2,0 0 0,-1 1 1,1-1-1,-1 0 0,1 0 0,-1 0 1,0 0-1,1 0 0,0-1 1,-1 1-1,1 0 0,-1-1 1,1 1-1,-1-1 0,1 1 1,0-1-1,-1 0 0,1 0 0,0 1 1,-1-1-1,1 0 0,0 0 1,-2-3-1,-1-1 1,-1-1 1,1 0 0,1 0-1,-1 0 1,1 0-1,0-1 1,0 1 0,-1-8-1,-5-10-80,3 11-72,1-1 0,0 0 0,1 0 0,0 0 0,1 0 0,-2-26 0,5 39 156,0 1 0,0 0 0,0 0 0,0-1-1,0 1 1,1 0 0,-1 0 0,0-1 0,0 1 0,0 0 0,0 0-1,0 0 1,1-1 0,-1 1 0,0 0 0,0 0 0,0 0-1,0 0 1,1-1 0,-1 1 0,0 0 0,0 0 0,1 0-1,-1 0 1,0 0 0,0 0 0,1 0 0,-1 0 0,0-1 0,0 1-1,1 0 1,-1 0 0,0 0 0,0 0 0,1 0 0,-1 0-1,0 1 1,0-1 0,1 0 0,-1 0 0,0 0 0,0 0-1,0 0 1,1 0 0,-1 0 0,0 0 0,0 1 0,1-1 0,-1 0-1,0 0 1,14 8-23,-14-8 26,47 34 350,-35-24-186,1 0 1,0-1-1,29 14 1,-27-17-96,1-1 0,0 0 0,0-1 1,0-1-1,1-1 0,-1 0 0,1-1 0,-1-1 0,1 0 1,-1-2-1,0 0 0,1 0 0,-1-2 0,0 0 1,0 0-1,-1-2 0,1 0 0,-1-1 0,-1 0 0,1-1 1,-1-1-1,18-14 0,2-6 30,57-65 0,-54 54-81,-33 36-44,-1 0 0,1 1 1,1-1-1,-1 1 0,0 0 0,7-4 0,-9 6 17,0 1-1,-1-1 0,1 0 1,0 1-1,0-1 1,0 1-1,0-1 0,0 1 1,1 0-1,-1 0 1,0 0-1,0 0 0,0 0 1,0 1-1,0-1 1,0 0-1,0 1 0,0 0 1,2 0-1,1 3-29,-3-3 45,0 1 0,0-1 0,0 0 0,1 0 0,-1 0 0,0 0 0,1 0 0,2 0 1,-3 0 228,-4-2-68,-49-12-65,33 11-154,-1 1 0,1 1 0,0 1-1,0 1 1,0 0 0,0 1 0,1 1 0,-30 10 0,40-11 59,0 0-1,0 1 1,0 0 0,0 0-1,1 1 1,-1-1 0,1 1-1,0 1 1,-8 9-1,10-10-16,1 1-1,-1-1 0,1 0 0,1 1 0,-1 0 1,1 0-1,0 0 0,0 0 0,0 0 0,1 0 1,0 0-1,1 0 0,-1 11 0,2-6 30,0-1 1,0 1-1,1 0 0,1 0 0,0-1 0,0 1 0,1-1 0,0 0 1,1 0-1,0-1 0,1 1 0,0-1 0,0 0 0,1-1 0,12 13 1,-10-12 14,0 0 1,1-1 0,0-1 0,0 1-1,1-1 1,0-1 0,0 0-1,1-1 1,-1 0 0,1-1 0,0 0-1,0 0 1,18 1 0,-15-4-9,0-1 1,0-1 0,-1 0-1,1-1 1,0-1-1,20-6 1,-17 4-34,35-9-38,0-3 1,-2-2-1,86-43 0,-95 39 17,-2-2-1,-1-2 0,-1-1 1,59-56-1,-92 79-8,0 0 0,-1 0 0,1-1-1,-1 0 1,0 1 0,3-9 0,-7 14 29,1-1 1,-1 1-1,0 0 0,0-1 0,0 1 0,0-1 1,0 1-1,0-1 0,1 1 0,-1 0 0,0-1 0,0 1 1,0-1-1,0 1 0,-1-1 0,1 1 0,0 0 1,0-1-1,0 1 0,0-1 0,0 1 0,0-1 1,-1 1-1,1 0 0,0-1 0,0 1 0,-1 0 1,1-1-1,0 1 0,-1 0 0,1-1 0,0 1 0,-1 0 1,1 0-1,0-1 0,-1 1 0,1 0 0,0 0 1,-1 0-1,1-1 0,-1 1 0,0 0 0,0 0-19,-1-1 0,1 1 0,-1 0-1,0 0 1,0 0 0,1 0 0,-1 0-1,0 0 1,-1 0 0,-5 3-66,-1-1 0,1 1 1,0 1-1,0 0 0,-13 8 0,-35 30 58,47-36 16,-102 89-31,92-77 92,2 1-1,0 1 1,-23 34 0,36-48-38,0 1 0,0 0 0,1 1 0,0-1 0,-4 13 0,6-18 7,1 0-1,0 0 1,-1 0 0,1 0-1,0 0 1,0 1-1,0-1 1,0 0-1,0 0 1,0 0-1,1 0 1,-1 0 0,1 0-1,0 0 1,-1 0-1,1 0 1,0 0-1,0 0 1,0-1 0,0 1-1,1 0 1,-1 0-1,0-1 1,1 1-1,2 2 1,1-1 26,0-1-1,-1 1 1,1-1 0,0 0 0,1 0-1,-1 0 1,0-1 0,0 0 0,1 0-1,-1 0 1,8 0 0,-1-1 15,0 0-1,0-1 1,0 0 0,13-3 0,-17 2-45,0-1 0,0 1 1,0-2-1,0 1 1,-1-1-1,1 0 1,-1 0-1,0-1 1,0 0-1,0-1 1,-1 1-1,0-1 1,0 0-1,-1-1 0,1 1 1,-1-1-1,8-15 1,0-5-87,-1-1 0,-1 0 0,12-49-1,-19 61 3,-1 7-17,-1-1 0,0 1 0,-1-1-1,0 0 1,0-10 0,-2 13-12,-3 6 43,-5 14 43,4 2 42,-1 0 1,2 0-1,0 0 0,-3 22 0,-2 67 199,8-90-182,1 0 1,0 0-1,1 0 1,3 19-1,-3-29-30,0 1 0,0-1-1,1 0 1,-1 0 0,1 0-1,0 1 1,0-2 0,1 1-1,-1 0 1,1 0 0,0-1-1,0 1 1,0-1 0,0 0-1,0 0 1,1 0 0,6 3-1,-8-5 4,0 0 0,1 0 0,-1 0 0,0 0 0,1-1 0,-1 1 0,1-1 0,-1 1 0,1-1 0,-1 0 1,1 0-1,-1-1 0,1 1 0,0 0 0,-1-1 0,0 1 0,1-1 0,-1 0 0,3-1 0,6-3 6,-1 0 1,0-1 0,9-7-1,-11 8-25,33-24-124,-2-2 0,52-52-1,59-84 18,-124 135 70,-1-2-1,-2 0 1,-1-2 0,-2 0-1,22-55 1,-19 30-107,-3-1 0,-2-1 0,19-129 0,-37 189 126,0-1 0,1 1 0,-1-1 0,-1 1 0,1-1 0,0 1 0,-2-7 0,2 10 20,-1-1 0,1 1 0,0 0 1,0-1-1,0 1 0,0 0 0,-1-1 0,1 1 0,0 0 1,0 0-1,0-1 0,-1 1 0,1 0 0,0 0 1,-1-1-1,1 1 0,0 0 0,-1 0 0,1 0 1,0-1-1,-1 1 0,1 0 0,0 0 0,-1 0 0,1 0 1,0 0-1,-1 0 0,0 0 0,0 0-2,0 0-1,0 1 1,-1-1-1,1 1 1,0 0-1,0-1 1,0 1-1,0 0 1,0-1-1,0 1 0,0 0 1,0 0-1,-1 2 1,-9 10-9,1 1-1,1 0 1,-13 26 0,12-21 22,-24 41 32,-4 8 73,-36 87-1,66-133-47,1 1 0,1 0 1,0 0-1,2 0 0,1 1 0,0 34 0,3-38-50,1 0 0,1-1 1,1 1-1,1-1 0,0 1 0,1-1 0,2 0 0,8 19 0,-12-32 12,0 0 0,1 0-1,0 0 1,0 0 0,0-1 0,1 0 0,0 1-1,0-2 1,0 1 0,7 4 0,-10-7-46,0-1 0,0 0 1,0 1-1,1-1 0,-1 0 1,0 0-1,1-1 0,-1 1 1,1 0-1,-1-1 0,0 0 0,1 1 1,-1-1-1,1 0 0,0 0 1,-1 0-1,1-1 0,-1 1 1,0-1-1,1 1 0,-1-1 0,1 0 1,-1 0-1,0 0 0,1 0 1,-1 0-1,0-1 0,0 1 1,0 0-1,3-4 0,4-3-89,-1-1-1,-1 0 1,1-1-1,11-19 1,20-48-182,-20 36 247,-14 32 50,186-387-29,-60 112-146,-125 272 262,-2 5 0,0-1-1,-1 1 1,0 0 0,0-1-1,-1 0 1,0 0 0,2-15-1,-4 23-85,0-1 0,0 1 1,0-1-1,0 1 0,0-1 0,0 1 0,0-1 0,0 1 0,0-1 0,0 1 0,0 0 0,0-1 1,0 1-1,-1-1 0,1 1 0,0-1 0,0 1 0,0-1 0,-1 1 0,1 0 0,0-1 0,-1 1 1,1 0-1,0-1 0,-1 1 0,1 0 0,0-1 0,-1 1 0,1 0 0,-1 0 0,1-1 0,-1 1 1,1 0-1,0 0 0,-1 0 0,1 0 0,-1-1 0,1 1 0,-1 0 0,0 0 0,-1 1-1,1-1 0,-1 0 0,0 1-1,0-1 1,1 1 0,-1 0 0,1-1 0,-1 1-1,1 0 1,-4 2 0,-2 4-3,0 0-1,0 1 1,1 0-1,-1 0 1,2 0-1,-1 0 1,1 1 0,-6 16-1,-88 230 165,72-175 1,7-24 95,-23 113 1,31-103-117,4 2 0,2-1 1,6 107-1,0-166-103,1 0 1,1 0-1,-1 1 1,1-1-1,1 0 1,-1 0-1,5 8 1,-6-14-30,1 1 0,-1-1 0,1 1 0,-1-1 0,1 0 0,-1 0 0,1 0 0,0 0 0,0 0 0,0 0 1,1 0-1,-1-1 0,0 1 0,0-1 0,1 0 0,-1 1 0,1-1 0,-1 0 0,1-1 0,0 1 0,-1 0 0,1-1 0,0 1 0,3-1 1,6 0-57,-1-2 1,1 1-1,-1-1 1,1-1-1,-1 0 1,0-1-1,0 0 1,0 0-1,-1-1 1,1-1 0,9-6-1,-1-2-19,0 0-1,-1-1 1,-1 0 0,23-27-1,-25 23-19,0 0 0,-2 0 0,12-23 0,-18 29 74,-1 0 0,0 0 0,-1 0 0,0-1 0,-2 0 0,4-18 0,-6 29 4,-1-1 1,0 0-1,1 0 0,-1 0 0,-1 0 0,1 0 0,0 0 0,-1 1 1,0-1-1,0 0 0,0 0 0,-1 1 0,1-1 0,-1 1 0,1-1 1,-1 1-1,0-1 0,-1 1 0,-3-4 0,3 4 3,-1 0 1,1 0-1,-1 1 0,0 0 0,0-1 0,0 1 1,0 1-1,0-1 0,-1 0 0,1 1 0,0 0 1,-1 0-1,1 1 0,-1-1 0,1 1 0,-7 0 1,4 0-3,0 0 0,-1 1 0,1 0 0,0 1 1,0 0-1,0 0 0,0 0 0,0 1 1,0 0-1,1 0 0,-1 0 0,1 1 1,0 0-1,0 1 0,-9 7 0,8-4 10,-1 0-1,1 1 1,1 0 0,0 0-1,0 0 1,1 1-1,0-1 1,0 1-1,-6 21 1,6-15 21,1 1 1,0-1 0,1 1-1,1 0 1,-1 31-1,4-43-11,-1 1 0,1-1 0,0 1 0,0-1 0,0 0 0,1 0 0,0 0-1,0 0 1,0 0 0,1 0 0,0 0 0,0 0 0,0-1 0,0 0 0,1 1 0,-1-1 0,1-1-1,0 1 1,0 0 0,1-1 0,-1 0 0,7 3 0,-2-1 47,1-1-1,0 0 1,0-1 0,0 0 0,0 0-1,0-2 1,0 1 0,1-1 0,-1 0-1,13-1 1,-11-1-51,0 0 1,1-1-1,-1 0 0,0-1 1,0 0-1,-1-1 0,1 0 1,14-8-1,-13 4-17,0 0 0,-1-2-1,0 1 1,-1-1 0,0-1 0,0 0-1,13-20 1,1-4 5,27-53 0,20-67-113,-70 151 89,-1 1-1,0-1 0,0 0 1,0 0-1,0-6 1,-1 9-8,0 0 0,0 0 1,0 0-1,0-1 1,0 1-1,0 0 0,0 0 1,0 0-1,-1 0 1,1 0-1,0 0 0,-1 1 1,1-1-1,-1 0 1,1 0-1,-1 0 0,1 0 1,-1 0-1,0 1 1,1-1-1,-1 0 0,0 0 1,0 1-1,-1-2 1,2 2 28,-1 0 1,1 0 0,-1 0-1,1 0 1,0 0 0,-1 0-1,1 0 1,-1 0 0,1 1-1,0-1 1,-1 0 0,1 0-1,0 0 1,-1 0 0,1 1-1,0-1 1,-1 0 0,1 0-1,0 1 1,-1-1 0,1 0-1,0 1 1,0-1 0,-1 0-1,1 1 1,0-1 0,0 0-1,0 1 1,0-1 0,-1 1-1,1-1 1,0 0 0,0 1-1,0-1 1,0 0 0,0 2-1,-3 17-76,4 11 100,2 0 0,2 0 1,0-1-1,14 43 1,-14-55 14,1-1 0,0 0 1,2 0-1,0-1 0,0 1 1,17 20-1,-20-29-12,1 0-1,0 0 1,1-1-1,-1 0 1,1 0-1,0-1 1,1 0-1,-1 0 1,1-1-1,0 0 1,0 0-1,1-1 1,-1 0-1,14 3 1,-6-3 31,1-1-1,-1-1 1,1 0 0,-1-2 0,1 1 0,-1-2-1,0 0 1,0-1 0,0-1 0,0 0 0,0-1-1,26-13 1,-32 12-36,-1-1-1,1 0 1,-1 0 0,-1-1-1,1-1 1,-1 1 0,-1-1-1,0-1 1,0 1 0,-1-1-1,10-19 1,-2-2-15,-2 0 0,16-61 0,-27 87-6,0 0-1,0 0 1,0 0 0,-1 0-1,1 0 1,-2 0 0,1 0-1,0 0 1,-1 0 0,0 1-1,0-1 1,-3-8 0,3 11-1,0-1 0,0 1 0,-1-1 1,1 1-1,-1 0 0,0-1 0,0 1 1,0 0-1,0 0 0,0 0 1,0 1-1,0-1 0,0 1 0,-1-1 1,1 1-1,-1-1 0,1 1 1,-1 0-1,0 0 0,1 1 0,-1-1 1,0 0-1,-4 1 0,-8-1 28,0 2 1,0 0-1,1 0 0,-1 2 0,0 0 1,1 0-1,-1 1 0,1 1 0,1 1 1,-1 0-1,1 0 0,-22 15 1,29-16-24,0-1 0,1 1 0,0 0 0,0 0 0,0 0 0,1 1 0,0 0 0,0-1 0,0 2 0,1-1 0,0 0 0,0 1 0,0-1 0,1 1 0,-3 12 0,5-13 6,-1-1 1,1 1-1,0-1 0,0 1 0,1-1 0,-1 1 0,1-1 0,1 1 0,-1-1 0,1 0 0,0 1 1,0-1-1,0 0 0,1 0 0,-1-1 0,1 1 0,0 0 0,1-1 0,-1 0 0,8 7 0,-2-3 1,1 0 0,1-1 0,-1 0-1,1 0 1,0-1 0,1-1 0,-1 0-1,1 0 1,0-1 0,20 3 0,-16-4-4,0 0 0,0-2 1,0 0-1,0-1 1,0 0-1,0-1 1,0-1-1,17-5 1,8-6 93,0-2-1,65-33 1,-79 35-63,9-5-11,-4 4 108,43-28-1,-73 41-109,0 0 0,0 0-1,-1-1 1,1 1 0,0-1 0,-1 1-1,1-1 1,1-2 0,-3 4-25,0 0 1,0 0-1,0-1 0,0 1 1,0 0-1,0 0 0,1 0 1,-1 0-1,0-1 0,0 1 1,0 0-1,0 0 0,0 0 1,0-1-1,0 1 0,-1 0 1,1 0-1,0 0 0,0 0 1,0-1-1,0 1 0,0 0 1,0 0-1,0 0 0,0 0 1,0 0-1,0-1 0,-1 1 0,1 0 1,0 0-1,0 0 0,0 0 1,0 0-1,0 0 0,0-1 1,-1 1-1,1 0 0,0 0 1,0 0-1,0 0 0,0 0 1,-1 0-1,1 0 0,0 0 1,0 0-1,0 0 0,-1 0 1,1 0-1,0 0 0,0 0 1,-5 0-10,1 0 0,0 1 0,0-1 1,-1 1-1,1 0 0,0 0 0,-6 2 0,-2 3 1,-1-1-1,2 2 1,-1 0-1,1 0 0,0 1 1,0 0-1,1 1 0,0 0 1,-12 15-1,5-3-45,1 0 1,2 1-1,-24 46 1,34-60 59,0 1 1,1-1 0,0 0-1,1 1 1,-1 0-1,2 0 1,-1 0-1,1 10 1,1-17-1,0 0 1,0 0-1,0 1 1,0-1-1,1 0 1,-1 0-1,1 1 0,-1-1 1,1 0-1,0 0 1,0 0-1,0 0 0,0 0 1,0 0-1,1 0 1,-1 0-1,0 0 1,1-1-1,0 1 0,-1 0 1,1-1-1,0 0 1,0 1-1,0-1 0,0 0 1,0 0-1,0 0 1,0 0-1,0 0 1,0 0-1,0-1 0,0 1 1,1-1-1,-1 1 1,0-1-1,0 0 0,3 0 1,9 0 9,-1-1 0,0 0 0,0 0 0,1-2-1,-1 0 1,0 0 0,-1-1 0,1 0 0,-1-1 0,0-1 0,19-11 0,-14 6 11,-1 0 0,1-2 1,-2 0-1,0-1 0,0 0 0,23-32 0,-14 11-10,-2-1-1,-1-2 0,-2 1 0,-2-2 0,21-70 0,34-208-239,-55 231 182,24-159 452,-41 245-408,1-9 48,0 1 1,-1 0-1,0-1 0,0 1 1,-2-10-1,-2 12 3,-1 8-48,-5 17-42,2 4-8,1 1 0,1 1 0,-4 33-1,-4 82 29,8-64 98,0 104-332,-3 24-4804,8-193 3876,-1 1 0,0 0 1,-1-1-1,0 1 1,-1-1-1,-9 18 1,11-24 684,-1-1 1,0 0 0,0 1-1,0-1 1,-1-1 0,1 1-1,-1 0 1,0-1 0,0 0-1,0 0 1,-1 0 0,1 0-1,-1-1 1,1 0 0,-1 0-1,0 0 1,-8 2-1,-47 6-3420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6:32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37 132 12544,'-37'-12'4639,"69"16"-3583,36-8-320,-28-1 1216,18-3-1216,55-3 288,40-4-640,-1-5-288,38 0-96,16 0-2816,-27 7 1536,-8 6-7519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6:36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197 578 6304,'12'-12'2032,"-10"10"-614,-2 5-938,-1 1 0,1-1 0,-1 0-1,1 0 1,-1 0 0,0 0-1,-2 5 1,-4 10 690,-19 94 822,-11 36-427,-32 44 223,35-101-813,22-61-489,6-16 23,-6 22 0,12-36-498,0 0 1,0-1-1,0 1 0,0 0 0,0 0 1,1 0-1,-1 0 0,0 0 0,0 0 1,0 0-1,0 0 0,1 0 0,-1 0 1,0 0-1,0 0 0,0 0 1,1 0-1,-1 0 0,0 0 0,0 0 1,0 0-1,1 0 0,-1 0 0,0 0 1,0 0-1,0 0 0,0 0 0,1 0 1,-1 0-1,0 0 0,0 0 1,0 0-1,0 1 0,0-1 0,1 0 1,-1 0-1,0 0 0,0 0 0,0 0 1,0 0-1,0 1 0,0-1 0,0 0 1,1 0-1,-1 0 0,0 0 1,0 1-1,0-1 0,0 0 0,0 0 1,0 0-1,0 1 0,0-1 0,0 0 1,0 0-1,0 0 0,0 1 0,0-1 1,0 0-1,0 0 0,0 0 1,14-12 313,0-5-294,-1-1-1,-1 0 1,-1-1 0,13-29-1,27-82 32,-38 91-21,29-68-164,66-121 1,-105 223 111,5-11 0,18-25 0,-24 38 22,1-1 0,0 1 0,0-1 0,0 1 0,0 0 1,1 1-1,-1-1 0,1 0 0,0 1 0,0 0 0,0 0 0,4-2 1,-7 4-1,1-1 0,-1 1 0,0 0 0,0-1 0,0 1-1,1 0 1,-1 0 0,0 0 0,0 0 0,1 0 0,-1 1 0,0-1 0,0 0 0,1 0 0,-1 1 0,0-1 0,0 1 0,0-1 0,0 1 0,0-1 0,0 1 0,0 0 0,0 0 0,0-1 0,0 1 0,0 0 0,0 0 0,0 0 0,0 0 0,-1 0 0,1 0 0,0 0 0,-1 0 0,1 0 0,-1 1 0,1 1 0,1 2 52,-1 0 1,0 0-1,0 0 0,0 0 0,-1 0 1,1 0-1,-1 0 0,-1 5 1,-3 31 303,-12 47 0,10-67-231,0 0 1,-1-1 0,-1 0 0,-11 20 0,17-35-141,-1-1 0,0 1 0,0-1 0,-1 0 0,1 0 0,-8 6 0,10-10-12,0 1 1,1-1 0,-1 1 0,0-1-1,1 1 1,-1-1 0,0 0-1,0 1 1,0-1 0,1 0-1,-1 0 1,0 0 0,0 1-1,0-1 1,0 0 0,0 0 0,1 0-1,-1 0 1,-1-1 0,1 1-7,0-1 0,0 1 0,0-1 0,0 0 0,1 1 0,-1-1 0,0 0 1,1 0-1,-1 1 0,0-1 0,1 0 0,-1 0 0,1 0 0,-1 0 0,1 0 1,0 0-1,-1 0 0,1 0 0,0 0 0,0 0 0,0-1 0,-1-1-37,0 0 0,1 1 1,0-1-1,0 0 0,0 0 0,0 0 0,0 0 0,0 0 0,1 1 0,-1-1 1,1 0-1,0 0 0,0 1 0,0-1 0,3-5 0,-1 5 33,-1-1 0,1 1 0,0-1 1,0 1-1,0 0 0,1 0 0,-1 1 0,1-1 0,5-2 0,7-3 76,-1 1 0,1 1 1,1 1-1,19-4 0,-27 7-44,101-25 271,151-42 486,-246 64-662,-1-1 0,1 0-1,-1-1 1,0 0 0,0-1-1,-1-1 1,23-19 0,-34 26-68,0-1 0,0 1 0,0 0 0,-1 0 0,1-1 0,-1 1 1,0-1-1,1 1 0,-1-1 0,0 1 0,-1-1 0,1 0 0,0-4 1,-1 6-30,0 1 1,0 0 0,0 0-1,0 0 1,0 0 0,0-1 0,0 1-1,0 0 1,0 0 0,0 0-1,0 0 1,0 0 0,0-1 0,0 1-1,0 0 1,0 0 0,-1 0-1,1 0 1,0 0 0,0 0 0,0 0-1,0-1 1,0 1 0,0 0-1,-1 0 1,1 0 0,0 0 0,0 0-1,0 0 1,0 0 0,0 0-1,-1 0 1,1 0 0,0 0 0,0 0-1,0 0 1,0 0 0,-1 0-1,1 0 1,0 0 0,0 0 0,0 0-1,0 0 1,0 0 0,-1 0-1,1 0 1,0 0 0,0 0 0,0 0-1,0 0 1,0 0 0,-1 1-1,1-1 1,0 0 0,0 0 0,0 0-1,0 0 1,0 0 0,0 0-1,0 0 1,-1 1 0,-9 7 31,8-6-66,-5 5 16,0 0-1,0 1 1,0 0 0,1 1-1,0-1 1,0 1-1,1 0 1,1 1 0,-1-1-1,1 1 1,1 0-1,0 0 1,1 0 0,-1 1-1,2-1 1,-1 16-1,1-15 35,1 0 0,1 0-1,-1 0 1,2 0 0,0 0-1,0 0 1,1-1-1,0 1 1,1-1 0,0 1-1,1-1 1,0 0 0,1-1-1,-1 0 1,11 13 0,-14-20-15,0 0 0,0 0 0,0 0 1,1-1-1,-1 1 0,0 0 0,1-1 1,-1 1-1,1-1 0,0 0 0,-1 0 1,1 0-1,0 0 0,0-1 1,0 1-1,0-1 0,-1 1 0,1-1 1,0 0-1,0 0 0,0 0 0,0-1 1,0 1-1,0-1 0,-1 0 1,5-1-1,7-3 2,-2-1 0,1 0 0,-1-1 0,16-11 0,-10 6 8,5-3-1,0 2 4,-1-1 1,-1-1-1,0-1 1,29-29-1,-47 41-30,0 0 1,0 1-1,-1-1 0,4-6 0,-6 10 11,0-1 1,1 1-1,-1-1 0,0 1 0,0-1 1,1 1-1,-1-1 0,0 1 0,0-1 1,0 1-1,0-1 0,0 1 0,0-1 1,0 1-1,0-1 0,0 1 0,0-1 1,0 1-1,0-1 0,0 0 0,0 1 0,0-1 1,0 1-1,-1-1 0,1 1 0,0-1 1,0 1-1,-1 0 0,1-1 0,0 1 1,-1-1-1,1 1 0,0 0 0,-1-1 1,1 1-1,-1-1 0,1 1 0,0 0 1,-1 0-1,1-1 0,-1 1 0,1 0 1,-1 0-1,1 0 0,-1-1 0,1 1 1,-1 0-1,0 0 0,-3 0-3,0 0 0,0 0 0,0 0 0,0 1 0,0-1 0,0 1 0,0 0 0,0 0 0,0 0 0,0 1 0,1 0 0,-1-1 0,1 1 0,-1 0 0,1 1 0,-4 2 0,-1 1 14,1 0-1,0 1 1,1 0-1,-1 0 1,-9 15 0,6-7-9,2 0 0,0 1 0,0 0 0,2 0 0,0 1 1,1 0-1,0 0 0,-3 28 0,8-41-3,0-1 1,0 1-1,0-1 0,0 1 1,0 0-1,1-1 0,0 1 0,0-1 1,0 1-1,0-1 0,0 0 0,1 0 1,-1 1-1,1-1 0,0 0 1,0 0-1,0 0 0,0-1 0,5 6 1,-4-6 20,1 1 0,-1-1 0,0 0 0,1 0 0,0 0 0,-1-1 0,1 1 0,0-1 1,0 0-1,0 0 0,0 0 0,0-1 0,0 1 0,0-1 0,0 0 0,0 0 0,6-1 0,-1-1-14,1 0-1,-1 0 0,0-1 0,0 0 0,0-1 1,-1 0-1,1 0 0,-1 0 0,0-1 0,0-1 1,-1 0-1,1 0 0,-1 0 0,6-8 0,-6 6-30,0 0-1,0-1 1,-1 0-1,-1 0 0,1 0 1,-1-1-1,-1 1 1,0-1-1,0-1 1,-1 1-1,-1 0 0,3-13 1,-5 17 21,1 0 0,-1 0 1,-1 1-1,1-1 0,-1 0 0,0 0 1,0 0-1,0 0 0,-1 1 0,0-1 1,0 0-1,0 1 0,-1 0 0,0-1 1,0 1-1,0 0 0,-1 1 0,-6-8 1,3 5-30,0 1 1,0 0-1,-1 0 1,0 1-1,0 0 1,0 0-1,0 1 1,-1 0-1,0 1 1,-16-5-1,32 14-437,9 2 494,1-2 24,0-2 0,0 0 0,0-1 0,0-1 0,0 0 0,1-1 0,18-2 0,-10-1 28,0-1 0,0-1 1,0-1-1,26-10 0,-36 10-38,-1-1-1,0-1 0,0-1 1,-1 0-1,0-1 0,0 0 1,-1-1-1,14-14 1,-12 9 15,0 0 0,-2-2 0,0 0 0,0 0 0,18-37 0,-8 5 60,27-79 1,-39 95-101,-2-2-1,-2 1 1,5-51 0,-11 81-14,-1 1 0,0-1-1,0 0 1,-1 1 0,1-1-1,-1 1 1,0-1 0,0 1-1,0-1 1,-2-4 0,2 7 0,1 0 0,-1 0 0,1 0 0,-1 0 0,0 0-1,0 1 1,1-1 0,-1 0 0,0 0 0,0 1 0,0-1 0,0 0 0,0 1 0,0-1 0,0 1 0,0-1 0,0 1 0,0 0 0,0-1 0,0 1 0,0 0 0,0 0 0,0 0 0,-1 0-1,1 0 1,0 0 0,0 0 0,0 0 0,0 0 0,0 0 0,0 1 0,0-1 0,0 0 0,0 1 0,0-1 0,-2 1 0,0 1 12,0 0 0,-1 0-1,1 1 1,0-1 0,0 1 0,1-1 0,-1 1 0,0 0-1,1 0 1,0 0 0,-1 1 0,1-1 0,-1 4 0,-5 9-8,-8 26 0,12-30-11,-23 61 38,4 1-1,-25 144 0,45-186-10,2 0-1,1 0 0,8 55 1,-7-79-10,0-1 0,0 0 0,1 1 0,-1-1-1,2 0 1,-1 0 0,1-1 0,7 13 0,-8-16-1,0 0 0,0-1 0,0 1 0,1-1 0,-1 1 0,1-1 0,-1 0 0,1 0 0,0 0 0,0-1-1,0 1 1,0-1 0,0 1 0,0-1 0,0 0 0,1 0 0,-1 0 0,0-1 0,1 1 0,-1-1 0,6 0 0,6-1-57,-1 0 0,1-1 0,-1-1 0,19-5 0,57-23-251,-68 22 238,9-2-46,17-6 129,49-26 0,-87 36 38,-10 7-59,0 0 1,0 0 0,0 0-1,0 0 1,0 0-1,0 0 1,1 0-1,-1 0 1,0 0-1,0 0 1,0 0-1,0 0 1,0-1-1,0 1 1,0 0-1,0 0 1,0 0-1,0 0 1,0 0 0,0 0-1,0 0 1,0 0-1,0 0 1,0 0-1,0-1 1,0 1-1,0 0 1,0 0-1,0 0 1,0 0-1,0 0 1,0 0-1,0 0 1,0 0-1,0 0 1,0 0 0,0 0-1,0-1 1,0 1-1,0 0 1,0 0-1,0 0 1,-1 0-1,1 0 1,0 0-1,0 0 1,0 0-1,0 0 1,0 0-1,0 0 1,-2 0-31,1-1 1,-1 1-1,0 0 0,1 0 0,-1 1 1,1-1-1,-1 0 0,0 1 1,1-1-1,-3 1 0,-10 5 29,1-1 1,0 1-1,0 1 0,0 1 0,1 0 1,0 0-1,1 1 0,0 0 0,-10 12 0,13-12 19,0 0 1,0 1-1,1 0 0,0 0 0,0 1 0,2 0 0,-1 0 0,1 0 0,1 1 0,0-1 0,-2 14 0,5-22-12,1 0 0,-1 0 0,1 0 0,0 0 0,0 0 0,0 0 0,1 1 0,-1-1 0,1 0 0,0 0 0,0 0 0,0 0 0,0 0 0,0-1 0,2 5 0,-1-5 2,-1-1-1,0 1 1,1 0 0,-1-1 0,1 1 0,0-1-1,0 1 1,-1-1 0,1 0 0,0 0-1,0 0 1,0 0 0,0 0 0,0 0 0,1 0-1,-1-1 1,0 1 0,0-1 0,0 1 0,1-1-1,2 0 1,1 0 19,0 0 0,-1-1 0,1 0 0,-1 0 0,0 0 0,1-1 0,-1 0 0,0 0 0,0 0 0,0 0 0,7-5 0,-5 2-19,0-1 0,-1 1-1,0-1 1,0 0 0,0 0 0,9-14-1,-5 4-38,-1-1 0,0-1-1,-1 0 1,-1 0 0,8-33-1,-13 45 21,-1-1 0,-1 0 0,1 1-1,-1-1 1,0 0 0,-1 0 0,0 1 0,0-1-1,0 1 1,-1-1 0,1 1 0,-2-1-1,1 1 1,-1 0 0,0 0 0,0 0-1,-1 0 1,1 1 0,-1-1 0,-1 1-1,1 0 1,-1 0 0,0 1 0,0-1-1,0 1 1,-11-6 0,0-3-58,12 4-60,4 9 127,0 0-1,0 0 1,0-1 0,0 1-1,0 0 1,0 0 0,0-1 0,0 1-1,1 0 1,-1 0 0,0 0-1,0-1 1,0 1 0,0 0 0,0 0-1,1 0 1,-1 0 0,0-1 0,0 1-1,0 0 1,1 0 0,-1 0-1,0 0 1,0 0 0,0 0 0,1-1-1,-1 1 1,0 0 0,0 0 0,1 0-1,-1 0 1,0 0 0,0 0-1,1 0 1,12-1-40,0 0 1,22 2-1,-7 0 16,-18-1 34,0 0-1,0 1 0,0 1 1,0 0-1,0 0 0,0 1 0,0 0 1,-1 0-1,0 1 0,0 1 1,0 0-1,0 0 0,0 0 0,-1 1 1,0 1-1,8 7 0,-13-10 40,0 1 1,0 0-1,0 0 0,0 0 0,-1 0 0,1 0 1,-1 1-1,-1-1 0,1 1 0,-1-1 0,0 1 1,0 0-1,-1 6 0,1 12 279,-5 44-1,0-33-143,0-12-115,3-20-56,1 0 0,-1-1 0,0 1 0,1 0 0,0 0 0,0 0 0,0 0 0,0 0 0,1 4 0,2 0 33,-1-7-28,0-3 12,11-22-15,0 2-1,2 0 1,29-36-1,-34 48-54,0 0 0,0 1 0,1 0 0,1 1 0,0 0 0,0 1 0,1 0 0,19-8 0,-31 15 38,0 1 0,0-1 0,0 1 0,0 0 0,1-1 1,-1 1-1,0 0 0,0 0 0,0 0 0,0 0 0,1 0 0,-1 0 1,0 0-1,0 0 0,0 1 0,0-1 0,0 0 0,0 1 0,1-1 0,-1 1 1,0-1-1,0 1 0,0 0 0,0-1 0,-1 1 0,1 0 0,0-1 1,0 1-1,0 0 0,0 0 0,-1 0 0,1 0 0,0 0 0,-1 0 1,1 0-1,-1 0 0,1 0 0,-1 0 0,0 0 0,1 2 0,2 5 10,-1 1 0,0 0-1,-1 0 1,2 9-1,-3-11-14,3 23 16,0-3 115,6 31 0,-7-50-98,0-1 0,0 0 1,1 0-1,0 0 0,0 0 0,1 0 0,-1 0 1,1-1-1,6 6 0,-9-10-11,1 0 0,0 0 0,0 0 0,0 0 0,0-1 0,0 1 0,0-1 0,0 0 0,0 1 0,1-1 0,-1 0 0,1 0 0,-1 0 0,1-1 0,-1 1 0,1-1 0,2 1 0,-1-1 9,0 0-1,0-1 1,-1 1-1,1-1 1,0 0-1,-1 0 1,1 0-1,-1 0 0,1-1 1,5-2-1,3-5 7,1 0 0,-1 0 0,-1-1 0,18-19 0,-1-4-94,34-49 0,-31 39 100,-23 31-28,6-8-115,2 0 0,28-28-1,-35 43-134,-8 5 239,-1 0 1,0 0-1,0 0 0,1 0 0,-1 0 0,0 0 1,1 0-1,-1 0 0,0 0 0,1 0 1,-1 0-1,0 0 0,0 0 0,1 0 0,-1 0 1,0 0-1,1 0 0,-1 1 0,0-1 1,0 0-1,1 0 0,-1 0 0,0 1 0,1 1 1,0 0-1,-1 1 0,1-1 0,-1 0 0,0 1 0,0-1 0,0 1 0,0-1 0,0 1 0,-1 2 0,0 1-9,-9 64 142,2-25 2,1-12 32,-21 66 0,19-72-88,-6 9-112,8-21 32,6-12 35,3-5 33,12-19-105,1 0 1,19-19 0,-26 32 8,1 0 1,-1 0 0,1 1-1,0 1 1,1-1-1,0 1 1,12-5-1,14-3-705,-1 2 0,63-12 0,18 5-6869,-90 16 3994,-11 3-3105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6:37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96 12480,'-17'-24'4607,"17"20"-3583,35 1-288,2-2-1088,31-3 32,25-1 1024,12-2-352,2 2-736,41 3 192,18 6-4927,-8-9 2847,3 1-4224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6:47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1128 4992,'-1'0'169,"0"-1"0,1 1 0,-1 0 0,0 0 0,1-1 0,-1 1 0,0 0 0,1 0 0,-1-1 0,1 1 0,-1-1 0,0 1 0,1-1-1,-1 1 1,1-1 0,-1 1 0,1-1 0,0 1 0,-1-1 0,1 1 0,0-1 0,-1 0 0,1 0 0,-1-1 316,1 0-1,0-1 1,0 1-1,0 0 1,0 0-1,0 0 1,0 0-1,1-2 1,16-69 2714,-10 25-2458,2 0-1,1 0 0,3 0 0,21-50 1,-28 86-640,0 1 1,0 0 0,2 0-1,-1 1 1,1-1-1,1 2 1,-1-1 0,2 1-1,-1 1 1,2-1-1,12-7 1,-9 7 0,0 1 0,1 0 0,1 0 1,-1 2-1,1 0 0,0 1 0,1 1 0,16-3 0,-28 6-59,-1 0 0,0 1 0,1 0 0,-1 0 0,0 0 0,1 0 0,-1 1-1,0 0 1,9 2 0,-12-2-12,1 0 0,0-1 0,-1 1-1,1 1 1,-1-1 0,0 0 0,1 0-1,-1 0 1,0 1 0,0-1 0,0 0 0,0 1-1,0 0 1,0-1 0,0 1 0,0-1-1,0 1 1,-1 0 0,1-1 0,-1 1 0,1 0-1,-1 0 1,0 0 0,0-1 0,0 1-1,0 0 1,0 2 0,-2 8 48,0 0 1,0 0-1,-1-1 0,-1 1 1,0-1-1,-1 0 0,-6 13 1,1-2 32,-66 153 517,72-158-758,5-12 166,7-9 242,34-49 9,9 0-283,70-59 0,-65 61 6,13-9-224,-67 58 182,0 1 0,0-1 0,0 1 1,0-1-1,0 1 0,1 0 0,-1 0 1,0 0-1,1 0 0,-1 0 0,5 0 0,-7 1 26,1 0-1,-1 0 0,0 0 1,1 0-1,-1 0 0,1 0 1,-1 1-1,1-1 0,-1 0 1,0 0-1,1 0 0,-1 1 0,1-1 1,-1 0-1,0 0 0,1 1 1,-1-1-1,0 0 0,1 1 1,-1-1-1,0 0 0,0 1 0,1-1 1,-1 0-1,0 1 0,1 1 12,-1 0-1,1-1 0,-1 1 1,0 0-1,0 0 0,0-1 1,0 1-1,0 0 0,0 0 1,0 1-1,-3 19 63,0-4-1,0 26 1,1 11 36,3 58 29,0-101-138,1 0 0,0 0 0,1 0 0,0 0 0,0 0 0,1-1 0,6 12 0,-9-21 22,-1-1 0,1 0 1,-1 0-1,1 0 0,0 0 1,-1 0-1,1 0 0,0 0 0,-1 0 1,1 0-1,0 0 0,0 0 1,0 0-1,0-1 0,0 1 0,0 0 1,0-1-1,0 1 0,0 0 1,1-1-1,-1 0 0,0 1 0,0-1 1,0 0-1,2 1 0,0-2 18,-1 1 1,0-1-1,1 0 0,-1 0 0,0 0 0,0 0 0,0-1 1,0 1-1,0 0 0,0-1 0,0 0 0,2-2 1,170-179-474,-160 168 370,35-44-196,-43 51 207,-1-1 1,0 1-1,0-1 1,-1 0-1,6-14 0,-9 19 34,0 1-1,-1-1 0,1 0 1,0 0-1,-1 0 0,0 1 1,0-1-1,0 0 0,-2-6 1,2 8 13,-1 1 1,1-1 0,-1 0 0,1 1-1,-1-1 1,0 1 0,1-1 0,-1 1-1,0-1 1,0 1 0,0 0 0,-1-1-1,1 1 1,0 0 0,0 0 0,-1 0-1,1 0 1,-1 0 0,1 0 0,-1 0-1,1 0 1,-1 1 0,-2-2 0,-1 1 1,0 0 1,0 0-1,0 0 1,0 1-1,0 0 1,0 0 0,0 1-1,0-1 1,0 1-1,0 0 1,0 0-1,0 0 1,0 1 0,0 0-1,1 0 1,-1 0-1,1 1 1,0-1-1,-1 1 1,1 0-1,0 0 1,1 1 0,-6 5-1,3-3 36,1 0-1,0 1 1,0 0 0,0 0-1,1 1 1,0-1-1,1 1 1,-1 0 0,1 0-1,1 0 1,0 0-1,0 1 1,-1 11 0,3-12-1,0 1 1,0-1-1,1 1 0,0-1 1,0 1-1,1-1 1,0 1-1,0-1 1,1 0-1,1 0 1,-1 0-1,1-1 1,8 13-1,-9-16 7,0 0 0,1 0 0,-1 0 0,1-1 0,0 1-1,0-1 1,0 0 0,0 0 0,1 0 0,-1-1 0,1 1 0,-1-1 0,1 0 0,0-1 0,0 1-1,0-1 1,0 0 0,0 0 0,0 0 0,0-1 0,1 0 0,-1 0 0,0 0 0,6-2 0,2 0 14,0-2 1,0 0 0,0-1-1,-1 0 1,1 0 0,-1-2-1,-1 1 1,13-10 0,83-70-119,-105 84 64,59-58 18,7-6-72,-56 54-127,-11 11 106,-2 1-10,-5 9-110,-1 4 165,1 0-1,1 1 1,0-1-1,0 1 0,-3 19 1,4-14 47,-1-1 80,1 1 0,0 0-1,2 1 1,0-1 0,1 0-1,2 21 1,-1-38-77,0 0 1,1 0-1,-1 0 1,0-1 0,1 1-1,0 0 1,0 0-1,-1-1 1,1 1-1,0 0 1,0-1-1,0 1 1,2 1-1,-2-2-8,-1-1 1,1 0-1,-1 1 0,1-1 0,0 1 0,-1-1 0,1 0 0,0 0 0,-1 1 0,1-1 0,0 0 0,0 0 0,-1 0 0,1 0 0,0 0 1,0 0-1,-1 0 0,1 0 0,0 0 0,-1 0 0,1 0 0,0 0 0,0 0 0,-1-1 0,1 1 0,0 0 0,-1 0 0,1-1 0,0 1 0,-1-1 1,1 1-1,-1-1 0,1 1 0,0-1 0,5-6 32,0 0-1,0 0 1,-1 0 0,0-1 0,0 1-1,-1-1 1,5-12 0,7-12-79,51-83-444,-66 113 325,-10 31-320,6-16 508,1 1 0,0-1 0,1 1 0,0 0 0,1-1 0,1 1 0,0 0 0,1-1 0,0 1 0,1-1 0,6 16 0,-8-26-15,0-1-1,0 0 1,0 1 0,0-1 0,0 0 0,1 0-1,-1 0 1,0 0 0,1 0 0,0-1 0,0 1-1,-1 0 1,1-1 0,0 1 0,0-1-1,0 0 1,1 1 0,-1-1 0,5 1 0,-4-1 1,1 0 0,0-1 0,0 1 1,0-1-1,0 0 0,0-1 0,0 1 1,0-1-1,0 1 0,-1-1 0,9-3 1,1-1 28,1-1 1,-1-1 0,23-15-1,34-30 24,-55 40-68,105-88-90,-102 82 156,0-1 0,-1-1 0,-1 0 0,15-24 0,-16 16-89,0 0-1,-2-1 1,-1-1-1,8-32 1,24-126-165,-29 114 164,-10 52 3,-2 1-1,0-1 1,-1 0 0,-2-36-1,0 56 26,0 1 0,0 0-1,0-1 1,-1 1 0,1 0 0,0-1-1,-1 1 1,1 0 0,-1 0-1,1-1 1,-1 1 0,-1-2 0,2 3-8,-1-1 0,1 1-1,0 0 1,-1-1 0,1 1 0,-1 0 0,1 0 0,-1-1 0,1 1 0,-1 0 0,1 0 0,0 0 0,-1 0 0,1 0 0,-1-1 0,1 1 0,-1 0 0,1 0 0,-1 0 0,0 0 0,1 0 0,-1 0 0,0 1 0,-1 0-7,0-1 0,0 1 0,0 1 1,0-1-1,1 0 0,-1 0 1,0 1-1,0-1 0,1 1 0,-1-1 1,1 1-1,-1 0 0,1 0 1,-2 2-1,-5 11 11,1 0 0,1 0-1,0 0 1,1 1 0,-6 29 0,1-5 19,-39 119 177,-8 31 14,46-148-141,3 0 0,-5 68 0,12-89-3,3 34 1,-1-47-38,0-1-1,1 0 1,-1 0-1,1 0 1,1 0-1,-1 0 0,1 0 1,5 7-1,-8-12-23,1 0 0,1-1-1,-1 1 1,0-1 0,0 1-1,1-1 1,-1 1 0,1-1-1,-1 0 1,1 0 0,-1 0 0,1 0-1,0 0 1,-1 0 0,1 0-1,0 0 1,0-1 0,0 1-1,3 0 1,-2-1 3,0 0 0,-1-1 0,1 1 0,0 0 0,-1-1 0,1 0 0,0 1 0,-1-1-1,1 0 1,-1 0 0,1-1 0,3-1 0,3-4 11,0 0 0,0 0 0,-1-1 0,0-1 0,11-12 0,88-127-18,-97 130-5,2-4 31,-7 10 107,-5 11-129,0 0 1,0 1-1,0-1 1,0 0-1,1 1 0,-1-1 1,0 0-1,0 1 1,1-1-1,-1 1 0,0-1 1,1 0-1,-1 1 0,1-1 1,0 0-1,0 1-116,-6 7 21,1-2 122,2 1-1,-1 0 0,1 0 0,0 0 0,0 0 0,0 0 0,0 9 0,0 2 20,-1 26 1,3-25-26,2 43 167,-2-55-183,1-1 0,0 0 0,0 0 1,0 0-1,1 0 0,0 0 0,0 0 1,0 0-1,3 4 0,-3-7-10,-1 0 0,1 0 0,0-1 0,-1 1 1,1-1-1,0 1 0,0-1 0,0 0 0,0 1 0,0-1 0,0 0 0,0 0 0,1-1 0,-1 1 0,0 0 0,0-1 0,1 0 1,-1 1-1,0-1 0,1 0 0,-1 0 0,1 0 0,-1 0 0,0-1 0,5 0 0,3-2 0,0 0-1,1 0 0,-1-1 1,11-6-1,63-37 2,-29 14 0,161-102 0,-208 128-19,-13 7-22,-16 8-11,10-2 47,1 1 0,-1 0 0,2 0 0,-1 1 0,1 1-1,0-1 1,1 2 0,0-1 0,1 1 0,0 0 0,0 0 0,1 1-1,-7 17 1,8-18 10,1 1-1,0-1 1,1 1-1,0 0 1,1 0-1,0 0 1,1 0-1,0 0 1,1 0-1,0 0 1,1 1-1,0-1 1,0 0-1,1 0 1,4 11-1,-4-16 21,1-1 0,-1 1 0,1-1-1,0 1 1,0-1 0,1 0 0,0 0 0,0-1 0,0 1 0,0-1-1,10 7 1,-13-10-18,1 1 1,0-1-1,0 0 0,0-1 1,0 1-1,0 0 0,0-1 0,0 1 1,0-1-1,0 1 0,0-1 0,0 0 1,1 0-1,-1 0 0,3 0 0,-3-1-18,1 0-1,-1 0 0,1 0 0,-1 0 0,0 0 0,1 0 0,-1-1 0,0 1 0,0-1 1,0 0-1,0 1 0,0-1 0,0 0 0,0 0 0,1-3 0,5-6 0,0-1 0,-1-1-1,0 1 1,-1-1 0,-1-1 0,0 1-1,-1-1 1,4-17 0,-4 8-34,-1-1-1,-1 1 1,-1-1 0,-2-30 0,0 47 28,0 0 0,-1 1-1,0-1 1,0 0 0,-1 1 0,0 0 0,0-1 0,0 1 0,-1 0-1,1 1 1,-2-1 0,1 1 0,-1-1 0,1 1 0,-1 1 0,-1-1 0,1 1-1,-1 0 1,1 0 0,-1 0 0,0 1 0,-1 0 0,1 0 0,-12-3-1,18 6 17,-1 0-1,1 0 1,-1 0-1,1 0 0,0 0 1,-1-1-1,1 1 1,-1 0-1,1 0 0,0 0 1,-1 0-1,1-1 1,-1 1-1,1 0 0,0 0 1,-1-1-1,1 1 1,0 0-1,-1-1 0,1 1 1,0 0-1,0-1 0,-1 1 1,1-1-1,7-4-23,20-2-37,-25 6 47,20-2-6,0 0 1,37 0 0,-42 3 51,-1 1 0,32 5 1,-43-5-27,0 0 1,1 1-1,-1-1 1,0 1-1,0 1 1,0-1-1,0 0 1,-1 1-1,1 0 1,-1 0-1,1 1 1,7 7-1,-11-8 28,1-1 1,0 1-1,0 0 0,-1 1 0,0-1 1,0 0-1,0 0 0,0 0 0,0 1 0,0-1 1,-1 0-1,0 1 0,0 6 0,0 4 66,-2 0 0,-2 14-1,1-13-52,-15 61 213,14-61-222,2-7 10,1 0 0,0 0 1,0 0-1,1 10 0,0-12 37,1-8-104,0 1 0,-1-1 0,1 0 0,0 1 0,0-1 0,-1 1-1,1-1 1,0 1 0,2-2 0,2-4-2,12-19-260,31-35 0,-38 50 239,1 0 1,0 1 0,1 1-1,0-1 1,18-9-1,-19 12 99,-7 4-44,0 0 0,0 1-1,1-1 1,-1 1 0,0 0-1,7-1 1,-11 3-12,1-1 1,0 1-1,0 0 0,0 0 1,-1 0-1,1 0 0,0 0 1,0 1-1,-1-1 0,1 0 0,0 0 1,0 0-1,-1 1 0,1-1 1,0 0-1,0 1 0,1 0 1,-2 0-4,1 0 1,0 0-1,0 0 0,0 0 1,-1 0-1,1 0 1,0 0-1,-1 0 1,1 1-1,-1-1 0,1 0 1,-1 0-1,0 1 1,1 1-1,1 12 31,-1 0 1,-1 1-1,-1 17 0,0 2 29,1-33-50,2 83 27,0-71 21,-1 0 1,2-1-1,0 1 0,5 14 0,-7-24-30,1 0 1,-1-1-1,1 1 0,0 0 1,0-1-1,1 0 1,-1 1-1,1-1 0,-1 0 1,1 0-1,0 0 1,0-1-1,0 1 1,1-1-1,-1 1 0,1-1 1,-1 0-1,8 3 1,-7-4 2,0-1 1,0 1 0,0 0 0,0-1 0,0 0 0,0 0 0,-1 0 0,1 0 0,0-1 0,0 0 0,0 0 0,0 0 0,0 0 0,-1 0 0,1-1 0,0 1 0,-1-1 0,1 0 0,-1 0-1,3-3 1,3-2 6,0-1 0,0 0 0,-1 0 0,-1-1 1,12-16-1,28-54 44,-24 38 7,100-158-415,-99 163 202,-42 105 218,6-21-38,-33 114 15,36-137-18,0-1 0,-2 0-1,-1 0 1,-20 29 0,25-43 0,-1 0 0,-9 9 0,15-16-41,-1-1 1,0 1-1,1-1 0,-1 0 0,0 0 0,0 0 0,0 0 1,0-1-1,0 1 0,-1-1 0,-3 1 0,7-2-5,-1 1-1,1-1 1,-1 0-1,1 0 0,-1 0 1,1 0-1,-1 0 0,0-1 1,1 1-1,-1 0 0,1 0 1,-1 0-1,1 0 0,-1-1 1,1 1-1,-1 0 1,1 0-1,-1-1 0,1 1 1,0 0-1,-1-1 0,1 1 1,-1-1-1,1 1 0,0 0 1,-1-1-1,1 1 1,0-1-1,0 1 0,-1-1 1,1 1-1,0-1 0,0 1 1,0-1-1,-1 1 0,1-1 1,0 1-1,0-1 1,0 0-1,0 1 0,0-1 1,2-23 25,0 17-37,0 1-1,1-1 0,0 1 0,0-1 0,1 1 0,-1 0 0,9-10 1,1 0-16,21-18 0,-25 26-9,0 1-1,0 0 0,1 1 0,-1 0 0,2 0 0,-1 1 0,1 1 1,-1 0-1,1 0 0,12-2 0,-2 2-1478,28-3 1,18 4-8087,-56 3 6519,-32 2-8069,-13-4 9069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0:24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 13216,'-3'0'5983,"16"-4"-5215,-4-1 1632,4 5-1472,10-3 544,-1 3-864,1-3-416,4-2-160,-4 1-672,-2 4 352,-2 0-3680,-1 4 2176,0 4-7551,-1 9 5215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6:48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27 152 13696,'-22'-29'5087,"17"23"-3967,18-3-288,6 5-1024,20-8-64,48-5 1376,34-3-608,5 0-288,17 0-192,33 9-1888,-1 8 992,-31 3-7167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6:51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14 224 5152,'-13'-12'10512,"13"13"-10364,1 0 1,-1 0 0,1 0 0,-1 0 0,1 0-1,0 0 1,-1 0 0,1 0 0,0-1 0,0 1-1,0 0 1,0-1 0,0 1 0,0 0 0,0-1-1,0 1 1,0-1 0,0 1 0,0-1 0,0 0 0,2 1-1,26 6 861,26-5-299,85-6 0,-52-1-439,642-3 593,-549 12-288,-171-3-468,21 1 397,-29-2-398,-3-1-80,1-1-1,-1 1 1,1 0 0,-1-1 0,1 1 0,-1 0 0,1-1 0,-1 1 0,0 0 0,0 0 0,0 0-1,0 0 1,0 0 0,0 0 0,-2-2 0,-20-14 111,21 16-114,-17-11 64,-1 1 1,-38-13 0,35 15-51,-60-23 136,-44-19-210,94 37 55,-46-13 0,64 19-57,18 10 38,-2 0 0,1 0 0,0 0 0,0-1 0,0 1 0,0-1 0,4 2 0,147 42 67,-25-9-43,-124-35-18,3 1-2,0 1-1,-1-1 1,1 1 0,-1 0-1,6 4 1,-10-6 1,-1 1 0,1-1 0,-1 0 0,0 0 0,1 1 0,-1-1 0,0 1 1,0-1-1,0 1 0,0-1 0,0 1 0,0 0 0,-1-1 0,1 1 0,-1 0 0,1 0 0,-1-1 0,1 1 0,-1 0 0,0 0 0,0 0 0,0 0 0,0-1 1,-1 4-1,0 3 68,-1-1-1,0 0 1,0 0 0,-1 0 0,0 0 0,-1 0 0,-6 10 0,-36 45 596,26-36-689,-75 107 313,88-121-346,-4 8 239,10-19-166,1-1 0,-1 1 0,1 0 0,-1 0 0,1-1 0,-1 1 0,1-1 0,-1 1 0,0-1-1,1 1 1,-1-1 0,0 1 0,1-1 0,-1 1 0,0-1 0,0 0 0,0 1 0,0-1 0,0 0-2,0 0 0,0-1 1,0 1-1,1 0 0,-1-1 1,0 1-1,0-1 0,1 1 1,-1-1-1,0 1 0,1-1 1,-1 1-1,1-1 0,-1 0 1,0 1-1,1-1 0,-1 0 0,1 1 1,-1-2-1,-8-16 192,-38-123 494,19 49-555,25 83-274,0 0 0,1-1 0,0 1 0,1 0 0,0-1-1,0-13 1,1 20-111,0-1 0,1 1 0,-1 0 0,1-1 0,0 1 0,0-1 0,1 1 0,-1 0 0,2-3 0,-2 4-163,1 0-1,-1 0 0,1 0 0,-1 0 1,1 1-1,0-1 0,-1 1 1,1-1-1,0 1 0,0-1 0,0 1 1,0 0-1,0 0 0,4-1 0,1 0-1845,-1 0 0,0 1 0,1 0-1,-1 0 1,8 0 0,-13 2 2002,0-1 0,-1 0 0,1 0 0,0 0 0,-1 1 0,1-1 0,0 0 0,-1 1 0,1-1 0,0 0 0,-1 1 0,1-1 0,-1 1 0,1-1 0,0 2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9:31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211 146 3488,'-10'-16'1864,"10"15"-1713,0 0 0,0 0 0,0 0 0,0 0 0,0 0 0,0 0 0,0 1-1,0-1 1,0 0 0,0 0 0,1 0 0,-1 0 0,0 0 0,1-1 0,1-4 409,0 0 279,-2 11-452,-1 19-50,-2 1-1,-7 30 0,-2 15 133,-15 126 704,-12 118-303,0-6 527,18-191-85,16-102-450,2-12-292,0-11 109,0-34-243,1 1 0,6-61-1,12-58-452,-2 22 114,-1 33-55,34-129 0,-36 182-137,26-87-195,-29 115 194,2-1-1,1 2 0,18-31 0,-24 47 38,0 0 0,0 0 1,1 0-1,0 1 0,0 0 0,1 1 0,0-1 0,0 1 0,0 1 1,0-1-1,16-6 0,-18 9 41,0 0 0,0 0 0,-1 1 0,1 0-1,0 0 1,0 0 0,0 0 0,1 1 0,-1 0 0,0 0 0,0 0 0,0 1 0,0-1 0,0 1 0,0 1 0,0-1 0,0 1-1,-1-1 1,1 1 0,0 1 0,5 2 0,-7-2 2,0-1 0,-1 1 0,1 0 0,0 0 0,-1 0 0,0 0 0,0 0 0,0 1 0,0-1 0,0 1 0,-1-1 0,1 1 0,-1 0 0,0 0 0,0-1 0,0 5 0,1 5 11,-1 0-1,-1 0 1,-1 22 0,-2-11 22,-1 1 0,-1-1 1,-1 0-1,-19 45 0,8-31 26,-1-1-1,-29 43 0,28-54 85,0-1 0,-2-1 0,-1 0 1,0-2-1,-43 33 0,64-54-83,0 0 1,-1 0 0,1 0 0,0-1-1,-1 1 1,1 0 0,0-1-1,-1 1 1,1 0 0,-1-1-1,1 0 1,-1 1 0,1-1 0,-1 0-1,1 0 1,-1 0 0,1 0-1,-1 0 1,1 0 0,-4-1-1,6 0-23,-1 1 0,1-1 0,-1 0 0,1 0 0,-1 0 0,1 1 0,-1-1 0,1 0 0,-1 1 0,1-1 0,0 0 0,-1 1 0,1-1 0,0 1 0,0-1 0,1 0 0,0 0-4,7-6-59,0 1 1,0 1 0,1-1-1,-1 1 1,1 1 0,1 0-1,-1 0 1,0 1 0,1 1-1,0 0 1,0 0 0,-1 1-1,1 0 1,0 1 0,11 1-1,-17-1 31,-1 1-1,0 0 1,1 0-1,-1 1 0,0 0 1,0-1-1,0 1 1,0 1-1,0-1 0,0 0 1,0 1-1,-1 0 1,1 0-1,-1 0 0,0 0 1,0 1-1,0-1 0,4 8 1,-4-6 14,-1 1-1,0-1 1,0 1 0,0-1 0,0 1 0,-1 0-1,0-1 1,0 1 0,-1 0 0,1 0 0,-1 0-1,-1 0 1,-1 11 0,-8 40 47,-3-1 0,-2 1-1,-3-2 1,-2-1 0,-28 53 0,42-95 0,-1 0-1,-1-1 1,1 0 0,-2 0 0,0-1-1,0 0 1,-1 0 0,0-1 0,0 0 0,-1-1-1,-20 11 1,24-16-14,0 0 1,0 0-1,0-1 0,-1 0 0,1-1 1,-1 1-1,1-1 0,-15-1 1,4 0-4,-1-1 0,-25-5 1,32 2-10,6 0-22,47-5-92,-17 6 109,1-1 0,-1-1 0,36-12 1,69-35-1,-46 18 34,68-33-48,-125 53 71,-1-1 0,0-1 0,34-30 0,-46 35 20,22-21-4,-34 30-104,1 0-1,0 0 1,-1 0-1,0 0 1,1 0-1,-1 0 1,0 0-1,0-1 1,0 1-1,0 0 0,0-1 1,-1 1-1,1 0 1,-1-4-1,1 6 10,-1 0 0,0-1-1,0 1 1,0 0 0,0 0-1,0-1 1,0 1-1,0 0 1,0 0 0,0-1-1,0 1 1,0 0 0,0-1-1,0 1 1,0 0 0,0 0-1,0-1 1,-1 1 0,1 0-1,0 0 1,0-1-1,0 1 1,0 0 0,0 0-1,-1 0 1,1-1 0,0 1-1,0 0 1,0 0 0,-1 0-1,1-1 1,0 1-1,0 0 1,-1 0 0,1 0-1,0 0 1,0 0 0,-1 0-1,1 0 1,0 0 0,-1 0-1,1-1 1,0 1-1,0 0 1,-1 0 0,1 0-1,0 0 1,0 1 0,-1-1-1,1 0 1,0 0 0,-1 0-1,1 0 1,0 0 0,0 0-1,-1 0 1,1 0-1,0 1 1,0-1 0,-1 0-1,-13 12-239,11-8 190,-1 1 0,1-1-1,1 1 1,-1 0 0,-3 9-1,-1 4-47,1-5 77,1 0-1,0 0 1,1 1 0,1 0-1,-2 16 1,4-22 23,0 1 0,0-1 0,1 1 1,1-1-1,-1 1 0,1-1 0,1 1 0,-1-1 0,6 14 0,-4-16 44,0 0-1,0 0 0,1 0 1,0 0-1,1-1 0,-1 0 0,1 1 1,0-2-1,0 1 0,0-1 1,1 1-1,-1-1 0,1-1 0,0 1 1,0-1-1,1 0 0,-1-1 1,1 1-1,-1-1 0,1 0 0,0-1 1,0 0-1,0 0 0,0 0 1,0-1-1,-1 0 0,11-2 0,-14 2-22,-1-1 0,0 0 0,1 0 0,-1 0 0,0-1-1,0 1 1,0-1 0,0 1 0,0-1 0,0 1 0,0-1 0,0 0-1,-1 0 1,1 0 0,-1 0 0,1 0 0,-1-1 0,0 1-1,0 0 1,0 0 0,1-4 0,2-5 3,-1 0 0,-1-1 0,3-12-1,-4 6 4,0 1 0,-1 0-1,-1 0 1,-4-30-1,3 35-47,0 1 0,-1-1-1,0 0 1,-1 0-1,0 1 1,0 0 0,-2 0-1,1 0 1,-10-13-1,13 21-2,1 1-1,-1 0 0,1 1 0,-1-1 0,0 0 1,0 0-1,0 1 0,0-1 0,0 1 1,0-1-1,0 1 0,0 0 0,-1 0 0,1 0 1,0 0-1,-1 1 0,-2-1 0,5 1 18,-1 0 0,0 0 0,1 0 0,-1 0 0,1 0 0,-1 0 0,1 1-1,-1-1 1,1 0 0,-1 0 0,1 1 0,0-1 0,-1 0 0,1 1 0,-1-1 0,1 1-1,0-1 1,-1 0 0,1 1 0,0-1 0,-1 1 0,1-1 0,0 1 0,0-1 0,-1 1-1,1-1 1,0 1 0,0-1 0,0 1 0,0-1 0,0 1 0,0 0 0,0-1 0,0 1-1,0-1 1,0 1 0,0-1 0,0 1 0,0-1 0,0 1 0,1-1 0,-1 1 0,0 0 0,1 2 15,0 1 1,0-1 0,0 0 0,1 0 0,2 6 0,1-2 49,-3-3-51,-1-1 1,2 0 0,-1-1 0,0 1-1,0 0 1,4 2 0,-5-4-1,0 0 0,0-1 1,0 1-1,0-1 0,0 1 0,0-1 0,1 0 0,-1 1 0,0-1 1,0 0-1,0 0 0,1 0 0,-1 0 0,0 0 0,0 0 0,0 0 1,0 0-1,1 0 0,-1 0 0,0-1 0,0 1 0,2-1 0,1-1 12,1-1-1,-1 1 0,-1 0 0,1-1 0,0 0 0,-1 0 0,1 0 1,2-4-1,24-30 174,-29 35-174,8-12 52,0 0 0,6-15 0,9-16-31,-19 38-39,-1 1 1,1-1-1,0 1 0,0 0 0,1 0 0,-1 0 0,1 1 0,1-1 0,-1 2 0,1-1 1,10-5-1,-13 8-3,4-2-24,-1 1 0,1-1 1,0 2-1,0-1 1,0 1-1,12-2 0,-12 3 52,2 0-32,0 1 0,-1 0 1,20 1-1,-27 0-1,1-1 1,-1 1 0,1-1-1,-1 1 1,0 0-1,1 0 1,-1 0 0,0 0-1,0 0 1,0 1 0,0-1-1,0 1 1,0-1-1,0 1 1,0 0 0,-1 0-1,1-1 1,-1 1 0,1 0-1,-1 1 1,2 2-1,-1 0 4,0 0 0,-1 0 0,0 0-1,0 0 1,0 0 0,0 1 0,-1-1 0,0 0-1,0 8 1,-2 5-37,-6 25 0,2-13 50,-12 51 46,11-53-15,1 0-1,2 0 1,-2 39-1,6-66-41,0 7 2,0 0 1,0 0-1,1 0 1,2 9-1,-3-16 17,1 0 0,-1 0 0,0 1-1,1-1 1,-1 0 0,1 0-1,-1 0 1,1 0 0,0 0-1,-1 1 1,1-1 0,0 0 0,0 0-1,0-1 1,0 1 0,-1 0-1,1 0 1,1 0 0,-1-1 0,0 1-1,0 0 1,0-1 0,0 1-1,0-1 1,1 1 0,-1-1-1,0 0 1,0 1 0,0-1 0,1 0-1,-1 0 1,0 0 0,3 0-1,1-1 71,0-1 0,0 1-1,0-1 1,0 0 0,0-1-1,0 1 1,0-1-1,7-5 1,-2 1 13,2-1-83,1-2-1,-2 0 1,1 0 0,-1-1 0,11-14 0,45-68 45,-9 12 17,26-21-526,-82 100 433,-1 0 0,1-1 0,0 1 0,0 0 0,0 0 0,0 1-1,0-1 1,0 0 0,5-1 0,-6 2 7,-1 1 0,1 0 0,0 0 0,-1 0-1,1 0 1,0-1 0,0 1 0,-1 0 0,1 0 0,0 1-1,0-1 1,-1 0 0,1 0 0,0 0 0,0 0 0,-1 1 0,1-1-1,0 0 1,-1 1 0,1-1 0,0 0 0,-1 1 0,1-1 0,-1 1-1,1-1 1,-1 1 0,1-1 0,-1 1 0,1 0 0,-1-1 0,1 1-1,-1-1 1,0 1 0,1 0 0,-1 0 0,0-1 0,1 1-1,-1 0 1,0-1 0,0 2 0,3 6-14,-1 0 0,0 0 0,-1 0 1,0 0-1,0 0 0,-1 15 0,-7 53-54,0-14 214,-2 31 118,12-84-54,-3-9-191,0-1-1,0 1 0,0 0 0,0 0 0,0 0 0,0 0 0,0 0 1,0 0-1,0-1 0,0 1 0,0 0 0,0 0 0,0 0 0,1 0 1,-1 0-1,0 0 0,0 0 0,0 0 0,0-1 0,0 1 0,0 0 1,0 0-1,0 0 0,1 0 0,-1 0 0,0 0 0,0 0 0,0 0 1,0 0-1,0 0 0,0 0 0,1 0 0,-1 0 0,0 0 0,0 0 1,0 0-1,0 0 0,0 0 0,0 0 0,1 0 0,-1 0 0,0 0 1,0 0-1,0 0 0,0 0 0,0 0 0,0 0 0,0 0 0,1 1 1,-1-1-1,0 0 0,0 0 0,0 0 0,0 0 0,0 0 0,0 0 1,0 0-1,0 0 0,0 1 0,68-168 630,-56 144-692,1 1 0,1 1 1,1 0-1,1 0 0,1 2 0,26-26 0,-42 44 30,1 0-1,-1 0 0,0 0 0,0 0 0,0 0 1,1 0-1,-1 1 0,1-1 0,-1 0 1,0 1-1,3-2 0,-3 2 13,-1 0-1,1 0 1,-1 0 0,1 0-1,-1 0 1,0 0 0,1 1-1,-1-1 1,1 0 0,-1 0-1,0 0 1,1 0 0,-1 0-1,1 1 1,-1-1 0,0 0-1,1 0 1,-1 1 0,0-1-1,1 0 1,-1 1 0,0-1-1,0 0 1,1 1 0,-1-1-1,0 0 1,1 1-1,0 3-16,0 0-1,0 0 1,0-1-1,0 1 0,-1 0 1,0 0-1,0 8 0,-12 158-323,5-101 350,6-53 20,0 0-1,1 1 1,1-1-1,0 0 1,5 21-1,-5-32 16,0 0 0,0-1 0,1 1 0,-1-1 0,1 1 0,0-1 0,1 0 0,-1 0-1,1 1 1,-1-2 0,1 1 0,1 0 0,-1-1 0,0 1 0,1-1 0,-1 0 0,1 0 0,0 0-1,0-1 1,0 0 0,1 1 0,5 1 0,4-1 45,0 0 1,0 0-1,0-1 0,1-1 0,-1-1 1,1 0-1,-1-1 0,1 0 0,-1-1 1,0 0-1,0-2 0,0 0 0,0 0 1,-1-1-1,1-1 0,23-13 0,-27 12-894,1 0-1,-1-1 0,0 0 0,0 0 1,-1-1-1,-1-1 0,10-11 0,-13 14-2332,0-1 0,7-16-1,-3 6-941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9:3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446 64 2496,'0'0'41,"0"0"-1,0 0 1,0 0-1,1 0 1,-1 0-1,0 0 1,0 0 0,4-5 4151,-17 6-3672,1 0 0,0 0 0,0 1 0,-1 1 0,-14 4 1,-58 28-458,66-25 68,0 1-1,0 0 1,1 2-1,1 0 1,0 0-1,-15 17 1,13-10-19,1 0-1,1 1 1,1 1-1,-19 36 1,30-50-16,1 0 0,0 0 0,1 0 0,0 1 0,0-1 0,1 1 0,0 0 0,0 0 0,1 0 0,0 0 0,1-1 0,0 1 0,0 0 0,1 0 0,2 13 0,-2-20-46,-1 0 0,1 0 1,-1 0-1,1-1 0,0 1 0,-1 0 1,1 0-1,0-1 0,0 1 0,1 0 1,-1-1-1,0 1 0,0-1 0,1 1 1,-1-1-1,1 0 0,-1 0 0,1 1 1,0-1-1,-1 0 0,1-1 0,0 1 1,0 0-1,0 0 0,-1-1 0,1 1 0,0-1 1,3 1-1,1-1 48,-1 0 0,1 0 1,0-1-1,0 0 0,0 0 0,0 0 1,-1-1-1,8-2 0,-5 0 7,0 1 0,0-1 0,-1-1 0,1 1-1,-1-1 1,0-1 0,0 1 0,-1-1 0,11-13 0,1-3 193,24-42 0,-29 43-183,-2 3-44,-1 0-1,-1-1 1,12-35-1,-17 43-112,-1-1-1,0 0 0,-1 0 1,-1 1-1,0-1 1,0 0-1,-1 0 0,-2-13 1,2 24-10,0-1 1,0 0-1,-1 1 1,1-1-1,0 1 1,-1-1-1,1 1 1,-1-1-1,0 1 1,0-1-1,1 1 1,-1-1-1,0 1 1,0 0-1,0 0 1,0-1-1,-1 1 1,1 0-1,-2-2 0,2 3 22,0 0-1,0 0 0,0-1 0,0 1 0,0 0 0,-1 0 0,1 0 1,0 0-1,0 0 0,0 0 0,0 0 0,0 1 0,0-1 0,0 0 1,0 0-1,0 1 0,0-1 0,0 1 0,0-1 0,0 1 0,1-1 1,-1 1-1,0 0 0,0-1 0,0 1 0,1 0 0,-1 0 0,-1 1 1,-1 2 21,0 1 0,0-1 0,0 1 0,1 0 0,0 0 0,0 0 0,0 0 0,0 1 0,1-1 0,0 0 0,-1 8 0,1-1-5,0 0 0,1-1 1,0 1-1,2 15 1,-1-23 53,0 1 1,0-1 0,1 0 0,-1 1-1,1-1 1,0 0 0,0 0 0,0 0-1,0 0 1,1-1 0,0 1 0,0-1 0,0 1-1,0-1 1,0 0 0,1 0 0,-1-1-1,1 1 1,0-1 0,0 1 0,0-1-1,0 0 1,0-1 0,0 1 0,7 1 0,-4-1 38,1-1 1,-1 0 0,1 0-1,0 0 1,0-1 0,-1 0 0,1-1-1,0 0 1,-1 0 0,1 0 0,0-1-1,-1 0 1,0-1 0,8-3-1,-4 0 35,0-1-1,0 0 1,0-1-1,-1 0 0,0-1 1,9-10-1,50-64 222,-33 38-392,-29 37 41,49-56-437,-49 59 51,-4 9 101,-3 14-9,-6 45 64,-23 139 465,-7 27-111,1-15 184,28-157-198,-23 223 628,22-216 665,10-88-649,6-31 0,2-5-636,-9 44-62,22-132 160,-13 103-175,28-113-18,3 11 27,8-30-111,-36 138 18,2 1 1,29-54 0,-37 80 22,1 0 0,0 0 0,1 1 0,0 0 0,1 1 0,20-18-1,-24 23-15,0 1-1,0 0 0,0 0 0,0 1 0,1-1 0,-1 1 0,1 1 0,0-1 0,0 1 0,0 1 1,0-1-1,1 1 0,-1 0 0,0 1 0,9 0 0,-14 0 37,0 0 1,0 0-1,0 1 1,0-1-1,0 1 1,-1 0-1,1-1 1,0 1-1,0 0 0,-1 0 1,1 0-1,0 0 1,-1 0-1,1 0 1,-1 1-1,0-1 1,2 3-1,0-1-5,-1 0 0,-1 0-1,1 0 1,0 1 0,-1-1 0,0 1 0,1-1-1,0 6 1,-1 2 13,1 0-1,-2 0 0,1 0 1,-2 0-1,-1 12 0,0 0 24,-2 0 0,-1-1 0,0 0 0,-2 0 0,-1 0 0,-11 23 0,15-37 32,0-1 0,0 0 0,0-1 0,-1 1 0,0-1 0,-1 0 0,1 0 0,-1 0 1,0-1-1,0 0 0,-1 0 0,0-1 0,1 1 0,-2-2 0,1 1 0,0-1 0,-1 0 0,1 0 1,-1-1-1,-13 2 0,-11-1-35,-47-2-1,40-1-157,43 4-220,5 5 710,-9-8-342,0-1 1,1 0 0,-1 0-1,0 0 1,0 0-1,0 0 1,0 0-1,0 0 1,0 1-1,0-1 1,0 0 0,0 0-1,0 0 1,0 0-1,0 0 1,0 0-1,1 0 1,-1 0 0,0 0-1,0 0 1,0 1-1,0-1 1,0 0-1,0 0 1,0 0-1,0 0 1,1 0 0,-1 0-1,0 0 1,0 0-1,0 0 1,0 0-1,0 0 1,0 0-1,1 0 1,-1 0 0,0 0-1,0 0 1,0 0-1,0 0 1,0 0-1,0 0 1,0 0 0,1-1-1,-1 1 1,0 0-1,0 0 1,0 0-1,0 0 1,0 0-1,0 0 1,0 0 0,0 0-1,0 0 1,1 0-1,-1-1 1,0 1-1,0 0 1,0 0 0,0 0-1,0 0 1,0 0-1,0 0 1,0 0-1,0-1 1,0 1-1,18-1 20,-18 1-26,0 0-1,0 0 1,0 0 0,0 0 0,0-1 0,0 1 0,0 0 0,0 0 0,0 0 0,0 0 0,0 0-1,0 0 1,0-1 0,0 1 0,0 0 0,0 0 0,0 0 0,0 0 0,0 0 0,0-1 0,0 1-1,0 0 1,0 0 0,0 0 0,0 0 0,1 0 0,-1 0 0,0 0 0,0-1 0,0 1 0,0 0-1,0 0 1,0 0 0,0 0 0,1 0 0,-1 0 0,0 0 0,0 0 0,0 0 0,0 0-1,0 0 1,0 0 0,1 0 0,-1 0 0,0 0 0,0 0 0,0 0 0,0 0 0,0 0 0,1 0-1,-1 0 1,0 0 0,0 0 0,0 0 0,0 0 0,4 0 132,-3 0-48,-4 2-196,-1 0 120,5-1-30,0-1 351,-7 1-548,5-2 162,3 1 20,-1 0-7,12 3 106,15 0-130,0-1 0,37-1 0,-33-2 112,-11 0-28,1 0 0,0-2 0,0-1-1,26-8 1,-34 8 20,0-1 0,-1 0 0,0-1 0,0-1 0,0 0 0,-1-1 0,0 0 0,0-1 0,-1 0 0,0 0 0,0-2 0,-1 1 0,-1-1 0,13-19 0,10-20 67,39-78-1,-23 34-620,-50 102 380,0 1 1,0-1 0,0 0-1,1 1 1,0 14-1,-2 15 25,-8 59 62,-40 229 20,-30 43 163,78-351-93,0-4 92,1 0 0,-2-1 0,-9 27 1,9-34 37,1-6-37,2-11 50,3-18 71,3-18-108,2 0 0,2 1 1,22-65-1,2 15-122,26-128-1,-49 180 3,2-1-1,2 1 0,2 1 0,30-60 1,-39 92-47,0 0 0,1 1 1,0 0-1,1 0 0,0 1 1,1 0-1,-1 0 0,2 1 0,-1 1 1,1-1-1,16-7 0,-6 5-22,0 1 0,0 1 0,1 0 0,0 2 0,35-6-1,-49 11-34,0 0-1,0 0 1,0 1-1,0 0 0,0 0 1,10 2-1,-15-1 74,-1-1-1,0 1 0,1 0 0,-1 0 1,0 0-1,0 0 0,0 0 0,0 0 1,0 1-1,0-1 0,0 0 1,0 1-1,-1 0 0,1-1 0,0 1 1,-1 0-1,1 0 0,-1 0 0,0 0 1,0 0-1,0 0 0,0 1 1,0-1-1,1 4 0,-1 1-2,-1-1 1,0 0-1,0 1 0,0-1 0,-1 1 0,1-1 1,-2 1-1,1-1 0,-1 0 0,0 1 1,-4 9-1,1-4 43,-3 11 13,-1-2 0,0 1 0,-2-1 0,-1 0-1,-20 27 1,24-38-7,0 0 0,-1 0 0,0-1 0,-1-1 0,0 1 0,0-1 0,0-1 0,-1 0 0,0-1 0,-1 0-1,-18 7 1,21-10-2,1-1-1,-1 0 0,0 0 1,0-1-1,0 0 0,0-1 1,0 0-1,1 0 0,-1-1 1,0 0-1,-11-3 0,-14-10 47,26 11-125,5 2 6,-1 0-1,1 0 1,-1 0 0,0 1-1,1-1 1,-8 0 0,11 2 33,-1-1 0,0 0 1,0 0-1,0 0 1,1 1-1,-1-1 0,0 0 1,0 1-1,1-1 1,-1 1-1,0-1 0,1 1 1,-1-1-1,0 1 1,1-1-1,-1 1 0,1 0 1,-1-1-1,1 1 1,-1 0-1,1 0 0,-1-1 1,1 1-1,0 0 1,0 0-1,-1-1 0,1 1 1,0 0-1,0 0 1,0 0-1,0 0 0,0-1 1,0 1-1,0 0 1,0 0-1,0 1 0,0 0-10,0 0 0,0 1-1,1-1 1,-1 0-1,1 0 1,-1 1-1,1-1 1,0 0 0,-1 0-1,1 0 1,0 0-1,0 0 1,1 0 0,-1 0-1,0 0 1,1-1-1,1 3 1,0-2 12,0 1 1,0-1-1,0 0 0,1 0 1,-1 0-1,1 0 0,-1-1 1,1 0-1,5 2 0,3 0 42,0-1 0,0-1-1,0 0 1,1-1-1,18-1 1,-11-2 13,0 0 0,-1-1 0,0-1-1,1-1 1,-2 0 0,1-2 0,19-10 0,-16 5-11,0 0 0,-1-2-1,0 0 1,-1-1-1,19-22 1,-6 3 27,51-69-1,-80 98-15,49-65 53,-47 64-148,1 0 0,0 0 0,0 1-1,0-1 1,1 2 0,16-11 0,-18 13 13,0 0-1,1 0 1,-1 1 0,0-1 0,1 1 0,0 1-1,0-1 1,-1 1 0,1 0 0,0 1 0,0-1 0,7 2-1,1 0 64,-11-1-60,-1 1 0,0-1-1,0 0 1,0 1 0,0 0-1,5 1 1,-7-1 17,0-1 0,0 1 0,0-1 0,-1 1 1,1 0-1,0-1 0,0 1 0,-1 0 0,1 0 1,0 0-1,-1-1 0,1 1 0,-1 0 0,1 0 0,-1 0 1,0 0-1,1 0 0,-1 0 0,0 0 0,0 0 0,0 0 1,1 0-1,-1 0 0,0 0 0,-1 2 0,1 3-17,-1 0-1,-1 1 0,1-1 1,-1 0-1,0 0 1,0 0-1,-6 11 0,-4 10 18,-33 117 113,42-134-74,1 0-1,0 1 1,0-1 0,1 1 0,1-1 0,-1 1 0,2 0 0,1 13-1,-2-23-15,1 1 0,-1 0 0,1-1 0,0 1 0,0 0 0,-1-1 0,1 1 0,0-1 0,0 1 0,0-1-1,0 0 1,1 1 0,-1-1 0,0 0 0,1 0 0,-1 0 0,0 0 0,1 0 0,1 1 0,0-1 5,0 1 0,0-1 0,1-1 0,-1 1 0,0 0 0,0-1 0,1 0 0,-1 1 0,5-2 1,3 0 23,0-1 0,-1 0 0,0 0 0,1-1 0,11-5 0,35-18 54,-2-2 0,-1-3-1,76-56 1,-126 84-93,0 0 1,1-1-1,-2 0 0,1 0 0,0 0 1,3-6-1,-2 5-121,-7 7-87,0 1 152,0 1 1,1-1-1,0 1 1,0 0 0,0-1-1,0 1 1,1 0 0,-1 6-1,0-2-20,0 2 63,0 0 1,1-1-1,0 1 0,1 0 1,0-1-1,0 1 0,1-1 1,0 1-1,1-1 0,6 14 1,-7-16 46,2 3 4,0 0-1,0 0 0,1-1 1,1 1-1,-1-1 1,1 0-1,13 14 1,-18-22-24,0 0 0,1 1 0,-1-1 0,0 0 0,1 0 0,-1 0 0,1 0 0,0-1 1,-1 1-1,1 0 0,0-1 0,-1 1 0,1-1 0,0 1 0,0-1 0,-1 0 0,1 0 0,0 0 0,0 0 1,0 0-1,-1 0 0,1 0 0,0 0 0,0-1 0,-1 1 0,1-1 0,0 0 0,-1 1 0,1-1 0,0 0 1,-1 0-1,1 0 0,-1 0 0,0 0 0,1 0 0,1-2 0,0 0 28,1-1 0,-1 0-1,1 0 1,-1 0 0,0-1-1,0 1 1,-1 0 0,0-1 0,1 0-1,-1 0 1,2-10 0,-3 7-61,0 0-1,0-1 1,-1 1 0,0 0 0,0-1 0,-1 1 0,0 0-1,-1-1 1,-4-14 0,4 17-3,-1 0-1,1 0 1,-1 0-1,0 0 1,-1 0-1,1 1 1,-1-1-1,0 1 1,-1 0-1,1 0 1,-1 1-1,0-1 1,-7-4-1,6 5 25,0 0 1,0-1-1,1 1 1,-1-1-1,-5-8 1,11 12 4,-1 0 1,0 0-1,1 0 0,-1 0 1,1 0-1,0-1 1,-1 1-1,1 0 1,0 0-1,0 0 0,0-1 1,0 1-1,0 0 1,0 0-1,0-1 1,0 1-1,0 0 0,1 0 1,0-3-1,0 2-9,0 0-1,0-1 1,1 1-1,-1 0 1,1 0-1,0 0 1,-1 0-1,1 0 1,3-2-1,1 0-25,0 0 0,0 0 0,1 0-1,-1 1 1,1 0 0,12-4 0,25-3-17,1 1 1,56-2 0,-50 6 83,-18 1-107,1 1 0,-1 2 0,1 1 0,60 9 0,-85-7 25,-1 0 1,1 1 0,-1 0-1,1 1 1,8 4-1,-13-6 23,-1 0 0,1 1 0,-1-1 0,0 1 0,1-1 0,-1 1 0,0 0-1,-1 0 1,1 0 0,-1 0 0,1 1 0,-1-1 0,3 6 0,2 14 14,-2 1 1,0 0-1,-1 0 1,1 28-1,-3-20 32,12 52-1,-11-73 16,0 1 0,1-1 0,0 1 0,7 11-1,-11-21-5,2 0 0,-1 0 0,0 0 0,0 0 0,0 0 0,1 0 0,-1-1 0,1 1 0,0 0 0,-1-1 0,1 1 0,0-1-1,0 0 1,0 0 0,0 0 0,0 0 0,0 0 0,0 0 0,0 0 0,1 0 0,-1-1 0,0 1 0,0-1 0,1 0 0,-1 0 0,0 0-1,0 0 1,4 0 0,5-3 90,1-1-1,0 0 0,-1-1 0,0 0 0,0-1 0,18-12 1,9-5-168,55-32 4,-75 40-34,-8 6-181,-16 21 100,-17 21-1086,-7 11-7860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9:4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5 3808,'-1'-1'82,"1"1"0,0-1 0,-1 1 0,1 0 0,0 0 0,-1-1 0,1 1 0,-1 0 0,1-1 0,-1 1 0,1 0 0,-1 0 0,1 0 0,0 0 0,-1 0 0,1-1 0,-1 1 0,1 0 0,-1 0 0,1 0 0,-1 0 0,1 0 0,-1 0 0,1 0 0,-1 1 0,1-1 0,-1 0-1,1 0 1,-1 0 0,0 1 0,-19 8 1039,9-3-629,-15 7 413,0 1 0,0 1-1,2 1 1,-24 20-1,-85 85 659,132-120-1558,-175 194 752,152-160-495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9:4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1322 2144,'1'0'199,"-1"1"1,0-1-1,0 1 0,0-1 1,0 0-1,0 1 0,1-1 1,-1 1-1,0-1 0,0 0 1,1 1-1,-1-1 0,0 1 1,1-1-1,-1 0 0,0 0 1,1 1-1,-1-1 0,0 0 1,1 1-1,-1-1 0,1 0 1,-1 0-1,1 0 0,18 5 2340,-15-5-2268,0 0-1,0 0 1,0 0 0,-1-1-1,1 1 1,0-1 0,0 0 0,0 0-1,3-2 1,11-6 197,-1-2 0,0-1-1,0 0 1,-1-1 0,-1 0 0,17-20 0,75-100-115,-91 111-253,70-103 175,-51 73-235,-15 16 91,-17 28-29,2 0 0,8-13 0,-12 20-94,1-1 0,-1 0 0,0 1 0,0-1 0,0 0 0,0 0 0,0 0 0,0 0 0,-1 0 0,1 0 0,0 0 0,-1 0 0,0 0 0,1 0 0,-1-4 0,-4 10-213,0 0 0,1 1 0,0-1 1,-5 9-1,1 2 196,0 1 1,2-1-1,0 1 1,0 0-1,2 1 1,0-1-1,1 1 1,0-1-1,2 27 1,1-23 146,0 0 0,8 34 0,-8-49-48,1 0 0,-1 0-1,1 0 1,0-1 0,0 1 0,0 0 0,1-1-1,-1 1 1,1-1 0,0 0 0,1 0 0,-1 0 0,1-1-1,-1 1 1,1-1 0,5 4 0,-7-6-32,0 0-1,0 0 1,0 0 0,0 0 0,0-1 0,0 1-1,1-1 1,-1 1 0,0-1 0,0 0 0,0 0 0,1 0-1,-1 0 1,0 0 0,4-1 0,-2 0 1,0 0 1,-1 0-1,1-1 1,-1 0-1,0 0 1,1 1 0,-1-2-1,5-3 1,3-4 70,-1-1 1,0-1 0,15-21 0,-15 19 2,91-112 168,-82 104-319,2 2 0,0 0 0,37-26 0,-43 36 0,-1 0-49,21-12-1,-32 20 43,0 0 1,1 1-1,-1 0 0,0-1 0,1 1 1,-1 0-1,1 1 0,0-1 1,-1 0-1,1 1 0,0 0 0,5 0 1,-8 1 15,-1-1 0,1 0 0,-1 0 0,1 0 1,-1 0-1,1 1 0,-1-1 0,1 0 0,-1 0 1,0 1-1,1-1 0,-1 0 0,1 1 0,-1-1 0,0 0 1,1 1-1,-1-1 0,0 1 0,0-1 0,1 1 1,-1-1-1,0 1 0,0-1 0,1 1 0,-1-1 0,0 1 1,0-1-1,0 1 0,0-1 0,0 1 0,-2 17-1,2-12 6,-9 47 29,-23 81 0,1-10 618,32-120-270,3-7-9,9-13-18,34-45-237,84-83 0,-116 129-91,30-24 0,-39 35-75,0 0 0,0 0-1,1 0 1,0 0 0,-1 1-1,1 0 1,0 1 0,10-3-1,-16 5 48,-1 0-1,1 0 0,0 0 1,-1 0-1,1 1 0,0-1 1,-1 0-1,1 0 0,-1 0 0,1 1 1,0-1-1,-1 0 0,1 0 1,-1 1-1,1-1 0,-1 0 1,1 1-1,-1-1 0,1 1 1,-1-1-1,1 1 0,-1-1 1,0 1-1,1-1 0,-1 1 1,0-1-1,1 1 0,-1 0 0,0-1 1,0 1-1,0-1 0,1 1 1,-1 0-1,0-1 0,0 2 1,2 24-112,-3 21 391,-14 83 0,16-119-37,-1-11-223,0 0-1,0 0 0,1 0 0,-1 1 0,0-1 0,0 0 1,0 0-1,0 0 0,0 0 0,0 0 0,0 0 1,1 1-1,-1-1 0,0 0 0,0 0 0,0 0 0,0 0 1,0 0-1,1 0 0,-1 0 0,0 0 0,0 0 1,0 0-1,0 0 0,1 0 0,-1 0 0,0 0 0,0 0 1,0 0-1,0 0 0,0 0 0,1 0 0,-1 0 1,0 0-1,0 0 0,0 0 0,0 0 0,1 0 0,-1 0 1,0 0-1,0-1 0,0 1 0,0 0 0,0 0 0,0 0 1,1 0-1,-1 0 0,0 0 0,0-1 0,0 1 1,0 0-1,0 0 0,0 0 0,0 0 0,0 0 0,0-1 1,0 1-1,0 0 0,5-7 130,-1 0 1,0-1-1,3-7 0,1-4-3,4-4-144,1 1 0,20-27 0,-25 39 0,0 1 0,0 0 0,1 0 0,1 1 0,-1 0-1,20-11 1,-21 14 14,1 0-108,0-1 0,18-6 0,-26 11 73,0 1-1,1-1 1,-1 1-1,0-1 1,1 1-1,-1 0 1,1-1-1,-1 1 1,1 0-1,-1 0 1,0 0 0,1 0-1,-1 0 1,1 0-1,-1 0 1,1 1-1,-1-1 1,0 0-1,1 1 1,-1-1-1,1 1 1,-1 0-1,0-1 1,0 1-1,1 0 1,-1 0 0,2 2-1,-2-2 23,-1 1 1,1 0-1,-1 0 1,1 0-1,-1-1 1,0 1-1,0 0 1,0 0-1,0 0 1,0 0-1,0-1 1,0 1-1,-1 3 1,1-1 5,-6 38-13,2-24-13,2 0 0,1 0-1,0 29 1,2-40 22,-1 1 40,1 0 0,0 0-1,1 0 1,3 12 0,-4-18-14,-1 0 0,1 0 1,0 0-1,1 0 0,-1 0 0,0 0 1,1 0-1,-1 0 0,1-1 0,-1 1 1,1-1-1,0 1 0,-1-1 0,1 1 1,0-1-1,0 0 0,0 0 0,0 0 1,0 0-1,1 0 0,1 0 0,3 0 53,0 1 0,0-2 0,0 1 0,-1-1 0,1 0 0,0 0 0,0-1 0,0 0 0,10-3 0,5-3-73,31-13 0,-34 12-15,11-6 30,0-1-1,0-2 1,32-25 0,47-41 171,-56 30-148,-53 53-42,0 0 0,0 0 0,0 0 0,0 0 1,0 0-1,0 0 0,0 0 0,0 0 0,-1 0 0,1 0 1,0 0-1,0 0 0,0 0 0,0 0 0,0 0 1,0 0-1,0 0 0,0 0 0,0 0 0,0-1 0,0 1 1,0 0-1,-1 0 0,1 0 0,0 0 0,0 0 1,0 0-1,0 0 0,0 0 0,0 0 0,0 0 0,0 0 1,0-1-1,0 1 0,0 0 0,0 0 0,0 0 1,0 0-1,0 0 0,0 0 0,0 0 0,0 0 0,0 0 1,0-1-1,0 1 0,0 0 0,0 0 0,0 0 1,0 0-1,0 0 0,0 0 0,1 0 0,-1 0 0,0 0 1,0 0-1,0-1 0,0 1 0,0 0 0,0 0 1,0 0-1,0 0 0,0 0 0,0 0 0,0 0 0,1 0 1,-8 0-257,0 4 203,1-1 0,0 1 1,0 0-1,0 1 0,1-1 1,0 1-1,-7 7 0,1 3 50,0 0-1,1 1 0,0 0 1,1 1-1,1 0 0,1 1 0,1-1 1,-8 34-1,12-42 55,0 0 1,0 15-1,2-22-13,0 1-1,0 0 1,0-1 0,0 1-1,1 0 1,-1-1 0,1 1-1,0-1 1,0 1 0,0-1-1,0 1 1,0-1 0,2 3-1,-3-4-25,1-1 0,-1 1 0,0-1-1,1 1 1,-1-1 0,0 0-1,1 1 1,-1-1 0,1 0 0,-1 0-1,1 1 1,-1-1 0,1 0 0,-1 0-1,0 1 1,1-1 0,-1 0 0,1 0-1,0 0 1,-1 0 0,1 0 0,-1 0-1,1 0 1,-1 0 0,1 0 0,-1 0-1,2 0 1,-1-1 6,0 0 1,1 1-1,-1-1 1,0 0-1,0 0 1,0 0-1,0 0 1,0 0-1,0 0 1,2-1-1,2-5 66,-1 0-1,8-13 0,-11 17-47,23-48 162,23-73 0,-12 31-156,-35 80-286,0 13 236,0 0 0,0 0 0,0 0 0,0 0-1,0 0 1,0 1 0,0-1 0,-1 0 0,1 0 0,0 0 0,0 0-1,0 0 1,0 0 0,0 0 0,0 0 0,-1 0 0,1 0 0,0 0-1,0 0 1,0 0 0,0 0 0,0 0 0,0 0 0,-1 0-1,1 0 1,0 0 0,0 0 0,0 0 0,0 0 0,0 0 0,-1 0-1,1 0 1,0 0 0,0 0 0,0-1 0,0 1 0,0 0 0,0 0-1,0 0 1,0 0 0,-1 0 0,1 0 0,0 0 0,0 0 0,0-1-1,0 1 1,0 0 0,0 0 0,0 0 0,0 0 0,0 0 0,0 0-1,0-1 1,0 1 0,0 0 0,0 0 0,0 0 0,0 0 0,0 0-1,0-1 1,0 1 0,0 0 0,-4 7-47,0-1 1,0 1-1,1 0 0,0 0 1,0 0-1,1 1 0,0-1 1,0 1-1,1-1 0,-2 13 1,3-9 86,0-1 0,1 1 0,0-1 0,0 0 0,1 1 0,0-1 0,6 17 0,-7-25-7,0 1 0,1-1 0,-1 1 0,0-1 1,1 1-1,-1-1 0,1 0 0,0 1 0,-1-1 0,1 0 1,0 0-1,1 0 0,-1-1 0,0 1 0,0 0 0,1-1 1,3 2-1,-2-2 10,-1 1 1,1-2 0,0 1-1,0 0 1,0-1 0,0 0-1,0 0 1,0 0 0,-1 0-1,1 0 1,5-2 0,8-3 48,0-1 0,-1 0 1,0-1-1,24-14 0,56-40 53,-31 18-164,14-8 59,-65 40 5,-1-1 0,0 0 0,16-20 0,-1-3 7,-3-1 0,-1-2 0,30-63 0,161-338 72,-209 426-188,0 1 0,5-16 0,-10 23 13,1 0 1,-1 0 0,0 0-1,0 0 1,-1 0-1,1 0 1,-1 0 0,-1-9-1,1 13 51,0 1-1,0 0 1,0 0 0,0-1-1,0 1 1,-1 0-1,1 0 1,0-1-1,0 1 1,0 0-1,0 0 1,0 0 0,0-1-1,0 1 1,-1 0-1,1 0 1,0 0-1,0 0 1,0-1-1,-1 1 1,1 0 0,0 0-1,0 0 1,0 0-1,-1 0 1,1 0-1,0 0 1,0 0 0,0 0-1,-1-1 1,1 1-1,0 0 1,0 0-1,-1 0 1,1 0-1,0 0 1,-11 5-204,-8 10 156,3 4-5,1 0-1,1 1 0,0 1 0,1 0 0,2 1 1,-18 43-1,-33 148-198,50-166 252,-58 223 23,57-221 122,3 1 1,2 0-1,3 1 0,1-1 1,4 53-1,2-82 176,1-12 95,4-10-195,6-13-16,-11 12-113,16-22 110,29-47 0,-19 27-170,-4 7 12,50-57 0,-60 79-347,17-15 0,-52 82-431,7-20 643,1 1 1,-8 37-1,16-48 145,1-1-1,1 0 0,1 1 0,1 35 0,1-52-6,1-1-1,-1 1 0,1 0 0,0 0 0,0-1 0,0 1 1,1 0-1,0-1 0,3 7 0,-3-9-16,0 1-1,-1-1 1,1 0-1,0 0 0,0 0 1,0 0-1,0 0 1,1-1-1,-1 1 1,0-1-1,1 1 1,-1-1-1,1 0 1,-1 0-1,1 0 0,0 0 1,5 0-1,1 0 34,0 0 0,-1-1 0,1 0-1,0 0 1,0-1 0,0-1 0,0 1 0,15-6-1,-1-1-74,-1-1 0,26-14-1,-18 6 81,-1-1 0,-1-1-1,0-2 1,-2-1-1,0-1 1,39-44 0,-31 27 41,-9 11-170,21-30 1,-43 51 8,-5 4-97,1 4 138,0 0 0,-1 0 0,1 0 0,0 0 0,0 0 0,0 0 0,0 1 0,0-1 1,0 0-1,0 1 0,0-1 0,-2 2 0,0 0-11,0 0 1,0 0-1,0 0 1,0 1-1,0 0 1,0-1-1,1 1 1,0 0-1,-3 4 0,-16 30-67,20-35 101,-4 8-30,1 0 1,0 1 0,1 0-1,0 0 1,-2 22 0,1 55 61,4-78 7,0 0 1,1 1 0,1-1-1,3 13 1,-4-18-1,1 0-1,0 0 1,0 0 0,0 0-1,1-1 1,-1 1 0,1-1 0,0 1-1,1-1 1,4 5 0,-7-8-27,0 0 0,0-1 0,0 1 1,0-1-1,1 1 0,-1-1 0,0 1 1,0-1-1,0 1 0,1-1 0,-1 0 1,0 0-1,0 0 0,1 1 0,-1-1 1,0-1-1,0 1 0,1 0 0,-1 0 1,0 0-1,0-1 0,0 1 0,1 0 1,-1-1-1,0 1 0,0-1 0,0 0 1,0 1-1,0-1 0,0 0 0,0 1 1,1-2-1,2-2 19,0 1 1,0-1-1,0 0 0,-1 0 1,0 0-1,6-9 1,-2-1-4,-1 1 1,0-1-1,-1 1 1,-1-1-1,0-1 1,-1 1 0,0-1-1,-1 1 1,-1-1-1,0 0 1,-1 0-1,-1 1 1,-3-20 0,3 28-61,0 1 0,-1-1 0,1 0 0,-1 1 0,-1-1 0,1 1 0,-1-1 1,0 1-1,0 0 0,-6-7 0,5 9 2,1-1 0,-1 1 0,0 0 0,0 0 0,-1 0 0,1 0 0,-1 1 0,1 0-1,-1 0 1,1 0 0,-1 0 0,-9-1 0,-11-4 212,38 3-230,-1 1-1,20-3 1,5-1 70,3-1-38,0 1 0,1 2 0,-1 2 0,80 5 0,-112-2-20,42 6-126,-47-6 149,0 1 0,1 0 1,-1 0-1,0 0 0,0 0 0,0 1 0,0-1 0,0 1 1,0 0-1,0 0 0,4 3 0,-6-3 12,0-1 1,0 1 0,0-1-1,-1 1 1,1-1-1,0 1 1,-1 0-1,1-1 1,-1 1-1,1 0 1,-1 0-1,0-1 1,0 1-1,0 0 1,0 0-1,0 0 1,0-1-1,0 1 1,-1 0 0,1 0-1,-2 2 1,-1 5-5,0 0 0,-9 16 0,11-24 3,-86 157 392,84-151-147,3-5 119,10-10 294,-2 1-584,45-43 114,-21 19-219,1 1 0,2 1 0,39-24-1,-62 45-15,-9 6-30,1-1 0,-1 1-1,0 0 1,1 0 0,0 1 0,-1-1-1,6-1 1,-8 3 58,0 0 1,0 0-1,0 0 1,-1 0-1,1 0 1,0 0-1,0 0 1,0 0-1,0 0 1,-1 0-1,1 1 1,0-1-1,0 0 1,0 1-1,-1-1 1,2 1-1,-1 0 4,1 0 1,-1 1-1,0-1 1,0 0-1,0 0 0,0 1 1,-1-1-1,1 1 0,0-1 1,0 1-1,0 2 0,4 15-9,-1 0-1,0 0 1,-2 0 0,1 33-1,2 18 37,-3-54 30,-1-4 52,0-1 0,1 0 1,0 0-1,1 0 0,0 0 1,1 0-1,5 11 0,-8-21-95,0 0 0,-1 0-1,1 0 1,0 0 0,0-1-1,-1 1 1,1 0 0,0 0-1,0-1 1,0 1 0,0-1-1,0 1 1,0-1 0,0 1-1,0-1 1,0 0 0,0 0-1,1 1 1,-1-1 0,0 0-1,0 0 1,0 0 0,2 0 0,-2 0-168,0 0 0,0 0 1,0-1-1,0 1 0,0 0 1,0-1-1,0 1 0,1 0 0,-1-1 1,0 0-1,0 1 0,0-1 1,-1 1-1,1-1 0,0 0 1,0 0-1,0 1 0,0-1 1,-1 0-1,1 0 0,0 0 1,-1 0-1,1 0 0,0-1 1,1-12-3633,1 4 1233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9:44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 6816,'-8'-11'3072,"13"11"-2656,-2 0 384,11 0-512,4 0 96,5 0-224,-1 0-32,4 0-64,-2 0 32,-6 0-64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9:4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24 106 7040,'-24'-20'3200,"43"15"-2752,2 1-64,11 4-288,36-8 1088,3 0-640,24-7 256,0 6-480,21-7-128,-8 8-96,5 1 192,-18 2-160,-15 5-1792,-17 5 896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9:4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37 120 8384,'-32'-75'3808,"27"62"-3328,5 1-224,5 9-256,-2-10-352,12 9 192,2 4-1792,6 9 1088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9:48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468 200 1984,'6'-4'1120,"0"-1"0,0 1 0,0-2 0,0 1 0,0 0 0,8-13 0,-14 18-1059,0-1 1,0 1 0,0 0-1,0-1 1,0 1 0,0-1-1,0 1 1,0-1 0,0 1 0,0-1-1,0 1 1,0 0 0,0-1-1,0 1 1,0-1 0,0 1-1,-1-1 1,1 1 0,0 0-1,0-1 1,0 1 0,-1 0-1,1-1 1,0 1 0,-1 0 0,1-1-1,0 1 1,-1 0 0,1-1-1,0 1 1,-1 0 0,1 0-1,-1 0 1,1-1 0,0 1-1,-1 0 1,1 0 0,-1 0-1,1 0 1,0 0 0,-1 0-1,1 0 1,-1 0 0,1 0 0,-1 0-1,1 0 1,-1 0 0,-23 2-197,11 2 165,0 1 0,0 0-1,1 1 1,0 0 0,0 1 0,0 1-1,1 0 1,0 0 0,1 1-1,0 0 1,0 1 0,1 0 0,1 1-1,-11 16 1,12-16 45,0 0 0,1 1-1,0 0 1,1 1 0,1-1 0,-5 20 0,7-23 20,1 1 1,-1-1-1,2 1 1,0 0 0,0-1-1,0 1 1,1 0-1,1-1 1,3 12 0,-4-15 8,2 0 1,-1-1-1,0 1 1,1-1-1,0 0 1,0 1-1,1-2 0,-1 1 1,1 0-1,0-1 1,1 1-1,-1-1 1,1-1-1,-1 1 1,11 5-1,-13-7-42,1-1 0,0 1 0,0-1 0,0 0-1,0 0 1,0 0 0,0-1 0,0 1-1,0-1 1,1 0 0,-1 0 0,0 0 0,0 0-1,0 0 1,0-1 0,0 1 0,1-1-1,-1 0 1,0 0 0,-1 0 0,1 0 0,0-1-1,0 1 1,0-1 0,-1 1 0,1-1-1,-1 0 1,1 0 0,3-5 0,1-1 63,0-1 1,-1 0 0,0 0-1,-1 0 1,0-1 0,4-10-1,18-60 356,-2-38-44,-18 79-261,-5 27-17,1-24-1,-3 33-196,0-1 0,0 1 0,0-1 0,-1 0 0,0 1 0,1-1 0,-1 1 0,0-1 0,-1 1 0,-1-5 0,2 8 22,1 0-1,0 0 1,0-1 0,0 1 0,-1 0-1,1 0 1,0 0 0,0 0 0,-1 0 0,1 0-1,0 0 1,0 0 0,-1 0 0,1 0 0,0 0-1,0 0 1,0 0 0,-1 0 0,1 0 0,0 0-1,0 0 1,-1 0 0,1 0 0,0 1 0,0-1-1,0 0 1,-1 0 0,1 0 0,0 0-1,0 0 1,0 1 0,0-1 0,-1 0 0,1 0-1,0 0 1,0 0 0,0 1 0,0-1 0,0 0-1,-8 9-216,8-8 224,-5 8-24,0 1 1,0 0-1,1 1 1,0-1-1,1 1 1,0 0-1,-1 13 0,-3 8 27,-20 86-22,10-38 114,-39 114 0,0-62-97,31-75 6,21-48 11,-14 32 142,-26 44 0,38-74-50,-1 0-1,-1 0 0,0-1 1,0-1-1,-1 1 1,0-1-1,-1 0 1,-17 11-1,25-18-75,0-1 0,0 1 0,-1-1 1,1 0-1,-1 0 0,1 0 0,-1 0 0,1-1 0,-1 1 0,0 0 0,1-1 1,-1 0-1,1 0 0,-1 0 0,0 0 0,1 0 0,-1 0 0,0-1 0,1 1 0,-1-1 1,1 0-1,-1 0 0,1 0 0,-1 0 0,1 0 0,0 0 0,-1-1 0,1 1 1,0-1-1,0 0 0,0 1 0,0-1 0,0 0 0,0 0 0,-1-3 0,-2-2 8,0 0 0,1 0-1,0-1 1,0 1 0,1-1 0,0 0-1,0 0 1,1-1 0,-3-13-1,4 15-37,1 0 1,-1 0-1,1 0 0,1 0 0,-1 0 0,1 0 0,0 0 0,1 0 1,0 0-1,0 0 0,5-11 0,-2 10 8,0-1 0,0 1 0,0 1 0,1-1 0,1 1 0,-1 0 0,14-11 0,5 0-25,2 1 1,0 1-1,0 1 0,35-12 0,-26 11 22,-1 1 73,0-1 0,61-39 1,-40 16 133,193-150 738,-226 168-848,67-62 143,37-36 124,-97 93-306,-8 3-106,-18 18 55,0 1 0,0 0-1,0 0 1,7-5 0,-6 4-311,-5 6 110,0 7-40,-5 46-58,3-41 306,0 0 0,1 0 0,2 21 0,0 10 49,1 8 50,-2-47-87,1 0 0,0 0 0,1-1 1,-1 1-1,1 0 0,-1-1 0,1 0 0,4 7 1,-5-10-2,-1-1 0,0 0 0,1 1 1,-1-1-1,0 1 0,1-1 1,-1 0-1,1 1 0,-1-1 0,0 0 1,1 1-1,-1-1 0,1 0 0,-1 0 1,1 0-1,-1 1 0,1-1 1,-1 0-1,1 0 0,-1 0 0,1 0 1,-1 0-1,1 0 0,-1 0 0,1 0 1,-1 0-1,2 0 0,0-1 18,0 0 0,0 1 0,-1-1 0,1 0 0,0 0 0,-1 0 0,1 0-1,1-2 1,5-4 43,0-1 1,8-10-1,-12 14-62,46-62 161,-32 41-158,27-29-1,-23 31-1,61-60-140,-75 77-494,-10 11 89,-6 14 288,0 7 120,2-11 136,2 1-1,0-1 1,-2 24 0,3-6 31,1 0 0,2-1 0,7 61 0,-7-92-30,0 0 1,0 0-1,0 0 1,0 0 0,0 0-1,1 0 1,-1 0-1,0 0 1,1 0 0,-1 0-1,1 0 1,-1-1 0,1 1-1,-1 0 1,1 0-1,0 0 1,-1-1 0,1 1-1,0 0 1,0-1-1,0 1 1,1 0 0,-1 0 1,0-1 0,0 0 0,1 0 1,-1 0-1,0 0 0,0 0 0,0 0 1,0-1-1,0 1 0,0 0 1,0 0-1,0-1 0,1 1 0,-1-1 1,0 1-1,1-2 0,5-2 25,-1-1 1,1 0-1,-1-1 0,7-8 0,-12 13-44,24-25 169,38-55-1,-37 47-97,49-53-1,-27 35-98,-47 49-23,2 0-1,-1 1 0,0 0 1,0 0-1,1-1 0,-1 1 1,1 1-1,4-4 0,-6 5 24,1 0 0,-1-1-1,0 1 1,0 0 0,1 0-1,-1 0 1,0 1 0,0-1-1,0 0 1,1 0 0,-1 1 0,0-1-1,0 1 1,0-1 0,0 1-1,1-1 1,-1 1 0,0 0-1,0-1 1,0 1 0,-1 0 0,1 0-1,0 0 1,1 1 0,26 26-131,-22-21 173,0 0-1,1-1 1,0 1-1,0-1 1,0-1 0,1 1-1,0-1 1,0-1-1,13 6 1,-18-9 24,1 0 1,-1-1 0,1 0-1,0 0 1,0 0 0,-1 0 0,1 0-1,-1-1 1,1 1 0,0-1-1,-1 0 1,1 0 0,3-2 0,2-1-5,0-1 0,0 1 0,12-10 0,-9 6 66,2-1 8,-2-1 0,1 0 0,16-17 0,-27 25-119,0 0 0,0-1 0,0 1 0,0-1 0,0 0 0,0 0 1,-1 1-1,0-1 0,1 0 0,-1 0 0,0 0 0,0 0 0,-1-1 0,1 1 1,-1 0-1,1 0 0,-1 0 0,0-1 0,0 1 0,-1 0 0,1 0 0,0 0 0,-2-4 1,1 6-23,1-1 1,-1 1 0,0-1-1,0 1 1,1 0-1,-1-1 1,0 1 0,0 0-1,-1 0 1,1 0 0,0 0-1,0 0 1,-1 0 0,1 0-1,0 0 1,-1 0 0,1 0-1,-1 1 1,1-1 0,-1 1-1,1-1 1,-1 1-1,1 0 1,-1-1 0,0 1-1,1 0 1,-1 0 0,1 0-1,-1 0 1,-2 1 0,-1-1-31,1 1 0,0 0 1,0 0-1,0 0 0,0 0 0,1 1 1,-1 0-1,0-1 0,0 1 1,-5 5-1,2-2 35,1 1 0,0-1 0,1 1 1,-1 0-1,1 0 0,1 1 0,-1 0 0,1 0 0,0 0 0,1 0 1,-1 0-1,1 1 0,1 0 0,0-1 0,0 1 0,0 0 0,1 0 1,0 0-1,1 0 0,0 9 0,1 1 90,2-1-1,0 1 1,11 29 0,-12-41-43,0-1 1,0 1-1,1-1 0,0 1 1,0-1-1,0 0 0,0 0 0,1-1 1,0 1-1,0-1 0,0 0 1,1 0-1,-1 0 0,1 0 1,5 3-1,-6-6 18,0 0 1,0 1-1,1-2 1,-1 1-1,0 0 0,0-1 1,0 0-1,1 0 1,-1 0-1,0 0 0,0-1 1,0 1-1,1-1 1,-1 0-1,0-1 1,0 1-1,5-3 0,4-2 38,0-1 0,0 0 0,21-16 0,131-109 586,-74 56-794,-90 75 122,43-34-190,-44 35 182,0 0 0,0 0 1,0 0-1,0 0 0,1-1 0,-1 1 1,0 0-1,0 0 0,0 0 1,0 0-1,1 0 0,-1 0 1,0 0-1,0 0 0,0 0 1,1 0-1,-1 0 0,0 0 1,0 0-1,0 0 0,1 0 1,-1 0-1,0 0 0,0 0 1,0 0-1,0 0 0,1 0 0,-1 0 1,0 0-1,0 1 0,0-1 1,0 0-1,1 0 0,-1 0 1,0 0-1,0 0 0,0 0 1,0 1-1,0-1 0,0 0 1,1 0-1,-1 0 0,0 0 1,0 1-1,0-1 0,0 0 0,0 0 1,0 0-1,0 0 0,0 1 1,0-1-1,0 0 0,0 0 1,0 0-1,0 1 0,2 11-67,-3 15-35,-2 0 1,-7 31-1,4-28 167,-1 1 0,-2-1 1,-1 0-1,-26 54 0,35-82-19,0 0-1,0 0 1,0 0 0,0 0-1,-1-1 1,1 1 0,-1 0-1,1-1 1,-1 1 0,0-1 0,1 0-1,-1 1 1,0-1 0,0 0-1,0 0 1,0 0 0,0 0-1,-2 0 1,2-1-5,0 0 0,0 0 0,1 0 1,-1 0-1,0 0 0,1 0 0,-1-1 0,0 1 0,1-1 0,-1 1 0,0-1 0,1 0 1,-1 0-1,1 1 0,0-1 0,-1 0 0,1 0 0,-1 0 0,1-1 0,0 1 0,0 0 1,0 0-1,0-1 0,-2-2 0,2 2-34,-1-1 0,1 1 0,0-1 0,-1 1-1,1-1 1,0 0 0,1 1 0,-1-1 0,0 0 0,1 0 0,0 0 0,-1 1 0,1-1 0,1-5 0,-1 7-7,0-1 1,1 0 0,-1 0-1,0 0 1,1 1 0,0-1-1,-1 0 1,1 1-1,0-1 1,0 1 0,0-1-1,0 1 1,0-1 0,1 1-1,-1-1 1,0 1 0,1 0-1,-1 0 1,0 0 0,1 0-1,0 0 1,-1 0 0,1 0-1,-1 0 1,4 0 0,8-2-11,1 1 1,0 0 0,0 1 0,0 1 0,22 1 0,2 1-41,-17-2 57,108-3-2872,-108 1 376,-1-1 0,1 0-1,-1-2 1,21-6 0,-30 9 471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0:2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97 199 1408,'0'-1'39,"0"0"0,0 1 0,0-1 0,0 0 0,0 0 0,0 0 0,0 1 0,0-1 0,0 0 0,0 0 0,0 0 0,0 1 0,1-1 0,-1 0 0,0 0 0,1 1 0,-1-1 0,0 0 0,1 0 0,-1 1 0,1-1 0,-1 0 0,1 1 0,-1-1 0,1 1 0,0-1 0,-1 1 0,1-1 0,0 1 0,-1-1 0,2 1 0,10-12 1524,2-11 1150,12-18 2781,-23 38-5053,6-11 6420,-17 18-4787,3-1-1753,1 0 1,0 1-1,0 0 0,0 0 1,0 0-1,1 0 1,-5 7-1,-19 37 564,4 4-338,2 0 1,-18 73 0,34-107-435,1 0 1,-3 27 0,6-38-48,1-1 0,0 1 0,0 0 0,1 0 1,0 0-1,0 0 0,0 0 0,1-1 0,4 11 0,-5-14-45,0-1 1,1 0-1,-1 1 0,0-1 0,1 0 0,-1 0 1,1 0-1,0 0 0,-1 0 0,1-1 1,0 1-1,0 0 0,0-1 0,1 1 0,-1-1 1,0 0-1,0 0 0,1 0 0,-1 0 1,1 0-1,-1 0 0,1-1 0,-1 1 0,1-1 1,-1 0-1,1 0 0,-1 0 0,1 0 1,-1 0-1,5-1 0,1-1-33,0 0 0,1 0-1,-1-1 1,-1-1 0,1 1 0,0-1-1,12-8 1,13-13-81,-1 0-1,40-42 1,-57 52 80,66-72-28,17-16-329,-98 103 366,0-1 0,1 1 0,-1 0 0,0 0 0,1-1 0,-1 1 0,0 0 0,1 0 0,-1 0 0,0 0 0,1 0-1,-1-1 1,0 1 0,1 0 0,-1 0 0,0 0 0,1 0 0,-1 0 0,0 0 0,1 0 0,-1 0 0,0 0 0,1 0 0,-1 1 0,0-1 0,1 0 0,-1 0 0,0 0 0,1 0 0,-1 0-1,0 1 1,1-1 0,-1 0 0,0 0 0,0 0 0,1 1 0,-1-1 0,0 0 0,0 0 0,1 1 0,-1-1 0,0 0 0,0 1 0,0-1 0,0 0 0,1 1 0,-1-1 0,0 0-1,0 1 1,0-1 0,0 1 0,5 18-19,-1 1 46,17 86 33,-16-90-24,0 0 0,1-1 0,0 1 0,14 22 0,-9-22 7,0-1-1,0 0 0,26 24 0,-30-32-7,0 0 0,1-1-1,-1-1 1,1 1-1,1-1 1,-1 0-1,1-1 1,0 0 0,9 3-1,-16-7-23,-1 1 1,1-1-1,-1 0 0,1 0 1,-1 0-1,1 0 0,-1 0 0,0-1 1,1 1-1,-1 0 0,1-1 1,-1 1-1,0-1 0,1 1 0,-1-1 1,0 0-1,1 1 0,-1-1 1,0 0-1,0 0 0,0 0 1,0 0-1,0 0 0,0 0 0,0 0 1,0 0-1,0-1 0,0 1 1,-1 0-1,2-2 0,1-4-72,1 0 0,-2-1 0,1 1 0,1-9 0,-3 12 57,3-12-65,-1 0 0,-1 0 0,0 0-1,-1-26 1,0 9 13,-1 27 57,0-114-46,-1 101 72,-1 0 1,-1 1-1,0-1 0,-10-26 0,-9-25 163,22 70-184,0-1-1,0 1 0,0-1 1,0 1-1,0-1 0,0 1 1,0-1-1,0 1 0,0 0 1,0-1-1,1 1 0,-1-1 0,0 1 1,0-1-1,0 1 0,1-1 1,-1 1-1,0 0 0,0-1 1,1 1-1,-1-1 0,0 1 1,1 0-1,-1-1 0,0 1 0,1 0 1,-1 0-1,1-1 0,-1 1 1,0 0-1,2-1 0,15-5 128,-13 5-97,26-7 44,1 2 0,0 1 0,43-1 0,-16 1-92,33-1 61,161 9 1,-192-3 51,-43-1 27,0 1 0,29 4 0,-27 2 495,-19-6-630,-11 0 96,7 0-39,-1-1-38,0 1 0,0 0 0,-1 0 0,1 1 0,0-1 0,0 1 0,0 0 0,0 0 0,0 1 0,0 0 0,0 0 0,0 0 0,0 0 0,-6 5 0,3-1-28,-1 1 1,1 0 0,0 0-1,1 1 1,-1 0 0,1 0-1,-5 10 1,0 1 100,2 0 0,0 1-1,2 0 1,-11 33 0,17-43-44,-1-1-1,2 1 1,-1-1 0,1 1-1,1-1 1,-1 1-1,2 0 1,-1-1 0,1 1-1,1 0 1,0-1-1,5 16 1,-6-22-25,1 0 0,-1-1 1,0 1-1,1-1 0,0 1 0,-1-1 0,1 0 1,0 0-1,0 0 0,0 0 0,1 0 0,4 3 0,-6-4-6,0-1-1,0 1 0,0-1 0,1 1 1,-1-1-1,0 0 0,1 1 0,-1-1 0,1 0 1,-1 0-1,0 0 0,1 0 0,-1 0 0,0 0 1,1 0-1,-1-1 0,0 1 0,1 0 1,-1-1-1,0 1 0,1-1 0,-1 1 0,0-1 1,0 0-1,0 0 0,0 1 0,0-1 0,1 0 1,-1 0-1,1-1 0,4-5-14,0-1-1,-1 1 1,0-1-1,0 0 1,0 0-1,5-14 1,19-60-103,-15 38 50,-7 27 49,-2 0 0,0-1 0,0 0 0,-2 0 0,0 0 0,0-21 0,-11 148 3,8-104 13,-1 27 58,9 65 0,-6-89-23,-1 0-1,1 0 1,0 0-1,1 0 1,-1 0-1,2-1 1,-1 1-1,1-1 1,0 0-1,1 0 1,-1 0-1,1 0 1,10 8-1,-13-13-23,0-1-1,0 1 0,0-1 0,0 1 0,0-1 1,1 0-1,-1 0 0,0 0 0,1 0 0,-1 0 0,1-1 1,-1 1-1,1-1 0,0 1 0,-1-1 0,1 0 1,4-1-1,-2 1 1,-1-1 0,1-1 0,-1 1 1,1-1-1,-1 0 0,0 0 0,0 0 0,0 0 0,5-4 1,6-6 14,-1-1 1,0-1 0,21-26 0,-28 32-22,38-47-75,56-91 1,-68 97 18,-33 49 48,0 0-1,0 0 1,0 0 0,0 0 0,0 0-1,0 0 1,0 0 0,0 0 0,0 0 0,0 0-1,0 0 1,0 0 0,0 0 0,0 0 0,0 0-1,0 0 1,0 0 0,0-1 0,0 1 0,0 0-1,1 0 1,-1 0 0,0 0 0,0 0 0,0 0-1,0 0 1,0 0 0,0 0 0,0 0 0,0 0-1,0 0 1,0 0 0,0 0 0,0 0 0,0 0-1,0 0 1,1 0 0,-1 0 0,0 0 0,0 0-1,0 0 1,0 0 0,0 0 0,0 0 0,0 0-1,0 0 1,0 0 0,0 1 0,0-1 0,0 0-1,0 0 1,0 0 0,0 0 0,0 0 0,0 0-1,0 0 1,0 0 0,0 0 0,1 0 0,0 6 22,0 11 18,-1-16-42,-1 23 5,6 99 149,-4-109-132,1 0 1,1 0-1,0 0 1,1-1-1,1 1 1,9 19-1,-13-31-15,-1 0 0,1-1 0,0 1 0,0 0 0,1-1 0,-1 1-1,0-1 1,0 1 0,1-1 0,-1 0 0,1 0 0,-1 1 0,1-1 0,2 1-1,-2-2-9,-1 1 0,0-1 0,0 0 0,0 0 0,0 0 0,0 0 0,0-1 0,0 1 0,0 0 0,1 0 0,-1-1-1,0 1 1,0 0 0,0-1 0,0 1 0,0-1 0,0 0 0,0 1 0,-1-1 0,1 0 0,0 1 0,0-1-1,0 0 1,-1 0 0,1 0 0,0 0 0,0-1 0,9-11-203,-2-1 0,1 0 1,-2-1-1,10-23 0,18-65-550,-29 80 685,2-5 58,2 0 0,14-30 0,-24 57 26,0 0-1,0 1 0,0-1 0,1 1 0,-1-1 0,0 1 0,0-1 0,1 1 0,-1-1 1,0 1-1,1 0 0,-1-1 0,1 1 0,-1-1 0,0 1 0,1 0 0,-1-1 0,1 1 1,-1 0-1,1-1 0,10 11 199,-6-4-113,0 0 1,-1 0 0,0 1-1,4 7 1,-6-8-52,1-1 0,0 0 1,0 1-1,1-1 0,0 0 0,0-1 1,0 1-1,7 6 0,-5-8-1,0 1 0,1-1 0,-1 0-1,1 0 1,0 0 0,0-1-1,0 0 1,0-1 0,0 0 0,0 0-1,0 0 1,0-1 0,0 0 0,12-2-1,0 0 32,-1-1 0,-1-1-1,1 0 1,29-13 0,-24 8-100,0-1 1,-1-1-1,0-2 1,36-27-1,-52 36-37,-1-1 1,0 0-1,0-1 1,6-7-1,-10 11 9,0 0 0,1-1 0,-1 1 0,0 0 0,0 0 0,0-1 0,0 1 0,-1-1-1,1 1 1,-1-1 0,1 1 0,-1-1 0,0 0 0,0 1 0,-1-3 0,1 3 46,0 1 0,-1 0 0,0 0 0,1 0 0,-1 0 0,0 0 0,1 0 0,-1 0 0,0 0 0,0 0 0,0 0 0,0 0 0,0 0 0,0 1 0,0-1 0,0 0 0,0 1 0,0-1 0,0 1 0,-1-1 0,1 1 0,0-1 0,0 1 0,0 0 0,-1 0 0,1 0 0,0 0 0,-1 0 0,-1 0 0,-6 0 9,1 0 0,0 0-1,-9 3 1,8-2 51,0 1 0,1 0 0,-1 1 0,1 0 1,-1 0-1,1 1 0,0 0 0,0 0 0,0 1 0,1 0 0,0 1 0,0-1 0,0 1 0,1 1 1,0-1-1,0 1 0,0 0 0,1 1 0,0-1 0,0 1 0,1 0 0,-6 15 0,7-13-10,0 1 0,0-1 0,1 1 0,1 0-1,0-1 1,0 1 0,1 0 0,0 0 0,1 0-1,0 0 1,1-1 0,0 1 0,1 0 0,0-1-1,0 0 1,1 1 0,10 15 0,-6-12-52,1 0 0,0-1 1,1-1-1,0 0 1,1 0-1,1-1 0,0 0 1,0-1-1,1 0 0,0-1 1,23 11-1,-16-10-194,0-1 1,0 0-1,1-2 0,0-1 1,0 0-1,40 4 0,-57-9-245,0-1 0,0-1 0,0 1-1,0 0 1,-1-1 0,1 0 0,0 0-1,-1 0 1,1 0 0,0-1 0,-1 1 0,1-1-1,-1 0 1,0 0 0,6-4 0,0-2-2478,0-1 0,-1 0 1,12-16-1,-17 20 2068,33-39-4934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9:48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52 6656,'-21'-40'3008,"29"37"-2624,-3-2-480,0 5-32,17-4-224,4 4 192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9:5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23 583 2496,'-23'14'4068,"28"-13"-1609,10-3-378,-7-1-1705,0 0 1,0-1-1,0 0 1,-1 0 0,1-1-1,9-8 1,41-41 651,-41 37-756,252-292 2329,-229 259-2189,19-31 20,-47 65-427,14-17-634,-8 78-81,-14-25 671,-2-1-1,-1 1 0,0 0 0,-4 39 0,-20 80 109,15-98-61,5-24 32,-21 94 75,20-99 23,0-1 0,0 0 0,-1 1 0,-1-2 0,1 1-1,-2 0 1,-8 10 0,13-19-84,1 0 0,-1 0 0,0 0-1,0 0 1,0-1 0,0 1-1,0-1 1,0 1 0,0-1 0,0 0-1,-1 0 1,1 0 0,-4 1-1,4-2-32,0 1-1,0-1 1,0 0-1,-1-1 1,1 1-1,0 0 1,0-1-1,0 1 0,-1-1 1,1 1-1,0-1 1,0 0-1,0 0 1,0 0-1,0 0 1,0 0-1,-2-2 0,-8-8 47,1 0-1,0-1 0,1 0 0,-15-22 0,7 6-3,2-1 1,-20-48-1,23 50-200,7 13 126,-10-22 9,15 33-17,0 0 0,0 1 0,1-1 0,-1 0-1,1 0 1,-1 0 0,1 0 0,0 1 0,0-1 0,1-5-1,-1 8 13,0-1-1,0 1 1,0 0-1,0-1 1,1 1-1,-1 0 1,0 0-1,0-1 0,0 1 1,0 0-1,1-1 1,-1 1-1,0 0 1,0 0-1,0-1 1,1 1-1,-1 0 0,0 0 1,1 0-1,-1 0 1,0-1-1,0 1 1,1 0-1,-1 0 1,0 0-1,1 0 0,-1 0 1,0 0-1,1 0 1,-1 0-1,0 0 1,1 0-1,-1 0 1,0 0-1,1 0 0,-1 0 1,0 0-1,1 0 1,-1 0-1,0 0 1,1 0-1,-1 0 1,0 0-1,0 1 0,1-1 1,-1 0-1,0 0 1,1 0-1,-1 1 1,16 12-239,-13-11 203,31 29 2,89 72-9,-115-96 108,1-2-1,0 1 1,0-2 0,0 1-1,16 4 1,-21-7-17,0-1 0,0 0 1,0-1-1,0 1 0,0-1 0,1 0 0,-1 0 0,0 0 0,0 0 0,0-1 1,0 1-1,0-1 0,1 0 0,-1-1 0,-1 1 0,8-4 0,17-13 148,0-2 0,-2-1 0,28-27-1,10-9 97,-4 11-298,74-43 0,-77 52 80,-22 14-202,44-21 0,-76 43 116,0 0 0,-1 0 0,1 0 0,0 1 0,-1-1 0,1 1-1,0 0 1,0 0 0,0 0 0,-1 0 0,1 0 0,0 0 0,0 1 0,0-1 0,-1 1 0,1 0 0,0 0 0,-1 0 0,1 0-1,-1 0 1,1 1 0,-1-1 0,0 1 0,0 0 0,3 2 0,5 5 1,-1 0 0,0 1-1,15 20 1,-22-27 27,3 5-7,-1-1 1,1 1-1,2 10 0,8 12 421,-14-28-76,-5-15 661,1 6-1024,0 1 1,0 0 0,0 0-1,-1 0 1,0 0 0,0 1-1,-1-1 1,1 1 0,-1 0-1,0 1 1,0-1 0,-1 1-1,0 0 1,1 0 0,-11-4-1,10 6-47,-1 0-1,0 0 1,0 1-1,0 0 1,-1 0-1,1 0 1,0 1-1,0 0 1,0 1-1,-8 1 1,5-1 42,-1 1 0,1 0 0,-1 0 1,1 1-1,0 1 0,0 0 0,0 0 0,1 1 1,-1 0-1,1 0 0,0 1 0,1 1 1,-1-1-1,1 2 0,0-1 0,1 1 0,0 0 1,0 0-1,1 1 0,0 0 0,1 0 1,-1 0-1,2 1 0,-1 0 0,2 0 0,-1 0 1,1 0-1,-2 15 0,2-8 29,2 0 1,0 0-1,0 1 1,2-1-1,3 23 0,-3-33 26,1 0 0,0-1 0,0 1 0,0-1 0,1 1 0,7 11 0,-8-15 14,1 1 1,-1-1-1,1 1 1,0-1-1,0 0 0,1 0 1,-1-1-1,0 1 1,1-1-1,0 1 1,0-1-1,4 1 0,-5-1 6,0-1-1,0 0 0,0-1 1,0 1-1,1 0 0,-1-1 1,0 0-1,1 0 0,-1 0 1,0 0-1,0 0 0,1-1 1,-1 0-1,5-1 0,-3 0-9,1 0-1,0-1 0,0 0 1,-1 0-1,0-1 0,0 1 1,5-5-1,4-6 16,0 0-1,-1 0 1,20-31 0,-16 18 3,-2-1 0,0-1 0,14-44 0,-7 19-44,-20 51-50,0 0 0,-1-1-1,0 1 1,0 0-1,0-1 1,0 1 0,0-1-1,0 1 1,-1-1 0,0 1-1,0-1 1,0 1-1,-1-6 1,1 9 22,0 0 1,0 0-1,0 1 0,0-1 1,0 0-1,0 0 1,0 0-1,0 0 0,0 0 1,0 0-1,0 0 0,0 0 1,0 1-1,-1-1 0,1 0 1,0 0-1,0 0 1,0 0-1,0 0 0,0 0 1,0 0-1,0 0 0,-1 0 1,1 0-1,0 0 1,0 0-1,0 0 0,0 0 1,0 0-1,0 0 0,-1 0 1,1 0-1,0 0 0,0 0 1,0 0-1,0 0 1,0 0-1,0 0 0,-1 0 1,1 0-1,0 0 0,0 0 1,0 0-1,0 0 1,0 0-1,0 0 0,0-1 1,-1 1-1,1 0 0,0 0 1,0 0-1,0 0 0,0 0 1,0 0-1,0 0 1,0-1-1,0 1 0,0 0 1,0 0-1,0 0 0,-4 12-207,0 16 172,1-1 0,1 1 1,3 39-1,0-56 68,0-1 0,1 1 0,0 0 0,0-1 0,1 1-1,1-1 1,-1 0 0,2 0 0,-1 0 0,2-1 0,10 16 0,-14-22 21,1 0 0,-1 0 1,1-1-1,0 1 0,-1-1 1,1 0-1,0 0 0,1 0 1,-1 0-1,0 0 0,0 0 0,5 0 1,-5-1-12,0 0 0,1-1 0,-1 0 0,0 0 0,0 0 0,1 0 0,-1 0 0,0-1 0,0 1 0,0-1 0,1 0 0,-1 0 1,0 0-1,5-3 0,29-17 89,-2-2 1,45-36 0,-45 33-102,229-157 27,-204 152-565,-59 30 504,-1 1 1,1-1 0,0 1-1,0 0 1,-1-1 0,1 1-1,0 0 1,0 0 0,0-1-1,0 1 1,-1 0 0,1 0-1,0 0 1,0 0 0,0 0-1,0 0 1,0 0 0,0 0-1,-1 0 1,1 1 0,0-1-1,0 0 1,0 1 0,-1-1-1,2 1 1,-1 0 10,0 0-1,-1 0 1,1 0-1,0 0 1,0 0-1,-1 0 0,1 0 1,-1 0-1,1 0 1,-1 1-1,0-1 1,1 0-1,-1 0 1,0 0-1,0 2 1,1 6-6,-2 0 0,1 0 0,-3 14 0,2-20-26,-36 203 231,31-177-94,3-15 165,0 0 0,-1 21 0,4-35-258,0 0-1,0 0 1,0 0 0,0-1-1,0 1 1,0 0 0,0 0-1,1 0 1,-1 0-1,0 0 1,0 0 0,0 0-1,0 0 1,0 0 0,0 0-1,0 0 1,0 0 0,0 0-1,0 0 1,0 0 0,0 0-1,0 0 1,0 0 0,0 0-1,0 0 1,0 0 0,0 0-1,0 0 1,0 0 0,0 0-1,0 0 1,0 0 0,0 0-1,0 0 1,0 0-1,0 0 1,0 0 0,0 0-1,1 0 1,-1 0 0,0 0-1,0 0 1,0 0 0,0 0-1,0 0 1,0 0 0,0 1-1,2-7 67,10-31 24,2 1 0,2 0 0,31-52 0,-6 25-121,-35 55-16,0 0 1,1 1-1,-1 0 1,1 1-1,16-12 1,-22 17 14,-1 1 1,1-1-1,0 0 1,0 1-1,0-1 1,0 1 0,0-1-1,0 1 1,0 0-1,0-1 1,0 1-1,0 0 1,0 0-1,0 0 1,0-1 0,0 1-1,0 0 1,0 1-1,0-1 1,0 0-1,0 0 1,0 0-1,0 0 1,0 1 0,0-1-1,0 0 1,0 1-1,0-1 1,0 1-1,0 0 1,0-1-1,0 1 1,-1-1 0,1 1-1,0 0 1,0 0-1,-1-1 1,1 1-1,-1 0 1,1 0 0,0 0-1,-1 0 1,1 0-1,-1 0 1,0 0-1,1 0 1,-1 0-1,0 1 1,1 8 3,0-1 1,0 0-1,-1 1 0,-1-1 1,0 1-1,0-1 1,-4 14-1,-1 15 63,-2 12 31,5-27 112,-3 39 1,6-62-169,0 0 0,0 1 0,0-1 0,0 1 0,0-1 0,0 0 1,0 1-1,0-1 0,0 0 0,0 1 0,1-1 0,-1 1 0,0-1 0,0 0 0,0 1 0,0-1 0,0 0 0,1 1 0,-1-1 0,0 0 0,1 1 0,5-3 184,4-10-11,10-17-174,1 2 0,1 1-1,1 1 1,1 0 0,2 2 0,0 1 0,1 1 0,35-20 0,-49 33-7,-4 3-109,0-1 1,1 1-1,-1 0 1,19-5 0,-26 9 78,0 1 0,0-1 0,0 1 0,0 0 0,0-1 1,0 1-1,0 0 0,0 0 0,0 0 0,0 1 0,0-1 0,0 0 1,0 1-1,0-1 0,0 1 0,0 0 0,0 0 0,0 0 0,0 0 1,-1 0-1,1 0 0,0 0 0,-1 0 0,1 1 0,0-1 1,-1 1-1,0-1 0,1 1 0,-1 0 0,2 2 0,0 2-14,10 16 11,11 27 0,-18-36 85,1-1 0,0 1 0,0-1 0,2 0 0,13 16 0,-20-26-49,0 0 0,0 0 0,1 0 0,-1 0 0,0-1 0,1 1 0,-1-1 0,1 1 0,0-1 0,-1 0 0,1 0 0,0 0 0,0 0 0,0-1 0,0 1 0,-1-1 0,7 1 0,-4-2 12,0 1-1,-1-1 1,1 0 0,0-1 0,-1 1 0,1-1-1,-1 0 1,1 0 0,-1 0 0,4-3 0,8-6 61,-1-1 0,-1-1 0,0 0 0,15-19 1,-29 32-87,21-23 44,-11 14-18,-1-1 0,0-1 0,-1 1 1,0-2-1,0 1 0,-1-1 0,9-20 1,-15 30-41,-1 0 0,1 0 1,-1 0-1,0-1 0,0 1 1,1 0-1,-1 0 0,0 0 1,-1 0-1,1 0 0,0 0 1,-1-2-1,0 3-7,1 0-1,-1 0 1,1-1 0,-1 1-1,1 0 1,-1 0 0,0 1-1,1-1 1,-1 0 0,0 0 0,0 0-1,0 0 1,1 1 0,-1-1-1,0 0 1,0 1 0,0-1-1,0 1 1,0-1 0,0 1-1,-1-1 1,1 1 0,0 0-1,-2-1 1,-2 1-21,1-1-1,-1 1 1,0 0 0,1 1 0,-1-1-1,0 1 1,1 0 0,-1 0 0,1 1-1,-1-1 1,1 1 0,-1 0 0,1 0-1,0 0 1,0 1 0,0-1 0,0 1-1,1 0 1,-1 0 0,1 1 0,0-1-1,0 1 1,-4 4 0,2-1 51,0 1 1,0 0 0,1 0-1,0 0 1,0 0 0,1 1-1,0-1 1,1 1-1,0 0 1,0 0 0,-1 14-1,3-16 27,0-1-1,0 1 0,0-1 1,1 1-1,0 0 0,0-1 1,0 1-1,1-1 0,0 0 1,1 0-1,-1 0 0,1 0 1,0 0-1,1 0 0,-1-1 1,1 1-1,0-1 0,1 0 1,-1 0-1,1-1 0,0 1 1,0-1-1,0 0 0,1 0 1,-1-1-1,1 0 0,0 0 1,9 3-1,2 1 37,0-2-1,1 0 1,0-1 0,0-1-1,0-1 1,24 1 0,-2-4-4,74-10 0,-93 8-387,1-2 0,36-11 0,-45 10-1476,0 1 0,22-14-1,-7 2-1021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9:5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0 986 3648,'0'0'1173,"2"-2"-703,21-13 913,0-1 1,-1-2 0,27-27 0,183-177 2200,-195 190-3176,43-40 507,-108 107-1544,25-32 628,1 1 0,0-1 0,0 1 0,0 0 0,0-1 0,1 1 0,-1 0 0,1 0 0,0 0 0,0 0 0,0 0 0,1 0 0,0 0 0,0 0 0,0 1 0,0-1 0,0 0 0,1 0 0,0 0 0,-1 0 0,2 0 0,2 7 0,-1-4 61,0 0 0,0 0 0,1 0 0,1-1 0,-1 0 1,1 1-1,0-2 0,0 1 0,0 0 0,1-1 0,10 7 0,-5-5 104,-1-1 0,1 0 0,-1-1 0,2 0 1,-1-1-1,0 0 0,1-1 0,0 0 0,0 0 0,0-2 0,0 0 0,19 0 0,-16-2-19,-1 0 0,1-2 0,-1 0 0,0 0 0,0-1 0,0-1 0,-1-1 0,1 0 0,-1 0 0,15-10 0,-14 5-80,0 0 0,0-1 1,-1-1-1,-1 0 0,0 0 0,-1-1 0,0-1 1,13-23-1,-20 31-82,-1 0-1,0 1 1,-1-1 0,1 0 0,-1 0 0,-1-1 0,1 1 0,-1 0 0,-1-1-1,1 1 1,-1-1 0,-1 1 0,1 0 0,-1-1 0,0 1 0,-1 0 0,0 0 0,-4-13-1,5 18 0,0 1-1,1-1 0,-1 1 0,0-1 1,0 1-1,0-1 0,0 1 1,0-1-1,0 1 0,0 0 0,-1 0 1,1 0-1,0-1 0,-1 1 1,1 0-1,-1 1 0,1-1 0,-1 0 1,1 0-1,-1 1 0,1-1 0,-1 1 1,0-1-1,0 1 0,1 0 1,-1-1-1,0 1 0,1 0 0,-1 0 1,0 0-1,0 1 0,1-1 0,-1 0 1,0 1-1,1-1 0,-1 1 1,0-1-1,1 1 0,-1 0 0,1 0 1,-1 0-1,1 0 0,-1 0 0,-1 2 1,-5 4-27,1 1 1,0 0 0,0 0-1,0 0 1,1 1 0,1 0-1,-6 11 1,8-14 46,1 0-1,0 0 1,0 1 0,0-1 0,0 0 0,1 1 0,0-1 0,1 1 0,-1-1-1,1 1 1,1-1 0,1 12 0,0-9 40,0 1 0,1-1 0,0 0 0,1 0 1,0 0-1,0-1 0,1 1 0,0-1 0,1 0 0,12 14 0,-13-17 24,0-1-1,1 1 0,-1-1 1,1 0-1,0 0 0,0-1 1,1 0-1,-1 0 1,1 0-1,-1-1 0,1 0 1,0 0-1,0-1 1,0 0-1,11 1 0,0-2 115,0-1 0,0-1 0,-1 0 0,1-2 0,31-9-1,-12 0 42,56-29-1,-73 32-198,1-1-1,-1-1 0,-1-1 1,0-1-1,-1 0 0,-1-1 1,0-1-1,24-30 0,-21 16-89,-1-1 0,27-64 0,-40 82-10,3-2-86,-4 9-24,-5 6 182,0 0 0,0 0 1,0 0-1,0 0 0,1 0 1,-1 0-1,0 0 0,0 0 1,0 0-1,0 0 0,0 0 1,0 0-1,0 0 0,0 0 1,1 0-1,-1 0 0,0 0 1,0 0-1,0 0 1,0 0-1,0 0 0,0 0 1,0 0-1,0 0 0,0 0 1,1 0-1,-1 0 0,0 0 1,0 0-1,0 1 0,0-1 1,0 0-1,0 0 0,0 0 1,0 0-1,0 0 0,0 0 1,0 0-1,0 0 1,0 0-1,0 1 0,0-1 1,0 0-1,0 0 0,0 0 1,0 0-1,0 0 0,0 0 1,0 1-1,1 10-104,0 0-1,-1 1 1,0-1 0,-3 20-1,0 7 92,-24 208 67,8-107 235,19-138-260,-1 1 0,1-1 0,0 1 0,-1 0 0,0-1 1,1 1-1,-1-1 0,0 1 0,1-1 0,-1 0 0,0 1 0,-2 1 0,2-3-2,1 1-1,-1-1 0,1 1 1,-1-1-1,0 0 1,1 1-1,-1-1 1,0 0-1,1 1 1,-1-1-1,0 0 1,1 0-1,-1 0 1,0 0-1,0 0 1,1 0-1,-1 0 0,0 0 1,0 0-1,0 0 1,-1-1 16,-1 0-1,1 0 1,0 0 0,0 0-1,0 0 1,0 0 0,0-1-1,0 1 1,1-1 0,-1 1-1,0-1 1,1 0 0,-1 0-1,-1-3 1,-67-90 162,59 82-203,0 0 1,-1 1-1,-1 1 1,-27-19-1,28 19-236,12 6-33,7 5 88,54 14-4,-40-9 214,1 0-1,0-1 1,36 2-1,-40-7 27,1 0-1,-1-2 1,29-7 0,53-21 253,-74 23-182,13-5 20,34-10-98,123-58 0,-165 67-252,-31 13 201,0 1 0,0 0 0,0 0 0,1 0 0,-1 0 1,0 0-1,0 0 0,0 0 0,0 0 0,0 0 0,0 0 1,1 0-1,-1 0 0,0 0 0,0 0 0,0 0 0,0 0 0,0 0 1,0 0-1,1 0 0,-1 0 0,0 0 0,0 0 0,0 0 1,0 0-1,0 0 0,0 0 0,0 0 0,1 0 0,-1 0 0,0 0 1,0 1-1,0-1 0,0 0 0,0 0 0,0 0 0,0 0 1,0 0-1,0 0 0,1 0 0,-1 0 0,0 1 0,0-1 0,0 0 1,0 0-1,0 0 0,0 0 0,0 0 0,0 0 0,0 1 1,0-1-1,0 0 0,0 0 0,0 0 0,0 0 0,0 0 0,0 0 1,0 1-1,0-1 0,0 0 0,0 0 0,0 0 0,-1 0 1,1 0-1,0 0 0,0 1 0,-6 6-99,0 1 0,0-1 0,-1-1 0,0 1 0,0-1 0,-12 7 0,-2 3 69,12-9 86,0 1 0,0 0 0,1 0 0,0 1 0,1 0 0,0 1 0,0-1-1,1 1 1,0 1 0,1-1 0,-6 15 0,11-23-20,-1 0 0,1-1 0,-1 1 1,1 0-1,0 0 0,-1 0 0,1-1 0,0 1 0,1 3 1,-1-4-11,0 0 0,0-1 1,1 1-1,-1 0 1,0-1-1,1 1 1,-1 0-1,0-1 0,1 1 1,-1-1-1,1 1 1,-1-1-1,1 1 1,-1-1-1,1 1 1,0-1-1,-1 0 0,1 1 1,-1-1-1,1 0 1,0 1-1,-1-1 1,1 0-1,0 0 0,0 0 1,-1 0-1,1 1 1,0-1-1,0 0 1,7 0 41,-1 0 1,1-1 0,-1 0-1,0 0 1,1 0-1,-1-1 1,0 0 0,10-4-1,56-30 116,-53 25-55,21-12-234,72-56 0,-110 77 101,-2 1 13,16-9-402,-15 13 114,-5 9 234,-9 24-269,6-20 267,-7 28-1,12-37 70,0 0-1,0-1 1,1 1-1,0 0 0,0-1 1,1 1-1,2 12 1,-2-15 31,0 1 0,1 0 1,-1 0-1,1-1 0,0 1 0,0-1 1,1 0-1,-1 0 0,1 1 0,3 2 1,-5-6-27,0 0 1,1 0-1,-1 0 1,0 0-1,0 0 1,0 0-1,1-1 0,-1 1 1,0-1-1,1 1 1,-1-1-1,0 1 1,1-1-1,-1 0 1,3 1-1,-2-1 8,0-1 0,0 1 1,0 0-1,0-1 0,0 1 0,0-1 0,0 0 0,-1 1 0,1-1 1,0 0-1,0 0 0,-1 0 0,1-1 0,1 0 0,37-32 313,43-32-191,-41 37-156,-8 7 53,-1-2 0,-1-1 0,36-38-1,-41 32-63,-2-1 1,-1-2-1,-2 0 0,21-44 0,62-157-75,-102 229 86,14-39-292,-16 41 254,0 0 1,0 0 0,0 1 0,0-1 0,-1 0 0,1 0-1,-1 0 1,-1-7 0,1 11 33,0-1 0,0 1-1,0 0 1,0 0 0,0 0 0,0 0-1,0-1 1,0 1 0,0 0 0,0 0-1,0 0 1,0 0 0,0 0 0,-1-1-1,1 1 1,0 0 0,0 0 0,0 0 0,0 0-1,0 0 1,0 0 0,0 0 0,-1-1-1,1 1 1,0 0 0,0 0 0,0 0-1,0 0 1,0 0 0,-1 0 0,1 0-1,0 0 1,0 0 0,0 0 0,0 0 0,-1 0-1,1 0 1,0 0 0,0 0 0,0 0-1,0 0 1,0 0 0,-1 0 0,1 0-1,-9 7-109,-4 9 120,5-3-59,0 1 1,1-1-1,0 2 1,1-1-1,-4 16 1,0 0 30,-70 223 44,75-236-19,2-1 0,0 1 1,1 0-1,0 0 0,2 32 0,1-42 40,0 0 1,0 1-1,1-1 1,0 0-1,0 0 0,0 0 1,1 0-1,0 0 1,1 0-1,-1-1 0,1 1 1,1-1-1,-1 0 1,1-1-1,8 9 0,-10-11 5,0 0 0,1 0 0,-1 0 0,0-1 0,1 0 0,0 0 0,-1 0 0,1 0-1,0 0 1,0-1 0,0 1 0,0-1 0,0 0 0,0 0 0,1-1 0,-1 1 0,0-1 0,0 0-1,0 0 1,7-1 0,-1 0-17,0-1 1,0 1-1,0-1 0,-1-1 0,1 0 0,12-6 0,12-7 29,90-51 378,-63 22-475,-30 23 63,36-32 0,-56 43 32,1-1 0,-2 0 0,0-1 0,0 0 0,15-29 0,65-158-110,-41 87-92,-43 100 243,6-12-76,-11 23-61,-1 1 0,0-1 0,1 1 0,-1 0 0,0-1 0,1 1 0,-1-1 0,0 1 0,0-1 0,0 1 0,-1-1 1,1 1-1,0-1 0,-1-1 0,1 3 24,-1 0 0,1 0 0,-1 0 0,1 0 0,-1 0 0,1 0 0,-1 0 0,1 0 1,-1 1-1,1-1 0,-1 0 0,1 0 0,-1 0 0,1 0 0,-1 1 0,1-1 0,-1 0 1,1 0-1,-1 1 0,1-1 18,-6 5-67,0-1 1,0 1-1,0 0 1,1 1-1,0-1 1,0 1-1,-4 7 0,-27 50 66,24-41-11,-72 156 48,26-51-62,12-17-47,42-100 118,0 2 7,-12 31 123,15-40-162,0 1-1,1 0 1,-1 0 0,1-1 0,0 1-1,0 0 1,0 0 0,1 7 0,0 5 89,-2-14-88,1-1 0,0 1 0,0-1 0,0 1 0,0-1 0,0 1 0,0-1 0,0 1 0,1-1 0,-1 1 0,0-1 1,1 1-1,-1-1 0,1 1 0,0-1 0,-1 0 0,1 1 0,0-1 0,0 0 0,0 0 0,0 1 0,0-1 0,2 2 0,-2-3 36,2 20-107,-3-15 69,1 0 1,-1 0-1,1 0 0,0 0 0,0 0 0,0 0 0,1 0 0,0 0 0,0 0 0,0-1 1,4 7-1,-4-8 2,0 0 1,0-1-1,0 1 1,1-1 0,-1 0-1,1 0 1,-1 0-1,1 0 1,0 0 0,-1 0-1,1-1 1,0 1-1,0-1 1,0 0 0,1 0-1,-1 0 1,0 0-1,0-1 1,5 1 0,31 1 278,0-1 1,48-7-1,-71 5-566,-1-2-1,0 0 1,1-1-1,-2 0 1,1-1-1,0-1 0,-1 0 1,20-13-1,-27 15-973,-1-1-1,1 0 1,-1 0-1,8-9 1,-13 13 925,0 0 1,0 0 0,0 0-1,-1 0 1,1-1 0,0 1-1,0 0 1,-1-1 0,1 1-1,-1 0 1,1-1 0,-1 1-1,1 0 1,-1-1-1,0 1 1,0-1 0,0 1-1,0-1 1,0 1 0,0-1-1,0 1 1,0-1 0,0 1-1,-1 0 1,1-1 0,-1 1-1,1-1 1,-1 1 0,1 0-1,-2-2 1,-8-9-2013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9:5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11 113 6720,'-9'-29'2170,"9"28"-2142,0 1-1,0 0 0,0 0 1,0 0-1,0-1 1,-1 1-1,1 0 0,0 0 1,0-1-1,0 1 0,0 0 1,0 0-1,0-1 0,0 1 1,0 0-1,0 0 0,0-1 1,0 1-1,0 0 0,0 0 1,0-1-1,0 1 1,0 0-1,0 0 0,1-1 1,-1 1-1,0 0 0,0 0 1,0-1-1,0 1 0,4-4 451,0-1 0,1 1 1,-1 0-1,1 1 0,0-1 0,-1 1 0,2 0 0,-1 0 0,0 1 0,12-5 0,3 2 110,1 0 0,22-3 0,-25 6-336,41-5 58,1 2 1,-1 3 0,116 11-1,-159-7-376,1 1 0,21 5 0,-32-6-833,1 0-1,-2 1 1,1-1 0,0 1-1,7 5 1,6 8-2130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9:5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78 4992,'7'0'14397,"-13"0"-15216,6 0 914,-1 0 0,1-1 0,0 1 0,-1-1-1,1 1 1,0-1 0,-1 1 0,1-1 0,0 0 0,0 1 0,-1-1 0,1 1-1,0-1 1,0 0 0,0 1 0,0-1 0,0 1 0,0-2 0,-1-4 244,1 0 1,0-1-1,0 1 1,2-11-1,0-8-303,-6 33-398,3-5 390,0-1-1,-1 1 0,1-1 1,0 1-1,1-1 0,-2 6 0,5 43-1563,-3-35 496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39:5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6048,'-10'8'2752,"7"4"-2400,-2-7 2144,10-2-1440,-5 5 704,0 1-1024,0-3-224,0 3-320,0-4 224,0-2-1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0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96 2976,'1'-3'339,"1"1"0,-1-1 1,1 0-1,0 1 0,0 0 0,3-4 1,6-5 2719,-9 3-372,0 1-1468,-1 15-165,-8 208-11,6-202-928,0 5 12,-2 0 0,0-1 0,-2 1 0,0-1 0,-1 0 1,-10 23-1,1-9 81,-2-1 0,-29 42 0,41-66-121,0-1-1,0 0 1,-1 0 0,1 0-1,-1-1 1,-1 0 0,1 0-1,-1 0 1,1-1 0,-1 0-1,-9 3 1,12-5-14,0-1 0,0 0 0,0 0 0,0 0 1,0 0-1,0-1 0,-1 1 0,1-1 0,0 0 0,0-1 0,0 1 0,0-1 0,0 0 1,-1 0-1,1 0 0,0 0 0,1 0 0,-1-1 0,0 0 0,0 0 0,1 0 1,-1 0-1,-4-5 0,6 6-55,-10-9 52,0-1 0,0 0 0,1 0 0,-17-23 0,24 27-65,-51-83 221,47 75-226,1 0-1,1-1 1,0 1 0,-4-22-1,-4-37 38,13 63-4,1 0 0,0-1 0,0 1 1,4-19-1,-2 19-63,0 0 0,1 0 0,0 0 0,0 1 0,9-16 0,-9 21 22,0 0 0,1 0 0,0 0 1,-1 0-1,2 1 0,-1 0 0,0 0 0,1 0 0,0 1 0,0-1 0,0 1 0,10-5 0,13-3-23,0 0 0,0 2 0,1 1 0,58-8-1,-35 11 132,104 2-1,-128 4-23,0 2 1,-1 1 0,44 12 0,-53-10-18,0 0 1,0 1 0,-1 1 0,0 1-1,-1 0 1,18 13 0,7 9 79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0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30 2912,'0'-1'60,"0"0"1,0 1-1,1-1 0,-1 0 1,0 0-1,0 1 0,1-1 1,-1 0-1,0 1 0,1-1 0,-1 1 1,1-1-1,-1 0 0,1 1 1,-1-1-1,1 1 0,-1-1 1,1 1-1,0-1 0,-1 1 1,1 0-1,1-1 0,6-4 980,-5-5 1063,-4 19-1657,1 0-260,-1 0 0,0 0 0,-1-1 0,0 1 1,0-1-1,-1 1 0,0-1 0,0 0 0,-1 0 0,-7 11 1,-7 8 571,-34 38 1,8-10-260,22-21-298,1 2 0,2-1 1,2 2-1,1 1 0,2 0 1,1 0-1,-10 57 0,18-73-20,2 0 0,0 0 0,2 0 0,0 1 0,1-1 0,2 0-1,0 0 1,1 0 0,1 0 0,1 0 0,16 39 0,69 125 1153,-78-164-1111,86 134 1318,-95-153-1455,-1 0-1,1 1 0,0-1 0,0 0 0,0 0 0,3 2 1,-1-1 155,-5-4-229,0 0 0,0 0 0,0 0 0,0 0 0,0 0 0,0 0 0,0 0 0,1 0 0,-1 0 1,0 0-1,0 1 0,0-1 0,0 0 0,0 0 0,1 0 0,-1 0 0,0 0 0,0 0 0,0 0 0,0 0 0,0 0 1,0 0-1,1-1 0,-1 1 0,0 0 0,0 0 0,0 0 0,0 0 0,0 0 0,0 0 0,1 0 0,-1 0 0,0 0 1,0 0-1,0 0 0,0 0 0,0-1 0,0 1 0,0 0 0,0 0 0,0 0 0,1 0 0,2-10-94,0-17-1267,-4 1-1549,0 16 1136,0 0 0,1 0 0,2-15-1,6 1-1159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04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 4384,'0'0'103,"-1"0"0,0-1 0,0 1 0,1 0 0,-1 0 0,0 0 0,0 0 0,1 0 0,-1 0-1,0 0 1,0 0 0,1 0 0,-1 0 0,0 1 0,0-1 0,1 0 0,-1 0 0,0 1 0,1-1 0,-1 0 0,0 1 0,0 0 0,-1 1 9,0-1-1,0 1 1,0 0-1,0 0 1,1 0-1,-3 4 1,-1 4 101,0 0 1,-5 14-1,10-22-50,-19 56 727,3 1 1,2 0 0,-11 118-1,24-156-623,0 1-1,1 0 1,4 26 0,-3-38-38,0-1 0,2 0 1,-1 0-1,1 0 0,0 0 1,1-1-1,0 1 0,0-1 1,10 14-1,-12-19-132,1-1 0,-1 0 0,0 0 0,1 1 0,0-1 0,-1-1 0,1 1 0,0 0 0,0-1 0,0 1 0,0-1 0,0 0 0,0 0 0,0 0 0,0-1 0,1 1 0,-1-1 0,0 1 0,4-1 0,4-1 183,0 1 0,0-2-1,0 0 1,14-4 0,-3-1-170,0-1 0,0-1-1,-1-1 1,0-2 0,-1 1 0,-1-2 0,0-1 0,0 0 0,17-18-1,-24 19-64,0 0 0,-1 0-1,-1-1 1,0-1 0,-1 1-1,0-2 1,-1 1 0,-1-1-1,-1 0 1,6-20 0,-7 20 5,-2-1 0,1 0 1,-2 0-1,0 1 0,-1-1 1,-1 0-1,-1 0 1,0 0-1,-1 0 0,-7-27 1,7 37-65,-1 0 0,0 1 1,0-1-1,-1 1 1,1-1-1,-1 1 0,-1 1 1,1-1-1,-1 0 0,0 1 1,0 0-1,-1 0 1,1 1-1,-1-1 0,0 1 1,0 1-1,-1-1 0,1 1 1,-1 0-1,0 0 1,0 1-1,0 0 0,0 0 1,0 1-1,0 0 0,-12-1 1,-2 0-138,12 1-159,1 0 1,0 0-1,-1 1 0,1 0 0,-1 1 1,1 0-1,-1 0 0,1 0 1,-14 5-1,16-2-1583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0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 5472,'-5'-5'5632,"13"5"-3936,6 0-992,14-3 256,7 3-576,10-5 160,4 2-320,10-5 0,-5 8-128,0-4-128,-10 8 0,1-4 224,-8 0-96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0:3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1554 7712,'-6'7'992,"1"-1"0,0 1 1,-4 7-1,8-12-595,0 0 1,-1 1-1,1-1 0,1 1 1,-1-1-1,-1 5 0,2-6-185,0 0-1,0-1 1,0 1-1,0 0 0,0 0 1,0 0-1,0-1 1,0 1-1,1 0 1,-1 0-1,0-1 1,0 1-1,1 0 1,-1 0-1,0-1 0,1 1 1,-1 0-1,1-1 1,-1 1-1,1-1 1,0 2-1,0-2-58,0 1-1,-1-1 1,1 1-1,0-1 1,0 0-1,0 0 1,-1 1-1,1-1 1,0 0-1,0 0 1,0 0-1,-1 0 1,1 0-1,0 0 1,0 0-1,0 0 1,0 0-1,-1 0 1,1 0-1,0-1 1,0 1-1,0 0 1,-1-1-1,1 1 1,1-1-1,5-2 502,-1 1-443,0-1 1,0 0 0,0-1 0,0 1 0,-1-1 0,1 0-1,-1 0 1,0-1 0,6-7 0,39-51 747,-43 53-789,93-144 887,-38 54-674,-33 55-206,68-93 777,-34 69-634,-62 68-312,-1 1 0,1-1-1,-1 0 1,1 1 0,0-1 0,-1 1 0,1-1 0,0 1-1,0 0 1,0-1 0,-1 1 0,1 0 0,0 0-1,0-1 1,0 1 0,0 0 0,-1 0 0,1 0-1,0 0 1,0 0 0,0 0 0,0 0 0,0 0-1,-1 0 1,1 1 0,0-1 0,0 0 0,0 0-1,0 1 1,-1-1 0,1 1 0,0-1 0,0 0-1,-1 1 1,1-1 0,0 1 0,-1 0 0,1-1-1,-1 1 1,1 0 0,-1-1 0,1 1 0,0 1-1,2 2 6,1 1-1,-1 0 0,0 0 0,-1 0 0,4 7 0,2 16-7,-1 0 0,-2 0 1,0 0-1,0 38 0,-5-65-4,4 56 82,-2 0 1,-11 103-1,8-154-141,0 1 0,0-1 0,-1 0 0,0 0 0,0 0-1,0 0 1,-7 11 0,7-14-9,1-1 1,-1 0-1,0 0 0,0 0 0,0 0 1,0 0-1,-1 0 0,1 0 1,0 0-1,-1-1 0,1 1 0,-1-1 1,0 0-1,1 0 0,-1 0 0,0 0 1,0 0-1,1-1 0,-1 1 1,-4-1-1,-2 0-99,-1 0 0,1 0 1,0-1-1,-1-1 0,1 1 1,0-1-1,-15-6 0,5 0 59,1 0-1,-28-18 1,27 18 320,109 42 912,-73-28-976,0-2 0,0 0-1,0-1 1,0-1-1,0 0 1,27-2-1,-37 0-106,0-1-1,0 1 0,1-2 0,-1 1 1,0-1-1,-1 0 0,1 0 0,0-1 1,-1 0-1,1 0 0,-1-1 1,0 0-1,0 0 0,0 0 0,-1-1 1,1 1-1,-1-1 0,7-9 0,51-89-271,7-8 216,-61 99 47,1 1-1,0 0 1,0 0 0,1 1-1,0 1 1,24-16-1,-28 21-28,0-1 0,-1 2 0,2-1 0,-1 1-1,0 0 1,1 0 0,-1 1 0,1 0 0,0 1 0,0-1-1,-1 2 1,1-1 0,8 1 0,2 2-13,0 1 0,-1 0 1,1 2-1,-1 0 0,0 1 1,0 0-1,18 11 0,-31-15 32,-1 0 0,1-1 0,-1 0 0,1 0 1,0 0-1,-1 0 0,1 0 0,5 0 0,-8-1-22,0 0 0,0-1 0,0 1 0,0 0 0,0 0 0,0 0 0,0-1 1,-1 1-1,1-1 0,0 1 0,0-1 0,0 1 0,-1-1 0,1 1 0,0-1 0,-1 1 1,1-1-1,0 0 0,-1 1 0,1-1 0,-1 0 0,1 0 0,-1 0 0,1 1 0,-1-1 1,0 0-1,1 0 0,-1 0 0,0 0 0,0 0 0,1 0 0,-1 0 0,0 1 1,0-1-1,0 0 0,0 0 0,0 0 0,-1-1 0,1-2-50,-1 0 0,1 0 0,-1 1 0,0-1 1,0 0-1,0 0 0,-1 1 0,1-1 0,-1 1 0,0 0 0,0-1 0,0 1 0,-1 0 1,1 0-1,-1 0 0,0 0 0,1 1 0,-1-1 0,0 1 0,0 0 0,-7-4 0,4 3 45,0-1 0,0 2 0,0-1 0,-1 1-1,1-1 1,-1 2 0,0-1 0,0 1-1,0 0 1,1 0 0,-1 1 0,-7 0-1,5 1 14,-1 1 0,1-1 0,0 1 0,0 1 0,0 0 0,-15 7-1,18-7 15,1 0-1,0 0 1,0 1-1,0 0 0,0-1 1,1 2-1,0-1 1,0 0-1,0 1 0,0 0 1,-4 9-1,2-4 29,1 1-1,1 0 1,0 0-1,0 0 1,1 1-1,0-1 1,1 1-1,1 0 0,0-1 1,0 1-1,1 0 1,0 0-1,1 0 1,1-1-1,0 1 1,1 0-1,0-1 1,0 0-1,1 0 1,1 0-1,0 0 1,0 0-1,1-1 1,0 0-1,1 0 1,0-1-1,1 0 1,0 0-1,15 13 1,-13-14-37,1 0 0,0-1 0,0 0 0,1-1 0,-1 0 1,1-1-1,1 0 0,-1 0 0,1-2 0,0 0 0,-1 0 0,1-1 0,1 0 1,-1-2-1,0 1 0,0-1 0,0-1 0,0-1 0,24-5 0,-5-2-27,0-2-1,-1-1 0,50-26 1,80-59-327,-103 58 176,-2-1 1,90-86-1,-37 16-12,-108 105 99,-1 5 75,0-1 0,0 1 0,-1 0 0,1 0 0,0 0 0,-1 0 0,1 0 0,0 0 0,-1 0 0,1 0 0,0-1 1,-1 1-1,1 0 0,0 0 0,-1 0 0,1 1 0,0-1 0,0 0 0,-1 0 0,1 0 0,0 0 0,-1 0 0,1 0 0,0 0 0,-1 1 0,-7 3 33,1 0 1,0 1-1,0 0 0,0 1 1,0 0-1,1 0 0,-10 11 1,-28 38 90,2 1 1,-60 109 0,97-157-63,-4 7 0,1 1 0,0 0 0,-5 17 1,12-30-58,0 1 0,0 0 1,0 0-1,0-1 0,0 1 1,1 0-1,0 0 0,0 0 1,0 0-1,0 0 0,0-1 1,1 1-1,0 0 1,0 0-1,0 0 0,0-1 1,1 1-1,-1-1 0,5 7 1,-5-8-12,0-1 1,0 1 0,1-1-1,-1 1 1,1-1 0,-1 0-1,1 0 1,0 1-1,-1-1 1,1 0 0,0 0-1,0-1 1,0 1 0,0 0-1,0-1 1,0 1 0,0-1-1,0 1 1,0-1-1,0 0 1,0 0 0,0 0-1,0 0 1,3-1 0,0 0-33,0 0 0,0-1 0,0 1 0,0-1 0,0-1 0,-1 1 0,1 0 0,5-5 0,-2 1-27,-1-1 0,0 0 0,0 0 0,-1 0 0,0-1 0,0 1 0,-1-1 0,0-1 1,7-14-1,0-6-143,14-49 1,22-90-250,-23 68 720,-23 91-99,-4 9-111,-3 18-98,-7 110 120,11-104-1,1-1 1,2 1-1,5 34 0,-4-43-63,-1-1 45,1 0-1,1-1 1,0 1-1,8 18 1,-11-30-45,0 1 1,1 0-1,-1 0 1,1-1-1,0 1 1,0-1 0,0 0-1,0 1 1,0-1-1,0 0 1,1 0-1,-1 0 1,1-1-1,-1 1 1,1-1-1,0 1 1,-1-1-1,1 0 1,0 0-1,0 0 1,0 0-1,0 0 1,0-1-1,0 0 1,0 1-1,5-1 1,-2-1-13,0 0 0,-1 0 1,1-1-1,-1 0 0,1 0 1,-1 0-1,0 0 0,1-1 1,-1 0-1,0 0 0,7-6 1,32-31-166,77-90 0,-87 88 30,-1-2 1,-2-1 0,50-97-1,-41 54-73,34-109-1,15-101-170,-88 294 349,0 2 24,0-1 0,-1 1 0,1 0 0,0 0 0,-1-1 0,0 1 0,1-1 0,-1 1 0,0 0 0,0-1-1,-1 1 1,1 0 0,-1-5 0,1 7 10,0 0-1,0 0 1,0-1-1,0 1 1,0 0-1,0 0 0,-1 0 1,1 0-1,0 0 1,0 0-1,0-1 1,0 1-1,0 0 1,0 0-1,0 0 1,0 0-1,0 0 1,0 0-1,0 0 1,-1 0-1,1-1 1,0 1-1,0 0 1,0 0-1,0 0 1,0 0-1,0 0 1,0 0-1,-1 0 0,1 0 1,0 0-1,0 0 1,0 0-1,0 0 1,0 0-1,-1 0 1,1 0-1,0 0 1,0 0-1,0 0 1,0 0-1,0 0 1,0 0-1,-1 0 1,1 0-1,0 0 1,0 0-1,0 0 1,0 0-1,0 1 1,0-1-1,0 0 0,-1 0 1,1 0-1,0 0 1,0 0-1,0 0 1,0 0-1,0 0 1,0 1-1,0-1 1,0 0-1,0 0 1,0 0-1,0 0 1,0 0-1,-5 8 8,0-1 0,1 0 0,0 1 1,0 0-1,1 0 0,-2 9 0,2-11-6,-28 82 60,4 1 0,-26 146 1,46-187 52,2 0 0,2 1 0,2 0 0,2 0 0,2-1 0,19 92 0,-20-133-94,2 11 91,8 21 0,-9-34-120,-1 1 0,1 0 0,0-1 0,0 0 0,1 0 0,-1 0 0,8 7 0,-10-11-7,-1 0 0,1 0 0,0 0 0,0 0 0,0-1 0,1 1 1,-1 0-1,0-1 0,0 1 0,0 0 0,1-1 0,-1 1 0,0-1 0,0 0 0,1 0 0,-1 1 0,0-1 0,1 0 0,-1 0 0,2 0 1,-1-1-12,0 1 0,-1-1 0,1 1 0,0-1 1,-1 0-1,1 0 0,0 0 0,-1 0 1,1 0-1,-1 0 0,1 0 0,-1-1 0,2-1 1,3-5-84,1-1 1,-1 0 0,-1-1-1,6-11 1,-6 11 71,157-324-715,8-37 656,-31 40 250,-57 28 268,-79 290-429,-2 9 5,0 1 1,-1 0-1,1 0 0,0-1 1,-1 1-1,0 0 0,0-1 1,0 1-1,0 0 0,-1-1 1,0-4-1,1 8 3,0 0-1,0-1 0,0 1 1,0 0-1,0 0 1,0 0-1,0-1 0,-1 1 1,1 0-1,0 0 1,0 0-1,0-1 0,0 1 1,0 0-1,0 0 1,0 0-1,0-1 1,-1 1-1,1 0 0,0 0 1,0 0-1,0 0 1,0 0-1,0-1 0,-1 1 1,1 0-1,0 0 1,0 0-1,0 0 0,-1 0 1,1 0-1,0 0 1,0 0-1,0 0 0,-1 0 1,1 0-1,0 0 1,0 0-1,-1 0 1,1 0-1,0 0 0,0 0 1,0 0-1,-1 0 1,1 0-1,0 0 0,0 0 1,0 0-1,-1 0 1,1 0-1,0 0 0,-4 4 20,-1 0-1,1 1 1,1-1 0,-1 1-1,1 0 1,-6 9-1,-5 8-1,-23 35 46,-51 103 0,42-54 211,-35 126-1,50-128 179,-23 141 0,46-196-340,3 0 0,2 0 0,2 1 0,2-1 0,10 61 0,-9-97-44,0-1-1,1 0 1,1 0-1,7 18 0,-9-27-61,-1 1 0,1-1 0,1 1 0,-1-1-1,0 0 1,1 0 0,-1 0 0,1 0-1,0 0 1,0 0 0,0-1 0,0 1 0,1-1-1,-1 0 1,1 0 0,-1 0 0,8 2-1,-6-3-33,1 0 0,0 0 0,0 0-1,0-1 1,0 0 0,0 0 0,0 0 0,12-3-1,-6 0-9,0 0 0,-1-1-1,15-7 1,-10 3-12,0-1 1,-1 0 0,0-1 0,0-1-1,-1-1 1,-1 0 0,0 0-1,-1-1 1,17-23 0,-8 5-180,-2 0 1,-1-1 0,23-56 0,-37 80 195,-2 0 0,1 0 0,-1 0 0,0 0 0,-1-1 0,1 1 0,-2 0 0,1-1 0,-1 1 0,-1-10 0,0 18 35,1-1 1,0 0-1,0 1 1,0-1 0,0 0-1,-1 1 1,1-1-1,0 0 1,-1 1-1,1-1 1,-1 1 0,1-1-1,0 1 1,-1-1-1,1 1 1,-1-1-1,1 1 1,-1-1 0,0 1-1,1-1 1,-1 1-1,1 0 1,-1 0-1,0-1 1,1 1 0,-1 0-1,0 0 1,1 0-1,-1-1 1,0 1-1,1 0 1,-1 0-1,0 0 1,1 0 0,-1 0-1,0 0 1,0 1-1,-2-1 22,0 1 0,0-1 0,0 1 0,0 0-1,0 0 1,-5 2 0,1 2 57,1 0 1,-1 0-1,1 1 0,0 0 0,1 0 0,0 0 1,-1 0-1,2 1 0,-1 0 0,1 0 1,-6 15-1,7-14-30,0 1 0,1-1 0,1 1 1,-1 0-1,1 0 0,1 0 0,0 0 1,0 0-1,2 9 0,-1-7-4,1 0 0,0 0 0,1 0 0,0-1 0,1 1 0,9 18 0,-9-22-31,0 0 0,1-1-1,0 1 1,0-1 0,10 9-1,-13-13-21,0 0 1,0 0-1,0-1 0,0 1 1,1-1-1,-1 1 0,0-1 0,1 0 1,0 0-1,-1 0 0,1-1 0,-1 1 1,1 0-1,0-1 0,0 0 1,-1 1-1,1-1 0,0-1 0,5 1 1,-2-2-17,-1 0 1,1 0 0,-1 0 0,1-1-1,-1 0 1,0 0 0,0 0 0,0-1-1,-1 1 1,1-1 0,4-6 0,6-7-35,22-31 0,-15 18 45,2-1-18,-2-1-1,21-40 1,-41 68 23,0 0 1,0 0 0,0-1 0,-1 1-1,0-1 1,1 1 0,-2-1-1,1 0 1,0-9 0,-2 12 2,1-1 1,0 0-1,-1 0 1,0 0-1,1 0 0,-1 0 1,0 1-1,-1-1 1,1 0-1,0 1 1,-1-1-1,1 1 1,-1-1-1,0 1 0,0 0 1,-4-4-1,-3-4-148,1 2 290,13 15 52,51 69 73,-30-39 120,58 62-1,-81-96-372,0 0-1,0-1 1,0 0-1,0 1 1,0-1-1,1 0 1,-1-1-1,1 1 0,-1-1 1,1 1-1,0-1 1,6 1-1,-3-1-1,-1-1 0,0 0-1,1 0 1,-1-1-1,0 1 1,0-1-1,8-3 1,5-2-27,-1-1-1,0 0 1,0-2-1,21-14 1,158-110 257,-196 133-228,-1-1-1,1 1 1,0-1 0,-1 1-1,1-1 1,0 1 0,-1 0-1,1-1 1,0 1 0,0 0 0,-1-1-1,1 1 1,0 0 0,0 0-1,-1 0 1,1 0 0,0 0-1,0 0 1,0 0 0,-1 0-1,2 0 1,-2 0-8,1 1 0,-1-1 0,1 1 0,-1-1 0,1 0 0,-1 1 0,0-1 0,1 1 0,-1-1 0,0 1 0,1-1 0,-1 1 1,0 0-1,0-1 0,0 1 0,1-1 0,-1 1 0,0-1 0,0 1 0,0 1 0,0 4-4,0 0 1,-1 0 0,-2 11-1,3-15 8,-8 40-8,-9 54 0,11-56 0,3-24 0,-2 32 0,5-48-1,0 1-1,0-1 1,0 1 0,0-1-1,0 1 1,0-1 0,0 0-1,0 1 1,0-1 0,1 1-1,-1-1 1,0 1 0,0-1-1,0 1 1,0-1-1,1 0 1,-1 1 0,0-1-1,0 0 1,1 1 0,-1-1-1,0 1 1,1-1 0,0 0-5,0 0 1,-1 0 0,1 0-1,0 0 1,-1-1 0,1 1-1,-1 0 1,1 0 0,0-1 0,-1 1-1,1 0 1,-1-1 0,1 1-1,-1-1 1,1 1 0,-1-1-1,1 1 1,-1-1 0,0 1-1,1-1 1,-1 1 0,0-1-1,1 0 1,40-60-398,-29 41 377,1 0 1,1 1 0,1 1 0,0 0 0,32-28-1,-46 46 27,4-5 47,1 1 0,0 0 0,0 0 0,0 0 0,11-4-1,-16 8-40,-1 0 0,0 0 0,1 0 0,-1 0 0,0 0 0,0 0-1,1 1 1,-1-1 0,0 0 0,0 0 0,1 0 0,-1 1 0,0-1-1,0 0 1,1 0 0,-1 1 0,0-1 0,0 0 0,0 0 0,0 1-1,0-1 1,1 0 0,-1 1 0,0-1 0,0 0 0,0 1 0,0-1-1,0 0 1,0 0 0,0 1 0,0-1 0,0 0 0,0 1 0,0 0-1,-1 6 19,0 1-1,-1 0 1,0 0-1,0-1 1,-1 1 0,-4 9-1,3-8-19,0 1 0,-4 16 0,8-23-6,-1-1 1,1 0-1,0 0 0,-1 0 1,1 1-1,0-1 1,1 0-1,-1 0 0,0 1 1,0-1-1,2 4 0,-1-5-16,-1 0-1,1-1 0,0 1 0,-1-1 1,1 1-1,0 0 0,0-1 0,-1 1 1,1-1-1,0 1 0,0-1 0,0 0 1,0 1-1,-1-1 0,1 0 0,0 0 0,0 1 1,0-1-1,0 0 0,0 0 0,0 0 1,0 0-1,0 0 0,0-1 0,0 1 1,0 0-1,-1 0 0,3-1 0,13-3-84,1-1 0,-1-1-1,-1-1 1,27-14 0,17-7-16,-50 24 119,19-8 58,1 1-1,0 2 0,33-7 1,-58 16-28,-1-1 0,1 1 1,-1 0-1,0 0 0,1 0 0,-1 1 1,5 0-1,-6 0-14,-1-1 1,1 1-1,-1-1 1,1 1-1,-1 0 1,1 0-1,-1 0 1,1-1-1,-1 1 1,0 1-1,0-1 1,1 0-1,-1 0 1,0 0-1,0 1 1,0-1-1,1 3 1,2 6 14,0 1 1,-1-1-1,-1 1 1,0 0-1,0 0 1,-1 0-1,-1 0 1,0 12-1,0-9-21,0-1 0,1 1 0,1-1 0,6 25 0,-8-37-4,2 6-17,0-1 0,1 0 0,0 0 0,4 7 0,-7-12 0,1 0 0,0 0 0,-1 1 0,1-1 0,0-1 0,0 1 0,0 0 0,0 0 1,0 0-1,0 0 0,0-1 0,0 1 0,0 0 0,0-1 0,0 1 0,1-1 0,-1 0 0,0 1 0,0-1 0,0 0 0,1 1 0,-1-1 1,0 0-1,0 0 0,1 0 0,-1 0 0,0 0 0,3-1 0,2-2-19,-1 0 1,1 0-1,-1-1 0,1 0 1,-1 0-1,0 0 0,-1 0 1,1-1-1,3-5 0,8-6 17,15-12-153,-2-1 0,-1-1-1,41-58 1,-61 71 124,-8 16 42,0 1 0,0-1 1,0 1-1,0 0 1,0-1-1,0 1 0,0 0 1,0-1-1,0 1 0,0-1 1,0 1-1,0 0 1,0-1-1,0 1 0,0 0 1,0-1-1,0 1 1,-1 0-1,1-1 0,0 1 1,0 0-1,0-1 1,-1 1-1,1 0 0,0-1 1,0 1-1,-1 0 0,1 0 1,0-1-1,-1 1 1,1 0-1,0 0 0,-1 0 1,1-1-1,0 1 1,-1 0-1,1 0 0,0 0 1,-1 0-1,1 0 1,0 0-1,-1 0 0,1 0 1,-1 0-1,1 0 1,0 0-1,-1 0 0,1 0 1,-4 0-21,1 1-1,0-1 1,0 1 0,0 0 0,0 0 0,0 0-1,0 1 1,1-1 0,-1 1 0,0-1-1,1 1 1,-1 0 0,-3 3 0,-1 2 29,0 0-1,-12 16 1,-3 9 92,3 1 1,-28 64-1,29-58-84,10-23 34,1 0 1,1 1-1,1 0 1,0 0-1,-2 20 1,7-36-57,0 0 1,0 0-1,-1 0 1,2 1-1,-1-1 1,0 0-1,0 0 1,0 0-1,0 0 1,1 0-1,-1 0 1,0 0-1,1 0 1,-1 0-1,1 1 1,0-2 1,-1 1-1,1-1 1,-1 1 0,1-1 0,-1 0 0,1 1 0,-1-1 0,1 0 0,-1 1 0,1-1 0,0 0 0,-1 0 0,1 0-1,-1 1 1,1-1 0,0 0 0,-1 0 0,1 0 0,0 0 0,-1 0 0,1 0 0,-1 0 0,1-1 0,0 1 0,-1 0 0,1 0-1,-1 0 1,1-1 0,0 1 0,-1 0 0,1-1 0,14-7 39,-1-2 0,0 0-1,-1 0 1,17-16 0,-18 14-29,-10 11-5,170-144 74,-168 141-45,1 1 0,0-1 0,-1 1 0,1 0 0,1 1 0,-1-1 0,0 1 0,10-2 0,-14 3-29,0 1 0,-1 0 0,1 0 0,0 0 1,0 0-1,0 0 0,-1 0 0,1 0 0,0 0 0,0 0 0,-1 1 0,1-1 1,0 0-1,0 0 0,-1 1 0,1-1 0,0 0 0,-1 1 0,1-1 0,0 1 1,-1-1-1,1 1 0,0 1-6,0-1 0,0 0 0,0 1 1,0-1-1,-1 0 0,1 1 0,0-1 1,-1 1-1,0-1 0,1 4 0,0 1-9,-1 1 0,1 0 0,-1-1-1,-1 1 1,-1 8 0,-2 2 18,0 0-1,-2 0 1,-13 30-1,-32 50-49,32-61-3,-74 151-141,21-38 66,9-35 133,51-92-5,-37 62-17,4-22-151,-4-2 0,-97 92 0,113-121-33,-2-2-1,-53 34 1,77-56 118,0 0-1,0-1 1,-1 0 0,-20 6 0,27-11 51,1 1 0,-1-2 0,0 1 0,0-1 1,0 1-1,0-1 0,0-1 0,0 1 0,0-1 0,0 0 0,1 0 0,-1 0 0,0 0 1,0-1-1,-5-3 0,5 2 17,-1 0 0,1-1 1,1 1-1,-1-1 0,0 0 1,1 0-1,0-1 0,0 0 1,-6-9-1,4 5 52,0-1 0,1-1 0,0 1 0,-5-16 0,7 11 59,-1 0 0,2-1 0,0 1 0,1 0 0,1-1 0,0 1 1,4-23-1,-3 17-7,1-4 60,1 0 0,1 0 0,2 0 0,8-27 0,-10 41-132,0 0 0,1 1 0,0 0 1,1 0-1,0 0 0,0 0 1,1 1-1,0 0 0,0 1 0,1-1 1,1 2-1,9-9 0,11-1-475,-1 2 0,2 1 0,54-17 0,9 1-1596,39-15-4928,-119 40 4882,1-1-1,-1-1 1,24-17-1,-5 3-1270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05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2816,'0'-13'917,"1"12"-800,-1 1 0,1-1 0,0 1 0,-1 0 0,1 0 0,-1-1 0,1 1-1,0 0 1,-1 0 0,1 0 0,0-1 0,-1 1 0,1 0 0,0 0 0,-1 0 0,1 0 0,0 0-1,-1 1 1,1-1 0,0 0 0,-1 0 0,1 0 0,0 1 0,0-1 0,1 2 115,1-1 0,-1 0 0,0 0 0,1 0 1,-1 0-1,1 0 0,-1-1 0,1 1 0,-1-1 0,5 1 1,17 4 1319,7 5-631,-17-5-662,1 0 0,18 9 1,-28-11-187,0 0 1,0 0-1,0 1 1,-1-1-1,1 1 0,-1 0 1,0 0-1,-1 1 1,1-1-1,3 6 1,-2-1 48,-1 0 0,1 1 0,-2 0 1,1 0-1,-1 0 0,-1 0 0,0 1 0,0-1 0,0 21 1,-3 8 211,-5 50 1,3-66-183,0 18 157,-3 0 0,-2-1 1,-1 1-1,-2-2 0,-2 1 0,-30 64 1,5-29-45,-59 110 840,87-167-977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08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74 4064,'-3'-3'662,"1"1"0,0 0 0,0-1 0,1 1 0,-1-1 0,0 0 0,-1-4 0,-3-4 1706,2 7-552,7 3-1286,3-2-71,0 0-1,0 1 0,1-1 1,0 2-1,-1-1 1,13-1-1,54-5-516,-57 7 262,60-6 196,152 8 0,-141 1-29,-44-3-316,-43 1 36,-5 19-11277,2-14 9706,-2 11-696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0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58 3968,'-41'0'2384,"58"-2"3989,19-5-4444,-2 1-1261,72-12 220,190-7 0,-221 28-1325,-60-2-2288,-2 2 725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09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1 499 2720,'7'-5'9983,"6"-8"-7438,16-12-1847,33-23 102,134-113 337,-163 131-957,-2-2-1,-1-1 1,44-64 0,-68 87-173,-1 2-83,0 0-1,1-1 1,12-11-1,-18 20 56,0 0-1,0 1 1,1-1-1,-1 0 1,0 0-1,0 0 1,1 1-1,-1-1 1,0 0-1,0 0 1,0 0-1,1 1 1,-1-1-1,0 0 1,0 1-1,0-1 1,0 0-1,0 0 1,1 1-1,-1-1 1,0 0-1,0 1 1,0-1-1,0 0 1,0 1-1,0-1 1,0 0-1,0 0 1,0 1-1,-1 10-68,0 1-1,0-1 1,-1 0-1,-7 21 1,-19 43 34,0-1 57,26-67 4,-15 59-11,16-59 35,0 0 1,0 1-1,1-1 1,0 1 0,0-1-1,1 0 1,1 9-1,-1-15 10,-1 1 0,1 0-1,-1 0 1,1-1 0,0 1 0,-1-1 0,1 1-1,0-1 1,0 1 0,0-1 0,0 1 0,0-1-1,1 0 1,-1 1 0,0-1 0,1 0-1,-1 0 1,3 1 0,-1 0 41,0-1 0,-1 0 0,1-1 0,0 1 0,0 0 1,0-1-1,0 1 0,0-1 0,0 0 0,4-1 0,1 1 29,-1-2 0,1 1-1,-1-1 1,0 0 0,0-1 0,0 0 0,0 0 0,9-5-1,-3-1-70,-1-1-1,0 0 0,-1-1 1,0 0-1,-1-1 0,0 0 1,0 0-1,-2-1 0,1 0 1,-2-1-1,8-19 0,26-69-116,-17 40 78,-21 57-17,-1 0 0,0 0 0,-1-1 0,1 1 0,-1-1 0,0 0 0,0-8 0,-2 28-176,0 0 0,-1 0 0,-5 15-1,3-12 163,-3 25-1,5-23 27,2 1 0,0-1 0,5 34 1,-3-43 72,1 0 0,-1 1 0,2-1 0,-1-1 0,1 1 1,1 0-1,0-1 0,9 14 0,-12-21-89,0 0-1,0 0 1,0 0 0,0 0-1,1 0 1,-1 0 0,0 0-1,1-1 1,0 1 0,-1-1-1,1 0 1,0 0 0,-1 0-1,1 0 1,0 0-1,0 0 1,0-1 0,0 0-1,0 1 1,5-1 0,5 0-672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1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44 2720,'0'-1'219,"0"1"0,-3-2 1971,3 2-1971,0 0 0,0 0 0,-1-1 0,1 1-1,0 0 1,0-1 0,0 1 0,0 0 0,0 0 0,0-1 0,0 1 0,-1 0 0,1-1 0,0 1 0,0 0 0,0-1 0,0 1 0,0 0 0,1-1 0,-1 1 0,0 0 0,0-1 0,0 1 0,0 0 0,0-1 0,0 1 0,0 0 0,1 0 0,-1-1 657,1 0-657,15-4 2246,-7 3-2353,8-3 89,-1 0-1,0 1 0,1 1 1,0 0-1,0 1 0,26 1 1,-39 1-211,-1 1 1,1 0-1,-1-1 1,0 1-1,1 1 1,-1-1-1,0 0 1,0 1 0,0 0-1,0-1 1,0 1-1,3 3 1,-5-4 9,1 0 0,-1 0 1,0 1-1,0-1 1,0 0-1,0 0 1,0 1-1,0-1 0,0 1 1,-1-1-1,1 0 1,0 1-1,-1 0 1,1-1-1,-1 1 1,0-1-1,1 1 0,-1 0 1,0-1-1,0 1 1,0-1-1,0 1 1,0 0-1,-1-1 0,0 3 1,-2 4 51,0 0 0,-1-1 0,0 1 0,-1-1 0,0 0 0,0 0-1,-11 10 1,9-9 41,0 1-1,0 0 0,-7 12 0,13-19-55,0 0 1,0-1-1,1 1 0,-1 0 1,0 0-1,1 0 1,-1 0-1,1 0 0,0 0 1,-1 0-1,1 0 1,0 0-1,0 0 0,1 0 1,-1 0-1,0 0 1,1-1-1,-1 1 1,1 0-1,-1 0 0,1 0 1,0 0-1,0 0 1,0-1-1,1 3 0,1-1 57,-1-1-1,1 1 0,-1-1 1,1 0-1,0 0 1,-1 0-1,1 0 0,0 0 1,1-1-1,-1 1 1,0-1-1,0 0 0,1 0 1,5 1-1,1-1-21,1-1-1,0 0 1,-1 0-1,1-1 1,-1 0-1,14-4 1,-9 2-2131,1 1 1,18-1 0,-13 5-1014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1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256 152 832,'-3'0'200,"0"0"-1,1 0 1,-1 1 0,1-1 0,-1 1 0,1 0-1,-1 0 1,1 0 0,-4 1 0,3 0 72,0-1 0,0 0 0,1 0 0,-1 0 1,0 0-1,0 0 0,-1-1 0,1 1 1,-5-1-1,-19 0 539,1-1 282,-41 5 0,47-3-469,15-1-355,1 0 0,-1 0 1,0 1-1,0-1 1,-5 3-1,8-3-166,1 1 0,0-1 0,0 0 0,-1 0 0,1 1-1,0-1 1,0 0 0,-1 0 0,1 0 0,0 0 0,-2-1 0,16 4 817,11 2-590,1 0 1,0-2 0,-1 0-1,44-3 1,48-8 282,-83 4-474,450-53 1038,287-26 435,-89 52-97,-545 27-1363,174 3 117,-168 2-78,-85-1 66,-52 0-250,-4 0-48,0 0-1,0 0 0,0 0 1,0 0-1,0 0 0,0 0 1,0 0-1,0 0 0,0 0 1,0-1-1,0 1 1,0 0-1,-1-1 0,1 1 1,0 0-1,0-1 0,0 1 1,1-2-1,2-2-497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15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41 3328,'8'-25'1687,"-7"24"-1531,-1 0 0,0 0 0,0 0 0,1 1 0,-1-1 0,1 0 0,-1 0 0,1 1 0,-1-1 0,1 0 0,-1 0 0,1 1 0,0-1 0,-1 1 0,1-1 0,0 1 0,-1-1 0,1 1 0,0-1 0,0 1-1,0 0 1,1-1 0,-1 22 820,1 25-300,-2 0-1,-10 67 0,7-78-407,-14 166 1465,6-1-525,4-55-565,7-118-322,0-21-178,0 0-1,0-1 1,0 1-1,0-1 1,-1 1-1,0 0 0,-2 5 1,-5-87-7818,12 46 5217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15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11 4800,'0'0'113,"-1"0"1,1-1-1,0 1 1,-1-1 0,1 1-1,0-1 1,-1 1-1,1 0 1,0-1-1,0 1 1,0-1-1,-1 1 1,1-1-1,0 0 1,0 1-1,0-1 1,0 1 0,0-1-1,0 1 1,0-1-1,0 0 1,-6 9 1542,-3 0-825,-15 17-1,-2 4-37,-285 304 2732,304-325-3385,0 0 0,0 1 0,1 0 1,1 0-1,-1 1 0,-5 14 0,11-24-112,-1 1-1,1 0 1,0 0 0,-1 0-1,1-1 1,0 1 0,0 0-1,-1 0 1,1 0 0,0 0-1,0 0 1,0 0 0,0 0-1,0-1 1,0 1 0,0 0-1,1 0 1,-1 0-1,0 0 1,0 0 0,1 0-1,-1-1 1,1 1 0,-1 0-1,1 0 1,-1-1 0,1 1-1,-1 0 1,1 0 0,-1-1-1,1 1 1,0-1 0,-1 1-1,1-1 1,0 1-1,0-1 1,-1 1 0,1-1-1,0 1 1,2-1 0,2 1 94,0 0 1,0 0 0,0-1-1,0 0 1,10-1-1,-10 1-34,162-24 884,-120 16-845,96-18 140,-139 26-430,0 0-1,0-1 1,0 2 0,8 0 0,7 4-5853,-5 2 3691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1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35 4736,'3'-21'1530,"-3"21"-1472,0-1-1,0 0 0,0 1 0,0-1 0,1 1 0,-1-1 0,0 0 1,0 1-1,0-1 0,1 1 0,-1-1 0,0 1 0,1-1 0,-1 1 0,1-1 1,-1 1-1,0-1 0,1 1 0,-1 0 0,1-1 0,-1 1 0,1 0 1,-1-1-1,1 1 0,0 0 0,-1-1 0,1 1 0,-1 0 0,1 0 0,-1 0 1,2 0-1,14 2 1858,-15-1-1799,1 0 0,0 1 0,0-1 0,-1 0 0,1 1 0,-1-1 0,1 1 0,-1 0 0,0-1-1,0 1 1,1 0 0,-1 0 0,0 0 0,-1 0 0,2 2 0,0 2 87,0 1 0,0 0 0,1 9 0,-1 3 135,-1 1 0,-1-1 0,0 0 0,-2 1 1,-4 21-1,-27 94 930,13-58-949,2-5 566,54-95-8005,-14 7 4742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1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71 4064,'4'-36'1307,"-4"35"-1244,0-1 1,0 1-1,0-1 1,1 1 0,-1-1-1,0 1 1,1-1 0,-1 1-1,1-1 1,-1 1 0,2-3-1,1-1 219,1-4 2043,-4 9-2287,0 0 1,0-1-1,0 1 0,0 0 1,0 0-1,1 0 0,-1 0 0,0 0 1,0 0-1,0 0 0,0 0 1,0 0-1,0 0 0,0 0 0,0 0 1,0 0-1,0 0 0,1 1 1,-1-1-1,0 0 0,0 0 1,0 0-1,0 0 0,0 0 0,0 0 1,0 0-1,0 0 0,0 0 1,0 0-1,0 0 0,0 0 0,0 0 1,1 0-1,-1 0 0,0 0 1,0 1-1,0-1 0,0 0 0,0 0 1,0 0-1,0 0 0,0 0 1,0 0-1,0 0 0,0 0 0,0 0 1,0 0-1,0 1 0,0-1 1,0 0-1,3 23 1785,-3-17-1946,2 26 872,-1 0-1,-7 51 0,-17 66 1269,2-65-1399,0 3 326,21-84-919,0-1 8,-1-1 0,1 1 0,0-1 0,-1 1 0,1-1 0,0 1 0,-1-1 0,0 0 0,-1 3 0,2-4-229,-1 1 0,1-1 0,-1 0 0,0 1 0,1-1 1,-1 0-1,1 0 0,-1 0 0,0 1 0,1-1 0,-1 0 0,1 0 0,-1 0 0,0 0 0,1 0 0,-1 0 1,0 0-1,1 0 0,-1-1 0,0 1 0,1 0 0,-1 0 0,1 0 0,-1-1 0,0 1 0,1 0 0,-2-1 1,-8-5-3576,5 1 1302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0:30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58 148 11712,'-49'0'5311,"40"0"-4607,18 0 2336,9 0-1792,22-5 1568,10 2-1664,58-14 64,8 5-768,42-11-256,-5 3-128,21-5-3040,-6 10 1632,-12-1-6975,-21 4 4607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1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11 242 3552,'-7'-7'1613,"6"7"-1539,1 0 0,0-1 1,0 1-1,0 0 0,0 0 0,-1 0 1,1 0-1,0 0 0,0 0 0,0 0 1,0-1-1,-1 1 0,1 0 0,0 0 1,0 0-1,0 0 0,0-1 0,0 1 1,0 0-1,0 0 0,0 0 0,0-1 1,0 1-1,0 0 0,-1 0 0,1 0 1,0-1-1,0 1 0,0 0 0,0 0 1,0 0-1,1-1 0,-1 1 0,0 0 1,0 0-1,0 0 0,0 0 0,0-1 1,0 1-1,0 0 0,0 0 0,0 0 1,0-1-1,1 1 0,-1 0 0,0 0 1,0 0-1,0 0 0,0 0 0,0 0 1,1-1-1,-1 1 0,0 0 0,0 0 1,0 0-1,1 0 0,23-32 3584,1-1-2228,-7 12-922,0 2 0,2 0 0,24-18 0,-31 28-427,1 0 0,0 1-1,1 0 1,-1 1 0,1 1-1,27-8 1,-37 13-68,0 0 1,-1 0-1,1 1 0,0-1 1,0 1-1,0 0 0,0 1 1,0-1-1,0 1 0,-1 0 1,1 0-1,0 1 0,-1-1 1,1 1-1,0 0 0,-1 0 1,0 0-1,0 1 0,0 0 1,0 0-1,0 0 0,0 0 1,-1 0-1,1 1 0,-1-1 1,0 1-1,4 7 0,36 70 715,5 8 448,-46-85-1034,1 0 0,-1 0-1,1-1 1,0 1-1,0-1 1,0 0 0,1 0-1,-1 0 1,1 0 0,7 4-1,-9-6-99,0 0-1,0-1 1,0 1-1,0-1 0,0 1 1,0-1-1,0 0 1,0 0-1,0 1 1,0-2-1,0 1 1,0 0-1,0 0 1,0-1-1,0 1 1,0-1-1,0 1 0,0-1 1,-1 0-1,1 0 1,0 0-1,0 0 1,-1 0-1,1 0 1,0-1-1,1 0 1,6-7 0,0-1 1,0 1-1,-1-1 1,-1-1 0,0 1-1,0-1 1,-1-1-1,7-16 1,-8 17-1862,-1-1 1,3-16 0,-3 18-427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1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37 5568,'-1'0'63,"1"0"0,0 0 0,0 0 0,-1 0 0,1 0 0,0 0 0,0 0 0,-1 0 0,1 0 0,0-1 0,0 1 1,-1 0-1,1 0 0,0 0 0,0 0 0,-1 0 0,1-1 0,0 1 0,0 0 0,0 0 0,-1 0 0,1-1 0,0 1 0,0 0 0,0 0 0,0 0 0,0-1 0,-1 1 1,1 0-1,0 0 0,0-1 0,0 1 0,0 0 0,0 0 0,0-1 0,0 1 0,0 0 0,0-1 0,0 1 0,0 0 0,0 0 0,0-1 0,0 1 0,0 0 1,0 0-1,0-1 0,1 1 0,-1 0 0,0-2-65,8-2 3831,17-1-2302,-2 1-782,-10 0-311,0 1 0,26-2 1,-33 5-377,0-1 1,0 1-1,0 1 1,0-1-1,0 1 1,0 0-1,0 1 1,9 2-1,-14-3-59,0-1 1,0 0-1,0 1 0,-1-1 0,1 1 0,0-1 0,0 1 1,0-1-1,-1 1 0,1 0 0,0-1 0,-1 1 0,1 0 1,-1 0-1,1-1 0,0 1 0,-1 0 0,0 0 0,1 0 1,-1 0-1,1-1 0,-1 1 0,0 1 0,0 0 16,0-1 0,0 1 0,0-1 0,0 1-1,-1-1 1,1 1 0,-1-1 0,1 1 0,-1-1-1,1 0 1,-1 1 0,0-1 0,-1 2 0,-3 4 86,-1 1 0,-1-1 0,-12 11 0,16-16-101,-24 21 71,12-11 47,1 0 0,1 1 0,0 0 0,1 1 0,-21 30 0,32-43-89,1 0 0,-1-1-1,1 1 1,0 0 0,0 0 0,-1-1 0,1 1 0,0 0-1,0 0 1,0 0 0,0-1 0,0 1 0,0 0 0,0 0 0,0 0-1,0-1 1,0 1 0,0 0 0,0 0 0,1 0 0,-1-1 0,0 1-1,1 0 1,-1-1 0,0 1 0,1 0 0,-1-1 0,1 1 0,-1 0-1,1-1 1,0 1 0,-1-1 0,1 1 0,-1-1 0,1 1 0,0-1-1,-1 1 1,1-1 0,0 0 0,1 1 0,2 1 88,1 0-1,0 0 1,0-1-1,0 1 1,7 0-1,14 0 59,1-1-1,30-2 0,-8 0-153,-21 1-53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1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5568,'-3'1'2603,"1"7"-1359,2 15-768,-1-11 22,-2 18 59,-3-1-1,0 0 1,-14 37-1,0 3 98,-49 266 1523,36-157-1234,12-44 219,20-121-426,3-9 24,8-14 365,2-4-1068,28-31 9,-1-1 1,51-84-1,-47 66-219,50-58 0,-86 114 115,-2 2-24,0 0-1,0 1 1,0 0-1,1 0 1,0 0 0,9-6-1,-15 11 51,1-1-1,0 1 0,0 0 0,-1 0 0,1 0 0,0-1 0,0 1 1,0 0-1,-1 0 0,1 0 0,0 0 0,0 0 0,-1 1 1,1-1-1,0 0 0,0 0 0,0 0 0,-1 1 0,1-1 1,0 0-1,-1 1 0,1-1 0,0 1 0,-1-1 0,1 1 0,0-1 1,-1 1-1,1-1 0,0 2 0,1 0-5,-1 0-1,1 0 1,-1 0-1,1 1 1,-1-1-1,0 0 1,2 6-1,2 13-2,-1-1 0,-1 2 0,-1-1 0,0 38 0,-13 87 419,5-112-128,-16 59-1,21-90-253,-1 0 1,1 0-1,0 0 1,-1 0-1,-3 5 1,5-8-168,-1 1 0,1-1 0,0 1 0,0-1 0,-1 1 0,1-1 0,0 0 1,-1 1-1,1-1 0,0 1 0,-1-1 0,1 0 0,-1 1 0,1-1 0,-1 0 1,1 0-1,-1 1 0,1-1 0,-1 0 0,1 0 0,-1 0 0,1 0 0,-1 0 0,1 0 1,-1 1-1,1-1 0,-1 0 0,1 0 0,-1-1 0,1 1 0,-1 0 0,1 0 1,-1 0-1,1 0 0,-2-1 0,0-3-1790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1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1 4992,'-47'4'4801,"-16"11"-2783,16-3-992,-17 2-65,-61 23 0,103-29-906,1 0-1,0 2 1,1 0-1,0 2 1,1 0-1,-26 21 1,37-26-4,-2 0 56,1 1-1,0 1 0,1 0 0,0 0 0,-9 14 0,7-3 65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22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19 2720,'0'-1'176,"1"-1"1,-1 1-1,0-1 0,1 1 1,0 0-1,-1-1 1,1 1-1,0 0 0,0 0 1,0-1-1,1 0 1,-2 2-113,0 0 1,0-1-1,1 1 1,-1 0-1,0 0 1,0 0 0,1 0-1,-1 0 1,0 0-1,1-1 1,-1 1-1,0 0 1,0 0-1,1 0 1,-1 0 0,0 0-1,1 0 1,-1 0-1,0 0 1,1 0-1,-1 1 1,0-1-1,0 0 1,1 0-1,-1 0 1,0 0 0,0 0-1,1 0 1,-1 1-1,0-1 1,0 0-1,1 0 1,0 2 3,1 0 1,-1 0-1,0 0 0,1 0 1,-1 0-1,0 1 1,-1-1-1,1 0 0,0 0 1,-1 1-1,1-1 0,0 3 1,0 9 160,-1-1 1,0 1-1,-3 16 1,1-1 4,-25 360 1094,-19 56 437,11 20 246,26-155-676,11-218-435,17 122 0,-1-90 92,-17-94 214,-2-28-942,-2-5-513,0-8-2806,5 3 1178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2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801 21 1728,'0'-1'154,"0"1"0,0-1-1,0 0 1,0 0 0,0 0 0,0 1 0,0-1-1,1 0 1,-1 0 0,0 1 0,0-1 0,1 0 0,-1 0-1,0 1 1,1-1 0,-1 0 0,1 1 0,-1-1-1,1 1 1,-1-1 0,1 0 0,-1 1 0,1-1 0,0 1-1,-1-1 1,1 1 0,1-1 0,0 0 200,-68 29 1747,44-16-1674,8-6-185,0 1 1,1 0 0,0 1-1,1 1 1,-1 0 0,2 0 0,-19 20-1,11-5-98,1 1 0,2 0 1,-27 54-1,-26 90-42,48-113-2,11-31 34,2 0 0,1 0 0,0 0 0,2 1 0,1 0 0,2 0 0,0 50 0,20 81 475,-1-26-194,-5 98 710,-12-168-328,-14 112 1,5-122-257,-24 84 1,23-106-279,0-2 1,-2 1-1,-1-2 0,-27 41 1,23-43-48,0-2 1,-2 0-1,-31 29 0,35-38-45,-1 0-1,0-1 0,-1-1 1,-1-1-1,-33 16 1,43-23-84,5-1-451,-1 0 1,1-1-1,-1 0 0,0 0 1,0 0-1,-4 1 0,2-2-1247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28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6 346 3808,'-1'-1'393,"0"0"0,1 0 1,-1 0-1,1 0 0,-2-6 4931,10-2-1697,42 10-2000,-27-1-1311,0 0 0,1-2 0,-1-1 0,0 0 0,0-2 1,40-14-1,-55 15-223,1 0 1,-1 0 0,0-1 0,0 0-1,-1 0 1,0-1 0,0 0-1,0-1 1,-1 1 0,12-16-1,-15 18-74,0-1 0,-1 1 0,0-1-1,1 0 1,-1 0 0,-1 0 0,1 0-1,-1 0 1,0 0 0,0-1-1,-1 1 1,1 0 0,-1-1 0,0 1-1,-1 0 1,1-1 0,-1 1 0,0 0-1,0 0 1,-4-9 0,2 7-59,0 0-1,-1 1 1,0-1 0,0 1 0,0 0-1,-1 0 1,0 1 0,0-1 0,-1 1 0,1 0-1,-1 0 1,0 1 0,-1 0 0,1 0-1,-12-5 1,14 7 25,-1 0-1,0 0 1,-1 0 0,1 1-1,0 0 1,0 0-1,0 0 1,-1 1 0,1 0-1,0 0 1,-1 0-1,1 0 1,0 1-1,0 0 1,-1 0 0,1 1-1,0-1 1,0 1-1,0 0 1,0 1 0,1-1-1,-1 1 1,-6 5-1,3-1-20,1 0-1,0 1 1,0 0-1,0 0 1,1 1-1,1-1 1,-1 1-1,1 1 1,1-1-1,0 1 1,0 0-1,-3 14 1,3-7 105,1 1 0,0-1 1,1 1-1,1-1 0,1 1 1,2 28-1,0-35 41,-1 0 0,2-1 0,-1 1 0,2-1-1,-1 0 1,1 0 0,1 0 0,0 0 0,0-1 0,1 0 0,0 0-1,1 0 1,0-1 0,14 14 0,-14-17-11,0-1 0,0 0 0,0-1 0,1 1 0,-1-1-1,1-1 1,0 1 0,0-1 0,0-1 0,12 2 0,5-2 17,0 0-1,27-3 1,109-11-10,-138 10-1327,-1-2 330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29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 3232,'-3'-2'278,"1"1"0,-1 0 0,1 0 0,-1 0 0,0 1 0,1-1 1,-1 1-1,-5-1 0,-13 0 5782,20 1-5599,10 1 983,1 0 0,13 3 0,51 15-416,-49-11-645,-15-5-335,0 1-1,0 1 0,0 0 1,-1 0-1,0 1 0,0 0 1,12 11-1,-11-6-576,0-2-6078,-5-8 2453,3-1 1450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29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39 4640,'1'-5'501,"-1"2"-77,1 1 1,-1-1 0,1 0 0,0 0-1,0 1 1,0-1 0,0 0 0,0 1 0,0-1-1,3-2 1,-4 5-384,0 0 1,0 0-1,-1 0 0,1 0 1,0 0-1,-1 0 993,1-1-993,0 1 0,0 0 1,0 0-1,0 0 0,0 0 1,0 0-1,0 0 0,0 0 1,0 0-1,0 0 0,0 0 1,0 0-1,0 0 0,0 0 1,0 0-1,0 0 0,0 0 1,0 0-1,0-1 0,-7 4 635,-4 7-140,1 1-1,0 0 1,-12 16 0,21-25-503,-8 12 84,0 0 1,1 1-1,1-1 0,1 1 1,0 1-1,1-1 0,1 1 1,0 0-1,1 0 0,0 0 1,1 27-1,2-31-3,1 0 0,1 0 1,0 0-1,0-1 0,1 1 1,1-1-1,8 18 0,-8-20-112,1 0 0,0 0 0,0 0 0,1-1 0,0 1 0,1-1 0,0-1-1,0 0 1,9 8 0,-14-14-303,0 1-1,-1-1 1,1 0-1,0 0 1,0 0-1,0 0 0,-1 0 1,1-1-1,0 1 1,0-1-1,0 1 1,3 0-1,8 1-1820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3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44 5152,'-14'-23'2336,"11"9"-2048,-2 11 288,10 3-384,-5-3-640,0 6 224,0 0 128,8 6 96,1-1-1056,1 3 608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0:32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14 4800,'-6'-14'5541,"-14"20"-832,2 4-4195,2 1-1,-1 0 1,1 1 0,1 0-1,0 2 1,1 0-1,0 0 1,2 1-1,-17 24 1,-4 10-84,2 2 0,3 2 0,1 0-1,3 2 1,3 0 0,2 2 0,2 0 0,3 1 0,-7 62 0,14-61-229,2 1 0,3 0 1,7 71-1,-3-117-825,0 1-1,2-1 1,-1 0 0,11 23 0,-12-30 249,1-1 0,0 0 0,1-1 0,-1 1 0,1 0 0,0-1 1,1 0-1,-1 0 0,1 0 0,0-1 0,0 1 0,9 4 0,12 4-2200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3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74 2656,'7'-23'1141,"-6"16"-461,1 1-1,0-1 0,1 1 1,5-12-1,-4 11 840,-4 13-786,-1 1-707,-8 47 1536,-21 69 0,-7 38-425,-3 140 836,38-279-1715,2-17-118,0-1 1,0 0-1,-1 0 1,-1 9-1,1-7 616,3-20 163,-2 5-714,1 0 1,4-16 0,-2 7-109,1 5-36,0-1-1,1 1 0,0 0 1,9-16-1,0 0 33,-8 17-64,2-1-1,-1 1 1,1 1 0,1-1-1,0 2 1,1-1-1,16-14 1,-12 14-79,-1 1 0,1 0-1,1 1 1,-1 0 0,2 2 0,16-7-1,-25 11 16,1 1 0,0 0 0,8-1-1,-14 2 14,-1 1 0,1 0 0,0-1 0,-1 1-1,1 0 1,0 0 0,0 0 0,-1 1 0,1-1-1,0 0 1,-1 1 0,1-1 0,0 1 0,-1-1-1,1 1 1,-1 0 0,1-1 0,-1 1 0,1 0-1,-1 0 1,2 2 0,-2-2 27,-1 0 0,1 1-1,-1-1 1,0 1 0,1-1 0,-1 1 0,0-1-1,0 1 1,0-1 0,0 1 0,0-1 0,0 0-1,-1 1 1,1-1 0,0 1 0,-1-1-1,1 1 1,-1-1 0,0 2 0,-1 1 16,0 0 1,0-1-1,0 1 0,0 0 1,-5 5-1,-2 0 25,0-2 0,0 1 0,-1-1 0,1 0-1,-2-1 1,1-1 0,-1 1 0,1-1 0,-17 4 0,11-6 2,-1 2-79,16-4 19,1-1-1,-1 1 1,1 0-1,-1-1 1,1 1 0,-1-1-1,1 1 1,-1 0-1,1-1 1,0 1-1,-1 0 1,1 0 0,0-1-1,-1 1 1,1 0-1,0 0 1,0-1-1,0 1 1,0 0 0,0 0-1,0 1 1,1 4 28,0 0-1,1 0 1,0 0 0,0 0 0,0 0 0,0-1 0,1 1-1,4 5 1,1 6 7,16 26 392,37 53 1,-39-64-159,-18-24-304,0-1 1023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31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213 157 2816,'2'-2'240,"0"0"1,-1 0 0,1-1-1,-1 1 1,0 0-1,1 0 1,-1-1-1,0 1 1,1-5 0,5-10 1881,-5 13-1796,0 1 0,0-1 0,-1 1 0,1-1 0,-1 0 0,0 0 0,0 0 0,-1 0 0,1 0 0,-1 1 0,0-1 0,0 0 0,0-7 0,-1 9-257,1 0 1,0-1-1,-1 1 1,1 0 0,-1-1-1,0 1 1,0 0-1,0 0 1,0 0 0,0 0-1,0 0 1,-1 0-1,1 0 1,-1 0 0,1 0-1,-1 1 1,0-1-1,1 1 1,-1-1 0,0 1-1,0-1 1,0 1-1,0 0 1,-4-1 0,0 0 2,1 1 1,-1 0-1,1 0 1,-1 1-1,1 0 0,-1 0 1,1 0-1,-1 1 1,1-1-1,-1 1 1,-6 3-1,-2 0 27,0 1-1,1 1 1,-17 9 0,25-12-69,0 1 1,1-1 0,-1 1 0,1-1-1,-1 1 1,1 0 0,1 1 0,-1-1-1,1 1 1,-1 0 0,1 0 0,1 0 0,-1 0-1,1 0 1,0 0 0,0 1 0,0-1-1,1 1 1,-2 10 0,2-5 92,0-1 1,1 1-1,1-1 1,-1 1 0,2 0-1,-1-1 1,2 0-1,-1 1 1,9 19-1,11 12 176,-17-34-198,0 0-1,-1-1 1,0 2 0,-1-1-1,0 0 1,0 1 0,2 12-1,-4-16-77,0 2 109,-1-1 0,0 0 0,0 11 0,-1-15-92,1 0-1,0 0 0,-1 0 1,0 0-1,1 0 0,-1 0 1,0 0-1,0-1 0,0 1 1,0 0-1,-1 0 0,1-1 1,0 1-1,-4 2 0,-2 4 65,-8 5 278,-6 0-2030,19-10 538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3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89 4384,'-1'-1'182,"-1"-1"88,0 1 1,1 0-1,-1-1 0,1 1 1,0-1-1,-1 0 0,-1-3 1,3 5-209,0 0 0,0 0-1,0-1 1,0 1 0,0 0 0,0 0 0,0-1 0,0 1 0,0 0 0,0-1 0,0 1 0,0 0 0,0-1 0,0 1 0,0 0-1,0 0 1,0-1 0,0 1 0,0 0 0,1 0 0,-1-1 0,0 1 0,0-1 0,11-5 1781,96-22 3130,59-2-3887,-154 30-1333,0-1 0,0 2 0,-1-1-1,1 2 1,0 0 0,-1 0 0,1 1 0,12 4 0,-11-3-974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32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32 4576,'-5'-20'2048,"10"12"-1760,-5 5 960,10 6-736,3-3 1280,5 4-1024,4-4 480,5 8-736,4 0 0,1 0-320,9 1-32,4 2-96,8 6 32,2-2-64,7 2-1792,-3-3 992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3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6 2560,'0'0'132,"0"0"0,0-1 1,0 1-1,0 0 0,1 0 0,-1-1 0,0 1 1,0 0-1,0-1 0,0 1 0,1 0 1,-1 0-1,0-1 0,0 1 0,1 0 0,-1 0 1,0-1-1,1 1 0,-1 0 0,0 0 0,1 0 1,-1 0-1,0-1 0,1 1 0,-1 0 1,0 0-1,1 0 0,-1 0 0,0 0 0,1 0 1,-1 0-1,0 0 0,1 0 0,-1 0 1,0 0-1,1 0 0,-1 0 0,0 1 0,1-1 1,-1 0-1,0 0 0,1 0 0,-1 0 0,0 0 1,1 1-1,-1-1 0,0 0 0,0 0 1,1 1-1,-1-1 0,0 0 0,0 0 0,0 1 1,1-1-1,-1 0 0,0 1 0,0-1 1,0 0-1,0 1 0,1-1 0,3 15 4680,-3-5-5577,-1 0 3586,0-29-1760,-12 33-1589,-2 0 608,8-3-33,-3 2 197,7-12 142,1-6 292,-1-5-602,-3 15-702,-2 3 669,-3 1 32,10-8-53,0-1-1,-1 1 1,1-1 0,-1 0 0,1 1 0,0-1 0,-1 0-1,1 1 1,-1-1 0,1 0 0,-1 0 0,1 0 0,-1 1 0,1-1-1,-1 0 1,1 0 0,-1 0 0,1 0 0,-1 0 0,1 0 0,-1 0-1,0 0 1,1 0 0,-1 0 0,1 0 0,-1 0 0,0-1-1,-3 1 125,3 0-286,0 0-1,0 1 1,0-1-1,0 0 1,0 0-1,0 1 1,1-1 0,-1 1-1,0-1 1,0 1-1,0-1 1,0 1-1,1-1 1,-1 1 0,0 0-1,1-1 1,-1 1-1,0 0 1,0 1-1,-11 20-6116,6-7 3601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3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4224,'1'-4'4407,"2"10"-3556,2 13-605,-1 22 973,-3 72 0,-2-58-671,9 144 1223,-8-171-1292,0-21-323,0 0 0,1 1 0,0-1 0,2 8 0,-2-9 2198,-2-18-1247,3-14-689,6-39 1,0 4-280,0-22-153,21-92 1,-27 163 7,1 1-1,1 0 0,0 0 1,1 0-1,7-13 1,-10 20 3,0 1 0,0 0 0,0 0 0,0 0 1,1 0-1,0 0 0,-1 0 0,1 1 0,0-1 0,0 1 1,0 0-1,1 0 0,-1 0 0,1 0 0,-1 0 0,1 1 1,-1 0-1,1 0 0,5-2 0,-2 2-15,-1 1 1,1-1-1,0 1 1,-1 0-1,1 1 0,-1-1 1,1 1-1,-1 1 1,10 2-1,129 64 402,-141-66-1149,10 3 2563,-10-4-4662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3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78 3232,'-7'-9'1432,"7"8"-1369,0 1 1,0 0-1,-1 0 0,1 0 1,0 0-1,0 0 0,0 0 1,0-1-1,-1 1 1,1 0-1,0 0 0,0 0 1,0-1-1,0 1 0,-1 0 1,1 0-1,0 0 0,0-1 1,0 1-1,0 0 1,0 0-1,0-1 0,0 1 1,0 0-1,0 0 0,0-1 1,0 1-1,0 0 0,0 0 1,0-1-1,0 1 1,0 0-1,0 0 0,0 0 1,0-1-1,0 1 0,1 0 1,4-16 4122,-3 15-3993,0-1 0,0 1 0,0-1-1,0 1 1,0 0 0,0-1 0,0 1 0,0 0-1,0 0 1,1 1 0,-1-1 0,0 0-1,4 0 1,38-4 437,-35 4-380,30-3 131,57-7 431,126 4 0,-181 8-862,-22-2 76,0 2-1,0 1 1,19 3 0,-10 1-250,-2 0 64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41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33 2304,'-1'-1'368,"1"0"0,-1-1 0,1 1-1,0 0 1,0-1 0,0 1 0,0 0 0,0-1 0,0 1 0,0-1 0,0 1 0,1-3-1,0-8 1800,-9 44-711,5-15-1140,-1-1 1,0 1-1,-2-1 1,-9 21-1,-2 5 209,-10 28 142,-14 43 527,31-72-945,2 0 1,1 1-1,3-1 0,1 1 1,2 0-1,2 0 0,8 50 0,-8-77-134,2 0-1,0 0 0,1 0 0,8 20 1,-9-29 5,0 0-1,0 1 1,1-1 0,0-1 0,0 1 0,0-1 0,1 1 0,0-1 0,0 0 0,0-1 0,12 8 0,-7-6 64,1 0 1,0-1-1,1 0 0,-1-1 1,23 5-1,-15-6 59,1 0 0,36 1 0,4-8 216,-26 0-353,-24 3-51,-1 0 1,0-1-1,-1 0 0,1-1 1,16-7-1,38-24 195,-52 28-229,28-18 132,-2-2-1,49-44 1,-64 50-91,-2-1 0,0-1 0,-1-1 0,25-41 0,47-106 2,-46 74 5,-40 83-53,-1 1 0,0-1-1,-1 0 1,0-1 0,0-13 0,1 1-138,-2 10 100,-1 1 0,-1-1 0,0 0 0,-1 0 0,-1 0 0,-6-28 0,7 43 12,1 0 0,-1 0 0,1-1 0,-1 1 0,1 0 1,-1 0-1,1 0 0,-1 0 0,0 0 0,0 0 0,0 0 0,1 1 1,-1-1-1,0 0 0,0 0 0,0 1 0,0-1 0,0 0 0,0 1 1,-1-1-1,1 1 0,0-1 0,0 1 0,0 0 0,0 0 1,-1-1-1,1 1 0,0 0 0,0 0 0,-1 0 0,1 0 0,-2 1 1,-2-1-29,0 1 1,1 0-1,-1 0 1,0 1 0,0-1-1,1 1 1,-7 3 0,-51 29-75,49-26 77,11-7 57,0 0 1,-1 1-1,1-1 0,0 0 1,0 0-1,-1 0 0,-3 0 1,20-2 45,0 0 1,-1-2-1,26-6 1,-7 0-162,-18 6 48,-3 1 56,-1 0-1,1-1 0,-1 0 0,1-1 0,12-7 0,-23 11-9,0 0 0,0 0 0,0 0-1,0 0 1,0 0 0,0 0 0,0 0 0,-1 0 0,1 0-1,0 0 1,0 0 0,0 0 0,0 0 0,0 0 0,0 0 0,0 0-1,0 0 1,0 0 0,0 0 0,0 0 0,0 0 0,0 0-1,0 0 1,0 0 0,0 0 0,0 0 0,0 0 0,0 0 0,0 0-1,0-1 1,0 1 0,0 0 0,0 0 0,0 0 0,0 0-1,0 0 1,0 0 0,0 0 0,0 0 0,0 0 0,0 0 0,0 0-1,0 0 1,0 0 0,0 0 0,0 0 0,0 0 0,0 0-1,0 0 1,0 0 0,0 0 0,0 0 0,0 0 0,0 0 0,0-1-1,0 1 1,0 0 0,0 0 0,1 0 0,-1 0 0,0 0-1,-8 0-35,-12 3-121,-2 3 138,-47 9-4192,47-10 146,-1-2 0,-37 2-1,36-5 1559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4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 3328,'-13'0'1936,"22"1"3997,37 4-4362,163-22 2167,-202 15-3254,-19 2-221,-23 2-141,20 1-46,-1 1-1,1 0 0,-22 10 1,-17 4-3225,52-15 1421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4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11 189 4064,'-2'-1'59,"-7"-2"1600,9 3-1549,0 0 1,0-1 0,0 1 0,0 0-1,0 0 1,1-1 0,-1 1 0,0 0-1,0 0 1,0 0 0,0-1 0,0 1-1,0 0 1,0 0 0,1 0-1,-1-1 1,0 1 0,0 0 0,0 0-1,0 0 1,1 0 0,-1-1 0,0 1-1,0 0 1,1 0 0,-1 0 0,0 0-1,0 0 1,1 0 0,13-9 6577,-4 0-6009,0-1 0,14-17 1,-5 4-196,15-21 172,-25 32-411,19-22 1,-26 33-220,10-9-190,-11 10 156,-1 0 0,0 0 1,1 0-1,-1 0 1,0 0-1,1 0 1,-1 0-1,0 0 1,1 0-1,-1 0 0,0 0 1,1 0-1,-1 1 1,0-1-1,1 0 1,-1 0-1,0 0 1,0 0-1,1 1 0,-1-1 1,0 0-1,0 0 1,1 1-1,-1-1 1,0 0-1,0 1 1,0-1-1,0 0 0,1 1 1,-1-1-1,0 0 1,0 1-1,0-1 1,0 0-1,0 1 1,0-1-1,0 0 0,0 1 1,0-1-1,0 1 1,8 47-10,-7-40 62,0 0 0,0 1 1,1-1-1,0 0 1,0 0-1,1 0 1,0 0-1,0-1 0,1 1 1,0-1-1,9 14 1,6-1-1055,1-1 0,33 25 0,1 1-5969,-22-14 3330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0:3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6 797 8224,'-6'-3'2632,"10"2"-1277,13 1 1308,-9-2-2283,-1 0 1,1-1-1,-1 0 0,0 0 0,0-1 1,-1 0-1,1 0 0,-1 0 0,0-1 1,0 0-1,0 0 0,7-9 0,8-10 197,29-47-1,-26 36-117,122-160 746,-118 156-941,35-64 1,-52 80-172,0 0 1,-2 0 0,0-1 0,9-43-1,-16 59-61,-1 1-1,0-1 1,0 1-1,-1-1 0,0 0 1,0 1-1,-1-1 1,-2-12-1,2 19-18,1-1 1,0 1 0,-1-1-1,1 1 1,-1-1-1,0 1 1,0-1-1,1 1 1,-1 0-1,0-1 1,0 1 0,0 0-1,0 0 1,0 0-1,-3-2 1,3 3 2,0-1 1,0 1 0,0-1-1,0 1 1,0 0 0,0-1-1,0 1 1,0 0-1,0 0 1,0 0 0,0 0-1,0 0 1,0 0 0,0 0-1,0 0 1,0 1-1,-2-1 1,-2 2 28,1 1 0,-1-1 1,1 0-1,0 1 0,0 0 0,0 0 0,0 1 0,-4 3 1,-6 7 123,1 1 0,1 1 0,0 0 0,1 1 0,1 0 0,0 1 0,1 0 0,1 0 0,1 1 0,1 0 0,-6 29 1,7-27-82,2 0 1,1 0-1,1 0 1,0 0-1,2 0 1,0 0-1,2 0 1,0 0-1,1 0 1,12 35-1,-11-44-225,0-1 0,0 0 0,1 0 0,0 0 0,13 15-1,-14-20-533,0 0 0,1-1-1,-1 0 1,1 0 0,0 0-1,1-1 1,-1 1 0,1-2-1,0 1 1,9 3-1,19 5-2160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4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46 153 3904,'-13'-7'1253,"13"7"-1213,-1 0 1,1 0-1,0 0 0,-1 0 1,1 0-1,-1-1 0,1 1 1,-1 0-1,1 1 0,-1-1 1,1 0-1,-1 0 0,1 0 1,-1 0-1,1 0 0,-1 0 1,1 1-1,0-1 0,-1 0 1,0 1-1,-5 1 1886,20 4 2418,-11-4-4188,0-1-1,0 1 1,0-1 0,1 1 0,-1-1-1,0 0 1,5 0 0,7 0 660,25-4 1,-7 0-34,-1 1-369,-1-1 0,0-2 0,0-1 0,0-1 1,37-14-1,-62 19-328,-1-1 0,1 1 0,-1-1 0,0 0-1,6-4 1,-10 6-68,0 0 0,1 0 0,-1-1-1,0 1 1,0 0 0,0 0-1,0 0 1,0-1 0,0 1-1,0-1 1,0 1 0,-1 0-1,1-1 1,-1 0 0,1 1 0,-1-1-1,1 1 1,-1-1 0,0 1-1,0-1 1,0 0 0,0-2-1,0 2-19,-1 1-1,1-1 1,-1 1-1,1-1 1,-1 1-1,0 0 1,0-1-1,0 1 1,1 0-1,-1-1 1,0 1-1,-1 0 1,1 0-1,0 0 1,0 0-1,0 0 0,-1 0 1,1 0-1,-2 0 1,-3-4-44,-1 1 13,1 0-1,-1 0 0,0 1 1,0-1-1,0 2 0,0-1 1,-1 1-1,1 0 0,-1 0 1,1 1-1,-1 0 0,0 1 1,1-1-1,-1 1 0,0 1 1,1 0-1,-1 0 0,1 0 1,-9 3-1,-5 3-66,-1 0 0,1 2-1,0 0 1,1 1 0,-24 17 0,33-20 130,0 0-1,-19 18 1,26-20-14,0-1 0,0 0 1,0 1-1,1 0 0,0 0 0,0 0 0,0 0 0,0 1 0,-2 8 0,3-6 75,0 1-1,0 1 0,1-1 0,0 0 0,1 0 0,0 0 1,0 1-1,1-1 0,0 0 0,5 16 0,-4-17 15,1 0 0,-1-1 0,1 0-1,1 0 1,0 0 0,0 0 0,0 0-1,1-1 1,0 1 0,0-1 0,0-1 0,1 1-1,6 4 1,0-2-7,0-1-1,0 0 1,0-1-1,1-1 1,0 0-1,0-1 1,0 0-1,0-1 0,1 0 1,0-1-1,14 0 1,8-1-675,-1-2 1,0-1 0,39-8-1,-59 8-1154,-1-1 1,0-1-1,24-9 1,-7 0-1454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4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11 896,'0'0'98,"0"0"-1,0-1 1,0 1 0,0 0 0,0 0 0,0 0-1,0-1 1,0 1 0,0 0 0,0 0-1,0 0 1,0-1 0,0 1 0,0 0-1,0 0 1,1 0 0,-1-1 0,0 1-1,0 0 1,0 0 0,0 0 0,0 0-1,0-1 1,1 1 0,-1 0 0,0 0-1,0 0 1,0 0 0,0 0 0,1 0-1,-1 0 1,0-1 0,0 1 0,0 0-1,1 0 1,-1 0 0,0 0 0,0 0-1,1 0 1,-1 0 0,0 0 0,0 0 0,0 0-1,1 0 1,-1 0 0,0 0 0,0 0-1,0 0 1,1 1 0,-1-1 0,0 0-1,0 0 1,1 0 0,6 0 2820,-7 0-2837,0 0-1,0-1 1,0 1 0,0 0-1,0 0 1,0-1 0,0 1-1,-1 0 1,1 0 0,0-1-1,0 1 1,0 0 0,0 0-1,0 0 1,0-1 0,-1 1-1,1 0 1,0 0 0,0 0-1,0 0 1,-1 0 0,1-1-1,0 1 1,0 0 0,0 0-1,-1 0 1,1 0 0,0 0-1,0 0 1,-1 0 0,1 0-1,-7 0 28,0 0 1,1 1-1,-1 0 0,0 1 0,0-1 0,1 1 0,0 1 0,-1-1 0,1 1 0,0 0 0,0 1 1,0-1-1,1 1 0,-1 0 0,1 1 0,0-1 0,0 1 0,0 0 0,-4 6 0,3-2-64,0 0 0,0 0 0,1 1 0,0 0-1,0 0 1,1 0 0,1 0 0,0 1 0,0 0 0,1-1-1,-1 17 1,2-10 75,1 0 1,0 1-1,2-1 0,5 26 0,-5-33 18,0 0 0,1 0 0,1-1 0,0 1 0,0 0 0,1-1 0,0 0 1,12 15-1,-16-22-281,18 16-156,-18-17 56,-1-1 1,1 1-1,0-1 1,0 1-1,0-1 1,0 0 0,0 1-1,0-1 1,0 0-1,0 0 1,0 1-1,0-1 1,0 0-1,2-1 1,10-1-1837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4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89 4384,'-18'-45'2016,"18"22"-1760,0 14 0,3 4-192,2-1-672,8 6 352,1 0 160,4 6 64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47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 4576,'0'0'57,"0"0"-1,0-1 1,0 1 0,0 0-1,0 0 1,0 0 0,0 0-1,0 0 1,0 0 0,0 0-1,0 0 1,0 0 0,0 0-1,0-1 1,0 1 0,0 0-1,0 0 1,0 0 0,0 0-1,0 0 1,-1 0 0,1 0-1,0 0 1,0 0 0,0 0-1,0 0 1,0 0 0,0 0-1,0 0 1,0 0 0,0 0-1,0 0 1,-1 0 0,1 0-1,0 0 1,0 0 0,0 0-1,0 0 1,0 0 0,0 0-1,0 0 1,0 0 0,-1 0-1,1 0 1,0 0 0,0 0-1,0 0 1,0 0 0,0 0-1,0 0 1,0 0 0,0 0-1,0 0 1,0 0 0,0 1-1,0-1 1,-1 0 0,1 0 0,0 0-1,0 0 1,0 0 0,-1 10 722,2 14-448,2 38 955,-6 80-1,-1-25-384,4-92-753,0 17 362,-6 54 0,-4 26 350,-2 13 109,10-109-550,2-20-215,-1 0 0,0 0 0,0 0 0,0 0 0,-2 6-1,3-12-123,-1 2 631,1-3-304,1-20 65,-4 5-382,1 0 1,1 0 0,2-32-1,0 13 30,-1 24-86,0 1 0,1 0 1,0-1-1,1 1 0,3-14 1,1 6-31,0 0 1,1 0 0,1 1 0,0 0-1,2 0 1,0 1 0,0 0 0,25-27-1,-18 27-41,0 1 0,0 1 0,2 0 0,27-16 0,-35 25 1,-1-1-1,1 2 1,0-1-1,0 1 1,0 1-1,0 0 1,1 1-1,-1 0 1,1 0-1,20 1 1,-27 2 9,0 0 1,0 0 0,0 0-1,1 1 1,-1-1-1,0 1 1,-1 1 0,1-1-1,8 6 1,-11-7 20,0 0 1,0 0-1,-1 1 1,1-1 0,-1 0-1,1 1 1,-1-1-1,1 1 1,-1-1-1,0 1 1,0 0 0,0 0-1,0-1 1,0 1-1,0 0 1,-1 0-1,1 0 1,0 0 0,-1 0-1,0 0 1,1 0-1,-1 0 1,0 0-1,0 0 1,0 0 0,0 0-1,-1 4 1,-1-1 11,-1 1 1,1-1 0,-1 0-1,0 0 1,-1 0 0,1 0-1,-1-1 1,0 1-1,0-1 1,0 0 0,0 0-1,-10 5 1,-3 2 19,0-1 1,-25 11-1,7-7 114,-44 13-1,-2-1 115,76-24-259,-14 7-200,19-8 206,-1-1 0,1 1-1,0-1 1,-1 1 0,1-1 0,-1 1 0,1-1 0,0 1 0,0-1 0,-1 1 0,1-1 0,0 1 0,0-1 0,0 1-1,0 0 1,0-1 0,-1 1 0,1 0 0,0-1 0,0 1 0,1-1 0,-1 1 0,0 0 0,0-1 0,0 1 0,0-1-1,0 1 1,1-1 0,-1 1 0,0 0 0,1 0 0,3 4 11,0 1 0,0-1 1,1 0-1,0-1 0,-1 1 0,2-1 0,-1 0 1,7 4-1,7 6 1,30 22 335,21 18 610,-58-44-290,-12-10-742,1 0 1,-1 0-1,0 0 0,0 1 1,0-1-1,1 0 0,-1 0 1,0 0-1,0 0 1,1 0-1,-1 0 0,0 0 1,1 0-1,-1 0 0,0 0 1,0 0-1,1 0 1,-1 0-1,0 0 0,1 0 1,-1 0-1,0 0 0,0 0 1,1 0-1,-1 0 1,0 0-1,0 0 0,1 0 1,-1-1-1,4 0-1569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48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20 4576,'17'-20'8528,"-24"35"-8200,0 0 0,1 0 0,0 0 1,1 1-1,1 0 0,1 0 1,0 0-1,-1 21 0,3-12-15,0 1-1,2 0 1,1-1-1,7 36 1,-2-44 385,-7-16-864,0-1 0,0 1 0,1 0-1,-1-1 1,1 1 0,-1 0 0,0-1 0,1 1 0,-1 0 0,1-1 0,0 1 0,-1-1 0,1 1-1,-1-1 1,1 1 0,0-1 0,-1 0 0,1 1 0,1-1 0,3 0-1903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4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 4992,'-8'-17'2240,"8"14"-1952,0-1 704,0 8-608,0-8-512,8 4 64,-3-5 224,4 10-64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48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24 3808,'-8'-15'1728,"11"10"-1504,-3 2 1440,10 6-960,3-3 640,6 5-800,12-5 768,4 3-736,28-3 320,0 5-512,19-2-192,-1 6-128,-1-1 64,-4-1-64,-12 1 128,-15 4-128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4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5312,'-1'1'268,"1"-1"1,-1 1 0,1 0-1,-1-1 1,1 1-1,-1 0 1,1-1-1,-1 1 1,1 0-1,0 0 1,0 0 0,-1-1-1,1 1 1,0 0-1,0 0 1,0 1-1,-1 1 71,1-1 0,-1 0-1,0 1 1,0-1-1,0 0 1,0 0 0,-1 3-1,-43 47 3246,37-51-5605,12-1 448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4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9 115 3712,'0'0'36,"0"0"0,0 0 0,0 0 0,0-1 1,0 1-1,-1 0 0,1 0 0,0 0 0,0 0 0,0 0 1,0 0-1,0 0 0,0 0 0,-1 0 0,1-1 0,0 1 0,0 0 1,0 0-1,0 0 0,-1 0 0,1 0 0,0 0 0,0 0 0,0 0 1,0 0-1,-1 0 0,1 0 0,0 0 0,0 0 0,0 0 1,0 0-1,-1 1 0,1-1 0,0 0 0,0 0 0,0 0 0,0 0 1,0 0-1,-1 0 0,1 0 0,0 0 0,0 0 0,0 1 0,0-1 1,0 0-1,-2 12 1634,6 25 1111,-3-26-2037,0-8-601,0 13 972,1-1 0,6 23 0,-6-31 987,1-14-401,1 1-1421,0 0 1,0 0 0,7-6-1,12-15-42,8-19-201,-13 19-24,0 0-1,37-38 0,-52 63-25,0-1 0,0 1 0,0-1 0,0 1 0,1 0 0,-1 1 0,1-1 0,-1 0 0,1 1 0,0 0 0,0 0 0,-1 0 0,1 0 1,0 1-1,0 0 0,0-1 0,0 1 0,0 1 0,0-1 0,0 1 0,-1-1 0,1 1 0,0 0 0,5 2 0,7 3 69,0 1 1,0 1 0,29 19-1,-38-22 21,2 0-84,0 0 0,1 0 0,-1-1 0,14 5 0,3-5-7579,-21-4 4637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4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8064,'0'-5'3648,"27"2"-3168,-1-2 992,6 5-896,27-4 128,8 8-416,9-4 160,1 5-256,-9-5-32,-15 3-96,-3-3 160,-5 5-128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0:3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13792,'0'0'312,"1"-1"0,-1 1 0,0 0 0,0-1 1,2-1 1248,-2 2-1249,1 0 0,-1-1 1,0 1-1,1 0 0,-1 0 0,1 0 0,-1-1 1,1 1-1,-1 0 0,1 0 0,-1 0 1,0 0-1,1 0 0,-1 0 0,1-1 1,-1 1-1,1 1 0,20-3 1094,-14 1-653,179-16 2281,28 10-2799,-144 4-2375,-59 2-467,-1 0-1,13-5 0,-17 5 680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5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285 527 2720,'0'-1'61,"1"1"1,-1-1-1,0 1 1,0-1-1,1 1 1,-1-1-1,0 0 1,0 1-1,1-1 1,-1 1-1,1 0 1,-1-1-1,0 1 1,1-1-1,-1 1 1,1 0-1,-1-1 1,1 1-1,-1 0 1,1-1-1,0 1 1,-1 0-1,1 0 1,-1 0-1,2-1 1,8-4 1827,-9 4-1697,0 0 1,0 0 0,0 0-1,0 0 1,0 0-1,0 0 1,-1-1-1,1 1 1,0 0 0,-1 0-1,1 0 1,-1-1-1,0 1 1,1 0-1,-1-1 1,0 1-1,1-3 1,-2 3-113,1-1 0,0 1 0,-1-1 0,1 1 0,-1-1 0,0 1 0,0-1 0,1 1 0,-1 0 0,0 0 0,0-1 0,0 1 0,0 0 0,0 0 0,-3-2 0,2 2-70,0-1-1,0 1 1,0 0 0,0 0-1,0 0 1,-1 1-1,1-1 1,0 0-1,0 1 1,-1-1-1,1 1 1,-1 0 0,1 0-1,0 0 1,-5 1-1,-6 0 111,-21 6 0,19-3-27,-76 21 339,79-21-373,1 0-1,-1 1 1,1 1-1,1 0 1,-19 13 0,27-18-19,-1 1 0,1 0 1,0 0-1,0 0 0,1 0 0,-1 0 1,0 0-1,1 1 0,-1-1 1,1 0-1,0 1 0,0-1 0,0 1 1,0 0-1,-1 3 0,2-4 24,0 1-1,0-1 0,0 1 0,1-1 0,-1 1 0,1-1 0,-1 1 0,1-1 1,0 0-1,0 1 0,0-1 0,0 0 0,0 0 0,0 1 0,1-1 1,-1 0-1,3 2 0,1 2 49,0-1 0,1 0-1,0 0 1,0 0 0,0-1 0,0 0 0,1 0-1,-1 0 1,1-1 0,0 0 0,0 0 0,0-1-1,1 0 1,-1 0 0,0-1 0,1 0 0,9 0-1,-10 0-34,0-1-1,0-1 1,-1 1-1,1-1 1,0-1-1,-1 1 0,1-1 1,-1 0-1,1 0 1,-1-1-1,0 0 1,0 0-1,0-1 1,0 1-1,-1-1 0,1 0 1,-1-1-1,0 1 1,8-11-1,-5 3-19,-1-1 0,-1 0 0,1-1 0,-2 1 0,7-26-1,-3 5-32,-1-1-1,-3 1 0,4-59 0,-12-104-372,0 163 205,-11-51 0,14 85 138,0 0 0,0-1 0,0 1 0,0 0 0,0 0 0,0 0 0,0 0 0,0 0 0,-1-1 0,1 1 0,0 0 0,0 0 0,0 0 0,0 0-1,0 0 1,0-1 0,0 1 0,0 0 0,0 0 0,-1 0 0,1 0 0,0 0 0,0 0 0,0 0 0,0-1 0,0 1 0,0 0 0,-1 0-1,1 0 1,0 0 0,0 0 0,0 0 0,0 0 0,-1 0 0,1 0 0,0 0 0,0 0 0,0 0 0,0 0 0,-1 0 0,1 0 0,0 0 0,0 0-1,0 0 1,0 0 0,0 0 0,-1 0 0,1 0 0,0 0 0,0 1 0,0-1 0,0 0 0,0 0 0,-1 0 0,1 0 0,0 0 0,0 0 0,0 0-1,0 1 1,0-1 0,0 0 0,0 0 0,0 0 0,0 0 0,0 0 0,-1 1 0,1-1 0,-7 14-115,1 8 133,2 1-1,1 0 0,0-1 1,2 29-1,0-25 28,3 258 1497,4-243-1154,1 0 0,14 41 1,-7-30 337,-14-50-632,1-1 0,-1 1 1,1-1-1,-1 1 0,1-1 1,0 1-1,-1-1 1,1 0-1,0 1 0,0-1 1,0 0-1,0 0 0,2 2 1,-2-3-152,-1 1 0,1-1 1,-1 0-1,1 1 0,0-1 1,-1 0-1,1 0 0,-1 0 1,1 0-1,0 0 0,-1 0 1,1 1-1,0-1 1,-1-1-1,1 1 0,0 0 1,-1 0-1,1 0 0,-1 0 1,1 0-1,0-1 0,-1 1 1,1 0-1,-1 0 0,1-1 1,-1 1-1,1 0 0,-1-1 1,1 1-1,-1-1 0,2 0 1,6-7-1432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5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28 5632,'0'-16'1834,"4"5"-700,-3 13 466,-1-2-1533,0 0-1,0 0 1,0 0 0,0 0-1,0 0 1,0 0 0,0 0-1,1 0 1,-1 0 0,0 0-1,0 0 1,2-1 1533,-2 1-1534,0 0 1,0 0 0,0 0-1,0 0 1,0 0 0,0-1-1,7 68 1918,-9-29-1189,-2-1 0,-1 1-1,-16 55 1,14-63-550,-14 77 955,20-98-987,0-8-194,1 0-1,0 0 1,-1 0-1,1-1 0,0 1 1,0 0-1,0 0 1,0 0-1,0 0 0,0 0 1,0-1-1,0 1 1,0 0-1,0 0 0,0 0 1,1 0-1,-1 0 1,0-1-1,1 2 0,0-12-4332,2 2 2229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53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38 240 4224,'-22'-13'1365,"21"13"-1326,0 0 0,1-1-1,-1 1 1,0-1 0,0 1-1,1-1 1,-1 0 0,0 1 0,1-1-1,-1 1 1,1-1 0,-1 0-1,0 0 1,1 1 0,0-1 0,-1 0-1,1 0 1,-1 0 0,1 1 0,0-1-1,0-1 1,-1-1 213,0 2-73,1-1 1,-1 1-1,1 0 0,0-1 0,0 1 0,0 0 0,0-1 1,0 1-1,0 0 0,0-1 0,0 1 0,0 0 1,1-1-1,-1 1 0,0 0 0,1-1 0,-1 1 1,1 0-1,0 0 0,-1-1 0,1 1 0,0 0 1,0 0-1,0 0 0,0 0 0,0 0 0,0 0 1,1-1-1,5-3 327,0 0 1,0 0-1,10-5 0,-12 7-325,25-14 635,51-27 992,-68 37-1470,1 2 0,0-1 0,0 2 0,17-4 0,-28 8-300,0 0 0,0-1 0,0 1 1,0 0-1,0 1 0,0-1 0,0 0 0,0 1 0,0 0 0,0 0 1,0 0-1,-1 0 0,1 0 0,0 0 0,4 3 0,1 3 108,0-1 1,0 1-1,9 10 0,-10-10 58,0 0 0,0 0 0,11 6 0,-7-6 17,1-2 0,0 1 0,0-2 0,0 0 0,1 0 0,0-1 0,-1 0 0,1-1 0,0-1 0,0 0 0,0-1 0,20-2 0,-8 0-87,-1-2-1,0-1 1,0 0-1,0-2 1,39-17-1,-52 19-125,-1 0-1,0-1 0,0 0 0,-1 0 1,14-12-1,-19 13-922,1 0 0,-1 0 0,6-7 0,-9 11 523,-1 0 0,1-1 0,0 1 0,0 0 0,-1 0 0,1-1 0,-1 1 0,1-1 0,-1 1 0,1 0 1,-1-1-1,0 1 0,0-1 0,1 1 0,-1-1 0,0 1 0,-1 0 0,1-1 0,0 1 0,0-1 0,-1 1 0,1-1 0,-1-1 0,-7-15-3768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5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23 3488,'16'-23'1909,"-15"31"-1606,0 1 0,-1-1 0,0 0 1,0 1-1,-2 7 0,-34 185 2686,4-31-2112,-29 214 638,12 57 96,34 369 2890,15-553-3525,-3-265-7349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0:54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18 167 3232,'-6'-8'30,"4"6"355,1 0 0,-1-1 1,1 1-1,0 0 0,-1 0 1,1-1-1,-1-3 1,2 5-222,0 0 1,0 0 0,0 0 0,0 0 0,0 0 0,1 0 0,-1 0 0,0 0 0,0-1 0,1 1 0,-1 0-1,1 0 1,-1 0 0,1 0 0,-1 1 0,1-1 0,0 0 0,-1 0 0,1 0 0,1-1 0,7-7 674,1 0 1,-1 1 0,2 0 0,17-11 0,49-21 605,-59 32-1217,-13 6-219,-1 0 1,1 0 0,-1 0 0,1 1 0,-1-1 0,1 1-1,0 1 1,0-1 0,-1 1 0,1-1 0,0 1 0,0 1-1,0-1 1,0 1 0,-1 0 0,1 0 0,0 0 0,-1 0-1,1 1 1,-1 0 0,1 0 0,-1 0 0,0 1 0,0-1-1,0 1 1,0 0 0,0 0 0,-1 0 0,1 1 0,-1-1-1,0 1 1,0 0 0,0 0 0,-1 0 0,1 0 0,-1 1-1,0-1 1,0 0 0,-1 1 0,1 0 0,-1-1 0,0 1 0,0 0-1,0 5 1,-1 0 40,0 0 0,0 0 1,-1 0-1,-1 0 0,0 0 0,0 0 0,-1-1 0,0 1 0,0 0 0,-7 11 1,-6 8 260,-35 49-1,48-74-201,0 0-1,1 0 0,-1 1 0,1-1 0,0 1 1,0 0-1,0-1 0,-2 9 0,4-11-61,0-1-1,0 1 1,0-1-1,0 1 1,0-1-1,1 1 1,-1-1-1,0 1 1,1-1-1,-1 0 1,1 1-1,-1-1 1,1 1-1,0-1 1,0 0-1,0 0 1,-1 1-1,1-1 1,0 0-1,0 0 1,1 0-1,-1 0 1,0 0-1,0 0 1,0 0-1,1-1 1,-1 1-1,0 0 1,1-1-1,-1 1 1,1-1-1,-1 1 1,2-1-1,9 3 99,-1 0 0,1-1 0,-1 0 0,16 0 0,51-3 277,-33 0-342,-39 1 2,20 0-2502,42 5 0,-23 5-459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1:05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513 56 2144,'1'-1'114,"-1"1"0,1-1 0,0 1-1,0 0 1,0-1 0,0 1 0,0 0 0,0-1 0,0 1 0,0 0 0,0 0-1,0 0 1,0 0 0,0 0 0,8 1 6668,-7-8-3633,-2 4-796,-8-5-1300,3 6-835,1 0 0,0 0 0,-1 0 1,0 0-1,1 1 0,-8-2 0,-9-3 313,3 2-371,1 0 0,-1 1 0,0 1 0,0 1 0,0 0 0,-1 2 0,1 0 0,0 0 0,0 2 0,1 0 0,-1 2 0,-27 9 0,38-11-124,-13 4 90,0 2-1,1 0 1,-35 22 0,34-17 55,8-6 4,1 0 1,0 0-1,-14 16 1,24-23-167,0 1 1,0-1-1,0 1 1,0-1 0,0 1-1,0 0 1,0-1-1,1 1 1,-1 0-1,1 0 1,-1-1 0,1 1-1,0 0 1,0 0-1,0 0 1,0 0-1,0-1 1,0 1 0,0 0-1,1 0 1,-1 0-1,0 0 1,1-1 0,0 1-1,-1 0 1,1-1-1,0 1 1,0 0-1,0-1 1,1 2 0,2 2 92,0 0 0,0 0 0,1-1 0,-1 0 0,1 0 0,0 0 0,8 5 1,0-1 146,0-1 0,19 7 0,-25-12-211,-1 0-1,1 0 1,0-1-1,0 0 1,0 0-1,-1-1 0,11 0 1,16-4 114,0-2 0,0-1-1,52-18 1,-67 19-148,-6 3-411,7-4-1814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1:06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7136,'2'-4'793,"0"1"0,0-1-1,0 1 1,1-1 0,-1 1 0,1 0 0,0 0 0,4-4 0,-6 7-667,-1 0 0,1-1 1,0 1-1,-1 0 0,1 0 1,-1 0-1,1 0 0,0 0 1,-1 0-1,1 0 0,0 0 1,-1 0-1,1 0 1,0 0-1,-1 0 0,1 0 1,0 0-1,-1 0 0,1 1 1,-1-1-1,1 0 0,0 0 1,-1 1-1,1-1 0,-1 0 1,1 1-1,-1-1 1,1 1-1,-1-1 0,1 1 1,-1-1-1,0 1 0,1-1 1,-1 1-1,0-1 0,1 1 1,-1 0-1,1 0 0,0 3 108,1-1 0,-1 0 0,1 1 0,-1-1 0,0 1 0,1 4 0,-1 13 388,-1 0 1,0 0-1,-1-1 0,-8 38 1,4-30-247,5-21-167,0 0 0,0 0 0,0 0 0,2 7 0,5-22-132,0-1 1,-1 1-1,10-20 0,-8 14-29,-4 8-34,0 1 0,0-1-1,1 1 1,5-6 0,13-14-104,-19 19 111,1 1 1,1-1-1,-1 1 0,1 0 1,9-6-1,-15 11-18,0 0 0,1 0 0,-1 0 0,0 0 0,1 0 1,-1 0-1,0 0 0,1 0 0,-1 0 0,0 0 0,1 0 0,-1 0 0,0 0 0,1 0 1,-1 0-1,0 0 0,0 0 0,1 1 0,-1-1 0,0 0 0,1 0 0,-1 0 0,0 1 1,0-1-1,1 0 0,-1 0 0,0 1 0,0-1 0,0 0 0,1 0 0,-1 1 1,0-1-1,0 0 0,0 0 0,0 1 0,8 13 288,-8-12-257,2 4 26,-1 0 0,1 1 0,-1-1-1,-1 0 1,1 1 0,-1-1 0,-1 11 0,0 4 224,13-32 105,26-17 1,-29 21-327,20-15-120,1 1-1,2 2 1,-1 0-1,44-16 0,-72 33 76,1 1 0,0 0 0,0-1 0,-1 1-1,1 1 1,0-1 0,0 1 0,0-1-1,0 1 1,0 0 0,0 1 0,0-1 0,0 1-1,0-1 1,0 1 0,-1 0 0,1 1-1,0-1 1,-1 1 0,1-1 0,0 1 0,-1 0-1,0 1 1,0-1 0,1 0 0,3 5-1,-2-2 47,1 1 0,-1-1-1,-1 1 1,1 0-1,-1 0 1,0 0 0,6 12-1,-4-3-359,0 0 1,5 24-1,-10-38-93,-1 0 0,0 0 0,0 0 0,0 1 0,0-1 0,0 0 1,0 0-1,0 0 0,0 0 0,0 0 0,-1 0 0,1 0 0,0 0 0,-1 0 0,1 0 0,-1 0 1,1 0-1,-1 0 0,0 1 0,-17 14-7495,10-9 5621,-11 12-1966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1:07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21 2496,'0'-1'106,"0"0"0,0-1 1,0 1-1,0 0 0,0 0 0,5-12 11321,-9 14-10541,0 0-1,0 0 0,0 0 0,-8 5 0,4 0-579,-1-1 0,0 1-1,0-1 1,-1 0 0,-12 3 0,-69 28 1018,72-28-1147,0 2 0,-31 20 1,45-27-152,1 1 0,-1 0 1,1 1-1,-4 4 0,7-8-10,0 0 0,0 0 0,0 0 0,1 1 0,-1-1 0,0 0 0,1 1 0,-1-1-1,0 3 1,1-4-3,0 1 0,0-1 0,0 1 0,0-1 0,0 1-1,0-1 1,0 1 0,1-1 0,-1 1 0,0-1 0,0 1 0,0-1-1,0 1 1,1-1 0,-1 0 0,0 1 0,1-1 0,-1 1 0,0-1-1,1 0 1,-1 1 0,0-1 0,1 0 0,-1 1 0,0-1 0,1 0-1,0 1 1,5 2 75,1 0-1,0-1 0,0 0 1,0 0-1,11 2 1,39 2 75,-49-5-152,28 3 87,0 1-1,60 18 1,-91-22-74,-1 1 0,0-1 0,1 1 0,-1 0 0,0 0 0,0 1 0,0-1 0,0 1 0,-1 0 0,5 4 0,-6-6 3,-1 1 0,1 1 0,-1-1 0,0 0 0,1 0 0,-1 0 0,0 1 0,0-1 0,-1 1 0,1-1 0,0 0 1,-1 1-1,1 0 0,-1-1 0,0 1 0,0-1 0,0 1 0,0-1 0,-1 1 0,0 2 0,-1 5 51,-1-1 0,0 0 0,0 0 0,-1 0 1,-1 0-1,1-1 0,-1 0 0,-1 0 0,1 0 0,-1 0 0,-1-1 0,1 0 0,-13 9 0,-3 2-20,-2-1-1,0-1 0,-33 16 1,-63 20-91,68-32-2906,41-16 1575,34 0-6076,8-8 3600,9 0 1302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1:07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17 4640,'1'-2'308,"0"0"-1,0 0 1,1 0 0,-1 1-1,0-1 1,10-4 9248,-11 7-9454,0-1-1,0 1 1,0-1-1,0 0 1,0 1-1,0-1 1,0 1-1,-1-1 1,1 1-1,0-1 1,0 0-1,0 1 1,-1-1-1,1 0 1,0 1-1,-1-1 1,1 0-1,0 1 1,-1-1-1,-4 5 690,-9 18 381,-70 106 2558,-45 57-2770,25-46-1126,81-98-1756,12-17-3313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1:08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8640,'-1'0'2428,"2"2"-515,7 9 717,12 13 313,-8-11-2235,-1 0 0,0 1 0,-1 1 0,-1-1 0,8 17 0,33 84 404,-31-65-1191,14 32 197,-10-31-3496,-23-51 3196,0 1 0,0-1-1,0 0 1,0 0 0,0 1 0,0-1-1,0 0 1,0 0 0,1 1-1,-1-1 1,0 0 0,5 3-4011,-1-10 747,-1 1 1347,9-10-1591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0:3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29 12128,'-27'15'5503,"40"-15"-4799,-3 0 1248,-1 0-1216,22-3 1408,9 3-1248,18-4-288,5-1-384,1-3-320,-6 5 32,-8-9-1856,-6 4 1024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1:08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378 4 7232,'-3'-1'816,"0"0"0,0 0 1,0 1-1,0-1 0,0 1 0,0 0 1,-5 0-1,-22 4 2307,27-3-2990,-18 3 720,0 1 0,0 2 0,-34 14 0,-52 35 290,103-53-1107,0-1 0,0 0 0,1 1 0,-1 0 0,1 0 1,-1 0-1,1 0 0,-3 5 0,5-8-35,1 0 0,0 1 0,0-1 0,0 1 0,0-1 1,0 0-1,-1 1 0,1-1 0,0 0 0,0 1 0,0-1 0,0 0 0,0 1 0,0-1 0,0 1 0,1-1 1,-1 0-1,0 1 0,0-1 0,0 0 0,0 1 0,0-1 0,0 0 0,1 1 0,-1-1 0,0 0 0,0 1 1,1-1-1,-1 0 0,0 0 0,1 1 0,11 8 110,-11-8-118,14 7 43,1-1 0,1 0 0,32 9 0,0 0 278,-34-11-201,21 9 201,-33-13-243,0 0 0,0 1 0,-1-1 0,1 1 0,-1 0 0,1 0 0,-1 0-1,0 0 1,4 5 0,-6-6-41,1-1-1,-1 1 1,0 0-1,1 0 0,-1 0 1,0 0-1,0 0 1,0-1-1,1 1 1,-1 0-1,0 0 0,0 0 1,-1 0-1,1 0 1,0 0-1,0-1 1,0 1-1,0 0 0,-1 0 1,1 0-1,0 0 1,-1-1-1,1 1 1,-1 0-1,1 0 0,-1-1 1,1 1-1,-1 0 1,0-1-1,0 2 1,-4 2 106,0 1 0,0-1 1,-7 4-1,4-3-100,-20 16-242,-2-2 1,-43 21-1,-19 0-7556,91-40 7639,0 1-191,0-1-1,0 1 1,1-1 0,-1 1 0,0-1 0,0 0 0,0 1 0,1-1 0,-1 0 0,0 0 0,0 0-1,0 1 1,0-1 0,0 0 0,0 0 0,1 0 0,-1-1 0,0 1 0,0 0 0,0 0 0,0 0 0,0-1-1,1 1 1,-1 0 0,0-1 0,0 1 0,1-1 0,-1 1 0,-1-1 0,-4-8-3814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1:09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9 7136,'0'-8'9381,"0"13"-6645,-8 87 1290,5-69-3546,-2 7 45,-19 59-1,14-56-440,-8 48-1,9-23 6,3 1 0,2 93 0,5-35 828,-1-116-891,1-1 0,-1 1 0,0-1 0,1 1 0,-1-1 0,1 1 0,-1-1-1,1 1 1,-1-1 0,1 0 0,0 1 0,-1-1 0,1 0 0,-1 1 0,1-1 0,0 0 0,-1 0 0,1 0 0,0 1-1,-1-1 1,1 0 0,0 0 0,-1 0 0,2 0 0,19 0 169,-6-4 36,22-10 1,-30 11-526,1 0 1,-1 0-1,1 1 0,0 0 0,-1 0 0,1 0 1,0 1-1,0 1 0,15-1 0,16 2-8095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1:09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38 7648,'-9'-2'1048,"7"2"-826,1-1 0,-1 1 0,1 0 0,-1-1 0,1 1 0,0-1 0,-1 1 0,1-1 0,-1-9 8325,23 7-5872,24-1-677,4 4-443,62-9-1,-94 6-1501,0 2 0,0 0 1,27 2-1,-4 6-3012,-35-6-162,-4-1 2789,-1 0 0,1 0 0,-1 0 0,0 0 0,1 0 0,-1 0 0,1 0 0,8 11-8248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1:09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67 115 7712,'2'0'4468,"6"0"-337,18-1-1856,-15-1-1656,1 0 1,-1 0-1,-1-1 1,17-7-1,-23 8-546,-1 1 1,1-1-1,0 0 1,-1 0-1,0-1 1,0 1-1,1-1 0,-1 1 1,-1-1-1,1 0 1,0 0-1,-1 0 1,0-1-1,1 1 1,1-6-1,-3 8-73,0 0 0,-1-1 0,0 1 0,1 0 0,-1 0 0,0 0 0,0-1 0,1 1 0,-1 0 0,0-1 0,0 1 0,-1 0 0,1 0 0,0-1 0,0 1 0,0 0 0,-1 0-1,1-1 1,-1 1 0,1 0 0,-1 0 0,0 0 0,1 0 0,-1 0 0,0 0 0,0 0 0,1 0 0,-1 0 0,0 0 0,0 0 0,0 0 0,0 1 0,0-1 0,0 0 0,-1 1 0,1-1 0,0 1 0,0-1 0,0 1 0,-1-1 0,1 1 0,-1 0 0,-5-2 17,1 1-1,0 0 1,0 0 0,-1 1 0,1-1 0,-1 2-1,-8 0 1,6 1 130,0-1 0,0 2 0,0 0-1,0 0 1,1 0 0,-1 1 0,-12 8 0,16-9-30,1 0 0,0 0 0,0 0 1,0 0-1,1 1 0,-1 0 0,1 0 1,0 0-1,0 0 0,0 1 1,0-1-1,1 1 0,0-1 0,0 1 1,-2 8-1,2-6-7,1 1 1,0-1 0,0 0-1,1 1 1,0-1-1,0 0 1,1 1-1,0-1 1,0 0-1,0 0 1,1 0-1,1 0 1,-1 0-1,1 0 1,0 0 0,0-1-1,1 1 1,0-1-1,0 0 1,0 0-1,1-1 1,0 1-1,0-1 1,1 0-1,-1 0 1,1-1 0,0 0-1,0 0 1,1 0-1,-1 0 1,1-1-1,10 3 1,-3-1-36,0-1 1,1 0-1,-1-1 1,1-1-1,16 1 1,-20-3-331,-1-1 1,0 1-1,13-4 1,-16 3-530,0-1 0,0 0 0,0-1 0,0 0 0,8-4 0,-3 1-886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1:10.6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11040,'0'0'3568,"0"2"-2160,4 33 4363,1 5-3361,-5 81 43,0-119-2218,4-17-16,-3 13-209,10-23-48,1 1 0,1 0 0,22-29 0,-26 39 94,-8 12-17,0 1 0,0-1 0,1 1 0,-1-1-1,0 1 1,1-1 0,-1 1 0,1 0 0,1-2 0,-3 3-30,1 0 0,-1 0-1,0 0 1,0 0 0,1 0 0,-1 0-1,0-1 1,0 1 0,1 0 0,-1 0-1,0 0 1,0 0 0,1 0 0,-1 1-1,0-1 1,0 0 0,0 0-1,1 0 1,-1 0 0,0 0 0,0 0-1,1 0 1,-1 0 0,0 0 0,0 1-1,0-1 1,1 0 0,-1 0 0,5 13 366,-4-3-146,-1 0 0,0 0 0,0 0 0,-3 12 0,0 6-67,3-22-138,-1 12 49,0 1-1,-2-1 1,-5 22 0,7-36-65,0-3-3,1 1 0,-1-1 0,1 0 1,-1 0-1,1 1 0,0-1 0,-1 0 0,1 1 0,0-1 1,0 0-1,0 1 0,0-1 0,0 0 0,0 1 0,0-1 1,1 2-1,1-4 14,-1-1 1,1 0 0,-1 1 0,1-1-1,-1 0 1,0 0 0,0 0-1,0 0 1,0 0 0,1-3-1,7-15-123,43-53 104,-46 64-17,1 1 0,0-1 0,0 1 0,1 1 0,10-9 1,-15 14 21,1-1 0,0 1 1,0 0-1,0 0 0,0 0 1,9-3-1,-11 5-2,0-1 1,0 1 0,1 0-1,-1-1 1,0 1-1,0 0 1,1 0-1,-1 1 1,0-1-1,0 0 1,1 1-1,-1 0 1,0-1 0,4 3-1,-3-1 21,0 0 0,0 0 0,-1 0 0,1 1-1,0-1 1,-1 1 0,1 0 0,-1-1 0,0 1 0,0 0 0,0 1 0,-1-1-1,1 0 1,-1 0 0,1 1 0,1 6 0,-1-2-222,-1 0 1,1 1 0,-1-1-1,-1 1 1,0-1 0,-1 11-1,0-5-2099,-4 31-4955,0-16-3822,4-20 5954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1:11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6656,'-4'0'1673,"4"0"-1513,0 0 1,-1 0-1,1 0 0,0 0 1,0 0-1,-1 0 0,1 0 1,0 0-1,0 0 0,-1 0 1,1 0-1,0 0 0,0 0 0,0 0 1,-1 0-1,1 0 0,0 0 1,0 0-1,-1 0 0,1 0 1,0 0-1,0 0 0,-2 2 1443,2-2-1442,0 0-1,-1 0 0,1 0 1,0 1-1,0-1 0,0 0 0,0 0 1,0 0-1,0 1 0,0-1 1,0 0-1,0 0 0,0 1 1,0-1-1,0 0 0,0 1 0,-3 9 978,-2 11 470,1 0 0,1 1 0,-2 40 0,5-61-1543,0 0 1,0 0 0,0 0-1,0 0 1,0 0-1,0 0 1,0 0-1,0 0 1,1 0-1,-1 0 1,0 0 0,1 0-1,-1 0 1,0 0-1,1 0 1,-1 0-1,1 0 1,-1 0-1,1-1 1,0 1-1,-1 0 1,1 0 0,0-1-1,0 1 1,-1 0-1,1-1 1,0 1-1,0-1 1,0 1-1,1 0 1,-1-1-33,-1 0 0,1 0-1,0 0 1,0 0 0,-1-1 0,1 1 0,0 0-1,-1 0 1,1 0 0,0-1 0,-1 1 0,1 0 0,-1-1-1,1 1 1,0 0 0,-1-1 0,1 1 0,-1-1-1,1 1 1,-1-1 0,1 1 0,-1-1 0,0 1 0,1-1-1,-1 0 1,0 1 0,1-1 0,-1 1 0,1-2-1,9-21 120,-9 21-115,2-7-28,-1 0-1,0-1 0,0 0 1,0 1-1,-1-1 0,-1-11 1,0 18-25,0 0 1,-1 0 0,1 0-1,-1 0 1,0 0-1,0 1 1,0-1 0,-1-4-1,-7 16 135,8-7 176,4 1-64,2 2-209,12 11 42,-16-15-123,-1 56-2757,-1-58 2271,1 1 1,0-1-1,0 0 0,0 1 0,-1-1 0,1 0 0,0 1 1,-1-1-1,1 0 0,-11-1-7158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1:12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 4320,'-12'4'15594,"7"4"-14529,4-5-645,-1 1 0,0-1 1,-1 0-1,1 1 0,0-1 0,-1 0 0,-5 4 1,6-5-362,0-1 1,1 1 0,-1-1 0,1 1 0,-1 0-1,1 0 1,0 0 0,0-1 0,0 1-1,0 0 1,0 0 0,0 1 0,1-1 0,-1 0-1,0 0 1,1 0 0,0 0 0,-1 5 0,-5-1 418,3-5-124,5 0-24,-1-1-84,5-18 82,-5 16-325,0 0-1,0-1 1,0 1-1,0-1 1,-1 1 0,1-1-1,-1 1 1,1-4 0,-1 6-2,0 0 0,0 0 0,0 0 0,0 0 0,0 0 1,0 0-1,0-1 0,0 1 0,0 0 0,0 0 0,0 0 0,0 0 1,0 0-1,0 0 0,0 0 0,0 0 0,0 0 0,0-1 1,0 1-1,0 0 0,0 0 0,0 0 0,0 0 0,0 0 1,0 0-1,0 0 0,-1 0 0,1 0 0,0 0 0,0 0 1,0 0-1,0-1 0,0 1 0,0 0 0,0 0 0,0 0 1,0 0-1,0 0 0,-1 0 0,1 0 0,0 0 0,0 0 1,0 0-1,0 0 0,0 0 0,0 0 0,0 0 0,0 0 1,-1 0-1,1 0 0,0 0 0,-7 5 62,-4 9 85,9-11-99,1 0 0,0 0 0,0 0 0,1 0 0,-1 1 0,1-1 0,-1 0 0,1 0 0,0 1 0,1 3 0,0-6 100,1-18-6335,-5-7-2624,-1-3 2586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1:25.5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18 2656,'-1'-9'4934,"2"1"-2023,-2 88 3913,-3 3-3769,-17 171-2538,17-204 340,-13 102-455,-7 153-281,24-300-123,0 0 1,0 0 0,1 0 0,1 6 0,-2-10 1,0-1 1,0 0-1,0 1 1,0-1-1,1 0 1,-1 1 0,0-1-1,0 0 1,0 0-1,0 1 1,1-1-1,-1 0 1,0 1 0,0-1-1,0 0 1,1 0-1,-1 0 1,0 1 0,1-1-1,-1 0 1,0 0-1,0 0 1,1 0-1,0 1 1,-1-1 1,1-1 1,-1 1-1,1 0 1,0 0-1,-1 0 0,1-1 1,-1 1-1,1 0 0,-1-1 1,1 1-1,-1-1 0,1 1 1,-1-1-1,1 1 1,-1 0-1,0-1 0,1 0 1,0 0-1,12-19-18,17-35 0,8-12-73,-33 60 51,1 0 0,-1 0-1,1 0 1,0 1-1,1 0 1,11-8 0,-16 12 38,0 1 0,0-1 0,0 1 0,1 0 1,-1 0-1,0 0 0,1 0 0,-1 0 0,1 1 0,-1-1 1,1 1-1,-1 0 0,1-1 0,0 1 0,-1 0 1,1 1-1,4 0 0,-4 0 22,1 0 0,-1 0 0,1 1 1,-1 0-1,0 0 0,1 0 0,-1 0 0,0 0 0,0 0 0,-1 1 0,4 2 1,2 6 73,0-1 1,0 2-1,-1-1 1,0 1-1,9 21 1,2 15 221,-2 1 0,12 67 0,-21-81-107,3 65-1,-10 35 79,-2-68-219,-3-1 1,-4 1 0,-28 112-1,-28 29-1437,20-67-2631,41-130 3606,-1 8-2260,-13 27 0,17-44 2344,1 0-1,-1-1 0,0 1 1,0-1-1,0 0 1,0 1-1,0-1 0,-3 3 1,4-4 189,0 0 1,-1 0 0,1 0 0,0 0-1,-1 0 1,1 0 0,0 0-1,-1 0 1,1 0 0,-1 0 0,1 0-1,0 0 1,-1 0 0,1 0-1,0 0 1,-1 0 0,1 0-1,0 0 1,-1 0 0,1-1 0,0 1-1,-1 0 1,1 0 0,0 0-1,-1-1 1,1 1 0,0 0 0,0 0-1,-1-1 1,1 1 0,0 0-1,0-1 1,0 1 0,-1 0 0,1-1-1,0 1 1,0 0 0,0-1-1,0 0 1,-5-14-2847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1:26.4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248 62 3392,'-9'4'9026,"6"-1"-7082,0 1-1594,1-1 1,0 0-1,0 1 0,0-1 0,1 1 0,-1 0 0,1-1 0,-2 6 1,-3 11 204,-1-4-319,-59 132 1025,47-112-850,-44 67 1,59-98-386,0 0 1,0 0 0,0 0-1,-1 0 1,-5 4 0,9-8-36,1-1 1,-1 1 0,1-1 0,0 0 0,-1 1-1,1-1 1,-1 0 0,1 1 0,-1-1-1,1 0 1,-1 0 0,1 0 0,-1 0 0,0 1-1,1-1 1,-1 0 0,1 0 0,-1 0-1,1 0 1,-1 0 0,0 0 0,1 0 0,-1-1-1,1 1 1,-1 0 0,1 0 0,-1 0-1,0-1 1,0 0-15,0 0 0,0 0 0,1 0 0,-1 0 0,0 0 0,1 0 0,-1-1 0,1 1-1,-1 0 1,1 0 0,-1-1 0,1 1 0,0 0 0,0-1 0,0-2 0,-1-14-124,1 0 0,1-1 0,6-33 0,17-58-243,-24 109 386,10-33-63,2 1 0,21-42-1,-21 48 25,-9 20 109,1 0 0,0 0-1,0 0 1,1 0 0,7-8 0,-12 15-40,1-1 0,-1 1-1,1-1 1,-1 1 0,1-1 0,-1 1 0,1-1 0,0 1 0,-1 0 0,1-1-1,0 1 1,-1 0 0,1-1 0,0 1 0,-1 0 0,1 0 0,0 0 0,0 0 0,-1 0-1,1 0 1,0 0 0,0 0 0,-1 0 0,1 0 0,0 0 0,-1 0 0,1 0 0,0 1-1,-1-1 1,1 0 0,0 1 0,-1-1 0,1 0 0,0 1 0,-1-1 0,1 1 0,-1-1-1,1 1 1,-1-1 0,1 1 0,-1-1 0,1 1 0,0 0 0,3 5 203,0-1 0,0 1 0,5 12 0,-4-8-28,2 3 65,-1-1 1,-1 1 0,0 1-1,5 21 1,-4-8 18,3 37 1,-8-5 63,-1-34 230,0-24-568,0-1 0,0 0 0,0 0 0,0 0 0,0 0 0,0 1-1,0-1 1,0 0 0,0 0 0,0 0 0,0 0 0,0 0 0,0 1 0,0-1 0,0 0 0,0 0 0,0 0 0,0 0 0,0 0 0,-1 1 0,1-1 0,0 0 0,0 0 0,0 0 0,0 0 0,0 0 0,0 0 0,0 0 0,-1 1 0,1-1 0,0 0 0,0 0 0,0 0 0,0 0 0,0 0 0,-1 0 0,1 0 0,0 0 0,0 0 0,0 0 0,0 0 0,0 0 0,-1 0 0,1 0 0,0 0 0,0 0 0,0 0 0,-11-6 3,-15-16-798,21 18 515,-56-44-5713,40 32 1201,9 8 2355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1:32.4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1 757 2304,'8'11'13680,"-4"-11"-13520,1-1 1,-1 1 0,1-1 0,-1 0 0,0-1-1,0 1 1,1-1 0,-1 0 0,0 0 0,0 0-1,-1 0 1,1-1 0,0 1 0,-1-1 0,1 0-1,-1 0 1,0-1 0,5-5 0,3-7-105,0 0 0,16-35 0,-20 38 144,41-89 200,-1-13 111,-42 101-504,-1 2 46,2 1 0,8-17 1,-7 17 282,-8 17-252,0 0 0,-1-1 0,0 1 0,-4 11 0,-7 24 338,-4 71 168,16-94-399,0 0 1,2-1-1,0 1 1,4 26-1,-3-39-150,-1 1 0,1-1 0,-1 0 1,1 1-1,1-1 0,-1 0 0,1 0 0,5 6 0,-7-9-20,0-1-1,0 1 1,0-1-1,1 0 1,-1 0-1,1 0 1,-1 1-1,1-1 1,-1 0-1,1-1 1,-1 1-1,1 0 1,0 0-1,0-1 1,-1 1 0,1-1-1,0 1 1,0-1-1,0 0 1,-1 0-1,1 0 1,0 0-1,0 0 1,0 0-1,0-1 1,-1 1-1,1 0 1,3-2-1,1-1 12,0 0-1,-1-1 1,1 0-1,-1 0 1,0 0-1,0-1 1,0 1-1,0-1 1,-1 0-1,4-7 1,3 0 11,48-65 103,16-19-4,-61 79-182,-5 6-63,17-15 1,-24 24 97,0 0 1,0 0 0,1 1-1,-1-1 1,0 1 0,1-1 0,-1 1-1,1 0 1,0 0 0,-1 0-1,1 0 1,0 1 0,-1-1 0,4 0-1,-5 1 24,0 0 0,0 1 0,0-1-1,-1 0 1,1 0 0,0 1 0,0-1 0,-1 0-1,1 1 1,0-1 0,-1 1 0,1-1-1,0 1 1,-1-1 0,1 1 0,-1-1 0,1 1-1,-1 0 1,1-1 0,-1 1 0,0 0 0,1-1-1,-1 1 1,0 0 0,1 0 0,-1-1-1,0 1 1,0 0 0,0 0 0,1 0 0,-1-1-1,0 1 1,0 2 0,-2 29 271,2-29-275,-5 39 57,-13 54 0,-9-10 211,27-78-180,0-8-96,0 0-1,0 0 1,0 0-1,0-1 1,0 1 0,0 0-1,1 0 1,-1 0-1,0 0 1,0 0-1,0 0 1,0 0 0,0 0-1,0 0 1,0 0-1,0 0 1,0 0 0,0 0-1,1 0 1,-1 0-1,0 0 1,0 0-1,0 0 1,0 0 0,0 0-1,0 0 1,0 0-1,0 0 1,1 0 0,-1 0-1,0 0 1,0 0-1,0 0 1,0 0-1,0 0 1,0 0 0,0 0-1,0 0 1,1 0-1,-1 0 1,0 0 0,0 0-1,0 0 1,0 0-1,0 0 1,0 0-1,0 1 1,0-1 0,0 0-1,0 0 1,0 0-1,0 0 1,0 0 0,128-181-131,-103 148 221,-10 15-111,2 1-1,33-30 1,-49 46 20,1 0-1,-1 0 1,0 0-1,0 0 1,1 1-1,-1-1 1,1 0-1,-1 0 1,1 1-1,-1-1 1,1 1-1,-1-1 1,1 1-1,-1 0 1,1 0-1,0 0 1,-1 0-1,1 0 1,0 0-1,-1 0 1,3 0-1,-3 1-2,0 0 0,0-1 0,0 1 0,0-1 0,0 1 0,0 0 0,0 0 0,0 0 0,0 0 0,-1-1 0,1 1 0,0 0 0,0 0 0,-1 0 0,1 1 0,-1-1 0,1 0 0,-1 0 0,1 0 0,-1 0 0,0 0 0,1 1 0,-1-1 0,0 0 0,0 0 0,0 1 0,0-1 0,0 1 0,-2 33 99,1-22 3,0-1-1,2 16 1,0-6-6,-2 31 0,0-37-47,0 0 0,1 0 0,5 31-1,-5-47-41,0 0-1,0 1 0,0-1 0,0 0 0,0 1 0,0-1 0,1 0 0,-1 1 0,0-1 0,0 1 0,0-1 0,0 0 0,0 0 0,1 1 0,-1-1 0,0 0 0,0 1 0,1-1 0,-1 0 0,0 0 0,0 1 0,1-1 0,-1 0 0,10-4-20,-10 3 8,5-2 28,0-1 0,0 0 0,-1-1-1,0 1 1,0-1 0,0 0 0,0 0-1,-1 0 1,4-8 0,24-58 68,-21 46-7,0-6-42,-7 20-38,1 1 0,0 0 1,6-11-1,-5 10 4,3-7-253,-6 17 67,-3 12-2,-4 18 110,-1 50 0,3-28 141,2-38-33,0 1 1,1 0 0,0 0-1,1 0 1,1-1-1,0 1 1,5 17 0,-5-28-26,-1 0 0,1 0 0,-1 0 0,1 0 0,0 0 0,0-1 0,0 1 0,1 0 0,3 2 0,-5-4-1,0 0 0,1 0-1,-1 0 1,0 0 0,1 0-1,-1 0 1,1-1 0,-1 1-1,1-1 1,-1 1 0,1-1-1,0 1 1,-1-1 0,1 0-1,-1 0 1,1 0 0,0 0-1,-1 0 1,1 0-1,3-1 1,7-3-3,1-1 0,-1-1 0,0 0 0,-1 0-1,1-1 1,-1-1 0,-1 0 0,1 0 0,-1-1 0,-1-1-1,11-12 1,2-6 13,-2 0 1,34-62-1,-39 61 2,64-129 28,-62 123 31,-12 26-68,0 0 1,-1-1-1,0 1 0,-1-1 1,0 0-1,0 0 0,1-13 1,4-46-128,-3 34-75,1-44 0,-8 72 41,-2 10 29,-4 10 6,8-12 109,-78 188-142,57-135 129,9-15 153,2 1 0,1 0-1,-6 68 1,9-64-91,4-18 31,2 44 0,1-30 133,-1-38-195,0-1-1,0 1 1,0 0-1,0 0 0,0-1 1,1 1-1,-1 0 1,0-1-1,1 1 0,0 0 1,-1-1-1,1 1 0,0 0 1,0-1-1,0 0 1,0 1-1,0-1 0,0 1 1,0-1-1,1 0 0,1 2 1,-1-2-2,0 0-1,0 0 1,0 0 0,0-1 0,0 1 0,0-1-1,0 1 1,0-1 0,0 0 0,1 0-1,-1 0 1,0 0 0,0 0 0,0 0 0,0 0-1,3-2 1,2 0-4,0 0-1,-1-1 1,1 0-1,-1-1 1,0 1-1,0-1 1,0 0-1,0-1 1,-1 1 0,1-1-1,-1 0 1,5-6-1,6-10-6,25-41 0,-4-7 56,-29 53-143,-5 10 16,4-7 8,10-27 0,-23 99-131,1-16 208,2 61-25,3-97 48,0 0 0,0 0-1,1 1 1,0-1-1,0 0 1,0 0 0,1 0-1,0 0 1,4 9-1,-5-16-37,-1 1-1,0-1 0,0 0 1,0 0-1,0 0 0,1 0 1,-1 1-1,0-1 0,0 0 0,1 0 1,-1 0-1,0 0 0,0 0 1,1 0-1,-1 0 0,0 0 1,0 0-1,1 0 0,-1 0 0,0 0 1,0 0-1,1 0 0,-1 0 1,0 0-1,0 0 0,1 0 1,-1 0-1,0 0 0,0 0 0,0 0 1,1 0-1,-1 0 0,0-1 1,12-7 64,8-13-115,-9 5 96,-1 0 0,-1-1 1,10-25-1,3-6 84,4-6-152,-13 26-75,25-42-1,-36 68 83,-1 0 0,1 0-1,0 0 1,-1 0 0,1 0-1,0 0 1,0 0 0,0 0-1,1 1 1,-1-1 0,0 1-1,1-1 1,-1 1 0,1 0-1,-1 0 1,1 0-1,-1 0 1,1 1 0,0-1-1,-1 1 1,1 0 0,0-1-1,-1 1 1,1 0 0,0 1-1,-1-1 1,1 0 0,0 1-1,-1 0 1,1-1 0,0 1-1,-1 0 1,1 0-1,-1 0 1,0 1 0,1-1-1,2 3 1,51 37 161,-49-35-85,-6-5 134,2-10 84,-3 5-283,0 0 0,-1 0 1,0 0-1,0 0 0,0 0 0,0 0 0,-1 1 0,1-1 0,-1 0 0,0 1 0,0-1 0,-3-2 0,4 4-19,-1 0 0,0 0 0,1 0 0,-1 0-1,0 0 1,0 1 0,0-1 0,0 1 0,0-1 0,0 1 0,-1 0 0,1 0 0,0 0 0,-1 0 0,1 0-1,-1 0 1,1 1 0,-1-1 0,1 1 0,-1 0 0,1 0 0,-4 0 0,2 0 13,1 1 0,-1 0 0,0 0 0,1 0 0,-1 0 0,0 1 1,1 0-1,0-1 0,-1 1 0,1 0 0,0 1 0,0-1 0,-4 4 0,2-1-1,0 1 0,0 0 0,1 0 0,0 0-1,0 0 1,-4 10 0,-1 6 2,1 0 1,2 0-1,-7 34 1,7-26 14,-1 34 0,6-55 6,1 0 1,0 0 0,1-1 0,0 1 0,0 0-1,1 0 1,0 0 0,4 9 0,-6-18-7,0 1 1,0-1-1,1 0 1,-1 0-1,0 1 1,0-1-1,1 0 1,-1 0-1,0 0 1,1 0-1,-1 0 1,0 1-1,1-1 1,-1 0-1,0 0 1,1 0-1,-1 0 1,0 0-1,1 0 1,-1 0-1,0 0 1,1 0-1,-1 0 1,0 0-1,1 0 1,-1-1-1,0 1 1,1 0-1,8-3 28,-9 3-29,4-3 2,-1 0 0,0 0-1,-1 0 1,1 0 0,0-1 0,-1 1 0,0-1 0,0 1 0,0-1 0,2-6-1,-3 9-11,7-17-52,-1 0 0,0-1 0,4-25 0,6-60-178,-15 96 218,1-10 33,-3 17-23,0 1 0,0 0-1,0-1 1,0 1 0,0 0 0,0-1 0,0 1 0,0 0 0,0-1-1,0 1 1,0 0 0,0 0 0,0-1 0,0 1 0,0 0-1,0-1 1,0 1 0,0 0 0,0-1 0,-1 1 0,1 0-1,0 0 1,0-1 0,0 1 0,0 0 0,-1 0 0,1-1 0,0 1-1,0 0 1,-1 0 0,1 0 0,0 0 0,0-1 0,-1 1-1,1 0 1,-1 0 0,-1 4-39,1 0-1,-1 1 1,1-1 0,-2 6-1,3-9 42,-3 16 6,1 0 0,0-1 0,1 1-1,1 0 1,0 0 0,2 0 0,0 0-1,1 0 1,8 29 0,-9-41 6,0 0 1,0 0 0,0 0-1,0-1 1,1 1 0,0-1-1,0 1 1,0-1 0,1 0-1,-1 0 1,1 0 0,0 0-1,0-1 1,0 0 0,1 0-1,-1 0 1,1 0 0,0-1-1,-1 1 1,1-1 0,0 0-1,1-1 1,-1 1 0,0-1-1,0 0 1,1-1 0,-1 1-1,0-1 1,1 0 0,-1 0-1,8-2 1,-3 1 4,1-2-1,-1 0 1,0 0-1,0-1 0,0 0 1,0-1-1,-1 0 1,1 0-1,-1-1 1,-1 0-1,1-1 1,-1 0-1,7-8 1,2-3 3,-1-1-1,0-1 1,18-32 0,33-71 126,-24 41-215,-26 51 154,19-51 1,-32 71-87,0 0 1,-1 0-1,0 0 1,-1-1-1,0 1 0,-1-1 1,-1 0-1,0-17 1,-4 7-57,4 22 52,0-1 0,0 1-1,0-1 1,0 1 0,0-1 0,0 0 0,0 1-1,0-1 1,0 1 0,0-1 0,0 1-1,0-1 1,-1 1 0,1-1 0,0 1 0,0-1-1,-1 1 1,1-1 0,0 1 0,-1 0-1,1-1 1,-1 1 0,1 0 0,0-1 0,-1 1-1,1 0 1,-1-1 0,1 1 0,-1 0-1,1 0 1,-1-1 0,1 1 0,-1 0 0,1 0-1,-1 0 1,1 0 0,-1 0 0,1 0-1,-1 0 1,0 0 0,1 0 0,-1 0 0,1 0-1,-1 0 1,1 0 0,-1 0 0,1 0 0,-1 0-1,1 1 1,-1-1 0,-2 2-4,0-1 1,1 1-1,-1 0 0,1 0 1,-1 0-1,1 0 0,0 0 1,-2 4-1,-7 10 35,1 0-1,0 1 0,1 0 1,1 0-1,1 1 1,1 0-1,0 1 1,1 0-1,-3 26 1,4-11 51,1 0 1,2 1 0,2-1 0,6 51-1,-5-69-263,1 0-1,0 0 0,2 0 0,8 23 0,-13-38-3,1 0-1,-1 0 1,1 0-1,-1 0 1,1 0-1,-1 0 1,1 0-1,-1-1 1,1 1-1,0 0 0,-1 0 1,1-1-1,0 1 1,0 0-1,-1-1 1,1 1-1,0-1 1,0 1-1,2 0 1,-3-1-148,1 0 0,0 0 0,-1 0 0,1 0 1,0-1-1,0 1 0,-1 0 0,1 0 1,0-1-1,-1 1 0,1 0 0,-1 0 0,1-1 1,0 1-1,-1-1 0,1 1 0,-1-1 0,1 1 1,-1-1-1,1 0 0,2-3-1402,0 0 1,0 0-1,-1 0 0,0-1 1,0 1-1,2-6 0,5-10-1612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0:34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13 329 10880,'-3'2'1251,"2"-2"-1035,1 0-1,-1 0 1,1 0 0,-1 1-1,1-1 1,-1 0-1,1 1 1,-1-1-1,1 0 1,-1 1 0,1-1-1,-1 1 1,1-1-1,-1 0 1,1 1 0,0-1-1,-1 1 1,1-1-1,0 1 1,0 0 0,-1 0-1,7 3 3926,9 1-2870,-13-5-752,6 1-306,0 0-1,0 0 1,-1-1 0,1 0 0,0-1 0,0 0 0,0 0 0,-1 0 0,1-1-1,0 0 1,-1-1 0,0 0 0,0 0 0,0 0 0,0-1 0,0 0 0,0 0 0,-1-1-1,0 0 1,0 0 0,0 0 0,-1-1 0,9-10 0,13-28-139,-1-1 1,-2-1 0,18-51-1,-28 58 268,-11 32-193,-2 11-70,-3 12-9,-37 164-6,16-73 148,-4 28-61,-19 226 68,25-180 31,20-169-223,0-9-42,1-1 0,-1 1 0,1 0 1,0-1-1,0 1 0,0 0 0,1-1 1,0 5-1,-1-7 11,0 1-1,0-1 1,0 1 0,0-1 0,0 1 0,0-1-1,0 1 1,0-1 0,0 1 0,0-1 0,0 1-1,0-1 1,-1 1 0,1-1 0,0 1 0,0-1-1,-1 1 1,1-1 0,0 1 0,0-1 0,-1 1-1,1-1 1,0 1 0,-1-1 0,1 0-1,-1 1 1,1-1 0,-1 0 0,1 0 0,0 1-1,-1-1 1,1 0 0,-1 0 0,1 1 0,-1-1-1,1 0 1,-1 0 0,0 0 0,1 0 0,-1 0-1,1 0 1,-1 0 0,0 0 0,-32 1-620,24-1 547,-1 0 180,-33 0-138,30 1 612,13 0 41,6 1 290,4 0-649,0-1 0,1-1 0,19-1-1,17 0-125,22 1-151,-28-2-967,-38 2 306,0 0-1,0 0 0,0-1 1,0 1-1,0-1 0,4-1 1,-3 0-1317,1 0-1,-1-1 1,0 1 0,1-1-1,3-4 1,10-5-1993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1:32.8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17 4064,'-8'-5'1824,"3"5"-1568,0 0 992,10 0-736,-5-3-224,10 3-160,-2-9-768,6 9 352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1:33.1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253 92 6048,'-30'-10'1952,"39"7"1114,10 0-1919,10 0 145,195-13 2376,-156 13-3540,73 0-1062,-107 4-2215,-23-1-2571,-17 1 2307,1 6 1184</inkml:trace>
  <inkml:trace contextRef="#ctx0" brushRef="#br0" timeOffset="1">51 57 7552,'-37'-25'3424,"29"18"-2976,3 2 384,10 5-544,-5-3-96,8 3-128,2-8-928,3 4 480,-4-1-2432,4 5 1536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1:33.5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34 7968,'-40'-25'3616,"40"22"-3136,0-2 288,0 10-512,8-5-864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1:37.5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1082 2496,'-10'0'2843,"20"-1"1023,0-4-2357,3-1-742,0 0 1,-1-1-1,1 0 0,-2-1 0,1-1 1,17-17-1,25-37 550,58-90 0,-24 29-287,-41 52 159,-57 125-10,7-31-974,0-1 1,2 1-1,0 0 1,4 29-1,-2-40-109,1 0 0,0 0-1,0 0 1,2 0 0,-1 0-1,1-1 1,1 1 0,0-1-1,0 0 1,8 11 0,-11-20-80,-1 1 0,1 0 1,-1 0-1,1-1 0,0 1 1,-1-1-1,1 0 0,0 1 1,0-1-1,0 0 0,0 0 1,0 0-1,1-1 0,-1 1 1,0 0-1,5 0 0,-3-1 0,0 0-1,0 0 1,0 0 0,0-1-1,0 1 1,0-1-1,0 0 1,7-3-1,3-2-15,0-1 0,0 0-1,23-18 1,-15 8 25,0-1 1,-2-1-1,0 0 1,-1-2-1,0 0 0,-2-1 1,-1-1-1,15-28 1,-27 44-54,9-22-41,-12 28 63,-1-1 0,1 0 0,-1 0 0,0 0 0,1 1 0,-1-1 0,0 0 0,0 0 0,0 0 0,-1 0 0,1 1 0,0-1 0,-1 0 0,0-2 0,0 2-18,0 0 1,0 0-1,0 0 0,0 0 0,0 0 0,-1 0 0,1 1 0,0-1 1,-1 1-1,0-1 0,1 1 0,-1-1 0,0 1 0,0 0 0,1 0 1,-1 0-1,-4-2 0,3 2 10,0 1 1,0-1 0,-1 0-1,1 1 1,0 0 0,-1 0-1,1 0 1,0 0 0,-1 0-1,-4 2 1,-1 0 2,1 1-1,0 0 1,0 0 0,0 1 0,0 0 0,1 0-1,-1 1 1,-6 6 0,5-4 60,1 1 0,0 0 0,0 1 0,1 0 0,0 0 0,1 1 0,0 0 0,0 0 0,1 0 0,1 1 0,-6 14 0,7-12 0,0 0 0,0 1 0,1-1 0,1 0 0,0 1 0,1-1 0,0 0-1,1 1 1,4 20 0,-3-27-23,0 1-1,0 0 0,1 0 0,0-1 1,1 0-1,-1 1 0,1-1 0,1-1 1,7 11-1,-9-14 22,0 0 1,1 1-1,-1-1 0,1 0 1,-1 0-1,1-1 0,0 1 1,0-1-1,0 0 0,1 0 1,-1 0-1,0-1 0,1 1 1,-1-1-1,1 0 0,0-1 1,-1 1-1,6-1 0,4 1-41,-1-2 0,1 0 0,0-1 1,0 0-1,-1-1 0,24-8 0,39-21 127,-48 22 75,-23 7-208,0 0-1,-1-1 1,0 1-1,1-1 1,-1 0-1,-1 0 0,1-1 1,-1 1-1,6-9 1,178-362-27,-168 330-71,-2 0 1,18-85-1,-24 84-126,-3 0 0,5-95 0,-16 107 55,3 32 154,0 1 0,0 0 0,-1-1 0,1 1 0,-1 0 0,1 0 0,0-1 0,-1 1 0,0 0 1,1 0-1,-1 0 0,0 0 0,0 0 0,1 0 0,-1 0 0,0 0 0,0 0 0,0 0 0,0 0 1,0 1-1,-1-1 0,0-1 0,1 2 7,0 0-1,0 0 1,0 0 0,0 0 0,0 0-1,0 0 1,1 0 0,-1 0-1,0 0 1,0 0 0,0 0 0,0 1-1,0-1 1,0 0 0,1 0 0,-1 1-1,0-1 1,0 1 0,0-1-1,1 1 1,-2 0 0,-12 16-35,12-15 33,-5 9 40,0 1-1,0 0 1,-7 23 0,8-21 11,-17 49 256,4 0 0,-21 113 0,6 52 458,31-193-676,2 0 0,1 0 1,2-1-1,9 54 1,-10-81-59,1 0 1,0 0-1,0 0 1,1 0-1,5 11 1,-7-16-11,0-1 0,0 1 1,0-1-1,0 0 0,0 1 1,0-1-1,0 0 0,1 0 1,-1 1-1,1-1 1,-1 0-1,0 0 0,1 0 1,0-1-1,-1 1 0,1 0 1,-1-1-1,1 1 0,0-1 1,0 1-1,-1-1 0,1 0 1,0 0-1,0 0 0,-1 0 1,1 0-1,0 0 0,0 0 1,2-1-1,5-2 9,0 0-1,0 0 1,-1-1 0,16-9-1,35-27-100,-41 28 69,13-9 4,33-25 76,105-54 0,-82 52-92,-29 15 91,-42 23-136,-15 10 75,0 0 0,-1-1 0,1 1 0,0-1 0,-1 1-1,1 0 1,0-1 0,-1 1 0,1-1 0,-1 1 0,1-1 0,-1 0 0,1 1 0,-1-1 0,0 1 0,1-1 0,-1-1-1,-10 2 72,-1 0-1,-16 2 1,0 1-77,1 3 0,0 0 0,-33 12 0,40-10 16,2 0 0,-1 1 1,1 1-1,1 1 0,0 0 1,-20 19-1,18-14 20,2 0 0,0 2-1,1 0 1,-23 36 0,29-39-13,1 0 0,-7 17 0,13-26-7,0 0 0,0 0 0,1 0 0,0 0 0,0 0 0,0 0 0,1 0 0,0 12 0,0-16-10,1-1-1,-1 1 1,0-1-1,0 1 1,1-1-1,-1 1 1,1-1-1,-1 1 1,1-1-1,0 0 1,0 1-1,-1-1 1,1 0-1,0 0 1,0 1-1,0-1 1,0 0-1,0 0 1,1 0-1,-1 0 0,0-1 1,0 1-1,1 0 1,-1 0-1,1-1 1,-1 1-1,0-1 1,1 1-1,-1-1 1,1 1-1,-1-1 1,1 0-1,-1 0 1,1 0-1,-1 0 1,3 0-1,1-1 12,0 1 0,0-1 0,0 0 0,0-1 0,0 1 1,0-1-1,0 0 0,0 0 0,8-6 0,4-4-22,-1 0 1,-1-1-1,0-1 1,23-27-1,42-69-38,-10 12 18,-49 67-87,-18 28-109,-3 8 96,-1 14 34,0-11 59,-1 17 35,2 0 0,0 0 1,2 0-1,0 0 0,2 0 1,1 0-1,8 25 0,-12-46 0,1 0 0,0 1 0,0-1 0,0 0 0,0-1 0,1 1 0,-1 0-1,6 5 1,-7-8 3,0 0 1,1 1-1,-1-1 0,0 0 0,0-1 0,1 1 0,-1 0 0,1 0 0,-1-1 1,1 1-1,-1 0 0,1-1 0,-1 0 0,1 1 0,-1-1 0,1 0 0,-1 0 1,1 0-1,0 0 0,-1 0 0,1 0 0,-1 0 0,1 0 0,-1-1 0,1 1 1,-1-1-1,4 0 0,0-3 14,1 1 1,-1-1-1,1 0 1,-1 0 0,0-1-1,-1 1 1,6-7-1,29-42 56,-14 14-49,16-23-179,69-81-1,-84 114 104,0-1 0,-2-1-1,29-48 1,-12 8-15,57-138 0,-77 148 65,16-37 30,-30 77-342,-7 15 60,-8 16 66,-8 17 243,1 0 0,-11 32 0,-19 62 93,27-68-129,18-52-21,-55 166 384,46-134-287,2 1 0,2 0 0,-2 41 1,6-58-107,0 55 186,2-66-137,-1 0-1,1 0 1,0 0-1,0 0 1,1 0 0,0 0-1,0 0 1,0 0-1,4 5 1,-5-10-27,-1 0 0,1 0 1,-1 0-1,1 0 0,0 0 0,0 0 1,0 0-1,0-1 0,-1 1 0,1 0 1,0-1-1,0 1 0,0 0 0,0-1 1,0 1-1,1-1 0,-1 0 1,0 1-1,0-1 0,0 0 0,0 0 1,0 0-1,1 1 0,1-2 0,-1 1-11,1-1 0,-1 1-1,1-1 1,-1 0 0,1 0-1,-1 0 1,0-1 0,1 1-1,-1 0 1,3-4 0,5-4-16,0 0 1,-1 0-1,11-16 0,-19 24 30,31-40-33,51-70-134,-60 74 214,-24 46-99,1 0 0,1 14 0,0 1 140,1 33 197,13 80-1,-9-110-121,-5-25-157,-1-1-1,1 0 0,-1 0 1,1 0-1,0 1 0,0-1 1,0 0-1,-1 0 0,1 0 1,0 0-1,0 0 0,0 0 1,1-1-1,-1 1 0,0 0 1,2 0-1,-3-1-17,1 0 1,0 1-1,0-1 0,-1 0 1,1-1-1,0 1 0,0 0 0,0 0 1,-1 0-1,1 0 0,0-1 1,0 1-1,-1 0 0,1-1 0,0 1 1,-1 0-1,1-1 0,0 1 1,-1-1-1,1 1 0,0-1 1,-1 1-1,1-1 0,-1 0 0,1 1 1,-1-1-1,0 0 0,1 1 1,-1-1-1,1 0 0,-1 0 0,0-1 1,14-31 98,-11 25-95,82-252-9,-85 250-80,-5 13-96,3-1 139,0 0 1,1 0-1,-1 1 1,1-1-1,-1 0 1,-1 4-1,-3 19 37,-3 27 0,6-36 0,1 11 66,0 1 0,2-1 0,1 1 1,6 37-1,-6-62-59,-1 1 31,0-1 0,1 0 0,0 1 0,-1-1 0,4 6 0,-4-8-31,0-1 0,0 1 0,1-1 0,-1 1 0,0-1 0,1 0 0,-1 1 0,1-1 0,-1 1 0,0-1 0,1 0 0,-1 1 0,1-1 0,-1 0 0,1 0 0,-1 1 0,1-1 0,-1 0 0,1 0 0,0 0 0,-1 0 0,1 0 0,-1 0 0,1 0 0,-1 0 0,1 0 0,-1 0 0,1 0 0,0 0 0,-1 0 0,1 0 0,-1 0 0,1 0 0,-1-1 0,1 1 0,-1 0 0,1 0 0,-1-1 0,1 1 0,0-1 0,7-5-16,0 0 0,-1-1 0,0 0 0,0 0 0,0-1-1,-1 0 1,9-14 0,0 0 56,17-18-2,-14 18-100,26-40 1,-42 58 18,0 1 37,0 0 0,-1 1 0,0-1 1,1 0-1,-1 0 0,0 0 0,0 0 0,-1-1 0,1 1 0,-1 0 0,0 0 0,0-5 0,8 23-91,-7-14 186,-1-1-159,0 0 64,1 0 0,-1 0 0,0 1 0,1-1 1,-1 0-1,0 0 0,1 0 0,-1 0 0,0 0 0,1 0 1,-1-1-1,0 1 0,1 0 0,-1 0 0,0 0 0,1 0 0,-1 0 1,0 0-1,0-1 0,1 1 0,-1 0 0,0 0 0,1 0 0,-1-1 1,0 1-1,0 0 0,0 0 0,1-1 0,0 0-41,7-6 43,-8 7 3,0-1-1,1 1 1,-1 0 0,0 0 0,1-1 0,-1 1 0,0 0 0,1-1 0,-1 1 0,0 0-1,0-1 1,1 1 0,-1 0 0,0-1 0,0 1 0,0-1 0,1 1 0,-1 0-1,0-1 1,0 1 0,0-1 0,0 1 0,0-1 0,0 0 0,1-1-24,-1 1 0,1-1 1,0 0-1,0 0 1,0 0-1,0 1 0,0-1 1,1 0-1,2-2 1,-4 4 17,37-3 48,-12 0-157,-21 3 113,0 0-1,-1-1 1,1 1-1,0-1 1,-1 0 0,1 0-1,3-1 1,16-5 96,-19 6-95,-1 0 0,1 0-1,-1 0 1,0 0 0,1 0 0,-1-1 0,0 1 0,4-4 0,-4 3-11,-1 0 0,1 0 1,-1-1-1,0 1 1,0-1-1,0 1 0,0-1 1,0 0-1,2-4 0,-4 6 7,0 1 0,1-1 0,-1 0 0,0 0 0,0 0 0,0 0 0,0 0 0,1 0 0,-1 0 0,-1 0 0,1 0 0,0 0 0,0 1 0,0-1 0,0 0 0,-1 0 0,1 0 0,0 0 1,-1 0-1,1 0 0,-1 1 0,1-1 0,-1 0 0,1 0 0,-1 1 0,1-1 0,-1 0 0,0 1 0,1-1 0,-1 0 0,0 1 0,0-1 0,1 1 0,-1-1 0,0 1 0,0 0 0,0-1 0,0 1 0,-1 0 0,-2-2-13,-1 1 1,1 0 0,0 1-1,0-1 1,0 1-1,0 0 1,-1 0 0,1 0-1,0 0 1,0 1 0,0 0-1,0 0 1,0 0-1,0 0 1,0 1 0,0-1-1,0 1 1,0 0 0,1 0-1,-1 0 1,1 1-1,-1-1 1,1 1 0,0 0-1,0 0 1,0 0 0,1 0-1,-1 1 1,-2 4-1,4-6 24,1-1-1,-1 1 1,1-1-1,0 1 1,-1 0-1,1-1 0,0 1 1,0 0-1,0-1 1,0 1-1,0-1 0,1 1 1,-1 0-1,0-1 1,1 1-1,-1-1 1,1 1-1,-1-1 0,1 1 1,0-1-1,0 1 1,0-1-1,0 0 0,0 0 1,0 1-1,0-1 1,2 2-1,4 3 75,0-1-1,0 1 1,14 7 0,-17-11-34,9 6-10,0-2 0,1 1-1,0-2 1,0 0 0,0 0 0,0-1-1,1-1 1,-1-1 0,1 0 0,0-1 0,20 0-1,-16-3-271,23-3-1826,-14-5-2415,-23 7 2609,-4 3 1473,0 0 0,0 0 1,-1-1-1,1 1 0,0 0 0,0-1 0,-1 1 1,1 0-1,0-1 0,-1 1 0,1-1 1,-1 0-1,1 1 0,0-1 0,-1 1 1,1-1-1,-1 0 0,0 1 0,1-1 1,0-1-1,-10-6-6614,4 6 4497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1:37.8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45 7296,'9'-8'3328,"19"3"-2912,-15 2 864,1-1-800,4-4 0,3 8-288,-2-8-608,2 8 192,-11-9-3360,4 9 1984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1:38.2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85 10304,'-5'-5'4672,"50"2"-4064,-14-2 1215,1 5-1119,49-7 480,9-1-672,31 0-160,-8 4-224,4-9-448,-14 7 192,-4-8-3295,-14 11 1887,-3-5-4288,-11 8 3296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1:43.8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61 870 3136,'-26'0'1029,"17"2"-629,7-1-46,-1 1 0,1 0 0,0 0-1,-1 0 1,1 0 0,0 1 0,0-1 0,1 0-1,-3 4 1,4-5-206,-1 0 0,1 0 0,-1 0 0,1 0 0,0 0 0,0 0 0,0 0 0,-1 0 1,1 0-1,0 0 0,0 0 0,0 0 0,0 0 0,1 0 0,-1 0 0,0 0 0,0-1 0,1 1 0,-1 0 0,0 0 0,1 0 0,-1 0 0,1 0 0,-1 0 0,1 0 0,0-1 0,-1 1 0,1 0 0,0 0 0,-1-1 1,1 1-1,0-1 0,0 1 0,0-1 0,0 1 0,-1-1 0,1 1 0,2 0 0,0 0 60,0 0 1,0 0 0,1 0-1,-1 0 1,0 0-1,0-1 1,1 0-1,-1 1 1,1-1 0,-1 0-1,0-1 1,1 1-1,-1-1 1,6-1-1,4-2 212,-1 0-1,16-8 0,-24 10-277,23-12 303,0-1 1,-1-2 0,37-30-1,-45 32-131,23-21 576,-40 36-770,-2 6-36,-5 11 59,-59 162 894,-102 262 795,137-364-1618,-15 34 346,35-91 261,14-32-734,-1 0 0,2 0 0,10-22 0,3-7-51,94-234 1,-61 157-181,4 2 0,6 3 0,89-126 0,-149 238 144,3-6-11,1 1 1,0-1 0,1 1-1,-1 0 1,9-7 0,-13 12 12,-1 1 1,1-1-1,0 1 1,0-1-1,0 1 1,0-1 0,0 1-1,1-1 1,-1 1-1,0 0 1,0 0-1,0-1 1,0 1-1,0 0 1,0 0-1,0 0 1,1 0 0,0 1-1,0-1 6,-1 1 0,0 0 1,1-1-1,-1 1 0,0 0 0,0 0 0,1 0 1,-1 0-1,0 0 0,0 0 0,0 1 0,-1-1 1,1 0-1,0 0 0,0 1 0,-1-1 0,2 3 1,1 5 15,0 0 1,0 1 0,-1-1-1,0 0 1,-1 1 0,0 0 0,-1-1-1,0 1 1,0-1 0,-3 16 0,-2 7 145,-18 55 1,15-62-49,-10 22 0,15-39-95,-1-1-1,1 0 1,-2 0 0,1 0 0,-1-1 0,0 0 0,-8 8-1,11-12-30,1-1 0,-1 0 0,0 1-1,0-1 1,1 0 0,-1 0-1,0-1 1,0 1 0,0 0 0,0-1-1,0 1 1,0-1 0,0 1-1,0-1 1,0 0 0,-1 0 0,1 0-1,0 0 1,0 0 0,0-1-1,0 1 1,0 0 0,0-1 0,0 0-1,0 0 1,0 1 0,0-1-1,0 0 1,1 0 0,-1-1 0,0 1-1,1 0 1,-1 0 0,0-1-1,1 1 1,0-1 0,-1 0 0,1 1-1,0-1 1,0 0 0,0 0-1,0 0 1,0 1 0,0-1 0,1 0-1,-1 0 1,0 0 0,1-1-1,0 1 1,-1-4 0,1 5-7,1 0 0,-1 0 0,0 0 0,1 0 0,-1 0 0,0 0 1,1 0-1,-1 0 0,1 0 0,-1 0 0,1 0 0,0 1 0,-1-1 0,1 0 0,0 0 0,0 1 0,0-1 1,0 0-1,-1 1 0,1-1 0,0 1 0,0-1 0,0 1 0,0-1 0,1 1 0,35-11-71,-19 6 128,108-27-6,-28 7 192,-36 9-118,-16 4 60,53-20 0,-85 26-147,0 0-1,-1-1 0,0-1 0,0 0 0,0-1 0,-1 0 1,20-20-1,-30 26-20,0 1 0,0-1 0,0 1 0,0-1-1,0 0 1,-1 0 0,0 1 0,1-1 0,-1 0 0,0 0 0,-1-1 0,1 1 0,0 0 0,-1 0 0,0 0 0,1 0 0,-2-6-1,1 8-3,0 0 0,0 1 0,0-1-1,-1 0 1,1 1 0,0-1 0,-1 0 0,1 1-1,0-1 1,-1 0 0,1 1 0,-1-1-1,1 1 1,-2-2 0,0 1-27,4 4 66,-1-3 103,8 21-5,-7-13-130,-1 1 0,0-1 1,-1 1-1,0 0 0,0-1 0,0 1 1,-4 14-1,1 9 45,2-24-46,0 2 35,0 0 0,1 0 1,0 0-1,1 0 0,2 10 1,-3-18-39,0 0 0,1 0 0,-1-1 0,1 1 0,0 0 1,-1-1-1,1 1 0,0-1 0,0 1 0,0-1 0,0 1 0,0-1 1,0 0-1,1 1 0,-1-1 0,0 0 0,1 0 0,-1 0 1,1 0-1,-1 0 0,1 0 0,-1 0 0,1-1 0,0 1 0,-1 0 1,1-1-1,0 0 0,-1 1 0,1-1 0,0 0 0,0 0 1,0 0-1,-1 0 0,1 0 0,2 0 0,4-2 18,0 0-1,-1 0 1,1 0-1,-1-1 1,1 0-1,-1-1 1,0 1-1,10-8 1,5-1-2,166-96-58,-162 93 176,-17 10-64,-8 6-101,-4 2-66,-4 3 81,0 0 0,1 1 0,-1 0 0,2 0 1,-1 1-1,-5 10 0,9-16 25,1 1 1,0-1-1,-1 1 0,1 0 1,1-1-1,-1 1 1,0 0-1,1 0 1,-1-1-1,1 1 0,0 0 1,0 0-1,0 0 1,0-1-1,0 1 0,1 0 1,-1 0-1,1-1 1,0 1-1,0 0 0,0-1 1,0 1-1,0 0 1,0-1-1,4 5 0,-3-5-4,0 0 0,0 1-1,0-1 1,0 0-1,1 0 1,-1 0-1,1-1 1,-1 1-1,1-1 1,-1 1 0,1-1-1,0 0 1,0 0-1,0 0 1,0 0-1,0-1 1,0 1-1,0-1 1,0 0 0,0 1-1,0-1 1,0-1-1,0 1 1,3-1-1,-2 0 15,0 0 0,0 0 0,0-1-1,0 1 1,0-1 0,0 0-1,0 0 1,-1 0 0,1-1 0,-1 1-1,0-1 1,0 0 0,0 0 0,0 0-1,4-5 1,-5 5-32,0 0 0,0 0-1,0 0 1,0 0 0,-1 0-1,1-1 1,-1 1 0,0-1 0,0 1-1,0-1 1,0 1 0,-1-1 0,1 0-1,-1 1 1,0-1 0,0 0 0,0 1-1,-1-1 1,0-3 0,0 0-13,0 1 0,-1 0 0,0 0-1,0 0 1,0 0 0,-1 1 0,0-1 0,0 1 0,0-1 0,-1 1 0,0 0 0,0 0 0,0 1 0,-1-1 0,1 1-1,-1 0 1,0 0 0,0 0 0,-1 1 0,-7-4 0,12 6 32,-2 0-40,1 0-1,0 0 1,-1 0-1,1 1 1,-1-1-1,1 0 1,-4 1-1,6 0 18,-1 0 0,0 0-1,1 0 1,-1 0 0,0 0-1,0 1 1,1-1 0,-1 0-1,0 0 1,1 1 0,-1-1-1,1 1 1,-1-1 0,0 1 0,1-1-1,-1 0 1,1 1 0,-1 0-1,1-1 1,0 1 0,-1-1-1,1 1 1,-1 0 0,1-1 0,0 1-1,0 0 1,-1-1 0,1 1-1,0 0 1,0-1 0,0 2-1,-1 0 14,1 0 0,0 0-1,0 0 1,1-1 0,-1 1-1,0 0 1,0 0 0,1 0-1,-1 0 1,1-1 0,0 1-1,0 0 1,-1-1 0,1 1-1,0 0 1,0-1 0,0 1-1,1-1 1,-1 0 0,0 1-1,1-1 1,-1 0 0,3 2-1,2 2 7,0-1-1,0 0 1,1-1-1,11 6 0,2-2 76,0-1 0,0-1 0,1 0 0,-1-2 0,1-1 0,-1 0 0,1-1 0,0-2 0,0 0 0,34-6 0,-43 4-73,-1 0 0,1-1 0,-1 0 0,0-1 0,0 0 0,0-1 0,0 0 0,-1-1 0,0 0 0,-1 0 0,0-1 0,0 0 0,0-1 0,-1 0 0,13-20 0,-17 25-27,-1-1 1,-1 0-1,1-1 0,-1 1 1,0 0-1,0-1 1,0 1-1,-1-1 0,1-7 1,-2 13 16,0 0 0,0 1 0,0-1 0,0 0 0,0 0 1,0 0-1,0 0 0,0 0 0,0 0 0,0 0 0,0 0 0,0 0 1,0 1-1,0-1 0,0 0 0,-1 0 0,1 0 0,0 0 0,0 0 1,0 0-1,0 0 0,0 0 0,0 0 0,0 0 0,0 0 0,-1 0 1,1 0-1,0 0 0,0 0 0,0 0 0,0 0 0,0 0 0,0 0 1,0 0-1,-1 0 0,1 0 0,0 0 0,0 0 0,0 0 0,0 0 1,0 0-1,0 0 0,0 0 0,0 0 0,-1 0 0,1 0 0,0 0 1,0-1-1,0 1 0,0 0 0,0 0 0,0 0 0,0 0 0,0 0 1,0 0-1,0 0 0,0 0 0,0 0 0,0-1 0,0 1 0,0 0 0,0 0 1,-1 0-1,-4 8 2,0 7-99,-5 25 0,4-16 97,-47 217 45,23-94 3,21-111-10,-1 0-1,-1-1 1,-2 0 0,-2-1 0,-1-1 0,-1 0 0,-2-1 0,-1-1-1,-2-1 1,-45 50 0,32-46 342,35-34-379,0 0 1,0 0-1,0 0 1,0 1-1,0-1 1,-1 0 0,1 0-1,0 0 1,0 0-1,0 0 1,0 1-1,0-1 1,-1 0-1,1 0 1,0 0-1,0 0 1,0 0 0,0 0-1,-1 0 1,1 0-1,0 0 1,0 0-1,0 0 1,-1 1-1,1-1 1,0 0-1,0 0 1,0 0-1,-1 0 1,1-1 0,0 1-1,0 0 1,0 0-1,-1 0 1,1 0-1,0 0 1,0 0-1,0 0 1,0-9-75,7-12-39,17-32-53,9-21 55,29-101 140,-35 99-69,55-140-216,15-9 182,-94 219 40,0-1 1,0 0 0,1 1-1,-1-1 1,1 1 0,1 0-1,-1 1 1,1-1 0,0 1-1,0 0 1,11-9 0,-15 14 27,0-1 0,0 1 1,0-1-1,0 1 0,0-1 0,1 1 1,-1-1-1,0 1 0,0 0 1,0-1-1,0 1 0,0 0 0,0 0 1,1 0-1,-1 0 0,0 0 0,0 0 1,0 0-1,0 1 0,0-1 0,2 1 1,-1 0 1,0 0 0,0 0 0,0 0 1,-1 1-1,1-1 0,0 0 0,-1 1 0,1-1 1,-1 1-1,3 3 0,0 1 14,-1 0 1,0 0-1,0 0 0,0 1 0,-1-1 1,3 10-1,-4-6 27,1 0 0,-2 0 1,0 0-1,0 0 0,0 0 0,-2 0 0,1 0 1,-1 0-1,-5 15 0,0-4 45,-1-1-1,-1 0 1,-15 26-1,23-44-70,0 0 0,-1 0-1,1 1 1,-1-1 0,1 0-1,-1 0 1,0 0 0,0-1-1,0 1 1,0 0 0,0-1-1,0 1 1,0-1 0,-1 0-1,1 0 1,0 1 0,-1-2-1,1 1 1,-1 0 0,1 0-1,-1-1 1,0 0 0,1 1-1,-1-1 1,1 0 0,-1 0-1,0 0 1,1-1 0,-1 1-1,0-1 1,1 1 0,-1-1-1,1 0 1,-4-1 0,1-1-57,-1 0 1,2-1-1,-1 1 0,0-1 1,1 0-1,-5-5 0,8 8 32,0 1-1,0-1 0,1 0 0,-1 0 1,0 1-1,1-1 0,-1 0 1,1 0-1,-1 0 0,1 0 0,0 0 1,-1 0-1,1 0 0,0 0 0,-1 0 1,1 0-1,0 0 0,0 0 0,0 0 1,0 0-1,0 0 0,0 0 0,0 0 1,1 0-1,-1 0 0,0 0 0,0 0 1,1 0-1,-1 0 0,1 0 0,-1 0 1,1 0-1,-1 0 0,1 1 0,-1-1 1,1 0-1,0 0 0,0 1 0,-1-1 1,1 0-1,1 0 0,3-2-14,0 1 0,-1 0-1,1 0 1,0 0 0,0 1 0,0-1 0,8 0-1,11-3 35,43-9 36,87-6 1,-96 13-93,-5 1 6,25-2 123,102-26 1,-156 29-15,-16 4-19,-1-1-1,0 1 1,0-2 0,11-3 0,23-14 221,-111 66-314,32-23 174,-38 25 4,65-40-114,0 1 0,0 0 0,1 0 0,-12 15 0,19-19-23,0-1 0,0 0 0,1 1 0,-1-1 0,1 1 0,0 0 0,1-1 0,-3 11-1,4-15 15,-1 1 0,1 0-1,0-1 1,0 1 0,0-1-1,0 1 1,0-1 0,0 1-1,0 0 1,1-1-1,-1 1 1,0-1 0,0 1-1,0-1 1,1 1 0,-1-1-1,0 1 1,0-1 0,1 1-1,-1-1 1,0 1 0,1-1-1,-1 0 1,1 1-1,-1-1 1,0 1 0,1-1-1,-1 0 1,1 0 0,-1 1-1,1-1 1,-1 0 0,1 0-1,-1 1 1,1-1-1,0 0 1,-1 0 0,1 0-1,-1 0 1,1 0 0,0 0-1,2 0 5,0 0-1,0 0 1,0 0-1,-1-1 1,1 1-1,0-1 1,3-1-1,1-1-9,0 0 0,0-1 0,0 0 0,0 0 0,-1-1 0,1 0 0,5-5 0,38-45-224,-13 14 262,-31 35-81,6-6-173,-7 13 102,-4 8 35,-1-1 92,1-1 1,0 0-1,0 0 0,1 0 1,0 0-1,0 0 0,5 11 1,-5-15-3,-1 1 1,1-1 0,0 0 0,0 0-1,0 0 1,0 0 0,1 0-1,-1 0 1,1 0 0,0-1 0,-1 0-1,1 1 1,0-1 0,1 0-1,-1 0 1,5 2 0,-4-3 3,1-1 0,-1 1 0,0 0 1,1-1-1,-1 0 0,0 0 0,8-2 0,30-7-78,-41 9 59,165-47-61,-101 31 13,-22 7 82,0-2 0,62-26 0,-105 37-30,2 0 3,-1-1 0,0 1 0,1-1 0,-1 1 0,0-1 0,1 0 0,-1 0 0,0 1 0,0-1 0,0 0 0,1 0 0,-1 0 0,0 0 0,0 0 0,-1 0 0,1-1-1,0 1 1,0 0 0,0-2 0,-14 3-164,-16 3 128,0 2 0,0 2 0,0 0 0,1 2 0,0 1 0,1 1 0,0 1 0,-35 22 0,34-12 0,27-21 37,0-1 0,0 1 0,0 0 0,0 0-1,0 0 1,1 0 0,-1 1 0,0-1 0,0 0 0,1 0 0,-1 0 0,1 1 0,-1-1-1,1 0 1,-1 1 0,1-1 0,0 0 0,0 1 0,0-1 0,0 0 0,0 1 0,0 1-1,0-2 4,0-1-1,0 1 0,1-1 1,-1 1-1,0-1 0,1 1 0,-1-1 1,0 1-1,1-1 0,-1 1 1,1-1-1,-1 1 0,1-1 1,-1 0-1,1 1 0,-1-1 0,1 0 1,-1 1-1,1-1 0,-1 0 1,1 0-1,-1 1 0,1-1 0,0 0 1,-1 0-1,1 0 0,-1 0 1,2 0-1,17-3 110,-15 1-72,15-3-58,1-2 1,-2-1-1,22-11 0,54-35-46,-66 36-13,-51 54-312,-111 185 424,12-19 192,-53 33 398,172-232-620,0 0 1,1 0 0,-1 0-1,0 0 1,0-1 0,-1 1-1,1-1 1,0 0 0,-1 0-1,0 0 1,-6 2 0,10-4-18,-1 0 0,0 1 0,1-1 0,-1 0 0,0 0 0,1 0 0,-1-1 0,0 1 0,1 0 0,-1 0 0,0 0 0,1 0 0,-1-1 0,1 1 0,-1 0 0,0 0 0,1-1 0,-1 1 0,1-1 0,-1 1 0,1 0 0,-1-1 0,1 1 0,-1-1 0,1 1 0,0-1 0,-1 1 0,1-1 0,0 0 0,-1 1 0,1-1 0,0 1 0,-1-1 0,1 0 0,0 1 0,0-2 0,-3-23-545,3 16 515,1 1 0,0 0 0,1-1 0,0 1 0,0 0 0,0 0 0,1 0 0,1 1 0,-1-1-1,1 1 1,7-10 0,-1 3 0,1 0 1,0 0-1,1 2 0,22-20 0,34-19 10,142-80 0,-95 63 33,-9 0-65,31-19 171,-21 29-80,-8 4 149,-78 40-118,-23 11-112,0 0 0,0-1 0,6-4 0,-10 6 58,-4 1 28,-10 6 87,-23 14 39,27-16-197,-7 5 99,-1 1 1,1 1 0,1 0-1,0 1 1,0 0-1,1 1 1,0 0 0,-11 17-1,11-11-17,0 0-1,1 1 0,1 0 1,1 1-1,-13 39 0,17-32 38,5-27-81,0 0 1,0 1 0,0-1-1,0 0 1,0 1-1,0-1 1,0 0-1,0 1 1,0-1-1,0 0 1,0 1-1,0-1 1,0 0-1,1 1 1,-1-1-1,0 0 1,0 1-1,0-1 1,0 0-1,1 0 1,-1 1-1,0-1 1,0 0-1,1 1 1,0-1 5,-1-1 1,1 1-1,-1 0 1,1 0-1,-1 0 0,1-1 1,0 1-1,-1 0 0,1 0 1,-1-1-1,1 1 1,-1 0-1,1-1 0,-1 1 1,0-1-1,1 1 1,-1-1-1,1 1 0,-1-2 1,41-45 17,65-72-760,-7 22 241,-97 95 374,-4 2 49,-7 5 40,-13 11 129,17-11-54,0 1-1,0-1 1,0 1 0,1 0-1,0 0 1,0 0 0,1 1-1,-1-1 1,-1 8-1,4-11-33,0 0 0,0 0-1,0 0 1,0 0 0,0 0-1,1 1 1,0-1 0,0 0-1,0 0 1,0 1 0,0-1-1,0 0 1,1 0 0,0 1-1,-1-1 1,1 0 0,1 0-1,-1 0 1,0 0-1,1 0 1,-1 0 0,4 3-1,-3-4 5,0 0-1,0-1 0,0 1 0,0-1 0,0 1 0,0-1 1,0 0-1,1 0 0,-1 0 0,0 0 0,1-1 1,-1 1-1,1-1 0,-1 1 0,1-1 0,-1 0 0,1 0 1,-1 0-1,1 0 0,-1 0 0,5-2 0,5 0 7,0-1-1,-1-1 0,13-5 0,-17 6-40,28-11-33,0-2-1,52-33 1,-67 36-15,-1-1 0,0-1 0,-1-1 0,-1 0 1,26-34-1,70-120-389,-69 101 355,122-174-283,-85 128 382,-48 72-37,-21 29 32,-1 0 0,-1-1-1,0 0 1,10-22 0,-20 37 8,0-1 0,1 1 0,-1-1 0,0 1 1,0-1-1,0 1 0,1-1 0,-1 1 0,0-1 0,0 1 0,0-1 1,0 1-1,0-1 0,0 1 0,0-1 0,0 1 0,0-1 0,0 1 1,-1-2-1,1 2-2,0 0 1,-1 0 0,1 0-1,0 0 1,0 0-1,-1-1 1,1 1 0,0 0-1,0 0 1,-1 0 0,1 0-1,0 0 1,-1 0-1,1 0 1,0 0 0,0 0-1,-1 0 1,1 0-1,0 0 1,0 1 0,-1-1-1,1 0 1,0 0 0,-1 0-1,-17 11-32,7-2 74,0 0-1,1 0 0,-14 18 0,12-13 13,-9 12-20,1 0 0,1 1 0,2 1 0,-17 35 1,-45 125 193,57-133-94,-32 92 139,44-114-145,1 1 0,-6 50-1,14-82-116,1 0-1,0-1 1,0 1-1,0-1 1,0 1-1,0-1 1,0 1-1,0 0 0,1-1 1,-1 1-1,1-1 1,-1 1-1,1-1 1,-1 1-1,3 2 0,-2-3-4,-1-1-1,1 1 0,0 0 1,0 0-1,0-1 0,0 1 0,0 0 1,0-1-1,0 1 0,0-1 1,0 0-1,0 1 0,1-1 0,-1 0 1,0 1-1,2-1 0,3 0-46,1-1 1,-1 1-1,0-1 0,0 0 0,1-1 1,5-2-1,-10 4 5,42-15-314,49-24-1,-34 13 66,-56 25 263,-1 0 0,0 0 0,1 0 0,-1 1 0,1-1 0,-1 1 0,5-1 0,-7 1 24,1 0 0,-1 0 0,1 0 0,-1 0 0,0 0 0,1 1 0,-1-1-1,1 0 1,-1 0 0,0 0 0,1 0 0,-1 1 0,1-1 0,-1 0 0,0 0-1,1 0 1,-1 1 0,0-1 0,0 0 0,1 1 0,-1-1 0,0 0 0,0 1 0,1-1-1,-1 0 1,0 1 0,0-1 0,0 0 0,1 1 0,-1-1 0,0 1 0,0-1-1,0 0 1,0 1 0,0-1 0,0 1 0,0-1 0,0 1 0,0-1 0,0 0 0,0 1-1,0-1 1,0 1 0,-1 0 0,-1 6 98,0 1 0,-1 0 0,-6 12-1,5-13-5,1 0 0,0 0 0,0 1 0,-3 15 0,6-22-87,0 0 0,0 0-1,0 0 1,0 0-1,0 0 1,0 0-1,1 0 1,-1 0-1,0 0 1,1 0 0,-1 0-1,0 0 1,1 0-1,-1 0 1,1 0-1,-1-1 1,1 1-1,0 0 1,-1 0 0,1 0-1,0-1 1,0 1-1,0 0 1,-1-1-1,1 1 1,0-1-1,0 1 1,0-1 0,0 1-1,0-1 1,0 0-1,0 1 1,0-1-1,0 0 1,0 0 0,2 0-1,2 1 22,0 0 0,1-1 0,-1 0-1,0 0 1,1 0 0,5-2 0,15-4-140,-1-1 0,0-2 0,33-15 0,-39 15-144,31-22 0,-68 74 234,16-39 74,1 0-1,0 0 1,0 0-1,0-1 1,1 1-1,-1 0 0,1 0 1,0 0-1,1 7 1,-1-9-38,1-1 1,-1 1-1,1 0 0,0-1 1,-1 1-1,1-1 1,0 1-1,0-1 1,0 1-1,1-1 0,-1 1 1,0-1-1,0 0 1,1 0-1,-1 0 0,1 0 1,-1 0-1,1 0 1,-1 0-1,1 0 0,0-1 1,-1 1-1,1-1 1,2 1-1,-2 0-1,0-1 0,0 1-1,1-1 1,-1 0 0,0 0 0,0 0 0,1 0-1,-1 0 1,0 0 0,0-1 0,0 1-1,1-1 1,-1 0 0,0 1 0,0-1 0,0 0-1,0 0 1,0 0 0,0-1 0,2-1 0,3-3-35,0 0 1,0-1-1,9-12 1,-3 3-189,-12 15 201,0 1 0,0-1 0,-1 0 0,1 0 0,0 0 0,-1 0-1,1 0 1,0 0 0,-1 0 0,0 0 0,1 0 0,-1 0 0,1 0-1,-1 0 1,0 0 0,0 0 0,0 0 0,0 0 0,0-2 0,0 2-1,0 0 1,-1 0-1,1 1 1,0-1-1,-1 0 1,1 0-1,-1 0 1,0 1-1,1-1 1,-1 0-1,1 1 1,-1-1-1,0 0 1,0 1-1,1-1 1,-1 1-1,0-1 1,-1 0 0,-5-1-16,1-1 0,-1 1 0,0 0 1,-13-1-1,16 2 42,-49-10-22,47 9 73,2 1-73,7 0-56,14-3 16,10-8 167,-17 7-97,0 1-1,0 0 0,20-4 0,28-1 134,1 3 0,59 1 0,-104 5-86,0 1-1,18 2 0,-27-2-49,-1 0-1,1 0 0,-1 1 0,0-1 1,1 1-1,-1 0 0,0 0 1,0 0-1,0 1 0,6 5 0,-9-7-8,0-1-1,0 1 1,0 0-1,0 0 1,-1 0-1,1 0 1,0 1 0,-1-1-1,1 0 1,-1 0-1,1 0 1,-1 0-1,1 1 1,-1-1-1,0 0 1,0 0-1,1 1 1,-1-1-1,0 0 1,0 1-1,-1-1 1,1 0-1,0 0 1,0 1-1,0-1 1,-1 0-1,1 0 1,-1 1-1,1-1 1,-1 0-1,1 0 1,-1 0-1,-1 2 1,-3 3 57,0 1 0,-1-1 0,1 0 1,-10 7-1,-2 3 140,17-16-209,0 0 1,0 0-1,0 0 1,0 0-1,-1 0 1,1 0-1,0 0 1,0 0-1,0 0 1,0 1-1,0-1 0,0 0 1,0 0-1,0 0 1,0 0-1,-1 0 1,1 0-1,0 0 1,0 1-1,0-1 1,0 0-1,0 0 0,0 0 1,0 0-1,0 0 1,0 0-1,0 1 1,0-1-1,0 0 1,0 0-1,0 0 1,0 0-1,0 0 0,0 0 1,0 1-1,0-1 1,0 0-1,1 0 1,-1 0-1,0 0 1,0 0-1,0 0 1,0 0-1,0 1 0,0-1 1,0 0-1,0 0 1,1 0-1,8 0 112,21-6 80,-22 4-181,7-2-47,0-1 1,0 0-1,0-1 0,0-1 0,-1 0 0,0-1 0,-1-1 0,0 0 0,0-1 0,21-20 0,-33 29 53,-1 0-1,1 1 0,-1-1 1,1 0-1,0 0 1,-1 1-1,1-1 0,0 1 1,0-1-1,0 0 0,-1 1 1,1-1-1,0 1 1,0 0-1,0-1 0,0 1 1,0 0-1,0 0 1,0-1-1,0 1 0,0 0 1,1 0-1,0 1 3,-1 0 0,1 0 0,0 0 0,-1 0 0,1 0 0,-1 0 0,1 0 0,-1 0 0,3 3 0,-2-2-33,-1 0 14,1 0 1,0-1-1,0 1 0,-1 0 1,1 0-1,-1 0 0,0 0 1,1 0-1,-1 0 0,0 0 1,0 0-1,0 1 0,-1-1 1,1 0-1,0 1 0,-1-1 1,0 0-1,1 1 0,-1-1 1,0 1-1,0-1 0,-1 1 1,1 3-1,-6 8 0,5-12-8,0 0 0,1-1-1,-1 1 1,0 0 0,1 0 0,-1-1-1,1 1 1,0 0 0,0 0 0,0 0-1,0 0 1,0-1 0,0 1 0,0 0-1,0 0 1,1 0 0,-1 0 0,1-1-1,0 3 1,1 1-36,-1-1-1,1 0 1,-1 1 0,0-1-1,0 1 1,0-1 0,-1 7-1,0-10-116,0 0 0,0 0 0,0-1-1,0 1 1,0 0 0,0 0-1,1-1 1,-1 1 0,0 0 0,0 0-1,0-1 1,1 1 0,-1 0 0,0-1-1,1 1 1,-1 0 0,1-1-1,-1 1 1,1-1 0,-1 1 0,1-1-1,-1 1 1,1-1 0,0 1 0,0 0-1,1-1-901,0 1 0,0 0-1,0-1 1,0 0 0,1 1 0,-1-1-1,0 0 1,3 0 0,-23-12-9615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1:44.1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1318 241 9632,'-5'-20'4384,"-22"12"-3840,27 3 1919,5 5-1471,-1-6-896,11 1-128,-15-4-1631,3 6 895,-3-5-2688</inkml:trace>
  <inkml:trace contextRef="#ctx0" brushRef="#br0" timeOffset="1">9 25 10464,'-9'-8'4736,"68"0"-4096,-1 5 2175,5 6-1663,32-3 384,-1 0-928,36-3-448,-7 3-128,11-5-192,-12 10 96,-14-5-2496,-19 0 1376,-12 0-4415,-19 3 3135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1:47.8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275 623 3968,'3'0'667,"0"-1"1,0 0-1,0 1 1,0-1-1,0 0 1,4-3-1,3 0 1658,-10 4-2215,1 0 1,0 0-1,-1 0 0,1 0 1,-1-1-1,1 1 1,-1 0-1,1 0 0,-1-1 1,1 1-1,-1 0 0,0-1 1,1 1-1,-1-1 0,1 1 1,-1 0-1,0-1 1,1 1-1,-1-1 0,0 1 1,1-1-1,-1 1 0,0-1 1,0 1-1,0-1 0,1 1 1,-1-1-1,0 0 1,0 1-1,0-1 0,0 1 1,0-1-1,0 1 0,0-1 1,0 0-1,0 1 0,0-1 1,-1 1-1,1-1 1,0 1-1,0-1 0,0 1 1,-1-1-1,1 1 0,0-1 1,-1 1-1,1-1 1,0 1-1,-1-1 0,1 1 1,0 0-1,-1-1 0,1 1 1,-1 0-1,0-1 0,-1-1 159,-1-1-1,0 1 0,1 0 0,-1 1 0,0-1 0,0 0 1,0 1-1,0-1 0,0 1 0,-6-1 0,1 0 24,-1 1 1,1 0-1,-1 1 0,0 0 0,1 0 0,-1 1 0,1 0 0,-1 1 0,1 0 0,-1 0 1,1 1-1,0 0 0,-9 4 0,7-1-131,1-1 1,0 1 0,0 0-1,1 1 1,0 0-1,0 0 1,0 1-1,1 0 1,0 0-1,-8 15 1,7-10-65,1 0 0,1 0 0,0 1 1,1 0-1,0 0 0,2 0 0,-5 28 1,6-29-33,1-1 1,1 1 0,0 0-1,1-1 1,0 1 0,1-1-1,0 1 1,1-1 0,6 17 0,-7-24-42,0 1 0,1-1 0,-1 1 0,1-1 0,1 0 0,-1 0-1,1 0 1,-1-1 0,1 1 0,0-1 0,1 0 0,-1 0 0,1 0 0,0-1 0,0 1 0,0-1 0,6 2 0,-1-2-15,-1 0 0,1-1 0,-1 0 0,1-1 0,0 0 0,0-1 0,0 0 0,-1 0 0,1-1 0,0 0 0,0-1 0,-1 0 0,18-6 0,7-5 8,0-1 0,40-24 1,-67 34-20,32-17-85,-1-2 0,69-55 0,11-33-190,-112 103 197,-7 9-4,-13 14 45,-4 10 9,2 1 0,-19 37 0,29-51 79,1 1 0,0-1 1,1 1-1,1 0 0,0 0 1,0 0-1,-1 27 0,5-34-7,-1 1 0,1 0 0,0-1 0,1 1 0,-1-1 0,1 1 0,0-1 1,1 0-1,0 1 0,4 6 0,-5-10-24,-1-1 0,0 0 1,1 1-1,0-1 1,0 0-1,-1 0 1,1 0-1,1 0 0,-1-1 1,0 1-1,0-1 1,0 1-1,1-1 1,-1 0-1,1 1 0,-1-1 1,1-1-1,0 1 1,-1 0-1,1-1 1,0 1-1,-1-1 0,1 0 1,0 1-1,0-2 1,4 1-1,-5-1-11,1 0 0,-1 0 0,1 0-1,-1 0 1,1 0 0,-1 0 0,0-1-1,1 1 1,-1-1 0,0 0 0,0 0 0,0 0-1,-1 0 1,1 0 0,0 0 0,2-4 0,-1 0-42,1-1 0,-1 0 0,0 1 0,3-14 0,0-3-134,-2-1 0,0 0 0,-1 0 0,-2 0-1,0 0 1,-2 0 0,0 0 0,-2-1 0,-1 2-1,-7-26 1,10 45 145,0 0 0,-1 0 0,0 0 0,0 0 0,0 0 0,0 0 0,0 1 0,-1-1 0,0 1 0,-3-5 0,3 6 20,1 1 1,-1-1-1,1 0 0,-1 1 0,0-1 0,1 1 0,-1 0 1,0 0-1,0 0 0,0 0 0,0 0 0,0 1 0,0-1 1,0 1-1,-5 0 0,7 0 17,1 0 0,-1-1 0,1 1 1,-1 0-1,1 0 0,-1 0 0,1 0 0,-1 0 1,1 0-1,-1 0 0,0 0 0,1 1 0,-1-1 0,1 0 1,-1 0-1,1 0 0,-1 1 0,1-1 0,-1 0 1,1 0-1,0 1 0,-1-1 0,1 0 0,-1 1 0,1-1 1,0 1-1,-1-1 0,1 0 0,0 1 0,-1-1 1,1 1-1,0-1 0,0 1 0,-1-1 0,1 1 0,0-1 1,0 1-1,0-1 0,0 1 0,0 0 0,0-1 1,0 1-1,0-1 0,0 1 0,0-1 0,0 1 0,0-1 1,0 1-1,0-1 0,0 1 0,0-1 0,1 2 1,0 0 8,0 0 1,0-1 0,0 1 0,0 0 0,0 0 0,1-1 0,-1 1-1,0-1 1,1 1 0,-1-1 0,1 1 0,0-1 0,2 2 0,3-1 47,0 1 1,0-1-1,0 0 1,0 0-1,1-1 1,-1 0 0,0 0-1,14-1 1,4-2 70,32-6 0,-35 4-18,37-2-1,-56 6-95,-1 0-1,1 0 0,-1 1 1,0-1-1,1 0 1,-1 1-1,0-1 0,1 1 1,-1 0-1,0 0 1,0 0-1,1 0 0,-1 0 1,0 1-1,0-1 1,0 0-1,0 1 0,-1 0 1,1-1-1,0 1 1,1 3-1,-1-2 6,-1 0 1,1 0-1,-1 0 1,0 0-1,0 0 0,0 0 1,-1 0-1,1 1 0,-1-1 1,1 0-1,-1 1 0,0-1 1,-1 0-1,1 0 0,-2 7 1,-11 38 191,-2 0 0,-39 82 0,45-110-139,0 9 38,14-36-172,0 0 1,1 0-1,10-11 0,-3 5-7,9-13 75,78-82-220,-85 94 144,1-1 1,1 2 0,0 0-1,32-17 1,-44 28 67,-1 0-1,1-1 1,0 2 0,0-1 0,0 0-1,0 1 1,0 0 0,9 0-1,-12 1 2,0 0 0,0 0 0,0 0 0,0 1 0,0-1 0,0 1 0,0-1 0,0 1 0,0 0 0,-1 0 0,1 0 0,0 0 0,0 0-1,-1 0 1,1 0 0,0 1 0,-1-1 0,0 0 0,1 1 0,-1-1 0,0 1 0,0 0 0,1 0 0,0 1 0,8 19 65,-1 0 0,11 36 0,-15-39-52,2 0 0,0 0 1,1-1-1,15 27 0,-20-42-3,-1 0 0,0 0-1,1 0 1,0-1 0,-1 1 0,1 0 0,0-1-1,4 2 1,-6-3-10,1 0-1,-1 0 1,1 0-1,-1-1 1,1 1-1,0-1 1,-1 1-1,1-1 1,-1 0-1,1 1 1,0-1-1,-1 0 1,1 0-1,0 0 0,-1 0 1,1-1-1,0 1 1,-1 0-1,1-1 1,1 0-1,0 0 2,0-1 0,0 0 0,0 0-1,0 0 1,-1 0 0,1 0 0,-1 0-1,0-1 1,0 1 0,4-6 0,13-28 72,-15 27-71,16-34 24,46-93-230,-49 107 176,1 0 0,30-38 0,-39 57 46,-1 1 1,2 1 0,13-11-1,-23 19-29,0 0-1,0-1 1,0 1 0,1 0-1,-1 0 1,0 0-1,0 0 1,1 0-1,-1-1 1,0 1-1,0 0 1,0 0 0,1 0-1,-1 0 1,0 0-1,0 0 1,1 0-1,-1 0 1,0 0-1,1 0 1,-1 0 0,0 0-1,0 0 1,1 0-1,-1 0 1,0 0-1,0 0 1,1 0-1,-1 0 1,0 0 0,0 0-1,1 0 1,-1 1-1,0-1 1,0 0-1,0 0 1,1 0-1,-1 0 1,0 1 0,0-1-1,5 15-43,-6 23-43,-7 13 86,-1-1 0,-3 0 0,-2-1 0,-33 78 0,45-121-27,-1-1 0,0 1 0,-1-1 0,-6 9 0,9-13-39,-1 1-1,1-1 1,-1 1 0,1-1 0,-1 1 0,0-1 0,1 0 0,-1 0 0,0 0 0,0 0 0,0 0 0,0 0-1,0-1 1,1 1 0,-2-1 0,-3 1 0,5-1-8,-1-1 0,1 1 0,0-1 0,-1 0 1,1 1-1,-1-1 0,1 0 0,0 0 0,0 0 0,-1 0 0,1 0 0,0 0 0,0 0 0,0 0 0,0-1 1,0 1-1,0 0 0,0-2 0,-13-25-197,14 27 263,0 1-1,-1-1 0,1 0 0,0 0 0,0 0 0,0 0 0,0 0 1,0 1-1,0-1 0,0 0 0,0 0 0,0 0 0,0 0 0,0 0 0,0 1 1,1-1-1,-1 0 0,0 0 0,1 0 0,-1 0 0,0 1 0,1-1 0,-1 0 1,1 1-1,0-1 0,-1 0 0,1 1 0,0-2 0,2 1-1,0-1-1,0 1 1,0-1-1,0 1 1,0 0-1,4-1 1,4-2 127,85-33 244,-2-5 0,154-93 0,-225 120-277,0-2 0,-1 0 0,32-33 0,-36 30-59,-1-1 1,0 0 0,-2-1-1,16-31 1,-16 22 44,-1-1 1,-2 0-1,-1-1 0,9-44 1,-10 35-41,-1 0-1,-3-1 1,-1 1 0,-1-66 0,-4 105-10,-1 1 0,1-1 0,-1 1 0,1-1 0,-1 1 0,0-1 1,0 1-1,0-1 0,0 1 0,0 0 0,-1-1 0,1 1 0,-1 0 0,0 0 0,-2-2 0,3 3-12,1 0 0,-1 1 0,0-1 0,0 1 0,0-1 0,1 1 0,-1 0 0,0-1 0,0 1 0,0 0 0,0 0 0,0-1 0,0 1 0,0 0 0,0 0 0,0 0 0,1 0 0,-3 0 0,2 1-4,-1-1 1,1 1 0,0 0 0,-1-1 0,1 1-1,0 0 1,-1 0 0,1 0 0,0-1 0,0 1-1,0 1 1,0-1 0,0 0 0,0 0 0,-1 2-1,-7 11 2,0 0-1,2 1 1,-1 0 0,-7 27-1,-17 71 10,28-97-15,-39 175 75,35-142-22,-2 97 0,12-59 35,13 88 0,-13-163-66,0-1 1,0 0-1,6 15 0,-7-23-10,0 0 1,1-1-1,-1 1 1,1 0 0,-1-1-1,1 1 1,3 3-1,-4-5-5,0-1-1,0 1 0,0 0 1,0 0-1,0-1 0,1 1 1,-1 0-1,0-1 0,0 1 1,0-1-1,0 0 0,1 1 1,-1-1-1,0 0 0,0 0 1,1 0-1,-1 0 0,2 0 1,-1 0-6,0-1 0,0 1 0,0-1 0,0 1 0,0-1 0,-1 0 0,1 0 0,0 0 1,0 0-1,-1 0 0,1-1 0,-1 1 0,1 0 0,-1-1 0,0 1 0,1-1 0,-1 1 0,0-1 1,0 0-1,2-3 0,3-4-14,31-42-253,88-91-1,-92 110 228,1 1 1,1 2-1,55-34 0,-76 54-12,6-3 6,1 0 0,42-17 0,-61 29 40,1-1 1,-1 1 0,1 0 0,-1-1-1,1 1 1,-1 0 0,0 1-1,1-1 1,-1 0 0,1 1-1,-1-1 1,0 1 0,1 0-1,-1 0 1,0 0 0,0 0-1,0 0 1,0 0 0,0 0 0,0 1-1,0-1 1,0 1 0,2 1-1,0 2 40,0 0 0,1-1 0,-1 2 0,-1-1 0,1 0 0,-1 1 0,5 10 0,-8-16-31,0 0 0,0 0 1,0 0-1,0 0 1,0 0-1,0 1 0,0-1 1,0 0-1,0 0 1,0 0-1,0 0 0,0 0 1,0 0-1,0 1 0,0-1 1,0 0-1,0 0 1,0 0-1,0 0 0,0 0 1,0 0-1,0 1 0,0-1 1,0 0-1,0 0 1,0 0-1,0 0 0,-1 0 1,1 0-1,0 0 1,0 1-1,0-1 0,0 0 1,0 0-1,0 0 0,0 0 1,0 0-1,-1 0 1,1 0-1,0 0 0,0 0 1,0 0-1,0 0 0,0 0 1,0 0-1,-1 0 1,1 0-1,0 0 0,0 0 1,0 0-1,0 0 1,0 0-1,-13-2-68,-20-9-342,24 8 361,0 0 23,0 0 0,0 1 0,0 0-1,0 1 1,0 0 0,-1 0 0,1 1 0,0 1 0,-1-1 0,1 1-1,0 1 1,-11 2 0,16-3 21,-18 5 34,-28 10 0,42-13-18,0 1 0,0 0 0,1 0 1,-1 1-1,1 0 0,0 0 0,-7 7 1,7-4 9,0-1 0,1 1 0,-1 0 0,2 1 0,-1 0 1,1 0-1,-7 17 0,10-20 12,-1 0 1,2 1-1,-1 0 1,1-1-1,0 1 0,0 0 1,0-1-1,1 1 1,1 0-1,-1 0 1,1-1-1,0 1 1,2 8-1,-2-13-14,-1 0-1,1 0 1,0 0-1,0 0 1,0 0-1,0 0 1,0 0-1,0 0 1,1 0 0,-1-1-1,1 1 1,-1 0-1,4 2 1,-4-3-11,1-1 0,-1 1 0,0 0 0,1-1 0,-1 1 1,0-1-1,1 0 0,-1 1 0,1-1 0,-1 0 0,1 0 0,-1 0 0,0 0 1,1 0-1,-1 0 0,3-1 0,2-1-15,-1 0-1,1-1 1,0 1-1,-1-1 1,1-1-1,-1 1 1,0-1-1,5-4 1,17-16-270,-1 0 0,32-42 0,36-61-316,-82 106 404,-12 18 108,-7 14 211,4-4-92,1 0 1,0-1 0,0 1 0,0 0-1,1 1 1,-1 8 0,0-3 42,1 1-29,0 0 0,0-1 0,2 1 0,3 24 0,15 54 228,-15-75-224,-2-10-29,0 0 0,0 0 0,1 0 0,0 0 0,0 0 0,5 7 0,-7-13-23,0 1 0,-1-1 0,1 0 1,0 0-1,0 0 0,0 0 0,0 0 0,0 0 0,0 0 0,0-1 0,0 1 0,0 0 0,1 0 0,-1-1 0,0 1 0,0-1 0,1 1 0,-1-1 0,0 0 0,0 1 0,1-1 0,-1 0 0,1 0 0,-1 0 0,0 0 0,1 0 0,-1 0 0,0 0 0,1 0 0,-1-1 0,0 1 0,1-1 0,-1 1 0,0-1 0,0 1 0,0-1 0,1 0 0,-1 1 0,0-1 0,0 0 0,1-1 0,3-2-15,0-1 1,-1 0-1,0 0 0,1 0 0,-2-1 0,1 1 0,-1-1 0,0 0 0,3-8 0,6-9-9,51-87-89,-47 84 138,1 2 0,24-27 1,-34 39-109,-4 8-150,-3 13 82,-15 58 335,7-12 13,1-13-142,-1 59 0,8-99-48,0 0 0,0 1 0,0-1 0,1 0 0,-1 0 0,1 0 0,-1 0 1,1 1-1,0-1 0,0 0 0,2 3 0,-3-5-11,1 0 0,-1 1 0,1-1 0,-1 0 0,1 0-1,-1 0 1,1 0 0,-1 0 0,1 0 0,-1 0 0,1 0 0,-1-1 0,1 1 0,-1 0 0,1 0 0,-1 0-1,1 0 1,-1-1 0,0 1 0,1 0 0,-1 0 0,1-1 0,-1 1 0,0 0 0,1-1 0,-1 1 0,0 0-1,1-1 1,-1 0 0,19-17-30,-14 12-15,26-28-203,1 1 0,74-56-1,-90 78 205,-6 3 68,0 1 0,1 0 0,0 1 0,0 0-1,1 1 1,15-5 0,-25 9-26,-1 1 0,0 0 0,1-1 1,-1 1-1,1 0 0,-1 0 0,1 0 0,-1 0 0,1 0 0,-1 1 1,0-1-1,1 0 0,-1 1 0,1-1 0,-1 1 0,0-1 0,0 1 0,1 0 1,-1-1-1,0 1 0,0 0 0,0 0 0,1 0 0,-1 0 0,0 0 1,0 0-1,-1 0 0,1 0 0,1 2 0,1 4 2,0-1-1,-1 0 0,1 1 1,-1-1-1,1 9 1,1 2-78,0-3 101,1 0-1,11 24 1,-13-34 4,-1 0 0,1 0 0,-1 0 0,1-1 0,6 7 0,-8-9-25,1 0 1,-1 1 0,1-1 0,-1 0-1,1 0 1,0-1 0,-1 1-1,1 0 1,0 0 0,0-1-1,-1 1 1,1-1 0,0 0 0,0 1-1,2-1 1,-1 0 3,0-1 0,-1 0 0,1 1 0,0-1 0,0 0 0,-1 0 0,1-1 0,0 1 0,-1 0 0,1-1 0,-1 0 0,0 1 0,1-1 0,-1 0 0,3-4 0,4-4-34,16-22-1,-22 28-11,47-69-134,-2-2 1,-4-2 0,65-158-1,-93 194 202,49-148 240,-62 180-178,-2 7-69,-1 0 0,1 0 0,0 0 0,-1 0 0,0 0-1,1 0 1,-1 0 0,0 0 0,0 0 0,0 0 0,0 0 0,-1-1 0,0-2 0,1 5-23,0 0-1,0 0 1,0-1 0,0 1-1,0 0 1,0 0 0,0 0 0,0 0-1,0 0 1,0-1 0,0 1-1,-1 0 1,1 0 0,0 0-1,0 0 1,0 0 0,0 0-1,0-1 1,0 1 0,0 0-1,-1 0 1,1 0 0,0 0-1,0 0 1,0 0 0,0 0-1,0 0 1,-1 0 0,1 0 0,0 0-1,0 0 1,0 0 0,0 0-1,-1 0 1,1 0 0,0 0-1,0 0 1,0 0 0,0 0-1,-1 0 1,1 0 0,0 0-1,0 0 1,0 0 0,0 0-1,0 0 1,-1 0 0,1 0 0,0 0-1,0 0 1,0 1 0,0-1-1,0 0 1,0 0 0,-1 0-1,1 0 1,-6 7 10,1 0 1,0 0-1,0 1 1,0-1-1,-4 14 1,-6 12 152,-18 59-1,-2 41 157,28-103-283,2 0 1,0 1-1,3-1 0,0 45 0,3-55-97,1 0 0,1 0-1,1 0 1,1-1 0,0 1 0,1-1 0,15 30 0,-19-44-324,1 0 0,0-1 1,0 1-1,1 0 0,0-1 1,7 7-1,-9-9-56,-1-1 0,1 1-1,0-1 1,0 0 0,0 1 0,0-1 0,0 0-1,0-1 1,0 1 0,0 0 0,0 0 0,1-1-1,-1 1 1,0-1 0,0 0 0,1 0-1,-1 0 1,4 0 0,-6 0 338,0 0 0,0 0 0,1 0 0,-1 0 0,0 0 0,0 0 0,0 0 0,1 0 0,-1 0 0,0 0 0,0-1 0,1 1 0,-1 0 0,0 0 0,0 0 0,0 0 0,1 0-1,-1 0 1,0-1 0,0 1 0,0 0 0,0 0 0,0 0 0,1-1 0,-1 1 0,0 0 0,0 0 0,0 0 0,0-1 0,0 1 0,0 0 0,0-1 0,-2-7-2185,-1 4 1197,-2-11-1380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1:48.1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67 197 7968,'-36'-25'3616,"14"17"-3136,14 1 3616,11-1-1313,10 3-1631,6-7 608,7 9-1024,11-14-192,3 9-352,23-12-192,5 8-32,-2-11-736,-3 6 384,-8-3-2848,-10 9 1792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7:34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996 50 3136,'0'0'1029,"13"5"1360,-8-5-2027,9-4 8163,-21-2-7140,-5 1-1098,0-1 1,0 1-1,-1 1 0,0 0 1,0 1-1,0 1 0,-18-2 0,23 3-153,-31-4-22,0 1 0,-1 3 0,1 1 0,0 2 0,-1 2 0,1 1 0,0 2 0,1 2 0,-64 23 0,79-22-55,0 2-1,1 0 1,0 1-1,1 1 1,1 2-1,-33 30 1,18-10 126,1 1-1,-43 64 1,58-75 57,2 1 0,2 0 0,-19 45-1,28-59-182,2 0 0,0 1 0,1 0-1,0-1 1,1 1 0,0 1 0,1-1 0,1 0-1,0 0 1,4 21 0,0-17 68,0 0 1,2 0-1,0 0 1,1 0-1,1-1 1,1 0-1,0-1 1,1 0-1,1 0 1,0-1-1,1-1 1,1 0-1,0 0 0,20 15 1,-18-18 1,0 0-1,0-1 1,1 0-1,0-1 1,1-1 0,0 0-1,0-2 1,1 0-1,-1-1 1,1 0 0,1-2-1,-1 0 1,0-1 0,35 0-1,-22-5 20,-1-2-1,0 0 1,49-17-1,85-41-263,-150 57-209,-1-1 0,18-11 0,-27 15-156,0 0 0,0 0 0,0-1 0,0 1 0,-1-1 1,1 0-1,-1 0 0,0 0 0,0 0 0,3-7 0,-1 2-1144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0:35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 11552,'0'-1'1058,"3"1"253,3 6 1498,25 31 36,-2 1-1,43 73 0,-37-36-1068,49 157 0,-65-172-1436,-3 1 1,-2 1-1,-4 0 0,4 72 0,-13-83-354,-2 0 0,-2-1 0,-2 1 0,-2-1-1,-19 65 1,-2-22-826,-65 144 0,-2-55-4508,21-72-2333,13-35 2839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1:48.55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29 125 12384,'-29'-5'5599,"106"1"-4863,-27 1-672,8-2-192,36-7 1184,6 1-576,30-6-192,-4 6-160,-5-9-2048,-13 8 1056,-18-5-4159,-14 9 2815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1:50.4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2635 7 3232,'3'-7'10018,"-5"16"-3775,-1-2-8297,-18 30 3310,3-7-522,-76 187 1612,37-37-1338,-48 281 0,67-210-618,23-173-268,14-72-128,0 0 1,-1 0-1,0-1 0,1 1 0,-2 0 1,1-1-1,-1 0 0,0 0 0,0 1 1,-7 7-1,2-4 32,0-1 1,0 1-1,-1-2 1,-13 11 0,-13 5-35,-1-2 1,-45 21-1,-12 5 4,-374 219 399,-88 20 399,394-207-383,-164 107 0,-36 56-358,287-189-1813,63-45 97,16-13-853,28-23-2473,25-17-1837,12-3 2170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1:51.6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435 38 2912,'1'-1'218,"0"0"0,0 0-1,-1 0 1,1 0 0,0 0 0,0 0 0,0 0 0,0 0 0,0 0-1,0 0 1,0 0 0,1 1 0,-1-1 0,0 0 0,0 1-1,1-1 1,-1 1 0,3-1 0,13-8 1808,-7-4 3403,-13 15-4249,-24 17 1287,13-9-2098,-157 90 2511,136-81-2485,31-17-351,-205 105 1709,192-102-1357,12-8-213,10-6 6,23-21-206,1 1-1,1 2 1,34-24 0,-43 37 36,0 0 1,26-10 0,-14 7 545,-32 16-545,0 1 1,0-1 0,0 1 0,0-1-1,0 1 1,0 0 0,0-1 0,0 1-1,0 0 1,0 0 0,0 0 0,0-1 0,0 1-1,0 0 1,0 1 0,0-1 0,0 0-1,1 0 1,-1 1-8,-1-1 0,1 1 0,0-1 0,-1 1 0,1-1 0,-1 1 0,1-1 0,-1 1 0,1-1 0,-1 1 0,1 0 0,-1-1 0,1 1 0,-1 0 0,0 0 0,1-1 0,-1 1 0,0 1 0,1 4 53,0 0 0,0 1 0,-1-1 0,-1 12 0,1-6 67,-2 23 92,-7 47 1,6-64 53,2-13-222,0 1 0,-1-1-1,1 0 1,-4 6 0,3-6 18,0 0 1,0 0-1,1 0 1,-2 8-1,3-12-55,0 0 0,0 0 0,0 0 0,-1 0 0,1 0 0,0 0 0,0-1 0,0 1 0,-1 0 0,1 0 0,-1 0-1,1 0 1,0-1 0,-1 1 0,1 0 0,-1-1 0,0 1 0,1 0 0,-1-1 0,0 1 0,1-1 0,-1 1-1,0-1 1,1 1 0,-1-1 0,0 1 0,0-1 0,0 0 0,1 1 0,-1-1 0,0 0 0,0 0 0,0 0-1,0 1 1,0-1 0,0 0 0,1 0 0,-1 0 0,0-1 0,0 1 0,0 0 0,0 0 0,0 0 0,-1-1-1,-6-1-15,1 0 0,-1-1-1,1 0 1,-1 0-1,-12-8 1,-13-6-74,31 16 68,-36-17-668,14 6-2604,23 11 3121,-11-4-2703,12 5 2522,-1 0 0,0 0 0,1 0 0,-1 0-1,1 0 1,-1 0 0,1 0 0,-1 0 0,1 0 0,-1 0 0,1 0 0,-1 0 0,1 0 0,-1 1 0,1-1 0,-1 0 0,1 0 0,0 1 0,-2 0 0,-3 5-4050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1:54.8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191 552 2496,'3'-5'15814,"3"1"-17479,17-18 2664,-1-1 0,32-44 0,5-5-540,74-64 26,-92 92-109,44-60 0,-39 35 275,-42 63-347,-11 12-116,-19 19 92,15-14-39,-17 18 58,2 0-1,2 2 1,-31 50 0,-100 203 301,109-195-560,-13 38 325,-69 210 0,117-307-268,-17 31 0,2-6 291,26-54-375,-1 1 0,0-1 0,1 1 0,-1-1 0,0 0 0,0 1 0,0-1 0,0 0 0,-1 0 0,1 0 0,0 0 0,0 0 0,-1 0 0,1 0 0,0 0 0,-2 0 0,2-1-14,1 0-1,-1 0 1,1 0 0,-1 1-1,1-1 1,0 0 0,-1 0-1,1 0 1,-1 0 0,1 0-1,-1 0 1,1-1 0,-1 1-1,1 0 1,-1 0 0,1 0-1,0 0 1,-1 0 0,1-1-1,-1 1 1,1 0 0,-1-1-1,0 0-15,1 1 0,-1-1 0,1 0 0,-1 0 0,1 0 0,-1 0 0,1 0 0,-1 0 0,1 0 0,0 0 0,-1 0 0,1 0 1,0 0-1,0-1 0,-1-8-30,1 0 0,1-1 0,0 1 1,0 0-1,1 0 0,0 1 1,1-1-1,0 0 0,0 1 1,9-16-1,-2 5 55,1 1 0,1 0-1,1 1 1,15-17 0,-13 19-42,0 1 0,1 1-1,1 0 1,0 1 0,34-19 0,101-39 65,-102 50 158,87-51-1,-111 55-93,-1-2 0,34-30 0,-45 36-86,-2-1-1,0 0 0,-1-1 1,0 0-1,13-25 1,-9 10 41,19-55 1,-33 74-4,-3 10-67,-1 7 41,-7 20 62,-29 95 181,29-87-15,2-8-184,1 0 0,1 0 1,2 1-1,-2 36 1,6-59-14,0 0 0,0-1 0,1 1 0,-1 0 0,1-1 0,0 1 0,0-1 0,0 1 1,1-1-1,-1 1 0,1-1 0,0 0 0,0 0 0,4 5 0,-5-7-25,0 1 0,1-1-1,-1 0 1,1 0 0,-1 0 0,1 0-1,-1 0 1,1 0 0,0 0 0,-1 0-1,1-1 1,0 1 0,0-1 0,-1 1-1,1-1 1,0 0 0,0 0 0,0 0-1,0 0 1,0 0 0,-1 0 0,1 0-1,0-1 1,0 1 0,0-1 0,-1 1-1,1-1 1,0 1 0,2-2-1,5-4-8,0 0 0,0 0-1,-1 0 1,0-1-1,0-1 1,9-10-1,5-4-17,31-29 27,-18 15 0,3 2-1,46-34 1,-81 66-52,1 0-1,-1 0 1,1 0 0,0 0-1,8-2 1,-11 4 29,0-1 1,0 1-1,-1 0 0,1 0 1,0 0-1,0 0 0,0 0 0,0 0 1,0 0-1,0 0 0,0 0 0,0 0 1,0 0-1,-1 1 0,1-1 0,0 0 1,0 1-1,0-1 0,0 0 1,-1 1-1,1-1 0,0 1 0,0-1 1,-1 1-1,1 0 0,0-1 0,-1 1 1,1 0-1,-1 0 0,1-1 1,-1 1-1,2 1 0,-2 1 22,1-1 0,0 1 0,-1-1 0,1 1-1,-1 0 1,0-1 0,0 1 0,0 0 0,0-1 0,-1 6 0,-8 29 68,-1-4-21,-1-1 0,-2 0 1,-21 37-1,31-60 151,4-7-70,13-8 5,-7 3-131,32-21-35,-10 5-44,24-12-47,58-31-167,-109 61 245,0 0 0,1 0 0,-1 0 0,0 0 1,0 1-1,1-1 0,-1 1 0,0 0 0,1-1 0,2 1 0,-4 1 17,0-1-1,0 0 1,1 1-1,-1-1 1,0 1-1,0-1 1,0 1 0,0-1-1,0 1 1,0 0-1,0 0 1,0-1-1,0 1 1,0 0-1,0 0 1,0 0-1,0 0 1,-1 0 0,2 1-1,0 3-5,0 0 0,0-1 0,0 1-1,-1 0 1,1 0 0,-1 0 0,0 0 0,-1 0-1,1 6 1,-1-5 38,1 0 0,-1 0 1,1 0-1,1-1 0,-1 1 0,4 8 0,-4-13-19,-1 0-1,0 0 0,1 0 1,-1-1-1,0 1 1,1 0-1,-1 0 1,1 0-1,0 0 1,-1 0-1,1-1 1,0 1-1,-1 0 1,1-1-1,0 1 1,0 0-1,-1-1 0,1 1 1,0-1-1,0 1 1,0-1-1,0 0 1,0 1-1,0-1 1,0 0-1,0 0 1,0 1-1,0-1 1,0 0-1,0 0 1,0 0-1,0 0 0,0 0 1,0-1-1,0 1 1,0 0-1,0 0 1,0-1-1,1 0 1,14-4-67,-1-2 0,1-1 0,-1 0-1,18-13 1,5-1 60,31-16 88,109-44-1,-176 82-83,8-3-6,-1-1 1,16-8-1,-20 10-38,-9 7-43,-13 11-38,2-6 130,-23 13 0,0-1-20,9-2 28,1 1 0,1 2-1,1 0 1,1 2-1,-31 39 1,53-60 14,0 1 1,0 0-1,1 0 0,-4 9 1,3-7-10,5-7 62,6-5-36,7-6 24,5-5-142,0-2 0,22-27 0,2-2-100,-30 34 112,-10 8 37,0 0 1,1 1-1,-1 0 1,1 0-1,0 0 1,0 1-1,0 0 1,8-4-1,-11 7 13,-1-1 0,0 1 0,0 0 0,1 0 0,-1 0-1,0 0 1,1 0 0,-1 0 0,0 0 0,0 0 0,1 0 0,-1 1 0,0-1 0,0 0-1,0 1 1,1-1 0,-1 1 0,0 0 0,0-1 0,0 1 0,0 0 0,2 1 0,2 3 8,0 0 0,-1 0 0,6 8 0,0-1-10,-4-4 50,1-1 0,1-1 0,-1 1 0,1-1 0,15 9 0,-17-12-12,0 0 0,0 0 1,1-1-1,-1 1 0,0-1 1,1-1-1,-1 1 0,1-1 0,11 0 1,-9-1-16,1-1 1,-1 1 0,1-2-1,0 0 1,-1 0 0,0 0-1,0-1 1,0-1 0,0 1-1,0-1 1,0-1 0,14-10-1,-13 7-18,-1 0 0,0-1 1,0 0-1,0-1 0,-1 0 0,-1 0 0,0-1 0,0 0 0,8-20 0,69-177-259,-63 150 115,-6 18 127,-2-1-1,-1 0 0,8-52 1,-20 90 12,2-27-110,-2 28 104,0 1 0,0-1-1,0 0 1,-1 1 0,1-1 0,0 1-1,-1-1 1,1 1 0,-1-1-1,0 0 1,1 1 0,-1 0 0,0-1-1,0 1 1,-2-3 0,3 4 11,-1 0 1,1-1-1,-1 1 1,1-1-1,-1 1 1,0 0-1,1-1 1,-1 1-1,0 0 1,1 0-1,-1-1 1,0 1-1,1 0 1,-1 0 0,0 0-1,1 0 1,-1 0-1,0 0 1,1 0-1,-1 0 1,0 0-1,1 0 1,-2 1-1,0 0 6,0-1 1,0 1-1,1 0 0,-1 0 0,0 1 0,1-1 0,-1 0 0,-1 3 1,-1 0 12,0 1 1,1-1-1,0 1 0,0 0 1,-3 7-1,-2 9 62,2 0-1,0 0 1,2 0-1,0 1 0,0 23 1,3-43-75,-2 38-94,1 1 0,3-1 0,0 0 0,3 0 0,1 0 0,3 0 0,19 63 0,-24-93-627,1-1-1,1 0 0,6 11 1,8 9-5362,-17-25 4794,6 5-1472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1:55.2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50 9 9216,'-45'-8'4192,"40"8"-3648,10 0 64,4 5-448,9-2-1984,5 0 992,17 6-4480,0-1 2976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1:58.2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1145 5408,'0'0'153,"1"0"0,-1 1 1,0-1-1,1 0 0,-1 0 0,0 1 0,1-1 1,-1 0-1,1 0 0,-1 0 0,1 0 1,-1 1-1,0-1 0,1 0 0,-1 0 0,1 0 1,-1 0-1,1 0 0,-1 0 0,1 0 1,-1 0-1,0 0 0,1 0 0,-1-1 1,1 1-1,-1 0 0,1 0 0,15-4 1754,1-2-964,-1 0 0,-1-2 1,0 0-1,0 0 0,0-2 0,17-14 0,-13 8-438,-1 0 0,0-1 0,19-26 0,41-62 654,-54 71-786,9-13 31,28-37 430,-60 82-818,2 0 34,-1-1 0,0 0 0,0 1 0,0-1 0,-1 0 1,1 0-1,-1 0 0,1 0 0,1-7 0,-14 33 713,2 13-445,-6 52 1,6-29-258,6-40 19,0 0 0,0 36-1,3-50-53,0 0-1,1 0 1,-1 0-1,1-1 1,0 1-1,0 0 0,1 0 1,-1-1-1,1 1 1,0-1-1,0 0 1,1 1-1,-1-1 1,1 0-1,0 0 1,6 6-1,-3-6 0,0 0 0,0 0 0,0 0 0,0-1 0,0 0 0,1 0 0,-1-1 0,1 0 0,0 0 0,0 0 0,-1-1 0,1 0 0,9 0-1,4-1 26,0 0 1,0-2-1,28-5 0,-28 3 3,0 0 0,0-2 1,-1-1-1,0 0 0,29-15 1,-36 15-29,-1 0 1,0-1-1,0 0 1,-1 0 0,0-1-1,0 0 1,-1-1-1,0 0 1,11-18 0,-14 18-30,-1-1 0,0-1 0,-1 1 0,0 0 0,0-1 0,-1 0 0,-1 0 0,0 0 1,-1 0-1,0-16 0,-1 23-24,0 0 0,0 0 0,-1 0 0,0 0 0,0 0 0,0 0 0,-4-8 0,5 12 21,0 1 0,0-1 0,-1 0 0,1 1 1,0-1-1,0 0 0,-1 0 0,1 1 0,-1-1 0,1 1 1,0-1-1,-1 0 0,1 1 0,-1-1 0,0 1 0,1-1 1,-1 1-1,1-1 0,-1 1 0,0 0 0,1-1 0,-1 1 1,0 0-1,1-1 0,-1 1 0,0 0 0,0 0 0,1 0 0,-1 0 1,0-1-1,0 1 0,1 0 0,-1 0 0,0 1 0,0-1 1,1 0-1,-1 0 0,0 0 0,0 0 0,1 1 0,-1-1 1,0 0-1,1 1 0,-2-1 0,-2 3-7,1 0 1,-1-1-1,1 1 1,-1 1-1,-4 5 1,-4 7 8,0 0 0,2 1 0,0 0 1,1 1-1,0 0 0,2 0 0,0 1 1,-4 20-1,9-28 13,0-1 1,1 0-1,0 0 1,0 1-1,1-1 1,0 0-1,1 0 0,1 1 1,-1-1-1,4 10 1,-4-15 8,1-1 0,-1 0 0,1 0 0,0 0-1,0 0 1,0 0 0,0 0 0,1 0 0,-1 0 0,1-1 0,0 0 0,0 1 0,1-1 0,-1 0 0,1-1 0,-1 1 0,1 0 0,0-1 0,0 0 0,0 0 0,0 0-1,0-1 1,1 1 0,-1-1 0,6 1 0,1-2 20,0 0-1,0 0 0,0-2 1,0 1-1,0-1 0,0-1 1,16-5-1,-23 6-28,15-3 18,0-1 0,0-1 0,-1 0 0,0-1 0,0-2 0,-1 0 0,25-18 0,-10-1-2,-1-1 1,-2-1-1,-1-1 1,39-59 0,-30 34-157,-3-2 1,34-80 0,-52 100 61,-2 0 1,-2-1-1,-1 0 1,9-78-1,-19 109 30,0 0-1,0-1 1,-1 1-1,-3-17 1,-1 15-59,3 11 97,1 0-1,0-1 1,0 1 0,-1 0 0,1 0-1,0 0 1,0 0 0,-1 0 0,1 0-1,0-1 1,0 1 0,-1 0-1,1 0 1,0 0 0,-1 0 0,1 0-1,0 0 1,0 0 0,-1 0 0,1 0-1,0 0 1,0 0 0,-1 0 0,1 1-1,-2 0 2,0 0-1,0 0 1,1 0-1,-1 0 1,1 1-1,-1-1 1,1 1-1,-1-1 0,-1 3 1,-12 18 36,0 0 0,-22 46 1,-14 54 151,31-64-89,3 1-1,2 1 0,-13 116 1,27-157-54,0 0 0,1 0 1,1 0-1,1-1 0,1 1 1,1 0-1,5 18 0,-6-28 3,1-1-1,-1 0 0,1 0 0,0 0 0,1 0 0,0-1 0,8 10 0,-9-13-11,1 0 1,-1 0-1,1 0 0,-1-1 0,1 1 1,0-1-1,1 0 0,-1 0 0,0-1 1,1 0-1,11 3 0,-10-3-15,-1-2 1,1 1-1,0-1 0,0 0 0,0 0 0,-1-1 0,1 0 1,0 0-1,10-4 0,6-2-116,30-15 1,-13 1 105,0-2 1,-1-1 0,-2-2-1,47-41 1,-65 51-8,-1-1 1,-1-1-1,-1-1 0,26-37 0,-42 56-3,1-1 0,-1 1 0,0 0 0,0-1 0,1 1 0,-1-1 0,0 1 0,0 0 0,1-1 0,-1 1 0,0-1 0,0 1 0,0-1 0,0 1 0,0-1 0,0 1 0,1-1 0,-1 1 0,0-1 0,-1 1 0,1-1 0,0 1-1,0-1 1,0 1 0,0-1 0,-1 0 0,1 1 1,-1 0-1,1 0 0,-1 0 0,1 0 0,-1 0 0,1 0 0,-1-1 0,1 1 0,-1 0 0,1 0 1,-1 1-1,0-1 0,1 0 0,-1 0 0,1 0 0,-1 0 0,0 1 0,-28 12-17,3 5 1,-37 32 1,53-42 51,-9 8 31,1 1-1,0 0 0,1 2 1,2 0-1,-1 0 0,-17 33 0,32-51-59,-3 7 39,0 0 0,-6 16-1,10-23-32,-1 1 0,0-1 0,1 1 0,0-1 0,-1 1 0,1-1 1,0 1-1,0 0 0,0-1 0,0 1 0,0-1 0,0 1 0,0 0 0,0-1 0,1 1 0,-1-1 0,1 1 0,-1-1 0,1 1 0,0-1 0,-1 1 0,1-1 0,0 0 0,1 2 0,0-2-5,-1 0-1,0 0 1,1-1 0,-1 1 0,0-1 0,1 1-1,-1-1 1,1 1 0,-1-1 0,1 0-1,-1 0 1,1 0 0,-1 0 0,1 0 0,-1 0-1,1 0 1,-1 0 0,1 0 0,-1-1 0,3 0-1,32-14-10,-29 11-19,10-6-24,0 0-1,-1-1 0,-1-1 1,0-1-1,0 0 0,13-16 1,-11 12-38,1 2 72,-15 12 13,1 0-1,0 0 0,-1 0 0,6-7 0,-9 10-2,1 0 0,-1 0 1,0 0-1,0 0 0,0 0 0,0 0 0,0 0 1,1 0-1,-1 0 0,0 0 0,0 0 0,0 0 0,0 0 1,0 1-1,0-1 0,1 0 0,-1 0 0,0 0 0,0 0 1,0 0-1,0 0 0,0 1 0,0-1 0,0 0 0,0 0 1,0 0-1,0 0 0,0 0 0,0 1 0,0-1 1,0 0-1,0 0 0,0 0 0,0 0 0,0 0 0,0 1 1,0-1-1,0 0 0,0 0 0,0 0 0,0 0 0,0 1 1,0-1-1,0 0 0,0 0 0,0 0 0,0 11-35,0-2 34,0 1 23,0 1 1,3 19-1,-2-27-15,0 0 0,-1 0 0,1 0 0,0-1 1,0 1-1,1 0 0,-1-1 0,1 1 0,-1-1 0,1 1 0,0-1 0,0 0 0,0 0 0,0 0 0,3 2 0,-1-1 12,0 0 0,1 0 0,0-1 0,-1 1 0,1-1 0,0 0 0,0-1 0,0 0 0,1 1 0,-1-1 0,0-1 0,0 1 0,1-1 1,-1 0-1,0 0 0,1-1 0,-1 1 0,0-1 0,0 0 0,0-1 0,0 1 0,0-1 0,0 0 0,0 0 0,7-5 0,-1 0-3,-1 0 1,0 0-1,-1-1 1,1 0 0,-2-1-1,1 0 1,-1 0-1,-1-1 1,1 0-1,7-15 1,3-14 3,22-71 1,-26 70-115,28-78-407,33-97-111,-18 0 552,-22 31 78,-33 167-40,-4 17 45,0 4 14,-9 32 109,-11 55 111,-52 294 530,65-280-457,8 203 0,1-300-280,1 0 0,0 0-1,1-1 1,-1 1 0,5 10-1,-6-16-33,1-1-1,0 1 0,-1-1 0,1 1 0,0-1 0,0 1 0,0-1 0,0 0 0,0 1 0,0-1 0,1 0 0,-1 0 0,0 0 0,1 0 0,-1 0 0,0 0 0,1 0 1,-1 0-1,1 0 0,0-1 0,-1 1 0,1-1 0,0 1 0,-1-1 0,1 0 0,0 0 0,-1 1 0,1-1 0,0 0 0,-1 0 0,3-1 0,2 0-15,-1-1-1,1 0 1,-1 0-1,1 0 1,-1-1-1,0 0 1,0 0 0,-1 0-1,1 0 1,0-1-1,4-4 1,7-8-109,21-28 1,71-116-93,-73 104 86,-33 54 107,-1 0 1,0 0 0,1 0-1,-1 1 1,1-1 0,-1 0-1,1 1 1,2-2 0,-4 3 7,1-1 1,-1 1-1,0 0 1,0 0 0,1 0-1,-1 0 1,0 0-1,0 0 1,1 0-1,-1 0 1,0 0-1,0 0 1,1 0-1,-1 0 1,0 0 0,0 0-1,1 0 1,-1 0-1,0 0 1,1 0-1,-1 0 1,0 0-1,0 0 1,0 0-1,1 1 1,-1-1 0,1 0-1,-1 1 1,1 0 0,-1 0 0,1-1 0,-1 1 0,1 0 0,-1 0 0,0 0-1,1 0 1,-1 0 0,0 0 0,0 0 0,0 1 0,3 22-39,-3 29-1,0-36 77,0-1-1,0 0 1,2 0 0,0 0 0,5 19-1,-4-26 36,0 0-1,1 0 0,0 0 1,8 14-1,-11-21-60,0-1 0,1 1 1,-1-1-1,0 1 0,0-1 0,1 1 0,-1-1 0,1 0 0,-1 0 1,1 0-1,0 0 0,-1 0 0,1 0 0,0 0 0,0 0 1,0-1-1,-1 1 0,1 0 0,0-1 0,0 0 0,0 0 1,0 1-1,0-1 0,0 0 0,0-1 0,0 1 0,0 0 1,0 0-1,0-1 0,2 0 0,0-1 12,1 0 0,-1 0 0,0-1-1,0 1 1,0-1 0,0 0 0,0 0 0,-1 0-1,7-7 1,-3 1 5,0 0 0,-1 0 0,8-15-1,66-146-20,-28 60-374,-63 167 261,4-9 296,2-1-1,1 55 0,8-23-97,-1-56 77,-3-23-163,0 1 1,0-1 0,0 0-1,0 1 1,0-1 0,0 1-1,1-1 1,-1 0-1,0 1 1,0-1 0,0 0-1,1 1 1,-1-1 0,0 0-1,0 1 1,1-1-1,-1 0 1,0 1 0,1-1-1,-1 0 1,0 0 0,1 1-1,-1-1 1,0 0 0,1 0-1,-1 0 1,1 0-1,-1 0 1,0 1 0,1-1-1,-1 0 1,1 0 0,-1 0-1,0 0 1,1 0-1,-1 0 1,1 0 0,-1 0-1,0 0 1,1-1 0,-1 1-1,1 0 1,-1 0-1,0 0 1,1-1 0,2-1 1,-1-1 1,1 0 0,-1 0 0,1 0 0,-1 0-1,0 0 1,-1-1 0,3-5 0,2-2-9,52-101-356,-3 6-43,-40 78 297,-11 20 86,0 0-1,0 1 1,1-1 0,1 1-1,-1 0 1,10-9 0,-15 16 7,1-1 0,0 1 0,0 0 0,0 0 1,0 0-1,-1 0 0,1 0 0,0 0 0,0 1 0,0-1 1,-1 0-1,1 0 0,0 1 0,0-1 0,-1 0 1,1 1-1,0-1 0,-1 0 0,1 1 0,0-1 0,-1 1 1,1-1-1,-1 1 0,1 0 0,0 0 0,15 16 74,0 2-10,0 0 1,26 21-1,-37-35-39,1-1 0,-1 0 0,1 0 0,-1-1 0,1 1 0,0-1 0,0-1 0,1 1 0,-1-1 0,0 0 0,1-1 0,-1 1 0,14 0 0,-16-2-1,1 0 0,-1-1 0,1 0 0,-1 0 0,0 0 0,1 0 0,-1 0 0,0-1 0,0 0 0,0 0 0,6-4 0,-4 2 8,0 0 0,-1-1 0,0 0-1,1 0 1,-1-1 0,5-8-1,-1 0-59,0 0 0,-2-1 0,1 0-1,-2 0 1,7-25 0,-11 34 9,0-2-55,1 0-1,-2 0 1,2-14 0,-2 21 77,-1-1 0,0 1-1,0 0 1,0 0 0,0-1 0,0 1 0,0 0 0,0 0-1,-1-1 1,1 1 0,0 0 0,-1 0 0,1 0-1,-1-1 1,1 1 0,-1 0 0,1 0 0,-1 0 0,0 0-1,0 0 1,1 0 0,-1 0 0,0 0 0,0 1 0,0-1-1,0 0 1,0 0 0,0 1 0,0-1 0,-1 0-1,1 1 1,-2-1 0,2 1 13,0 0 1,-1 0-1,1 0 0,0 0 1,-1 0-1,1 0 0,-1 0 1,1 1-1,0-1 0,-1 0 1,1 1-1,0-1 0,0 1 1,-1 0-1,1-1 0,0 1 1,0 0-1,0 0 0,0 0 1,0 0-1,0 0 0,0 0 1,-1 1-1,-1 2 33,0 0-1,0 0 1,0 1 0,1-1-1,-3 7 1,0 3 59,1 0 0,0 0 0,1 0 0,1 0 0,-2 26 0,4-11 80,5 54 0,-2-64-161,1 0 0,0-1 0,2 0 0,0 0 0,1 0 0,0-1 1,2 0-1,0 0 0,16 21 0,-21-32-845,1 0 1,0-1 0,0 1-1,1-1 1,0 0 0,0 0 0,10 5-1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1:58.6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878 13 6400,'-5'-12'2880,"5"15"-2496,5-3-1600,0 0 576</inkml:trace>
  <inkml:trace contextRef="#ctx0" brushRef="#br0" timeOffset="1">1 97 8960,'5'-16'4064,"53"4"-3520,-8 0 192,8 4-512,50-12-96,5 9-64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2:05.3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1042 4992,'-19'13'3448,"23"-14"-2407,8-5-101,6-9-315,-2-2-1,0 0 1,-1 0-1,14-22 1,47-84 540,9-12 1176,-78 129-1881,-5 11 67,-3 19 55,0-23-583,-13 78 850,-36 119 1,32-138-624,-51 157 573,58-187-691,-100 248 1401,103-261-1205,-14 24 0,20-39-87,2-6-123,4-11 6,62-156 274,-4 14-167,-49 123-167,70-190 258,-52 152-48,41-69 0,-53 108-47,3 1 1,25-31 0,-33 46-2,1 1 0,1 0 0,0 1 0,37-24 0,-47 35-132,0 0 0,1 1-1,-1 0 1,14-3 0,-18 5-39,0 0 0,0 1 0,0-1 0,0 1-1,0 0 1,0 0 0,0 0 0,0 0 0,0 0 0,0 0 0,0 0-1,0 1 1,0-1 0,0 1 0,0-1 0,-1 1 0,1 0 0,0 0-1,0 0 1,3 2 0,-5-2-12,1 0 0,0 0 0,0 0-1,-1 0 1,1 0 0,-1 0 0,1 1-1,-1-1 1,1 0 0,-1 0 0,0 1 0,0-1-1,0 0 1,0 1 0,0-1 0,0 0 0,0 0-1,0 1 1,0-1 0,0 0 0,-1 0 0,1 1-1,0-1 1,-1 0 0,1 0 0,-2 2-1,0 3 40,-14 43 131,-2-2-1,-41 76 1,-30 21 4,44-73-189,36-58-29,-24 39 118,29-47-85,-1 1 1,1-1 0,-1 0-1,0 0 1,0-1 0,-7 5-1,10-7-11,0-1 1,1 0-1,-1 0 0,0-1 1,0 1-1,0 0 0,0 0 1,0-1-1,0 0 0,0 1 1,-3-1-1,4 0 0,1 0 0,0 0 0,0 1 0,-1-1 0,1 0 0,0 0 0,0 0 0,0 0 0,-1-1 0,1 1 0,0 0 0,0 0 0,-1 0 0,1 0 0,0 0 0,0 0 0,0 0 0,-1 0 0,1 0 0,0 0 0,0-1 0,0 1 0,-1 0 0,1 0 0,0 0 0,0 0 0,0-1 0,0 1 0,0 0 0,-1 0 0,1 0 0,0-1 0,0 1 0,0 0 0,0 0 0,0-1 0,0 1 0,0 0 0,0 0 0,0 0 0,0-1 0,0 1 0,0 0 0,0 0 0,0-1 0,0 1 0,0 0 0,0 0 0,0 0 0,0-1 0,0 1 0,0 0 0,1-1 0,9-13-160,8 0 83,36-21 0,-23 15 112,98-63-47,162-115 67,-270 182 188,-1-2 0,0 0 0,29-37 0,-47 52-192,0 0-1,0-1 1,0 1 0,0-1-1,-1 1 1,1-1 0,-1 1-1,0-1 1,0 0 0,0 0-1,-1 0 1,1 1-1,-1-1 1,-1-7 0,2 11-55,-1 0-1,0 0 1,0-1 0,0 1 0,0 0 0,0 0 0,0 0-1,0 0 1,0 0 0,0 0 0,0 0 0,0 0 0,0 0 0,0 0-1,1 0 1,-1 0 0,0 0 0,0 0 0,0 0 0,0 0-1,0-1 1,0 1 0,0 0 0,0 0 0,0 0 0,1 0-1,-1 0 1,0 0 0,0 0 0,0 0 0,0 0 0,0 1 0,0-1-1,0 0 1,0 0 0,1 0 0,-1 0 0,0 0 0,0 0-1,0 0 1,0 0 0,0 0 0,0 0 0,0 0 0,0 0-1,0 0 1,0 0 0,0 0 0,0 0 0,1 1 0,-1-1 0,0 0-1,9 7-176,9 12 65,-15-15 120,-1 1-1,0 1 1,0-1-1,0 0 1,0 0-1,-1 1 1,2 6 0,2 13-1,10 43-70,-9-38 27,2 1 1,12 34 0,-18-61 51,0 0 0,-1 0-1,1 0 1,0 0 0,1 0-1,-1 0 1,1-1 0,0 1-1,0-1 1,0 1 0,0-1 0,0 0-1,1 0 1,-1-1 0,1 1-1,0-1 1,0 0 0,6 3-1,-5-4-15,-1 0 0,1 0 0,-1-1 0,1 0 0,-1 0 0,1 0 0,-1 0 0,1-1-1,-1 0 1,1 0 0,6-2 0,4-3 67,28-14 0,-43 20-57,24-14 23,0-1 0,32-26 1,37-42-122,-33 28 95,-39 35 42,-16 14-15,0 1 0,1 0-1,9-7 1,-9 9-75,-4 6 24,-6 9 16,2-7 8,-74 248 256,73-240-239,0 0 0,1 1 1,1-1-1,0 23 0,1-32-10,0 0 0,1 0 0,-1 0-1,1 0 1,0 0 0,0 0 0,0-1 0,0 1 0,1 0 0,-1-1 0,1 1 0,0 0 0,0-1 0,1 0 0,-1 0-1,0 0 1,1 0 0,0 0 0,6 5 0,-8-7 2,1 0 0,0 0 0,-1 0 0,1-1-1,0 1 1,0 0 0,0-1 0,0 1 0,0-1 0,0 0 0,0 0 0,0 1-1,0-1 1,0-1 0,0 1 0,0 0 0,-1 0 0,1-1 0,0 1 0,0-1-1,0 1 1,0-1 0,0 0 0,-1 0 0,1 0 0,0 0 0,-1 0 0,1 0-1,0 0 1,-1-1 0,0 1 0,1 0 0,-1-1 0,0 0 0,2-1 0,2-4 2,-1 0 0,0 0 1,0-1-1,0 1 1,-1-1-1,0 0 0,3-14 1,-2-7-33,0-1 1,-3 0-1,0 0 1,-2 0 0,-7-43-1,8 65-4,-1 0 0,-1 0 0,0 0 1,0 1-1,0-1 0,-1 0 0,-1 1 0,1-1 0,-1 1 0,0 0 0,0 0 0,-1 1 1,0-1-1,-7-5 0,11 11 16,1 0-1,-1 0 1,0 0 0,0 1 0,0-1 0,0 0-1,0 1 1,-1-1 0,1 1 0,0-1 0,0 1-1,0-1 1,-2 1 0,3 0 5,-1 0 0,1 0 0,-1 0 0,1 0 0,-1 0 0,1 0 1,0 0-1,-1 0 0,1 1 0,-1-1 0,1 0 0,0 0 0,-1 0 0,1 1 0,0-1 0,-1 0 0,1 0 1,0 1-1,-1-1 0,1 0 0,0 1 0,0-1 0,-1 0 0,1 1 0,0 0 0,-1 0-4,1 0 0,-1 1 0,1-1 0,0 1 0,0-1 0,0 1 0,0-1 0,0 1 0,0-1-1,0 1 1,0-1 0,0 1 0,1-1 0,-1 0 0,0 1 0,1-1 0,0 1 0,1 1 0,-1 1 10,1-1 0,0 0 0,0 0 0,1-1 0,-1 1 0,0 0 0,1-1 0,0 1-1,0-1 1,-1 0 0,1 0 0,1 0 0,-1 0 0,0 0 0,0-1 0,1 0 0,4 2 0,-4-2 6,1-1 0,-1 1 1,0-1-1,1 0 0,-1 0 0,1-1 0,-1 0 0,0 1 0,1-1 1,-1 0-1,0-1 0,0 1 0,8-5 0,63-37 134,6-3-20,-68 40-114,0 0 0,0 1 0,1 0 0,17-3 0,-30 8-9,0 0 0,0-1 0,0 1 0,0 0 0,0 0 1,0 0-1,0 0 0,0 0 0,1 1 0,-1-1 0,0 0 0,0 0 0,0 1 0,0-1 0,0 0 0,-1 1 0,1-1 0,0 1 1,0-1-1,0 1 0,0 0 0,0-1 0,-1 1 0,1 0 0,0-1 0,0 1 0,-1 0 0,1 0 0,-1 0 0,1 0 0,-1 0 0,1 0 1,-1 0-1,0 0 0,1 0 0,-1 0 0,0 0 0,0 0 0,1 0 0,-1 1 0,0 5-7,1 1 0,-1-1 0,0 1 0,-2 10 0,1-9 6,-5 37 16,-2 0-1,-15 53 1,-38 89 66,41-130-57,-57 257 308,61-237-81,6-41-140,6-26 16,5-23 44,7-55-164,6-40-316,1 47 260,2 0 0,45-100 0,24-19 66,-61 137-96,1 1 0,34-40 0,-54 72 62,1 1 0,1 1 0,-1 0 0,16-12 0,-20 17 8,0 1 0,-1-1 0,1 0 0,0 1 0,0 0 0,0-1 1,0 1-1,1 0 0,-1 1 0,0-1 0,0 1 0,0-1 0,1 1 1,-1 0-1,0 0 0,1 0 0,-1 1 0,0-1 0,3 2 0,-3-2 9,-1 1-1,0 1 0,0-1 0,0 0 0,0 0 0,0 1 0,0-1 1,0 1-1,-1 0 0,1-1 0,0 1 0,-1 0 0,0 0 1,1 0-1,-1 0 0,0 0 0,1 3 0,2 4 18,-1 0 0,4 18 0,-6-23-9,1 9 24,0-1 1,-1 1-1,0-1 1,-1 1-1,0 0 1,-1-1-1,-1 1 1,0-1-1,0 1 1,-2-1-1,-6 18 1,6-20-4,0-1 0,0 1 0,-2-1 0,1 0 1,-1 0-1,0 0 0,-1-1 0,0 0 0,0-1 0,-1 1 0,0-1 0,0-1 0,-1 0 1,-9 6-1,11-8-32,-1-1 0,1 0 0,0-1 0,-1 1 0,1-1 0,-1-1 0,1 1 0,-1-2 0,-9 1 0,12-1-25,-1 0 0,1 0 0,0-1 0,0 0 0,0 0 0,0-1 0,0 1 0,0-1 0,0 0 0,0 0 0,0-1 0,1 1 0,-1-1 0,-7-7 0,12 10 14,-1-1 1,0 1-1,1-1 1,-1 1-1,1-1 0,-1 0 1,1 1-1,-1-1 1,1 0-1,-1 0 0,1 1 1,0-1-1,-1 0 1,1 0-1,0 0 0,0 1 1,-1-1-1,1 0 0,0 0 1,0 0-1,0 0 1,0 1-1,0-2 0,1 0-2,-1 1 0,1 0 1,-1 0-1,1-1 0,0 1 0,0 0 0,-1 0 0,1 0 0,0 0 0,0 0 0,0 0 0,0 0 0,1-1 0,5-3-19,0 1 0,0 0 0,1 0 0,7-3 0,86-25-85,-7 3 114,171-97-86,-23 8 341,-125 73-115,-116 45-132,0 0 0,0-1-1,0 1 1,1 0 0,-1-1-1,0 1 1,0 0 0,0 0 0,0 0-1,1 0 1,-1 0 0,0 0 0,0 0-1,0 1 1,0-1 0,1 0 0,-1 1-1,0-1 1,0 1 0,0-1-1,0 1 1,0-1 0,0 1 0,0 0-1,0-1 1,0 1 0,0 0 0,-1 0-1,1 0 1,0 0 0,0 0 0,-1 0-1,1 0 1,-1 0 0,1 0 0,-1 0-1,1 0 1,-1 0 0,1 0-1,-1 2 1,2 7 11,0-1 1,0 0-1,-1 1 0,0 10 0,-1-7-7,5 142 432,-5-154-426,0-1 0,0 1 0,0 0 0,0-1 0,0 1 0,0 0 0,0 0 0,0-1 0,0 1 0,0 0 0,0-1 0,-1 1 0,1 0 0,0 0 1,0-1-1,-1 1 0,1-1 0,0 1 0,-1 0 0,1-1 0,-1 1 0,0 0 0,0-1-3,1 0 1,-1 0 0,0 0-1,1 0 1,-1 0-1,1 0 1,-1-1 0,1 1-1,-1 0 1,1 0 0,-1-1-1,1 1 1,-1 0 0,1-1-1,-1 1 1,1-1 0,-1 1-1,1 0 1,0-1 0,-1 0-1,-23-33 120,23 31-136,-90-163-141,84 153 201,2 5-50,0 0 0,-9-13-1,12 19-28,0 0 0,0 0-1,0 0 1,0 0 0,0 1 0,0-1-1,-1 1 1,1-1 0,0 1-1,-1 0 1,1 0 0,-1 0-1,1 0 1,-5-1 0,5 2 15,-1 0 0,0-1 0,0 1 0,0 0 0,1 0 0,-1 1 0,0-1 0,0 0 0,1 1 0,-1 0 0,0 0 0,1 0 0,-1 0 0,1 0 1,-1 0-1,1 1 0,-1-1 0,1 1 0,0-1 0,0 1 0,0 0 0,0 0 0,0 0 0,-3 4 0,-4 7 9,1 0-1,0 1 0,0 1 1,2-1-1,-1 1 1,-5 22-1,5-10 25,1 0 0,-4 52-1,10-72-23,-2 41 131,3-44-122,-1 0 0,0 0 0,1 0 1,0 0-1,0 0 0,0 0 0,1 0 1,-1 0-1,4 5 0,-4-8 0,-1 0 0,1 1-1,0-1 1,0 0 0,0 0 0,0 0-1,0-1 1,0 1 0,1 0 0,-1 0-1,0 0 1,0-1 0,1 1 0,-1-1 0,0 1-1,1-1 1,-1 1 0,0-1 0,1 0-1,-1 0 1,1 0 0,-1 0 0,0 0-1,1 0 1,-1 0 0,1 0 0,-1 0-1,1-1 1,-1 1 0,0 0 0,1-1 0,-1 0-1,0 1 1,2-2 0,2 0-2,-1-1 0,1 0 1,-1 0-1,0-1 0,0 1 0,0-1 1,0 1-1,4-8 0,8-13 19,-1 0 0,-1-2 0,-2 0-1,0 0 1,-2-1 0,8-32 0,-12 20-354,-8 53 295,0-1 0,1 0 0,0 0 0,1 0-1,1 1 1,0-1 0,0 0 0,5 13 0,-5-17 52,2 1 0,-1-1 0,1 0 0,1-1 0,0 1 0,0-1 0,0 1 0,1-1 0,1 0 0,-1-1 0,1 1 0,0-1 0,8 6 0,-10-10-11,0 0 0,0 0-1,1 0 1,0-1 0,-1 0 0,1 0-1,0 0 1,0 0 0,0-1 0,0 0 0,0 0-1,8 0 1,-5 0-9,0-2 1,0 1-1,0-1 1,0-1-1,0 1 1,-1-1-1,12-4 0,-1-3-1,1 0-1,-1-1 1,0 0-1,-1-2 1,23-19-1,-3-1-47,14-12 77,89-57 0,-132 95 6,0 1 1,-1-1 0,11-11-1,-14 10 47,-9 5-44,-15 6-89,10 2 52,1-1-1,-1 2 1,1-1 0,0 1 0,1 0 0,-12 13-1,-40 54 81,58-71-74,-62 91 58,56-81-24,1 0-1,1 1 0,0-1 0,1 1 0,-6 24 1,10-35-24,1 1 1,-1-1 0,1 0 0,0 0-1,0 1 1,0-1 0,2 6 0,-2-8-13,0 0 1,0-1 0,1 1-1,-1 0 1,0 0 0,1-1 0,-1 1-1,1 0 1,-1 0 0,1-1-1,-1 1 1,1 0 0,-1-1-1,1 1 1,-1-1 0,1 1 0,0-1-1,-1 1 1,1-1 0,0 0-1,0 1 1,-1-1 0,1 0 0,0 1-1,0-1 1,0 0 0,-1 0-1,1 0 1,0 1 0,0-1-1,0 0 1,0 0 0,-1-1 0,1 1-1,0 0 1,1 0 0,3-1-10,-1 0 1,1-1-1,0 1 1,-1-1-1,1 0 1,-1 0 0,0-1-1,1 1 1,-1-1-1,0 0 1,-1 0-1,7-6 1,1-3 46,-2 0 0,14-20 0,-21 29-32,57-95-17,4-4 65,-53 93-81,-10 9 26,1 0 0,-1 0 0,0 0 0,0 0 0,0 1 0,1-1 0,-1 0 0,0 0 0,0 0 0,0 0 0,0 1 0,0-1 0,0 0-1,1 0 1,-1 1 0,0-1 0,0 0 0,0 0 0,0 0 0,0 1 0,0-1 0,0 0 0,0 0 0,0 1 0,0-1 0,0 0 0,0 0 0,0 1-1,0-1 1,0 0 0,0 0 0,0 0 0,0 1 0,-1-1 0,1 0 0,0 0 0,0 0 0,0 1 0,0-1 0,-6 31-114,0-1 1,-20 53 0,-32 59 183,5-14-126,16-32 262,-63 117 1,96-205-177,-1 0 0,0 0 1,-1 0-1,0 0 0,-12 12 1,16-19-57,1 1-1,-1-1 1,0 0 0,1 1 0,-1-1 0,0 0-1,0 0 1,0 0 0,0 0 0,0 0 0,0-1-1,0 1 1,0 0 0,0-1 0,0 0 0,0 1-1,-1-1 1,1 0 0,-3 0 0,3-1-19,1 0 1,-1 1-1,0-1 1,0 0 0,1 0-1,-1 0 1,0 0-1,1 0 1,-1 0 0,1 0-1,0-1 1,-1 1-1,1 0 1,0-1-1,0 1 1,0-1 0,0 0-1,0 1 1,0-1-1,0 0 1,0 1-1,1-1 1,-1 0 0,0-4-1,-1-1-74,0-1-1,1 0 0,0 0 1,-1-11-1,2 5 52,1 0-1,0 0 1,1 0 0,0 0-1,1 0 1,0 0 0,1 1-1,1 0 1,0 0 0,1 0-1,0 0 1,1 1 0,1 0-1,0 0 1,0 1 0,1 0-1,1 1 1,-1 0 0,15-11-1,-4 6 89,0 1 0,1 2-1,31-15 1,72-24 8,-52 22-91,-40 16 66,-1-1 0,0-2 1,-1 0-1,-1-3 0,-1 0 1,29-26-1,-3-5 104,86-100 1,-113 118 5,-16 19 11,0 0-1,17-27 1,-26 34 76,-5 4 74,-6 6-14,4 1-221,0 1 1,1-1 0,-1 1 0,1 0-1,0 0 1,-4 9 0,-16 42 75,16-35-73,-6 12 49,-31 89 284,43-115-355,0 0-1,0 0 1,1-1-1,0 1 1,1 0-1,-1 0 0,1 0 1,1 0-1,0 0 1,2 12-1,-3-19-14,1 0 0,-1-1 1,0 1-1,1 0 0,-1-1 0,0 1 0,1 0 0,-1-1 1,0 1-1,1-1 0,-1 1 0,1-1 0,-1 1 0,1-1 1,0 1-1,-1-1 0,1 0 0,-1 1 0,1-1 0,0 0 1,-1 1-1,1-1 0,0 0 0,-1 0 0,1 0 0,0 1 1,-1-1-1,1 0 0,0 0 0,0 0 0,-1 0 0,1 0 1,0 0-1,1-1 0,0 1-17,0-1-1,0 1 1,-1-1 0,1 0 0,0 0-1,0 0 1,0 0 0,0 0-1,-1 0 1,1 0 0,-1 0 0,2-2-1,2-4-64,0 0-1,-1 0 1,0 0-1,-1-1 1,0 1-1,4-14 0,-2 5-37,-1 6 54,8-22-78,12-50 0,-21 72 123,-1 15-30,-1 23-38,-1-16 101,1 1 11,1 1 0,0-1 0,0 0 0,9 24 0,-10-32-20,1-1 0,0 0 0,0 0 1,0 0-1,1 0 0,-1-1 0,1 1 1,0-1-1,0 1 0,0-1 0,0 0 1,1 0-1,-1 0 0,1-1 0,0 1 0,0-1 1,0 0-1,6 3 0,-4-4 3,0 0 0,-1 0 1,1 0-1,0 0 0,0-1 0,0 0 0,-1 0 0,1-1 0,0 1 1,0-1-1,-1 0 0,1-1 0,0 0 0,10-4 0,-1-2-5,1 0 0,-1-1-1,22-17 1,-23 15-13,-1 0 0,0-1 0,19-25 1,27-45-127,-56 76 128,26-42-170,-2 0 0,26-70 0,-26 46 85,30-124 1,0-81 15,-55 261 235,1-27 0,-5 31 49,2 12-204,0 0-1,0 0 1,0 0 0,-1 0-1,1 0 1,0-1 0,0 1-1,0 0 1,0 0-1,0 0 1,-1 0 0,1 0-1,0 0 1,0 0 0,0 0-1,0 0 1,-1 0-1,1 0 1,0 0 0,0 0-1,0 0 1,-1 0 0,1 0-1,0 0 1,0 0-1,0 0 1,0 0 0,-1 0-1,1 0 1,0 0-1,0 0 1,0 0 0,-1 1-1,0 0 11,0 0 0,0 0-1,0 0 1,-1 0 0,1 0 0,0 1-1,0-1 1,1 0 0,-1 1-1,-1 2 1,-7 19 43,2 0 0,0 0 0,-4 28 0,3-11-13,-35 199 270,38-190-103,2 1-1,5 93 1,-1-142-210,0 16 48,6 25 0,-6-39-39,0 0 0,0 1 0,0-1 0,0 0 0,0 0 0,1 0 0,-1 0 0,1 0 0,0-1 0,-1 1 0,1-1 0,1 1-1,-1-1 1,5 4 0,-6-5-17,0-1-1,0 1 1,0-1-1,0 1 1,0-1-1,0 0 1,0 0-1,0 1 0,0-1 1,0 0-1,0 0 1,1 0-1,-1 0 1,0-1-1,0 1 1,0 0-1,0 0 1,0-1-1,0 1 0,0 0 1,0-1-1,2 0 1,19-16-279,-17 13 176,177-148-1064,-178 149 1123,6-3 131,-16 21 275,4-11-311,-11 26 112,1 2 0,2-1 0,1 2 0,1-1 0,2 1 0,-2 34 0,8-62-146,-1-1 0,2 1 0,-1 0 1,0 0-1,3 7 0,-3-10-13,0 0 0,1-1 0,0 1 0,-1 0 0,1-1 0,0 1 0,0-1 0,0 1 0,0-1 0,0 1 0,0-1 0,0 0 0,0 1 0,0-1 0,1 0 0,-1 0 0,0 0-1,1 0 1,2 1 0,-2-1 1,1 0-1,0-1 1,0 1-1,0-1 0,0 1 1,0-1-1,0 0 1,0 0-1,0 0 1,0-1-1,0 1 0,0-1 1,6-1-1,2-2-44,1-1-1,11-7 1,-15 8-1,31-19-163,0-2-1,-2-2 1,45-41-1,-66 54 211,72-68-11,-105 121 219,-36 99 397,47-117-517,0 0 0,2 0 0,1 1 0,-2 37 0,5-51-69,1-1-1,-1 0 1,1 1-1,1-1 1,-1 0-1,1 0 1,1 1-1,5 11 0,-7-17-20,0 0 0,0 1-1,1-1 1,-1 0-1,1 0 1,0 0 0,0 0-1,-1 0 1,1 0-1,1 0 1,-1-1 0,0 1-1,0-1 1,1 1-1,-1-1 1,0 0 0,1 0-1,-1 0 1,1 0 0,0 0-1,-1-1 1,1 1-1,0-1 1,-1 0 0,1 0-1,4 0 1,-5 0-10,0-1 0,0 1 1,1-1-1,-1 0 0,0 0 1,0 0-1,0 0 0,-1 0 0,1 0 1,0 0-1,0-1 0,0 1 1,-1 0-1,1-1 0,-1 0 1,1 1-1,-1-1 0,2-3 0,2-4-114,0 0 0,6-17 0,-9 19 49,7-16 5,-1-2-1,-2 1 1,0-1-1,-2 0 1,-1 0-1,-1 0 1,-1-1-1,-1 1 1,-5-40-1,4 60 80,1 1 0,-1 0 0,-1 0-1,1 0 1,0 0 0,-1 0 0,0 0 0,0 0 0,0 1-1,-1-1 1,1 1 0,-1-1 0,0 1 0,0 0 0,0 0-1,0 0 1,0 1 0,-5-4 0,3 3-1,1 1 0,-1 0 0,0 0 0,0 0 0,1 1-1,-1-1 1,0 1 0,0 0 0,-1 1 0,1-1 0,0 1 0,0 0 0,0 0 0,-9 2 0,5 0 79,10-3 122,17-2-35,89-11-26,11-1 163,-92 14-157,-1 0 1,43 5-1,-62-3-106,1 0 1,-1 0-1,0 0 1,0 1 0,-1 0-1,1 0 1,0 1-1,8 5 1,-12-7-28,0 1-1,0-1 1,0 1 0,0 0 0,0-1-1,-1 1 1,1 0 0,-1 0 0,1 0-1,-1 0 1,0 1 0,0-1 0,0 0 0,0 0-1,0 1 1,0-1 0,0 1 0,-1-1-1,0 1 1,1-1 0,-1 1 0,0-1-1,0 5 1,-2 3 13,0 1 1,0-1-1,-1 1 1,0-1-1,-1 0 0,-5 10 1,-34 58-92,15-32 126,23-32-30,6-12-26,3-5-33,17-25-55,0 0-1,2 2 0,2 1 0,0 1 1,1 1-1,39-27 0,-58 46 103,0 0 0,1 0 0,8-3 0,-14 6-16,0 0 0,0 1 0,1-1 0,-1 1 0,0-1 0,0 1 0,0 0 0,0 0 0,0 0 0,0 0 0,1 0 0,-1 0 0,0 1 0,0-1 0,0 1 0,0-1 0,3 3 0,-1-1-3,0 1 1,-1 0-1,0 0 1,1 1-1,-1-1 1,0 1 0,-1-1-1,1 1 1,-1 0-1,0 0 1,1 0-1,1 6 1,3 9 27,6 28 0,-10-35-27,39 168-1703,-41-178 1503,4 34-3745,-6-13-3723,1-23 7462,0 1 1,0-1-1,0 1 0,0-1 1,-1 1-1,1-1 0,0 0 0,0 1 1,0-1-1,0 1 0,-1-1 1,1 1-1,0-1 0,0 1 0,-1-1 1,1 0-1,0 1 0,-1-1 1,1 0-1,-1 1 0,1-1 0,0 0 1,-1 1-1,1-1 0,-1 0 1,1 0-1,-1 1 0,1-1 1,0 0-1,-1 0 0,1 0 0,-1 0 1,1 0-1,-1 0 0,1 0 1,-1 0-1,0 0 0,0 0-68,-13 5-2517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2:05.7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1003 211 7808,'-31'-8'3520,"26"1"-3040,5 2 0,10 5-352,-2-3-2144,1-2 1088,0-2-4096,0 7 2816</inkml:trace>
  <inkml:trace contextRef="#ctx0" brushRef="#br0" timeOffset="1">18 188 10720,'-18'-17'4864,"94"-11"-4256,-21 8 1823,3 9-1471,27-13 1024,7 4-1152,37-5-256,1 10-352,9-1-288,-12 8 0,-11 4-2016,-21 8 1152,-1 1-4927,-7 1 3295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2:09.0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422 714 3072,'21'-25'3819,"-19"23"-3310,1 0 0,-1 0 0,1-1 0,-1 1-1,0-1 1,0 0 0,0 1 0,-1-1 0,1 0-1,-1 0 1,1 0 0,-1 0 0,0-1-1,0 1 1,0 0 0,0-4 0,-1 6-345,-1-1 1,1 1-1,0-1 1,-1 1-1,1-1 1,-1 1-1,0 0 0,1-1 1,-1 1-1,0 0 1,0-1-1,0 1 1,0 0-1,0 0 1,0 0-1,0 0 0,0 0 1,0 0-1,0 0 1,-1 0-1,1 0 1,0 0-1,-1 1 1,1-1-1,-1 1 0,1-1 1,-4 0-1,0 0 51,0 0 0,0 0 1,0 0-1,0 0 0,0 1 0,0 0 0,-7 1 0,-12 3 379,-34 10-1,56-13-559,-13 4 189,0 0-1,0 2 0,1-1 0,0 2 0,-21 14 1,20-11-75,-1 2 0,2-1 0,0 2 1,0 0-1,2 0 0,-1 1 0,-13 24 0,14-18-20,0 0 0,2 0-1,0 1 1,2 0 0,-9 36 0,14-46-79,0-1 1,2 1 0,-1 0 0,1 0 0,1 0-1,1 14 1,0-22-28,-1 1 0,1-1 0,1 1 0,-1-1 0,0 0 0,1 0 0,0 0 0,0 0 1,0 0-1,1 0 0,-1 0 0,1-1 0,0 1 0,0-1 0,0 0 0,0 0 0,1 0 0,-1 0 0,7 4 0,-1-2 25,1-1 0,0 0 0,-1 0 1,1-1-1,1 0 0,17 3 0,-8-4-8,0 0 1,34-2-1,-37-1-22,1 0 1,-1-2-1,1 0 1,-1-1-1,0 0 1,0-2-1,-1 0 0,1-1 1,-1 0-1,23-15 1,92-76-212,-3-14 232,-85 73 75,-30 29-111,-1-1 0,0-1-1,-1 0 1,-1 0 0,12-17 0,-22 28-4,1 0-1,0 0 1,-1 0 0,1 0 0,-1 0 0,1 0 0,-1-1-1,1 1 1,-1 0 0,0 0 0,0 0 0,1 0 0,-1 0-1,0-2 1,0 3 1,0 0 0,-1 0 0,1-1-1,0 1 1,0 0 0,0 0 0,0-1 0,-1 1-1,1 0 1,0 0 0,0 0 0,-1-1 0,1 1-1,0 0 1,0 0 0,-1 0 0,1 0 0,0 0-1,0-1 1,-1 1 0,1 0 0,0 0 0,0 0-1,-1 0 1,1 0 0,0 0 0,-1 0 0,1 0-1,0 0 1,-1 0 0,1 0 0,0 0 0,-1 0-1,-2 1-2,0 0-1,0 0 0,0 0 0,0 1 0,0-1 0,0 1 0,0-1 0,0 1 0,-2 2 0,-7 7 41,1-1-1,0 2 1,1-1 0,0 2-1,1-1 1,-11 20-1,10-12 23,0 0 0,1 0 0,1 1 0,-5 21 0,11-34-43,0-1 1,1 1-1,0-1 0,0 1 1,0 0-1,1 0 1,1-1-1,-1 1 0,3 10 1,-2-15-5,0 0 0,0 0-1,0 0 1,1 1 0,-1-1 0,1-1 0,0 1 0,0 0 0,0 0 0,0-1 0,0 1 0,1-1 0,-1 0 0,1 1-1,0-1 1,-1 0 0,1-1 0,0 1 0,0 0 0,0-1 0,1 0 0,-1 0 0,4 1 0,2 0-7,-1 0 0,1-1 0,0-1 0,0 1 0,-1-1 0,1-1 0,0 0 0,0 0 0,-1-1 0,1 0 0,-1 0 0,1-1 0,-1 0 1,0 0-1,0-1 0,-1 0 0,1-1 0,-1 1 0,0-2 0,0 1 0,0-1 0,-1 0 0,1 0 0,5-9 0,-3 1-78,-1-1 0,0 0-1,-1 0 1,-1-1 0,-1 0-1,0 0 1,-1 0 0,-1 0 0,0-1-1,-1 0 1,-1 1 0,-1-1-1,-1-20 1,1 33 57,0-1-1,-1 0 1,0 0 0,0 0-1,0 0 1,0 0-1,-1 1 1,0-1 0,0 1-1,0-1 1,0 1-1,-1 0 1,1 0 0,-1 0-1,0 0 1,-1 0-1,1 0 1,-8-5 0,5 5 21,-1 0 1,0 0-1,0 1 1,-1 0 0,1 0-1,-1 1 1,1 0 0,-1 0-1,-15-1 1,16 2 2,0 1 1,0 0-1,0 0 0,0 0 0,1 1 0,-1 0 1,0 1-1,0-1 0,1 1 0,-1 1 1,-11 5-1,17-6-9,5-2 1,9 0 30,-11-1-13,83-9 134,13-1 63,-71 9-86,-11 0 23,0 1 0,31 2 0,-43 0-112,0-1 1,-1 1-1,1 0 0,0 0 0,0 0 0,-1 0 0,1 0 0,-1 1 1,1 0-1,-1 0 0,1 0 0,-1 0 0,0 0 0,0 1 1,0-1-1,0 1 0,2 4 0,-1-2 22,-1 1 0,0-1 0,0 1 0,0 0 0,-1 0 0,0 1 0,0-1 0,-1 0 0,1 1 0,-1-1 0,-1 0 0,1 1 0,-2 9 0,-1 7 61,-1 0-1,-9 33 0,6-27-30,0-10-69,4-15-33,1-1 1,0 1-1,0-1 0,0 1 0,1 0 0,-1-1 0,1 1 0,0 6 0,0-10 12,0 0 0,0 0 0,0 0 0,0 1 0,0-1 0,0 0 0,0 0-1,0 0 1,0 0 0,0 0 0,0 0 0,1 1 0,-1-1 0,0 0 0,0 0-1,0 0 1,0 0 0,0 0 0,0 0 0,1 0 0,-1 0 0,0 0 0,0 0 0,0 0-1,0 0 1,0 0 0,1 0 0,-1 1 0,0-1 0,0 0 0,0 0 0,0-1-1,0 1 1,1 0 0,-1 0 0,0 0 0,0 0 0,0 0 0,0 0 0,0 0 0,1 0-1,-1 0 1,0 0 0,0 0 0,0 0 0,0 0 0,0 0 0,1-1 0,6-6-27,2-9-81,0 0 0,8-22-1,16-28-120,-17 38 167,24-29 0,-33 49 80,-1 1 0,1-1 0,0 1 0,1 0-1,0 1 1,0 0 0,0 0 0,10-4 0,-17 9-14,1 0 0,0 1 0,-1-1 0,1 1-1,0-1 1,-1 1 0,1-1 0,0 1 0,0 0 0,-1 0 0,1 0-1,0 0 1,0 0 0,0 0 0,-1 0 0,1 1 0,0-1 0,-1 1 0,4 0-1,-3 1 11,1-1-1,-1 1 0,0 0 1,1 0-1,-1 0 0,0 0 1,0 0-1,0 0 0,-1 1 1,1-1-1,1 3 0,4 9 63,-1-1 0,-1 1 0,8 27 0,-8-22-52,36 91 179,-39-105-165,0-1 1,1 0-1,-1 0 0,1 0 0,-1 0 0,1 0 1,1 0-1,3 3 0,-6-5-23,1-1 0,0 0 0,-1 0 0,1 0 0,-1 0 0,1 0 0,0 0 0,0-1 0,-1 1 0,1 0 0,0-1 0,0 0 0,0 1-1,0-1 1,0 0 0,0 0 0,0 0 0,-1 0 0,1 0 0,0 0 0,0-1 0,3 0 0,1-2-17,0 1-1,-1-1 0,0 0 1,0-1-1,0 1 1,0-1-1,0 0 1,-1-1-1,7-7 1,36-51-109,-38 51 87,62-103-230,-35 56 151,-20 28 97,-13 24-34,1-1 0,0 1 0,0 0 0,0 1 0,1-1 0,0 1 0,9-9 0,-14 15 40,0 0 0,0 0-1,0 0 1,0 0 0,0 0-1,0 0 1,0 0 0,0 0-1,0 0 1,1 0-1,-1 0 1,0 0 0,0 0-1,0 0 1,0 0 0,0 0-1,0 0 1,0 0 0,0 0-1,1 0 1,-1 0-1,0 0 1,0 0 0,0 0-1,0 0 1,0 0 0,0 0-1,0 0 1,0 0 0,0 0-1,1 0 1,-1 0-1,0 1 1,0-1 0,0 0-1,0 0 1,0 0 0,0 0-1,0 0 1,0 0 0,0 0-1,0 0 1,0 0 0,0 0-1,0 1 1,0-1-1,0 0 1,0 0 0,0 0-1,0 0 1,0 0 0,0 0-1,0 0 1,0 1 0,0-1-1,0 0 1,0 0-1,0 0 1,0 0 0,0 10 43,0-7-54,0 5-32,-6 178-9,3-161 107,-1-1 0,0 1 0,-2-1 0,-1 0 0,-15 34 0,21-55-82,-1 0 1,0 1 0,1-1-1,-2 0 1,1 0 0,0 0-1,-1 0 1,-2 3 0,4-6-12,0 1 1,1-1-1,-1 1 1,0 0 0,0-1-1,0 0 1,0 1-1,0-1 1,0 0-1,0 1 1,0-1 0,0 0-1,0 0 1,0 0-1,0 0 1,0 0 0,0 0-1,0 0 1,0 0-1,0 0 1,0 0-1,0-1 1,0 1 0,0 0-1,1-1 1,-1 1-1,0-1 1,0 1 0,0-1-1,0 1 1,0-1-1,1 0 1,-1 1-1,-1-2 1,0 0-47,0-1 0,0 1 0,0-1 0,0 1-1,0-1 1,0 0 0,1 1 0,0-1 0,-1 0 0,1 0 0,0 0-1,0 0 1,1-1 0,-2-2 0,2 4 76,0 1 0,0-1 0,0 1 0,0-1 0,0 1 0,0-1 0,0 0 0,1 1 0,-1-1 0,1 1 0,-1 0 0,1-1 0,-1 1 0,1-1 0,0 1 0,-1 0 0,1-1 1,0 1-1,0 0 0,0 0 0,0 0 0,0 0 0,0 0 0,1 0 0,-1 0 0,0 0 0,0 0 0,3-1 0,52-16 81,-46 16-22,1-1 0,0-1 0,-1 1 0,1-2 0,-1 0 1,0 0-1,-1 0 0,16-12 0,62-72 69,10-8 181,-92 92-283,101-89 313,-90 77-297,-1 0 0,-1-1-1,-1 0 1,15-27 0,-5-3 51,-3 0 0,18-65 1,-6-20 78,-17 66 312,-14 63-436,0 1 19,0 0 1,-1 0-1,1 0 1,-1 1-1,0-1 0,1 0 1,-1 0-1,-1 0 1,1-5-1,-4 3 186,1 9-121,-6 18-52,8-18-65,-25 85 105,4 2 0,-10 94 0,-1 193 22,32-323-303,-3 32-1470,4-86 1653,-4 18-1453,3-19 1390,1 0-1,0 1 1,0-1-1,0 0 0,0 1 1,-1-1-1,1 0 1,0 1-1,0-1 1,-1 0-1,1 0 1,0 1-1,-1-1 1,1 0-1,0 0 1,0 0-1,-1 1 1,1-1-1,0 0 1,-1 0-1,1 0 1,-1 0-1,1 0 1,0 0-1,-1 0 0,1 0 1,0 0-1,-1 0 1,1 0-1,-1 0 1,1 0-1,0 0 1,-1 0-1,1 0 1,0 0-1,-1 0 1,1 0-1,0 0 1,-1-1-1,1 1 1,0 0-1,-1 0 1,1 0-1,0-1 1,-1 1-1,1 0 1,0-1-1,0 1 0,0 0 1,-1 0-1,1-1 1,-7-7-366,1-1 1,0 1-1,-8-16 0,-21-39-120,9 15 986,-58-81 1,74 117-160,4 6-48,1 0 1,0 0-1,0-1 0,1 0 1,0 0-1,0 0 0,0 0 1,-2-10-1,6 17-223,0-1 0,-1 1 0,1-1 0,0 1 0,0-1 0,0 0-1,0 1 1,0-1 0,1 1 0,-1-1 0,0 1 0,0-1 0,0 1 0,0-1 0,1 0 0,-1 1 0,0-1 0,0 1 0,1-1 0,-1 1 0,0 0 0,1-1 0,-1 1 0,1-1-1,0 0 1,15-6 164,-13 6-146,16-5 50,0 0 1,0 2-1,1 0 0,26-1 1,85 3-25,-92 2-92,29 2 287,-1 4-1,68 13 1,-96-13 27,-23-4-40,0 0 1,30 9-1,-46-11-231,1 0 0,-1 0 0,0 0 0,0 0 0,0 0-1,1 1 1,-1-1 0,0 0 0,0 0 0,0 0 0,1 0 0,-1 0 0,0 0 0,0 1 0,0-1-1,0 0 1,0 0 0,1 0 0,-1 1 0,0-1 0,0 0 0,0 0 0,0 0 0,0 1 0,0-1-1,0 0 1,0 0 0,0 0 0,0 1 0,0-1 0,0 0 0,0 1 0,-4 8 287,-17 12-79,14-13-172,-20 21 154,-33 46-1,48-57-120,0 0 1,2 1-1,0 1 0,-9 24 0,19-44-83,0 0 1,-1 1-1,1-1 0,0 0 0,0 0 0,0 1 0,0-1 0,-1 0 0,1 0 1,0 1-1,0-1 0,0 0 0,0 0 0,0 1 0,0-1 0,0 0 0,0 1 0,0-1 1,0 0-1,0 0 0,0 1 0,0-1 0,0 0 0,0 1 0,0-1 0,0 0 1,0 0-1,1 1 0,-1-1 0,0 0 0,0 0 0,0 1 0,0-1 0,1 0 0,-1 0 1,0 0-1,0 1 0,1-1 0,0 0 4,-1-1 0,1 1 0,0 0 1,0-1-1,0 1 0,-1 0 0,1-1 0,0 0 0,-1 1 1,1-1-1,0 1 0,-1-1 0,1 0 0,-1 1 1,2-2-1,33-49 34,2-4-246,-27 42 193,52-59-158,-55 64 148,1 0-1,0 1 1,1 0 0,0 1 0,0 0 0,17-9 0,-26 15 19,1 0-1,0-1 1,0 1 0,0 0 0,0-1 0,0 1 0,1 0 0,-1 0-1,0 0 1,0 0 0,0 0 0,0 0 0,0 0 0,0 0 0,0 0-1,0 1 1,0-1 0,0 0 0,0 1 0,1 0 0,0 0 13,-1 0 1,1 0 0,-1 1-1,1-1 1,-1 1-1,0-1 1,1 1 0,-1-1-1,0 1 1,1 2 0,1 3 73,0 0 1,-1 0 0,1 0-1,1 15 1,-2-8-11,0 1-28,1 1 0,0 0-1,1-1 1,1 1 0,8 18-1,-13-33-37,1 1-1,0 0 0,0-1 0,1 1 0,-1-1 0,0 1 1,0-1-1,1 0 0,-1 1 0,1-1 0,-1 0 0,1 0 1,0 0-1,-1 0 0,1 0 0,0-1 0,0 1 0,0 0 1,-1-1-1,1 1 0,0-1 0,0 0 0,0 0 0,0 1 1,0-1-1,0 0 0,0-1 0,3 0 0,3 0-13,0-2 1,-1 1-1,0-1 0,0 0 0,10-6 0,-17 9 8,25-16-49,0 0 0,-2-2 0,27-24 1,-25 20 169,47-33 0,-71 55-119,0-1-1,0 1 0,-1-1 1,1 1-1,0-1 0,0 1 0,0-1 1,0 1-1,0 0 0,0 0 1,0-1-1,0 1 0,0 0 1,0 0-1,0 0 0,0 0 1,0 0-1,0 0 0,2 1 0,-3-1 0,1 1-1,0-1 0,-1 1 0,1-1 1,0 1-1,-1-1 0,1 1 0,-1-1 0,1 1 1,-1 0-1,1-1 0,-1 1 0,0 0 1,1 0-1,-1-1 0,0 1 0,1 0 0,-1 1 1,1 5-1,0-1 0,-1 0 0,0 1 0,-1 10 0,1-16-1,-20 173 0,19-168 0,1-2 0,-1 0 0,1 0 0,0 0 0,0 1 0,1 5 0,17-34-16,19-37-143,6-9-113,-38 63 271,0 0 0,1 1 0,-1 0 1,2 0-1,-1 0 0,1 1 0,11-7 1,-17 11 3,0 0 0,1 1 0,-1-1 0,0 1 0,1-1 0,-1 1 0,1 0 0,-1 0 0,1-1 0,-1 1 0,1 0 0,-1 0 0,1 0 0,-1 1 0,0-1-1,1 0 1,-1 1 0,1-1 0,-1 0 0,1 1 0,-1 0 0,0-1 0,0 1 0,1 0 0,-1 0 0,0 0 0,0-1 0,0 1 0,0 1 0,0-1 0,0 0 0,0 0 0,1 2 0,3 4 28,1 1-1,-2 0 0,1 0 0,3 9 1,-6-11-18,14 33 89,-10-22-71,13 25 0,-16-38-29,0 1 0,-1-1 0,1 0 0,0 0 0,1 0 0,-1-1 1,1 1-1,0-1 0,0 0 0,4 3 0,-4-4-7,-1-1 0,0 1 0,0-1 0,0 0 1,1 0-1,-1-1 0,0 1 0,1-1 0,-1 0 0,1 1 0,-1-2 0,0 1 0,1 0 1,-1-1-1,1 1 0,-1-1 0,0 0 0,6-2 0,1-1 9,-1-1 0,0 0 0,0 0 0,-1-1 0,9-6 0,2-5-48,-1 0 0,-1-1 0,-1-1 0,0-1 0,-1 0 1,-2-1-1,0 0 0,12-29 0,-7 10-191,-3-1 1,14-58-1,20-100-225,-7 21 621,-39 168-141,2-7 214,-1 1 0,-1-1 0,0 0 0,0-20 0,-5 30-129,2 7-102,0 0 1,0 0-1,0 0 1,0 0-1,0 0 0,0 0 1,0 0-1,0 0 0,0 0 1,0 0-1,0 0 0,0 1 1,0-1-1,0 0 0,0 0 1,0 0-1,0 0 1,0 0-1,-1 0 0,1 0 1,0 0-1,0 0 0,0 0 1,0 0-1,0 0 0,0 0 1,0 0-1,0 0 1,0 0-1,0 0 0,0 0 1,-1 0-1,1 0 0,0 0 1,0 0-1,0 0 0,0 0 1,0 0-1,0 0 0,0 0 1,0 0-1,0 0 1,0 0-1,0 0 0,0 0 1,-1 0-1,1 0 0,-17 94 8,3-15-11,-60 385 0,54-193 0,17-227 0,2 101-370,2-77-1212,-1-62 763,0-1 0,1 1 0,-1-1 1,3 9-1,2 0-3695,-3-32-5683,-12-20 5579,1-5 1578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1:38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423 110 1408,'7'-12'2309,"0"1"0,-2-2 1,9-22-1,-8 25-477,-5 9-1624,-1 0 0,1 0 0,0 0 1,-1 0-1,1 1 0,-1-1 0,0 0 0,1 0 0,-1 0 1,0 0-1,1 0 0,-1 0 0,0 0 0,0 0 0,0-2 1,0 2-61,0 0 1,0 1-1,-1-1 1,1 0-1,0 0 1,-1 0-1,1 1 1,0-1-1,-1 0 1,1 0-1,-1 1 1,0-2 0,1 2-143,0 0 0,0 0-1,0 1 1,0-1 0,0 0 0,0 0 0,0 0 0,0 0 0,0 0 0,0 0 0,0 1 0,0-1 0,-1 0 0,1 0 0,0 0 0,0 0 0,0 0 0,0 0 0,0 1 0,0-1 0,0 0 0,0 0 0,0 0 0,0 0 0,0 0 0,-1 0 0,1 0 0,0 0 0,0 1 0,0-1 0,0 0 0,0 0 0,0 0 0,-1 0 0,1 0 0,0 0 0,0 0 0,0 0 0,0 0-1,0 0 1,0 0 0,-1 0 0,1 0 0,0 0 0,0 0 0,0 0 0,0 0 0,0 0 0,-1 0 0,1 0 0,0 0 0,0 0 0,0 0 0,0-1 0,0 1 0,0 0 0,0 0 0,-1 0 0,1 0 0,0 0 0,0 0 0,0 0 0,0 0 0,0 0 0,0-1 0,-12 160 223,2-68 278,-22 111 611,26-173-972,-20 128 686,25-154-779,0-1 1,0 0-1,-1 0 1,1-1 0,0 1-1,-1 0 1,1 0-1,-1-1 1,0 1 0,1-1-1,-1 1 1,0-1-1,0 0 1,0 1-1,-3 0 1,-38 18-207,33-16 238,-214 101 326,218-102-338,0-1 0,-1 0 1,1 0-1,0 0 0,-1-1 1,0 0-1,-11 1 0,18-3-71,0 1-1,0 0 1,0 0 0,0 0-1,0 0 1,0 0-1,0 0 1,0 0-1,0 0 1,0 0 0,0 0-1,0 0 1,0 0-1,0 0 1,0-1-1,0 1 1,0 0-1,0 0 1,0 0 0,0 0-1,0 0 1,0 0-1,0 0 1,0 0-1,0 0 1,0 0 0,0 0-1,0-1 1,0 1-1,0 0 1,0 0-1,0 0 1,0 0-1,0 0 1,0 0 0,0 0-1,0 0 1,0 0-1,0 0 1,0 0-1,0 0 1,0 0 0,-1 0-1,1 0 1,0 0-1,0 0 1,0 0-1,0-1 1,0 1 0,0 0-1,0 0 1,0 0-1,0 0 1,0 0-1,0 0 1,-1 0-1,1 0 1,0 0 0,0 0-1,0 0 1,0 1-1,0-1 1,0 0-1,0 0 1,0 0 0,0 0-1,0 0 1,-1 0-1,10-6 91,11-5-4,30-10-82,0 3 0,101-23 0,-72 22-13,201-41-25,-280 60-121,1 0 0,-1 0 0,1 0-1,-1 0 1,1 0 0,-1 0 0,1 0 0,-1-1 0,1 1 0,-1 0 0,1 0-1,-1 0 1,1 0 0,-1-1 0,1 1 0,-1 0 0,0 0 0,1-1-1,-1 1 1,1 0 0,-1-1 0,0 1 0,1-1 0,-1 1 0,0 0 0,0-1-1,1 1 1,-1-1 0,0 1 0,1-1 0,-2-1-477,1 1 0,0 0 1,-1-1-1,1 1 0,-1 0 1,1 0-1,-1-1 0,1 1 0,-1 0 1,0 0-1,-1-1 0,-3-6-4100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2:09.4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90 183 9792,'-63'-23'4448,"41"11"-3872,17 4 2527,10 8-1823,13-8 1856,9-1-1792,39-2 736,8 2-1216,15-6-224,-4 7-384,23-3-448,-8 2 96,21-7-3872,-13 7 2208,8-11-9503,-13 5 6271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2:41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0 244 2912,'0'-2'171,"0"1"0,1-1 0,-1 0 0,0 0 1,1 0-1,-1 0 0,1 0 0,0 1 0,0-1 0,-1 0 0,1 0 0,2-2 1,-2 3 150,0-1 0,0 1 1,0-1-1,0 0 1,0 0-1,0 0 0,-1 0 1,1 1-1,-1-1 1,1 0-1,-1 0 0,0-3 1,2-21 4846,-1 20-2568,0 20-2345,9 263 1771,34 21-694,-26-194-1112,4 134 1,-22-115 812,0-121-122,0-2-867,-1 0-1,0 0 1,0 0-1,1 0 1,-1-1-1,0 1 1,1 0-1,-1-1 1,0 1 0,1 0-1,-1-1 1,0 1-1,1-1 1,-1 1-1,1-1 1,-1 1-1,1-1 1,-1 1-1,1-1 1,-1 1-1,0-2 1,-8-20 33,4 10 48,-3-7-35,1 0-1,1 0 1,1-1-1,-4-27 1,-3-85 49,10 89-98,-14-133-5,11 80-95,9-141-1,12 95 38,-14 127-11,2 1-1,0-1 0,0 1 0,2 0 1,0 0-1,0 0 0,14-20 0,-13 24-15,1 0 0,14-16 0,-18 23 30,1-1 1,-1 1-1,0 0 1,1 0-1,-1 0 1,1 1-1,0 0 0,0 0 1,8-2-1,4 0 21,-1 0-1,1 2 0,0 0 0,0 1 1,0 1-1,-1 0 0,1 2 0,24 4 1,-28-4 7,-1 1 0,0 1-1,0 0 1,0 1 0,-1 0 0,0 1 0,0 0 0,0 1 0,0 0 0,-1 1 0,-1 0 0,11 10 0,-7-2 48,0-1 1,-1 2 0,-1 0-1,-1 0 1,0 1 0,-1 0-1,-1 0 1,-1 1 0,-1 0-1,0 1 1,-2-1 0,0 1-1,-1 0 1,-1 0 0,-1 35-1,-1-48 14,0 0 0,-1 0 0,0 0-1,0 0 1,-1 0 0,0 0 0,0-1 0,0 1-1,-1-1 1,0 1 0,0-1 0,-7 10 0,3-8-11,1 1 0,-1-1 1,0-1-1,0 1 0,-1-1 1,0-1-1,-1 1 0,1-1 1,-1-1-1,0 0 0,-14 6 1,-13 1-136,0-2 0,-49 7 0,-51 14-152,117-26-19,12-3-154,-1 0 0,0 0 0,1 1 0,-1 0 0,1 1 1,0-1-1,0 1 0,-9 7 0,16-10 233,-1-1 1,1 1-1,-1 0 0,1-1 1,-1 1-1,1 0 0,0-1 1,-1 1-1,1 0 1,0 0-1,0 0 0,-1-1 1,1 1-1,0 0 0,0 0 1,0 0-1,0 0 0,0-1 1,0 1-1,0 0 0,0 0 1,1 0-1,-1-1 1,0 1-1,0 0 0,1 0 1,-1 0-1,0-1 0,1 1 1,-1 0-1,1-1 0,-1 1 1,1 0-1,-1-1 0,1 1 1,-1-1-1,1 1 1,0-1-1,1 2 0,4 3-1218,0-1-1,0 0 1,10 6-1,-10-7-45,28 17-1994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2:42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3072,'0'-1'287,"0"0"0,0-1 0,-1 1 1,1-1-1,1 1 0,-1 0 0,0-1 0,0 1 1,0 0-1,1-1 0,-1 1 0,1 0 0,-1 0 0,1-1 1,-1 1-1,1 0 0,0 0 0,0 0 0,-1 0 1,1 0-1,0 0 0,0 0 0,0 0 0,0 0 0,2-1 1,-2 1 117,1 0 1,-1 0 0,0 0-1,0-1 1,0 1 0,0 0-1,0-1 1,0 1 0,0-1-1,-1 1 1,1-1 0,0 1-1,-1-1 1,1-2-1,-1 3 609,3 7 682,-1 9-963,-2 0 1,0 23 0,-1 16-93,10 152-287,-8-120-3913,0-93 2058,0 1-1,1-1 1,0 0 0,0 0-1,7-11 1,-8 14 819,12-20-2070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2:42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37 7456,'-15'-7'2421,"15"7"-2338,0 0 0,-1 0 0,1 0 1,0-1-1,0 1 0,0 0 0,-1 0 0,1 0 0,0 0 0,0 0 0,0-1 1,-1 1-1,1 0 0,0 0 0,0 0 0,0 0 0,0-1 0,0 1 1,0 0-1,-1 0 0,1-1 0,0 1 0,0 0 0,0 0 0,0 0 0,0-1 1,0 1-1,0 0 0,0 0 0,0-1 0,0 1 0,2-4 3316,0 2-3254,0 0 1,0 1 0,0-1 0,0 0-1,0 1 1,1 0 0,-1-1 0,0 1-1,1 0 1,-1 0 0,1 0 0,-1 1-1,1-1 1,0 0 0,-1 1 0,1 0-1,0 0 1,-1 0 0,1 0 0,4 0-1,-2 1-10,1 0-1,0 0 1,0 0 0,0 0-1,-1 1 1,1 0-1,-1 0 1,10 6-1,-10-5-59,-1-1 1,0 1-1,0 1 0,0-1 0,0 0 0,0 1 0,-1 0 0,0 0 0,1 0 0,-2 0 0,1 0 0,0 1 0,-1-1 0,0 1 0,0 0 1,0-1-1,0 1 0,-1 0 0,0 0 0,0 0 0,0 0 0,-1 0 0,0 1 0,0-1 0,-1 7 0,-3 9 76,-2 1 0,0-1 0,-1 0 0,-13 24-1,7-13-8,-43 80 468,22-49 242,34-61-820,-1-1 43,0 1-1,0-1 1,0 1 0,1-1 0,-1 1-1,1 0 1,-1-1 0,1 1 0,-1 2-1,1-4-58,0 1-1,0-1 0,0 0 0,1 0 1,-1 0-1,0 1 0,0-1 0,0 0 1,0 0-1,0 0 0,0 1 0,1-1 1,-1 0-1,0 0 0,0 0 0,0 1 1,0-1-1,1 0 0,-1 0 0,0 0 1,0 0-1,0 0 0,1 0 0,-1 0 1,0 1-1,0-1 0,1 0 0,13-1 283,48-12 298,148-28-275,-199 39-324,0 0-1,0 2 1,0-1 0,17 2-1,-25 0-298,0-1-1,1 1 0,-1-1 0,0 1 0,0 0 0,1 0 0,-1 1 0,0-1 0,0 1 0,0-1 1,-1 1-1,1 0 0,0 0 0,-1 0 0,1 1 0,-1-1 0,1 0 0,-1 1 0,3 4 0,-5-6 180,11 19-2939,-5-2-2520,-2-2 1742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2:43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13 448 3136,'-1'-2'123,"0"2"-16,1-1-1,-1 1 0,-9-8 8466,10 7-8441,11-6 3585,-8 5-3185,11-7 176,-1-1 0,-1 0 0,0-1 0,0-1 0,-1 0 0,18-24 0,47-90-92,-45 72-206,-12 19-203,13-22 240,-28 51-416,1-1 0,-1 1 0,1 0 1,1 1-1,-1-1 0,7-4 1,-11 9-30,0 0 1,1 0 0,-1 1-1,0-1 1,0 0 0,0 1-1,1-1 1,-1 1-1,0-1 1,1 1 0,-1-1-1,0 1 1,1 0 0,-1 0-1,1 0 1,-1 0 0,0 0-1,1 0 1,-1 0 0,0 0-1,1 0 1,-1 1 0,1-1-1,-1 1 1,0-1 0,0 1-1,1-1 1,-1 1-1,0 0 1,0 0 0,0-1-1,0 1 1,0 0 0,0 0-1,0 0 1,0 0 0,0 0-1,1 3 1,4 3 37,-2 1 1,1 1-1,-1-1 1,5 15-1,-7-17-28,37 118 332,-27-79-1229,3-1 0,25 56 0,-23-68-565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2:50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221 639 2400,'0'-1'127,"1"0"-1,0 0 1,0 0 0,-1 0 0,1 0-1,0 0 1,0 0 0,0 0 0,0 1 0,0-1-1,0 0 1,1 0 0,-1 1 0,0-1-1,0 1 1,0-1 0,3 0 0,-4 1 193,1 0 0,0 0 0,0 0 0,-1 0 1,1-1-1,0 1 0,-1 0 0,1-1 1,0 1-1,-1 0 0,1-1 0,-1 1 0,1-1 1,0 1-1,-1-1 0,1 1 0,-1-1 0,1 1 1,-1-1-1,0 1 0,1-1 0,-1 0 1,0 1-1,1-1 0,-1 0 0,0 1 0,1-2 1,-2 1-169,1 0 0,0 0 0,-1 0 0,1 0 0,-1 0 0,1 1-1,-1-1 1,0 0 0,1 0 0,-1 0 0,0 1 0,1-1 0,-1 0 0,0 1 0,0-1 0,1 1 0,-1-1 0,0 1 0,0-1 0,0 1 0,0 0 0,0-1 0,0 1 0,0 0 0,0 0 0,0-1 0,-1 1 0,-3-1-29,1 1 0,-1-1-1,0 1 1,-7 0 0,6 1-93,0 1 0,0-1 0,0 2 0,1-1 0,-1 1 0,0-1 0,1 1 0,0 1 1,-1-1-1,-3 5 0,-1-1 103,-6 4-76,1 1 0,0 0 0,0 1 0,-13 16 0,24-24-3,0 0-1,1 0 1,-1 0 0,1 1 0,0-1 0,0 1-1,0 0 1,1 0 0,0 0 0,0 0 0,1 0 0,-1 1-1,2-1 1,-1 0 0,0 1 0,2 6 0,0-1 27,1 1 1,0-1 0,1 0-1,1 0 1,0 0-1,6 11 1,-6-14 5,0-1-1,1 1 0,0-1 1,1 0-1,0-1 1,0 1-1,0-1 1,12 9-1,-16-14-51,1 0 0,-1 0 0,1-1 0,-1 1 0,1-1 0,0 0 0,0 1 0,0-1 0,0-1 0,0 1 0,0 0 0,0-1 0,0 1 0,0-1 0,0 0 0,0 0 0,0 0 0,0-1 0,0 1 0,0-1 0,0 1 0,0-1 0,0 0 0,6-3 0,13-9 111,0 0-1,28-23 1,-12 8 83,45-28 73,66-49-214,-130 90-78,-1-2 1,-1 0 0,0-1-1,-2-1 1,0-1 0,-1 0 0,-1 0-1,-1-1 1,10-24 0,9-30 113,30-107-1,-48 136-77,-5 21-28,2-5 21,-1-1-1,8-58 0,-12 31-683,-10 62 410,-2 9 336,1 0 0,0 1-1,-9 26 1,8-18-3,-14 51 167,-13 77-1,15-56-105,-88 270 556,98-333-630,8-24 20,0 0 0,-1-1 0,0 1 0,-1 0 0,-5 9 0,8-16-89,0 0 1,0 0 0,0 0 0,0 0-1,0 0 1,-1 0 0,1 0 0,0 0 0,0 0-1,0 0 1,0 0 0,0 0 0,0 0-1,0 0 1,0 0 0,-1 0 0,1 0 0,0 0-1,0-1 1,0 1 0,0 0 0,0 0-1,0 0 1,0 0 0,0 0 0,0 0 0,0 0-1,0 0 1,0-1 0,0 1 0,0 0-1,0 0 1,0 0 0,-1 0 0,1 0 0,0 0-1,0 0 1,0-1 0,1 1 0,-1 0-1,0 0 1,0 0 0,0 0 0,0 0 0,0 0-1,0-1 1,0 1 0,0 0 0,0 0-1,0 0 1,0 0 0,0 0 0,0-9 214,1 4-227,1 0 0,-1 0 0,1-1 0,0 1 0,0 1 0,1-1 0,-1 0 0,1 1 1,5-6-1,33-38-249,-31 39 145,-1-1 48,1 1 0,1 0 1,0 0-1,0 1 1,15-8-1,-25 16 34,0-1 0,0 1-1,1-1 1,-1 1 0,0-1 0,0 1-1,0 0 1,1 0 0,-1 0-1,0 0 1,0-1 0,1 1 0,-1 1-1,0-1 1,0 0 0,0 0 0,1 0-1,-1 1 1,0-1 0,0 1 0,2 0-1,-2 0-10,1 0-1,0 0 0,0 1 0,-1-1 1,1 1-1,-1 0 0,1-1 1,-1 1-1,0 0 0,2 3 1,1 3-1,-1 0 1,0-1 0,0 1 0,2 17 0,0 20 153,-3-26-43,4 23-1,-5-37-67,1 0 0,-1 0-1,1 1 1,0-1 0,0 0-1,1-1 1,-1 1 0,7 8 0,-8-12 2,0 0 1,-1 0-1,1 0 1,0-1-1,0 1 1,0 0-1,0 0 1,0 0-1,0-1 1,1 1-1,-1-1 1,0 1-1,0-1 1,0 1-1,1-1 1,-1 1-1,0-1 1,0 0-1,1 0 1,-1 0-1,0 0 1,1 0-1,-1 0 1,2 0-1,2-2 22,-1 1 0,1-1 0,0 0 0,-1 0 0,6-4 0,4-1-1,113-58-79,132-46 289,-240 102-189,0-1 0,0 0 1,27-21-1,-42 27-207,-11 8 11,-13 8-36,-10 9 57,7-6 82,1 1 0,0 1 1,-34 35-1,52-47 40,-1 0-1,1 0 1,0 1-1,1-1 1,-1 1-1,1 0 1,0 0-1,1 0 1,-1 0 0,1 0-1,1 1 1,-1-1-1,1 1 1,0-1-1,0 1 1,1 0-1,0-1 1,0 1-1,0-1 1,3 13-1,-2-15 0,0 0-1,1-1 0,-1 1 1,0-1-1,1 0 1,0 1-1,0-1 0,0 0 1,0 0-1,0 0 0,1 0 1,0 0-1,-1-1 1,1 1-1,0-1 0,4 3 1,-5-4 21,0 0 1,1 0 0,-1 0-1,0 0 1,0-1 0,0 1-1,1-1 1,-1 1 0,0-1-1,1 0 1,-1 0 0,0 0-1,1 0 1,-1 0-1,0-1 1,1 1 0,-1-1-1,0 0 1,0 1 0,0-1-1,0 0 1,1 0 0,-1 0-1,0-1 1,-1 1 0,1 0-1,2-3 1,4-3 38,0-1 0,-1 0 1,0 0-1,-1 0 0,0-1 0,5-9 1,27-59 218,-33 64-300,1 1 0,-2-1 0,0 0 0,0-1 0,-1 1 0,-1 0 0,1-25 0,-5 22-303,2 16 308,0-1 0,0 1 0,-1 0 0,1 0 0,0-1 0,0 1 0,0 0 0,0 0 0,-1 0 0,1-1 0,0 1 0,0 0 0,0 0 0,-1 0 0,1 0 0,0-1 0,0 1 0,-1 0 0,1 0 0,0 0 0,0 0 0,-1 0 0,1 0 0,0 0 0,0 0 0,-1 0 0,1 0 0,0 0 0,-1 0 0,1 0 0,0 0 0,0 0 0,-1 0 0,1 0 0,0 0 0,0 0 0,-1 0 0,1 0 0,0 1 0,0-1 0,-1 0 0,1 0 0,0 0 0,0 0 0,0 1 0,-1-1 0,1 0 0,0 0 0,0 0 0,0 1 0,-1-1 0,0 2 1,-1 1 0,1-1-1,0 0 1,-1 1 0,1-1 0,0 1 0,0-1 0,1 1-1,-1-1 1,0 1 0,1 3 0,-4 33 19,4-27 27,1 1 1,0-1-1,4 16 0,-4-23 1,0 1 1,1-1-1,0 0 1,0 0-1,1 0 0,-1 0 1,1 0-1,0 0 0,7 8 1,-9-13-20,-1 1 0,1 0 0,0-1 0,-1 1 0,1 0 0,0-1 0,0 1 0,0-1 0,0 1 0,-1-1 0,1 1 0,0-1 0,0 0-1,0 1 1,0-1 0,0 0 0,0 0 0,0 0 0,0 0 0,0 0 0,0 0 0,0 0 0,0 0 0,0 0 0,0 0 0,0 0 0,0-1 0,1 1 0,2-2 55,-1 0 0,1 0 1,-1-1-1,1 1 0,4-5 0,-3 2-39,34-29 239,-18 15-245,0 1-1,2 1 1,26-16 0,-12 11-85,-16 9 25,1 0 0,27-10 1,-45 21 2,0 1 0,1-1 0,-1 1 0,1 0 0,0 1 0,5-1 0,-9 1 31,0 0 0,0 0 0,-1 0 1,1 0-1,0 0 0,0 0 0,-1 0 0,1 1 0,0-1 0,-1 0 0,1 0 0,0 1 0,-1-1 0,1 0 0,0 1 0,-1-1 0,1 1 0,-1-1 1,1 1-1,-1-1 0,1 1 0,-1 0 0,1-1 0,-1 1 0,0-1 0,1 1 0,-1 0 0,0-1 0,1 1 0,-1 0 0,0 0 0,0-1 1,0 1-1,0 0 0,1 0 0,-1-1 0,0 1 0,0 0 0,-1 0 0,1-1 0,0 1 0,0 0 0,0-1 0,0 1 0,-1 0 0,1 0 0,-2 6 22,-1 0-1,1 0 0,-1 0 0,-1 0 0,1-1 0,-6 8 0,-5 10-115,14-24 96,0 0-1,0 0 1,0 0 0,0 0 0,0 0 0,0 0-1,0 0 1,0 0 0,0 0 0,0 0 0,0 0 0,0 1-1,0-1 1,0 0 0,-1 0 0,1 0 0,0 0-1,0 0 1,0 0 0,0 0 0,0 0 0,0 1-1,0-1 1,0 0 0,0 0 0,0 0 0,0 0 0,0 0-1,0 0 1,1 0 0,-1 0 0,0 1 0,0-1-1,0 0 1,0 0 0,0 0 0,0 0 0,0 0-1,0 0 1,0 0 0,0 0 0,0 0 0,0 0-1,0 0 1,0 1 0,1-1 0,-1 0 0,0 0 0,0 0-1,0 0 1,0 0 0,0 0 0,0 0 0,0 0-1,0 0 1,0 0 0,1 0 0,-1 0 0,0 0-1,0 0 1,0 0 0,0 0 0,12-4 245,17-12 168,-26 15-407,12-8-19,14-8-107,0 2-1,1 0 0,37-11 0,-65 25 100,0 0-1,0 1 0,0-1 0,1 1 0,-1-1 1,0 1-1,1 0 0,-1 0 0,0 0 0,0 0 0,1 1 1,-1-1-1,0 1 0,0-1 0,1 1 0,-1 0 0,0-1 1,0 1-1,0 0 0,0 1 0,4 2 0,-4-2 21,1 1 0,-1 0-1,1 1 1,-1-1 0,0 0 0,0 1-1,0-1 1,-1 1 0,1 0 0,-1-1-1,0 1 1,1 4 0,2 30-16,-4-32 30,1 0 1,-1 0-1,1 0 0,0 0 0,1 0 1,-1 0-1,1 0 0,4 7 0,-6-12-8,1 0 0,0 0 0,-1 0-1,1 0 1,0 0 0,-1 0 0,1-1-1,0 1 1,0 0 0,0 0-1,0-1 1,-1 1 0,1-1 0,0 1-1,0-1 1,0 1 0,0-1-1,1 1 1,0-1 0,1 1-3,-1-1 1,0 0-1,1 0 0,-1-1 1,0 1-1,1 0 0,-1-1 0,0 1 1,3-2-1,5-2 30,-1 0-1,0-1 1,13-8 0,-21 13-27,48-28-45,2 2 0,55-20 0,68-34 35,-165 75 0,-4 2-2,0 0 0,1 0 0,-1 0 0,-1 0 1,1-1-1,4-5 0,-9 9 0,1 0-1,-1 0 1,0 0 0,0 0 0,0-1 0,0 1-1,1 0 1,-1 0 0,0 0 0,0-1-1,0 1 1,0 0 0,0 0 0,0-1 0,0 1-1,0 0 1,0 0 0,1-1 0,-1 1-1,0 0 1,0 0 0,0-1 0,0 1 0,-1 0-1,1 0 1,0-1 0,0 1 0,0 0-1,0 0 1,0-1 0,0 1 0,0 0 0,0 0-1,0 0 1,-1-1 0,1 1 0,0 0-1,0 0 1,0 0 0,0-1 0,-1 1 0,1 0-1,0 0 1,0 0 0,0 0 0,-1 0-1,1 0 1,0-1 0,0 1 0,-1 0 0,1 0-1,0 0 1,0 0 0,-1 0 0,1 0-1,0 0 1,0 0 0,-1 0 0,-14-1-205,4 3 172,1 0-1,0 1 1,0 0-1,0 1 1,0 0-1,1 0 1,0 1-1,-11 7 1,0 2-46,0 0 1,-24 23-1,37-29 82,0-1 0,0 1 0,0 1 0,1-1-1,0 1 1,1 0 0,-8 18 0,11-22 1,0-1 1,1 1-1,0-1 1,-1 1 0,2-1-1,-1 1 1,0 0-1,1-1 1,0 1-1,0 0 1,0-1-1,1 1 1,0 0-1,0-1 1,0 1-1,0-1 1,1 1-1,-1-1 1,4 7 0,-2-8 30,-1 0 0,0-1 0,1 1 0,0 0 0,0-1 0,0 1 0,0-1 0,0 0 0,0 0 0,1-1 0,-1 1 0,1 0 0,-1-1 0,1 0 0,-1 0 0,1 0 0,0 0 0,5 0 0,-4-2 19,0 0 0,-1 0 0,1 0 1,-1-1-1,1 0 0,-1 0 0,0 0 0,8-5 0,30-24 330,-17 8-301,-2 0-1,28-36 1,13-12-705,-57 67 563,-7 5 63,0-1 0,0 0-1,0 0 1,1 1 0,-1-1 0,0 0 0,0 0 0,0 1 0,0-1 0,0 0 0,0 0-1,0 1 1,0-1 0,0 0 0,0 0 0,0 1 0,0-1 0,0 0 0,0 0-1,0 1 1,0-1 0,0 0 0,-1 0 0,1 1 0,0-1 0,0 0 0,0 0 0,0 0-1,0 1 1,-1-1 0,1 0 0,-8 12-39,6-8 20,-9 16-73,2 0 0,-10 27 0,0 2 62,-1 1 119,-64 145 352,14-67-146,24-46-129,-55 130 193,67-135-172,5-20 123,28-55-299,0-1-1,0 1 0,0 0 0,0-1 0,0 0 0,-1 1 0,-2 1 0,4-3-11,0 1-1,-1-1 0,1 0 0,0 0 1,-1 0-1,1 0 0,0 1 1,-1-1-1,1 0 0,0 0 0,-1 0 1,1 0-1,-1 0 0,1 0 1,0 0-1,-1 0 0,1 0 0,0 0 1,-1 0-1,1 0 0,-1-1 1,0 1-6,1-1 0,-1 1 1,1-1-1,-1 1 0,0-1 1,1 1-1,-1-1 1,1 0-1,-1 1 0,1-1 1,0 0-1,-1 1 0,1-1 1,-1-1-1,-3-11-11,0 0 0,0 0 0,2 0 0,-1 0 0,2-1 0,0 1-1,1-19 1,1 10-102,1 1 1,1 0-1,0 0 0,8-22 0,-8 33 101,0 0 1,1 0-1,1 1 1,-1-1 0,1 1-1,1 0 1,0 1-1,0-1 1,1 1-1,0 0 1,0 1-1,1 0 1,-1 0-1,2 0 1,-1 1 0,16-8-1,15-5-1,0 2 0,1 1-1,42-10 1,-42 15 20,-1-1-1,-1-3 1,67-35-1,-60 19 158,-2-2 0,70-68 0,-86 76-69,24-21 109,-16 15 21,45-49-1,-74 72-188,1-1 0,-1 1 0,0-1-1,-1 0 1,0-1 0,4-12-1,-7 18-18,-1 0 0,0 0 0,0 0 0,0-1-1,0 1 1,-1 0 0,0-1 0,0 1-1,0-1 1,-1 1 0,1 0 0,-1-1 0,0 1-1,0 0 1,0 0 0,-1 0 0,-2-5-1,3 7-24,0-1-1,-1 1 0,1 0 0,-1 0 0,1 0 0,-1 0 0,0 0 0,0 0 0,0 0 0,0 1 0,0-1 0,0 1 0,0-1 0,0 1 0,-1 0 1,1 0-1,-1 0 0,1 0 0,-1 0 0,1 0 0,-1 1 0,1-1 0,-1 1 0,0 0 0,1 0 0,-1 0 0,0 0 0,1 0 0,-1 1 1,1-1-1,-1 1 0,-4 1 0,0 1-32,0-1 1,1 1-1,-1 1 0,1-1 1,-1 1-1,1 0 1,1 1-1,-1 0 0,0-1 1,-5 9-1,8-10 56,0 1 1,0-1-1,1 1 0,-1 0 0,1 0 0,0 0 0,0 0 1,0 1-1,1-1 0,-1 0 0,1 1 0,0-1 1,1 1-1,-1 0 0,1-1 0,0 1 0,0 8 0,1-8 4,1-1-1,-1 1 0,1-1 1,-1 1-1,1-1 0,0 0 1,1 0-1,-1 1 0,1-2 0,0 1 1,0 0-1,0 0 0,0-1 1,1 0-1,0 0 0,-1 0 1,7 4-1,0-2 56,0 1 0,0-1 0,1 0 1,0-1-1,0-1 0,0 0 0,0 0 1,0-1-1,1 0 0,-1-1 0,1 0 0,-1-1 1,1 0-1,-1-1 0,23-4 0,-18 1 10,0 0-1,0-1 0,-1-1 0,0 0 1,0-1-1,0-1 0,-1 0 1,0-1-1,0 0 0,21-20 1,-15 8-66,28-37 0,-1 0-265,-46 57 231,0 0-1,0 0 1,0 0-1,0 0 0,1 0 1,-1 0-1,0 0 1,0 0-1,3 0 1,-4 1 18,1 0 1,-1 0 0,0 0-1,1 0 1,-1 0-1,1 0 1,-1 0-1,0 0 1,1 0-1,-1 0 1,0 1-1,1-1 1,-1 0-1,0 0 1,1 0-1,-1 1 1,0-1 0,1 0-1,-1 0 1,0 1-1,0-1 1,1 0-1,-1 1 1,0-1-1,0 0 1,0 1-1,1-1 1,-1 0-1,0 1 1,0-1-1,0 1 1,0-1 0,0 0-1,0 1 1,0-1-1,0 1 1,0-1-1,0 0 1,0 1-1,0-1 1,0 1-1,0 12-15,0 1-1,-1-1 0,-1 0 0,0 0 0,-5 20 0,-2 6 36,-37 151 354,33-156-389,12-32 19,1-1 0,-1 1 1,0 0-1,0 0 0,-1-1 0,1 1 0,0-1 1,0 1-1,-1-1 0,1 0 0,-1 1 0,1-1 1,-1 0-1,-2 1 0,3-2 2,0 1 0,1-1 0,-1 0 0,0-1 0,0 1 0,0 0 0,0 0 0,1 0 0,-1 0 0,0-1 0,0 1 0,0 0 0,1-1 0,-1 1 0,0 0 0,1-1 0,-1 1 0,0-1 0,1 1 0,-1-1 0,0 1 0,1-1 0,-1 0 0,1 1 0,-1-1 0,1 0 0,-1 0 0,1 1 0,0-1 0,-1-1 0,-12-26 0,12 23 0,-1 0 9,-1-1-1,2 1 1,-1-1-1,1 0 1,0 1-1,0-1 1,0 0-1,1 0 1,0 0-1,0 0 1,1-6-1,0 9 11,0 0 1,-1 0-1,1 0 1,0 1-1,0-1 1,1 0-1,-1 1 1,0-1-1,1 1 1,0-1-1,0 1 0,-1 0 1,1 0-1,1 0 1,-1 0-1,0 0 1,0 0-1,1 0 1,-1 1-1,1-1 0,-1 1 1,6-2-1,18-5 1,0 2 0,1 2 0,0 0 0,36 0 0,-5-1-408,-53 5 102,16-1-3288,-21 1 3355,1 0 1,-1 1-1,1-1 0,-1 0 1,1 0-1,-1 0 0,1 0 1,-1 1-1,1-1 0,-1 0 1,0 0-1,1 1 0,-1-1 0,1 0 1,-1 1-1,0-1 0,1 0 1,-1 1-1,0-1 0,1 1 1,-1-1-1,0 1 0,0-1 1,1 1-1,-1-1 0,0 1 1,0-1-1,0 1 0,0-1 0,0 1 1,1-1-1,-1 1 0,0 0 1,-3 22-5931,2 3 2021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2:54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248 182 7040,'-9'-3'1192,"6"1"-373,-1 0 0,0 1 0,0-1 0,0 1 0,-7-2 0,9 4-371,1-1-1,0 0 1,-1 0 0,1 1-1,0-1 1,0 0-1,-1 1 1,1 0 0,0-1-1,0 1 1,-2 1-1,3-2-414,-1 0 0,1 1 0,0-1-1,-1 0 1,1 0 0,0 1 0,-1-1 0,1 0-1,0 1 1,0-1 0,-1 0 0,1 1 0,0-1-1,0 0 1,0 1 0,-1-1 0,1 1-1,0-1 1,0 0 0,0 1 0,0-1 0,0 1-1,0-1 1,0 1 0,0-1 0,0 0 0,0 1-1,0-1 1,0 1 0,0-1 0,0 0-1,1 1 1,-1-1 0,0 1 0,0-1 0,0 0-1,1 1 1,-1-1 0,0 1 0,4 2 135,0 0 0,0 0 0,1 0 1,-1-1-1,1 1 0,-1-1 0,1 0 1,0 0-1,-1-1 0,11 2 0,-7-2-63,0 0-1,0-1 1,0 0-1,0-1 0,0 0 1,0 0-1,0-1 1,0 0-1,0 0 0,-1-1 1,1 0-1,12-7 1,-9 4 47,0-1 0,0 0 1,0 0-1,-1-1 0,0-1 1,-1 0-1,10-12 0,-16 18-111,-1 0 0,0 0 0,0-1 0,0 1 0,-1-1 0,1 1 0,-1-1 0,0 0 0,0 1 0,0-1 0,-1 0-1,1 0 1,-1 0 0,0 0 0,0-6 0,0 7-55,-1 1-1,1-1 0,-1 1 1,1 0-1,-1 0 1,0-1-1,0 1 1,0 0-1,0 0 0,0 0 1,-1 0-1,1 0 1,-1 0-1,1 0 1,-1 0-1,0 1 0,0-1 1,1 1-1,-1-1 1,0 1-1,0 0 0,0 0 1,-1-1-1,1 1 1,0 1-1,-3-2 1,-5 0-71,-1 0 0,1 1 0,0 0 0,-1 0 0,1 1 0,-1 0 0,1 1 0,0 1 0,-19 4 0,-1 3 109,1 1-1,-30 14 1,46-18 28,1-1 0,0 2 0,0 0 1,1 0-1,0 1 0,0 1 0,1-1 0,0 2 0,0 0 0,1 0 1,0 0-1,1 1 0,1 0 0,-1 1 0,2 0 0,0 0 0,-6 15 1,8-16-18,1-1 0,1 1 0,-1 0 1,2 0-1,-1 0 0,1 0 0,1 0 1,0 0-1,3 14 0,-2-16 4,1 0 0,1 0 0,-1 0 0,2 0 0,-1-1 1,1 1-1,1-1 0,-1 0 0,1-1 0,1 1 0,9 11 0,-4-8 55,1 0 0,0-1 1,0 0-1,1-1 0,0 0 0,1-1 0,0-1 1,0 0-1,1-1 0,0 0 0,0-1 0,20 3 1,-15-4-64,1-1 1,-1-1-1,1-1 1,0-1 0,0 0-1,0-2 1,-1-1 0,40-9-1,-37 5-2061,41-18 1,-52 19 318,-1 0 0,0 0 0,-1-1 0,1-1 0,9-8 0,7-9-2171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2:55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17 5824,'0'-1'172,"0"0"-21,0 1-1,0-1 0,0 0 0,0 0 1,0 1-1,0-1 0,0 0 0,-1 0 1,1 1-1,0-1 0,0 0 0,-1 1 1,1-1-1,0 0 0,-7-3 5434,7 4-5514,0 0 1,0 0-1,0 0 1,0 0-1,0 0 1,0 0-1,0 0 1,0 0-1,-1 0 0,1 0 1,0 0-1,0 0 1,-1 0 985,1 0-985,-3 2 345,1 1 0,0 0 0,0 0 0,0 0 1,1 1-1,-2 3 0,-4 5 68,-1 6-166,1 0-1,0 0 1,2 1 0,0 0 0,1 0-1,-2 28 1,3-21-136,2 50 0,2-65-159,0 0-1,1 0 1,0 0-1,0-1 1,1 1-1,1 0 1,5 10-1,-9-20-212,1 1 0,0-1 0,0 1 0,0-1 0,0 1 0,0-1 0,0 0 0,0 0 1,1 0-1,-1 1 0,0-1 0,1 0 0,-1 0 0,1-1 0,-1 1 0,1 0 0,-1 0 0,1-1 0,-1 1 0,1-1 0,0 0 0,-1 1 0,1-1 0,0 0 0,1 0 0,11 3-1681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2:55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23 6816,'-10'-16'3072,"6"12"-2656,-1 1 896,5 6-800,-5-3-640,15 9-1120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2:56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24 6656,'-17'-23'5269,"17"25"-4774,0 1 0,0-1 1,0 1-1,0-1 0,-1 0 0,1 1 1,-2 2-1,-1 12 332,0 15 194,-4 29 497,-50 395 1980,50-328-2975,4-104 266,3-24-775,0 1 0,0-1 0,0 0-1,0 0 1,0 0 0,0 0 0,0 0 0,0 0-1,0 1 1,0-1 0,0 0 0,0 0 0,0 0-1,0 0 1,0 0 0,0 0 0,0 0 0,0 1-1,0-1 1,0 0 0,0 0 0,1 0 0,-1 0-1,0 0 1,0 0 0,0 0 0,0 0 0,0 0-1,0 0 1,0 0 0,0 1 0,0-1 0,1 0-1,-1 0 1,0 0 0,0 0 0,0 0 0,0 0-1,0 0 1,0 0 0,1 0 0,-1 0 0,0 0-1,0 0 1,0 0 0,0 0 0,0 0 0,0 0-1,0 0 1,1 0 0,-1 0 0,0-1 0,0 1-1,0 0 1,0 0 0,0 0 0,0 0 0,0 0-1,1 0 1,-1 0 0,0 0 0,0 0 0,3-5 61,0 0 0,-1-1 1,1 1-1,-1 0 0,0-1 1,-1 1-1,1-1 0,-1 1 1,1-10-1,4-19-66,8-18-153,25-63 0,-32 97 108,1 0-1,1 0 0,1 1 1,1 1-1,0 0 0,1 0 1,14-14-1,-21 25 7,0 1 0,0 0 1,0 0-1,1 0 0,-1 0 0,1 1 1,9-5-1,-12 7 10,-1 1-1,0-1 1,1 0 0,-1 1-1,0-1 1,1 1 0,-1 0 0,1 0-1,-1 0 1,1 0 0,-1 0-1,0 0 1,1 1 0,-1-1-1,1 1 1,-1-1 0,0 1-1,0 0 1,1 0 0,-1 0 0,0 0-1,0 1 1,3 2 0,-4-4 17,0 1 1,0 0-1,0 0 1,0 1-1,-1-1 1,1 0-1,0 0 0,-1 0 1,1 0-1,-1 1 1,1-1-1,-1 0 1,1 0-1,-1 1 1,0-1-1,0 0 1,0 1-1,1-1 1,-2 2-1,-4 24-15,3-20 17,-3 13 37,-2 1 0,0-1 0,-1-1 0,-15 25 0,17-33-8,-1 0 0,-1 0 0,0-1 0,-1-1 0,0 1 0,0-1 0,-1-1 0,-13 9 0,11-8 60,9-6-74,0-1 0,0 1 0,-1-1 1,1 0-1,-1-1 0,-5 3 0,9-4-17,-1 0 0,1 0 0,-1 0 0,1 1 0,0-1-1,-1 0 1,1 0 0,-1 0 0,1 0 0,-1 1 0,1-1 0,-1 0 0,1 1 0,0-1 0,-1 0 0,1 1 0,0-1 0,-1 0 0,1 1 0,0-1-1,-1 0 1,1 1 0,0 0 8,0-1 0,0 1 0,0-1 0,0 0 0,1 1 0,-1-1 0,0 0 0,0 0-1,0 1 1,1-1 0,-1 0 0,0 1 0,0-1 0,1 0 0,-1 0 0,0 1 0,0-1 0,1 0 0,-1 0-1,0 0 1,1 1 0,-1-1 0,4 1 30,-1 1 0,0-1-1,1 0 1,-1 0 0,6 1 0,32 1-430,-1-2 0,80-8 1,-74-2-2914,-18-1-3677,-14 9 4217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1:3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82 8544,'-31'-11'2757,"39"13"-1971,0 0-1,0-1 1,-1-1-1,1 1 1,0-1 0,8-1-1,57-6 526,238-36-73,-253 36-1219,62-7-755,-41 10-3272,-74 4 3241,-3 0 413,0-1 0,0 1-1,0 0 1,-1 0 0,1 0-1,0 1 1,0-1 0,0 0-1,-1 1 1,1-1 0,0 1-1,-1-1 1,1 1 0,0 0-1,-1 0 1,1-1 0,-1 1-1,3 2 1,2 10-3699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2:56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27 6976,'-27'-27'3168,"9"27"-2752,13 0 3360,10 0-1505,3 7-1311,10 1 672,4 9-928,15-5-96,-1 4-384,9-4-64,-5-1-96,15-2-64,-10-1 32,8 0-960,-3-1 512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3:01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95 109 1568,'0'-1'123,"0"1"0,0-1 0,0 0 0,1 0 0,-1 0 0,0 0 0,0 0 0,1 0 0,-1 1 0,1-1-1,-1 0 1,1 0 0,-1 1 0,1-1 0,-1 0 0,1 1 0,0-1 0,-1 0 0,1 1 0,0-1 0,0 1 0,0-1 0,0 0 136,0 1-1,-1 0 1,1-1-1,0 1 1,-1-1 0,1 1-1,-1-1 1,1 1-1,-1-1 1,1 0 0,-1 1-1,1-1 1,-1 0-1,1 1 1,-1-1-1,0 0 1,1 0 0,-1 1-1,0-1 1,0 0-1,0-1 1,1-2 868,0-1 1,1 0-1,-1 1 1,4-7-1,-5 7-105,1 0 0,-1-1-1,1 1 1,-1 0 0,0-1-1,-2-6 1,2 12-905,0-7-218,1 4 232,-1 2-125,0 0-1,0 0 0,0 0 0,0-1 0,0 1 1,0 0-1,0 0 0,0 0 0,0 0 0,0 0 0,0 0 1,0 0-1,0-1 0,0 1 0,0 0 0,0 0 1,0 0-1,0 0 0,-1 0 0,1 0 0,0 0 1,0 0-1,0-1 0,0 1 0,0 0 0,0 0 0,0 0 1,0 0-1,0 0 0,0 0 0,-1 0 0,1 0 1,0 0-1,0 0 0,0 0 0,0 0 0,0 0 1,0 0-1,0 0 0,-1 0 0,1 0 0,0 0 1,0 0-1,0 0 0,0 0 0,0 0 0,0 0 0,0 0 1,-1 0-1,1 0 0,0 0 0,0 0 0,0 0 1,0 0-1,0 0 0,0 0 0,0 0 0,0 0 1,-1 0-1,1 0 0,-6 0 128,3 2-83,1-1-1,0 1 1,0 0-1,-1 0 1,1 0-1,0 0 1,1 0-1,-1 0 0,-2 4 1,-19 28 21,6 3 275,-21 65 1,34-91-281,2-5-24,0 1-1,0 0 1,0-1 0,1 1 0,0 8 0,1-13-20,0 0 0,0-1 0,0 1 1,0 0-1,1 0 0,-1 0 0,1 0 0,-1 0 0,1 0 0,0-1 1,0 1-1,0 0 0,0 0 0,0-1 0,0 1 0,0-1 1,1 1-1,-1-1 0,1 0 0,-1 1 0,1-1 0,2 2 1,2 0 69,-1 0 0,0-1 0,1 0-1,0 0 1,-1 0 0,1-1 0,0 1 0,0-1 0,0-1 0,0 1 0,6-1 0,7-1-938,0-1 0,19-4 0,-34 5 398,17-10-8234,-12 11 6074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3:01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46 9888,'-17'-20'4480,"7"8"-3904,5 7 2559,2 2-2367,6 3-512,-3-5-1120,0 10 480,5-5-640,5 3 577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3:02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45 3136,'-1'-2'182,"0"1"0,0-1 0,0 1 0,0-1 0,0 1 0,0-1 0,1 1 0,-1-1 0,1 0 0,-1 0 1,1 1-1,0-1 0,-1-3 0,1-7 4902,0 11-4205,0 1-718,0 0 0,0-1 0,0 1 0,0 0 0,0 0 0,0-1 0,0 1 0,0 0 0,0 0 0,0-1 0,0 1 0,-1 0 0,0-2 1449,1 2-1449,0 0 0,-1 0 0,1 0 0,0 0 0,0-1 0,0 1 0,-1 0 0,-7 1 1829,4 1-1731,2 0 1,-1 1-1,0-1 1,0 1-1,1-1 0,-1 1 1,1 0-1,0 0 1,0 0-1,0 0 1,0 0-1,-1 4 1,-3 7 422,-5 22 1,9-31-547,2 1 427,5-8-868,10-13-2402,-5 4-737,2 2 1002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3:02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82 7392,'0'0'280,"0"0"-200,-1 0 0,1-1 0,0 1 0,-1 0 0,1 0 0,-1 0 0,1 0 0,0 0 0,-1 0 1,1 0-1,-1 0 0,1 0 0,0 0 0,-1 0 0,1 0 0,-1 0 0,1 0 0,0 0 0,-1 1 0,1-1 0,0 0 0,-1 0 0,1 0 0,0 1 0,-1-1 1,1 0-1,0 0 0,-1 1 0,1-1 0,0 0 0,0 0 0,-1 1 0,1-1 0,0 0 0,0 1 0,-1-1 0,1 1 0,10 181 7728,-7-153-7122,7 100 2868,-1-167-1490,6-67-1818,-8 46-233,20-73 0,-24 114 20,-2 12-8,0 1 0,0-1 1,1 0-1,0 0 0,3-7 1,-4 11 0,-1 1 0,1 0 1,0 0-1,-1 0 0,1 0 1,0 0-1,0 0 1,0 0-1,0 1 0,0-1 1,0 0-1,0 0 1,0 1-1,0-1 0,0 1 1,0-1-1,0 1 1,1-1-1,-1 1 0,0 0 1,0-1-1,1 1 1,-1 0-1,0 0 0,0 0 1,1 0-1,-1 0 1,0 0-1,0 0 0,1 1 1,1 0-1,8 1 81,0-1 1,16 1-1,3 0-45,-5-1-450,-1-2 0,0 0 0,33-6 0,-15-2-3783,-15 2-3167,-13 7 4384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3:03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64 7040,'-27'-20'3200,"14"17"-2752,8-2 2048,10 10-1440,-2-10 1471,12 5-1439,7-4 704,5 1-1056,9-5-256,1 3-288,7-2-160,1 7 0,8-5-480,2 5 256,3-3-4703,1 6 2687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3:04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46 3392,'1'-2'239,"0"0"0,0 0 0,0 1 0,0-1 0,1 0 1,-1 1-1,0-1 0,1 1 0,-1 0 0,1-1 0,1 0 0,8-6 3201,10-9 5614,-25 19-7042,-1 10-557,-1 1-1075,-30 51 583,-79 121 389,71-128-1141,-47 68 420,80-107-504,1 0 0,0 0 0,1 1 1,2 1-1,-8 25 0,14-41-72,0 0 1,0 0 0,1 0-1,-1 0 1,1 8-1,0-11-32,0 0-1,0 0 1,1 0-1,-1 0 0,0 0 1,1 0-1,-1 0 0,0 0 1,1 0-1,0 0 1,-1 0-1,1 0 0,-1 0 1,1 0-1,0 0 0,0-1 1,-1 1-1,1 0 0,0-1 1,0 1-1,0 0 1,0-1-1,0 1 0,0-1 1,0 1-1,0-1 0,1 1 1,7 0 22,1 0 0,-1 0-1,0-1 1,0 0 0,0 0 0,1-1 0,12-3 0,6 0 60,294-35-95,-227 29-1449,-88 9-656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3:04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31 104 9376,'-31'-10'3034,"31"10"-2968,1 0 1,-1 0-1,0 0 0,0 0 0,0 0 0,1 0 0,-1 0 0,0 0 0,0-1 0,0 1 1,1 0-1,-1 0 0,0 0 0,0 0 0,0 0 0,0 0 0,0-1 0,1 1 0,-1 0 1,0 0-1,0 0 0,0-1 0,0 1 0,0 0 0,0 0 0,0 0 0,0 0 0,0-1 1,0 1-1,0 0 0,0 0 0,0-1 0,0 1 0,0 0 0,0 0 0,0 0 1,0-1-1,0 1 0,0 0 0,0 0 0,0 0 0,0-1 0,0 1 0,0 0 0,0 0 1,0 0-1,-1 0 0,1-1 0,0 1 0,0 0 0,0 0 0,0 0 0,0 0 0,-1 0 1,1-1-1,0 1 0,0 0 0,0 0 0,-1 0 0,1 0 0,0 0 0,0 0 0,57-10 4535,-21 5-3388,342-41 1217,-305 39-2423,-17 0-8,61-2-4185,-101 9 426,1 1 1,27 6-1,-21-3 640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3:05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35 8064,'-8'5'957,"7"-3"-691,-1-1 0,0 0-1,1 1 1,-1-1 0,0 1 0,1 0 0,0-1 0,-1 1 0,-1 4 0,1-4-323,-1 3 509,0-1 0,1 1 0,-1 0 0,1 0 0,0 0 0,0 0 0,0 0 0,1 1 0,-1 5 1,0 1 88,2-1 0,-1 1 1,2-1-1,-1 1 0,2 0 1,-1-1-1,5 13 0,-4-17-382,0-1 0,0 1 0,1-1 0,0 0-1,1 0 1,-1 0 0,1-1 0,0 1 0,0-1 0,1 0-1,0 0 1,0-1 0,10 9 0,-12-11-77,0-1 0,0 1-1,1-1 1,-1 1 0,0-1 0,1 0 0,-1 0-1,1 0 1,-1-1 0,1 1 0,-1-1 0,1 0-1,0 0 1,-1 0 0,1-1 0,-1 1 0,1-1 0,-1 0-1,1 0 1,-1 0 0,1 0 0,-1 0 0,0-1-1,0 0 1,6-4 0,-2 2 76,0-1 0,0-1 0,-1 1 1,0-1-1,-1 0 0,1 0 0,-1-1 0,0 0 0,0 0 0,3-8 1,-5 9-123,-1-1 1,0 0 0,0 1 0,0-1 0,-1 0 0,0 0 0,0 0 0,-1-1 0,0 1 0,0 0 0,-1 0 0,0 0 0,0 0 0,-1 0 0,0 0 0,0 1 0,0-1 0,-6-11 0,5 12-207,-1 0-1,1 0 0,-1 0 1,0 1-1,0-1 1,-1 1-1,0 0 0,0 0 1,0 1-1,0-1 1,-1 1-1,1 0 0,-1 1 1,0-1-1,-1 1 1,1 1-1,0-1 0,-1 1 1,-10-3-1,13 5-143,1 0 0,-1 0-1,0 0 1,0 0 0,0 0-1,0 1 1,0 0 0,0 0-1,0 0 1,1 0 0,-1 0 0,0 1-1,1 0 1,-1 0 0,-5 4-1,6-4-339,0 1-1,0-1 1,0 1-1,1 0 1,-1 0-1,1 0 0,0 0 1,-1 0-1,2 0 1,-4 6-1,-1 15-2107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3:06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64 172 8640,'0'0'2784,"-9"0"1418,26 16 4139,-7-9-7669,0-1 0,1-1-1,-1 1 1,12 3-1,-17-8-614,-1 0 1,0 0-1,0 0 0,0-1 0,0 1 0,1-1 0,-1 0 0,0 0 0,1-1 0,-1 1 1,0-1-1,0 0 0,0 0 0,0 0 0,5-3 0,6-4 12,1 0 1,-1-1-1,-1-1 0,0 0 1,0-1-1,23-25 0,-34 33-61,-1 0 0,0 0 0,0 0 0,0 0 0,0 0 0,0 0 0,0-1 0,-1 1 0,0 0 0,0-1-1,0 0 1,0 1 0,0-1 0,-1 1 0,1-1 0,-1 0 0,0 1 0,-1-7 0,1 7-17,-1 1 0,0-1 0,0 0 0,0 1 0,0-1 1,0 1-1,0-1 0,-1 1 0,1 0 0,-1 0 0,0-1 0,0 1 1,1 0-1,-1 0 0,0 1 0,-1-1 0,1 0 0,0 1 0,-1-1 1,1 1-1,0 0 0,-1-1 0,0 1 0,1 1 0,-5-2 0,0 0-18,0 2-1,1-1 0,-1 1 1,0 0-1,0 0 0,0 0 1,1 1-1,-1 0 0,0 1 0,-8 2 1,-11 5 22,-31 16 1,52-22 19,-4 0 25,1 1 0,0 0 1,0 1-1,1 0 0,0 0 1,-1 0-1,2 1 0,-1 0 0,1 1 1,0-1-1,0 1 0,0 0 1,1 1-1,1-1 0,-1 1 1,1 0-1,-5 15 0,5-9 27,0 0 0,2 0 0,0 0 1,0 0-1,1 1 0,1-1 0,1 0 0,0 1 0,1-1 0,0 0 0,1 0 0,5 15 1,-4-17-24,0-1 0,0 0 1,1-1-1,1 1 1,0-1-1,0 0 1,1-1-1,0 1 1,1-1-1,0-1 1,0 1-1,1-1 1,0-1-1,0 0 1,14 8-1,-10-8-30,0-1 0,1-1 1,0 0-1,0-1 0,0 0 0,1-1 1,-1-1-1,20 1 0,-9-2-768,0-2 0,0-1 0,-1-1 0,27-6 0,-32 4-1996,23-9 0,-34 11 1514,23-6-1858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1:4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1168 3904,'-22'-3'1253,"13"2"5755,13-5-6437,10-17 671,1 0 1,24-28 0,42-34-476,-5 5-105,-30 20-341,11-11 72,-55 69-369,25-25 176,-26 26-194,0 0 0,0 0 0,0 0 0,0 0 0,0 0 0,0 1 0,0-1 0,0 0 0,0 1 0,1-1 0,-1 1 0,0-1 0,0 1 0,1 0 1,-1-1-1,0 1 0,0 0 0,1 0 0,-1 0 0,0 0 0,1 0 0,1 0 0,-2 1 5,-1-1 1,1 1-1,0 0 0,-1-1 1,1 1-1,-1-1 0,1 1 1,-1 0-1,1 0 0,-1-1 1,1 1-1,-1 0 0,0 0 1,1-1-1,-1 1 0,0 0 1,0 0-1,0 0 0,1 0 1,-1-1-1,0 1 0,0 2 1,-3 21 172,2-18-112,-38 204 1240,35-200-571,8-17 22,8-9-713,0 1-1,1 0 1,1 1-1,0 0 1,1 2-1,18-13 1,-8 8-35,4-3-140,54-29 0,-80 48 101,-1-1 0,1 1 0,-1 0 0,1 1 0,-1-1 0,1 0 0,0 1 0,-1-1 1,1 1-1,0 0 0,-1 0 0,1 0 0,0 0 0,-1 1 0,1-1 0,0 1 0,-1-1 0,1 1 0,-1 0 0,1 0 0,4 2 0,-5-1 18,0 0 0,1 0 1,-1 0-1,0 0 1,0 1-1,0-1 0,-1 1 1,1-1-1,0 1 0,-1 0 1,0-1-1,1 1 0,-1 0 1,0 0-1,-1 0 1,1 0-1,0 0 0,-1 5 1,1 3-14,-2-1 1,1 1 0,-2 0 0,1-1-1,-1 1 1,-4 9 0,3-10 14,1 0 0,0-1 0,0 1 0,1 0 0,0 0 0,1 0 0,1 13 0,-1-21 21,0 0 0,0 0 0,1 0 0,-1-1 0,1 1 0,-1 0 0,1 0 0,0 0 0,0-1 0,0 1 0,0-1 0,0 1 0,0 0 0,0-1 0,0 1 0,0-1 0,1 0 0,-1 0 0,1 1 0,-1-1 0,1 0 0,-1 0 1,1 0-1,0 0 0,-1-1 0,1 1 0,0 0 0,0-1 0,0 1 0,0-1 0,-1 0 0,1 1 0,0-1 0,0 0 0,3-1 0,5 0 47,0 0 0,0-1 0,0-1 0,0 1 0,12-7 0,-11 6-64,10-5 12,0-2 0,-1 1-1,0-2 1,-1-1 0,0-1 0,0 0 0,29-29 0,-19 12 5,-1 0 1,-2-3 0,31-49-1,60-111 134,-86 140-126,-12 21-41,-1-1-1,16-47 1,-28 63 31,0-1 0,-2 1-1,0 0 1,-1-1 0,-1 0 0,0 0 0,-2-18 0,-1 14 18,-8-41 1,7 55-76,0 0 0,0 0 1,-1 1-1,0-1 0,0 1 0,-1 0 0,0 0 0,-7-10 0,10 15-5,-1 0 0,1 0 0,-1 1 0,0-1 0,1 0 0,-1 1 0,0 0 0,0-1 0,0 1 1,0 0-1,0 0 0,0 0 0,0 0 0,-1 0 0,1 1 0,0-1 0,0 1 0,-5-1 0,4 1 7,-1 0-1,1 1 1,0 0 0,0-1 0,0 1 0,0 0 0,0 0 0,0 1-1,1-1 1,-1 1 0,0-1 0,-3 4 0,-3 3-42,0 0 1,0 1 0,1 0-1,0 0 1,1 1 0,-7 11-1,-2 6 96,1 1 0,2 1 0,1 0 0,1 1 0,1 0 0,2 0 0,-7 42 0,-9 157 175,21-168-161,8 107 1,-3-150 44,1 0 0,6 21 0,-7-31-13,1 1 0,0-1 0,1 0 0,-1 0 0,2-1 1,6 11-1,-8-15-17,-1 0 0,1 0 0,1-1 1,-1 1-1,0-1 0,1 0 0,-1 1 0,1-2 1,-1 1-1,1 0 0,0-1 0,0 1 1,0-1-1,0 0 0,0-1 0,0 1 1,0-1-1,7 1 0,6-2 82,0 0 1,0-1-1,19-4 0,-5 0-14,-1-2-1,1 0 1,39-19-1,-58 22-80,-1 0 0,0-1 0,-1-1 0,0 0-1,0 0 1,0-1 0,-1 0 0,0-1 0,0 0 0,-1-1-1,11-15 1,-15 17-29,0 1 0,-1 0 0,0-1 0,-1 0-1,1 0 1,-2 0 0,1 0 0,-1 0 0,0 0-1,0 0 1,-1 0 0,-1-9 0,1 15-21,0 0-1,0 0 1,-1 0 0,1 0 0,0 0-1,-1 0 1,1 0 0,-1 1-1,0-1 1,0 0 0,1 0 0,-1 0-1,0 1 1,-1-1 0,1 1 0,0-1-1,0 1 1,-1-1 0,1 1-1,-1 0 1,1-1 0,-1 1 0,1 0-1,-1 0 1,0 0 0,0 0 0,1 1-1,-1-1 1,0 0 0,0 1-1,0-1 1,0 1 0,0 0 0,0 0-1,0-1 1,0 1 0,-3 1 0,-4 0-80,-1 1 1,1 0-1,-1 0 1,1 1-1,0 1 1,-10 4-1,5-1 31,-1 0 0,1 1 0,1 1 0,-1 0 0,2 1 0,-14 12 0,19-14 43,0-1 0,0 1 0,1 0 0,-1 1 0,2-1 1,-1 1-1,2 0 0,-1 1 0,1-1 0,-5 16 0,9-21 35,-1 0 0,1 0 0,0 0 1,0 0-1,0 0 0,0 0 0,1 0 0,-1-1 0,1 1 0,0 0 0,0 0 0,1-1 0,-1 1 0,1 0 0,0-1 0,0 1 0,0-1 0,0 0 0,1 0 0,-1 0 0,6 5 0,1 1 77,1-1 0,-1-1 0,1 0 0,0 0 0,21 10 0,-20-12-42,-1 0-1,0-1 1,1-1 0,0 1-1,0-2 1,0 1 0,0-1-1,1-1 1,-1 0 0,0-1-1,1 0 1,-1-1 0,0 0-1,1-1 1,16-4 0,-12 1 82,-1-1 1,1 0-1,-2-1 0,1-1 1,25-18-1,-32 20-101,0 0 0,-1 0 0,1-1-1,-2 0 1,1-1 0,-1 0 0,0 0 0,-1 0-1,0 0 1,0-1 0,4-10 0,-7 9 11,0 0 1,-1 0 0,0 0 0,0 0-1,-1 1 1,-1-1 0,0 0 0,-3-19-1,-2 15-111,5 13 66,1 1 0,-1-1 1,1 0-1,0 0 0,-1 0 1,1 0-1,-1 0 0,1 1 1,0-1-1,0 0 0,0 0 1,-1 0-1,1 0 1,0 0-1,0 0 0,0 0 1,0 0-1,1-2 0,1-2-152,-2 5 153,0-1-1,0 1 1,1-1-1,-1 1 0,0 0 1,0-1-1,0 1 1,0 0-1,1-1 0,-1 1 1,0 0-1,0 0 1,1-1-1,-1 1 0,0 0 1,1 0-1,-1-1 1,0 1-1,1 0 1,-1 0-1,0 0 0,1 0 1,-1-1-1,0 1 1,1 0-1,-1 0 0,0 0 1,1 0-1,-1 0 1,1 0-1,-1 0 0,0 0 1,1 0-1,-1 0 1,1 0-1,-1 0 0,0 0 1,1 1-1,6-1-9,0 1-1,1 0 1,-1 0-1,0 1 1,0 0-1,0 0 1,0 1-1,-1-1 1,1 2-1,-1-1 1,0 1-1,0 0 1,0 0-1,0 0 1,0 1-1,8 10 1,4 6-35,-1 1 1,0 0-1,13 26 0,-25-38 34,4 5 1,8 23-1,-14-30 56,0 0-1,1 0 1,0 0 0,0 0 0,1-1 0,0 0 0,0 1 0,0-2 0,1 1-1,9 8 1,-13-14-27,0 0 0,0 0-1,0 0 1,0 0-1,1 0 1,-1-1 0,0 1-1,0-1 1,1 1-1,-1-1 1,0 0 0,1 0-1,-1 0 1,0 0-1,0 0 1,1 0 0,-1-1-1,0 1 1,4-2-1,3-1 154,1-1-1,18-10 0,-20 10-73,10-7 13,-1 0 0,16-13-1,-19 13-64,4-5-53,29-32 0,-10 9-70,-18 20 38,-13 11 43,1 1-1,0 1 1,0-1 0,1 1-1,0 1 1,0-1 0,14-6 0,-10 6-99,-10 4 91,-1 1 0,1 0 0,0 1 1,-1-1-1,1 0 0,0 0 0,0 1 1,-1-1-1,1 1 0,0 0 0,0-1 0,0 1 1,0 0-1,0 0 0,-1 0 0,1 0 1,0 0-1,2 1 0,15 7-56,27 14 0,-29-14 68,1 1 4,-5-3 40,0 0-1,-1 1 0,1 1 0,-1 0 0,14 12 0,-27-20-21,1 1 0,-1-1 1,1 0-1,-1 0 0,0 0 0,1 0 0,-1 1 0,1-1 0,-1 0 0,0 0 0,1 0 0,-1 0 0,1 0 1,-1 0-1,0-1 0,1 1 0,-1 0 0,1 0 0,-1 0 0,1 0 0,-2-1 0,-16-8 32,-33-10-1,0 0 78,18 3-83,23 10-117,1 1 0,-2 1 0,1 0 0,0 0 0,-1 1 0,-17-3 0,24 6 49,1 0 0,0 0-1,-1 0 1,1 1 0,0-1-1,-1 1 1,1 0 0,0 0 0,0 0-1,0 0 1,0 0 0,0 1-1,0 0 1,-5 3 0,4-2-15,0 0 1,0 1-1,0 0 0,1 0 1,-1 0-1,1 0 0,0 0 1,-4 9-1,-3 5-44,8-14 99,-1 0 1,1 0-1,0 0 1,0 0 0,1 1-1,-1-1 1,1 1-1,0 0 1,0-1 0,0 1-1,1 6 1,0-1-18,0 0-1,2 0 1,2 13-1,-3-19-4,0 1-1,0-1 0,1 1 0,0-1 0,0 0 0,0 0 0,0 0 1,1 0-1,3 4 0,0 1 56,7 8 130,-12-17-164,-1 1 0,1-1-1,-1 1 1,1-1 0,-1 0-1,1 1 1,0-1 0,-1 0 0,1 1-1,-1-1 1,1 0 0,0 0 0,-1 1-1,1-1 1,0 0 0,-1 0-1,1 0 1,0 0 0,-1 0 0,1 0-1,0 0 1,-1 0 0,1 0 0,1 0-1,3-3 22,0 0 0,0 0 0,0 0 0,0-1 0,0 1 0,-1-1 0,1 0 0,-1-1 0,0 1 0,-1-1-1,1 0 1,4-7 0,0-1 60,-2-1 0,1 1 0,7-27 0,-6 12-59,3-12-294,-11 40 246,0 0 1,0 0-1,0 0 0,0 0 0,0 0 0,0 0 0,0 0 0,0-1 0,1 1 1,-1 0-1,0 0 0,0 0 0,0 0 0,0 0 0,0 0 0,0 0 1,0 0-1,0 0 0,0 0 0,0-1 0,0 1 0,0 0 0,0 0 0,0 0 1,0 0-1,0 0 0,0 0 0,0 0 0,0 0 0,0 0 0,0 0 0,-1-1 1,1 1-1,0 0 0,0 0 0,0 0 0,0 0 0,0 0 0,0 0 1,0 0-1,0 0 0,0 0 0,0 0 0,0 0 0,0 0 0,0 0 0,-1 0 1,1 0-1,0 0 0,0 0 0,0-1 0,0 1 0,0 0 0,0 0 1,-1 1-7,1-1 0,0 0 1,0 0-1,0 0 0,-1 1 1,1-1-1,0 0 1,0 0-1,0 1 0,-1-1 1,1 0-1,0 1 0,0-1 1,0 0-1,0 0 1,0 1-1,0-1 0,0 0 1,0 1-1,0-1 0,0 0 1,0 1-1,0-1 1,0 1-1,0 8 6,2 1 1,-1 0-1,1-1 0,0 0 1,1 1-1,0-1 0,7 14 1,1-2 2,0-1 1,15 21-1,-19-31 39,1-1-1,0 1 0,0-1 1,1 0-1,11 8 0,-17-14-16,1-1-1,0 1 1,0-1-1,1 0 1,-1 0-1,0 0 1,1 0-1,-1-1 0,1 1 1,-1-1-1,1-1 1,0 1-1,-1-1 1,1 1-1,0-1 1,5-1-1,-1-1 28,1 0 0,-1 0 0,0-1 0,1-1 0,-1 1 0,14-9 0,49-36 8,-51 33 52,-4 3-132,-1-1 0,-1-1 0,26-27 0,-15 12-29,51-62 248,-50 64-447,-27 26 250,1 1 1,-1 0-1,1 0 1,0-1-1,-1 1 1,1 0-1,-1 0 1,1 0-1,0 0 1,-1 0-1,1-1 1,-1 1-1,1 0 1,0 1-1,-1-1 1,1 0-1,-1 0 1,1 0-1,0 0 1,-1 0-1,1 1 1,-1-1-1,1 0 1,-1 0-1,1 1 1,-1-1-1,1 0 1,-1 1-1,1 0 1,17 15-30,-13-10 37,-3-5-7,0 1 0,0 0 1,-1-1-1,1 1 0,-1 0 0,0 0 0,1 0 0,0 4 0,-1-6 8,-1 0 0,0 1 0,0-1-1,0 0 1,0 1 0,0-1-1,0 0 1,0 1 0,0-1-1,0 0 1,0 0 0,0 1 0,0-1-1,0 0 1,0 1 0,0-1-1,0 0 1,-1 1 0,1-1-1,0 0 1,0 1 0,0-1 0,0 0-1,-1 1 1,0-1 8,0 1-1,1-1 1,-1 1-1,0-1 1,0 0-1,1 1 1,-1-1-1,0 0 1,0 0-1,0 0 1,0 0-1,0 0 1,1 0-1,-3 0 1,-14 0-73,-33 4 1,43-3 35,0 1 1,1 0 0,-1 0 0,1 0-1,-1 1 1,1-1 0,-11 9-1,11-8-5,1 1-1,-1 0 0,1 0 1,1 1-1,-1 0 1,0 0-1,-4 6 0,7-8 33,1 0-1,-1 1 0,0-1 0,1 0 0,0 1 0,0 0 0,0-1 1,0 1-1,0-1 0,1 1 0,0 0 0,-1 0 0,1-1 0,1 7 1,1-1 18,1 0 0,0 0 0,0 0 0,1 0 0,0 0 0,9 13-1,-1 0-12,-9-17-2,0 0-1,0 0 1,0 0 0,0 0-1,1-1 1,0 1-1,0-1 1,0 0-1,0 0 1,1-1 0,9 7-1,-10-8 13,1 0 0,0 0 0,-1-1 0,1 0 0,0 1 0,0-2 0,0 1 0,0 0 0,-1-1 0,1 0 0,0 0 0,0-1 0,0 1 0,7-2 0,18-6 69,0-1-1,36-16 1,56-31-103,-121 55 17,13-5 4,21-11-23,38-24 1,-62 33 0,0 0 1,0-1-1,-1 0 1,0-1-1,-1 0 1,17-22-1,-12 10-42,-2 0 1,0-1-1,10-27 0,20-75-32,-39 114 88,22-75-63,-4-1 1,19-168-1,-38 203-317,-9-99 0,6 147 323,1 3 39,0 0-1,0 0 0,0 0 1,0 0-1,0 0 0,0-1 1,-1 1-1,1 0 0,0 0 1,-1 0-1,1 0 1,-1 0-1,1 0 0,-1 1 1,0-2-1,1 1 11,-1 1 0,1 0 1,0 0-1,-1 0 0,1 0 0,0 0 1,-1 0-1,1 0 0,0 0 1,-1 0-1,1 0 0,0 0 0,-1 0 1,1 0-1,0 1 0,0-1 0,-1 0 1,1 0-1,0 0 0,-1 0 0,1 0 1,0 1-1,0-1 0,-1 0 0,1 0 1,0 1-1,0-1 0,0 0 1,-1 0-1,1 1 0,0-1 0,-4 5-105,1-1 0,0 1 0,-4 11 0,-33 89-33,22-51 174,2 1 104,2 0-1,-11 95 1,17-95-86,-40 321 466,45-342-374,1 1 0,1-1 1,2 1-1,2-1 0,1 1 1,16 60-1,-19-89-80,1 0 1,1 0 0,-1 0-1,1-1 1,4 8-1,-7-12-40,1 0 1,0 0-1,-1 0 0,1-1 0,-1 1 1,1 0-1,0 0 0,0 0 0,0-1 1,-1 1-1,1 0 0,0-1 0,0 1 0,0-1 1,0 1-1,0-1 0,0 1 0,0-1 1,0 0-1,0 0 0,0 1 0,0-1 1,0 0-1,0 0 0,0 0 0,1 0 0,-1 0 1,0 0-1,0 0 0,0-1 0,0 1 1,0 0-1,0-1 0,0 1 0,0 0 1,0-1-1,0 1 0,1-2 0,3-1 33,-1-1 0,1 0 0,-1 0 0,0-1 0,0 1-1,0-1 1,-1 0 0,4-7 0,22-47 10,-9 16-125,4 1 88,10-20-272,-26 49 204,-7 11 23,1 1 1,-1-1-1,0 0 1,0 0-1,0 1 0,-1-1 1,1 0-1,0 0 0,-1 0 1,1-2-1,-1 2-155,0 5-54,-5 63 95,1-18 163,2-23 15,2 0 1,0 0 0,2-1 0,0 1 0,2 0 0,8 27 0,-11-48-13,0 0 0,1 0 1,0-1-1,0 1 0,0-1 0,0 1 1,0-1-1,1 0 0,5 6 1,-7-7-14,1-1 1,-1 0 0,1 0-1,0 0 1,0 0-1,0 0 1,-1 0 0,1 0-1,0-1 1,0 1 0,0 0-1,0-1 1,0 0 0,0 1-1,0-1 1,1 0-1,-1 0 1,0 0 0,0-1-1,4 0 1,2-1-5,0-1-1,1-1 1,-1 1-1,0-1 1,0-1 0,-1 1-1,14-12 1,45-45 23,-62 57-32,206-191-138,-206 191 194,3-2-300,-6 5-40,-4 5-119,-5 6 345,0 1 1,1 0 0,0 0-1,0 0 1,2 1-1,-7 17 1,6-11 70,0 0 0,2 0 1,0 0-1,-1 20 0,5-31-3,0 0 0,0 1 1,0-1-1,1 0 0,1 0 0,2 9 1,-3-12 30,0 0 1,0-1 0,1 1 0,-1-1-1,1 0 1,0 1 0,0-1 0,0 0-1,0 0 1,1 0 0,-1-1-1,1 1 1,5 4 0,-7-6-31,0-1-1,0 1 1,0-1 0,0 1-1,0-1 1,0 0 0,0 1-1,0-1 1,1 0-1,-1 0 1,0 1 0,0-1-1,0 0 1,0 0 0,0 0-1,0-1 1,0 1 0,1 0-1,-1 0 1,0-1 0,0 1-1,0 0 1,0-1 0,0 1-1,0-1 1,0 1 0,0-1-1,0 0 1,-1 1 0,1-1-1,0 0 1,0 0 0,0 1-1,-1-1 1,1 0 0,0 0-1,-1 0 1,1 0 0,-1 0-1,1-2 1,3-5 104,0 0 1,-1 0-1,0 0 0,2-10 1,-3 12-31,2-10-84,-1 0 1,-1-1-1,0 0 1,-1 1 0,0-1-1,-2 0 1,0 1-1,-1-1 1,-4-20 0,4 32-42,1 0 0,-1 0 0,0 0 1,-1 1-1,1-1 0,-1 0 1,0 1-1,0-1 0,0 1 1,-1 0-1,1 0 0,-1 0 1,0 1-1,0-1 0,0 1 0,-1 0 1,1 0-1,-1 1 0,0-1 1,1 1-1,-1 0 0,-8-2 1,5 2-4,-1 0 1,1 0 0,0 1 0,0 0 0,-1 0-1,1 1 1,0 0 0,-1 1 0,1 0-1,0 0 1,0 1 0,0 0 0,-15 5 0,21-6 32,-1 1 0,1-1 0,0 1 0,0-1 0,0 1 0,-4 3 0,6-5 10,0 0 1,0 1-1,-1-1 1,1 0-1,0 0 1,0 1-1,0-1 1,0 0-1,-1 0 0,1 1 1,0-1-1,0 0 1,0 0-1,0 1 1,0-1-1,0 0 1,0 1-1,0-1 1,0 0-1,0 0 1,0 1-1,0-1 1,0 0-1,0 1 1,0-1-1,0 0 0,0 0 1,0 1-1,0-1 1,0 0-1,1 1 1,-1-1-1,0 0 1,0 0-1,0 1 1,0-1-1,1 0 1,-1 0-1,0 0 1,0 1-1,0-1 0,1 0 1,-1 0-1,0 0 1,0 0-1,1 1 1,-1-1-1,0 0 1,1 0-1,-1 0 1,0 0-1,0 0 1,1 0-1,-1 0 1,0 0-1,1 0 1,-1 0 4,4 2 32,1 0 1,-1-1-1,0 0 0,1 0 0,-1 0 0,1 0 0,0-1 1,4 1-1,40-5 140,-36 3-145,58-9 110,115-32-1,-143 33 15,1 2 0,0 1 0,74 1 0,-111 5-73,-1 0-1,1 1 1,-1-1 0,1 2-1,10 2 1,-16-4-71,0 0-1,1 1 1,-1-1-1,0 1 1,0-1-1,0 0 1,0 1 0,0 0-1,-1-1 1,1 1-1,0 0 1,0-1-1,0 1 1,0 0 0,-1 0-1,1 0 1,0-1-1,-1 1 1,1 0-1,-1 0 1,1 0 0,-1 0-1,1 0 1,-1 0-1,0 1 1,1-1-1,-1 0 1,0 0 0,0 0-1,0 0 1,0 0-1,0 0 1,0 0-1,0 0 1,0 1 0,0-1-1,-1 0 1,1 0-1,0 0 1,-1 1 0,-6 11 15,1-1 0,-2 0 0,0 0 0,0-1 0,-1 0 0,-18 17 0,2-1 56,20-23 149,3-7-103,6-10 0,4-1-146,0 0 0,1 0 0,1 1 0,0 1 0,1-1 0,13-10 0,5-3-211,47-31-1,-69 53 238,0-1 0,1 1 0,-1 0 0,1 1 0,0 0 0,0 0 0,13-2 0,-17 4 7,1 0 0,0 1 0,-1 0 1,1-1-1,0 2 0,0-1 0,0 1 0,-1-1 1,1 1-1,-1 1 0,1-1 0,0 1 0,-1-1 1,7 5-1,8 7 5,-1 1 1,-1 0-1,0 1 0,-2 1 1,1 1-1,17 25 0,-31-40-544,-1 0-1,0 0 1,1 0 0,-1 0-1,0 1 1,0-1-1,0 1 1,0-1 0,-1 0-1,1 1 1,0 0 0,-1-1-1,0 1 1,0-1-1,0 1 1,0-1 0,0 1-1,0-1 1,-1 1-1,1-1 1,-1 1 0,0-1-1,1 1 1,-3 3-1,1-3-302,1 0 0,-1 0 0,0 0 0,0-1-1,0 1 1,-1-1 0,1 1 0,-1-1 0,-4 4-1,4-4 474,0 0 0,0 0 0,0-1 0,-1 1-1,-5 1 1,-37 4-2132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3:08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149 110 6240,'-10'-4'2048,"0"0"1,-16-3-1,13 4 1337,4 0-1544,6 2-1542,1 0 1,-1 1-1,1-1 1,-1 0 0,0 1-1,1-1 1,-1 1-1,1 0 1,-1 0-1,-3 0 1,1 1 63,0 0 0,0-1 0,0 0-1,-8-1 1,-2 1 1620,75-19-1103,307-46 470,-340 65-1014,-6 1-486,-20-1 22,-6 0-2592,4 0 2476,1 0-1,0 0 0,-1 0 1,1 0-1,-1 0 0,1 0 1,-1 0-1,1 0 0,0 0 1,-1 0-1,1 1 1,-1-1-1,1 0 0,0 0 1,-1 1-1,1-1 0,0 0 1,-1 0-1,1 1 0,0-1 1,0 0-1,-1 1 0,1-1 1,0 0-1,0 1 0,-1-1 1,1 1-1,0-1 1,0 0-1,0 1 0,0-1 1,0 1-1,-1-1 0,1 0 1,0 1-1,0-1 0,0 1 1,0-1-1,0 1 0,0-1 1,1 1-1,-2 7-2935,0 0 684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3:08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14 7040,'1'-1'460,"0"0"0,6-10 8587,-12 11-8473,-1 0-1,1 0 0,0 1 1,0 0-1,0 0 0,0 1 0,0-1 1,0 1-1,-7 4 0,8-4-377,-1 1 0,1 0 0,-1 1 0,1-1 0,0 1 0,0 0 0,1 0 0,-5 6 0,4-5-165,1 1-1,-1 0 1,2 0 0,-1 0 0,0 0 0,1 0-1,0 0 1,1 1 0,0-1 0,0 1 0,0-1-1,0 1 1,1-1 0,0 1 0,2 9 0,3 20-541,3-1 1,0-1 0,17 41-1,-13-50-2850,-3-10-3253,-9-15 6556,0 0 0,0 0 0,0 0 0,0 0-1,0 0 1,1 1 0,-1-1 0,0 0 0,0 0-1,0 0 1,4-9-6844,1 0 3973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3:08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32 6400,'-8'-20'2880,"3"16"-2496,5 1 1984,5 3-1376,-5-5 288,0 10-480,5-5-1088,-2 3 160,-3 1-224,5 4 192,0 0-1760,-2 1 1056,-3 2-2304,5 1 1792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3:11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78 116 4480,'-2'-10'541,"2"8"-379,-1-1 1,1 1 0,-1-1 0,1 1-1,0 0 1,0-1 0,0 1-1,1-5 1,0 0 848,1 0 0,-1 0 1,1 0-1,5-12 0,12-14 4525,-18 33-4384,0 4-412,-1 7-3,-10 127 1771,-5 44-931,10-143-1376,-3 19 381,-1 0 0,-21 66 0,20-102-473,10-21-95,0 0 1,-1-1 0,1 1-1,-1 0 1,1-1 0,-1 1-1,1 0 1,-1-1-1,1 1 1,-1-1 0,0 1-1,1-1 1,-1 1-1,0-1 1,0 1 0,1-1-1,-1 0 1,0 1 0,0-1-1,-1 0 1,2 0 3,-1 0 0,1 0 0,-1-1 0,1 1 1,-1 0-1,1 0 0,0-1 0,-1 1 0,1-1 0,-1 1 1,1 0-1,0-1 0,-1 1 0,1-1 0,0 1 0,0-1 0,-1 1 1,1-1-1,0 1 0,0-1 0,0 1 0,-1-1 0,1 1 0,0-1 1,0 1-1,0-1 0,0 1 0,0-1 0,0 1 0,0-2 1,1-17 207,1 11-205,0 0 1,0 0-1,1 0 0,0 0 0,0 1 1,1-1-1,0 1 0,0 0 0,0 0 1,9-9-1,9-10-27,31-27 0,-40 41-18,10-12 26,27-24-111,-44 43 64,1 0 0,0 0-1,1 0 1,-1 1-1,14-6 1,-19 9 45,1 0 0,-1 1 1,1 0-1,-1-1 0,1 1 0,-1 0 0,1 0 1,-1 0-1,1 1 0,-1-1 0,1 1 1,-1-1-1,1 1 0,-1 0 0,0 0 1,1 0-1,-1 0 0,0 0 0,0 1 0,0-1 1,0 0-1,0 1 0,0 0 0,0 0 1,0-1-1,-1 1 0,4 4 0,-3-2 17,1-1-1,0 1 0,-1 0 0,0 0 1,0 0-1,0 0 0,-1 1 1,1-1-1,-1 0 0,0 1 0,0-1 1,0 1-1,-1-1 0,0 8 0,-1-6-20,0 0 0,-1 0 0,0 0 0,0 0 0,0 0 0,-1-1 0,0 1-1,0-1 1,-1 0 0,1 0 0,-1 0 0,0 0 0,0-1 0,-1 1-1,1-1 1,-1 0 0,0 0 0,-6 3 0,3-2 22,-1 0 0,1-1 1,-1 0-1,0 0 0,0-1 1,-1 0-1,1 0 0,0-1 1,-1-1-1,-17 2 0,12-1 72,25 3 151,2 0-23,32 18 430,52 37 0,-94-59-686,0 1-1,0-1 1,0 1-1,0-1 0,0 1 1,-1 0-1,1-1 0,-1 1 1,3 4-1,-1 7-2801,1 3-7170,0-1 6938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3:11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13 8128,'0'-1'213,"-1"1"1,1-1-1,0 1 1,0-1 0,0 1-1,0-1 1,0 1-1,1-1 1,-1 1 0,0-1-1,0 1 1,0-1-1,0 1 1,0-1-1,1 1 1,-1 0 0,0-1-1,0 1 1,1-1-1,-1 1 1,0-1-1,1 1 1,-1 0 0,1-1-1,-1 1 1,0 0-1,1-1 1,0 1-48,-1 0 1,0 0-1,1 0 0,-1 0 1,0 1-1,1-1 0,-1 0 1,0 0-1,0 0 0,1 0 1,-1 0-1,0 1 0,1-1 1,-1 0-1,0 0 0,0 0 1,0 1-1,1-1 0,-1 0 1,0 0-1,0 1 1,0-1-1,1 0 0,-1 1 1,0-1-1,0 0 0,0 1 1,0-1-1,0 0 0,0 1 1,0-1-1,0 0 0,0 1 1,0-1-1,1 11 351,-1 0 0,0-1 1,0 1-1,-1-1 0,-1 1 0,-5 18 0,0 6 167,3-13-545,1 0-1,2 0 1,0 1 0,1-1-1,1 0 1,6 33 0,-6-53-190,-1 1 1,1 0-1,0-1 1,0 1-1,0 0 1,0-1-1,1 1 1,-1-1 0,1 0-1,0 1 1,-1-1-1,1 0 1,0 0-1,0 0 1,4 2-1,-3-2-609,1 1-1,0-1 1,0-1-1,0 1 0,0 0 1,0-1-1,0 0 1,1 0-1,7 1 0,5 0-1514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3:11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41 8736,'-9'-15'3936,"13"6"415,-4 1-2559,5 8-1056,-5-3-512,5 3-160,-5-5-416,0 10 192,4-5-992,1 0 640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3:12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17 4384,'-14'-8'2016,"14"5"-1760,5-2 2528,-1 10-1568,6-5 1344,8 3-1472,14-3 1311,2 3-1375,11-3 608,5 5-928,8-5-256,0 0-288,11 0-192,-1 4 0,-2-4-608,-3 5 352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3:12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 13056,'-5'2'9710,"-3"9"-7164,-1 3-2509,5-10-111,1-1 0,-1 1 0,1 0 0,-4 6 0,-2 10-6394,5 0-1995,7-1 4847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3:13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4 114 7968,'0'-2'373,"-1"2"-289,1 0 0,0 0 0,0 0 0,0 0 0,-1-1-1,1 1 1,0 0 0,0 0 0,0 0 0,0-1 0,0 1 0,-1 0 0,1 0 0,0 0 0,0-1 0,0 1 0,0 0-1,0 0 1,0-1 0,0 1 0,0 0 0,0 0 0,0 0 0,0-1 0,0 1 0,0 0 0,0 0 0,0-1 0,0 1-1,0 0 1,0 0 0,0-1 0,0 1 0,1 0 0,-1 0 0,0 0 0,0-1 0,0 1 0,0 0 0,0 0 0,1 0 0,-1 0-1,0-1 1,0 1 0,0 0 0,0 0 0,1 0 0,-1 0 0,1 0 65,-1 0-1,0 0 1,1 0 0,-1 0 0,1 0 0,-1 0-1,0 1 1,1-1 0,-1 0 0,1 0-1,-1 0 1,0 1 0,1-1 0,-1 0-1,0 0 1,0 1 0,1-1 0,-1 0-1,0 1 1,1-1 0,-1 0 0,0 1-1,0-1 1,0 1 0,0-1 0,1 0-1,-1 1 1,0-1 0,0 1 0,0-1-1,0 1 1,0 0 0,4 16 1699,0 28 681,-2 52-1,-2-84-1100,1-26-1326,0 1 0,2 0 0,-1 0 0,1 0-1,9-20 1,1-6-131,-10 27-15,1-4 100,0 0 1,1 1 0,1-1-1,0 1 1,9-14-1,-13 25-45,0 0-1,1 0 1,-1 0 0,1 0-1,-1 1 1,1-1-1,0 1 1,0-1-1,0 1 1,0 0 0,0 0-1,1 0 1,-1 1-1,0-1 1,1 1-1,0 0 1,-1 0 0,1 0-1,0 0 1,-1 1-1,1-1 1,0 1 0,0 0-1,-1 0 1,1 1-1,5 0 1,66 16 6,-47-10-266,50 7 1,-60-11-1546,-2 0-3420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3:13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77 9792,'-19'-40'4448,"19"27"-3872,0 6 2239,0 2-1663,5-3 1280,4 5-1376,9 6 608,8 5-960,19 4-160,5 1-352,18-1 0,4 3-96,-1-2-192,2 2 32,-20-2-1728,-3-1 992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1:4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74 10208,'-45'-20'4640,"53"20"-4032,2 0 383,8-5-671,9-2 480,13-1-448,15-4-320,3 4-32,-5 0-448,-7 3 224,-6 5-3263,-8 0 1919,-14 5-4288,-31-5 928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3:2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544 75 3808,'3'-19'18370,"-2"19"-18133,8 49 825,-8-12-554,-6 70 0,3-84-426,-15 115 226,13-120-211,0 0 0,-1-1 0,-1 1 1,0-1-1,-15 26 0,18-39-74,1 0-1,-1 0 1,1-1 0,-1 1-1,0-1 1,-1 0 0,1 1-1,0-1 1,-1-1 0,0 1-1,0-1 1,0 1 0,0-1-1,0 0 1,0 0 0,0-1-1,-1 1 1,1-1 0,0 0-1,-1 0 1,1-1 0,-1 1-1,-5-1 1,1 0-5,-1-1-1,1 0 1,0 0 0,0-1 0,0-1 0,0 1-1,1-1 1,-1-1 0,1 1 0,-10-7 0,6 2-21,-1 0-1,1-1 1,1-1 0,0 0 0,-17-20 0,7 3 12,1-1 1,2 0-1,1-2 0,-25-58 1,16 26 94,-25-86 0,50 144-39,0 0 0,1 1 0,-1-1 0,1 0 0,-1 0 0,2-6 0,-1 9-52,0-1 1,1 0-1,-1 1 0,1 0 1,-1-1-1,1 1 1,-1-1-1,1 1 0,0 0 1,0-1-1,0 1 0,0 0 1,0 0-1,0 0 1,0-1-1,0 1 0,1 0 1,-1 1-1,0-1 0,3-1 1,2-1-15,0 0-1,0 1 1,0 0 0,1 0 0,-1 1 0,12-2-1,43 0 95,-44 3-44,365 6 1138,-79 2-577,-264-8-802,19 0-28,-17 0-6866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3:24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53 2400,'3'-16'514,"-2"12"1027,0-1 0,0 1 0,0-1 0,0 1 0,7-11 2308,-10 17-1843,-6 14-81,-24 61-84,-57 124 681,2-19-1569,74-146-795,1 1 0,1 0-1,-5 42 1,10-39 30,0 67-1,6-88-80,1 0-1,1-1 0,0 1 1,2-1-1,10 34 0,-9-41-255,0 1 0,0-1-1,1 0 1,1 0 0,-1-1-1,2 1 1,0-2 0,0 1-1,0-1 1,1 0 0,19 13-1,-28-22-188,1 1-1,-1-1 1,1 1-1,0-1 0,-1 0 1,1 0-1,-1 1 1,1-1-1,0 0 1,-1 0-1,1 0 1,0 0-1,0 1 0,-1-1 1,1 0-1,0 0 1,-1 0-1,1-1 1,0 1-1,-1 0 1,1 0-1,0 0 0,-1 0 1,1-1-1,0 1 1,0-1-1,4-4-2567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3:2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198 136 7296,'-20'-22'6170,"20"23"-5528,-8 5 3516,-2 2-3313,0 0 0,1 1 0,-15 16 1,15-14-488,-3 1-97,2 2 1,0-1-1,0 1 1,2 1-1,-1 0 1,2 0-1,0 0 1,1 1-1,-4 17 1,4-8-148,1 0 0,1 1 1,2-1-1,0 1 1,3 35-1,-1-57-102,1 18 91,1 0 0,0-1-1,2 1 1,6 23 0,-8-40-67,-1 0 1,1 0-1,0 0 0,1 0 0,-1 0 1,1-1-1,0 1 0,0-1 0,0 0 1,1 0-1,0 0 0,0 0 0,0 0 1,0-1-1,0 0 0,1 0 0,-1 0 1,1 0-1,0-1 0,0 1 0,0-1 1,8 2-1,-6-3 7,0 0-1,0 0 1,1-1 0,-1 0 0,0 0-1,0 0 1,1-1 0,-1 0 0,0-1-1,0 1 1,0-1 0,0-1 0,-1 0-1,1 1 1,0-2 0,-1 1 0,0-1-1,0 0 1,0 0 0,6-7 0,7-6-28,-1-2 1,-1 0 0,-1-1-1,18-30 1,-5 7-99,36-76 0,-54 95 79,0-1-1,-2-1 1,-2 0 0,0 0-1,3-28 1,-6 22-128,0-37 1,-4 59 145,0 0 0,-1 1-1,0-1 1,-1 0 0,0 0 0,0 1 0,-1 0-1,-6-13 1,8 19 2,-1 0-1,0 0 1,0 0-1,0 0 1,0 1-1,-1-1 1,1 1-1,-1-1 1,1 1-1,-1 0 1,0 0-1,0 0 1,-5-2-1,3 2-10,0 0-1,0 1 1,0-1-1,0 1 1,-1 0-1,1 1 1,0-1-1,-7 1 1,-3 2-71,0 0 0,0 0 0,0 2 0,0-1 0,-18 9-1,17-6-122,0 1 0,-16 10 0,26-14-347,-1 1-1,1 1 1,0-1 0,1 1-1,-1 0 1,1 0-1,-8 10 1,12-13 146,0 0 1,0 0-1,0 0 1,1 0-1,-1 0 0,0 0 1,1 0-1,-1 0 1,1 0-1,0 0 0,0 0 1,0 1-1,0-1 1,0 0-1,1 4 0,0-2-596,0 0 0,0 0 0,0 0 0,1-1 0,0 1 0,0 0 0,2 4 0,13 12-2438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3:2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93 7232,'-22'-16'2314,"21"15"-2261,1 1-1,-1-1 0,1 1 0,-1 0 0,1-1 1,0 1-1,-1 0 0,1 0 0,-1-1 0,1 1 0,-1 0 1,-10-4 9731,13 3-9351,1-1 0,-1 1 0,1 0 1,0 0-1,0 0 0,-1 0 0,1 1 0,4-1 1,5-2 397,41-9 215,77-8 0,-23 5-434,-79 11-2030,-1 1-1,1 0 0,50 4 1,-62 1-3174,-3 4 1451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3:2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21 4480,'-1'0'62,"1"-1"0,0 1 0,0-1 1,-1 1-1,1-1 0,0 1 0,0 0 0,0-1 1,0 1-1,-1-1 0,1 1 0,0-1 0,0 1 0,0-1 1,0 1-1,0-1 0,0 0 0,0 1 0,1-1 1,-1 1-1,0-1 0,0 1 0,0 0 0,0-1 0,1 1 1,-1-1-1,0 1 0,0-1 0,1 0 0,3-4 734,-4 5-553,1 0-1,-1 0 1,1-1 0,-1 1-1,1 0 1,-1 0 0,0 0-1,1 0 1,-1 0-1,1 0 1,-1 0 0,1 1-1,-1-1 1,1 0 0,-1 0-1,0 0 1,1 0-1,-1 1 1,1-1 0,-1 0-1,0 0 1,1 1 0,-1-1-1,0 0 1,1 0-1,-1 1 1,0-1 0,1 0-1,-1 1 1,1 0 0,18 17 2282,-14-12-1943,36 39 1594,-3 2 0,61 96 0,-90-128-1931,0 1 0,-1 0 0,0 1-1,-1 0 1,-1 0 0,-1 0 0,-1 1 0,0 0 0,-1 0 0,-1 0 0,0 30 0,-5-9-65,-1 1 1,-2-1 0,-2-1 0,-2 1 0,-18 45 0,-90 183-1406,45-110-5249,50-101 3610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3:3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844 10 2720,'10'-4'9920,"-18"4"-7856,-6 0-438,2-3-1015,11 2-584,1 1 0,-1 0 0,1 0 1,-1-1-1,1 1 0,-1 0 0,0 0 0,1 0 0,-1-1 0,0 1 0,1 0 0,-1 0 0,0 0 0,1 0 1,-1 0-1,0 0 0,0 1 0,-17 0 79,15-1-76,1 0-1,0 0 0,-1 0 1,1 0-1,0 0 0,-1 1 1,1-1-1,0 1 0,-4 1 1,-27 10 418,24-6-199,0-1 1,-18 8-1,17-9-112,1 0 0,0 1 0,-14 9 0,12-4-7,1 1 0,0-1 1,0 2-1,-12 17 1,20-25-127,0-1 19,1-2-5,-1 1-1,1-1 1,0 1 0,1-1 0,-1 1 0,0-1 0,0 1 0,1 0 0,-1-1-1,1 1 1,-1 0 0,1 0 0,0-1 0,0 1 0,-1 0 0,1 0 0,0-1 0,1 4-1,-1 1 47,1-1 0,0 1 1,0 0-1,3 8 0,-3-9 33,1 1 0,-1 0 0,0 0 0,0 9 0,-1-8-36,0 1 0,0-1 1,-1 0-1,-2 7 0,3-11-18,-1 0-1,-1 0 1,1 0-1,0-1 1,0 1-1,-1 0 0,0-1 1,1 1-1,-1-1 1,0 0-1,0 0 1,-5 4-1,-59 62 262,55-60-250,1 0 0,-1-1 0,0 0-1,0-1 1,-1-1 0,0 1 0,0-2 0,0 0-1,-1 0 1,-20 3 0,11-4 68,0-1 0,1-1-1,-1-1 1,0-1 0,-33-6 0,44 5-63,1-1 1,0 0-1,0 0 0,0-2 1,0 1-1,1-1 0,0 0 1,0-1-1,0 0 0,1-1 1,-1 0-1,2 0 0,-1 0 1,1-1-1,-7-9 0,13 15-59,-1 0 0,1 0 0,0 0 0,-1 0 0,1-1 0,0 1 0,0 0 0,0-1 0,1 1 0,-1 0 0,1-1 0,-1 1 0,1-1 0,0 1 0,0-1 0,0 1 0,0-1 0,0 1 0,1-1 0,-1 1 0,1-1 0,-1 1 0,1 0 0,0-1 0,0 1 0,0 0 0,0 0 0,1-1 0,-1 1 0,0 0 0,1 0 0,0 0 0,-1 1 0,4-4 0,5-2 3,0 0 0,1 1 0,0 0 0,0 0 0,0 1 0,0 1-1,1 0 1,0 1 0,0 0 0,0 0 0,19 0 0,9 1-43,1 1 0,49 7 0,-63-3 60,0 2 0,0 1 1,-1 1-1,40 16 0,-56-18 37,0 0-1,0 1 0,-1 0 1,0 0-1,0 1 1,12 14-1,3 5 250,11 12 327,49 29 476,-75-61-1021,0 0 0,1 0 0,16 7 1,-21-12-102,0 1 0,0-1 1,-1 0-1,1 0 0,0-1 1,0 1-1,0-1 0,0 0 1,0 0-1,6-2 0,-2 1-592,16-2-438,-14-2-2107,3-13-11107,-2 5 9137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3:4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41 3552,'-8'-22'2327,"8"21"-2109,-1 0-1,1 1 1,0-1 0,0 0-1,0 0 1,0 0 0,0 1-1,0-1 1,0 0 0,0 0 0,0 1-1,0-1 1,0 0 0,1 0-1,-1 1 1,0-1 0,0 0-1,1 0 1,-1 1 0,0-1 0,1 0-1,-1 1 1,2-2 0,-2 17 4276,1 16-3095,-18 232 3105,3-81-3366,-2 165 784,-11 299 130,29-439-1812,-4 68-235,2-258-439,0-10-210,0 0-1,-1 1 0,-1 11 0,1-17 271,1-1 0,0 0 0,-1 0 1,1 1-1,-1-1 0,1 0 0,-1 0 0,0 0 0,1 0 0,-1 1 0,0-1 0,0 0 0,0 0 0,0-1 0,0 1 0,0 0 0,0 0 0,0 0 0,0-1 0,0 1 0,0 0 0,0-1 0,-1 1 0,1-1 0,-2 1 0,-8-3-6154,5-6 2070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3:4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689 60 3072,'-1'-1'218,"1"-1"0,0 1 1,0 0-1,0 0 0,0 0 0,1 0 1,-1 0-1,0 0 0,0 0 0,1 0 1,-1 0-1,0 0 0,1 0 0,-1 0 1,1 0-1,0 0 0,-1 0 0,1 0 1,0 0-1,-1 0 0,1 1 0,0-1 1,0 0-1,0 1 0,1-2 0,-2 2-154,0 0-1,1 0 0,-1 0 0,0-1 1,0 1-1,0 0 0,0 0 0,0 0 1,0-1-1,1 1 0,-1 0 0,0 0 0,0 0 1,0-1-1,0 1 0,0 0 0,0 0 1,0-1-1,0 1 0,0 0 0,0 0 1,0 0-1,0-1 0,0 1 0,0 0 1,0 0-1,0-1 0,0 1 0,0 0 1,0 0-1,0 0 0,-1-1 0,1 1 0,0 0 1,0 0-1,0 0 0,0-1 0,0 1 1,0 0-1,-1 0 0,1 0 0,0 0 1,0 0-1,-1-1 0,-8-6 1795,4 5-1513,-1-1 0,1 1-1,-1-1 1,1 2 0,-1-1-1,0 1 1,0 0 0,0 0-1,0 0 1,0 1 0,0 0-1,0 0 1,-9 2 0,-9 2-158,0 1 0,-24 8 0,16-3 261,10-4-188,0 1 0,0 1 0,1 1 1,-27 15-1,39-18-177,0 0 0,0 0 0,0 1 0,1 0 0,0 1 1,0-1-1,1 2 0,0-1 0,0 1 0,1 0 0,-7 14 0,1 5 52,1 1 1,1 1-1,1-1 0,-4 34 0,-7 126 528,20-146-397,2 0 1,2 0-1,17 74 1,5 50 411,-17-80-562,-4-42 155,-1 0 0,-3 0 0,-4 55 0,1-84-163,1 1 119,-1 0-1,-1-1 0,-1 0 1,0 0-1,-9 23 1,-5 0-43,-25 46-49,37-74-120,-6 10-276,-1 1 0,-1-2 0,0 0 0,-25 25 0,14-24-2251,7-1 677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3:4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64 3712,'-1'0'112,"1"-1"1,-1 1-1,1 0 0,-1-1 1,1 1-1,-1 0 0,1-1 1,0 1-1,-1-1 0,1 1 1,0-1-1,-1 1 0,1-1 1,0 1-1,0-1 0,-1 1 0,1-1 1,0 1-1,0-1 0,0 1 1,0-1-1,0-1 0,7-9 3369,-6 9-2963,0 0 1,0 0-1,0 0 1,0-1-1,0 1 0,0 0 1,-1-1-1,1 1 1,-1 0-1,0-1 1,0 1-1,1-1 1,-2 1-1,1-3 1,0 1 557,-4 49 2517,-13 27-2486,0 8-682,6-7 1,3 1-1,4-1 1,2 1-1,17 145 1,-13-204-316,1-1 0,0 0 1,1 0-1,0 0 0,1 0 1,11 19-1,-14-29-49,0 0 1,1 0-1,0 0 0,0 0 1,0 0-1,0-1 1,1 0-1,-1 0 0,1 0 1,0 0-1,0 0 0,0-1 1,0 1-1,1-1 1,-1 0-1,1-1 0,-1 1 1,1-1-1,-1 0 1,1 0-1,0 0 0,0-1 1,6 1-1,0-1 27,1-1 0,0 0-1,-1-1 1,1 0 0,-1-1 0,0 0-1,0-1 1,0 0 0,16-9 0,-12 4-19,-1 0 0,-1-1 0,1 0 0,-2-1 1,23-24-1,-6-2-7,-2-1 0,-1-1 0,36-75 0,-54 98-30,14-26-32,-1-2 0,22-70 0,-39 97-322,-1 0-1,-1-1 0,0 1 1,-1-1-1,-1 0 0,-1 1 1,0-1-1,-2 0 1,-4-19-1,1 6-1772,6 23 997,-1 1 0,-1-1 0,1 0 0,-1 1 0,-1-1-1,1 1 1,-5-9 0,-4 7-4368,6 8 1802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3:4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7040,'3'-11'17631,"-2"15"-16905,1 6-534,0 0 1,-1 0-1,-1 0 1,1 0-1,-2 14 1,0 1-15,-2 12 165,2-28-268,0 0-1,0 0 0,2 14 0,-1 15 494,0-29-3393,0 1-4337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1:4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15 205 11808,'-15'-20'4352,"39"9"-3361,34-9-287,-22 8 576,9-4-832,5-4 256,17-5-416,19 1-384,12 1 32,2 7-1888,-16 4 1056,-15 7-3775,-20 5 2623,-32 17-4160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3:4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60 169 6048,'2'-5'15179,"5"7"-10799,21 0-5949,-20-1 2741,41 1-848,-1-3 1,53-6-1,-71 4-17,-21 3-261,-1-2 0,0 1 0,0-1-1,0 0 1,10-5 0,-15 6-21,0 0 0,0-1 0,0 1-1,-1-1 1,1 0 0,0 0 0,-1 0 0,1 0-1,-1 0 1,1 0 0,-1-1 0,0 1-1,0-1 1,0 0 0,1-3 0,-2 4-26,0 0-1,-1 0 1,0 0 0,1 0 0,-1 0-1,0 0 1,0 0 0,0 0 0,0 0-1,0 0 1,0 0 0,-1 0 0,1-1-1,-1 1 1,1 1 0,-1-1 0,0 0-1,0 0 1,0 0 0,0 0 0,0 0-1,0 1 1,-1-1 0,-1-1 0,-2-3-49,0 1 0,0 0 0,-1 1 0,0-1 0,-12-6 0,11 7-1,-1 1 0,0 0 0,0 0 0,0 0-1,0 1 1,-1 0 0,1 1 0,-12-1 0,4 1 95,-1 1 1,0 1-1,-21 4 1,28-3 10,-1 0 0,1 1 1,1 0-1,-1 1 1,0 0-1,1 0 1,0 1-1,0 0 1,0 1-1,0 0 1,1 0-1,0 1 1,0 0-1,-7 10 0,3-2 45,-13 23 0,21-31-35,0 0-1,1 1 0,1-1 1,-1 0-1,1 1 1,-2 9-1,3-8-1,1-1 0,-1 0 0,1 1 0,1-1-1,-1 1 1,1-1 0,1 0 0,0 0 0,0 1 0,0-1 0,1-1-1,0 1 1,6 9 0,-7-11-21,1-1-1,0 1 0,0-1 1,1 1-1,0-1 1,0 0-1,0 0 0,0 0 1,1-1-1,0 0 1,0 0-1,0 0 0,0 0 1,1-1-1,-1 0 1,8 3-1,4 0 9,0-1 0,0 0 0,34 4 0,54-2 188,-70-6-1997,0 1 1,56 11 0,8 11-10204,-66-16 8458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4:00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 3328,'-1'-1'161,"2"-10"9219,-1 27-7065,1 279 2615,1-1-3066,3-89 29,-5-204-1434,-6-14 261,3-4-449,2 10-220,0 1-1,0-1 0,-1 1 0,-3-8 1,2 7-49,1-1 0,0 0 1,1 1-1,-1-1 1,2 0-1,-1 0 1,1 0-1,0 0 1,0 0-1,1 0 1,0 0-1,1 1 1,0-1-1,0 0 1,0 1-1,5-9 0,-3 6-54,2-1 0,-1 1 0,1 0-1,1 0 1,0 0 0,0 1-1,1 1 1,0-1 0,1 1 0,14-11-1,-17 15-7,0 0-1,0 0 1,1 0-1,0 1 1,0 0-1,0 0 1,10-2-1,-13 5 40,-1-1 1,1 1-1,-1-1 0,0 1 0,1 0 0,-1 1 0,1-1 1,-1 0-1,0 1 0,1 0 0,-1 0 0,0 0 0,0 0 0,0 1 1,0-1-1,0 1 0,0 0 0,4 2 0,-3-1 29,-1 0 0,0 1-1,0-1 1,1 1 0,-2-1-1,1 1 1,0 0 0,-1 0 0,0 0-1,0 0 1,0 1 0,0-1-1,-1 1 1,0-1 0,0 1 0,0-1-1,0 9 1,0-9 0,-1 0-1,-1 0 1,1-1 0,0 1 0,-1 0-1,0 0 1,0 0 0,0 0 0,0-1 0,-1 1-1,1-1 1,-1 1 0,0-1 0,0 1-1,0-1 1,-1 0 0,1 0 0,-1 0-1,0 0 1,0-1 0,-3 4 0,-3-1 27,0 0 0,1-1 1,-1 0-1,-1 0 1,-10 3-1,-22 8-103,42-15 68,-1 0 0,1 0 1,0 1-1,-1-1 0,1 0 1,-1 0-1,1 0 0,0 1 1,-1-1-1,1 0 0,0 1 1,0-1-1,-1 0 0,1 1 1,0-1-1,0 0 0,-1 1 1,1-1-1,0 1 0,0-1 1,0 0-1,0 1 0,0-1 1,-1 1-1,1-1 0,0 1 1,0-1-1,0 0 0,0 1 1,0-1-1,0 1 0,1-1 1,-1 1-1,0-1 0,0 0 1,0 1-1,0-1 0,0 1 1,1-1-1,-1 0 0,0 1 1,1 0-1,14 18 166,-7-10-106,2 2 171,1 0 1,0 0 0,14 11 0,-10-10-120,21 22 1,-19-19-423,5-39-17449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4:0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58 3328,'13'-6'2390,"-12"6"-2110,0 0 1,0 0 0,-1-1 0,1 1 0,0 0-1,0 0 1,-1-1 0,1 1 0,0 0 0,0-1-1,-1 1 1,1-1 0,0 1 0,-1-1 0,1 1-1,-1-1 1,1 1 0,-1-1 0,1 0 0,-1 1-1,1-1 1,-1 0 0,0 1 0,1-1 0,-1 0 0,0 0-1,1 1 1,-1-2 0,0 1-129,-1 0 0,1 1 0,-1-1 1,1 0-1,0 1 0,-1-1 0,1 1 0,-1-1 0,1 1 1,-1-1-1,0 1 0,1-1 0,-1 1 0,0-1 0,1 1 1,-1-1-1,0 1 0,0 0 0,-21-10 1602,8 6-1311,-1 0 1,0 1-1,0 1 0,0 0 1,0 1-1,0 0 0,-18 2 1,27 0-405,0-1 0,0 1 1,-1 1-1,1-1 0,0 1 0,-9 4 1,13-5-15,0 0 0,0 0 0,0 0 0,0 0 0,0 1 0,0-1 0,1 1 0,-1-1 0,0 1 0,1 0 1,-1 0-1,1-1 0,0 1 0,0 0 0,0 0 0,0 0 0,0 0 0,0 1 0,0-1 0,0 0 0,0 4 0,-1 22 341,2 1 1,0-1-1,8 47 0,0 8-7,-7-44-359,4 49-16,-4-52-1450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4:0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14 129 6560,'-4'-17'2976,"-1"14"-2592,0-1 2112,10 4-1440,-5-8 1824,9 3-1633,1-7 577,-2 4-1088,10-3 160,1 2-544,2-6-128,2 7-128,4-4-224,0 7 64,-1-1-1312,6 1 768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4:0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 4384,'-9'-11'9701,"11"13"-9251,0 0 1,1 1-1,-1-1 0,0 0 1,1 0-1,0-1 1,0 1-1,-1 0 0,1-1 1,0 0-1,0 1 0,0-1 1,0 0-1,7 0 1,8 3-5,24 1 1,-36-4-192,192 3 1734,-124-5-1418,31-5-200,-1 0-508,-92 9-303,-8 1-1862,-4 2-3585,-3 1 3205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0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21 2080,'13'-21'10711,"-13"22"-10542,-10 17 1895,-14 26-1214,3 1 1,-19 55 0,-22 101 703,17 26-62,40-194-1341,-6 47 282,4 1-1,4 0 1,3 1 0,3-1 0,16 84 0,12-10-212,-25-133-423,1 0 0,1-1 0,1 0 0,23 38 0,-29-54-255,0 0 1,1 0 0,0-1 0,-1 1-1,1-1 1,1 0 0,-1 0-1,8 5 1,14 6-1698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0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59 3232,'-8'-11'19706,"13"7"-18853,4 1-564,1 1-1,0 0 1,0 1-1,21 0 1,-11 0-153,66-7 437,34-2-415,-93 10-369,40 0 401,-57-1-1265,-1 0-1,0 0 1,1-1 0,15-5-1,-18 4-2600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0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52 2656,'0'-2'292,"0"0"-66,0 1 0,0-1 0,0 1 0,0-1 0,-1 1-1,1-1 1,0 1 0,0-1 0,-1 1 0,1-1 0,-1 1-1,0 0 1,1-1 0,-2-1 0,-1-5 1654,3 7-1714,0 1 0,0-1 0,0 0 0,0 1 0,0-1 0,0 1 0,0-1 0,0 1 0,-1-1 0,1 1 0,0-1 0,0 1 0,-1-1 0,1 1 0,0-1 0,-1 1 0,1-1 0,0 1 0,-1 0 0,1-1 0,-1 1 0,1-1 0,-1 1 0,1 0 0,-1 0 0,1-1 0,-1 1 0,-5-4 4306,2 12-3542,2-3-779,0 0-1,0-1 1,0 1-1,1 0 1,0 1 0,-1 9-1,1 33 335,1-45-456,3 160 1080,7 156 321,-7-83 143,-4-235-1147,-1-6-232,-1-8-14,6-65-239,-3 69 18,0 0 0,1 0 1,0 0-1,1 0 0,0 1 0,0-1 0,1 1 0,0-1 0,0 1 0,1 0 0,0 0 1,0 1-1,1-1 0,9-10 0,-5 7-32,0 1 0,1 0-1,0 1 1,0 1 0,1-1 0,17-10 0,-23 16 47,0 1 0,0-1 0,1 1 1,-1 0-1,0 0 0,1 1 0,-1-1 0,1 1 0,0 0 1,-1 1-1,1 0 0,0-1 0,-1 2 0,1-1 1,0 1-1,-1 0 0,1 0 0,5 2 0,-6-2 57,-1 1 0,0 0-1,0 0 1,0 0-1,-1 0 1,1 0 0,0 1-1,5 5 1,-8-7-5,0 1 0,0-1 1,0 0-1,-1 0 0,1 0 0,-1 1 0,1-1 1,-1 0-1,1 1 0,-1-1 0,0 1 1,1-1-1,-1 1 0,0-1 0,0 0 0,0 1 1,0-1-1,0 1 0,-1-1 0,1 1 1,0-1-1,-1 0 0,1 1 0,-1-1 0,1 0 1,-1 1-1,1-1 0,-1 0 0,0 0 1,0 0-1,-1 2 0,-3 4 64,-1-1 0,0 0 0,0 0 1,0 0-1,0 0 0,-1-1 0,0-1 0,-11 7 0,-65 26 210,78-35-286,-7 3-154,-1-1-1,-19 4 1,32-8 124,-1 0 0,1 0-1,0 0 1,-1 0 0,1 0 0,0 0 0,-1 0-1,1 0 1,0 0 0,-1 1 0,1-1 0,0 0-1,-1 0 1,1 0 0,0 0 0,0 0 0,-1 1 0,1-1-1,0 0 1,0 0 0,-1 0 0,1 1 0,0-1-1,0 0 1,0 0 0,-1 1 0,1-1 0,0 0-1,0 0 1,0 1 0,0-1 0,0 0 0,-1 1 0,9 8-70,20 6 536,-24-13-365,115 65 459,-111-61-487,0 0 0,0 0 1,0 1-1,9 12 0,1 0-1282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0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 8384,'-13'-5'12981,"1"39"-11253,6-2-946,-3 54-1,8-76-873,1 1 0,1-1-1,0 0 1,0 0 0,1 0-1,0 0 1,1 0-1,0 0 1,7 15 0,-9-23-202,0 0 1,0 0-1,0 0 1,0 0-1,0-1 1,1 1-1,-1 0 1,1 0-1,-1-1 1,3 2-1,7 1-3608,2-1 1572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05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10464,'-19'-9'4736,"9"6"-4096,7 0-448,6 6-224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1:4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4 181 8064,'-4'-16'2976,"26"12"-2304,28-4-192,-14 0 1056,22-4-928,22-8 128,56-8-448,12 3-128,5 2-96,27 3-1248,4 8 640,-13 7-7104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06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53 7136,'-17'-2'2408,"6"0"1383,21 1 1700,55 1-1267,138-24-2773,-19 2-4406,-127 20 1312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0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7296,'6'4'5020,"14"11"-2457,4 2-1282,-6-5-263,1 1-283,0 0 0,-1 1 0,-1 1 0,31 34 0,-30-25-355,-2 1-1,-1 1 1,0 0 0,-2 1 0,-1 0 0,13 46 0,-12-23 88,-1 2 0,8 103 1,-17-91-369,-3-1 0,-3 1 0,-2-1 0,-3 0 0,-3-1 0,-3 0 0,-34 97 0,40-138-996,-1 0 0,-15 26 0,6-14-502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07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 4736,'-9'-2'11704,"3"11"-10449,-4 4-247,-7 0 208,8-6-767,0 0 0,0 0 0,1 1 0,-9 10 1,15-15-141,5-10-220,-1 3 40,0-1 0,0 1 0,-1-1 1,1 1-1,0-7 0,-11 17 1128,3-3-914,7-4 62,0-6-168,-1-2-276,0 9-13,0 0 1,0 0-1,0 0 1,0 0 0,0 0-1,0 0 1,0 0-1,0 0 1,0-1 0,0 1-1,0 0 1,0 0-1,0 0 1,1 0-309,-1 0 309,0 0-1,0 0 1,0 0 0,0 0-1,0 0 1,0 0-1,0 0 1,0 0 0,1 0-1,-1 0 1,0 0-1,0 0 1,0 0 0,0 0-1,0 0 1,0 0-1,0 0 1,0 0 0,0 0-1,0 0 1,0 0-1,1 0 1,-1 0 0,0 0-1,0 0 1,0 0-1,0 0 1,0 0 0,0 0-309,0 0 308,0 1 1,0-1 0,0 0-1,0 0 1,0 0-1,0 0 1,0 0 0,1 0-1,-1 0 1,0 0-1,0 0 1,10 5-8487,-2-5 5386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09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6880,'-2'2'1647,"2"-2"-1482,0 1-1,0-1 1,0 0 0,-1 0 0,1 0-1,0 0 1,0 0 0,0 0 0,-1 0-1,1 0 1,0 0 0,0 0-1,-1 1 1,1-1 0,0 0 0,0 0-1,-1-1 1,1 1 0,0 0-1,0 0 1,-1 0 0,1 0 0,0 0-1,0 0 1,0 0 0,-1 0 0,1 0-1,0 0 1,0 0 0,-1-1 329,1 1-329,1 4 262,-1 1 0,1-1 0,-1 1 0,0-1-1,0 1 1,0 4 0,-1 11 339,3 42 576,-1-20-333,8 52 0,-1 6-427,-7-72 24,2 0 0,7 38 0,-10-64 141,0-4-235,-13-74 181,10 50-628,1 1 0,2-47 1,0 28 143,1 28-180,0-1 0,1 1 0,0 0 0,2 0 0,0 1 0,10-27 0,-12 38-14,0 0-1,0 0 1,0 1 0,0-1-1,1 1 1,-1-1 0,1 1-1,0 0 1,0 0 0,0 0 0,0 1-1,1-1 1,3-2 0,-5 4-9,0 1 1,0-1-1,0 0 1,0 1-1,0-1 1,1 1 0,-1 0-1,0 0 1,0 0-1,0 0 1,0 0-1,0 0 1,1 0-1,-1 1 1,0-1 0,0 1-1,0-1 1,0 1-1,0 0 1,0 0-1,0 0 1,0 0-1,-1 0 1,1 0 0,0 1-1,-1-1 1,2 2-1,35 36-98,-26-25-2518,16 14 0,-19-21 978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09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10400,'-18'-12'5312,"23"12"-2785,-2 0-1503,7 0 576,8 7-960,9-7-160,4 5-288,1-10-64,3 5-64,6-3-192,-6 3 64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1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467 589 4224,'-10'-3'7349,"-10"-6"-1365,7 8-4809,1 0 1,-23 2-1,8 1-525,9-2-531,-1 1 0,0 1 0,1 1 0,0 1 0,0 0 0,0 2 0,0 0 1,1 0-1,0 2 0,0 0 0,1 1 0,0 1 0,0 0 0,-22 21 0,31-25-158,1 0-1,0 1 1,1 0-1,-1 0 1,1 0-1,1 0 0,-1 1 1,1 0-1,1 0 1,-1 0-1,1 0 1,1 1-1,-3 9 1,4-11 18,1-1 0,-1 0 0,1 0 0,0 0 0,0 1 1,1-1-1,0 0 0,0 0 0,1 0 0,-1 0 0,1 0 0,1 0 1,-1 0-1,1-1 0,0 1 0,0-1 0,0 0 0,1 0 1,7 8-1,-3-5 32,1-1 1,-1 0-1,2 0 1,-1-1-1,1 0 1,0 0 0,0-1-1,1-1 1,13 5-1,-11-5 41,0-1-1,0 0 1,1 0-1,-1-2 1,1 1 0,-1-2-1,22-1 1,-29 0-6,0 0 1,0 0-1,0-1 1,-1 1-1,1-1 1,0 0-1,-1-1 1,0 0-1,1 0 1,-1 0-1,0 0 1,-1-1-1,6-4 1,-4 2 2,-1 0 1,0-1 0,0 1-1,0-1 1,-1 0-1,0 0 1,0-1-1,-1 1 1,4-15-1,9-35 131,-3 0 1,-2-2-1,-3 1 0,1-98 0,-12 52 114,-26-186-1,26 271-267,1 7 43,1 0-1,-2 0 0,0 0 1,-8-21-1,7 30-222,1 8 26,0 16 10,-1 67 771,11 130 0,-5-184-519,6 97 292,11 178-191,-18-291-394,8 60 452,-8-67-840,2 0 0,0 0-1,0 0 1,9 18 0,-8-25-1992,-2-12-1265,1-7 339,6-21-3489,4-3 2218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1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2720,'0'-2'312,"0"0"0,0 0 0,0 1 0,1-1 0,-1 0 0,1 1 0,-1-1-1,1 1 1,0-1 0,-1 1 0,1-1 0,0 1 0,2-3 0,1-3 1593,-1-3-872,-1-9 5146,-2 6 1707,0 17-6942,-3 31-774,2-25-159,0 0 0,0 0-1,1 12 1,5 93 443,-1-51-318,-4-36-3686,-13-28-8049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1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23 213 6720,'-17'-2'3028,"17"2"-2932,0 0-1,0 0 0,0 0 1,-1 0-1,1 0 0,0 0 1,0 0-1,0 0 0,-1 0 0,1 0 1,0 0-1,0 0 0,-1 0 1,1 0-1,0 0 0,0 0 1,0 0-1,0 0 0,-1-1 0,1 1 1,0 0-1,0 0 0,0 0 1,0 0-1,-1 0 0,1 0 1,0-1-1,0 1 0,0 0 1,0 0-1,0 0 0,0-1 0,0 1 1,-1 0-1,1 0 0,0 0 1,0-1-1,0 1 0,0 0 1,0 0-1,0 0 0,0-1 1,0 1-1,0 0 0,0 0 0,0 0 1,0-1-1,0 1 0,0 0 1,0 0-1,1 0 0,-1-1 1,1-13 5530,2 10-5139,0 1-1,0-1 1,0 1-1,1 0 1,-1 0-1,1 0 1,6-3 0,10-8 281,-4 0-445,1 1-1,0 1 0,1 1 0,1 0 1,-1 2-1,40-15 0,-55 23-266,1 0 0,-1 0 0,1 0 0,-1 1 0,1-1-1,-1 1 1,1 0 0,-1 0 0,1 0 0,-1 1 0,1-1 0,-1 1 0,1 0 0,-1 0-1,1 0 1,-1 0 0,4 3 0,0 0 75,-1 1-1,1 1 1,-1-1-1,0 1 1,-1 0 0,7 9-1,-8-11-93,0 0-1,-1 1 1,1-1 0,1-1-1,-1 1 1,1 0 0,9 5-1,-12-9-32,0 1 0,0 0 0,0 0 1,0-1-1,0 1 0,0-1 0,0 0 0,0 0 0,1 0 0,-1 0 0,0 0 0,0 0 0,0 0 0,0-1 0,0 1 0,0-1 0,0 1 0,0-1 0,0 0 0,0 0 1,0 0-1,0 0 0,-1 0 0,4-2 0,3-5-426,0 0 1,0 0-1,0 0 1,10-17 0,-10 14-1486,0 1 1,1 0-1,17-16 1,-23 24 1017,0-1 0,0 1 0,1 0 0,0 0 0,4-2 1,18-1-2696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1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85 5472,'-11'-16'1760,"9"9"-1051,2-19 1693,0-4 5484,-1 25-6001,-2 8-747,-2 12-428,-3 23 193,1 1 0,-4 64 0,9 82-1724,2-112-3387,0-69 2389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1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 11392,'-18'0'5823,"23"0"-3551,3 0-1376,20 0 832,4 0-992,16-3 160,2 3-544,5-4-64,-2 8-160,-3-4 64,-5 0-128,-9 0-448,-4 3 192,-6-3-3840,-4 5 2176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1:4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226 800 3968,'7'-5'751,"0"1"0,0-1 0,0 1 0,10-4-1,-15 7-425,0 0 0,0 0 0,-1 0-1,1 0 1,-1-1 0,1 1-1,-1 0 1,1-1 0,-1 1-1,0 0 1,1-1 0,0-2-1,-2 3-128,1 1-1,-1-1 0,1 0 0,-1 0 0,0 0 0,0 0 0,1 0 1,-1 0-1,0 0 0,0 1 0,0-1 0,0 0 0,0 0 0,0 0 1,0 0-1,0 0 0,-1 0 0,1 0 0,0 0 0,0 0 0,-1 1 1,1-1-1,-1 0 0,1 0 0,-1 0 0,1 1 0,-2-2 0,2 1-121,-1 1-1,1-1 0,-1 1 0,0 0 0,1-1 0,-1 1 0,0 0 0,1-1 0,-1 1 0,0 0 0,1 0 0,-1-1 0,0 1 1,0 0-1,1 0 0,-1 0 0,0 0 0,0 0 0,0 0 0,1 0 0,-1 0 0,-1 1 0,-17 6 211,15-5-163,-22 8 152,1 1 1,0 2 0,1 1-1,-29 21 1,44-28-212,1 0 0,0 1 0,0-1 0,1 1 0,0 1 0,1-1 0,0 1 0,0 0 0,1 1 0,0 0 0,0-1 0,1 1 0,0 1 0,-1 10 0,4-18-30,0 0-1,1 1 1,-1-1 0,1 1-1,0-1 1,0 1-1,1-1 1,-1 0 0,1 1-1,-1-1 1,3 7-1,-2-8-12,0-1 1,0 1-1,0-1 0,-1 1 0,1-1 0,1 0 0,-1 1 1,0-1-1,0 0 0,0 0 0,1 0 0,-1 0 0,0 0 0,1 0 1,-1 0-1,1-1 0,-1 1 0,1 0 0,0-1 0,-1 1 0,1-1 1,-1 0-1,1 1 0,0-1 0,-1 0 0,4 0 0,7-1 41,0 0-1,-1-1 0,1-1 0,0 0 1,0 0-1,-1-1 0,0 0 1,14-8-1,84-54 15,-19-1-266,-90 67 179,1-1-1,-1 1 1,0 0-1,1 0 1,-1 0-1,0-1 1,0 1-1,1 0 1,-1 0-1,0 0 1,1 0-1,-1 0 1,0 0-1,1-1 1,-1 1-1,1 0 1,-1 0-1,0 0 1,1 0-1,-1 0 1,0 1-1,1-1 1,-1 0-1,0 0 1,1 0-1,-1 0 1,0 0-1,1 0 1,-1 0-1,0 1 1,1-1-1,-1 0 1,0 0-1,0 0 1,1 1-1,-1-1 1,0 0-1,0 1 1,1-1-1,-1 0 1,0 0-1,0 1 1,0-1-1,0 0 1,1 1-1,-1-1 1,0 0-1,0 1 1,0-1-1,0 0 1,0 1-1,0-1 1,0 0-1,0 1 1,0-1-1,0 1 1,0-1-1,1 31 30,-1-21-86,2 6 97,1 0-1,0 0 1,1 0 0,1 0-1,0-1 1,2 1 0,-1-2-1,12 19 1,-18-32-12,1 0 0,-1 0 1,1-1-1,-1 1 0,1 0 0,0 0 0,-1-1 1,1 1-1,0 0 0,0-1 0,-1 1 0,1-1 0,0 1 1,0-1-1,0 1 0,0-1 0,-1 1 0,1-1 1,0 0-1,0 0 0,0 1 0,0-1 0,0 0 1,0 0-1,0 0 0,0 0 0,0 0 0,0 0 1,0 0-1,0-1 0,1 1 0,0-1 13,1 0 0,-1 0 0,0 0 0,0-1 0,0 1 0,0 0 0,0-1 0,0 0 0,0 1-1,-1-1 1,3-3 0,2-3 28,0-1-1,-1 0 0,0 0 0,-1 0 1,0 0-1,-1-1 0,4-12 1,9-73 464,-13 69-480,-2 20-144,-1 1-1,1 0 1,-1-1 0,0 1-1,-1-1 1,1 1 0,-1 0 0,-2-9-1,4 12-378,6 2 333,14 4 292,-10-2-152,19 1 85,0-1-1,48-3 1,-55 0-70,102-8-21,24-1 187,-125 8-229,-19 1 60,1 1 0,0-1 0,-1 1 0,7 1 0,-3 3 35,-9-4-30,1 1 0,-1 0 0,1-1 0,-1 1-1,1 0 1,-1-1 0,0 1 0,1 0 0,-1 0-1,0-1 1,1 1 0,-1 0 0,0 0 0,0 0-1,0-1 1,0 1 0,0 0 0,0 0 0,0 0-1,0-1 1,0 1 0,0 0 0,0 0 0,-1 0-1,1-1 1,0 1 0,-1 0 0,0 1 0,-15 24 66,9-16-61,4-5 5,-9 16 36,-19 42 1,28-57-34,1 0-1,0 0 1,1 0-1,-1 0 1,1 0 0,0 0-1,1 0 1,-1 1-1,1-1 1,1 0-1,-1 0 1,3 12 0,-3-17-14,0 0 0,1-1 0,-1 1 0,0 0 0,1 0 0,-1-1 0,1 1 0,-1 0 0,0 0 0,1-1 0,0 1 0,-1-1 0,1 1 0,-1 0 0,1-1 0,0 1 0,-1-1 1,1 1-1,0-1 0,-1 0 0,1 1 0,0-1 0,0 0 0,0 1 0,-1-1 0,1 0 0,0 0 0,0 0 0,0 0 0,0 0 0,-1 0 0,1 0 0,0 0 0,0 0 0,0 0 0,0 0 0,-1 0 1,1-1-1,2 0 0,1 0 49,0-1 0,0 0 1,0 0-1,0-1 0,0 1 1,4-4-1,65-61 382,-6 5-282,-65 61-154,47-39 22,-2-3-1,65-74 1,105-182-145,-181 243 47,-1-2 0,45-108 1,-73 142-238,-7 23 297,0 1-1,0 0 1,0-1 0,0 1 0,0 0 0,0-1-1,0 1 1,0 0 0,0-1 0,0 1 0,0 0 0,0-1-1,0 1 1,0 0 0,0 0 0,0-1 0,-1 1 0,1 0-1,0-1 1,0 1 0,0 0 0,0 0 0,-1-1-1,1 1 1,-1 0-6,1 0-1,-1 0 0,0 0 0,1 0 1,-1 0-1,1 0 0,-1 0 1,1 0-1,-1 1 0,0-1 1,1 0-1,-1 0 0,1 0 0,-1 1 1,1-1-1,-1 0 0,1 1 1,0-1-1,-1 1 0,-15 12-56,1 0-1,1 0 1,0 2-1,1-1 1,1 2 0,-14 20-1,-52 108 74,61-110-17,-45 81-20,-38 81-4,85-162 98,1 1-1,2 1 0,-13 63 1,23-87 6,0 0 1,1-1 0,1 1-1,1 20 1,-1-30-33,0-1 1,0 1-1,1 0 0,-1-1 1,0 1-1,1-1 1,-1 1-1,1-1 0,0 1 1,-1-1-1,1 0 1,0 1-1,0-1 0,0 0 1,0 0-1,0 1 0,0-1 1,0 0-1,0 0 1,0 0-1,1 0 0,-1 0 1,0-1-1,1 1 0,-1 0 1,1-1-1,-1 1 1,1 0-1,-1-1 0,1 0 1,-1 1-1,4-1 1,0 0 10,1 0 1,0-1 0,-1 0 0,1 0-1,0 0 1,-1-1 0,1 0 0,5-2 0,17-8 39,0-2 1,0 0 0,-2-2 0,0-1 0,25-21 0,-32 21-83,0 0 0,-1-2 0,-1 0 0,-1-1 0,0 0 0,20-38 0,64-141 18,-23 42 75,-34 71 37,39-111 1,-70 169-129,-8 20-50,-1 1 1,0 0-1,3-16 0,-6 15-47,-3 6-20,1 3 105,1 0 0,0-1-1,0 1 1,0 0-1,0 0 1,0 0 0,1 0-1,-1 0 1,0 0-1,-1 2 1,-14 24 10,0 1-1,2 0 1,1 1 0,1 1-1,-10 42 1,-41 198 279,-12 53 108,63-283-388,-13 62 423,25-102-402,0 0 0,0 1 1,0-1-1,0 0 1,0 1-1,0-1 1,0 0-1,0 0 1,-1 1-1,1-1 0,0 0 1,0 1-1,0-1 1,0 0-1,1 1 1,-1-1-1,0 0 1,0 0-1,0 1 0,0-1 1,0 0-1,0 1 1,0-1-1,1 0 1,-1 0-1,0 1 1,0-1-1,0 0 0,0 0 1,1 1-1,-1-1 1,9-4 221,11-15 32,-20 19-267,17-20 157,26-43 0,-13 17-226,-26 39 25,1 1 0,-1-1 0,1 1 0,1 0-1,-1 1 1,1-1 0,0 1 0,10-7 0,-15 12 27,0-1 0,0 1 0,0 0 1,-1-1-1,1 1 0,0 0 0,0 0 0,0 0 0,-1 0 0,1 0 0,0 0 0,0 0 0,0 0 1,0 0-1,-1 0 0,1 0 0,0 0 0,0 1 0,0-1 0,-1 0 0,1 1 0,0-1 0,0 0 1,-1 1-1,1-1 0,0 1 0,-1-1 0,1 1 0,0-1 0,-1 1 0,1 0 0,0 0 0,2 4-32,-1-1 0,1 0 0,-1 1 0,3 6 0,1 1 17,34 52 206,-28-43-139,1-1-1,1 0 1,19 21 0,-25-32-167,0-1 0,0 0-1,1 0 1,0-1 0,0 0 0,1-1 0,0 0 0,18 8 0,-25-13-306,0 0 0,0 0 0,0 0 1,0-1-1,0 1 0,1-1 0,-1 0 0,0 1 1,0-2-1,0 1 0,6-1 0,-8 1 151,0-1 0,0 1 0,0 0-1,0-1 1,0 1 0,0-1 0,0 1 0,0-1 0,-1 0 0,1 1-1,0-1 1,0 0 0,0 0 0,-1 0 0,1 1 0,0-1-1,-1 0 1,1 0 0,-1 0 0,1 0 0,-1 0 0,1 0 0,-1 0-1,0 0 1,1 0 0,-1-1 0,0 1 0,0 0 0,0 0-1,0 0 1,0 0 0,0 0 0,0 0 0,-1-2 0,1 2 77,0 0 1,0 0 0,0 0 0,-1 0 0,1 0-1,0 0 1,-1 0 0,1 1 0,-1-1-1,1 0 1,-1 0 0,1 0 0,-2-1-1,-18-16-3786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1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21 9312,'-18'-14'2981,"16"13"-2779,1 1 0,-1-1-1,1 0 1,-1 0 0,0 1 0,1-1 0,-1 1 0,0-1-1,1 1 1,-1 0 0,0 0 0,1 0 0,-1 0-1,0 0 1,0 0 0,1 0 0,-1 0 0,-2 1 0,-5 7 1115,-5 6-376,0 1-1,1 1 1,1 0 0,-15 27 0,-4 12-63,-42 73 708,60-108-1361,1-3-14,2 1 0,-12 24 0,6-3-114,1 0 0,2 1 0,2 1 0,1-1 0,-5 55 0,12-47 53,2 0 0,2-1 0,2 1 0,2-1 1,13 54-1,-8-57-18,51 241 474,-50-212-79,5 145 0,-18-195-397,0 0 0,-1 1 0,-2-2 0,-14 46 0,16-57-141,-1 0 0,-1-1 0,0 0 0,0 1 0,-1-2 0,0 1 0,-1-1 0,0 0-1,-14 14 1,9-12-444,-1 0 0,-1-1 0,0 0-1,0-1 1,-31 14 0,8-7-2137,7-3 805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19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85 3712,'-1'-1'145,"1"0"0,-1-1 0,1 1 0,-1-1 0,1 1 0,0-1 0,-1 0 0,1 1 0,0-1 1,0 1-1,0-1 0,0 1 0,1-1 0,-1 1 0,0-1 0,1 1 0,-1-1 0,1 1 0,-1-1 0,1 1 0,0-1 0,-1 1 0,1 0 0,1-2 0,0 1 510,-1 0 0,0 0-1,0 0 1,0 0-1,-1 0 1,1 0-1,0 0 1,-1 0-1,1 0 1,-1 0 0,0 0-1,0 0 1,0 0-1,0-4 1,0 6-614,0 0-1,0 0 1,0 0 0,0 1 0,0-1-1,0 0 1,0 0 0,0 0 0,0 0-1,0 0 1,0 0 0,0 0 0,0 0-1,0 0 1,0 0 0,0 0 0,0 0-1,0 0 42,0 0-41,-1 0-1,1 1 1,0-1 0,0 0 0,0 0-1,0 0 1,0 0 0,0 0 0,0 0-1,0 0 1,0 0 0,0 0 0,0 0-1,0 0 1,0 0 0,0 0 0,0 0-1,-1 0 1,1 0 0,0 0 0,0 0-1,0 0 1,0 0 0,0 0 0,0 0-1,0 0 1,0 0 0,0 0 0,0 0-1,0 0 1,0 0 0,0-1 0,0 1-1,-1 0 42,1 0-41,0 0-1,0 0 1,0 0 0,0 0 0,0 0-1,0 0 1,0 0 0,0 0 0,0 0-1,0 0 1,0 0 0,0-1 0,-3 6 736,-3 5-485,1 0 0,1 0 0,0 1 0,0 0 0,1 0 0,-3 17 0,1-4 37,-4 11-9,2 1 0,-5 56 0,11-9 254,10 86-1,-2-89-240,26 115 1,-23-152-198,4 19-11,-12-54-21,1-1 0,0 0 0,0 1 0,1-1 0,7 11 0,-10-16-53,0-1 1,0 1 0,1-1-1,-1 1 1,0-1-1,1 0 1,-1 1-1,1-1 1,-1 0 0,1 0-1,0 0 1,0 0-1,-1 0 1,1 0 0,0-1-1,0 1 1,0-1-1,0 1 1,0-1-1,0 0 1,2 1 0,-1-2 1,1 1 0,-1-1 0,0 0 0,0 0 0,0 0 0,0 0 0,0 0 0,0-1 0,0 1 1,-1-1-1,6-4 0,4-5 34,0 0 0,-1-1 0,-1 0-1,10-15 1,-15 21-64,92-139 368,-24 33-62,-53 83-257,2-1-55,-1-1 0,27-57 0,-33 51 49,-2-1-1,14-65 1,-23 78-545,-2 0 0,-1 0-1,0 0 1,-2-1 0,-1 1 0,-6-27 0,5 38-1313,0 0 0,-9-24 0,3 13-582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2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26 129 7968,'-18'-3'3543,"11"0"-1969,7 3-1523,0 0 1,0 0-1,0 0 1,0 0-1,0 0 1,0 0 0,0 0-1,0 0 1,0 0-1,0-1 1,0 1-1,0 0 1,0 0-1,0 0 1,0 0-1,-1 0 1,1 0-1,0 0 1,0 0 0,0-1-1,0 1 1,0 0-1,0 0 1,0 0-1,0 0 1,0 0-1,0 0 1,1 0-1,-1 0 1,0-1-1,0 1 1,0 0 0,0 0-1,0 0 1,0 0-1,0 0 1,0 0-1,0 0 1,0 0-1,0 0 1,0 0-1,0-1 1,3-9 3798,12-5-1736,32-26-1,-25 23-1636,-19 15-378,3-2 115,0 0 0,1 0 0,11-6 0,-17 10-186,0 1 0,1-1 0,-1 0 0,0 1 0,1-1 0,-1 1 0,0 0 0,1-1 0,-1 1 0,1 0 0,-1 0 0,0 0 0,1 0-1,-1 0 1,1 0 0,-1 0 0,1 0 0,-1 1 0,0-1 0,1 0 0,-1 1 0,0-1 0,1 1 0,-1 0 0,0-1 0,0 1 0,1 0 0,0 1 0,1 1-20,-1 0 0,1 1 0,-1-1 0,0 1 0,0 0 0,0 0 1,-1-1-1,1 1 0,-1 0 0,0 0 0,0 0 0,0 6 0,1 1 22,-1 1-1,-1-1 1,-1 16 0,-1-13-4,-1 0 0,0 0 0,-1 0 1,-1-1-1,0 1 0,-7 14 0,-48 77 375,34-62-68,6-10 477,26-34-686,1 0 0,-1 0 0,10-4 0,-2 1-84,-1 1 0,1 0 0,-1 1 0,1 0 0,14 1 0,1 1-2117,39 7 0,-36-3 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2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89 207 3392,'-1'0'101,"1"0"0,-1 0 0,1 0 0,-1 0 0,1-1 0,-1 1 0,1 0 0,0 0 0,-1 0 0,1-1 0,-1 1 0,1 0 0,0-1 0,-1 1 0,1 0 0,0-1 0,-1 1 0,1-1 0,0 1 0,-1-1 0,1 1 0,0 0 0,0-1 0,0 1 0,-1-1 0,1 0 0,4-14 4297,1-1 1326,-4-1 1853,-1 17-7544,0 0 1,0 0-1,0 0 0,0 0 0,0 0 1,0 0-1,0 0 0,0 0 1,0 0-1,0 0 0,0 0 1,0-1-1,0 1 0,0 0 1,0 0-1,0 0 0,0 0 0,0 0 1,0 0-1,0 0 0,0 0 1,0 0-1,0 0 0,0 0 1,0 0-1,0 0 0,0 0 1,0-1-1,0 1 0,0 0 0,0 0 1,0 0-1,0 0 0,0 0 1,1 0-1,-1 0 0,0 0 1,0 0-1,0 0 0,0 0 1,0 0-1,0 0 0,0 0 0,0 0 1,0 0-1,0 0 0,0 0 1,0 0-1,0 0 0,1 0 1,-1 0-1,0 0 0,0 0 1,0 0-1,0 0 0,0 0 0,0 0 1,0 0-1,0 0 0,0 0 1,0 0-1,0 0 0,0 1 1,0-1-1,0 0 0,0 0 1,17 2 273,116-10 247,-110 5-475,0-1-1,0-1 1,38-14 0,-57 17-57,-1 0-1,1 1 1,0-1 0,-1-1 0,1 1-1,-1 0 1,0-1 0,5-4 0,-7 6-17,0 0 0,-1 0 0,1 0 0,0 0 0,-1 0 0,1-1 0,-1 1 0,1 0 0,-1 0 0,1 0 0,-1-1 1,0 1-1,0 0 0,1 0 0,-1-1 0,0 1 0,0 0 0,0 0 0,-1-1 0,1 1 0,0 0 0,0 0 0,-1-1 0,1 1 0,0 0 0,-1 0 0,0 0 0,1 0 1,-1 0-1,0 0 0,1 0 0,-1 0 0,-1-2 0,-3-2-28,0 1 0,0 0 0,0 0 1,-1 0-1,1 0 0,-1 1 0,0 0 0,0 0 1,0 1-1,0 0 0,0 0 0,-1 0 0,1 1 0,0-1 1,-1 2-1,0-1 0,-6 1 0,1-1-22,-1 2-1,0 0 0,0 0 1,1 1-1,-1 1 0,1 0 1,0 0-1,-14 7 1,14-4 131,0 0 0,-1 1 0,2 0 0,-1 1-1,1 1 1,1 0 0,-15 15 0,19-17-15,0 0 0,0 1-1,0 0 1,1 0 0,1 1-1,-1-1 1,1 1 0,1 0-1,0 0 1,0 0 0,-2 16-1,2-5-6,2 0 0,1 0 0,0 0 0,2 0 0,0 0 0,1-1 0,1 1 0,1-1 0,0 1 0,12 24 0,-14-37-57,1 0 0,0 0-1,1 0 1,-1-1 0,1 1-1,0-1 1,1 0-1,-1-1 1,1 1 0,0-1-1,14 8 1,-12-9-47,0 0 1,0-1-1,0 0 1,0 0-1,0-1 1,1 0-1,-1 0 1,1-1-1,0-1 1,-1 1-1,10-1 1,18-3-2523,0-1 0,59-15 0,13-13-7613,-62 16 5946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23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 9792,'-16'-5'5438,"15"5"-5146,1 0 0,-1 0 1,1 0-1,0 0 1,-1 0-1,1 0 0,-1 0 1,1 0-1,-3 3 2631,2-2-2630,-3 1 2616,14-3-2053,339 1 1256,-349-1-2121,0 1 1,0 0-1,1 0 0,-1 0 1,0 0-1,0 0 0,0 0 1,0 0-1,0 0 0,1 0 1,-1 0-1,0 0 0,0 0 1,0 0-1,0 0 0,0 0 1,1 0-1,-1 0 0,0 0 1,0 0-1,0 0 0,0 0 1,0 0-1,1 0 0,-1 0 1,0 0-1,0 0 1,0 0-1,0 0 0,0 1 1,1-1-1,-1 0 0,0 0 1,0 0-1,0 0 0,0 0 1,0 0-1,0 0 0,0 1 1,0-1-1,0 0 0,0 0 1,1 0-1,-1 0 0,0 0 1,0 1-1,0-1 0,0 0 1,0 0-1,0 0 0,0 0 1,0 0-1,0 1 1,0-1-1,0 0 0,0 0 1,0 0-1,0 0 0,0 0 1,-1 1-1,1-1 0,0 0 1,0 0-1,0 0 0,0 0 1,0 1-1,-9 7-935,6-5 505,-27 29-4003,14-12 2388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24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11296,'0'0'5077,"-7"2"-2581,-1 6-1871,1 1-1,-1 1 1,2-1 0,0 1 0,0 1 0,1-1 0,0 1 0,0-1 0,1 1-1,-4 22 1,5-17-587,0 0-1,2-1 1,0 1-1,0 0 1,2 0-1,0 0 0,5 26 1,-1-18-155,1 2-1190,10 32 0,-16-57 1043,1 1 1,-1-1-1,1 0 0,-1 0 0,1 0 0,-1 0 0,1 1 0,0-1 0,-1 0 1,1 0-1,0 0 0,0-1 0,0 1 0,0 0 0,0 0 0,0 0 1,0-1-1,0 1 0,0 0 0,1 0 0,8 2-2146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24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11456,'-24'-16'5215,"21"16"-4543,-2 0 128,10 0-576,-5 3-928,3 10 352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2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46 7232,'-5'-26'3245,"5"12"784,0 13-3930,0 1 0,0 0 0,0-1 0,0 1 0,0 0-1,0 0 1,0-1 0,1 1 0,-1 0 0,0 0 0,0-1 0,0 1 0,1 0 0,-1 0-1,0 0 1,0-1 0,1 1 0,-1 0 0,0 0 0,1 0 0,-1 0 0,0 0-1,0-1 1,1 1 0,-1 0 0,0 0 0,1 0 0,-1 0 0,0 0 0,1 0-1,-1 0 1,0 0 0,0 0 0,1 0 0,-1 0 0,0 0 0,1 0 0,-1 1-1,0-1 1,1 0 0,-1 0 0,0 0 0,0 0 0,1 0 0,-1 1 0,0-1-1,0 0 1,1 0 0,-1 1 0,2 7 325,-1 0-1,1 0 1,-1 0 0,-1 16-1,0-8-82,-10 571 3275,6-496-3544,-6 67 1013,9-146-553,1-13-183,2-23-9,-3-11-330,3 0-1,1 1 1,1-1 0,11-36-1,-11 57-55,1 0 0,0 0 0,1 0 0,1 1 0,0 0 0,1 1 0,9-13 0,-14 21 25,1-1 0,0 1 0,0 0 0,0 0 0,0 0-1,0 1 1,1-1 0,0 1 0,0 0 0,0 0 0,0 1 0,0-1 0,0 1 0,1 1 0,-1-1 0,1 1 0,-1-1 0,1 2-1,0-1 1,-1 1 0,8 0 0,-12 0 22,1 0 1,0 0-1,-1 0 0,1 1 0,0-1 0,-1 0 0,1 1 1,-1 0-1,1-1 0,-1 1 0,1 0 0,-1 0 0,0-1 1,1 1-1,-1 0 0,0 1 0,0-1 0,0 0 0,0 0 1,0 0-1,0 1 0,0-1 0,0 0 0,0 1 0,0-1 1,-1 1-1,1-1 0,-1 1 0,1 0 0,-1-1 0,1 1 1,-1-1-1,0 1 0,0 0 0,0-1 0,0 1 0,0-1 1,0 1-1,0 0 0,-1 2 0,-5 7-15,0 1-1,-1-1 1,0-1-1,-1 1 1,-13 13 0,2-1 143,10-12-60,0-1 0,-20 15-1,8-6 94,19-18-155,2 0 1,-1 0 0,0 0-1,0 0 1,0 0-1,0 0 1,0 0-1,1 0 1,-1 0-1,0 0 1,1 0 0,-1 1-1,1-1 1,0 0-1,-1 0 1,1 1-1,0-1 1,0 0 0,0 1-1,0 0 1,0 2 49,1-1 0,0 0 0,0 1 0,0-1 0,0 0 0,3 4 0,0 1 121,0 0-100,0-1 1,1 0-1,0 0 0,0 0 1,7 6-1,33 30-42,-38-36-62,-2-3-257,40 34 682,-20-23-2808,-21-13 822,0 0 0,0-1-1,0 0 1,6 2 0,3 0-1490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2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89 3072,'0'-1'228,"0"1"0,0-1 0,0 1 1,0-1-1,0 1 0,1-1 0,-1 1 0,0-1 0,0 1 1,1-1-1,-1 1 0,0-1 0,1 1 0,-1-1 0,0 1 1,1 0-1,-1-1 0,1 1 0,0-1 0,0 0 66,-1 1 0,1-1 1,0 0-1,0 0 0,0 1 0,-1-1 0,1 0 0,-1 0 0,1 0 0,-1 0 0,1 0 1,-1 0-1,1 0 0,-1 0 0,1-1 0,-1 0 67,1-1 1,-1 1-1,0 0 0,1 0 1,-1-1-1,0 1 1,0 0-1,-1-1 0,1 1 1,0 0-1,-1 0 0,1-1 1,-1 1-1,0 0 0,0 0 1,0 0-1,0 0 1,0 0-1,-2-2 0,1 2-198,1 0-1,-1 1 1,0-1-1,-1 1 1,1 0-1,0-1 1,0 1-1,-1 0 1,1 0-1,0 0 1,-1 1-1,1-1 0,-1 1 1,1-1-1,-1 1 1,1 0-1,-1 0 1,-2 0-1,-4 0 68,1 1-1,-1 0 0,1 1 1,-1 0-1,1 0 0,0 1 1,-9 3-1,12-4-184,1 0-1,-1 1 1,0 0-1,1-1 1,0 1-1,-1 1 1,1-1 0,1 0-1,-1 1 1,0 0-1,1 0 1,0 0-1,-4 7 1,5-8-27,1 0 0,0 1 0,0 0 0,1-1 0,-1 1 1,0 0-1,1-1 0,0 1 0,0 0 0,0-1 0,1 1 0,1 6 0,1 5 230,10 24 0,-12-35-195,42 89 930,-1 1-84,-39-84-859,0 0-1,0 0 0,-1 1 0,0-1 0,-1 1 0,0-1 0,-1 1 0,-1 11 0,1-21-172,0 0-1,-1 0 0,1 0 0,0 0 0,-1 0 0,1 0 0,-1 0 0,1 0 0,-1 0 0,1 0 0,-1-1 0,0 1 0,1 0 0,-1 0 0,0 0 0,0-1 0,0 1 0,1 0 0,-1-1 0,0 1 0,0-1 0,0 1 0,0-1 0,0 1 0,0-1 0,0 0 0,-2 1 0,0-1-1041,0 0 0,0 0 0,0 0-1,0 0 1,1 0 0,-1-1 0,0 0-1,0 1 1,-5-3 0,-1-2-1982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2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 11968,'-5'-5'5407,"23"2"-4703,-5-2 1600,11 10-1408,11-5 704,1 0-928,4 0 32,-3 8-416,-1-4-192,-6-1-32,-2-3-288,-6 0 128,-9 0-3968,0 5 2208,-3-10-5503,4 2 4159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1:4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 9216,'-23'-8'3424,"28"8"-2656,3 0-224,2 3 1376,-1 2-1153,14-2 1121,22-3-1088,26 0-704,24 0-96,-5 0 192,-6 0-96,-10 0-224,-13 0 64,-6 5-2176,-2 2 1217,-11 1-3073,-11 9 2304,-9-2-4096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2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12128,'-9'0'5503,"18"0"-4799,4 0 1600,5 5-1408,14-5 640,-1 4-928,9-4-32,0 0-384,10-4 32,-5 4-128,13-5-416,-3 5 192,3 0-5472,-3 5 3073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2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20 3808,'-1'-1'333,"-1"1"0,1-1 0,-1 1 0,1 0 0,-1 0 0,1 0 0,-1 0 0,1 0 0,-1 0 0,1 0 0,-1 0 0,1 1 0,-1-1 0,1 0 0,-12 5 10949,20-3-10659,1-1 1,-1 0 0,1 0 0,-1 0-1,1-1 1,-1 0 0,1 0-1,8-2 1,-6 1-312,54-3 862,59-5-460,87-4-1989,-191 14 522,-3 0-3304,-34 6-2023,-1-5 1179,0 1 1621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28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11456,'-1'-6'3491,"5"5"-1752,-3 2-1574,0-1 0,0 1 0,-1-1 0,1 1 0,0-1 0,-1 1 0,1 0 1,0-1-1,-1 1 0,1 0 0,-1 0 0,1-1 0,-1 1 0,1 0 0,0 1 0,4 16 912,0 0-1,-1 1 0,-1-1 0,0 1 0,-1 33 0,-12 96 1065,3-77-2035,6 0-389,1-43-2063,1 0-4113,3-19 3548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2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 6560,'-5'-2'12250,"0"51"-9685,-11 168 533,10-86-2276,-15 225 1200,20-344-1999,0-9 10,0 0 0,1 0 0,0 0 0,0 0 0,0 0 0,0 0 0,0 0 0,2 5-1,-1-3 699,-2-16-443,2 1-285,0 1 0,0-1 0,1 0 0,0 1 0,1 0 0,0-1 0,0 1 0,1 0 0,1 1 0,-1-1 0,1 1 0,10-13 0,-5 8-42,0 1 0,1 1 0,0 0 0,1 1 1,0 0-1,1 1 0,17-11 0,-11 9 62,13-8-10,1 2 0,1 0 0,49-15 0,-75 30-25,0 0 1,0 1-1,0 1 1,0-1-1,0 1 1,11 2-1,-17-2 5,0 0 0,0 1 1,0-1-1,0 1 0,0-1 0,0 1 0,0 0 1,0 0-1,0 0 0,0 0 0,0 0 0,3 3 1,-5-3 3,1 0 0,0 0 1,-1 0-1,1 0 0,-1 0 1,1 0-1,-1 0 1,1 0-1,-1 0 0,0 1 1,0-1-1,1 0 1,-1 0-1,0 0 0,0 0 1,0 1-1,0-1 0,0 0 1,-1 0-1,1 0 1,0 1-1,-1-1 0,1 0 1,-1 2-1,-1 1 14,0 0-1,0-1 1,-1 1 0,1 0-1,-1-1 1,0 0 0,0 1-1,0-1 1,0 0 0,0-1-1,-1 1 1,-5 3-1,-5 3 120,-28 11 0,39-19-107,-43 19-8,-1-3 0,-1-2-1,-73 14 1,118-28-3,-1 0 0,1-1 0,0 0 0,0 1 0,-1-1 0,1-1 0,0 1 0,0 0 0,-1-1 0,1 0 0,-6-1 0,41 12 362,30 10-33,-30-4-587,-1 1-1,-1 2 1,-1 1 0,0 1 0,31 32-1,-33-33-5054,-13-13 2677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3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 12288,'-5'-4'9728,"2"12"-6641,0 1-3428,-3 25 1855,1-5-799,-2 35 0,5-1-467,6 65 0,-4-122-511,1-1 1,0 0-1,0 1 1,3 7-1,-4-12 33,0 0 0,1 0 0,-1 0 0,1 0 0,-1 0 0,1 0 0,-1 0 0,1-1-1,0 1 1,0 0 0,-1 0 0,1 0 0,0-1 0,0 1 0,0 0 0,0-1 0,0 1 0,0-1-1,-1 1 1,1-1 0,1 0 0,-1 1 0,0-1 0,0 0 0,0 1 0,2-1 0,-2 0-33,0 0 0,0 0 1,0-1-1,0 1 0,0 0 0,0 0 1,0-1-1,0 1 0,-1-1 0,1 1 1,0-1-1,0 1 0,0-1 1,0 1-1,-1-1 0,1 0 0,0 1 1,-1-1-1,1 0 0,0 0 1,-1 0-1,1 1 0,-1-1 0,1-1 1,4-5-1367,15-17-1763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3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35 12224,'-32'-11'5535,"11"8"-4831,11-2 2400,2 1-2880,8 1-160,-5-5-2688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30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 9312,'-22'-8'7679,"30"12"-6463,6-4 1216,4 7-1440,13 1 832,1 1-1088,31-6 0,8 5-448,24-8-128,0 5-96,-5-10-896,-11 5 448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3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9 6304,'-8'-7'1985,"8"7"-1929,0 0-1,0 0 1,0 0-1,0 0 1,0-1-1,-1 1 1,1 0-1,0 0 1,0 0-1,0 0 1,0 0-1,0 0 1,-1 0-1,1-1 1,0 1-1,0 0 1,0 0-1,0 0 1,0 0-1,-1 0 1,1 0-1,0 0 1,0 0-1,0 0 1,0 0-1,-1 0 1,1 0-1,0 0 1,0 0-1,0 0 1,0 0-1,-1 0 1,1 0-1,0 0 1,0 0-1,0 1 1,0-1-1,-1 0 1,1 0-1,0 0 1,0 0-1,0 0 1,0 0-1,0 0 0,0 1 1,0-1-1,-1 0 1,1 0-1,0 0 1,0 0-1,0 0 1,0 1-1,0-1 1,0 0-1,0 0 1,0 0-1,0 0 1,0 1-1,0-1 1,0 0-1,-1 3 409,0 1 0,0-1-1,-1 0 1,1 0-1,-1 0 1,0 0 0,0 0-1,0 0 1,-3 4-1,-5 7 464,-20 34 1377,-56 67 0,60-81-1818,2 1 0,1 2 1,2 0-1,1 1 0,-17 48 1,19-32-49,1 0 1,3 1-1,-10 76 1,20-93-313,1 0 1,2 1 0,2-1-1,1 0 1,2 1 0,1-1-1,12 37 1,-7-36-80,3-2 1,1 1-1,2-2 0,1 0 1,2-1-1,1 0 1,2-2-1,49 58 0,20 6-509,-25-40-2894,-20-21 1233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3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7712,'2'-22'4884,"1"25"-3628,5 6-161,-7-8-1008,122 132 5278,-80-89-4651,-2 2-1,-2 1 0,-2 2 1,-3 2-1,-2 1 0,-2 2 1,33 80-1,-47-91-462,-2 0 1,-1 1-1,-3 0 1,-1 1-1,-3 0 0,2 67 1,-7-56-69,-2-1 0,-2 1 0,-19 92 0,14-116-743,-1 0 1,-23 54 0,21-62-864,-2-1 1,0-1-1,-1 0 1,-19 22-1,0-3-1968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3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40 7712,'0'-3'643,"0"1"0,1 0 0,-1-1-1,1 1 1,-1 0 0,1-1 0,0 1 0,-1 0 0,1 0 0,0 0 0,0 0 0,11-11 9886,-30 33-9153,12-13-1064,9-9 54,-2 2-356,0-1 1,0 1 0,0-1-1,-1 1 1,1-1 0,0 0-1,-1 1 1,1-1 0,0 0-1,-1 1 1,1-1 0,-1 0-1,1 0 1,-1 0 0,1 1-1,-1-1 1,0 0 0,0 0-1,1 0 1,-1 0 0,0 0-1,0 0 1,0 0 0,0 0-1,0-1 1,-1 0 208,-1 5-56,-4 9 42,1 1-94,5-9-64,2-5 8,0-10-157,-2 7 3,-2 7 71,0 0-46,1-1-1,0 1 1,0 0 0,0 0 0,1 0-1,-1 0 1,1 0 0,0 0 0,0 0 0,0-1-1,0 6 1,1 0-2550,-1 0 704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1:46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44 8128,'-72'-15'3008,"67"10"-2336,10 2-160,8 3-1920,14-3 672,10-6-1248,11 4 1120,12 2-3200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33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10976,'0'0'3536,"0"3"-2155,10 32 1783,-4-15-1627,-1 0 1,5 32-1,-10-50-1459,0 8 383,1 0 0,0-1 0,1 1 0,5 15 1,0-74 1473,0-52-1746,-1 26-250,-5 51 277,2-1-1,7-33 0,-9 56-188,-1 0-1,0 0 1,1 1 0,0-1-1,-1 1 1,1-1 0,0 0 0,0 1-1,0-1 1,0 1 0,1-2-1,-1 2-9,0 1-1,-1 0 0,1-1 1,0 1-1,-1 0 0,1 0 1,0-1-1,0 1 0,0 0 1,-1 0-1,1 0 0,0 0 1,0 0-1,0 0 0,-1 0 1,1 0-1,0 0 0,0 0 1,-1 0-1,1 1 0,0-1 1,0 0-1,-1 0 0,1 1 1,0-1-1,-1 1 0,1-1 1,0 1-1,0 0 0,28 18 164,-9-6-259,25 13 0,-1-4-322,60 19 1,-82-34-3101,23 3 0,-27-6 973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3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40 13696,'-32'-11'6207,"55"7"-5375,0-1 1856,7 5-1632,20-3-480,5 3-416,21-8-224,1 4 0,13-1-3040,-9 5 1696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36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385 669 3328,'0'0'145,"0"0"-1,0-1 1,0 1-1,1-1 1,-1 1 0,0 0-1,0-1 1,0 1 0,0 0-1,0-1 1,1 1 0,-1 0-1,0-1 1,0 1 0,0 0-1,1-1 1,-1 1 0,0 0-1,1 0 1,-1-1-1,0 1 1,1 0 0,-1 0-1,0-1 1,1 1 0,-1 0-1,0 0 1,1 0 0,-1 0-1,0 0 1,1 0 0,-1 0-1,1 0 1,-1 0 0,0 0-1,1 0 1,-1 0-1,1 0 1,-1 0 0,1 0-1,-1 0 50,1 0-1,0-1 0,-1 1 0,1 0 0,-1-1 0,1 1 1,-1 0-1,1-1 0,-1 1 0,1-1 0,-1 1 0,0-1 0,1 1 1,-1-1-1,0 1 0,1-1 0,-1 1 0,0-1 0,1 0 1,-1 1-1,0-1 0,0 1 0,0-1 0,0 0 0,0 1 1,0-1-1,0 1 0,0-1 0,0 0 0,0 1 0,0-2 1,-2-1 212,-1-1 1,1 1 0,-1 0 0,1 0 0,-1 0 0,0 0 0,-1 0 0,1 0 0,0 1 0,-1 0 0,1 0 0,-7-3 0,5 2-266,-2 0 0,1 1 0,0 0 0,-1 0 0,1 0 0,-1 1 0,1 0 0,-1 0 0,1 0 0,-1 1 0,0 0 0,1 1 0,-1-1 0,0 1 0,1 0 0,-1 1 0,1 0 0,-1 0 0,1 0 0,0 1 0,0 0 0,-10 6 0,-8 6-60,1 0 1,1 2-1,1 0 1,0 1-1,2 1 1,-29 36-1,45-51-71,0 0 0,0 0-1,0 1 1,1-1 0,0 1 0,0 0-1,0-1 1,1 1 0,-1 0-1,1 0 1,0 0 0,1 0 0,-1 0-1,1 0 1,0 1 0,0-1-1,1 0 1,0 0 0,-1 0 0,2 0-1,-1 0 1,0-1 0,1 1-1,0 0 1,0-1 0,1 1 0,3 5-1,-4-6 24,1 1 0,1-1 0,-1 0 0,1 0 0,-1 0 0,1 0 0,0 0 0,1-1 0,7 5 0,-10-7 9,1 1 0,0-1-1,0 0 1,-1 0-1,1 0 1,0 0-1,0-1 1,0 1 0,0-1-1,0 0 1,0 0-1,0 0 1,0 0-1,0 0 1,0-1 0,0 1-1,0-1 1,5-2-1,0 0-14,0-1 0,0-1 0,0 1 0,0-1 0,-1-1 0,0 1 0,0-1 0,10-11 0,-8 6 32,0 0 0,-1-1-1,-1 0 1,12-24 0,-5-1 59,-1 0 0,14-71 0,-27 107-118,1-7 0,51-278 33,-47 246-12,-2-1 0,-2 0 0,-2 0 1,-2 0-1,-8-42 0,10 77 31,0 0-1,0 0 1,-1 0 0,0 0 0,-1 0 0,-3-6 0,6 11-54,0 1 0,-1-1 0,1 1 0,0 0 1,-1-1-1,1 1 0,0 0 0,-1-1 0,1 1 1,0 0-1,-1-1 0,1 1 0,-1 0 0,1 0 1,0-1-1,-1 1 0,1 0 0,-1 0 0,1 0 1,-1 0-1,1 0 0,-1-1 0,1 1 0,-1 0 1,1 0-1,-1 0 0,1 1 0,-1-1 0,1 0 1,-1 0-1,1 0 0,-1 0 0,1 0 0,-1 0 1,1 1-1,-1-1 0,1 0 0,0 0 1,-1 1-1,1-1 0,-1 0 0,1 1 0,0-1 1,-1 0-1,1 1 0,0-1 0,0 1 0,-1-1 1,1 0-1,0 1 0,-1 0 0,-1 2-20,-1 1 0,1 0 1,0 0-1,-3 8 0,-2 11 161,0 0 1,-5 45-1,2 53 341,9-119-472,-1 206 673,3-114-375,4-1-42,25 149-1,-28-232-262,0 1-16,-1 1-164,1-1-1,0 0 1,1 0 0,0 1 0,1-2 0,6 16 0,-9-26 32,-1 1-1,0 0 1,1-1 0,-1 1-1,1 0 1,-1-1 0,1 1 0,-1-1-1,1 1 1,0 0 0,-1-1-1,1 0 1,-1 1 0,1-1 0,0 1-1,0-1 1,-1 0 0,1 1-1,0-1 1,0 0 0,-1 0 0,1 0-1,0 1 1,0-1 0,-1 0-1,1 0 1,0 0 0,0 0 0,0-1-1,-1 1 1,1 0 0,0 0-1,0 0 1,0-1 0,-1 1 0,1 0-1,0-1 1,-1 1 0,1 0 0,0-1-1,-1 1 1,1-1 0,0 0-1,4-3-1201,0-1 1,0 0-1,-1 0 0,6-7 0,-6 6 270,20-26-6167,-4-2 3485,-1-7 1542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3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 10720,'-1'-2'1399,"0"1"-1195,1 0 0,0 1 1,0-1-1,-1 0 0,1 1 1,-1-1-1,1 1 0,0-1 1,-1 1-1,1-1 1,-1 1-1,1-1 0,-1 1 1,1-1-1,-1 1 0,0 0 1,1-1-1,-1 1 0,1 0 1,-2-1-1,1 2 65,1 1 1,0-1-1,0 0 0,0 1 1,0-1-1,0 0 0,0 1 1,0-1-1,1 2 0,5 21 1243,-2 0 0,-1 0 0,1 31 0,5 140 2537,-4-115-3789,1-14-122,1 34-1897,-7-100 1629,0 0 1,0 0-1,0 0 0,1 0 1,-1-1-1,0 1 0,0 0 0,0 0 1,1 0-1,-1 0 0,0 0 0,0 0 1,0 0-1,2-2-1427,-2 2 1428,0 0-1,0-1 0,0 1 1,0 0-1,0 0 0,0 0 0,0-1 1,2-8-2446,-1 0 0,0-20 0,0 19 367,-1 0 1,1 0 0,3-11-1,2-10-1493,-8 2 1488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3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61 214 6720,'-18'-3'1632,"-14"-2"2912,31 5-4321,1 0 0,-1 0 1,1 0-1,-1 0 0,1 0 1,-1 0-1,1 0 0,-1 0 1,1 0-1,-1 0 0,1 0 1,-1-1-1,1 1 1,-1 0-1,1 0 0,-1-1 1,1 1-1,-1-1 0,1 1-119,-1 0 0,1-1 0,0 1 0,0 0 1,0 0-1,0-1 0,0 1 0,0 0 0,0-1 0,0 1 0,0 0 0,0 0 0,0-1 0,0 1 0,0 0 0,1-1 0,-1 1 0,0 0 0,0 0 0,0-1 1,0 1-1,0 0 0,1 0 0,-1-1 0,18-17 2258,-12 13-1692,11-14 1087,29-41 1,7-10 374,-51 68-2051,0 0-1,0 0 1,1 0-1,-1 0 1,1 0-1,-1 0 1,1 0-1,0 1 1,-1-1-1,1 1 1,4-1-1,-5 1-32,0 1-1,-1 0 1,1 0 0,0 0 0,0 0-1,0 0 1,0 0 0,0 0-1,0 1 1,0-1 0,0 1 0,-1-1-1,1 1 1,0 0 0,0 0 0,-1-1-1,1 1 1,0 1 0,1 0-1,12 11 264,16 17 0,-18-17-67,27 22 0,-28-27-194,-1-2 0,1 1 0,1-1 1,-1-1-1,1-1 0,0 1 0,0-2 0,0 0 1,1-1-1,26 2 0,-18-3-71,-1-2 0,1 0 0,-1-2 0,0 0 0,0-1 0,25-9 0,14-4-1682,-5 2-4051,-2-6-8378,-39 12 9034,-14 9 4915,0-1 0,0 1 1,1-1-1,-1 1 0,0-1 0,0 1 1,0-1-1,0 0 0,0 1 1,0-1-1,0 1 0,0-1 0,0 1 1,0-1-1,0 1 0,-1-1 0,1 0 1,0 0-1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3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13 5728,'0'-13'12346,"0"15"-11146,-5 33 1561,0-11-2050,-39 293 2425,23-154-2109,0 218 1,32 166-62,-4-312-841,-5-18 47,-4-154-786,-15 87 0,17-148 442,-6 22-1985,6-24 1993,-1 1 0,1 0-1,0 0 1,0-1 0,-1 1 0,1-1 0,-1 1 0,1 0-1,0-1 1,-1 1 0,1-1 0,-1 1 0,0-1-1,1 1 1,-1-1 0,1 1 0,-1-1 0,0 0-1,1 1 1,-1-1 0,0 0 0,1 0 0,-1 1 0,0-1-1,1 0 1,-2 0 0,1 0 4,1 0-1,-1 0 1,1 0 0,-1-1-1,1 1 1,-1 0 0,0 0 0,1-1-1,-1 1 1,1 0 0,0-1-1,-1 1 1,1-1 0,-1 1-1,1 0 1,0-1 0,-1 1-1,1-1 1,0 1 0,-1-1-1,1 1 1,0-1 0,-1 1 0,1-1-1,0 0 1,0 1 0,0-1-1,0 1 1,0-1 0,0-1-1,-1-18-4741,6-13 348,-4-10 394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7:3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46 6880,'0'-1'152,"-1"0"0,0 0-1,0 0 1,1 1 0,-1-1 0,0 0 0,0 0 0,0 1 0,0-1-1,0 0 1,0 1 0,-1-1 0,1 1 0,0-1 0,0 1 0,0 0 0,0 0-1,0-1 1,-11-2 9443,16-6-7036,-1 7-2325,0 1-1,-1-1 0,1 0 0,0 1 0,0 0 0,0 0 1,0 0-1,0 0 0,4 0 0,32-5 460,-26 5-326,-6 0-224,0 1 1,0-1-1,-1 1 0,1 1 1,13 1-1,-18-1-112,0-1 1,1 1-1,-1 0 1,0 0-1,0 0 1,0 0-1,0 0 1,0 0-1,0 0 1,0 1-1,-1-1 1,1 1-1,0-1 1,-1 1-1,1 0 1,-1 0-1,0 0 1,1 0-1,-1 0 1,0 0-1,0 0 1,1 4-1,-1-1-20,0 0-1,0 1 1,0-1-1,-1 1 1,0-1 0,0 1-1,0-1 1,-2 12-1,-15 47 88,10-41-3,-60 171 945,65-187-1020,-3 4 109,0 1 0,1-1 0,1 1-1,-4 18 1,7-28-91,-1 0 0,1 0-1,0 0 1,0 0 0,0 1 0,0-1-1,0 0 1,0 0 0,1 0-1,-1 0 1,1 0 0,-1 0 0,1 0-1,0 0 1,0 0 0,0 0-1,0 0 1,0-1 0,0 1 0,1 0-1,-1-1 1,0 1 0,1-1 0,-1 1-1,1-1 1,0 0 0,-1 1-1,1-1 1,0 0 0,0 0 0,0 0-1,0-1 1,3 2 0,11 1-173,0 0 0,0-1 0,1-1 0,-1 0 0,0-1 0,19-3 0,44 1-9368,-52 5 5301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9:02.8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49 2400,'-1'-6'2631,"1"6"-2528,0 0 0,1 0-1,-1 0 1,0 0 0,0 0 0,0 0 0,0 0 0,1 0 0,-1 0 0,0 0 0,0 0 0,0 0 0,0 1 0,1-1 0,-1 0 0,0 0 0,0 0 0,0 0 0,0 0 0,0 0 0,0 1 0,1-1 0,-1 0 0,0 0 0,0 0 0,0 0-1,0 0 1,0 1 0,0-1 0,0 0 0,0 0 0,0 0 0,0 1 0,0-1 0,0 0 0,0 0 0,0 0 0,0 0 0,0 1 0,0-1 0,0 0 0,0 0 0,0 0 0,0 1 0,0 23 615,1 9-333,-2-1-1,-7 41 1,6-60-348,0-1 0,1 20 1,-8 30 276,7-56 670,4-6-93,2 0-1134,22-1 350,-1-1 1,1-1-1,37-9 0,73-29 179,-86 20-160,-30 13-125,22-8 0,21 1 88,0 3-1,66-5 1,-88 13-72,-5 2 43,-1 1 1,65 7 0,-51-2 18,90-1-33,-4-1 148,79 17-370,-168-14 283,162 7 69,-132-7-166,-58-4-7,33 5-1,2 1 105,55 6-347,-93-11 292,78 4 275,-40 2 1283,-52-9-1626,2-1-26,-2 2 132,-1-1-406,1 1 320,0 0 0,-1-1 0,1 1 0,-1 0 0,1-1 0,-1 1 0,0 0 0,1-1 0,-1 1 0,1-1 0,-1 1 0,0-1 0,1 1 0,-1-1 0,0 1 0,0-1 0,1 0 0,-1 1 0,0-1 0,0 1 0,0-1-1,0 0 1,0 1 0,1-1 0,-1 1 0,0-1 0,-1 0 0,1 1 0,0-2 0,0 2 44,14-11-283,-13 10 193,14 1 42,-15 0 2,1 1 0,-1-1 0,1 0 1,-1 0-1,1 0 0,0 0 0,-1 0 0,1 0 0,-1 0 1,1 0-1,-1-1 0,1 1 0,-1 0 0,1 0 1,-1 0-1,1 0 0,-1-1 0,1 1 0,-1 0 1,1-1-1,-1 1 0,1-1 0,12-8-132,-9 7 132,-2 1-2,-1 1 0,0-1 0,1 1 0,-1 0 0,0-1 0,1 1-1,-1 0 1,1 0 0,-1 0 0,1 0 0,-1 0 0,0 0-1,2 1 1,0-1-43,20 0 123,-22 0-71,0 0 0,0 0 0,-1 0 0,1 0 0,0-1 0,0 1 0,-1 0-1,1 0 1,0 0 0,-1-1 0,1 1 0,0 0 0,-1-1 0,1 1 0,0-1 0,-1 1 0,1 0 0,-1-1 0,1 1-1,0-1 1,-1 0 0,1 1 0,-1-1 0,0 1 0,1-1 0,-1 0 0,0 1 0,1-1 0,-1 0 0,0 0-1,0 1 1,1-1 0,-1-1 0,0-3 45,1 1 0,-1-1 0,0 1-1,-2-9 1,1-1 185,0 3-159,0-1 0,-1 1-1,-6-20 1,2 6-37,3 12-295,0 1-1,-1-1 0,0 1 0,-10-19 0,9 45-7394,-4 4 2751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9:08.5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311 5 3232,'0'-4'7722,"-6"12"-7369,2 0 0,-1 0 0,1 1 0,0-1-1,0 1 1,1 0 0,1 0 0,-3 14 0,-4 11 77,-64 172 1126,57-171-1339,-1-1 1,-1 0 0,-42 54-1,-20 27 695,79-114-1115,6-1-881,1 0-1,-1-1 1,0 0-1,0 0 0,0 0 1,0-1-1,8-3 0,6-3-3805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9:08.9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28 6240,'-8'-12'1823,"10"1"-260,-1 10-224,0 0-1181,-1 1 0,1-1 0,0 1-1,0 0 1,0-1 0,-1 1 0,1 0 0,0 0 0,0-1 0,0 1-1,0 0 1,0 0 0,0 0 0,0 0 0,113 9 1661,26-5-1252,118 7 252,-190-10-5075,-58-1 2438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2:57:3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30 7040,'-1'-1'491,"0"0"1,1 0 0,-1 0-1,1-1 1,-1 1 0,1 0-1,0-1 1,-1 1-1,1 0 1,0-2 0,0 2-311,-1 0 0,1 0 1,0 1-1,0-1 0,-1 0 1,1 1-1,0-1 0,-1 1 1,1-1-1,-1 0 0,1 1 1,-1-1-1,1 1 0,-1-1 1,1 1-1,-1-1 0,1 1 0,-1-1 1,0 1-1,1 0 0,-1-1 1,0 1-1,1 0 0,-1 0 1,0-1-1,0 1 0,1 0 1,-1 0-1,0 0 0,1 0 1,-1 0-1,-1 0 0,-25 1 717,26-1-836,-5 1 96,0 0-1,-1 0 1,1 1 0,0 0-1,-1 0 1,1 1-1,0 0 1,1 0-1,-1 0 1,-10 9-1,12-9-78,0 1-1,0 0 1,0 0-1,0 0 1,1 0-1,-1 0 1,1 1-1,0 0 1,1-1-1,-1 1 1,1 0-1,0 1 1,-3 9-1,5-14-52,0 0 0,0 0-1,0 0 1,0 1 0,0-1-1,0 0 1,0 0 0,1 1 0,-1-1-1,0 0 1,1 0 0,-1 0-1,1 0 1,-1 0 0,1 1-1,-1-1 1,1 0 0,0 0-1,0 0 1,-1-1 0,1 1-1,0 0 1,0 0 0,0 0-1,0-1 1,0 1 0,0 0 0,0-1-1,0 1 1,0-1 0,1 1-1,-1-1 1,0 1 0,0-1-1,0 0 1,1 0 0,-1 0-1,0 1 1,0-1 0,0 0-1,1-1 1,-1 1 0,0 0 0,0 0-1,0 0 1,1-1 0,-1 1-1,2-2 1,6-3 100,-1 0 0,0-1 0,0 0 0,-1 0 0,1-1 0,-2 0-1,10-12 1,-8 11-162,-8 7 25,1 1 0,-1 0 1,0-1-1,1 1 1,-1-1-1,0 1 1,1-1-1,-1 1 1,0-1-1,0 1 1,1-1-1,-1 1 0,0-1 1,0 1-1,0-1 1,0 1-1,1-1 1,-1 1-1,0-1 1,0 0-1,0 1 0,-1-2 1,1 2-5,0 0 0,-1 0 0,1 0 0,0 0 0,-1 0 0,1 0 0,0 0 1,-1 0-1,1 0 0,0 0 0,-1 0 0,1 0 0,0 0 0,-1 0 0,1 0 0,0 0 0,-1 0 0,1 1 0,0-1 1,0 0-1,-1 0 0,1 0 0,0 1 0,-1-1 0,1 0 0,0 0 0,0 0 0,0 1 0,-1-1 0,1 0 0,0 1 1,0-1-1,0 0 0,0 1 0,-1-1 0,1 1 0,-3 3 67,0 1 1,1 0-1,0 0 0,-1 0 1,2 0-1,-1 0 0,-1 8 1,-1 1 232,4-14-265,0 0 0,0 1 0,0-1 0,0 0 0,0 1 0,0-1-1,0 1 1,0-1 0,0 0 0,0 1 0,0-1 0,0 0 0,0 1 0,0-1 0,0 0 0,0 1 0,0-1 0,0 0 0,1 1 0,-1-1 0,0 0 0,0 1 0,0-1-1,1 0 1,-1 1 0,0-1 0,0 0 0,1 0 0,-1 1 0,0-1 0,1 0 0,-1 0 0,1 1 8,0-1 1,-1 0-1,1 0 1,-1 0-1,1 0 1,-1 0-1,1 0 1,-1 0-1,1 0 1,0-1-1,-1 1 1,1 0-1,-1 0 1,1 0-1,-1-1 1,1 1-1,-1 0 1,1 0-1,-1-1 1,1 1-1,-1-1 1,0 1-1,1 0 1,-1-1-1,1 1 1,-1-1-1,1 0 1,2-3-13,0 0-1,0 0 1,0 0-1,0 0 1,-1-1 0,0 1-1,1-1 1,-2 0-1,1 0 1,-1 0 0,1 0-1,-1 0 1,0-7 0,-1 12-45,0 0 1,0-1-1,0 1 1,0 0 0,0-1-1,0 1 1,0 0 0,0-1-1,0 1 1,-1 0 0,1-1-1,0 1 1,0 0-1,0-1 1,-1 1 0,1 0-1,0 0 1,0-1 0,-1 1-1,1 0 1,0 0 0,0 0-1,-1-1 1,1 1 0,0 0-1,-1 0 1,1 0-1,0 0 1,-1-1 0,1 1-1,0 0 1,-1 0 0,1 0-1,0 0 1,-1 0 0,1 0-1,0 0 1,-1 0-1,1 0 1,0 0 0,-1 0-1,1 0 1,-1 1 0,1-1-1,0 0 1,0 0 0,-1 0-1,1 0 1,0 0 0,-1 1-1,1-1 1,-1 0-1,-18 12-1865,15-8 877,0 1 0,-1 1 0,1-1 0,1 0 0,-1 1 0,1 0 0,0 0 0,1 0 0,-3 8 0,-5 18-2172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1:5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11 270 4160,'-9'0'6698,"11"1"-6138,4 1-79,1 0 0,-1-1 0,1 1-1,0-1 1,0-1 0,0 1 0,10-2-1,51-7 951,-57 6-1076,18-2 45,-1-2-1,45-16 1,-59 17-309,0-1 1,-1 0 0,0-1-1,0-1 1,-1 0-1,23-19 1,-30 22-43,-1 0 0,1 0 0,-1-1 1,-1 1-1,1-1 0,-1 0 0,0 0 0,0 0 0,-1 0 0,0-1 1,0 1-1,0 0 0,-1-1 0,1-8 0,-2 12-43,0 0-1,0 0 1,0 1-1,0-1 1,0 0 0,-1 0-1,1 1 1,-1-1-1,0 0 1,1 1 0,-1-1-1,0 1 1,-1-1-1,1 1 1,0-1 0,-1 1-1,0 0 1,1 0-1,-1 0 1,0 0 0,0 0-1,0 0 1,0 0-1,0 1 1,-1-1 0,1 1-1,0-1 1,-1 1-1,1 0 1,-1 0 0,0 0-1,1 0 1,-1 0-1,0 1 1,1-1-1,-6 1 1,1 0-14,0-1 0,0 2 0,-1-1 0,1 1 0,0 0 0,0 1 0,0 0 0,-9 3 0,-54 27 213,48-21-58,1 1 0,0 1-1,1 0 1,1 2 0,0 0-1,1 1 1,1 1 0,0 1-1,-24 34 1,39-49-103,0 0 0,0 1 0,1 0 0,-1-1 0,1 1-1,-1 0 1,1 0 0,0-1 0,1 1 0,-1 0 0,0 6 0,1-8-13,1 0-1,-1 0 1,0 0-1,1 0 1,-1 0 0,1 0-1,-1-1 1,1 1 0,0 0-1,0 0 1,0-1 0,0 1-1,0 0 1,0-1 0,0 1-1,0-1 1,1 1 0,-1-1-1,1 0 1,-1 0 0,1 0-1,0 0 1,-1 0 0,1 0-1,0 0 1,2 1 0,5 1 76,1-1 0,-1 0 0,1 0 1,-1-1-1,1 0 0,19-1 0,60-8 183,-46 0-200,-1-1 0,82-29 0,76-47-68,-153 64-80,-21 9 42,1 2 0,47-12 0,-73 21 1,0 1 0,1 0 0,-1 0-1,0 0 1,0 0 0,1 0 0,-1 1-1,0-1 1,0 0 0,1 1 0,-1-1 0,0 0-1,0 1 1,0-1 0,0 1 0,1 0-1,-1 0 1,0-1 0,0 1 0,0 0-1,0 0 1,0 1 0,4 3-31,-2 0 0,1 0 1,4 8-1,-1-1 30,-1-3 75,0 0 1,0 0-1,1-1 0,0 0 1,1 0-1,-1 0 0,18 12 1,0-6 81,0 0 1,1-2 0,0-1-1,0-1 1,1-1 0,56 10 0,-82-19-161,15 2-79,34 2 0,-44-4-988,0-1 1,1 0-1,8-2 0,-12 2-647,1 0 0,0 0 1,-1-1-1,1 0 0,0 0 0,4-3 0,1-2-2896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9:09.3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85 6720,'-3'0'5333,"15"-4"-4011,1-1 0,16-8 0,19-8-712,-6 10-491,0 1 0,52-5 0,-72 12-154,0 1 1,1 1-1,-1 1 0,0 1 1,24 4-1,-40-3-658,0-1 0,0 1-1,-1 0 1,1 0 0,-1 0-1,1 1 1,4 3 0,9 10-5291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9:09.8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103 194 4800,'-2'-2'619,"-1"0"0,1 1-1,-1 0 1,1-1 0,-1 1 0,0 0 0,-3 0 0,4 1-279,0 0 0,0 0 0,0 0 1,0 0-1,0 1 0,0-1 0,0 1 0,0 0 1,0-1-1,-3 3 0,-10 2 745,11-4-945,-1 0-1,1 1 1,0 0-1,-7 3 1,10-4-129,0-1 0,1 1 0,-1-1 0,0 1 0,1-1 1,-1 1-1,0 0 0,1-1 0,-1 1 0,1 0 0,-1 0 1,1-1-1,-1 1 0,1 0 0,0 0 0,-1 0 0,1 0 1,0 0-1,0-1 0,0 1 0,-1 0 0,1 0 1,0 0-1,0 0 0,0 0 0,1 0 0,-1 0 0,0 1 1,1 1 13,0-1 0,-1 1 0,1 0 0,0-1 0,1 0 0,-1 1 0,0-1 0,1 0 0,-1 1 0,1-1 0,0 0 0,0 0 0,-1 0 0,1 0 0,1-1 0,-1 1 0,4 2 0,-3-3 37,0 1 1,1-1-1,-1 0 0,0 0 1,1 0-1,-1-1 0,1 1 0,-1-1 1,1 0-1,-1 0 0,1 0 1,4-1-1,-3 0 17,0 0 0,0 0-1,0 0 1,0-1 0,-1 0 0,1 0 0,-1 0 0,1 0-1,-1-1 1,0 1 0,0-1 0,0 0 0,0-1 0,-1 1 0,1-1-1,-1 1 1,0-1 0,0 0 0,4-7 0,-4 5-10,-1-1 0,0 0 0,0 1 0,0-1 0,-1 0-1,0 0 1,0 0 0,-1 0 0,0 0 0,-1-11 0,-1 7-68,0 0-1,-1 0 1,0 0 0,0 1-1,-1-1 1,-6-9-1,4 8-32,4 6-163,0 1 0,-1 0-1,0 0 1,-7-9 0,10 13 94,1 3 94,1 1 0,0-1 0,0 1 0,0-1-1,0 0 1,0 0 0,1 0 0,-1-1 0,0 1 0,5 2 0,-2-1-43,6 5 1,2 1 91,0 0 1,-1 0 0,0 1 0,-1 1 0,0 0 0,17 22 0,-13-10 514,-4-8-5,-1 1 0,17 34 0,-24-44-505,0 0-1,0 0 1,1-1-1,-1 1 1,1-1 0,1 0-1,-1 0 1,1 0-1,0 0 1,0-1 0,0 0-1,11 7 1,-7-6-76,0-1 1,1 1 0,-1-2-1,1 1 1,0-1-1,0-1 1,17 3 0,13-1-2308,8 0 634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9:12.7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4 950 2976,'-3'4'8469,"13"-10"-7895,0 0 0,0-1 0,11-10 0,9-7-289,1 0-94,-1-1 0,0-1 1,-3-1-1,0-2 0,24-33 0,93-152-196,-81 120 122,-46 67 29,-1 0 0,-1-1 0,21-53 0,-31 68-55,-1-1-1,-1 0 1,0 0 0,0 0 0,-2 0 0,0 0 0,0 0 0,-1-1 0,-1 1 0,-4-24 0,3 26-45,1 8-38,1 0 0,-1 0 0,0 0 0,0 1 0,0-1 0,-2-4 0,2 7-19,1 1 1,-1-1 0,1 1 0,-1-1 0,1 1 0,-1-1 0,1 1-1,-1-1 1,1 1 0,-1-1 0,0 1 0,1-1 0,-1 1 0,0 0 0,1 0-1,-1-1 1,0 1 0,1 0 0,-1 0 0,0 0 0,0 0 0,1 0 0,-1-1-1,0 1 1,0 1 0,1-1 0,-1 0 0,0 0 0,1 0 0,-1 0 0,0 0-1,0 1 1,1-1 0,-1 0 0,0 1 0,1-1 0,-1 0 0,0 2-1,-7 3-25,1 0-1,1 1 0,-1 0 1,1 0-1,0 1 0,0 0 1,1 0-1,-9 15 0,-2 2 106,-7 7-68,-30 57-1,42-67 8,2 1 1,0-1-1,2 2 0,-6 24 1,7-18 42,1 1-1,1 0 1,1 45 0,4-57-17,0-1 1,1 1 0,1-1-1,1 0 1,0 0 0,1 0-1,11 24 1,-11-32 31,0-1 1,0 1 0,0-1-1,1 0 1,0 0 0,1-1-1,0 1 1,0-1 0,1-1-1,-1 0 1,1 0 0,1 0-1,-1-1 1,1 0 0,0-1-1,0 0 1,0 0 0,1-1-1,12 3 1,-14-5-8,0-1 0,0 0 0,1-1 0,-1 1 0,0-2 0,0 1 0,0-1 0,0 0 0,-1-1 0,1 1 0,0-2 0,-1 1 0,0-1 0,0 0 0,0-1 0,8-6 0,16-15-85,-13 12 83,-2 0 0,1-2 0,14-17 0,-8 0-99,-19 27 37,-3 6 3,-1 0 1,0 0 0,1-1 0,-1 1 0,0 0 0,1-1 0,-1 1 0,0 0 0,0-1-1,1 1 1,-1-1 0,0 1 0,0 0 0,0-1 0,1 1 0,-1-1 0,0 1-1,0 0 1,0-1 0,0 1 0,0-1 0,0 1 0,0-1 0,0 0 11,-15-11 193,12 11-193,1 0-1,0 0 1,-1 1 0,1-1-1,-1 0 1,1 1 0,-1-1-1,1 1 1,-1 0-1,0 0 1,1 0 0,-1 0-1,1 0 1,-1 1 0,1-1-1,-1 1 1,1 0 0,-1 0-1,1 0 1,0 0 0,-4 1-1,2 1-35,0 0 0,1 0 0,-1 1 0,0-1 0,1 1 0,0 0 0,0 0 0,0 0 0,0 0-1,-2 7 1,-10 13-79,12-19 83,0 0 0,-1 1 0,2-1 0,-1 1 0,1 0 0,-1 0 0,2-1 0,-3 13-1,1 7 22,1-14-16,1 0 0,1-1 1,-1 1-1,3 14 0,-2-23 38,1 0-1,0 0 0,-1 0 1,1 0-1,0 0 1,0 0-1,0 0 0,0 0 1,0-1-1,1 1 1,-1 0-1,1-1 1,-1 1-1,1-1 0,-1 1 1,1-1-1,0 0 1,0 0-1,-1 0 1,1 0-1,0 0 0,0 0 1,0 0-1,0 0 1,0-1-1,0 1 0,1-1 1,-1 0-1,0 0 1,0 1-1,0-1 1,0-1-1,0 1 0,0 0 1,1 0-1,-1-1 1,0 1-1,0-1 1,0 0-1,2-1 0,5-2 43,-1-1 0,1 0-1,-1-1 1,-1 0-1,1 0 1,-1-1 0,0 1-1,-1-2 1,0 1 0,6-9-1,6-11-6,22-48-1,-36 67-111,-3 5-161,0 6-26,2 10 151,1 2 23,2 1 0,9 18 0,-12-28 70,0 0 0,1 0 1,0-1-1,0 1 0,0-1 0,1 0 0,-1 0 0,7 5 0,-8-9 33,-1 1-1,1-1 1,0 0 0,0 0-1,-1 0 1,1 0-1,0 0 1,0-1 0,0 1-1,0-1 1,-1 0 0,1 0-1,0 0 1,0 0 0,0-1-1,0 1 1,0-1-1,3 0 1,6-3 42,1 0 0,18-10 0,-28 13-84,10-7 46,0 0 1,-1 0 0,0-1-1,0-1 1,-1 0 0,0 0-1,13-18 1,-11 6-18,-12 20-33,0-1-1,0 1 0,0 0 1,1-1-1,-1 1 1,1 0-1,-1 0 0,1 0 1,0 0-1,2-2 1,-3 3-79,0 10-10,0-4 98,0 0 0,0 1 0,-1-1 0,0 10 0,0-10 26,0-1 0,0 1 1,1 0-1,-1 0 0,1-1 0,0 1 0,2 5 0,12 34-33,-13-39 25,-1-1 1,1 1 0,1-1-1,-1 0 1,1 0-1,-1 0 1,1 0 0,0 0-1,1-1 1,-1 0 0,1 1-1,-1-1 1,9 5-1,-11-7 4,1-1 0,0 1 0,-1-1 0,1 1-1,-1-1 1,1 1 0,0-1 0,-1 0 0,1 0-1,0 0 1,-1 0 0,1 0 0,0 0 0,-1-1-1,1 1 1,0 0 0,-1-1 0,4-1 0,31-16 62,-19 9-120,7-5 70,-1-2 0,-1 0-1,34-30 1,-46 36 40,0 1-1,-1-1 1,15-22 0,-23 32-72,-1-1 1,1 0-1,-1 0 0,1 0 1,-1 0-1,0 0 1,1 1-1,-1-1 1,0 0-1,0 0 1,1 0-1,-1 0 1,0 0-1,0 0 0,0 0 1,0 0-1,0 0 1,0 0-1,-1 0 1,1 0-1,0 0 1,0 0-1,-1 1 1,1-1-1,0 0 0,-2-1 1,2 1 2,-1 1 0,1-1 0,-1 1 0,1-1 0,-1 1 0,1 0 0,-1-1 0,0 1 0,1 0 0,-1 0 0,1-1 0,-1 1 0,0 0 0,1 0 1,-1 0-1,0 0 0,1 0 0,-1 0 0,0 0 0,0 0 0,1 0 0,-1 0 0,0 0 0,1 0 0,-1 0 0,0 0 0,1 1 0,-1-1 0,1 0 0,-1 1 0,0-1 0,1 0 0,-1 1 0,1-1 0,-2 1 0,-21 26-92,13-16 38,1 1 1,0 0 0,1 1 0,1 0 0,0 0-1,0 1 1,1-1 0,1 1 0,-6 27 0,10-35 50,0-1 0,0 1 1,1 0-1,-1 0 0,2-1 1,-1 1-1,2 10 0,3-9 33,-4-7-16,-1 1-1,1-1 0,0 1 0,0-1 1,0 0-1,0 0 0,0 1 0,0-1 0,-1 0 1,1 0-1,0 0 0,0 0 0,0 0 1,0 0-1,0 0 0,0 0 0,0 0 1,0-1-1,0 1 0,-1 0 0,1-1 1,0 1-1,0 0 0,0-1 0,0 1 0,-1-1 1,1 1-1,0-1 0,0 1 0,-1-1 1,2-1-1,4-4 86,1 0 0,7-11 1,-6 7-136,5-5 28,-1-1 1,15-25 0,-8 11 58,12-5-320,-31 33 107,5 15 22,-6-7 125,1 0 0,-1 0 0,1 0 0,-2 0 0,1 0 0,-1-1 0,0 1 0,0 0 0,0-1 0,-6 9 0,2 0 22,-18 32-12,-46 67 0,57-92 25,-68 87 394,79-106-387,0 0-1,-1 0 0,1 1 0,0-2 1,-1 1-1,1 0 0,-1 0 0,-5 2 1,7-4-22,0 0 0,1 1 0,-1-1 0,0 0 0,0 1 0,0-1 0,0 0 1,0 0-1,1 0 0,-1 0 0,0 0 0,0 0 0,0 0 0,0 0 0,0 0 0,0 0 0,0 0 1,1-1-1,-1 1 0,0 0 0,0-1 0,0 1 0,1-1 0,-1 1 0,0-1 0,0 1 1,1-1-1,-1 1 0,0-1 0,1 0 0,-1 1 0,1-1 0,-2-1 0,2 1-13,-1 1 1,1-1-1,0 0 0,-1 0 0,1 0 0,0 0 0,0 0 1,-1 0-1,1 0 0,0 0 0,0 0 0,0 0 0,0 0 1,0 0-1,1 0 0,-1 0 0,0 0 0,0 0 0,1 0 1,-1 0-1,0 0 0,1 0 0,-1 0 0,1 0 0,-1 0 1,1 0-1,1-1 0,2-2-46,0-1 1,0 1-1,10-6 0,-3 1 70,2-2-3,1 1 0,0 1 0,1-1 0,22-9 0,64-21 168,-7 3-153,-79 30-52,23-10 81,49-30 0,-75 40-39,0-2 1,-1 0 0,0 0 0,0-1-1,-1 0 1,0 0 0,15-23 0,-18 22-3,-1-1 0,0 1 1,0-1-1,-1 0 0,-1 0 0,0-1 1,0 1-1,-2-1 0,1 0 1,-2 0-1,1 0 0,-2 0 0,-1-20 1,1 32-23,0 0 1,0 1 0,0-1 0,0 0 0,0 0 0,0 1 0,-1-1-1,1 0 1,0 1 0,0-1 0,-1 0 0,1 0 0,0 1-1,-1-1 1,1 1 0,-1-1 0,1 0 0,-1 1 0,1-1-1,-1 1 1,0-1 0,1 1 0,-1-1 0,-1 0 0,1 1-6,0 0 1,1 0-1,-1 0 1,0 0-1,0 0 1,0 1 0,0-1-1,0 0 1,0 0-1,1 1 1,-1-1-1,0 0 1,0 1-1,0-1 1,1 1 0,-1-1-1,-1 2 1,-2 2-30,-1 0 0,1 0-1,0 0 1,-7 10 0,7-6 58,0 0 0,1 0-1,-1 1 1,2-1 0,-1 1 0,1 0-1,-2 15 1,4-20-18,-1 2 39,0 1-1,1-1 1,0 1-1,1 0 1,0-1 0,0 1-1,0-1 1,1 1-1,-1-1 1,5 8-1,-2-4-17,0-2-1,1 1 0,0-1 1,0 1-1,1-1 1,9 9-1,-11-13-8,0 0 0,1 0-1,-1-1 1,1 1 0,0-1 0,0-1 0,0 1 0,0-1 0,0 0-1,1 0 1,-1 0 0,0-1 0,1 1 0,0-2 0,7 2-1,8-2-1289,-1 0 0,0-2-1,21-4 1,-10 2-2218,21 0 582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9:15.3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293 473 3552,'1'0'81,"-1"0"1,0 0-1,1-1 1,-1 1-1,0-1 0,0 1 1,1 0-1,-1-1 1,0 1-1,0-1 1,1 1-1,-1-1 0,0 1 1,0 0-1,0-1 1,0 1-1,0-1 0,0 1 1,0-1-1,0 1 1,0-1-1,0 1 1,0-1-1,0 1 0,0-1 1,0 1-1,0-1 1,-1 0 72,1 1 0,-1-1 1,0 1-1,1 0 0,-1 0 0,1-1 1,-1 1-1,0 0 0,1 0 1,-1-1-1,0 1 0,1 0 1,-1 0-1,0 0 0,1 0 0,-1 0 1,0 0-1,-5 1 331,1-1 0,0 1 0,-1 0 0,-5 2 0,-2 2-186,1 1-1,0 0 0,0 1 1,0 0-1,1 0 1,0 1-1,0 1 0,1 0 1,0 1-1,-10 12 0,-2 5 66,1 1 0,-29 55 0,46-76-310,0 1 0,0 0 0,1 0 0,0 1 0,-2 11-1,5-17 6,-1 0 0,1 1 0,-1 0-1,1-1 1,0 1 0,0-1 0,1 1 0,-1-1-1,1 1 1,-1-1 0,1 1 0,0-1-1,1 0 1,-1 0 0,3 6-1,-3-8-8,0 0-1,0 0 1,0 0-1,1-1 0,-1 1 1,0 0-1,0 0 1,1-1-1,-1 1 0,0-1 1,1 1-1,-1-1 1,0 0-1,1 1 0,-1-1 1,1 0-1,-1 0 1,0 0-1,1 0 0,1 0 1,31-5 427,-20 1-406,0-1 0,-1 0 0,0-1 0,0 0-1,0-1 1,-1-1 0,0 0 0,0 0 0,-1-1 0,0-1 0,-1 0-1,0 0 1,0-1 0,-1 0 0,-1-1 0,0 0 0,0 0 0,-1-1-1,-1 1 1,8-24 0,-9 22-76,0-1-1,-1 1 1,-1-1 0,-1 0-1,2-19 1,-6 75-186,1-21 331,1 0 0,3 29 0,-1-36-70,1 1 0,0-1 0,0 0 1,9 20-1,-10-30-31,0 1 1,0 0 0,0-1 0,0 1 0,0-1-1,1 1 1,-1-1 0,1 0 0,0 0 0,0 0 0,0-1-1,0 1 1,1-1 0,-1 0 0,1 0 0,0 0 0,-1 0-1,1 0 1,5 1 0,-5-3 26,0 1 1,-1-1-1,1 0 0,0 0 1,0 0-1,0-1 0,-1 1 0,1-1 1,0 0-1,-1 0 0,1 0 1,-1 0-1,7-4 0,1-1 25,-1-1-1,19-14 1,27-29-125,18-14-119,-73 63 142,0 0 1,0 0-1,0 1 0,1-1 0,-1 0 0,0 0 0,0 1 0,1-1 0,-1 1 0,1-1 0,-1 1 0,0 0 0,1-1 1,-1 1-1,1 0 0,-1 0 0,1 0 0,-1 0 0,1 0 0,-1 0 0,1 1 0,1-1 0,-2 1 13,1 0 0,-1 0 0,0 0 0,1 0 0,-1 0 0,0 0 0,0 1 0,0-1 0,1 0 0,-1 1 0,-1-1 0,1 0 0,0 1 0,0-1 0,0 1 0,-1 0 0,1-1 0,0 4 0,0 5 69,0 0-1,0 0 1,-1 1-1,-1-1 1,1 0-1,-2 0 1,1 0-1,-6 16 1,7-26-57,0 1 1,0-1-1,-1 1 1,1 0 0,0-1-1,0 1 1,0 0-1,0-1 1,0 1-1,0 0 1,0 0 0,0-1-1,0 1 1,0 0-1,0-1 1,0 1-1,1 1 1,6-7 254,9-19-144,-10 13-129,1 0 1,0 0-1,1 0 1,0 1-1,15-14 1,-20 21-14,0 0 1,1 0-1,-1 1 1,1-1-1,-1 1 1,1 0-1,0 0 1,0 0-1,0 0 1,0 1-1,0 0 0,0 0 1,0 0-1,1 0 1,-1 0-1,0 1 1,1 0-1,-1 0 1,0 0-1,7 1 1,-8 0 0,0 0 0,0 0 0,0 1 0,0-1 0,0 0 0,0 1 0,-1 0 1,1 0-1,0 0 0,-1 0 0,0 0 0,4 3 0,1 4 15,-1 0 0,8 13 1,-11-17 21,0 1 0,0-1-1,1 0 1,0 1 0,0-2 0,0 1 0,0 0 0,1-1 0,0 0 0,7 5 0,-8-8-6,0 1 1,1-1-1,-1 0 1,1 0-1,-1-1 0,1 0 1,-1 1-1,1-1 0,6-1 1,5 0 33,-2 0-24,0 0-1,-1-1 1,1 0 0,-1-1 0,0-1 0,1 0 0,-1-1 0,-1 0 0,1-1 0,-1-1-1,0 0 1,-1 0 0,1-1 0,-2-1 0,1 1 0,-1-2 0,15-17 0,-23 25-14,-1 0 0,1 0 0,-1 0 0,1 0 0,-1 0 0,0-1 0,0 1 1,0 0-1,0-1 0,-1 1 0,2-5 0,-2 7-12,0 0 1,0 0-1,0 0 1,0-1-1,0 1 1,0 0-1,0 0 1,0 0-1,0 0 1,0 0-1,0 0 0,0 0 1,0 0-1,0-1 1,0 1-1,0 0 1,0 0-1,-1 0 1,1 0-1,0 0 1,0 0-1,0 0 0,0 0 1,0 0-1,0 0 1,0 0-1,0 0 1,0-1-1,0 1 1,0 0-1,-1 0 1,1 0-1,0 0 0,0 0 1,0 0-1,0 0 1,0 0-1,0 0 1,0 0-1,0 0 1,-1 0-1,1 0 1,0 0-1,0 0 0,0 0 1,0 0-1,0 0 1,0 0-1,0 0 1,0 0-1,0 1 1,-1-1-1,1 0 0,-8 5-41,-7 8-30,-9 14-88,1 1 0,-31 47 0,50-68 162,1 0 0,-1 0-1,1 0 1,1 0 0,0 1 0,0-1-1,0 1 1,-1 13 0,4-20 8,-1-1-1,1 0 1,-1 0 0,1 0-1,-1 1 1,1-1-1,-1 0 1,1 0 0,-1 0-1,1 0 1,-1 0 0,1 0-1,0 0 1,-1 0 0,1 0-1,-1 0 1,1-1-1,0 1 5,1-1 6,1 1 1,-1-1-1,1 0 1,-1 0-1,0 0 1,1-1-1,-1 1 1,0-1 0,0 1-1,0-1 1,4-3-1,19-25 14,-19 23-10,15-17 32,-7 7-143,18-25 0,-32 42 83,0 0 0,0-1 0,0 1 0,0 0 0,0 0 0,0 0 0,0 0 0,1 0 0,-1 0 0,0 0 0,0 0 1,0 0-1,0 0 0,0 0 0,0 0 0,0 0 0,0 0 0,0 0 0,1 0 0,-1-1 0,0 1 0,0 0 0,0 0 0,0 0 0,0 0 0,0 0 0,0 0 0,0 0 0,1 1 0,-1-1 0,0 0 0,0 0 0,0 0 0,0 0 0,0 0 0,0 0 0,0 0 0,0 0 0,1 0 0,-1 0 0,0 0 0,0 0 0,0 0 0,0 0 0,0 0 0,0 1 0,0-1 0,0 0 0,5 8-128,4 16-26,-6-9 115,-1 1 0,0-1-1,-1 30 1,-7 50 43,4-72 61,-17 140 39,14-132-62,-2 0 0,-1-1-1,-16 39 1,22-64 6,0 0 0,-1-1 0,1 1 0,-1 0 0,0-1 0,-1 1 0,1-1 0,-1 0 0,1 0 1,-1 0-1,0-1 0,-6 4 0,8-6-32,0 0-1,-1 1 1,1-2 0,0 1 0,-1 0-1,0 0 1,1-1 0,-1 1 0,1-1-1,-1 0 1,0 0 0,1 0 0,-1 0-1,1 0 1,-1-1 0,0 1 0,1-1-1,-1 1 1,1-1 0,-1 0 0,1 0-1,0 0 1,-1-1 0,1 1 0,0 0-1,-3-3 1,1 1-19,0-1-1,0 0 0,1 0 0,-1 0 1,1 0-1,0-1 0,0 1 0,1-1 0,-1 0 1,1 1-1,0-1 0,0 0 0,-1-8 1,0 3 7,1-1 0,1 0 1,0 1-1,0-1 0,1-19 1,2 21-23,-1 1 1,1 0-1,1-1 1,0 1-1,0 0 1,0 0 0,1 1-1,0-1 1,10-13-1,-1 4-41,0 1-1,30-28 0,-8 16 54,62-40 1,-49 36 60,35-23-58,72-53 40,-137 93-13,-1 0 0,0-2 0,-1 0 0,-1-1 0,-1 0 0,14-25 0,-6 6 34,-3-1 1,-1-1-1,-2-1 1,-2 0-1,-1-1 1,-3-1-1,-1 0 1,5-63-1,-13 82-214,-2 1 0,-4-30 0,5 51 151,0 0 0,0 0 0,0-1 0,0 1 0,0 0 0,-1 0-1,1 0 1,0 0 0,-1-1 0,1 1 0,-1 0 0,1 0 0,-1 0 0,0 0-1,1 0 1,-1 0 0,0 0 0,0 0 0,0 1 0,0-1 0,0 0 0,1 0-1,-2 1 1,1-1 0,-2 0 0,2 0-2,-1 1 0,0 0 0,0 0 0,1 0 0,-1 1 0,0-1 0,1 0-1,-1 1 1,0-1 0,1 1 0,-1-1 0,1 1 0,-1 0 0,1-1 0,-1 1 0,1 0 0,-1 0 0,1 0 0,-2 2 0,-10 8-41,0 1 1,1 0-1,1 1 1,0 0 0,1 1-1,0 0 1,1 1-1,1 0 1,0 0 0,-10 28-1,6 0 49,1 0-1,2 1 1,3 1-1,1-1 1,2 88-1,4-114 13,0-1 0,1 1 0,1-1 0,1 0 0,1 0 0,0 0-1,8 18 1,-8-27 8,-1 1-1,1-1 0,0 0 0,1 0 0,-1-1 1,2 0-1,-1 0 0,1 0 0,0-1 1,0 0-1,1 0 0,0 0 0,0-1 0,14 6 1,-14-7 30,1-1 0,-1 1 0,1-2 0,0 1 0,0-1 0,0-1 0,15 2 0,-19-3-9,-1-1 1,0 1 0,0-1 0,0 1 0,-1-1-1,1 0 1,0-1 0,0 1 0,0-1 0,-1 1-1,1-1 1,-1 0 0,1-1 0,-1 1 0,0 0-1,0-1 1,0 0 0,0 0 0,4-5 0,-3 2-14,0 0 0,0 0 1,0 0-1,-1 0 1,4-11-1,-7 14-35,1 1-1,0 0 1,0-1 0,-1 1 0,0-1-1,1 1 1,-1-1 0,0 1-1,0-1 1,0 1 0,-1-1 0,1 1-1,0 0 1,-1-1 0,0 1-1,1-1 1,-1 1 0,0 0 0,-2-4-1,3 6 8,-1 0 0,1-1 0,0 1 0,-1 0 0,1-1 0,0 1 0,-1 0 0,1-1 0,0 1 0,-1 0-1,1 0 1,0-1 0,-1 1 0,1 0 0,-1 0 0,1 0 0,-1 0 0,1 0 0,0-1 0,-1 1 0,1 0 0,-1 0 0,1 0 0,-1 0-1,1 0 1,-1 0 0,1 1 0,0-1 0,-1 0 0,1 0 0,-1 0 0,1 0 0,0 0 0,-1 1 0,1-1 0,-1 0 0,1 0 0,0 1-1,-1-1 1,1 0 0,0 1 0,-1-1 0,1 0 0,0 1 0,0-1 0,-1 0 0,1 1 0,0-1 0,0 0 0,-1 2 0,-10 20-171,9-17 197,1 0 0,0 0 1,0 0-1,1 0 0,0 0 0,0 0 1,0 0-1,0 0 0,1 0 1,0 0-1,0 0 0,0 0 0,0 0 1,1-1-1,0 1 0,0 0 1,4 5-1,-4-6-2,0 0 0,1 0 0,-1 0 1,1-1-1,0 1 0,0-1 0,0 0 0,1 0 1,-1 0-1,1 0 0,0-1 0,-1 1 0,1-1 0,0 0 1,0 0-1,1-1 0,-1 1 0,0-1 0,1 0 0,4 1 1,8-2-1466,-1 0 0,33-6 0,-3 1-2533,-37 4 3002,0 0 0,0 0 1,0-1-1,0 0 0,0 0 1,-1-1-1,1 0 0,-1-1 1,0 0-1,0 0 1,14-10-1,-7 1-545,25-29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9:19.6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13 936 2400,'-12'-2'1918,"12"2"-1858,0 0 0,0 0 0,0 0 1,0 0-1,0 0 0,0 0 0,0 0 1,0 0-1,0 0 0,0 0 0,0 1 0,0-1 1,0 0-1,0 0 0,0 0 0,0 0 0,0 0 1,0 0-1,0 0 0,0 0 0,0 0 0,0 0 1,0 1-1,0-1 0,0 0 0,0 0 0,0 0 1,1 0 420,-1 1-421,0-1 1,0 0-1,0 0 0,0 0 0,0 0 0,0 0 1,0 0-1,0 0 0,0 0 0,0 0 0,1 0 1,0 1 309,1 1 0,0-1 1,-1 0-1,1 0 1,0 0-1,0 0 0,0-1 1,-1 1-1,4 0 1,3 1 465,14 1 1625,-20-3-2356,-1-1 1,0 1-1,0 0 0,0-1 0,0 1 0,0 0 0,0-1 1,0 0-1,0 1 0,0-1 0,0 1 0,0-1 0,0 0 1,0 0-1,0 0 0,-1 1 0,1-1 0,1-2 1,4-7 157,0-1 0,-1 1 1,0-1-1,0-1 1,-1 1-1,3-16 1,10-76 541,-11 60-527,14-111-459,-20 152 177,0 0 1,1 0-1,0 0 0,-1 1 0,1-1 1,0 0-1,0 0 0,0 1 0,1-3 1,-2 4 1,0 0 0,0 0 1,0 0-1,0 0 0,0 0 0,0 1 1,0-1-1,0 0 0,0 0 1,0 0-1,0 0 0,0 0 0,0 0 1,0 0-1,0 0 0,0 0 0,0 0 1,0 0-1,0 0 0,0 0 1,0 0-1,0 0 0,0 0 0,0 0 1,0 1-1,0-1 0,0 0 0,0 0 1,0 0-1,0 0 0,0 0 1,0 0-1,0 0 0,0 0 0,0 0 1,1 0-1,-1 0 0,0 0 0,0 0 1,0 0-1,0 0 0,0 0 1,0 0-1,0 0 0,0 0 0,0 0 1,0 0-1,0 0 0,0 0 1,0 0-1,0 0 0,0 0 0,0 0 1,1 0-1,-1 0 0,0 0 0,0 0 1,0 0-1,0 0 0,0 0 1,0 0-1,0 0 0,0 0 0,0 0 1,0 0-1,0 0 0,0 0 0,7 15-11,0 2-1,-2-1 1,0 1-1,5 30 1,2 8 75,-6-34-16,4 13 176,5 40 0,-13-64-169,-1 0 0,-1 0 0,1 0-1,-2 0 1,1 0 0,-1 0 0,-1-1 0,-5 19-1,7-27-22,0 1 0,-1-1 0,1 0 0,-1 0 0,1 0 0,-1 1 0,0-1 0,1 0 0,-1 0 0,0 0 0,0 0 0,0 0 0,0-1 0,0 1 0,0 0 0,0 0-1,0 0 1,0-1 0,0 1 0,0-1 0,0 1 0,-1-1 0,1 1 0,0-1 0,0 0 0,0 1 0,-1-1 0,1 0 0,0 0 0,-1 0 0,1 0 0,0 0 0,0 0 0,-1 0 0,-1-1 0,0 0 21,0 0 1,-1-1 0,1 1 0,0-1 0,0 1 0,0-1 0,0 0 0,0 0 0,0-1 0,0 1 0,-3-5 0,2 2-39,1 3-3,0-1-1,1 0 1,0 0 0,0 0 0,0 0 0,0 0-1,0-1 1,-2-6 0,-5-8-216,8 16 163,0 0 1,-1 0 0,1 0 0,1 0-1,-1 0 1,0 0 0,0 0 0,0-4-1,1 5-53,2 3-37,14 7 126,0-1 0,1-1 0,0 0 0,0-1 0,0-1 0,1-1 0,0 0 0,-1-1 0,26 1 0,-11-4 148,0 0 0,0-2 0,0-1 0,46-11 0,-59 8-128,0 0 0,-1 0 1,1-2-1,-2 0 0,1-2 1,-1 0-1,-1 0 0,1-2 1,-2 0-1,0 0 0,0-2 1,-2 0-1,20-25 0,-9 12 14,-24 27-28,0 0 1,1-1-1,-1 1 0,0 0 1,0 0-1,0 0 0,0-1 0,1 1 1,-1 0-1,0 0 0,0 0 1,0-1-1,1 1 0,-1 0 0,0 0 1,0 0-1,1 0 0,-1 0 1,0 0-1,0 0 0,1 0 1,-1 0-1,0 0 0,1-1 0,-1 1 1,0 0-1,0 1 0,1-1 1,-1 0-1,0 0 0,0 0 1,1 0-1,-1 0 0,0 0 0,0 0 1,1 0-1,-1 0 0,0 0 1,0 1-1,1-1 0,-1 0 1,10 14-181,2 16 55,-10-22 144,2 11 190,-4-18-176,0 0-1,0 0 1,-1 0 0,1 0-1,0-1 1,-1 1 0,1 0-1,0 0 1,-1 0 0,1-1-1,-1 1 1,0 0 0,1 0-1,-1-1 1,1 1-1,-1 0 1,0-1 0,0 1-1,1-1 1,-2 1 0,1-1-14,0 0 0,0 0 0,-1 0 0,1 0 1,0 0-1,0 0 0,0 0 0,0-1 0,-1 1 0,1 0 1,0-1-1,0 1 0,0-1 0,0 1 0,0-1 0,0 1 1,0-1-1,0 0 0,-1 0 0,-2-2 24,-77-36 33,79 38-85,1 0 0,-1 1 1,1-1-1,-1 1 0,0-1 0,1 1 1,-1 0-1,0 0 0,0 0 1,1 0-1,-1 0 0,0 0 1,1 0-1,-1 1 0,0-1 0,1 0 1,-1 1-1,0 0 0,1-1 1,-1 1-1,1 0 0,-1 0 1,1 0-1,-1 0 0,1 0 0,0 0 1,-1 0-1,1 0 0,0 1 1,0-1-1,0 0 0,0 1 1,0-1-1,0 1 0,0 1 0,-2 1 8,1 1 0,0 0 0,1-1 0,-1 1 0,1 0 0,0 0 0,0 0 0,0 0 0,1 0 0,0 0 0,0 5 0,2 3-47,1-1 1,1 0-1,0 0 0,0 0 0,10 18 0,-8-21 94,0 0 1,1 0-1,0-1 0,0 0 1,1 0-1,0-1 0,0 0 1,0 0-1,1-1 0,0 0 1,15 7-1,-20-12-32,0 1 1,0-1-1,0 0 0,0 0 0,0 0 1,0 0-1,0-1 0,1 0 1,-1 1-1,6-2 0,5-1 34,23-6 0,-22 5-20,73-16 137,89-22-187,-140 30 77,1-1 0,54-28 1,-51 20-97,-1-2 1,-1-2 0,50-38-1,-87 61 42,-3 7 0,-3 5 11,0-6 6,1 1 0,-1-1 1,0 0-1,-1 0 0,1 0 0,-1 0 0,0-1 1,0 1-1,-1-1 0,-5 5 0,-6 1 90,-32 18 1,35-21-139,-23 11-7,23-12-8,0 0 1,-16 10 0,26-13 38,-1 0 0,0 0 1,1 0-1,0 0 0,-1 0 0,1 1 0,1-1 1,-1 1-1,0 0 0,1 0 0,-3 6 0,4-8 21,1 1-1,-1 0 0,1 0 0,-1 0 1,1 0-1,0 0 0,0 0 1,0 0-1,1 0 0,-1 0 0,1 0 1,0 0-1,-1 0 0,1 0 0,0-1 1,1 1-1,-1 0 0,0-1 1,1 1-1,0-1 0,-1 1 0,5 3 1,-5-5-2,0 1 0,0-1 0,1 1 0,-1-1 0,1 1 1,-1-1-1,1 0 0,0 0 0,0 0 0,-1 0 0,1 0 0,0 0 1,0-1-1,0 1 0,0-1 0,0 1 0,0-1 0,0 1 1,0-1-1,0 0 0,0 0 0,0 0 0,0 0 0,0-1 0,0 1 1,0 0-1,0-1 0,0 1 0,0-1 0,0 0 0,-1 0 0,1 0 1,0 0-1,1-1 0,5-3 36,-2 0 1,1-1-1,0 0 1,-1 0-1,0 0 1,-1-1-1,1 0 1,-1 0-1,-1 0 1,7-14-1,21-67 58,-15 38-297,-12 29 6,-4 19-28,-1 6-4,0 8 59,-2 16 27,2-20 128,-1 1-1,1-1 0,0 1 0,3 14 0,1-5 10,-3-9 28,1-1 0,0 1 1,0-1-1,1 0 0,0 0 0,6 12 1,-7-18-21,0 0 0,0 0 0,-1-1 1,1 1-1,0-1 0,1 1 1,-1-1-1,0 1 0,0-1 0,1 0 1,-1 0-1,0 0 0,1 0 1,-1-1-1,1 1 0,-1-1 0,1 1 1,-1-1-1,1 0 0,-1 0 1,6-1-1,4 0 34,0-1 1,1 0 0,12-4-1,-20 4-28,25-7-24,-2-1 0,54-27 1,-69 29 21,0 0 0,0-1 0,-1-1 0,0 1 0,-1-2 0,0 0 0,0 0 0,-1-1-1,-1 0 1,12-20 0,5-14 2,34-82-1,-46 93-26,-2 9-27,13-32-58,29-95 0,-38 93 68,-3 0 1,7-77 0,-20 118-206,0 19 224,0 0-1,0 0 1,0 0 0,0 0 0,0 0-1,0 0 1,0 0 0,-1 0 0,1 0-1,0 0 1,0 0 0,0 0 0,0 0-1,0 0 1,0 0 0,0 0-1,0 0 1,0 0 0,0 0 0,0 0-1,0 0 1,0 0 0,0 0 0,0 0-1,-1 0 1,1 0 0,0 0 0,0 0-1,0 0 1,0 0 0,0 0 0,0 0-1,0 0 1,0 0 0,0 0 0,0 0-1,0 0 1,0 0 0,0 0-1,0 0 1,0 0 0,0 0 0,0 0-1,0 0 1,-1 0 0,1 0 0,0 0-1,0 0 1,0-1 0,0 1 0,0 0-1,0 0 1,0 0 0,0 0 0,0 0-1,0 0 1,0 0 0,0 0 0,0 0-1,0 0 1,0 0 0,0 0-1,-4 9-199,-6 16 18,10-24 175,-16 50-145,-18 101 0,6 58 339,21-142-205,-7 104-44,13-132 152,2 1-1,8 50 1,-8-85-59,0-1-1,0 1 1,1 0 0,0-1 0,0 1-1,1-1 1,4 8 0,-7-12-6,1 0-1,0 1 1,0-1 0,0 0 0,0 0-1,0 1 1,0-1 0,0 0-1,0 0 1,1 0 0,-1 0 0,0-1-1,1 1 1,-1 0 0,0-1 0,1 1-1,-1 0 1,1-1 0,-1 0 0,1 1-1,-1-1 1,1 0 0,-1 0-1,1 0 1,0 0 0,-1 0 0,1 0-1,-1 0 1,1-1 0,-1 1 0,3-1-1,1-1-15,-1 0 0,1-1 0,-1 1 0,0-1 0,0 0 0,-1 0 0,1 0 0,0 0 0,5-7 0,1-3 86,13-23 0,-7 9 26,-1 1-85,-1-2 1,-2 0-1,0-1 0,10-40 0,-2 7-123,30-71 8,11-34 355,-49 127-342,-1 0 0,6-55 0,-14 74 25,-1-1 1,0 0 0,-2 1-1,-1-1 1,-4-28 0,5 48 23,0 1 0,-1 0 0,1 0 0,0 0 0,-1 0 0,1-1 0,-1 1 1,1 0-1,-1 0 0,1 0 0,-1 0 0,0 0 0,1 0 0,-1 0 0,-1-1 0,1 2 10,0 0 0,0 0-1,1 0 1,-1 0 0,0 0 0,1 0-1,-1 0 1,0 0 0,0 0-1,1 0 1,-1 0 0,0 0-1,0 1 1,1-1 0,-1 0-1,0 1 1,1-1 0,-1 0-1,1 1 1,-1-1 0,0 1 0,1-1-1,-1 1 1,1-1 0,-1 1-1,0 0 1,-4 4-27,0 1 0,0 0 0,0 0 0,1 1 0,-1-1 0,-3 9 0,-18 47-116,17-42 114,2-1 18,-8 14 36,3 1 1,0-1 0,-8 45 0,-9 149-41,26-178 84,3 0 0,9 84 0,-8-126-49,0-1 1,0 1-1,1-1 1,0 1-1,0-1 1,6 12-1,-6-16 12,0 1 0,0 0-1,0-1 1,0 1 0,0-1 0,0 0-1,1 0 1,-1 0 0,1 0-1,-1 0 1,1 0 0,0-1-1,0 1 1,0-1 0,0 0 0,5 2-1,3-1 12,0 0 0,0-1 0,1 0-1,-1 0 1,0-1 0,1-1 0,-1 0-1,0-1 1,12-3 0,-7 1 17,-1-1 1,0 0-1,0-1 0,-1-1 0,28-16 1,-35 17-34,-1 0 1,1 0-1,-1 0 1,0-1-1,0 0 0,-1 0 1,1-1-1,-2 1 1,1-1-1,-1 0 1,0 0-1,-1-1 1,0 1-1,2-11 1,1-5 28,-2 1 0,0-1 0,-2 0 1,0-27-1,-2 38-64,-1 1 0,0-1 0,-6-25 0,7 38 8,0-1 1,0 0 0,0 1-1,0-1 1,0 0-1,0 1 1,-1-1-1,1 1 1,0-1-1,0 0 1,-1 1-1,1-1 1,0 1-1,-1-1 1,1 1-1,-1-1 1,1 1-1,0-1 1,-1 1-1,1-1 1,-1 1 0,1 0-1,-1-1 1,0 1-1,1 0 1,-1 0-1,1-1 1,-1 1-1,0 0 1,1 0-1,-1 0 1,1-1-1,-1 1 1,0 0-1,1 0 1,-1 0-1,0 0 1,1 0 0,-1 1-1,0-1 1,1 0-1,-1 0 1,1 0-1,-1 0 1,0 1-1,-1 0-3,-1 0-1,1 1 0,0-1 1,0 1-1,1-1 1,-1 1-1,0 0 1,0 0-1,1 0 0,-1 0 1,0 2-1,-5 9-2,2 0 0,0 0 0,0 1 0,1-1 0,1 1-1,0 0 1,1 0 0,1 0 0,0 0 0,1 1 0,0-1 0,1 0 0,1 0-1,3 15 1,-2-16 3,1 1-1,1-1 1,0 0-1,8 15 1,-11-23 39,1-1 0,0 1 1,0-1-1,0 0 0,1 0 1,-1 0-1,1 0 1,0 0-1,0-1 0,1 0 1,-1 0-1,0 0 1,1 0-1,5 2 0,-6-4-12,-1-1-1,1 1 0,0-1 0,-1 1 0,1-1 1,0 0-1,-1 0 0,1 0 0,0-1 1,-1 0-1,1 1 0,0-1 0,-1 0 1,1-1-1,-1 1 0,0-1 0,5-2 1,-1 0 44,-1 0 0,0 0 0,1-1 0,-1 0 0,-1 0 0,1 0 0,6-10 0,-2 2-45,-1-1 0,0 0 1,-1-1-1,-1 0 0,0 0 0,-1 0 0,-1-1 1,0 0-1,2-17 0,-3 6-88,1-53-1,-5 79-7,1 1 63,1 1 0,-1-1-1,0 1 1,0 0 0,1 0 0,-1-1 0,0 1 0,0 0 0,0 0-1,2 2 1,1 1-33,5 4 44,0 2 1,-1-1-1,0 1 0,-1 0 0,0 1 0,8 15 1,28 72-171,-32-69 180,-6-13 36,1 0-1,1 0 1,0 0-1,1-1 0,1 0 1,10 13-1,-17-26-14,0 0-1,0-1 1,-1 1 0,1-1-1,0 1 1,0-1-1,0 0 1,0 0 0,0 0-1,1 0 1,-1 0-1,0-1 1,0 1 0,1 0-1,-1-1 1,0 0-1,1 0 1,-1 1 0,0-2-1,1 1 1,-1 0-1,0 0 1,3-1 0,3-1 32,1 0 0,-1-1 0,-1 0 0,16-7 0,-8 1-35,0 0-1,0-1 1,-1-1 0,15-14 0,46-53-109,-59 61 25,-15 16 62,0 0-1,0 0 0,0 0 1,0 0-1,0 0 1,0 1-1,0-1 0,0 0 1,0 1-1,1-1 1,-1 1-1,0-1 0,0 1 1,2-1-1,-2 1 6,-1 0-1,1 0 0,-1 0 0,1 0 1,-1 1-1,0-1 0,1 0 1,-1 0-1,1 0 0,-1 1 1,1-1-1,-1 0 0,0 1 0,1-1 1,-1 0-1,1 0 0,-1 1 1,0-1-1,0 1 0,1-1 1,-1 0-1,0 1 0,1-1 0,-1 1 1,0-1-1,0 1 0,0-1 1,0 1-1,0-1 0,1 1 1,-1-1-1,0 1 0,0-1 0,0 0 1,0 1-1,0-1 0,0 1 1,-1-1-1,1 2 0,-10 157 236,10-155-195,0 0 1,1 0-1,-1 0 0,1 0 0,0 0 1,0 0-1,0 0 0,3 6 1,-3-10-28,1 0 0,-1 0 0,0 0 0,0 0 0,0-1 0,0 1 1,0 0-1,0-1 0,0 1 0,0-1 0,0 1 0,0-1 0,0 1 0,1-2 1,0 1-9,4-4 43,0 0 1,0 0-1,0 0 0,0-1 0,8-12 1,-9 12-64,0-1 1,1 1-1,0 0 1,0 0-1,10-6 1,-15 11-1,0 0 0,0 0 0,0 0 0,1 1 0,-1-1 0,0 1-1,1-1 1,-1 1 0,0-1 0,1 1 0,-1 0 0,0-1 0,1 1 0,-1 0 0,3 0 0,-4 1 12,1-1 0,-1 0-1,1 1 1,-1-1 0,1 1 0,-1-1 0,1 1-1,-1-1 1,0 1 0,1 0 0,-1-1 0,0 1-1,1-1 1,-1 1 0,0 0 0,0-1 0,0 1-1,1-1 1,-1 1 0,0 0 0,0-1-1,0 1 1,0 0 0,0-1 0,0 1 0,0 0-1,-1-1 1,1 1 0,0 0 0,0-1 0,0 1-1,-1 0 1,-3 15 59,3-11 12,-1 0 0,1 0-1,1 0 1,-1 6 0,1-11-41,1 0-16,0 0 1,0-1 0,1 1-1,-1-1 1,0 1-1,0-1 1,0 0 0,0 1-1,0-1 1,1 0 0,-2 0-1,1 0 1,0 1 0,0-1-1,1-2 1,15-19 103,-12 14-16,1 1-175,-4 3 28,1 0 1,0 0-1,0 1 0,0 0 1,5-5-1,-7 8 41,-1 0 0,1-1 0,0 1 1,-1-1-1,1 1 0,0 0 0,0-1 0,-1 1 0,1 0 1,0 0-1,0 0 0,0-1 0,-1 1 0,1 0 0,0 0 0,0 0 1,0 0-1,-1 1 0,1-1 0,0 0 0,0 0 0,-1 0 1,1 1-1,0-1 0,0 0 0,-1 1 0,1-1 0,0 0 0,-1 1 1,1-1-1,0 1 0,-1-1 0,1 1 0,-1 0 0,2 0 1,2 5-40,0 0 0,0-1 0,0 2 0,4 9 0,8 13 201,-15-28-149,1 4 34,1-1 1,0 0-1,0 0 1,5 4-1,-6-7-32,-1 1 1,1-1-1,0 0 1,0 0-1,0 0 0,0 0 1,0 0-1,0 0 0,0-1 1,0 1-1,0-1 1,0 1-1,4-1 0,16 0 51,0 0 1,0-2-1,1 0 0,-1-2 1,0-1-1,-1 0 0,1-2 0,27-11 1,-37 12-60,0 0 1,-1 0-1,0-1 1,0-1 0,0 0-1,-1 0 1,13-14 0,-6 4-3,-1-1 1,-1-1 0,14-23 0,-26 38 16,0 0 0,-1 0 0,0 0 0,1 0 1,-1-1-1,1-5 0,-3 3-66,-5 10-75,-6 12-108,9-12 224,-53 64-509,21-26 739,-47 71-1,90-111 170,2-4-408,0-1 0,0-1 0,-1 1 0,18-14 0,-19 11-59,1 1 0,1 1 0,-1 0 0,22-8 0,-30 13 73,-1 1 1,0-1-1,1 1 0,-1-1 0,1 1 1,-1 0-1,1 0 0,-1 0 1,1 0-1,-1 0 0,1 0 1,-1 0-1,1 0 0,-1 1 0,1-1 1,-1 0-1,0 1 0,1-1 1,-1 1-1,1 0 0,-1-1 1,2 3-1,-2-2 1,1 1 0,-1-1 0,0 1 0,0 0 0,0-1 0,0 1 0,0 0 0,0 0 0,-1 0-1,1 0 1,0 0 0,-1 0 0,0 0 0,1 3 0,-1 3-9,0 1 0,0-1 0,-1 0-1,0 1 1,0-1 0,-5 16 0,-7 12 6,-2-1 1,-1-1 0,-1 0 0,-2-1-1,-2-1 1,-32 40 0,32-48 52,0-1 0,-2 0 0,-1-2 0,-1-1 1,0-1-1,-1 0 0,-56 27 0,72-41 51,-1-1 1,1 0-1,-1 0 1,0-1-1,-18 2 1,26-4-81,0-1 0,0 0 0,0 0 0,0 0 1,0 0-1,-1 0 0,1-1 0,0 1 0,0-1 1,0 0-1,0 0 0,0 0 0,0 0 0,0 0 1,0-1-1,1 0 0,-1 1 0,1-1 0,-1 0 0,1 0 1,-1 0-1,1-1 0,-4-4 0,3 2 2,0-1 1,0 0-1,0-1 0,1 1 0,0 0 0,0-1 1,0 0-1,1 1 0,0-1 0,1 0 0,-1 0 1,1 1-1,0-1 0,1 0 0,0 0 0,0 1 1,0-1-1,5-12 0,-3 9-18,1 1-1,0 0 1,1 0 0,0 0-1,0 0 1,1 1 0,0 0-1,0 0 1,1 0 0,0 1-1,0 0 1,11-7 0,0 2-18,1 1 0,0 0 0,28-9 0,65-19-87,-97 35 84,243-72-762,-148 47-6255,-92 26 4547,-11 3-2097,-13 2 1846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9:20.0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77 9728,'-3'-5'3584,"11"5"-2784,19-4-224,-4 1 1535,27-10-1279,35 6 928,31-1-1024,-3 3-320,-5-2-256,13-1-160,14 0 32,-4 4-2080,-14-1 1120,-14 14-5887,-4 2 3775,-9 9-1696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9:23.1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0 883 4384,'17'-6'6474,"21"-16"-5323,-23 12-451,3-1-334,-2-1 1,1-1-1,20-22 1,42-51-99,-64 68-183,236-296 1307,-221 274-960,-15 21-176,17-29-1,-54 106-623,8-22 462,1-1 0,2 1 0,-8 46-1,-4 115 300,22-186-332,1 0-1,0 0 1,2 12-1,-1-21-11,-1 1 0,1 0 1,-1-1-1,1 1 0,0 0 0,0-1 0,0 1 0,0-1 0,0 1 0,1-1 0,-1 0 0,1 1 0,-1-1 0,1 0 1,0 0-1,0 0 0,2 2 0,-2-4-19,-1 1 1,0 0-1,1-1 1,-1 0-1,0 1 0,1-1 1,-1 0-1,0 1 1,1-1-1,-1 0 1,1 0-1,-1 0 1,0 0-1,1 0 1,-1-1-1,1 1 0,-1 0 1,0-1-1,1 1 1,-1-1-1,0 1 1,1-1-1,-1 0 1,0 1-1,0-1 1,0 0-1,0 0 0,0 0 1,0 0-1,0 0 1,1-2-1,4-3 34,0-1-1,-1 0 1,8-14-1,-12 19-38,38-73 290,4-8-214,-7 29 13,73-81 1,-5 8 67,-79 90-57,-3-1-1,-1 0 1,-1-2 0,14-45 0,-27 63 50,-6 15-99,-4 12 14,-30 69-220,-10 19 4,-20 17 529,34-64-317,2 2 0,-24 62 0,9 11-75,-11 29 586,62-174-212,4-12-314,2 1 0,34-59 0,-38 79-87,0 0 0,26-26 0,-29 34 4,0 0-1,1 1 1,-1-1 0,1 1 0,1 1 0,13-6-1,-20 9 2,-1 1 0,1 0 0,0 0 0,0 0 0,0 1 0,0-1 0,0 1 0,1 0 0,-1 0 0,0 0 0,0 0 0,0 0 0,0 0 0,0 1 0,0 0 0,0-1 0,0 1 0,0 1 0,0-1 0,-1 0 0,1 0 0,0 1-1,-1 0 1,1 0 0,-1-1 0,1 1 0,-1 1 0,0-1 0,0 0 0,0 0 0,3 6 0,4 5 2,-2 1-1,0 1 1,0-1 0,-2 1-1,5 16 1,-2-8 8,-6-16-16,29 73 91,-26-71-35,-1 0 1,1 0 0,1-1 0,-1 1 0,1-1 0,11 10 0,-16-17-29,0 1 0,0-2 1,1 1-1,-1 0 0,0 0 1,0 0-1,1 0 0,-1-1 1,0 1-1,1-1 0,-1 1 1,1-1-1,-1 0 0,1 1 0,-1-1 1,0 0-1,1 0 0,-1 0 1,1 0-1,-1 0 0,1 0 1,-1 0-1,1-1 0,-1 1 1,1-1-1,-1 1 0,0-1 1,1 1-1,-1-1 0,0 0 1,1 1-1,-1-1 0,0 0 1,0 0-1,0 0 0,0 0 1,0 0-1,2-2 0,1-2 29,0 0-1,0-1 1,0 1-1,-1-1 1,1 0-1,-2 0 0,4-9 1,1-9 52,-2 0 0,-1-1 0,2-40 0,-5 44-145,0 13 19,1-29-10,-2 34 27,0 0 0,0 1 1,-1-1-1,1 0 0,0 1 0,-1-1 1,0 0-1,0 1 0,-2-6 0,3 9 14,0-1-1,0 0 1,0 0 0,0 1-1,0-1 1,0 0-1,0 0 1,0 1-1,0-1 1,0 0 0,0 0-1,-1 0 1,1 1-1,0-1 1,0 0-1,0 0 1,0 0-1,0 1 1,-1-1 0,1 0-1,0 0 1,0 0-1,0 0 1,0 0-1,-1 1 1,1-1 0,0 0-1,0 0 1,-1 0-1,1 0 1,0 0-1,0 0 1,0 0 0,-1 0-1,1 0 1,0 0-1,0 0 1,-1 0-1,1 0 1,0 0 0,0 0-1,-1 0 1,1 0-1,0 0 1,0 0-1,0 0 1,-1 0-1,1 0 1,0-1 0,0 1-1,0 0 1,-1 0-1,1 0 1,0 0-1,0 0 1,0-1 0,0 1-1,-1 0 1,1 0-1,0 0 1,0-1-1,0 1 1,0 0 0,0 0-1,0 0 1,0-1-1,-1 1 1,0 18-68,3 5-43,0-5 111,0-1 0,1 0-1,1 0 1,0 0 0,10 24 0,-9-32-22,-1 0 1,2 0-1,-1 0 0,1 0 1,0-1-1,1 0 0,0-1 1,0 1-1,1-1 0,0-1 1,0 0-1,1 0 0,0 0 1,0-1-1,0 0 0,0-1 1,1 0-1,-1 0 0,1-1 1,0-1-1,0 0 0,1 0 1,13 1-1,-13-3-626,1 0 0,0-1 0,0 0 0,19-4-1,-24 3-175,0 0 1,-1 0-1,1 0 0,0-1 0,-1 0 0,0-1 0,1 1 0,8-9 0,-13 11 587,-1 0 0,1 0 0,-1-1 0,0 1 0,0-1 0,1 1 0,-1-1 0,0 1 0,-1-1 0,1 0 0,0 1 0,0-1 0,0-3 0,0-1-714,-1 0 1,0 0-1,0 0 0,-1-7 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9:23.4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4 6656,'-37'0'2464,"37"8"-1920,10-8-160,3 3 640,19-3-640,16 0 704,20 0-640,4 0-224,4-3-128,10 0 96,17-2-96,14 2-2208,1 6 1120,-10 5-4864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9:26.9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241 452 4896,'-4'-3'675,"4"2"-575,-1 1 0,1 0 1,-1-1-1,1 1 0,-1-1 0,1 1 0,0-1 0,-1 1 1,1-1-1,-1 0 0,1 1 0,0-1 0,0 1 0,-1-1 0,1 1 1,0-1-1,0 0 0,0 1 0,0-1 0,0 0 0,0 0 75,-1 0 0,1 1 0,0-1-1,0 1 1,0-1 0,-1 1 0,1-1-1,0 1 1,-1-1 0,1 1 0,0-1-1,-1 1 1,1 0 0,-1-1 0,1 1 0,-1-1-1,1 1 1,-1 0 0,1 0 0,-1-1-1,1 1 1,-1 0 0,1 0 0,-1-1-1,-17-4 663,14 4-288,0 1-427,0-1 0,-1 0 0,1 1 0,0 0 0,0 0 1,0 0-1,0 1 0,0-1 0,0 1 0,0 0 0,0 0 0,0 0 0,0 1 0,0-1 1,0 1-1,1 0 0,-1 0 0,1 0 0,-1 1 0,1-1 0,-5 5 0,-2 3 74,0 1-1,0 0 1,1 0-1,-14 25 1,16-25-148,1 1 1,0 1-1,1-1 0,0 1 1,1 0-1,0 1 0,1-1 1,1 0-1,0 1 1,1 0-1,0-1 0,1 1 1,2 19-1,-1-29-26,0 0 1,0 0-1,0 0 0,1 0 0,-1 0 0,1 0 1,0 0-1,0 0 0,0-1 0,1 1 1,-1-1-1,1 0 0,0 1 0,0-1 0,4 3 1,-2-3 29,-1 0 0,1 0 1,0-1-1,0 0 0,0 1 1,0-2-1,0 1 0,0-1 1,0 0-1,11 1 0,-6-1 12,0-1 0,1 0 0,-1-1-1,0 0 1,0-1 0,0 0 0,-1-1-1,1 0 1,-1 0 0,1-1 0,-1 0-1,14-9 1,-14 6-6,1-1 0,-1 0 0,-1 0 0,0-1 0,0 0-1,0 0 1,-1-1 0,7-12 0,5-15 96,16-39-1,-33 70-165,11-25 86,-1-1 0,-2 0-1,12-65 1,-20 76-57,0 0-1,-1-1 1,-1 1-1,0 0 0,-2 0 1,-1 0-1,-7-30 1,3 25-74,6 17-5,-1 1 1,0-1-1,-1 1 1,0 0-1,0 0 1,-1 0-1,-7-12 0,10 19 41,1 0 0,-1 0-1,1 0 1,-1 1 0,0-1-1,1 0 1,-1 1 0,0-1-1,0 0 1,1 1-1,-1-1 1,0 1 0,0-1-1,0 1 1,0 0 0,0-1-1,1 1 1,-1 0 0,0 0-1,0-1 1,0 1 0,0 0-1,-1 0 1,1 1-6,-1-1 1,1 0-1,0 1 0,0-1 1,0 1-1,0 0 1,0-1-1,0 1 0,0 0 1,0 0-1,0 0 1,0-1-1,0 1 0,0 0 1,-1 2-1,-2 4-57,-1 1-1,1 0 1,-6 16 0,8-20 106,-6 22-16,0 0-1,2 0 1,1 1 0,0 0 0,3-1-1,0 1 1,1 1 0,2-1-1,1 0 1,1 0 0,1-1-1,1 1 1,1-1 0,19 47-1,-19-59 68,0 0-1,1-1 0,12 18 0,-17-28-28,1 1-1,-1-1 0,1 0 0,0 0 0,-1 0 1,1-1-1,1 1 0,-1-1 0,0 1 0,1-1 1,-1 0-1,1 0 0,-1-1 0,1 1 0,0-1 1,0 1-1,7 0 0,-8-2-12,0 0 0,0-1 1,0 1-1,1-1 0,-1 1 0,0-1 0,-1 0 0,1 0 1,0-1-1,0 1 0,0-1 0,-1 1 0,1-1 0,0 0 0,-1 0 1,0 0-1,1 0 0,-1 0 0,0-1 0,0 1 0,2-5 1,5-6 33,-1 0 1,-1-1-1,7-15 1,-9 16-54,49-120 100,-48 122-544,-6 23-35,-1 8 411,3 65 111,-3-63-57,1 0 0,1-1 0,1 1 0,1-1 0,8 32 0,-10-50 9,0-1 0,0 1 0,0-1 0,0 0 0,1 1 1,-1-1-1,1 0 0,-1 0 0,1 0 0,0 0 0,2 2 0,-3-3 9,0 0 0,1 0 1,-1-1-1,0 1 0,1 0 0,-1-1 1,0 0-1,1 1 0,-1-1 0,0 0 0,1 1 1,-1-1-1,1 0 0,-1 0 0,0 0 1,1 0-1,-1 0 0,1-1 0,-1 1 1,1 0-1,-1-1 0,0 1 0,1-1 0,1 0 1,5-4 68,0 0 1,0 0-1,0 0 0,-1-1 1,0 0-1,0-1 1,0 0-1,-1 0 1,8-11-1,6-11 25,17-36 1,-29 50-77,25-42 143,6-11-71,57-138 0,-94 200-126,0-1 0,0 0 0,-1 0 0,0 0 0,0 0 0,0 0 0,-1 0 0,0 0-1,-1 0 1,1 0 0,-1 0 0,-3-8 0,4 15 10,0-1-1,0 1 1,0 0-1,0-1 1,0 1-1,-1-1 1,1 1 0,0 0-1,0-1 1,0 1-1,-1 0 1,1-1-1,0 1 1,0 0 0,-1-1-1,1 1 1,0 0-1,-1 0 1,1-1-1,0 1 1,-1 0 0,1 0-1,0 0 1,-1 0-1,1-1 1,-1 1-1,1 0 1,0 0-1,-1 0 1,1 0 0,-1 0-1,1 0 1,0 0-1,-1 0 1,1 0-1,-1 0 1,1 0 0,0 0-1,-1 0 1,1 1-1,-1-1 1,1 0-1,0 0 1,-1 0 0,1 0-1,0 1 1,-1-1-1,1 0 1,0 0-1,-1 1 1,1-1 0,0 0-1,0 1 1,-1-1-1,1 1 1,-20 23-231,16-18 197,-11 16-23,2 0 0,0 1 1,1 0-1,-11 30 0,-25 100 140,26-75-42,-28 76-56,-37 131 40,34-86 353,51-187-320,-2 3 68,3-12-9,0-5 48,1-5-107,1 0 0,-1 0-1,1 0 1,1 0 0,-1 0-1,1 0 1,0 0 0,4-7-1,-3 6-6,9-22-74,1 1 0,1 1-1,2 0 1,32-43 0,68-118 70,-35 51 38,-39 74-69,4-5-17,66-134 0,-98 172-16,-2 5 48,-1-1 1,8-29 0,4-17 82,-15 49-112,-3 1-271,-5 18-62,-4 14 81,2-2 161,1 0 1,0 0-1,-1 12 1,2-11 50,-1 1-1,-3 13 1,-32 103 71,-6-1 0,-80 167 0,97-246 70,-35 50 0,1-5 276,50-78-340,8-10-23,0-1 0,-1 1 0,1 0 0,0 0 0,0-1 0,0 1 0,0 0 0,0 0 0,0 0 0,1 0 0,-1 0 0,0 4 0,1-5-8,0-1 0,1 0 1,-1 1-1,0-1 0,1 0 1,-1 0-1,0 1 0,1-1 0,-1 0 1,0 0-1,1 1 0,-1-1 1,1 0-1,-1 0 0,0 0 1,1 0-1,-1 0 0,1 1 1,-1-1-1,0 0 0,1 0 1,-1 0-1,2 0 0,11 0 6,-13 0-5,27-2 1,-1-1 0,0-1 0,29-8 0,-2 0 0,-35 9 15,0-2-1,0 0 0,0-1 0,-1 0 0,0-2 1,0 0-1,-1-1 0,0 0 0,0-2 1,-1 0-1,-1 0 0,1-1 0,-2-1 0,20-24 1,-28 31 8,14-18 120,0 0-1,25-46 1,-40 63-124,0 0 0,-1-1-1,0 1 1,0-1 0,-1 0 0,0 0 0,0 0-1,-1 0 1,0 0 0,-1 0 0,0 0-1,0 0 1,0 0 0,-1 0 0,-2-11 0,1 15-48,1 0 0,-1 0 0,0 0 0,0 0 1,0 0-1,0 0 0,-1 1 0,-3-4 0,5 5 12,1 1-1,-1 1 1,0-1 0,0 0-1,0 0 1,0 0 0,0 0-1,0 1 1,0-1-1,0 0 1,0 1 0,0-1-1,-1 1 1,1-1-1,0 1 1,0 0 0,0-1-1,-1 1 1,1 0-1,0 0 1,0 0 0,-1 0-1,1 0 1,0 0-1,0 0 1,-1 1 0,1-1-1,0 0 1,0 1-1,0-1 1,-2 1 0,-1 2 8,1-1 0,-1 1 0,1 0 0,-1 1 0,1-1 0,0 0 0,1 1 0,-1 0 0,0 0 0,1 0 0,0 0 0,0 0 0,0 0 0,-1 5 0,-2 9 54,1-1 1,-3 23-1,3-19-14,2-7-55,0 1 0,0-1 0,1 1 0,1 0 0,3 25 0,-2-37 14,1 12 21,0 0 0,1 0 0,1 0 0,7 16 0,-10-27-5,1-1 1,-1 1 0,1-1-1,0 0 1,1 1 0,-1-1-1,0 0 1,1 0 0,0-1-1,-1 1 1,1-1 0,0 1-1,0-1 1,1 0 0,-1 0 0,0 0-1,1 0 1,-1-1 0,1 1-1,0-1 1,7 1 0,-1-1 71,1 0 0,-1-1 0,1 0 0,-1-1 0,0 0 0,1-1 0,-1 0 0,12-4 0,-3 0 1,1-1 0,-1-1 0,20-12 0,-22 9-58,-1 0-1,0-2 0,0 1 0,-1-2 0,-1 0 1,19-24-1,65-104-7,-77 111-8,19-44-154,-39 73 26,0 3 109,0 0 0,-1 0 0,1 0-1,0 0 1,-1-1 0,1 1 0,-1 0 0,1 0-1,-1 0 1,0 0 0,1 2 0,14 73-162,-8-32 224,4 19 64,-9-56-105,5 23 15,2-1 1,23 56-1,-31-82-3,1-1 0,-1 1 0,1-1 0,0 1 0,-1-1-1,1 0 1,0 1 0,0-1 0,1 0 0,-1-1 0,0 1 0,1 0 0,-1-1-1,1 1 1,4 1 0,-5-2 3,0 0 0,1-1 0,-1 0 0,1 1 0,-1-1 0,1 0 0,-1 0 0,1 0 0,-1-1 0,1 1 0,-1 0 0,1-1 0,-1 0 0,0 1 0,1-1 0,-1 0 0,0 0 0,0-1 0,3-1 0,3-2 6,-1 0 0,0-1 0,0-1 0,0 1 1,-1-1-1,0 0 0,0 0 0,-1-1 0,0 0 1,0 0-1,7-16 0,-5 3 10,0 0 0,-1 0 0,7-43 0,-12 58-63,0 0 0,-1 1 0,1-1 0,-1 0 0,-1 0 0,1 1 0,-1-1 0,0 0 0,0 0 0,0 1 0,-1-1 0,0 1 0,0 0 0,-1-1 0,-3-5 0,6 11 18,0-1 0,-1 0-1,1 1 1,-1-1 0,1 0 0,-1 1-1,1-1 1,-1 1 0,0-1 0,1 1-1,-1-1 1,0 1 0,1-1 0,-1 1-1,0 0 1,0-1 0,1 1-1,-1 0 1,0-1 0,0 1 0,1 0-1,-1 0 1,0 0 0,0 0 0,-1 0-1,1 0 1,-1 1 0,1-1-1,0 1 1,-1 0 0,1-1 0,-1 1-1,1 0 1,0 0 0,0-1 0,-1 1-1,1 0 1,-1 2 0,-3 3-4,0-1 1,1 1-1,0 1 1,-5 8-1,3-3-32,0 1 1,1 0-1,1 0 0,0 1 0,1 0 0,-3 19 1,5-25 51,1-1 0,0 1 0,0 0 0,0 0 0,1 0 0,0-1 0,1 1 0,-1 0 1,2-1-1,-1 0 0,1 1 0,7 12 0,-9-17 4,1-1 0,0 0 0,0 0 0,0 0 1,0 0-1,0-1 0,0 1 0,1-1 0,-1 1 0,1-1 0,-1 0 0,1 0 1,-1 0-1,1 0 0,-1 0 0,1 0 0,0-1 0,0 0 0,-1 1 0,4-1 1,1 0 18,0 0 1,0-1 0,-1 1 0,1-1 0,-1-1 0,1 1 0,6-3 0,6-4-28,0-1 1,-1-1-1,0-1 0,22-17 1,61-58-92,-62 49 194,-9 7-173,39-29 1,-66 57 52,-1 0 0,1 1 0,0-1 1,-1 1-1,6-3 0,-7 4 12,-1 0 0,0 0 0,1 0 0,-1 0 0,0 0 0,1 0-1,-1 0 1,1 0 0,-1 0 0,0 0 0,1 0 0,-1 0 0,1 0 0,-1 0 0,0 0 0,1 0 0,-1 1 0,0-1 0,1 0-1,-1 0 1,0 0 0,1 1 0,-1-1 0,0 0 0,0 0 0,1 1 0,-1-1 0,0 0 0,0 1 0,1-1 0,-1 0-1,0 0 1,0 1 0,0-1 0,0 1 0,1-1 0,-1 0 0,0 1 0,0-1 0,0 0 0,0 1 0,0-1 0,0 1 0,0-1-1,0 0 1,0 1 0,0-1 0,0 0 0,0 1 0,-1 0 0,0 18 73,-1 0-1,-1 0 1,-9 31 0,-4 29 249,16-63-277,0-16-43,0 0-1,0 0 0,0 0 1,0 0-1,0 0 0,0 0 1,0 0-1,0 1 0,0-1 1,0 0-1,0 0 0,0 0 0,0 0 1,1 0-1,-1 0 0,0 0 1,0 0-1,0 0 0,0 0 1,0 0-1,0 0 0,0 0 1,0 0-1,0 0 0,1 0 1,-1 0-1,0 0 0,0 0 1,0 0-1,0 0 0,0 0 1,0 0-1,0 0 0,0 0 0,0 0 1,1 0-1,-1 0 0,0 0 1,0 0-1,0 0 0,0 0 1,0 0-1,0 0 0,0 0 1,0 0-1,0-1 0,0 1 1,0 0-1,0 0 0,1 0 1,-1 0-1,0 0 0,0 0 1,0 0-1,0 0 0,0 0 0,0 0 1,0-1-1,0 1 0,0 0 1,0 0-1,14-27 110,-6 12-194,19-33 205,17-28-95,-44 76-40,0-1 1,1 1-1,-1-1 0,0 1 0,0-1 0,1 1 0,-1 0 0,0-1 0,1 1 1,-1-1-1,1 1 0,-1 0 0,1-1 0,-1 1 0,1 0 0,-1-1 1,0 1-1,1 0 0,0 0 0,-1 0 0,1-1 0,-1 1 0,1 0 1,0 0-1,0 0 6,-1 1 0,1-1 0,-1 0 0,1 1 0,-1-1 0,1 0 0,-1 1 0,0-1 0,1 1 0,-1-1 0,0 0 0,1 1 1,-1-1-1,0 1 0,1-1 0,-1 1 0,0 0 0,1 0 0,0 4-12,0-1 0,0 0-1,0 1 1,0 8 0,-11 114 408,10-127-387,0 1 1,-1-1-1,1 0 0,0 1 0,0-1 0,0 1 1,0-1-1,0 1 0,0-1 0,0 1 0,0-1 1,1 0-1,-1 1 0,0-1 0,0 1 0,0-1 0,0 1 1,1-1-1,-1 0 0,0 1 0,0-1 0,1 0 1,-1 1-1,0-1 0,1 0 0,-1 1 0,0-1 1,1 0-1,-1 0 0,0 1 0,1-1 0,-1 0 0,1 0 1,-1 0-1,0 1 0,1-1 0,-1 0 0,1 0 1,-1 0-1,1 0 0,-1 0 0,0 0 0,1 0 1,-1 0-1,1 0 0,-1 0 0,1 0 0,-1 0 0,1 0 1,-1-1-1,1 1 0,3-1 13,0-1 1,-1 0 0,1 0-1,5-4 1,-5 3-90,21-12 47,123-74 0,64-12 48,-207 99-10,3-1-85,-13 9 134,-7 4-14,-10 14-41,-35 48 0,50-62-14,1-1 0,1 1 0,0 0 0,0 0 0,1 1 0,0 0 0,1 0 0,0 0 0,-1 11 0,3-18 9,1 1 1,0-1-1,0 0 0,0 0 0,1 1 1,-1-1-1,1 0 0,0 0 0,0 0 0,0 0 1,1 0-1,0 0 0,-1 0 0,1-1 0,1 1 1,-1 0-1,0-1 0,1 0 0,0 1 1,0-1-1,0 0 0,0-1 0,0 1 0,0 0 1,8 3-1,0 0 33,-1-1 0,1-1 0,1 0 0,-1-1 1,1 0-1,-1 0 0,1-1 0,13 0 0,-14-2-25,-1 0 0,1 0 0,0-1 0,-1 0 0,1-1 0,-1-1 0,0 1 0,0-2 0,18-7 0,-16 5 9,0-1-1,0 0 1,-1 0 0,0-2 0,-1 1-1,1-1 1,9-12 0,-7 7 16,-2-1 1,0 1-1,0-2 1,10-21-1,-18 32-14,0-1 0,-1 0 1,0 0-1,0 0 0,0-1 0,-1 1 0,1 0 1,-2-1-1,1 1 0,-1-1 0,0 1 0,0-1 1,-1 1-1,0 0 0,-3-12 0,4 16-28,0 1 1,0 0-1,-1-1 0,1 1 0,-1 0 0,1-1 0,-1 1 0,0 0 0,1 0 1,-1 0-1,0 0 0,0-1 0,0 1 0,0 0 0,0 1 0,0-1 1,0 0-1,0 0 0,0 0 0,0 1 0,-1-1 0,1 0 0,0 1 0,-1-1 1,1 1-1,0-1 0,-1 1 0,1 0 0,0 0 0,-1 0 0,1 0 1,0 0-1,-1 0 0,1 0 0,-3 0 0,1 1 7,0 0-1,0 1 1,0-1 0,1 0-1,-1 1 1,1 0-1,-1 0 1,1-1 0,-1 1-1,1 1 1,0-1-1,0 0 1,0 0 0,0 1-1,-2 3 1,0 1 34,1 1-1,-1-1 1,1 1-1,0 0 1,1 0 0,0 0-1,0 0 1,1 0 0,0 1-1,1-1 1,-1 0 0,2 1-1,-1-1 1,1 0 0,3 12-1,-3-14 7,1 0-1,0 0 1,0 0 0,1-1-1,-1 1 1,1-1-1,0 0 1,1 0 0,-1 0-1,1 0 1,0 0-1,0-1 1,1 0-1,-1 0 1,1 0 0,0 0-1,0-1 1,0 0-1,0 0 1,1 0 0,10 3-1,1-1-128,1-1-1,-1 0 1,1-2-1,35 1 1,74-9-3976,-43 0-2283,-42 5 3161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9:27.2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109 57 10208,'-77'-40'3776,"64"35"-2912,-5 2-256,18-2-1728,8 1 864,-3 4-3072,8 4 1792,14-4-3712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1:50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4 8384,'-2'-1'226,"0"1"1,1-1-1,-1 1 1,0-1-1,0 1 0,0 0 1,1 0-1,-1 0 1,0 0-1,0 0 1,0 0-1,1 1 0,-1-1 1,-3 1-1,1 2 37,0-1-1,1 0 1,-1 1-1,0 0 0,-3 3 1,4-3-34,-20 16 1023,-2-2 1,0 0 0,-45 22 0,-86 29-454,25-13-210,-24 26-535,99-50-4534,48-28 960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9:28.5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8 411 4224,'-1'0'115,"1"0"1,-1 1 0,1-1-1,-1 1 1,1-1-1,-1 0 1,1 1-1,0-1 1,-1 1 0,1 0-1,0-1 1,-1 1-1,1-1 1,0 1-1,-1-1 1,1 1 0,0 0-1,0-1 1,0 1-1,0 0 1,0-1-1,0 1 1,0 0 0,0 0-1,0 0 116,1-1 0,-1 1 0,1-1 0,-1 0-1,1 1 1,-1-1 0,1 1 0,-1-1 0,1 0 0,-1 0 0,1 1 0,0-1-1,-1 0 1,1 0 0,-1 0 0,1 0 0,0 0 0,-1 0 0,2 0-1,22-1 3845,-11-2-4376,5-3 677,-1-1 1,0 0 0,0-2 0,-1 0-1,0 0 1,-1-2 0,0 0 0,0-1 0,-2 0-1,16-17 1,10-17 63,60-88-1,-78 100-235,-12 19-187,1 0 0,0 1 0,22-24 0,-31 38-21,-1-1 0,1 0-1,-1 1 1,1-1-1,0 1 1,-1-1-1,1 1 1,0-1-1,-1 1 1,1 0 0,0-1-1,0 1 1,-1 0-1,1 0 1,0-1-1,0 1 1,0 0 0,1 0-1,-2 0 3,1 0-1,-1 1 1,0-1 0,1 0-1,-1 0 1,1 1 0,-1-1-1,0 0 1,1 1 0,-1-1-1,0 0 1,1 1-1,-1-1 1,0 0 0,0 1-1,1-1 1,-1 1 0,0-1-1,0 1 1,0-1 0,1 0-1,-1 1 1,0 0 0,1 5-4,0 1 1,-1-1-1,0 13 1,0-6 34,2 35 8,2 0 1,16 73-1,-18-113 61,0-1 1,1 1-1,0-1 1,1 1-1,0-1 1,0 0-1,0-1 0,9 11 1,-12-16-64,0 1 0,0-1 0,1 1 0,-1-1 1,1 0-1,-1 0 0,1 0 0,-1 0 0,1 0 0,-1 0 1,1 0-1,0 0 0,0-1 0,-1 1 0,1-1 0,0 1 1,0-1-1,0 1 0,0-1 0,-1 0 0,1 0 0,0 0 1,0 0-1,0-1 0,0 1 0,0 0 0,-1-1 0,1 1 1,0-1-1,0 0 0,-1 1 0,1-1 0,0 0 0,-1 0 1,1 0-1,-1 0 0,1 0 0,-1-1 0,1 1 0,-1 0 0,2-3 1,3-3 5,0 0 0,-1-1 0,0 1 1,0-1-1,4-11 0,16-44 169,-16 37-182,-5 17-31,7-21-94,1 0 1,2 1-1,17-29 1,-30 57 91,-1 0 1,0 1-1,1-1 1,-1 0 0,1 0-1,0 1 1,-1-1 0,1 0-1,0 1 1,-1-1-1,1 1 1,0-1 0,0 1-1,-1-1 1,3 0 0,-3 1 0,0 0 0,1 0 0,-1 0 0,1 0 0,-1 1 1,0-1-1,1 0 0,-1 0 0,0 0 0,1 0 0,-1 0 1,0 1-1,1-1 0,-1 0 0,0 0 0,0 0 0,1 1 1,-1-1-1,0 0 0,0 0 0,1 1 0,-1-1 0,0 0 1,0 1-1,0-1 0,1 1 0,0 3-28,1 0-1,-1 0 1,0 0 0,0 0-1,-1 0 1,1 6 0,1 28 12,-2-1 0,-6 50-1,3-61 105,-2-1-1,-1 1 1,0-1-1,-14 32 1,17-50 4,-1 0-1,0 1 1,0-1 0,-8 10 0,11-16-58,0 0 1,0 0 0,0 0 0,0 0 0,0 0-1,0 0 1,0-1 0,-1 1 0,1 0-1,0 0 1,0-1 0,-1 1 0,1-1-1,-3 1 1,3-1-15,0 0 1,0 0-1,0 0 0,0-1 0,0 1 1,0 0-1,0 0 0,0-1 0,0 1 1,1-1-1,-1 1 0,0-1 0,0 1 1,0-1-1,1 0 0,-1 1 1,0-1-1,1 0 0,-1 0 0,0 1 1,1-1-1,-1 0 0,1 0 0,-1-2 1,-2-1-9,1-1 1,0 1-1,1-1 1,-1 0-1,1 1 1,0-1-1,0 0 1,1 0-1,-1 0 1,1 0-1,0 0 1,0 0-1,2-7 1,-2 8-20,1 0-1,0 0 1,1 0 0,-1 0 0,0 0 0,1 0 0,0 0 0,0 1 0,0-1 0,1 1 0,-1-1 0,1 1 0,0 0-1,-1 0 1,2 0 0,4-3 0,6-3-17,0 1 0,1 1-1,0 0 1,0 1 0,1 1 0,-1 0-1,23-3 1,-2 2-433,0 2-1,44 1 1,-64 4-840,0-1 1,0 2 0,-1 0 0,24 6 0,-8 4-3188,-2 2-3477,-36-18 5538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9:28.8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80 6304,'-40'-43'2336,"25"38"-1824,12-3-128,11 4-1952,5-4 768,10-4-2240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9:31.1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21 957 5152,'-18'-7'1648,"17"7"-1603,1 0 1,0 0 0,0 1-1,0-1 1,0 0-1,0 0 1,-1 0-1,1 0 1,0 0 0,0 0-1,0 0 1,0 0-1,0 1 1,0-1 0,0 0-1,0 0 1,-1 0-1,1 0 1,0 0-1,0 0 1,0 1 0,0-1-1,0 0 1,0 0-1,0 0 1,0 0 0,0 1-1,0-1 1,0 0-1,0 0 1,0 0-1,0 0 1,0 0 0,0 1-1,0-1 1,0 0-1,0 0 1,1 0-1,-1 0 1,0 0 0,0 1-1,0-1 1,0 0-1,0 0 1,0 0 0,0 0-1,0 0 1,0 0-1,1 1 1,-1-1-1,0 0 1,0 0 0,0 0-1,0 0 1,0 0-1,1 0 1,-1 0 0,0 0-1,0 0 1,0 0-1,0 0 1,0 0-1,1 0 1,7 0 493,0-2 1,0 1-1,-1-1 0,1 0 0,0 0 0,-1-1 1,1 0-1,-1 0 0,0-1 0,0 0 1,0 0-1,11-10 0,-2 1-335,0-2-1,-1 0 0,23-29 1,-9 4 30,30-55 1,16-50 219,-73 142-444,18-40 201,-2-1 0,-2 0 0,-1-2 0,-3 0 0,-2 0 0,-1-1 0,-3 0 0,0-90 0,-6 133-195,0 0-24,0 0-1,0-1 1,0 1-1,-1 0 1,1-1-1,-3-4 1,3 9 6,0 0 0,0 0 0,0-1 0,0 1 0,0 0 0,0 0 0,0 0 0,0 0 0,0-1-1,0 1 1,0 0 0,0 0 0,0 0 0,0 0 0,-1 0 0,1-1 0,0 1 0,0 0 0,0 0 0,0 0 0,0 0 0,-1 0 0,1 0 0,0 0 0,0-1-1,0 1 1,0 0 0,-1 0 0,1 0 0,0 0 0,0 0 0,0 0 0,-1 0 0,1 0 0,0 0 0,0 0 0,0 0 0,0 0 0,-1 0 0,1 0 0,0 0 0,0 0-1,0 1 1,0-1 0,-1 0 0,1 0 0,0 0 0,0 0 0,-7 8-62,-14 27 127,2 1 1,-28 73-1,30-68 45,7-14-58,1 1-1,1 0 1,1 0-1,2 0 0,1 1 1,1 0-1,2 0 1,0 0-1,2 0 1,1-1-1,2 1 0,0 0 1,2-1-1,12 33 1,-14-49-7,0 0-1,2 0 1,0 0 0,8 14 0,-12-23-10,0 0 1,0 0-1,0-1 1,1 1-1,-1 0 1,1-1-1,-1 1 1,1-1-1,0 0 1,0 0-1,0 0 1,0 0-1,0-1 1,0 1-1,1-1 1,-1 0-1,1 0 1,-1 0-1,1 0 1,4 0-1,-5-1-12,0 0 0,-1-1 0,1 0 1,0 0-1,-1 0 0,1 0 0,0 0 0,-1 0 0,0 0 0,1-1 1,-1 0-1,0 1 0,0-1 0,0 0 0,0 0 0,3-3 0,3-5 3,0-1-1,8-11 1,-16 22-22,35-64 214,-23 40-260,17-26 0,-15 28-57,-6 9 106,19-24 1,-24 35-16,-1-1-1,0 1 1,1 0 0,-1-1-1,1 1 1,0 0 0,-1 0-1,1 1 1,0-1-1,0 1 1,1-1 0,-1 1-1,0 0 1,5-1 0,-6 2 3,1 0 1,-1 0-1,1 1 1,-1-1-1,1 1 1,-1-1 0,1 1-1,-1 0 1,0 0-1,1 0 1,-1 0-1,0 0 1,0 1 0,1-1-1,-1 1 1,3 3-1,4 3-2,-1 1-1,10 11 0,-12-12 42,24 30-34,24 27 185,-53-64-71,-2-19 384,-3 4-462,-1 0 0,0 0 0,-1 0 1,-1 0-1,0 1 0,-14-20 0,14 25-37,1 0-1,-1 0 1,0 0 0,-1 1-1,0 0 1,0 1 0,-1 0 0,0 0-1,0 1 1,-12-6 0,18 10-10,1 0 0,0 0 0,-1 0 0,1 0 0,-1 1 0,1 0-1,-1-1 1,1 1 0,-1 0 0,1 0 0,-1 0 0,1 0 0,-1 1 0,1-1 0,-1 1 0,1 0 0,-4 1 0,3-1-8,0 1 0,0 0 0,0 0 0,0 1 0,0-1 1,0 0-1,1 1 0,-1 0 0,1 0 0,-4 4 0,0 4 8,0 1 0,1-1 0,0 1-1,0 0 1,-4 20 0,0 10 162,2 1 1,1 1-1,0 64 0,6-104-110,1-1 0,-1 1 0,0 0 0,1 0 0,0-1 0,0 1 1,0-1-1,0 1 0,0-1 0,1 1 0,2 4 0,-3-7-22,-1 0 0,1-1 0,0 1 1,0 0-1,-1 0 0,1-1 0,0 1 0,0-1 1,-1 1-1,1-1 0,0 1 0,0-1 0,0 1 1,0-1-1,0 0 0,0 0 0,0 1 0,1-1 1,0 0-3,0 0 0,-1 0 0,1-1 1,-1 1-1,1-1 0,-1 1 0,1-1 1,0 1-1,-1-1 0,0 0 0,1 0 1,-1 0-1,1 1 0,1-3 0,6-5 27,0-1 0,-1 1 1,0-1-1,-1 0 0,12-20 0,25-56 59,-23 40-92,16-21-182,16-35 255,-45 89-115,-8 12 30,0 0-1,0 0 1,1 0 0,-1 0-1,0 0 1,0 0 0,0 0-1,0 0 1,1 0 0,-1 0-1,0 0 1,0 0 0,0 0-1,0 0 1,1 0 0,-1 0-1,0 0 1,0 1 0,0-1-1,0 0 1,0 0-1,0 0 1,1 0 0,-1 0-1,0 0 1,0 1 0,0-1-1,0 0 1,0 0 0,0 0-1,0 0 1,0 1 0,0-1-1,0 0 1,0 0 0,0 0-1,0 0 1,0 1 0,3 27-255,-3-1 222,2-1-1,7 36 1,-6-45 44,1-1 1,1 0-1,0-1 0,1 1 1,9 15-1,-11-23 46,1-1 1,-1 0-1,2 1 0,-1-2 0,9 9 1,-12-13-44,0 0 0,1 0 0,-1 0-1,1 0 1,0-1 0,-1 1 0,1-1 0,0 1 0,0-1 0,0 0 0,0 0 0,0 0 0,0-1 0,0 1 0,0-1 0,1 0 0,4 0 0,-2-1 3,-1 0 0,1 0 0,-1-1 0,0 0 0,0 0 0,0 0 0,0 0 0,0-1 0,0 0 0,-1 0 0,1 0 0,-1-1 0,0 1 0,0-1 0,0 0 0,4-6 0,4-7 27,0-1 1,18-35-1,-26 44-51,91-179-97,-92 176 34,-2 10-55,-1 9 79,0 25 44,-1-5 5,2-1-1,4 33 1,0-24-1,-3-20-20,0 0 0,1 0 0,8 24 0,-8-29 39,1-1 0,1 1-1,-1-1 1,10 12 0,-12-18-15,0 0 0,0-1 0,0 0 0,0 1 0,1-1-1,-1 0 1,1 0 0,0 0 0,-1-1 0,1 1 0,0-1 0,0 1 0,0-1-1,0 0 1,0 0 0,0-1 0,1 1 0,4 0 0,6-1 6,0 0-1,1-1 1,-1-1-1,0-1 1,0 0-1,0 0 1,0-1 0,-1-1-1,20-10 1,-4 0 5,0-1 1,-2-2-1,28-22 1,-33 23 31,31-32 1,-45 40-21,0-1 1,0 1-1,-1-1 0,0 0 1,-1-1-1,6-14 0,-11 23-22,0 0-1,0-1 1,-1 1 0,1 0-1,-1-1 1,1 1 0,-1-1-1,0-4 1,0 7-6,0-1 0,0 1 0,0-1 0,0 1 0,-1-1 0,1 1 0,0-1 1,0 1-1,0-1 0,-1 1 0,1 0 0,0-1 0,-1 1 0,1-1 0,0 1 0,-1 0 0,1-1 0,0 1 1,-1-1-1,1 1 0,-1 0 0,1 0 0,-1-1 0,1 1 0,-1 0 0,1 0 0,-1 0 0,1-1 0,-1 1 1,1 0-1,-1 0 0,1 0 0,-1 0 0,1 0 0,-1 0 0,1 0 0,-1 0 0,1 0 0,-1 0 0,1 0 1,-1 1-1,1-1 0,-1 0 0,0 1 0,-7 1-16,1 1 0,0 0-1,-1 1 1,1 0 0,1 0 0,-1 0 0,1 1 0,-1 0-1,1 1 1,1-1 0,-9 10 0,-4 9 5,-27 42 1,44-65 15,-6 11-3,-1 0 0,2 0 0,-1 0 0,2 1 0,0 0 0,0 0 0,1 1 0,-3 21 0,7-33 2,-1 0-1,1 0 1,0 1 0,0-1 0,0 0 0,1 0-1,-1 1 1,1-1 0,-1 0 0,1 0-1,0 0 1,-1 1 0,1-1 0,0 0 0,1 0-1,-1 0 1,0-1 0,0 1 0,1 0-1,-1 0 1,1-1 0,0 1 0,-1-1 0,1 1-1,0-1 1,0 0 0,0 0 0,0 0-1,0 0 1,0 0 0,3 1 0,-1-1 17,1 0 1,0 0 0,-1 0-1,1 0 1,0-1 0,-1 0-1,1 0 1,0-1 0,-1 1 0,1-1-1,0 0 1,-1 0 0,1 0-1,5-3 1,-4 1 1,0 0 1,-1-1-1,1 0 1,-1 0-1,0 0 0,0-1 1,0 1-1,0-1 1,-1 0-1,0-1 0,6-10 1,2-6-19,17-42 1,-24 52 20,26-80-123,-25 72-5,-5 18-100,1 6 149,-1 12 16,-16 158-31,13-156 82,-2 0 0,0 0 0,-1 0 0,-1-1-1,0 1 1,-17 29 0,17-37 16,1-2 1,-1 1-1,-1 0 1,0-1-1,0 0 0,0-1 1,-1 0-1,0 0 0,0 0 1,-1-1-1,0 0 0,0-1 1,-14 6-1,16-9 14,1 0 0,-1 0 0,1-1-1,-1 0 1,0 0 0,0-1 0,0 0-1,-11-1 1,15 1-29,0 0 0,0-1 0,0 1 0,0-1 0,0 1-1,1-1 1,-1 0 0,0 0 0,0-1 0,1 1 0,-1 0 0,1-1 0,-1 0-1,1 1 1,0-1 0,0 0 0,0 0 0,0 0 0,0-1 0,0 1-1,0 0 1,-1-4 0,2 4-17,1 1 0,0 0-1,-1-1 1,1 1 0,0 0-1,0-1 1,0 1 0,0-1 0,0 1-1,0 0 1,0-1 0,0 1-1,0 0 1,1-1 0,-1 1-1,1 0 1,-1-1 0,2-1 0,0 0-19,0 0 0,0 0 0,0 0 0,0 1 0,1-1 0,-1 1 0,5-3 0,1-2-38,1 2 0,0 0 0,1 0 0,11-5 0,72-23 35,28-12-35,-92 33 58,-1-2 0,32-20 0,-29 14 165,-2-2 1,0-1 0,49-50-1,-73 66-135,1 0-1,-1 0 1,0 0 0,-1-1-1,1 0 1,-1 0-1,-1 0 1,0 0 0,4-14-1,-6 18-18,-1 0 0,1-1 1,-1 1-1,1-1 0,-1 1 0,-1 0 0,1-1 0,0 1 1,-1 0-1,0-1 0,0 1 0,-1 0 0,1 0 0,-1 0 1,0 0-1,0 0 0,0 0 0,0 0 0,-1 1 0,-5-7 1,7 9-18,0-1 1,0 1 0,0 0 0,-1-1 0,1 1 0,-1 0 0,1 0 0,-1 0 0,1 0 0,-1 0-1,1 1 1,-1-1 0,0 0 0,1 1 0,-1-1 0,0 1 0,0-1 0,1 1 0,-1 0 0,0 0 0,0 0-1,0 0 1,1 0 0,-1 0 0,0 1 0,0-1 0,1 0 0,-1 1 0,0-1 0,0 1 0,1 0 0,-1 0-1,1 0 1,-1 0 0,1 0 0,-3 2 0,0 0-4,0 1 0,1 0 1,0 0-1,0 0 0,0 0 0,0 0 0,1 0 0,-1 1 1,1 0-1,0-1 0,1 1 0,-2 6 0,1 1 76,0 0 0,1 0 0,0 0 1,1 0-1,1 1 0,-1-1 0,2 0 0,0 0 0,1 0 0,0-1 0,0 1 0,10 20 0,-10-25-36,1 0 0,0 0 0,0 0 0,1-1 0,-1 1 0,1-1-1,1 0 1,-1-1 0,1 1 0,0-1 0,0 0 0,1-1 0,-1 1 0,1-1 0,0-1-1,0 1 1,1-1 0,-1-1 0,1 1 0,12 2 0,2-3-172,0 0 1,0-1 0,0-2-1,0 0 1,26-5 0,-25 2-2193,0-2 1,32-11-1,-29 10-2467,-23 7 3990,1-1 0,0 0 1,0 0-1,-1 0 0,6-3 1,-8 3 381,0 0 0,0 0 0,0 0 1,0 0-1,0-1 0,0 1 0,0 0 1,-1 0-1,1-1 0,0 1 0,-1 0 1,1-2-1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9:35.0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9 3072,'1'-1'284,"1"0"0,0 0 1,-1 0-1,1 0 0,0 1 1,-1-1-1,1 0 0,0 1 0,0-1 1,0 1-1,-1 0 0,1-1 0,0 1 1,0 0-1,0 0 0,0 0 1,0 0-1,0 1 0,-1-1 0,1 0 1,3 2-1,-4-1-16,0-1 0,0 1 0,1 0 0,-1 0 0,0 0 0,0 1 0,0-1 0,0 0 0,0 0 1,-1 0-1,1 1 0,0-1 0,0 0 0,-1 1 0,1-1 0,-1 1 0,1-1 0,-1 1 0,0-1 0,0 1 0,1-1 0,-1 1 0,0-1 0,0 1 0,-1-1 0,1 1 0,0 2 0,-1 0-49,0-1-1,0 1 0,0 0 0,-1 0 0,1-1 1,-1 1-1,1-1 0,-1 1 0,0-1 0,-3 4 1,-30 30 655,9-10-607,-8 10-778,19-22-4231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9:36.8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337 599 3904,'-7'-7'1253,"6"6"-261,-9-5 3333,-31-5 705,33 10-4834,-1-1 0,1 2 0,-1 0 0,0 0 1,1 0-1,-1 1 0,1 0 0,-1 1 0,1 0 1,-1 0-1,1 1 0,0 0 0,0 0 1,0 1-1,1 0 0,-1 0 0,1 1 0,0 0 1,0 1-1,1-1 0,-1 1 0,1 0 1,-9 12-1,4-2-94,1 1-1,0 0 1,1 0 0,1 1 0,0 0 0,2 0 0,0 1 0,1 0-1,-2 20 1,6-36-78,1 1-1,-1 0 1,1-1-1,0 1 1,1-1-1,-1 1 1,1 0-1,-1-1 1,1 1-1,0-1 0,0 0 1,1 1-1,1 3 1,-2-6-11,0 0-1,-1 0 1,1 0 0,0 0-1,0 0 1,0 0 0,0 0-1,0 0 1,0-1 0,0 1-1,0 0 1,0-1 0,0 1-1,0-1 1,0 1 0,0-1-1,0 1 1,1-1 0,-1 0-1,0 0 1,0 0 0,0 1-1,1-1 1,-1 0 0,0 0-1,0-1 1,1 1 0,-1 0-1,0 0 1,0-1 0,0 1-1,0 0 1,1-1 0,-1 1-1,0-1 1,0 0 0,0 1-1,0-1 1,0 0 0,1-1-1,5-3 57,-1 0 0,1-1 0,-1 0 0,0 0-1,6-9 1,24-38 115,-27 38-141,48-85 193,-3 2 30,-52 96-213,0-1-1,0 0 1,-1 0 0,0 0 0,1 0 0,-1 0 0,0-1 0,-1 1 0,1 0 0,0 0 0,-1-1 0,0-3 0,0 6 27,0 15 224,1 7-241,1 0 1,0 0-1,2 0 0,0 0 1,2-1-1,0 1 1,1-1-1,1-1 1,20 37-1,-26-52-40,0-1 0,1 0 0,-1 0 0,0 0 0,1 0 0,0 0 0,0-1 0,0 1 0,0-1 0,0 0 0,0 0 0,0 0-1,6 2 1,-7-3-12,1 0-1,0-1 0,0 1 1,0-1-1,-1 0 0,1 0 1,0 0-1,0 0 0,0 0 1,0 0-1,0-1 0,-1 0 1,1 1-1,0-1 0,0 0 1,-1 0-1,1-1 0,4-2 1,2-2 32,0 0 1,0-1 0,0 0-1,12-14 1,28-38 279,-4 4-134,-25 32-305,-15 16 65,0 0 0,1 1-1,0 0 1,1 0 0,-1 0 0,11-6 0,-17 12 57,0 0 0,0 0 0,0 0 0,1-1 1,-1 1-1,0 0 0,0 0 0,0 0 1,1 0-1,-1 0 0,0 0 0,0 0 1,0 0-1,1 1 0,-1-1 0,0 0 0,0 0 1,0 0-1,1 0 0,-1 0 0,0 0 1,0 0-1,0 0 0,0 0 0,1 1 1,-1-1-1,0 0 0,0 0 0,0 0 1,0 0-1,0 1 0,1-1 0,-1 0 0,0 0 1,0 0-1,0 0 0,0 1 0,0-1 1,0 0-1,0 0 0,0 0 0,0 1 1,0-1-1,0 0 0,2 12 217,-2-11-188,-1 31 467,-1-8-230,2-5-68,-2 1 0,-5 27 1,7-34-228,0-13 28,0 0 0,0 0 0,0 0 0,0 0-1,0 0 1,0 0 0,1 0 0,-1 0 0,0 0 0,0 0-1,0 0 1,0 0 0,0 0 0,1 0 0,-1 0 0,0 0-1,0 0 1,0 0 0,0 0 0,0 0 0,1 0 0,-1 0-1,0 0 1,0 0 0,0 0 0,0 0 0,0 0 0,0 0 0,1 0-1,-1 0 1,0 0 0,0-1 0,0 1 0,0 0 0,0 0-1,0 0 1,0 0 0,0 0 0,1-1 0,12-17 160,-3-6-187,-5 13 5,0 1 0,0-1 0,1 1 0,8-12 0,-5 9 64,8-11 56,-16 23-117,0 0 0,0 0 1,0-1-1,0 1 1,0 0-1,1 0 1,-1 0-1,0 0 1,1 0-1,-1 1 1,1-1-1,1-1 0,-2 2 4,0 0-1,0 1 0,-1-1 0,1 0 0,0 0 0,0 0 0,-1 0 0,1 1 0,0-1 0,0 0 0,-1 1 0,1-1 0,-1 1 0,1-1 1,0 1-1,-1-1 0,1 1 0,-1-1 0,1 1 0,-1-1 0,1 1 0,-1 0 0,1-1 0,-1 1 0,0 0 0,1-1 0,-1 1 1,0 0-1,0 0 0,0-1 0,1 1 0,-1 1 0,5 29 57,-1 120 87,-4-143-133,0-4 8,0 0 1,0 0-1,1 1 0,-1-1 1,1 0-1,0 0 0,0 0 1,3 5-1,-4-8-5,1 1 1,-1-1 0,1 0 0,0 0-1,0 0 1,0 0 0,0 0-1,0 0 1,0 0 0,0 0-1,0-1 1,0 1 0,0 0-1,0 0 1,0-1 0,1 1-1,-1-1 1,0 1 0,0-1-1,1 0 1,-1 1 0,0-1-1,1 0 1,-1 0 0,0 0-1,1 0 1,-1 0 0,3-1-1,2 0 13,0 0 0,-1-1 0,1 1 0,-1-1 0,1-1-1,-1 1 1,7-5 0,37-28 7,-24 17-61,145-115-70,-148 116 158,0-2-74,23-22 0,-39 34 69,-8 9-146,-10 16-19,3 1 97,0 1 0,2 0 0,0 0 0,2 1 0,0-1 0,1 1 0,1 0 0,1 1 0,1 26 0,2-42 30,-1-1-1,1 0 1,0 0-1,1 0 0,0 0 1,-1 0-1,1 0 1,1 0-1,-1-1 0,1 1 1,0-1-1,6 8 0,-7-9 10,1-1 0,-1 1 0,1-1 0,-1 0 0,1 1 0,0-1-1,0-1 1,0 1 0,0 0 0,1-1 0,-1 1 0,0-1 0,1 0-1,-1 0 1,0 0 0,1-1 0,-1 1 0,1-1 0,5 0-1,-5-1-5,-1 0 0,0 1-1,0-2 1,0 1 0,0 0-1,0-1 1,0 1 0,0-1-1,0 0 1,0 0 0,-1 0-1,1 0 1,-1 0 0,0 0-1,1-1 1,-1 0 0,0 1-1,2-4 1,4-8 25,0 0-1,8-22 1,-11 25-29,9-24 4,-2-1-1,-1 0 1,7-48 0,7-118-39,-20-137-131,-7 310 62,-5-30-1,7 58 86,-1-1 0,1 1 0,0 0-1,0 0 1,-1 0 0,1 0 0,0 0 0,-1-1-1,1 1 1,-1 0 0,0 0 0,0-1 0,0 2 10,1 0 0,0 0 0,0 0 0,0 0 0,-1 0 0,1 0 0,0-1-1,0 1 1,0 0 0,-1 0 0,1 0 0,0 0 0,0 0 0,-1 1 0,1-1 0,0 0 0,0 0 0,0 0 0,-1 0 0,1 0 0,0 0 0,0 0 0,-1 0 0,1 0 0,0 1 0,0-1 0,0 0 0,0 0 0,-1 0 0,1 0 0,0 0 0,0 1 0,0-1 0,0 0 0,0 0 0,-1 1-1,-1 3-1,0 0 0,0 1 0,0-1 0,0 1 0,-1 4 0,-11 50 31,-7 68 1,17-83 5,4 80 0,3-92-238,1 1 0,2-1-1,15 45 1,-16-58-308,2 7-1846,1 0-1,20 41 1,-24-60 1352,-1 0 0,2 0 0,-1 0 0,1 0-1,0-1 1,0 0 0,1 0 0,0 0 0,0-1 0,0 1 0,0-2 0,15 9 0,12 1-2805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9:39.2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205 577 2976,'0'0'136,"-1"0"0,0 0 0,1 0 0,-1 0 0,0 0 0,1 0 0,-1 0 0,1 0 0,-1 0-1,0 1 1,1-1 0,-1 0 0,1 0 0,-1 1 0,1-1 0,-1 0 0,1 1 0,-1-1 0,1 1 0,-1-1 0,1 0 0,-1 1 0,1-1 0,0 1 0,-1-1 0,1 1 0,0 0 0,0-1 0,-1 2 0,-1 17 4147,3-13-4000,-1-5 885,1-2-320,27-18-109,0-2 0,-2-1 0,0-2 1,39-45-1,-49 49-579,0-1 1,-2-1 0,0 0-1,-1 0 1,-2-2-1,0 1 1,-1-1 0,10-45-1,-17 53 78,-2 1 1,0-29-1,-9 79-233,-20 49 0,-35 71 545,28-48-141,12-37-62,-46 103 1,28-93 401,-87 128 0,124-203-708,-29 37 249,30-38-243,0-2 0,1 1-1,-1 0 1,-1 0 0,1-1 0,0 0 0,-1 0 0,1 0 0,-8 3 0,10-4-39,1-1-1,-1 0 0,1 0 1,-1 0-1,1 1 0,-1-1 1,0 0-1,1 0 0,-1 0 1,1 0-1,-1 0 0,0 0 1,1 0-1,-1 0 0,0 0 0,1 0 1,-1 0-1,1 0 0,-1-1 1,1 1-1,-1 0 0,0 0 1,1-1-1,-1 1 0,1 0 1,-1-1-1,1 1 0,-1 0 1,1-1-1,0 1 0,-1-1 1,1 1-1,-1-1 0,1 1 1,0-1-1,-1 1 0,1-1 1,0 1-1,0-1 0,-1 0 1,1 1-1,0-1 0,0 1 1,0-2-1,0-1-22,0 0-1,0 1 1,0-1 0,0 0-1,1 0 1,-1 1 0,1-1 0,1-3-1,4-6 19,1-1 0,0 2 0,1-1-1,0 1 1,1 0 0,19-18 0,-23 24-12,30-30-51,2 1 0,67-46 0,94-41-16,-73 55-142,-95 52 287,0 1 0,41-10 0,-47 15 150,-29 29-235,-28 79 379,-64 137-257,93-227-92,1-1 0,-4 20 0,6-27-8,1 0 0,0 0 0,-1 1 0,1-1 0,0 0-1,0 0 1,0 0 0,1 0 0,-1 0 0,0 0 0,1 0 0,-1 1 0,1-1-1,0 0 1,0 0 0,-1-1 0,1 1 0,1 0 0,-1 0 0,2 2 0,-2-3 11,0 0 0,0-1 1,0 1-1,0-1 0,0 1 0,0-1 1,1 1-1,-1-1 0,0 0 1,0 1-1,0-1 0,1 0 1,-1 0-1,0 0 0,0 0 1,0 0-1,1 0 0,-1 0 1,0-1-1,0 1 0,0 0 1,1-1-1,-1 1 0,0-1 0,0 1 1,0-1-1,0 1 0,0-1 1,0 0-1,0 0 0,0 1 1,1-2-1,2-2 10,0 1-1,-1-1 1,1 0-1,-1 0 1,0 0-1,4-7 1,4-11-11,-1 0 0,-1 0 0,7-28-1,12-71 21,-21 89-34,-5 24-35,-1 0 0,1 1-1,1-1 1,-1 0 0,1 1-1,1 0 1,6-12 0,-10 19 23,0-1 0,0 1 1,1 0-1,-1-1 0,0 1 1,0 0-1,1 0 0,-1-1 1,0 1-1,0 0 0,1 0 1,-1 0-1,0-1 0,0 1 1,1 0-1,-1 0 0,0 0 1,1 0-1,-1 0 0,0 0 1,1 0-1,-1-1 0,0 1 1,1 0-1,-1 0 0,0 0 1,1 0-1,-1 0 0,0 0 1,1 1-1,7 7-26,4 25 241,-9-23-202,33 78-42,-30-76 80,1 1-1,1-2 1,-1 1 0,18 19 0,-22-29-19,-1 1-1,0-1 1,1 0 0,-1 0-1,1 0 1,0 0 0,0-1 0,-1 1-1,1-1 1,0 0 0,0 1-1,1-1 1,-1-1 0,0 1 0,0 0-1,0-1 1,1 0 0,-1 1-1,0-1 1,4-1 0,-3 0 6,1 0 1,-1 0-1,0 0 1,0-1-1,-1 1 1,1-1-1,0 0 1,-1 0-1,1-1 1,-1 1-1,1-1 1,-1 0-1,0 1 1,0-2-1,4-4 1,10-17 13,-1 0 1,23-49-1,-23 41-129,29-43-1,-36 62 100,14-16 31,-22 28-47,0 1 0,0 0 0,0-1 0,1 1-1,-1 0 1,1 0 0,-1 0 0,1 0 0,-1 0-1,1 1 1,-1-1 0,1 0 0,0 1-1,0-1 1,-1 1 0,4-1 0,-3 1-4,-1 1 1,0-1 0,0 0-1,0 0 1,0 1-1,1-1 1,-1 1 0,0-1-1,0 1 1,0-1-1,0 1 1,0-1 0,0 1-1,0 0 1,0 0-1,-1 0 1,1 0 0,0-1-1,0 1 1,-1 0-1,1 0 1,0 0-1,-1 0 1,1 1 0,0 0-1,1 4 1,0 1 0,0-1 0,1 10 0,-1-9-1,6 33-10,7 78 1,-15-102 71,0 0 0,0 1-1,-2-1 1,0 0-1,-1 0 1,0 0 0,-11 29-1,12-41-30,0 1 0,0-1 0,0 0 0,-1 0 0,1 0 0,-1 0 0,0-1 0,0 1 0,-7 5 0,7-7-22,0 0-1,1 0 0,-1-1 1,0 1-1,0-1 0,0 0 0,0 0 1,0 0-1,0 0 0,0-1 0,0 1 1,-1-1-1,1 0 0,0 1 1,-4-2-1,-2 0 20,0 0-1,0 0 1,0-1 0,1 0-1,-12-5 1,17 6-15,0 0 1,0 0-1,1-1 0,-1 1 0,1-1 1,-1 0-1,1 0 0,0 1 1,-1-1-1,1-1 0,0 1 1,0 0-1,1 0 0,-1-1 0,0 1 1,1-1-1,0 0 0,-1 1 1,0-6-1,2 8-9,-1-1 0,1 0 0,0 1 0,0-1 1,0 0-1,0 0 0,0 1 0,1-1 0,-1 0 0,0 0 0,0 1 1,0-1-1,1 0 0,-1 1 0,0-1 0,1 0 0,-1 1 0,0-1 1,1 0-1,-1 1 0,1-1 0,-1 1 0,1-1 0,-1 1 0,1-1 1,0 1-1,-1 0 0,1-1 0,0 1 0,-1-1 0,1 1 0,1 0 1,25-8-223,-22 7 243,15-2-61,0 1 0,28 0 0,-25 2 1,29-4 1,-44 3 41,-1-1 0,1 0 0,0 0 0,-1 0 0,1-1 1,-1 0-1,11-7 0,-9 4 32,-1-1 0,1 0 0,-1-1 0,0 1 0,-1-2 0,0 1 0,0-1 0,-1 0 0,8-15 0,3-10-4,18-52 0,-14 33 148,-6 14-109,-3 0 1,-1 0 0,-1-2 0,6-74 0,-7-166-59,-9 257-52,0 19 23,0-13-20,0 17 42,0 1 0,0-1-1,0 0 1,0 1 0,0-1-1,0 1 1,0-1 0,-1 1-1,1-1 1,0 1 0,0-1-1,0 0 1,-1 1 0,1-1-1,0 1 1,-1-1 0,1 1-1,0 0 1,-1-1 0,0 0-1,1 1 0,0 1 1,-1-1-1,1 0 0,0 0 0,-1 0 0,1 1 1,0-1-1,0 0 0,-1 0 0,1 1 0,0-1 1,0 0-1,-1 1 0,1-1 0,0 0 0,0 1 1,0-1-1,0 0 0,0 1 0,-1-1 0,1 0 1,0 1-1,0-1 0,0 0 0,0 1 0,0 0 1,-4 18-46,1 1 0,1 0 0,0 29 0,1-23 33,0 52 10,13 111 0,25 74 105,-36-261-101,5 40-81,3-1 0,1 0 0,2-1-1,1 0 1,35 68 0,-46-103-374,1-1 0,0 0 1,0-1-1,0 1 0,0 0 0,1-1 0,4 4 0,-7-6 252,0 0 1,0-1-1,0 1 0,-1 0 1,1-1-1,0 1 0,0-1 1,0 1-1,0-1 0,0 0 0,0 1 1,0-1-1,0 0 0,0 1 1,0-1-1,0 0 0,0 0 1,0 0-1,0 0 0,0 0 0,1 0 1,-1-1-1,0 1 0,0 0 1,0 0-1,0-1 0,0 1 1,0-1-1,-1 1 0,1-1 0,0 1 1,0-1-1,0 1 0,0-1 1,0 0-1,-1 1 0,1-1 1,1-1-1,-1 0-102,-1 0-1,1 0 1,0-1 0,0 1-1,-1 0 1,0 0-1,1-1 1,-1 1 0,0 0-1,0-1 1,0 1 0,0 0-1,0-1 1,-1 1 0,1 0-1,-1 0 1,-1-3 0,1-5-541,-11-53-1817,-2-12-523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9:39.5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73 25 8320,'-15'-6'1050,"10"4"-606,0 0 1,0 0-1,-1 0 1,1 1-1,-9-1 1,14 2-302,-1 0 14,0 0 1,0 0 0,0 0-1,1 0 1,-1-1-1,0 1 1,0 0 0,1 0-1,-1 0 1,0-1 0,1 1-1,-1 0 1,0-1-1,1 1 1,-1-1 0,0 1-1,1-1 1,-1 1 0,1-1-1,-1 1 1,0-2 0,0 7 2397,1-5-2527,0 0 1,0 1-1,0-1 1,0 0-1,0 1 1,0-1-1,0 0 1,0 0-1,0 1 1,0-1-1,0 0 1,0 1-1,0-1 1,0 0 0,0 0-1,0 1 1,0-1-1,1 0 1,-1 0-1,0 1 1,0-1-1,0 0 1,0 0-1,1 1 1,-1-1-1,0 0 1,0 0-1,1 0 1,-1 0-1,0 1 1,0-1-1,1 0 1,-1 0-1,0 0 1,0 0 0,1 0-1,7 5 209,0-1 1,-1 0-1,2 0 0,-1-1 1,0 0-1,18 3 0,-12-2-181,24 3-196,1-1-1,76 1 1,-58-4-308,-1-1-207,109 10-7660,-89-2 2203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9:43.7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308 788 8544,'-14'-1'1030,"-35"-5"1780,43 5-2463,-1 0 0,0 0 0,1 1 0,-1 0 0,0 0 0,1 1 0,-1 0 0,1 0 0,-1 0 0,1 1 0,-1 0 0,-5 3 0,4-1-145,0 0-1,0 1 1,0 0-1,1 1 1,0-1-1,0 1 1,0 1-1,-7 9 1,1-1 94,1 1 0,-16 28 0,24-36-227,0-1-1,1 0 1,0 1-1,0 0 1,0 0-1,1 0 1,1 0-1,-1 0 1,1 9-1,1-15-41,0 1 0,0-1 0,0 1 0,0-1 0,1 0 0,0 1 0,-1-1 0,1 0 0,0 0 0,0 1 0,0-1 0,0 0 0,0 0 0,1 0 0,-1 0 0,3 2 0,-1-1 12,-1-1 1,1 0-1,0 0 0,0 0 1,0 0-1,0-1 1,1 1-1,-1-1 0,0 0 1,5 1-1,1 0 69,0-1 0,0 0 0,0 0-1,0-1 1,1 0 0,-1-1 0,15-2 0,-17 1-68,0 1 0,0-1 0,0-1 0,-1 1 0,1-1 0,-1 0 0,0-1 1,0 1-1,0-1 0,0 0 0,-1-1 0,1 1 0,-1-1 0,0 0 0,-1-1 1,1 1-1,-1-1 0,0 0 0,-1 0 0,1 0 0,-1 0 0,4-11 0,0-3 52,-1 0 0,-1-1-1,4-40 1,-4-62-859,-4 132 700,1 1 0,0 0 0,0 0 0,1 0 0,6 14 0,-4-10 53,2 6 75,1-1-1,19 32 0,-23-43 8,1-1 0,0 0 0,1 0-1,0 0 1,0 0 0,0-1 0,1 0-1,0-1 1,9 6 0,-14-9-30,0-1 1,0 0-1,0 0 0,1 0 0,-1 0 1,0 0-1,0 0 0,1-1 0,-1 1 1,0-1-1,1 1 0,-1-1 0,0 0 1,1 0-1,-1 0 0,1 0 0,-1-1 1,0 1-1,1-1 0,-1 1 1,0-1-1,4-1 0,-3 0 13,0 0 0,-1-1 1,1 1-1,0-1 0,-1 1 0,1-1 0,-1 0 1,0 0-1,0 0 0,0 0 0,0 0 0,-1-1 1,1 1-1,0-5 0,39-134 242,-30 97-336,2 0 1,22-51-1,-34 93 18,0 0 0,1 1-1,0-1 1,-1 0 0,1 1-1,0 0 1,4-5 0,-5 7 23,-1 0 1,0-1 1,0 1-1,0 0 0,0 0 1,0 0-1,0 0 0,0 0 1,0 0-1,0 0 0,0 0 1,1-1-1,-1 1 0,0 0 1,0 0-1,0 0 0,0 0 1,0 0-1,0 0 0,1 0 1,-1 0-1,0 0 0,0 0 0,0 0 1,0 0-1,0 0 0,1 0 1,-1 0-1,0 0 0,0 0 1,0 0-1,0 0 0,0 0 1,0 0-1,1 0 0,-1 0 1,0 0-1,0 0 0,0 0 1,0 0-1,0 1 0,0-1 1,1 0-1,-1 0 0,0 0 1,2 2-2,-1 0 1,1 1-1,-1-1 1,1 1 0,-1-1-1,0 1 1,0-1 0,0 1-1,0 0 1,1 3-1,4 35-74,-4-23 18,-1-7 43,13 112 134,-13-96-100,0 0 0,-6 43-1,3-46-3,2-18 21,-1 1-1,1-1 1,-1 0-1,0 0 1,-1 0-1,1 0 1,-1 0-1,-1 0 1,1 0-1,-6 8 1,8-13-24,-1 0 0,0 0 1,0 0-1,0 0 0,1-1 0,-1 1 1,0 0-1,0-1 0,0 1 1,0-1-1,0 1 0,0-1 1,0 1-1,-1-1 0,1 0 1,0 1-1,0-1 0,0 0 1,0 0-1,0 0 0,0 0 1,-1 0-1,1 0 0,0 0 1,0 0-1,0 0 0,0-1 1,0 1-1,-1 0 0,1-1 0,0 1 1,0-1-1,0 1 0,0-1 1,0 0-1,-1 0 0,-2-3 3,-1 1 0,1-1 0,0 0 0,0 0 0,0 0 0,-3-5 0,-37-58-213,39 56 47,1 1-79,3 9 98,2 7-5,1 0 119,1 0 0,-1 1 1,1-1-1,1 0 1,-1 0-1,1-1 1,7 9-1,-4-4 25,-2-5 1,-1 0-1,1 0 0,-1 0 0,2-1 1,-1 0-1,0 0 0,1 0 0,-1-1 1,1 0-1,0 0 0,0 0 1,1-1-1,-1 0 0,0 0 0,1 0 1,0-1-1,9 1 0,9-1 26,-1 0-1,1-2 1,33-5 0,-33 3-8,0-1 0,0-1 1,-1-1-1,0-1 0,0-2 1,0 0-1,38-22 0,-16 0-14,-2-1 0,55-54 0,-72 62 10,40-33 32,-63 51 18,-4 6-70,0 0 0,0 0 1,0 0-1,0 0 1,0 0-1,0 0 1,0-1-1,0 1 0,0 0 1,0 0-1,0 0 1,0 0-1,0 0 1,0 0-1,0 0 1,0 0-1,-1 0 0,1-1 1,0 1-1,0 0 1,0 0-1,0 0 1,0 0-1,0 0 0,0 0 1,0 0-1,0 0 1,0 0-1,0 0 1,0 0-1,-1 0 1,1 0-1,0-1 0,0 1 1,0 0-1,0 0 1,0 0-1,0 0 1,0 0-1,0 0 0,-1 0 1,1 0-1,0 0 1,0 0-1,0 0 1,0 0-1,0 0 1,0 0-1,0 0 0,-1 1 1,1-1 126,-1-1-129,0 1 1,0-1-1,1 1 1,-1-1-1,0 1 1,0 0-1,1-1 1,-1 1-1,0 0 1,0 0-1,0-1 1,0 1-1,1 0 1,-1 0-1,0 0 1,0 0-1,0 0 1,0 0-1,0 0 1,0 1-1,-21 3 49,15 1-29,0 0-1,1 1 1,0-1 0,0 2-1,1-1 1,-7 10-1,-1 3-11,-10 23 0,15-24 100,0 0-1,-4 20 1,-4 10-96,12-39-50,1 1 0,0-1-1,0 1 1,1 0 0,1 0 0,0 0 0,0 0 0,1 19-1,1-24 61,0-1-1,0 1 0,0 0 0,0-1 0,0 1 0,1-1 0,0 1 0,0-1 0,0 0 0,1 0 0,0 0 0,-1 0 1,1 0-1,0-1 0,1 1 0,-1-1 0,1 0 0,-1 0 0,1 0 0,7 4 0,-4-4 4,0 0 0,0 0 0,0 0 0,1-1 0,-1-1 0,1 1 0,-1-1 0,1 0 0,0-1 0,-1 1 0,1-2 0,0 1 0,-1-1 0,1 0 0,10-3 0,159-45 158,-147 38-128,-1-1 1,-1-1 0,48-30-1,-57 29-31,-1-1-1,28-30 1,-26 23 59,-8 8-70,0 0-190,-16 26-51,-32 56 179,27-54 42,1-1 1,1 1 0,0 0-1,1 1 1,1 0 0,-6 23 0,11-34-6,-1 0 0,1 0 1,0 1-1,0-1 1,0 0-1,1 0 0,1 8 1,-1-10 15,0 0 1,-1 0-1,1 0 1,0-1-1,0 1 1,0 0-1,0 0 1,0-1 0,1 1-1,-1-1 1,0 1-1,1-1 1,-1 1-1,1-1 1,0 0-1,-1 0 1,4 2-1,2 0 30,1 0-1,-1-1 1,1 1-1,0-2 1,0 1 0,0-1-1,13 1 1,3-3 69,29-4 0,-40 4-119,10-5-153,-20 5 147,0-1 0,0 2 0,0-1 0,0 0 0,0 1 0,6-1 1,-8 1 36,1 0 1,-1-1-1,0 1 1,1 0-1,-1-1 1,0 1-1,0-1 1,0 1-1,0-1 1,1 1-1,-1-1 1,0 0-1,0 1 1,0-1 0,0 0-1,0 0 1,1-2-1,7-5-25,-9 8 102,15-13-22,0 3-38,-1 0 0,1 0-1,-2-2 1,0 0 0,0 0 0,-1-1-1,0 0 1,18-29 0,0-9 35,32-69-1,-53 103-57,16-35-53,65-143 17,-73 152-3,-2-1 0,16-74 1,-28 102-71,-1 0-1,-1-24 1,-3 24-95,2 15 181,0 1 0,0 0 0,-1 0 1,1-1-1,0 1 0,0 0 0,0 0 1,0-1-1,-1 1 0,1 0 1,0 0-1,0 0 0,-1-1 0,1 1 1,0 0-1,0 0 0,-1 0 1,1 0-1,0 0 0,-1-1 0,1 1 1,0 0-1,0 0 0,-1 0 0,1 0 1,-1 0-1,-1 1-35,0 0 0,0-1 0,-1 1 0,1 0 0,0 0 0,0 1 0,1-1 0,-1 0 0,-3 4 1,-13 11-15,0 0 1,1 2 0,1 0 0,1 1 0,1 1 0,0 0 0,2 1 0,-15 32 0,4-1 76,4 2 0,-20 79 1,6 22-1,31-133-1,0-1 0,1 1 0,0 0 0,2-1 0,5 28 0,-5-44-5,0 0-1,0 1 1,1-1-1,0 0 1,0 0 0,0 0-1,0 0 1,1 0-1,0-1 1,0 1 0,6 6-1,-6-8 4,1 0 0,-1 0 0,1-1 0,-1 1 0,1-1 0,0 0 0,0 0 0,0 0 0,0-1 0,0 1 0,1-1 0,-1 0 0,0 0 0,9 0 0,-4 0 0,-1-1-1,1-1 0,-1 1 1,1-1-1,-1-1 0,0 1 1,0-2-1,1 1 0,-1-1 1,-1 0-1,1-1 0,0 1 1,-1-2-1,0 1 1,12-10-1,-9 5-35,0-1 0,0 0 0,-1 0-1,-1-1 1,1 0 0,-2-1 0,1 0 0,9-23 0,105-324-91,-113 331 127,6-24-26,-3 0 0,-1-1 0,4-73 0,-14 111 29,0 4 12,-1-1 0,0 1-1,-2-12 1,2 23-26,0 0 0,0 0 0,0 0 0,0 0 0,0 0 0,0 0 0,0 0 0,0 0 0,0 0 0,0-1 0,0 1 0,0 0 0,0 0 0,0 0-1,0 0 1,0 0 0,0 0 0,0 0 0,0 0 0,0 0 0,0-1 0,0 1 0,0 0 0,0 0 0,-1 0 0,1 0 0,0 0 0,0 0 0,0 0 0,0 0 0,0 0 0,0 0 0,0 0 0,0 0-1,0 0 1,0 0 0,-1 0 0,1 0 0,0 0 0,0 0 0,0 0 0,0 0 0,0 0 0,0 0 0,0 0 0,0 0 0,0 0 0,-1 0 0,1 0 0,0 0 0,0 0 0,0 0 0,0 0-1,0 0 1,0 0 0,0 0 0,-7 7-33,-4 13-16,-4 16 34,1 1 0,2 1-1,-8 41 1,-13 120 167,24-128 22,0 141 0,10-198-129,0 0-1,1 1 0,0-1 1,1 0-1,7 17 1,-9-27-38,1 0 1,0 0 0,0-1 0,0 1 0,0 0 0,1-1-1,0 0 1,-1 1 0,7 4 0,-7-7 3,0 1 0,1-1 0,-1 1 1,0-1-1,1 0 0,-1 0 0,1 0 0,-1-1 1,1 1-1,-1 0 0,1-1 0,0 0 0,-1 0 0,1 1 1,0-1-1,-1-1 0,4 1 0,14-5 14,1-1-1,-1 0 1,35-16-1,-46 18 17,46-22 18,82-51 1,-123 66 74,-10 5-31,-4 6-99,0 0 0,0 0-1,0 0 1,0-1-1,0 1 1,-1 0-1,1 0 1,0 0 0,0 0-1,0 0 1,0 0-1,0-1 1,0 1-1,0 0 1,0 0 0,-1 0-1,1 0 1,0 0-1,0 0 1,0 0 0,0 0-1,0 0 1,-1-1-1,1 1 1,0 0-1,0 0 1,0 0 0,0 0-1,-1 0 1,1 0-1,0 0 1,0 0-1,0 0 1,0 0 0,0 0-1,-1 0 1,1 0-1,0 1 1,-5 0-8,1 0-1,-1 1 1,1-1-1,-1 1 1,1 0 0,0 0-1,0 1 1,0-1 0,0 1-1,-6 5 1,0 0-69,10-7 69,-95 72-58,86-64 92,-1 0-1,1 1 1,0 0 0,1 1-1,0-1 1,-12 23 0,19-31-24,0 0 1,1 0-1,-1 0 0,0 0 1,1 0-1,-1 0 0,1 4 1,15-9 79,3-5-122,0 0 0,0-2 0,0 0 0,-1-1 0,15-13 0,21-12-168,-36 24 204,-9 7-10,0-1 0,0 2 0,0-1-1,10-3 1,-16 7-3,1 0 1,-1 1-1,1-1 0,-1 0 1,1 1-1,-1 0 0,1 0 1,-1 0-1,1 0 0,-1 0 1,1 0-1,0 1 0,-1-1 1,1 1-1,-1 0 0,0-1 1,1 1-1,-1 0 0,4 3 1,0 0 5,-1 0 1,0 1-1,0 0 1,0 0-1,-1 1 1,0-1 0,0 1-1,0 0 1,5 10-1,-4-6 24,0-1 0,1-1 0,9 12 0,-5-9 36,0-1 0,0 0 0,1-1 0,1 0 0,-1 0 1,18 8-1,-26-15-41,1 0 1,-1-1-1,1 1 1,-1-1-1,1 0 0,-1 0 1,1 0-1,0-1 1,0 0-1,-1 1 1,1-1-1,0 0 1,-1-1-1,1 1 1,0 0-1,-1-1 0,1 0 1,0 0-1,-1 0 1,1-1-1,-1 1 1,0-1-1,1 0 1,-1 0-1,0 0 1,0 0-1,0 0 0,0-1 1,-1 1-1,4-4 1,2-4-12,0 0 1,-1-1-1,0 0 1,0 0 0,-2-1-1,1 0 1,4-15-1,21-91-14,-25 92 13,31-127-44,28-137-96,-20 21-51,-41 239 194,2-32 0,-6 50-27,0 0-1,-1-1 0,0 1 1,-1 0-1,-4-15 0,6 26 22,0 0-1,-1 1 1,1-1-1,0 0 1,0 0-1,0 1 1,-1-1-1,1 0 1,0 0-1,-1 1 1,1-1-1,0 0 1,-1 1-1,1-1 1,-1 0-1,1 1 1,-1-1-1,0 1 1,1-1-1,-1 1 1,1-1-1,-1 1 1,0-1-1,0 1 1,1-1-1,-1 1 1,0 0-1,0 0 1,1-1-1,-1 1 1,0 0-1,-1 0 1,0 0-1,1 1 0,-1 0 0,1 0 0,0-1-1,-1 1 1,1 0 0,0 0 0,0 0 0,-1 1 0,1-1 0,0 0 0,0 0 0,0 0 0,0 1-1,1-1 1,-1 1 0,-1 1 0,-9 21-6,1 1-1,2 1 1,0-1-1,-6 36 1,7-30 58,-19 103 215,5 0 1,7 1 0,2 158-1,11-259-209,0-15-33,3 33 0,-2-47-12,1 0 1,0 0-1,0-1 0,0 1 0,1 0 1,0-1-1,0 1 0,0-1 0,0 1 1,1-1-1,4 7 0,-5-10-7,-1 1 0,1-1-1,0 0 1,0 0 0,0 0 0,0 0-1,-1 0 1,1 0 0,0-1 0,1 1-1,-1-1 1,0 1 0,0-1 0,0 0 0,0 0-1,0 1 1,0-2 0,0 1 0,0 0-1,1 0 1,2-2 0,5 0 33,-1 0 1,1-1-1,12-6 1,-8 1-123,0 0-1,24-17 1,4-4-116,-23 17 124,23-14-37,-38 24 92,0 0 0,-1 1 0,1-1 0,0 1 0,0-1 0,0 1 0,0 1 0,6-2 0,-9 2 19,0 0 1,0 1-1,0-1 0,-1 0 0,1 0 1,0 0-1,0 1 0,0-1 0,-1 0 1,1 1-1,0-1 0,-1 1 0,1-1 1,0 1-1,-1-1 0,1 1 0,-1-1 1,1 1-1,-1 0 0,1-1 1,-1 1-1,1 0 0,-1-1 0,1 1 1,-1 0-1,0 0 0,0-1 0,1 1 1,-1 0-1,0 0 0,0 0 0,0 1 1,1 3 0,-1 1 1,1 0 0,-2 8 0,1-6 29,0-5-20,-1 7 34,2 0 0,-1 0 0,1 0 0,4 16 0,-4-24-38,-1 0 0,1 0 0,0 0 0,0 0-1,0 0 1,0 0 0,0 0 0,0 0 0,0-1 0,1 1 0,-1 0 0,1-1-1,-1 1 1,1-1 0,0 1 0,-1-1 0,1 0 0,0 1 0,0-1 0,0 0 0,0-1-1,0 1 1,0 0 0,0 0 0,1-1 0,3 1 0,3 0 7,0-1 0,0 0 0,-1-1 0,1 0 0,0 0 0,0-1 0,-1 0 0,1-1 0,-1 0 0,0 0 0,1 0 0,-1-1 0,-1-1 0,1 1 0,-1-1 0,0-1 0,0 1 0,0-1 0,7-8 0,36-43-211,-46 54 162,-3 3-2,-3 10-33,-10 15 60,8-18 3,0 0 1,1 0-1,0 0 0,0 0 0,1 0 0,-1 1 1,2-1-1,-1 1 0,0 13 0,2-20 22,0-1-1,0 1 1,0 0-1,0-1 1,1 1 0,-1-1-1,0 1 1,0 0-1,0-1 1,1 1-1,-1-1 1,0 1 0,1-1-1,-1 1 1,1-1-1,-1 1 1,0-1-1,1 1 1,-1-1 0,1 1-1,-1-1 1,1 0-1,0 1 1,-1-1-1,1 0 1,-1 1 0,1-1-1,0 0 1,-1 0-1,1 0 1,0 0 0,18 0 138,-14-1-126,1 0 1,-1-1 0,10-5 0,-13 6-32,0 0 1,0-1-1,0 1 0,-1-1 1,1 0-1,0 1 1,-1-1-1,1 0 1,-1 0-1,0 0 0,1 0 1,0-3-1,1-2-16,0-1 0,-1 1 0,0-1 1,0 1-1,-1-1 0,0 1 0,-1-1 0,1 0 0,-1 0 0,-1 1 0,-1-13 0,-1 6 4,0 0-1,-1 0 0,0 1 0,-1 0 0,-10-18 0,13 27-14,-1 0 0,1 1 0,-1 0 0,0-1 0,0 1 1,0 0-1,0 0 0,-1 1 0,1-1 0,-7-3 0,4 3-117,6 2 146,0 1 0,0 0-1,-1 0 1,1 0 0,0 0-1,0 0 1,0-1 0,0 1-1,-1 0 1,1 0 0,0 0-1,0 0 1,0-1 0,0 1 0,0 0-1,0 0 1,-1 0 0,1-1-1,0 1 1,0 0 0,0 0-1,0-1 1,0 1 0,0 0-1,0 0 1,0 0 0,0-1-1,0 1 1,0 0 0,0 0-1,0-1 1,0 1 0,0 0 0,0 0-1,1 0 1,-1-1 0,0 1-1,0 0 1,0 0 0,0 0-1,1-1 1,10-8-56,19-4 63,-30 12-11,9-1-8,-1 0 1,1 0 0,-1 1-1,1 0 1,0 0 0,-1 1 0,1 0-1,0 1 1,-1-1 0,1 2-1,16 4 1,-12-3 47,0 2 0,0 0-1,0 0 1,-1 1 0,0 1 0,21 14-1,-26-15 40,0 0 0,-1 0 0,1 0 0,-1 1 0,-1 0-1,1 0 1,8 16 0,-12-18 3,0-1-1,0 1 1,0 0-1,-1-1 1,0 1 0,1 0-1,-2 0 1,1 0-1,-1 0 1,1 0-1,-1 0 1,-1 0 0,1 0-1,-1 0 1,-2 9-1,1-6 20,-1-1-1,-1 1 1,1-1-1,-1 0 1,0 0-1,-7 9 1,-3 0 108,-17 16 0,28-29-182,136-114-633,-114 93 572,1 1 0,1 1 0,0 0 0,28-15 1,-47 30 46,-1 0 1,1 0-1,0 0 1,-1 1 0,1-1-1,0 1 1,-1-1-1,1 1 1,0-1 0,-1 1-1,1 0 1,0 0-1,0 0 1,0 0 0,-1 0-1,1 0 1,0 0-1,0 1 1,-1-1 0,1 1-1,0-1 1,-1 1 0,1-1-1,0 1 1,-1 0-1,3 1 1,-1 1 26,-1 0 0,1 1 1,0-1-1,-1 0 0,0 1 0,1-1 0,-1 1 0,-1 0 1,4 7-1,4 18 220,-6-15 15,10 19-1,-11-29-232,-1-1 0,1 0 0,0 0 1,0 0-1,0 0 0,1 0 0,-1 0 0,1 0 0,-1-1 0,7 5 0,-7-6-19,0 0 1,0 0-1,0-1 1,1 1-1,-1 0 0,0-1 1,1 1-1,-1-1 1,0 0-1,1 0 1,-1 0-1,0 0 1,1 0-1,-1-1 0,0 1 1,1-1-1,-1 1 1,3-2-1,0 0 17,1-1-1,-1 1 1,1-1 0,-1 0-1,0 0 1,6-6-1,24-23-35,49-58 0,-6 5-24,-61 69 14,0 1 1,39-27-1,-54 41 2,1-1-1,0 0 1,0 1 0,0-1-1,0 1 1,0 0-1,0 0 1,0 0 0,0 0-1,0 1 1,0-1-1,5 1 1,-7 0 4,1 1 0,0-1 1,0 1-1,0-1 0,-1 1 0,1-1 0,0 1 0,-1 0 1,1 0-1,-1 0 0,1 0 0,-1 0 0,1 1 0,-1-1 1,0 0-1,0 0 0,1 1 0,-1-1 0,0 1 0,0-1 0,0 1 1,1 3-1,1 3 19,0 0 0,0 0-1,-1 0 1,0 1 0,0-1 0,-1 1 0,0-1 0,0 1-1,-1 0 1,0-1 0,-1 1 0,0 0 0,0-1 0,-1 1 0,0-1-1,-1 0 1,1 1 0,-6 7 0,4-5-2,-1-1 0,-1 0 1,1 0-1,-2-1 0,1 0 0,-1 0 0,-1 0 0,0-1 1,0 0-1,0-1 0,-1 0 0,0 0 0,-14 7 0,9-6 88,9-5-37,0 0 0,0 0 0,0-1 0,0 0 0,-1 0 0,1 0 1,-1-1-1,-6 2 0,6-5-133,10-2-80,11-2-260,30-9-1648,11-3-2296,-19 7-1868,-36 10 6038,1 1-389,0-1-1,1 0 0,-1 1 0,0-1 0,0 0 0,4-3 1,-5 3 124,-1 1 0,1-1 0,0 0 0,-1 0 0,1 0 0,-1 0 0,1 0 0,-1 0 0,1 0 0,-1 0 0,0 0 0,0 0 0,1-2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9:44.1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20 10464,'-30'-12'3872,"57"12"-3008,18-5-224,-24 2-640,2 3-128,-1 3-384,1 2 288,-4 4-1280,2 2 832,2 1-4992,4 8 3136,-9 3-320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9:44.4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1740 300 11968,'-26'-44'4416,"16"44"-2721,23 0-1919,10-5-32,9 2 1024,3-5-416,6 0-96,22-4-160,14 4-736,13-4 352,-6 4-5023,-12 4 2911</inkml:trace>
  <inkml:trace contextRef="#ctx0" brushRef="#br0" timeOffset="1">46 129 10144,'-45'-25'3744,"61"16"-2912,39-6-224,-18 4-2944,11-6 1152,-3 5-3808,-4-7 2784,-6-1-576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1:5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280 748 5984,'0'-1'443,"0"0"-382,0 1-1,0 0 1,0 0-1,0 0 0,0-1 1,0 1-1,0 0 1,0 0-1,0 0 1,0-1-1,0 1 0,0 0 1,0 0-1,0-1 1,0 1-1,0 0 0,0 0 1,0 0-1,0-1 1,0 1-1,0 0 1,0 0-1,0 0 0,0-1 1,-1 1-1,1 0 1,0 0-1,0 0 1,0 0-1,0 0 0,0-1 1,-1 1-1,1 0 1,0 0-1,0 0 1,0 0-1,-1 0 0,1 0 1,0 0-1,0 0 1,0-1-1,-1 1 1,1 0-1,-1 0 854,-9-8 2920,8 7-3638,0 0-1,0 1 1,0-1-1,-1 0 1,1 1 0,0-1-1,0 1 1,-1 0-1,1 0 1,0 0-1,-1 0 1,1 0-1,-3 1 1,-30 7 627,32-7-731,-24 6 605,-59 20 644,79-25-1247,0 2-1,-1-1 1,1 1-1,1 0 1,-1 0 0,1 1-1,-1 0 1,-8 9-1,14-13-77,0 0-1,0 0 0,1 0 0,-1-1 0,0 1 1,0 0-1,1 0 0,-1 0 0,1 0 1,-1 0-1,1 0 0,-1 0 0,1 1 0,0-1 1,0 0-1,-1 0 0,1 0 0,0 0 0,0 0 1,0 0-1,0 1 0,0-1 0,0 0 0,1 0 1,-1 0-1,0 0 0,0 0 0,1 0 1,-1 0-1,1 0 0,-1 0 0,1 0 0,-1 0 1,1 0-1,0 0 0,0 0 0,-1 0 0,1 0 1,0-1-1,0 1 0,0 0 0,0-1 1,0 1-1,0 0 0,0-1 0,1 1 0,4 2 73,0 0-1,0 0 1,1-1 0,-1 0-1,1-1 1,11 3-1,5-3 38,0-1-1,0-1 1,-1-1-1,1 0 1,-1-2-1,1-1 0,-1-1 1,39-15-1,-43 13-114,0-1 0,-1-1 0,0-1 0,-1 0 0,0-1 0,0-1 0,-1 0 0,25-30 0,-1-7-169,47-80-1,-43 63 171,20-26 29,-19 31 62,-3-3 0,36-75 0,-36 52-75,-38 78-126,-5 7-22,1 4 109,0-1 1,0 1 0,0-1-1,0 1 1,1-1-1,-1 1 1,0 0 0,0 0-1,0-1 1,1 1 0,-1 0-1,-1 1 1,-18 23 44,0 0 0,2 1 0,1 1 0,-18 37 0,-71 232 809,37-91-20,19-53 26,50-152-833,0 1 1,0-1-1,0 0 0,0 0 0,0 0 0,0 0 1,0 1-1,0-1 0,0 0 0,-1 0 0,1 1 0,0-1 1,0 0-1,0 0 0,0 0 0,0 1 0,1-1 1,-1 0-1,0 0 0,0 0 0,0 1 0,0-1 1,0 0-1,0 0 0,0 0 0,0 1 0,0-1 1,0 0-1,1 0 0,-1 0 0,0 0 0,0 1 0,7-4 266,9-10 20,2-5-330,1 0 1,1 1-1,1 1 0,0 1 1,1 1-1,1 1 0,29-12 1,-50 24-8,0 1 0,1-1 0,-1 1 0,0-1 0,1 1 0,-1 0 0,1 0 0,-1 0 0,1 0 0,-1 1 0,0-1 0,1 1 0,-1-1 0,1 1 0,-1 0 0,0 0 0,0 0 0,0 0 0,1 0 0,-1 1 0,0-1 0,0 0 0,-1 1 0,1 0 0,0-1 0,2 4 0,3 3 39,1 1 1,-2 0-1,1 1 1,6 13-1,-4-5 13,-4-9 18,0 0 0,0 0-1,9 12 1,-11-19-32,-1 1 0,1 0 0,0-1 1,0 1-1,0-1 0,0 0 0,0 0 0,0 0 0,1 0 1,-1-1-1,1 1 0,-1-1 0,5 1 0,2 0 74,-1-1 1,0 0-1,1-1 0,-1 0 0,0 0 0,1-1 0,-1-1 0,0 1 1,1-1-1,-1-1 0,0 0 0,-1 0 0,1-1 0,0 0 0,-1 0 1,0-1-1,14-10 0,43-32-144,44-38 253,-81 62-163,20-20-3,-42 37-15,-1 0 0,0 0 0,0-1-1,0 1 1,5-13 0,-9 19-18,-1 0 1,0-1-1,0 1 0,1-1 0,-1 1 1,0-1-1,0 1 0,1-1 0,-1 1 1,0-1-1,0 1 0,0-1 0,0 1 1,0-1-1,0 0 0,0 1 0,0-1 1,0 1-1,0-1 0,0 1 0,0-1 1,0 1-1,0-1 0,-1 0 0,1 1 2,-1 0 0,1 0 0,-1 0 0,1-1 0,-1 1 0,1 0 0,-1 0 0,1 0-1,-1 0 1,1 0 0,-1 1 0,1-1 0,-1 0 0,1 0 0,-1 0 0,1 0 0,-1 1-1,1-1 1,-1 0 0,-26 18-170,2 1 96,2 2-1,0 0 1,2 2 0,-35 46-1,24-25 14,23-34 135,1 0 0,1 0-1,0 1 1,0 0 0,1 1 0,0-1 0,-7 22 0,13-33-48,0 1 1,0-1 0,0 0 0,0 0 0,0 0 0,0 0 0,0 0 0,0 0 0,0 0 0,0 1 0,0-1 0,0 0 0,0 0 0,0 0 0,0 0 0,0 0 0,0 1 0,0-1 0,0 0-1,0 0 1,0 0 0,0 0 0,0 0 0,0 0 0,0 1 0,0-1 0,0 0 0,0 0 0,0 0 0,0 0 0,0 0 0,0 0 0,1 0 0,-1 1 0,0-1 0,0 0 0,0 0 0,0 0-1,0 0 1,0 0 0,0 0 0,0 0 0,1 0 0,-1 0 0,0 0 0,0 0 0,0 0 0,0 0 0,0 0 0,1 0 0,-1 0 0,0 0 0,0 0 0,0 0 0,0 0 0,0 0-1,0 0 1,1 0 0,-1 0 0,0 0 0,13-7 299,12-14-238,90-106-695,-91 100 581,-11 12 14,21-19 1,-33 33 16,0 1 0,-1-1 0,1 1 0,0-1 0,0 1 0,-1-1 0,1 1 0,0-1 0,0 1 0,0 0 0,-1 0 0,1-1 0,0 1 0,0 0 0,0 0 1,0 0-1,0 0 0,0 0 0,-1 0 0,1 0 0,0 0 0,0 0 0,0 0 0,0 1 0,0-1 0,-1 0 0,1 1 0,0-1 0,0 0 0,0 1 0,-1-1 0,1 1 0,0-1 0,-1 1 0,1 0 0,0-1 0,-1 1 0,1 0 0,-1-1 0,1 1 1,-1 0-1,1 0 0,-1 0 0,4 6 41,0 0 0,0 0 1,4 14-1,-6-14 12,11 28 82,-10-23-71,1 0 1,0 0-1,1-1 0,0 1 1,1-1-1,1-1 0,10 15 1,-16-24-38,1 1 0,0-1 0,0 0 0,0 1 0,0-1 0,0 0 0,0 0 0,0-1 0,1 1 0,-1 0 0,0-1 0,0 1 0,1-1 0,-1 0 0,0 0 0,0 0 0,1 0 0,-1 0 0,4-1 0,3 0-10,0-1-1,1 0 0,10-5 0,4-4 138,0 0 1,-1-2-1,34-24 0,-16 9-299,-25 18 126,-13 7 7,1 0-1,0 0 1,1 0 0,-1 1-1,0 0 1,1 0-1,5-2 1,-9 4 16,-1 0-1,1 0 1,-1 0-1,1-1 1,0 1 0,-1 0-1,1 0 1,0 0-1,-1 0 1,1 0 0,0 0-1,-1 1 1,1-1-1,0 0 1,-1 0 0,1 0-1,-1 1 1,1-1-1,0 0 1,-1 0-1,1 1 1,-1-1 0,1 1-1,-1-1 1,1 0-1,-1 1 1,1-1 0,-1 1-1,1 0 1,0 1-5,-1-1-1,1 1 1,-1 0 0,1-1 0,-1 1 0,1 0-1,-1-1 1,0 1 0,0 0 0,0 3 0,-1 3 40,0 1 0,0-1 0,-4 11 0,-16 40 75,21-58-17,1-2-20,6-3-98,-1-2-1,0 1 1,0-1 0,0 0-1,7-9 1,-9 9-24,0 1-1,0 0 1,1 0 0,0 0-1,0 1 1,0 0 0,0 0-1,1 0 1,11-6-1,-16 10 46,0 0-1,0 0 1,0 0-1,0 0 0,0 0 1,0 0-1,0 0 0,0 0 1,-1 0-1,1 0 1,0 1-1,0-1 0,0 0 1,0 1-1,0-1 0,-1 0 1,1 1-1,0-1 1,0 1-1,0 0 0,-1-1 1,1 1-1,0-1 0,-1 1 1,1 0-1,-1 0 1,1-1-1,-1 1 0,1 0 1,-1 0-1,1 1 0,11 27-185,-12-28 193,4 9 76,-3-5-32,0 0 0,1 0 0,0-1-1,0 1 1,4 6 0,-5-9-26,0-1 0,1 0 0,-1 1 1,0-1-1,1 0 0,-1 0 1,1 0-1,-1 0 0,1 0 0,-1 0 1,1 0-1,0 0 0,-1-1 1,1 1-1,0-1 0,0 1 0,0-1 1,-1 0-1,4 0 0,16 1 54,0-1 0,0-2 0,24-3 0,60-17-3,-65 12-21,-1-1-1,49-23 0,-69 26-51,-1-2 0,0 0-1,0-1 1,-1-1 0,0 0 0,19-19-1,5-9-208,-38 35 87,-5 5-33,-9 8-143,-43 45 116,-109 80-1,136-108 102,27-25 85,0 0 1,-1 0 0,1 0-1,0 1 1,-1-1-1,1 0 1,0 1-1,0-1 1,-1 0 0,1 1-1,0-1 1,0 0-1,-1 1 1,1-1-1,0 1 1,0-1-1,0 0 1,0 1 0,0-1-1,0 1 1,0-1-1,0 0 1,0 1-1,0-1 1,0 1 0,0-1-1,0 0 1,0 1-1,0-1 1,0 1-1,0-1 1,0 0 0,1 1-1,-1-1 1,0 1-1,0-1 1,0 0-1,1 1 1,-1-1 0,0 0-1,1 0 1,-1 1-1,0-1 1,0 0-1,1 1 1,0-1-1,0 1 29,1-1 0,-1 1 0,1-1-1,-1 1 1,1-1 0,-1 1 0,1-1-1,-1 0 1,1 0 0,-1 0-1,1 0 1,1 0 0,7-2 20,-1 0 0,0-1 0,1 0 0,-1 0 0,-1-1 0,1 0 0,0-1 0,10-7 0,8-8-162,26-24 1,-47 39 72,-2 2 16,-1 0 0,1 0 0,0 1-1,0 0 1,0 0 0,7-2 0,-10 3-26,0 2 20,-1-1 0,1 1 0,-1 0 0,1-1 0,-1 1-1,0 0 1,1-1 0,-1 1 0,0 0 0,1-1 0,-1 1 0,0 0 0,0 0 0,0-1-1,1 1 1,-1 1 0,0 2 3,0 0 0,0 1 0,-1-1 0,1 0 0,-1 0 0,-2 7 0,0 5 3,-17 76 149,-38 114 1,49-182-109,-1 0 0,-1-1 1,-1 0-1,0 0 1,-2-2-1,-19 25 1,23-36 42,1 1 0,-1-1 1,-1 0-1,0-1 0,0-1 1,-1 1-1,0-2 0,0 0 1,-1 0-1,0-1 0,0-1 1,-23 7-1,24-9-2,0-1 1,-1 0-1,1-1 0,-1 0 1,-23-2-1,31 0-101,-1 1 0,1-1-1,-1-1 1,0 1 0,1-1 0,0 0-1,-1 0 1,1 0 0,0-1 0,0 0-1,0 0 1,1 0 0,-1 0 0,-7-9-1,11 12 40,1-1 0,-1 1 0,1-1 0,0 1 0,0-1 0,-1 1-1,1-1 1,0 1 0,0-1 0,-1 1 0,1-1 0,0 0-1,0 1 1,0-1 0,0 1 0,0-1 0,0 0 0,0 1-1,0-1 1,0 1 0,0-1 0,0 0 0,0 1 0,1-1-1,-1 1 1,0-1 0,0 1 0,0-1 0,1 1 0,0-2-1,0 0-9,0 1-1,1-1 1,0 0-1,-1 1 1,1-1-1,0 1 1,2-2-1,38-21-32,61-26-1,15-8 170,42-44 264,-90 55-136,78-38-1,-62 46-87,35-18 350,-104 47-435,-1 0 0,0-1 0,-1 0 0,-1-1 0,15-15 0,-22 19-28,1 1-9,-1-1 0,-1 0 0,12-17 1,-16 23-39,-1 0 0,0 1 0,-1-1 1,1 0-1,0 0 0,0 0 1,-1 0-1,1 0 0,-1 0 1,0 0-1,1 0 0,-1 0 1,0 0-1,0 0 0,-1-1 1,1 1-1,0 0 0,-1 0 1,1 0-1,-1 0 0,1 0 1,-1 1-1,0-1 0,0 0 0,0 0 1,-2-2-1,1 2-11,0 0 0,0 0-1,0 1 1,-1-1 0,1 1 0,0-1-1,-1 1 1,0 0 0,1 0 0,-1 0-1,0 0 1,1 0 0,-1 1 0,0-1-1,0 1 1,0 0 0,1 0 0,-1 0-1,0 0 1,0 0 0,-3 1 0,-4 1 0,1-1 1,-1 2 0,1-1-1,-18 8 1,21-7 15,-6 2 33,-22 13 0,32-16-32,-1-1 0,1 1 0,-1 0 0,1 0 0,0 0 0,0 0 0,-1 0 0,2 1 0,-1-1 0,0 1 0,0-1 1,1 1-1,0 0 0,-2 3 0,2-5-6,1 1-1,0-1 1,0 0 0,0 0 0,0 0 0,0 1 0,0-1 0,1 0-1,-1 0 1,0 0 0,0 0 0,1 0 0,-1 1 0,1-1 0,-1 0-1,1 0 1,0 0 0,-1 0 0,1 0 0,0 0 0,-1-1-1,1 1 1,0 0 0,0 0 0,1 1 0,4 1 35,-1 1-1,1-1 1,8 5 0,-11-7-19,28 12 49,0-1-1,1-2 1,52 11 0,-52-17-978,-1-1 0,1-1-1,42-3 1,54 3-7317,-115-1 6469,0 1 1,1 1-1,-1 0 1,0 0-1,0 2 1,-1-1 0,17 10-1,-1 5-966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9:45.3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73 832,'0'-1'24,"1"0"0,0 0 1,-1 1-1,1-1 0,0 0 0,-1 1 1,1-1-1,0 1 0,0-1 0,0 1 0,0-1 1,0 1-1,0 0 0,0-1 0,0 1 1,-1 0-1,3 0 0,-3 0 48,1 0 0,0 0 0,-1 0 0,1 0-1,-1-1 1,1 1 0,0 0 0,-1 0 0,1 0 0,0-1 0,-1 1 0,1 0 0,-1-1-1,1 1 1,-1 0 0,1-1 0,-1 1 0,1-1 0,-1 1 0,1-1 0,-1 1 0,0-1-1,1 1 1,-1-1 0,0 1 0,1-1 0,-1 1 0,0-1 0,0 0 0,1 1-1,-1-1 1,0 0 0,0 1 0,0-1 0,0 0 0,0-1 247,0 1 0,-1 0 0,1 0-1,0 0 1,-1-1 0,1 1 0,-1 0 0,1 0 0,-1 0 0,0 0 0,1 0-1,-1 0 1,0 0 0,-1-1 0,-17-15 2113,7 7 161,11 10-2365,1-1 1,-1 1 0,0 0 0,0-1 0,0 1 0,1 0 0,-1 0 0,0-1 0,0 1 0,0 0-1,0 0 1,-2 0 2411,7 4-2565,1-1 0,-1 1 0,1-1 1,-1 0-1,1 0 0,0-1 0,1 1 0,-1-1 0,0 0 0,1 0 0,7 1 0,9-2-75,-1 0 0,34-3 0,-1 0-2373,-32 2 1448,-3 0-3223,22-2 0,-38 2 3670,-1 0 0,0-1-1,0 1 1,1-1 0,-1 0 0,0 1 0,0-1-1,3-2 1,-4 2 247,0 1 0,-1-1 0,1 0-1,0 1 1,-1-1 0,1 0 0,0 0 0,-1 0-1,1 0 1,-1 1 0,1-3 0,-1 3 200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9:48.0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262 89 5888,'-2'-2'432,"-9"-15"1038,11 17-1381,-1 0 0,1-1 0,0 1-1,0-1 1,-1 1 0,1-1 0,0 1-1,0-1 1,0 1 0,0-1 0,0 1-1,0 0 1,0-1 0,0 1 0,0-1 0,0 1-1,0-1 1,0 1 0,0-1 0,0 1-1,0-1 1,1 1 0,-1-1 0,0 1-1,4-5 3615,-4 7-2477,-2 11-672,1 0-1,-2-1 0,0 1 1,-1-1-1,0 0 1,-8 18-1,1-2 32,-32 105 591,18-52-752,-23 76 560,-6 18-278,45-150-612,-1 1 71,2 1-1,-6 28 0,14-55-152,0 0 0,0 0 1,0 0-1,0 1 0,0-1 0,0 0 1,0 0-1,0 0 0,0 0 0,0 0 0,0 1 1,0-1-1,0 0 0,0 0 0,0 0 1,0 0-1,0 0 0,0 1 0,0-1 1,0 0-1,0 0 0,0 0 0,0 0 0,0 0 1,0 1-1,0-1 0,0 0 0,0 0 1,1 0-1,-1 0 0,0 0 0,0 0 0,0 0 1,0 0-1,0 1 0,0-1 0,0 0 1,1 0-1,-1 0 0,0 0 0,0 0 1,0 0-1,0 0 0,0 0 0,0 0 0,1 0 1,-1 0-1,0 0 0,0 0 0,0 0 1,0 0-1,0 0 0,1 0 0,-1 0 1,0 0-1,0 0 0,0 0 0,12-7 276,12-15-154,73-104-141,-20 23-212,-62 86 106,0 1 0,1 0 0,29-22 0,-44 37 111,1-1-1,0 1 0,-1 0 1,1 0-1,0 0 1,0 0-1,0 0 0,0 0 1,0 1-1,0-1 1,0 0-1,0 1 0,1 0 1,-1 0-1,0-1 1,0 1-1,0 1 0,0-1 1,0 0-1,3 1 1,-2 0 3,0 0 0,0 1 0,-1-1 1,1 1-1,-1 0 0,1 0 0,-1 0 1,1 0-1,-1 0 0,0 1 0,0-1 0,0 0 1,2 4-1,0 1 25,1 0 0,-1 1 0,0-1 0,-1 1 0,0 0 1,0-1-1,-1 1 0,0 1 0,0-1 0,0 0 0,-1 0 0,-1 1 0,0-1 0,0 0 1,0 1-1,-1-1 0,0 0 0,-5 16 0,6-20-5,-2-1 0,1 1 0,0-1 0,-1 1 0,0-1 0,0 1 0,0-1 0,0 0 0,0 0 0,-1 0 0,1 0 0,-1 0-1,0 0 1,0-1 0,0 1 0,0-1 0,0 0 0,0 0 0,-1 0 0,1 0 0,-1-1 0,0 0 0,1 1 0,-5 0 0,-1-1-4,0 0 0,0 0 0,0-1 0,0 0 0,0 0 0,0-1 0,1-1-1,-1 1 1,-12-5 0,5 2 38,11 3-116,0 0 1,0 0 0,1-1-1,-1 1 1,0-1 0,-7-5-1,28 20-81,1 0-1,0-2 0,21 11 1,-22-14 237,-3-1 93,0-1 1,25 8 0,-34-13-154,2 1 16,-1 0 0,1-1 0,0 0 0,-1 0 1,1 0-1,0-1 0,0 1 0,0-1 0,0-1 0,8-1 0,2-3 74,0-1-1,-1 0 1,1-1-1,-1-1 1,-1-1-1,1 0 1,24-21 0,1-6-40,38-45 0,-77 80-84,-1 0-1,9-6-84,-9 18 96,0-10-9,-2 18-39,-1 0 53,2 0 1,0-1-1,1 1 1,3 22 0,-3-37-16,1 0 0,0 1 0,0-1 1,0 0-1,1 0 0,0 1 1,-1-1-1,1 0 0,1-1 0,-1 1 1,0 0-1,1-1 0,0 1 1,0-1-1,0 0 0,0 0 1,0 0-1,1 0 0,0-1 0,-1 1 1,1-1-1,0 0 0,6 3 1,0-3 26,0 0 1,1 0-1,-1-1 1,1 0-1,-1-1 1,1 0-1,-1 0 1,1-1-1,-1-1 1,0 0-1,1 0 1,12-5 0,-14 4-28,-1-1 1,1 0 0,-1 0 0,1-1 0,-1 0 0,-1 0 0,12-10 0,-9 5 5,-1 0 0,0 0 0,-1-1 0,13-21 1,-1-5-2,-3-1 0,21-64 0,-20 48-50,45-148-318,-52 156 264,-2 0 1,3-68 0,-12 57 35,0 50 31,-1 1 0,0 0 0,0 0-1,-1 0 1,0 0 0,-4-9 0,6 14 22,0 1 0,0-1 0,0 1 0,-1-1 0,1 1 1,0-1-1,0 1 0,-1-1 0,1 1 0,0 0 0,-1-1 1,1 1-1,-1-1 0,1 1 0,0 0 0,-1 0 1,1-1-1,-1 1 0,1 0 0,-1 0 0,1-1 0,-1 1 1,1 0-1,-1 0 0,1 0 0,-2 0 0,1 0-12,1 0 0,-1 0 0,0 1-1,0-1 1,1 0 0,-1 1 0,0-1 0,1 1-1,-1-1 1,0 1 0,1-1 0,-1 1 0,1 0 0,-1-1-1,1 1 1,-2 1 0,-3 7-73,0 0 1,-7 17 0,2-5 76,-5 13 9,2 1 0,1 0 1,-11 55-1,-8 109 215,28-172-228,1-1 1,1 1-1,1-1 1,2 1-1,6 40 1,-5-54 7,1 6 15,0-1 0,8 22 0,-9-35 32,-1 1 0,1 0 0,0-1 0,0 0 1,1 0-1,-1 0 0,1 0 0,0-1 0,1 1 0,7 6 1,-10-10-17,1 1 0,-1-1 0,1 1 0,0-1 0,0 0 0,-1 0 0,1 0 1,0-1-1,0 1 0,0-1 0,0 1 0,0-1 0,0 0 0,-1 0 1,1 0-1,0 0 0,4-2 0,4 0 6,-1-1-1,1 0 1,11-6-1,-21 8-24,15-7 47,1 0 0,-1-1 0,-1-1 0,0-1 0,0 0-1,-1-1 1,-1-1 0,0 0 0,15-19 0,9-18-6,44-76-1,-53 79-46,-7 12 67,0-2-1,-3 0 1,-1-2-1,-2 0 0,14-53 1,-27 83-90,0-1 0,0-14-1,-2 21 16,0-1-1,0 1 1,0 0-1,-1 0 1,1 0-1,-1 0 1,0 0-1,0 0 1,0 0 0,0 0-1,-3-5 1,4 8 4,-1-1 0,1 1 1,-1-1-1,1 1 0,-1-1 1,1 1-1,-1-1 0,1 1 1,-1 0-1,1-1 0,-1 1 1,0 0-1,1 0 0,-1-1 1,1 1-1,-1 0 0,0 0 1,1 0-1,-1 0 0,0 0 1,1 0-1,-2 0 0,-18 5-125,-17 16 21,36-20 111,-13 10 6,0-1 0,2 2 0,-1 0 0,1 1 0,1 0 0,0 0 0,1 1 0,1 0 0,0 1 0,1 0 0,0 1 0,2 0 0,-7 20 0,4-5 26,1 0 0,2 0 0,1 0 0,1 1 0,2 0 0,3 39 0,0-51 23,1-1 0,8 35 0,-8-45-14,0-1 0,1 0-1,0 0 1,1 0 0,0 0 0,0 0 0,1-1-1,9 13 1,-11-18-21,-1 1-1,1-1 1,0 1-1,0-1 1,0 0-1,0 0 1,0 0 0,0-1-1,0 1 1,1-1-1,-1 1 1,0-1-1,1 0 1,5 0-1,-3 0 8,-1-1 0,1 0 0,-1 0 0,1-1 0,-1 0 0,0 0-1,1 0 1,-1 0 0,5-3 0,0 0 7,0-1 0,0 0-1,-1 0 1,0-1 0,0-1 0,-1 1 0,0-1-1,0-1 1,10-10 0,-4-2-80,-1 1 1,-1-2 0,11-26-1,-11 23 0,1 1 0,16-25 0,-28 47 42,-1 0 0,0 1 0,1-1 0,-1 0 0,1 1 0,-1-1 0,1 0 0,-1 1 0,1-1 0,0 0 0,-1 1 0,1-1 0,0 1 0,-1-1 0,1 1 0,0-1 1,0 1-1,-1 0 0,1-1 0,0 1 0,0 0 0,0 0 0,0 0 0,-1-1 0,3 1 0,-3 1 2,1-1 0,0 1 0,-1 0 1,1-1-1,-1 1 0,1 0 0,0 0 0,-1-1 0,0 1 1,1 0-1,-1 0 0,1 0 0,-1 0 0,0-1 0,0 1 0,1 0 1,-1 0-1,0 2 0,1 8-7,0 0-1,-2 19 1,0-16 11,-9 95 116,7-95-96,1 0 1,-2 0-1,0-1 0,-1 0 0,-10 22 0,6-18 4,6-10 25,-1 0-1,0 0 1,0 0 0,0 0 0,-9 8 0,12-14-39,1-1-1,-1 0 1,1 1 0,-1-1 0,1 0 0,-1 1 0,1-1-1,-1 0 1,0 0 0,1 0 0,-1 1 0,0-1 0,1 0 0,-1 0-1,1 0 1,-1 0 0,0 0 0,1 0 0,-1 0 0,0 0-1,1-1 1,-1 1 0,1 0 0,-1 0 0,0 0 0,1-1-1,-2 0 1,2 1-8,0 0-1,-1 0 1,1 0-1,0 0 0,0-1 1,-1 1-1,1 0 1,0 0-1,0 0 1,0-1-1,-1 1 1,1 0-1,0 0 1,0-1-1,0 1 1,0 0-1,0 0 1,0-1-1,-1 1 0,1 0 1,0 0-1,0-1 1,0 1-1,0 0 1,0-1-1,0 1 1,0 0-1,0-1 1,0 1-1,0 0 1,0 0-1,0-1 0,1 1 1,-1 0-1,0 0 1,0-1-1,0 1 1,0 0-1,0-1 1,0 1-1,1 0 1,-1 0-1,0 0 1,0-1-1,0 1 1,1 0-1,-1 0 0,0 0 1,0-1-1,1 1 1,-1 0-1,1 0 1,4-3-159,1 0-1,0 1 1,0-1 0,1 1 0,-1 1-1,10-2 1,22-3-4531,-25 5 1515,1-1-180,4 1-2859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9:48.4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24 9792,'-86'-3'3648,"86"-2"-2272,13 1-2656,10-4 576,17 5-1600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9:49.7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24 834 4064,'-12'10'1478,"12"-10"-1296,-1 1 0,0 0-1,1-1 1,-1 1-1,1-1 1,-1 1 0,0-1-1,1 1 1,-1-1 0,0 1-1,0-1 1,1 0-1,-4 1 1281,22 6 2634,-15-6-3853,0 0 0,0-1 0,0 1 0,0-1 0,0 0 0,0 0 0,0 0 0,0 0 0,-1 0 0,1 0 0,0-1 0,0 0 1,0 1-1,0-1 0,0 0 0,-1 0 0,1-1 0,4-1 0,0-2 8,1 0 1,-1 0 0,0 0-1,0-1 1,7-7 0,1-6-15,0 0 0,-2-1 0,13-24 0,-5 8-140,130-195 356,-64 106-108,-67 94-226,-19 30-107,0-1-1,-1 1 0,1-1 0,0 1 0,-1-1 1,1 1-1,-1-1 0,0 1 0,1-1 0,-1 1 1,0-1-1,0 0 0,0-2 0,0 3-13,0 1 1,0-1-1,-1 1 0,1 0 0,0-1 0,0 1 0,0-1 1,0 1-1,-1 0 0,1-1 0,0 1 0,0 0 1,-1-1-1,1 1 0,0 0 0,-1-1 0,1 1 0,0 0 1,-1 0-1,1-1 0,-1 1 0,1 0 0,0 0 1,-1 0-1,1-1 0,-1 1 0,1 0 0,0 0 0,-1 0 1,1 0-1,-1 0 0,1 0 0,-1 0 0,1 0 1,-1 0-1,1 0 0,0 0 0,-1 0 0,1 0 0,-1 1 1,1-1-1,0 0 0,-1 0 0,1 0 0,-1 1 0,1-1 1,0 0-1,-1 0 0,1 1 0,-1-1 0,-5 4 2,0 0-1,1 0 1,-1 1-1,1-1 0,0 1 1,0 0-1,1 0 1,-1 1-1,1 0 0,0-1 1,-5 13-1,-2 6 66,-14 45 0,18-48-54,-17 62 383,-16 106 1,37-174-331,1-6 26,0 0 0,1 1 1,1-1-1,0 0 0,1 15 1,-1-22-60,0 0 1,0 0 0,1-1 0,-1 1-1,1 0 1,-1 0 0,1 0 0,0-1-1,0 1 1,-1 0 0,1 0 0,0-1-1,1 1 1,-1-1 0,0 1 0,0-1 0,1 0-1,-1 1 1,1-1 0,-1 0 0,1 0-1,-1 0 1,1 0 0,0 0 0,0 0-1,-1-1 1,1 1 0,0 0 0,0-1-1,0 0 1,0 1 0,-1-1 0,1 0-1,3 0 1,2 0 16,-1-1 0,1 0-1,0-1 1,-1 1 0,1-1 0,-1-1-1,0 1 1,1-1 0,-1 0 0,7-5-1,1-2-42,0 0 0,-1 0 0,14-15-1,-8 5-19,-2-1 0,26-38 0,24-53 90,-40 63-19,-3 7-37,-2-1 0,-2-1 0,-2 0 0,18-66 1,-26 74 188,-2-1 0,-1 1 0,3-71 0,-18 156 207,-1 1-548,0 2 538,-24 78-1,11-50 19,-76 253-55,76-254-59,31-84-47,-3-2-278,1-1 0,-2 0 0,1 0 0,-1-1 0,0 1 0,5-14 0,-1 3-11,66-131-202,-57 117 90,-18 32 135,0 1 0,1 0 0,-1 0 0,0 0 1,0 0-1,0 0 0,0-1 0,0 1 0,1 0 0,-1 0 0,0 0 0,0 0 0,0 0 0,0 0 0,1 0 0,-1 0 1,0 0-1,0-1 0,0 1 0,1 0 0,-1 0 0,0 0 0,0 0 0,0 0 0,1 0 0,-1 0 0,0 1 0,0-1 1,0 0-1,1 0 0,-1 0 0,0 0 0,0 0 0,0 0 0,0 0 0,1 0 0,-1 0 0,0 0 0,0 1 0,0-1 1,8 10-37,1 13 64,-4-2-63,5 30 0,-6-31 14,9 34 0,-9-42 41,0 1 18,1 0 0,7 14 0,-10-24-27,0 0 0,0 1 0,0-1 0,0 0 0,1 0 0,0 0 0,-1-1-1,1 1 1,0 0 0,0-1 0,1 0 0,3 2 0,-5-3 2,-1 0 1,1-1-1,0 1 0,0-1 1,0 1-1,0-1 0,0 0 1,0 0-1,0 0 0,0 0 1,0 0-1,0-1 0,0 1 1,0 0-1,0-1 0,0 0 1,0 1-1,0-1 0,0 0 1,0 0-1,-1 0 0,1 0 0,0 0 1,-1-1-1,1 1 0,-1 0 1,1-1-1,-1 1 0,2-3 1,2-2-11,-1 0 1,1 0 0,-1 0-1,-1-1 1,1 1 0,4-12-1,-4 4 6,-1 0-1,0-1 1,-1 1-1,-1-1 1,0-27-1,-1 41-10,0 0 0,0 0-1,0 0 1,0 0 0,0-1-1,0 1 1,0 0 0,0 0 0,-1 0-1,1 0 1,0 0 0,-1 0-1,1 0 1,0 0 0,-1 0 0,0 0-1,0-1 1,-4 5-100,2 10 32,3 0 30,0 0 0,1 0 0,1 0 0,0-1 0,1 1 0,0-1 0,8 21 0,-8-24 56,1 0 0,1-1 0,-1 1 0,1-1 0,1 0 0,-1 0-1,2-1 1,-1 0 0,1 0 0,0 0 0,0-1 0,0 0 0,1 0 0,0-1 0,12 6 0,0-1-581,-1-2 0,1 0 1,1-1-1,-1-1 0,40 6 1,-37-10-3166,37 0 0,-49-2 1869,-9 0 1518,-1 0 0,1 0 1,-1 0-1,1 0 0,-1 0 1,1 0-1,-1-1 0,0 1 1,1 0-1,-1-1 0,1 1 1,-1-1-1,0 0 0,0 1 1,1-1-1,-1 0 0,2-1 1,-3 1 118,1 0 1,-1 0-1,0 0 0,1 0 1,-1 0-1,0-1 0,1 1 1,-1 0-1,0 0 1,0 0-1,0 0 0,0-1 1,0 1-1,0 0 0,-1 0 1,1 0-1,0 0 1,-1 0-1,1 0 0,0 0 1,-1-1-1,1 1 0,-1 0 1,-1-1-1,-20-32-1745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9:50.1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3 8480,'-37'-3'3136,"34"6"-2432,-2 2 512,13-1-992,7-4 544,7 3-448,18-3-64,28 0-160,31 0-1568,9 0 800,-5 0-3392,0 0 2272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9:52.8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1027 6880,'0'1'150,"-1"0"0,0 0 1,1 0-1,-1 0 0,1 0 1,-1 0-1,1 0 1,0 1-1,-1-1 0,1 0 1,0 0-1,0 0 0,-1 0 1,1 0-1,0 0 0,0 1 1,1-1-1,-1 0 0,0 0 1,0 0-1,0 0 0,1 0 1,-1 0-1,1 0 0,-1 0 1,1 0-1,-1 0 0,1 0 1,-1 0-1,1 0 0,0 0 1,0 0-1,-1 0 0,1 0 1,0-1-1,0 1 0,0 0 1,0-1-1,0 1 0,0-1 1,0 1-1,0-1 0,0 1 1,0-1-1,0 0 0,0 1 1,1-1-1,-1 0 0,0 0 1,0 0-1,0 0 0,0 0 1,0 0-1,0 0 0,1 0 1,-1-1-1,1 1 1,5-3 195,0-1-1,0 0 1,-1 0 0,1 0 0,-1-1 0,0 0 0,0 0 0,-1 0 0,10-13 0,1-2-1,20-36 0,-5-2 313,29-79 1,-58 132-622,-1 3-19,0 1 0,0-1 0,0 0 0,-1 1 0,1-1 0,-1 0 0,1 1 0,-1-1-1,0 0 1,0 0 0,0 1 0,0-1 0,0-2 0,0 4-16,0 0 0,0-1 0,0 1 0,0 0 0,0 0-1,0 0 1,0 0 0,0 0 0,0-1 0,-1 1 0,1 0 0,0 0 0,0 0 0,0 0-1,0 0 1,0-1 0,0 1 0,0 0 0,-1 0 0,1 0 0,0 0 0,0 0 0,0 0 0,0 0-1,0 0 1,-1 0 0,1 0 0,0 0 0,0 0 0,0 0 0,0 0 0,-1 0 0,1 0 0,0 0-1,0 0 1,0 0 0,0 0 0,0 0 0,-1 0 0,1 0 0,0 0 0,0 0 0,0 0 0,0 0-1,-1 0 1,1 0 0,0 0 0,-7 8 24,-4 16 129,1 0 0,2 0-1,-12 49 1,14-50-80,-9 44 172,14-61-211,1 1 1,-1-1-1,1 0 1,0 1-1,0-1 1,1 1 0,0-1-1,3 9 1,-4-13-9,1 0 1,1 1-1,-1-1 0,0 0 1,0 0-1,1 0 1,0 0-1,-1 0 1,1 0-1,0-1 0,0 1 1,0-1-1,0 1 1,0-1-1,0 1 1,0-1-1,0 0 0,1 0 1,-1 0-1,0-1 1,1 1-1,-1 0 1,0-1-1,1 1 0,-1-1 1,1 0-1,3 0 1,3 0 39,0-1 0,-1 0 1,1 0-1,0 0 1,0-1-1,10-4 0,15-8-2,0-1 1,-2-2-1,0 0 0,52-39 0,-79 51-19,1 1 1,0 1-1,0-1 0,0 1 0,11-4 1,-16 6-39,0 1 1,1-1-1,-1 1 1,0 0 0,0 0-1,0 0 1,1-1-1,-1 1 1,0 0-1,0 1 1,1-1 0,-1 0-1,0 0 1,0 0-1,1 1 1,-1-1-1,0 1 1,0-1 0,0 1-1,0-1 1,0 1-1,0 0 1,0-1-1,0 1 1,0 0 0,0 0-1,0 0 1,0 0-1,0 0 1,0 0-1,-1 0 1,1 0 0,-1 0-1,1 0 1,0 0-1,-1 0 1,0 1-1,1-1 1,-1 2 0,2 4 90,-1 0 0,0 0 1,0 0-1,-1 0 0,0 0 1,0 0-1,-1 0 0,0 0 1,-2 8-1,1-2 196,-1 22-1,13-40-247,-2-3-45,-1-1-1,1 0 1,6-12-1,2-3-182,-5 9 81,10-14 102,-20 28 4,0-1 0,1 0-1,0 0 1,-1 1 0,1-1 0,0 1-1,0 0 1,0 0 0,0-1-1,4-1 1,-5 3-11,-1 0-1,1 0 0,0 0 0,-1 0 1,1 0-1,-1 0 0,1 0 1,0 0-1,-1 1 0,1-1 1,-1 0-1,1 0 0,0 0 1,-1 1-1,1-1 0,-1 0 1,1 0-1,-1 1 0,1-1 1,-1 1-1,1-1 0,-1 0 1,1 1-1,-1-1 0,0 1 1,1-1-1,-1 1 0,0-1 0,1 1 1,-1-1-1,0 1 0,0 0 1,1-1-1,-1 1 0,0-1 1,0 1-1,0 0 0,4 28-32,-4-24 108,1 10-10,-1-9-25,0 0 0,1 1 0,0-1 1,0 1-1,0-1 0,0 0 0,1 0 0,0 0 0,1 0 1,3 8-1,-5-14-24,0 1 0,0 0 0,0 0 0,0 0 0,0-1 0,0 1 1,0-1-1,0 1 0,1-1 0,-1 1 0,0-1 0,0 0 0,0 1 0,1-1 0,-1 0 0,0 0 1,0 0-1,1 0 0,-1 0 0,0 0 0,0 0 0,1 0 0,-1-1 0,2 0 0,5-1 27,0-1 1,13-5-1,-12 3-17,15-4-44,-1-1-1,0-2 1,-1 0-1,-1-2 0,0 0 1,0-1-1,-2-1 0,0-1 1,-1-1-1,0 0 0,22-32 1,-13 9-62,-3-1 0,-1 0 0,-2-2 0,-2-1 0,-2 0 0,14-59 1,-18 45 56,-2 0 0,-3 0 1,-2-1-1,-4-99 1,-2 152 15,0 0 0,-1 1 1,0-1-1,0 1 0,0-1 1,-4-10-1,5 17 7,-1-1 0,1 1 0,0-1 0,0 1 0,0-1 0,-1 0 0,1 1 0,0-1 1,-1 1-1,1 0 0,-1-1 0,1 1 0,0-1 0,-1 1 0,1-1 0,-1 1 0,1 0 0,-1 0 0,1-1 0,-1 1 0,1 0 0,-1 0 0,1-1 1,-1 1-1,0 0 0,1 0 0,-1 0 0,1 0 0,-1 0 0,0 0 0,1 0 0,-1 0 0,1 0 0,-1 0 0,0 0 0,1 0 0,-1 0 1,1 1-1,-1-1 0,1 0 0,-1 0 0,1 1 0,-1-1 0,1 0 0,-1 1 0,1-1 0,-1 0 0,1 1 0,-1-1 0,1 1 0,0-1 1,-1 1-1,1-1 0,0 1 0,-1-1 0,1 2 0,-9 12-22,0 0 0,1 1 0,1 0-1,0 0 1,-6 23 0,-2 3 39,-8 18 126,-54 155 371,70-189-466,2 0 1,0 0-1,2 0 1,1 0-1,1 1 0,4 48 1,-1-54-32,1 1 0,2-1 0,0 0 0,14 37 0,-16-51 1,0 1 1,0-1 0,1 0 0,0 0-1,0 0 1,1 0 0,-1-1 0,1 0 0,0 0-1,1 0 1,-1 0 0,1-1 0,0 0-1,0 0 1,0-1 0,1 1 0,11 3 0,-14-6-13,0 0 1,0 0 0,1-1 0,-1 0-1,0 1 1,0-2 0,1 1 0,-1 0-1,0-1 1,0 0 0,0 0 0,0 0 0,1 0-1,-2-1 1,1 0 0,7-3 0,-5 1-14,0 0 0,-1 0 1,1 0-1,-1 0 1,0-1-1,0 0 1,-1 0-1,1 0 0,6-11 1,-1-2-9,0 0-1,-1-1 1,9-30 0,-15 41 13,-1-1 0,-1 1 1,1-1-1,-1 0 1,-1 1-1,0-1 0,0 0 1,-1 0-1,0 0 1,-4-16-1,4 23-11,1-1-1,-1 0 1,-1 1-1,1-1 1,0 1-1,-1-1 1,1 1 0,-1-1-1,1 1 1,-3-2-1,3 3 11,1 1 0,-1-1 0,0 1 0,1-1 0,-1 1 0,1 0 1,-1-1-1,0 1 0,1 0 0,-1 0 0,0 0 0,1-1 0,-1 1 0,0 0 0,1 0 0,-1 0 0,0 0 0,-1 0 0,1 0 4,0 1-1,0-1 1,0 1-1,0-1 1,0 1-1,0-1 0,1 1 1,-1-1-1,0 1 1,0 0-1,0 0 1,1-1-1,-1 1 1,0 0-1,0 0 1,0 1-1,-2 3-1,-1 1-1,1 0 0,1 1 1,-1-1-1,1 0 1,0 1-1,0 0 0,1-1 1,0 1-1,0 0 0,1-1 1,-1 1-1,2 10 1,0-7 20,0 0 0,1 0 0,0 0 1,1 0-1,0 0 0,0-1 0,1 1 1,7 11-1,-10-18-15,1-1-1,0 1 1,0-1 0,0 0 0,0 0 0,0 0-1,1 0 1,-1 0 0,1 0 0,-1 0 0,1-1-1,0 0 1,-1 1 0,1-1 0,0 0 0,0 0-1,0 0 1,0-1 0,0 1 0,0-1-1,0 1 1,0-1 0,0 0 0,0 0 0,5-1-1,4-1 11,0-1 0,0 0-1,-1 0 1,23-10 0,279-130 331,-307 139-312,-6 2-13,-12 5-77,-14 13 34,1 1 0,0 1 0,1 1 0,-26 27 0,16-10 14,-53 74 1,83-106 12,1 1 1,0 0-1,0-1 1,0 1 0,0 0-1,1 0 1,0 1-1,0-1 1,-2 10-1,4-15 1,0 0-1,0 0 1,0 0 0,0 0-1,0 0 1,1 0-1,-1 0 1,0 0 0,0 0-1,0 0 1,0 0-1,0-1 1,0 1 0,0 0-1,0 0 1,0 0 0,0 0-1,0 0 1,0 0-1,0 0 1,0 0 0,0 0-1,0 0 1,0 0-1,0 0 1,0 0 0,0 0-1,1 0 1,-1 0-1,0 0 1,0 0 0,0 0-1,0 0 1,0 0 0,0 0-1,0 0 1,0 0-1,0 0 1,0 0 0,0 0-1,0 0 1,0 0-1,1 0 1,-1 0 0,0 0-1,0 0 1,0 0-1,0 0 1,0 0 0,0 0-1,0 0 1,0 0-1,0 0 1,0 0 0,0 0-1,0 0 1,0 0 0,0 1-1,0-1 1,0 0-1,0 0 1,0 0 0,0 0-1,0 0 1,0 0-1,0 0 1,0 0 0,0 0-1,0 0 1,79-43 9,-61 31-77,0 1 1,1 1-1,0 1 1,1 0-1,25-6 1,-44 14 67,1 1 0,0-1 1,0 1-1,0 0 1,0 0-1,0-1 1,0 1-1,0 0 1,0 1-1,0-1 1,0 0-1,0 1 0,0-1 1,0 1-1,0-1 1,0 1-1,0 0 1,0 0-1,-1 0 1,1 0-1,0 0 1,-1 0-1,1 1 0,-1-1 1,1 0-1,-1 1 1,0-1-1,1 1 1,-1 0-1,0-1 1,0 1-1,1 3 1,0-1-7,-1 1 1,1 0-1,-1 0 0,0-1 1,-1 1-1,1 0 1,-1 0-1,0 0 1,0 0-1,0 0 1,-1 0-1,-1 5 1,-1-1-2,0 0 1,0 0 0,-1 0-1,0-1 1,-1 0-1,0 0 1,0 0 0,-12 13-1,-6 4 23,-29 23-1,46-42-11,-11 9 111,-2 0 0,1-1 0,-40 21 0,55-33-112,-1-1 0,0 1 1,1-1-1,-1 0 0,0 0 0,-8 0 0,12-1-22,-1 0-1,1 0 1,-1 0-1,0 0 1,1 0 0,-1 0-1,0 0 1,1 0-1,-1 0 1,1-1 0,-1 1-1,0 0 1,1 0-1,-1-1 1,1 1 0,-1 0-1,1-1 1,-1 1-1,0-1 1,1 0-1,-1 0-1,1 1 1,0-1 0,0 0 0,0 1-1,0-1 1,0 0 0,-1 0 0,1 1 0,0-1-1,1 0 1,-1 0 0,0 1 0,0-1-1,0 0 1,0 1 0,1-1 0,-1 0-1,0 1 1,0-1 0,2-1 0,0-2-23,1-1 0,0 1 0,0 0 0,1 0-1,-1 1 1,1-1 0,0 1 0,0-1 0,0 1 0,8-4 0,7-4-33,24-9-1,-1 2 66,136-66 80,-155 71 46,-1 0 0,0-2 1,-1-1-1,-1-1 0,28-29 1,61-82 1061,-88 100-671,-20 25-443,-1 2-48,0 9-107,-1 9 136,-6 30-1,2-16-53,1-8 1,0 5 37,0 0 0,2 1-1,3 53 1,-1-80-27,0 0 0,0 0 0,1 0 0,-1 0 0,1 0 0,-1-1 0,1 1 0,-1 0 1,1 0-1,0-1 0,0 1 0,0 0 0,0-1 0,0 1 0,0-1 0,1 0 0,-1 1 0,0-1 0,1 0 0,-1 0 0,1 1 1,-1-1-1,1 0 0,-1 0 0,1-1 0,0 1 0,0 0 0,-1-1 0,1 1 0,0-1 0,2 1 0,4-1 7,0 0 0,0 0-1,-1-1 1,1 0-1,0 0 1,7-3-1,-7 3-12,30-8 16,0-2 0,-1-1 0,0-2-1,53-28 1,-70 30 213,-17 9-129,-12 6-124,-43 20-78,-97 58-1,143-76 69,9-5 8,14-6 2,84-57-277,-66 39 145,39-20 1,-72 43 152,0 0-1,0 1 0,0-1 1,0 0-1,0 0 1,0 1-1,0-1 0,0 1 1,0 0-1,0 0 1,0 0-1,0 0 0,0 0 1,0 0-1,0 0 1,0 1-1,0-1 1,0 1-1,0-1 0,0 1 1,0 0-1,0 0 1,0 0-1,0 0 0,2 2 1,0 0-8,-1 0 0,0 1 0,0 0 0,0-1 0,0 1 0,0 0 0,-1 1 0,0-1 0,0 0 0,2 6 0,0 0 44,1 1 0,1-1 1,-1 0-1,1 0 0,1-1 1,0 0-1,0 0 0,1 0 0,13 11 1,-18-19-24,-1 1 0,0-1 1,1 0-1,-1 0 0,1 0 0,-1 0 1,1-1-1,-1 1 0,1-1 0,0 1 1,-1-1-1,1 0 0,0 0 0,-1 0 1,1 0-1,0 0 0,-1-1 0,1 1 1,-1-1-1,4-1 0,5-2 11,-1 0 0,1-1 0,12-8 0,-18 10-14,6-4 17,0-1 0,-1 0 0,1 0 0,-2-1 0,1 0-1,-1-1 1,-1 0 0,11-15 0,2-9 4,23-52-1,-40 78-25,14-30 14,111-246-370,-120 261 365,-1-1 0,5-26 0,-12 44 4,0-1 1,0 1-1,0-1 1,-1 1-1,0-1 1,0 0-1,-1 1 1,1-1-1,-1 1 1,-1-1-1,0 1 1,-4-12-1,5 16-2,0 1-1,1-1 0,-1 1 1,0-1-1,0 1 0,0-1 0,-1 1 1,1 0-1,0 0 0,0 0 0,-1-1 1,1 1-1,-1 1 0,1-1 0,-1 0 1,1 0-1,-1 0 0,1 1 0,-1-1 1,0 1-1,1-1 0,-1 1 0,0 0 1,0 0-1,1 0 0,-1-1 1,0 2-1,0-1 0,1 0 0,-1 0 1,0 1-1,1-1 0,-4 1 0,-2 2 21,0 0-1,0 1 1,0-1-1,1 1 1,-1 1-1,-7 5 0,3 0-7,1 0 1,0 1-1,0 0 0,1 0 0,1 1 0,0 0 0,0 1 0,1-1 0,1 1 0,0 1 0,1-1 0,0 1 0,1 0 0,-3 17 0,2 1-47,1 1 0,2 0 0,1 0 0,1 0 0,6 38 0,-4-51-405,2-1 0,0 0 0,9 25 0,-8-32-1018,0 0 1,1-1-1,8 14 0,7 13-8658,-33-48 1793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9:53.1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43 12800,'9'0'4735,"17"0"-3679,29-8-288,3 5 1056,42-1-1152,11-1 64,-3 2-416,9-2-320,9 2 0,5-1-1216,-15-1 672,-21 2-3776,-23 3 2369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9:53.5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 41 10720,'-45'-17'4864,"53"14"-4256,5-2-1440,11-4 320,11 3-2816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49:55.3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209 140 4160,'-2'-6'1349,"0"-1"0,1 0 0,0 0 0,0 1-1,1-1 1,0 0 0,1-11 0,0-3 3998,-6 1-2995,4 18-2276,1 1-1,0 0 1,0 0 0,-1 0-1,1-1 1,0 1 0,-1 0-1,1 0 1,-1 0 0,1 0 0,-1 0-1,-1-2 1,1 2-24,0 0 0,1 0 0,-1 0 0,0 0-1,1 0 1,-1 0 0,1 0 0,0 0 0,-1 0 0,1 0 0,0 0 0,-1-2 0,1 2 262,-4 27 582,-16 131-753,8-42 301,-32 301-1,22-165 181,20-208-507,3-25 7,0-14 402,4-33-417,-1 2-410,4-17-734,4-68 0,-5 33 444,20-239-433,-19 154 1179,-8 154-91,0-16 258,0 26-318,0-1 1,0 0-1,0 0 1,0 0 0,0 1-1,0-1 1,-1 0-1,1 0 1,0 0-1,-1 1 1,1-1-1,0 0 1,-1 0 0,1 1-1,-1-1 1,1 0-1,-1 1 1,1-1-1,-1 1 1,0-1-1,1 1 1,-2-1 0,1 0-3,1 1 1,-1 0-1,1 0 1,-1 0-1,0 0 0,1 1 1,-1-1-1,0 0 1,1 0-1,-1 0 1,1 0-1,-1 1 1,1-1-1,-1 0 1,0 1-1,1-1 1,-1 0-1,1 1 1,-1-1-1,1 0 1,0 1-1,-1-1 1,1 1-1,-1 0 1,-11 15 114,12-15-115,-24 34 537,-47 53-1,49-68-255,21-19-64,15-13-27,-7 4-158,0 1 1,0-1 0,-1 0-1,0-1 1,6-11 0,21-50-123,-22 44 138,6-14-102,11-24 35,-27 62 21,0 0 0,0 0 0,0 0 0,0 0-1,1 1 1,-1-1 0,0 0 0,1 1 0,-1-1 0,1 1 0,0-1 0,0 1 0,-1 0 0,1 0 0,0 0 0,3-2 0,-4 3-2,1 0 0,0 0 0,0 0 0,-1 0 1,1 0-1,0 0 0,-1 0 0,1 1 0,-1-1 1,1 1-1,0-1 0,-1 1 0,1-1 0,-1 1 1,1 0-1,-1 0 0,1 0 0,-1 0 0,0 0 1,0 0-1,1 0 0,0 2 0,54 54 137,-26-27 24,0 0 1,38 27 0,-29-31-44,-18-12 87,-1 0 0,24 22 0,-44-35-199,0-1 1,0 0-1,0 0 1,0 0-1,1 0 1,-1 0-1,0 0 1,0 0-1,0 1 1,0-1-1,0 0 1,0 0-1,0 0 1,0 0-1,0 0 1,0 0-1,0 0 1,0 1-1,0-1 1,0 0-1,0 0 1,0 0-1,0 0 1,0 0-1,0 0 1,-1 1 0,1-1-1,0 0 1,0 0-1,0 0 1,0 0-1,0 0 1,0 0-1,0 0 1,0 0-1,0 0 1,0 1-1,0-1 1,-1 0-1,1 0 1,0 0-1,0 0 1,0 0-1,0 0 1,0 0-1,0 0 1,-1 0-1,1 0 1,0 0-1,0 0 1,0 0-1,0 0 1,0 0-1,0 0 1,0 0-1,-1 0 1,1 0-1,0 0 1,0 0-1,0 0 1,0 0-1,0 0 1,-1 0-1,-9 0 77,-32-7-19,1-1-1,0-1 1,-55-22 0,-32-7-5625,103 32 3028,20 6 946,-1-1 1,1 0-1,0-1 0,0 0 1,0 1-1,0-2 1,-6-2-1,-8-10-1425,-12-19-691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0:31.1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39 4320,'-4'-14'1392,"8"-1"6618,-6 21-4462,1-1-3086,-1 1 1,1-1-1,-1 11 0,5 82 2984,-3-65-2625,1-9-190,-1 1-1,-1-1 1,-8 42 0,9-64-607,-1 1 0,1-1 0,0 1 1,0-1-1,0 0 0,1 5 0,0 4 175,-1-9 595,4-7-847,22-2 276,0 1 0,0 1 0,1 1 0,27 0 1,-29 2-135,233-3 597,-154 6-609,538-1 152,-476-3-159,-58-1 7,159 15 0,-17 13 104,-99-15 230,-24-2-304,-91 0-38,-29-5 3,0-1-1,0 1 1,0-1 0,0-1 0,0 1-1,0-1 1,0 0 0,12-2-1,-17 1-35,-1 1 0,1-1-1,-1 0 1,1 0-1,-1 0 1,0 1-1,1-1 1,-1 0 0,0 0-1,0-1 1,0 1-1,0 0 1,0 0 0,0-1-1,0 1 1,0 0-1,0-1 1,-1 1 0,1-1-1,-1 1 1,1-1-1,-1 1 1,1-3-1,0-4 57,1 0 0,-2 0 0,0-12 0,0 17-108,-5-248-1702,3 216-1274,0 28-1289,1 24-525,2 22 470,3 6-3221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2:03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304 446 2912,'-3'-8'783,"3"9"-872,0-1 274,1 1 0,-1-1 1,0 0-1,0 1 0,0-1 0,1 1 1,-1-1-1,0 0 0,0 1 0,1-1 1,-1 0-1,0 0 0,1 1 0,-1-1 1,0 0-1,1 1 0,-1-1 0,1 0 0,-1 0 1,0 0-1,1 0 0,0 1 0,-1-1-32,1 0 0,-1 0-1,1 0 1,-1 0-1,1 0 1,-1 0-1,1 0 1,-1-1-1,1 1 1,-1 0 0,1 0-1,-1 0 1,1 0-1,-1-1 1,1 1-1,-1 0 1,0 0 0,1-1-1,-1 1 1,1 0-1,-1-1 1,0 1-1,1-1 1,-1 1-1,0 0 1,0-1 0,1 1-1,-1-1 1,0 1-1,0-1 1,1 1-1,-1-1 1,0 1 0,0-1-1,0 1 1,0-1-1,0 1 1,0-1-1,0 1 1,0-1-1,0 1 1,0-1 0,0 1-1,0-2 1,-1 1 50,1 0 0,0 0 0,-1 0 0,1 0 0,-1-1 1,1 1-1,-1 0 0,1 0 0,-1 0 0,0 0 0,0 0 0,0 0 1,1 0-1,-1 0 0,0 1 0,0-1 0,0 0 0,-2-1 0,-3 0 123,3 0-248,0 0 1,0 1 0,0-1-1,-1 1 1,1 0 0,0 0-1,-1 0 1,1 1 0,-1-1-1,1 1 1,-7 0 0,-20 8 48,-1 2 0,1 1 0,1 1 0,0 2 0,-33 21 0,57-32-105,1 0 0,0 0 1,-1 0-1,1 1 0,1 0 0,-1 0 0,-3 5 0,6-8-8,0 0 0,0 0 0,0 0 0,1 1 0,-1-1 0,1 0 0,-1 1 0,1-1 0,-1 1 0,1-1 0,0 0 0,0 1 0,-1-1 0,1 1 0,0-1 0,0 1 0,1-1 0,-1 0 0,0 1 0,0-1 0,1 1 0,-1-1 0,1 0 1,-1 1-1,1-1 0,-1 0 0,1 1 0,0-1 0,1 2 0,2 1 37,-1-1 1,0 0 0,1 0 0,-1 0-1,1 0 1,0-1 0,0 1 0,0-1-1,0 0 1,1 0 0,-1-1 0,0 1 0,1-1-1,0 0 1,-1 0 0,1 0 0,-1-1-1,1 0 1,9 0 0,-6-1-3,-1 0 0,1 0-1,-1-1 1,1 0 0,-1 0 0,0-1 0,0 0 0,0 0-1,0 0 1,-1-1 0,10-7 0,-13 8-32,1 0-1,-1 0 1,0 0 0,-1 0 0,1-1 0,-1 1-1,1-1 1,-1 1 0,0-1 0,0 0-1,1-4 1,1-5-35,-1 1 1,2-17-1,-4 26-13,4-22 42,-5 24 10,0 13-47,2-2 148,-1 0 1,2 0 0,-1-1-1,1 1 1,1-1 0,-1 0-1,6 9 1,-4-8 0,-2-5-45,0 0 1,0 0 0,0-1 0,0 1 0,1-1 0,0 0 0,0 0-1,0 0 1,0-1 0,1 1 0,-1-1 0,1 0 0,9 4 0,-12-6-11,1 0 1,-1-1-1,0 1 1,0-1-1,0 0 1,1 1-1,-1-1 1,0 0-1,1-1 1,-1 1-1,0 0 1,4-2-1,31-9 220,-22 6-197,119-48 282,-39 15-314,-68 27-50,-15 5-40,0 2 1,0-1-1,1 2 0,15-3 1,-27 5 21,0 1 1,0 0-1,1 0 1,-1 0-1,0 0 1,0 0-1,0 0 1,0 1-1,0-1 1,0 0-1,1 1 1,-1-1-1,0 0 1,0 1-1,0-1 0,0 1 1,0 0-1,0-1 1,-1 1-1,1 0 1,0 0-1,1 0 1,-1 1 3,0 0 0,0-1 0,0 1 1,0 0-1,-1 0 0,1 0 0,-1 0 0,1-1 0,-1 1 1,1 0-1,-1 4 0,0-1 29,0 1 0,0-1 0,-1 1 0,0-1 0,0 1 0,0-1 0,-1 0 0,-3 8 1,4-11 1,0-2-20,1 1 0,0-1 0,-1 1 0,1-1 0,0 1 1,-1-1-1,1 1 0,0 0 0,0-1 0,0 1 0,-1-1 1,1 1-1,0-1 0,0 1 0,0 0 0,0-1 0,0 1 1,0-1-1,0 2 0,2-2 36,-1 1 0,0-1 1,1 0-1,-1 0 0,0 0 0,1 0 1,-1-1-1,0 1 0,1 0 0,-1 0 1,0-1-1,3 0 0,9-4 82,21-11 0,-27 12-162,1 0 0,0 0 1,0 1-1,0 0 1,0 1-1,0-1 1,1 2-1,10-2 1,-18 3 35,0 0 0,1 0 1,-1 0-1,0 0 0,0 0 1,1 0-1,-1 0 0,0 1 1,0-1-1,0 0 1,0 1-1,1-1 0,-1 1 1,0-1-1,0 1 0,0 0 1,0 0-1,0-1 1,0 1-1,0 0 0,-1 0 1,1 0-1,1 1 0,-1 1-14,1 0-1,-1 0 0,0 0 0,-1 0 0,1 1 0,-1-1 1,1 4-1,5 20 20,-2-16 59,5 13 8,-9-23-66,1-1 0,-1 1 0,1-1 0,-1 1 0,1 0 0,-1-1 0,1 1 0,-1-1 1,1 1-1,-1-1 0,1 1 0,0-1 0,-1 0 0,1 1 0,0-1 0,-1 0 0,1 0 0,0 1 0,-1-1 1,1 0-1,0 0 0,0 0 0,-1 0 0,1 0 0,0 0 0,0 0 0,-1 0 0,2 0 0,10-4 17,0 0-1,0-1 1,20-12-1,14-5-149,107-29 114,-76 27 147,36-12-340,-103 33-111,-13 5-253,-18 7 23,-53 20 259,-23 12 352,84-35-58,0 1 0,1 1 0,0 0 1,1 1-1,-16 14 0,25-20 4,-1 0-1,0 0 0,1 0 1,0 0-1,-1 1 0,1-1 1,1 1-1,-1-1 0,0 1 1,1 0-1,-2 5 0,3-7 6,0 0 0,0-1 0,0 1 0,0 0 0,0-1 0,0 1 0,0 0 0,0 0 0,0-1 0,1 1 0,-1 0 0,1-1 0,0 1 0,-1-1 0,1 1 0,0-1 0,0 1 0,0-1 0,0 1 0,0-1 0,0 0-1,0 1 1,0-1 0,1 0 0,-1 0 0,0 0 0,1 0 0,2 1 0,1 0 8,0 1-1,0-2 1,1 1 0,-1 0-1,1-1 1,-1 0-1,1-1 1,-1 1-1,1-1 1,0 0 0,-1 0-1,1-1 1,-1 1-1,1-1 1,-1-1 0,8-2-1,8-3-37,0-1 0,32-19 0,-48 25 22,7-5-50,-1 0 0,0 0-1,-1-1 1,0 0 0,0-1 0,0 0-1,-1 0 1,9-15 0,-7 9 18,-2 0 1,0-1-1,0 0 0,-2 0 0,8-24 1,-4 0 12,-2-1 1,-1-1-1,-3 0 1,1-55 0,-3 54 124,-1 27-86,-1 1 0,0 0 1,-2 0-1,1 0 0,-2 0 0,-3-19 1,5 33-44,0 1 1,-1-1 0,1 0 0,0 0-1,0 1 1,0-1 0,-1 0 0,1 0 0,0 1-1,-1-1 1,1 0 0,-1 1 0,1-1-1,-1 1 1,1-1 0,-1 0 0,1 1 0,-1-1-1,1 1 1,-1-1 0,0 1 0,1 0-1,-1-1 1,0 1 0,1 0 0,-1-1 0,0 1-1,0 0 1,1 0 0,-3 0 0,2 0 5,0 0 0,0 1 0,0-1 1,-1 1-1,1 0 0,0 0 0,0-1 1,0 1-1,0 0 0,0 0 0,0 0 1,0 0-1,0 0 0,1 0 0,-1 0 1,0 0-1,0 0 0,0 2 0,-4 7 25,1-1 0,0 1-1,1 0 1,-5 20 0,-2 44 193,9-65-182,-1 12 65,1-1 1,1 1 0,1-1 0,1 1 0,0-1-1,7 24 1,-5-29-89,1-1-1,0 0 1,1 0 0,0-1-1,1 0 1,1 0-1,0 0 1,1-1 0,13 15-1,-14-19-302,0-1 0,0-1 0,0 1 0,1-1 0,0-1 0,0 1 0,1-2-1,0 1 1,-1-1 0,1-1 0,17 4 0,8 0-2251,1-2-1,36 1 1,-37-4 207,51 4-1542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0:41.7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13 582 2816,'-13'0'10432,"15"-1"-10175,1 0 0,-1 0 0,0 0 1,0-1-1,0 1 0,0-1 1,0 1-1,0-1 0,0 0 0,0 1 1,2-5-1,2 1 175,15-19 229,-1-1-1,19-30 0,-20 27-443,4-4-33,101-133 640,27-16 104,-123 137-288,-28 44-645,0 0 0,0 0 1,0 0-1,0 0 0,-1 0 0,1 0 1,0 0-1,0 0 0,0 0 0,0 0 1,0 0-1,0 0 0,0 0 1,0 0-1,0 0 0,0 0 0,0 0 1,0 0-1,0 0 0,0 0 1,0 0-1,0 0 0,0 0 0,-1 0 1,1-1-1,0 1 0,0 0 1,0 0-1,0 0 0,0 0 0,0 0 1,0 0-1,0 0 0,0 0 0,0 0 1,0 0-1,0 0 0,0 0 1,0 0-1,0 0 0,-7 5-143,1 3 131,0 1 0,0 0-1,-8 17 1,-4 8 65,-70 127 432,40-69-149,-67 96-1,27-65 524,81-114-709,2-2 189,7-11 259,5-8-582,1 1 1,0 1-1,1 0 1,0 0 0,0 0-1,1 1 1,16-11-1,-8 5-13,250-211 45,-264 223-55,1-1 0,-1 1 0,1-1-1,8-3 1,-13 7 10,1 0 0,0-1 0,-1 1 1,1 0-1,-1 0 0,1 0 0,0 0 0,-1 0 0,1-1 0,0 1 0,-1 0 0,1 0 0,-1 1 0,1-1 0,0 0 0,-1 0 0,1 0 0,0 0 0,-1 0 0,1 1 0,0 0 7,0-1 0,-1 1-1,1 0 1,-1-1-1,1 1 1,-1 0-1,0 0 1,1-1-1,-1 1 1,0 0-1,1 0 1,-1 0-1,0-1 1,0 1 0,0 0-1,0 0 1,0 0-1,0 0 1,0 1-1,-2 21 56,0 0-1,-2 0 1,-1-1-1,-12 39 1,-2 5-22,18-60-42,0 1-1,0-1 1,0 1 0,1 0-1,0-1 1,1 1-1,-1-1 1,3 10 0,-3-14 22,1 0 0,-1 0 0,0-1 0,1 1 0,-1 0 0,1-1 1,0 1-1,0-1 0,0 1 0,0-1 0,0 1 0,0-1 0,0 1 1,0-1-1,0 0 0,0 0 0,1 0 0,-1 0 0,1 0 0,-1 0 0,1 0 1,-1 0-1,1 0 0,-1-1 0,1 1 0,0 0 0,-1-1 0,1 0 1,0 1-1,0-1 0,-1 0 0,1 0 0,0 0 0,0 0 0,1 0 1,-1-1 8,0 1 1,1-1-1,-1 0 1,0 0 0,0 0-1,0 0 1,0 0-1,-1-1 1,1 1-1,0 0 1,-1-1 0,1 1-1,0-1 1,-1 0-1,0 1 1,1-1 0,-1 0-1,0 0 1,0 0-1,0 0 1,1-4 0,1 0 22,-1 0 0,-1 0 1,1 0-1,-1-1 1,0 1-1,0-10 1,-3-19-109,-2 0 1,-1 0 0,-15-55-1,20 89 58,0 0-1,-1 0 1,1 0-1,0 0 1,0 0-1,0 0 1,0 0-1,0 0 1,0 0-1,1 0 1,-1 0-1,0 0 1,0 0-1,1 0 1,-1 0-1,1 0 1,-1 0-1,0 1 1,1-1-1,1-1 1,-1 0-1,1 1-1,-1-1 1,1 1 0,-1 0 0,1 0 0,0 0 0,0 0 0,0 0 0,3-1 0,0 0-19,1 1 0,-1 0 0,0 0 0,1 0 0,-1 1 0,0 0 0,10 0 0,-9 1 84,0 1-1,0-1 1,0 1 0,0 0-1,0 1 1,0-1 0,-1 1 0,1 0-1,-1 1 1,0-1 0,0 1-1,0 0 1,0 0 0,0 1 0,-1-1-1,0 1 1,0 0 0,-1 0-1,1 1 1,-1-1 0,4 9 0,-1 0 13,-1 0 0,0 0 0,-1 0 0,-1 1 0,0 0 0,0-1 1,-2 1-1,0 17 0,-1-31-161,0 0 0,0 0 1,0 1-1,0-1 0,0 0 0,0 0 1,0 1-1,0-1 0,1 0 0,-1 0 1,1 0-1,-1 0 0,0 0 0,1 1 1,0-1-1,-1 0 0,1 0 0,0 0 1,-1 0-1,1 0 0,0-1 0,0 1 1,0 0-1,0 0 0,0 0 0,0-1 1,1 2-1,1-2-618,0 1 0,0-1 0,0 1 0,0-1 0,-1 0 0,1 0 1,0 0-1,0-1 0,0 1 0,0-1 0,2 0 0,25-7-2412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0:42.5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181 91 8224,'-1'0'138,"1"0"0,-1-1 0,1 1 0,-1 0 0,1 0 0,-1-1 1,1 1-1,-1 0 0,1 0 0,-1 0 0,1 0 0,-1 0 0,1 0 0,-1 0 0,1 0 0,-1 0 1,1 0-1,-1 0 0,0 0 0,1 0 0,-1 0 0,1 0 0,-1 0 0,1 1 0,-1-1 1,1 0-1,-1 0 0,1 1 0,-1-1 0,1 0 0,0 1 0,-1-1 0,1 0 0,-1 2 1,-13 15 3037,-3 8-1089,13-20-1813,0 0 0,0 1 0,1 0-1,-6 10 1,-16 53 670,2 0 0,3 1 0,-14 89 0,32-146-839,0 1-1,1 0 1,1 0 0,0 0 0,1 0-1,0-1 1,1 1 0,4 16-1,-4-26-41,-1 1-1,1-1 1,0 1-1,0-1 1,0 0-1,1 0 1,-1 0-1,1 0 1,0 0-1,0-1 1,0 1-1,1-1 1,-1 0-1,1 0 1,0 0-1,0 0 0,0-1 1,0 0-1,0 1 1,1-1-1,-1-1 1,1 1-1,-1-1 1,1 0-1,0 0 1,6 1-1,-6-2-19,-1 0 0,1 0 0,-1-1-1,1 0 1,-1 1 0,1-1 0,-1-1 0,0 1-1,1-1 1,-1 1 0,7-5 0,0-1 12,0 0 1,-1 0 0,10-10-1,-7 5-13,-1-1 0,-1 1-1,0-2 1,-1 0-1,16-29 1,-8 7-7,19-54 0,-29 66-15,0 0 0,-2 0 0,0-1-1,-2 0 1,-1 0 0,0-49 0,-3 62-45,-1 0 1,-1 0 0,0 1 0,0-1 0,-1 1 0,-1 0 0,0-1-1,0 1 1,-1 1 0,0-1 0,-1 1 0,0 0 0,-1 0 0,0 1-1,-1 0 1,-16-16 0,17 19-69,-1-1-1,0 2 0,0-1 1,-1 1-1,1 0 0,-1 1 1,0 0-1,-17-5 0,20 7 50,0 1 0,0 0-1,1 1 1,-1 0 0,0-1-1,0 2 1,0-1 0,0 1-1,1 0 1,-1 0 0,0 1 0,1-1-1,-1 1 1,1 0 0,-10 6-1,8-4 51,0 1 0,0-1 0,0 1 0,1 0 0,0 1 0,0 0-1,0 0 1,1 0 0,0 1 0,-7 11 0,9-13 14,1 0-1,-1 0 1,1 1 0,1-1 0,-1 1-1,1-1 1,0 1 0,0 0-1,1-1 1,-1 1 0,1 0 0,1-1-1,-1 1 1,1 0 0,0-1-1,1 7 1,3 3 91,0 0 0,0 0 0,1 0-1,1-1 1,1 0 0,0 0 0,0-1-1,2 0 1,0 0 0,0-1 0,1 0-1,12 10 1,-19-19-78,0 0 0,0 0 0,1-1 0,-1 0 0,1 1 0,-1-1 0,1-1 0,0 1 0,-1-1-1,1 0 1,0 0 0,0 0 0,0-1 0,0 1 0,0-1 0,6-1 0,-6 0-243,0 0 0,0 0 0,0 0 0,0-1 0,-1 0 0,8-3 0,-7 2-635,1-1 0,-1 1 1,0-1-1,0 0 0,6-6 1,8-10-4217,10-3 1605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0:43.5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 8 7456,'-4'-2'935,"-16"-3"14745,20 4-15648,-1 1 1,1 0 0,0 0-1,-1 0 1,1 1-1,0-1 1,0 0-1,-1 0 1,1 0-1,0 0 1,-1 0-1,1 0 1,0 0-1,0 0 1,-1 0 0,1 1-1,0-1 1,0 0-1,0 0 1,-1 0-1,1 1 1,0-1-1,0 0 1,0 0-1,0 0 1,-1 1-1,1-1 1,0 0 0,0 0-1,0 1 1,0-1-1,0 0 1,0 1-1,0-1 1,0 0-1,0 0 1,0 1-1,0-1 1,0 0-1,0 1 1,0-1 0,0 0-1,0 0 1,0 1-1,0-1 1,0 0-1,0 0 1,0 1-1,0-1 1,0 0-1,1 0 1,-1 1 0,0-1-1,0 0 1,5 7 44,-1-2 1,1 1 0,0 0 0,0-1 0,0 0 0,11 8 0,-3-4-29,1-1 1,17 9-1,48 19-23,-23-11-17,-1 2 0,55 37 0,-55-24 47,16 11-197,-65-49 216,1 2 97,-7-4-164,0 0 0,0 0 0,0 0 0,0 0 0,0 1 0,0-1 0,0 0 0,0 0 0,0 0 0,0 0 0,0 0 0,0 0 0,0 1 0,0-1 0,0 0 0,0 0 1,0 0-1,0 0 0,0 0 0,0 0 0,0 0 0,0 0 0,-1 1 0,1-1 0,0 0 0,0 0 0,0 0 0,0 0 0,0 0 0,0 0 0,0 0 0,0 0 0,0 0 0,-1 0 0,1 0 0,0 0 0,0 1 0,0-1 0,0 0 0,0 0 0,0 0 0,0 0 0,-1 0 0,1 0 0,0 0 0,0 0 0,0 0 0,0 0 0,0 0 0,0 0 0,0 0 0,-1 0 0,1-1 0,0 1 0,0 0 0,0 0 0,-4 1-17,0 1-1,0-1 1,0 1 0,0 0-1,-5 4 1,-9 4-159,-138 52 109,110-46 114,0 1 0,-84 47 1,58-23 49,18-10-4925,76-39-5286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0:44.2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95 4064,'-5'-2'393,"1"-1"-8,0 1-1,0 0 0,0-1 0,-5-4 0,1 1 5608,11 0-4309,-1 1-1143,1 1 0,1-1 1,-1 1-1,1 0 0,-1 0 0,1 0 0,0 1 1,0-1-1,1 1 0,-1 0 0,1 0 1,0 0-1,8-3 0,-6 4-332,-1 0 0,1 1-1,-1-1 1,1 1 0,0 1 0,0-1 0,0 1-1,-1 1 1,13 1 0,-1 2-56,0 1 0,-1 0 1,0 1-1,0 1 0,-1 1 0,0 0 0,20 15 0,-27-17 54,-1 0 0,0 1 0,0 0 0,-1 0 0,0 1-1,0 0 1,-1 0 0,0 1 0,9 16 0,-13-21-85,0 1 0,1-1 1,0 0-1,0 0 0,0 0 0,0-1 0,0 1 1,1-1-1,0 1 0,-1-1 0,8 4 1,-8-6-56,0 0 0,0 1 0,0-1 0,0 0 0,0-1 0,0 1 0,1-1 0,-1 1 0,0-1 0,1 0 0,-1 0 0,0 0 0,0-1 0,1 1 0,-1-1 0,0 0 0,0 0 0,4-1 0,8-4-18,1-1 1,-1-1-1,14-9 0,16-15-4491,-44 31 3740,0 0 0,0 1 0,1-1 0,-1 0 0,0 0 0,0 1 1,1-1-1,-1 0 0,1 1 0,-1-1 0,0 1 0,1 0 0,-1-1 1,1 1-1,-1 0 0,1 0 0,-1 0 0,3 0 0,14 3-6059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0:44.9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283 8 7392,'-14'-4'1900,"12"4"-1661,1-1 0,-1 0 0,0 1 0,0 0 0,1-1 0,-1 1 0,0 0 0,0 0 0,0 0 0,1 0 0,-1 0 0,0 0 0,0 0 0,1 1 0,-1-1 0,0 1 0,-3 1 0,0 1 384,-63 36 4136,59-33-4446,1 1 0,-1 0-1,1 1 1,0-1 0,-7 11 0,3-2-60,1 0 1,1 1-1,1 1 0,0-1 1,2 1-1,-12 37 1,11-22-66,2-1 1,1 1-1,-1 42 1,5-58-44,1-1 1,1 0 0,0 0 0,1 0-1,1 0 1,8 27 0,-8-34-77,1-1 1,-1 0 0,2 0-1,-1 0 1,1 0-1,0-1 1,1 0 0,0 0-1,0 0 1,0-1-1,1 0 1,0 0 0,12 7-1,-5-4 62,1-1-1,0-1 0,0 0 1,1-1-1,-1-1 0,1 0 1,1-2-1,19 3 0,-26-4-59,1-1-1,0-1 1,0 0-1,0-1 1,0 0-1,0 0 1,0-1-1,-1-1 1,1 0-1,-1 0 1,1-1-1,-1 0 1,13-9-1,-16 8-33,-1 0 0,0 0 1,-1-1-1,1 0 0,-1 0 0,0 0 0,0-1 0,-1 1 0,0-1 1,0 0-1,-1-1 0,0 1 0,0 0 0,3-15 0,0-1 49,-2-1 0,-1 1 0,1-38 0,-3 37-60,-2 0-1,-1 0 1,-6-34-1,6 48-29,-1 0 1,0 0-1,-1 0 0,0 0 0,0 0 0,-1 1 0,0-1 0,-1 1 0,0 1 0,-8-11 0,2 8-81,-1-1 0,1 1 0,-2 1 0,1 1 0,-30-16 0,10 9-444,-58-18 0,69 26-65,-1 2 0,-22-3 1,39 8 142,-1 0 1,1 0 0,-1 1 0,1 0 0,-1 0 0,1 1-1,-1 0 1,1 0 0,-1 0 0,1 1 0,-12 5-1,16-6 145,0 0 1,0 0-1,1 0 0,-1 0 0,0 0 0,1 1 0,-1-1 0,1 1 0,-1-1 0,1 1 0,0 0 0,0-1 0,0 1 0,0 0 0,0 0 0,0 0 0,0 0 0,1 0 0,-1 0 0,1 0 1,-1 0-1,1 0 0,0 0 0,0 0 0,0 0 0,0 0 0,0 0 0,0 1 0,1 1 0,1 5-1608,1 0 0,6 15 0,-9-23 1763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0:48.5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197 25 5152,'-8'-13'1648,"8"12"-1621,0 1 0,0 0 0,0 0 0,0-1-1,0 1 1,0 0 0,0 0 0,1-1 0,-1 1 0,0 0 0,0 0 0,0-1 0,0 1 0,0 0 0,0 0 0,1 0 0,-1-1 0,0 1 0,0 0-1,0 0 1,1 0 0,-1 0 0,0 0 0,0-1 0,1 1 0,-1 0 0,0 0 0,0 0 0,0 0 0,1 0 0,-1 0 0,0 0 0,0 0-1,1 0 1,-1 0 0,0 0 0,0 0 0,1 0 0,8-6 7753,-9 6-7564,1 0 1,-1 0-1,0 0 1,1 0-1,2 8 1938,-2 21-2618,-1-24 1171,-5 104 383,-21 131 1,20-186-892,5-34-74,-1-1 0,-1 1 0,-9 32 0,11-48-34,0-1 1,0 1-1,0-1 0,1 1 1,-1-1-1,1 7 1,0-8 334,4-9 252,-1-6-509,0-1 0,1-18 0,0 0-383,15-152-5,-1 15 406,-15 150-253,-1 0 0,0 0 0,-2 0-1,-2-30 1,2 49 70,0-1 0,0 1-1,0 0 1,-1-1 0,1 1-1,0 0 1,0-1 0,0 1-1,-1 0 1,1 0-1,0-1 1,0 1 0,-1 0-1,1 0 1,0-1 0,-1 1-1,1 0 1,0 0 0,-1 0-1,1-1 1,0 1 0,-1 0-1,1 0 1,-1 0 0,1 0-1,0 0 1,-1 0 0,1 0-1,-1 0 1,1 0 0,0 0-1,-1 0 1,1 0 0,0 0-1,-1 0 1,1 0 0,-1 1-1,1-1 1,0 0 0,-1 0-1,1 0 1,0 0-1,-1 1 1,-22 11 215,14-7-177,-57 31 276,-20 11 217,73-44-176,14-3-346,-1-1 0,0 1 1,0 0-1,0-1 0,0 1 1,0 0-1,0-1 1,0 1-1,0 0 0,1-1 1,-1 1-1,0 0 0,0-1 1,0 1-1,1 0 1,-1 0-1,0-1 0,0 1 1,1 0-1,-1 0 0,0 0 1,0-1-1,1 1 1,-1 0-1,0 0 0,1 0 1,-1 0-1,0 0 0,1-1 1,0 1-1,29-20-77,-19 11 123,1 2-1,0-1 1,18-7 0,-10 4-62,-16 9-48,1-1-1,-1 1 1,0 0 0,1 0-1,7-2 1,-11 4 44,0 0-1,1-1 1,-1 1 0,0 0 0,1 0-1,-1 1 1,0-1 0,0 0 0,1 0-1,-1 0 1,0 1 0,0-1 0,0 1-1,1-1 1,-1 1 0,0-1 0,0 1-1,0 0 1,0 0 0,0-1 0,0 1-1,0 0 1,0 0 0,-1 0 0,1 0-1,1 1 1,2 6 80,0-1 0,-1 1 0,0 0 0,0 0 0,-1 0 0,0 0-1,0 1 1,-1-1 0,1 12 0,3 16 20,-5-36-91,3 13 198,-1 0 0,0 0 0,-1 0 0,-1 23 0,2-40-19,-3-4 1,-9-36-198,8 38-265,-1-1 1,0 1-1,-1-1 0,0 1 1,0 0-1,0 0 1,0 1-1,-9-9 0,11 12-201,-1 0-1,1 0 0,-1 0 0,0 0 0,1 1 0,-1-1 0,0 1 0,0 0 1,0 0-1,0 0 0,0 0 0,0 0 0,0 0 0,-1 1 0,1 0 0,0-1 0,0 1 1,0 0-1,0 1 0,-1-1 0,1 1 0,-6 1 0,3 0-279,0 1-1,0-1 0,1 1 1,-7 5-1,-21 19-4826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0:49.3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301 132 3072,'0'-3'245,"1"-1"-1,0 0 1,0 0 0,0 1 0,0-1-1,1 0 1,-1 1 0,1-1 0,0 1-1,3-4 1,9-22 2940,-11 22-2589,-1 0 948,0 0-1,0-1 1,0 1 0,1-16-1,-17 49 1951,-3 8-2813,-1-1 0,-35 48 0,-55 55 438,64-90-765,32-34-387,0 0 1,1 0 0,0 1 0,1 0 0,0 1-1,-12 25 1,19-30-576,2-7-149,10-3-5920,0-6 4021,5 0-2053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0:49.75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55 18 8960,'-35'-13'2896,"34"12"-2709,0 1 0,0-1 0,0 1 0,0-1 0,0 1 0,0 0 0,0-1-1,0 1 1,0 0 0,-1 0 0,1 0 0,0 0 0,0 0 0,0 0 0,0 0 0,-2 1 0,3-1-40,0 0 0,0 1 0,0-1 0,1 0 0,-1 1 0,0-1 0,0 0 0,0 1 0,0-1-1,0 0 1,0 1 0,0-1 0,1 0 0,-1 1 0,0-1 0,0 0 0,1 1 0,-1-1 0,0 0 0,0 0 0,1 1-1,-1-1 1,0 0 0,0 0 0,1 0 0,-1 1 0,0-1 0,1 0 0,-1 0 0,1 0 0,5 4 185,1-1-1,0 0 1,0-1 0,0 1 0,14 2-1,41 4 329,-35-6-462,66 7 224,94 16-386,-179-24-174,15 3 159,24 7 0,-38-8-926,0-1 0,-1 1-1,10 6 1,-3-2-2871,2-1 1174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0:50.7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347 7 8480,'-8'-7'3122,"11"9"-1540,-9 9 2023,-56 134 302,-10 22-2049,12-53-750,-12 27-373,54-101-505,-21 66 1,34-92-80,5-14-141,0 0 0,0 1 0,0-1 0,0 0 0,0 0 1,0 1-1,0-1 0,0 0 0,0 0 0,-1 1 0,1-1 0,0 0 0,0 0 0,0 1 1,0-1-1,0 0 0,-1 0 0,1 0 0,0 1 0,0-1 0,0 0 0,-1 0 1,1 0-1,0 0 0,0 0 0,-1 1 0,1-1 0,0 0 0,0 0 0,-1 0 1,1 0-1,0 0 0,0 0 0,-1 0 0,1 0 0,0 0 0,0 0 0,-1 0 1,1 0-1,0 0 0,-1 0 0,1-2 15,0 0-1,1 0 1,-1 1 0,0-1 0,1 0 0,-1 0 0,1 1-1,-1-1 1,1 0 0,0 1 0,0-1 0,0 1-1,2-4 1,0 0-25,-1 0-48,8-14 57,19-30 0,-25 43-25,1 0 1,0 0-1,0 1 0,1-1 1,-1 1-1,1 1 0,0-1 1,10-5-1,-14 9 9,2-2 5,0 1 0,1 0 0,0 0 0,-1 0-1,1 0 1,5 0 0,-8 2 6,-1-1 0,0 1 0,0 0 1,1 1-1,-1-1 0,0 0 0,0 0 0,1 0 0,-1 1 0,0-1 1,0 0-1,0 1 0,1 0 0,-1-1 0,0 1 0,0-1 0,0 1 1,0 0-1,0 0 0,0 0 0,0 0 0,0-1 0,-1 1 1,1 0-1,0 0 0,0 1 0,-1-1 0,1 0 0,-1 0 0,1 1 1,3 7 37,-1 0 0,-1 0 0,0 0 0,2 13 0,5 20 68,-9-41-106,7 22 133,16 36 0,-20-53-116,0 0-1,1 0 1,-1 0 0,1 0 0,0-1-1,1 1 1,0-1 0,-1 0 0,2-1-1,8 7 1,-12-9 15,1-1 0,-1 0 0,1 0 0,-1 0 0,1 0-1,0 0 1,-1-1 0,1 1 0,0-1 0,0 0 0,0 1 0,-1-1-1,1-1 1,0 1 0,0 0 0,-1-1 0,1 1 0,0-1 0,0 0 0,-1 0-1,1 0 1,-1 0 0,4-2 0,5-4 41,0-1 0,0 1-1,16-18 1,-10 10-109,8-6 43,-1-1-1,25-31 1,-45 46-102,-3 6-85,1 3 65,5 9 113,-1 1 1,0-1-1,5 17 1,11 28 173,-22-55-156,0 0 0,0 0-1,1 0 1,-1 0 0,0 0-1,1 0 1,-1 0 0,1 0 0,-1 0-1,1 0 1,-1 0 0,1-1-1,0 1 1,-1 0 0,1 0-1,0-1 1,0 1 0,-1 0 0,1-1-1,0 1 1,0-1 0,0 1-1,0-1 1,0 1 0,0-1-1,0 0 1,1 1 0,0-1 12,-1 0 0,1-1-1,-1 1 1,0 0 0,1-1 0,-1 1 0,0-1 0,0 1 0,1-1 0,-1 0-1,0 1 1,0-1 0,0 0 0,0 0 0,0 0 0,0 0 0,0 0 0,2-2-1,5-9 72,0-1 0,0 0 0,-1 0 0,9-26 0,-9 21 1,0 1-53,1-2-26,13-23 0,15-26-494,-35 67 272,-1 2 79,1 34 45,0-21 77,-1 0 0,0 0-1,-2 17 1,-3 3 58,-4 28-19,7-55-11,0 0 0,0 0 0,0 0 1,-1 0-1,0-1 0,-5 8 0,8-13-21,0-1-1,-1 1 1,1 0-1,-1 0 1,1-1-1,-1 1 1,1 0-1,-1 0 0,0-1 1,1 1-1,-1-1 1,0 1-1,1-1 1,-1 1-1,0-1 1,0 1-1,0-1 0,1 0 1,-1 1-1,0-1 1,0 0-1,0 0 1,0 1-1,-1-1 1,1-1-1,0 1 1,0 0 0,0-1 0,1 1 0,-1-1 0,0 1 0,0-1 0,1 0 0,-1 1 0,1-1 0,-1 0-1,0 1 1,1-1 0,0 0 0,-1 0 0,1 0 0,-1 1 0,1-1 0,0 0 0,-1 0 0,1 0 0,0-1-1,-2-6 20,0 1 0,0-1 0,1 1 0,0-14 0,1 19-42,0 0 0,0-1 0,1 1 0,-1 0 0,1 0 0,-1-1 0,1 1 0,0 0 0,0 0 0,0 0 0,0 0 1,0 0-1,1 0 0,-1 0 0,0 0 0,1 0 0,-1 1 0,1-1 0,0 0 0,2-1 0,2-1-51,1 1-1,-1-1 1,1 1 0,0 1-1,0-1 1,0 1-1,0 0 1,0 1 0,10-2-1,10 1-710,33 2 0,-29 1-628,6-1-1574,37 5 1,-63-4 1840,-1 1 1,0 0 0,0 0 0,0 1 0,0 1-1,-1 0 1,1 0 0,13 9 0,1 6-4130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0:51.0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72 73 9568,'-53'-45'3520,"48"42"-2720,-3-9-256,3 4-352,5 3-1696,8 5 800,10 8-2912,14 4 1984,18 1-2464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2:0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1 506 2720,'-1'0'3600,"5"0"-222,6 0 3894,-8-1-6163,1-1-800,0 0 0,0 0-1,0-1 1,-1 1-1,1-1 1,-1 1-1,0-1 1,1 0-1,-1 0 1,0 0 0,1-3-1,15-20 347,17-11 195,65-54 1,107-93-109,-100 85-604,-99 92-145,1-1 0,13-8 0,-21 16 12,-1 0 1,0-1 0,1 1 0,-1 0 0,1 0 0,0-1-1,-1 1 1,1 0 0,-1 0 0,1 0 0,-1 0 0,1 0-1,-1 0 1,1 0 0,0 0 0,-1 0 0,1 0-1,-1 0 1,1 0 0,-1 0 0,1 0 0,-1 0 0,1 1-1,0-1 1,-1 0 0,1 0 0,-1 1 0,1-1 0,-1 1-1,2 0 11,-1 0 0,0 0 1,0 1-1,-1-1 0,1 0 0,0 1 0,0-1 0,-1 1 0,1-1 0,0 3 0,1 5 95,0-1 0,0 17 1,-2-25-109,1 35 179,-2 1 0,-2-1 0,-1 0 0,-1 0 1,-17 57-1,19-81-98,0 0 0,2-1 0,-2 15 0,13-30 348,1-4-406,0 0 0,-1-1 0,18-21 0,25-40-7,-32 41-20,-7 10 6,-3 4-25,0 0 0,2 2 1,18-19-1,-31 32 11,0 1 0,0 0 0,0 0 0,1-1 0,-1 1 1,0 0-1,0 0 0,0-1 0,1 1 0,-1 0 0,0 0 0,0 0 0,1 0 0,-1 0 1,0-1-1,0 1 0,1 0 0,-1 0 0,0 0 0,1 0 0,-1 0 0,0 0 1,0 0-1,1 0 0,-1 0 0,0 0 0,1 0 0,-1 0 0,0 0 0,0 0 1,1 0-1,-1 0 0,0 0 0,1 1 0,-1-1 0,0 0 0,0 0 0,1 0 0,-1 0 1,0 0-1,0 1 0,1-1 0,-1 1 2,1 1 0,-1-1-1,0 0 1,1 0 0,-1 1 0,0-1 0,0 0-1,1 1 1,-2 2 0,-3 32 45,-13 32-66,-9 42 696,26-110-661,0 1 1,0 0-1,-1-1 1,1 1-1,0 0 1,0-1-1,0 1 1,0 0-1,0-1 1,1 1-1,-1 0 0,0-1 1,0 1-1,0 0 1,0-1-1,1 1 1,-1-1-1,0 1 1,1 0-1,-1-1 1,0 1-1,1-1 1,-1 1-1,1-1 1,-1 1-1,1-1 1,-1 1-1,1-1 1,-1 0-1,1 1 0,-1-1 1,1 0-1,0 1 1,-1-1-1,1 0 1,0 0-1,-1 1 1,1-1-1,-1 0 1,1 0-1,0 0 1,-1 0-1,1 0 1,0 0-1,0 0 1,0 0-1,5-1 5,0 0 0,0 0 1,0-1-1,8-2 0,-6 2-14,52-17-294,76-35 0,-103 38 236,-2-2-1,0-1 0,-1-1 0,41-37 1,-47 43 64,-14 12-75,-10 3 65,1-1-1,-1 0 1,0 0 0,0 0 0,0 1 0,1-1-1,-1 0 1,0 0 0,0 1 0,0-1-1,0 0 1,0 1 0,1-1 0,-1 0 0,0 1-1,0-1 1,0 0 0,0 0 0,0 1-1,0-1 1,0 0 0,0 1 0,0-1 0,0 0-1,0 1 1,0-1 0,-1 0 0,1 1-1,0-1 1,0 0 0,0 0 0,0 1 0,-3 6-19,0-1 0,0 1 0,-1-1 0,0 1 0,0-1 0,-7 8 0,-33 34 194,12-18 4,21-22-113,0 2-1,1 0 0,0 0 0,1 1 0,0 0 0,-13 24 0,21-34-52,0 0 0,1 0 0,-1 1 0,0-1 0,1 0 0,0 1 0,-1-1 1,1 1-1,0-1 0,0 1 0,-1-1 0,1 0 0,0 1 0,1-1 0,-1 1 0,0-1 0,0 1 0,1-1 0,-1 0 1,0 1-1,1-1 0,-1 0 0,1 1 0,0-1 0,0 0 0,-1 0 0,1 1 0,0-1 0,0 0 0,0 0 1,0 0-1,0 0 0,0 0 0,0-1 0,1 1 0,-1 0 0,0 0 0,0-1 0,1 1 0,-1-1 0,0 1 1,4 0-1,1 1 45,0-1 0,1 0 0,-1 0 0,1 0 0,-1-1 0,1 0 0,0 0 0,7-1 0,-6 0-47,0-1-1,-1 0 1,1 0-1,-1-1 1,1 0-1,-1 0 1,0 0-1,0-1 0,0 0 1,-1-1-1,7-5 1,-9 6-43,1 0 1,-1 0-1,-1-1 0,1 0 0,-1 0 1,1 0-1,-1 0 0,-1 0 1,1-1-1,-1 1 0,0-1 1,0 1-1,-1-1 0,1 0 1,0-8-1,-2 6-13,1-1 0,-1 1 0,0-1 0,-1 1 0,0-1 0,0 1 0,-1-1 1,-5-14-1,5 20 31,1-1 0,-1 1 0,1 0 0,-1-1 0,0 1 0,0 0 0,-1 0 0,1 0 0,-1 0 0,1 1 0,-1-1 0,0 1 0,0 0 0,0-1 0,0 1 0,0 0 0,-1 1 0,1-1 0,0 1 0,-1-1 0,0 1 0,-3-1 1,4 2-11,-29-4 0,16 7-11,16-3 35,0 0-1,-1 0 1,1 1 0,-1-1-1,1 0 1,0 0-1,-1 1 1,1-1 0,0 0-1,-1 1 1,1-1-1,0 0 1,0 1 0,-1-1-1,1 1 1,0-1-1,0 1 1,0-1 0,0 0-1,-1 1 1,1-1-1,0 1 1,0-1 0,0 1-1,0 0 1,0-1 12,0 1 1,1 0-1,-1-1 0,0 1 1,1 0-1,-1-1 0,0 1 1,1-1-1,-1 1 0,1-1 1,-1 1-1,0-1 0,1 1 1,0-1-1,-1 1 0,1-1 1,-1 1-1,1-1 0,-1 0 1,1 1-1,0-1 0,-1 0 1,1 0-1,0 1 1,-1-1-1,1 0 0,0 0 1,-1 0-1,1 0 0,0 0 1,0 0-1,0 0 0,29-1 180,-25 1-160,60-7 77,-46 4-76,0 0-1,1 2 1,-1 0-1,0 1 0,1 1 1,28 6-1,-46-7-26,20 5 67,0 1-1,33 14 1,-50-18-51,1 0 1,-1 1-1,0 0 1,0 0-1,0 1 1,-1-1-1,1 1 1,-1 0-1,1 0 1,-1 1 0,-1-1-1,1 1 1,-1 0-1,0 0 1,4 7-1,-6-10 1,0 0 0,-1 1-1,1-1 1,-1 0 0,1 1 0,-1-1-1,0 1 1,0-1 0,0 1 0,0-1-1,0 1 1,-1-1 0,1 0 0,-1 1-1,1-1 1,-1 0 0,0 1 0,0-1-1,0 0 1,0 0 0,-1 0 0,1 1-1,-3 1 1,-3 5 42,-1-1 1,0-1-1,0 1 0,-10 6 1,-11 9 281,54-44-402,0 0 0,1 2-1,50-27 1,-18 11 66,-50 30-27,0-1 5,1 1 0,0 0 0,12-5-1,-19 9 23,0 1-1,0-1 0,0 0 1,1 1-1,-1 0 1,0-1-1,0 1 0,0 0 1,0 0-1,0 0 0,0 0 1,1 0-1,-1 1 1,0-1-1,0 1 0,0-1 1,0 1-1,0 0 0,0-1 1,0 1-1,3 2 0,-1 1 36,0 0-1,0 0 1,0 0-1,0 0 0,-1 1 1,0-1-1,5 10 0,14 39 308,-17-40-289,0 0 1,1 0 0,8 13-1,-7-15-363,-2-3 489,0 1 0,1-1 0,0 0 0,14 12 0,-19-18-345,1-1 1,0 1-1,0-1 0,0 0 1,0 0-1,0 0 1,0 0-1,0 0 0,0-1 1,1 1-1,2 0 0,-3-1-245,-1 0-1,1 0 1,0 0-1,0 0 1,0 0-1,0-1 0,0 1 1,0-1-1,0 1 1,-1-1-1,1 0 0,0 0 1,0 0-1,-1 0 1,3-1-1,7-6-3630,0-1-1,12-12 1,-15 12 2339,0 0 1,11-17-1,13-34-1459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0:53.6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35 720 5408,'-2'1'240,"0"0"0,0 0 0,0 0 0,0 0 0,0 0 0,0 0 0,0 1 0,1-1 0,-1 1 0,0-1 0,1 1 0,-1-1 0,1 1 0,0 0 0,0 0 0,-1 0 0,1 0 0,0 0 0,1 0 0,-1 0 0,0 0 0,1 0 0,-1 1 0,1-1 0,-1 0 0,1 0 0,0 1 0,0 4 2240,9-7-811,-7 0-1499,0 0 0,1-1 0,-1 1 0,0-1 0,0 1 0,0-1 0,1 0 0,-1 1 0,0-1 0,0 0 0,0-1 0,0 1 0,0 0 0,-1 0 0,4-3 0,1-2 17,-1-1 0,0 1 0,5-8 0,8-10 281,-5 13-268,6-9 64,-18 8 1224,-1 11-1449,1 0 0,-1 0-1,1 0 1,0 1 0,-1-1 0,1 0 0,0 0 0,0 0 0,0 1 0,0-1 0,0 0 0,0 1 0,0-1 0,0 1 0,0-1 0,0 1 0,0 0 0,1-1 0,7-3 197,46-52-7,-11 16 102,-33 31-275,0 0-1,-1-1 1,-1 0 0,1 0 0,-2-1 0,1 0 0,-2-1 0,8-13 0,-6 5-25,0 0-1,-1 0 1,-2-1-1,7-30 1,23-148-138,-36 196 107,4-28-195,1-39 1,-5 70 191,0 0 0,0-1 1,0 1-1,0 0 1,0 0-1,1 0 0,-1 0 1,0 0-1,0 0 1,0 0-1,0-1 1,0 1-1,0 0 0,0 0 1,0 0-1,0 0 1,0 0-1,0 0 0,-1 0 1,1-1-1,0 1 1,0 0-1,0 0 1,0 0-1,0 0 0,0 0 1,0 0-1,0 0 1,0 0-1,0-1 0,0 1 1,0 0-1,0 0 1,-1 0-1,1 0 1,0 0-1,0 0 0,0 0 1,0 0-1,0 0 1,0 0-1,0 0 0,0 0 1,-1 0-1,1 0 1,0 0-1,0 0 0,0 0 1,0 0-1,0 0 1,0 0-1,0 0 1,-1 0-1,1 0 0,0 0 1,0 0-1,0 0 1,0 0-1,0 0 0,0 0 1,0 0-1,-1 0 1,1 0-1,0 0 1,0 1-1,-6 6-34,-3 11-41,1 1 1,2 0 0,-8 30-1,7-22 62,-60 207 646,39-133-587,23-82 43,2 1 1,0-1-1,0 25 1,4-33-70,0-1 0,1 1 1,0-1-1,0 1 0,1-1 1,5 10-1,1 10 91,-6-24-64,-1-1-1,1 0 1,0 1-1,0-1 1,1 0-1,0 0 0,0-1 1,0 1-1,7 6 1,-4-5 12,-5-3-25,20 7 82,-18-9-54,1 0 0,-1 0 0,0 0 0,1 0 0,-1-1 0,0 1 0,1-1 1,-1 0-1,5-1 0,6 0-95,5-4-93,-4-1 92,-8 4 65,0 0-1,0 0 1,-1-1 0,0-1-1,14-7 1,32-26-2,-46 31-1,0 0-1,0-1 1,0 0-1,-1 0 1,0-1-1,6-11 1,-9 15-6,0-1 0,-1 0 1,1 0-1,-1 0 0,-1 0 0,1 0 0,-1 0 1,0-1-1,0 1 0,0 0 0,-1-1 0,0-8 1,0 9-4,-1-4-66,0 0 0,-1 0 0,0 0 0,0 0 1,-5-11-1,6 18 26,1 0 1,-1 1-1,-1-1 1,1 0-1,0 0 1,0 1-1,-1-1 1,1 1 0,-1-1-1,1 1 1,-1-1-1,1 1 1,-1 0-1,0 0 1,0 0-1,0 0 1,0 0-1,0 0 1,0 0-1,0 1 1,0-1 0,0 1-1,0-1 1,0 1-1,0 0 1,0 0-1,0 0 1,0 0-1,-3 1 1,2-1 14,0 1 0,0-1 0,0 1 0,0 0 1,0 0-1,0 1 0,0-1 0,0 1 0,0-1 0,1 1 0,-1 0 0,1 0 1,-1 0-1,1 0 0,0 0 0,0 1 0,0-1 0,0 1 0,0-1 1,0 1-1,1 0 0,-1 0 0,1 0 0,0 0 0,0 0 0,0 0 0,-1 3 1,1 2 9,-1 0 1,1 1 0,0-1 0,1 0 0,0 0 0,0 0 0,1 1 0,0-1 0,4 14 0,3 6-20,20 45 1,-23-62 85,1 0 0,0 0 0,1-1 1,-1 0-1,2-1 0,16 18 0,-22-26-46,-1 0-1,0 0 0,1 1 1,-1-2-1,1 1 1,-1 0-1,1 0 0,-1 0 1,1-1-1,-1 1 1,1 0-1,0-1 0,-1 0 1,1 1-1,0-1 1,0 0-1,-1 0 0,1 0 1,0 0-1,0 0 0,-1-1 1,1 1-1,0 0 1,-1-1-1,1 1 0,0-1 1,-1 0-1,1 1 1,-1-1-1,1 0 0,2-1 1,2-4 57,1 1 1,-1-1 0,1-1 0,-2 1-1,6-8 1,-8 10-53,63-90 346,-45 61-363,39-47 1,-58 78 3,0-1-1,0 1 0,0 0 1,0-1-1,0 0 0,-1 0 1,1 1-1,-1-1 0,2-5 1,-3 7-57,0 22-192,0-17 236,-1 23 101,1 0 0,2 0 1,1 0-1,11 48 0,-11-65-27,0 0 0,0 0 0,1-1 1,10 17-1,-13-23-53,1-1 0,-1 0 1,1 0-1,0 0 0,0 0 1,0 0-1,0 0 1,0-1-1,0 1 0,1 0 1,-1-1-1,0 0 0,1 0 1,-1 0-1,1 0 0,0 0 1,-1 0-1,1 0 0,-1-1 1,1 1-1,0-1 0,0 0 1,4 0-1,0-1 1,1 0-1,-1-1 1,0 0-1,0 0 1,0 0-1,0-1 1,0 0-1,9-5 1,5-6 113,23-17 0,-15 9-3,182-134-197,-186 140 117,-24 15-47,0 2-22,-1 0 1,1 0-1,0 0 1,-1 0-1,1 0 0,-1 0 1,0 1-1,1-1 1,-1 0-1,0 0 1,0 0-1,0 0 0,0 1 1,0-1-1,0 2 1,0-3 13,-1 10 67,0 0-1,-1 0 1,0 0-1,0-1 1,-6 14-1,-5 18-14,6-27 89,7-13 48,-6 43-235,2-30 92,0 4-19,0-9-40,2-7 59,4-6 178,18-44-178,-15 35-54,1-1 0,0 2 0,0-1 0,2 0 0,8-12 0,-2 8-112,-8 8 84,0 1 1,0 0-1,1 1 1,0 0 0,0 0-1,15-10 1,-21 38-75,-8 13 194,-16 54 1,20-79-54,1 0 1,0 0-1,-2 14 0,4-21 67,2-15 70,4-4-180,1 0 0,0 0 0,2 1 0,0 1 0,0-1 1,2 1-1,0 1 0,0 0 0,16-14 0,-25 26 4,0-1 0,1 1-1,0 0 1,-1 0 0,1 0 0,0 1 0,0-1-1,0 1 1,0-1 0,0 1 0,1 0-1,-1 0 1,5-1 0,-6 2 6,-1 1 1,1-1-1,-1 0 0,1 0 1,-1 1-1,1-1 0,-1 0 1,1 1-1,-1 0 1,1-1-1,-1 1 0,0 0 1,1 0-1,-1 0 0,0 0 1,0 0-1,0 0 0,0 0 1,0 0-1,0 0 1,0 0-1,0 1 0,0-1 1,0 0-1,0 1 0,-1-1 1,1 1-1,-1-1 0,1 1 1,0 2-1,7 42 69,-6-36-13,-1 1 0,1 0 0,1-1 0,4 12 0,-6-19-36,1 0-1,-1 0 0,1 0 0,0-1 0,0 1 0,0 0 1,0-1-1,0 1 0,0-1 0,1 0 0,-1 0 0,1 0 0,0 0 1,-1 0-1,1-1 0,0 1 0,0-1 0,4 2 0,2-1-18,-1 0 0,1-1 0,0 0 0,0 0 0,0-1 0,0 0 0,10-1 0,63-13-85,-47 6-1044,36-13 0,-55 15-785,-1 0 0,19-12 0,-30 16 774,0-1 1,0 0 0,0 0 0,0 0-1,-1 0 1,5-6 0,-7 8 740,0-1-1,0 1 1,0-1 0,0 1 0,0-1-1,-1 1 1,1-1 0,0 1 0,-1-1-1,1 0 1,-1 1 0,0-1 0,0 0-1,0 1 1,0-1 0,0 0 0,0 1-1,0-1 1,0 0 0,0 1 0,-1-1-1,0-2 1,-14-23-2499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0:54.0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59 100 8064,'-48'-7'2976,"43"7"-2304,0-5 2368,18 5-609,10-3-1407,17-5 224,37-4-736,26 0-480,-4-1-32,-4 1-608,0 1 352,8 2-4191,23 1 2431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0:55.0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32 371 4160,'-10'2'493,"7"-1"-324,-15 6 13348,41-22-12310,89-91 1321,-69 67-1885,-25 24-226,22-24 0,87-108 1018,-113 128-1280,-14 19-155,0 0 1,0 0 0,0 0 0,0 0 0,0 0 0,0 0 0,0 0 0,0 0 0,1 0 0,-1 0 0,0 0-1,0 0 1,0 0 0,0 0 0,0 0 0,0 0 0,0 0 0,0 0 0,1 0 0,-1 0 0,0 0 0,0 0-1,0 0 1,0 0 0,0 0 0,0 0 0,0 0 0,0 0 0,0 0 0,1 0 0,-1 0 0,0 0 0,0 0-1,0 0 1,0 0 0,0 0 0,0 0 0,0 0 0,0 0 0,0 0 0,0 1 0,0-1 0,0 0 0,1 0-1,-1 0 1,0 0 0,0 4-11,1-1 0,-1 1 0,1-1 0,-1 1 0,0-1 0,-1 8 0,0 3 11,1 5 96,2 52 94,-1-62-110,0 0 1,1 0 0,0 0 0,0 0 0,7 15 0,-8-23-48,-1 0 1,1 0 0,-1 1 0,1-1 0,-1 0 0,1 0 0,0 0 0,-1 0 0,1 0-1,0 0 1,0-1 0,0 1 0,0 0 0,0 0 0,0 0 0,0-1 0,0 1 0,0-1-1,0 1 1,0-1 0,0 1 0,2 0 0,-2-1-16,0-1 1,1 1-1,-1 0 0,0 0 1,1-1-1,-1 1 1,0-1-1,0 1 0,1-1 1,-1 1-1,0-1 0,0 0 1,0 1-1,0-1 0,0 0 1,0 0-1,1-1 0,4-4 23,-1-1 0,0 0 0,0 0 0,7-15 0,7-11-48,1 1 1,44-54 0,-63 85-5,-1 0 0,1 0 0,-1 0 1,1 1-1,0-1 0,-1 0 1,1 1-1,0-1 0,0 1 1,0-1-1,-1 0 0,1 1 1,0 0-1,0-1 0,0 1 0,0-1 1,0 1-1,0 0 0,0 0 1,0 0-1,0 0 0,0-1 1,0 1-1,0 0 0,1 1 1,-1-1-3,1 1 0,-1 0 0,0-1 0,0 1 0,0 0 0,1 0 0,-1 0 1,0 0-1,0 0 0,0 0 0,0 0 0,-1 0 0,1 0 0,0 1 0,0 0 1,3 5-13,-2-1 0,1 0 0,-1 1 1,0 0-1,0-1 0,0 9 1,-1 2 72,-1 0 1,0 0-1,-2 0 1,0-1 0,-1 1-1,0-1 1,-2 1 0,0-1-1,0 0 1,-2-1 0,0 1-1,-17 26 1,24-41-41,-1 0 1,1 0-1,-1 1 1,0-1 0,1 0-1,-1 0 1,0-1-1,0 1 1,0 0-1,0 0 1,0 0-1,0 0 1,0-1-1,0 1 1,0-1-1,0 1 1,0 0-1,0-1 1,0 0 0,0 1-1,-1-1 1,1 0-1,0 0 1,0 1-1,-2-1 1,2-1 8,-1 0 1,0 1-1,1-1 1,-1 0-1,1 0 1,-1 0-1,1-1 1,-1 1-1,1 0 1,0 0-1,0-1 1,-1 1-1,1-1 1,0 1-1,-1-4 1,-3-3-1,0 0 0,1 0 0,0-1-1,0 0 1,1 0 0,0 0 0,1 0 0,-3-16 0,5 22-16,0 0-1,-1 0 1,1 0-1,1 0 1,-1 0 0,0 0-1,1 0 1,-1 0 0,1 0-1,0 1 1,0-1 0,0 0-1,1 0 1,-1 1-1,0-1 1,1 1 0,0-1-1,0 1 1,0 0 0,0-1-1,0 1 1,0 0-1,0 0 1,0 0 0,1 1-1,-1-1 1,1 1 0,0-1-1,-1 1 1,1 0-1,4-1 1,12-4-87,1 1 1,0 2-1,0 0 0,20-1 1,82 5-1493,-113 0 365,1 0 0,-1 1-1,0 0 1,16 5 0,-22-6 613,0 0 0,0 0 0,0 1 0,0-1 0,-1 1 0,1-1 0,0 1 0,-1 0 1,0 0-1,1 0 0,-1 0 0,0 1 0,0-1 0,0 1 0,0-1 0,-1 1 0,3 3 0,-4-5 355,0 0 0,1 0 1,-1 0-1,0 0 0,0 0 0,0 0 0,0 0 1,0 1-1,0-1 0,0 0 0,0 0 0,0 0 1,-1 2-1,-7 12-3164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0:55.4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59 124 8064,'-37'-47'2976,"24"34"-2304,5-2-192,8 7-256,0 0-224,3-4-640,7 0 352,3 4-1664,11 8 1120,5 12-4032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0:57.1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156 659 5408,'-11'-3'853,"4"1"-80,0 0 1,-1 0-1,1 1 0,-12-1 1,11 2 1648,7 0-2167,0 0 0,0 0 1,0 0-1,0 0 0,0 0 1,0 0-1,0 0 0,0 0 1,0 0-1,0 1 1,0-1-1,0 0 0,0 1 1,0-1-1,0 1 0,0-1 1,0 2-1,-5 2 42,0 0 0,1 0 0,0 1 0,0 0 1,1 0-1,-1 0 0,1 1 0,0 0 0,1-1 0,-1 1 0,1 1 0,0-1 0,-3 11 0,4-12-214,1 1 0,0-1 0,-1 1 0,2-1 0,-1 1 0,1-1 0,0 1 0,0-1 0,0 1 0,1 0 0,0-1 0,0 1 0,1-1 0,-1 0 0,1 1 0,0-1 0,5 8 0,-6-10-35,1 0-1,0 0 1,0-1 0,1 1-1,-1-1 1,1 1-1,-1-1 1,1 0 0,0 0-1,-1 0 1,1 0-1,0 0 1,0 0-1,1-1 1,-1 0 0,0 0-1,0 0 1,1 0-1,-1 0 1,0 0 0,1-1-1,-1 0 1,1 0-1,-1 0 1,1 0-1,-1 0 1,1-1 0,5-1-1,-1 0 17,-1-1 0,1 0-1,-1 0 1,0 0 0,0-1-1,0 0 1,-1-1 0,1 1-1,-1-1 1,0-1 0,9-9-1,-12 11-32,1 0 0,-1-1 0,0 0-1,0 1 1,0-1 0,-1 0 0,1-1 0,-1 1-1,0 0 1,-1-1 0,1 1 0,-1-1 0,-1 1-1,2-7 1,-3 8-29,1 0 1,0 0-1,-1 0 1,0 0-1,0 0 0,0 1 1,0-1-1,-1 0 1,1 0-1,-1 1 0,0-1 1,0 1-1,0 0 1,-1-1-1,1 1 0,-1 0 1,0 0-1,0 1 0,0-1 1,-6-4-1,3 3-35,-1 0 0,0 1 0,0-1 0,0 1 0,0 1 0,0-1-1,-1 1 1,-7-1 0,-4 1 15,1 0 0,-22 1 0,40 1 61,15 4 80,106 6 171,-72-7-158,76 13-1,-77-8 188,-27-6-96,27 8 0,-42-9-148,-1 1-1,1 0 1,-1 0-1,0 1 1,0-1-1,0 1 1,0 0-1,-1 1 1,8 6 0,-10-9-53,-1 1 1,0 0-1,0 0 1,0 0 0,0 0-1,0 0 1,0 0-1,-1 0 1,1 1 0,-1-1-1,1 0 1,-1 0-1,0 1 1,0-1 0,0 0-1,0 0 1,0 1-1,-1 2 1,-1 7 72,-1-1-1,-4 14 1,5-20-53,-1 2 32,0 0-1,0 0 0,-1 0 0,-7 10 0,9-15-63,6-26 392,0 16-304,4-9-117,1 0 0,1 1 0,12-17 0,-6 11-18,-13 18 32,0-1 0,0 0 0,1 1-1,0 0 1,0 0 0,0 0 0,5-4 0,-8 8-58,7 16 192,-6-11-129,0 0-1,-1 0 0,0 0 1,0 1-1,0-1 1,0 8-1,3 18-32,1-9 119,-4-15-72,0 0 0,1 0 0,3 10 0,-4-15-8,0-1 0,0 1 1,-1-1-1,1 1 0,0-1 1,0 1-1,0-1 0,1 0 0,-1 1 1,0-1-1,0 0 0,1 0 1,-1 0-1,1 0 0,-1 0 1,1-1-1,-1 1 0,1 0 1,2 0-1,-1-1-4,0 1 0,0-1 0,0-1 1,0 1-1,0 0 0,-1-1 0,1 0 0,0 1 0,0-1 0,0 0 1,0-1-1,4-1 0,1-1-27,16-6-41,113-49 22,-98 41 67,51-34 0,-77 42-22,-1 0 0,1 0 0,-2-1-1,0-1 1,0 0 0,-1 0 0,0-1 0,-1 0 0,-1-1 0,12-24 0,-2-7 51,-1-2 1,11-51 0,-25 89-36,52-219-128,-50 205 84,-2 0 0,2-36 0,-5 58 9,1 0 0,-1-1-1,-1 1 1,1 0 0,0-1 0,0 1-1,0 0 1,-1 0 0,1-1-1,0 1 1,-1 0 0,0-2 0,0 3 1,1-1 1,-1 1-1,1 0 1,-1 0-1,1 0 1,-1-1-1,1 1 1,-1 0-1,1 0 1,-1 0-1,1 0 1,-1 0-1,1 0 1,-1 0-1,1 0 1,-1 0 0,1 0-1,-1 0 1,1 1-1,-1-1 1,1 0-1,-1 0 1,1 0-1,-1 1 1,1-1-1,-1 0 1,1 0-1,0 1 1,-1-1-1,1 1 1,0-1-1,-1 1 1,-7 5 17,2 0 1,-1 1 0,1 0-1,0 0 1,0 1 0,0 0-1,1 0 1,1 0 0,-1 0 0,-3 11-1,-5 17 45,-11 44-1,18-57-34,-53 239 1,57-242 19,0 1 0,2-1 0,0 0 1,4 25-1,-2-37-12,0 1-1,0-1 1,1 0 0,0 0-1,1 0 1,0-1 0,5 9 0,5 11 29,-9-19-27,0 1-1,0-1 0,1-1 0,8 9 1,-12-13-24,0-1 16,-1-1 0,0 0-1,1 0 1,-1-1 0,1 1 0,-1 0-1,1 0 1,0-1 0,-1 1 0,1-1 0,0 1-1,-1-1 1,1 0 0,0 0 0,0 0-1,-1 0 1,1 0 0,3 0 0,-1-1 43,0 1 1,0-1-1,0 0 0,0 0 1,0 0-1,6-4 0,-6 2-23,1 0 1,0-1-1,7-8 0,-4 4-31,-1-2-43,-6 9 31,0-1 0,0 1 1,0-1-1,0 1 0,0 0 1,0 0-1,0-1 0,1 1 1,-1 0-1,0 0 0,1 0 1,-1 0-1,1 1 0,-1-1 1,2 0-1,1-2-21,-3 30-138,-3 25 211,0-28-37,3 39 0,-1-61 11,1 0-1,-1 0 1,1 0-1,-1 0 1,1 0-1,0 0 1,0 0 0,1 2-1,-2-4-16,0 0-1,0 0 1,0 0-1,0 0 1,0 0-1,0 0 1,0 0-1,0 0 1,0 0-1,0 0 1,0 0-1,1 0 1,-1 0-1,0 0 1,0 0-1,0 0 1,0 0 0,0 1-1,0-1 1,0 0-1,0 0 1,0 0-1,0 0 1,0 0-1,0 0 1,0 0-1,0 0 1,1 0-1,-1 0 1,0 0-1,0 0 1,0 0-1,0 0 1,0 0-1,0 0 1,0 0 0,0 0-1,0 0 1,0-1-1,0 1 1,0 0-1,0 0 1,1 0-1,-1 0 1,0 0-1,0 0 1,0 0-1,0 0 1,0 0-1,0 0 1,0 0-1,0 0 1,0 0-1,0 0 1,0 0-1,0 0 1,7-6 56,-1 1 0,0 0 0,-1-1 0,1 0 0,4-8 0,17-16-77,-6 11-41,2 0 1,35-21-1,-56 38 57,0 1-1,1 0 1,-1-1-1,0 1 1,1 0-1,0 0 1,-1 0 0,1 1-1,-1-1 1,1 0-1,0 1 1,0 0-1,-1 0 1,1 0 0,0 0-1,4 1 1,-6-1 0,1 1 0,-1 0 0,1-1 0,0 1 0,-1 0 0,0 0 0,1 0 1,-1 0-1,0 1 0,1-1 0,-1 0 0,0 1 0,0-1 0,0 0 0,0 1 0,0-1 0,0 1 1,-1 0-1,1-1 0,0 1 0,-1-1 0,1 1 0,-1 0 0,0 0 0,1 2 0,0 12-24,0 0-1,-2-1 1,1 1-1,-5 19 0,4-25 11,-34 189-65,27-169 119,-2 1 1,-1-1 0,-1-1-1,-23 40 1,34-67-32,-10 17 23,-1 1 1,-1-1 0,0-1-1,-27 28 1,38-45-24,0 1-1,0 0 1,0-1-1,0 1 1,0-1-1,0 0 1,0 1-1,-1-1 1,1 0-1,0 0 1,-1-1-1,1 1 1,-1 0-1,1-1 1,-1 0-1,1 1 1,-1-1-1,1 0 1,-1 0-1,1-1 1,-1 1-1,1 0 1,-1-1-1,1 0 1,-1 1-1,1-1 1,-1 0-1,1 0 1,0 0-1,0-1 1,0 1-1,-1 0 1,1-1-1,0 0 1,1 1-1,-1-1 1,0 0-1,0 0 1,1 0-1,-3-4 1,-6-10 29,1 0 0,0-1 0,-9-25-1,15 35-49,1 0-1,0 0 0,0 1 0,1-2 1,0 1-1,0 0 0,1 0 0,0 0 1,0 0-1,0-1 0,1 1 0,2-9 1,-2 14-3,0 0 1,0 1 0,0-1-1,0 0 1,0 1-1,0-1 1,0 1 0,1-1-1,-1 1 1,1-1-1,-1 1 1,1 0 0,-1 0-1,1 0 1,0 0-1,-1 0 1,1 0 0,0 0-1,0 1 1,0-1-1,0 0 1,0 1 0,-1 0-1,1-1 1,0 1-1,0 0 1,4 0 0,6 1-72,-1 0 0,1 0 0,17 4 0,-23-3 19,141 23-5050,-79-14 878,-36-6-1292,52 1 0,-35-8-99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0:59.6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35 831 4736,'-3'0'232,"0"0"1,1 1-1,-1-1 0,0 1 1,0 0-1,1-1 0,-1 1 1,-9 8 9172,20-8-7843,-5-1-1253,0-1-1,0 0 1,0 0 0,0 0-1,0-1 1,0 1-1,0-1 1,0 1 0,2-4-1,25-21 933,-11 8-672,17-12 502,44-48 1,-64 59-805,0-1 0,-1-1 0,-1 0-1,15-30 1,16-60 288,-10 20-235,-21 55-245,-10 30-23,-1 10-24,-1 14-15,-2-14-10,4 49 149,-2 0 1,-8 79 0,1-102-18,0-1 0,-17 49 0,20-74-116,1 0 0,-1 0-1,1 0 1,-1 0-1,-1 0 1,1-1-1,0 1 1,-1-1 0,1 0-1,-1 1 1,0-1-1,-5 4 1,5-6-9,0 1 1,1-1 0,-1 1-1,0-1 1,0 0-1,0 0 1,0 0 0,0-1-1,0 1 1,0-1-1,0 0 1,0 1 0,0-1-1,0-1 1,0 1-1,0 0 1,0-1 0,-3 0-1,-6-3-78,0 0-1,1 0 1,-1-1-1,1-1 1,-17-10-1,52 15-48,23 2 26,-22 0 163,0-1 0,1-1 0,34-5 0,-10-7 188,-1-1-1,54-24 1,87-49-3,-175 80-242,25-14-64,-30 14 27,1 1 0,-1 1 0,1 0 0,0 0 1,1 1-1,-1 1 0,18-4 0,-27 7 24,-1 0 0,0 0 0,1 0 0,-1 0 0,1 0-1,-1 0 1,0 0 0,1 1 0,-1-1 0,0 0 0,1 1 0,-1-1 0,0 1 0,1 0-1,-1-1 1,0 1 0,0 0 0,0 0 0,2 1 0,-1 0 19,-1 0-1,0 0 1,1 0 0,-1 0 0,0 0-1,0 1 1,0-1 0,0 0 0,-1 0-1,2 5 1,-1 3 52,0 0-1,-1 1 1,0-1 0,-2 14-1,0-12-23,0-1 0,-1 0-1,-1 0 1,-7 19 0,-24 38 166,66-107 17,45-44 0,-76 83-232,8-8-27,0 0-1,0 1 1,0 0-1,1 0 1,0 1 0,13-7-1,-22 12 26,1 1 1,0 0-1,0-1 0,-1 1 0,1 0 1,0 0-1,0 0 0,-1-1 0,1 1 0,0 0 1,0 0-1,-1 0 0,1 0 0,0 0 1,0 0-1,0 1 0,-1-1 0,1 0 1,0 0-1,0 1 0,-1-1 0,1 0 1,1 1-1,-1 0-3,0 0 1,0 0 0,-1 0-1,1 0 1,0 0-1,0 1 1,-1-1 0,1 0-1,-1 0 1,1 0-1,-1 1 1,1 1 0,1 6-19,-1-1 1,-1 1 0,0 13 0,0-15 18,0 31 409,0-36-325,2-3-57,0 0 0,-1 1 0,1-1-1,-1 0 1,1 0 0,-1 0-1,1 0 1,-1-1 0,0 1 0,1 0-1,0-3 1,1 2 30,21-23 61,-11 11-104,1 0 0,16-12 0,-17 15 6,20-13-137,-30 22 92,-1 1-1,1-1 1,0 1 0,0 0 0,0 0-1,0 0 1,0 0 0,0 0 0,0 1-1,4-1 1,-6 1 25,0 0 0,-1 0 0,1 0 1,0 1-1,0-1 0,0 0 0,0 0 0,0 1 0,0-1 0,0 0 0,-1 1 0,1-1 1,0 1-1,0-1 0,-1 1 0,1 0 0,0-1 0,-1 1 0,2 1 0,0 0 4,-1 1-1,0-1 1,0 0-1,0 1 1,0-1-1,0 1 0,1 2 1,-1 4-21,1 0 0,-1 0 1,-1 11-1,0-15 26,0 0 0,1 0-1,-1 0 1,1 0 0,0 0 0,0 0 0,0 0 0,1 0 0,0 0 0,3 6 0,-3-8 13,0-1 0,0 1 0,0-1 0,0 0 0,0 0 0,0 0 0,0 0 0,0-1 0,1 1 0,-1-1 0,1 1 0,0-1 0,-1 0 0,1 0 0,0 0 0,-1 0 0,1 0 0,0-1 0,0 1 0,3-1 0,17 0 5,-1 0 0,0-2 0,0-1 0,0 0 0,41-13 0,-45 9-51,-1 0 1,0-1-1,0-1 0,-1 0 0,28-22 0,3-1 137,-40 27-34,-6 2-78,-5 3-128,1 2 108,-1 1-1,1-1 0,0 0 1,0 1-1,0-1 1,0 1-1,0 0 1,1 0-1,-4 5 1,-1 1-62,-6 4 62,-22 18 0,26-23 30,-1 0-1,1 0 1,1 1-1,-1 0 1,2 1 0,-10 13-1,16-21-17,-1 0 8,1 1-1,0-1 1,-1 1-1,1 0 1,0 0-1,0 0 0,0 3 1,1-6 8,0 1-1,0-1 1,0 0 0,0 1 0,0-1-1,0 1 1,0-1 0,0 0-1,0 1 1,0-1 0,0 0 0,1 1-1,-1-1 1,0 0 0,0 0 0,0 1-1,1-1 1,-1 0 0,0 1 0,0-1-1,0 0 1,1 0 0,-1 1 0,0-1-1,1 0 1,0 1 14,1-1 0,-1 0-1,0 1 1,0-1 0,1 0 0,-1 0 0,0 0-1,0 0 1,1 0 0,-1 0 0,2-1-1,1 0-13,0 0-1,-1 0 0,1 0 0,-1-1 0,1 1 1,-1-1-1,0 0 0,0 0 0,0 0 0,0 0 1,3-4-1,5-4-23,14-18 1,-10 10 4,-5 5-51,0 0-1,9-16 0,-18 28-105,0 21-26,2-1 149,0 1 67,10 32 0,-12-47-2,1 0 0,0 0 1,0 0-1,0-1 0,1 1 1,0-1-1,0 0 0,0 0 0,0 0 1,0 0-1,8 6 0,-9-9-9,0 0 1,0 0-1,0 0 0,-1 0 0,1 0 0,0-1 0,1 1 0,-1-1 0,0 1 0,0-1 0,0 0 0,0 0 0,0 0 0,0 0 0,0 0 0,0-1 0,0 1 1,0 0-1,0-1 0,3-1 0,5-2 29,0 0 0,18-11 0,-12 6-8,14-6-27,-1-1 0,-1-1 1,-1-2-1,0 0 1,-2-2-1,0-1 0,-2-1 1,24-28-1,-21 15-8,-2-1 0,35-72 0,26-90-13,-52 120 24,-28 66-31,0-1 1,-1 0-1,0 0 1,2-18-1,-6 32 16,0-1 0,0 0 0,0 0 0,0 1-1,0-1 1,0 0 0,0 0 0,0 1 0,0-1 0,0 0 0,0 0 0,-1 0-1,1 1 1,0-1 0,0 0 0,-1 1 0,1-1 0,0 0 0,-1 1-1,1-1 1,-1 0 0,0 0 0,0 1 2,1 0 0,-1-1-1,0 1 1,1 0 0,-1 0 0,0 0-1,1 0 1,-1 0 0,0 0 0,1 0-1,-1 0 1,0 0 0,1 0 0,-1 0-1,0 0 1,1 0 0,-1 1 0,0-1-1,1 0 1,-1 0 0,1 1 0,-1-1-1,0 0 1,1 1 0,-1-1 0,1 1-1,-2 0 1,-3 4-18,1 0-1,-1 0 1,1 1 0,0-1-1,0 1 1,0 0 0,1 0 0,-4 12-1,2-8 3,-61 150-164,25-57 130,38-94 59,-50 130 140,47-118-111,1 0 0,1 0 1,0 1-1,0 39 1,4-38-5,1 0 0,9 45-1,-7-57-1,0-1 0,0 1 0,0-1 0,2 0 0,-1 0 0,1 0 0,1-1 0,8 13 0,-12-19-4,1 0 0,-1 0 0,1-1-1,0 1 1,0-1 0,0 1 0,0-1 0,0 0 0,0 0-1,1 0 1,-1-1 0,7 3 0,-7-3-8,1-1 0,-1 0 0,0 1 0,1-1 0,-1 0 0,0-1 0,0 1 0,1 0 0,-1-1 0,0 0 0,0 0-1,0 0 1,1 0 0,4-3 0,2-2 9,0 0 1,0-1-1,-1 0 0,1-1 0,-2 0 0,1 0 0,8-12 0,48-70-46,-37 46 55,33-75 0,10-51 92,-52 121-117,-8 21 18,28-75-131,-33 84 75,-1 0-1,0 1 1,1-28-1,-5 44 26,-1 1-1,0-1 0,0 0 0,0 0 1,0 1-1,0-1 0,0 0 1,0 0-1,-1 0 0,1 1 0,-1-1 1,1 0-1,-1 1 0,0-1 0,0 0 1,1 1-1,-1-1 0,0 1 1,0-1-1,-1 1 0,1 0 0,0 0 1,-3-3-1,3 4-3,-1-1 0,0 1-1,1-1 1,-1 1 0,0-1 0,1 1 0,-1 0 0,0 0-1,0 0 1,1 0 0,-1 0 0,0 0 0,0 1 0,1-1 0,-1 1-1,0-1 1,1 1 0,-1-1 0,0 1 0,1 0 0,-1 0-1,1 0 1,-3 2 0,0 0 7,0 0 0,0 1 1,0 0-1,0 0 0,1 0 0,0 0 0,0 0 0,0 1 1,0-1-1,1 1 0,-4 9 0,-1 6 55,-6 34 1,8-33-41,-26 145 142,29-146-159,1-1 0,1 1 0,0 0-1,2 0 1,0-1 0,7 31 0,-6-42-17,0 0 0,1-1 0,-1 1-1,1 0 1,1-1 0,-1 0 0,1 0 0,1 0 0,-1-1 0,1 0 0,0 0 0,1 0 0,-1-1 0,1 0 0,0 0 0,0 0-1,13 5 1,2 0-1255,1-2-1,0 0 0,0-1 1,46 7-1,-40-9-254,-4 0-2911,38 1 0,-54-5 3691,-1-1 1,0-1 0,1 0-1,-1 0 1,1-1-1,-1 0 1,0 0 0,11-5-1,-1-3-613,-1 0 0,25-18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1:01.2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19 751 3552,'-1'0'117,"0"1"0,1 0 0,-1-1 0,0 1 0,0 0 0,1-1 0,-1 1 0,0-1 0,0 1 0,0-1 0,0 0 0,0 1 0,0-1 0,0 0 0,1 1 0,-1-1 0,-2 0 0,1 0 1307,9 7 2432,2-1-2298,-5-3-1119,-1-1 0,1 1-1,-1-1 1,1 0 0,0-1 0,0 1 0,0-1-1,0 1 1,0-1 0,0 0 0,0-1 0,0 1 0,8-1-1,3-2 344,1 0 0,-1-1 0,30-11 0,42-22 295,-82 33-1031,10-4 25,-1 0 1,-1-2-1,1 0 1,-2 0-1,1-1 1,-1-1-1,-1 0 1,14-16-1,-13 11 26,0-1 1,0 0-1,-2-1 0,0 0 0,15-38 1,-23 49-100,0 0 0,0 1 0,0-1 0,-1 0 1,1-10-1,-15 49 50,3 1-56,1 2 0,2-1 0,-3 37 0,10-65 23,0 0 0,0 0 1,0 0-1,1 0 0,0 0 0,0 0 1,1 0-1,0-1 0,0 1 0,0 0 1,0-1-1,1 1 0,4 5 0,-5-8 12,0-1 0,-1 0 0,1 0 0,0 0 0,0 0 0,0 0 0,0 0 0,0-1 0,1 1 0,-1-1 0,1 1 0,-1-1 0,1 0 0,-1 0 0,1 0 0,-1 0 0,1-1 0,0 1 0,0-1 0,-1 1 0,1-1 0,0 0 0,0 0 1,-1 0-1,1-1 0,0 1 0,0-1 0,-1 1 0,1-1 0,3-1 0,0-1 22,-1 1 0,-1-1 0,1 0 0,0 0-1,-1-1 1,1 0 0,-1 1 0,0-1 0,0-1 0,0 1 0,-1 0 0,4-7 0,6-11 102,15-35-1,-19 38-133,195-391 69,-183 371-176,38-85 137,-53 102 8,-7 13-97,1 8 35,-1 1 0,1 0 1,0 0-1,0 0 0,0 0 0,0 0 1,-1 0-1,1 0 0,0-1 0,0 1 1,0 0-1,-1 0 0,1 0 0,0 0 0,0 0 1,0 0-1,-1 0 0,1 0 0,0 0 1,0 0-1,0 0 0,-1 0 0,1 0 1,0 0-1,0 0 0,0 0 0,0 1 1,-1-1-1,1 0 0,0 0 0,0 0 1,0 0-1,0 0 0,-1 0 0,1 0 0,0 1 1,0-1-1,0 0 0,-4 4 12,0 0 0,0 0-1,1 0 1,-1 1 0,1-1 0,1 1-1,-1 0 1,-2 5 0,-9 21-43,1 1 0,2 1 1,1 0-1,-6 40 0,4-20-2,-110 483 66,98-437 300,-72 184-1,77-245-31,18-36-260,-1 0 0,1 0 0,0 0 0,-1 0 0,1-1 1,-1 1-1,1-1 0,-1 1 0,0-1 0,0 1 0,1-1 1,-1 0-1,0 0 0,0 0 0,0 0 0,-3 1 1,4-2-27,0 0 1,1 0 0,-1 0 0,0 0-1,0 0 1,0 0 0,1-1 0,-1 1 0,0 0-1,0 0 1,0-1 0,1 1 0,-1 0-1,0-1 1,0 1 0,1-1 0,-1 1 0,0-1-1,1 1 1,-1-1 0,1 1 0,-1-1 0,1 0-1,-1 1 1,1-1 0,-1 0 0,1 1-1,-1-1 1,1 0 0,0 0 0,0 1 0,-1-1-1,1-2 1,-2-2 19,1 0 0,0 0-1,1-1 1,-1-5 0,1-4-44,1-1-1,0 1 1,1 0 0,1-1-1,0 1 1,1 0 0,1 0 0,0 1-1,8-15 1,-5 12-14,1 1-1,1 0 1,0 0 0,1 1-1,1 0 1,0 1 0,18-16-1,-17 20-45,1 0-1,0 1 1,0 0-1,0 1 0,1 1 1,0 0-1,32-8 0,3 2-1665,60-6-1,-104 18 1543,15-3-1787,0 1 0,1 1 0,-1 1-1,39 3 1,-57-1 1440,1-1-1,0 1 1,-1 0-1,1 0 1,4 3-1,7 7-4801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1:01.5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87 5632,'-31'-27'2112,"31"19"-1664,5-4-96,0 4-544,8 0 32,5 0-1344,-1-1 832,14 3-2688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1:07.5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277 40 3488,'0'-2'276,"0"1"1,0 0-1,1 0 1,-1 0-1,0 0 0,0-1 1,1 1-1,-1 0 1,0 0-1,1 0 0,-1 0 1,1 0-1,0 0 1,-1 0-1,1 0 0,0 0 1,-1 0-1,1 0 1,0 0-1,0 1 0,0-1 1,0 0-1,0 1 1,1-2-1,11-11 9367,-17 13-8189,-7 3-1046,-6 14-200,0 1 0,2 1 0,-25 36 0,4 7 50,-39 88 1,30-57-141,36-75-70,0 1 2,-9 20 0,16-33-54,1-1 1,-1 1 0,1-1-1,0 1 1,0 0-1,0 0 1,1-1 0,1 10-1,-1-13 32,0-1-1,0 1 1,1-1 0,-1 1-1,1-1 1,0 1 0,-1-1-1,1 0 1,0 1-1,0-1 1,0 0 0,0 0-1,0 0 1,0 0-1,0 0 1,0 0 0,0 0-1,1 0 1,-1 0-1,0 0 1,1 0 0,-1-1-1,0 1 1,4 0-1,2 1 94,0 0 0,1 0-1,13 0 1,-18-2-104,43 3 50,0-3 0,0-1 0,1-2 0,71-16 1,-111 18-268,31-9-4384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1:07.9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19 164 7136,'-18'-20'2656,"23"13"-2080,8-13-160,0 12 1824,6-4-1312,7-1 992,16 1-1153,6 1 385,7 2-672,-5 1-544,-2 0 0,-7 5-32,-6-1 96,-3-1-448,-1 2 256,1-2-3295,-5-2 1919,1-1-3168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2:0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62 5408,'-3'-2'403,"0"0"-1,-1 1 1,1-1 0,-1 1 0,1 0 0,-1 0 0,1 0-1,-1 0 1,-4 0 0,-10 1 9254,25 0-8948,92-1 4850,48-6-4313,-25-11-1544,-91 14-1732,-21 3-1251,0 0-3636,-20-16-2684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1:08.5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206 3 6400,'-4'-2'2934,"4"3"-2662,1 0 0,-1 0 0,1 0 0,-1 0 0,1 0 0,-1 0 0,0 0-1,1 0 1,-1 0 0,0 0 0,0 1 0,0 0 0,-1 14 797,-1 0-1,0-1 1,-1 0 0,-7 18-1,1 3-390,-84 286 2362,21-138-1851,71-181-1162,-1 2 28,0-1 1,0 1-1,0 0 0,1 0 1,0 0-1,0 0 0,-1 6 1,17-19-136,59-64-323,-7 6 310,-49 49 12,-13 12 48,0 0 0,0 1-1,0-1 1,0 1 0,1 0 0,-1 1-1,9-5 1,-13 8 37,0 0 1,0 0 0,0-1-1,0 1 1,0 0-1,0 0 1,0 0-1,0 0 1,0 0-1,0 0 1,0 1-1,0-1 1,0 0-1,0 0 1,0 1-1,0-1 1,0 1-1,0-1 1,0 1-1,0-1 1,-1 1-1,1 0 1,0-1-1,0 1 1,0 0-1,-1-1 1,1 1-1,0 0 1,-1 0-1,1 0 1,-1 0-1,1 0 1,-1 0-1,1 0 1,-1 1-1,2 2 83,0 1-1,-1 0 1,1-1-1,-1 1 1,0 0-1,0 5 1,-2 45 600,0-40-525,1 1 0,3 28 0,-2-42-296,-1 0-1,1 0 0,-1 0 0,1 0 1,0-1-1,-1 1 0,1 0 1,0-1-1,0 1 0,0-1 1,1 1-1,-1-1 0,0 1 1,1-1-1,-1 0 0,0 1 1,1-1-1,0 0 0,-1 0 0,1 0 1,0 0-1,-1-1 0,1 1 1,0 0-1,0-1 0,0 1 1,-1-1-1,5 1 0,4 0-1576,1-1 1,-1 0-1,1 0 0,12-3 0,5 1-2143,17 0-2377,-24-1 8468,-1-4 4717,13-8 657,-13 1-6257,-16 10-1257,0 0-1,0 0 1,-1 0 0,0-1-1,1 0 1,-1 1 0,-1-1-1,1 0 1,-1-1 0,0 1-1,0 0 1,-1-1 0,1 1-1,-1-1 1,0 1 0,-1-1-1,1 1 1,-1-1 0,0 0-1,-1 1 1,1-1 0,-1 1-1,-2-8 1,3 13-78,0-1 1,0 0-1,-1 0 0,1 1 1,0-1-1,0 1 1,-1-1-1,1 0 0,0 1 1,-1-1-1,1 1 0,-1-1 1,1 1-1,-1-1 0,1 1 1,-1-1-1,1 1 1,-1-1-1,1 1 0,-1 0 1,0-1-1,1 1 0,-1 0 1,1-1-1,-1 1 1,0 0-1,1 0 0,-1 0 1,0 0-1,1 0 0,-1 0 1,0 0-1,0 0 0,1 0 1,-1 0-1,0 0 1,1 0-1,-1 0 0,0 0 1,1 1-1,-1-1 0,0 0 1,1 0-1,-1 1 0,1-1 1,-1 1-1,1-1 1,-2 1-1,-3 3 73,0 1 0,0-1 0,0 1-1,-5 7 1,4-5 185,-3 3 41,0 0 0,1 0 0,1 1 0,0 0 0,-9 18 0,15-26-240,-1 1 0,1 0-1,0-1 1,0 1 0,0 0-1,1 0 1,-1 0-1,1 0 1,0 0 0,0 4-1,1-6-42,-1 1-1,1-1 1,0 0-1,-1 1 0,1-1 1,0 0-1,0 1 0,1-1 1,-1 0-1,0 0 1,1 0-1,-1 0 0,1 0 1,0-1-1,0 1 1,-1 0-1,4 1 0,0 0-15,-1-1 0,1 0 0,-1 0 0,1 0 0,0 0 0,-1-1 0,1 0 0,0 0-1,0 0 1,0 0 0,0-1 0,6 0 0,10-1-471,34-7-1,-27 4-279,3 0-1111,84-13-4122,-34-2-2680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1:09.3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9 141 5632,'-8'-26'9877,"12"42"-8657,-1 1 0,1 25 0,2 12 0,29 113 577,-30-137-1374,-4-24-242,0 1 0,0-1 1,0 0-1,1 1 0,0-1 0,0 0 0,6 11 0,-7-16 395,7-8 187,6-12-449,-2 0 0,0-1 0,17-37 0,-5 7-226,31-62 96,19-38-304,-63 126-152,-10 21-27,0 0-1,0 0 0,1 0 0,-1 0 0,1 0 0,-1 0 0,1 0 0,0 0 1,0 0-1,0 1 0,1-1 0,-1 1 0,6-5 0,-8 7 100,1 0-1,0 0 0,-1 0 0,1 0 1,0 0-1,-1 0 0,1 0 1,0 0-1,-1 0 0,1 0 0,0 0 1,-1 0-1,1 1 0,0-1 1,-1 0-1,1 0 0,0 1 0,-1-1 1,1 0-1,-1 1 0,1-1 0,-1 1 1,1-1-1,-1 1 0,1-1 1,-1 1-1,1-1 0,-1 1 0,0-1 1,1 1-1,-1-1 0,1 2 1,12 20-5176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1:09.8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88 162 6400,'-7'0'777,"5"-1"-583,1 1 0,-1 0-1,0 0 1,0 0-1,0 0 1,0 0 0,0 0-1,1 1 1,-1-1-1,0 1 1,0-1 0,0 1-1,-3 2 2443,14-4 196,-3 0-2595,-1-1 0,1 0 0,-1 0 1,0-1-1,0 1 0,0-1 0,0 0 0,0-1 0,0 1 0,-1-1 0,0 0 0,0 0 0,0 0 0,0 0 0,4-7 0,-5 7-149,-1 0-1,1-1 0,-1 1 0,0-1 1,0 1-1,-1-1 0,1 0 0,-1 1 0,0-1 1,0 0-1,0 0 0,-1 0 0,0 0 1,0 0-1,0 0 0,-1 0 0,1 0 0,-3-5 1,3 9-55,0 0 1,-1 0 0,1 1 0,-1-1-1,1 0 1,-1 0 0,1 0 0,-1 1-1,1-1 1,-1 0 0,0 1 0,1-1-1,-1 0 1,0 1 0,1-1-1,-1 1 1,0-1 0,0 1 0,0 0-1,0-1 1,1 1 0,-1 0 0,0 0-1,0-1 1,0 1 0,0 0 0,0 0-1,0 0 1,0 0 0,0 0-1,0 0 1,1 0 0,-1 1 0,0-1-1,0 0 1,0 0 0,0 1 0,-1 0-1,-5 1 223,1 1-1,0 0 0,-11 6 0,17-9-250,-7 5 146,0-1-1,0 2 1,0-1 0,1 1 0,0 0-1,0 0 1,0 0 0,1 1 0,0 0-1,1 0 1,-1 0 0,1 1 0,-3 8-1,5-10-41,0-1 0,0 1 0,1 0 0,0 0 0,0-1 0,1 1-1,-1 0 1,1 0 0,1 0 0,-1 0 0,1 0 0,0 0 0,0 0 0,1-1-1,-1 1 1,1-1 0,1 1 0,-1-1 0,5 8 0,-1-3 25,1 0 0,0 0 0,1-1 0,0 0-1,1 0 1,-1-1 0,17 12 0,-20-17-106,0 1-1,0-1 0,1-1 0,-1 1 1,1-1-1,0 0 0,-1 0 1,1-1-1,0 1 0,0-1 0,0 0 1,0-1-1,0 0 0,0 0 1,0 0-1,0-1 0,7-1 0,-3 0-64,2-1-411,0 0 0,15-6 1,-23 8-384,-1-1 1,1 0-1,-1 0 1,0 0-1,1-1 1,3-3-1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1:10.6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336 8 6400,'-16'-8'15006,"5"9"-15250,-80 18 3501,35-6-2461,37-9-390,0 0-1,-30 13 0,44-15-344,1 0-1,-1 0 0,1 0 1,-1 1-1,1 0 0,0 0 1,0 0-1,0 0 0,1 0 1,-1 1-1,1 0 0,0 0 1,-1 0-1,2 0 0,-5 8 1,5-8-28,1-1 28,-1 1 1,1-1 0,0 1 0,0 0 0,-1 6 0,2-9-32,0 0-1,0 0 0,0 0 1,1 1-1,-1-1 1,0 0-1,0 0 1,1 0-1,-1 0 1,1 0-1,-1 0 1,1 0-1,-1 0 1,1 0-1,-1 0 1,1 0-1,0 0 1,0 0-1,0-1 0,-1 1 1,1 0-1,0 0 1,0-1-1,1 1 1,2 1 28,0 0 0,1 0 0,-1-1 0,0 0 0,1 0 0,-1 0 0,1 0 0,-1-1 0,1 1 0,5-2 0,51-4 82,-47 3-92,19-2-41,105-7-211,-77 3 455,-60 8-219,-1-1-276,0 1 226,0 0 0,0 0-1,-1 0 1,1 0 0,0 0 0,0 0 0,0-1 0,0 1 0,0 0 0,0 0 0,0 0 0,0 0 0,-1-1 0,1 1 0,0 0 0,0 0 0,0 0-1,0 0 1,0-1 0,0 1 0,0 0 0,0 0 0,0 0 0,0 0 0,0-1 0,0 1 0,0 0 0,0 0 0,19-2-75,-1 0 0,32-7-1,0-1-2197,-44 9 2427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1:11.9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221 18 8320,'-35'-16'2672,"34"16"-2616,1 0 1,-1-1 0,1 1-1,-1 0 1,1 0 0,-1 0-1,0 0 1,1 0 0,-1 0-1,1 0 1,-1 0 0,1 0-1,-1 0 1,1 0-1,-1 0 1,0 0 0,1 0-1,-1 0 1,1 1 0,-1-1-1,1 0 1,-1 0 0,1 1-1,-1-1 1,1 0 0,-1 1-1,1-1 1,0 0 0,-1 1-1,1-1 1,-1 1 0,1-1-1,0 0 1,0 1 0,-1-1-1,1 2 1,-5 20 2110,4-14-1198,-19 121 3780,4 63-2667,7-65-1196,6-91-688,-5 37 132,5 143 0,5-190-374,-2-19-540,0 1 1,0-1-1,1 0 0,1 0 0,2 10 1,3-30-8433,-5 8 8293,-1 0 0,0-1 0,0 1 0,-1-1 0,0 1 0,0-11 0,-1 7 555,-1 1 0,0 0 0,0 0 0,-6-14 0,3 10 1290,-1 1 1,-1-1-1,0 1 0,0 0 0,-1 1 0,-15-16 1,-23-14 6471,47 39-7430,0 1-1,0-1 1,0 1-1,0 0 1,0-1-1,-1 1 1,1 0-1,0-1 1,0 1 0,0 0-1,0 0 1,0 0-1,0 0 1,1 0-1,56-5 1149,-12 3-698,65-12-1,-66 7-578,66-2-1,-101 9 59,-6 0-44,0-1 1,0 1-1,0 1 0,-1-1 0,6 1 0,-8-1-41,0 1 0,-1-1 0,1 0 0,0 0-1,-1 1 1,1-1 0,-1 0 0,1 1 0,-1-1-1,1 0 1,-1 1 0,1-1 0,-1 1 0,1-1 0,-1 1-1,1-1 1,-1 1 0,0-1 0,1 1 0,-1 0-1,0-1 1,1 1 0,-1-1 0,0 1 0,0 0 0,0-1-1,0 1 1,0 0 0,1-1 0,-1 1 0,0 0-1,-1-1 1,1 1 0,0 0 0,0-1 0,0 2 0,-1 3 38,-1-1 0,1 1 0,-1-1 0,0 1 0,0-1 0,0 0 0,-1 1 0,1-1 0,-7 7 0,-4 2 29,-17 16 0,6-7 2,12-10-49,1 1 0,1 0-1,0 0 1,0 1-1,-14 29 1,24-42-26,-1 0 1,1 1-1,-1-1 1,1 0-1,-1 0 1,1 0-1,0 1 1,0-1-1,0 0 1,0 0-1,0 1 1,0-1-1,0 0 1,0 0-1,0 1 1,0-1-1,1 0 1,-1 0-1,0 1 1,1-1-1,-1 0 1,1 0-1,0 0 1,-1 0-1,1 0 1,0 0 0,0 0-1,-1 0 1,3 2-1,-1-2 17,0 0 0,-1 1-1,1-1 1,0 0 0,0 0 0,0-1 0,0 1-1,0 0 1,1 0 0,-1-1 0,0 0 0,0 1-1,0-1 1,1 0 0,-1 0 0,3 0-1,5-2 36,0 0 0,0 0-1,0-1 1,0 0-1,-1-1 1,1 0-1,-1 0 1,0-1-1,13-9 1,-17 11-43,-1 0 0,0-1 0,0 1 0,0-1 0,0 0 0,-1 0 0,0 0 1,1-1-1,-1 1 0,-1-1 0,1 1 0,-1-1 0,0 0 0,0 0 0,0 0 0,0 0 0,-1-1 1,0 1-1,0-10 0,-1 12-17,0-1 0,0 0 1,-1 0-1,0 0 0,0 0 1,0 0-1,0 1 0,0-1 1,-1 0-1,0 1 0,0-1 1,0 1-1,0 0 0,0 0 1,-6-6-1,8 9 4,-1-1 0,0 0-1,1 0 1,-1 0 0,0 0-1,1 0 1,-1 0 0,1 0 0,-1 0-1,1 0 1,0 0 0,-1 0 0,1 0-1,0-1 1,0 1 0,0 0 0,0 0-1,0 0 1,0 0 0,0 0-1,0 0 1,0-1 0,1 1 0,-1 0-1,0 0 1,1 0 0,-1 0 0,1 0-1,-1 0 1,1 0 0,-1 0-1,1 0 1,0 0 0,-1 0 0,1 1-1,0-1 1,0 0 0,0 0 0,0 1-1,0-1 1,0 0 0,1 0 0,5-3-18,1 0 0,-1 0 0,1 1 1,12-4-1,-10 4-56,6-3 54,0 1-1,0 1 1,0 1-1,1 0 1,17-1-1,-27 4 36,-1 0-1,1 0 0,0 0 1,-1 1-1,1 0 1,-1 0-1,1 1 1,-1 0-1,1 0 0,-1 0 1,0 1-1,0 0 1,0 0-1,-1 1 1,8 5-1,-5-2-26,-1 1 1,0-1-1,0 1 0,-1 1 1,0-1-1,5 11 1,23 57-56,-29-63 116,-5-11-20,1-1 0,-1 0 0,1 0 0,0 1 0,-1-1 0,1 0 0,0 0 0,0 0 0,0 0 0,-1 0 0,1 0 1,0 0-1,0 0 0,1-1 0,-1 1 0,0 0 0,2 0 0,-2 0-6,0-1 0,0 0 1,0 0-1,0 0 0,0 0 1,0 0-1,-1-1 0,1 1 0,0 0 1,0 0-1,0-1 0,0 1 0,0 0 1,0-1-1,-1 1 0,1-1 1,0 1-1,0-1 0,-1 1 0,1-1 1,0 0-1,-1 1 0,1-1 0,-1 0 1,1 1-1,-1-1 0,1 0 1,-1 0-1,1-1 0,63-115-154,-37 61 173,44-70 0,-63 115-142,0 0 1,16-16 0,-24 26 92,1 1 1,0-1-1,-1 0 1,1 1-1,0-1 1,0 0-1,-1 1 1,1-1-1,0 1 1,0-1-1,0 1 1,0-1-1,0 1 1,0 0-1,0 0 1,0-1 0,0 1-1,0 0 1,0 0-1,0 0 1,0 0-1,1 0 1,-1 1 2,1-1 0,-1 1 0,0-1 1,0 1-1,0 0 0,0 0 0,0-1 1,0 1-1,0 0 0,0 0 0,-1 0 1,1 0-1,0 0 0,0 0 0,0 2 1,3 4-1,-1 1 1,0 0-1,0 0 1,1 10-1,-3-17 6,3 18-17,-1 0 0,-1 0 1,0 0-1,-2 0 0,0 1 0,-1-1 0,-3 21 0,2-28 37,-1 0-1,0 0 1,0 0-1,-1 0 0,-1 0 1,0-1-1,0 0 0,-1 0 1,-1-1-1,0 1 1,0-1-1,-10 9 0,15-16 5,-1-1-1,0 1 1,0-1-1,0 0 0,0 0 1,0 0-1,0 0 1,-1-1-1,1 1 0,0-1 1,-1 0-1,1 0 1,-1 0-1,0 0 0,1-1 1,-1 1-1,-5-1 1,6-1-8,0 1 1,0-1-1,0 1 1,0-1-1,0 0 1,0 0-1,0 0 1,0-1-1,0 1 1,1-1-1,-1 1 1,1-1-1,-1 0 1,1 0-1,0 0 1,0 0-1,-1-1 1,2 1-1,-1 0 1,-3-6-1,4 6-20,0 0 0,-1 0 0,1 0 0,1 0 0,-1 0 0,0 0-1,0 0 1,1 0 0,-1 0 0,1-1 0,0 1 0,-1-4 0,2 4-8,-1 1 1,1 0 0,-1 0 0,1 0 0,-1-1 0,1 1 0,0 0 0,-1 0 0,1 0 0,0 0 0,0 0 0,0 0 0,0 1 0,0-1 0,0 0 0,0 0 0,0 1 0,0-1-1,0 1 1,1-1 0,-1 1 0,0-1 0,0 1 0,0-1 0,2 1 0,15-4-42,1 0-1,-1 1 1,32-1-1,57 6-322,-87-1 214,138 15-6942,-109-8 113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1:13.2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414 46 5216,'-1'-9'1089,"0"8"-993,1 0 0,0 1 0,0-1 1,0 0-1,-1 1 0,1-1 0,0 0 0,0 0 1,0 1-1,0-1 0,0 0 0,0 0 1,1 1-1,-1-1 0,0 0 0,0 0 0,1 1 1,-1-1-1,1-1 0,-1 2 32,0 0 0,1 0 0,-1 0 0,0-1 0,1 1 0,-1 0 0,0 0 0,1-1 0,-1 1 0,0 0 0,0-1 0,1 1 0,-1 0 0,0-1 0,0 1 0,0 0 0,0-1 0,1 1 0,-1-1 0,0 1 0,0 0 0,0-1 0,0 1 0,0-1 0,0 1 0,0 0 0,0-1 0,0 1 0,0 0 0,0-1 0,0 1 0,0-1 0,0 1 0,-1 0 0,1-1 0,0 1 0,0 0 0,0-1 0,-1 1 0,1 0 0,0-1 0,0 1 0,-1 0 0,1-1 0,0 1 0,0 0 0,-1 0 0,1-1 0,0 1 0,-1 0 0,1 0 0,-1 0 0,1 0 0,0-1 0,-1 1 0,-1-1 89,1 1-1,-1-1 1,1 1-1,-1 0 1,1-1-1,-1 1 1,0 0-1,1 0 1,-1 0-1,1 0 1,-1 0-1,1 0 1,-1 0-1,-3 1 1,-16 10 687,0 0 1,-29 21 0,3-2-174,-1-2-280,-43 27 331,77-46-657,0 1-1,2 1 1,-1 0-1,-13 15 1,23-21-81,-1-1 0,1 1 0,0-1 0,1 1 1,-1 0-1,1 0 0,0 0 0,-2 6 0,4-10-22,-1 1 0,1-1-1,0 0 1,0 0 0,-1 1 0,1-1 0,0 0-1,0 0 1,1 1 0,-1-1 0,0 0 0,0 0-1,0 1 1,1-1 0,-1 0 0,1 0 0,-1 0-1,1 0 1,-1 0 0,1 1 0,0-1 0,-1 0-1,1 0 1,0-1 0,0 1 0,0 0-1,0 0 1,0 0 0,0 0 0,0-1 0,0 1-1,0 0 1,0-1 0,0 1 0,0-1 0,1 0-1,-1 1 1,0-1 0,0 0 0,3 1 0,4 0 112,1-1 1,-1 0-1,1 0 1,-1 0-1,0-1 1,16-4-1,-7 1 27,-1-1 0,22-9 0,-23 7-135,-1-1 1,0-1-1,-1 0 1,0 0-1,0-1 1,19-20-1,-17 13-68,-1 0-1,0-1 1,-1 0-1,12-24 1,-23 39 37,-1 0-1,1 0 1,0 0 0,0 1-1,1-1 1,2-3 0,-4 6-3,-1 0 1,0 0-1,1 1 1,-1-1-1,0 0 0,0 0 1,1 0-1,-1 1 1,0-1-1,0 0 1,1 1-1,-1-1 1,0 0-1,0 0 1,0 1-1,0-1 1,1 0-1,-1 1 1,0-1-1,0 0 1,0 1-1,0-1 1,0 0-1,0 1 1,0-1-1,0 1 1,2 33-137,-2-24 148,0 0-1,3 14 1,2 3 123,-4-20-46,0 0 1,0-1 0,4 13-1,-4-17-50,0 1-1,1-1 1,-1 0-1,0 0 1,1 1 0,-1-1-1,1 0 1,0 0-1,-1-1 1,1 1-1,0 0 1,0-1-1,1 1 1,1 1 0,0-2-2,0 1 0,-1-1 0,1 0 0,0 0 1,0 0-1,0 0 0,0-1 0,0 1 0,0-1 1,0 0-1,0-1 0,-1 1 0,1-1 1,8-1-1,5-3 53,0-1 1,17-8 0,-1 2-12,0 0-67,90-29-145,-97 35 99,-1 0 1,51-5-1,-72 11 49,0-1 0,0 1 0,0 0-1,1 0 1,-1 1 0,0-1 0,0 1-1,0 0 1,0 0 0,0 0-1,0 0 1,0 1 0,0 0 0,0 0-1,-1 0 1,1 0 0,-1 0 0,1 1-1,-1-1 1,0 1 0,0 0-1,3 4 1,-3-3 28,45 48 314,-42-47-281,-1 1 0,1-1 0,0-1 0,1 0 0,-1 1 0,1-2 0,8 4 0,-11-6-39,0 0 1,0 0-1,0-1 1,1 0-1,-1 1 0,0-2 1,0 1-1,0 0 0,0-1 1,0 0-1,0 0 1,0 0-1,0 0 0,5-3 1,4-2-14,0 0 1,21-15 0,-20 12-9,0-1 1,22-20 0,-32 26 11,0 0 0,-1-1 0,1 1 0,-1-1 0,0 0 0,0 0 0,0 0 0,-1-1 0,0 1 0,0 0 0,3-12 0,-5 17-24,0-1-1,0 0 0,0 1 0,1-1 1,-1 0-1,0 1 0,0-1 0,0 0 1,0 1-1,0-1 0,0 1 0,-1-1 1,1 0-1,0 1 0,0-1 0,0 0 1,-1 1-1,1-1 0,0 1 0,0-1 1,-1 0-1,1 1 0,-1-1 0,1 1 1,0-1-1,-1 1 0,1 0 0,-1-1 1,1 1-1,-1-1 0,0 1 0,1 0 1,-1-1-1,1 1 0,-1 0 0,0 0 1,1-1-1,-1 1 0,1 0 0,-1 0 1,0 0-1,1 0 0,-1 0 0,0 0 1,1 0-1,-1 0 0,0 0 0,-2 0-10,1 1-1,-1-1 0,1 0 1,0 1-1,0 0 0,-1 0 1,1-1-1,0 1 0,0 0 1,0 1-1,0-1 0,-2 2 0,1 0 39,0-1 0,0 1 0,1 0 0,0 0 0,-1 0 0,1 0 0,0 1 0,1-1 0,-1 1 0,0-1 0,1 1 0,0-1 0,0 1 0,0 0 0,0 0 0,1-1 0,-1 9 0,2-9-6,-1 0 0,0 0 1,1 0-1,0 0 0,0 0 0,0-1 1,0 1-1,0 0 0,1 0 1,-1 0-1,1-1 0,0 1 0,-1-1 1,1 0-1,0 1 0,1-1 0,-1 0 1,0 0-1,1 0 0,-1 0 1,1-1-1,4 3 0,4 1-199,1 0-1,-1-1 0,1 0 1,24 4-1,53 1-3302,-46-5-298,12 1-606,2 3-4160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1:16.9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215 603 8320,'-3'-2'488,"0"0"0,0 1 0,0-1 0,0 1 0,0 0 0,0 0 0,0 0 0,0 0 0,0 0 0,0 1 0,-1-1 0,1 1 0,0 0 0,0 0 0,-1 0 0,1 0-1,-4 1 1,-4 2 283,0 0 0,0 0-1,0 1 1,0 0-1,-13 7 1,16-6-567,0-1 0,0 1 0,1 0 0,0 1 0,0-1 0,0 1 0,-7 9 0,13-14-178,0 0 0,0 0-1,0 0 1,1 0 0,-1 0 0,0 0-1,1 0 1,-1 0 0,1 0-1,-1 1 1,1-1 0,-1 0-1,1 0 1,0 1 0,-1-1 0,1 0-1,0 0 1,0 1 0,0-1-1,0 0 1,0 1 0,1-1-1,-1 0 1,0 0 0,1 1 0,-1-1-1,0 0 1,1 0 0,-1 0-1,1 1 1,0-1 0,-1 0 0,1 0-1,0 0 1,0 0 0,0 0-1,0 0 1,0 0 0,0-1-1,0 1 1,0 0 0,0 0 0,0-1-1,0 1 1,2 0 0,4 2 108,1 1 1,0-2-1,-1 1 1,1-1-1,14 2 1,-9-2-14,-1-1 1,1 0-1,-1-1 1,1 0-1,0-1 0,-1-1 1,1 0-1,23-7 1,-31 7-99,-1 1-1,1-1 1,0 0 0,-1 0 0,0-1 0,1 1-1,-1-1 1,0 0 0,0 0 0,-1-1-1,1 1 1,-1-1 0,1 0 0,-1 1-1,0-2 1,-1 1 0,1 0 0,-1 0-1,1-1 1,-1 1 0,-1-1 0,1 0 0,-1 0-1,0 1 1,1-7 0,-1 5-34,-1 0 0,0 0 0,0 0 0,0 0 1,-1 0-1,-2-10 0,3 14-9,-1 0 1,1 0-1,-1 0 1,0 0-1,0 0 0,0 0 1,0 1-1,0-1 1,-1 0-1,1 0 1,-1 1-1,1-1 0,-1 1 1,1 0-1,-1-1 1,0 1-1,1 0 0,-1 0 1,0 0-1,0 0 1,-4-1-1,0 0 51,0 1 0,-1 0 1,1 0-1,0 1 0,-7 0 0,27 17 113,-10-15-114,0 0 0,0 0 0,0 0-1,0 0 1,1 0 0,-1-1 0,1 0 0,-1 0 0,1 0 0,0-1 0,5 1 0,-1-1 63,1 0 1,-1-1-1,1 0 1,14-3 0,7-6-60,0-2 1,38-19-1,-11 4 49,113-60 82,-156 79-118,-4 2-12,0 0 1,0-1-1,0 0 1,10-10-1,-21 16-40,-8 17-208,-69 118 278,28-45-34,43-78-38,-15 24-62,1 1 0,-14 39 0,-37 143 400,65-191-268,4-16 21,0 0 0,-7 17 0,8-26-74,1-1 0,-1 1 0,1 0 0,-1 0 0,1 0 0,0 0 0,-1 0 0,1 2 0,0 1 110,-3-9 12,1-5 91,1 9-225,1-1 0,-1 1 0,1-1 0,-1 1 0,1-1 0,-1 1 0,1-1 0,0 1 0,-1-1 0,1 0 0,0 1 0,-1-1 0,1 0 0,0 1 0,0-1 0,0 0 0,0 1 0,0-1 0,0 0 0,0 1 0,0-1 0,0 0 0,0 1 0,0-1 0,0-1 0,8-21 105,-2 3 1,-4 6-93,1 1 0,0-1 0,1 1 0,1 0 0,0 0 0,10-20 0,50-68-10,-8 16 118,56-122 71,-78 140-172,-32 61-19,39-67-99,-36 64 78,0 0 1,1 0 0,-1 1-1,2 0 1,12-11 0,-18 18 10,0 0 0,0-1 0,0 1 0,-1 0 0,1 0 0,0 0 0,1 0 0,-1 0 0,4-1 0,-5 2 9,0 0 0,0 1 1,0-1-1,0 0 0,0 0 1,0 0-1,0 1 1,0-1-1,0 0 0,0 1 1,0-1-1,-1 1 0,1-1 1,0 1-1,0-1 0,0 1 1,-1-1-1,1 1 0,0 0 1,-1 0-1,1-1 0,0 1 1,-1 0-1,1 0 0,-1 0 1,1 1-1,4 7-16,-1 1-1,1 0 1,-2 1-1,0-1 1,0 1-1,-1-1 1,2 15-1,-2 0 79,-1 0 0,-2 29 0,0-46-39,0 1 0,0 0-1,-1-1 1,0 0 0,0 1-1,-1-1 1,0 0 0,0 0-1,-9 14 1,8-16-9,-1 0-1,1-1 1,-1 1 0,0-1-1,-1 0 1,1-1 0,-1 1-1,0-1 1,0 0-1,-1-1 1,-11 6 0,3-3 4,0 0 1,-20 3 0,30-7 1,-1-1 0,0 0 0,1-1 0,-1 0-1,0 0 1,0 0 0,1 0 0,-1-1 0,-8-2 0,14 3-21,-1 0 0,1 0 0,-1 0 0,1 0 0,-1-1 1,1 1-1,0 0 0,-1 0 0,1 0 0,-1 0 0,1-1 0,0 1 0,-1 0 0,1-1 0,0 1 0,-1 0 0,1 0 1,0-1-1,0 1 0,-1-1 0,1 1 0,0 0 0,0-1 0,-1 1 0,1 0 0,0-1 0,0 1 0,0-1 0,0 1 1,0-1-1,0 0-2,0 0 0,0 0 0,1 0 1,-1 1-1,0-1 0,1 0 0,-1 0 0,1 0 1,-1 1-1,1-1 0,-1 0 0,1 0 1,1 0-1,23-18 2,-8 9-112,1 2 0,1-1-1,34-9 1,-43 15 68,0 1 0,0 0-1,1 0 1,-1 1 0,0 1 0,1 0-1,-1 0 1,1 1 0,11 2 0,-18-2 38,0 0 1,0 1-1,-1-1 0,1 1 1,0 0-1,-1 0 1,0 0-1,1 0 0,-1 1 1,0-1-1,0 1 1,0 0-1,-1 0 0,1 0 1,-1 0-1,1 1 1,-1-1-1,0 0 0,-1 1 1,1 0-1,0-1 1,-1 1-1,0 0 0,0 0 1,1 6-1,0 5 14,0-1 1,-2 0-1,1 1 0,-2-1 1,-4 28-1,-48 220 394,39-202-180,14-59-209,0 1-1,-1-1 1,1 1-1,0-1 1,-1 1-1,1-1 0,-1 1 1,0-1-1,1 0 1,-1 1-1,0-1 0,0 0 1,0 0-1,0 1 1,0-1-1,-1 1 0,2-2-7,-1 0 1,1 0-1,0 0 0,0 0 0,0 0 0,0 0 0,0 0 0,-1 0 0,1 0 0,0 0 0,0 0 0,0 0 0,0 0 0,0 0 0,-1 0 0,1 0 0,0 0 0,0 0 1,0 0-1,0 0 0,0 0 0,0-1 0,0 1 0,-1 0 0,1 0 0,0 0 0,0 0 0,0 0 0,0 0 0,0 0 0,0 0 0,0-1 0,0 1 0,0 0 0,0 0 0,0 0 1,0 0-1,-1 0 0,1 0 0,0-1 0,0 1 0,0 0 0,0 0 0,0 0 0,0 0 0,0 0 0,0-1 0,0 1 0,1 0 0,-1 0 0,-1-12 13,1 10-1,2-46 47,1-1 0,19-88 0,45-93-52,-59 206-111,18-33 1,-21 48 87,1-1 1,-1 1-1,1 1 0,1-1 1,0 1-1,9-9 0,-13 15 10,0 0 0,0 0-1,-1 0 1,1 0 0,1 1 0,-1-1-1,0 1 1,0 0 0,0 0-1,1 0 1,-1 0 0,1 1 0,-1-1-1,1 1 1,-1 0 0,0 0 0,1 0-1,-1 0 1,1 1 0,-1-1-1,1 1 1,-1 0 0,0 0 0,0 0-1,1 1 1,-1-1 0,0 1 0,0 0-1,4 3 1,-1-1-6,1 1 0,-2 0 1,1 0-1,0 0 0,-1 1 0,0 0 0,0 0 0,-1 1 0,1-1 1,-1 1-1,-1 0 0,4 8 0,-6-11 23,0 0-1,0 0 1,-1 0 0,1 0-1,-1 0 1,0 0 0,0 0-1,0 0 1,-1 0-1,0 0 1,1 0 0,-1 0-1,-1 0 1,1-1 0,0 1-1,-1 0 1,0-1 0,0 1-1,0-1 1,0 1-1,-1-1 1,-2 3 0,-1 1 21,0-1 0,0 0 0,-1 0 0,0 0 0,0-1 0,0 0 0,-1 0 0,-15 6 0,19-10-24,1 0-1,-1 0 1,0 0-1,0 0 0,0-1 1,0 0-1,-5 0 1,6 0 16,3 0-27,-1 0 0,1 0 0,0 0 0,0 0 0,0 0 0,-1 0 0,1 0 0,0 0 0,0 0-1,0 0 1,0 0 0,-1 0 0,1 0 0,0 0 0,0 0 0,0 0 0,-1 0 0,1 0 0,0 0 0,0 0 0,0-1 0,0 1 0,-1 0 0,1 0 0,0 0 0,0 0 0,0 0 0,0 0 0,0-1 0,0 1 0,-1 0 0,1 0 0,0 0 0,0 0 0,0-1 0,0 1 0,0 0 0,4-8-81,12-5-43,3 3 70,1 1-1,0 1 0,28-9 0,-21 9 18,16-6-16,191-75 167,-221 84-108,-10 4 1,-1 1 1,1-1-1,-1 0 1,0 0 0,0-1-1,1 1 1,-1 0-1,2-3 1,-6 11 13,-5 7-174,-19 17-66,-13 16 187,36-42 41,0 0-1,0 0 0,0 0 1,1 0-1,-1 1 1,1-1-1,1 1 0,-2 5 1,3-9-6,-1 0 1,1 0 0,0 0 0,0 0-1,0 0 1,0 0 0,0 0-1,0 0 1,1 0 0,-1 0-1,1 0 1,-1 0 0,1 0 0,0 0-1,0 0 1,0-1 0,0 1-1,0 0 1,0-1 0,0 1-1,1-1 1,-1 1 0,1-1-1,-1 1 1,1-1 0,-1 0 0,1 0-1,0 0 1,-1 0 0,1 0-1,0 0 1,0 0 0,0-1-1,2 1 1,-1 0 14,0 0 0,-1-1 1,1 0-1,0 1 0,0-1 0,0 0 0,0-1 1,0 1-1,0 0 0,-1-1 0,1 0 0,0 1 0,0-1 1,-1 0-1,1-1 0,-1 1 0,1 0 0,-1-1 1,1 1-1,-1-1 0,0 0 0,1 0 0,2-3 0,-2 1-9,0-1 0,0 0 0,0 0-1,0 0 1,-1 0 0,0 0-1,0 0 1,0-1 0,-1 1-1,0-1 1,0 1 0,0-1 0,0 0-1,-1 1 1,0-1 0,0 0-1,-2-6 1,2 4-39,-1 0 0,-1 0 0,-2-10 0,4 16 23,0 1 1,-1-1-1,0 0 0,1 0 0,-1 0 0,0 1 1,0-1-1,0 0 0,0 1 0,0-1 0,-1 1 1,1-1-1,0 1 0,-1 0 0,1-1 0,-1 1 1,1 0-1,-4-2 0,5 3 2,0 0-1,-1 0 0,1 0 1,0 0-1,-1 0 1,1-1-1,0 1 1,-1 0-1,1 0 1,-1 0-1,1 0 1,0 0-1,-1 0 1,1 0-1,0 0 0,-1 1 1,1-1-1,0 0 1,-1 0-1,1 0 1,0 0-1,-1 0 1,1 0-1,0 1 1,-1-1-1,1 0 1,0 0-1,0 1 0,-1-1 1,1 0-1,0 0 1,0 1-1,-1-1 1,1 0-1,0 1 1,0-1-1,0 0 1,0 0-1,-1 1 1,1-1-1,0 0 0,0 1 1,0-1-1,0 1 1,0-1-1,0 1 1,0 0-2,0 0 0,0 0 0,0 0 0,0 0 0,0 0 0,0 0 0,0 0 0,0 0 0,1 0 0,-1 0 0,0 0 0,1 0 0,-1 0 0,1 1 0,3 3 19,0-1-1,0 0 0,0 0 0,0 0 1,0-1-1,1 1 0,-1-1 0,1 0 0,0-1 1,0 1-1,0-1 0,1 0 0,-1 0 1,0-1-1,1 1 0,-1-1 0,1 0 0,0-1 1,-1 1-1,1-1 0,0-1 0,-1 1 1,8-2-1,11-3 35,1-1 0,-1-1 1,27-12-1,67-36-25,-30 12 56,-87 43-77,6-4-16,1 1 0,-1 0 0,1 1 0,9-2 0,-16 3 12,1 1 0,-1 0 0,0 0 0,0 0-1,1-1 1,-1 1 0,0 0 0,0 1 0,1-1 0,-1 0-1,0 0 1,0 0 0,0 1 0,1-1 0,-1 1 0,0-1-1,0 1 1,0-1 0,0 1 0,0 0 0,0-1 0,0 1-1,0 0 1,0 0 0,0 0 0,0 0 0,0 0 0,-1 0-1,1 0 1,0 0 0,-1 0 0,1 0 0,-1 0-1,1 0 1,0 2 0,-1 2 10,1-1-1,-1 1 1,0-1 0,0 1-1,0-1 1,-1 0 0,1 1-1,-1-1 1,0 1 0,-1-1-1,1 0 1,-1 1 0,1-1-1,-1 0 1,-1 0 0,1-1-1,-4 7 1,-1-1-8,0 0-1,-1 0 1,0-1 0,0 0-1,-17 11 1,18-13 31,0-2-1,-1 1 1,0-1 0,0 0-1,0-1 1,-1 1-1,1-2 1,-1 1 0,0-1-1,0-1 1,1 0-1,-1 0 1,0 0 0,0-1-1,0-1 1,-14-1-1,22 2-37,1 0-1,-1 0 1,0 0-1,1-1 1,-1 1-1,1 0 0,-1 0 1,0 0-1,1 0 1,-1-1-1,1 1 1,-1 0-1,1 0 0,-1-1 1,1 1-1,-1 0 1,1-1-1,-1 1 0,1-1 1,0 1-1,-1-1 1,1 1-1,0-1 1,-1 1-1,1-1 0,0 0 10,0 1-1,0-1 0,0 0 0,0 1 0,0-1 0,1 1 0,-1-1 0,0 0 0,0 1 0,1-1 0,-1 1 0,0-1 0,1 1 0,-1-1 0,1 1 1,-1-1-1,0 1 0,1 0 0,0-1 0,2-2-25,0 1 0,0 0 0,0 0 1,0 0-1,1 1 0,-1-1 0,5-1 0,-1 3 38,0-1 0,0 1-1,-1 0 1,1 1-1,0 0 1,0 0-1,-1 0 1,11 4-1,24 3 109,17 0-380,-30-4 333,0-1-1,1-1 0,38-2 1,-59 0-55,0-1 0,1-1 1,-1 1-1,-1-2 0,1 1 1,0-1-1,-1 0 1,1 0-1,-1-1 0,0 0 1,0 0-1,0-1 0,-1 0 1,1 0-1,-1 0 0,7-10 1,32-44 56,-45 59-75,0 0 0,0 0 0,0 0 0,1 0 0,-1 0 0,0 0 0,0-1 0,0 1-1,0 0 1,0 0 0,0 0 0,0 0 0,0 0 0,0 0 0,0 0 0,0 0-1,0 0 1,0 0 0,0 0 0,0 0 0,0 0 0,0 0 0,0 0 0,0 0 0,0 0-1,1 0 1,-1 0 0,0 0 0,0 0 0,0 0 0,0 0 0,0 0 0,0 0 0,0 0-1,0 0 1,0 0 0,0 0 0,0 0 0,0 0 0,1 0 0,-1 0 0,0 0 0,0 0-1,0 0 1,0 0 0,0 0 0,0 0 0,0 0 0,0 0 0,0 0 0,0 0 0,0 0-1,0 0 1,0 0 0,0 0 0,0 0 0,1 0 0,0 7-73,-1 14 58,0-17 85,0 18-59,-1-11 29,1 0-1,0 0 0,3 15 1,-3-23-22,1 0 0,0-1 0,-1 1 1,1 0-1,0-1 0,0 1 0,1-1 0,-1 1 1,1-1-1,-1 0 0,1 1 0,0-1 0,-1 0 1,1 0-1,0 0 0,1 0 0,-1-1 1,3 3-1,-3-3-9,0 0 0,0 0 0,0-1 0,0 1 0,0-1 0,0 1 0,0-1 0,0 0 1,0 0-1,0 0 0,0 0 0,0 0 0,0 0 0,3-1 0,29-9 86,-20 5-59,4-1-5,-1 0-1,0-1 0,-1-1 0,0 0 0,0-1 0,-1-1 0,0-1 0,0 0 1,-1 0-1,-1-2 0,0 0 0,17-21 0,8-19 0,-2-2 1,-2-2-1,-2 0 0,-4-3 1,32-92-1,-54 132-141,5-29 0,-11 48 106,1 1 0,-1-1 0,0 1 0,0 0 0,0-1 0,0 1-1,0-1 1,1 1 0,-1 0 0,0-1 0,0 1 0,0-1 0,0 1 0,0-1 0,0 1 0,0-1 0,-1 1 0,1 0 0,0-1-1,0 1 1,0-1 0,0 1 0,0 0 0,-1-1 0,1 1 0,0-1 0,0 1 0,-1 0 0,1-1 0,0 1 0,-1 0-1,1-1 1,0 1 0,-1 0 0,1 0 0,0-1 0,-1 1 0,1 0 0,-1 0 0,1 0 0,0 0 0,-1-1 0,1 1-1,-1 0 1,1 0 0,-1 0 0,1 0 0,0 0 0,-1 0 0,1 0 0,-1 0 0,1 0 0,-1 0 0,1 0 0,-1 1-1,1-1 1,0 0 0,-1 0 0,0 0 0,-2 2-17,-1-1 1,1 1-1,-1 0 0,1 0 0,-6 4 1,-1 3 20,0 1 1,0 1 0,0-1-1,2 2 1,-1-1 0,1 1-1,1 0 1,0 1 0,-7 20-1,-2 8 14,-17 75 0,24-82 35,2-6-24,0 0 0,2 0 0,-2 34 0,7-54-41,-1 11 75,1 0 1,5 36-1,-5-50-31,1 0 1,0-1-1,0 1 1,1 0-1,0-1 0,-1 1 1,2-1-1,-1 0 1,0 0-1,1 1 1,0-1-1,0-1 0,0 1 1,0 0-1,0-1 1,1 0-1,5 4 0,-2-3 2,1 0 0,-1 0 0,1-1 0,0-1 1,0 1-1,0-1 0,1 0 0,-1-1 0,0 0 0,1 0 0,-1-1 0,9-1 0,-6 0 1,1 0-1,-1-1 1,0 0 0,0-1 0,-1 0 0,1-1 0,-1 0 0,17-9-1,45-27-278,-45 29 271,-24 10-49,1 0 1,-1-1 0,1 1 0,-1-1-1,0 0 1,0 1 0,6-6-1,-9 6-30,0-1 31,0 1-42,-34-40-28800,10 14 27136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1:17.2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172 181 12544,'-23'-36'4639,"28"36"-3583,8-9-320,5 6 1152,9-5-1184,14-1 1280,18 6-1152,12-2-64,5 5-448,-4 0-448,-4 0 64,-13 5-128,-7-2 96,-6 2-2400,-11-1 1376,-9 4-4479,-4 0 3135,-10 4-5152</inkml:trace>
  <inkml:trace contextRef="#ctx0" brushRef="#br0" timeOffset="1">27 20 10208,'-26'-20'3776,"31"20"-2912,13 5-256,-5-5-1312,6 0 256,7 3-1664,14 6 1184,23 2-4128,24 17 2816,-8 12-224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1:17.6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93 173 11456,'-14'-3'4646,"14"3"-4573,0-1-1,0 1 0,0 0 0,0 0 1,0 0-1,0 0 0,0 0 1,0 0-1,0 0 0,0 0 1,0 0-1,-1-2 1663,1 1-1662,0 1-1,0 0 0,0 0 1,0 0-1,0 0 0,0 0 0,0 0 1,-1 0-1,12-4 2065,-9 3-2100,108-50 1184,-100 46-1183,1 0-1,0-1 1,11-8-1,-19 11-3,0 1-1,0 0 1,0-1-1,0 0 1,-1 1-1,1-1 1,-1 0-1,0-1 1,1 1-1,-1 0 1,-1-1-1,1 1 0,1-5 1,-2 7-37,-1 0 1,0 0-1,0 0 0,1 0 1,-1 0-1,0 0 0,0-1 1,0 1-1,0 0 0,0 0 1,0 0-1,-1 0 1,1 0-1,0 0 0,0 0 1,-1 0-1,1 0 0,-1 0 1,1 0-1,-1 0 0,1 0 1,-1 1-1,1-1 0,-1 0 1,0 0-1,0 0 0,1 1 1,-1-1-1,0 0 1,0 1-1,0-1 0,0 1 1,0-1-1,0 1 0,0-1 1,0 1-1,0 0 0,0-1 1,0 1-1,0 0 0,0 0 1,0 0-1,-2 0 0,-2-1 36,-1 1 0,0 0-1,1 1 1,-1-1-1,1 1 1,-1 0-1,-7 3 1,0 1 179,1 0 0,-1 2 0,1-1 0,0 1 0,0 1 0,-17 15 0,11-7 402,0 1 1,2 1-1,-16 20 0,29-34-531,0 0 0,0 1 0,1-1 0,-1 1 0,1 0 0,0 0 0,0-1 0,1 1-1,0 0 1,-1 1 0,2-1 0,-1 0 0,0 7 0,2-9-64,-1 1-1,0-1 1,1 0-1,0 1 1,0-1-1,0 0 1,0 0-1,0 1 1,0-1-1,1 0 1,0 0-1,0 0 1,0-1-1,0 1 1,0 0-1,0-1 1,1 1-1,-1-1 1,1 0-1,-1 0 1,6 3-1,-1-1-264,0-1 0,0 0 0,1 0 0,-1-1 0,1 0 0,-1 0 0,11 1 0,60 1-3575,-29-2-198,24 6 292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1:18.6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309 33 7136,'0'-1'204,"0"-1"1,1 1 0,-1 0-1,0 0 1,0-1-1,0 1 1,0 0 0,0-1-1,0 1 1,0 0-1,-1-1 1,1 1 0,0 0-1,-1 0 1,1 0 0,-1-1-1,1 1 1,-1 0-1,0-1 1,0 1-10,0 0 1,0 1-1,0-1 0,1 1 1,-1-1-1,0 1 1,0-1-1,0 1 0,0-1 1,0 1-1,0 0 0,0 0 1,0-1-1,0 1 0,0 0 1,0 0-1,0 0 1,0 0-1,0 0 0,0 0 1,-1 1-1,1-1 0,0 0 1,0 0-1,0 1 0,1-1 1,-3 1-1,-1 2 120,-1-1-1,1 1 0,0 0 1,0 0-1,0 0 0,1 1 1,-1-1-1,1 1 0,-6 8 1,8-11-275,-33 44 716,2 2-1,2 0 1,2 2-1,2 1 1,-28 80-1,48-112-622,0 0 1,2 0-1,0 0 0,1 0 0,1 1 0,1-1 1,0 1-1,1-1 0,4 25 0,-2-34-75,-1-1-1,1 0 0,1 0 1,-1 0-1,1 0 0,1 0 1,0-1-1,0 1 0,0-1 1,1 0-1,0 0 0,0-1 1,1 1-1,0-1 0,0 0 1,0-1-1,1 0 0,-1 0 1,2 0-1,-1-1 0,0 0 0,13 5 1,-9-5 3,1-1 0,-1 0 0,1 0 0,0-2 0,0 1 0,0-2 0,0 1 0,0-2 0,-1 1 0,1-2 1,0 1-1,0-2 0,0 0 0,-1 0 0,0-1 0,1 0 0,-1-1 0,-1 0 0,19-12 0,-4 0-6,0-1 1,-1-2-1,-1 0 0,34-38 1,-44 42-67,0-1 1,-2 0-1,0-1 0,0-1 1,-2 1-1,0-2 1,10-34-1,-11 24-12,-1 1-1,-1-2 1,-2 1 0,-1 0-1,-2-1 1,0 0 0,-8-53-1,6 76-11,-1-1-1,0 1 1,0 0-1,-1 0 0,0 1 1,0-1-1,-1 0 0,0 1 1,-8-11-1,9 14 8,0 1 0,0 0 0,-1 0 0,1 0 0,-1 0 0,1 0 0,-1 1 0,0-1 0,0 1 0,0 0 0,0 1 0,0-1 0,-1 1-1,1-1 1,0 1 0,-1 1 0,1-1 0,-1 1 0,-5-1 0,1 2-135,0 0-1,0 0 1,0 0-1,0 1 1,1 1-1,-1 0 1,0 0-1,1 0 1,0 1-1,0 0 1,0 1-1,-8 5 1,9-4-383,0 0 1,0 0-1,0 0 1,1 1-1,-1 0 1,2 0-1,-1 0 1,1 1-1,0 0 0,1 0 1,-7 15-1,9-15-790,-1 0-1,-1 16 0,2 16-1324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2:0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416 687 5312,'1'-13'2450,"-1"12"-2015,1-1 0,-1 1-1,0 0 1,0 0 0,0 0-1,0 0 1,0 0 0,0-1-1,0 1 1,0 0 0,0 0-1,0 0 1,-1 0 0,0-2-1,-1-1 1559,-3-2 695,-7 9-1865,2 3-409,0 0 0,0 1 0,-8 7-1,8-5-134,-1-1-1,-14 9 1,-45 19 533,-40 22 238,93-48-929,0 2 0,0 0 0,-29 28 0,44-37-89,-1 0 0,0 0 0,1 0 0,0 0 0,-1 1-1,1-1 1,0 1 0,1-1 0,-3 8 0,3-9-18,1 0 0,0 0 0,-1 0 0,1 0 0,0 1 0,1-1 0,-1 0 0,0 0 0,0 0 0,1 0 0,-1 0 0,1 0 0,0 0 0,0 0 0,-1-1 0,1 1 0,0 0 0,1 0 0,-1-1 1,2 4-1,4 1 45,0 1 0,1-1 0,-1 0 0,1 0 1,0-1-1,1 0 0,0 0 0,-1-1 1,1 0-1,0-1 0,1 0 0,-1 0 1,13 1-1,-1 0 10,0-2 0,0 0-1,0-2 1,0 0 0,24-3 0,6-7 52,1-1 0,50-19 0,-57 16-110,73-25-160,-91 29 103,0-2-1,32-19 1,-50 25 52,1 0 1,-1-1 0,-1 0 0,1-1 0,13-16 0,-18 19-1,-1 1 0,1-1 1,-1 0-1,-1 1 0,1-2 0,-1 1 0,0 0 0,0 0 1,0-1-1,0 1 0,-1-1 0,0 1 0,0-9 1,-1 12-15,0-1 1,0 1 0,-1-1 0,1 1 0,0-1 0,-1 1 0,0 0 0,1-1 0,-1 1 0,0 0 0,0 0 0,-1-1 0,1 1 0,0 0-1,-1 0 1,1 0 0,-1 1 0,-2-3 0,1 1-17,0 1 0,-1 0 0,1 0 0,-1 0 0,1 0 0,-1 1 0,0-1 0,0 1 0,0 0 0,-5-1 0,-1 1-23,-1 0 0,1 0 0,-1 1 1,0 0-1,1 1 0,-1 1 0,-15 3 0,12-1 59,0 1-1,1 1 1,-1 0-1,1 0 1,1 2 0,-1-1-1,1 2 1,-18 16-1,21-17 5,1 0-1,0 0 0,1 1 1,0 0-1,0 1 0,1 0 1,0 0-1,1 0 0,0 0 1,1 1-1,-5 17 0,8-24 19,0 1-1,1 0 0,-1 0 1,1 0-1,0 0 1,1 0-1,-1 0 0,1 0 1,0 0-1,0 0 1,0 0-1,1-1 0,0 1 1,0-1-1,0 1 0,0-1 1,1 1-1,-1-1 1,7 7-1,-5-7 23,0 1 1,1-1-1,-1 0 1,1-1-1,0 1 0,0-1 1,0 0-1,1 0 1,-1 0-1,1-1 0,-1 0 1,1 0-1,0 0 1,0-1-1,0 0 0,7 1 1,5-2 15,1 0 0,-1-2 0,29-5 1,54-17-4,-81 19-43,7-3-20,0-1 1,-1-1 0,-1-1-1,0-2 1,0 0 0,-2-2-1,24-17 1,24-13-85,-53 34 23,-17 10-4,-1 6 80,-1 1 1,0-1-1,-1 1 0,1-1 0,-1 0 0,0 0 0,-1 0 1,1 0-1,-4 5 0,-1 4 28,-41 70 207,47-83-202,4-1-82,-1-1-1,1 0 1,0 0 0,-1 0 0,1 0 0,4-3-1,35-27-328,-31 23 336,0-1 0,19-9-1,-11 8-102,0 2 0,1 0 0,38-9 0,-57 17 103,1-1 1,-1 1-1,0 0 0,1 0 0,-1 0 0,0 0 0,1 0 1,-1 0-1,0 0 0,1 0 0,-1 1 0,0-1 0,2 1 1,-2-1 14,-1 1 0,1-1 1,-1 0-1,1 1 0,-1-1 1,1 1-1,-1-1 1,1 1-1,-1-1 0,0 1 1,1-1-1,-1 1 1,0 0-1,1-1 0,-1 1 1,0-1-1,0 1 1,1 0-1,-1 0 0,0 4 20,0-1 1,0 0-1,0 1 0,-1-1 0,0 0 0,-1 7 0,-2 10 104,3-11-44,0-1 0,1 1 0,1 0 0,1 14 0,-1-21-61,-1-1 0,0 0 0,1 0 0,0 0 0,-1 0 0,1 0 0,0 0 1,0 0-1,0 0 0,1 0 0,-1 0 0,0-1 0,1 1 0,-1 0 0,1-1 0,-1 1 0,1-1 0,0 0 0,0 1 0,-1-1 0,1 0 1,0 0-1,0 0 0,0 0 0,4 1 0,0-1 17,0-1-1,-1 1 1,1-1 0,0 0 0,-1-1-1,1 1 1,0-1 0,6-2 0,43-14 118,-54 17-148,16-7-13,0-1 0,-1 0 0,0-2 0,0 0 0,-1 0 0,-1-1 0,1-1 0,-2 0 0,0-1 0,0-1 0,-1 0 0,-1-1 0,16-25 0,51-122-97,-18 31-4,53-54 75,-76 129 39,-1-2 1,34-78 0,-39 52-28,-30 83 19,-1-1-1,1 1 0,-1 0 0,1-1 0,-1 1 0,0-1 0,0 1 0,0-1 0,1 1 0,-2-1 0,1 1 0,0-1 0,0 1 0,0-1 0,-1 1 0,1-1 0,0 1 0,-2-3 0,2 4 4,-1-1-1,1 1 0,-1 0 0,1-1 0,0 1 1,-1 0-1,1 0 0,-1-1 0,1 1 0,-1 0 1,1 0-1,0 0 0,-1 0 0,1-1 0,-1 1 1,1 0-1,-1 0 0,1 0 0,-1 0 0,0 0 0,-17 7-128,9-1 92,0 0-1,0 1 1,1 0 0,-14 15 0,-27 37-58,47-56 96,-17 23-3,2 0-1,1 2 0,1 0 1,1 0-1,-12 37 0,3 6 149,-14 78-1,23-73-71,-8 140 0,21-202 4,1 0-1,0 0 0,1-1 1,6 29-1,-6-38-38,0-1 1,1 1-1,-1 0 0,1 0 0,0-1 1,0 1-1,0-1 0,0 1 1,5 3-1,-6-5-11,2 0-1,-1 0 1,0-1 0,0 1-1,0-1 1,1 0 0,-1 1-1,1-1 1,-1 0-1,1 0 1,-1-1 0,1 1-1,0 0 1,-1-1-1,5 1 1,2-2-10,-1 1 1,1-1-1,-1-1 0,0 1 0,15-6 0,-11 3-28,26-6 14,-1-2 0,-1-2 0,0-2 1,-1-1-1,33-22 0,-57 32 12,-1-2 1,1 1-1,-2-2 1,1 1 0,-1-1-1,-1 0 1,0-1-1,0 0 1,-1-1-1,-1 1 1,8-20-1,-12 25 9,0-1-1,-1 0 0,0 0 0,0-1 0,0 1 1,-1 0-1,0 0 0,-1 0 0,0 0 0,0 0 1,0 0-1,-1 0 0,0 0 0,-4-10 0,4 8-52,7 7-85,9 9 67,-6-1 57,5 5-8,0-1 1,18 22 0,-28-28-20,1 1 0,-1 0 0,0-1-1,-1 1 1,1 1 0,-1-1 0,0 0 0,0 1 0,0-1 0,-1 1 0,1 8 0,-1-3-29,-1 0 0,-1 0 0,0 0 0,-4 19 0,3-22 88,0 1 0,1-1-1,0 1 1,1 0 0,-1-1 0,2 1 0,-1 0 0,4 14 0,-4-21-27,1 0 1,-1 0 0,1 0-1,0 0 1,0 0-1,0 0 1,0 0 0,0 0-1,1 0 1,-1-1-1,1 1 1,-1 0 0,1-1-1,-1 1 1,1-1 0,0 0-1,0 1 1,0-1-1,-1 0 1,1 0 0,0 0-1,1-1 1,-1 1-1,0 0 1,0-1 0,0 1-1,0-1 1,0 0-1,1 0 1,-1 0 0,2 0-1,7-1 23,-1 0 0,0-1 1,1-1-1,-1 1 0,11-6 0,-12 5-8,52-19-34,0-3-1,-2-3 1,0-2-1,72-51 1,-87 45 280,-44 36-272,0 0 1,0 0-1,0 1 1,0-1-1,0 0 0,0 0 1,0 0-1,-1 0 1,1 0-1,0 0 1,0 0-1,0 0 1,0 0-1,0 0 0,0 0 1,0 0-1,0 0 1,-1 0-1,1 0 1,0 0-1,0 0 1,0 0-1,0 0 0,0 0 1,0 0-1,0-1 1,0 1-1,0 0 1,0 0-1,-1 0 1,1 0-1,0 0 0,0 0 1,0 0-1,0 0 1,0 0-1,0 0 1,0 0-1,0 0 0,0-1 1,0 1-1,0 0 1,0 0-1,0 0 1,0 0-1,0 0 1,0 0-1,0 0 0,0 0 1,0-1-1,0 1 1,0 0-1,0 0 1,0 0-1,0 0 1,0 0-1,0 0 0,0 0 1,0 0-1,0 0 1,0-1-1,0 1 1,0 0-1,0 0 1,0 0-1,0 0 0,0 0 1,0 0-1,-9 0 7,-1 3-23,0 0-1,0 0 1,1 1 0,-1 1-1,-12 7 1,-1 1-19,-16 7 36,2 1 0,1 2 0,1 2 0,-55 49 0,82-67-12,6-5 31,0-1-1,0 0 1,1 1 0,-1-1 0,0 1 0,1-1 0,0 1 0,-1 0 0,1 0 0,0 0-1,0 0 1,0 0 0,0 0 0,0 0 0,0 0 0,1 0 0,-2 4 0,3-6-11,-1 0 1,0 0-1,1 0 0,-1 1 1,1-1-1,-1 0 0,0 0 1,1 0-1,-1 0 1,0 0-1,1 0 0,-1 0 1,1 0-1,-1 0 1,1 0-1,-1 0 0,0 0 1,1 0-1,-1 0 0,1 0 1,-1-1 6,9-1-36,-1 0-1,0-1 0,0 0 1,0-1-1,-1 0 1,1 0-1,9-7 1,5-3-24,7-5-26,-1-2 0,-1 0-1,24-26 1,-25 24 36,-19 17 1,-4 7 27,-4 5 8,-3 7-51,-10 25-1,9-25 71,0 1-1,-3 14 1,7-23-12,0 1 0,0-1 1,1 0-1,0 0 0,0 1 0,0-1 1,1 0-1,0 0 0,0 0 1,0 1-1,0-1 0,1 0 0,0-1 1,0 1-1,0 0 0,1 0 0,0-1 1,-1 1-1,2-1 0,-1 0 1,0 0-1,6 5 0,-3-4 24,1 1-1,0-1 1,0 0 0,0 0-1,1-1 1,-1 0-1,1 0 1,0 0 0,0-1-1,0-1 1,1 1-1,-1-2 1,1 1 0,-1-1-1,1 0 1,0-1-1,10 0 1,-6-1-8,1 0 0,-1-1 1,0 0-1,0-1 0,0-1 0,0 0 0,-1-1 0,1 0 1,-1-1-1,17-11 0,-5 0-22,-2-1 0,0-2 0,0 0 0,-2-1 0,21-28 0,76-123-124,-68 94 91,11-13 64,52-107 1,-107 190-61,-1 0 1,-1 0-1,1-1 0,-1 1 1,-1-1-1,0 0 0,0 0 0,0 0 1,-1 0-1,-1-17 0,0 24 14,0 1-1,0 0 1,0-1 0,0 1-1,-1 0 1,1-1-1,0 1 1,-1 0-1,1-1 1,-1 1-1,0 0 1,1 0-1,-1 0 1,0 0 0,0-1-1,0 1 1,0 0-1,0 0 1,0 1-1,0-1 1,-2-2-1,1 2-1,-1 0-1,1 0 1,-1 1-1,1-1 1,-1 1-1,1-1 1,-1 1-1,0 0 1,1 0-1,-1 0 1,-2 0-1,-7 2-27,-1 0-1,1 1 0,-22 8 1,16-5 29,1 1 0,-1 1 0,2 1 0,-1 1 0,-16 12 0,21-13 20,1 0 1,1 1 0,0 1 0,0 0-1,1 0 1,0 1 0,-9 16 0,0 5 31,2 1 0,1 0 0,2 0 0,2 2 0,0-1 0,3 1 1,1 1-1,-3 57 0,9-81-1,1 0 0,1 0 0,0 0 0,0-1 0,1 1 0,1 0 0,6 17 0,-7-24-23,1 0-1,0 0 1,1 1-1,-1-2 1,1 1 0,0 0-1,1-1 1,-1 0 0,1 0-1,0 0 1,1-1 0,-1 1-1,1-1 1,-1 0 0,11 4-1,4 1-402,-1-1-1,2-2 0,34 8 0,65 2-5058,-100-14 2428,35-3 0,-49 0 2246,-1 1 1,1-1-1,0 0 0,-1-1 0,1 1 1,-1-1-1,1 0 0,-1-1 0,0 1 1,6-5-1,-8 5 25,0-1 1,0 0 0,0 0-1,-1 0 1,1 0-1,2-6 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1:18.9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43 216 9888,'-34'-12'3178,"34"12"-3135,0 0-1,-1 0 1,1 0 0,-1-1-1,1 1 1,0 0-1,-1 0 1,1 0-1,-1 0 1,-3 3 4006,115-50 2185,48-40-4170,-136 72-1879,43-23 81,-59 35-237,-1 0 0,1 0-1,-1 1 1,1 0 0,0 0-1,0 1 1,0 0 0,8 0 0,-12 1 18,-1 0 1,1 0 0,0 0 0,0 1 0,-1-1 0,1 1 0,0 0 0,-1 0-1,1 0 1,-1 0 0,1 0 0,-1 1 0,1-1 0,-1 1 0,0 0 0,0-1-1,0 1 1,0 0 0,0 0 0,0 0 0,0 1 0,-1-1 0,3 3 0,0 5 53,1 0-1,-1 0 1,0 0 0,3 18 0,2 5-165,-4-11-523,-4-21 315,-1 0-1,0 0 1,1 0 0,0-1-1,-1 1 1,1 0-1,-1 0 1,1-1 0,0 1-1,0 0 1,-1-1-1,1 1 1,0-1-1,0 1 1,0-1 0,-1 1-1,1-1 1,0 0-1,0 1 1,0-1 0,0 0-1,0 0 1,0 0-1,1 0 1,1 1-806,17 3-2943,14-3-4133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1:19.5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33 229 8128,'-26'-14'2618,"25"14"-2532,1 0 1,-1-1-1,1 1 0,0 0 0,-1-1 0,1 1 0,-1-1 0,1 1 0,0-1 0,-1 1 0,1-1 0,0 1 1,-1-1-1,1 1 0,0-1 0,0 1 0,0-1 0,0 1 0,-1-1 0,1 0 0,0 1 0,0-1 0,0 1 1,0-1-1,0 0 0,1 0 0,4-14 2806,-4 13-2498,10-22 686,0 1 0,2 1 0,0 0 0,2 1 0,24-29 0,-37 48-991,0 0 1,0 0 0,0 1 0,0-1-1,1 0 1,-1 1 0,0-1-1,1 1 1,0 0 0,-1 0 0,1 0-1,-1 0 1,1 0 0,3 0 0,-4 1-46,0 0 1,-1 0-1,1 0 1,0 0-1,0 0 1,0 1-1,-1-1 1,1 1-1,0-1 1,-1 1-1,1 0 1,0 0-1,-1 0 1,1 0-1,-1 0 1,1 0-1,-1 0 1,0 0-1,1 0 1,-1 1-1,2 2 1,4 6 242,0 1 0,-1 0 1,0 0-1,4 14 0,-3-8 93,13 23 0,-17-35-268,0 0-1,0-1 1,1 0-1,-1 0 1,1 0-1,0 0 1,0 0 0,1-1-1,5 4 1,-1-2-43,1-1 0,-1 0 0,1 0 1,0-1-1,0-1 0,0 1 0,0-2 0,0 1 1,0-2-1,15 1 0,4-3-51,0 0 1,41-10-1,-52 7-441,0 0 0,23-10 0,8-8-8079,-36 16 5239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1:19.9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142 0 12224,'1'19'4679,"4"5"-2767,1 16 270,-5 7-893,-2 1 1,-2-1-1,-2 0 1,-15 63-1,-40 74-48,9-31-1212,48-141-222,-7 29-568,9-38 428,1-1 0,0 0 0,0 1-1,0-1 1,0 1 0,0-1 0,0 0 0,0 1-1,1-1 1,0 0 0,-1 1 0,1-1-1,0 0 1,1 3 0,-1-5 133,-1 1 0,1 0-1,0-1 1,-1 1 0,1-1 0,0 1-1,0-1 1,0 1 0,-1-1 0,1 1 0,0-1-1,0 0 1,0 0 0,0 1 0,0-1-1,0 0 1,0 0 0,-1 0 0,1 0-1,0 0 1,0 0 0,0 0 0,0 0 0,0 0-1,0-1 1,0 1 0,0 0 0,0 0-1,-1-1 1,1 1 0,1-1 0,4-2-1035,1-1 1,-1 1 0,6-5-1,-9 5 735,28-19-5521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1:24.1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481 68 4224,'1'0'188,"-1"-1"1,1 1-1,-1-1 1,1 1-1,-1-1 1,1 1-1,-1-1 1,0 0-1,1 1 1,-1-1-1,0 0 0,1 1 1,-1-1-1,0 0 1,0 1-1,0-1 1,0 0-1,0 1 1,1-1-1,-1 0 1,-1 0-1,1 1 1,0-1-1,0 0 1,0 1-1,0-1 0,0 0 1,-1 1-1,1-1 1,0 0-1,0 1 1,-1-1-1,1 0 1,-1 1-1,1-1 1,-1 1-1,1-1 1,0 1-1,-2-2 0,0 1 164,1-1-1,-1 0 1,1 1-1,-1-1 1,0 1-1,0 0 0,1-1 1,-1 1-1,0 0 1,0 0-1,0 0 0,0 1 1,-3-2-1,-4 2 40,0 0 1,0 1-1,0 0 0,1 0 1,-1 1-1,0 0 0,0 0 0,-14 8 1,4-4 129,-26 10 513,-64 32-1,83-34-715,2 0 0,0 2 0,-42 35-1,61-46-244,-1 0-1,1 1 0,1-1 0,-1 1 1,1 0-1,-6 12 0,9-17-53,0 1 0,0 0 1,0 0-1,1-1 0,-1 1 0,1 0 1,-1 0-1,1 0 0,0 0 0,-1 0 1,1 0-1,0 0 0,0 0 0,1 0 0,-1 0 1,0 0-1,1 0 0,-1-1 0,1 1 1,-1 0-1,1 0 0,0 0 0,0-1 1,0 1-1,0 0 0,0-1 0,0 1 0,1-1 1,1 3-1,3 1 31,0-2-1,0 1 1,0 0 0,0-1 0,1 0-1,-1-1 1,1 1 0,-1-1 0,1-1-1,10 2 1,11 1 156,35-1 1,-33-3-162,0-1-1,0-1 1,39-8 0,-52 6-32,-1 0 0,0-1 0,-1 0 0,1-2 0,-1 0 0,0 0 0,24-17 0,-34 20 23,0-1 1,1 1-1,-2-1 1,1 0 0,-1 0-1,1 0 1,-1-1 0,-1 1-1,1-1 1,-1 0 0,0 0-1,-1 0 1,1-1-1,-1 1 1,0-1 0,-1 1-1,1-1 1,-1 0 0,-1 1-1,1-1 1,-1 0 0,-2-12-1,0 9-31,0 1 0,-1-1 0,0 1 0,-1 0-1,0 0 1,0 0 0,-1 0 0,-7-9 0,9 15-118,1 0 0,-1-1-1,0 2 1,1-1 0,-2 0 0,1 1 0,0-1-1,0 1 1,-1 0 0,1 0 0,-1 0 0,0 0-1,1 1 1,-1 0 0,0-1 0,0 2-1,0-1 1,0 0 0,0 1 0,0-1 0,0 1-1,-6 1 1,9-1-92,-1 0-1,1 1 1,-1-1-1,1 1 1,0-1-1,-1 1 1,1-1-1,-1 1 1,1 0-1,0 0 0,0 0 1,0 0-1,-1 0 1,1 0-1,0 0 1,0 0-1,0 0 1,0 0-1,1 0 1,-1 1-1,0-1 1,0 0-1,1 1 1,-1-1-1,1 1 1,-1-1-1,1 1 1,0-1-1,-1 1 1,1 2-1,-1 2-603,1 0-1,0 0 1,0 0-1,1 0 1,0 1 0,1 6-1,1-5-587,-1 0 0,1 0-1,1 0 1,5 10 0,2-2-1851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1:24.5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433 0 3808,'-8'0'546,"1"0"-1,0 1 1,0-1 0,0 1 0,-1 1-1,1-1 1,0 1 0,-8 4 0,-129 45 6824,125-43-6631,0 1-1,0 0 0,1 2 1,0 0-1,-25 21 0,36-25-570,-1 0-1,2 0 0,-1 0 1,1 1-1,0 0 0,0 0 1,1 1-1,0 0 0,1 0 1,0 0-1,0 0 1,1 1-1,-4 18 0,7-26-116,-1 0 1,1 0-1,0 1 0,0-1 0,0 0 0,0 0 1,0 0-1,0 1 0,1-1 0,-1 0 0,1 0 1,-1 0-1,1 0 0,0 0 0,0 0 0,0 0 0,0 0 1,0 0-1,0 0 0,1-1 0,1 4 0,-1-4-5,1 1-1,-1-1 1,0 0-1,0 0 1,0 0-1,1 0 0,-1 0 1,0 0-1,1 0 1,-1-1-1,1 0 1,-1 1-1,1-1 0,-1 0 1,1 0-1,-1 0 1,1 0-1,4-2 1,5 0-3,-1-2-1,1 1 1,-1-2 0,1 1 0,-1-1 0,0-1 0,15-11 0,-3 1 106,-1-2-1,22-22 1,-37 34-68,-1-1 0,1 0 1,-2 0-1,1 0 0,-1-1 1,0 0-1,0 0 0,3-9 1,-7 14-74,0 0 1,0 0 0,-1 0-1,1 0 1,-1 0 0,1 0 0,-1 0-1,0 0 1,0 0 0,0 0 0,-1 0-1,1 0 1,-1 0 0,0 0-1,0 0 1,0 0 0,0 0 0,0 0-1,-1 0 1,1 1 0,-1-1 0,1 1-1,-1-1 1,0 1 0,0 0-1,0-1 1,-4-2 0,0 1-60,1 0 0,-1 0 1,0 0-1,0 1 0,0 0 1,-1 0-1,1 1 0,-1-1 1,1 2-1,-11-3 0,2 2-432,-1 0 0,1 1-1,-25 2 1,36-1 145,0 0 0,-1 1 0,1-1 0,0 1 0,0 0 0,0 0-1,0 1 1,1-1 0,-5 3 0,7-4 247,1 0 0,0 0 0,-1 1 0,1-1 0,0 0 1,-1 0-1,1 0 0,0 1 0,-1-1 0,1 0 0,0 1 0,0-1 0,-1 0 0,1 0 0,0 1 0,0-1 0,0 0 0,-1 1 1,1-1-1,0 1 0,0-1 0,0 0 0,0 1 0,0-1 0,0 0 0,0 1 0,0-1 0,0 1 0,0-1 0,0 0 0,0 1 1,0-1-1,0 0 0,0 1 0,0-1 0,0 1 0,0-1 0,0 0 0,1 1 0,-1-1 0,0 0 0,0 1 0,0-1 1,1 0-1,-1 1 0,0-1 0,0 0 0,1 0 0,-1 1 0,0-1 0,1 0 0,-1 0 0,0 0 0,1 1 0,-1-1 0,0 0 1,1 0-1,-1 0 0,1 0 0,25 11-3280,13-2-2373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1:25.0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538 21 8064,'-2'-2'279,"1"0"0,-1 0 0,-1 1 0,1-1 1,0 1-1,0-1 0,-1 1 0,1 0 0,0 0 1,-1 0-1,1 0 0,-5 0 0,1 0 421,0 0 0,0 1 0,0-1-1,-12 2 1,-3 2 693,1 1 0,-24 8-1,40-11-1339,-45 13 1602,-87 37 0,122-44-1460,-1 0 0,2 1-1,-1 1 1,1 0-1,1 1 1,-1 0 0,2 1-1,-1 0 1,2 1-1,-13 16 1,17-20-89,1 1 0,0-1-1,0 1 1,1 0 0,0 0 0,-3 13 0,6-18-58,0 0 0,1 0 0,0 0 0,-1 0 0,1 0 0,1 0 0,-1 0 0,0 0 0,1 0 0,0 0 0,0 0 0,0 0 0,1-1 0,-1 1 0,1 0 0,0-1 0,4 7 0,-2-5-4,0 0 1,0-1-1,1 1 0,-1-1 1,1 0-1,0-1 0,1 1 1,-1-1-1,0 0 0,1 0 0,0 0 1,-1-1-1,1 0 0,0 0 1,0-1-1,0 0 0,1 0 0,-1 0 1,9 0-1,2-1-4,-1-1-1,0 0 1,1-1-1,-1-1 1,0-1-1,19-6 1,-12 2 21,0-2 0,-1 0 1,0-2-1,0 0 0,-1-1 1,-1-1-1,0-1 0,-1-1 1,30-33-1,-43 42-33,0-1 0,-1 0 1,0 0-1,-1 0 0,0 0 0,0-1 0,-1 0 0,0 0 1,3-12-1,-5 16-43,-1 0 0,1 0 0,-1 1 0,0-1 0,0 0 0,0 1 0,-1-1 0,1 0 0,-1 1 0,0-1 0,-1 0 1,1 1-1,-1 0 0,0-1 0,0 1 0,0 0 0,-1 0 0,1 0 0,-1 0 0,-4-4 0,2 4-9,0 0-1,0 0 1,-1 0-1,1 1 1,-1 0-1,0 0 1,0 1 0,0-1-1,0 1 1,0 0-1,0 1 1,0 0-1,-1 0 1,-12 0-1,-1 0-144,0 2-1,0 0 0,-28 6 1,39-5-289,0-1 0,0 1 0,0 1 0,0-1 0,0 2-1,0-1 1,1 1 0,-11 6 0,19-9 361,-1-1 0,1 0 0,-1 0-1,1 0 1,-1 1 0,1-1 0,-1 0 0,1 1-1,0-1 1,-1 0 0,1 1 0,0-1 0,-1 0-1,1 1 1,0-1 0,0 0 0,-1 1 0,1-1-1,0 1 1,0-1 0,-1 1 0,1-1 0,0 1-1,0-1 1,0 1 0,0-1 0,0 1-1,0-1 1,0 1 0,0-1 0,0 1 0,0-1-1,0 1 1,0-1 0,0 1 0,1-1 0,-1 0-1,0 1 1,0-1 0,0 1 0,1-1 0,-1 1-1,0-1 1,0 0 0,1 1 0,-1-1 0,1 1-1,1 1-324,1-1-1,-1 1 0,0-1 0,1 1 1,0-1-1,-1 0 0,4 1 1,6 1-1152,0 0 1,1-1 0,-1 0-1,22 0 1,20-2-2496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1:25.4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326 45 8384,'-3'-4'557,"1"-1"0,-2 0 0,1 1 0,0-1 0,-7-5 0,8 8-399,1 1 1,-1 0-1,0 0 1,0 0-1,1 0 1,-1 0 0,0 0-1,0 1 1,0-1-1,0 1 1,0-1-1,0 1 1,0 0 0,0-1-1,0 1 1,0 0-1,0 0 1,0 1-1,0-1 1,-3 1 0,-4 2 624,0 0 0,0 0 0,0 1 1,0 0-1,-15 11 0,-38 31 1082,60-44-1800,-15 12 538,-29 30 0,40-38-467,1 0 1,0 0 0,1 1 0,0-1 0,0 1-1,0 0 1,1 1 0,-5 11 0,8-17-98,0 0 0,0 0 0,-1 0 1,1 0-1,0 0 0,1 0 0,-1 0 0,0 0 1,1 0-1,-1 0 0,1-1 0,-1 1 0,1 0 1,0 0-1,0 0 0,0-1 0,0 1 0,0 0 1,0-1-1,0 1 0,0-1 0,1 0 0,-1 1 0,1-1 1,-1 0-1,1 0 0,-1 0 0,1 0 0,0 0 1,2 1-1,4 2 82,0 0 0,0-1 0,1 0 0,-1-1 0,11 3 0,-6-3 11,0 0-1,-1-1 0,1 0 1,0-1-1,0 0 1,0-1-1,22-5 0,-29 5-86,-1 0 0,0-1 0,0 0 0,-1 0-1,1 0 1,0 0 0,-1-1 0,1 0 0,-1 0 0,0 0-1,0-1 1,0 1 0,-1-1 0,1 0 0,-1 0 0,0 0-1,0 0 1,0-1 0,0 1 0,-1-1 0,4-9-1,-4 8-20,-1 0-1,0 0 0,0 0 0,0 0 0,0-1 0,-1 1 0,0 0 0,-1 0 0,1 0 0,-1 0 0,0 0 1,-1 0-1,0 0 0,1 0 0,-2 0 0,1 1 0,-1-1 0,0 1 0,-6-10 0,5 10-70,-1-1 0,1 1 0,-1 0 0,0 0 0,0 1 0,-1 0 0,1 0 0,-1 0 0,0 0 0,0 1 0,0 0 0,-1 0 0,1 1 0,-1 0 0,1 0 0,-1 0 0,-11-1 0,7 3-442,0-1 0,0 2 0,0-1-1,0 2 1,0-1 0,0 2 0,1-1-1,-1 1 1,0 1 0,-10 5-1,17-7-8,-1 0-1,1 1 0,1 0 0,-1-1 0,0 1 1,1 1-1,-1-1 0,1 0 0,0 1 1,0 0-1,-3 4 0,4-4-160,1-1 0,-1 0 1,1 1-1,0-1 0,0 1 0,0 0 0,1-1 0,-1 1 1,1 0-1,0-1 0,0 1 0,0 0 0,1 0 0,-1-1 1,2 8-1,6 11-3101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8:52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21 1472,'0'-12'3381,"0"3"2518,-22 10 1268,21 3-6335,-2 5-368,0 0 0,1 1 0,-2 11 0,10 47 618,-3-41-782,-1-17-151,0 0 0,7 19 0,-6-21-62,-1 0 1,1 0-1,-2 0 0,1 0 0,0 11 0,-3-19-490,0-1 0,0 1 0,0 0 0,0-1 0,0 1 0,0 0 0,0-1 0,0 1 0,0-1 0,0 0 0,0 1 0,1-1 0,-2-1 0,-6-5-2349,3-2 891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8:5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10 2976,'-7'-9'9406,"5"13"-5989,2-2-3376,-5 4 400,0 0 0,0 1 1,0-2-1,-1 1 1,0 0-1,0-1 1,-9 5-1,12-7-314,-53 37 1155,-33 28-591,55-37-285,103-34 2036,93-14-1994,23-2-3674,-151 13-6,-3 5 987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9:46.0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11 328 4064,'-10'0'4562,"21"-1"780,11-1-3412,-15 1-1789,-1-1-1,1 0 0,0 0 1,-1 0-1,0-1 0,1 0 1,-1 0-1,0-1 0,-1 0 1,10-8-1,-2 0 125,0-1-1,-1 0 1,11-15 0,-17 19-188,1 0 1,-1 0-1,-1 0 0,0-1 1,0 1-1,-1-1 1,4-13-1,-7 18-85,0 1 0,0 0 0,0-1-1,-1 1 1,0-1 0,0 1 0,0-1 0,-1 1 0,0-1 0,0 1-1,0-1 1,0 1 0,0 0 0,-1 0 0,0-1 0,0 1-1,0 0 1,0 1 0,-1-1 0,-2-4 0,-1 1-59,3 3 44,0 0 0,0 0 1,-1 0-1,-6-5 0,10 8-1,-1 0 1,0 1-1,0-1 0,0 0 0,0 1 1,0-1-1,0 1 0,0 0 0,0-1 1,0 1-1,0 0 0,0 0 0,0-1 1,0 1-1,0 0 0,0 0 0,0 0 1,0 0-1,-1 0 0,1 1 0,0-1 1,0 0-1,0 0 0,0 1 0,0-1 1,0 1-1,0-1 0,-1 1 0,-3 3-33,-1 1 0,1-1 0,0 1 0,0 0 0,-6 8 0,0-1 165,9-8-45,0 0-1,0-1 1,1 1 0,-1 0 0,1 0-1,0 0 1,0 0 0,0 0 0,0 0-1,1 0 1,-1 0 0,1 0 0,1 8 0,-2 10 146,1 1 80,1 1 0,0-1-1,2 0 1,1 1 0,6 21 0,3 4 84,-7-26-304,6 38 1,-7-23 352,-2-26-327,-2 1 0,1 0 0,-2 0 0,1 0 0,-3 17 0,-1 17 153,3-39-193,0 0 0,-1 0 0,1 0 0,-2 0 0,1 0 0,-1 0 0,-3 8 0,0-2 4,5-12-42,-1 0 0,1 0-1,-1 0 1,0 0 0,0 0 0,0 0-1,0 0 1,0-1 0,0 1 0,0 0 0,-1 0-1,-1 1 1,-4 5-52,7-7 27,-1 0 0,1 0 0,-1-1 0,1 1 0,-1 0-1,0 0 1,0-1 0,1 1 0,-1 0 0,0-1 0,0 1 0,0-1 0,1 1-1,-1-1 1,0 1 0,0-1 0,-2 1 0,-9 6 62,10-6-51,1 0 0,0 0 0,0 0 0,0 0 0,-1 0 0,1-1 0,-1 1 0,1 0-1,0-1 1,-1 1 0,1-1 0,-1 0 0,1 1 0,-1-1 0,0 0 0,1 0 0,-3 0 0,4 0-2,0 0 1,0 0-1,0 0 1,0 0-1,0 0 1,0 0-1,0 0 1,0 0-1,0 0 1,0 0-1,0 0 1,0 0-1,-1 0 1,1 0-1,0 0 1,0 0-1,0 0 1,0 0-1,0 0 1,0 0-1,0 0 1,0 0-1,0 0 1,0 0 0,0 0-1,0 0 1,0 0-1,0 0 1,0 0-1,0 0 1,0 0-1,0 0 1,-1 0-1,1 0 1,0 0-1,0 0 1,0 0-1,0 0 1,0 0-1,0 0 1,0 0-1,0 0 1,0 0-1,0 0 1,0 0-1,0 0 1,0 1-1,0-1 1,0 0-1,0 0 1,0 0-1,0 0 1,0 0-1,0 0 1,0 0 0,0 0-1,0 0 1,0 0-1,0 0 1,0 0-1,0 0 1,0 0-1,0 0 1,0 0-1,0 0 1,0 1-1,0 1 143,-8-1-37,-6-12 434,13 10-521,1 1-1,-1-1 1,0 1 0,1-1 0,-1 1-1,1-1 1,-1 0 0,1 1 0,0-1-1,-1 0 1,1 1 0,-1-1-1,1 0 1,0 0 0,0 1 0,0-1-1,-1 0 1,1 0 0,0 1 0,0-1-1,0 0 1,0 0 0,0 0 0,1-1-1,1-7 48,-2 8-64,0 0 1,0 1-1,0-1 1,0 0-1,0 0 0,0 1 1,1-1-1,-1 0 1,0 0-1,0 1 1,1-1-1,-1 0 0,0 1 1,1-1-1,-1 1 1,1-1-1,-1 0 1,1 1-1,-1-1 0,2 0 1,7-6-65,0-1 0,1 2 0,-1-1 0,2 1 0,-1 1 0,21-8 0,-20 9-47,-6 2 114,0 1 0,0-1 0,0 1 0,0 0-1,0 0 1,0 0 0,0 1 0,0 0 0,0 0 0,1 0 0,8 2 0,-9-1 33,0 0 0,-1 0 0,1 0 0,-1 1 0,1 0 1,-1 0-1,1 0 0,-1 1 0,0-1 0,0 1 0,5 5 0,-5-4 59,1-1 0,-1 0 0,0 0-1,1 0 1,0 0 0,0-1 0,-1 0-1,1 0 1,1 0 0,-1-1 0,0 1 0,0-1-1,1 0 1,-1-1 0,0 1 0,1-1-1,5-1 1,-10 1-167,-1-1-586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2:08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5 101 13120,'-5'-16'4863,"14"16"-3775,27 0-320,-4-4 96,21-4-640,55-5 1376,45 1-864,0 1-352,49-6-224,1 5-2432,-23 9 1248,-1-2-7199,-8 5 4575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9:47.4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34 141 4640,'-4'-6'8075,"17"9"-7249,-1-2-146,6 2 693,22-1 0,-35-2-1220,-1 0-1,1 0 1,-1-1-1,1 1 1,-1-1-1,1 0 1,-1-1-1,1 1 1,-1-1-1,5-2 1,4-4 232,-11 8-346,0-2 1,1 1 0,-1 0-1,0 0 1,1-1-1,-1 1 1,0-1 0,0 0-1,0 0 1,-1 0-1,1 0 1,0 0 0,-1 0-1,1 0 1,-1 0-1,1-1 1,-1 1 0,0 0-1,0-1 1,0 1 0,-1-1-1,1-2 1,0 1-30,0 2 1,-1 0 0,1 0 0,-1 0 1,0 0-1,0 0 0,1 0 0,-1 0 0,-1 0 1,1 0-1,0 0 0,0 0 0,-1 0 0,1 0 1,-1 0-1,0 0 0,1 0 0,-1 1 0,0-1 1,0 0-1,-2-2 0,1 1-7,-1 0-40,1 0 1,-1 0-1,0 0 1,0 0 0,0 0-1,-4-2 1,6 4 23,0 0 1,0 1 0,-1-1-1,1 1 1,-1-1-1,1 1 1,-1 0-1,1 0 1,0-1-1,-1 1 1,1 0 0,-1 0-1,1 0 1,-1 1-1,1-1 1,-1 0-1,1 0 1,0 1-1,-1-1 1,1 1 0,-3 1-1,1-1 27,-1 1-1,1 0 1,-1 0 0,1 0-1,0 1 1,0-1 0,0 1-1,0-1 1,0 1 0,1 0-1,-1 0 1,1 1 0,0-1-1,-3 6 1,3-3 58,0-1 1,0 1-1,1 0 1,-1-1-1,2 1 1,-1 0-1,0 0 1,1 0-1,1 10 1,1 22 287,-1-20-147,0-1 0,7 33-1,-3-26-37,3 25 0,3 18 139,-7-45-176,-1 0-1,0 0 1,-1 27 0,-1-28 25,-1-15-89,1-1 0,-1 1 0,-1 9 0,-2 15 126,2-18-72,0 1 0,-4 15-1,4-24-96,0-1 0,0 0 0,0 1 0,-1-1 0,1 0 0,-1 0 0,1 0 0,-1 0 0,0-1 0,-1 1 0,1 0-1,0-1 1,-4 3 0,3-2-9,-1 0 0,0 0 1,0 0-1,0-1 0,0 0 0,0 1 0,-1-2 0,1 1 0,-1 0 0,1-1 0,-1 0 1,1 0-1,-1 0 0,-8 0 0,10-1 25,0-1 0,0 1 0,0-1 0,0 1 0,0-1 0,-1 0 0,1 0 0,-3-2 0,6 3-33,-1 0 0,1 0 1,0 0-1,-1-1 0,1 1 1,0 0-1,-1 0 0,1-1 1,0 1-1,-1 0 0,1 0 1,0-1-1,0 1 0,-1 0 1,1-1-1,0 1 0,0-1 1,0 1-1,0 0 0,-1-1 1,1 1-1,0 0 0,0-2 1,0 2-13,1-1 1,-1 1 0,0-1 0,0 0 0,1 1 0,-1-1-1,1 1 1,-1-1 0,1 1 0,-1-1 0,1 1-1,-1 0 1,1-1 0,-1 1 0,1 0 0,-1-1 0,1 1-1,-1 0 1,1 0 0,1-1 0,3-2-3,1 1 0,0-1 0,0 1 0,1 0 0,-1 1 0,0-1 0,1 1 0,-1 1 0,0-1 0,1 1 0,-1 0 0,1 1 0,-1-1 0,1 1 0,11 4 0,-1-2 78,-14-3-32,0 1 0,0-1 0,0 1-1,0 0 1,0 0 0,0 0-1,5 3 1,50 28 668,-50-26-651,-2 0 6,-6-6-105,0 0 0,0 0 0,0 0 0,0 0-1,0 0 1,0 1 0,0-1 0,0 0 0,0 0 0,0 0 0,0 0-1,0 0 1,0 0 0,0 0 0,1 0 0,-1 0 0,0 0 0,0 0-1,0 1 1,0-1 0,0 0 0,0 0 0,0 0 0,0 0 0,0 0 0,1 0-1,-1 0 1,0 0 0,0 0 0,0 0 0,0 0 0,0 0 0,0 0-1,0 0 1,1 0 0,-1 0 0,0 0 0,0 0 0,0 0 0,0 0-1,0 0 1,0-1 0,0 1 0,0 0 0,0 0 0,1 0 0,-1 0 0,0 0-1,0 0 1,0 0 0,0 0 0,0 0 0,0 0 0,0 0 0,0 0-1,0-1 1,0 1 0,0 0 0,0 0 0,0 0 0,0 0 0,0 0-1,0 0 1,0 0 0,0 0 0,0-1 0,0 1 0,0 0 0,0 0 0,4-4-1507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9:48.4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77 160 3712,'-4'-5'15508,"4"-3"-15763,0 4 444,1 0 0,-1 1 0,0-1 0,1 1 0,0-1 1,0 1-1,0-1 0,0 1 0,0-1 0,1 1 0,3-6 0,0 3-71,-1 0 0,1 0 0,1 1 0,10-9-1,-8 7-12,0 0 1,1 1-1,0 0 0,0 1 0,0 0 0,12-5 0,-16 8-22,2-1-10,0 1 0,0-1 0,0 2 0,0-1 1,9 0-1,-15 1-63,1 1 0,-1 0-1,0 0 1,0 0 0,0 0 0,0 1 0,1-1 0,-1 0 0,0 0 0,0 1 0,0-1 0,0 1 0,0-1 0,0 1 0,0-1 0,0 1 0,0 0-1,0-1 1,0 1 0,0 0 0,0 0 0,0 0 0,-1-1 0,1 1 0,0 0 0,-1 0 0,1 0 0,-1 0 0,1 0 0,-1 1 0,1-1 0,-1 0 0,0 0-1,1 0 1,-1 0 0,0 0 0,0 0 0,0 1 0,0-1 0,0 0 0,0 2 0,-1 4 73,1 0 1,-2 0 0,1 0-1,-1 0 1,0 0-1,-5 12 1,-21 36 195,-16 14-36,27-46-204,-18 36-1,34-57-37,0 0 0,0 0 1,1 0-1,-1 0 0,0 0 1,1 0-1,-1 1 0,1-1 1,0 0-1,0 0 0,0 0 0,0 1 1,0-1-1,0 0 0,1 0 1,-1 1-1,1-1 0,-1 0 0,1 0 1,0 0-1,0 0 0,0 0 1,0 0-1,2 4 0,3 1 18,1-1-1,-1 1 1,1-1-1,15 11 1,4 4 64,-13-9-33,-1 0-1,20 27 1,-27-32 123,0 0 1,0 0-1,-1 1 0,0 0 1,-1 0-1,0 0 0,4 15 1,-7-20-111,1-1 1,-1 1-1,0-1 0,-1 1 1,1-1-1,0 1 0,-1-1 1,1 1-1,-1-1 0,0 1 1,0-1-1,0 0 0,0 1 1,0-1-1,0 0 1,-1 0-1,1 0 0,-1 0 1,0 0-1,1 0 0,-1 0 1,0 0-1,0-1 0,0 1 1,0-1-1,0 0 0,-1 1 1,-2 0-1,-3 2-27,0-1-1,0 0 1,-1 0 0,1 0-1,-1-1 1,1-1 0,-12 1-1,-105 0-919,68-3-4370,38 1 2811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9:49.8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356 69 3072,'5'-4'12330,"-6"2"-11942,0-1-1,0 1 1,0 0-1,0 0 1,-1-1-1,1 1 1,0 0-1,-1 0 1,0 0-1,-2-2 1,-4-6 485,6 7-801,-1 1 0,1-1 0,-1 1-1,1 0 1,-1 0 0,0 0 0,0 0 0,0 1 0,0-1-1,0 1 1,0-1 0,0 1 0,0 0 0,-1 0 0,1 1 0,0-1-1,-1 1 1,-5-1 0,-6 1 92,0 1-1,-28 4 1,43-5-164,-10 2 97,0 1 1,-17 6-1,0 0 22,20-7-84,1 1 1,-1-1-1,1 1 1,0 0-1,0 0 1,0 1-1,0 0 1,0 0-1,1 0 1,-6 6-1,8-6-17,0 0 0,0 0-1,0 0 1,0 1 0,1-1-1,-1 1 1,1-1 0,0 1 0,0 0-1,1 0 1,0 0 0,0 0-1,0 0 1,0 6 0,1 0 58,0-1 0,1 0 0,0 0 0,1 0 0,0 0 0,0 0 0,1 0 0,0 0 1,1-1-1,0 0 0,7 12 0,-3-9 29,-1 0 0,2-1 0,-1 0 1,2-1-1,-1 1 0,2-2 0,19 16 0,-22-19 5,0-2 0,1 1 0,-1-1 0,1 0 0,17 5 0,-21-7-54,1-1 0,-1 0-1,0 0 1,1-1 0,-1 1-1,1-1 1,-1 0 0,1-1-1,-1 1 1,0-1 0,11-3-1,-15 4-55,-1-1-1,1 1 1,-1 0-1,1-1 0,0 1 1,-1-1-1,1 1 1,-1-1-1,1 1 1,-1-1-1,1 1 1,-1-1-1,0 1 1,1-1-1,-1 1 0,0-1 1,1 0-1,-1 1 1,0-1-1,0 0 1,1 1-1,-1-1 1,0 0-1,0 1 1,0-1-1,0 0 0,0 1 1,0-1-1,0 0 1,0 1-1,0-1 1,0 0-1,-1 0 1,1 1-1,0-1 1,0 0-1,-1 1 0,1-1 1,0 1-1,-1-2 1,0 0-13,0 0 0,0 0 0,-1 0 1,1 0-1,-1 0 0,1 0 0,-1 1 0,0-1 1,1 0-1,-1 1 0,-3-2 0,0 0-4,-1 1-1,0-1 0,1 1 1,-1 1-1,0-1 1,0 1-1,-6 0 1,-45 0 71,35 1-16,13 1-15,0 0 0,1 1 1,-1 0-1,0 1 0,-9 4 0,18-7-17,0 0 0,-1 0-1,1 0 1,0 0 0,0 0 0,0 1 0,-1-1-1,1 0 1,0 0 0,0 0 0,0 0 0,0 0 0,-1 1-1,1-1 1,0 0 0,0 0 0,0 0 0,0 1-1,0-1 1,0 0 0,-1 0 0,1 0 0,0 1 0,0-1-1,0 0 1,0 0 0,0 1 0,0-1 0,0 0-1,0 0 1,0 0 0,0 1 0,0-1 0,0 0 0,0 0-1,0 1 1,1-1 0,-1 0 0,0 0 0,0 0-1,0 1 1,0-1 0,0 0 0,0 0 0,0 0 0,1 1-1,-1-1 1,0 0 0,0 0 0,0 0 0,1 0 0,-1 0-1,0 1 1,0-1 0,0 0 0,1 0 0,-1 0-1,0 0 1,1 0 0,15 10 303,-14-9-284,37 19 354,-18-10-302,0 1 0,26 19-1,-41-26-47,0 0-1,-1 1 1,0 0 0,0 0-1,0 1 1,-1-1-1,1 1 1,-1 0-1,-1 0 1,1 1 0,-1-1-1,3 9 1,-2-5-11,-1 0 1,-1 1-1,1 0 1,-2-1 0,2 15-1,-3-20 32,-1 0 0,1 0 0,-1 0 0,0 0 0,0 0 0,0 0 0,-1-1 0,0 1 0,0 0 0,0-1 0,0 1 0,-1-1 0,-3 5-1,4-6-32,-1 0-1,0 0 0,0 0 0,0 0 0,0 0 1,0-1-1,-1 1 0,1-1 0,-1 0 1,0 0-1,1 0 0,-6 1 0,2-1 42,0 0 0,0-1-1,0 1 1,0-2 0,0 1-1,-11-1 1,-6-3-586,0 0 0,0-1 1,-27-10-1,47 13 339,-1 0-425,1 0 0,-1 0 0,0-1 0,1 0 0,-1 0 0,1 0 0,-5-3 0,-1-3-1530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9:51.9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2 2816,'6'-1'13917,"-5"1"-13401,2 7 4729,-3 19-6436,0-17 2495,-6 127-89,1 43-190,5-103-642,0-35-156,5 45 1,-4-67-206,-1-15 43,0 0 0,0-1-1,1 1 1,-1 0 0,3 5-1,-2-7-26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9:52.7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35 230 4736,'-9'0'7541,"9"-19"-2341,1 6-4695,1 0 0,0 0 0,1 0 0,0 0 0,1 0 0,0 1 0,1-1 0,1 1 0,10-17 0,-13 23-447,1 0-1,0 1 0,0 0 1,0 0-1,1 0 0,8-8 1,-10 11-37,0-1 0,0 1 0,0 0 1,0 0-1,0 1 0,1-1 0,-1 1 1,1-1-1,-1 1 0,1 0 0,-1 1 0,1-1 1,4 0-1,-7 1-15,1 0-1,-1 0 1,0 0 0,0 1-1,0-1 1,0 0 0,0 0 0,0 1-1,0-1 1,0 1 0,0-1-1,-1 1 1,1-1 0,0 1-1,0 0 1,0-1 0,0 1-1,-1 0 1,1 0 0,0-1 0,-1 1-1,1 0 1,0 0 0,-1 0-1,1 0 1,-1 0 0,0 0-1,1 0 1,-1 0 0,0 0-1,0 0 1,1 2 0,0 4 42,-1 0 1,0 0 0,0 0-1,-1 7 1,1-5 11,-4 39 118,-2 0 1,-1-1 0,-3 0-1,-2 0 1,-2-1 0,-2 0-1,-30 58 1,38-86-74,-2 0 0,-20 29 0,8-20 1148,70-43 277,-36 14-1416,-1-1-1,14 1 0,-1-1-31,-20 2-115,0 1 0,1 0 0,-1 0 0,0 0 0,0 1 0,0 0 1,0-1-1,0 1 0,0 1 0,0-1 0,4 2 0,-7-2-95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9:53.47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378 53 4480,'1'-2'441,"1"-1"0,-1 1 0,1 0 0,-1-1 1,1 1-1,0 0 0,0 0 0,3-3 0,-3 4-14,-1 0 0,0 0 1,0 0-1,0 0 0,0 0 0,0 0 0,0 0 0,0 0 0,0-1 1,0 1-1,0 0 0,-1-1 0,1 1 0,-1-1 0,1 1 0,0-2 1,-2 2-284,1 1 1,0-1-1,0 1 1,-1 0 0,1-1-1,0 1 1,0-1-1,-1 1 1,1 0 0,-1-1-1,1 1 1,0 0 0,-1-1-1,1 1 1,-1 0-1,1 0 1,0 0 0,-1-1-1,1 1 1,-1 0 0,1 0-1,-1 0 1,1 0-1,-1 0 1,1 0 0,-1 0-1,1 0 1,-1 0 0,-16 0 1367,0 4-1257,0 2 0,-1 0 0,2 0 0,-1 2 0,1 0 0,0 1-1,1 0 1,0 2 0,0-1 0,1 2 0,1 0 0,0 1 0,0 0 0,-17 25 0,8-7-20,1 0 0,-30 64 0,43-78-167,1 1-1,1 0 1,0 0 0,1 1 0,1-1 0,1 1 0,-1 31 0,4-45-20,0 1 0,1-1 0,0 1 1,0-1-1,0 1 0,1-1 0,0 0 0,0 0 0,0 0 1,0 0-1,1 0 0,0 0 0,0 0 0,0-1 0,1 0 1,0 1-1,-1-1 0,1-1 0,1 1 0,-1 0 0,1-1 1,-1 0-1,1 0 0,0-1 0,0 1 0,0-1 0,0 0 1,0 0-1,1-1 0,6 2 0,1-1 55,0 0 0,-1-1-1,1 0 1,0-1 0,0 0 0,0-1-1,15-4 1,-21 4-91,1-1 0,0 0-1,-1-1 1,0 0 0,1 0 0,-1-1-1,-1 1 1,1-2 0,0 1 0,-1-1-1,0 0 1,0 0 0,5-6 0,-9 8-32,1 1-1,-1-1 1,-1 0 0,1 0 0,0 0 0,-1 0 0,1 0-1,-1 0 1,0-1 0,0 1 0,0 0 0,-1 0-1,1-1 1,-1 1 0,0-6 0,0 7 2,0 0 1,0 0-1,-1 1 1,1-1-1,-1 0 1,1 0 0,-1 0-1,0 0 1,0 1-1,0-1 1,0 0-1,0 1 1,0-1-1,0 0 1,-1 1-1,1 0 1,0-1-1,-1 1 1,1 0-1,-1 0 1,0-1-1,1 1 1,-1 1 0,0-1-1,0 0 1,-3-1-1,-2 0-6,0 1 0,0 0 0,0 0 0,0 0-1,0 1 1,-1 0 0,1 0 0,0 1 0,-9 1 0,1 0 14,-3 1-57,1 0-1,0 1 0,1 1 1,-20 7-1,25-7 3,0 0 1,0 1 0,0 0-1,1 1 1,0 0 0,-17 15-1,26-21-105,0 0-1,0 0 1,0 0-1,0 0 1,0 0-1,0 0 1,1 1 0,-1-1-1,0 0 1,1 0-1,-1 1 1,1-1-1,-1 0 1,1 0-1,0 1 1,-1-1 0,1 1-1,0-1 1,0 0-1,0 3 1,1-3-297,-1 1 0,1-1 0,-1 1 0,1-1 0,0 1 0,0-1 0,0 0 1,0 1-1,0-1 0,0 0 0,0 0 0,0 0 0,0 0 0,0 0 0,1 0 0,-1 0 0,3 1 1,18 10-3294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9:58.9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57 1152,'0'0'61,"-1"-1"-1,1 1 1,0 0-1,0-1 1,-1 1-1,1-1 1,0 1-1,0 0 1,0-1 0,0 1-1,0-1 1,0 1-1,0-1 1,0 1-1,-1-1 1,2 1 0,-1-1-1,0 1 1,0-1-1,0 1 1,0 0-1,0-1 1,0 0 0,1-15 10591,-3 18-10437,1 0-1,-1 0 1,1 1-1,-1-1 1,1 1 0,0-1-1,0 1 1,0 0-1,0-1 1,-1 5-1,-3 31 354,3-22-189,-10 116 2401,5 146 1,7-247-1718,0-269-311,2 204-558,10-60 1,-6 68-310,16-44 1,-19 65 121,0 0 0,0 0 1,0 0-1,1 1 0,0-1 1,0 1-1,0 0 0,0 0 1,1 0-1,0 1 0,-1 0 1,1 0-1,1 0 0,-1 0 1,9-2-1,4-1-33,-1 0-20,0 1 0,27-5 0,-39 10 43,-1-1 0,1 1 1,-1 0-1,1 0 0,-1 0 0,0 1 1,1-1-1,-1 1 0,1 0 0,-1 0 1,0 1-1,0-1 0,0 1 0,0 0 1,5 3-1,-6-3 9,-1 0 0,0 0-1,0 1 1,-1-1 0,1 0 0,0 1 0,-1-1-1,1 1 1,-1-1 0,0 1 0,0 0 0,0 0-1,0-1 1,0 1 0,-1 0 0,1 0 0,-1 0-1,0 0 1,0 0 0,0 0 0,-1 4 0,0 4 40,0 0 0,-1-1-1,-1 1 1,-4 12 0,1-4 16,-1 0 0,-1-1-1,-1 0 1,0 0-1,-1-1 1,-1-1 0,0 1-1,-25 25 1,20-26-62,9-9 34,1 0-1,-1-1 1,-1 0-1,1 0 1,-1 0-1,-9 4 1,11-7-3,2-1 4,0 0 1,1 0 0,-1-1-1,0 1 1,-1-1 0,1 0-1,0 0 1,-8 0 0,12-1 161,1-1-233,0 0 0,1-1 1,-1 1-1,1 0 0,0 0 0,-1 0 1,1 0-1,0 0 0,3-1 1,8-2 61,0 0 0,0 0 1,0 1-1,19-1 1,-24 3-20,-1 1 0,1-1 0,0 2 0,-1-1 0,1 1 0,-1 1 0,0-1 0,1 1 0,10 4 0,-9-2-44,0 0-1,-1 1 1,1 0-1,-1 0 1,0 1-1,8 7 1,-15-11 31,1-1 1,-1 1 0,1-1 0,-1 1-1,0 0 1,0 0 0,0-1-1,0 1 1,0 0 0,0 0-1,0 0 1,0 0 0,-1 0 0,1 0-1,-1 1 1,0-1 0,0 0-1,0 0 1,1 0 0,-2 0-1,1 0 1,0 0 0,0 1 0,-1-1-1,1 0 1,-1 0 0,0 0-1,0 0 1,1 0 0,-1 0-1,-1-1 1,1 1 0,0 0 0,-2 2-1,-5 5 89,-1 0 0,0 0-1,0-1 1,-17 11 0,23-17-54,-17 11 49,-1-1 0,-41 17 0,58-27-77,0-1 13,-1 1 0,0-1 1,1 0-1,-1 0 0,-8 0 1,9-1 8,-1 0 0,0 1 1,0 0-1,-6 2 0,3-1 170,20-4-76,3 1-108,0-1 1,-1 0-1,21-7 0,-14 3-52,174-30 250,-122 25-177,119-33 0,-92 3 29,-69 21-139,-30 20 79,-1 0 0,0-1 0,0 1 1,0 0-1,1 0 0,-1 0 0,0 0 1,0-1-1,0 1 0,0 0 0,0 0 1,1 0-1,-1-1 0,0 1 1,0 0-1,0 0 0,0-1 0,0 1 1,0 0-1,0 0 0,0-1 0,0 1 1,0 0-1,0 0 0,0 0 1,0-1-1,0 1 0,0 0 0,0 0 1,0-1-1,0 1 0,0 0 0,0 0 1,-1-1-1,1 1 0,0 0 0,0 0 1,0 0-1,0-1 0,0 1 1,-1 0-1,1 0 0,0 0 0,0 0 1,0-1-1,-1 1 0,1 0 0,0 0 1,0 0-1,0 0 0,-1 0 1,1 0-1,0 0 0,-1 0 0,0-1 2,0 0-1,0 1 0,0-1 0,0 1 1,0-1-1,0 1 0,0 0 0,0 0 0,-1-1 1,1 1-1,-2 0 0,-7 3-30,0 1 1,1-1-1,-1 2 0,1-1 0,0 1 1,-11 9-1,12-9-34,4-2 63,-1 0-1,1 0 0,0 0 1,0 1-1,1 0 0,-1-1 1,1 1-1,0 1 0,0-1 1,-5 9-1,7-10 2,0-1 1,0 0-1,0 1 0,1-1 0,-1 0 1,1 1-1,0-1 0,-1 1 1,1-1-1,0 1 0,0-1 0,1 1 1,-1-1-1,0 0 0,1 1 1,0-1-1,-1 0 0,1 1 0,0-1 1,0 0-1,0 0 0,0 1 1,1-1-1,-1 0 0,3 2 1,-3-3-1,23 24 92,-23-24-75,1 1-1,0-1 0,-1 1 0,1-1 0,0 0 1,0 0-1,0 0 0,0 0 0,0 0 1,0 0-1,0-1 0,1 1 0,2 0 1,-1-1 32,0 0 0,0-1 0,1 1 0,-1-1 0,0 0 1,0 0-1,0 0 0,0 0 0,7-4 0,-9 4-29,0 0 1,-1 0-1,1-1 0,-1 1 0,1 0 0,-1-1 0,0 1 1,1-1-1,-1 0 0,0 1 0,0-1 0,0 0 1,0 0-1,-1 1 0,1-1 0,0 0 0,-1 0 0,1 0 1,-1 0-1,0 0 0,1 0 0,-1 0 0,0-3 0,0-11-109,-4-23 0,4 34 39,-1-1 0,-1 1 0,1 0-1,-1 0 1,1 0 0,-1 0 0,-1 1 0,-3-8 0,-10 0 191,5 4-175,10 8-46,0 0-5,-1 0-1,1 0-42,6 1 136,-1 0 37,0 0 0,0-1 0,0 1 0,0-1 0,0 0 0,1 0 0,-1 0 0,0-1-1,0 1 1,0-1 0,0 0 0,6-2 0,10-2 14,-14 4-48,0-1 1,-1-1-1,1 1 1,-1-1-1,0 0 1,0 0-1,0 0 1,0-1-1,-1 0 1,1 0-1,-1 0 1,4-5-1,1-2 135,-7 9-137,-1 0 0,1 0 0,-1 0 0,1 0 0,0 1 1,0-1-1,3-2 0,4-2-91,-8 6 88,0-1 0,0 0 0,0 0 0,0 1 0,0-1 0,0 1 0,0-1 0,1 1 0,-1-1 0,2 1 0,0-1-18,1 0 0,-1 1 1,0-1-1,1 1 0,-1 0 0,1 0 0,-1 0 1,1 0-1,-1 1 0,0 0 0,1-1 1,-1 1-1,0 0 0,1 1 0,-1-1 1,0 0-1,0 1 0,0 0 0,0 0 0,-1 0 1,1 0-1,0 0 0,-1 1 0,1-1 1,-1 1-1,0-1 0,0 1 0,3 4 1,-4-5 10,0 0 1,1 0 0,-1 1 0,0-1-1,0 0 1,0 1 0,0-1 0,-1 1 0,1-1-1,-1 1 1,1 0 0,-1-1 0,0 1-1,0-1 1,0 1 0,0 0 0,-1-1-1,1 1 1,-1-1 0,1 1 0,-1-1 0,0 1-1,-2 3 1,-1 4 17,0 1 0,1-1-1,0 1 1,1 0-1,0 0 1,0 0 0,1 14 0,0-24-5,1-1 0,0 1 1,0 0-1,0 0 0,0 0 1,0-1-1,1 1 1,-1 0-1,0 0 0,0-1 1,0 1-1,1 0 0,-1 0 1,0-1-1,1 1 1,-1 0-1,1-1 0,-1 1 1,1 0-1,-1-1 1,1 1-1,-1-1 0,1 1 1,-1 0-1,1-1 0,0 0 1,-1 1-1,2 0 1,0-1-4,-1 0 0,1 1 0,0-1 0,-1 0 0,1 0 1,0 0-1,0 0 0,3-1 0,1 0 35,11 0 9,0-1-1,0-1 1,0-1 0,21-7-1,-18 6-43,19-9-52,0-1 0,43-24 1,-30 9 171,10-5 40,-61 35-178,-1-1 0,1 1 0,0 0-1,-1-1 1,1 1 0,0 0 0,0 0-1,-1-1 1,1 1 0,0 0-1,0 0 1,-1 0 0,1 0 0,0 0-1,0 0 1,-1 0 0,1 0 0,0 0-1,0 0 1,-1 1 0,1-1-1,0 0 1,0 0 0,-1 1 0,1-1-1,0 1 1,0 0 0,0 0-9,0 0 1,0 0 0,-1 0 0,1 1-1,-1-1 1,1 0 0,-1 0-1,0 1 1,1-1 0,-1 0 0,0 1-1,0-1 1,0 0 0,0 3-1,0 3 35,-1 0-1,0 1 0,0-1 1,-5 13-1,1-1 37,4-15-30,0 1 0,-1-1 0,1 1 0,-1-1 1,0 0-1,0 0 0,0 0 0,-6 8 0,8-12 271,13-8-188,-4 3-102,1-1 0,-1 0 0,0 0-1,-1-1 1,11-11 0,-2 3 59,-6 4-64,7-5 71,37-26-1,-54 42-83,-1 0-1,0 0 0,0-1 1,1 1-1,-1 0 0,0 0 0,1-1 1,-1 1-1,0 0 0,1 0 0,-1 0 1,0 0-1,1-1 0,-1 1 1,0 0-1,1 0 0,-1 0 0,0 0 1,1 0-1,-1 0 0,0 0 0,1 0 1,-1 0-1,0 0 0,1 0 0,0 0 1,-2 12-246,1-9 309,-8 34 7,6-30-49,0 1 0,0-1 0,1 1 0,0 0 0,1-1 0,-1 1 0,2 10 0,0-13 3,-1-2 5,1 1 0,-1 0 0,1 0 1,0-1-1,0 1 0,2 4 0,-2-7-4,0 0-1,-1 0 1,1-1-1,0 1 1,0 0-1,0 0 1,-1 0-1,1 0 1,0-1-1,0 1 1,0 0-1,0-1 1,0 1-1,0-1 1,1 1 0,-1-1-1,0 1 1,0-1-1,0 0 1,0 0-1,1 0 1,-1 1-1,0-1 1,2-1-1,7 2-403,-1-2 1,1 0-1,-1 0 0,1 0 0,12-5 1,9-7-5656,-1-10-3979,-17 12 4443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29:59.3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 4384,'0'0'165,"1"-1"0,-1 1 0,1 0 0,-1-1 0,1 1 0,-1-1 0,1 1 0,-1 0 0,1-1 1,0 1-1,-1 0 0,1 0 0,-1 0 0,1-1 0,0 1 0,-1 0 0,1 0 0,-1 0 0,1 0 0,0 0 0,-1 0 0,1 0 0,0 0 1,-1 0-1,2 1 0,0-1 243,-1 0 0,1 0 1,-1 1-1,1-1 1,0 0-1,-1 1 1,1 0-1,-1-1 0,1 1 1,-1 0-1,1 0 1,-1 0-1,0 0 0,1 0 1,1 1-1,-1 2 119,0 0-1,0 0 1,0 0-1,0 0 1,0 0-1,-1 0 1,0 0 0,1 1-1,0 8 1,-1 3 466,1 24 1,-7 20-397,0 0-388,5-41-1404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0:00.0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1 447 5056,'4'0'2282,"4"0"-1449,-1 0-1,1-1 0,-1 0 0,1-1 1,-1 0-1,9-3 0,-7 2-283,0-1-1,-1-1 0,1 0 1,-1 0-1,-1 0 1,1-1-1,13-13 0,4-5 518,-4 3-268,21-25 0,-24 24-388,-2-1 1,-1-1 0,-1 0-1,18-44 1,-23 46-255,0 0 0,2 0 0,18-27 0,-28 47-161,0 1 0,1-1 0,-1 1 1,0-1-1,0 1 0,1 0 0,-1-1 0,1 1 0,-1 0 0,3-1 1,-4 2 18,1 0 1,-1 1-1,1-1 0,-1 0 1,0 0-1,1 1 1,-1-1-1,0 0 1,1 1-1,-1-1 1,0 1-1,0-1 1,1 0-1,-1 1 1,0-1-1,0 1 1,0-1-1,1 1 0,-1-1 1,0 1-1,0 0 13,2 5-3,0 0-1,-1 1 1,0-1 0,0 0-1,0 1 1,-1-1-1,0 0 1,0 1 0,-3 10-1,0 2 134,-11 35 0,4-21-6,6-17 1,-2 1 0,-7 16 1,1-5-15,6-13-108,-1-1-1,0 0 0,-10 14 1,7-14-6,8-10 3,-1 0 0,1 0 1,-1 0-1,0-1 0,-1 1 1,-4 3-1,7-6-14,0 0 1,-1-1-1,1 1 0,0 0 0,-1-1 1,1 1-1,-1-1 0,1 0 0,-1 1 1,1-1-1,-1 0 0,1 0 0,-1 0 0,1 0 1,-1 0-1,1 0 0,-1 0 0,1-1 1,-1 1-1,1 0 0,-1-1 0,1 0 1,-3-1-1,2 1-13,0 0 1,1 0-1,-1-1 1,0 1-1,1-1 1,-1 1-1,1-1 0,0 0 1,0 1-1,-1-1 1,1 0-1,0 0 1,1 0-1,-1 0 1,0 0-1,0 0 0,1 0 1,-1 0-1,1 0 1,0 0-1,0 0 1,0-1-1,0-3 1,19 14 196,35 7 472,-24-8-650,-18-4-178,0-1 0,0-1 0,0 0 0,0-1 0,18-1 0,2-1-3874,-19 2-457,-4 0 1397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0:01.1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159 17 3072,'0'0'55,"0"-1"-1,-1 1 1,1 0 0,0-1-1,0 1 1,0-1 0,0 1-1,0 0 1,0-1 0,0 1 0,0 0-1,0-1 1,0 1 0,0 0-1,0-1 1,0 1 0,0-1-1,0 1 1,0 0 0,0-1-1,1 1 1,-1 0 0,0-1 0,0 1-1,0 0 1,1-1 0,-1 1-1,0 0 1,0 0 0,1-1-1,-1 1 1,0 0 0,0 0-1,1-1 1,0 0 205,0 1 0,0-1 0,0 1 0,0-1 0,0 1 0,0 0 0,0-1 0,0 1 0,5-1 4691,-6 9-4157,-1-1 1,1 1 0,-2-1-1,1 0 1,-1 1-1,-4 8 1,-21 41 996,17-38-1244,-9 25 1,-28 106 367,9-25-385,38-125-602,0 1 1,0 0-1,0-1 0,0 1 0,0-1 1,-1 1-1,1-1 0,0 1 0,0 0 1,-1-1-1,1 1 0,0-1 1,-1 1-1,1-1 0,0 0 0,-1 1 1,1-1-1,-1 1 0,1-1 0,-1 0 1,1 1-1,-1-1 0,1 0 1,-1 1-1,1-1 0,-1 0 0,0 0 1,1 0-1,-1 1 0,1-1 0,-1 0 1,1 0-1,-2 0 0,1-1-215,1 1 1,-1-1-1,0 1 0,1-1 0,-1 0 0,0 1 0,1-1 0,-1 0 0,1 1 1,-1-1-1,1 0 0,0 0 0,-1 0 0,1 1 0,0-1 0,-1 0 1,1 0-1,0 0 0,0 0 0,0 0 0,0 0 0,0 0 0,0 1 0,0-3 1,1-3-846,-1-1 1,1 1-1,1-1 1,-1 1-1,1 0 1,0 0-1,5-9 1,-5 11 962,7-20-1890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2:1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1071 3072,'-3'0'645,"-8"3"4448,31-3-1450,-5-3-2734,1-1 1,-1 0-1,0-1 0,16-8 1,57-32 426,-71 36-1049,-1 0-189,-1-1-1,-1 0 1,0-1 0,0-1-1,-1 0 1,0-1-1,-1 0 1,-1 0-1,0-2 1,-1 1-1,-1-1 1,0-1-1,8-19 1,96-257 464,-95 229-67,-3 0 1,14-119-1,-27 142-275,-1 0 1,-6-47-1,5 86-219,-4-18-176,-1 14-5,5 5 170,0 0-1,-1 1 1,1-1-1,-1 0 0,1 0 1,-1 1-1,1-1 1,0 0-1,-1 1 1,1-1-1,0 0 0,-1 1 1,1-1-1,0 1 1,-1-1-1,1 0 0,0 1 1,0-1-1,-1 1 1,-7 17 24,0 0 1,-6 24-1,1-3 124,-6 12 43,-5 10 129,-15 68-1,24-57-53,3 1 0,-5 102 0,17-153-149,0 1 0,2-1 1,0 0-1,1-1 0,2 1 0,0 0 1,1-1-1,15 36 0,-18-53-57,-1 0 0,1 0 0,-1 0 0,1 0 0,0-1 0,0 1 0,1-1 0,-1 0 0,1 0 0,0 0 0,-1 0 0,1-1 0,1 1 0,5 2 0,-7-4-20,0 0-1,-1 0 1,1-1-1,0 1 0,0 0 1,0-1-1,0 0 1,0 0-1,-1 0 0,1 0 1,0 0-1,0-1 1,0 1-1,0-1 1,0 0-1,-1 0 0,1 0 1,0 0-1,0 0 1,-1 0-1,1-1 0,-1 1 1,5-5-1,0-1-55,0 0 0,0-1 0,-1 0 0,0-1 0,0 0 0,-1 1 0,0-2 0,0 1 0,-1-1 0,-1 1 0,4-14 0,-1-4-113,0-1-1,3-53 1,-9 71 63,1 1 0,-1-1 0,-1 0 0,0 1 0,0-1 0,-1 1 0,-3-11 0,5 19 60,0 1 0,-1-1 0,1 0 0,0 1 1,0-1-1,-1 0 0,1 1 0,0-1 0,-1 1 1,1-1-1,0 1 0,-1-1 0,1 1 1,-1-1-1,1 1 0,-1-1 0,1 1 0,-1-1 1,1 1-1,-1 0 0,0-1 0,1 1 0,-1 0 1,-1-1-1,2 1-3,-1 1 1,0-1-1,0 0 1,1 0-1,-1 0 1,0 1-1,1-1 1,-1 0-1,0 1 1,0-1-1,1 1 0,-1-1 1,1 1-1,-1-1 1,0 1-1,1-1 1,-1 2-1,-3 3 3,0 0-1,1 0 1,0 1-1,-3 6 1,-2 8 110,1 1 0,1 0 1,1 0-1,1 0 0,1 0 0,1 1 0,0 0 1,3 37-1,0-50-19,0-1 1,0 0-1,1 1 1,0-1 0,0 0-1,1 0 1,0 0-1,6 11 1,-7-16-20,0 0 0,0 0 1,0 0-1,1 0 1,0 0-1,-1-1 0,1 1 1,0-1-1,0 1 0,0-1 1,0 0-1,1 0 0,-1-1 1,0 1-1,1-1 1,-1 0-1,1 0 0,0 0 1,-1 0-1,1 0 0,5-1 1,7 1 36,-1-2 0,0 0 0,1-1 0,-1-1 0,0 0 0,0-1 0,18-6 0,-12 1-64,1-1 0,-1 0 1,0-2-1,21-15 0,-11 2-102,52-54 0,-13 12-31,-70 67 87,0-1 0,0 1 0,1 0 0,-1-1 0,0 1 0,1 0 0,-1 0 0,0-1 0,1 1 0,-1 0 0,1 0 0,-1-1 0,0 1 0,1 0 0,-1 0 0,1 0 0,-1 0 0,1-1 0,-1 1 0,1 0 0,-1 0 0,1 0 0,-1 0 0,1 0 0,-1 0 0,0 0 0,1 1 0,0-1 0,-1 1 0,1-1 0,-1 1 0,0-1 0,0 1 0,1-1 0,-1 1 0,0-1 0,0 1 0,0 0 0,1-1 0,-1 1 0,0-1 0,0 1 0,0 0 0,0-1 0,0 2 0,-5 31-198,-2-11 224,-1 0 1,-1 0 0,-1-1 0,-13 21 0,-9 20 154,31-61-156,0 0 1,1 0-1,-1 0 1,1 0-1,0 0 1,-1 1-1,1-1 1,0 0-1,0 0 1,0 1-1,0-1 1,0 0-1,0 2 1,0-2 4,0-1-1,0 0 1,1 1 0,-1-1-1,0 1 1,0-1 0,1 0-1,-1 1 1,0-1 0,0 1-1,1-1 1,-1 0 0,0 1-1,1-1 1,-1 0 0,1 0-1,-1 1 1,0-1 0,1 0 0,-1 0-1,1 0 1,-1 0 0,2 1-1,0-1 27,0 0-1,1 0 1,-1 0-1,0 0 1,1 0-1,-1-1 1,0 1-1,0-1 1,1 0-1,-1 1 1,4-3-1,10-7-49,0 0 0,-1-1-1,0 0 1,-1-1 0,25-27 0,6-5-146,-29 32-101,-16 12 247,0 0 1,1 0-1,-1 0 1,0 0-1,0 0 1,1-1-1,-1 1 1,0 0-1,1 0 1,-1 0-1,0 0 1,1 0-1,-1 0 1,0 0-1,1 0 1,-1 0-1,0 0 1,1 0-1,-1 0 1,0 0-1,1 0 1,-1 1-1,0-1 0,0 0 1,1 0-1,-1 0 1,0 0-1,1 0 1,-1 1-1,0-1 1,0 0-1,1 0 1,-1 1-1,0-1 1,0 0-1,0 0 1,1 1-1,-1-1 1,0 0-1,0 0 1,0 1-1,0-1 1,0 0-1,0 1 1,0-1-1,1 0 1,-1 1-1,0-1 1,0 1-1,1 13 35,0 0 0,-1 0 0,0 1 0,-3 13 0,1-14 80,1-1 0,1 0 0,0 0 0,4 25 0,-4-37-94,0-1 0,0 1 0,0 0-1,0-1 1,0 1 0,0-1 0,1 1 0,-1-1-1,0 1 1,1-1 0,-1 1 0,0-1 0,1 1-1,-1-1 1,0 1 0,1-1 0,-1 1 0,1-1 0,-1 1-1,1-1 1,-1 0 0,1 0 0,-1 1 0,1-1-1,-1 0 1,1 0 0,-1 1 0,1-1 0,0 0-1,0 0 1,1 0 36,-1 0 1,1 0-1,0-1 0,-1 1 1,1 0-1,0-1 0,-1 1 0,1-1 1,-1 0-1,4-1 0,3-4 195,1 0-1,13-12 1,-22 17-240,22-20-24,-1-1-1,-2-1 0,0-1 1,18-29-1,54-109-186,-77 135 181,28-53-430,-39 76 137,-2 10 166,-4 17 83,2-16 43,-9 71 179,-4 0 0,-29 96 1,26-130 22,15-41-124,0 1 1,0-1-1,0 1 0,-1-1 1,1 0-1,-1 1 1,1-1-1,-1-1 0,-4 4 1,6-5-44,0 0 0,0-1 0,0 0 0,0 1 0,0-1 1,0 1-1,0-1 0,0 0 0,0 0 0,0 0 0,0 0 0,0 1 0,0-1 1,0 0-1,0-1 0,0 1 0,0 0 0,0 0 0,0 0 0,0-1 0,0 1 1,0 0-1,0-1 0,1 1 0,-1-1 0,0 1 0,-1-2 0,-3-1-27,1-1-1,0 0 0,0 0 0,-4-4 0,2 1-44,3 3-26,0 0-1,1 0 0,-1 0 0,1 0 0,-1-1 0,1 1 0,1-1 0,-1 1 0,1-1 0,-1 1 0,1-1 0,0-6 0,24 19-71,8 1 228,1-2-1,0 0 1,0-3-1,0 0 1,1-2 0,-1-2-1,61-6 1,-82 4-33,0 0 0,-1 0 0,1-1 0,0 0 0,-1-1 0,0 0 0,0-1 0,0 0 0,-1 0 0,1-1 0,-1 0 0,-1-1 0,1 0 0,-1-1 0,0 1 0,-1-1 0,0-1 0,0 0 0,-1 0 0,7-12-1,-7 10-117,10-20-105,-15 29 168,0 0 1,-1 1-1,1-1 1,-1 0 0,1 0-1,-1 0 1,0 0-1,1 0 1,-1 1-1,0-1 1,0 0-1,-1 0 1,1-3 0,0 5 13,0 0 1,-1 0-1,1 0 1,0 0-1,0-1 1,0 1-1,0 0 1,0 0 0,0 0-1,0 0 1,-1-1-1,1 1 1,0 0-1,0 0 1,0 0-1,0 0 1,-1 0 0,1 0-1,0 0 1,0-1-1,0 1 1,-1 0-1,1 0 1,0 0 0,0 0-1,0 0 1,-1 0-1,1 0 1,0 0-1,0 0 1,0 0-1,-1 0 1,1 0 0,0 0-1,0 0 1,0 0-1,-1 1 1,1-1-1,0 0 1,0 0 0,-9 5-110,6-3 76,-17 13 20,0 0 0,1 2 0,-29 31 0,18-17 98,23-23-23,-22 22 239,28-28-258,-1 0 1,1 0-1,0 0 1,-1 0-1,1 1 1,0-1-1,0 0 1,0 1-1,1-1 0,-1 1 1,0-1-1,1 5 1,0-6-19,0 0 0,0 0 0,0 0 0,0 0 0,1 1 0,-1-1 0,0 0 0,1 0 0,-1 0 0,1 0 0,-1 0 1,1 0-1,0 0 0,-1 0 0,1 0 0,0 0 0,0-1 0,0 1 0,0 0 0,-1 0 0,1-1 0,0 1 0,0-1 0,0 1 0,1 0 0,-1-1 0,0 0 1,0 1-1,1-1 0,2 1 37,0 0 0,0 0 0,1-1 1,-1 1-1,0-1 0,0 0 1,4-1-1,-3 0-28,0 0 0,0 0 0,0-1 0,-1 0 0,1 1 0,-1-2 0,1 1 0,-1 0 0,0-1 0,0 0 0,0 0 0,0 0 0,0 0 0,5-8 0,-1 2-13,-1-1 0,0 0 0,-1 0 0,10-22-1,-14 27-32,0 0-1,-1 0 0,1-1 0,-1 1 1,0-10-1,4-15-90,-4 24 112,0 1-1,0 0 1,0-12-1,1-11-136,-2 27 139,1-1 1,0 1-1,0-1 0,0 1 1,-1-1-1,1 1 0,1-1 1,-1 1-1,0 0 0,0-1 0,0 1 1,1 0-1,-1 0 0,1 0 1,-1 0-1,1 0 0,-1 0 0,1 0 1,-1 1-1,1-1 0,0 1 1,-1-1-1,1 1 0,0 0 1,0-1-1,-1 1 0,1 0 0,0 0 1,0 0-1,-1 0 0,1 1 1,0-1-1,0 0 0,-1 1 1,4 0-1,5 3 30,-1 0-1,0 0 1,0 1 0,15 10 0,34 31 253,-29-23-102,-5-4-26,1-1-1,51 27 1,-48-31-85,128 54 801,-138-62-1131,0 0 0,0-2 0,1 0 0,-1-1-1,1-1 1,37-1 0,-50-1-253,-1 0 1,0-1-1,0 0 0,0 0 0,0 0 1,7-3-1,-10 3-48,0 0-1,0 0 1,0-1-1,0 1 1,0 0 0,-1-1-1,1 1 1,0-1-1,-1 0 1,1 0 0,-1 1-1,1-1 1,-1 0-1,0 0 1,0 0 0,0 0-1,0-1 1,1-3 0,0-2-577,0-1 1,-1 1 0,0-13-1,-3-39-4568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0:01.5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13 202 7040,'-11'-14'2282,"11"14"-2194,0 0 1,-1-1-1,1 1 0,0 0 0,0-1 0,0 1 0,0 0 0,0-1 0,0 1 0,0 0 0,-1-1 0,1 1 1,0-1-1,0 1 0,1 0 0,-1-1 0,0 1 0,0 0 0,0-1 0,0 1 0,0 0 0,0-1 0,0 1 1,0 0-1,1-1 0,-1 1 0,0 0 0,0-1 0,1 1 0,-1 0 0,0 0 0,0-1 0,1 1 0,-1 0 1,1-1-1,9-5 1130,10-3 1005,22-9 471,-37 15-2473,154-81 2769,-132 72-3055,0 1-1,0 2 1,1 1 0,35-6 0,-63 14-202,1-1 0,0 1 0,0 0-1,0 0 1,0 0 0,0 0 0,0 0 0,0 0-1,0 0 1,0 0 0,0 0 0,0 0 0,0 0 0,0 1-1,0-1 1,0 0 0,0 1 0,-1-1 0,1 1 0,1 0-1,-1 0-34,-1 0 0,0 0-1,1 0 1,-1 0 0,0 0-1,0-1 1,0 1 0,0 0-1,0 0 1,0 0-1,0 0 1,0 0 0,0 0-1,-1 0 1,1 0 0,0 0-1,0-1 1,-1 1 0,1 0-1,-1 0 1,1 0-1,-1 1 1,-8 12-1927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0:01.8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33 6880,'-1'3'7770,"23"-6"-4824,-18 2-2536,0 0 1,1 0-1,-1 0 0,0 1 1,9 0-1,-5 1-98,-1-1 1,1 0-1,0 0 1,-1-1-1,1 0 0,13-3 1,-3-6-402,0 0-276,2 7-1219,-9 2-3771,0 1 0,16 3 1,-15-2 4763,15 0-1809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1T23:30:05.4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123 483 3328,'0'-2'288,"0"1"0,1 0 0,-1 0 0,1-1-1,-1 1 1,1 0 0,0 0 0,-1 0 0,1 0 0,0 0 0,0 0 0,1-1 0,-1 1 140,-1 1 0,1-1 1,0 0-1,-1 1 1,1-1-1,-1 0 0,1 1 1,-1-1-1,0 0 0,1 0 1,-1 0-1,0 1 0,1-2 1,-2 1-305,1 1 0,-1-1-1,1 1 1,-1-1 0,1 1 0,-1-1 0,1 1 0,-1 0-1,1 0 1,-1-1 0,0 1 0,1 0 0,-1 0 0,0-1-1,1 1 1,-1 0 0,0 0 0,1 0 0,-1 0 0,0 0-1,1 0 1,-1 0 0,0 0 0,1 1 0,-2-1 0,-2 0 84,0 1 0,-1-1 0,1 1 0,0 0 0,0 0 0,-1 0 1,1 1-1,0-1 0,0 1 0,1 0 0,-1 0 0,0 1 1,1-1-1,-1 1 0,1 0 0,-4 3 0,2-1-138,1 1-1,-1-1 1,1 1 0,0 0-1,1 0 1,0 0-1,0 0 1,0 1-1,-3 10 1,3-4 51,0 1 1,1-1-1,0 1 0,1 21 1,1-29-61,0 0 0,0-1 0,1 1 1,0-1-1,0 1 0,0-1 0,1 1 1,0-1-1,0 0 0,0 0 0,1 0 1,0 0-1,0 0 0,3 5 0,-4-9-39,-1 0-1,0 0 1,0 0 0,1 0-1,-1 0 1,0 0-1,1 0 1,-1-1-1,1 1 1,-1 0 0,1-1-1,-1 1 1,1-1-1,0 0 1,-1 1-1,1-1 1,-1 0 0,1 0-1,0 0 1,-1 0-1,1 0 1,0-1-1,-1 1 1,1 0 0,-1-1-1,1 1 1,0-1-1,-1 0 1,1 1-1,-1-1 1,0 0-1,3-2 1,3-2 50,0 0 0,-1 0 0,0-1 0,11-12 0,-11 10-7,-1 1 0,1-1 0,-1 0 0,-1 0-1,1-1 1,-1 1 0,-1-1 0,5-18 0,-7 23-67,0 0 1,0-1 0,-1 1-1,1-1 1,-1 1 0,-1-1-1,1 1 1,0-1-1,-1 1 1,0 0 0,0-1-1,0 1 1,-1 0 0,1 0-1,-1-1 1,0 1-1,0 1 1,-1-1 0,1 0-1,-6-6 1,2 4-49,0 0 0,-1 1 1,0-1-1,0 1 0,0 1 0,-1-1 1,0 1-1,-9-3 0,12 5 269,4 2 104,3-1-92,2 0-231,89-18 1441,43-7-620,-119 24-772,83-15 547,-76 14-468,-20 3-80,-1 0 0,1-1 0,0 1 0,-1-1 0,1 0 0,5-2 0,-5 2-48,0 0 1,1 0-1,-1 0 1,0 1-1,1-1 1,-1 1-1,1 0 0,4 1 1,3 0-69,-11-1 70,0 0-1,0 0 1,0 0 0,0 1 0,0-1 0,0 0-1,0 1 1,0-1 0,-1 1 0,1-1 0,0 1-1,0 0 1,0-1 0,-1 1 0,1 0-1,0-1 1,-1 1 0,1 0 0,-1 0 0,1-1-1,0 1 1,-1 0 0,0 0 0,1 0 0,-1 0-1,0 0 1,1 0 0,-1 0 0,0 0 0,0 0-1,0 0 1,0 0 0,0 1 0,1 4-2,-1 0 1,0 0 0,-2 11 0,0 18 27,3-28-31,-2 1 0,1-1 0,-1 0 0,0 0 0,-2 10 0,1-12 7,0 0-1,1 1 0,0-1 1,0 7-1,1-10-9,0 0 0,0 0 1,0 0-1,0 0 0,0 0 0,0 0 0,1 0 1,-1 0-1,1 0 0,0 0 0,-1 0 1,3 3-1,-3-4 27,1 0-1,0 0 1,0-1 0,0 1 0,0 0 0,-1-1-1,1 1 1,0-1 0,0 1 0,0-1 0,0 1-1,0-1 1,0 0 0,1 0 0,-1 1 0,0-1-1,0 0 1,0 0 0,0 0 0,0 0-1,0 0 1,0 0 0,0 0 0,0-1 0,0 1-1,0 0 1,0-1 0,0 1 0,0-1 0,0 1-1,0-1 1,1 0 0,3-1-15,-1-1-1,0 1 1,0-1 0,-1 0-1,7-7 1,86-92-17,-87 93 15,1 1 0,0 0 1,0 1-1,1 0 0,0 0 0,0 2 0,1-1 0,19-6 0,-29 11-15,1 0 0,-1 1-1,1-1 1,-1 0 0,1 1-1,0-1 1,-1 1-1,1 0 1,-1 0 0,1 0-1,0 0 1,-1 0-1,1 1 1,0-1 0,-1 1-1,1 0 1,-1 0-1,1 0 1,-1 0 0,0 0-1,3 2 1,-4-2 11,0-1 0,-1 1-1,1 0 1,0 1 0,-1-1 0,1 0 0,-1 0 0,1 0 0,-1 0 0,0 0 0,1 0 0,-1 1-1,0-1 1,0 0 0,0 0 0,0 1 0,0-1 0,0 0 0,0 0 0,0 0 0,0 1-1,-1-1 1,0 2 0,-12 27 125,-62 102 158,65-114-381,9-15 119,-1 0 1,1 0 0,-1-1 0,0 1-1,-3 5 1,16-21 87,15-20-1,-19 23-58,0 0-1,1 1 0,1-1 0,0 1 0,17-13 0,53-26-70,-67 42 17,0 0-1,1 1 1,0 0 0,23-5-1,-23 7-14,-11 2 7,1 1 0,0-1-1,-1 1 1,1-1 0,0 1-1,0 0 1,2 0 0,-4 0 10,-1 0 1,1 0-1,0 0 0,-1 1 1,1-1-1,-1 0 1,1 1-1,-1-1 1,0 0-1,1 1 0,-1-1 1,1 0-1,-1 1 1,0-1-1,1 1 0,-1-1 1,0 1-1,1-1 1,-1 1-1,0-1 0,0 1 1,1-1-1,-1 1 1,0 0-1,0-1 0,0 1 1,0-1-1,0 1 1,0-1-1,0 1 0,0 0 1,0-1-1,0 1 1,0-1-1,0 1 1,0-1-1,-1 1 0,1-1 1,0 2-1,-2 5-15,-1-1 1,1 1-1,-1 0 0,0-1 1,-1 0-1,-4 7 0,-4 7 65,-2 3-15,-7 17 62,17-30 103,10-14 110,6-5-190,40-29-75,-27 19-27,1 1 0,45-23-1,-47 28-11,-19 9-42,0 1 1,1 0-1,-1 0 0,1 1 0,0-1 0,0 1 1,11-2-1,-16 5 21,-1 0 1,0 0-1,0 0 1,0 0-1,0 1 0,0-1 1,0 0-1,0 0 1,0 0-1,0 0 1,0 0-1,-1 0 0,1 0 1,0 0-1,-1 2 1,0-1 3,-11 60 6,-8 51 116,20-65 216,1-48-197,4-2-86,-1-1-1,1 1 1,-1-1-1,0 0 1,0 0-1,0 0 1,0-1-1,-1 1 1,5-6-1,3-6-63,13-20 0,-2 1-136,27-43 276,-45 69-86,0-1-180,-4 15 77,-3 31 73,3-28-31,-1 0 0,-3 15 0,2-16 44,1 1 1,-1-1 0,1 0-1,1 1 1,-1-1-1,1 0 1,1 1-1,0-1 1,0 0 0,0 1-1,1-1 1,4 11-1,-6-19-8,1 1-1,-1-1 1,0 1-1,1-1 0,-1 0 1,1 1-1,-1-1 1,1 1-1,-1-1 1,0 0-1,1 0 0,-1 1 1,1-1-1,-1 0 1,1 0-1,0 0 0,-1 1 1,1-1-1,-1 0 1,1 0-1,-1 0 0,1 0 1,-1 0-1,1 0 1,0 0-1,-1 0 1,1 0-1,-1 0 0,1-1 1,-1 1-1,1 0 1,-1 0-1,1 0 0,-1-1 1,1 1-1,-1 0 1,1 0-1,-1-1 0,1 1 1,0-1-1,18-16 99,157-151-9,-164 157-90,20-14-1,-32 26-18,1-1 0,-1 0 1,0 0-1,0 1 0,0-1 0,0 0 0,0 0 0,0 1 1,1-1-1,-1 0 0,0 0 0,0 1 0,0-1 0,0 0 1,0 1-1,0-1 0,0 0 0,0 1 0,0-1 0,0 0 1,0 0-1,-1 1 0,1-1 0,0 0 0,0 0 0,0 1 1,0-1-1,0 0 0,0 0 0,-1 1 0,1-1 0,-6 23 47,0-2 34,2-6-116,2 1 1,-2 30 0,4-37 85,0 0-1,1-1 1,0 1 0,1 0 0,0-1-1,0 0 1,4 10 0,-6-17-32,1 0 0,-1 0-1,1 1 1,-1-1 0,1 0 0,0 0 0,0 0 0,0 0 0,-1 0 0,1 0 0,0 0 0,0 0-1,0 0 1,1-1 0,-1 1 0,0 0 0,0-1 0,0 1 0,0-1 0,3 2 0,-2-2 7,1 0 1,-1 0 0,1 0-1,-1 0 1,0 0 0,1 0-1,-1-1 1,0 1 0,1-1-1,3-1 1,4-2 42,0-1 0,-1 0 1,18-12-1,-26 16-54,18-13-4,-1-2-1,0 0 1,-2-1 0,1 0 0,17-27-1,59-103-31,-79 118 44,0 1-1,16-55 1,8-64-119,-34 128 31,-2 11 51,0 0 0,0 0 0,-1 0 0,0-9 0,-3 9-189,-2 11-21,-4 14 12,-5 29-7,9-27 276,-15 34 0,7-20-52,-14 50-1,-2 10 176,20-73-137,1 1-1,-5 30 1,10-40 6,1 1 0,0-1 0,0 0 0,2 1 0,-1-1 0,4 15 0,-4-23-18,1-1 0,0 0-1,0 0 1,0 1 0,0-1 0,0 0 0,0 0-1,1 0 1,-1 0 0,1-1 0,-1 1-1,1 0 1,0-1 0,2 2 0,-4-2-14,1-1-1,-1 1 1,1-1 0,0 0 0,-1 0 0,1 1-1,0-1 1,-1 0 0,1 0 0,0 0 0,-1 0-1,1 0 1,0 0 0,-1 0 0,1 0 0,0 0-1,-1 0 1,1 0 0,0 0 0,-1 0 0,1-1 0,0 1-1,0-1 1,15-9 129,-14 8-80,10-8-23,-1-1-1,0 0 0,18-24 1,16-18 42,-39 48-70,0 0 0,0 0 0,0 0-1,0 0 1,1 1 0,14-6 0,35-19-2,-33 16-198,-18 11 192,-1 1 0,1-1 0,-1 1 0,1 0 0,0 0 0,-1 0 0,1 0 0,0 1 0,0 0 0,-1 0 0,1 0 0,0 1 0,0 0 0,-1 0 0,1 0 0,0 0 0,-1 0 0,1 1 0,-1 0 0,0 0 0,1 1 0,-1-1 0,0 1 0,0 0 0,-1-1 0,1 2 0,-1-1 0,1 0 0,-1 1 0,0 0 0,3 4 0,-5-7 326,-2-12-165,0 10-157,1 0 0,-1 1 0,0-1 0,1 0 0,-1 0 0,0 0 0,0 0 0,1 1-1,-1-1 1,0 0 0,0 1 0,0-1 0,0 1 0,0-1 0,0 1 0,-2-1 0,-19-6-38,15 6 35,0-1-22,0 0 0,0 1 0,-1 0 0,1 0 0,0 0 0,0 1 0,-1 1 0,1-1 0,0 1 0,0 0 0,-1 1 0,1 0 0,0 0 0,-13 6 0,11-4 2,0 0 0,0 1 0,-11 8 0,17-11 30,1-1 0,0 1 0,0 0 0,0 0 0,0 0 0,0 1 0,0-1 0,1 0 0,-1 1-1,1-1 1,0 1 0,-1-1 0,1 1 0,0 0 0,0-1 0,0 6 0,-2 9-2,2-14 25,1 1 0,-1-1 1,1 1-1,0-1 0,0 1 0,0-1 0,0 1 0,0-1 1,1 1-1,0-1 0,1 5 0,-2-7-13,1-1-1,-1 1 1,1 0-1,-1-1 1,1 1-1,-1-1 1,1 1-1,-1-1 1,1 1-1,0-1 1,-1 1-1,1-1 1,0 0-1,-1 1 1,1-1-1,0 0 1,-1 0 0,1 1-1,0-1 1,0 0-1,-1 0 1,1 0-1,0 0 1,0 0-1,-1 0 1,1 0-1,0 0 1,0 0-1,-1-1 1,2 1-1,25-9 245,-22 7-253,18-9 70,-1 0 1,29-21 0,19-9-329,-70 41 250,1 0 0,-1-1 0,0 1-1,1 0 1,-1 0 0,1 0 0,-1 0 0,1 0-1,-1 0 1,0 0 0,1 0 0,-1 0-1,1 0 1,-1 0 0,1 0 0,-1 0 0,1 0-1,-1 0 1,0 1 0,1-1 0,-1 0-1,1 0 1,-1 0 0,0 1 0,1-1-1,-1 0 1,0 1 0,1-1 0,-1 0 0,0 0-1,0 1 1,1-1 0,-1 1 0,0-1-1,1 1 1,7 19 234,-2-6 16,1-3-147,0 0 0,1 0 1,0-1-1,1 0 0,0-1 0,0 0 0,17 13 0,-12-12-67,0-1 0,0 0 0,1-1 0,0-1 1,23 8-1,-31-13-32,1 0 1,-1-1-1,1 0 1,-1 0 0,0-1-1,1 0 1,0 0-1,-1-1 1,0 0-1,1 0 1,-1 0 0,13-5-1,-4 0-1545,20-10-1,14-11-8509,-36 20 5230,-10 5 3993,-1 0 0,0 0 0,0 0 0,0 0 0,0-1 0,0 1 0,4-6 0,-3 1-462,0 0 0,0 1 0,4-15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9:2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24575,'446'0'-1365,"-424"0"-5461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9:2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24575,'0'551'-1365,"0"-529"-5461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13:49:3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24575,'-1'11'0,"0"-1"0,0 1 0,-4 11 0,3-12 0,2-9 0,0 0 0,-1 0 0,1 1 0,0-1 0,0 0 0,0 0 0,0 0 0,0 0 0,0 0 0,0 0 0,0 1 0,0-1 0,1 0 0,-1 0 0,0 0 0,1 0 0,-1 0 0,1 0 0,-1 0 0,1 0 0,-1 0 0,1 0 0,0 0 0,0 0 0,-1-1 0,1 1 0,0 0 0,0 0 0,0-1 0,0 1 0,0 0 0,0-1 0,0 1 0,0-1 0,0 0 0,0 1 0,0-1 0,0 0 0,0 1 0,0-1 0,0 0 0,1 0 0,-1 0 0,0 0 0,0 0 0,0 0 0,0 0 0,0-1 0,0 1 0,0 0 0,1-1 0,-1 1 0,0 0 0,0-1 0,0 1 0,0-1 0,0 0 0,-1 1 0,3-2 0,-3 1 0,1 1 0,-1 0 0,0-1 0,1 1 0,-1-1 0,1 1 0,-1-1 0,0 1 0,1-1 0,-1 1 0,0-1 0,0 1 0,1-1 0,-1 1 0,0-1 0,0 0 0,0 1 0,0-1 0,0 1 0,0-1 0,0 0 0,0 1 0,0-1 0,0 1 0,0-1 0,0 1 0,0-1 0,-1 0 0,1 1 0,0-2 0,-1 1 0,-1 0 0,1 0 0,0 0 0,0 0 0,0 0 0,-1 0 0,1 0 0,0 0 0,-1 1 0,1-1 0,-3 0 0,-4-2 0,0 1 0,0 0 0,-12-1 0,11 2 0,1 1 0,-1 0 0,1 0 0,-11 2 0,17-2 0,-1 1 0,1-1 0,0 1 0,0-1 0,-1 1 0,1 0 0,0 0 0,0 0 0,0 0 0,0 0 0,0 1 0,0-1 0,0 0 0,1 1 0,-1 0 0,0-1 0,1 1 0,-1 0 0,1 0 0,-2 2 0,3-3 0,-1 0 0,1 0 0,0-1 0,-1 1 0,1 0 0,0 0 0,0 0 0,0 0 0,0 0 0,0 0 0,0 0 0,0 0 0,0-1 0,0 1 0,0 0 0,0 0 0,1 0 0,-1 0 0,0 0 0,0 0 0,1-1 0,-1 1 0,1 0 0,-1 0 0,2 1 0,0 0 0,0-1 0,0 1 0,0 0 0,0-1 0,0 0 0,0 1 0,0-1 0,1 0 0,2 1 0,3 1 0,0-1 0,0 0 0,1 0 0,14 0 0,-20-2-105,0 0 0,0 0 0,1-1 0,-1 1 0,0-1 0,0 1 0,0-1 0,0 0 0,0-1 0,0 1 0,-1 0 0,5-3 0,7-8-6721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2:26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714 160 2144,'1'-1'286,"0"1"0,0-1 1,0 1-1,0-1 0,0 0 0,0 1 1,-1-1-1,1 0 0,0 1 0,0-1 0,-1 0 1,1 0-1,-1 0 0,1 0 0,0 0 1,-1 0-1,0 0 0,1 0 0,-1 0 0,0 0 1,1 0-1,-1-1 0,3-8 853,-3 8-892,0-1 0,1 0 0,-1 0 0,0 0 0,-1 0 0,1 0 0,0 0 0,-1 0 0,0 0 0,1 0 0,-1 1 0,0-1 0,-2-3 0,0 0-70,0 1-1,0-1 1,0 1-1,-1 0 1,-4-6 0,3 6-90,0 1 0,0-1 1,-1 1-1,0 0 0,1 0 1,-1 1-1,-1 0 0,1 0 1,0 0-1,-1 1 0,1-1 1,-1 2-1,0-1 0,0 1 1,0 0-1,0 0 0,0 1 1,1 0-1,-15 2 0,-3 2-9,1 1-1,-1 1 0,1 1 1,-34 15-1,25-7-73,0 1 0,1 2 0,1 1 0,1 1 0,1 1 0,0 2 0,2 1 0,0 1 0,2 1 0,1 1 0,-32 49 0,48-64 3,1 0 1,0 1-1,1 0 1,0 0-1,1 0 1,0 0-1,1 1 1,-1 21-1,2-3 44,1 0-1,6 50 0,-3-58-15,2 0 0,7 25-1,-8-38 4,0 0 0,1-1 0,1 1-1,0-1 1,0 0 0,13 17-1,-9-17 39,0 0-1,0-1 0,1 0 1,1 0-1,-1-1 0,1-1 1,1 0-1,-1 0 0,1-1 0,0-1 1,1 0-1,18 5 0,-1-3 101,0-1-1,0-1 1,0-2-1,43-1 0,-62-2-102,1 0-1,0-1 0,0 0 0,0-1 0,-1-1 0,1 0 0,14-6 0,-21 7-23,0 0-1,0-1 0,-1 0 0,1 0 1,-1 0-1,0 0 0,0-1 0,0 1 0,0-1 1,0 0-1,-1 0 0,0-1 0,0 1 1,0-1-1,0 1 0,-1-1 0,0 0 0,2-6 1,-1 1-10,-1-1 0,0 1 0,0-1 0,-2 0 1,1 0-1,-1 0 0,-1 0 0,1 1 0,-2-1 0,0 0 0,0 0 1,-8-19-1,7 22-33,0 0-1,0 0 1,-1 1 0,0-1 0,-1 1 0,0 0-1,0 0 1,0 1 0,-1 0 0,0 0-1,0 0 1,0 0 0,-1 1 0,0 0 0,0 1-1,0-1 1,-10-3 0,-88-28-1,194 28-143,8 5 400,-43 2-39,77-12 1,-102 9-186,73-17 1012,-100 20-1296,1-1-1,-1 1 1,1-1 0,-1 0-1,0 0 1,0 0 0,1 0-1,-2 0 1,1 0 0,0-1-1,2-4 1,4-3-5283,-3 6 2500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2:29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1102 4160,'-7'2'1578,"8"2"-848,-1-3-729,1 0 1103,1-1-769,1-1-1,-1 0 0,0 0 1,1 0-1,-1 0 0,0 0 1,0 0-1,0-1 1,0 1-1,0-1 0,2-1 1,6-5 436,4 0-286,0-1 1,0-1-1,-1 0 0,-1-1 1,20-21-1,159-220 1979,-123 158-1931,-57 78-309,0 0 0,-1 0 0,0 0 0,-2-2 0,14-34 0,-22 41-232,0 8-172,0 6-48,2 0 202,-1-1 0,1 0 1,0 0-1,0 0 0,-1 0 0,1 0 0,0 0 0,1 0 1,3 2-1,-2 0 33,0-1-20,0 0-1,-1 1 0,0 0 0,0 0 0,0 0 0,0 0 0,-1 0 1,1 1-1,-1-1 0,0 1 0,2 7 0,-1-2 23,-1 1 0,-1-1-1,1 1 1,-1 16 0,-4 72 141,1-51-37,1 0 1,12 91-1,-11-138-108,1 6 41,0-1 1,1 1-1,0-1 0,5 12 0,-7-17-27,1 0 1,-1 0-1,1 0 1,-1 0-1,1 0 1,-1 0-1,1 0 1,0 0-1,0 0 1,-1-1-1,1 1 1,0 0-1,0-1 1,0 1-1,0 0 1,0-1-1,0 1 1,0-1-1,0 0 1,0 1-1,0-1 1,0 0-1,0 0 1,0 1-1,0-1 1,0 0-1,0 0 1,0 0-1,0 0 1,0 0-1,0 0 1,0-1-1,0 1 1,1 0-1,-1-1 1,0 1-1,0 0 1,0-1-1,-1 1 1,3-2-1,17-11 208,-1-2 0,31-28 0,-23 18-140,11-7 82,160-139-199,-155 135-4,82-64 36,-96 79 8,-24 19-78,-14 9 94,-1 3-80,1 0 1,0 1-1,1 0 1,-11 19 0,3-5 16,0 0 60,1 1 1,1 1 0,1 0-1,1 1 1,1 0-1,-6 31 1,16-55-2,0 1 1,1-1-1,-1 1 1,1-1-1,0 0 1,1 6-1,-1-9-6,0 0-1,0 0 1,1 0-1,-1 0 1,0 0 0,1 0-1,-1 0 1,0 0-1,1 0 1,-1 0-1,1 0 1,-1 0-1,1 0 1,0 0 0,-1-1-1,1 1 1,0 0-1,0 0 1,-1-1-1,1 1 1,0 0 0,0-1-1,0 1 1,0-1-1,0 1 1,0-1-1,0 0 1,0 1-1,1-1 1,1 1 28,0-1 0,0 0 1,0 0-1,0 0 0,0-1 0,0 1 1,0-1-1,0 0 0,0 1 0,0-1 1,0 0-1,-1-1 0,1 1 0,4-3 1,-3 1 0,0 0 1,0-1 0,0 0 0,0 0-1,0 0 1,-1 0 0,5-7 0,1-5 15,-1 1 1,-1-1 0,-1-1 0,6-19 0,15-72 66,-19 58-165,-7 47-11,-1-1 0,0 0 0,0 1 0,0-1 0,0 0 0,-1 1 0,0-1 0,1 1 0,-1-1-1,0 1 1,-2-4 0,2 7 32,1 0 0,-1 0 0,0 0-1,1 0 1,-1 0 0,0 0 0,1 0 0,-1 0-1,1 0 1,-1 0 0,0 1 0,1-1-1,-1 0 1,1 0 0,-1 1 0,1-1 0,-1 0-1,1 1 1,-1-1 0,0 1 0,1-1-6,-2 3 6,1-1 1,-1 1-1,1-1 1,0 1-1,0-1 1,0 1-1,0 0 1,0 0-1,1-1 1,-1 1-1,1 0 1,0 0 0,0 0-1,0-1 1,0 1-1,1 3 1,-1 1-16,0 18-59,2 0 1,9 47-1,-8-56 148,2 0 0,0-1 0,0 0 1,2 0-1,13 24 0,-19-37-31,1 1-1,-1-1 0,1 0 0,-1 0 1,1 0-1,0-1 0,-1 1 0,1 0 1,0-1-1,0 1 0,0-1 0,1 0 1,-1 1-1,0-1 0,0 0 1,1 0-1,-1 0 0,0-1 0,4 1 1,-3-1 6,0 0 0,-1 0 0,1 0 0,0-1 0,-1 1-1,1-1 1,0 0 0,-1 0 0,1 0 0,-1 0 0,1 0 0,-1 0 0,0-1 0,1 1 0,-1-1 0,0 0 0,0 0 0,2-2 0,12-13 46,0-2 0,19-30 0,6-7 122,39-49-255,-75 99 3,-1 1 0,1-1-1,0 1 1,0 0 0,1 1-1,-1-1 1,8-4 0,-12 9 43,-1 0 1,0 0-1,0 0 0,1-1 1,-1 1-1,0 0 1,1 0-1,-1 0 1,0 0-1,1 0 1,-1 0-1,0 0 1,0 0-1,1 0 1,-1 0-1,0 0 0,1 0 1,-1 0-1,0 0 1,1 0-1,-1 0 1,0 0-1,1 0 1,-1 0-1,0 0 1,1 0-1,-1 0 0,0 1 1,0-1-1,1 0 1,-1 0-1,0 0 1,0 1-1,1-1 1,-1 0-1,0 0 1,0 1-1,0-1 1,1 0-1,-1 0 0,0 1 1,0-1-1,0 0 1,0 1-1,0-1 1,0 0-1,1 1 1,-1-1-1,0 0 1,0 1-1,-1 20-41,0-15 8,-11 95-45,-34 136 0,9-56 162,-18 222 719,55-398-672,-1 21 371,2-20-154,2-14 143,12-41-44,36-102-302,45-64-73,19-48-224,-83 193 85,71-111 0,-98 173 4,1 0 0,0 1 0,0 0 0,1 0 0,12-10 0,-18 17 58,0-1 0,0 0 0,0 0-1,0 1 1,0-1 0,0 0 0,1 1 0,-1-1 0,0 1 0,0-1 0,0 1 0,1 0 0,-1 0 0,0-1 0,1 1 0,-1 0 0,0 0 0,1 0 0,-1 0 0,0 1 0,0-1 0,1 0 0,-1 1 0,0-1 0,0 0 0,1 1 0,-1-1 0,0 1 0,0 0 0,0-1 0,0 1 0,0 0 0,0 0 0,0 0 0,0 0 0,0 0 0,0 0 0,0 0 0,-1 0 0,1 0 0,0 0 0,0 2 0,3 11-45,-1 1 0,0 0 0,1 24 0,-4-37 55,2 37 64,-1-1 0,-2 0-1,-2 1 1,-12 55 0,14-88-19,-1 1-1,0-1 1,0 0 0,0 0-1,-1 0 1,0 0 0,0 0-1,-7 8 1,9-13-25,0 0 0,0 0 0,0 1 0,0-1-1,0 0 1,-1 0 0,1 0 0,0 0 0,-1 0 0,1-1 0,-1 1 0,1 0 0,-1-1 0,1 1 0,-1-1 0,1 1-1,-1-1 1,0 0 0,1 0 0,-1 1 0,0-1 0,1 0 0,-1-1 0,0 1 0,1 0 0,-1 0 0,1-1 0,-1 1-1,0-1 1,1 1 0,-1-1 0,1 0 0,-1 0 0,1 1 0,0-1 0,-1 0 0,1 0 0,-2-2 0,-2-2 0,-1-1 0,1 1 0,1-1 0,-1 0 0,1 0 0,0 0 0,-4-9 0,6 11-34,0 0 0,0 0 0,0 0 1,1 1-1,0-2 0,0 1 0,0 0 0,0 0 0,1 0 0,-1 0 0,1-1 0,0 1 0,1 0 0,0-8 0,0 11 6,0-1-1,-1 1 0,1 0 0,0 0 1,-1 0-1,1 0 0,0 0 1,0 0-1,0 1 0,0-1 0,0 0 1,0 0-1,0 1 0,0-1 1,0 0-1,0 1 0,0-1 0,1 1 1,-1-1-1,0 1 0,0 0 1,1 0-1,-1-1 0,0 1 1,2 0-1,5 0-25,0 0 0,0 1 0,8 1 1,-4-1 2,-1 0 55,0 0 0,0-2 0,0 1 0,0-1 0,-1-1 0,1 1 0,0-2 0,-1 0-1,1 0 1,-1-1 0,0 0 0,0-1 0,14-8 0,13-15 34,61-58 0,-31 25 11,-16 20-26,36-34 43,-69 56-68,0 0-1,-2-1 1,-1-1 0,0-1-1,-1 0 1,-2 0 0,11-26-1,13-53-65,24-113 0,-50 175-71,-7 22 40,-2 13 5,0 0 0,-1 0 0,2 0 0,-1 0 0,3-5 0,-4 24-237,-14 69 180,-2 0 1,-5 0 0,-40 105-1,-20 70 342,32-89-48,17-59 640,31-107-528,2-5-65,5-8 58,12-23-43,39-79-348,86-125 1,-140 231 37,0 1 0,1-1-1,0 1 1,0 0 0,0 0 0,7-5 0,-11 8 71,1 1 1,0 0 0,-1-1 0,1 1 0,0 0 0,-1 0 0,1-1-1,0 1 1,-1 0 0,1 0 0,0 0 0,-1 0 0,1 0-1,0 0 1,-1 0 0,1 0 0,0 0 0,0 0 0,-1 0 0,1 0-1,0 0 1,-1 1 0,2-1 0,-1 1 6,0 0-1,0 0 1,0 0 0,0 1 0,0-1 0,0 0-1,-1 0 1,1 1 0,0-1 0,-1 0 0,1 1-1,-1-1 1,1 0 0,-1 1 0,1-1-1,-1 2 1,3 15 35,1 27-1,-1-5-35,2 17-20,-3-26 130,1 0 0,14 54 0,-1-44 82,-14-37-160,-1-1 1,1-1-1,0 1 0,0 0 1,0 0-1,0-1 1,0 1-1,0-1 0,1 0 1,3 3-1,-6-5-4,1 1-1,0-1 1,0 0-1,0 1 1,-1-1-1,1 0 1,0 0-1,0 0 1,0 0-1,0 0 1,0 0-1,-1 0 1,1 0 0,0 0-1,0 0 1,0 0-1,0 0 1,-1-1-1,1 1 1,0 0-1,0-1 1,0 1-1,-1-1 1,1 1-1,0 0 1,-1-1-1,1 0 1,1 0-1,15-20 210,-13 15-173,18-27 214,29-62 0,-32 58-185,32-48 0,48-49-268,-89 119 181,1-1-129,26-27 1,-37 42 112,1 0 0,0 0-1,0 1 1,0-1 0,0 0 0,0 0 0,0 1 0,0-1 0,0 1 0,0-1 0,0 1 0,0-1 0,0 1 0,1 0 0,-1 0 0,0-1 0,0 1 0,0 0 0,0 0 0,3 0 0,-3 1 7,0-1-1,0 1 1,0-1 0,0 1-1,-1-1 1,1 1 0,0 0-1,0 0 1,0-1 0,-1 1-1,1 0 1,0 0 0,-1 0 0,1 0-1,-1 0 1,1-1 0,-1 1-1,0 0 1,1 0 0,-1 0-1,0 0 1,0 1 0,1-1-1,-1 0 1,0 0 0,0 0-1,0 1 1,0 23-85,0 0 0,-7 37 0,2-18 177,3-16-42,-15 130 7,10-113 123,-20 67 0,26-108-110,0 1 1,-1-1-1,1 0 1,-1 0-1,0 0 0,0 0 1,-1 0-1,-3 4 1,6-7-37,-1-1 0,0 1 1,1 0-1,-1-1 0,0 1 1,0-1-1,1 1 1,-1-1-1,0 0 0,0 1 1,0-1-1,0 0 1,1 0-1,-1 1 0,0-1 1,0 0-1,0 0 0,0 0 1,-1 0-1,0-1-5,0 1 0,1-1 0,-1 1 0,0-1 0,1 0 0,-1 0 0,0 0 0,1 0 0,-1 0 0,1 0 0,-1 0 0,1 0 0,-2-2 0,-4-5 34,1 0 1,0 0-1,0 0 0,1-1 0,0 1 0,-7-16 0,-18-63 80,10 27-372,19 58 230,-4-17-164,5 18 171,0 1 0,0-1 1,0 1-1,1-1 0,-1 1 0,0-1 0,0 1 0,0 0 1,0-1-1,0 1 0,1-1 0,-1 1 0,0-1 0,0 1 1,1 0-1,-1-1 0,0 1 0,1 0 0,-1-1 0,0 1 1,1 0-1,-1-1 0,1 1 0,-1 0 0,0 0 0,1 0 1,-1-1-1,1 1 0,-1 0 0,1 0 0,-1 0 0,1 0 1,-1 0-1,1 0 0,-1 0 0,1 0 0,13 0-25,-1 0 0,0 2 0,0-1-1,1 2 1,-1 0 0,0 0 0,16 8-1,-4-3 16,174 59 336,-193-65-310,10 4 25,0-2-1,0 0 0,1-1 0,-1 0 1,21 0-1,-12-4-4114,0-2-4157,-17 3 3517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2:31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224 586 3808,'2'-2'221,"-1"1"0,0 0 0,1 0 0,-1 0 0,1 0 0,0 0 0,-1 0 0,1 0-1,0 0 1,0 1 0,-1-1 0,5 0 0,10-6 5205,-16 6-4060,-5 0-491,-12 3-127,12-2-654,-11 2-19,1 0-1,0 1 1,0 1 0,1 0-1,-1 1 1,1 1 0,0 0-1,-21 13 1,29-15-63,0 0-1,0 0 0,0 0 1,0 1-1,1 0 1,0 0-1,0 1 1,1-1-1,-1 1 1,1 0-1,0 0 1,1 1-1,-1-1 0,1 1 1,1 0-1,-1 0 1,1-1-1,0 2 1,-1 12-1,2-15 21,1 0 0,0 0 0,1 0 0,-1 1 0,1-1-1,0 0 1,0 0 0,1 0 0,-1-1 0,1 1 0,0 0 0,1-1 0,4 9-1,-3-8 18,1 1-1,-1-1 1,1 0-1,0-1 1,1 1-1,-1-1 1,1 0-1,0 0 1,8 4-1,-3-3 70,1-1-1,-1 0 1,1 0-1,0-1 1,0 0-1,0-1 1,0-1-1,0 0 1,0-1-1,0 0 1,14-2-1,-19 2-18,1-2-1,-1 1 0,0-1 1,0 0-1,0 0 0,-1-1 0,1 0 1,0 0-1,-1 0 0,0-1 1,0 0-1,0 0 0,9-9 0,-8 4-16,-1 1 0,0-1-1,-1 0 1,0 0-1,-1 0 1,1-1 0,-2 0-1,1 0 1,2-16-1,-4 17-67,0 0 0,-1 0 0,0 0 0,-1 0-1,0-1 1,0 1 0,-1 0 0,0 0 0,-1 0 0,0 0-1,-6-17 1,6 20-48,-1 1-1,0 0 1,0-1 0,0 1-1,0 0 1,-1 1-1,0-1 1,0 1-1,0-1 1,-1 1 0,0 0-1,1 1 1,-1-1-1,-1 1 1,1 0-1,0 0 1,-1 1 0,1 0-1,-8-3 1,4 3-49,0 1 0,0-1 1,0 1-1,0 1 0,0 0 1,0 0-1,-16 3 0,25-3 76,0 0-1,-1 0 1,1 0-1,0 0 1,-1 0-1,1 0 1,-1 0-1,1 0 1,0 0-1,-1 1 1,1-1-1,0 0 1,-1 0-1,1 0 1,0 0-1,0 1 1,-1-1-1,1 0 1,0 0-1,-1 1 1,1-1-1,0 0 1,0 0-1,0 1 1,-1-1-1,1 0 1,0 1-1,0-1 1,0 0-1,0 1 1,0 0 2,0-1 0,0 1-1,0 0 1,0-1 0,1 1 0,-1-1 0,0 1 0,0 0 0,1-1 0,-1 1 0,1-1-1,-1 1 1,0-1 0,1 1 0,0 0 0,1 1 14,0-1 1,0 1-1,1 0 0,-1-1 1,0 1-1,1-1 0,3 2 0,5-2 71,0 1-1,0-1 1,1-1-1,-1 0 0,0 0 1,1-1-1,-1-1 1,0 0-1,0 0 0,0-1 1,0-1-1,-1 0 1,1 0-1,-1-1 1,0 0-1,0-1 0,14-11 1,-15 10-24,0-2 0,0 1 0,-1-1 0,-1 0 0,0-1 0,0 0 0,8-15 0,31-78 126,-41 90-167,14-37 25,60-137-123,-50 130-226,-29 56 299,0 0 0,1 0-1,-1 1 1,1-1 0,-1 1 0,0-1 0,1 0 0,0 1-1,-1-1 1,1 1 0,-1-1 0,1 1 0,0-1-1,-1 1 1,1 0 0,0-1 0,-1 1 0,1 0-1,0-1 1,-1 1 0,1 0 0,1 0 0,-1 0 0,-1 0 1,1 1 0,0-1-1,-1 1 1,1-1-1,-1 1 1,1-1 0,-1 1-1,1 0 1,-1-1-1,1 1 1,-1-1 0,1 1-1,-1 0 1,0-1-1,1 1 1,-1 0 0,0 0-1,0-1 1,0 1 0,0 0-1,1 0 1,-1-1-1,0 1 1,0 0 0,0 0-1,0-1 1,-1 3-1,-6 149-289,4-109 204,-87 698 41,-4-369 854,92-366-792,-27 79 447,25-76-364,1-1 0,-1-1 0,-1 1 0,0-1-1,0 0 1,0 0 0,-11 11 0,15-17-70,0 0 1,0 0-1,-1 0 1,1 0-1,0 0 1,-1 0-1,1 0 1,-1 0 0,1-1-1,-1 1 1,1-1-1,-1 1 1,0-1-1,1 1 1,-1-1-1,0 0 1,1 0-1,-1 0 1,1 0 0,-1 0-1,0 0 1,1-1-1,-1 1 1,0 0-1,1-1 1,-1 1-1,1-1 1,-1 0-1,1 1 1,-1-1-1,1 0 1,-1 0 0,1 0-1,0 0 1,0 0-1,-1 0 1,1-1-1,-2-1 1,-2-3 32,1-1 1,-1 1-1,1-1 1,0 0-1,0 0 1,-5-14-1,6 11-47,0 0 1,1 1 0,0-1-1,1 0 1,0 0-1,0 0 1,1 0-1,0 0 1,1 0-1,0 0 1,1 0-1,0 0 1,0 1-1,1-1 1,0 0-1,1 1 1,0 0-1,6-10 1,-2 6-15,1 1 1,0-1-1,0 1 1,2 1-1,-1 0 0,2 0 1,-1 1-1,1 1 1,1 0-1,0 0 1,18-8-1,2 1 32,1 2 0,1 1 0,51-11 0,-33 13-11,90-7 0,-125 17-471,-1 0 0,0 2 0,33 5 0,-33-2-3794,32 11 0,-22-4 299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2:33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83 273 5312,'0'-54'5157,"-4"134"-3801,-20 107 1,8-74-193,5-40-577,-5 63 144,16-135-714,-1 38 1065,-7 44 0,6-74-390,1-12 51,2-18 487,0 5-941,4-92 13,28-156 0,-21 182-271,-11 75-30,32-172-191,-27 154 155,1 1 0,1 0 0,1 1-1,1 0 1,15-23 0,-19 37 15,-1 0-1,2 1 1,-1 0-1,1 0 1,1 1-1,8-8 1,-11 11-1,0 1 1,0 0-1,0 0 0,0 0 1,0 1-1,0-1 1,1 1-1,-1 1 1,1-1-1,-1 1 1,1 0-1,6-1 0,-4 2-11,0 0 0,1 0-1,-1 1 1,0 0 0,0 0-1,1 1 1,-1 0 0,0 0-1,14 7 1,-18-7 32,0 1 0,0-1 1,0 1-1,0 0 0,-1 0 0,1 0 0,-1 1 0,1-1 1,-1 1-1,0 0 0,-1-1 0,1 1 0,-1 1 1,1-1-1,-1 0 0,-1 1 0,1-1 0,2 9 0,-3-5-6,0 0-1,0 0 0,-1 1 1,0-1-1,0 0 1,-1 0-1,0 0 0,-3 9 1,-1 5 25,-15 35 0,10-36 24,0 0-1,-1-1 1,-1 0-1,-24 30 1,11-21 131,-1-1 1,-30 26-1,43-44-33,-1-1 0,-23 14 0,22-15-102,-23 17 0,38-24-39,0-1 0,0 0 0,-1 0 0,1 0 0,0 0 0,0 0 0,0 0 0,0 0 0,0 0 0,0 1 0,0-1 1,-1 0-1,1 0 0,0 0 0,0 0 0,0 0 0,0 0 0,0 1 0,0-1 0,0 0 0,0 0 0,0 0 0,0 0 0,0 1 0,0-1 0,0 0 0,0 0 0,0 0 0,0 0 0,0 1 0,0-1 0,0 0 0,0 0 0,0 0 0,0 0 0,0 1 0,7 3-117,11 0-80,-17-3 201,38 5-113,74 17-336,-94-18 426,-1 1-1,0 1 1,0 0 0,16 10-1,-30-15 28,-1 0-1,0 0 1,1 0-1,-1 1 1,0-1-1,0 1 1,0 0-1,-1 0 1,1 0-1,-1 0 1,1 0-1,-1 0 1,0 1-1,0-1 1,-1 1-1,1-1 1,-1 1-1,1 0 1,-1 0-1,-1 0 1,1 0-1,0-1 1,-1 1-1,0 0 1,0 0-1,0 0 1,0 0-1,-1 0 1,1 0-1,-1 0 1,0 0-1,0 0 1,-1-1-1,1 1 1,-1 0-1,-2 4 1,-6 10 117,-1-1 1,-1 0 0,0-1 0,-2 0-1,1 0 1,-2-2 0,-24 20-1,18-17-13,-1-2-1,-1-1 1,0 0-1,0-2 1,-36 13-1,47-20-116,0-1 0,0-1-1,-1 0 1,1-1 0,-22 2-1,36-5 4,0 1-1,0-1 1,0 1-1,0-1 1,0 0-1,0 0 0,0 0 1,0 0-1,2-2 1,6-3-69,118-44-19,31-8 258,55-25-43,60-58-125,-253 125 109,-19 13-140,-12 11-186,4-2 201,-1 1 0,1 0 0,0 0 0,1 1 1,-1 0-1,2 0 0,-1 0 0,1 1 0,0-1 0,1 1 0,0 0 0,0 0 0,1 0 0,1 1 0,-2 14 0,2-17 23,1 1-1,0-1 1,1 1 0,0 0-1,0-1 1,0 1 0,1-1-1,5 14 1,-5-17-3,0 1-1,1-1 0,-1 1 1,1-1-1,0 0 1,0 0-1,1 0 0,-1-1 1,1 1-1,0-1 1,0 0-1,0 0 1,0 0-1,5 2 0,-4-2 34,0-1 0,1-1 1,-1 1-1,1-1 0,-1 0 0,1 0 0,-1 0 0,1-1 0,0 0 0,-1 0 0,1 0 0,-1-1 0,1 0 0,-1 0 0,1 0 0,-1-1 1,1 0-1,-1 0 0,0 0 0,5-4 0,0 1 40,-1-1 0,1 0 0,-1-1 0,0 0 0,-1 0 0,0-1 0,0 0 0,13-17 0,-16 17-58,-1 0-1,1 0 0,-1 0 0,-1 0 0,1-1 1,-1 0-1,-1 0 0,0 1 0,0-1 0,-1-1 1,1-12-1,-2 19-20,-1-1 1,1 0-1,-1 0 0,0 1 1,0-1-1,0 1 0,-1-1 1,1 1-1,-1-1 1,0 1-1,0 0 0,0 0 1,0 0-1,0 0 0,-1 0 1,1 0-1,-1 1 0,0-1 1,0 1-1,0 0 1,0 0-1,0 0 0,-5-2 1,-2-1-58,0 1-1,0 0 1,0 0 0,0 1 0,-1 1 0,0 0 0,-11-1 0,5 2 130,13 2-43,1-1-1,0 0 1,0-1-1,0 1 0,-1 0 1,1-1-1,0 1 1,0-1-1,0 0 1,-4-2-1,7 2-29,1 0-1,0 0 0,0 0 1,0 0-1,0 0 0,0 1 1,0-1-1,0 0 0,0 1 1,2-2-1,-3 2 0,17-8 11,0 1 0,0 1 0,0 0 0,1 2 0,36-6-1,-10 2-75,-13 2 16,10-3-94,0 1 0,74-2-1,-110 9 134,0 1-1,-1 1 1,1-1-1,0 1 1,-1 0-1,1 0 1,-1 0-1,1 0 1,-1 1-1,0 0 1,1 0-1,-1 0 0,0 0 1,0 1-1,0-1 1,-1 1-1,1 0 1,-1 0-1,1 1 1,-1-1-1,0 1 1,0 0-1,-1-1 1,1 1-1,-1 0 1,0 1-1,3 7 1,1 6 49,-1 1 1,3 25 0,-6-29 23,1 0 0,0 0 0,1-1 0,11 27 0,-15-40-32,1 0-1,-1 0 0,1 0 1,-1 0-1,1 0 1,0 0-1,-1 0 0,1 0 1,0 0-1,0 0 0,0 0 1,0-1-1,-1 1 1,1 0-1,0-1 0,0 1 1,0 0-1,1-1 0,-1 1 1,0-1-1,0 0 1,0 1-1,0-1 0,0 0 1,1 0-1,-1 0 0,0 0 1,0 0-1,0 0 1,0 0-1,1 0 0,-1 0 1,0 0-1,0-1 0,0 1 1,2-1-1,3-2 32,0 0-1,0-1 0,-1 0 1,1 1-1,6-7 1,1 0 12,30-18 61,2 3-1,62-27 1,-48 25-212,-24 11 13,44-13 0,-78 29 50,1-1-1,-1 1 0,1-1 1,-1 1-1,1 0 0,-1-1 1,1 1-1,0 0 0,-1 0 1,1 0-1,-1 1 0,1-1 1,0 0-1,2 1 0,-3 0 5,0-1 0,0 1 0,-1 0 0,1-1 0,0 1-1,0-1 1,-1 1 0,1 0 0,0 0 0,-1-1 0,1 1-1,-1 0 1,1 0 0,-1 0 0,1 0 0,-1 0 0,0 0-1,1 1 1,0 2 7,-1 0-1,1 0 0,-1 0 1,0 0-1,-1 1 0,1-1 1,0 0-1,-1 0 1,-1 5-1,-20 60 142,-2 10 162,22-61 20,2-18-311,0 0 1,0 0-1,0 0 0,0 0 1,0 0-1,0 0 0,0 0 1,0 0-1,0 1 1,0-1-1,0 0 0,0 0 1,0 0-1,0 0 0,0 0 1,0 0-1,0 0 1,0 0-1,0 0 0,0 0 1,0 1-1,0-1 0,0 0 1,0 0-1,0 0 1,0 0-1,0 0 0,0 0 1,0 0-1,1 0 0,-1 0 1,0 0-1,0 0 1,0 0-1,0 0 0,0 0 1,0 0-1,0 0 0,0 0 1,0 0-1,0 0 1,1 0-1,-1 0 0,0 0 1,0 0-1,0 0 0,0 0 1,0 0-1,0 0 1,0 0-1,0 0 0,0 0 1,0 0-1,1 0 0,-1 0 1,0 0-1,0 0 1,0 0-1,0 0 0,0 0 1,0 0-1,16-21 652,-5 5-615,14-14-82,1 2-1,2 1 1,0 1-1,57-39 1,-80 62-51,-1 0-1,1 0 1,0 1 0,0 0 0,0 0-1,7-2 1,-11 3 77,1 1-1,-1 0 1,0 0 0,0-1-1,1 1 1,-1 0-1,0 0 1,1 0-1,-1 0 1,0 1 0,0-1-1,1 0 1,-1 1-1,0-1 1,0 0-1,1 1 1,-1-1 0,0 1-1,0 0 1,0-1-1,0 1 1,0 0-1,0 0 1,0 0 0,0 0-1,0-1 1,0 1-1,-1 0 1,1 1-1,0-1 1,1 2 0,1 8 27,1 0 0,-1 0 0,-1 0 0,2 21 0,3 11 108,-6-38-90,1 1 1,-1-1 0,1 0-1,1 0 1,-1 1 0,1-1-1,0-1 1,6 10-1,-7-12 6,1 1-1,-1 0 0,1-1 1,0 0-1,0 1 0,0-1 1,0 0-1,0-1 0,0 1 0,1 0 1,-1-1-1,0 0 0,1 0 1,6 2-1,2-2 37,-1-1 0,1 0 0,-1 0 0,1-1 0,-1-1 0,1 0 0,-1 0 0,17-7 0,11-6 223,37-20-1,-59 27-280,0 0-1131,-1-2 0,0 0 1,0-1-1,-1 0 0,-1-2 1,20-19-1,-13 11-2207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02:1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5 237 8800,'-5'-9'3264,"10"9"-2528,14-8-224,7 0 1280,27-7-1088,47-10 1119,30-2-1023,1-1-160,43-5-384,16 10-800,-29 3 288,-17 3-4351,1 2 2527,-7 7-4704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2:38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247 107 3392,'13'-15'2359,"-10"9"22,-3 6-2335,0 0 0,0 0 1,0 0-1,0 0 0,0 0 1,0 0-1,0-1 0,0 1 0,-1 0 1,1 0-1,0 0 0,0 0 1,0 0-1,0 0 0,0 0 0,0 0 1,0 0-1,0 0 0,0 0 0,0 0 1,0 0-1,-1 0 0,1 0 1,0 0-1,0 0 0,0 0 0,0 0 1,0 0-1,0 0 0,0 0 0,0 0 1,0 0-1,0 0 0,-1 0 1,1 0-1,0 0 0,0 0 0,0 0 1,0 0-1,0 0 0,0 0 0,0 0 1,0 0-1,0 0 0,0 0 1,0 0-1,-1 0 0,1 0 0,0 1 1,0-1-1,0 0 0,0 0 0,0 0 1,0 0-1,-29 5 1725,11 3-1657,1 1 1,-1 0 0,2 1-1,-1 1 1,2 1 0,-1 0-1,2 1 1,-1 0 0,-12 17-1,21-23-25,0 0-1,1 1 1,-1 0-1,1 0 1,1 0-1,0 0 1,0 1-1,0-1 0,1 1 1,1 0-1,0 0 1,0 1-1,0-1 1,1 0-1,0 0 1,1 11-1,0-18-39,1 0 0,-1 0 0,0 0 0,0-1 0,1 1 0,-1 0 0,1 0 0,-1-1 0,1 1 0,0-1 0,0 1 0,0 0 0,0-1 0,0 1 0,0-1 0,0 0 0,0 1 0,0-1 0,1 0 0,-1 0 0,3 2 0,-3-3 5,1 1 0,-1-1 0,1 1 1,-1-1-1,1 1 0,-1-1 0,1 0 1,0 0-1,-1 0 0,1 0 0,-1 0 1,1 0-1,0 0 0,-1 0 0,1-1 1,-1 1-1,1-1 0,-1 1 0,1-1 1,-1 0-1,1 1 0,2-3 0,8-7 132,1 0-1,-2-1 0,0 0 0,0-1 0,-1 0 0,13-21 0,-11 17-158,2-4 30,0-2 1,-1 0-1,14-32 0,-25 50-73,-1 0 0,1 0 0,-1 0-1,0-1 1,1-5 0,-2 10 5,0-1 1,0 1 0,0-1-1,0 0 1,0 1 0,0-1 0,-1 1-1,1-1 1,0 0 0,0 1-1,0-1 1,0 1 0,-1-1-1,1 1 1,0-1 0,-1 1 0,1-1-1,0 1 1,-1-1 0,1 1-1,-1 0 1,1-1 0,0 1 0,-1 0-1,1-1 1,-1 1 0,1 0-1,-1-1 1,1 1 0,-1 0-1,0 0 1,1 0 0,-1-1 0,1 1-1,-1 0 1,1 0 0,-1 0-1,0 0 1,1 0 0,-1 0 0,1 0-1,-1 0 1,0 0 0,1 1-1,-1-1 1,1 0 0,-1 0-1,-1 1-11,0 0-1,0-1 0,0 1 0,0 0 0,0 0 0,0 0 0,1 1 0,-1-1 0,0 0 0,1 1 0,-1-1 1,1 1-1,-1-1 0,1 1 0,0 0 0,0 0 0,0-1 0,-1 3 0,-1 2 5,0-1-1,1 1 1,-1 0-1,-2 12 0,5-15 33,-1 1 0,1 0 0,-1 0 0,1-1-1,0 1 1,1 0 0,-1 0 0,1 0 0,-1-1-1,1 1 1,0 0 0,1-1 0,-1 1-1,0-1 1,1 1 0,0-1 0,0 0 0,0 0-1,0 1 1,1-1 0,-1-1 0,1 1 0,5 5-1,-3-5 50,0 1-1,1-1 0,-1 0 0,1 0 0,-1-1 1,1 1-1,0-1 0,0-1 0,0 1 0,0-1 1,0 0-1,0 0 0,0-1 0,8 0 0,10-2 119,0-1 0,-1-1 0,0-1 0,1-1 0,-2-1 0,28-12 0,128-72 212,-157 79-453,-17 10 4,0 0 0,-1 0-1,1 1 1,0-1 0,0 1-1,0 0 1,7-1-1,-10 2 43,0 0-1,0 0 0,1 0 0,-1 0 0,0 0 0,0 0 0,0 1 0,0-1 0,0 0 0,0 1 0,0-1 1,0 0-1,0 1 0,0 0 0,0-1 0,0 1 0,0-1 0,-1 1 0,1 0 0,0 0 0,0 0 0,-1-1 0,1 1 1,0 0-1,-1 0 0,1 0 0,-1 0 0,1 0 0,-1 0 0,1 0 0,-1 0 0,0 0 0,0 0 0,1 0 1,-1 0-1,0 3 0,1 17-19,0 0 0,-3 29 0,-9 61 390,-4 0-1,-35 123 1,-11-49 1233,55-171-1079,8-22-100,11-29-87,23-46-14,18-81-285,-31 92 54,-6 22-77,2 1 0,2 1 1,35-58-1,-25 58-104,3 1 1,2 1-1,45-44 0,-74 83 31,4-5-111,18-14 0,-26 23 143,1 0 0,0 0 0,0 1 0,0 0 0,0 0 1,1 0-1,-1 0 0,0 1 0,7-2 0,-10 3 29,0-1 1,1 1-1,-1 0 1,0 0-1,0 0 1,0 0-1,0 0 1,0 0-1,1 0 1,-1 0-1,0 0 1,0 0-1,0 1 1,0-1-1,0 0 1,0 1-1,0-1 1,0 1-1,0-1 1,0 1-1,0 0 1,0 0-1,0-1 1,0 1-1,0 0 1,0 0-1,-1 0 1,1 0-1,0 0 1,-1-1-1,1 2 1,-1-1-1,1 0 0,0 1 1,0 2-3,-1-1-1,1 0 1,-1 1 0,0-1-1,0 0 1,0 0 0,0 1-1,-1-1 1,1 0 0,-1 1-1,-1 3 1,-4 9 25,0 1 0,-1-1 1,-13 20-1,-32 43 83,37-56-68,-31 48 102,21-31 135,-2 0 1,-34 37-1,59-75-223,1-1 0,-1 1-1,0-1 1,0 0-1,1 1 1,-1-1 0,0 0-1,0 0 1,0 0-1,-1 0 1,1 0 0,-4 0-1,6-1-27,-1 1 0,0-1 0,0 0 0,0-1 1,1 1-1,-1 0 0,0 0 0,0 0 0,1 0 0,-1 0 0,0-1 0,0 1 0,1 0 0,-1-1 0,0 1 0,1-1 0,-1 1 0,0 0 0,1-1 1,-1 0-1,1 1 0,-1-1 0,1 1 0,-1-1 0,1 0 0,-1 1 0,1-1 0,-1 0 0,1 1 0,0-1 0,0 0 0,-1 0 0,1 1 1,0-1-1,0 0 0,0 0 0,0 1 0,0-1 0,0-1 0,-1-5-30,1 0 0,0 0 0,1 0 0,0 0 0,0 0-1,0 0 1,1 1 0,0-1 0,0 0 0,1 1 0,0 0 0,0-1 0,0 1 0,1 0 0,7-9 0,-5 7-31,1 1 1,-1 0-1,1 0 1,1 0 0,-1 1-1,1 0 1,0 0-1,0 1 1,1 0 0,17-6-1,-17 7-2,1 2-1,0-1 0,1 1 1,-1 1-1,0 0 1,0 1-1,1-1 0,16 3 1,-21-1 32,0 0 1,1 1-1,-1-1 1,0 1-1,0 0 1,0 1-1,0-1 0,-1 1 1,1 1-1,-1-1 1,0 1-1,0-1 1,0 2-1,0-1 1,6 7-1,-3 0-21,-1 1-1,0 0 0,0 0 0,-1 0 1,-1 1-1,0-1 0,6 28 0,-5-9-17,-1 0-1,1 43 1,-5-51 59,-1 0 1,-1-1 0,-1 1-1,0-1 1,-9 30 0,-9 22 346,-55 139 0,72-206-295,3-6-36,-1 0-1,1 0 0,0 0 0,0 0 1,-1 0-1,1 0 0,-1 0 1,1-1-1,-1 1 0,1 0 1,-1 0-1,1 0 0,-1-1 0,0 1 1,1 0-1,-1-1 0,0 1 1,0-1-1,0 2 0,0-2-13,1 0 1,0 0-1,0 0 0,0 0 0,0 0 0,-1 0 0,1 0 0,0 0 1,0 0-1,0 0 0,0 0 0,-1 0 0,1 0 0,0 0 1,0 0-1,0 0 0,0 0 0,-1 0 0,1 0 0,0 0 0,0 0 1,0-1-1,0 1 0,0 0 0,-1 0 0,1 0 0,0 0 0,0 0 1,0 0-1,0 0 0,0 0 0,0-1 0,0 1 0,-1 0 0,1 0 1,0 0-1,0 0 0,0-1 0,0 1 0,0 0 0,0 0 1,0 0-1,0 0 0,0-1 0,-1-3 35,-1 0 1,1-1-1,1 1 1,-1-1-1,1 1 1,-1-1-1,1 1 1,0-1-1,1 1 0,0-6 1,2-2-2,0 0 0,0 1 0,7-16 1,39-83 78,53-160 96,-16 65-337,-56 144-131,46-70 0,-71 123 190,1 1 0,-1-1 0,1 1 1,8-8-1,-12 14 28,0-1 0,0 1 0,0-1 0,0 1 0,0-1 1,0 1-1,0 0 0,0 0 0,1 0 0,-1 1 0,0-1 0,1 0 0,-1 1 0,1-1 0,-1 1 1,1 0-1,-1 0 0,0 0 0,1 0 0,2 1 0,-3-1 29,-1 1-1,0-1 1,0 1-1,0-1 1,0 1 0,0-1-1,0 1 1,0 0-1,0 0 1,0-1 0,0 1-1,0 0 1,-1 0-1,1 0 1,0 0 0,-1 0-1,1 0 1,0 0-1,-1 0 1,1 0 0,-1 1-1,0-1 1,1 0-1,-1 0 1,0 0 0,0 0-1,1 1 1,-1-1-1,0 0 1,0 0 0,-1 0-1,1 1 1,0 1-1,-2 6 7,1-1-1,-1 1 1,-4 12-1,4-15-26,-3 10 25,-81 237 338,83-243-240,-2-1-1,-6 12 1,10-20-64,1 1 0,-1-1 1,0 1-1,0-1 0,0 0 1,-1 1-1,1-1 0,0 0 1,0 0-1,-1 0 0,1 0 1,-1 0-1,1 0 0,-1 0 1,1-1-1,-1 1 0,1 0 1,-1-1-1,0 1 0,-2-1 1,3 0-19,0 0 0,-1 0 0,1-1 0,0 1 0,0 0 0,0-1 0,-1 1 0,1-1 0,0 0 0,0 1 0,0-1 0,0 0 0,0 0 0,0 0 0,0 1 0,0-1 0,1 0 0,-1 0 0,0 0 0,0-1 0,1 1 0,-1 0 0,1 0 0,-1 0 0,1 0 0,-1-1 1,1 1-1,0 0 0,0 0 0,-1-3 0,1 1-22,-1 0 0,1-1 0,0 1 1,0 0-1,0 0 0,0-1 0,0 1 1,1 0-1,0 0 0,-1 0 0,3-4 1,1 0-7,1 0 1,-1 1 0,1-1 0,1 1 0,-1 1 0,1-1-1,0 1 1,1 0 0,-1 0 0,1 1 0,9-5 0,12-5-86,42-16 1,-62 27 77,120-36-25,-67 23 112,-3 0 102,71-23 51,-114 33-167,-1 0-1,0-1 1,-1 0 0,1-1 0,-1-1-1,17-15 1,-25 20-48,-1-1-1,0 1 1,0-1-1,-1 0 1,0 0 0,1 0-1,-2 0 1,1-1-1,-1 1 1,1-1 0,0-5-1,-2 7-15,0 1-1,-1 0 0,1 0 1,-1 0-1,0 0 0,0-1 0,0 1 1,0 0-1,0 0 0,-1-1 1,1 1-1,-1 0 0,0 0 1,0 0-1,0 0 0,-1 0 0,1 0 1,-1 0-1,1 1 0,-1-1 1,-2-2-1,2 1-3,0 0 7,-10-5-19,1 4-150,17 10-24,-5-4 181,1 0 0,0 1 0,-1-1 0,1 0 1,-1 1-1,0 0 0,1-1 0,1 4 0,6 8-5,0-3-18,0 1 0,-1 0 1,-1 0-1,0 1 1,7 15-1,23 68-66,-21-53 284,-15-37-140,1-1-1,0 0 1,0 0-1,0 0 1,1 0-1,-1 0 1,5 4-1,-6-7 0,1 1 1,0-1-1,-1 1 0,1-1 0,0 0 0,0 0 0,0 0 0,0 0 0,0 0 0,0 0 0,0-1 0,0 1 0,1-1 0,-1 1 0,0-1 0,0 0 0,3 0 0,4 0 58,1-1 0,-1-1 1,1 1-1,-1-1 0,10-4 0,48-20 114,-39 14-173,0 1-8,8-3 17,0-2 0,42-24 0,3-4-1111,-95 57 1002,0 0 1,0 1 0,-15 22 0,24-29 52,0 0 1,1 1-1,0 0 1,0-1-1,0 1 1,1 1-1,1-1 1,-1 0-1,1 1 0,-1 13 1,3-14 65,0 1 1,0 0-1,1-1 0,0 1 1,1 0-1,0-1 0,0 1 1,1-1-1,5 11 1,-7-16-20,0 0 1,0-1-1,1 1 1,-1-1 0,1 1-1,-1-1 1,1 0 0,0 0-1,0 0 1,0 0-1,0 0 1,1 0 0,-1 0-1,0-1 1,1 1-1,0-1 1,-1 0 0,1 1-1,0-1 1,-1 0 0,1-1-1,0 1 1,0 0-1,0-1 1,-1 0 0,1 0-1,0 0 1,0 0-1,0 0 1,0 0 0,0-1-1,3 0 1,-1-1-4,-1 1 1,1-1-1,-1-1 0,1 1 1,-1 0-1,1-1 1,-1 0-1,0 0 0,-1-1 1,1 1-1,0-1 0,-1 1 1,0-1-1,0 0 1,5-8-1,-1-2 43,0 0 1,0 0-1,7-27 1,-12 34-89,0 0-1,0 0 1,-1 0 0,1 0 0,-2 0-1,1 0 1,-1 0 0,0 0 0,0 0-1,-1 0 1,0 0 0,0 0 0,-1 0-1,0 0 1,0 0 0,-1 1 0,1-1-1,-6-7 1,5 8-10,-1 0 0,1 1-1,-1 0 1,0 0 0,-1 0-1,-4-4 1,6 6 2,1 2 0,0-1-1,-1 0 1,1 1 0,-1-1 0,0 1-1,1-1 1,-1 1 0,0 0 0,0 0-1,0 1 1,0-1 0,0 1 0,-3-1-1,24 11 17,-12-8 16,1-1 1,0 0 0,0 0 0,0 0 0,-1-1-1,10-1 1,42-6 62,-31 3-57,10 1 6,0 1 1,-1 2 0,48 7-1,-70-6-98,1 1-1,-1 1 0,1 1 1,-1 0-1,14 6 0,-22-7 80,1 0-1,0 1 1,-1 0-1,0 0 1,0 0 0,0 1-1,0 0 1,-1 0-1,0 1 1,0 0-1,6 9 1,3 8 92,-2 1 0,-1 1 0,11 32 0,-11-26 74,27 53-1,6-15 197,-38-61-220,0 0 0,0 0 1,1-1-1,0 0 0,1 0 0,10 7 1,-16-13-147,0 1 1,1-1 0,-1 1 0,0-1 0,1 0 0,-1 0 0,0 0 0,1 0 0,-1-1 0,1 1 0,-1-1 0,1 1 0,0-1 0,-1 0 0,1 0 0,-1 0 0,1 0 0,0-1 0,-1 1 0,1 0 0,-1-1 0,1 0 0,-1 0 0,1 0 0,-1 0 0,0 0-1,1 0 1,-1-1 0,0 1 0,0-1 0,0 1 0,3-4 0,3-5-2482,0 0-1,-1 0 0,7-13 1,-1 5-671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2:38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655 1 7808,'-13'4'1205,"1"2"0,0 0 1,0 0-1,1 1 0,-20 15 0,5-4-31,-17 11-270,-188 133 1208,177-121-1956,3 3-1,-54 58 0,95-90-493,-15 20-1,23-28 12,-1 0 0,1 0 0,0 0 0,0 1-1,0-1 1,1 1 0,-1-1 0,-1 9 0,3-11 47,0-1 0,0 0 0,0 1 0,0-1 0,0 1 0,1-1 0,-1 0 0,0 1 0,0-1 0,1 1 0,-1-1 0,1 0 0,0 2 0,15 14-2434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2:38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 8736,'0'-8'3936,"0"16"95,-5-8-2911,5 8-704,-8 1-416,8-1-32,-5-1-2175,10 6 1183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2:42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1134 4480,'-8'3'2479,"22"-12"391,5-9-1739,-2 0-1,0-1 1,20-28 0,-7 5-566,2 0 0,66-66 1,-54 68-168,3-2 104,49-59 0,-87 87-592,-18 18-198,-19 18 26,16-12 251,0 1 0,1 1 0,1 0 0,0 0-1,1 1 1,0 0 0,1 0 0,0 1 0,1 1 0,-8 22-1,14-33 72,0-1 0,0 1-1,1 0 1,-1 0 0,1 0-1,0 0 1,0 0 0,0 0-1,1 0 1,-1-1 0,1 1-1,0 0 1,0 0-1,2 4 1,-2-6-2,0 0 0,0 0 0,0 0 0,1 0 0,-1 0-1,1 0 1,-1-1 0,1 1 0,-1-1 0,1 1 0,0-1 0,0 1 0,0-1 0,-1 0 0,1 0-1,0 0 1,1 0 0,-1 0 0,0 0 0,0-1 0,0 1 0,0-1 0,1 1 0,-1-1 0,4 0-1,4-1 101,1-1-1,0 0 0,-1-1 0,1 0 0,-1 0 0,12-6 0,5-2 61,122-53 132,-25 9-738,-123 54 378,-1 1 0,1 0-1,0 0 1,-1-1 0,1 1-1,0 0 1,-1 0 0,1 0-1,0 0 1,0 0 0,-1 0-1,1 0 1,0 0 0,-1 0-1,1 0 1,0 0 0,0 0-1,-1 1 1,1-1 0,0 0-1,-1 1 1,1-1 0,0 0-1,-1 1 1,2 0 0,-1 0 1,0 0 0,-1 0 0,1 1 0,0-1 0,0 0 0,-1 1 1,1-1-1,-1 0 0,1 1 0,-1-1 0,0 1 0,1 1 0,0 5 8,-1 0-1,0 1 0,-1 11 1,1-18 2,-8 52 95,5-31 126,-2 36-1,7-45-8,-2-14-196,0 0 0,1 0 1,-1 0-1,0 1 0,0-1 0,0 0 0,0 0 0,1 0 1,-1 0-1,0 1 0,0-1 0,0 0 0,1 0 0,-1 0 1,0 0-1,0 0 0,0 0 0,1 0 0,-1 0 1,0 0-1,0 0 0,0 0 0,1 0 0,-1 0 0,0 0 1,0 0-1,1 0 0,-1 0 0,0 0 0,0 0 0,1 0 1,-1 0-1,0 0 0,0 0 0,0 0 0,1 0 0,-1 0 1,0-1-1,0 1 0,0 0 0,0 0 0,1 0 0,-1 0 1,0-1-1,0 1 0,0 0 0,0 0 0,0 0 1,1-1-1,7-9 260,-1 0 1,13-23 0,-12 18-231,18-22 1,-9 16-124,1 1 0,1 1 0,1 1 1,31-22-1,-50 39 54,0 0-1,0 0 1,0 1 0,1-1 0,-1 0-1,0 1 1,1-1 0,-1 1-1,0-1 1,1 1 0,-1 0-1,1 0 1,-1-1 0,1 1 0,-1 0-1,0 0 1,1 0 0,-1 1-1,1-1 1,-1 0 0,1 0-1,1 2 1,-2-2 2,1 1 0,-1 0 0,0 0-1,1 1 1,-1-1 0,0 0 0,0 0-1,0 1 1,0-1 0,0 0 0,0 1-1,0-1 1,-1 1 0,1-1 0,0 1 0,-1 0-1,1-1 1,-1 1 0,1 1 0,1 12 78,0 23 1,-1-24 6,0 0 1,4 20-1,-4-30-33,0 0 0,0 0 0,1 0 0,-1 0 0,1-1 1,0 1-1,0-1 0,0 1 0,0-1 0,1 0 0,-1 0 0,1 0 0,3 3 0,-4-5-6,0 0-1,-1 0 1,1 0-1,0 0 0,0 0 1,0 0-1,0 0 0,0-1 1,0 1-1,0-1 1,0 0-1,0 1 0,0-1 1,1 0-1,-1 0 1,0 0-1,0-1 0,0 1 1,0 0-1,0-1 1,2 0-1,5-3 59,0 1 0,0-1 0,11-7 0,-13 7-45,31-19 124,-1-2 1,59-51-1,-75 55-140,0 0-1,-2-2 1,0 0-1,-2-2 0,0 0 1,-2 0-1,13-29 1,70-199-278,-80 201 224,-12 34 15,9-23-80,14-68 0,-28 108 78,-1 0 1,0 0-1,0 1 1,1-1-1,-1 0 1,0 0-1,0 0 1,0 0-1,0 0 1,0 0-1,0 0 1,0 0-1,0 0 1,-1 0-1,1 1 1,0-1-1,-1 0 1,1 0-1,0 0 1,-1 0-1,1 0 1,-1 1-1,1-1 1,-2-1-1,1 2 2,1 0 0,-1 0 1,0 0-1,0 0 0,1 0 0,-1 0 0,0 0 1,0 1-1,0-1 0,1 0 0,-1 0 1,0 1-1,0-1 0,1 0 0,-1 1 0,0-1 1,1 1-1,-1-1 0,1 1 0,-1-1 0,0 1 1,1-1-1,-1 1 0,1-1 0,-1 1 0,0 1 1,-5 7-26,-1 1 0,2 0-1,-1 0 1,1 1 0,1 0 0,0-1 0,0 1 0,-3 17 0,1-5 11,-73 337-184,76-334 225,0 0-1,3 48 1,1-59 55,0 0 0,1-1 1,1 1-1,1-1 1,0 0-1,8 19 0,-10-28-7,1 0 0,-1-1 0,1 0 0,0 1 0,0-1-1,0 0 1,1 0 0,0-1 0,-1 1 0,7 3 0,-7-5-29,0 0 1,0 0-1,0-1 1,1 1-1,-1-1 1,0 0 0,1 0-1,-1 0 1,1-1-1,-1 1 1,1-1-1,0 1 1,-1-1-1,1-1 1,5 0-1,7-3 73,0-2-1,-1 0 1,1 0-1,-2-2 1,16-9 0,-9 5-73,20-10 119,-2-2 0,52-41 1,-85 61-161,0-1 0,0 0 0,-1 0 0,0-1-1,0 1 1,0-1 0,-1 0 0,0-1 0,0 1 0,-1-1 0,1 1 0,-1-1 0,-1 0 0,4-13 0,-6 19-6,0 0-1,1 0 0,-1 0 0,0 0 1,0 0-1,0 0 0,0 0 0,-1 0 1,1 0-1,0 0 0,0 0 0,0 0 1,-1 0-1,1 0 0,-1 1 0,1-1 1,0 0-1,-1 0 0,1 0 0,-1 1 1,0-1-1,1 0 0,-1 0 0,0 1 1,1-1-1,-1 1 0,0-1 0,0 0 1,0 1-1,1 0 0,-1-1 0,0 1 1,0-1-1,0 1 0,0 0 0,0 0 1,-1-1-1,-2 1-33,0-1 0,0 1 0,0 0 0,0 1 0,0-1 0,0 0 0,-6 2 0,-10 5-26,1 1 1,-1 1 0,2 0 0,-34 23-1,48-29 85,-5 3-3,0 0 0,1 0 1,0 1-1,0 1 0,0-1 0,1 1 0,0 1 0,-9 15 0,14-21 3,0-1-1,1 1 1,-1 0-1,1 0 1,0 1-1,0-1 1,0 0 0,0 0-1,0 0 1,1 1-1,0-1 1,-1 0-1,1 1 1,0-1 0,1 0-1,-1 1 1,1-1-1,-1 0 1,1 0-1,0 1 1,0-1 0,0 0-1,1 0 1,-1 0-1,1 0 1,0 0-1,-1-1 1,1 1 0,1 0-1,-1-1 1,5 5-1,1-1 38,-1-1 1,1 0-1,1 0 0,-1 0 0,1-1 0,0-1 0,0 1 0,0-1 1,0-1-1,1 0 0,-1 0 0,1-1 0,17 1 0,-1-3 67,-1 0-1,1-1 1,-1-2-1,29-7 1,-8-2 21,54-24 0,-3 1-58,3 4-50,130-48 195,-223 77-240,0-1 0,0 0-1,-1 0 1,7-5 0,-13 9 17,0 0-1,1 0 1,-1 0-1,0 0 1,0-1 0,0 1-1,0 0 1,0 0-1,0 0 1,1 0 0,-1 0-1,0 0 1,0 0-1,0 0 1,0-1 0,0 1-1,0 0 1,0 0-1,0 0 1,0 0 0,1 0-1,-1-1 1,0 1-1,0 0 1,0 0 0,0 0-1,0 0 1,0-1-1,0 1 1,0 0 0,0 0-1,0 0 1,0 0 0,0-1-1,0 1 1,0 0-1,-1 0 1,1 0 0,0 0-1,0 0 1,0-1-1,0 1 1,0 0 0,0 0-1,0 0 1,0 0-1,-10-2-111,-10 3-42,-1 3 80,0 0 1,0 1 0,1 2-1,0 0 1,0 1-1,1 1 1,0 1-1,-23 15 1,34-18 68,0-1 0,0 1 0,0 1-1,1 0 1,0 0 0,1 0 0,0 1 0,0 0 0,-7 16 0,7-11 26,1 0 1,0 0-1,1 1 0,0 0 1,2-1-1,-2 19 1,3-27-14,1 0 0,0 0 0,0-1 0,2 8 0,-2-11 23,1 0 0,-1 0 1,1 0-1,-1 0 0,1 0 0,0 0 0,0 0 1,0 0-1,0-1 0,1 1 0,-1 0 0,0-1 1,1 1-1,2 2 0,-3-4-13,0 1 1,0-1 0,0 1-1,-1-1 1,1 0-1,0 0 1,0 0-1,0 0 1,0 1-1,0-1 1,0 0-1,0 0 1,0-1-1,0 1 1,0 0-1,0 0 1,0 0-1,0-1 1,0 1 0,0 0-1,0-1 1,-1 1-1,1-1 1,0 1-1,0-1 1,0 0-1,-1 1 1,1-1-1,1-1 1,2-2 24,1 0 0,-1-1 0,0 1 0,4-8 1,15-28 85,22-47 0,-22 39-112,4-13-600,-35 114-369,-4 17 874,-47 236 56,47-260 176,-2 0 1,-2-1-1,-2-1 0,-36 63 1,51-102-94,0 0 0,0 0 0,-1 0 0,1-1 1,-1 0-1,0 1 0,0-2 0,-7 6 0,10-8-35,0 0-1,-1-1 0,1 1 0,0-1 0,0 1 0,0-1 0,-1 0 0,1 1 1,0-1-1,-1 0 0,1 0 0,0 0 0,-1 0 0,1 0 0,0 0 0,-2 0 1,1-1-5,0 0 0,1 1 1,-1-1-1,0 0 1,1 0-1,-1 0 0,1 0 1,0 0-1,-1-1 1,1 1-1,0 0 1,0-1-1,0 1 0,0-1 1,-1-1-1,-1-2-3,0 0-1,1 0 0,0 0 1,0 0-1,1-1 1,0 1-1,-1 0 0,2-1 1,-1 1-1,1-1 1,0 1-1,0-1 0,0 1 1,2-11-1,2-3-100,1 0 0,14-35 0,-12 39 82,0 0 0,1 1 0,1 0 0,0 1 0,1 0 1,0 0-1,16-14 0,9-5 1,45-33-1,110-61-74,-49 35 28,-69 43 89,73-55 109,-103 63-207,-32 29-92,-8 9-59,-4 8 42,-1 1 137,-15 25-4,12-23-10,1 0 0,-5 13 0,-26 82 57,32-90 21,1 0-1,1-1 1,0 1 0,1 0-1,0 26 1,1-37-18,1 0 1,-1 0 0,0 0-1,1 0 1,-1 0 0,1-1 0,0 1-1,0 0 1,0-1 0,1 1-1,-1-1 1,0 1 0,1-1 0,0 1-1,3 2 1,-3-3-3,0-1-1,0 0 1,0 0-1,1 0 1,-1 0 0,1 0-1,-1 0 1,1 0-1,-1-1 1,1 0-1,-1 1 1,1-1 0,-1 0-1,1 0 1,-1 0-1,1-1 1,-1 1 0,5-2-1,25-6 140,-1-2-1,43-20 1,-38 15-31,255-119 210,-254 114-387,53-38 0,-89 58 25,0-1 0,0 1-1,0-1 1,0 0 0,-1 1 0,1-1 0,0 0 0,0 0-1,-1 1 1,1-1 0,0 0 0,-1 0 0,2-1-1,-14 4-245,-23 15 170,4 1 62,1 2 1,-48 41-1,70-54 60,0 1 0,1 1 0,0 0 0,1 0 0,0 0 0,0 1 0,1-1 0,0 1 0,-4 13 0,7-20 5,1 0 0,0 0 0,1 1 1,-1-1-1,0 0 0,1 0 0,0 1 1,0-1-1,0 1 0,0-1 0,1 5 1,-1-7-13,0 0 0,1 0 1,-1 0-1,0 0 0,1 0 1,-1 0-1,1 0 0,-1 0 1,1 0-1,0 0 1,-1 0-1,1 0 0,0 0 1,0 0-1,0 0 0,0-1 1,0 1-1,-1 0 0,1-1 1,0 1-1,0 0 0,1-1 1,-1 1-1,0-1 1,0 0-1,0 1 0,0-1 1,0 0-1,0 0 0,1 0 1,-1 0-1,0 0 0,0 0 1,0 0-1,2 0 1,1-1 35,0 0 1,0 0-1,0-1 1,0 1-1,-1-1 1,1 0-1,0 0 1,-1 0-1,6-4 1,28-27 164,-34 30-197,23-23 141,-1-1 0,28-40 0,-34 43-158,-13 16-63,1 0 0,-1-1 0,5-10 0,-8 7-156,-3 9-96,-2 6-256,-1 10 516,0-1 0,0 1 0,1-1 0,0 16 0,2-22 97,0 0 0,0 1 0,1-1 0,0 0 0,0 0 0,0 0 0,1 0-1,0 0 1,0 0 0,5 8 0,-6-13-21,0 1 0,0-1 0,0 0 0,0 0 0,0 0 0,0 0 0,0 0 0,0 0 0,0-1 0,0 1 0,1 0 0,-1-1 0,0 1 0,0-1 0,1 1 0,-1-1 0,1 1 0,-1-1 0,0 0 0,1 0 0,-1 0-1,1 0 1,-1 0 0,0 0 0,1 0 0,-1 0 0,1 0 0,-1-1 0,2 0 0,5-1 26,0-1-1,-1 0 0,14-7 0,-18 8-39,77-38 120,60-33 161,-120 61-254,0 0 1,0-2-1,-2 0 0,0-1 1,0-1-1,-2-1 0,29-35 1,-24 21-20,-2 0 0,17-35 0,26-72 61,25-84-258,-79 203 60,0 0 0,-2-1 0,0 0 0,5-33 1,-10 51 89,-1-1 0,0 1 0,0 0 0,0-1 0,0 1 0,-1 0 0,0-5 0,1 6 26,0 1 0,-1 0 0,1 0 0,0-1 0,0 1-1,0 0 1,0-1 0,-1 1 0,1 0 0,0 0 0,0-1-1,-1 1 1,1 0 0,0 0 0,0 0 0,-1 0 0,1-1-1,0 1 1,-1 0 0,1 0 0,0 0 0,-1 0 0,0 0-4,0 0-1,0 0 1,1 0 0,-1 0 0,0 0 0,0 0 0,1 1 0,-1-1 0,0 0-1,0 1 1,1-1 0,-1 0 0,0 1 0,0 0 0,-5 3-17,0 1 0,1 0 0,-1 0 0,1 1 0,0 0 0,1 0 0,-1 0 0,-3 8 0,-1 1 2,2 2-1,-11 28 1,-31 143-98,37-137 128,-1 6 10,2 0 0,-4 73 0,14-102 94,1 0 0,1 1 0,2-1 0,0 0 0,2 0 0,14 46 0,-18-72-97,1 4 81,0 0 1,1 1-1,5 7 0,-8-13-70,1 0-1,-1 0 1,1 0 0,-1 0-1,1 0 1,0-1-1,-1 1 1,1 0 0,0 0-1,0 0 1,0-1 0,-1 1-1,1 0 1,0-1-1,0 1 1,0-1 0,0 1-1,0-1 1,0 0-1,0 1 1,0-1 0,1 0-1,-1 0 1,0 0 0,0 0-1,0 0 1,0 0-1,0 0 1,0 0 0,1 0-1,4-3 40,0 0-1,-1 0 1,1-1 0,4-4-1,-2 2-29,118-98 234,71-41-192,-172 126-100,-17 12-43,-1 1-1,1 1 0,0-1 0,1 1 0,-1 1 0,17-7 1,-24 11 61,0-1 0,0 1 0,0 0 0,0 0 0,0 0 0,0 0 0,0 0 0,0 0 1,0 0-1,0 0 0,0 0 0,0 1 0,0-1 0,0 0 0,0 1 0,0-1 1,0 1-1,0-1 0,0 1 0,-1-1 0,1 1 0,0-1 0,0 1 0,-1 0 1,1 0-1,0-1 0,-1 1 0,1 0 0,0 0 0,-1 0 0,1 0 0,-1 0 1,0 0-1,1-1 0,-1 1 0,0 0 0,1 0 0,-1 0 0,0 0 0,0 2 1,1 3-50,0-1 0,-1 0 0,0 1 1,0-1-1,0 1 0,-1 5 1,-2 1 60,0 0 1,-1 0-1,0-1 1,-1 1 0,0-1-1,-9 14 1,-46 60 77,39-59 153,-27 24 1,43-45-196,1-1-6,-1 0 1,0 0-1,0 0 0,0 0 0,-1-1 1,-9 5-1,12-6 1,0-1 1,0 0-1,0 0 1,0-1-1,-1 1 1,1-1 0,0 1-1,-1-1 1,1 0-1,0 0 1,0 0-1,-1-1 1,1 1-1,0-1 1,-6-2 0,5 2-1,1-1 0,-1 0 0,1 0 0,-1 0 0,1-1 0,0 1 0,0-1 0,-5-5 0,-21-29 114,4 4-180,25 33 30,-1-1 0,1 0 0,-1 1-1,1-1 1,-1 1 0,1-1 0,-1 0-1,1 1 1,0-1 0,-1 0 0,1 0 0,0 1-1,0-1 1,0 0 0,-1 0 0,1-1-1,0 2 6,0-1 0,1 1 0,-1 0 0,0-1-1,0 1 1,0 0 0,1-1 0,-1 1-1,0 0 1,0-1 0,1 1 0,-1 0 0,0 0-1,0-1 1,1 1 0,-1 0 0,0 0-1,1 0 1,-1-1 0,0 1 0,1 0 0,-1 0-1,1 0 1,2-1 3,1 0 1,-1 1-1,0 0 1,1 0-1,4 0 0,-5 0-9,131 2 54,156-6 280,-99-25-1715,-111 14-6568,-58 12 2425,-3 3 1825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2:42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97 9728,'-32'-76'4384,"27"64"-3808,2 7 512,3 2-800,8 3-160,11 3-288,2 10 64,16 2-320,-1 5 256,9 5-4256,0-2 2432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2:43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45 9376,'-22'-16'4256,"40"13"-3680,-1-2 1216,11 5-1089,20-7 353,12 2-640,11 2-32,-4 3-224,24-5-32,-6 10-64,10-5-128,-6 8 32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2:54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9 102 2304,'-8'-77'864,"8"66"-672,0-3-32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3:00.15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52 7296,'45'-52'-4032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3:02.1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144 318 4064,'-22'-10'476,"14"6"-253,0 0-1,-1 0 1,1 1 0,-1 1 0,-14-4 0,18 6-160,-24-8 255,27 8-332,1-1-1,-1 0 1,0 1-1,0-1 0,1 0 1,-1 0-1,1 0 1,-1 0-1,1 0 1,-1 0-1,1-1 1,-3-2-1,4 4 11,0-1 1,0 1-1,0-1 0,0 1 0,0-1 1,1 0-1,-1 1 0,0-1 1,0 1-1,0 0 0,1-1 0,-1 1 1,0-1-1,1 1 0,-1-1 0,0 1 1,1 0-1,-1-1 0,0 1 0,1 0 1,-1-1-1,1 1 0,-1 0 1,1-1-1,-1 1 0,1 0 0,-1 0 1,1 0-1,0-1 0,12-4 73,-1 0 0,1 1 0,1 1 0,-1 0 0,21-2 0,-15 3-56,175-19 44,-14 2 83,-102 11 49,99 4 1,-175 4-162,20 1 367,-21-1-380,-1 0 1,0 0 0,1 0-1,-1 0 1,0 0 0,0 0-1,1 0 1,-1 0 0,0 0-1,0 1 1,1-1 0,-1 0-1,0 0 1,0 0-1,1 0 1,-1 0 0,0 0-1,0 1 1,1-1 0,-1 0-1,0 0 1,0 0 0,0 1-1,1-1 1,-1 0 0,0 0-1,0 1 1,0-1 0,0 0-1,0 0 1,0 1 0,1-1-1,-1 0 1,0 1 0,0-1-1,0 0 1,0 0 0,0 1-1,0-1 1,0 0 0,0 1-1,0-1 1,0 0 0,0 0-1,-1 1 1,1-1 0,0 0-1,0 0 1,0 1 0,0-1-1,0 0 1,0 0 0,-1 1-1,1-1 1,0 0-1,0 0 1,0 0 0,-1 1-1,1-1 1,0 0 0,0 0-1,0 0 1,-1 0 0,1 1-1,0-1 1,-1 0 0,-3 3 65,-1 0 0,0-1-1,0 1 1,0-1 0,0 0 0,0-1 0,0 1 0,-1-1 0,-7 1 0,-9 3 22,-7 2 226,0-1-1,0-2 1,0-1 0,-1-1 0,-32-2 0,58 0-254,0 0-1,0-1 1,0 0-1,0 0 1,0 0 0,-7-3-1,11 4-78,-1 0-1,0 0 1,1-1-1,-1 1 0,0-1 1,1 1-1,-1-1 1,1 1-1,-1-1 0,1 1 1,-1-1-1,1 1 1,-1-1-1,1 0 1,-1 1-1,1-1 0,0 0 1,-1 1-1,1-1 1,0 0-1,0 1 1,-1-1-1,1 0 0,0 0 1,0 1-1,0-1 1,0 0-1,0 0 0,0 1 1,0-1-1,0 0 1,1 0-1,-1 1 1,0-1-1,0 0 0,1 1 1,-1-1-1,0 0 1,1 0-1,-1 1 0,0-1 1,1 0-1,8-11-143,0 1 0,0 0 0,1 0 0,23-18 0,7-8 243,-33 30-34,-6 6-19,0 0 1,1 0-1,-1 0 1,0 0 0,0-1-1,0 1 1,0 0-1,0-1 1,0 1-1,0-1 1,0 1-1,-1-1 1,1 1 0,0-1-1,-1 1 1,0-1-1,1 0 1,-1-2-1,19 4-340,21 10 95,-13-8 380,44-2-1,-42-1-145,372-26 67,-148 7-68,69 5-19,444 38-1,-2 62 16,-516-54 44,-44-2-61,72 9-92,-177-29 105,333 29 271,0-21 5,-364-17-206,343-12 328,-174-12-228,-113 23-211,-68 2-42,-41-1-46,1 2 0,19 4 0,-21-3-3,1-1 0,20 1 0,-9 1 2046,-36-6-1875,-1 1-1,1 0 0,0 0 1,-18 1-1,-4 1-26,-389-7 48,-20 0 327,133 2-207,-86-3 215,-232-6-117,-4 29-622,538-11 237,-543 50-22,224 15 87,11 38-2648,344-89 476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30T23:54:14.6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3939 133 1984,'28'-11'9267,"-38"18"-8929,1 0 0,-1-1 0,-11 5-1,-97 28 1443,51-19-1154,104-29-417,62-7 1,-25 5-69,19-1 419,-89 10-417,-4 2-138,0 0 1,0 0-1,0 0 0,0 0 0,0 0 0,0 0 0,0 0 0,0 0 0,0 0 0,0 0 0,0 0 1,-1 0-1,1 0 0,0 0 0,0 0 0,0 0 0,0 0 0,0 0 0,0 0 0,0 0 0,0 0 1,0 0-1,0 0 0,0 0 0,0 0 0,0 0 0,-1 0 0,1-1 0,0 1 0,0 0 0,0 0 1,0 0-1,0 0 0,0 0 0,0 0 0,0 0 0,0 0 0,0 0 0,0 0 0,0 0 0,0 0 1,0-1-1,0 1 0,0 0 0,0 0 0,0 0 0,0 0 0,0 0 0,0 0 0,0 0 0,0 0 1,0 0-1,0 0 0,0 0 0,0 0 0,0-1 0,0 1 0,0 0 0,0 0 0,1 0 0,-1 0 1,0 0-1,0 0 0,0 0 0,0 0 0,0 0 0,0 0 0,-43-12 32,-148-17 449,-140-24 532,326 52-1064,0 0-1,1-1 1,-1 1-1,-7-5 1,11 5 6,0 1 34,1 0-1,0 0 1,0 0-1,0 0 1,0 0-1,-1 0 0,1 0 1,0 0-1,0 0 1,0 0-1,0 0 0,0-1 1,-1 1-1,1 0 1,0 0-1,0 0 1,0 0-1,0 0 0,0 0 1,0-1-1,0 1 1,0 0-1,-1 0 0,1 0 1,0 0-1,0-1 1,0 1-1,0 0 1,0 0-1,0 0 0,0 0 1,0-1-1,0 1 1,0 0-1,0 0 0,0 0 1,0 0-1,0-1 1,0 1-1,0 0 1,0 0-1,1 0 0,-1 0 1,0 0-1,0-1 1,0 1-1,0 0 0,0 0 1,0 0-1,0 0 1,0 0-1,1-1 1,-1 1-1,0 0 0,0 0 1,0 0-1,0 0 1,13-6-77,14-2 50,0 2 0,0 1 0,33-2 0,-26 3 21,-24 3-24,0 0 0,0 1 0,11 1 0,-12 2-17,-9-3 53,0 0-1,1 0 1,-1 0 0,0 0 0,0 0-1,0 0 1,0 0 0,0 0 0,0 0 0,0 0-1,0 0 1,0 1 0,0-1 0,0 0 0,0 0-1,0 0 1,0 0 0,0 0 0,0 0 0,0 0-1,0 0 1,0 0 0,0 1 0,0-1-1,0 0 1,0 0 0,0 0 0,0 0 0,0 0-1,0 0 1,-1 0 0,1 0 0,0 0 0,0 0-1,0 0 1,0 1 0,0-1 0,0 0 0,0 0-1,0 0 1,0 0 0,0 0 0,0 0-1,0 0 1,-1 0 0,1 0 0,0 0 0,-21 9 35,7-3-28,-65 24 100,-1-2-1,-141 28 1,-141 12 890,338-65-997,20-4 1,17-1 9,162-38-111,-143 34 66,-4 1 229,49-16-1,-77 21-181,4-2 50,-10 0 40,-71 2-353,-152 14 123,70 4 263,26-2 34,109-13-108,-277 17 534,293-20-578,-5 0 10,0 0-1,0-1 0,0 0 1,-12-3-1,25 4-28,0 0 0,0-1 0,-1 1 0,1 0 0,0 0 0,0 0 0,0 0 0,0 0 1,0 0-1,0 0 0,0 0 0,0 0 0,-1 0 0,1 0 0,0-1 0,0 1 0,0 0 0,0 0 0,0 0 0,0 0 0,0 0 0,0 0 0,0 0 0,0-1 0,0 1 0,0 0 0,0 0 0,0 0 0,0 0 0,0 0 0,0 0 0,0-1 0,0 1 0,0 0 0,0 0 0,0 0 0,0 0 0,0 0 0,0 0 0,0 0 0,0-1 0,0 1 0,0 0 0,0 0 0,1 0 0,-1 0 0,0 0 0,0 0 0,0 0 0,0 0 0,0 0 0,0-1 0,0 1 0,0 0 0,1 0 0,-1 0 0,0 0 0,0 0 0,0 0 0,0 0 0,0 0 0,0 0 0,0 0 0,1 0 0,-1 0 0,0 0 0,0 0 0,0 0 0,13-6-58,9-2 35,0 1 1,40-6-1,-17 4 8,96-16-156,20-5 85,-146 27 186,-14 4-32,-4 1 3,-33 10 109,-196 28-248,199-35 83,-241 28 54,-118-24 285,357-9-281,17 0-37,1 0 0,0-1 0,0-1 0,-30-6-1,46 7-34,-1 1 0,1 0-1,-1-1 1,1 0 0,0 1-1,-1-1 1,1 0 0,0 0-1,-1 0 1,1 1-1,0-1 1,0-1 0,-2-1-1,2 3-3,1-1 0,0 0 0,0 1-1,-1-1 1,1 0 0,0 1 0,0-1 0,0 0-1,0 1 1,0-1 0,0 0 0,0 1-1,0-1 1,0 0 0,0 0 0,0 1-1,0-1 1,0 0 0,0 1 0,1-1-1,-1 0 1,2-2-14,0 0 1,0 1-1,0-1 0,0 1 0,0-1 0,1 1 0,-1 0 1,0 0-1,1 0 0,4-2 0,12-7-80,1 2-1,0-1 1,26-6 0,67-14-48,-107 28 120,-5 1 22,1 1 0,-1-1 0,0 1 0,1 0 0,-1-1 0,0 1 0,1 0 0,-1 0 1,1 0-1,-1 0 0,1 0 0,-1 0 0,0 1 0,2-1 0,-3 0 5,0 0 0,0 0 0,0 0-1,0 0 1,0 0 0,0 0 0,-1 0 0,1 0 0,0 0 0,0 0 0,0 0 0,0 0 0,0 0 0,0 0 0,0 0-1,0 0 1,0 0 0,0 0 0,-1 0 0,1 0 0,0 0 0,0 1 0,0-1 0,0 0 0,0 0 0,0 0 0,0 0 0,0 0-1,0 0 1,0 0 0,0 0 0,0 0 0,0 0 0,0 0 0,0 0 0,0 1 0,0-1 0,0 0 0,0 0 0,0 0-1,0 0 1,0 0 0,0 0 0,0 0 0,0 0 0,0 0 0,0 0 0,0 1 0,0-1 0,0 0 0,0 0 0,0 0 0,0 0-1,0 0 1,0 0 0,0 0 0,0 0 0,0 0 0,0 0 0,0 0 0,0 0 0,0 0 0,0 1 0,0-1 0,1 0-1,-1 0 1,-28 12 1,0-2-1,-42 11 1,23-8 19,3 0 44,-22 7 72,-84 14 0,75-21-42,22-3 123,-103 6 0,156-16-219,-1 1 0,1-1 0,-1 0 0,0 0 0,1 0 0,-1 0 0,1 0 0,-1-1 0,1 1 0,-1 0-1,0 0 1,1 0 0,-1 0 0,1-1 0,-1 1 0,1 0 0,-1 0 0,1-1 0,-1 1 0,1 0 0,-1-1 0,1 0-1,0 1-1,0 0 1,0-1 0,0 1-1,0-1 1,0 1-1,0 0 1,0-1-1,0 1 1,0-1-1,1 1 1,-1 0 0,0-1-1,0 1 1,0 0-1,1-1 1,-1 1-1,0 0 1,0-1-1,1 1 1,-1 0 0,1-1-1,24-17-117,-23 17 120,68-41 119,-69 41-106,1 0 1,-1 0 0,0 0 0,1 0-1,-1 0 1,0 0 0,1 0 0,-1-1-1,0 1 1,1-3 0,-1 4-9,-1-1 0,0 1 0,0 0 0,0-1 1,0 1-1,0-1 0,0 1 0,0 0 0,0-1 0,0 1 0,0-1 1,0 1-1,0-1 0,0 1 0,0 0 0,-1-1 0,1 1 0,0 0 0,0-1 1,0 1-1,-1 0 0,1-1 0,0 0 0,-2 0 5,1 0-1,0 0 1,0 0 0,-1 0-1,1 0 1,-1 0-1,1 0 1,-1 0-1,-1 0 1,-13-5 3,0 1-1,0 1 1,-18-2-1,-56-6-65,84 11 46,-247-12-18,241 13 31,-291 0 197,195 1-183,-162-5 522,263 4-521,1 0 14,0 0 1,0-1 0,-11-2 0,17 3-36,-1 0 0,0 0 0,0-1 0,1 1 0,-1 0 0,0 0-1,1-1 1,-1 1 0,0 0 0,1-1 0,-1 1 0,0-1 0,1 1 0,-1-1 0,1 1 0,-1-1 0,1 1 0,-1-1-1,1 0 1,0 1 0,-1-1 0,1 0 0,-1 1 0,1-1 0,0 0 0,0 1 0,0-1 0,-1 0 0,1 0-1,0 1 1,0-1 0,0 0 0,0 0 0,0 1 0,0-1 0,0 0 0,1-1 0,-1 1 1,1 0 1,-1 0-1,1-1 1,-1 1-1,1 0 1,0 0 0,-1 0-1,1 0 1,0 0-1,0 0 1,0 0-1,0 0 1,0 0-1,0 0 1,0 0 0,2 0-1,0-1 8,1 0 1,-1 1-1,0 0 0,1 0 0,7-2 1,-2 2 14,0 0 0,0 1 1,0 0-1,10 1 1,130 27 432,-22-2 53,-38-14-413,0-4 0,0-4 0,104-8 0,-156 1-83,231-24 97,-218 14 194,-43 11-214,-16 1-100,-31 3-92,-113 15-127,-209 31 42,-73 16 177,371-54 41,-28 2 44,74-13-119,18 1 40,0 0 0,0 0 0,0 0 0,0 0 0,-1 0 1,1 0-1,0 0 0,0 0 0,0 0 0,0 0 0,0-1 0,0 1 0,0 0 0,0 0 1,0 0-1,0 0 0,0 0 0,0 0 0,-1 0 0,1 0 0,0 0 0,0 0 1,0 0-1,0-1 0,0 1 0,0 0 0,0 0 0,0 0 0,0 0 0,0 0 0,0 0 1,0 0-1,0 0 0,0 0 0,0-1 0,0 1 0,0 0 0,0 0 0,0 0 1,0 0-1,0 0 0,0 0 0,0 0 0,0 0 0,0 0 0,0-1 0,0 1 0,1 0 1,-1 0-1,0 0 0,0 0 0,0 0 0,0 0 0,0 0 0,0 0 0,0 0 0,0 0 1,0 0-1,0 0 0,0 0 0,1 0 0,-1 0 0,0 0 0,4-3-122,0 1 0,0 0 1,0 0-1,8-2 0,145-36-5040,-144 37 4743,115-22-2617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18B0-AB20-0527-242C-03E7EDAFA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BA73A6-23DC-53A8-1227-604739565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D3D89-BA9F-2F88-D562-2088C9858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CDE7-01D3-4C4C-83E3-CFC4C1AEF37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8E2EC-CEC7-5A57-6B00-0B38526AD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E8BA8-10C7-A53E-4497-6D669683A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770E-3DE7-43C7-98CB-404E2013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7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4E0DE-C891-1249-4A13-F4DB033C6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8F98C2-9026-01CE-4F87-502354B508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5F0D1-3A54-AF32-5A2D-72AFCE32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CDE7-01D3-4C4C-83E3-CFC4C1AEF37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BD409-B6C5-1AA1-C877-DB25FA2E0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1111B-05F0-0F6C-F02B-D134CC47B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770E-3DE7-43C7-98CB-404E2013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3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72B3B6-5819-C6F0-0814-B28BB54A3A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0A5149-402D-29AF-76A7-E098F4778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DC7D5-D8F3-D776-AF3D-03453E2AB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CDE7-01D3-4C4C-83E3-CFC4C1AEF37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DBA3A-8E0B-97F5-3F18-701E12793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6E208-B854-8BFA-1164-2B7ECC5B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770E-3DE7-43C7-98CB-404E2013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2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79E4B-CDF5-B326-758D-E30872A64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C21E3-FE3D-D23C-BF8B-EB9F69709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643AD-81B7-33E1-7692-FE6C2E8A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CDE7-01D3-4C4C-83E3-CFC4C1AEF37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C8252-0C14-1B7F-9C77-25F5DD1F6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6F3EB-79E4-6C3B-5ABC-CC786AF5B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770E-3DE7-43C7-98CB-404E2013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2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CDCB3-A25D-B917-7E4D-90991315C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3E300-5BEF-1A25-22C4-EB013515D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E476B-1A89-8EA6-CDC3-4829190BE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CDE7-01D3-4C4C-83E3-CFC4C1AEF37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033F6-5C31-83D1-1BF5-1C5213A5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8655B-8D51-9BCB-5AE0-10C698248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770E-3DE7-43C7-98CB-404E2013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4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31B22-2D0A-8D82-0E7A-C0968894F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6C89F-DDC9-5992-A1CF-C5AFFF80F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E8DAC6-B414-DE2F-771A-9D8842FD0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ED226-2B98-13B0-C8FC-676BEB2FC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CDE7-01D3-4C4C-83E3-CFC4C1AEF37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38946-B34E-96AC-8F62-6E725E925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C6906-B630-9076-8707-86A965D5A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770E-3DE7-43C7-98CB-404E2013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2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7515C-D243-DCDA-FA53-83BA01CC3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6E976-E370-7FE2-7321-66FC7D881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F877B3-AC1D-363C-33B4-8F18AA207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B13AB9-72A5-385F-35E7-E16C093DF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DD4532-B14C-6F85-860B-B995B82C7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B5D2A2-F3F9-391F-B5EA-EA0BD6D42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CDE7-01D3-4C4C-83E3-CFC4C1AEF37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5F03C9-4CEF-7A40-4156-9289B2598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A50D12-01F9-E1E7-A5CF-61259461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770E-3DE7-43C7-98CB-404E2013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1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51B59-FE4E-CF69-EE30-65D547D1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63946-B065-0E97-4AD8-9DC4678AF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CDE7-01D3-4C4C-83E3-CFC4C1AEF37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99FBD1-F493-E292-A495-427BD7705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9AC83-01FC-1CC4-DAD7-8EFEDF5CA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770E-3DE7-43C7-98CB-404E2013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12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5CFB1E-2011-C08A-97A4-00C5912E5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CDE7-01D3-4C4C-83E3-CFC4C1AEF37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A1A465-C216-C998-42B7-9A398408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A007A-B8C9-A566-E046-0BAB113E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770E-3DE7-43C7-98CB-404E2013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7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5B78C-709C-8FCB-A4C5-A8A84FA79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DACE8-D3B2-E162-B8B4-94107C193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18D0F-A0F8-8C1B-166F-849A29AE6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C0186-11DA-150C-5532-5C4E0ACA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CDE7-01D3-4C4C-83E3-CFC4C1AEF37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819BD-267F-485E-62D8-4F3D2076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E54DAB-D326-E61B-88A9-110E431C3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770E-3DE7-43C7-98CB-404E2013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64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E135A-269B-92E4-4D28-B699437C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E09BAD-2F87-C5E8-B9F8-E0A2D4C9A9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91712-B537-48C5-73A9-E601FF29E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CD932-EA43-00F8-429A-0ED5090B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7CDE7-01D3-4C4C-83E3-CFC4C1AEF37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F0626-8ABC-7397-9CB7-03EED38BD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71AA4-3238-80A5-47F8-7C3847235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0770E-3DE7-43C7-98CB-404E2013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9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C8404C-E8C8-06A5-42FF-62B0EE117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5A5498-5FA8-1C28-FCAE-E1F6683D9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2D609-DC44-7877-9296-2E457841E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7CDE7-01D3-4C4C-83E3-CFC4C1AEF37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C8760-76E7-AE6F-9E4D-792D3FF73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2FFF7-0B75-85F3-D1FF-47357F383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0770E-3DE7-43C7-98CB-404E2013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0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96.xml"/><Relationship Id="rId21" Type="http://schemas.openxmlformats.org/officeDocument/2006/relationships/customXml" Target="../ink/ink1048.xml"/><Relationship Id="rId42" Type="http://schemas.openxmlformats.org/officeDocument/2006/relationships/image" Target="../media/image1011.png"/><Relationship Id="rId63" Type="http://schemas.openxmlformats.org/officeDocument/2006/relationships/customXml" Target="../ink/ink1069.xml"/><Relationship Id="rId84" Type="http://schemas.openxmlformats.org/officeDocument/2006/relationships/image" Target="../media/image1032.png"/><Relationship Id="rId138" Type="http://schemas.openxmlformats.org/officeDocument/2006/relationships/image" Target="../media/image1059.png"/><Relationship Id="rId159" Type="http://schemas.openxmlformats.org/officeDocument/2006/relationships/customXml" Target="../ink/ink1117.xml"/><Relationship Id="rId170" Type="http://schemas.openxmlformats.org/officeDocument/2006/relationships/image" Target="../media/image1075.png"/><Relationship Id="rId107" Type="http://schemas.openxmlformats.org/officeDocument/2006/relationships/customXml" Target="../ink/ink1091.xml"/><Relationship Id="rId11" Type="http://schemas.openxmlformats.org/officeDocument/2006/relationships/customXml" Target="../ink/ink1043.xml"/><Relationship Id="rId32" Type="http://schemas.openxmlformats.org/officeDocument/2006/relationships/image" Target="../media/image1006.png"/><Relationship Id="rId53" Type="http://schemas.openxmlformats.org/officeDocument/2006/relationships/customXml" Target="../ink/ink1064.xml"/><Relationship Id="rId74" Type="http://schemas.openxmlformats.org/officeDocument/2006/relationships/image" Target="../media/image1027.png"/><Relationship Id="rId128" Type="http://schemas.openxmlformats.org/officeDocument/2006/relationships/image" Target="../media/image1054.png"/><Relationship Id="rId149" Type="http://schemas.openxmlformats.org/officeDocument/2006/relationships/customXml" Target="../ink/ink1112.xml"/><Relationship Id="rId5" Type="http://schemas.openxmlformats.org/officeDocument/2006/relationships/customXml" Target="../ink/ink1040.xml"/><Relationship Id="rId95" Type="http://schemas.openxmlformats.org/officeDocument/2006/relationships/customXml" Target="../ink/ink1085.xml"/><Relationship Id="rId160" Type="http://schemas.openxmlformats.org/officeDocument/2006/relationships/image" Target="../media/image1070.png"/><Relationship Id="rId22" Type="http://schemas.openxmlformats.org/officeDocument/2006/relationships/image" Target="../media/image1001.png"/><Relationship Id="rId43" Type="http://schemas.openxmlformats.org/officeDocument/2006/relationships/customXml" Target="../ink/ink1059.xml"/><Relationship Id="rId64" Type="http://schemas.openxmlformats.org/officeDocument/2006/relationships/image" Target="../media/image1022.png"/><Relationship Id="rId118" Type="http://schemas.openxmlformats.org/officeDocument/2006/relationships/image" Target="../media/image1049.png"/><Relationship Id="rId139" Type="http://schemas.openxmlformats.org/officeDocument/2006/relationships/customXml" Target="../ink/ink1107.xml"/><Relationship Id="rId85" Type="http://schemas.openxmlformats.org/officeDocument/2006/relationships/customXml" Target="../ink/ink1080.xml"/><Relationship Id="rId150" Type="http://schemas.openxmlformats.org/officeDocument/2006/relationships/image" Target="../media/image1065.png"/><Relationship Id="rId171" Type="http://schemas.openxmlformats.org/officeDocument/2006/relationships/customXml" Target="../ink/ink1123.xml"/><Relationship Id="rId12" Type="http://schemas.openxmlformats.org/officeDocument/2006/relationships/image" Target="../media/image996.png"/><Relationship Id="rId33" Type="http://schemas.openxmlformats.org/officeDocument/2006/relationships/customXml" Target="../ink/ink1054.xml"/><Relationship Id="rId108" Type="http://schemas.openxmlformats.org/officeDocument/2006/relationships/image" Target="../media/image1044.png"/><Relationship Id="rId129" Type="http://schemas.openxmlformats.org/officeDocument/2006/relationships/customXml" Target="../ink/ink1102.xml"/><Relationship Id="rId54" Type="http://schemas.openxmlformats.org/officeDocument/2006/relationships/image" Target="../media/image1017.png"/><Relationship Id="rId75" Type="http://schemas.openxmlformats.org/officeDocument/2006/relationships/customXml" Target="../ink/ink1075.xml"/><Relationship Id="rId96" Type="http://schemas.openxmlformats.org/officeDocument/2006/relationships/image" Target="../media/image1038.png"/><Relationship Id="rId140" Type="http://schemas.openxmlformats.org/officeDocument/2006/relationships/image" Target="../media/image1060.png"/><Relationship Id="rId161" Type="http://schemas.openxmlformats.org/officeDocument/2006/relationships/customXml" Target="../ink/ink11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3.png"/><Relationship Id="rId23" Type="http://schemas.openxmlformats.org/officeDocument/2006/relationships/customXml" Target="../ink/ink1049.xml"/><Relationship Id="rId28" Type="http://schemas.openxmlformats.org/officeDocument/2006/relationships/image" Target="../media/image1004.png"/><Relationship Id="rId49" Type="http://schemas.openxmlformats.org/officeDocument/2006/relationships/customXml" Target="../ink/ink1062.xml"/><Relationship Id="rId114" Type="http://schemas.openxmlformats.org/officeDocument/2006/relationships/image" Target="../media/image1047.png"/><Relationship Id="rId119" Type="http://schemas.openxmlformats.org/officeDocument/2006/relationships/customXml" Target="../ink/ink1097.xml"/><Relationship Id="rId44" Type="http://schemas.openxmlformats.org/officeDocument/2006/relationships/image" Target="../media/image1012.png"/><Relationship Id="rId60" Type="http://schemas.openxmlformats.org/officeDocument/2006/relationships/image" Target="../media/image1020.png"/><Relationship Id="rId65" Type="http://schemas.openxmlformats.org/officeDocument/2006/relationships/customXml" Target="../ink/ink1070.xml"/><Relationship Id="rId81" Type="http://schemas.openxmlformats.org/officeDocument/2006/relationships/customXml" Target="../ink/ink1078.xml"/><Relationship Id="rId86" Type="http://schemas.openxmlformats.org/officeDocument/2006/relationships/image" Target="../media/image1033.png"/><Relationship Id="rId130" Type="http://schemas.openxmlformats.org/officeDocument/2006/relationships/image" Target="../media/image1055.png"/><Relationship Id="rId135" Type="http://schemas.openxmlformats.org/officeDocument/2006/relationships/customXml" Target="../ink/ink1105.xml"/><Relationship Id="rId151" Type="http://schemas.openxmlformats.org/officeDocument/2006/relationships/customXml" Target="../ink/ink1113.xml"/><Relationship Id="rId156" Type="http://schemas.openxmlformats.org/officeDocument/2006/relationships/image" Target="../media/image1068.png"/><Relationship Id="rId172" Type="http://schemas.openxmlformats.org/officeDocument/2006/relationships/image" Target="../media/image1076.png"/><Relationship Id="rId13" Type="http://schemas.openxmlformats.org/officeDocument/2006/relationships/customXml" Target="../ink/ink1044.xml"/><Relationship Id="rId18" Type="http://schemas.openxmlformats.org/officeDocument/2006/relationships/image" Target="../media/image999.png"/><Relationship Id="rId39" Type="http://schemas.openxmlformats.org/officeDocument/2006/relationships/customXml" Target="../ink/ink1057.xml"/><Relationship Id="rId109" Type="http://schemas.openxmlformats.org/officeDocument/2006/relationships/customXml" Target="../ink/ink1092.xml"/><Relationship Id="rId34" Type="http://schemas.openxmlformats.org/officeDocument/2006/relationships/image" Target="../media/image1007.png"/><Relationship Id="rId50" Type="http://schemas.openxmlformats.org/officeDocument/2006/relationships/image" Target="../media/image1015.png"/><Relationship Id="rId55" Type="http://schemas.openxmlformats.org/officeDocument/2006/relationships/customXml" Target="../ink/ink1065.xml"/><Relationship Id="rId76" Type="http://schemas.openxmlformats.org/officeDocument/2006/relationships/image" Target="../media/image1028.png"/><Relationship Id="rId97" Type="http://schemas.openxmlformats.org/officeDocument/2006/relationships/customXml" Target="../ink/ink1086.xml"/><Relationship Id="rId104" Type="http://schemas.openxmlformats.org/officeDocument/2006/relationships/image" Target="../media/image1042.png"/><Relationship Id="rId120" Type="http://schemas.openxmlformats.org/officeDocument/2006/relationships/image" Target="../media/image1050.png"/><Relationship Id="rId125" Type="http://schemas.openxmlformats.org/officeDocument/2006/relationships/customXml" Target="../ink/ink1100.xml"/><Relationship Id="rId141" Type="http://schemas.openxmlformats.org/officeDocument/2006/relationships/customXml" Target="../ink/ink1108.xml"/><Relationship Id="rId146" Type="http://schemas.openxmlformats.org/officeDocument/2006/relationships/image" Target="../media/image1063.png"/><Relationship Id="rId167" Type="http://schemas.openxmlformats.org/officeDocument/2006/relationships/customXml" Target="../ink/ink1121.xml"/><Relationship Id="rId7" Type="http://schemas.openxmlformats.org/officeDocument/2006/relationships/customXml" Target="../ink/ink1041.xml"/><Relationship Id="rId71" Type="http://schemas.openxmlformats.org/officeDocument/2006/relationships/customXml" Target="../ink/ink1073.xml"/><Relationship Id="rId92" Type="http://schemas.openxmlformats.org/officeDocument/2006/relationships/image" Target="../media/image1036.png"/><Relationship Id="rId162" Type="http://schemas.openxmlformats.org/officeDocument/2006/relationships/image" Target="../media/image1071.png"/><Relationship Id="rId2" Type="http://schemas.openxmlformats.org/officeDocument/2006/relationships/image" Target="../media/image993.emf"/><Relationship Id="rId29" Type="http://schemas.openxmlformats.org/officeDocument/2006/relationships/customXml" Target="../ink/ink1052.xml"/><Relationship Id="rId24" Type="http://schemas.openxmlformats.org/officeDocument/2006/relationships/image" Target="../media/image1002.png"/><Relationship Id="rId40" Type="http://schemas.openxmlformats.org/officeDocument/2006/relationships/image" Target="../media/image1010.png"/><Relationship Id="rId45" Type="http://schemas.openxmlformats.org/officeDocument/2006/relationships/customXml" Target="../ink/ink1060.xml"/><Relationship Id="rId66" Type="http://schemas.openxmlformats.org/officeDocument/2006/relationships/image" Target="../media/image1023.png"/><Relationship Id="rId87" Type="http://schemas.openxmlformats.org/officeDocument/2006/relationships/customXml" Target="../ink/ink1081.xml"/><Relationship Id="rId110" Type="http://schemas.openxmlformats.org/officeDocument/2006/relationships/image" Target="../media/image1045.png"/><Relationship Id="rId115" Type="http://schemas.openxmlformats.org/officeDocument/2006/relationships/customXml" Target="../ink/ink1095.xml"/><Relationship Id="rId131" Type="http://schemas.openxmlformats.org/officeDocument/2006/relationships/customXml" Target="../ink/ink1103.xml"/><Relationship Id="rId136" Type="http://schemas.openxmlformats.org/officeDocument/2006/relationships/image" Target="../media/image1058.png"/><Relationship Id="rId157" Type="http://schemas.openxmlformats.org/officeDocument/2006/relationships/customXml" Target="../ink/ink1116.xml"/><Relationship Id="rId61" Type="http://schemas.openxmlformats.org/officeDocument/2006/relationships/customXml" Target="../ink/ink1068.xml"/><Relationship Id="rId82" Type="http://schemas.openxmlformats.org/officeDocument/2006/relationships/image" Target="../media/image1031.png"/><Relationship Id="rId152" Type="http://schemas.openxmlformats.org/officeDocument/2006/relationships/image" Target="../media/image1066.png"/><Relationship Id="rId173" Type="http://schemas.openxmlformats.org/officeDocument/2006/relationships/customXml" Target="../ink/ink1124.xml"/><Relationship Id="rId19" Type="http://schemas.openxmlformats.org/officeDocument/2006/relationships/customXml" Target="../ink/ink1047.xml"/><Relationship Id="rId14" Type="http://schemas.openxmlformats.org/officeDocument/2006/relationships/image" Target="../media/image997.png"/><Relationship Id="rId30" Type="http://schemas.openxmlformats.org/officeDocument/2006/relationships/image" Target="../media/image1005.png"/><Relationship Id="rId35" Type="http://schemas.openxmlformats.org/officeDocument/2006/relationships/customXml" Target="../ink/ink1055.xml"/><Relationship Id="rId56" Type="http://schemas.openxmlformats.org/officeDocument/2006/relationships/image" Target="../media/image1018.png"/><Relationship Id="rId77" Type="http://schemas.openxmlformats.org/officeDocument/2006/relationships/customXml" Target="../ink/ink1076.xml"/><Relationship Id="rId100" Type="http://schemas.openxmlformats.org/officeDocument/2006/relationships/image" Target="../media/image1040.png"/><Relationship Id="rId105" Type="http://schemas.openxmlformats.org/officeDocument/2006/relationships/customXml" Target="../ink/ink1090.xml"/><Relationship Id="rId126" Type="http://schemas.openxmlformats.org/officeDocument/2006/relationships/image" Target="../media/image1053.png"/><Relationship Id="rId147" Type="http://schemas.openxmlformats.org/officeDocument/2006/relationships/customXml" Target="../ink/ink1111.xml"/><Relationship Id="rId168" Type="http://schemas.openxmlformats.org/officeDocument/2006/relationships/image" Target="../media/image1074.png"/><Relationship Id="rId8" Type="http://schemas.openxmlformats.org/officeDocument/2006/relationships/image" Target="../media/image994.png"/><Relationship Id="rId51" Type="http://schemas.openxmlformats.org/officeDocument/2006/relationships/customXml" Target="../ink/ink1063.xml"/><Relationship Id="rId72" Type="http://schemas.openxmlformats.org/officeDocument/2006/relationships/image" Target="../media/image1026.png"/><Relationship Id="rId93" Type="http://schemas.openxmlformats.org/officeDocument/2006/relationships/customXml" Target="../ink/ink1084.xml"/><Relationship Id="rId98" Type="http://schemas.openxmlformats.org/officeDocument/2006/relationships/image" Target="../media/image1039.png"/><Relationship Id="rId121" Type="http://schemas.openxmlformats.org/officeDocument/2006/relationships/customXml" Target="../ink/ink1098.xml"/><Relationship Id="rId142" Type="http://schemas.openxmlformats.org/officeDocument/2006/relationships/image" Target="../media/image1061.png"/><Relationship Id="rId163" Type="http://schemas.openxmlformats.org/officeDocument/2006/relationships/customXml" Target="../ink/ink1119.xml"/><Relationship Id="rId3" Type="http://schemas.openxmlformats.org/officeDocument/2006/relationships/customXml" Target="../ink/ink1039.xml"/><Relationship Id="rId25" Type="http://schemas.openxmlformats.org/officeDocument/2006/relationships/customXml" Target="../ink/ink1050.xml"/><Relationship Id="rId46" Type="http://schemas.openxmlformats.org/officeDocument/2006/relationships/image" Target="../media/image1013.png"/><Relationship Id="rId67" Type="http://schemas.openxmlformats.org/officeDocument/2006/relationships/customXml" Target="../ink/ink1071.xml"/><Relationship Id="rId116" Type="http://schemas.openxmlformats.org/officeDocument/2006/relationships/image" Target="../media/image1048.png"/><Relationship Id="rId137" Type="http://schemas.openxmlformats.org/officeDocument/2006/relationships/customXml" Target="../ink/ink1106.xml"/><Relationship Id="rId158" Type="http://schemas.openxmlformats.org/officeDocument/2006/relationships/image" Target="../media/image1069.png"/><Relationship Id="rId20" Type="http://schemas.openxmlformats.org/officeDocument/2006/relationships/image" Target="../media/image1000.png"/><Relationship Id="rId41" Type="http://schemas.openxmlformats.org/officeDocument/2006/relationships/customXml" Target="../ink/ink1058.xml"/><Relationship Id="rId62" Type="http://schemas.openxmlformats.org/officeDocument/2006/relationships/image" Target="../media/image1021.png"/><Relationship Id="rId83" Type="http://schemas.openxmlformats.org/officeDocument/2006/relationships/customXml" Target="../ink/ink1079.xml"/><Relationship Id="rId88" Type="http://schemas.openxmlformats.org/officeDocument/2006/relationships/image" Target="../media/image1034.png"/><Relationship Id="rId111" Type="http://schemas.openxmlformats.org/officeDocument/2006/relationships/customXml" Target="../ink/ink1093.xml"/><Relationship Id="rId132" Type="http://schemas.openxmlformats.org/officeDocument/2006/relationships/image" Target="../media/image1056.png"/><Relationship Id="rId153" Type="http://schemas.openxmlformats.org/officeDocument/2006/relationships/customXml" Target="../ink/ink1114.xml"/><Relationship Id="rId174" Type="http://schemas.openxmlformats.org/officeDocument/2006/relationships/image" Target="../media/image1077.png"/><Relationship Id="rId15" Type="http://schemas.openxmlformats.org/officeDocument/2006/relationships/customXml" Target="../ink/ink1045.xml"/><Relationship Id="rId36" Type="http://schemas.openxmlformats.org/officeDocument/2006/relationships/image" Target="../media/image1008.png"/><Relationship Id="rId57" Type="http://schemas.openxmlformats.org/officeDocument/2006/relationships/customXml" Target="../ink/ink1066.xml"/><Relationship Id="rId106" Type="http://schemas.openxmlformats.org/officeDocument/2006/relationships/image" Target="../media/image1043.png"/><Relationship Id="rId127" Type="http://schemas.openxmlformats.org/officeDocument/2006/relationships/customXml" Target="../ink/ink1101.xml"/><Relationship Id="rId10" Type="http://schemas.openxmlformats.org/officeDocument/2006/relationships/image" Target="../media/image995.png"/><Relationship Id="rId31" Type="http://schemas.openxmlformats.org/officeDocument/2006/relationships/customXml" Target="../ink/ink1053.xml"/><Relationship Id="rId52" Type="http://schemas.openxmlformats.org/officeDocument/2006/relationships/image" Target="../media/image1016.png"/><Relationship Id="rId73" Type="http://schemas.openxmlformats.org/officeDocument/2006/relationships/customXml" Target="../ink/ink1074.xml"/><Relationship Id="rId78" Type="http://schemas.openxmlformats.org/officeDocument/2006/relationships/image" Target="../media/image1029.png"/><Relationship Id="rId94" Type="http://schemas.openxmlformats.org/officeDocument/2006/relationships/image" Target="../media/image1037.png"/><Relationship Id="rId99" Type="http://schemas.openxmlformats.org/officeDocument/2006/relationships/customXml" Target="../ink/ink1087.xml"/><Relationship Id="rId101" Type="http://schemas.openxmlformats.org/officeDocument/2006/relationships/customXml" Target="../ink/ink1088.xml"/><Relationship Id="rId122" Type="http://schemas.openxmlformats.org/officeDocument/2006/relationships/image" Target="../media/image1051.png"/><Relationship Id="rId143" Type="http://schemas.openxmlformats.org/officeDocument/2006/relationships/customXml" Target="../ink/ink1109.xml"/><Relationship Id="rId148" Type="http://schemas.openxmlformats.org/officeDocument/2006/relationships/image" Target="../media/image1064.png"/><Relationship Id="rId164" Type="http://schemas.openxmlformats.org/officeDocument/2006/relationships/image" Target="../media/image1072.png"/><Relationship Id="rId169" Type="http://schemas.openxmlformats.org/officeDocument/2006/relationships/customXml" Target="../ink/ink1122.xml"/><Relationship Id="rId4" Type="http://schemas.openxmlformats.org/officeDocument/2006/relationships/image" Target="../media/image9920.png"/><Relationship Id="rId9" Type="http://schemas.openxmlformats.org/officeDocument/2006/relationships/customXml" Target="../ink/ink1042.xml"/><Relationship Id="rId26" Type="http://schemas.openxmlformats.org/officeDocument/2006/relationships/image" Target="../media/image1003.png"/><Relationship Id="rId47" Type="http://schemas.openxmlformats.org/officeDocument/2006/relationships/customXml" Target="../ink/ink1061.xml"/><Relationship Id="rId68" Type="http://schemas.openxmlformats.org/officeDocument/2006/relationships/image" Target="../media/image1024.png"/><Relationship Id="rId89" Type="http://schemas.openxmlformats.org/officeDocument/2006/relationships/customXml" Target="../ink/ink1082.xml"/><Relationship Id="rId112" Type="http://schemas.openxmlformats.org/officeDocument/2006/relationships/image" Target="../media/image1046.png"/><Relationship Id="rId133" Type="http://schemas.openxmlformats.org/officeDocument/2006/relationships/customXml" Target="../ink/ink1104.xml"/><Relationship Id="rId154" Type="http://schemas.openxmlformats.org/officeDocument/2006/relationships/image" Target="../media/image1067.png"/><Relationship Id="rId16" Type="http://schemas.openxmlformats.org/officeDocument/2006/relationships/image" Target="../media/image998.png"/><Relationship Id="rId37" Type="http://schemas.openxmlformats.org/officeDocument/2006/relationships/customXml" Target="../ink/ink1056.xml"/><Relationship Id="rId58" Type="http://schemas.openxmlformats.org/officeDocument/2006/relationships/image" Target="../media/image1019.png"/><Relationship Id="rId79" Type="http://schemas.openxmlformats.org/officeDocument/2006/relationships/customXml" Target="../ink/ink1077.xml"/><Relationship Id="rId102" Type="http://schemas.openxmlformats.org/officeDocument/2006/relationships/image" Target="../media/image1041.png"/><Relationship Id="rId123" Type="http://schemas.openxmlformats.org/officeDocument/2006/relationships/customXml" Target="../ink/ink1099.xml"/><Relationship Id="rId144" Type="http://schemas.openxmlformats.org/officeDocument/2006/relationships/image" Target="../media/image1062.png"/><Relationship Id="rId90" Type="http://schemas.openxmlformats.org/officeDocument/2006/relationships/image" Target="../media/image1035.png"/><Relationship Id="rId165" Type="http://schemas.openxmlformats.org/officeDocument/2006/relationships/customXml" Target="../ink/ink1120.xml"/><Relationship Id="rId27" Type="http://schemas.openxmlformats.org/officeDocument/2006/relationships/customXml" Target="../ink/ink1051.xml"/><Relationship Id="rId48" Type="http://schemas.openxmlformats.org/officeDocument/2006/relationships/image" Target="../media/image1014.png"/><Relationship Id="rId69" Type="http://schemas.openxmlformats.org/officeDocument/2006/relationships/customXml" Target="../ink/ink1072.xml"/><Relationship Id="rId113" Type="http://schemas.openxmlformats.org/officeDocument/2006/relationships/customXml" Target="../ink/ink1094.xml"/><Relationship Id="rId134" Type="http://schemas.openxmlformats.org/officeDocument/2006/relationships/image" Target="../media/image1057.png"/><Relationship Id="rId80" Type="http://schemas.openxmlformats.org/officeDocument/2006/relationships/image" Target="../media/image1030.png"/><Relationship Id="rId155" Type="http://schemas.openxmlformats.org/officeDocument/2006/relationships/customXml" Target="../ink/ink1115.xml"/><Relationship Id="rId17" Type="http://schemas.openxmlformats.org/officeDocument/2006/relationships/customXml" Target="../ink/ink1046.xml"/><Relationship Id="rId38" Type="http://schemas.openxmlformats.org/officeDocument/2006/relationships/image" Target="../media/image1009.png"/><Relationship Id="rId59" Type="http://schemas.openxmlformats.org/officeDocument/2006/relationships/customXml" Target="../ink/ink1067.xml"/><Relationship Id="rId103" Type="http://schemas.openxmlformats.org/officeDocument/2006/relationships/customXml" Target="../ink/ink1089.xml"/><Relationship Id="rId124" Type="http://schemas.openxmlformats.org/officeDocument/2006/relationships/image" Target="../media/image1052.png"/><Relationship Id="rId70" Type="http://schemas.openxmlformats.org/officeDocument/2006/relationships/image" Target="../media/image1025.png"/><Relationship Id="rId91" Type="http://schemas.openxmlformats.org/officeDocument/2006/relationships/customXml" Target="../ink/ink1083.xml"/><Relationship Id="rId145" Type="http://schemas.openxmlformats.org/officeDocument/2006/relationships/customXml" Target="../ink/ink1110.xml"/><Relationship Id="rId166" Type="http://schemas.openxmlformats.org/officeDocument/2006/relationships/image" Target="../media/image1073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82.xml"/><Relationship Id="rId299" Type="http://schemas.openxmlformats.org/officeDocument/2006/relationships/customXml" Target="../ink/ink1273.xml"/><Relationship Id="rId21" Type="http://schemas.openxmlformats.org/officeDocument/2006/relationships/customXml" Target="../ink/ink1134.xml"/><Relationship Id="rId63" Type="http://schemas.openxmlformats.org/officeDocument/2006/relationships/customXml" Target="../ink/ink1155.xml"/><Relationship Id="rId159" Type="http://schemas.openxmlformats.org/officeDocument/2006/relationships/customXml" Target="../ink/ink1203.xml"/><Relationship Id="rId324" Type="http://schemas.openxmlformats.org/officeDocument/2006/relationships/image" Target="../media/image1239.png"/><Relationship Id="rId170" Type="http://schemas.openxmlformats.org/officeDocument/2006/relationships/image" Target="../media/image1162.png"/><Relationship Id="rId226" Type="http://schemas.openxmlformats.org/officeDocument/2006/relationships/image" Target="../media/image1190.png"/><Relationship Id="rId268" Type="http://schemas.openxmlformats.org/officeDocument/2006/relationships/image" Target="../media/image1211.png"/><Relationship Id="rId32" Type="http://schemas.openxmlformats.org/officeDocument/2006/relationships/image" Target="../media/image1093.png"/><Relationship Id="rId74" Type="http://schemas.openxmlformats.org/officeDocument/2006/relationships/image" Target="../media/image1114.png"/><Relationship Id="rId128" Type="http://schemas.openxmlformats.org/officeDocument/2006/relationships/image" Target="../media/image1141.png"/><Relationship Id="rId335" Type="http://schemas.openxmlformats.org/officeDocument/2006/relationships/customXml" Target="../ink/ink1291.xml"/><Relationship Id="rId5" Type="http://schemas.openxmlformats.org/officeDocument/2006/relationships/customXml" Target="../ink/ink1126.xml"/><Relationship Id="rId181" Type="http://schemas.openxmlformats.org/officeDocument/2006/relationships/customXml" Target="../ink/ink1214.xml"/><Relationship Id="rId237" Type="http://schemas.openxmlformats.org/officeDocument/2006/relationships/customXml" Target="../ink/ink1242.xml"/><Relationship Id="rId279" Type="http://schemas.openxmlformats.org/officeDocument/2006/relationships/customXml" Target="../ink/ink1263.xml"/><Relationship Id="rId43" Type="http://schemas.openxmlformats.org/officeDocument/2006/relationships/customXml" Target="../ink/ink1145.xml"/><Relationship Id="rId139" Type="http://schemas.openxmlformats.org/officeDocument/2006/relationships/customXml" Target="../ink/ink1193.xml"/><Relationship Id="rId290" Type="http://schemas.openxmlformats.org/officeDocument/2006/relationships/image" Target="../media/image1222.png"/><Relationship Id="rId304" Type="http://schemas.openxmlformats.org/officeDocument/2006/relationships/image" Target="../media/image1229.png"/><Relationship Id="rId346" Type="http://schemas.openxmlformats.org/officeDocument/2006/relationships/image" Target="../media/image1250.png"/><Relationship Id="rId85" Type="http://schemas.openxmlformats.org/officeDocument/2006/relationships/customXml" Target="../ink/ink1166.xml"/><Relationship Id="rId150" Type="http://schemas.openxmlformats.org/officeDocument/2006/relationships/image" Target="../media/image1152.png"/><Relationship Id="rId192" Type="http://schemas.openxmlformats.org/officeDocument/2006/relationships/image" Target="../media/image1173.png"/><Relationship Id="rId206" Type="http://schemas.openxmlformats.org/officeDocument/2006/relationships/image" Target="../media/image1180.png"/><Relationship Id="rId248" Type="http://schemas.openxmlformats.org/officeDocument/2006/relationships/image" Target="../media/image1201.png"/><Relationship Id="rId12" Type="http://schemas.openxmlformats.org/officeDocument/2006/relationships/image" Target="../media/image1083.png"/><Relationship Id="rId108" Type="http://schemas.openxmlformats.org/officeDocument/2006/relationships/image" Target="../media/image1131.png"/><Relationship Id="rId315" Type="http://schemas.openxmlformats.org/officeDocument/2006/relationships/customXml" Target="../ink/ink1281.xml"/><Relationship Id="rId357" Type="http://schemas.openxmlformats.org/officeDocument/2006/relationships/customXml" Target="../ink/ink1302.xml"/><Relationship Id="rId54" Type="http://schemas.openxmlformats.org/officeDocument/2006/relationships/image" Target="../media/image1104.png"/><Relationship Id="rId96" Type="http://schemas.openxmlformats.org/officeDocument/2006/relationships/image" Target="../media/image1125.png"/><Relationship Id="rId161" Type="http://schemas.openxmlformats.org/officeDocument/2006/relationships/customXml" Target="../ink/ink1204.xml"/><Relationship Id="rId217" Type="http://schemas.openxmlformats.org/officeDocument/2006/relationships/customXml" Target="../ink/ink1232.xml"/><Relationship Id="rId259" Type="http://schemas.openxmlformats.org/officeDocument/2006/relationships/customXml" Target="../ink/ink1253.xml"/><Relationship Id="rId23" Type="http://schemas.openxmlformats.org/officeDocument/2006/relationships/customXml" Target="../ink/ink1135.xml"/><Relationship Id="rId119" Type="http://schemas.openxmlformats.org/officeDocument/2006/relationships/customXml" Target="../ink/ink1183.xml"/><Relationship Id="rId270" Type="http://schemas.openxmlformats.org/officeDocument/2006/relationships/image" Target="../media/image1212.png"/><Relationship Id="rId326" Type="http://schemas.openxmlformats.org/officeDocument/2006/relationships/image" Target="../media/image1240.png"/><Relationship Id="rId65" Type="http://schemas.openxmlformats.org/officeDocument/2006/relationships/customXml" Target="../ink/ink1156.xml"/><Relationship Id="rId130" Type="http://schemas.openxmlformats.org/officeDocument/2006/relationships/image" Target="../media/image1142.png"/><Relationship Id="rId172" Type="http://schemas.openxmlformats.org/officeDocument/2006/relationships/image" Target="../media/image1163.png"/><Relationship Id="rId228" Type="http://schemas.openxmlformats.org/officeDocument/2006/relationships/image" Target="../media/image1191.png"/><Relationship Id="rId281" Type="http://schemas.openxmlformats.org/officeDocument/2006/relationships/customXml" Target="../ink/ink1264.xml"/><Relationship Id="rId337" Type="http://schemas.openxmlformats.org/officeDocument/2006/relationships/customXml" Target="../ink/ink1292.xml"/><Relationship Id="rId34" Type="http://schemas.openxmlformats.org/officeDocument/2006/relationships/image" Target="../media/image1094.png"/><Relationship Id="rId76" Type="http://schemas.openxmlformats.org/officeDocument/2006/relationships/image" Target="../media/image1115.png"/><Relationship Id="rId141" Type="http://schemas.openxmlformats.org/officeDocument/2006/relationships/customXml" Target="../ink/ink1194.xml"/><Relationship Id="rId7" Type="http://schemas.openxmlformats.org/officeDocument/2006/relationships/customXml" Target="../ink/ink1127.xml"/><Relationship Id="rId183" Type="http://schemas.openxmlformats.org/officeDocument/2006/relationships/customXml" Target="../ink/ink1215.xml"/><Relationship Id="rId239" Type="http://schemas.openxmlformats.org/officeDocument/2006/relationships/customXml" Target="../ink/ink1243.xml"/><Relationship Id="rId250" Type="http://schemas.openxmlformats.org/officeDocument/2006/relationships/image" Target="../media/image1202.png"/><Relationship Id="rId292" Type="http://schemas.openxmlformats.org/officeDocument/2006/relationships/image" Target="../media/image1223.png"/><Relationship Id="rId306" Type="http://schemas.openxmlformats.org/officeDocument/2006/relationships/image" Target="../media/image1230.png"/><Relationship Id="rId45" Type="http://schemas.openxmlformats.org/officeDocument/2006/relationships/customXml" Target="../ink/ink1146.xml"/><Relationship Id="rId87" Type="http://schemas.openxmlformats.org/officeDocument/2006/relationships/customXml" Target="../ink/ink1167.xml"/><Relationship Id="rId110" Type="http://schemas.openxmlformats.org/officeDocument/2006/relationships/image" Target="../media/image1132.png"/><Relationship Id="rId348" Type="http://schemas.openxmlformats.org/officeDocument/2006/relationships/image" Target="../media/image1251.png"/><Relationship Id="rId152" Type="http://schemas.openxmlformats.org/officeDocument/2006/relationships/image" Target="../media/image1153.png"/><Relationship Id="rId194" Type="http://schemas.openxmlformats.org/officeDocument/2006/relationships/image" Target="../media/image1174.png"/><Relationship Id="rId208" Type="http://schemas.openxmlformats.org/officeDocument/2006/relationships/image" Target="../media/image1181.png"/><Relationship Id="rId261" Type="http://schemas.openxmlformats.org/officeDocument/2006/relationships/customXml" Target="../ink/ink1254.xml"/><Relationship Id="rId14" Type="http://schemas.openxmlformats.org/officeDocument/2006/relationships/image" Target="../media/image1084.png"/><Relationship Id="rId56" Type="http://schemas.openxmlformats.org/officeDocument/2006/relationships/image" Target="../media/image1105.png"/><Relationship Id="rId317" Type="http://schemas.openxmlformats.org/officeDocument/2006/relationships/customXml" Target="../ink/ink1282.xml"/><Relationship Id="rId359" Type="http://schemas.openxmlformats.org/officeDocument/2006/relationships/customXml" Target="../ink/ink1303.xml"/><Relationship Id="rId98" Type="http://schemas.openxmlformats.org/officeDocument/2006/relationships/image" Target="../media/image1126.png"/><Relationship Id="rId121" Type="http://schemas.openxmlformats.org/officeDocument/2006/relationships/customXml" Target="../ink/ink1184.xml"/><Relationship Id="rId163" Type="http://schemas.openxmlformats.org/officeDocument/2006/relationships/customXml" Target="../ink/ink1205.xml"/><Relationship Id="rId219" Type="http://schemas.openxmlformats.org/officeDocument/2006/relationships/customXml" Target="../ink/ink1233.xml"/><Relationship Id="rId230" Type="http://schemas.openxmlformats.org/officeDocument/2006/relationships/image" Target="../media/image1192.png"/><Relationship Id="rId25" Type="http://schemas.openxmlformats.org/officeDocument/2006/relationships/customXml" Target="../ink/ink1136.xml"/><Relationship Id="rId67" Type="http://schemas.openxmlformats.org/officeDocument/2006/relationships/customXml" Target="../ink/ink1157.xml"/><Relationship Id="rId272" Type="http://schemas.openxmlformats.org/officeDocument/2006/relationships/image" Target="../media/image1213.png"/><Relationship Id="rId328" Type="http://schemas.openxmlformats.org/officeDocument/2006/relationships/image" Target="../media/image1241.png"/><Relationship Id="rId88" Type="http://schemas.openxmlformats.org/officeDocument/2006/relationships/image" Target="../media/image1121.png"/><Relationship Id="rId111" Type="http://schemas.openxmlformats.org/officeDocument/2006/relationships/customXml" Target="../ink/ink1179.xml"/><Relationship Id="rId132" Type="http://schemas.openxmlformats.org/officeDocument/2006/relationships/image" Target="../media/image1143.png"/><Relationship Id="rId153" Type="http://schemas.openxmlformats.org/officeDocument/2006/relationships/customXml" Target="../ink/ink1200.xml"/><Relationship Id="rId174" Type="http://schemas.openxmlformats.org/officeDocument/2006/relationships/image" Target="../media/image1164.png"/><Relationship Id="rId195" Type="http://schemas.openxmlformats.org/officeDocument/2006/relationships/customXml" Target="../ink/ink1221.xml"/><Relationship Id="rId209" Type="http://schemas.openxmlformats.org/officeDocument/2006/relationships/customXml" Target="../ink/ink1228.xml"/><Relationship Id="rId360" Type="http://schemas.openxmlformats.org/officeDocument/2006/relationships/image" Target="../media/image1256.png"/><Relationship Id="rId220" Type="http://schemas.openxmlformats.org/officeDocument/2006/relationships/image" Target="../media/image1187.png"/><Relationship Id="rId241" Type="http://schemas.openxmlformats.org/officeDocument/2006/relationships/customXml" Target="../ink/ink1244.xml"/><Relationship Id="rId15" Type="http://schemas.openxmlformats.org/officeDocument/2006/relationships/customXml" Target="../ink/ink1131.xml"/><Relationship Id="rId36" Type="http://schemas.openxmlformats.org/officeDocument/2006/relationships/image" Target="../media/image1095.png"/><Relationship Id="rId57" Type="http://schemas.openxmlformats.org/officeDocument/2006/relationships/customXml" Target="../ink/ink1152.xml"/><Relationship Id="rId262" Type="http://schemas.openxmlformats.org/officeDocument/2006/relationships/image" Target="../media/image1208.png"/><Relationship Id="rId283" Type="http://schemas.openxmlformats.org/officeDocument/2006/relationships/customXml" Target="../ink/ink1265.xml"/><Relationship Id="rId318" Type="http://schemas.openxmlformats.org/officeDocument/2006/relationships/image" Target="../media/image1236.png"/><Relationship Id="rId339" Type="http://schemas.openxmlformats.org/officeDocument/2006/relationships/customXml" Target="../ink/ink1293.xml"/><Relationship Id="rId78" Type="http://schemas.openxmlformats.org/officeDocument/2006/relationships/image" Target="../media/image1116.png"/><Relationship Id="rId99" Type="http://schemas.openxmlformats.org/officeDocument/2006/relationships/customXml" Target="../ink/ink1173.xml"/><Relationship Id="rId101" Type="http://schemas.openxmlformats.org/officeDocument/2006/relationships/customXml" Target="../ink/ink1174.xml"/><Relationship Id="rId122" Type="http://schemas.openxmlformats.org/officeDocument/2006/relationships/image" Target="../media/image1138.png"/><Relationship Id="rId143" Type="http://schemas.openxmlformats.org/officeDocument/2006/relationships/customXml" Target="../ink/ink1195.xml"/><Relationship Id="rId164" Type="http://schemas.openxmlformats.org/officeDocument/2006/relationships/image" Target="../media/image1159.png"/><Relationship Id="rId185" Type="http://schemas.openxmlformats.org/officeDocument/2006/relationships/customXml" Target="../ink/ink1216.xml"/><Relationship Id="rId350" Type="http://schemas.openxmlformats.org/officeDocument/2006/relationships/image" Target="../media/image1252.png"/><Relationship Id="rId9" Type="http://schemas.openxmlformats.org/officeDocument/2006/relationships/customXml" Target="../ink/ink1128.xml"/><Relationship Id="rId210" Type="http://schemas.openxmlformats.org/officeDocument/2006/relationships/image" Target="../media/image1182.png"/><Relationship Id="rId26" Type="http://schemas.openxmlformats.org/officeDocument/2006/relationships/image" Target="../media/image1090.png"/><Relationship Id="rId231" Type="http://schemas.openxmlformats.org/officeDocument/2006/relationships/customXml" Target="../ink/ink1239.xml"/><Relationship Id="rId252" Type="http://schemas.openxmlformats.org/officeDocument/2006/relationships/image" Target="../media/image1203.png"/><Relationship Id="rId273" Type="http://schemas.openxmlformats.org/officeDocument/2006/relationships/customXml" Target="../ink/ink1260.xml"/><Relationship Id="rId294" Type="http://schemas.openxmlformats.org/officeDocument/2006/relationships/image" Target="../media/image1224.png"/><Relationship Id="rId308" Type="http://schemas.openxmlformats.org/officeDocument/2006/relationships/image" Target="../media/image1231.png"/><Relationship Id="rId329" Type="http://schemas.openxmlformats.org/officeDocument/2006/relationships/customXml" Target="../ink/ink1288.xml"/><Relationship Id="rId47" Type="http://schemas.openxmlformats.org/officeDocument/2006/relationships/customXml" Target="../ink/ink1147.xml"/><Relationship Id="rId68" Type="http://schemas.openxmlformats.org/officeDocument/2006/relationships/image" Target="../media/image1111.png"/><Relationship Id="rId89" Type="http://schemas.openxmlformats.org/officeDocument/2006/relationships/customXml" Target="../ink/ink1168.xml"/><Relationship Id="rId112" Type="http://schemas.openxmlformats.org/officeDocument/2006/relationships/image" Target="../media/image1133.png"/><Relationship Id="rId133" Type="http://schemas.openxmlformats.org/officeDocument/2006/relationships/customXml" Target="../ink/ink1190.xml"/><Relationship Id="rId154" Type="http://schemas.openxmlformats.org/officeDocument/2006/relationships/image" Target="../media/image1154.png"/><Relationship Id="rId175" Type="http://schemas.openxmlformats.org/officeDocument/2006/relationships/customXml" Target="../ink/ink1211.xml"/><Relationship Id="rId340" Type="http://schemas.openxmlformats.org/officeDocument/2006/relationships/image" Target="../media/image1247.png"/><Relationship Id="rId361" Type="http://schemas.openxmlformats.org/officeDocument/2006/relationships/customXml" Target="../ink/ink1304.xml"/><Relationship Id="rId196" Type="http://schemas.openxmlformats.org/officeDocument/2006/relationships/image" Target="../media/image1175.png"/><Relationship Id="rId200" Type="http://schemas.openxmlformats.org/officeDocument/2006/relationships/image" Target="../media/image1177.png"/><Relationship Id="rId16" Type="http://schemas.openxmlformats.org/officeDocument/2006/relationships/image" Target="../media/image1085.png"/><Relationship Id="rId221" Type="http://schemas.openxmlformats.org/officeDocument/2006/relationships/customXml" Target="../ink/ink1234.xml"/><Relationship Id="rId242" Type="http://schemas.openxmlformats.org/officeDocument/2006/relationships/image" Target="../media/image1198.png"/><Relationship Id="rId263" Type="http://schemas.openxmlformats.org/officeDocument/2006/relationships/customXml" Target="../ink/ink1255.xml"/><Relationship Id="rId284" Type="http://schemas.openxmlformats.org/officeDocument/2006/relationships/image" Target="../media/image1219.png"/><Relationship Id="rId319" Type="http://schemas.openxmlformats.org/officeDocument/2006/relationships/customXml" Target="../ink/ink1283.xml"/><Relationship Id="rId37" Type="http://schemas.openxmlformats.org/officeDocument/2006/relationships/customXml" Target="../ink/ink1142.xml"/><Relationship Id="rId58" Type="http://schemas.openxmlformats.org/officeDocument/2006/relationships/image" Target="../media/image1106.png"/><Relationship Id="rId79" Type="http://schemas.openxmlformats.org/officeDocument/2006/relationships/customXml" Target="../ink/ink1163.xml"/><Relationship Id="rId102" Type="http://schemas.openxmlformats.org/officeDocument/2006/relationships/image" Target="../media/image1128.png"/><Relationship Id="rId123" Type="http://schemas.openxmlformats.org/officeDocument/2006/relationships/customXml" Target="../ink/ink1185.xml"/><Relationship Id="rId144" Type="http://schemas.openxmlformats.org/officeDocument/2006/relationships/image" Target="../media/image1149.png"/><Relationship Id="rId330" Type="http://schemas.openxmlformats.org/officeDocument/2006/relationships/image" Target="../media/image1242.png"/><Relationship Id="rId90" Type="http://schemas.openxmlformats.org/officeDocument/2006/relationships/image" Target="../media/image1122.png"/><Relationship Id="rId165" Type="http://schemas.openxmlformats.org/officeDocument/2006/relationships/customXml" Target="../ink/ink1206.xml"/><Relationship Id="rId186" Type="http://schemas.openxmlformats.org/officeDocument/2006/relationships/image" Target="../media/image1170.png"/><Relationship Id="rId351" Type="http://schemas.openxmlformats.org/officeDocument/2006/relationships/customXml" Target="../ink/ink1299.xml"/><Relationship Id="rId211" Type="http://schemas.openxmlformats.org/officeDocument/2006/relationships/customXml" Target="../ink/ink1229.xml"/><Relationship Id="rId232" Type="http://schemas.openxmlformats.org/officeDocument/2006/relationships/image" Target="../media/image1193.png"/><Relationship Id="rId253" Type="http://schemas.openxmlformats.org/officeDocument/2006/relationships/customXml" Target="../ink/ink1250.xml"/><Relationship Id="rId274" Type="http://schemas.openxmlformats.org/officeDocument/2006/relationships/image" Target="../media/image1214.png"/><Relationship Id="rId295" Type="http://schemas.openxmlformats.org/officeDocument/2006/relationships/customXml" Target="../ink/ink1271.xml"/><Relationship Id="rId309" Type="http://schemas.openxmlformats.org/officeDocument/2006/relationships/customXml" Target="../ink/ink1278.xml"/><Relationship Id="rId27" Type="http://schemas.openxmlformats.org/officeDocument/2006/relationships/customXml" Target="../ink/ink1137.xml"/><Relationship Id="rId48" Type="http://schemas.openxmlformats.org/officeDocument/2006/relationships/image" Target="../media/image1101.png"/><Relationship Id="rId69" Type="http://schemas.openxmlformats.org/officeDocument/2006/relationships/customXml" Target="../ink/ink1158.xml"/><Relationship Id="rId113" Type="http://schemas.openxmlformats.org/officeDocument/2006/relationships/customXml" Target="../ink/ink1180.xml"/><Relationship Id="rId134" Type="http://schemas.openxmlformats.org/officeDocument/2006/relationships/image" Target="../media/image1144.png"/><Relationship Id="rId320" Type="http://schemas.openxmlformats.org/officeDocument/2006/relationships/image" Target="../media/image1237.png"/><Relationship Id="rId80" Type="http://schemas.openxmlformats.org/officeDocument/2006/relationships/image" Target="../media/image1117.png"/><Relationship Id="rId155" Type="http://schemas.openxmlformats.org/officeDocument/2006/relationships/customXml" Target="../ink/ink1201.xml"/><Relationship Id="rId176" Type="http://schemas.openxmlformats.org/officeDocument/2006/relationships/image" Target="../media/image1165.png"/><Relationship Id="rId197" Type="http://schemas.openxmlformats.org/officeDocument/2006/relationships/customXml" Target="../ink/ink1222.xml"/><Relationship Id="rId341" Type="http://schemas.openxmlformats.org/officeDocument/2006/relationships/customXml" Target="../ink/ink1294.xml"/><Relationship Id="rId362" Type="http://schemas.openxmlformats.org/officeDocument/2006/relationships/image" Target="../media/image1257.png"/><Relationship Id="rId201" Type="http://schemas.openxmlformats.org/officeDocument/2006/relationships/customXml" Target="../ink/ink1224.xml"/><Relationship Id="rId222" Type="http://schemas.openxmlformats.org/officeDocument/2006/relationships/image" Target="../media/image1188.png"/><Relationship Id="rId243" Type="http://schemas.openxmlformats.org/officeDocument/2006/relationships/customXml" Target="../ink/ink1245.xml"/><Relationship Id="rId264" Type="http://schemas.openxmlformats.org/officeDocument/2006/relationships/image" Target="../media/image1209.png"/><Relationship Id="rId285" Type="http://schemas.openxmlformats.org/officeDocument/2006/relationships/customXml" Target="../ink/ink1266.xml"/><Relationship Id="rId17" Type="http://schemas.openxmlformats.org/officeDocument/2006/relationships/customXml" Target="../ink/ink1132.xml"/><Relationship Id="rId38" Type="http://schemas.openxmlformats.org/officeDocument/2006/relationships/image" Target="../media/image1096.png"/><Relationship Id="rId59" Type="http://schemas.openxmlformats.org/officeDocument/2006/relationships/customXml" Target="../ink/ink1153.xml"/><Relationship Id="rId103" Type="http://schemas.openxmlformats.org/officeDocument/2006/relationships/customXml" Target="../ink/ink1175.xml"/><Relationship Id="rId124" Type="http://schemas.openxmlformats.org/officeDocument/2006/relationships/image" Target="../media/image1139.png"/><Relationship Id="rId310" Type="http://schemas.openxmlformats.org/officeDocument/2006/relationships/image" Target="../media/image1232.png"/><Relationship Id="rId70" Type="http://schemas.openxmlformats.org/officeDocument/2006/relationships/image" Target="../media/image1112.png"/><Relationship Id="rId91" Type="http://schemas.openxmlformats.org/officeDocument/2006/relationships/customXml" Target="../ink/ink1169.xml"/><Relationship Id="rId145" Type="http://schemas.openxmlformats.org/officeDocument/2006/relationships/customXml" Target="../ink/ink1196.xml"/><Relationship Id="rId166" Type="http://schemas.openxmlformats.org/officeDocument/2006/relationships/image" Target="../media/image1160.png"/><Relationship Id="rId187" Type="http://schemas.openxmlformats.org/officeDocument/2006/relationships/customXml" Target="../ink/ink1217.xml"/><Relationship Id="rId331" Type="http://schemas.openxmlformats.org/officeDocument/2006/relationships/customXml" Target="../ink/ink1289.xml"/><Relationship Id="rId352" Type="http://schemas.openxmlformats.org/officeDocument/2006/relationships/image" Target="../media/image1078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183.png"/><Relationship Id="rId233" Type="http://schemas.openxmlformats.org/officeDocument/2006/relationships/customXml" Target="../ink/ink1240.xml"/><Relationship Id="rId254" Type="http://schemas.openxmlformats.org/officeDocument/2006/relationships/image" Target="../media/image1204.png"/><Relationship Id="rId28" Type="http://schemas.openxmlformats.org/officeDocument/2006/relationships/image" Target="../media/image1091.png"/><Relationship Id="rId49" Type="http://schemas.openxmlformats.org/officeDocument/2006/relationships/customXml" Target="../ink/ink1148.xml"/><Relationship Id="rId114" Type="http://schemas.openxmlformats.org/officeDocument/2006/relationships/image" Target="../media/image1134.png"/><Relationship Id="rId275" Type="http://schemas.openxmlformats.org/officeDocument/2006/relationships/customXml" Target="../ink/ink1261.xml"/><Relationship Id="rId296" Type="http://schemas.openxmlformats.org/officeDocument/2006/relationships/image" Target="../media/image1225.png"/><Relationship Id="rId300" Type="http://schemas.openxmlformats.org/officeDocument/2006/relationships/image" Target="../media/image1227.png"/><Relationship Id="rId60" Type="http://schemas.openxmlformats.org/officeDocument/2006/relationships/image" Target="../media/image1107.png"/><Relationship Id="rId81" Type="http://schemas.openxmlformats.org/officeDocument/2006/relationships/customXml" Target="../ink/ink1164.xml"/><Relationship Id="rId135" Type="http://schemas.openxmlformats.org/officeDocument/2006/relationships/customXml" Target="../ink/ink1191.xml"/><Relationship Id="rId156" Type="http://schemas.openxmlformats.org/officeDocument/2006/relationships/image" Target="../media/image1155.png"/><Relationship Id="rId177" Type="http://schemas.openxmlformats.org/officeDocument/2006/relationships/customXml" Target="../ink/ink1212.xml"/><Relationship Id="rId198" Type="http://schemas.openxmlformats.org/officeDocument/2006/relationships/image" Target="../media/image1176.png"/><Relationship Id="rId321" Type="http://schemas.openxmlformats.org/officeDocument/2006/relationships/customXml" Target="../ink/ink1284.xml"/><Relationship Id="rId342" Type="http://schemas.openxmlformats.org/officeDocument/2006/relationships/image" Target="../media/image1248.png"/><Relationship Id="rId363" Type="http://schemas.openxmlformats.org/officeDocument/2006/relationships/customXml" Target="../ink/ink1305.xml"/><Relationship Id="rId202" Type="http://schemas.openxmlformats.org/officeDocument/2006/relationships/image" Target="../media/image1178.png"/><Relationship Id="rId223" Type="http://schemas.openxmlformats.org/officeDocument/2006/relationships/customXml" Target="../ink/ink1235.xml"/><Relationship Id="rId244" Type="http://schemas.openxmlformats.org/officeDocument/2006/relationships/image" Target="../media/image1199.png"/><Relationship Id="rId18" Type="http://schemas.openxmlformats.org/officeDocument/2006/relationships/image" Target="../media/image1086.png"/><Relationship Id="rId39" Type="http://schemas.openxmlformats.org/officeDocument/2006/relationships/customXml" Target="../ink/ink1143.xml"/><Relationship Id="rId265" Type="http://schemas.openxmlformats.org/officeDocument/2006/relationships/customXml" Target="../ink/ink1256.xml"/><Relationship Id="rId286" Type="http://schemas.openxmlformats.org/officeDocument/2006/relationships/image" Target="../media/image1220.png"/><Relationship Id="rId50" Type="http://schemas.openxmlformats.org/officeDocument/2006/relationships/image" Target="../media/image1102.png"/><Relationship Id="rId104" Type="http://schemas.openxmlformats.org/officeDocument/2006/relationships/image" Target="../media/image1129.png"/><Relationship Id="rId125" Type="http://schemas.openxmlformats.org/officeDocument/2006/relationships/customXml" Target="../ink/ink1186.xml"/><Relationship Id="rId146" Type="http://schemas.openxmlformats.org/officeDocument/2006/relationships/image" Target="../media/image1150.png"/><Relationship Id="rId167" Type="http://schemas.openxmlformats.org/officeDocument/2006/relationships/customXml" Target="../ink/ink1207.xml"/><Relationship Id="rId188" Type="http://schemas.openxmlformats.org/officeDocument/2006/relationships/image" Target="../media/image1171.png"/><Relationship Id="rId311" Type="http://schemas.openxmlformats.org/officeDocument/2006/relationships/customXml" Target="../ink/ink1279.xml"/><Relationship Id="rId332" Type="http://schemas.openxmlformats.org/officeDocument/2006/relationships/image" Target="../media/image1243.png"/><Relationship Id="rId353" Type="http://schemas.openxmlformats.org/officeDocument/2006/relationships/customXml" Target="../ink/ink1300.xml"/><Relationship Id="rId71" Type="http://schemas.openxmlformats.org/officeDocument/2006/relationships/customXml" Target="../ink/ink1159.xml"/><Relationship Id="rId92" Type="http://schemas.openxmlformats.org/officeDocument/2006/relationships/image" Target="../media/image1123.png"/><Relationship Id="rId213" Type="http://schemas.openxmlformats.org/officeDocument/2006/relationships/customXml" Target="../ink/ink1230.xml"/><Relationship Id="rId234" Type="http://schemas.openxmlformats.org/officeDocument/2006/relationships/image" Target="../media/image1194.png"/><Relationship Id="rId2" Type="http://schemas.openxmlformats.org/officeDocument/2006/relationships/image" Target="../media/image994.emf"/><Relationship Id="rId29" Type="http://schemas.openxmlformats.org/officeDocument/2006/relationships/customXml" Target="../ink/ink1138.xml"/><Relationship Id="rId255" Type="http://schemas.openxmlformats.org/officeDocument/2006/relationships/customXml" Target="../ink/ink1251.xml"/><Relationship Id="rId276" Type="http://schemas.openxmlformats.org/officeDocument/2006/relationships/image" Target="../media/image1215.png"/><Relationship Id="rId297" Type="http://schemas.openxmlformats.org/officeDocument/2006/relationships/customXml" Target="../ink/ink1272.xml"/><Relationship Id="rId40" Type="http://schemas.openxmlformats.org/officeDocument/2006/relationships/image" Target="../media/image1097.png"/><Relationship Id="rId115" Type="http://schemas.openxmlformats.org/officeDocument/2006/relationships/customXml" Target="../ink/ink1181.xml"/><Relationship Id="rId136" Type="http://schemas.openxmlformats.org/officeDocument/2006/relationships/image" Target="../media/image1145.png"/><Relationship Id="rId157" Type="http://schemas.openxmlformats.org/officeDocument/2006/relationships/customXml" Target="../ink/ink1202.xml"/><Relationship Id="rId178" Type="http://schemas.openxmlformats.org/officeDocument/2006/relationships/image" Target="../media/image1166.png"/><Relationship Id="rId301" Type="http://schemas.openxmlformats.org/officeDocument/2006/relationships/customXml" Target="../ink/ink1274.xml"/><Relationship Id="rId322" Type="http://schemas.openxmlformats.org/officeDocument/2006/relationships/image" Target="../media/image1238.png"/><Relationship Id="rId343" Type="http://schemas.openxmlformats.org/officeDocument/2006/relationships/customXml" Target="../ink/ink1295.xml"/><Relationship Id="rId364" Type="http://schemas.openxmlformats.org/officeDocument/2006/relationships/image" Target="../media/image1258.png"/><Relationship Id="rId61" Type="http://schemas.openxmlformats.org/officeDocument/2006/relationships/customXml" Target="../ink/ink1154.xml"/><Relationship Id="rId82" Type="http://schemas.openxmlformats.org/officeDocument/2006/relationships/image" Target="../media/image1118.png"/><Relationship Id="rId199" Type="http://schemas.openxmlformats.org/officeDocument/2006/relationships/customXml" Target="../ink/ink1223.xml"/><Relationship Id="rId203" Type="http://schemas.openxmlformats.org/officeDocument/2006/relationships/customXml" Target="../ink/ink1225.xml"/><Relationship Id="rId19" Type="http://schemas.openxmlformats.org/officeDocument/2006/relationships/customXml" Target="../ink/ink1133.xml"/><Relationship Id="rId224" Type="http://schemas.openxmlformats.org/officeDocument/2006/relationships/image" Target="../media/image1189.png"/><Relationship Id="rId245" Type="http://schemas.openxmlformats.org/officeDocument/2006/relationships/customXml" Target="../ink/ink1246.xml"/><Relationship Id="rId266" Type="http://schemas.openxmlformats.org/officeDocument/2006/relationships/image" Target="../media/image1210.png"/><Relationship Id="rId287" Type="http://schemas.openxmlformats.org/officeDocument/2006/relationships/customXml" Target="../ink/ink1267.xml"/><Relationship Id="rId30" Type="http://schemas.openxmlformats.org/officeDocument/2006/relationships/image" Target="../media/image1092.png"/><Relationship Id="rId105" Type="http://schemas.openxmlformats.org/officeDocument/2006/relationships/customXml" Target="../ink/ink1176.xml"/><Relationship Id="rId126" Type="http://schemas.openxmlformats.org/officeDocument/2006/relationships/image" Target="../media/image1140.png"/><Relationship Id="rId147" Type="http://schemas.openxmlformats.org/officeDocument/2006/relationships/customXml" Target="../ink/ink1197.xml"/><Relationship Id="rId168" Type="http://schemas.openxmlformats.org/officeDocument/2006/relationships/image" Target="../media/image1161.png"/><Relationship Id="rId312" Type="http://schemas.openxmlformats.org/officeDocument/2006/relationships/image" Target="../media/image1233.png"/><Relationship Id="rId333" Type="http://schemas.openxmlformats.org/officeDocument/2006/relationships/customXml" Target="../ink/ink1290.xml"/><Relationship Id="rId354" Type="http://schemas.openxmlformats.org/officeDocument/2006/relationships/image" Target="../media/image1253.png"/><Relationship Id="rId51" Type="http://schemas.openxmlformats.org/officeDocument/2006/relationships/customXml" Target="../ink/ink1149.xml"/><Relationship Id="rId72" Type="http://schemas.openxmlformats.org/officeDocument/2006/relationships/image" Target="../media/image1113.png"/><Relationship Id="rId93" Type="http://schemas.openxmlformats.org/officeDocument/2006/relationships/customXml" Target="../ink/ink1170.xml"/><Relationship Id="rId189" Type="http://schemas.openxmlformats.org/officeDocument/2006/relationships/customXml" Target="../ink/ink1218.xml"/><Relationship Id="rId3" Type="http://schemas.openxmlformats.org/officeDocument/2006/relationships/customXml" Target="../ink/ink1125.xml"/><Relationship Id="rId214" Type="http://schemas.openxmlformats.org/officeDocument/2006/relationships/image" Target="../media/image1184.png"/><Relationship Id="rId235" Type="http://schemas.openxmlformats.org/officeDocument/2006/relationships/customXml" Target="../ink/ink1241.xml"/><Relationship Id="rId256" Type="http://schemas.openxmlformats.org/officeDocument/2006/relationships/image" Target="../media/image1205.png"/><Relationship Id="rId277" Type="http://schemas.openxmlformats.org/officeDocument/2006/relationships/customXml" Target="../ink/ink1262.xml"/><Relationship Id="rId298" Type="http://schemas.openxmlformats.org/officeDocument/2006/relationships/image" Target="../media/image1226.png"/><Relationship Id="rId116" Type="http://schemas.openxmlformats.org/officeDocument/2006/relationships/image" Target="../media/image1135.png"/><Relationship Id="rId137" Type="http://schemas.openxmlformats.org/officeDocument/2006/relationships/customXml" Target="../ink/ink1192.xml"/><Relationship Id="rId158" Type="http://schemas.openxmlformats.org/officeDocument/2006/relationships/image" Target="../media/image1156.png"/><Relationship Id="rId302" Type="http://schemas.openxmlformats.org/officeDocument/2006/relationships/image" Target="../media/image1228.png"/><Relationship Id="rId323" Type="http://schemas.openxmlformats.org/officeDocument/2006/relationships/customXml" Target="../ink/ink1285.xml"/><Relationship Id="rId344" Type="http://schemas.openxmlformats.org/officeDocument/2006/relationships/image" Target="../media/image1249.png"/><Relationship Id="rId20" Type="http://schemas.openxmlformats.org/officeDocument/2006/relationships/image" Target="../media/image1087.png"/><Relationship Id="rId41" Type="http://schemas.openxmlformats.org/officeDocument/2006/relationships/customXml" Target="../ink/ink1144.xml"/><Relationship Id="rId62" Type="http://schemas.openxmlformats.org/officeDocument/2006/relationships/image" Target="../media/image1108.png"/><Relationship Id="rId83" Type="http://schemas.openxmlformats.org/officeDocument/2006/relationships/customXml" Target="../ink/ink1165.xml"/><Relationship Id="rId179" Type="http://schemas.openxmlformats.org/officeDocument/2006/relationships/customXml" Target="../ink/ink1213.xml"/><Relationship Id="rId190" Type="http://schemas.openxmlformats.org/officeDocument/2006/relationships/image" Target="../media/image1172.png"/><Relationship Id="rId204" Type="http://schemas.openxmlformats.org/officeDocument/2006/relationships/image" Target="../media/image1179.png"/><Relationship Id="rId225" Type="http://schemas.openxmlformats.org/officeDocument/2006/relationships/customXml" Target="../ink/ink1236.xml"/><Relationship Id="rId246" Type="http://schemas.openxmlformats.org/officeDocument/2006/relationships/image" Target="../media/image1200.png"/><Relationship Id="rId267" Type="http://schemas.openxmlformats.org/officeDocument/2006/relationships/customXml" Target="../ink/ink1257.xml"/><Relationship Id="rId288" Type="http://schemas.openxmlformats.org/officeDocument/2006/relationships/image" Target="../media/image1221.png"/><Relationship Id="rId106" Type="http://schemas.openxmlformats.org/officeDocument/2006/relationships/image" Target="../media/image1130.png"/><Relationship Id="rId127" Type="http://schemas.openxmlformats.org/officeDocument/2006/relationships/customXml" Target="../ink/ink1187.xml"/><Relationship Id="rId313" Type="http://schemas.openxmlformats.org/officeDocument/2006/relationships/customXml" Target="../ink/ink1280.xml"/><Relationship Id="rId10" Type="http://schemas.openxmlformats.org/officeDocument/2006/relationships/image" Target="../media/image1082.png"/><Relationship Id="rId31" Type="http://schemas.openxmlformats.org/officeDocument/2006/relationships/customXml" Target="../ink/ink1139.xml"/><Relationship Id="rId52" Type="http://schemas.openxmlformats.org/officeDocument/2006/relationships/image" Target="../media/image1103.png"/><Relationship Id="rId73" Type="http://schemas.openxmlformats.org/officeDocument/2006/relationships/customXml" Target="../ink/ink1160.xml"/><Relationship Id="rId94" Type="http://schemas.openxmlformats.org/officeDocument/2006/relationships/image" Target="../media/image1124.png"/><Relationship Id="rId148" Type="http://schemas.openxmlformats.org/officeDocument/2006/relationships/image" Target="../media/image1151.png"/><Relationship Id="rId169" Type="http://schemas.openxmlformats.org/officeDocument/2006/relationships/customXml" Target="../ink/ink1208.xml"/><Relationship Id="rId334" Type="http://schemas.openxmlformats.org/officeDocument/2006/relationships/image" Target="../media/image1244.png"/><Relationship Id="rId355" Type="http://schemas.openxmlformats.org/officeDocument/2006/relationships/customXml" Target="../ink/ink1301.xml"/><Relationship Id="rId4" Type="http://schemas.openxmlformats.org/officeDocument/2006/relationships/image" Target="../media/image1079.png"/><Relationship Id="rId180" Type="http://schemas.openxmlformats.org/officeDocument/2006/relationships/image" Target="../media/image1167.png"/><Relationship Id="rId215" Type="http://schemas.openxmlformats.org/officeDocument/2006/relationships/customXml" Target="../ink/ink1231.xml"/><Relationship Id="rId236" Type="http://schemas.openxmlformats.org/officeDocument/2006/relationships/image" Target="../media/image1195.png"/><Relationship Id="rId257" Type="http://schemas.openxmlformats.org/officeDocument/2006/relationships/customXml" Target="../ink/ink1252.xml"/><Relationship Id="rId278" Type="http://schemas.openxmlformats.org/officeDocument/2006/relationships/image" Target="../media/image1216.png"/><Relationship Id="rId303" Type="http://schemas.openxmlformats.org/officeDocument/2006/relationships/customXml" Target="../ink/ink1275.xml"/><Relationship Id="rId42" Type="http://schemas.openxmlformats.org/officeDocument/2006/relationships/image" Target="../media/image1098.png"/><Relationship Id="rId84" Type="http://schemas.openxmlformats.org/officeDocument/2006/relationships/image" Target="../media/image1119.png"/><Relationship Id="rId138" Type="http://schemas.openxmlformats.org/officeDocument/2006/relationships/image" Target="../media/image1146.png"/><Relationship Id="rId345" Type="http://schemas.openxmlformats.org/officeDocument/2006/relationships/customXml" Target="../ink/ink1296.xml"/><Relationship Id="rId191" Type="http://schemas.openxmlformats.org/officeDocument/2006/relationships/customXml" Target="../ink/ink1219.xml"/><Relationship Id="rId205" Type="http://schemas.openxmlformats.org/officeDocument/2006/relationships/customXml" Target="../ink/ink1226.xml"/><Relationship Id="rId247" Type="http://schemas.openxmlformats.org/officeDocument/2006/relationships/customXml" Target="../ink/ink1247.xml"/><Relationship Id="rId107" Type="http://schemas.openxmlformats.org/officeDocument/2006/relationships/customXml" Target="../ink/ink1177.xml"/><Relationship Id="rId289" Type="http://schemas.openxmlformats.org/officeDocument/2006/relationships/customXml" Target="../ink/ink1268.xml"/><Relationship Id="rId11" Type="http://schemas.openxmlformats.org/officeDocument/2006/relationships/customXml" Target="../ink/ink1129.xml"/><Relationship Id="rId53" Type="http://schemas.openxmlformats.org/officeDocument/2006/relationships/customXml" Target="../ink/ink1150.xml"/><Relationship Id="rId149" Type="http://schemas.openxmlformats.org/officeDocument/2006/relationships/customXml" Target="../ink/ink1198.xml"/><Relationship Id="rId314" Type="http://schemas.openxmlformats.org/officeDocument/2006/relationships/image" Target="../media/image1234.png"/><Relationship Id="rId356" Type="http://schemas.openxmlformats.org/officeDocument/2006/relationships/image" Target="../media/image1254.png"/><Relationship Id="rId95" Type="http://schemas.openxmlformats.org/officeDocument/2006/relationships/customXml" Target="../ink/ink1171.xml"/><Relationship Id="rId160" Type="http://schemas.openxmlformats.org/officeDocument/2006/relationships/image" Target="../media/image1157.png"/><Relationship Id="rId216" Type="http://schemas.openxmlformats.org/officeDocument/2006/relationships/image" Target="../media/image1185.png"/><Relationship Id="rId258" Type="http://schemas.openxmlformats.org/officeDocument/2006/relationships/image" Target="../media/image1206.png"/><Relationship Id="rId22" Type="http://schemas.openxmlformats.org/officeDocument/2006/relationships/image" Target="../media/image1088.png"/><Relationship Id="rId64" Type="http://schemas.openxmlformats.org/officeDocument/2006/relationships/image" Target="../media/image1109.png"/><Relationship Id="rId118" Type="http://schemas.openxmlformats.org/officeDocument/2006/relationships/image" Target="../media/image1136.png"/><Relationship Id="rId325" Type="http://schemas.openxmlformats.org/officeDocument/2006/relationships/customXml" Target="../ink/ink1286.xml"/><Relationship Id="rId171" Type="http://schemas.openxmlformats.org/officeDocument/2006/relationships/customXml" Target="../ink/ink1209.xml"/><Relationship Id="rId227" Type="http://schemas.openxmlformats.org/officeDocument/2006/relationships/customXml" Target="../ink/ink1237.xml"/><Relationship Id="rId269" Type="http://schemas.openxmlformats.org/officeDocument/2006/relationships/customXml" Target="../ink/ink1258.xml"/><Relationship Id="rId33" Type="http://schemas.openxmlformats.org/officeDocument/2006/relationships/customXml" Target="../ink/ink1140.xml"/><Relationship Id="rId129" Type="http://schemas.openxmlformats.org/officeDocument/2006/relationships/customXml" Target="../ink/ink1188.xml"/><Relationship Id="rId280" Type="http://schemas.openxmlformats.org/officeDocument/2006/relationships/image" Target="../media/image1217.png"/><Relationship Id="rId336" Type="http://schemas.openxmlformats.org/officeDocument/2006/relationships/image" Target="../media/image1245.png"/><Relationship Id="rId75" Type="http://schemas.openxmlformats.org/officeDocument/2006/relationships/customXml" Target="../ink/ink1161.xml"/><Relationship Id="rId140" Type="http://schemas.openxmlformats.org/officeDocument/2006/relationships/image" Target="../media/image1147.png"/><Relationship Id="rId182" Type="http://schemas.openxmlformats.org/officeDocument/2006/relationships/image" Target="../media/image1168.png"/><Relationship Id="rId6" Type="http://schemas.openxmlformats.org/officeDocument/2006/relationships/image" Target="../media/image1080.png"/><Relationship Id="rId238" Type="http://schemas.openxmlformats.org/officeDocument/2006/relationships/image" Target="../media/image1196.png"/><Relationship Id="rId291" Type="http://schemas.openxmlformats.org/officeDocument/2006/relationships/customXml" Target="../ink/ink1269.xml"/><Relationship Id="rId305" Type="http://schemas.openxmlformats.org/officeDocument/2006/relationships/customXml" Target="../ink/ink1276.xml"/><Relationship Id="rId347" Type="http://schemas.openxmlformats.org/officeDocument/2006/relationships/customXml" Target="../ink/ink1297.xml"/><Relationship Id="rId44" Type="http://schemas.openxmlformats.org/officeDocument/2006/relationships/image" Target="../media/image1099.png"/><Relationship Id="rId86" Type="http://schemas.openxmlformats.org/officeDocument/2006/relationships/image" Target="../media/image1120.png"/><Relationship Id="rId151" Type="http://schemas.openxmlformats.org/officeDocument/2006/relationships/customXml" Target="../ink/ink1199.xml"/><Relationship Id="rId193" Type="http://schemas.openxmlformats.org/officeDocument/2006/relationships/customXml" Target="../ink/ink1220.xml"/><Relationship Id="rId207" Type="http://schemas.openxmlformats.org/officeDocument/2006/relationships/customXml" Target="../ink/ink1227.xml"/><Relationship Id="rId249" Type="http://schemas.openxmlformats.org/officeDocument/2006/relationships/customXml" Target="../ink/ink1248.xml"/><Relationship Id="rId13" Type="http://schemas.openxmlformats.org/officeDocument/2006/relationships/customXml" Target="../ink/ink1130.xml"/><Relationship Id="rId109" Type="http://schemas.openxmlformats.org/officeDocument/2006/relationships/customXml" Target="../ink/ink1178.xml"/><Relationship Id="rId260" Type="http://schemas.openxmlformats.org/officeDocument/2006/relationships/image" Target="../media/image1207.png"/><Relationship Id="rId316" Type="http://schemas.openxmlformats.org/officeDocument/2006/relationships/image" Target="../media/image1235.png"/><Relationship Id="rId55" Type="http://schemas.openxmlformats.org/officeDocument/2006/relationships/customXml" Target="../ink/ink1151.xml"/><Relationship Id="rId97" Type="http://schemas.openxmlformats.org/officeDocument/2006/relationships/customXml" Target="../ink/ink1172.xml"/><Relationship Id="rId120" Type="http://schemas.openxmlformats.org/officeDocument/2006/relationships/image" Target="../media/image1137.png"/><Relationship Id="rId358" Type="http://schemas.openxmlformats.org/officeDocument/2006/relationships/image" Target="../media/image1255.png"/><Relationship Id="rId162" Type="http://schemas.openxmlformats.org/officeDocument/2006/relationships/image" Target="../media/image1158.png"/><Relationship Id="rId218" Type="http://schemas.openxmlformats.org/officeDocument/2006/relationships/image" Target="../media/image1186.png"/><Relationship Id="rId271" Type="http://schemas.openxmlformats.org/officeDocument/2006/relationships/customXml" Target="../ink/ink1259.xml"/><Relationship Id="rId24" Type="http://schemas.openxmlformats.org/officeDocument/2006/relationships/image" Target="../media/image1089.png"/><Relationship Id="rId66" Type="http://schemas.openxmlformats.org/officeDocument/2006/relationships/image" Target="../media/image1110.png"/><Relationship Id="rId131" Type="http://schemas.openxmlformats.org/officeDocument/2006/relationships/customXml" Target="../ink/ink1189.xml"/><Relationship Id="rId327" Type="http://schemas.openxmlformats.org/officeDocument/2006/relationships/customXml" Target="../ink/ink1287.xml"/><Relationship Id="rId173" Type="http://schemas.openxmlformats.org/officeDocument/2006/relationships/customXml" Target="../ink/ink1210.xml"/><Relationship Id="rId229" Type="http://schemas.openxmlformats.org/officeDocument/2006/relationships/customXml" Target="../ink/ink1238.xml"/><Relationship Id="rId240" Type="http://schemas.openxmlformats.org/officeDocument/2006/relationships/image" Target="../media/image1197.png"/><Relationship Id="rId35" Type="http://schemas.openxmlformats.org/officeDocument/2006/relationships/customXml" Target="../ink/ink1141.xml"/><Relationship Id="rId77" Type="http://schemas.openxmlformats.org/officeDocument/2006/relationships/customXml" Target="../ink/ink1162.xml"/><Relationship Id="rId100" Type="http://schemas.openxmlformats.org/officeDocument/2006/relationships/image" Target="../media/image1127.png"/><Relationship Id="rId282" Type="http://schemas.openxmlformats.org/officeDocument/2006/relationships/image" Target="../media/image1218.png"/><Relationship Id="rId338" Type="http://schemas.openxmlformats.org/officeDocument/2006/relationships/image" Target="../media/image1246.png"/><Relationship Id="rId8" Type="http://schemas.openxmlformats.org/officeDocument/2006/relationships/image" Target="../media/image1081.png"/><Relationship Id="rId142" Type="http://schemas.openxmlformats.org/officeDocument/2006/relationships/image" Target="../media/image1148.png"/><Relationship Id="rId184" Type="http://schemas.openxmlformats.org/officeDocument/2006/relationships/image" Target="../media/image1169.png"/><Relationship Id="rId251" Type="http://schemas.openxmlformats.org/officeDocument/2006/relationships/customXml" Target="../ink/ink1249.xml"/><Relationship Id="rId46" Type="http://schemas.openxmlformats.org/officeDocument/2006/relationships/image" Target="../media/image1100.png"/><Relationship Id="rId293" Type="http://schemas.openxmlformats.org/officeDocument/2006/relationships/customXml" Target="../ink/ink1270.xml"/><Relationship Id="rId307" Type="http://schemas.openxmlformats.org/officeDocument/2006/relationships/customXml" Target="../ink/ink1277.xml"/><Relationship Id="rId349" Type="http://schemas.openxmlformats.org/officeDocument/2006/relationships/customXml" Target="../ink/ink1298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65.xml"/><Relationship Id="rId21" Type="http://schemas.openxmlformats.org/officeDocument/2006/relationships/image" Target="../media/image1268.png"/><Relationship Id="rId42" Type="http://schemas.openxmlformats.org/officeDocument/2006/relationships/customXml" Target="../ink/ink1326.xml"/><Relationship Id="rId63" Type="http://schemas.openxmlformats.org/officeDocument/2006/relationships/customXml" Target="../ink/ink1337.xml"/><Relationship Id="rId84" Type="http://schemas.openxmlformats.org/officeDocument/2006/relationships/customXml" Target="../ink/ink1348.xml"/><Relationship Id="rId138" Type="http://schemas.openxmlformats.org/officeDocument/2006/relationships/customXml" Target="../ink/ink1376.xml"/><Relationship Id="rId107" Type="http://schemas.openxmlformats.org/officeDocument/2006/relationships/image" Target="../media/image1309.png"/><Relationship Id="rId11" Type="http://schemas.openxmlformats.org/officeDocument/2006/relationships/image" Target="../media/image1263.png"/><Relationship Id="rId32" Type="http://schemas.openxmlformats.org/officeDocument/2006/relationships/customXml" Target="../ink/ink1321.xml"/><Relationship Id="rId53" Type="http://schemas.openxmlformats.org/officeDocument/2006/relationships/customXml" Target="../ink/ink1332.xml"/><Relationship Id="rId74" Type="http://schemas.openxmlformats.org/officeDocument/2006/relationships/image" Target="../media/image1293.png"/><Relationship Id="rId128" Type="http://schemas.openxmlformats.org/officeDocument/2006/relationships/customXml" Target="../ink/ink1371.xml"/><Relationship Id="rId149" Type="http://schemas.openxmlformats.org/officeDocument/2006/relationships/image" Target="../media/image1328.png"/><Relationship Id="rId5" Type="http://schemas.openxmlformats.org/officeDocument/2006/relationships/image" Target="../media/image1260.png"/><Relationship Id="rId95" Type="http://schemas.openxmlformats.org/officeDocument/2006/relationships/image" Target="../media/image1303.png"/><Relationship Id="rId22" Type="http://schemas.openxmlformats.org/officeDocument/2006/relationships/customXml" Target="../ink/ink1316.xml"/><Relationship Id="rId27" Type="http://schemas.openxmlformats.org/officeDocument/2006/relationships/image" Target="../media/image1271.png"/><Relationship Id="rId43" Type="http://schemas.openxmlformats.org/officeDocument/2006/relationships/image" Target="../media/image586.png"/><Relationship Id="rId48" Type="http://schemas.openxmlformats.org/officeDocument/2006/relationships/customXml" Target="../ink/ink1329.xml"/><Relationship Id="rId64" Type="http://schemas.openxmlformats.org/officeDocument/2006/relationships/image" Target="../media/image1288.png"/><Relationship Id="rId69" Type="http://schemas.openxmlformats.org/officeDocument/2006/relationships/customXml" Target="../ink/ink1340.xml"/><Relationship Id="rId113" Type="http://schemas.openxmlformats.org/officeDocument/2006/relationships/customXml" Target="../ink/ink1363.xml"/><Relationship Id="rId118" Type="http://schemas.openxmlformats.org/officeDocument/2006/relationships/image" Target="../media/image1314.png"/><Relationship Id="rId134" Type="http://schemas.openxmlformats.org/officeDocument/2006/relationships/customXml" Target="../ink/ink1374.xml"/><Relationship Id="rId139" Type="http://schemas.openxmlformats.org/officeDocument/2006/relationships/image" Target="../media/image1323.png"/><Relationship Id="rId80" Type="http://schemas.openxmlformats.org/officeDocument/2006/relationships/customXml" Target="../ink/ink1346.xml"/><Relationship Id="rId85" Type="http://schemas.openxmlformats.org/officeDocument/2006/relationships/image" Target="../media/image1298.png"/><Relationship Id="rId150" Type="http://schemas.openxmlformats.org/officeDocument/2006/relationships/customXml" Target="../ink/ink1382.xml"/><Relationship Id="rId155" Type="http://schemas.openxmlformats.org/officeDocument/2006/relationships/image" Target="../media/image1331.png"/><Relationship Id="rId12" Type="http://schemas.openxmlformats.org/officeDocument/2006/relationships/customXml" Target="../ink/ink1311.xml"/><Relationship Id="rId17" Type="http://schemas.openxmlformats.org/officeDocument/2006/relationships/image" Target="../media/image1266.png"/><Relationship Id="rId33" Type="http://schemas.openxmlformats.org/officeDocument/2006/relationships/image" Target="../media/image1274.png"/><Relationship Id="rId38" Type="http://schemas.openxmlformats.org/officeDocument/2006/relationships/customXml" Target="../ink/ink1324.xml"/><Relationship Id="rId59" Type="http://schemas.openxmlformats.org/officeDocument/2006/relationships/customXml" Target="../ink/ink1335.xml"/><Relationship Id="rId103" Type="http://schemas.openxmlformats.org/officeDocument/2006/relationships/image" Target="../media/image1307.png"/><Relationship Id="rId108" Type="http://schemas.openxmlformats.org/officeDocument/2006/relationships/customXml" Target="../ink/ink1360.xml"/><Relationship Id="rId124" Type="http://schemas.openxmlformats.org/officeDocument/2006/relationships/image" Target="../media/image1317.png"/><Relationship Id="rId129" Type="http://schemas.openxmlformats.org/officeDocument/2006/relationships/image" Target="../media/image1319.png"/><Relationship Id="rId54" Type="http://schemas.openxmlformats.org/officeDocument/2006/relationships/image" Target="../media/image1283.png"/><Relationship Id="rId70" Type="http://schemas.openxmlformats.org/officeDocument/2006/relationships/image" Target="../media/image1291.png"/><Relationship Id="rId75" Type="http://schemas.openxmlformats.org/officeDocument/2006/relationships/customXml" Target="../ink/ink1343.xml"/><Relationship Id="rId91" Type="http://schemas.openxmlformats.org/officeDocument/2006/relationships/image" Target="../media/image1301.png"/><Relationship Id="rId96" Type="http://schemas.openxmlformats.org/officeDocument/2006/relationships/customXml" Target="../ink/ink1354.xml"/><Relationship Id="rId140" Type="http://schemas.openxmlformats.org/officeDocument/2006/relationships/customXml" Target="../ink/ink1377.xml"/><Relationship Id="rId145" Type="http://schemas.openxmlformats.org/officeDocument/2006/relationships/image" Target="../media/image132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08.xml"/><Relationship Id="rId23" Type="http://schemas.openxmlformats.org/officeDocument/2006/relationships/image" Target="../media/image1269.png"/><Relationship Id="rId28" Type="http://schemas.openxmlformats.org/officeDocument/2006/relationships/customXml" Target="../ink/ink1319.xml"/><Relationship Id="rId49" Type="http://schemas.openxmlformats.org/officeDocument/2006/relationships/customXml" Target="../ink/ink1330.xml"/><Relationship Id="rId114" Type="http://schemas.openxmlformats.org/officeDocument/2006/relationships/image" Target="../media/image1312.png"/><Relationship Id="rId119" Type="http://schemas.openxmlformats.org/officeDocument/2006/relationships/customXml" Target="../ink/ink1366.xml"/><Relationship Id="rId44" Type="http://schemas.openxmlformats.org/officeDocument/2006/relationships/customXml" Target="../ink/ink1327.xml"/><Relationship Id="rId60" Type="http://schemas.openxmlformats.org/officeDocument/2006/relationships/image" Target="../media/image1286.png"/><Relationship Id="rId65" Type="http://schemas.openxmlformats.org/officeDocument/2006/relationships/customXml" Target="../ink/ink1338.xml"/><Relationship Id="rId81" Type="http://schemas.openxmlformats.org/officeDocument/2006/relationships/image" Target="../media/image1296.png"/><Relationship Id="rId86" Type="http://schemas.openxmlformats.org/officeDocument/2006/relationships/customXml" Target="../ink/ink1349.xml"/><Relationship Id="rId130" Type="http://schemas.openxmlformats.org/officeDocument/2006/relationships/customXml" Target="../ink/ink1372.xml"/><Relationship Id="rId135" Type="http://schemas.openxmlformats.org/officeDocument/2006/relationships/image" Target="../media/image950.png"/><Relationship Id="rId151" Type="http://schemas.openxmlformats.org/officeDocument/2006/relationships/image" Target="../media/image1329.png"/><Relationship Id="rId13" Type="http://schemas.openxmlformats.org/officeDocument/2006/relationships/image" Target="../media/image1264.png"/><Relationship Id="rId18" Type="http://schemas.openxmlformats.org/officeDocument/2006/relationships/customXml" Target="../ink/ink1314.xml"/><Relationship Id="rId39" Type="http://schemas.openxmlformats.org/officeDocument/2006/relationships/image" Target="../media/image1277.png"/><Relationship Id="rId109" Type="http://schemas.openxmlformats.org/officeDocument/2006/relationships/image" Target="../media/image1310.png"/><Relationship Id="rId34" Type="http://schemas.openxmlformats.org/officeDocument/2006/relationships/customXml" Target="../ink/ink1322.xml"/><Relationship Id="rId50" Type="http://schemas.openxmlformats.org/officeDocument/2006/relationships/image" Target="../media/image1281.png"/><Relationship Id="rId55" Type="http://schemas.openxmlformats.org/officeDocument/2006/relationships/customXml" Target="../ink/ink1333.xml"/><Relationship Id="rId76" Type="http://schemas.openxmlformats.org/officeDocument/2006/relationships/image" Target="../media/image1294.png"/><Relationship Id="rId97" Type="http://schemas.openxmlformats.org/officeDocument/2006/relationships/image" Target="../media/image1304.png"/><Relationship Id="rId104" Type="http://schemas.openxmlformats.org/officeDocument/2006/relationships/customXml" Target="../ink/ink1358.xml"/><Relationship Id="rId120" Type="http://schemas.openxmlformats.org/officeDocument/2006/relationships/image" Target="../media/image1315.png"/><Relationship Id="rId125" Type="http://schemas.openxmlformats.org/officeDocument/2006/relationships/customXml" Target="../ink/ink1369.xml"/><Relationship Id="rId141" Type="http://schemas.openxmlformats.org/officeDocument/2006/relationships/image" Target="../media/image1324.png"/><Relationship Id="rId146" Type="http://schemas.openxmlformats.org/officeDocument/2006/relationships/customXml" Target="../ink/ink1380.xml"/><Relationship Id="rId7" Type="http://schemas.openxmlformats.org/officeDocument/2006/relationships/image" Target="../media/image1261.png"/><Relationship Id="rId71" Type="http://schemas.openxmlformats.org/officeDocument/2006/relationships/customXml" Target="../ink/ink1341.xml"/><Relationship Id="rId92" Type="http://schemas.openxmlformats.org/officeDocument/2006/relationships/customXml" Target="../ink/ink1352.xml"/><Relationship Id="rId2" Type="http://schemas.openxmlformats.org/officeDocument/2006/relationships/customXml" Target="../ink/ink1306.xml"/><Relationship Id="rId29" Type="http://schemas.openxmlformats.org/officeDocument/2006/relationships/image" Target="../media/image1272.png"/><Relationship Id="rId24" Type="http://schemas.openxmlformats.org/officeDocument/2006/relationships/customXml" Target="../ink/ink1317.xml"/><Relationship Id="rId40" Type="http://schemas.openxmlformats.org/officeDocument/2006/relationships/customXml" Target="../ink/ink1325.xml"/><Relationship Id="rId45" Type="http://schemas.openxmlformats.org/officeDocument/2006/relationships/image" Target="../media/image1279.png"/><Relationship Id="rId66" Type="http://schemas.openxmlformats.org/officeDocument/2006/relationships/image" Target="../media/image1289.png"/><Relationship Id="rId87" Type="http://schemas.openxmlformats.org/officeDocument/2006/relationships/image" Target="../media/image1299.png"/><Relationship Id="rId110" Type="http://schemas.openxmlformats.org/officeDocument/2006/relationships/customXml" Target="../ink/ink1361.xml"/><Relationship Id="rId115" Type="http://schemas.openxmlformats.org/officeDocument/2006/relationships/customXml" Target="../ink/ink1364.xml"/><Relationship Id="rId131" Type="http://schemas.openxmlformats.org/officeDocument/2006/relationships/image" Target="../media/image1320.png"/><Relationship Id="rId136" Type="http://schemas.openxmlformats.org/officeDocument/2006/relationships/customXml" Target="../ink/ink1375.xml"/><Relationship Id="rId61" Type="http://schemas.openxmlformats.org/officeDocument/2006/relationships/customXml" Target="../ink/ink1336.xml"/><Relationship Id="rId82" Type="http://schemas.openxmlformats.org/officeDocument/2006/relationships/customXml" Target="../ink/ink1347.xml"/><Relationship Id="rId152" Type="http://schemas.openxmlformats.org/officeDocument/2006/relationships/customXml" Target="../ink/ink1383.xml"/><Relationship Id="rId19" Type="http://schemas.openxmlformats.org/officeDocument/2006/relationships/image" Target="../media/image1267.png"/><Relationship Id="rId14" Type="http://schemas.openxmlformats.org/officeDocument/2006/relationships/customXml" Target="../ink/ink1312.xml"/><Relationship Id="rId30" Type="http://schemas.openxmlformats.org/officeDocument/2006/relationships/customXml" Target="../ink/ink1320.xml"/><Relationship Id="rId35" Type="http://schemas.openxmlformats.org/officeDocument/2006/relationships/image" Target="../media/image1275.png"/><Relationship Id="rId56" Type="http://schemas.openxmlformats.org/officeDocument/2006/relationships/image" Target="../media/image1284.png"/><Relationship Id="rId77" Type="http://schemas.openxmlformats.org/officeDocument/2006/relationships/customXml" Target="../ink/ink1344.xml"/><Relationship Id="rId100" Type="http://schemas.openxmlformats.org/officeDocument/2006/relationships/customXml" Target="../ink/ink1356.xml"/><Relationship Id="rId105" Type="http://schemas.openxmlformats.org/officeDocument/2006/relationships/image" Target="../media/image1308.png"/><Relationship Id="rId126" Type="http://schemas.openxmlformats.org/officeDocument/2006/relationships/image" Target="../media/image1318.png"/><Relationship Id="rId147" Type="http://schemas.openxmlformats.org/officeDocument/2006/relationships/image" Target="../media/image1327.png"/><Relationship Id="rId8" Type="http://schemas.openxmlformats.org/officeDocument/2006/relationships/customXml" Target="../ink/ink1309.xml"/><Relationship Id="rId51" Type="http://schemas.openxmlformats.org/officeDocument/2006/relationships/customXml" Target="../ink/ink1331.xml"/><Relationship Id="rId72" Type="http://schemas.openxmlformats.org/officeDocument/2006/relationships/image" Target="../media/image1292.png"/><Relationship Id="rId93" Type="http://schemas.openxmlformats.org/officeDocument/2006/relationships/image" Target="../media/image1302.png"/><Relationship Id="rId98" Type="http://schemas.openxmlformats.org/officeDocument/2006/relationships/customXml" Target="../ink/ink1355.xml"/><Relationship Id="rId121" Type="http://schemas.openxmlformats.org/officeDocument/2006/relationships/customXml" Target="../ink/ink1367.xml"/><Relationship Id="rId142" Type="http://schemas.openxmlformats.org/officeDocument/2006/relationships/customXml" Target="../ink/ink1378.xml"/><Relationship Id="rId3" Type="http://schemas.openxmlformats.org/officeDocument/2006/relationships/image" Target="../media/image1259.png"/><Relationship Id="rId25" Type="http://schemas.openxmlformats.org/officeDocument/2006/relationships/image" Target="../media/image1270.png"/><Relationship Id="rId46" Type="http://schemas.openxmlformats.org/officeDocument/2006/relationships/customXml" Target="../ink/ink1328.xml"/><Relationship Id="rId67" Type="http://schemas.openxmlformats.org/officeDocument/2006/relationships/customXml" Target="../ink/ink1339.xml"/><Relationship Id="rId116" Type="http://schemas.openxmlformats.org/officeDocument/2006/relationships/image" Target="../media/image1313.png"/><Relationship Id="rId137" Type="http://schemas.openxmlformats.org/officeDocument/2006/relationships/image" Target="../media/image1322.png"/><Relationship Id="rId20" Type="http://schemas.openxmlformats.org/officeDocument/2006/relationships/customXml" Target="../ink/ink1315.xml"/><Relationship Id="rId41" Type="http://schemas.openxmlformats.org/officeDocument/2006/relationships/image" Target="../media/image1278.png"/><Relationship Id="rId62" Type="http://schemas.openxmlformats.org/officeDocument/2006/relationships/image" Target="../media/image1287.png"/><Relationship Id="rId83" Type="http://schemas.openxmlformats.org/officeDocument/2006/relationships/image" Target="../media/image1297.png"/><Relationship Id="rId88" Type="http://schemas.openxmlformats.org/officeDocument/2006/relationships/customXml" Target="../ink/ink1350.xml"/><Relationship Id="rId111" Type="http://schemas.openxmlformats.org/officeDocument/2006/relationships/customXml" Target="../ink/ink1362.xml"/><Relationship Id="rId132" Type="http://schemas.openxmlformats.org/officeDocument/2006/relationships/customXml" Target="../ink/ink1373.xml"/><Relationship Id="rId153" Type="http://schemas.openxmlformats.org/officeDocument/2006/relationships/image" Target="../media/image1330.png"/><Relationship Id="rId15" Type="http://schemas.openxmlformats.org/officeDocument/2006/relationships/image" Target="../media/image1265.png"/><Relationship Id="rId36" Type="http://schemas.openxmlformats.org/officeDocument/2006/relationships/customXml" Target="../ink/ink1323.xml"/><Relationship Id="rId57" Type="http://schemas.openxmlformats.org/officeDocument/2006/relationships/customXml" Target="../ink/ink1334.xml"/><Relationship Id="rId106" Type="http://schemas.openxmlformats.org/officeDocument/2006/relationships/customXml" Target="../ink/ink1359.xml"/><Relationship Id="rId127" Type="http://schemas.openxmlformats.org/officeDocument/2006/relationships/customXml" Target="../ink/ink1370.xml"/><Relationship Id="rId10" Type="http://schemas.openxmlformats.org/officeDocument/2006/relationships/customXml" Target="../ink/ink1310.xml"/><Relationship Id="rId31" Type="http://schemas.openxmlformats.org/officeDocument/2006/relationships/image" Target="../media/image1273.png"/><Relationship Id="rId52" Type="http://schemas.openxmlformats.org/officeDocument/2006/relationships/image" Target="../media/image1282.png"/><Relationship Id="rId73" Type="http://schemas.openxmlformats.org/officeDocument/2006/relationships/customXml" Target="../ink/ink1342.xml"/><Relationship Id="rId78" Type="http://schemas.openxmlformats.org/officeDocument/2006/relationships/customXml" Target="../ink/ink1345.xml"/><Relationship Id="rId94" Type="http://schemas.openxmlformats.org/officeDocument/2006/relationships/customXml" Target="../ink/ink1353.xml"/><Relationship Id="rId99" Type="http://schemas.openxmlformats.org/officeDocument/2006/relationships/image" Target="../media/image1305.png"/><Relationship Id="rId101" Type="http://schemas.openxmlformats.org/officeDocument/2006/relationships/image" Target="../media/image1306.png"/><Relationship Id="rId122" Type="http://schemas.openxmlformats.org/officeDocument/2006/relationships/image" Target="../media/image1316.png"/><Relationship Id="rId143" Type="http://schemas.openxmlformats.org/officeDocument/2006/relationships/image" Target="../media/image1325.png"/><Relationship Id="rId148" Type="http://schemas.openxmlformats.org/officeDocument/2006/relationships/customXml" Target="../ink/ink1381.xml"/><Relationship Id="rId4" Type="http://schemas.openxmlformats.org/officeDocument/2006/relationships/customXml" Target="../ink/ink1307.xml"/><Relationship Id="rId9" Type="http://schemas.openxmlformats.org/officeDocument/2006/relationships/image" Target="../media/image1262.png"/><Relationship Id="rId26" Type="http://schemas.openxmlformats.org/officeDocument/2006/relationships/customXml" Target="../ink/ink1318.xml"/><Relationship Id="rId47" Type="http://schemas.openxmlformats.org/officeDocument/2006/relationships/image" Target="../media/image1280.png"/><Relationship Id="rId68" Type="http://schemas.openxmlformats.org/officeDocument/2006/relationships/image" Target="../media/image1290.png"/><Relationship Id="rId89" Type="http://schemas.openxmlformats.org/officeDocument/2006/relationships/image" Target="../media/image1300.png"/><Relationship Id="rId112" Type="http://schemas.openxmlformats.org/officeDocument/2006/relationships/image" Target="../media/image1311.png"/><Relationship Id="rId133" Type="http://schemas.openxmlformats.org/officeDocument/2006/relationships/image" Target="../media/image1321.png"/><Relationship Id="rId154" Type="http://schemas.openxmlformats.org/officeDocument/2006/relationships/customXml" Target="../ink/ink1384.xml"/><Relationship Id="rId16" Type="http://schemas.openxmlformats.org/officeDocument/2006/relationships/customXml" Target="../ink/ink1313.xml"/><Relationship Id="rId37" Type="http://schemas.openxmlformats.org/officeDocument/2006/relationships/image" Target="../media/image1276.png"/><Relationship Id="rId58" Type="http://schemas.openxmlformats.org/officeDocument/2006/relationships/image" Target="../media/image1285.png"/><Relationship Id="rId79" Type="http://schemas.openxmlformats.org/officeDocument/2006/relationships/image" Target="../media/image1295.png"/><Relationship Id="rId102" Type="http://schemas.openxmlformats.org/officeDocument/2006/relationships/customXml" Target="../ink/ink1357.xml"/><Relationship Id="rId123" Type="http://schemas.openxmlformats.org/officeDocument/2006/relationships/customXml" Target="../ink/ink1368.xml"/><Relationship Id="rId144" Type="http://schemas.openxmlformats.org/officeDocument/2006/relationships/customXml" Target="../ink/ink1379.xml"/><Relationship Id="rId90" Type="http://schemas.openxmlformats.org/officeDocument/2006/relationships/customXml" Target="../ink/ink1351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100.png"/><Relationship Id="rId299" Type="http://schemas.openxmlformats.org/officeDocument/2006/relationships/image" Target="../media/image1401.png"/><Relationship Id="rId21" Type="http://schemas.openxmlformats.org/officeDocument/2006/relationships/image" Target="../media/image12620.png"/><Relationship Id="rId63" Type="http://schemas.openxmlformats.org/officeDocument/2006/relationships/image" Target="../media/image12830.png"/><Relationship Id="rId159" Type="http://schemas.openxmlformats.org/officeDocument/2006/relationships/image" Target="../media/image13310.png"/><Relationship Id="rId324" Type="http://schemas.openxmlformats.org/officeDocument/2006/relationships/customXml" Target="../ink/ink1546.xml"/><Relationship Id="rId366" Type="http://schemas.openxmlformats.org/officeDocument/2006/relationships/customXml" Target="../ink/ink1567.xml"/><Relationship Id="rId170" Type="http://schemas.openxmlformats.org/officeDocument/2006/relationships/customXml" Target="../ink/ink1469.xml"/><Relationship Id="rId226" Type="http://schemas.openxmlformats.org/officeDocument/2006/relationships/customXml" Target="../ink/ink1497.xml"/><Relationship Id="rId268" Type="http://schemas.openxmlformats.org/officeDocument/2006/relationships/customXml" Target="../ink/ink1518.xml"/><Relationship Id="rId32" Type="http://schemas.openxmlformats.org/officeDocument/2006/relationships/customXml" Target="../ink/ink1400.xml"/><Relationship Id="rId74" Type="http://schemas.openxmlformats.org/officeDocument/2006/relationships/customXml" Target="../ink/ink1421.xml"/><Relationship Id="rId128" Type="http://schemas.openxmlformats.org/officeDocument/2006/relationships/customXml" Target="../ink/ink1448.xml"/><Relationship Id="rId335" Type="http://schemas.openxmlformats.org/officeDocument/2006/relationships/image" Target="../media/image1419.png"/><Relationship Id="rId5" Type="http://schemas.openxmlformats.org/officeDocument/2006/relationships/image" Target="../media/image12540.png"/><Relationship Id="rId181" Type="http://schemas.openxmlformats.org/officeDocument/2006/relationships/image" Target="../media/image1342.png"/><Relationship Id="rId237" Type="http://schemas.openxmlformats.org/officeDocument/2006/relationships/image" Target="../media/image1370.png"/><Relationship Id="rId279" Type="http://schemas.openxmlformats.org/officeDocument/2006/relationships/image" Target="../media/image1391.png"/><Relationship Id="rId43" Type="http://schemas.openxmlformats.org/officeDocument/2006/relationships/image" Target="../media/image12730.png"/><Relationship Id="rId139" Type="http://schemas.openxmlformats.org/officeDocument/2006/relationships/image" Target="../media/image13210.png"/><Relationship Id="rId290" Type="http://schemas.openxmlformats.org/officeDocument/2006/relationships/customXml" Target="../ink/ink1529.xml"/><Relationship Id="rId304" Type="http://schemas.openxmlformats.org/officeDocument/2006/relationships/customXml" Target="../ink/ink1536.xml"/><Relationship Id="rId346" Type="http://schemas.openxmlformats.org/officeDocument/2006/relationships/customXml" Target="../ink/ink1557.xml"/><Relationship Id="rId85" Type="http://schemas.openxmlformats.org/officeDocument/2006/relationships/image" Target="../media/image12940.png"/><Relationship Id="rId150" Type="http://schemas.openxmlformats.org/officeDocument/2006/relationships/customXml" Target="../ink/ink1459.xml"/><Relationship Id="rId192" Type="http://schemas.openxmlformats.org/officeDocument/2006/relationships/customXml" Target="../ink/ink1480.xml"/><Relationship Id="rId206" Type="http://schemas.openxmlformats.org/officeDocument/2006/relationships/customXml" Target="../ink/ink1487.xml"/><Relationship Id="rId248" Type="http://schemas.openxmlformats.org/officeDocument/2006/relationships/customXml" Target="../ink/ink1508.xml"/><Relationship Id="rId12" Type="http://schemas.openxmlformats.org/officeDocument/2006/relationships/customXml" Target="../ink/ink1390.xml"/><Relationship Id="rId108" Type="http://schemas.openxmlformats.org/officeDocument/2006/relationships/customXml" Target="../ink/ink1438.xml"/><Relationship Id="rId315" Type="http://schemas.openxmlformats.org/officeDocument/2006/relationships/image" Target="../media/image1409.png"/><Relationship Id="rId357" Type="http://schemas.openxmlformats.org/officeDocument/2006/relationships/image" Target="../media/image1430.png"/><Relationship Id="rId54" Type="http://schemas.openxmlformats.org/officeDocument/2006/relationships/customXml" Target="../ink/ink1411.xml"/><Relationship Id="rId96" Type="http://schemas.openxmlformats.org/officeDocument/2006/relationships/customXml" Target="../ink/ink1432.xml"/><Relationship Id="rId161" Type="http://schemas.openxmlformats.org/officeDocument/2006/relationships/image" Target="../media/image1332.png"/><Relationship Id="rId217" Type="http://schemas.openxmlformats.org/officeDocument/2006/relationships/image" Target="../media/image1360.png"/><Relationship Id="rId259" Type="http://schemas.openxmlformats.org/officeDocument/2006/relationships/image" Target="../media/image1381.png"/><Relationship Id="rId23" Type="http://schemas.openxmlformats.org/officeDocument/2006/relationships/image" Target="../media/image12630.png"/><Relationship Id="rId119" Type="http://schemas.openxmlformats.org/officeDocument/2006/relationships/image" Target="../media/image13110.png"/><Relationship Id="rId270" Type="http://schemas.openxmlformats.org/officeDocument/2006/relationships/customXml" Target="../ink/ink1519.xml"/><Relationship Id="rId326" Type="http://schemas.openxmlformats.org/officeDocument/2006/relationships/customXml" Target="../ink/ink1547.xml"/><Relationship Id="rId65" Type="http://schemas.openxmlformats.org/officeDocument/2006/relationships/image" Target="../media/image12840.png"/><Relationship Id="rId130" Type="http://schemas.openxmlformats.org/officeDocument/2006/relationships/customXml" Target="../ink/ink1449.xml"/><Relationship Id="rId368" Type="http://schemas.openxmlformats.org/officeDocument/2006/relationships/customXml" Target="../ink/ink1568.xml"/><Relationship Id="rId172" Type="http://schemas.openxmlformats.org/officeDocument/2006/relationships/customXml" Target="../ink/ink1470.xml"/><Relationship Id="rId228" Type="http://schemas.openxmlformats.org/officeDocument/2006/relationships/customXml" Target="../ink/ink1498.xml"/><Relationship Id="rId281" Type="http://schemas.openxmlformats.org/officeDocument/2006/relationships/image" Target="../media/image1392.png"/><Relationship Id="rId337" Type="http://schemas.openxmlformats.org/officeDocument/2006/relationships/image" Target="../media/image1420.png"/><Relationship Id="rId34" Type="http://schemas.openxmlformats.org/officeDocument/2006/relationships/customXml" Target="../ink/ink1401.xml"/><Relationship Id="rId76" Type="http://schemas.openxmlformats.org/officeDocument/2006/relationships/customXml" Target="../ink/ink1422.xml"/><Relationship Id="rId141" Type="http://schemas.openxmlformats.org/officeDocument/2006/relationships/image" Target="../media/image13220.png"/><Relationship Id="rId7" Type="http://schemas.openxmlformats.org/officeDocument/2006/relationships/image" Target="../media/image12550.png"/><Relationship Id="rId183" Type="http://schemas.openxmlformats.org/officeDocument/2006/relationships/image" Target="../media/image1343.png"/><Relationship Id="rId239" Type="http://schemas.openxmlformats.org/officeDocument/2006/relationships/image" Target="../media/image1371.png"/><Relationship Id="rId250" Type="http://schemas.openxmlformats.org/officeDocument/2006/relationships/customXml" Target="../ink/ink1509.xml"/><Relationship Id="rId292" Type="http://schemas.openxmlformats.org/officeDocument/2006/relationships/customXml" Target="../ink/ink1530.xml"/><Relationship Id="rId306" Type="http://schemas.openxmlformats.org/officeDocument/2006/relationships/customXml" Target="../ink/ink1537.xml"/><Relationship Id="rId45" Type="http://schemas.openxmlformats.org/officeDocument/2006/relationships/image" Target="../media/image12740.png"/><Relationship Id="rId87" Type="http://schemas.openxmlformats.org/officeDocument/2006/relationships/image" Target="../media/image12950.png"/><Relationship Id="rId110" Type="http://schemas.openxmlformats.org/officeDocument/2006/relationships/customXml" Target="../ink/ink1439.xml"/><Relationship Id="rId348" Type="http://schemas.openxmlformats.org/officeDocument/2006/relationships/customXml" Target="../ink/ink1558.xml"/><Relationship Id="rId152" Type="http://schemas.openxmlformats.org/officeDocument/2006/relationships/customXml" Target="../ink/ink1460.xml"/><Relationship Id="rId194" Type="http://schemas.openxmlformats.org/officeDocument/2006/relationships/customXml" Target="../ink/ink1481.xml"/><Relationship Id="rId208" Type="http://schemas.openxmlformats.org/officeDocument/2006/relationships/customXml" Target="../ink/ink1488.xml"/><Relationship Id="rId261" Type="http://schemas.openxmlformats.org/officeDocument/2006/relationships/image" Target="../media/image1382.png"/><Relationship Id="rId14" Type="http://schemas.openxmlformats.org/officeDocument/2006/relationships/customXml" Target="../ink/ink1391.xml"/><Relationship Id="rId56" Type="http://schemas.openxmlformats.org/officeDocument/2006/relationships/customXml" Target="../ink/ink1412.xml"/><Relationship Id="rId317" Type="http://schemas.openxmlformats.org/officeDocument/2006/relationships/image" Target="../media/image1410.png"/><Relationship Id="rId359" Type="http://schemas.openxmlformats.org/officeDocument/2006/relationships/image" Target="../media/image1431.png"/><Relationship Id="rId98" Type="http://schemas.openxmlformats.org/officeDocument/2006/relationships/customXml" Target="../ink/ink1433.xml"/><Relationship Id="rId121" Type="http://schemas.openxmlformats.org/officeDocument/2006/relationships/image" Target="../media/image13120.png"/><Relationship Id="rId163" Type="http://schemas.openxmlformats.org/officeDocument/2006/relationships/image" Target="../media/image1333.png"/><Relationship Id="rId219" Type="http://schemas.openxmlformats.org/officeDocument/2006/relationships/image" Target="../media/image1361.png"/><Relationship Id="rId230" Type="http://schemas.openxmlformats.org/officeDocument/2006/relationships/customXml" Target="../ink/ink1499.xml"/><Relationship Id="rId25" Type="http://schemas.openxmlformats.org/officeDocument/2006/relationships/image" Target="../media/image12640.png"/><Relationship Id="rId67" Type="http://schemas.openxmlformats.org/officeDocument/2006/relationships/image" Target="../media/image12850.png"/><Relationship Id="rId272" Type="http://schemas.openxmlformats.org/officeDocument/2006/relationships/customXml" Target="../ink/ink1520.xml"/><Relationship Id="rId328" Type="http://schemas.openxmlformats.org/officeDocument/2006/relationships/customXml" Target="../ink/ink1548.xml"/><Relationship Id="rId132" Type="http://schemas.openxmlformats.org/officeDocument/2006/relationships/customXml" Target="../ink/ink1450.xml"/><Relationship Id="rId174" Type="http://schemas.openxmlformats.org/officeDocument/2006/relationships/customXml" Target="../ink/ink1471.xml"/><Relationship Id="rId241" Type="http://schemas.openxmlformats.org/officeDocument/2006/relationships/image" Target="../media/image1372.png"/><Relationship Id="rId15" Type="http://schemas.openxmlformats.org/officeDocument/2006/relationships/image" Target="../media/image12590.png"/><Relationship Id="rId36" Type="http://schemas.openxmlformats.org/officeDocument/2006/relationships/customXml" Target="../ink/ink1402.xml"/><Relationship Id="rId57" Type="http://schemas.openxmlformats.org/officeDocument/2006/relationships/image" Target="../media/image12800.png"/><Relationship Id="rId262" Type="http://schemas.openxmlformats.org/officeDocument/2006/relationships/customXml" Target="../ink/ink1515.xml"/><Relationship Id="rId283" Type="http://schemas.openxmlformats.org/officeDocument/2006/relationships/image" Target="../media/image1393.png"/><Relationship Id="rId318" Type="http://schemas.openxmlformats.org/officeDocument/2006/relationships/customXml" Target="../ink/ink1543.xml"/><Relationship Id="rId339" Type="http://schemas.openxmlformats.org/officeDocument/2006/relationships/image" Target="../media/image1421.png"/><Relationship Id="rId78" Type="http://schemas.openxmlformats.org/officeDocument/2006/relationships/customXml" Target="../ink/ink1423.xml"/><Relationship Id="rId99" Type="http://schemas.openxmlformats.org/officeDocument/2006/relationships/image" Target="../media/image13010.png"/><Relationship Id="rId101" Type="http://schemas.openxmlformats.org/officeDocument/2006/relationships/image" Target="../media/image13020.png"/><Relationship Id="rId122" Type="http://schemas.openxmlformats.org/officeDocument/2006/relationships/customXml" Target="../ink/ink1445.xml"/><Relationship Id="rId143" Type="http://schemas.openxmlformats.org/officeDocument/2006/relationships/image" Target="../media/image13230.png"/><Relationship Id="rId164" Type="http://schemas.openxmlformats.org/officeDocument/2006/relationships/customXml" Target="../ink/ink1466.xml"/><Relationship Id="rId185" Type="http://schemas.openxmlformats.org/officeDocument/2006/relationships/image" Target="../media/image1344.png"/><Relationship Id="rId350" Type="http://schemas.openxmlformats.org/officeDocument/2006/relationships/customXml" Target="../ink/ink1559.xml"/><Relationship Id="rId9" Type="http://schemas.openxmlformats.org/officeDocument/2006/relationships/image" Target="../media/image12560.png"/><Relationship Id="rId210" Type="http://schemas.openxmlformats.org/officeDocument/2006/relationships/customXml" Target="../ink/ink1489.xml"/><Relationship Id="rId26" Type="http://schemas.openxmlformats.org/officeDocument/2006/relationships/customXml" Target="../ink/ink1397.xml"/><Relationship Id="rId231" Type="http://schemas.openxmlformats.org/officeDocument/2006/relationships/image" Target="../media/image1367.png"/><Relationship Id="rId252" Type="http://schemas.openxmlformats.org/officeDocument/2006/relationships/customXml" Target="../ink/ink1510.xml"/><Relationship Id="rId273" Type="http://schemas.openxmlformats.org/officeDocument/2006/relationships/image" Target="../media/image1388.png"/><Relationship Id="rId294" Type="http://schemas.openxmlformats.org/officeDocument/2006/relationships/customXml" Target="../ink/ink1531.xml"/><Relationship Id="rId308" Type="http://schemas.openxmlformats.org/officeDocument/2006/relationships/customXml" Target="../ink/ink1538.xml"/><Relationship Id="rId329" Type="http://schemas.openxmlformats.org/officeDocument/2006/relationships/image" Target="../media/image1416.png"/><Relationship Id="rId47" Type="http://schemas.openxmlformats.org/officeDocument/2006/relationships/image" Target="../media/image12750.png"/><Relationship Id="rId68" Type="http://schemas.openxmlformats.org/officeDocument/2006/relationships/customXml" Target="../ink/ink1418.xml"/><Relationship Id="rId89" Type="http://schemas.openxmlformats.org/officeDocument/2006/relationships/image" Target="../media/image12960.png"/><Relationship Id="rId112" Type="http://schemas.openxmlformats.org/officeDocument/2006/relationships/customXml" Target="../ink/ink1440.xml"/><Relationship Id="rId133" Type="http://schemas.openxmlformats.org/officeDocument/2006/relationships/image" Target="../media/image13180.png"/><Relationship Id="rId154" Type="http://schemas.openxmlformats.org/officeDocument/2006/relationships/customXml" Target="../ink/ink1461.xml"/><Relationship Id="rId175" Type="http://schemas.openxmlformats.org/officeDocument/2006/relationships/image" Target="../media/image1339.png"/><Relationship Id="rId340" Type="http://schemas.openxmlformats.org/officeDocument/2006/relationships/customXml" Target="../ink/ink1554.xml"/><Relationship Id="rId361" Type="http://schemas.openxmlformats.org/officeDocument/2006/relationships/image" Target="../media/image1432.png"/><Relationship Id="rId196" Type="http://schemas.openxmlformats.org/officeDocument/2006/relationships/customXml" Target="../ink/ink1482.xml"/><Relationship Id="rId200" Type="http://schemas.openxmlformats.org/officeDocument/2006/relationships/customXml" Target="../ink/ink1484.xml"/><Relationship Id="rId16" Type="http://schemas.openxmlformats.org/officeDocument/2006/relationships/customXml" Target="../ink/ink1392.xml"/><Relationship Id="rId221" Type="http://schemas.openxmlformats.org/officeDocument/2006/relationships/image" Target="../media/image1362.png"/><Relationship Id="rId242" Type="http://schemas.openxmlformats.org/officeDocument/2006/relationships/customXml" Target="../ink/ink1505.xml"/><Relationship Id="rId263" Type="http://schemas.openxmlformats.org/officeDocument/2006/relationships/image" Target="../media/image1383.png"/><Relationship Id="rId284" Type="http://schemas.openxmlformats.org/officeDocument/2006/relationships/customXml" Target="../ink/ink1526.xml"/><Relationship Id="rId319" Type="http://schemas.openxmlformats.org/officeDocument/2006/relationships/image" Target="../media/image1411.png"/><Relationship Id="rId37" Type="http://schemas.openxmlformats.org/officeDocument/2006/relationships/image" Target="../media/image12700.png"/><Relationship Id="rId58" Type="http://schemas.openxmlformats.org/officeDocument/2006/relationships/customXml" Target="../ink/ink1413.xml"/><Relationship Id="rId79" Type="http://schemas.openxmlformats.org/officeDocument/2006/relationships/image" Target="../media/image12910.png"/><Relationship Id="rId102" Type="http://schemas.openxmlformats.org/officeDocument/2006/relationships/customXml" Target="../ink/ink1435.xml"/><Relationship Id="rId123" Type="http://schemas.openxmlformats.org/officeDocument/2006/relationships/image" Target="../media/image13130.png"/><Relationship Id="rId144" Type="http://schemas.openxmlformats.org/officeDocument/2006/relationships/customXml" Target="../ink/ink1456.xml"/><Relationship Id="rId330" Type="http://schemas.openxmlformats.org/officeDocument/2006/relationships/customXml" Target="../ink/ink1549.xml"/><Relationship Id="rId90" Type="http://schemas.openxmlformats.org/officeDocument/2006/relationships/customXml" Target="../ink/ink1429.xml"/><Relationship Id="rId165" Type="http://schemas.openxmlformats.org/officeDocument/2006/relationships/image" Target="../media/image1334.png"/><Relationship Id="rId186" Type="http://schemas.openxmlformats.org/officeDocument/2006/relationships/customXml" Target="../ink/ink1477.xml"/><Relationship Id="rId351" Type="http://schemas.openxmlformats.org/officeDocument/2006/relationships/image" Target="../media/image1427.png"/><Relationship Id="rId211" Type="http://schemas.openxmlformats.org/officeDocument/2006/relationships/image" Target="../media/image1357.png"/><Relationship Id="rId232" Type="http://schemas.openxmlformats.org/officeDocument/2006/relationships/customXml" Target="../ink/ink1500.xml"/><Relationship Id="rId253" Type="http://schemas.openxmlformats.org/officeDocument/2006/relationships/image" Target="../media/image1378.png"/><Relationship Id="rId274" Type="http://schemas.openxmlformats.org/officeDocument/2006/relationships/customXml" Target="../ink/ink1521.xml"/><Relationship Id="rId295" Type="http://schemas.openxmlformats.org/officeDocument/2006/relationships/image" Target="../media/image1399.png"/><Relationship Id="rId309" Type="http://schemas.openxmlformats.org/officeDocument/2006/relationships/image" Target="../media/image1406.png"/><Relationship Id="rId27" Type="http://schemas.openxmlformats.org/officeDocument/2006/relationships/image" Target="../media/image12650.png"/><Relationship Id="rId48" Type="http://schemas.openxmlformats.org/officeDocument/2006/relationships/customXml" Target="../ink/ink1408.xml"/><Relationship Id="rId69" Type="http://schemas.openxmlformats.org/officeDocument/2006/relationships/image" Target="../media/image12860.png"/><Relationship Id="rId113" Type="http://schemas.openxmlformats.org/officeDocument/2006/relationships/image" Target="../media/image13080.png"/><Relationship Id="rId134" Type="http://schemas.openxmlformats.org/officeDocument/2006/relationships/customXml" Target="../ink/ink1451.xml"/><Relationship Id="rId320" Type="http://schemas.openxmlformats.org/officeDocument/2006/relationships/customXml" Target="../ink/ink1544.xml"/><Relationship Id="rId80" Type="http://schemas.openxmlformats.org/officeDocument/2006/relationships/customXml" Target="../ink/ink1424.xml"/><Relationship Id="rId155" Type="http://schemas.openxmlformats.org/officeDocument/2006/relationships/image" Target="../media/image13290.png"/><Relationship Id="rId176" Type="http://schemas.openxmlformats.org/officeDocument/2006/relationships/customXml" Target="../ink/ink1472.xml"/><Relationship Id="rId197" Type="http://schemas.openxmlformats.org/officeDocument/2006/relationships/image" Target="../media/image1350.png"/><Relationship Id="rId341" Type="http://schemas.openxmlformats.org/officeDocument/2006/relationships/image" Target="../media/image1422.png"/><Relationship Id="rId362" Type="http://schemas.openxmlformats.org/officeDocument/2006/relationships/customXml" Target="../ink/ink1565.xml"/><Relationship Id="rId201" Type="http://schemas.openxmlformats.org/officeDocument/2006/relationships/image" Target="../media/image1352.png"/><Relationship Id="rId222" Type="http://schemas.openxmlformats.org/officeDocument/2006/relationships/customXml" Target="../ink/ink1495.xml"/><Relationship Id="rId243" Type="http://schemas.openxmlformats.org/officeDocument/2006/relationships/image" Target="../media/image1373.png"/><Relationship Id="rId264" Type="http://schemas.openxmlformats.org/officeDocument/2006/relationships/customXml" Target="../ink/ink1516.xml"/><Relationship Id="rId285" Type="http://schemas.openxmlformats.org/officeDocument/2006/relationships/image" Target="../media/image1394.png"/><Relationship Id="rId17" Type="http://schemas.openxmlformats.org/officeDocument/2006/relationships/image" Target="../media/image12600.png"/><Relationship Id="rId38" Type="http://schemas.openxmlformats.org/officeDocument/2006/relationships/customXml" Target="../ink/ink1403.xml"/><Relationship Id="rId59" Type="http://schemas.openxmlformats.org/officeDocument/2006/relationships/image" Target="../media/image12810.png"/><Relationship Id="rId103" Type="http://schemas.openxmlformats.org/officeDocument/2006/relationships/image" Target="../media/image13030.png"/><Relationship Id="rId124" Type="http://schemas.openxmlformats.org/officeDocument/2006/relationships/customXml" Target="../ink/ink1446.xml"/><Relationship Id="rId310" Type="http://schemas.openxmlformats.org/officeDocument/2006/relationships/customXml" Target="../ink/ink1539.xml"/><Relationship Id="rId70" Type="http://schemas.openxmlformats.org/officeDocument/2006/relationships/customXml" Target="../ink/ink1419.xml"/><Relationship Id="rId91" Type="http://schemas.openxmlformats.org/officeDocument/2006/relationships/image" Target="../media/image12970.png"/><Relationship Id="rId145" Type="http://schemas.openxmlformats.org/officeDocument/2006/relationships/image" Target="../media/image13240.png"/><Relationship Id="rId166" Type="http://schemas.openxmlformats.org/officeDocument/2006/relationships/customXml" Target="../ink/ink1467.xml"/><Relationship Id="rId187" Type="http://schemas.openxmlformats.org/officeDocument/2006/relationships/image" Target="../media/image1345.png"/><Relationship Id="rId331" Type="http://schemas.openxmlformats.org/officeDocument/2006/relationships/image" Target="../media/image1417.png"/><Relationship Id="rId352" Type="http://schemas.openxmlformats.org/officeDocument/2006/relationships/customXml" Target="../ink/ink1560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90.xml"/><Relationship Id="rId233" Type="http://schemas.openxmlformats.org/officeDocument/2006/relationships/image" Target="../media/image1368.png"/><Relationship Id="rId254" Type="http://schemas.openxmlformats.org/officeDocument/2006/relationships/customXml" Target="../ink/ink1511.xml"/><Relationship Id="rId28" Type="http://schemas.openxmlformats.org/officeDocument/2006/relationships/customXml" Target="../ink/ink1398.xml"/><Relationship Id="rId49" Type="http://schemas.openxmlformats.org/officeDocument/2006/relationships/image" Target="../media/image12760.png"/><Relationship Id="rId114" Type="http://schemas.openxmlformats.org/officeDocument/2006/relationships/customXml" Target="../ink/ink1441.xml"/><Relationship Id="rId275" Type="http://schemas.openxmlformats.org/officeDocument/2006/relationships/image" Target="../media/image1389.png"/><Relationship Id="rId296" Type="http://schemas.openxmlformats.org/officeDocument/2006/relationships/customXml" Target="../ink/ink1532.xml"/><Relationship Id="rId300" Type="http://schemas.openxmlformats.org/officeDocument/2006/relationships/customXml" Target="../ink/ink1534.xml"/><Relationship Id="rId60" Type="http://schemas.openxmlformats.org/officeDocument/2006/relationships/customXml" Target="../ink/ink1414.xml"/><Relationship Id="rId81" Type="http://schemas.openxmlformats.org/officeDocument/2006/relationships/image" Target="../media/image12920.png"/><Relationship Id="rId135" Type="http://schemas.openxmlformats.org/officeDocument/2006/relationships/image" Target="../media/image13190.png"/><Relationship Id="rId156" Type="http://schemas.openxmlformats.org/officeDocument/2006/relationships/customXml" Target="../ink/ink1462.xml"/><Relationship Id="rId177" Type="http://schemas.openxmlformats.org/officeDocument/2006/relationships/image" Target="../media/image1340.png"/><Relationship Id="rId198" Type="http://schemas.openxmlformats.org/officeDocument/2006/relationships/customXml" Target="../ink/ink1483.xml"/><Relationship Id="rId321" Type="http://schemas.openxmlformats.org/officeDocument/2006/relationships/image" Target="../media/image1412.png"/><Relationship Id="rId342" Type="http://schemas.openxmlformats.org/officeDocument/2006/relationships/customXml" Target="../ink/ink1555.xml"/><Relationship Id="rId363" Type="http://schemas.openxmlformats.org/officeDocument/2006/relationships/image" Target="../media/image1433.png"/><Relationship Id="rId202" Type="http://schemas.openxmlformats.org/officeDocument/2006/relationships/customXml" Target="../ink/ink1485.xml"/><Relationship Id="rId223" Type="http://schemas.openxmlformats.org/officeDocument/2006/relationships/image" Target="../media/image1363.png"/><Relationship Id="rId244" Type="http://schemas.openxmlformats.org/officeDocument/2006/relationships/customXml" Target="../ink/ink1506.xml"/><Relationship Id="rId18" Type="http://schemas.openxmlformats.org/officeDocument/2006/relationships/customXml" Target="../ink/ink1393.xml"/><Relationship Id="rId39" Type="http://schemas.openxmlformats.org/officeDocument/2006/relationships/image" Target="../media/image12710.png"/><Relationship Id="rId265" Type="http://schemas.openxmlformats.org/officeDocument/2006/relationships/image" Target="../media/image1384.png"/><Relationship Id="rId286" Type="http://schemas.openxmlformats.org/officeDocument/2006/relationships/customXml" Target="../ink/ink1527.xml"/><Relationship Id="rId50" Type="http://schemas.openxmlformats.org/officeDocument/2006/relationships/customXml" Target="../ink/ink1409.xml"/><Relationship Id="rId104" Type="http://schemas.openxmlformats.org/officeDocument/2006/relationships/customXml" Target="../ink/ink1436.xml"/><Relationship Id="rId125" Type="http://schemas.openxmlformats.org/officeDocument/2006/relationships/image" Target="../media/image13140.png"/><Relationship Id="rId146" Type="http://schemas.openxmlformats.org/officeDocument/2006/relationships/customXml" Target="../ink/ink1457.xml"/><Relationship Id="rId167" Type="http://schemas.openxmlformats.org/officeDocument/2006/relationships/image" Target="../media/image1335.png"/><Relationship Id="rId188" Type="http://schemas.openxmlformats.org/officeDocument/2006/relationships/customXml" Target="../ink/ink1478.xml"/><Relationship Id="rId311" Type="http://schemas.openxmlformats.org/officeDocument/2006/relationships/image" Target="../media/image1407.png"/><Relationship Id="rId332" Type="http://schemas.openxmlformats.org/officeDocument/2006/relationships/customXml" Target="../ink/ink1550.xml"/><Relationship Id="rId353" Type="http://schemas.openxmlformats.org/officeDocument/2006/relationships/image" Target="../media/image1428.png"/><Relationship Id="rId71" Type="http://schemas.openxmlformats.org/officeDocument/2006/relationships/image" Target="../media/image12870.png"/><Relationship Id="rId92" Type="http://schemas.openxmlformats.org/officeDocument/2006/relationships/customXml" Target="../ink/ink1430.xml"/><Relationship Id="rId213" Type="http://schemas.openxmlformats.org/officeDocument/2006/relationships/image" Target="../media/image1358.png"/><Relationship Id="rId234" Type="http://schemas.openxmlformats.org/officeDocument/2006/relationships/customXml" Target="../ink/ink1501.xml"/><Relationship Id="rId2" Type="http://schemas.openxmlformats.org/officeDocument/2006/relationships/customXml" Target="../ink/ink1385.xml"/><Relationship Id="rId29" Type="http://schemas.openxmlformats.org/officeDocument/2006/relationships/image" Target="../media/image12660.png"/><Relationship Id="rId255" Type="http://schemas.openxmlformats.org/officeDocument/2006/relationships/image" Target="../media/image1379.png"/><Relationship Id="rId276" Type="http://schemas.openxmlformats.org/officeDocument/2006/relationships/customXml" Target="../ink/ink1522.xml"/><Relationship Id="rId297" Type="http://schemas.openxmlformats.org/officeDocument/2006/relationships/image" Target="../media/image1400.png"/><Relationship Id="rId40" Type="http://schemas.openxmlformats.org/officeDocument/2006/relationships/customXml" Target="../ink/ink1404.xml"/><Relationship Id="rId115" Type="http://schemas.openxmlformats.org/officeDocument/2006/relationships/image" Target="../media/image13090.png"/><Relationship Id="rId136" Type="http://schemas.openxmlformats.org/officeDocument/2006/relationships/customXml" Target="../ink/ink1452.xml"/><Relationship Id="rId157" Type="http://schemas.openxmlformats.org/officeDocument/2006/relationships/image" Target="../media/image13300.png"/><Relationship Id="rId178" Type="http://schemas.openxmlformats.org/officeDocument/2006/relationships/customXml" Target="../ink/ink1473.xml"/><Relationship Id="rId301" Type="http://schemas.openxmlformats.org/officeDocument/2006/relationships/image" Target="../media/image1402.png"/><Relationship Id="rId322" Type="http://schemas.openxmlformats.org/officeDocument/2006/relationships/customXml" Target="../ink/ink1545.xml"/><Relationship Id="rId343" Type="http://schemas.openxmlformats.org/officeDocument/2006/relationships/image" Target="../media/image1423.png"/><Relationship Id="rId364" Type="http://schemas.openxmlformats.org/officeDocument/2006/relationships/customXml" Target="../ink/ink1566.xml"/><Relationship Id="rId61" Type="http://schemas.openxmlformats.org/officeDocument/2006/relationships/image" Target="../media/image12820.png"/><Relationship Id="rId82" Type="http://schemas.openxmlformats.org/officeDocument/2006/relationships/customXml" Target="../ink/ink1425.xml"/><Relationship Id="rId199" Type="http://schemas.openxmlformats.org/officeDocument/2006/relationships/image" Target="../media/image1351.png"/><Relationship Id="rId203" Type="http://schemas.openxmlformats.org/officeDocument/2006/relationships/image" Target="../media/image1353.png"/><Relationship Id="rId19" Type="http://schemas.openxmlformats.org/officeDocument/2006/relationships/image" Target="../media/image12610.png"/><Relationship Id="rId224" Type="http://schemas.openxmlformats.org/officeDocument/2006/relationships/customXml" Target="../ink/ink1496.xml"/><Relationship Id="rId245" Type="http://schemas.openxmlformats.org/officeDocument/2006/relationships/image" Target="../media/image1374.png"/><Relationship Id="rId266" Type="http://schemas.openxmlformats.org/officeDocument/2006/relationships/customXml" Target="../ink/ink1517.xml"/><Relationship Id="rId287" Type="http://schemas.openxmlformats.org/officeDocument/2006/relationships/image" Target="../media/image1395.png"/><Relationship Id="rId30" Type="http://schemas.openxmlformats.org/officeDocument/2006/relationships/customXml" Target="../ink/ink1399.xml"/><Relationship Id="rId105" Type="http://schemas.openxmlformats.org/officeDocument/2006/relationships/image" Target="../media/image13040.png"/><Relationship Id="rId126" Type="http://schemas.openxmlformats.org/officeDocument/2006/relationships/customXml" Target="../ink/ink1447.xml"/><Relationship Id="rId147" Type="http://schemas.openxmlformats.org/officeDocument/2006/relationships/image" Target="../media/image13250.png"/><Relationship Id="rId168" Type="http://schemas.openxmlformats.org/officeDocument/2006/relationships/customXml" Target="../ink/ink1468.xml"/><Relationship Id="rId312" Type="http://schemas.openxmlformats.org/officeDocument/2006/relationships/customXml" Target="../ink/ink1540.xml"/><Relationship Id="rId333" Type="http://schemas.openxmlformats.org/officeDocument/2006/relationships/image" Target="../media/image1418.png"/><Relationship Id="rId354" Type="http://schemas.openxmlformats.org/officeDocument/2006/relationships/customXml" Target="../ink/ink1561.xml"/><Relationship Id="rId51" Type="http://schemas.openxmlformats.org/officeDocument/2006/relationships/image" Target="../media/image12770.png"/><Relationship Id="rId72" Type="http://schemas.openxmlformats.org/officeDocument/2006/relationships/customXml" Target="../ink/ink1420.xml"/><Relationship Id="rId93" Type="http://schemas.openxmlformats.org/officeDocument/2006/relationships/image" Target="../media/image12980.png"/><Relationship Id="rId189" Type="http://schemas.openxmlformats.org/officeDocument/2006/relationships/image" Target="../media/image1346.png"/><Relationship Id="rId3" Type="http://schemas.openxmlformats.org/officeDocument/2006/relationships/image" Target="../media/image12530.png"/><Relationship Id="rId214" Type="http://schemas.openxmlformats.org/officeDocument/2006/relationships/customXml" Target="../ink/ink1491.xml"/><Relationship Id="rId235" Type="http://schemas.openxmlformats.org/officeDocument/2006/relationships/image" Target="../media/image1369.png"/><Relationship Id="rId256" Type="http://schemas.openxmlformats.org/officeDocument/2006/relationships/customXml" Target="../ink/ink1512.xml"/><Relationship Id="rId277" Type="http://schemas.openxmlformats.org/officeDocument/2006/relationships/image" Target="../media/image1390.png"/><Relationship Id="rId298" Type="http://schemas.openxmlformats.org/officeDocument/2006/relationships/customXml" Target="../ink/ink1533.xml"/><Relationship Id="rId116" Type="http://schemas.openxmlformats.org/officeDocument/2006/relationships/customXml" Target="../ink/ink1442.xml"/><Relationship Id="rId137" Type="http://schemas.openxmlformats.org/officeDocument/2006/relationships/image" Target="../media/image13200.png"/><Relationship Id="rId158" Type="http://schemas.openxmlformats.org/officeDocument/2006/relationships/customXml" Target="../ink/ink1463.xml"/><Relationship Id="rId302" Type="http://schemas.openxmlformats.org/officeDocument/2006/relationships/customXml" Target="../ink/ink1535.xml"/><Relationship Id="rId323" Type="http://schemas.openxmlformats.org/officeDocument/2006/relationships/image" Target="../media/image1413.png"/><Relationship Id="rId344" Type="http://schemas.openxmlformats.org/officeDocument/2006/relationships/customXml" Target="../ink/ink1556.xml"/><Relationship Id="rId20" Type="http://schemas.openxmlformats.org/officeDocument/2006/relationships/customXml" Target="../ink/ink1394.xml"/><Relationship Id="rId41" Type="http://schemas.openxmlformats.org/officeDocument/2006/relationships/image" Target="../media/image12720.png"/><Relationship Id="rId62" Type="http://schemas.openxmlformats.org/officeDocument/2006/relationships/customXml" Target="../ink/ink1415.xml"/><Relationship Id="rId83" Type="http://schemas.openxmlformats.org/officeDocument/2006/relationships/image" Target="../media/image12930.png"/><Relationship Id="rId179" Type="http://schemas.openxmlformats.org/officeDocument/2006/relationships/image" Target="../media/image1341.png"/><Relationship Id="rId365" Type="http://schemas.openxmlformats.org/officeDocument/2006/relationships/image" Target="../media/image1434.png"/><Relationship Id="rId190" Type="http://schemas.openxmlformats.org/officeDocument/2006/relationships/customXml" Target="../ink/ink1479.xml"/><Relationship Id="rId204" Type="http://schemas.openxmlformats.org/officeDocument/2006/relationships/customXml" Target="../ink/ink1486.xml"/><Relationship Id="rId225" Type="http://schemas.openxmlformats.org/officeDocument/2006/relationships/image" Target="../media/image1364.png"/><Relationship Id="rId246" Type="http://schemas.openxmlformats.org/officeDocument/2006/relationships/customXml" Target="../ink/ink1507.xml"/><Relationship Id="rId267" Type="http://schemas.openxmlformats.org/officeDocument/2006/relationships/image" Target="../media/image1385.png"/><Relationship Id="rId288" Type="http://schemas.openxmlformats.org/officeDocument/2006/relationships/customXml" Target="../ink/ink1528.xml"/><Relationship Id="rId106" Type="http://schemas.openxmlformats.org/officeDocument/2006/relationships/customXml" Target="../ink/ink1437.xml"/><Relationship Id="rId127" Type="http://schemas.openxmlformats.org/officeDocument/2006/relationships/image" Target="../media/image13150.png"/><Relationship Id="rId313" Type="http://schemas.openxmlformats.org/officeDocument/2006/relationships/image" Target="../media/image1408.png"/><Relationship Id="rId10" Type="http://schemas.openxmlformats.org/officeDocument/2006/relationships/customXml" Target="../ink/ink1389.xml"/><Relationship Id="rId31" Type="http://schemas.openxmlformats.org/officeDocument/2006/relationships/image" Target="../media/image12670.png"/><Relationship Id="rId52" Type="http://schemas.openxmlformats.org/officeDocument/2006/relationships/customXml" Target="../ink/ink1410.xml"/><Relationship Id="rId73" Type="http://schemas.openxmlformats.org/officeDocument/2006/relationships/image" Target="../media/image12880.png"/><Relationship Id="rId94" Type="http://schemas.openxmlformats.org/officeDocument/2006/relationships/customXml" Target="../ink/ink1431.xml"/><Relationship Id="rId148" Type="http://schemas.openxmlformats.org/officeDocument/2006/relationships/customXml" Target="../ink/ink1458.xml"/><Relationship Id="rId169" Type="http://schemas.openxmlformats.org/officeDocument/2006/relationships/image" Target="../media/image1336.png"/><Relationship Id="rId334" Type="http://schemas.openxmlformats.org/officeDocument/2006/relationships/customXml" Target="../ink/ink1551.xml"/><Relationship Id="rId355" Type="http://schemas.openxmlformats.org/officeDocument/2006/relationships/image" Target="../media/image1429.png"/><Relationship Id="rId4" Type="http://schemas.openxmlformats.org/officeDocument/2006/relationships/customXml" Target="../ink/ink1386.xml"/><Relationship Id="rId180" Type="http://schemas.openxmlformats.org/officeDocument/2006/relationships/customXml" Target="../ink/ink1474.xml"/><Relationship Id="rId215" Type="http://schemas.openxmlformats.org/officeDocument/2006/relationships/image" Target="../media/image1359.png"/><Relationship Id="rId236" Type="http://schemas.openxmlformats.org/officeDocument/2006/relationships/customXml" Target="../ink/ink1502.xml"/><Relationship Id="rId257" Type="http://schemas.openxmlformats.org/officeDocument/2006/relationships/image" Target="../media/image1380.png"/><Relationship Id="rId278" Type="http://schemas.openxmlformats.org/officeDocument/2006/relationships/customXml" Target="../ink/ink1523.xml"/><Relationship Id="rId303" Type="http://schemas.openxmlformats.org/officeDocument/2006/relationships/image" Target="../media/image1403.png"/><Relationship Id="rId42" Type="http://schemas.openxmlformats.org/officeDocument/2006/relationships/customXml" Target="../ink/ink1405.xml"/><Relationship Id="rId84" Type="http://schemas.openxmlformats.org/officeDocument/2006/relationships/customXml" Target="../ink/ink1426.xml"/><Relationship Id="rId138" Type="http://schemas.openxmlformats.org/officeDocument/2006/relationships/customXml" Target="../ink/ink1453.xml"/><Relationship Id="rId345" Type="http://schemas.openxmlformats.org/officeDocument/2006/relationships/image" Target="../media/image1424.png"/><Relationship Id="rId191" Type="http://schemas.openxmlformats.org/officeDocument/2006/relationships/image" Target="../media/image1347.png"/><Relationship Id="rId205" Type="http://schemas.openxmlformats.org/officeDocument/2006/relationships/image" Target="../media/image1354.png"/><Relationship Id="rId247" Type="http://schemas.openxmlformats.org/officeDocument/2006/relationships/image" Target="../media/image1375.png"/><Relationship Id="rId107" Type="http://schemas.openxmlformats.org/officeDocument/2006/relationships/image" Target="../media/image13050.png"/><Relationship Id="rId289" Type="http://schemas.openxmlformats.org/officeDocument/2006/relationships/image" Target="../media/image1396.png"/><Relationship Id="rId11" Type="http://schemas.openxmlformats.org/officeDocument/2006/relationships/image" Target="../media/image12570.png"/><Relationship Id="rId53" Type="http://schemas.openxmlformats.org/officeDocument/2006/relationships/image" Target="../media/image12780.png"/><Relationship Id="rId149" Type="http://schemas.openxmlformats.org/officeDocument/2006/relationships/image" Target="../media/image13260.png"/><Relationship Id="rId314" Type="http://schemas.openxmlformats.org/officeDocument/2006/relationships/customXml" Target="../ink/ink1541.xml"/><Relationship Id="rId356" Type="http://schemas.openxmlformats.org/officeDocument/2006/relationships/customXml" Target="../ink/ink1562.xml"/><Relationship Id="rId95" Type="http://schemas.openxmlformats.org/officeDocument/2006/relationships/image" Target="../media/image12990.png"/><Relationship Id="rId160" Type="http://schemas.openxmlformats.org/officeDocument/2006/relationships/customXml" Target="../ink/ink1464.xml"/><Relationship Id="rId216" Type="http://schemas.openxmlformats.org/officeDocument/2006/relationships/customXml" Target="../ink/ink1492.xml"/><Relationship Id="rId258" Type="http://schemas.openxmlformats.org/officeDocument/2006/relationships/customXml" Target="../ink/ink1513.xml"/><Relationship Id="rId22" Type="http://schemas.openxmlformats.org/officeDocument/2006/relationships/customXml" Target="../ink/ink1395.xml"/><Relationship Id="rId64" Type="http://schemas.openxmlformats.org/officeDocument/2006/relationships/customXml" Target="../ink/ink1416.xml"/><Relationship Id="rId118" Type="http://schemas.openxmlformats.org/officeDocument/2006/relationships/customXml" Target="../ink/ink1443.xml"/><Relationship Id="rId325" Type="http://schemas.openxmlformats.org/officeDocument/2006/relationships/image" Target="../media/image1414.png"/><Relationship Id="rId367" Type="http://schemas.openxmlformats.org/officeDocument/2006/relationships/image" Target="../media/image1435.png"/><Relationship Id="rId171" Type="http://schemas.openxmlformats.org/officeDocument/2006/relationships/image" Target="../media/image1337.png"/><Relationship Id="rId227" Type="http://schemas.openxmlformats.org/officeDocument/2006/relationships/image" Target="../media/image1365.png"/><Relationship Id="rId269" Type="http://schemas.openxmlformats.org/officeDocument/2006/relationships/image" Target="../media/image1386.png"/><Relationship Id="rId33" Type="http://schemas.openxmlformats.org/officeDocument/2006/relationships/image" Target="../media/image12680.png"/><Relationship Id="rId129" Type="http://schemas.openxmlformats.org/officeDocument/2006/relationships/image" Target="../media/image13160.png"/><Relationship Id="rId280" Type="http://schemas.openxmlformats.org/officeDocument/2006/relationships/customXml" Target="../ink/ink1524.xml"/><Relationship Id="rId336" Type="http://schemas.openxmlformats.org/officeDocument/2006/relationships/customXml" Target="../ink/ink1552.xml"/><Relationship Id="rId75" Type="http://schemas.openxmlformats.org/officeDocument/2006/relationships/image" Target="../media/image12890.png"/><Relationship Id="rId140" Type="http://schemas.openxmlformats.org/officeDocument/2006/relationships/customXml" Target="../ink/ink1454.xml"/><Relationship Id="rId182" Type="http://schemas.openxmlformats.org/officeDocument/2006/relationships/customXml" Target="../ink/ink1475.xml"/><Relationship Id="rId6" Type="http://schemas.openxmlformats.org/officeDocument/2006/relationships/customXml" Target="../ink/ink1387.xml"/><Relationship Id="rId238" Type="http://schemas.openxmlformats.org/officeDocument/2006/relationships/customXml" Target="../ink/ink1503.xml"/><Relationship Id="rId291" Type="http://schemas.openxmlformats.org/officeDocument/2006/relationships/image" Target="../media/image1397.png"/><Relationship Id="rId305" Type="http://schemas.openxmlformats.org/officeDocument/2006/relationships/image" Target="../media/image1404.png"/><Relationship Id="rId347" Type="http://schemas.openxmlformats.org/officeDocument/2006/relationships/image" Target="../media/image1425.png"/><Relationship Id="rId44" Type="http://schemas.openxmlformats.org/officeDocument/2006/relationships/customXml" Target="../ink/ink1406.xml"/><Relationship Id="rId86" Type="http://schemas.openxmlformats.org/officeDocument/2006/relationships/customXml" Target="../ink/ink1427.xml"/><Relationship Id="rId151" Type="http://schemas.openxmlformats.org/officeDocument/2006/relationships/image" Target="../media/image13270.png"/><Relationship Id="rId193" Type="http://schemas.openxmlformats.org/officeDocument/2006/relationships/image" Target="../media/image1348.png"/><Relationship Id="rId207" Type="http://schemas.openxmlformats.org/officeDocument/2006/relationships/image" Target="../media/image1355.png"/><Relationship Id="rId249" Type="http://schemas.openxmlformats.org/officeDocument/2006/relationships/image" Target="../media/image1376.png"/><Relationship Id="rId13" Type="http://schemas.openxmlformats.org/officeDocument/2006/relationships/image" Target="../media/image12580.png"/><Relationship Id="rId109" Type="http://schemas.openxmlformats.org/officeDocument/2006/relationships/image" Target="../media/image13060.png"/><Relationship Id="rId260" Type="http://schemas.openxmlformats.org/officeDocument/2006/relationships/customXml" Target="../ink/ink1514.xml"/><Relationship Id="rId316" Type="http://schemas.openxmlformats.org/officeDocument/2006/relationships/customXml" Target="../ink/ink1542.xml"/><Relationship Id="rId55" Type="http://schemas.openxmlformats.org/officeDocument/2006/relationships/image" Target="../media/image12790.png"/><Relationship Id="rId97" Type="http://schemas.openxmlformats.org/officeDocument/2006/relationships/image" Target="../media/image13000.png"/><Relationship Id="rId120" Type="http://schemas.openxmlformats.org/officeDocument/2006/relationships/customXml" Target="../ink/ink1444.xml"/><Relationship Id="rId358" Type="http://schemas.openxmlformats.org/officeDocument/2006/relationships/customXml" Target="../ink/ink1563.xml"/><Relationship Id="rId162" Type="http://schemas.openxmlformats.org/officeDocument/2006/relationships/customXml" Target="../ink/ink1465.xml"/><Relationship Id="rId218" Type="http://schemas.openxmlformats.org/officeDocument/2006/relationships/customXml" Target="../ink/ink1493.xml"/><Relationship Id="rId271" Type="http://schemas.openxmlformats.org/officeDocument/2006/relationships/image" Target="../media/image1387.png"/><Relationship Id="rId24" Type="http://schemas.openxmlformats.org/officeDocument/2006/relationships/customXml" Target="../ink/ink1396.xml"/><Relationship Id="rId66" Type="http://schemas.openxmlformats.org/officeDocument/2006/relationships/customXml" Target="../ink/ink1417.xml"/><Relationship Id="rId131" Type="http://schemas.openxmlformats.org/officeDocument/2006/relationships/image" Target="../media/image13170.png"/><Relationship Id="rId327" Type="http://schemas.openxmlformats.org/officeDocument/2006/relationships/image" Target="../media/image1415.png"/><Relationship Id="rId369" Type="http://schemas.openxmlformats.org/officeDocument/2006/relationships/image" Target="../media/image1436.png"/><Relationship Id="rId173" Type="http://schemas.openxmlformats.org/officeDocument/2006/relationships/image" Target="../media/image1338.png"/><Relationship Id="rId229" Type="http://schemas.openxmlformats.org/officeDocument/2006/relationships/image" Target="../media/image1366.png"/><Relationship Id="rId240" Type="http://schemas.openxmlformats.org/officeDocument/2006/relationships/customXml" Target="../ink/ink1504.xml"/><Relationship Id="rId35" Type="http://schemas.openxmlformats.org/officeDocument/2006/relationships/image" Target="../media/image12690.png"/><Relationship Id="rId77" Type="http://schemas.openxmlformats.org/officeDocument/2006/relationships/image" Target="../media/image12900.png"/><Relationship Id="rId100" Type="http://schemas.openxmlformats.org/officeDocument/2006/relationships/customXml" Target="../ink/ink1434.xml"/><Relationship Id="rId282" Type="http://schemas.openxmlformats.org/officeDocument/2006/relationships/customXml" Target="../ink/ink1525.xml"/><Relationship Id="rId338" Type="http://schemas.openxmlformats.org/officeDocument/2006/relationships/customXml" Target="../ink/ink1553.xml"/><Relationship Id="rId8" Type="http://schemas.openxmlformats.org/officeDocument/2006/relationships/customXml" Target="../ink/ink1388.xml"/><Relationship Id="rId142" Type="http://schemas.openxmlformats.org/officeDocument/2006/relationships/customXml" Target="../ink/ink1455.xml"/><Relationship Id="rId184" Type="http://schemas.openxmlformats.org/officeDocument/2006/relationships/customXml" Target="../ink/ink1476.xml"/><Relationship Id="rId251" Type="http://schemas.openxmlformats.org/officeDocument/2006/relationships/image" Target="../media/image1377.png"/><Relationship Id="rId46" Type="http://schemas.openxmlformats.org/officeDocument/2006/relationships/customXml" Target="../ink/ink1407.xml"/><Relationship Id="rId293" Type="http://schemas.openxmlformats.org/officeDocument/2006/relationships/image" Target="../media/image1398.png"/><Relationship Id="rId307" Type="http://schemas.openxmlformats.org/officeDocument/2006/relationships/image" Target="../media/image1405.png"/><Relationship Id="rId349" Type="http://schemas.openxmlformats.org/officeDocument/2006/relationships/image" Target="../media/image1426.png"/><Relationship Id="rId88" Type="http://schemas.openxmlformats.org/officeDocument/2006/relationships/customXml" Target="../ink/ink1428.xml"/><Relationship Id="rId111" Type="http://schemas.openxmlformats.org/officeDocument/2006/relationships/image" Target="../media/image13070.png"/><Relationship Id="rId153" Type="http://schemas.openxmlformats.org/officeDocument/2006/relationships/image" Target="../media/image13280.png"/><Relationship Id="rId195" Type="http://schemas.openxmlformats.org/officeDocument/2006/relationships/image" Target="../media/image1349.png"/><Relationship Id="rId209" Type="http://schemas.openxmlformats.org/officeDocument/2006/relationships/image" Target="../media/image1356.png"/><Relationship Id="rId360" Type="http://schemas.openxmlformats.org/officeDocument/2006/relationships/customXml" Target="../ink/ink1564.xml"/><Relationship Id="rId220" Type="http://schemas.openxmlformats.org/officeDocument/2006/relationships/customXml" Target="../ink/ink1494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92.png"/><Relationship Id="rId299" Type="http://schemas.openxmlformats.org/officeDocument/2006/relationships/image" Target="../media/image1583.png"/><Relationship Id="rId21" Type="http://schemas.openxmlformats.org/officeDocument/2006/relationships/image" Target="../media/image1444.png"/><Relationship Id="rId63" Type="http://schemas.openxmlformats.org/officeDocument/2006/relationships/image" Target="../media/image1465.png"/><Relationship Id="rId159" Type="http://schemas.openxmlformats.org/officeDocument/2006/relationships/image" Target="../media/image1513.png"/><Relationship Id="rId324" Type="http://schemas.openxmlformats.org/officeDocument/2006/relationships/customXml" Target="../ink/ink1730.xml"/><Relationship Id="rId366" Type="http://schemas.openxmlformats.org/officeDocument/2006/relationships/customXml" Target="../ink/ink1751.xml"/><Relationship Id="rId170" Type="http://schemas.openxmlformats.org/officeDocument/2006/relationships/customXml" Target="../ink/ink1653.xml"/><Relationship Id="rId226" Type="http://schemas.openxmlformats.org/officeDocument/2006/relationships/customXml" Target="../ink/ink1681.xml"/><Relationship Id="rId268" Type="http://schemas.openxmlformats.org/officeDocument/2006/relationships/customXml" Target="../ink/ink1702.xml"/><Relationship Id="rId32" Type="http://schemas.openxmlformats.org/officeDocument/2006/relationships/customXml" Target="../ink/ink1584.xml"/><Relationship Id="rId74" Type="http://schemas.openxmlformats.org/officeDocument/2006/relationships/customXml" Target="../ink/ink1605.xml"/><Relationship Id="rId128" Type="http://schemas.openxmlformats.org/officeDocument/2006/relationships/customXml" Target="../ink/ink1632.xml"/><Relationship Id="rId335" Type="http://schemas.openxmlformats.org/officeDocument/2006/relationships/image" Target="../media/image1601.png"/><Relationship Id="rId377" Type="http://schemas.openxmlformats.org/officeDocument/2006/relationships/image" Target="../media/image1622.png"/><Relationship Id="rId5" Type="http://schemas.openxmlformats.org/officeDocument/2006/relationships/image" Target="../media/image10780.png"/><Relationship Id="rId181" Type="http://schemas.openxmlformats.org/officeDocument/2006/relationships/image" Target="../media/image1524.png"/><Relationship Id="rId237" Type="http://schemas.openxmlformats.org/officeDocument/2006/relationships/image" Target="../media/image1552.png"/><Relationship Id="rId279" Type="http://schemas.openxmlformats.org/officeDocument/2006/relationships/image" Target="../media/image1573.png"/><Relationship Id="rId43" Type="http://schemas.openxmlformats.org/officeDocument/2006/relationships/image" Target="../media/image1455.png"/><Relationship Id="rId139" Type="http://schemas.openxmlformats.org/officeDocument/2006/relationships/image" Target="../media/image1503.png"/><Relationship Id="rId290" Type="http://schemas.openxmlformats.org/officeDocument/2006/relationships/customXml" Target="../ink/ink1713.xml"/><Relationship Id="rId304" Type="http://schemas.openxmlformats.org/officeDocument/2006/relationships/customXml" Target="../ink/ink1720.xml"/><Relationship Id="rId346" Type="http://schemas.openxmlformats.org/officeDocument/2006/relationships/customXml" Target="../ink/ink1741.xml"/><Relationship Id="rId388" Type="http://schemas.openxmlformats.org/officeDocument/2006/relationships/customXml" Target="../ink/ink1762.xml"/><Relationship Id="rId85" Type="http://schemas.openxmlformats.org/officeDocument/2006/relationships/image" Target="../media/image1476.png"/><Relationship Id="rId150" Type="http://schemas.openxmlformats.org/officeDocument/2006/relationships/customXml" Target="../ink/ink1643.xml"/><Relationship Id="rId192" Type="http://schemas.openxmlformats.org/officeDocument/2006/relationships/customXml" Target="../ink/ink1664.xml"/><Relationship Id="rId206" Type="http://schemas.openxmlformats.org/officeDocument/2006/relationships/customXml" Target="../ink/ink1671.xml"/><Relationship Id="rId248" Type="http://schemas.openxmlformats.org/officeDocument/2006/relationships/customXml" Target="../ink/ink1692.xml"/><Relationship Id="rId12" Type="http://schemas.openxmlformats.org/officeDocument/2006/relationships/customXml" Target="../ink/ink1574.xml"/><Relationship Id="rId108" Type="http://schemas.openxmlformats.org/officeDocument/2006/relationships/customXml" Target="../ink/ink1622.xml"/><Relationship Id="rId315" Type="http://schemas.openxmlformats.org/officeDocument/2006/relationships/image" Target="../media/image1591.png"/><Relationship Id="rId357" Type="http://schemas.openxmlformats.org/officeDocument/2006/relationships/image" Target="../media/image1612.png"/><Relationship Id="rId54" Type="http://schemas.openxmlformats.org/officeDocument/2006/relationships/customXml" Target="../ink/ink1595.xml"/><Relationship Id="rId96" Type="http://schemas.openxmlformats.org/officeDocument/2006/relationships/customXml" Target="../ink/ink1616.xml"/><Relationship Id="rId161" Type="http://schemas.openxmlformats.org/officeDocument/2006/relationships/image" Target="../media/image1514.png"/><Relationship Id="rId217" Type="http://schemas.openxmlformats.org/officeDocument/2006/relationships/image" Target="../media/image1542.png"/><Relationship Id="rId259" Type="http://schemas.openxmlformats.org/officeDocument/2006/relationships/image" Target="../media/image1563.png"/><Relationship Id="rId23" Type="http://schemas.openxmlformats.org/officeDocument/2006/relationships/image" Target="../media/image1445.png"/><Relationship Id="rId119" Type="http://schemas.openxmlformats.org/officeDocument/2006/relationships/image" Target="../media/image1493.png"/><Relationship Id="rId270" Type="http://schemas.openxmlformats.org/officeDocument/2006/relationships/customXml" Target="../ink/ink1703.xml"/><Relationship Id="rId326" Type="http://schemas.openxmlformats.org/officeDocument/2006/relationships/customXml" Target="../ink/ink1731.xml"/><Relationship Id="rId65" Type="http://schemas.openxmlformats.org/officeDocument/2006/relationships/image" Target="../media/image1466.png"/><Relationship Id="rId130" Type="http://schemas.openxmlformats.org/officeDocument/2006/relationships/customXml" Target="../ink/ink1633.xml"/><Relationship Id="rId368" Type="http://schemas.openxmlformats.org/officeDocument/2006/relationships/customXml" Target="../ink/ink1752.xml"/><Relationship Id="rId172" Type="http://schemas.openxmlformats.org/officeDocument/2006/relationships/customXml" Target="../ink/ink1654.xml"/><Relationship Id="rId228" Type="http://schemas.openxmlformats.org/officeDocument/2006/relationships/customXml" Target="../ink/ink1682.xml"/><Relationship Id="rId281" Type="http://schemas.openxmlformats.org/officeDocument/2006/relationships/image" Target="../media/image1574.png"/><Relationship Id="rId337" Type="http://schemas.openxmlformats.org/officeDocument/2006/relationships/image" Target="../media/image1602.png"/><Relationship Id="rId34" Type="http://schemas.openxmlformats.org/officeDocument/2006/relationships/customXml" Target="../ink/ink1585.xml"/><Relationship Id="rId76" Type="http://schemas.openxmlformats.org/officeDocument/2006/relationships/customXml" Target="../ink/ink1606.xml"/><Relationship Id="rId141" Type="http://schemas.openxmlformats.org/officeDocument/2006/relationships/image" Target="../media/image1504.png"/><Relationship Id="rId379" Type="http://schemas.openxmlformats.org/officeDocument/2006/relationships/image" Target="../media/image1623.png"/><Relationship Id="rId7" Type="http://schemas.openxmlformats.org/officeDocument/2006/relationships/image" Target="../media/image1437.png"/><Relationship Id="rId183" Type="http://schemas.openxmlformats.org/officeDocument/2006/relationships/image" Target="../media/image1525.png"/><Relationship Id="rId239" Type="http://schemas.openxmlformats.org/officeDocument/2006/relationships/image" Target="../media/image1553.png"/><Relationship Id="rId250" Type="http://schemas.openxmlformats.org/officeDocument/2006/relationships/customXml" Target="../ink/ink1693.xml"/><Relationship Id="rId292" Type="http://schemas.openxmlformats.org/officeDocument/2006/relationships/customXml" Target="../ink/ink1714.xml"/><Relationship Id="rId306" Type="http://schemas.openxmlformats.org/officeDocument/2006/relationships/customXml" Target="../ink/ink1721.xml"/><Relationship Id="rId45" Type="http://schemas.openxmlformats.org/officeDocument/2006/relationships/image" Target="../media/image1456.png"/><Relationship Id="rId87" Type="http://schemas.openxmlformats.org/officeDocument/2006/relationships/image" Target="../media/image1477.png"/><Relationship Id="rId110" Type="http://schemas.openxmlformats.org/officeDocument/2006/relationships/customXml" Target="../ink/ink1623.xml"/><Relationship Id="rId348" Type="http://schemas.openxmlformats.org/officeDocument/2006/relationships/customXml" Target="../ink/ink1742.xml"/><Relationship Id="rId152" Type="http://schemas.openxmlformats.org/officeDocument/2006/relationships/customXml" Target="../ink/ink1644.xml"/><Relationship Id="rId194" Type="http://schemas.openxmlformats.org/officeDocument/2006/relationships/customXml" Target="../ink/ink1665.xml"/><Relationship Id="rId208" Type="http://schemas.openxmlformats.org/officeDocument/2006/relationships/customXml" Target="../ink/ink1672.xml"/><Relationship Id="rId261" Type="http://schemas.openxmlformats.org/officeDocument/2006/relationships/image" Target="../media/image1564.png"/><Relationship Id="rId14" Type="http://schemas.openxmlformats.org/officeDocument/2006/relationships/customXml" Target="../ink/ink1575.xml"/><Relationship Id="rId56" Type="http://schemas.openxmlformats.org/officeDocument/2006/relationships/customXml" Target="../ink/ink1596.xml"/><Relationship Id="rId317" Type="http://schemas.openxmlformats.org/officeDocument/2006/relationships/image" Target="../media/image1592.png"/><Relationship Id="rId359" Type="http://schemas.openxmlformats.org/officeDocument/2006/relationships/image" Target="../media/image1613.png"/><Relationship Id="rId98" Type="http://schemas.openxmlformats.org/officeDocument/2006/relationships/customXml" Target="../ink/ink1617.xml"/><Relationship Id="rId121" Type="http://schemas.openxmlformats.org/officeDocument/2006/relationships/image" Target="../media/image1494.png"/><Relationship Id="rId163" Type="http://schemas.openxmlformats.org/officeDocument/2006/relationships/image" Target="../media/image1515.png"/><Relationship Id="rId219" Type="http://schemas.openxmlformats.org/officeDocument/2006/relationships/image" Target="../media/image1543.png"/><Relationship Id="rId370" Type="http://schemas.openxmlformats.org/officeDocument/2006/relationships/customXml" Target="../ink/ink1753.xml"/><Relationship Id="rId230" Type="http://schemas.openxmlformats.org/officeDocument/2006/relationships/customXml" Target="../ink/ink1683.xml"/><Relationship Id="rId25" Type="http://schemas.openxmlformats.org/officeDocument/2006/relationships/image" Target="../media/image1446.png"/><Relationship Id="rId67" Type="http://schemas.openxmlformats.org/officeDocument/2006/relationships/image" Target="../media/image1467.png"/><Relationship Id="rId272" Type="http://schemas.openxmlformats.org/officeDocument/2006/relationships/customXml" Target="../ink/ink1704.xml"/><Relationship Id="rId328" Type="http://schemas.openxmlformats.org/officeDocument/2006/relationships/customXml" Target="../ink/ink1732.xml"/><Relationship Id="rId132" Type="http://schemas.openxmlformats.org/officeDocument/2006/relationships/customXml" Target="../ink/ink1634.xml"/><Relationship Id="rId174" Type="http://schemas.openxmlformats.org/officeDocument/2006/relationships/customXml" Target="../ink/ink1655.xml"/><Relationship Id="rId381" Type="http://schemas.openxmlformats.org/officeDocument/2006/relationships/image" Target="../media/image1624.png"/><Relationship Id="rId241" Type="http://schemas.openxmlformats.org/officeDocument/2006/relationships/image" Target="../media/image1554.png"/><Relationship Id="rId36" Type="http://schemas.openxmlformats.org/officeDocument/2006/relationships/customXml" Target="../ink/ink1586.xml"/><Relationship Id="rId283" Type="http://schemas.openxmlformats.org/officeDocument/2006/relationships/image" Target="../media/image1575.png"/><Relationship Id="rId339" Type="http://schemas.openxmlformats.org/officeDocument/2006/relationships/image" Target="../media/image1603.png"/><Relationship Id="rId78" Type="http://schemas.openxmlformats.org/officeDocument/2006/relationships/customXml" Target="../ink/ink1607.xml"/><Relationship Id="rId101" Type="http://schemas.openxmlformats.org/officeDocument/2006/relationships/image" Target="../media/image1484.png"/><Relationship Id="rId143" Type="http://schemas.openxmlformats.org/officeDocument/2006/relationships/image" Target="../media/image1505.png"/><Relationship Id="rId185" Type="http://schemas.openxmlformats.org/officeDocument/2006/relationships/image" Target="../media/image1526.png"/><Relationship Id="rId350" Type="http://schemas.openxmlformats.org/officeDocument/2006/relationships/customXml" Target="../ink/ink1743.xml"/><Relationship Id="rId9" Type="http://schemas.openxmlformats.org/officeDocument/2006/relationships/image" Target="../media/image1438.png"/><Relationship Id="rId210" Type="http://schemas.openxmlformats.org/officeDocument/2006/relationships/customXml" Target="../ink/ink1673.xml"/><Relationship Id="rId252" Type="http://schemas.openxmlformats.org/officeDocument/2006/relationships/customXml" Target="../ink/ink1694.xml"/><Relationship Id="rId294" Type="http://schemas.openxmlformats.org/officeDocument/2006/relationships/customXml" Target="../ink/ink1715.xml"/><Relationship Id="rId308" Type="http://schemas.openxmlformats.org/officeDocument/2006/relationships/customXml" Target="../ink/ink1722.xml"/><Relationship Id="rId47" Type="http://schemas.openxmlformats.org/officeDocument/2006/relationships/image" Target="../media/image1457.png"/><Relationship Id="rId89" Type="http://schemas.openxmlformats.org/officeDocument/2006/relationships/image" Target="../media/image1478.png"/><Relationship Id="rId112" Type="http://schemas.openxmlformats.org/officeDocument/2006/relationships/customXml" Target="../ink/ink1624.xml"/><Relationship Id="rId154" Type="http://schemas.openxmlformats.org/officeDocument/2006/relationships/customXml" Target="../ink/ink1645.xml"/><Relationship Id="rId361" Type="http://schemas.openxmlformats.org/officeDocument/2006/relationships/image" Target="../media/image1614.png"/><Relationship Id="rId196" Type="http://schemas.openxmlformats.org/officeDocument/2006/relationships/customXml" Target="../ink/ink1666.xml"/><Relationship Id="rId200" Type="http://schemas.openxmlformats.org/officeDocument/2006/relationships/customXml" Target="../ink/ink1668.xml"/><Relationship Id="rId382" Type="http://schemas.openxmlformats.org/officeDocument/2006/relationships/customXml" Target="../ink/ink1759.xml"/><Relationship Id="rId16" Type="http://schemas.openxmlformats.org/officeDocument/2006/relationships/customXml" Target="../ink/ink1576.xml"/><Relationship Id="rId221" Type="http://schemas.openxmlformats.org/officeDocument/2006/relationships/image" Target="../media/image1544.png"/><Relationship Id="rId242" Type="http://schemas.openxmlformats.org/officeDocument/2006/relationships/customXml" Target="../ink/ink1689.xml"/><Relationship Id="rId263" Type="http://schemas.openxmlformats.org/officeDocument/2006/relationships/image" Target="../media/image1565.png"/><Relationship Id="rId284" Type="http://schemas.openxmlformats.org/officeDocument/2006/relationships/customXml" Target="../ink/ink1710.xml"/><Relationship Id="rId319" Type="http://schemas.openxmlformats.org/officeDocument/2006/relationships/image" Target="../media/image1593.png"/><Relationship Id="rId37" Type="http://schemas.openxmlformats.org/officeDocument/2006/relationships/image" Target="../media/image1452.png"/><Relationship Id="rId58" Type="http://schemas.openxmlformats.org/officeDocument/2006/relationships/customXml" Target="../ink/ink1597.xml"/><Relationship Id="rId79" Type="http://schemas.openxmlformats.org/officeDocument/2006/relationships/image" Target="../media/image1473.png"/><Relationship Id="rId102" Type="http://schemas.openxmlformats.org/officeDocument/2006/relationships/customXml" Target="../ink/ink1619.xml"/><Relationship Id="rId123" Type="http://schemas.openxmlformats.org/officeDocument/2006/relationships/image" Target="../media/image1495.png"/><Relationship Id="rId144" Type="http://schemas.openxmlformats.org/officeDocument/2006/relationships/customXml" Target="../ink/ink1640.xml"/><Relationship Id="rId330" Type="http://schemas.openxmlformats.org/officeDocument/2006/relationships/customXml" Target="../ink/ink1733.xml"/><Relationship Id="rId90" Type="http://schemas.openxmlformats.org/officeDocument/2006/relationships/customXml" Target="../ink/ink1613.xml"/><Relationship Id="rId165" Type="http://schemas.openxmlformats.org/officeDocument/2006/relationships/image" Target="../media/image1516.png"/><Relationship Id="rId186" Type="http://schemas.openxmlformats.org/officeDocument/2006/relationships/customXml" Target="../ink/ink1661.xml"/><Relationship Id="rId351" Type="http://schemas.openxmlformats.org/officeDocument/2006/relationships/image" Target="../media/image1609.png"/><Relationship Id="rId372" Type="http://schemas.openxmlformats.org/officeDocument/2006/relationships/customXml" Target="../ink/ink1754.xml"/><Relationship Id="rId211" Type="http://schemas.openxmlformats.org/officeDocument/2006/relationships/image" Target="../media/image1539.png"/><Relationship Id="rId232" Type="http://schemas.openxmlformats.org/officeDocument/2006/relationships/customXml" Target="../ink/ink1684.xml"/><Relationship Id="rId253" Type="http://schemas.openxmlformats.org/officeDocument/2006/relationships/image" Target="../media/image1560.png"/><Relationship Id="rId274" Type="http://schemas.openxmlformats.org/officeDocument/2006/relationships/customXml" Target="../ink/ink1705.xml"/><Relationship Id="rId295" Type="http://schemas.openxmlformats.org/officeDocument/2006/relationships/image" Target="../media/image1581.png"/><Relationship Id="rId309" Type="http://schemas.openxmlformats.org/officeDocument/2006/relationships/image" Target="../media/image1588.png"/><Relationship Id="rId27" Type="http://schemas.openxmlformats.org/officeDocument/2006/relationships/image" Target="../media/image1447.png"/><Relationship Id="rId48" Type="http://schemas.openxmlformats.org/officeDocument/2006/relationships/customXml" Target="../ink/ink1592.xml"/><Relationship Id="rId69" Type="http://schemas.openxmlformats.org/officeDocument/2006/relationships/image" Target="../media/image1468.png"/><Relationship Id="rId113" Type="http://schemas.openxmlformats.org/officeDocument/2006/relationships/image" Target="../media/image1490.png"/><Relationship Id="rId134" Type="http://schemas.openxmlformats.org/officeDocument/2006/relationships/customXml" Target="../ink/ink1635.xml"/><Relationship Id="rId320" Type="http://schemas.openxmlformats.org/officeDocument/2006/relationships/customXml" Target="../ink/ink1728.xml"/><Relationship Id="rId80" Type="http://schemas.openxmlformats.org/officeDocument/2006/relationships/customXml" Target="../ink/ink1608.xml"/><Relationship Id="rId155" Type="http://schemas.openxmlformats.org/officeDocument/2006/relationships/image" Target="../media/image1511.png"/><Relationship Id="rId176" Type="http://schemas.openxmlformats.org/officeDocument/2006/relationships/customXml" Target="../ink/ink1656.xml"/><Relationship Id="rId197" Type="http://schemas.openxmlformats.org/officeDocument/2006/relationships/image" Target="../media/image1532.png"/><Relationship Id="rId341" Type="http://schemas.openxmlformats.org/officeDocument/2006/relationships/image" Target="../media/image1604.png"/><Relationship Id="rId362" Type="http://schemas.openxmlformats.org/officeDocument/2006/relationships/customXml" Target="../ink/ink1749.xml"/><Relationship Id="rId383" Type="http://schemas.openxmlformats.org/officeDocument/2006/relationships/image" Target="../media/image1625.png"/><Relationship Id="rId201" Type="http://schemas.openxmlformats.org/officeDocument/2006/relationships/image" Target="../media/image1534.png"/><Relationship Id="rId222" Type="http://schemas.openxmlformats.org/officeDocument/2006/relationships/customXml" Target="../ink/ink1679.xml"/><Relationship Id="rId243" Type="http://schemas.openxmlformats.org/officeDocument/2006/relationships/image" Target="../media/image1555.png"/><Relationship Id="rId264" Type="http://schemas.openxmlformats.org/officeDocument/2006/relationships/customXml" Target="../ink/ink1700.xml"/><Relationship Id="rId285" Type="http://schemas.openxmlformats.org/officeDocument/2006/relationships/image" Target="../media/image1576.png"/><Relationship Id="rId17" Type="http://schemas.openxmlformats.org/officeDocument/2006/relationships/image" Target="../media/image1442.png"/><Relationship Id="rId38" Type="http://schemas.openxmlformats.org/officeDocument/2006/relationships/customXml" Target="../ink/ink1587.xml"/><Relationship Id="rId59" Type="http://schemas.openxmlformats.org/officeDocument/2006/relationships/image" Target="../media/image1463.png"/><Relationship Id="rId103" Type="http://schemas.openxmlformats.org/officeDocument/2006/relationships/image" Target="../media/image1485.png"/><Relationship Id="rId124" Type="http://schemas.openxmlformats.org/officeDocument/2006/relationships/customXml" Target="../ink/ink1630.xml"/><Relationship Id="rId310" Type="http://schemas.openxmlformats.org/officeDocument/2006/relationships/customXml" Target="../ink/ink1723.xml"/><Relationship Id="rId70" Type="http://schemas.openxmlformats.org/officeDocument/2006/relationships/customXml" Target="../ink/ink1603.xml"/><Relationship Id="rId91" Type="http://schemas.openxmlformats.org/officeDocument/2006/relationships/image" Target="../media/image1479.png"/><Relationship Id="rId145" Type="http://schemas.openxmlformats.org/officeDocument/2006/relationships/image" Target="../media/image1506.png"/><Relationship Id="rId166" Type="http://schemas.openxmlformats.org/officeDocument/2006/relationships/customXml" Target="../ink/ink1651.xml"/><Relationship Id="rId187" Type="http://schemas.openxmlformats.org/officeDocument/2006/relationships/image" Target="../media/image1527.png"/><Relationship Id="rId331" Type="http://schemas.openxmlformats.org/officeDocument/2006/relationships/image" Target="../media/image1599.png"/><Relationship Id="rId352" Type="http://schemas.openxmlformats.org/officeDocument/2006/relationships/customXml" Target="../ink/ink1744.xml"/><Relationship Id="rId373" Type="http://schemas.openxmlformats.org/officeDocument/2006/relationships/image" Target="../media/image162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674.xml"/><Relationship Id="rId233" Type="http://schemas.openxmlformats.org/officeDocument/2006/relationships/image" Target="../media/image1550.png"/><Relationship Id="rId254" Type="http://schemas.openxmlformats.org/officeDocument/2006/relationships/customXml" Target="../ink/ink1695.xml"/><Relationship Id="rId28" Type="http://schemas.openxmlformats.org/officeDocument/2006/relationships/customXml" Target="../ink/ink1582.xml"/><Relationship Id="rId49" Type="http://schemas.openxmlformats.org/officeDocument/2006/relationships/image" Target="../media/image1458.png"/><Relationship Id="rId114" Type="http://schemas.openxmlformats.org/officeDocument/2006/relationships/customXml" Target="../ink/ink1625.xml"/><Relationship Id="rId275" Type="http://schemas.openxmlformats.org/officeDocument/2006/relationships/image" Target="../media/image1571.png"/><Relationship Id="rId296" Type="http://schemas.openxmlformats.org/officeDocument/2006/relationships/customXml" Target="../ink/ink1716.xml"/><Relationship Id="rId300" Type="http://schemas.openxmlformats.org/officeDocument/2006/relationships/customXml" Target="../ink/ink1718.xml"/><Relationship Id="rId60" Type="http://schemas.openxmlformats.org/officeDocument/2006/relationships/customXml" Target="../ink/ink1598.xml"/><Relationship Id="rId81" Type="http://schemas.openxmlformats.org/officeDocument/2006/relationships/image" Target="../media/image1474.png"/><Relationship Id="rId135" Type="http://schemas.openxmlformats.org/officeDocument/2006/relationships/image" Target="../media/image1501.png"/><Relationship Id="rId156" Type="http://schemas.openxmlformats.org/officeDocument/2006/relationships/customXml" Target="../ink/ink1646.xml"/><Relationship Id="rId177" Type="http://schemas.openxmlformats.org/officeDocument/2006/relationships/image" Target="../media/image1522.png"/><Relationship Id="rId198" Type="http://schemas.openxmlformats.org/officeDocument/2006/relationships/customXml" Target="../ink/ink1667.xml"/><Relationship Id="rId321" Type="http://schemas.openxmlformats.org/officeDocument/2006/relationships/image" Target="../media/image1594.png"/><Relationship Id="rId342" Type="http://schemas.openxmlformats.org/officeDocument/2006/relationships/customXml" Target="../ink/ink1739.xml"/><Relationship Id="rId363" Type="http://schemas.openxmlformats.org/officeDocument/2006/relationships/image" Target="../media/image1615.png"/><Relationship Id="rId384" Type="http://schemas.openxmlformats.org/officeDocument/2006/relationships/customXml" Target="../ink/ink1760.xml"/><Relationship Id="rId202" Type="http://schemas.openxmlformats.org/officeDocument/2006/relationships/customXml" Target="../ink/ink1669.xml"/><Relationship Id="rId223" Type="http://schemas.openxmlformats.org/officeDocument/2006/relationships/image" Target="../media/image1545.png"/><Relationship Id="rId244" Type="http://schemas.openxmlformats.org/officeDocument/2006/relationships/customXml" Target="../ink/ink1690.xml"/><Relationship Id="rId18" Type="http://schemas.openxmlformats.org/officeDocument/2006/relationships/customXml" Target="../ink/ink1577.xml"/><Relationship Id="rId39" Type="http://schemas.openxmlformats.org/officeDocument/2006/relationships/image" Target="../media/image1453.png"/><Relationship Id="rId265" Type="http://schemas.openxmlformats.org/officeDocument/2006/relationships/image" Target="../media/image1566.png"/><Relationship Id="rId286" Type="http://schemas.openxmlformats.org/officeDocument/2006/relationships/customXml" Target="../ink/ink1711.xml"/><Relationship Id="rId50" Type="http://schemas.openxmlformats.org/officeDocument/2006/relationships/customXml" Target="../ink/ink1593.xml"/><Relationship Id="rId104" Type="http://schemas.openxmlformats.org/officeDocument/2006/relationships/customXml" Target="../ink/ink1620.xml"/><Relationship Id="rId125" Type="http://schemas.openxmlformats.org/officeDocument/2006/relationships/image" Target="../media/image1496.png"/><Relationship Id="rId146" Type="http://schemas.openxmlformats.org/officeDocument/2006/relationships/customXml" Target="../ink/ink1641.xml"/><Relationship Id="rId167" Type="http://schemas.openxmlformats.org/officeDocument/2006/relationships/image" Target="../media/image1517.png"/><Relationship Id="rId188" Type="http://schemas.openxmlformats.org/officeDocument/2006/relationships/customXml" Target="../ink/ink1662.xml"/><Relationship Id="rId311" Type="http://schemas.openxmlformats.org/officeDocument/2006/relationships/image" Target="../media/image1589.png"/><Relationship Id="rId332" Type="http://schemas.openxmlformats.org/officeDocument/2006/relationships/customXml" Target="../ink/ink1734.xml"/><Relationship Id="rId353" Type="http://schemas.openxmlformats.org/officeDocument/2006/relationships/image" Target="../media/image1610.png"/><Relationship Id="rId374" Type="http://schemas.openxmlformats.org/officeDocument/2006/relationships/customXml" Target="../ink/ink1755.xml"/><Relationship Id="rId71" Type="http://schemas.openxmlformats.org/officeDocument/2006/relationships/image" Target="../media/image1469.png"/><Relationship Id="rId92" Type="http://schemas.openxmlformats.org/officeDocument/2006/relationships/customXml" Target="../ink/ink1614.xml"/><Relationship Id="rId213" Type="http://schemas.openxmlformats.org/officeDocument/2006/relationships/image" Target="../media/image1540.png"/><Relationship Id="rId234" Type="http://schemas.openxmlformats.org/officeDocument/2006/relationships/customXml" Target="../ink/ink1685.xml"/><Relationship Id="rId2" Type="http://schemas.openxmlformats.org/officeDocument/2006/relationships/customXml" Target="../ink/ink1569.xml"/><Relationship Id="rId29" Type="http://schemas.openxmlformats.org/officeDocument/2006/relationships/image" Target="../media/image1448.png"/><Relationship Id="rId255" Type="http://schemas.openxmlformats.org/officeDocument/2006/relationships/image" Target="../media/image1561.png"/><Relationship Id="rId276" Type="http://schemas.openxmlformats.org/officeDocument/2006/relationships/customXml" Target="../ink/ink1706.xml"/><Relationship Id="rId297" Type="http://schemas.openxmlformats.org/officeDocument/2006/relationships/image" Target="../media/image1582.png"/><Relationship Id="rId40" Type="http://schemas.openxmlformats.org/officeDocument/2006/relationships/customXml" Target="../ink/ink1588.xml"/><Relationship Id="rId115" Type="http://schemas.openxmlformats.org/officeDocument/2006/relationships/image" Target="../media/image1491.png"/><Relationship Id="rId136" Type="http://schemas.openxmlformats.org/officeDocument/2006/relationships/customXml" Target="../ink/ink1636.xml"/><Relationship Id="rId157" Type="http://schemas.openxmlformats.org/officeDocument/2006/relationships/image" Target="../media/image1512.png"/><Relationship Id="rId178" Type="http://schemas.openxmlformats.org/officeDocument/2006/relationships/customXml" Target="../ink/ink1657.xml"/><Relationship Id="rId301" Type="http://schemas.openxmlformats.org/officeDocument/2006/relationships/image" Target="../media/image1584.png"/><Relationship Id="rId322" Type="http://schemas.openxmlformats.org/officeDocument/2006/relationships/customXml" Target="../ink/ink1729.xml"/><Relationship Id="rId343" Type="http://schemas.openxmlformats.org/officeDocument/2006/relationships/image" Target="../media/image1605.png"/><Relationship Id="rId364" Type="http://schemas.openxmlformats.org/officeDocument/2006/relationships/customXml" Target="../ink/ink1750.xml"/><Relationship Id="rId61" Type="http://schemas.openxmlformats.org/officeDocument/2006/relationships/image" Target="../media/image1464.png"/><Relationship Id="rId82" Type="http://schemas.openxmlformats.org/officeDocument/2006/relationships/customXml" Target="../ink/ink1609.xml"/><Relationship Id="rId199" Type="http://schemas.openxmlformats.org/officeDocument/2006/relationships/image" Target="../media/image1533.png"/><Relationship Id="rId203" Type="http://schemas.openxmlformats.org/officeDocument/2006/relationships/image" Target="../media/image1535.png"/><Relationship Id="rId385" Type="http://schemas.openxmlformats.org/officeDocument/2006/relationships/image" Target="../media/image1626.png"/><Relationship Id="rId19" Type="http://schemas.openxmlformats.org/officeDocument/2006/relationships/image" Target="../media/image1443.png"/><Relationship Id="rId224" Type="http://schemas.openxmlformats.org/officeDocument/2006/relationships/customXml" Target="../ink/ink1680.xml"/><Relationship Id="rId245" Type="http://schemas.openxmlformats.org/officeDocument/2006/relationships/image" Target="../media/image1556.png"/><Relationship Id="rId266" Type="http://schemas.openxmlformats.org/officeDocument/2006/relationships/customXml" Target="../ink/ink1701.xml"/><Relationship Id="rId287" Type="http://schemas.openxmlformats.org/officeDocument/2006/relationships/image" Target="../media/image1577.png"/><Relationship Id="rId30" Type="http://schemas.openxmlformats.org/officeDocument/2006/relationships/customXml" Target="../ink/ink1583.xml"/><Relationship Id="rId105" Type="http://schemas.openxmlformats.org/officeDocument/2006/relationships/image" Target="../media/image1486.png"/><Relationship Id="rId126" Type="http://schemas.openxmlformats.org/officeDocument/2006/relationships/customXml" Target="../ink/ink1631.xml"/><Relationship Id="rId147" Type="http://schemas.openxmlformats.org/officeDocument/2006/relationships/image" Target="../media/image1507.png"/><Relationship Id="rId168" Type="http://schemas.openxmlformats.org/officeDocument/2006/relationships/customXml" Target="../ink/ink1652.xml"/><Relationship Id="rId312" Type="http://schemas.openxmlformats.org/officeDocument/2006/relationships/customXml" Target="../ink/ink1724.xml"/><Relationship Id="rId333" Type="http://schemas.openxmlformats.org/officeDocument/2006/relationships/image" Target="../media/image1600.png"/><Relationship Id="rId354" Type="http://schemas.openxmlformats.org/officeDocument/2006/relationships/customXml" Target="../ink/ink1745.xml"/><Relationship Id="rId51" Type="http://schemas.openxmlformats.org/officeDocument/2006/relationships/image" Target="../media/image1459.png"/><Relationship Id="rId72" Type="http://schemas.openxmlformats.org/officeDocument/2006/relationships/customXml" Target="../ink/ink1604.xml"/><Relationship Id="rId93" Type="http://schemas.openxmlformats.org/officeDocument/2006/relationships/image" Target="../media/image1480.png"/><Relationship Id="rId189" Type="http://schemas.openxmlformats.org/officeDocument/2006/relationships/image" Target="../media/image1528.png"/><Relationship Id="rId375" Type="http://schemas.openxmlformats.org/officeDocument/2006/relationships/image" Target="../media/image1621.png"/><Relationship Id="rId3" Type="http://schemas.openxmlformats.org/officeDocument/2006/relationships/image" Target="../media/image9510.png"/><Relationship Id="rId214" Type="http://schemas.openxmlformats.org/officeDocument/2006/relationships/customXml" Target="../ink/ink1675.xml"/><Relationship Id="rId235" Type="http://schemas.openxmlformats.org/officeDocument/2006/relationships/image" Target="../media/image1551.png"/><Relationship Id="rId256" Type="http://schemas.openxmlformats.org/officeDocument/2006/relationships/customXml" Target="../ink/ink1696.xml"/><Relationship Id="rId277" Type="http://schemas.openxmlformats.org/officeDocument/2006/relationships/image" Target="../media/image1572.png"/><Relationship Id="rId298" Type="http://schemas.openxmlformats.org/officeDocument/2006/relationships/customXml" Target="../ink/ink1717.xml"/><Relationship Id="rId116" Type="http://schemas.openxmlformats.org/officeDocument/2006/relationships/customXml" Target="../ink/ink1626.xml"/><Relationship Id="rId137" Type="http://schemas.openxmlformats.org/officeDocument/2006/relationships/image" Target="../media/image1502.png"/><Relationship Id="rId158" Type="http://schemas.openxmlformats.org/officeDocument/2006/relationships/customXml" Target="../ink/ink1647.xml"/><Relationship Id="rId302" Type="http://schemas.openxmlformats.org/officeDocument/2006/relationships/customXml" Target="../ink/ink1719.xml"/><Relationship Id="rId323" Type="http://schemas.openxmlformats.org/officeDocument/2006/relationships/image" Target="../media/image1595.png"/><Relationship Id="rId344" Type="http://schemas.openxmlformats.org/officeDocument/2006/relationships/customXml" Target="../ink/ink1740.xml"/><Relationship Id="rId20" Type="http://schemas.openxmlformats.org/officeDocument/2006/relationships/customXml" Target="../ink/ink1578.xml"/><Relationship Id="rId41" Type="http://schemas.openxmlformats.org/officeDocument/2006/relationships/image" Target="../media/image1454.png"/><Relationship Id="rId62" Type="http://schemas.openxmlformats.org/officeDocument/2006/relationships/customXml" Target="../ink/ink1599.xml"/><Relationship Id="rId83" Type="http://schemas.openxmlformats.org/officeDocument/2006/relationships/image" Target="../media/image1475.png"/><Relationship Id="rId179" Type="http://schemas.openxmlformats.org/officeDocument/2006/relationships/image" Target="../media/image1523.png"/><Relationship Id="rId365" Type="http://schemas.openxmlformats.org/officeDocument/2006/relationships/image" Target="../media/image1616.png"/><Relationship Id="rId386" Type="http://schemas.openxmlformats.org/officeDocument/2006/relationships/customXml" Target="../ink/ink1761.xml"/><Relationship Id="rId190" Type="http://schemas.openxmlformats.org/officeDocument/2006/relationships/customXml" Target="../ink/ink1663.xml"/><Relationship Id="rId204" Type="http://schemas.openxmlformats.org/officeDocument/2006/relationships/customXml" Target="../ink/ink1670.xml"/><Relationship Id="rId225" Type="http://schemas.openxmlformats.org/officeDocument/2006/relationships/image" Target="../media/image1546.png"/><Relationship Id="rId246" Type="http://schemas.openxmlformats.org/officeDocument/2006/relationships/customXml" Target="../ink/ink1691.xml"/><Relationship Id="rId267" Type="http://schemas.openxmlformats.org/officeDocument/2006/relationships/image" Target="../media/image1567.png"/><Relationship Id="rId288" Type="http://schemas.openxmlformats.org/officeDocument/2006/relationships/customXml" Target="../ink/ink1712.xml"/><Relationship Id="rId106" Type="http://schemas.openxmlformats.org/officeDocument/2006/relationships/customXml" Target="../ink/ink1621.xml"/><Relationship Id="rId127" Type="http://schemas.openxmlformats.org/officeDocument/2006/relationships/image" Target="../media/image1497.png"/><Relationship Id="rId313" Type="http://schemas.openxmlformats.org/officeDocument/2006/relationships/image" Target="../media/image1590.png"/><Relationship Id="rId10" Type="http://schemas.openxmlformats.org/officeDocument/2006/relationships/customXml" Target="../ink/ink1573.xml"/><Relationship Id="rId31" Type="http://schemas.openxmlformats.org/officeDocument/2006/relationships/image" Target="../media/image1449.png"/><Relationship Id="rId52" Type="http://schemas.openxmlformats.org/officeDocument/2006/relationships/customXml" Target="../ink/ink1594.xml"/><Relationship Id="rId73" Type="http://schemas.openxmlformats.org/officeDocument/2006/relationships/image" Target="../media/image1470.png"/><Relationship Id="rId94" Type="http://schemas.openxmlformats.org/officeDocument/2006/relationships/customXml" Target="../ink/ink1615.xml"/><Relationship Id="rId148" Type="http://schemas.openxmlformats.org/officeDocument/2006/relationships/customXml" Target="../ink/ink1642.xml"/><Relationship Id="rId169" Type="http://schemas.openxmlformats.org/officeDocument/2006/relationships/image" Target="../media/image1518.png"/><Relationship Id="rId334" Type="http://schemas.openxmlformats.org/officeDocument/2006/relationships/customXml" Target="../ink/ink1735.xml"/><Relationship Id="rId355" Type="http://schemas.openxmlformats.org/officeDocument/2006/relationships/image" Target="../media/image1611.png"/><Relationship Id="rId376" Type="http://schemas.openxmlformats.org/officeDocument/2006/relationships/customXml" Target="../ink/ink1756.xml"/><Relationship Id="rId4" Type="http://schemas.openxmlformats.org/officeDocument/2006/relationships/customXml" Target="../ink/ink1570.xml"/><Relationship Id="rId180" Type="http://schemas.openxmlformats.org/officeDocument/2006/relationships/customXml" Target="../ink/ink1658.xml"/><Relationship Id="rId215" Type="http://schemas.openxmlformats.org/officeDocument/2006/relationships/image" Target="../media/image1541.png"/><Relationship Id="rId236" Type="http://schemas.openxmlformats.org/officeDocument/2006/relationships/customXml" Target="../ink/ink1686.xml"/><Relationship Id="rId257" Type="http://schemas.openxmlformats.org/officeDocument/2006/relationships/image" Target="../media/image1562.png"/><Relationship Id="rId278" Type="http://schemas.openxmlformats.org/officeDocument/2006/relationships/customXml" Target="../ink/ink1707.xml"/><Relationship Id="rId303" Type="http://schemas.openxmlformats.org/officeDocument/2006/relationships/image" Target="../media/image1585.png"/><Relationship Id="rId42" Type="http://schemas.openxmlformats.org/officeDocument/2006/relationships/customXml" Target="../ink/ink1589.xml"/><Relationship Id="rId84" Type="http://schemas.openxmlformats.org/officeDocument/2006/relationships/customXml" Target="../ink/ink1610.xml"/><Relationship Id="rId138" Type="http://schemas.openxmlformats.org/officeDocument/2006/relationships/customXml" Target="../ink/ink1637.xml"/><Relationship Id="rId345" Type="http://schemas.openxmlformats.org/officeDocument/2006/relationships/image" Target="../media/image1606.png"/><Relationship Id="rId387" Type="http://schemas.openxmlformats.org/officeDocument/2006/relationships/image" Target="../media/image1627.png"/><Relationship Id="rId191" Type="http://schemas.openxmlformats.org/officeDocument/2006/relationships/image" Target="../media/image1529.png"/><Relationship Id="rId205" Type="http://schemas.openxmlformats.org/officeDocument/2006/relationships/image" Target="../media/image1536.png"/><Relationship Id="rId247" Type="http://schemas.openxmlformats.org/officeDocument/2006/relationships/image" Target="../media/image1557.png"/><Relationship Id="rId107" Type="http://schemas.openxmlformats.org/officeDocument/2006/relationships/image" Target="../media/image1487.png"/><Relationship Id="rId289" Type="http://schemas.openxmlformats.org/officeDocument/2006/relationships/image" Target="../media/image1578.png"/><Relationship Id="rId11" Type="http://schemas.openxmlformats.org/officeDocument/2006/relationships/image" Target="../media/image1439.png"/><Relationship Id="rId53" Type="http://schemas.openxmlformats.org/officeDocument/2006/relationships/image" Target="../media/image1460.png"/><Relationship Id="rId149" Type="http://schemas.openxmlformats.org/officeDocument/2006/relationships/image" Target="../media/image1508.png"/><Relationship Id="rId314" Type="http://schemas.openxmlformats.org/officeDocument/2006/relationships/customXml" Target="../ink/ink1725.xml"/><Relationship Id="rId356" Type="http://schemas.openxmlformats.org/officeDocument/2006/relationships/customXml" Target="../ink/ink1746.xml"/><Relationship Id="rId95" Type="http://schemas.openxmlformats.org/officeDocument/2006/relationships/image" Target="../media/image1481.png"/><Relationship Id="rId160" Type="http://schemas.openxmlformats.org/officeDocument/2006/relationships/customXml" Target="../ink/ink1648.xml"/><Relationship Id="rId216" Type="http://schemas.openxmlformats.org/officeDocument/2006/relationships/customXml" Target="../ink/ink1676.xml"/><Relationship Id="rId258" Type="http://schemas.openxmlformats.org/officeDocument/2006/relationships/customXml" Target="../ink/ink1697.xml"/><Relationship Id="rId22" Type="http://schemas.openxmlformats.org/officeDocument/2006/relationships/customXml" Target="../ink/ink1579.xml"/><Relationship Id="rId64" Type="http://schemas.openxmlformats.org/officeDocument/2006/relationships/customXml" Target="../ink/ink1600.xml"/><Relationship Id="rId118" Type="http://schemas.openxmlformats.org/officeDocument/2006/relationships/customXml" Target="../ink/ink1627.xml"/><Relationship Id="rId325" Type="http://schemas.openxmlformats.org/officeDocument/2006/relationships/image" Target="../media/image1596.png"/><Relationship Id="rId367" Type="http://schemas.openxmlformats.org/officeDocument/2006/relationships/image" Target="../media/image1617.png"/><Relationship Id="rId171" Type="http://schemas.openxmlformats.org/officeDocument/2006/relationships/image" Target="../media/image1519.png"/><Relationship Id="rId227" Type="http://schemas.openxmlformats.org/officeDocument/2006/relationships/image" Target="../media/image1547.png"/><Relationship Id="rId269" Type="http://schemas.openxmlformats.org/officeDocument/2006/relationships/image" Target="../media/image1568.png"/><Relationship Id="rId33" Type="http://schemas.openxmlformats.org/officeDocument/2006/relationships/image" Target="../media/image1450.png"/><Relationship Id="rId129" Type="http://schemas.openxmlformats.org/officeDocument/2006/relationships/image" Target="../media/image1498.png"/><Relationship Id="rId280" Type="http://schemas.openxmlformats.org/officeDocument/2006/relationships/customXml" Target="../ink/ink1708.xml"/><Relationship Id="rId336" Type="http://schemas.openxmlformats.org/officeDocument/2006/relationships/customXml" Target="../ink/ink1736.xml"/><Relationship Id="rId75" Type="http://schemas.openxmlformats.org/officeDocument/2006/relationships/image" Target="../media/image1471.png"/><Relationship Id="rId140" Type="http://schemas.openxmlformats.org/officeDocument/2006/relationships/customXml" Target="../ink/ink1638.xml"/><Relationship Id="rId182" Type="http://schemas.openxmlformats.org/officeDocument/2006/relationships/customXml" Target="../ink/ink1659.xml"/><Relationship Id="rId378" Type="http://schemas.openxmlformats.org/officeDocument/2006/relationships/customXml" Target="../ink/ink1757.xml"/><Relationship Id="rId6" Type="http://schemas.openxmlformats.org/officeDocument/2006/relationships/customXml" Target="../ink/ink1571.xml"/><Relationship Id="rId238" Type="http://schemas.openxmlformats.org/officeDocument/2006/relationships/customXml" Target="../ink/ink1687.xml"/><Relationship Id="rId291" Type="http://schemas.openxmlformats.org/officeDocument/2006/relationships/image" Target="../media/image1579.png"/><Relationship Id="rId305" Type="http://schemas.openxmlformats.org/officeDocument/2006/relationships/image" Target="../media/image1586.png"/><Relationship Id="rId347" Type="http://schemas.openxmlformats.org/officeDocument/2006/relationships/image" Target="../media/image1607.png"/><Relationship Id="rId44" Type="http://schemas.openxmlformats.org/officeDocument/2006/relationships/customXml" Target="../ink/ink1590.xml"/><Relationship Id="rId86" Type="http://schemas.openxmlformats.org/officeDocument/2006/relationships/customXml" Target="../ink/ink1611.xml"/><Relationship Id="rId151" Type="http://schemas.openxmlformats.org/officeDocument/2006/relationships/image" Target="../media/image1509.png"/><Relationship Id="rId389" Type="http://schemas.openxmlformats.org/officeDocument/2006/relationships/image" Target="../media/image1628.png"/><Relationship Id="rId193" Type="http://schemas.openxmlformats.org/officeDocument/2006/relationships/image" Target="../media/image1530.png"/><Relationship Id="rId207" Type="http://schemas.openxmlformats.org/officeDocument/2006/relationships/image" Target="../media/image1537.png"/><Relationship Id="rId249" Type="http://schemas.openxmlformats.org/officeDocument/2006/relationships/image" Target="../media/image1558.png"/><Relationship Id="rId13" Type="http://schemas.openxmlformats.org/officeDocument/2006/relationships/image" Target="../media/image1440.png"/><Relationship Id="rId109" Type="http://schemas.openxmlformats.org/officeDocument/2006/relationships/image" Target="../media/image1488.png"/><Relationship Id="rId260" Type="http://schemas.openxmlformats.org/officeDocument/2006/relationships/customXml" Target="../ink/ink1698.xml"/><Relationship Id="rId316" Type="http://schemas.openxmlformats.org/officeDocument/2006/relationships/customXml" Target="../ink/ink1726.xml"/><Relationship Id="rId55" Type="http://schemas.openxmlformats.org/officeDocument/2006/relationships/image" Target="../media/image1461.png"/><Relationship Id="rId97" Type="http://schemas.openxmlformats.org/officeDocument/2006/relationships/image" Target="../media/image1482.png"/><Relationship Id="rId120" Type="http://schemas.openxmlformats.org/officeDocument/2006/relationships/customXml" Target="../ink/ink1628.xml"/><Relationship Id="rId358" Type="http://schemas.openxmlformats.org/officeDocument/2006/relationships/customXml" Target="../ink/ink1747.xml"/><Relationship Id="rId162" Type="http://schemas.openxmlformats.org/officeDocument/2006/relationships/customXml" Target="../ink/ink1649.xml"/><Relationship Id="rId218" Type="http://schemas.openxmlformats.org/officeDocument/2006/relationships/customXml" Target="../ink/ink1677.xml"/><Relationship Id="rId271" Type="http://schemas.openxmlformats.org/officeDocument/2006/relationships/image" Target="../media/image1569.png"/><Relationship Id="rId24" Type="http://schemas.openxmlformats.org/officeDocument/2006/relationships/customXml" Target="../ink/ink1580.xml"/><Relationship Id="rId66" Type="http://schemas.openxmlformats.org/officeDocument/2006/relationships/customXml" Target="../ink/ink1601.xml"/><Relationship Id="rId131" Type="http://schemas.openxmlformats.org/officeDocument/2006/relationships/image" Target="../media/image1499.png"/><Relationship Id="rId327" Type="http://schemas.openxmlformats.org/officeDocument/2006/relationships/image" Target="../media/image1597.png"/><Relationship Id="rId369" Type="http://schemas.openxmlformats.org/officeDocument/2006/relationships/image" Target="../media/image1618.png"/><Relationship Id="rId173" Type="http://schemas.openxmlformats.org/officeDocument/2006/relationships/image" Target="../media/image1520.png"/><Relationship Id="rId229" Type="http://schemas.openxmlformats.org/officeDocument/2006/relationships/image" Target="../media/image1548.png"/><Relationship Id="rId380" Type="http://schemas.openxmlformats.org/officeDocument/2006/relationships/customXml" Target="../ink/ink1758.xml"/><Relationship Id="rId240" Type="http://schemas.openxmlformats.org/officeDocument/2006/relationships/customXml" Target="../ink/ink1688.xml"/><Relationship Id="rId35" Type="http://schemas.openxmlformats.org/officeDocument/2006/relationships/image" Target="../media/image1451.png"/><Relationship Id="rId77" Type="http://schemas.openxmlformats.org/officeDocument/2006/relationships/image" Target="../media/image1472.png"/><Relationship Id="rId100" Type="http://schemas.openxmlformats.org/officeDocument/2006/relationships/customXml" Target="../ink/ink1618.xml"/><Relationship Id="rId282" Type="http://schemas.openxmlformats.org/officeDocument/2006/relationships/customXml" Target="../ink/ink1709.xml"/><Relationship Id="rId338" Type="http://schemas.openxmlformats.org/officeDocument/2006/relationships/customXml" Target="../ink/ink1737.xml"/><Relationship Id="rId8" Type="http://schemas.openxmlformats.org/officeDocument/2006/relationships/customXml" Target="../ink/ink1572.xml"/><Relationship Id="rId142" Type="http://schemas.openxmlformats.org/officeDocument/2006/relationships/customXml" Target="../ink/ink1639.xml"/><Relationship Id="rId184" Type="http://schemas.openxmlformats.org/officeDocument/2006/relationships/customXml" Target="../ink/ink1660.xml"/><Relationship Id="rId251" Type="http://schemas.openxmlformats.org/officeDocument/2006/relationships/image" Target="../media/image1559.png"/><Relationship Id="rId46" Type="http://schemas.openxmlformats.org/officeDocument/2006/relationships/customXml" Target="../ink/ink1591.xml"/><Relationship Id="rId293" Type="http://schemas.openxmlformats.org/officeDocument/2006/relationships/image" Target="../media/image1580.png"/><Relationship Id="rId307" Type="http://schemas.openxmlformats.org/officeDocument/2006/relationships/image" Target="../media/image1587.png"/><Relationship Id="rId349" Type="http://schemas.openxmlformats.org/officeDocument/2006/relationships/image" Target="../media/image1608.png"/><Relationship Id="rId88" Type="http://schemas.openxmlformats.org/officeDocument/2006/relationships/customXml" Target="../ink/ink1612.xml"/><Relationship Id="rId111" Type="http://schemas.openxmlformats.org/officeDocument/2006/relationships/image" Target="../media/image1489.png"/><Relationship Id="rId153" Type="http://schemas.openxmlformats.org/officeDocument/2006/relationships/image" Target="../media/image1510.png"/><Relationship Id="rId195" Type="http://schemas.openxmlformats.org/officeDocument/2006/relationships/image" Target="../media/image1531.png"/><Relationship Id="rId209" Type="http://schemas.openxmlformats.org/officeDocument/2006/relationships/image" Target="../media/image1538.png"/><Relationship Id="rId360" Type="http://schemas.openxmlformats.org/officeDocument/2006/relationships/customXml" Target="../ink/ink1748.xml"/><Relationship Id="rId220" Type="http://schemas.openxmlformats.org/officeDocument/2006/relationships/customXml" Target="../ink/ink1678.xml"/><Relationship Id="rId15" Type="http://schemas.openxmlformats.org/officeDocument/2006/relationships/image" Target="../media/image1441.png"/><Relationship Id="rId57" Type="http://schemas.openxmlformats.org/officeDocument/2006/relationships/image" Target="../media/image1462.png"/><Relationship Id="rId262" Type="http://schemas.openxmlformats.org/officeDocument/2006/relationships/customXml" Target="../ink/ink1699.xml"/><Relationship Id="rId318" Type="http://schemas.openxmlformats.org/officeDocument/2006/relationships/customXml" Target="../ink/ink1727.xml"/><Relationship Id="rId99" Type="http://schemas.openxmlformats.org/officeDocument/2006/relationships/image" Target="../media/image1483.png"/><Relationship Id="rId122" Type="http://schemas.openxmlformats.org/officeDocument/2006/relationships/customXml" Target="../ink/ink1629.xml"/><Relationship Id="rId164" Type="http://schemas.openxmlformats.org/officeDocument/2006/relationships/customXml" Target="../ink/ink1650.xml"/><Relationship Id="rId371" Type="http://schemas.openxmlformats.org/officeDocument/2006/relationships/image" Target="../media/image1619.png"/><Relationship Id="rId26" Type="http://schemas.openxmlformats.org/officeDocument/2006/relationships/customXml" Target="../ink/ink1581.xml"/><Relationship Id="rId231" Type="http://schemas.openxmlformats.org/officeDocument/2006/relationships/image" Target="../media/image1549.png"/><Relationship Id="rId273" Type="http://schemas.openxmlformats.org/officeDocument/2006/relationships/image" Target="../media/image1570.png"/><Relationship Id="rId329" Type="http://schemas.openxmlformats.org/officeDocument/2006/relationships/image" Target="../media/image1598.png"/><Relationship Id="rId68" Type="http://schemas.openxmlformats.org/officeDocument/2006/relationships/customXml" Target="../ink/ink1602.xml"/><Relationship Id="rId133" Type="http://schemas.openxmlformats.org/officeDocument/2006/relationships/image" Target="../media/image1500.png"/><Relationship Id="rId175" Type="http://schemas.openxmlformats.org/officeDocument/2006/relationships/image" Target="../media/image1521.png"/><Relationship Id="rId340" Type="http://schemas.openxmlformats.org/officeDocument/2006/relationships/customXml" Target="../ink/ink1738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20.xml"/><Relationship Id="rId299" Type="http://schemas.openxmlformats.org/officeDocument/2006/relationships/customXml" Target="../ink/ink1909.xml"/><Relationship Id="rId21" Type="http://schemas.openxmlformats.org/officeDocument/2006/relationships/customXml" Target="../ink/ink1772.xml"/><Relationship Id="rId63" Type="http://schemas.openxmlformats.org/officeDocument/2006/relationships/customXml" Target="../ink/ink1793.xml"/><Relationship Id="rId159" Type="http://schemas.openxmlformats.org/officeDocument/2006/relationships/customXml" Target="../ink/ink1841.xml"/><Relationship Id="rId324" Type="http://schemas.openxmlformats.org/officeDocument/2006/relationships/image" Target="../media/image1790.png"/><Relationship Id="rId366" Type="http://schemas.openxmlformats.org/officeDocument/2006/relationships/image" Target="../media/image1811.png"/><Relationship Id="rId170" Type="http://schemas.openxmlformats.org/officeDocument/2006/relationships/image" Target="../media/image1713.png"/><Relationship Id="rId226" Type="http://schemas.openxmlformats.org/officeDocument/2006/relationships/image" Target="../media/image1741.png"/><Relationship Id="rId433" Type="http://schemas.openxmlformats.org/officeDocument/2006/relationships/customXml" Target="../ink/ink1976.xml"/><Relationship Id="rId268" Type="http://schemas.openxmlformats.org/officeDocument/2006/relationships/image" Target="../media/image1762.png"/><Relationship Id="rId32" Type="http://schemas.openxmlformats.org/officeDocument/2006/relationships/image" Target="../media/image1644.png"/><Relationship Id="rId74" Type="http://schemas.openxmlformats.org/officeDocument/2006/relationships/image" Target="../media/image1665.png"/><Relationship Id="rId128" Type="http://schemas.openxmlformats.org/officeDocument/2006/relationships/image" Target="../media/image1692.png"/><Relationship Id="rId335" Type="http://schemas.openxmlformats.org/officeDocument/2006/relationships/customXml" Target="../ink/ink1927.xml"/><Relationship Id="rId377" Type="http://schemas.openxmlformats.org/officeDocument/2006/relationships/customXml" Target="../ink/ink1948.xml"/><Relationship Id="rId5" Type="http://schemas.openxmlformats.org/officeDocument/2006/relationships/customXml" Target="../ink/ink1764.xml"/><Relationship Id="rId181" Type="http://schemas.openxmlformats.org/officeDocument/2006/relationships/customXml" Target="../ink/ink1851.xml"/><Relationship Id="rId237" Type="http://schemas.openxmlformats.org/officeDocument/2006/relationships/customXml" Target="../ink/ink1878.xml"/><Relationship Id="rId402" Type="http://schemas.openxmlformats.org/officeDocument/2006/relationships/image" Target="../media/image1829.png"/><Relationship Id="rId279" Type="http://schemas.openxmlformats.org/officeDocument/2006/relationships/customXml" Target="../ink/ink1899.xml"/><Relationship Id="rId444" Type="http://schemas.openxmlformats.org/officeDocument/2006/relationships/image" Target="../media/image1850.png"/><Relationship Id="rId43" Type="http://schemas.openxmlformats.org/officeDocument/2006/relationships/customXml" Target="../ink/ink1783.xml"/><Relationship Id="rId139" Type="http://schemas.openxmlformats.org/officeDocument/2006/relationships/customXml" Target="../ink/ink1831.xml"/><Relationship Id="rId290" Type="http://schemas.openxmlformats.org/officeDocument/2006/relationships/image" Target="../media/image1773.png"/><Relationship Id="rId304" Type="http://schemas.openxmlformats.org/officeDocument/2006/relationships/image" Target="../media/image1780.png"/><Relationship Id="rId346" Type="http://schemas.openxmlformats.org/officeDocument/2006/relationships/image" Target="../media/image1801.png"/><Relationship Id="rId388" Type="http://schemas.openxmlformats.org/officeDocument/2006/relationships/image" Target="../media/image1822.png"/><Relationship Id="rId85" Type="http://schemas.openxmlformats.org/officeDocument/2006/relationships/customXml" Target="../ink/ink1804.xml"/><Relationship Id="rId150" Type="http://schemas.openxmlformats.org/officeDocument/2006/relationships/image" Target="../media/image1703.png"/><Relationship Id="rId192" Type="http://schemas.openxmlformats.org/officeDocument/2006/relationships/image" Target="../media/image1724.png"/><Relationship Id="rId206" Type="http://schemas.openxmlformats.org/officeDocument/2006/relationships/image" Target="../media/image1731.png"/><Relationship Id="rId413" Type="http://schemas.openxmlformats.org/officeDocument/2006/relationships/customXml" Target="../ink/ink1966.xml"/><Relationship Id="rId248" Type="http://schemas.openxmlformats.org/officeDocument/2006/relationships/image" Target="../media/image1752.png"/><Relationship Id="rId12" Type="http://schemas.openxmlformats.org/officeDocument/2006/relationships/image" Target="../media/image1634.png"/><Relationship Id="rId108" Type="http://schemas.openxmlformats.org/officeDocument/2006/relationships/image" Target="../media/image1682.png"/><Relationship Id="rId315" Type="http://schemas.openxmlformats.org/officeDocument/2006/relationships/customXml" Target="../ink/ink1917.xml"/><Relationship Id="rId357" Type="http://schemas.openxmlformats.org/officeDocument/2006/relationships/customXml" Target="../ink/ink1938.xml"/><Relationship Id="rId54" Type="http://schemas.openxmlformats.org/officeDocument/2006/relationships/image" Target="../media/image1655.png"/><Relationship Id="rId96" Type="http://schemas.openxmlformats.org/officeDocument/2006/relationships/image" Target="../media/image1676.png"/><Relationship Id="rId161" Type="http://schemas.openxmlformats.org/officeDocument/2006/relationships/customXml" Target="../ink/ink1842.xml"/><Relationship Id="rId217" Type="http://schemas.openxmlformats.org/officeDocument/2006/relationships/customXml" Target="../ink/ink1868.xml"/><Relationship Id="rId399" Type="http://schemas.openxmlformats.org/officeDocument/2006/relationships/customXml" Target="../ink/ink1959.xml"/><Relationship Id="rId259" Type="http://schemas.openxmlformats.org/officeDocument/2006/relationships/customXml" Target="../ink/ink1889.xml"/><Relationship Id="rId424" Type="http://schemas.openxmlformats.org/officeDocument/2006/relationships/image" Target="../media/image1840.png"/><Relationship Id="rId23" Type="http://schemas.openxmlformats.org/officeDocument/2006/relationships/customXml" Target="../ink/ink1773.xml"/><Relationship Id="rId119" Type="http://schemas.openxmlformats.org/officeDocument/2006/relationships/customXml" Target="../ink/ink1821.xml"/><Relationship Id="rId270" Type="http://schemas.openxmlformats.org/officeDocument/2006/relationships/image" Target="../media/image1763.png"/><Relationship Id="rId326" Type="http://schemas.openxmlformats.org/officeDocument/2006/relationships/image" Target="../media/image1791.png"/><Relationship Id="rId65" Type="http://schemas.openxmlformats.org/officeDocument/2006/relationships/customXml" Target="../ink/ink1794.xml"/><Relationship Id="rId130" Type="http://schemas.openxmlformats.org/officeDocument/2006/relationships/image" Target="../media/image1693.png"/><Relationship Id="rId368" Type="http://schemas.openxmlformats.org/officeDocument/2006/relationships/image" Target="../media/image1812.png"/><Relationship Id="rId172" Type="http://schemas.openxmlformats.org/officeDocument/2006/relationships/image" Target="../media/image1714.png"/><Relationship Id="rId228" Type="http://schemas.openxmlformats.org/officeDocument/2006/relationships/image" Target="../media/image1742.png"/><Relationship Id="rId435" Type="http://schemas.openxmlformats.org/officeDocument/2006/relationships/customXml" Target="../ink/ink1977.xml"/><Relationship Id="rId281" Type="http://schemas.openxmlformats.org/officeDocument/2006/relationships/customXml" Target="../ink/ink1900.xml"/><Relationship Id="rId337" Type="http://schemas.openxmlformats.org/officeDocument/2006/relationships/customXml" Target="../ink/ink1928.xml"/><Relationship Id="rId34" Type="http://schemas.openxmlformats.org/officeDocument/2006/relationships/image" Target="../media/image1645.png"/><Relationship Id="rId76" Type="http://schemas.openxmlformats.org/officeDocument/2006/relationships/image" Target="../media/image1666.png"/><Relationship Id="rId141" Type="http://schemas.openxmlformats.org/officeDocument/2006/relationships/customXml" Target="../ink/ink1832.xml"/><Relationship Id="rId379" Type="http://schemas.openxmlformats.org/officeDocument/2006/relationships/customXml" Target="../ink/ink1949.xml"/><Relationship Id="rId7" Type="http://schemas.openxmlformats.org/officeDocument/2006/relationships/customXml" Target="../ink/ink1765.xml"/><Relationship Id="rId239" Type="http://schemas.openxmlformats.org/officeDocument/2006/relationships/customXml" Target="../ink/ink1879.xml"/><Relationship Id="rId390" Type="http://schemas.openxmlformats.org/officeDocument/2006/relationships/image" Target="../media/image1823.png"/><Relationship Id="rId404" Type="http://schemas.openxmlformats.org/officeDocument/2006/relationships/image" Target="../media/image1830.png"/><Relationship Id="rId446" Type="http://schemas.openxmlformats.org/officeDocument/2006/relationships/image" Target="../media/image1629.png"/><Relationship Id="rId250" Type="http://schemas.openxmlformats.org/officeDocument/2006/relationships/image" Target="../media/image1753.png"/><Relationship Id="rId292" Type="http://schemas.openxmlformats.org/officeDocument/2006/relationships/image" Target="../media/image1774.png"/><Relationship Id="rId306" Type="http://schemas.openxmlformats.org/officeDocument/2006/relationships/image" Target="../media/image1781.png"/><Relationship Id="rId45" Type="http://schemas.openxmlformats.org/officeDocument/2006/relationships/customXml" Target="../ink/ink1784.xml"/><Relationship Id="rId87" Type="http://schemas.openxmlformats.org/officeDocument/2006/relationships/customXml" Target="../ink/ink1805.xml"/><Relationship Id="rId110" Type="http://schemas.openxmlformats.org/officeDocument/2006/relationships/image" Target="../media/image1683.png"/><Relationship Id="rId348" Type="http://schemas.openxmlformats.org/officeDocument/2006/relationships/image" Target="../media/image1802.png"/><Relationship Id="rId152" Type="http://schemas.openxmlformats.org/officeDocument/2006/relationships/image" Target="../media/image1704.png"/><Relationship Id="rId194" Type="http://schemas.openxmlformats.org/officeDocument/2006/relationships/image" Target="../media/image1725.png"/><Relationship Id="rId208" Type="http://schemas.openxmlformats.org/officeDocument/2006/relationships/image" Target="../media/image1732.png"/><Relationship Id="rId415" Type="http://schemas.openxmlformats.org/officeDocument/2006/relationships/customXml" Target="../ink/ink1967.xml"/><Relationship Id="rId261" Type="http://schemas.openxmlformats.org/officeDocument/2006/relationships/customXml" Target="../ink/ink1890.xml"/><Relationship Id="rId14" Type="http://schemas.openxmlformats.org/officeDocument/2006/relationships/image" Target="../media/image1635.png"/><Relationship Id="rId56" Type="http://schemas.openxmlformats.org/officeDocument/2006/relationships/image" Target="../media/image1656.png"/><Relationship Id="rId317" Type="http://schemas.openxmlformats.org/officeDocument/2006/relationships/customXml" Target="../ink/ink1918.xml"/><Relationship Id="rId359" Type="http://schemas.openxmlformats.org/officeDocument/2006/relationships/customXml" Target="../ink/ink1939.xml"/><Relationship Id="rId98" Type="http://schemas.openxmlformats.org/officeDocument/2006/relationships/image" Target="../media/image1677.png"/><Relationship Id="rId121" Type="http://schemas.openxmlformats.org/officeDocument/2006/relationships/customXml" Target="../ink/ink1822.xml"/><Relationship Id="rId163" Type="http://schemas.openxmlformats.org/officeDocument/2006/relationships/customXml" Target="../ink/ink1843.xml"/><Relationship Id="rId219" Type="http://schemas.openxmlformats.org/officeDocument/2006/relationships/customXml" Target="../ink/ink1869.xml"/><Relationship Id="rId370" Type="http://schemas.openxmlformats.org/officeDocument/2006/relationships/image" Target="../media/image1813.png"/><Relationship Id="rId426" Type="http://schemas.openxmlformats.org/officeDocument/2006/relationships/image" Target="../media/image1841.png"/><Relationship Id="rId230" Type="http://schemas.openxmlformats.org/officeDocument/2006/relationships/image" Target="../media/image1743.png"/><Relationship Id="rId25" Type="http://schemas.openxmlformats.org/officeDocument/2006/relationships/customXml" Target="../ink/ink1774.xml"/><Relationship Id="rId67" Type="http://schemas.openxmlformats.org/officeDocument/2006/relationships/customXml" Target="../ink/ink1795.xml"/><Relationship Id="rId272" Type="http://schemas.openxmlformats.org/officeDocument/2006/relationships/image" Target="../media/image1764.png"/><Relationship Id="rId328" Type="http://schemas.openxmlformats.org/officeDocument/2006/relationships/image" Target="../media/image1792.png"/><Relationship Id="rId132" Type="http://schemas.openxmlformats.org/officeDocument/2006/relationships/image" Target="../media/image1694.png"/><Relationship Id="rId174" Type="http://schemas.openxmlformats.org/officeDocument/2006/relationships/image" Target="../media/image1715.png"/><Relationship Id="rId381" Type="http://schemas.openxmlformats.org/officeDocument/2006/relationships/customXml" Target="../ink/ink1950.xml"/><Relationship Id="rId241" Type="http://schemas.openxmlformats.org/officeDocument/2006/relationships/customXml" Target="../ink/ink1880.xml"/><Relationship Id="rId437" Type="http://schemas.openxmlformats.org/officeDocument/2006/relationships/customXml" Target="../ink/ink1978.xml"/><Relationship Id="rId36" Type="http://schemas.openxmlformats.org/officeDocument/2006/relationships/image" Target="../media/image1646.png"/><Relationship Id="rId283" Type="http://schemas.openxmlformats.org/officeDocument/2006/relationships/customXml" Target="../ink/ink1901.xml"/><Relationship Id="rId339" Type="http://schemas.openxmlformats.org/officeDocument/2006/relationships/customXml" Target="../ink/ink1929.xml"/><Relationship Id="rId78" Type="http://schemas.openxmlformats.org/officeDocument/2006/relationships/image" Target="../media/image1667.png"/><Relationship Id="rId101" Type="http://schemas.openxmlformats.org/officeDocument/2006/relationships/customXml" Target="../ink/ink1812.xml"/><Relationship Id="rId143" Type="http://schemas.openxmlformats.org/officeDocument/2006/relationships/customXml" Target="../ink/ink1833.xml"/><Relationship Id="rId185" Type="http://schemas.openxmlformats.org/officeDocument/2006/relationships/customXml" Target="../ink/ink1852.xml"/><Relationship Id="rId350" Type="http://schemas.openxmlformats.org/officeDocument/2006/relationships/image" Target="../media/image1803.png"/><Relationship Id="rId406" Type="http://schemas.openxmlformats.org/officeDocument/2006/relationships/image" Target="../media/image1831.png"/><Relationship Id="rId9" Type="http://schemas.openxmlformats.org/officeDocument/2006/relationships/customXml" Target="../ink/ink1766.xml"/><Relationship Id="rId210" Type="http://schemas.openxmlformats.org/officeDocument/2006/relationships/image" Target="../media/image1733.png"/><Relationship Id="rId392" Type="http://schemas.openxmlformats.org/officeDocument/2006/relationships/image" Target="../media/image1824.png"/><Relationship Id="rId448" Type="http://schemas.openxmlformats.org/officeDocument/2006/relationships/image" Target="../media/image1716.png"/><Relationship Id="rId252" Type="http://schemas.openxmlformats.org/officeDocument/2006/relationships/image" Target="../media/image1754.png"/><Relationship Id="rId294" Type="http://schemas.openxmlformats.org/officeDocument/2006/relationships/image" Target="../media/image1775.png"/><Relationship Id="rId308" Type="http://schemas.openxmlformats.org/officeDocument/2006/relationships/image" Target="../media/image1782.png"/><Relationship Id="rId47" Type="http://schemas.openxmlformats.org/officeDocument/2006/relationships/customXml" Target="../ink/ink1785.xml"/><Relationship Id="rId89" Type="http://schemas.openxmlformats.org/officeDocument/2006/relationships/customXml" Target="../ink/ink1806.xml"/><Relationship Id="rId112" Type="http://schemas.openxmlformats.org/officeDocument/2006/relationships/image" Target="../media/image1684.png"/><Relationship Id="rId154" Type="http://schemas.openxmlformats.org/officeDocument/2006/relationships/image" Target="../media/image1705.png"/><Relationship Id="rId361" Type="http://schemas.openxmlformats.org/officeDocument/2006/relationships/customXml" Target="../ink/ink1940.xml"/><Relationship Id="rId196" Type="http://schemas.openxmlformats.org/officeDocument/2006/relationships/image" Target="../media/image1726.png"/><Relationship Id="rId417" Type="http://schemas.openxmlformats.org/officeDocument/2006/relationships/customXml" Target="../ink/ink1968.xml"/><Relationship Id="rId16" Type="http://schemas.openxmlformats.org/officeDocument/2006/relationships/image" Target="../media/image1636.png"/><Relationship Id="rId221" Type="http://schemas.openxmlformats.org/officeDocument/2006/relationships/customXml" Target="../ink/ink1870.xml"/><Relationship Id="rId263" Type="http://schemas.openxmlformats.org/officeDocument/2006/relationships/customXml" Target="../ink/ink1891.xml"/><Relationship Id="rId319" Type="http://schemas.openxmlformats.org/officeDocument/2006/relationships/customXml" Target="../ink/ink1919.xml"/><Relationship Id="rId58" Type="http://schemas.openxmlformats.org/officeDocument/2006/relationships/image" Target="../media/image1657.png"/><Relationship Id="rId123" Type="http://schemas.openxmlformats.org/officeDocument/2006/relationships/customXml" Target="../ink/ink1823.xml"/><Relationship Id="rId330" Type="http://schemas.openxmlformats.org/officeDocument/2006/relationships/image" Target="../media/image1793.png"/><Relationship Id="rId165" Type="http://schemas.openxmlformats.org/officeDocument/2006/relationships/customXml" Target="../ink/ink1844.xml"/><Relationship Id="rId372" Type="http://schemas.openxmlformats.org/officeDocument/2006/relationships/image" Target="../media/image1814.png"/><Relationship Id="rId428" Type="http://schemas.openxmlformats.org/officeDocument/2006/relationships/image" Target="../media/image1842.png"/><Relationship Id="rId232" Type="http://schemas.openxmlformats.org/officeDocument/2006/relationships/image" Target="../media/image1744.png"/><Relationship Id="rId274" Type="http://schemas.openxmlformats.org/officeDocument/2006/relationships/image" Target="../media/image1765.png"/><Relationship Id="rId27" Type="http://schemas.openxmlformats.org/officeDocument/2006/relationships/customXml" Target="../ink/ink1775.xml"/><Relationship Id="rId69" Type="http://schemas.openxmlformats.org/officeDocument/2006/relationships/customXml" Target="../ink/ink1796.xml"/><Relationship Id="rId134" Type="http://schemas.openxmlformats.org/officeDocument/2006/relationships/image" Target="../media/image1695.png"/><Relationship Id="rId80" Type="http://schemas.openxmlformats.org/officeDocument/2006/relationships/image" Target="../media/image1668.png"/><Relationship Id="rId341" Type="http://schemas.openxmlformats.org/officeDocument/2006/relationships/customXml" Target="../ink/ink1930.xml"/><Relationship Id="rId383" Type="http://schemas.openxmlformats.org/officeDocument/2006/relationships/customXml" Target="../ink/ink1951.xml"/><Relationship Id="rId439" Type="http://schemas.openxmlformats.org/officeDocument/2006/relationships/customXml" Target="../ink/ink1979.xml"/><Relationship Id="rId201" Type="http://schemas.openxmlformats.org/officeDocument/2006/relationships/customXml" Target="../ink/ink1860.xml"/><Relationship Id="rId243" Type="http://schemas.openxmlformats.org/officeDocument/2006/relationships/customXml" Target="../ink/ink1881.xml"/><Relationship Id="rId285" Type="http://schemas.openxmlformats.org/officeDocument/2006/relationships/customXml" Target="../ink/ink1902.xml"/><Relationship Id="rId450" Type="http://schemas.openxmlformats.org/officeDocument/2006/relationships/image" Target="../media/image1719.png"/><Relationship Id="rId38" Type="http://schemas.openxmlformats.org/officeDocument/2006/relationships/image" Target="../media/image1647.png"/><Relationship Id="rId103" Type="http://schemas.openxmlformats.org/officeDocument/2006/relationships/customXml" Target="../ink/ink1813.xml"/><Relationship Id="rId310" Type="http://schemas.openxmlformats.org/officeDocument/2006/relationships/image" Target="../media/image1783.png"/><Relationship Id="rId91" Type="http://schemas.openxmlformats.org/officeDocument/2006/relationships/customXml" Target="../ink/ink1807.xml"/><Relationship Id="rId145" Type="http://schemas.openxmlformats.org/officeDocument/2006/relationships/customXml" Target="../ink/ink1834.xml"/><Relationship Id="rId187" Type="http://schemas.openxmlformats.org/officeDocument/2006/relationships/customXml" Target="../ink/ink1853.xml"/><Relationship Id="rId352" Type="http://schemas.openxmlformats.org/officeDocument/2006/relationships/image" Target="../media/image1804.png"/><Relationship Id="rId394" Type="http://schemas.openxmlformats.org/officeDocument/2006/relationships/image" Target="../media/image1825.png"/><Relationship Id="rId408" Type="http://schemas.openxmlformats.org/officeDocument/2006/relationships/image" Target="../media/image1832.png"/><Relationship Id="rId212" Type="http://schemas.openxmlformats.org/officeDocument/2006/relationships/image" Target="../media/image1734.png"/><Relationship Id="rId254" Type="http://schemas.openxmlformats.org/officeDocument/2006/relationships/image" Target="../media/image1755.png"/><Relationship Id="rId49" Type="http://schemas.openxmlformats.org/officeDocument/2006/relationships/customXml" Target="../ink/ink1786.xml"/><Relationship Id="rId114" Type="http://schemas.openxmlformats.org/officeDocument/2006/relationships/image" Target="../media/image1685.png"/><Relationship Id="rId296" Type="http://schemas.openxmlformats.org/officeDocument/2006/relationships/image" Target="../media/image1776.png"/><Relationship Id="rId60" Type="http://schemas.openxmlformats.org/officeDocument/2006/relationships/image" Target="../media/image1658.png"/><Relationship Id="rId156" Type="http://schemas.openxmlformats.org/officeDocument/2006/relationships/image" Target="../media/image1706.png"/><Relationship Id="rId198" Type="http://schemas.openxmlformats.org/officeDocument/2006/relationships/image" Target="../media/image1727.png"/><Relationship Id="rId321" Type="http://schemas.openxmlformats.org/officeDocument/2006/relationships/customXml" Target="../ink/ink1920.xml"/><Relationship Id="rId363" Type="http://schemas.openxmlformats.org/officeDocument/2006/relationships/customXml" Target="../ink/ink1941.xml"/><Relationship Id="rId419" Type="http://schemas.openxmlformats.org/officeDocument/2006/relationships/customXml" Target="../ink/ink1969.xml"/><Relationship Id="rId223" Type="http://schemas.openxmlformats.org/officeDocument/2006/relationships/customXml" Target="../ink/ink1871.xml"/><Relationship Id="rId430" Type="http://schemas.openxmlformats.org/officeDocument/2006/relationships/image" Target="../media/image1843.png"/><Relationship Id="rId18" Type="http://schemas.openxmlformats.org/officeDocument/2006/relationships/image" Target="../media/image1637.png"/><Relationship Id="rId39" Type="http://schemas.openxmlformats.org/officeDocument/2006/relationships/customXml" Target="../ink/ink1781.xml"/><Relationship Id="rId265" Type="http://schemas.openxmlformats.org/officeDocument/2006/relationships/customXml" Target="../ink/ink1892.xml"/><Relationship Id="rId286" Type="http://schemas.openxmlformats.org/officeDocument/2006/relationships/image" Target="../media/image1771.png"/><Relationship Id="rId50" Type="http://schemas.openxmlformats.org/officeDocument/2006/relationships/image" Target="../media/image1653.png"/><Relationship Id="rId104" Type="http://schemas.openxmlformats.org/officeDocument/2006/relationships/image" Target="../media/image1680.png"/><Relationship Id="rId125" Type="http://schemas.openxmlformats.org/officeDocument/2006/relationships/customXml" Target="../ink/ink1824.xml"/><Relationship Id="rId146" Type="http://schemas.openxmlformats.org/officeDocument/2006/relationships/image" Target="../media/image1701.png"/><Relationship Id="rId167" Type="http://schemas.openxmlformats.org/officeDocument/2006/relationships/customXml" Target="../ink/ink1845.xml"/><Relationship Id="rId188" Type="http://schemas.openxmlformats.org/officeDocument/2006/relationships/image" Target="../media/image1722.png"/><Relationship Id="rId311" Type="http://schemas.openxmlformats.org/officeDocument/2006/relationships/customXml" Target="../ink/ink1915.xml"/><Relationship Id="rId332" Type="http://schemas.openxmlformats.org/officeDocument/2006/relationships/image" Target="../media/image1794.png"/><Relationship Id="rId353" Type="http://schemas.openxmlformats.org/officeDocument/2006/relationships/customXml" Target="../ink/ink1936.xml"/><Relationship Id="rId374" Type="http://schemas.openxmlformats.org/officeDocument/2006/relationships/image" Target="../media/image1815.png"/><Relationship Id="rId395" Type="http://schemas.openxmlformats.org/officeDocument/2006/relationships/customXml" Target="../ink/ink1957.xml"/><Relationship Id="rId409" Type="http://schemas.openxmlformats.org/officeDocument/2006/relationships/customXml" Target="../ink/ink1964.xml"/><Relationship Id="rId71" Type="http://schemas.openxmlformats.org/officeDocument/2006/relationships/customXml" Target="../ink/ink1797.xml"/><Relationship Id="rId92" Type="http://schemas.openxmlformats.org/officeDocument/2006/relationships/image" Target="../media/image1674.png"/><Relationship Id="rId213" Type="http://schemas.openxmlformats.org/officeDocument/2006/relationships/customXml" Target="../ink/ink1866.xml"/><Relationship Id="rId234" Type="http://schemas.openxmlformats.org/officeDocument/2006/relationships/image" Target="../media/image1745.png"/><Relationship Id="rId420" Type="http://schemas.openxmlformats.org/officeDocument/2006/relationships/image" Target="../media/image1838.png"/><Relationship Id="rId2" Type="http://schemas.openxmlformats.org/officeDocument/2006/relationships/image" Target="../media/image1332.emf"/><Relationship Id="rId29" Type="http://schemas.openxmlformats.org/officeDocument/2006/relationships/customXml" Target="../ink/ink1776.xml"/><Relationship Id="rId255" Type="http://schemas.openxmlformats.org/officeDocument/2006/relationships/customXml" Target="../ink/ink1887.xml"/><Relationship Id="rId276" Type="http://schemas.openxmlformats.org/officeDocument/2006/relationships/image" Target="../media/image1766.png"/><Relationship Id="rId297" Type="http://schemas.openxmlformats.org/officeDocument/2006/relationships/customXml" Target="../ink/ink1908.xml"/><Relationship Id="rId441" Type="http://schemas.openxmlformats.org/officeDocument/2006/relationships/customXml" Target="../ink/ink1980.xml"/><Relationship Id="rId40" Type="http://schemas.openxmlformats.org/officeDocument/2006/relationships/image" Target="../media/image1648.png"/><Relationship Id="rId115" Type="http://schemas.openxmlformats.org/officeDocument/2006/relationships/customXml" Target="../ink/ink1819.xml"/><Relationship Id="rId136" Type="http://schemas.openxmlformats.org/officeDocument/2006/relationships/image" Target="../media/image1696.png"/><Relationship Id="rId157" Type="http://schemas.openxmlformats.org/officeDocument/2006/relationships/customXml" Target="../ink/ink1840.xml"/><Relationship Id="rId178" Type="http://schemas.openxmlformats.org/officeDocument/2006/relationships/image" Target="../media/image1717.png"/><Relationship Id="rId301" Type="http://schemas.openxmlformats.org/officeDocument/2006/relationships/customXml" Target="../ink/ink1910.xml"/><Relationship Id="rId322" Type="http://schemas.openxmlformats.org/officeDocument/2006/relationships/image" Target="../media/image1789.png"/><Relationship Id="rId343" Type="http://schemas.openxmlformats.org/officeDocument/2006/relationships/customXml" Target="../ink/ink1931.xml"/><Relationship Id="rId364" Type="http://schemas.openxmlformats.org/officeDocument/2006/relationships/image" Target="../media/image1810.png"/><Relationship Id="rId61" Type="http://schemas.openxmlformats.org/officeDocument/2006/relationships/customXml" Target="../ink/ink1792.xml"/><Relationship Id="rId82" Type="http://schemas.openxmlformats.org/officeDocument/2006/relationships/image" Target="../media/image1669.png"/><Relationship Id="rId199" Type="http://schemas.openxmlformats.org/officeDocument/2006/relationships/customXml" Target="../ink/ink1859.xml"/><Relationship Id="rId203" Type="http://schemas.openxmlformats.org/officeDocument/2006/relationships/customXml" Target="../ink/ink1861.xml"/><Relationship Id="rId385" Type="http://schemas.openxmlformats.org/officeDocument/2006/relationships/customXml" Target="../ink/ink1952.xml"/><Relationship Id="rId19" Type="http://schemas.openxmlformats.org/officeDocument/2006/relationships/customXml" Target="../ink/ink1771.xml"/><Relationship Id="rId224" Type="http://schemas.openxmlformats.org/officeDocument/2006/relationships/image" Target="../media/image1740.png"/><Relationship Id="rId245" Type="http://schemas.openxmlformats.org/officeDocument/2006/relationships/customXml" Target="../ink/ink1882.xml"/><Relationship Id="rId266" Type="http://schemas.openxmlformats.org/officeDocument/2006/relationships/image" Target="../media/image1761.png"/><Relationship Id="rId287" Type="http://schemas.openxmlformats.org/officeDocument/2006/relationships/customXml" Target="../ink/ink1903.xml"/><Relationship Id="rId410" Type="http://schemas.openxmlformats.org/officeDocument/2006/relationships/image" Target="../media/image1833.png"/><Relationship Id="rId431" Type="http://schemas.openxmlformats.org/officeDocument/2006/relationships/customXml" Target="../ink/ink1975.xml"/><Relationship Id="rId30" Type="http://schemas.openxmlformats.org/officeDocument/2006/relationships/image" Target="../media/image1643.png"/><Relationship Id="rId105" Type="http://schemas.openxmlformats.org/officeDocument/2006/relationships/customXml" Target="../ink/ink1814.xml"/><Relationship Id="rId126" Type="http://schemas.openxmlformats.org/officeDocument/2006/relationships/image" Target="../media/image1691.png"/><Relationship Id="rId147" Type="http://schemas.openxmlformats.org/officeDocument/2006/relationships/customXml" Target="../ink/ink1835.xml"/><Relationship Id="rId168" Type="http://schemas.openxmlformats.org/officeDocument/2006/relationships/image" Target="../media/image1712.png"/><Relationship Id="rId312" Type="http://schemas.openxmlformats.org/officeDocument/2006/relationships/image" Target="../media/image1784.png"/><Relationship Id="rId333" Type="http://schemas.openxmlformats.org/officeDocument/2006/relationships/customXml" Target="../ink/ink1926.xml"/><Relationship Id="rId354" Type="http://schemas.openxmlformats.org/officeDocument/2006/relationships/image" Target="../media/image1805.png"/><Relationship Id="rId51" Type="http://schemas.openxmlformats.org/officeDocument/2006/relationships/customXml" Target="../ink/ink1787.xml"/><Relationship Id="rId72" Type="http://schemas.openxmlformats.org/officeDocument/2006/relationships/image" Target="../media/image1664.png"/><Relationship Id="rId93" Type="http://schemas.openxmlformats.org/officeDocument/2006/relationships/customXml" Target="../ink/ink1808.xml"/><Relationship Id="rId189" Type="http://schemas.openxmlformats.org/officeDocument/2006/relationships/customXml" Target="../ink/ink1854.xml"/><Relationship Id="rId375" Type="http://schemas.openxmlformats.org/officeDocument/2006/relationships/customXml" Target="../ink/ink1947.xml"/><Relationship Id="rId396" Type="http://schemas.openxmlformats.org/officeDocument/2006/relationships/image" Target="../media/image1826.png"/><Relationship Id="rId3" Type="http://schemas.openxmlformats.org/officeDocument/2006/relationships/customXml" Target="../ink/ink1763.xml"/><Relationship Id="rId214" Type="http://schemas.openxmlformats.org/officeDocument/2006/relationships/image" Target="../media/image1735.png"/><Relationship Id="rId235" Type="http://schemas.openxmlformats.org/officeDocument/2006/relationships/customXml" Target="../ink/ink1877.xml"/><Relationship Id="rId256" Type="http://schemas.openxmlformats.org/officeDocument/2006/relationships/image" Target="../media/image1756.png"/><Relationship Id="rId277" Type="http://schemas.openxmlformats.org/officeDocument/2006/relationships/customXml" Target="../ink/ink1898.xml"/><Relationship Id="rId298" Type="http://schemas.openxmlformats.org/officeDocument/2006/relationships/image" Target="../media/image1777.png"/><Relationship Id="rId400" Type="http://schemas.openxmlformats.org/officeDocument/2006/relationships/image" Target="../media/image1828.png"/><Relationship Id="rId421" Type="http://schemas.openxmlformats.org/officeDocument/2006/relationships/customXml" Target="../ink/ink1970.xml"/><Relationship Id="rId442" Type="http://schemas.openxmlformats.org/officeDocument/2006/relationships/image" Target="../media/image1849.png"/><Relationship Id="rId116" Type="http://schemas.openxmlformats.org/officeDocument/2006/relationships/image" Target="../media/image1686.png"/><Relationship Id="rId137" Type="http://schemas.openxmlformats.org/officeDocument/2006/relationships/customXml" Target="../ink/ink1830.xml"/><Relationship Id="rId158" Type="http://schemas.openxmlformats.org/officeDocument/2006/relationships/image" Target="../media/image1707.png"/><Relationship Id="rId302" Type="http://schemas.openxmlformats.org/officeDocument/2006/relationships/image" Target="../media/image1779.png"/><Relationship Id="rId323" Type="http://schemas.openxmlformats.org/officeDocument/2006/relationships/customXml" Target="../ink/ink1921.xml"/><Relationship Id="rId344" Type="http://schemas.openxmlformats.org/officeDocument/2006/relationships/image" Target="../media/image1800.png"/><Relationship Id="rId20" Type="http://schemas.openxmlformats.org/officeDocument/2006/relationships/image" Target="../media/image1638.png"/><Relationship Id="rId41" Type="http://schemas.openxmlformats.org/officeDocument/2006/relationships/customXml" Target="../ink/ink1782.xml"/><Relationship Id="rId62" Type="http://schemas.openxmlformats.org/officeDocument/2006/relationships/image" Target="../media/image1659.png"/><Relationship Id="rId83" Type="http://schemas.openxmlformats.org/officeDocument/2006/relationships/customXml" Target="../ink/ink1803.xml"/><Relationship Id="rId179" Type="http://schemas.openxmlformats.org/officeDocument/2006/relationships/customXml" Target="../ink/ink1850.xml"/><Relationship Id="rId365" Type="http://schemas.openxmlformats.org/officeDocument/2006/relationships/customXml" Target="../ink/ink1942.xml"/><Relationship Id="rId386" Type="http://schemas.openxmlformats.org/officeDocument/2006/relationships/image" Target="../media/image1821.png"/><Relationship Id="rId190" Type="http://schemas.openxmlformats.org/officeDocument/2006/relationships/image" Target="../media/image1723.png"/><Relationship Id="rId204" Type="http://schemas.openxmlformats.org/officeDocument/2006/relationships/image" Target="../media/image1730.png"/><Relationship Id="rId225" Type="http://schemas.openxmlformats.org/officeDocument/2006/relationships/customXml" Target="../ink/ink1872.xml"/><Relationship Id="rId246" Type="http://schemas.openxmlformats.org/officeDocument/2006/relationships/image" Target="../media/image1751.png"/><Relationship Id="rId267" Type="http://schemas.openxmlformats.org/officeDocument/2006/relationships/customXml" Target="../ink/ink1893.xml"/><Relationship Id="rId288" Type="http://schemas.openxmlformats.org/officeDocument/2006/relationships/image" Target="../media/image1772.png"/><Relationship Id="rId411" Type="http://schemas.openxmlformats.org/officeDocument/2006/relationships/customXml" Target="../ink/ink1965.xml"/><Relationship Id="rId432" Type="http://schemas.openxmlformats.org/officeDocument/2006/relationships/image" Target="../media/image1844.png"/><Relationship Id="rId106" Type="http://schemas.openxmlformats.org/officeDocument/2006/relationships/image" Target="../media/image1681.png"/><Relationship Id="rId127" Type="http://schemas.openxmlformats.org/officeDocument/2006/relationships/customXml" Target="../ink/ink1825.xml"/><Relationship Id="rId313" Type="http://schemas.openxmlformats.org/officeDocument/2006/relationships/customXml" Target="../ink/ink1916.xml"/><Relationship Id="rId10" Type="http://schemas.openxmlformats.org/officeDocument/2006/relationships/image" Target="../media/image1633.png"/><Relationship Id="rId31" Type="http://schemas.openxmlformats.org/officeDocument/2006/relationships/customXml" Target="../ink/ink1777.xml"/><Relationship Id="rId52" Type="http://schemas.openxmlformats.org/officeDocument/2006/relationships/image" Target="../media/image1654.png"/><Relationship Id="rId73" Type="http://schemas.openxmlformats.org/officeDocument/2006/relationships/customXml" Target="../ink/ink1798.xml"/><Relationship Id="rId94" Type="http://schemas.openxmlformats.org/officeDocument/2006/relationships/image" Target="../media/image1675.png"/><Relationship Id="rId148" Type="http://schemas.openxmlformats.org/officeDocument/2006/relationships/image" Target="../media/image1702.png"/><Relationship Id="rId169" Type="http://schemas.openxmlformats.org/officeDocument/2006/relationships/customXml" Target="../ink/ink1846.xml"/><Relationship Id="rId334" Type="http://schemas.openxmlformats.org/officeDocument/2006/relationships/image" Target="../media/image1795.png"/><Relationship Id="rId355" Type="http://schemas.openxmlformats.org/officeDocument/2006/relationships/customXml" Target="../ink/ink1937.xml"/><Relationship Id="rId376" Type="http://schemas.openxmlformats.org/officeDocument/2006/relationships/image" Target="../media/image1816.png"/><Relationship Id="rId397" Type="http://schemas.openxmlformats.org/officeDocument/2006/relationships/customXml" Target="../ink/ink1958.xml"/><Relationship Id="rId4" Type="http://schemas.openxmlformats.org/officeDocument/2006/relationships/image" Target="../media/image1630.png"/><Relationship Id="rId180" Type="http://schemas.openxmlformats.org/officeDocument/2006/relationships/image" Target="../media/image1718.png"/><Relationship Id="rId215" Type="http://schemas.openxmlformats.org/officeDocument/2006/relationships/customXml" Target="../ink/ink1867.xml"/><Relationship Id="rId236" Type="http://schemas.openxmlformats.org/officeDocument/2006/relationships/image" Target="../media/image1746.png"/><Relationship Id="rId257" Type="http://schemas.openxmlformats.org/officeDocument/2006/relationships/customXml" Target="../ink/ink1888.xml"/><Relationship Id="rId278" Type="http://schemas.openxmlformats.org/officeDocument/2006/relationships/image" Target="../media/image1767.png"/><Relationship Id="rId401" Type="http://schemas.openxmlformats.org/officeDocument/2006/relationships/customXml" Target="../ink/ink1960.xml"/><Relationship Id="rId422" Type="http://schemas.openxmlformats.org/officeDocument/2006/relationships/image" Target="../media/image1839.png"/><Relationship Id="rId443" Type="http://schemas.openxmlformats.org/officeDocument/2006/relationships/customXml" Target="../ink/ink1981.xml"/><Relationship Id="rId303" Type="http://schemas.openxmlformats.org/officeDocument/2006/relationships/customXml" Target="../ink/ink1911.xml"/><Relationship Id="rId42" Type="http://schemas.openxmlformats.org/officeDocument/2006/relationships/image" Target="../media/image1649.png"/><Relationship Id="rId84" Type="http://schemas.openxmlformats.org/officeDocument/2006/relationships/image" Target="../media/image1670.png"/><Relationship Id="rId138" Type="http://schemas.openxmlformats.org/officeDocument/2006/relationships/image" Target="../media/image1697.png"/><Relationship Id="rId345" Type="http://schemas.openxmlformats.org/officeDocument/2006/relationships/customXml" Target="../ink/ink1932.xml"/><Relationship Id="rId387" Type="http://schemas.openxmlformats.org/officeDocument/2006/relationships/customXml" Target="../ink/ink1953.xml"/><Relationship Id="rId191" Type="http://schemas.openxmlformats.org/officeDocument/2006/relationships/customXml" Target="../ink/ink1855.xml"/><Relationship Id="rId205" Type="http://schemas.openxmlformats.org/officeDocument/2006/relationships/customXml" Target="../ink/ink1862.xml"/><Relationship Id="rId247" Type="http://schemas.openxmlformats.org/officeDocument/2006/relationships/customXml" Target="../ink/ink1883.xml"/><Relationship Id="rId412" Type="http://schemas.openxmlformats.org/officeDocument/2006/relationships/image" Target="../media/image1834.png"/><Relationship Id="rId107" Type="http://schemas.openxmlformats.org/officeDocument/2006/relationships/customXml" Target="../ink/ink1815.xml"/><Relationship Id="rId289" Type="http://schemas.openxmlformats.org/officeDocument/2006/relationships/customXml" Target="../ink/ink1904.xml"/><Relationship Id="rId11" Type="http://schemas.openxmlformats.org/officeDocument/2006/relationships/customXml" Target="../ink/ink1767.xml"/><Relationship Id="rId53" Type="http://schemas.openxmlformats.org/officeDocument/2006/relationships/customXml" Target="../ink/ink1788.xml"/><Relationship Id="rId149" Type="http://schemas.openxmlformats.org/officeDocument/2006/relationships/customXml" Target="../ink/ink1836.xml"/><Relationship Id="rId314" Type="http://schemas.openxmlformats.org/officeDocument/2006/relationships/image" Target="../media/image1785.png"/><Relationship Id="rId356" Type="http://schemas.openxmlformats.org/officeDocument/2006/relationships/image" Target="../media/image1806.png"/><Relationship Id="rId398" Type="http://schemas.openxmlformats.org/officeDocument/2006/relationships/image" Target="../media/image1827.png"/><Relationship Id="rId95" Type="http://schemas.openxmlformats.org/officeDocument/2006/relationships/customXml" Target="../ink/ink1809.xml"/><Relationship Id="rId160" Type="http://schemas.openxmlformats.org/officeDocument/2006/relationships/image" Target="../media/image1708.png"/><Relationship Id="rId216" Type="http://schemas.openxmlformats.org/officeDocument/2006/relationships/image" Target="../media/image1736.png"/><Relationship Id="rId423" Type="http://schemas.openxmlformats.org/officeDocument/2006/relationships/customXml" Target="../ink/ink1971.xml"/><Relationship Id="rId258" Type="http://schemas.openxmlformats.org/officeDocument/2006/relationships/image" Target="../media/image1757.png"/><Relationship Id="rId22" Type="http://schemas.openxmlformats.org/officeDocument/2006/relationships/image" Target="../media/image1639.png"/><Relationship Id="rId64" Type="http://schemas.openxmlformats.org/officeDocument/2006/relationships/image" Target="../media/image1660.png"/><Relationship Id="rId118" Type="http://schemas.openxmlformats.org/officeDocument/2006/relationships/image" Target="../media/image1687.png"/><Relationship Id="rId325" Type="http://schemas.openxmlformats.org/officeDocument/2006/relationships/customXml" Target="../ink/ink1922.xml"/><Relationship Id="rId367" Type="http://schemas.openxmlformats.org/officeDocument/2006/relationships/customXml" Target="../ink/ink1943.xml"/><Relationship Id="rId171" Type="http://schemas.openxmlformats.org/officeDocument/2006/relationships/customXml" Target="../ink/ink1847.xml"/><Relationship Id="rId227" Type="http://schemas.openxmlformats.org/officeDocument/2006/relationships/customXml" Target="../ink/ink1873.xml"/><Relationship Id="rId269" Type="http://schemas.openxmlformats.org/officeDocument/2006/relationships/customXml" Target="../ink/ink1894.xml"/><Relationship Id="rId434" Type="http://schemas.openxmlformats.org/officeDocument/2006/relationships/image" Target="../media/image1845.png"/><Relationship Id="rId33" Type="http://schemas.openxmlformats.org/officeDocument/2006/relationships/customXml" Target="../ink/ink1778.xml"/><Relationship Id="rId129" Type="http://schemas.openxmlformats.org/officeDocument/2006/relationships/customXml" Target="../ink/ink1826.xml"/><Relationship Id="rId280" Type="http://schemas.openxmlformats.org/officeDocument/2006/relationships/image" Target="../media/image1768.png"/><Relationship Id="rId336" Type="http://schemas.openxmlformats.org/officeDocument/2006/relationships/image" Target="../media/image1796.png"/><Relationship Id="rId75" Type="http://schemas.openxmlformats.org/officeDocument/2006/relationships/customXml" Target="../ink/ink1799.xml"/><Relationship Id="rId140" Type="http://schemas.openxmlformats.org/officeDocument/2006/relationships/image" Target="../media/image1698.png"/><Relationship Id="rId378" Type="http://schemas.openxmlformats.org/officeDocument/2006/relationships/image" Target="../media/image1817.png"/><Relationship Id="rId403" Type="http://schemas.openxmlformats.org/officeDocument/2006/relationships/customXml" Target="../ink/ink1961.xml"/><Relationship Id="rId6" Type="http://schemas.openxmlformats.org/officeDocument/2006/relationships/image" Target="../media/image1631.png"/><Relationship Id="rId238" Type="http://schemas.openxmlformats.org/officeDocument/2006/relationships/image" Target="../media/image1747.png"/><Relationship Id="rId445" Type="http://schemas.openxmlformats.org/officeDocument/2006/relationships/customXml" Target="../ink/ink1982.xml"/><Relationship Id="rId291" Type="http://schemas.openxmlformats.org/officeDocument/2006/relationships/customXml" Target="../ink/ink1905.xml"/><Relationship Id="rId305" Type="http://schemas.openxmlformats.org/officeDocument/2006/relationships/customXml" Target="../ink/ink1912.xml"/><Relationship Id="rId347" Type="http://schemas.openxmlformats.org/officeDocument/2006/relationships/customXml" Target="../ink/ink1933.xml"/><Relationship Id="rId44" Type="http://schemas.openxmlformats.org/officeDocument/2006/relationships/image" Target="../media/image1650.png"/><Relationship Id="rId86" Type="http://schemas.openxmlformats.org/officeDocument/2006/relationships/image" Target="../media/image1671.png"/><Relationship Id="rId151" Type="http://schemas.openxmlformats.org/officeDocument/2006/relationships/customXml" Target="../ink/ink1837.xml"/><Relationship Id="rId389" Type="http://schemas.openxmlformats.org/officeDocument/2006/relationships/customXml" Target="../ink/ink1954.xml"/><Relationship Id="rId193" Type="http://schemas.openxmlformats.org/officeDocument/2006/relationships/customXml" Target="../ink/ink1856.xml"/><Relationship Id="rId207" Type="http://schemas.openxmlformats.org/officeDocument/2006/relationships/customXml" Target="../ink/ink1863.xml"/><Relationship Id="rId249" Type="http://schemas.openxmlformats.org/officeDocument/2006/relationships/customXml" Target="../ink/ink1884.xml"/><Relationship Id="rId414" Type="http://schemas.openxmlformats.org/officeDocument/2006/relationships/image" Target="../media/image1835.png"/><Relationship Id="rId13" Type="http://schemas.openxmlformats.org/officeDocument/2006/relationships/customXml" Target="../ink/ink1768.xml"/><Relationship Id="rId109" Type="http://schemas.openxmlformats.org/officeDocument/2006/relationships/customXml" Target="../ink/ink1816.xml"/><Relationship Id="rId260" Type="http://schemas.openxmlformats.org/officeDocument/2006/relationships/image" Target="../media/image1758.png"/><Relationship Id="rId316" Type="http://schemas.openxmlformats.org/officeDocument/2006/relationships/image" Target="../media/image1786.png"/><Relationship Id="rId55" Type="http://schemas.openxmlformats.org/officeDocument/2006/relationships/customXml" Target="../ink/ink1789.xml"/><Relationship Id="rId97" Type="http://schemas.openxmlformats.org/officeDocument/2006/relationships/customXml" Target="../ink/ink1810.xml"/><Relationship Id="rId120" Type="http://schemas.openxmlformats.org/officeDocument/2006/relationships/image" Target="../media/image1688.png"/><Relationship Id="rId358" Type="http://schemas.openxmlformats.org/officeDocument/2006/relationships/image" Target="../media/image1807.png"/><Relationship Id="rId162" Type="http://schemas.openxmlformats.org/officeDocument/2006/relationships/image" Target="../media/image1709.png"/><Relationship Id="rId218" Type="http://schemas.openxmlformats.org/officeDocument/2006/relationships/image" Target="../media/image1737.png"/><Relationship Id="rId425" Type="http://schemas.openxmlformats.org/officeDocument/2006/relationships/customXml" Target="../ink/ink1972.xml"/><Relationship Id="rId271" Type="http://schemas.openxmlformats.org/officeDocument/2006/relationships/customXml" Target="../ink/ink1895.xml"/><Relationship Id="rId24" Type="http://schemas.openxmlformats.org/officeDocument/2006/relationships/image" Target="../media/image1640.png"/><Relationship Id="rId66" Type="http://schemas.openxmlformats.org/officeDocument/2006/relationships/image" Target="../media/image1661.png"/><Relationship Id="rId131" Type="http://schemas.openxmlformats.org/officeDocument/2006/relationships/customXml" Target="../ink/ink1827.xml"/><Relationship Id="rId327" Type="http://schemas.openxmlformats.org/officeDocument/2006/relationships/customXml" Target="../ink/ink1923.xml"/><Relationship Id="rId369" Type="http://schemas.openxmlformats.org/officeDocument/2006/relationships/customXml" Target="../ink/ink1944.xml"/><Relationship Id="rId173" Type="http://schemas.openxmlformats.org/officeDocument/2006/relationships/customXml" Target="../ink/ink1848.xml"/><Relationship Id="rId229" Type="http://schemas.openxmlformats.org/officeDocument/2006/relationships/customXml" Target="../ink/ink1874.xml"/><Relationship Id="rId380" Type="http://schemas.openxmlformats.org/officeDocument/2006/relationships/image" Target="../media/image1818.png"/><Relationship Id="rId436" Type="http://schemas.openxmlformats.org/officeDocument/2006/relationships/image" Target="../media/image1846.png"/><Relationship Id="rId240" Type="http://schemas.openxmlformats.org/officeDocument/2006/relationships/image" Target="../media/image1748.png"/><Relationship Id="rId35" Type="http://schemas.openxmlformats.org/officeDocument/2006/relationships/customXml" Target="../ink/ink1779.xml"/><Relationship Id="rId77" Type="http://schemas.openxmlformats.org/officeDocument/2006/relationships/customXml" Target="../ink/ink1800.xml"/><Relationship Id="rId100" Type="http://schemas.openxmlformats.org/officeDocument/2006/relationships/image" Target="../media/image1678.png"/><Relationship Id="rId282" Type="http://schemas.openxmlformats.org/officeDocument/2006/relationships/image" Target="../media/image1769.png"/><Relationship Id="rId338" Type="http://schemas.openxmlformats.org/officeDocument/2006/relationships/image" Target="../media/image1797.png"/><Relationship Id="rId8" Type="http://schemas.openxmlformats.org/officeDocument/2006/relationships/image" Target="../media/image1632.png"/><Relationship Id="rId142" Type="http://schemas.openxmlformats.org/officeDocument/2006/relationships/image" Target="../media/image1699.png"/><Relationship Id="rId184" Type="http://schemas.openxmlformats.org/officeDocument/2006/relationships/image" Target="../media/image1720.png"/><Relationship Id="rId391" Type="http://schemas.openxmlformats.org/officeDocument/2006/relationships/customXml" Target="../ink/ink1955.xml"/><Relationship Id="rId405" Type="http://schemas.openxmlformats.org/officeDocument/2006/relationships/customXml" Target="../ink/ink1962.xml"/><Relationship Id="rId447" Type="http://schemas.openxmlformats.org/officeDocument/2006/relationships/customXml" Target="../ink/ink1983.xml"/><Relationship Id="rId251" Type="http://schemas.openxmlformats.org/officeDocument/2006/relationships/customXml" Target="../ink/ink1885.xml"/><Relationship Id="rId46" Type="http://schemas.openxmlformats.org/officeDocument/2006/relationships/image" Target="../media/image1651.png"/><Relationship Id="rId293" Type="http://schemas.openxmlformats.org/officeDocument/2006/relationships/customXml" Target="../ink/ink1906.xml"/><Relationship Id="rId307" Type="http://schemas.openxmlformats.org/officeDocument/2006/relationships/customXml" Target="../ink/ink1913.xml"/><Relationship Id="rId349" Type="http://schemas.openxmlformats.org/officeDocument/2006/relationships/customXml" Target="../ink/ink1934.xml"/><Relationship Id="rId88" Type="http://schemas.openxmlformats.org/officeDocument/2006/relationships/image" Target="../media/image1672.png"/><Relationship Id="rId111" Type="http://schemas.openxmlformats.org/officeDocument/2006/relationships/customXml" Target="../ink/ink1817.xml"/><Relationship Id="rId153" Type="http://schemas.openxmlformats.org/officeDocument/2006/relationships/customXml" Target="../ink/ink1838.xml"/><Relationship Id="rId195" Type="http://schemas.openxmlformats.org/officeDocument/2006/relationships/customXml" Target="../ink/ink1857.xml"/><Relationship Id="rId209" Type="http://schemas.openxmlformats.org/officeDocument/2006/relationships/customXml" Target="../ink/ink1864.xml"/><Relationship Id="rId360" Type="http://schemas.openxmlformats.org/officeDocument/2006/relationships/image" Target="../media/image1808.png"/><Relationship Id="rId416" Type="http://schemas.openxmlformats.org/officeDocument/2006/relationships/image" Target="../media/image1836.png"/><Relationship Id="rId220" Type="http://schemas.openxmlformats.org/officeDocument/2006/relationships/image" Target="../media/image1738.png"/><Relationship Id="rId15" Type="http://schemas.openxmlformats.org/officeDocument/2006/relationships/customXml" Target="../ink/ink1769.xml"/><Relationship Id="rId57" Type="http://schemas.openxmlformats.org/officeDocument/2006/relationships/customXml" Target="../ink/ink1790.xml"/><Relationship Id="rId262" Type="http://schemas.openxmlformats.org/officeDocument/2006/relationships/image" Target="../media/image1759.png"/><Relationship Id="rId318" Type="http://schemas.openxmlformats.org/officeDocument/2006/relationships/image" Target="../media/image1787.png"/><Relationship Id="rId99" Type="http://schemas.openxmlformats.org/officeDocument/2006/relationships/customXml" Target="../ink/ink1811.xml"/><Relationship Id="rId122" Type="http://schemas.openxmlformats.org/officeDocument/2006/relationships/image" Target="../media/image1689.png"/><Relationship Id="rId164" Type="http://schemas.openxmlformats.org/officeDocument/2006/relationships/image" Target="../media/image1710.png"/><Relationship Id="rId371" Type="http://schemas.openxmlformats.org/officeDocument/2006/relationships/customXml" Target="../ink/ink1945.xml"/><Relationship Id="rId427" Type="http://schemas.openxmlformats.org/officeDocument/2006/relationships/customXml" Target="../ink/ink1973.xml"/><Relationship Id="rId26" Type="http://schemas.openxmlformats.org/officeDocument/2006/relationships/image" Target="../media/image1641.png"/><Relationship Id="rId231" Type="http://schemas.openxmlformats.org/officeDocument/2006/relationships/customXml" Target="../ink/ink1875.xml"/><Relationship Id="rId273" Type="http://schemas.openxmlformats.org/officeDocument/2006/relationships/customXml" Target="../ink/ink1896.xml"/><Relationship Id="rId329" Type="http://schemas.openxmlformats.org/officeDocument/2006/relationships/customXml" Target="../ink/ink1924.xml"/><Relationship Id="rId68" Type="http://schemas.openxmlformats.org/officeDocument/2006/relationships/image" Target="../media/image1662.png"/><Relationship Id="rId133" Type="http://schemas.openxmlformats.org/officeDocument/2006/relationships/customXml" Target="../ink/ink1828.xml"/><Relationship Id="rId175" Type="http://schemas.openxmlformats.org/officeDocument/2006/relationships/customXml" Target="../ink/ink1849.xml"/><Relationship Id="rId340" Type="http://schemas.openxmlformats.org/officeDocument/2006/relationships/image" Target="../media/image1798.png"/><Relationship Id="rId200" Type="http://schemas.openxmlformats.org/officeDocument/2006/relationships/image" Target="../media/image1728.png"/><Relationship Id="rId382" Type="http://schemas.openxmlformats.org/officeDocument/2006/relationships/image" Target="../media/image1819.png"/><Relationship Id="rId438" Type="http://schemas.openxmlformats.org/officeDocument/2006/relationships/image" Target="../media/image1847.png"/><Relationship Id="rId242" Type="http://schemas.openxmlformats.org/officeDocument/2006/relationships/image" Target="../media/image1749.png"/><Relationship Id="rId284" Type="http://schemas.openxmlformats.org/officeDocument/2006/relationships/image" Target="../media/image1770.png"/><Relationship Id="rId37" Type="http://schemas.openxmlformats.org/officeDocument/2006/relationships/customXml" Target="../ink/ink1780.xml"/><Relationship Id="rId79" Type="http://schemas.openxmlformats.org/officeDocument/2006/relationships/customXml" Target="../ink/ink1801.xml"/><Relationship Id="rId102" Type="http://schemas.openxmlformats.org/officeDocument/2006/relationships/image" Target="../media/image1679.png"/><Relationship Id="rId144" Type="http://schemas.openxmlformats.org/officeDocument/2006/relationships/image" Target="../media/image1700.png"/><Relationship Id="rId90" Type="http://schemas.openxmlformats.org/officeDocument/2006/relationships/image" Target="../media/image1673.png"/><Relationship Id="rId186" Type="http://schemas.openxmlformats.org/officeDocument/2006/relationships/image" Target="../media/image1721.png"/><Relationship Id="rId351" Type="http://schemas.openxmlformats.org/officeDocument/2006/relationships/customXml" Target="../ink/ink1935.xml"/><Relationship Id="rId393" Type="http://schemas.openxmlformats.org/officeDocument/2006/relationships/customXml" Target="../ink/ink1956.xml"/><Relationship Id="rId407" Type="http://schemas.openxmlformats.org/officeDocument/2006/relationships/customXml" Target="../ink/ink1963.xml"/><Relationship Id="rId449" Type="http://schemas.openxmlformats.org/officeDocument/2006/relationships/customXml" Target="../ink/ink1984.xml"/><Relationship Id="rId211" Type="http://schemas.openxmlformats.org/officeDocument/2006/relationships/customXml" Target="../ink/ink1865.xml"/><Relationship Id="rId253" Type="http://schemas.openxmlformats.org/officeDocument/2006/relationships/customXml" Target="../ink/ink1886.xml"/><Relationship Id="rId295" Type="http://schemas.openxmlformats.org/officeDocument/2006/relationships/customXml" Target="../ink/ink1907.xml"/><Relationship Id="rId309" Type="http://schemas.openxmlformats.org/officeDocument/2006/relationships/customXml" Target="../ink/ink1914.xml"/><Relationship Id="rId48" Type="http://schemas.openxmlformats.org/officeDocument/2006/relationships/image" Target="../media/image1652.png"/><Relationship Id="rId113" Type="http://schemas.openxmlformats.org/officeDocument/2006/relationships/customXml" Target="../ink/ink1818.xml"/><Relationship Id="rId320" Type="http://schemas.openxmlformats.org/officeDocument/2006/relationships/image" Target="../media/image1788.png"/><Relationship Id="rId155" Type="http://schemas.openxmlformats.org/officeDocument/2006/relationships/customXml" Target="../ink/ink1839.xml"/><Relationship Id="rId197" Type="http://schemas.openxmlformats.org/officeDocument/2006/relationships/customXml" Target="../ink/ink1858.xml"/><Relationship Id="rId362" Type="http://schemas.openxmlformats.org/officeDocument/2006/relationships/image" Target="../media/image1809.png"/><Relationship Id="rId418" Type="http://schemas.openxmlformats.org/officeDocument/2006/relationships/image" Target="../media/image1837.png"/><Relationship Id="rId222" Type="http://schemas.openxmlformats.org/officeDocument/2006/relationships/image" Target="../media/image1739.png"/><Relationship Id="rId264" Type="http://schemas.openxmlformats.org/officeDocument/2006/relationships/image" Target="../media/image1760.png"/><Relationship Id="rId17" Type="http://schemas.openxmlformats.org/officeDocument/2006/relationships/customXml" Target="../ink/ink1770.xml"/><Relationship Id="rId59" Type="http://schemas.openxmlformats.org/officeDocument/2006/relationships/customXml" Target="../ink/ink1791.xml"/><Relationship Id="rId124" Type="http://schemas.openxmlformats.org/officeDocument/2006/relationships/image" Target="../media/image1690.png"/><Relationship Id="rId70" Type="http://schemas.openxmlformats.org/officeDocument/2006/relationships/image" Target="../media/image1663.png"/><Relationship Id="rId166" Type="http://schemas.openxmlformats.org/officeDocument/2006/relationships/image" Target="../media/image1711.png"/><Relationship Id="rId331" Type="http://schemas.openxmlformats.org/officeDocument/2006/relationships/customXml" Target="../ink/ink1925.xml"/><Relationship Id="rId373" Type="http://schemas.openxmlformats.org/officeDocument/2006/relationships/customXml" Target="../ink/ink1946.xml"/><Relationship Id="rId429" Type="http://schemas.openxmlformats.org/officeDocument/2006/relationships/customXml" Target="../ink/ink1974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876.xml"/><Relationship Id="rId440" Type="http://schemas.openxmlformats.org/officeDocument/2006/relationships/image" Target="../media/image1848.png"/><Relationship Id="rId28" Type="http://schemas.openxmlformats.org/officeDocument/2006/relationships/image" Target="../media/image1642.png"/><Relationship Id="rId275" Type="http://schemas.openxmlformats.org/officeDocument/2006/relationships/customXml" Target="../ink/ink1897.xml"/><Relationship Id="rId300" Type="http://schemas.openxmlformats.org/officeDocument/2006/relationships/image" Target="../media/image1778.png"/><Relationship Id="rId81" Type="http://schemas.openxmlformats.org/officeDocument/2006/relationships/customXml" Target="../ink/ink1802.xml"/><Relationship Id="rId135" Type="http://schemas.openxmlformats.org/officeDocument/2006/relationships/customXml" Target="../ink/ink1829.xml"/><Relationship Id="rId342" Type="http://schemas.openxmlformats.org/officeDocument/2006/relationships/image" Target="../media/image1799.png"/><Relationship Id="rId384" Type="http://schemas.openxmlformats.org/officeDocument/2006/relationships/image" Target="../media/image1820.png"/><Relationship Id="rId202" Type="http://schemas.openxmlformats.org/officeDocument/2006/relationships/image" Target="../media/image1729.png"/><Relationship Id="rId244" Type="http://schemas.openxmlformats.org/officeDocument/2006/relationships/image" Target="../media/image1750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07.png"/><Relationship Id="rId21" Type="http://schemas.openxmlformats.org/officeDocument/2006/relationships/image" Target="../media/image1859.png"/><Relationship Id="rId42" Type="http://schemas.openxmlformats.org/officeDocument/2006/relationships/customXml" Target="../ink/ink2005.xml"/><Relationship Id="rId63" Type="http://schemas.openxmlformats.org/officeDocument/2006/relationships/image" Target="../media/image1880.png"/><Relationship Id="rId84" Type="http://schemas.openxmlformats.org/officeDocument/2006/relationships/customXml" Target="../ink/ink2026.xml"/><Relationship Id="rId138" Type="http://schemas.openxmlformats.org/officeDocument/2006/relationships/customXml" Target="../ink/ink2053.xml"/><Relationship Id="rId159" Type="http://schemas.openxmlformats.org/officeDocument/2006/relationships/image" Target="../media/image1928.png"/><Relationship Id="rId107" Type="http://schemas.openxmlformats.org/officeDocument/2006/relationships/image" Target="../media/image1902.png"/><Relationship Id="rId11" Type="http://schemas.openxmlformats.org/officeDocument/2006/relationships/image" Target="../media/image1854.png"/><Relationship Id="rId32" Type="http://schemas.openxmlformats.org/officeDocument/2006/relationships/customXml" Target="../ink/ink2000.xml"/><Relationship Id="rId53" Type="http://schemas.openxmlformats.org/officeDocument/2006/relationships/image" Target="../media/image1875.png"/><Relationship Id="rId74" Type="http://schemas.openxmlformats.org/officeDocument/2006/relationships/customXml" Target="../ink/ink2021.xml"/><Relationship Id="rId128" Type="http://schemas.openxmlformats.org/officeDocument/2006/relationships/customXml" Target="../ink/ink2048.xml"/><Relationship Id="rId149" Type="http://schemas.openxmlformats.org/officeDocument/2006/relationships/image" Target="../media/image1923.png"/><Relationship Id="rId5" Type="http://schemas.openxmlformats.org/officeDocument/2006/relationships/image" Target="../media/image1851.png"/><Relationship Id="rId95" Type="http://schemas.openxmlformats.org/officeDocument/2006/relationships/image" Target="../media/image1896.png"/><Relationship Id="rId160" Type="http://schemas.openxmlformats.org/officeDocument/2006/relationships/customXml" Target="../ink/ink2064.xml"/><Relationship Id="rId22" Type="http://schemas.openxmlformats.org/officeDocument/2006/relationships/customXml" Target="../ink/ink1995.xml"/><Relationship Id="rId43" Type="http://schemas.openxmlformats.org/officeDocument/2006/relationships/image" Target="../media/image1870.png"/><Relationship Id="rId64" Type="http://schemas.openxmlformats.org/officeDocument/2006/relationships/customXml" Target="../ink/ink2016.xml"/><Relationship Id="rId118" Type="http://schemas.openxmlformats.org/officeDocument/2006/relationships/customXml" Target="../ink/ink2043.xml"/><Relationship Id="rId139" Type="http://schemas.openxmlformats.org/officeDocument/2006/relationships/image" Target="../media/image1918.png"/><Relationship Id="rId85" Type="http://schemas.openxmlformats.org/officeDocument/2006/relationships/image" Target="../media/image1891.png"/><Relationship Id="rId150" Type="http://schemas.openxmlformats.org/officeDocument/2006/relationships/customXml" Target="../ink/ink2059.xml"/><Relationship Id="rId12" Type="http://schemas.openxmlformats.org/officeDocument/2006/relationships/customXml" Target="../ink/ink1990.xml"/><Relationship Id="rId33" Type="http://schemas.openxmlformats.org/officeDocument/2006/relationships/image" Target="../media/image1865.png"/><Relationship Id="rId108" Type="http://schemas.openxmlformats.org/officeDocument/2006/relationships/customXml" Target="../ink/ink2038.xml"/><Relationship Id="rId129" Type="http://schemas.openxmlformats.org/officeDocument/2006/relationships/image" Target="../media/image1913.png"/><Relationship Id="rId54" Type="http://schemas.openxmlformats.org/officeDocument/2006/relationships/customXml" Target="../ink/ink2011.xml"/><Relationship Id="rId70" Type="http://schemas.openxmlformats.org/officeDocument/2006/relationships/customXml" Target="../ink/ink2019.xml"/><Relationship Id="rId75" Type="http://schemas.openxmlformats.org/officeDocument/2006/relationships/image" Target="../media/image1886.png"/><Relationship Id="rId91" Type="http://schemas.openxmlformats.org/officeDocument/2006/relationships/image" Target="../media/image1894.png"/><Relationship Id="rId96" Type="http://schemas.openxmlformats.org/officeDocument/2006/relationships/customXml" Target="../ink/ink2032.xml"/><Relationship Id="rId140" Type="http://schemas.openxmlformats.org/officeDocument/2006/relationships/customXml" Target="../ink/ink2054.xml"/><Relationship Id="rId145" Type="http://schemas.openxmlformats.org/officeDocument/2006/relationships/image" Target="../media/image1921.png"/><Relationship Id="rId161" Type="http://schemas.openxmlformats.org/officeDocument/2006/relationships/image" Target="../media/image1929.png"/><Relationship Id="rId166" Type="http://schemas.openxmlformats.org/officeDocument/2006/relationships/customXml" Target="../ink/ink206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87.xml"/><Relationship Id="rId23" Type="http://schemas.openxmlformats.org/officeDocument/2006/relationships/image" Target="../media/image1860.png"/><Relationship Id="rId28" Type="http://schemas.openxmlformats.org/officeDocument/2006/relationships/customXml" Target="../ink/ink1998.xml"/><Relationship Id="rId49" Type="http://schemas.openxmlformats.org/officeDocument/2006/relationships/image" Target="../media/image1873.png"/><Relationship Id="rId114" Type="http://schemas.openxmlformats.org/officeDocument/2006/relationships/customXml" Target="../ink/ink2041.xml"/><Relationship Id="rId119" Type="http://schemas.openxmlformats.org/officeDocument/2006/relationships/image" Target="../media/image1908.png"/><Relationship Id="rId44" Type="http://schemas.openxmlformats.org/officeDocument/2006/relationships/customXml" Target="../ink/ink2006.xml"/><Relationship Id="rId60" Type="http://schemas.openxmlformats.org/officeDocument/2006/relationships/customXml" Target="../ink/ink2014.xml"/><Relationship Id="rId65" Type="http://schemas.openxmlformats.org/officeDocument/2006/relationships/image" Target="../media/image1881.png"/><Relationship Id="rId81" Type="http://schemas.openxmlformats.org/officeDocument/2006/relationships/image" Target="../media/image1889.png"/><Relationship Id="rId86" Type="http://schemas.openxmlformats.org/officeDocument/2006/relationships/customXml" Target="../ink/ink2027.xml"/><Relationship Id="rId130" Type="http://schemas.openxmlformats.org/officeDocument/2006/relationships/customXml" Target="../ink/ink2049.xml"/><Relationship Id="rId135" Type="http://schemas.openxmlformats.org/officeDocument/2006/relationships/image" Target="../media/image1916.png"/><Relationship Id="rId151" Type="http://schemas.openxmlformats.org/officeDocument/2006/relationships/image" Target="../media/image1924.png"/><Relationship Id="rId156" Type="http://schemas.openxmlformats.org/officeDocument/2006/relationships/customXml" Target="../ink/ink2062.xml"/><Relationship Id="rId13" Type="http://schemas.openxmlformats.org/officeDocument/2006/relationships/image" Target="../media/image1855.png"/><Relationship Id="rId18" Type="http://schemas.openxmlformats.org/officeDocument/2006/relationships/customXml" Target="../ink/ink1993.xml"/><Relationship Id="rId39" Type="http://schemas.openxmlformats.org/officeDocument/2006/relationships/image" Target="../media/image1868.png"/><Relationship Id="rId109" Type="http://schemas.openxmlformats.org/officeDocument/2006/relationships/image" Target="../media/image1903.png"/><Relationship Id="rId34" Type="http://schemas.openxmlformats.org/officeDocument/2006/relationships/customXml" Target="../ink/ink2001.xml"/><Relationship Id="rId50" Type="http://schemas.openxmlformats.org/officeDocument/2006/relationships/customXml" Target="../ink/ink2009.xml"/><Relationship Id="rId55" Type="http://schemas.openxmlformats.org/officeDocument/2006/relationships/image" Target="../media/image1876.png"/><Relationship Id="rId76" Type="http://schemas.openxmlformats.org/officeDocument/2006/relationships/customXml" Target="../ink/ink2022.xml"/><Relationship Id="rId97" Type="http://schemas.openxmlformats.org/officeDocument/2006/relationships/image" Target="../media/image1897.png"/><Relationship Id="rId104" Type="http://schemas.openxmlformats.org/officeDocument/2006/relationships/customXml" Target="../ink/ink2036.xml"/><Relationship Id="rId120" Type="http://schemas.openxmlformats.org/officeDocument/2006/relationships/customXml" Target="../ink/ink2044.xml"/><Relationship Id="rId125" Type="http://schemas.openxmlformats.org/officeDocument/2006/relationships/image" Target="../media/image1911.png"/><Relationship Id="rId141" Type="http://schemas.openxmlformats.org/officeDocument/2006/relationships/image" Target="../media/image1919.png"/><Relationship Id="rId146" Type="http://schemas.openxmlformats.org/officeDocument/2006/relationships/customXml" Target="../ink/ink2057.xml"/><Relationship Id="rId167" Type="http://schemas.openxmlformats.org/officeDocument/2006/relationships/image" Target="../media/image1932.png"/><Relationship Id="rId7" Type="http://schemas.openxmlformats.org/officeDocument/2006/relationships/image" Target="../media/image1852.png"/><Relationship Id="rId71" Type="http://schemas.openxmlformats.org/officeDocument/2006/relationships/image" Target="../media/image1884.png"/><Relationship Id="rId92" Type="http://schemas.openxmlformats.org/officeDocument/2006/relationships/customXml" Target="../ink/ink2030.xml"/><Relationship Id="rId162" Type="http://schemas.openxmlformats.org/officeDocument/2006/relationships/customXml" Target="../ink/ink2065.xml"/><Relationship Id="rId2" Type="http://schemas.openxmlformats.org/officeDocument/2006/relationships/customXml" Target="../ink/ink1985.xml"/><Relationship Id="rId29" Type="http://schemas.openxmlformats.org/officeDocument/2006/relationships/image" Target="../media/image1863.png"/><Relationship Id="rId24" Type="http://schemas.openxmlformats.org/officeDocument/2006/relationships/customXml" Target="../ink/ink1996.xml"/><Relationship Id="rId40" Type="http://schemas.openxmlformats.org/officeDocument/2006/relationships/customXml" Target="../ink/ink2004.xml"/><Relationship Id="rId45" Type="http://schemas.openxmlformats.org/officeDocument/2006/relationships/image" Target="../media/image1871.png"/><Relationship Id="rId66" Type="http://schemas.openxmlformats.org/officeDocument/2006/relationships/customXml" Target="../ink/ink2017.xml"/><Relationship Id="rId87" Type="http://schemas.openxmlformats.org/officeDocument/2006/relationships/image" Target="../media/image1892.png"/><Relationship Id="rId110" Type="http://schemas.openxmlformats.org/officeDocument/2006/relationships/customXml" Target="../ink/ink2039.xml"/><Relationship Id="rId115" Type="http://schemas.openxmlformats.org/officeDocument/2006/relationships/image" Target="../media/image1906.png"/><Relationship Id="rId131" Type="http://schemas.openxmlformats.org/officeDocument/2006/relationships/image" Target="../media/image1914.png"/><Relationship Id="rId136" Type="http://schemas.openxmlformats.org/officeDocument/2006/relationships/customXml" Target="../ink/ink2052.xml"/><Relationship Id="rId157" Type="http://schemas.openxmlformats.org/officeDocument/2006/relationships/image" Target="../media/image1927.png"/><Relationship Id="rId61" Type="http://schemas.openxmlformats.org/officeDocument/2006/relationships/image" Target="../media/image1879.png"/><Relationship Id="rId82" Type="http://schemas.openxmlformats.org/officeDocument/2006/relationships/customXml" Target="../ink/ink2025.xml"/><Relationship Id="rId152" Type="http://schemas.openxmlformats.org/officeDocument/2006/relationships/customXml" Target="../ink/ink2060.xml"/><Relationship Id="rId19" Type="http://schemas.openxmlformats.org/officeDocument/2006/relationships/image" Target="../media/image1858.png"/><Relationship Id="rId14" Type="http://schemas.openxmlformats.org/officeDocument/2006/relationships/customXml" Target="../ink/ink1991.xml"/><Relationship Id="rId30" Type="http://schemas.openxmlformats.org/officeDocument/2006/relationships/customXml" Target="../ink/ink1999.xml"/><Relationship Id="rId35" Type="http://schemas.openxmlformats.org/officeDocument/2006/relationships/image" Target="../media/image1866.png"/><Relationship Id="rId56" Type="http://schemas.openxmlformats.org/officeDocument/2006/relationships/customXml" Target="../ink/ink2012.xml"/><Relationship Id="rId77" Type="http://schemas.openxmlformats.org/officeDocument/2006/relationships/image" Target="../media/image1887.png"/><Relationship Id="rId100" Type="http://schemas.openxmlformats.org/officeDocument/2006/relationships/customXml" Target="../ink/ink2034.xml"/><Relationship Id="rId105" Type="http://schemas.openxmlformats.org/officeDocument/2006/relationships/image" Target="../media/image1901.png"/><Relationship Id="rId126" Type="http://schemas.openxmlformats.org/officeDocument/2006/relationships/customXml" Target="../ink/ink2047.xml"/><Relationship Id="rId147" Type="http://schemas.openxmlformats.org/officeDocument/2006/relationships/image" Target="../media/image1922.png"/><Relationship Id="rId168" Type="http://schemas.openxmlformats.org/officeDocument/2006/relationships/customXml" Target="../ink/ink2068.xml"/><Relationship Id="rId8" Type="http://schemas.openxmlformats.org/officeDocument/2006/relationships/customXml" Target="../ink/ink1988.xml"/><Relationship Id="rId51" Type="http://schemas.openxmlformats.org/officeDocument/2006/relationships/image" Target="../media/image1874.png"/><Relationship Id="rId72" Type="http://schemas.openxmlformats.org/officeDocument/2006/relationships/customXml" Target="../ink/ink2020.xml"/><Relationship Id="rId93" Type="http://schemas.openxmlformats.org/officeDocument/2006/relationships/image" Target="../media/image1895.png"/><Relationship Id="rId98" Type="http://schemas.openxmlformats.org/officeDocument/2006/relationships/customXml" Target="../ink/ink2033.xml"/><Relationship Id="rId121" Type="http://schemas.openxmlformats.org/officeDocument/2006/relationships/image" Target="../media/image1909.png"/><Relationship Id="rId142" Type="http://schemas.openxmlformats.org/officeDocument/2006/relationships/customXml" Target="../ink/ink2055.xml"/><Relationship Id="rId163" Type="http://schemas.openxmlformats.org/officeDocument/2006/relationships/image" Target="../media/image1930.png"/><Relationship Id="rId3" Type="http://schemas.openxmlformats.org/officeDocument/2006/relationships/image" Target="../media/image16290.png"/><Relationship Id="rId25" Type="http://schemas.openxmlformats.org/officeDocument/2006/relationships/image" Target="../media/image1861.png"/><Relationship Id="rId46" Type="http://schemas.openxmlformats.org/officeDocument/2006/relationships/customXml" Target="../ink/ink2007.xml"/><Relationship Id="rId67" Type="http://schemas.openxmlformats.org/officeDocument/2006/relationships/image" Target="../media/image1882.png"/><Relationship Id="rId116" Type="http://schemas.openxmlformats.org/officeDocument/2006/relationships/customXml" Target="../ink/ink2042.xml"/><Relationship Id="rId137" Type="http://schemas.openxmlformats.org/officeDocument/2006/relationships/image" Target="../media/image1917.png"/><Relationship Id="rId158" Type="http://schemas.openxmlformats.org/officeDocument/2006/relationships/customXml" Target="../ink/ink2063.xml"/><Relationship Id="rId20" Type="http://schemas.openxmlformats.org/officeDocument/2006/relationships/customXml" Target="../ink/ink1994.xml"/><Relationship Id="rId41" Type="http://schemas.openxmlformats.org/officeDocument/2006/relationships/image" Target="../media/image1869.png"/><Relationship Id="rId62" Type="http://schemas.openxmlformats.org/officeDocument/2006/relationships/customXml" Target="../ink/ink2015.xml"/><Relationship Id="rId83" Type="http://schemas.openxmlformats.org/officeDocument/2006/relationships/image" Target="../media/image1890.png"/><Relationship Id="rId88" Type="http://schemas.openxmlformats.org/officeDocument/2006/relationships/customXml" Target="../ink/ink2028.xml"/><Relationship Id="rId111" Type="http://schemas.openxmlformats.org/officeDocument/2006/relationships/image" Target="../media/image1904.png"/><Relationship Id="rId132" Type="http://schemas.openxmlformats.org/officeDocument/2006/relationships/customXml" Target="../ink/ink2050.xml"/><Relationship Id="rId153" Type="http://schemas.openxmlformats.org/officeDocument/2006/relationships/image" Target="../media/image1925.png"/><Relationship Id="rId15" Type="http://schemas.openxmlformats.org/officeDocument/2006/relationships/image" Target="../media/image1856.png"/><Relationship Id="rId36" Type="http://schemas.openxmlformats.org/officeDocument/2006/relationships/customXml" Target="../ink/ink2002.xml"/><Relationship Id="rId57" Type="http://schemas.openxmlformats.org/officeDocument/2006/relationships/image" Target="../media/image1877.png"/><Relationship Id="rId106" Type="http://schemas.openxmlformats.org/officeDocument/2006/relationships/customXml" Target="../ink/ink2037.xml"/><Relationship Id="rId127" Type="http://schemas.openxmlformats.org/officeDocument/2006/relationships/image" Target="../media/image1912.png"/><Relationship Id="rId10" Type="http://schemas.openxmlformats.org/officeDocument/2006/relationships/customXml" Target="../ink/ink1989.xml"/><Relationship Id="rId31" Type="http://schemas.openxmlformats.org/officeDocument/2006/relationships/image" Target="../media/image1864.png"/><Relationship Id="rId52" Type="http://schemas.openxmlformats.org/officeDocument/2006/relationships/customXml" Target="../ink/ink2010.xml"/><Relationship Id="rId73" Type="http://schemas.openxmlformats.org/officeDocument/2006/relationships/image" Target="../media/image1885.png"/><Relationship Id="rId78" Type="http://schemas.openxmlformats.org/officeDocument/2006/relationships/customXml" Target="../ink/ink2023.xml"/><Relationship Id="rId94" Type="http://schemas.openxmlformats.org/officeDocument/2006/relationships/customXml" Target="../ink/ink2031.xml"/><Relationship Id="rId99" Type="http://schemas.openxmlformats.org/officeDocument/2006/relationships/image" Target="../media/image1898.png"/><Relationship Id="rId101" Type="http://schemas.openxmlformats.org/officeDocument/2006/relationships/image" Target="../media/image1899.png"/><Relationship Id="rId122" Type="http://schemas.openxmlformats.org/officeDocument/2006/relationships/customXml" Target="../ink/ink2045.xml"/><Relationship Id="rId143" Type="http://schemas.openxmlformats.org/officeDocument/2006/relationships/image" Target="../media/image1920.png"/><Relationship Id="rId148" Type="http://schemas.openxmlformats.org/officeDocument/2006/relationships/customXml" Target="../ink/ink2058.xml"/><Relationship Id="rId164" Type="http://schemas.openxmlformats.org/officeDocument/2006/relationships/customXml" Target="../ink/ink2066.xml"/><Relationship Id="rId169" Type="http://schemas.openxmlformats.org/officeDocument/2006/relationships/image" Target="../media/image1933.png"/><Relationship Id="rId4" Type="http://schemas.openxmlformats.org/officeDocument/2006/relationships/customXml" Target="../ink/ink1986.xml"/><Relationship Id="rId9" Type="http://schemas.openxmlformats.org/officeDocument/2006/relationships/image" Target="../media/image1853.png"/><Relationship Id="rId26" Type="http://schemas.openxmlformats.org/officeDocument/2006/relationships/customXml" Target="../ink/ink1997.xml"/><Relationship Id="rId47" Type="http://schemas.openxmlformats.org/officeDocument/2006/relationships/image" Target="../media/image1872.png"/><Relationship Id="rId68" Type="http://schemas.openxmlformats.org/officeDocument/2006/relationships/customXml" Target="../ink/ink2018.xml"/><Relationship Id="rId89" Type="http://schemas.openxmlformats.org/officeDocument/2006/relationships/image" Target="../media/image1893.png"/><Relationship Id="rId112" Type="http://schemas.openxmlformats.org/officeDocument/2006/relationships/customXml" Target="../ink/ink2040.xml"/><Relationship Id="rId133" Type="http://schemas.openxmlformats.org/officeDocument/2006/relationships/image" Target="../media/image1915.png"/><Relationship Id="rId154" Type="http://schemas.openxmlformats.org/officeDocument/2006/relationships/customXml" Target="../ink/ink2061.xml"/><Relationship Id="rId16" Type="http://schemas.openxmlformats.org/officeDocument/2006/relationships/customXml" Target="../ink/ink1992.xml"/><Relationship Id="rId37" Type="http://schemas.openxmlformats.org/officeDocument/2006/relationships/image" Target="../media/image1867.png"/><Relationship Id="rId58" Type="http://schemas.openxmlformats.org/officeDocument/2006/relationships/customXml" Target="../ink/ink2013.xml"/><Relationship Id="rId79" Type="http://schemas.openxmlformats.org/officeDocument/2006/relationships/image" Target="../media/image1888.png"/><Relationship Id="rId102" Type="http://schemas.openxmlformats.org/officeDocument/2006/relationships/customXml" Target="../ink/ink2035.xml"/><Relationship Id="rId123" Type="http://schemas.openxmlformats.org/officeDocument/2006/relationships/image" Target="../media/image1910.png"/><Relationship Id="rId144" Type="http://schemas.openxmlformats.org/officeDocument/2006/relationships/customXml" Target="../ink/ink2056.xml"/><Relationship Id="rId90" Type="http://schemas.openxmlformats.org/officeDocument/2006/relationships/customXml" Target="../ink/ink2029.xml"/><Relationship Id="rId165" Type="http://schemas.openxmlformats.org/officeDocument/2006/relationships/image" Target="../media/image1931.png"/><Relationship Id="rId27" Type="http://schemas.openxmlformats.org/officeDocument/2006/relationships/image" Target="../media/image1862.png"/><Relationship Id="rId48" Type="http://schemas.openxmlformats.org/officeDocument/2006/relationships/customXml" Target="../ink/ink2008.xml"/><Relationship Id="rId69" Type="http://schemas.openxmlformats.org/officeDocument/2006/relationships/image" Target="../media/image1883.png"/><Relationship Id="rId113" Type="http://schemas.openxmlformats.org/officeDocument/2006/relationships/image" Target="../media/image1905.png"/><Relationship Id="rId134" Type="http://schemas.openxmlformats.org/officeDocument/2006/relationships/customXml" Target="../ink/ink2051.xml"/><Relationship Id="rId80" Type="http://schemas.openxmlformats.org/officeDocument/2006/relationships/customXml" Target="../ink/ink2024.xml"/><Relationship Id="rId155" Type="http://schemas.openxmlformats.org/officeDocument/2006/relationships/image" Target="../media/image1926.png"/><Relationship Id="rId17" Type="http://schemas.openxmlformats.org/officeDocument/2006/relationships/image" Target="../media/image1857.png"/><Relationship Id="rId38" Type="http://schemas.openxmlformats.org/officeDocument/2006/relationships/customXml" Target="../ink/ink2003.xml"/><Relationship Id="rId59" Type="http://schemas.openxmlformats.org/officeDocument/2006/relationships/image" Target="../media/image1878.png"/><Relationship Id="rId103" Type="http://schemas.openxmlformats.org/officeDocument/2006/relationships/image" Target="../media/image1900.png"/><Relationship Id="rId124" Type="http://schemas.openxmlformats.org/officeDocument/2006/relationships/customXml" Target="../ink/ink2046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91.png"/><Relationship Id="rId299" Type="http://schemas.openxmlformats.org/officeDocument/2006/relationships/image" Target="../media/image2082.png"/><Relationship Id="rId21" Type="http://schemas.openxmlformats.org/officeDocument/2006/relationships/image" Target="../media/image1943.png"/><Relationship Id="rId63" Type="http://schemas.openxmlformats.org/officeDocument/2006/relationships/image" Target="../media/image1964.png"/><Relationship Id="rId159" Type="http://schemas.openxmlformats.org/officeDocument/2006/relationships/image" Target="../media/image2012.png"/><Relationship Id="rId324" Type="http://schemas.openxmlformats.org/officeDocument/2006/relationships/customXml" Target="../ink/ink2230.xml"/><Relationship Id="rId366" Type="http://schemas.openxmlformats.org/officeDocument/2006/relationships/customXml" Target="../ink/ink2251.xml"/><Relationship Id="rId170" Type="http://schemas.openxmlformats.org/officeDocument/2006/relationships/customXml" Target="../ink/ink2153.xml"/><Relationship Id="rId226" Type="http://schemas.openxmlformats.org/officeDocument/2006/relationships/customXml" Target="../ink/ink2181.xml"/><Relationship Id="rId268" Type="http://schemas.openxmlformats.org/officeDocument/2006/relationships/customXml" Target="../ink/ink2202.xml"/><Relationship Id="rId32" Type="http://schemas.openxmlformats.org/officeDocument/2006/relationships/customXml" Target="../ink/ink2084.xml"/><Relationship Id="rId74" Type="http://schemas.openxmlformats.org/officeDocument/2006/relationships/customXml" Target="../ink/ink2105.xml"/><Relationship Id="rId128" Type="http://schemas.openxmlformats.org/officeDocument/2006/relationships/customXml" Target="../ink/ink2132.xml"/><Relationship Id="rId335" Type="http://schemas.openxmlformats.org/officeDocument/2006/relationships/image" Target="../media/image2100.png"/><Relationship Id="rId377" Type="http://schemas.openxmlformats.org/officeDocument/2006/relationships/image" Target="../media/image2121.png"/><Relationship Id="rId5" Type="http://schemas.openxmlformats.org/officeDocument/2006/relationships/image" Target="../media/image1935.png"/><Relationship Id="rId181" Type="http://schemas.openxmlformats.org/officeDocument/2006/relationships/image" Target="../media/image2023.png"/><Relationship Id="rId237" Type="http://schemas.openxmlformats.org/officeDocument/2006/relationships/image" Target="../media/image2051.png"/><Relationship Id="rId279" Type="http://schemas.openxmlformats.org/officeDocument/2006/relationships/image" Target="../media/image2072.png"/><Relationship Id="rId43" Type="http://schemas.openxmlformats.org/officeDocument/2006/relationships/image" Target="../media/image1954.png"/><Relationship Id="rId139" Type="http://schemas.openxmlformats.org/officeDocument/2006/relationships/image" Target="../media/image2002.png"/><Relationship Id="rId290" Type="http://schemas.openxmlformats.org/officeDocument/2006/relationships/customXml" Target="../ink/ink2213.xml"/><Relationship Id="rId304" Type="http://schemas.openxmlformats.org/officeDocument/2006/relationships/customXml" Target="../ink/ink2220.xml"/><Relationship Id="rId346" Type="http://schemas.openxmlformats.org/officeDocument/2006/relationships/customXml" Target="../ink/ink2241.xml"/><Relationship Id="rId388" Type="http://schemas.openxmlformats.org/officeDocument/2006/relationships/customXml" Target="../ink/ink2262.xml"/><Relationship Id="rId85" Type="http://schemas.openxmlformats.org/officeDocument/2006/relationships/image" Target="../media/image1975.png"/><Relationship Id="rId150" Type="http://schemas.openxmlformats.org/officeDocument/2006/relationships/customXml" Target="../ink/ink2143.xml"/><Relationship Id="rId192" Type="http://schemas.openxmlformats.org/officeDocument/2006/relationships/customXml" Target="../ink/ink2164.xml"/><Relationship Id="rId206" Type="http://schemas.openxmlformats.org/officeDocument/2006/relationships/customXml" Target="../ink/ink2171.xml"/><Relationship Id="rId248" Type="http://schemas.openxmlformats.org/officeDocument/2006/relationships/customXml" Target="../ink/ink2192.xml"/><Relationship Id="rId12" Type="http://schemas.openxmlformats.org/officeDocument/2006/relationships/customXml" Target="../ink/ink2074.xml"/><Relationship Id="rId108" Type="http://schemas.openxmlformats.org/officeDocument/2006/relationships/customXml" Target="../ink/ink2122.xml"/><Relationship Id="rId315" Type="http://schemas.openxmlformats.org/officeDocument/2006/relationships/image" Target="../media/image2090.png"/><Relationship Id="rId357" Type="http://schemas.openxmlformats.org/officeDocument/2006/relationships/image" Target="../media/image2111.png"/><Relationship Id="rId54" Type="http://schemas.openxmlformats.org/officeDocument/2006/relationships/customXml" Target="../ink/ink2095.xml"/><Relationship Id="rId96" Type="http://schemas.openxmlformats.org/officeDocument/2006/relationships/customXml" Target="../ink/ink2116.xml"/><Relationship Id="rId161" Type="http://schemas.openxmlformats.org/officeDocument/2006/relationships/image" Target="../media/image2013.png"/><Relationship Id="rId217" Type="http://schemas.openxmlformats.org/officeDocument/2006/relationships/image" Target="../media/image2041.png"/><Relationship Id="rId259" Type="http://schemas.openxmlformats.org/officeDocument/2006/relationships/image" Target="../media/image2062.png"/><Relationship Id="rId23" Type="http://schemas.openxmlformats.org/officeDocument/2006/relationships/image" Target="../media/image1944.png"/><Relationship Id="rId119" Type="http://schemas.openxmlformats.org/officeDocument/2006/relationships/image" Target="../media/image1992.png"/><Relationship Id="rId270" Type="http://schemas.openxmlformats.org/officeDocument/2006/relationships/customXml" Target="../ink/ink2203.xml"/><Relationship Id="rId326" Type="http://schemas.openxmlformats.org/officeDocument/2006/relationships/customXml" Target="../ink/ink2231.xml"/><Relationship Id="rId65" Type="http://schemas.openxmlformats.org/officeDocument/2006/relationships/image" Target="../media/image1965.png"/><Relationship Id="rId130" Type="http://schemas.openxmlformats.org/officeDocument/2006/relationships/customXml" Target="../ink/ink2133.xml"/><Relationship Id="rId368" Type="http://schemas.openxmlformats.org/officeDocument/2006/relationships/customXml" Target="../ink/ink2252.xml"/><Relationship Id="rId172" Type="http://schemas.openxmlformats.org/officeDocument/2006/relationships/customXml" Target="../ink/ink2154.xml"/><Relationship Id="rId228" Type="http://schemas.openxmlformats.org/officeDocument/2006/relationships/customXml" Target="../ink/ink2182.xml"/><Relationship Id="rId281" Type="http://schemas.openxmlformats.org/officeDocument/2006/relationships/image" Target="../media/image2073.png"/><Relationship Id="rId337" Type="http://schemas.openxmlformats.org/officeDocument/2006/relationships/image" Target="../media/image2101.png"/><Relationship Id="rId34" Type="http://schemas.openxmlformats.org/officeDocument/2006/relationships/customXml" Target="../ink/ink2085.xml"/><Relationship Id="rId76" Type="http://schemas.openxmlformats.org/officeDocument/2006/relationships/customXml" Target="../ink/ink2106.xml"/><Relationship Id="rId141" Type="http://schemas.openxmlformats.org/officeDocument/2006/relationships/image" Target="../media/image2003.png"/><Relationship Id="rId379" Type="http://schemas.openxmlformats.org/officeDocument/2006/relationships/image" Target="../media/image2122.png"/><Relationship Id="rId7" Type="http://schemas.openxmlformats.org/officeDocument/2006/relationships/image" Target="../media/image1936.png"/><Relationship Id="rId183" Type="http://schemas.openxmlformats.org/officeDocument/2006/relationships/image" Target="../media/image2024.png"/><Relationship Id="rId239" Type="http://schemas.openxmlformats.org/officeDocument/2006/relationships/image" Target="../media/image2052.png"/><Relationship Id="rId390" Type="http://schemas.openxmlformats.org/officeDocument/2006/relationships/customXml" Target="../ink/ink2263.xml"/><Relationship Id="rId250" Type="http://schemas.openxmlformats.org/officeDocument/2006/relationships/customXml" Target="../ink/ink2193.xml"/><Relationship Id="rId292" Type="http://schemas.openxmlformats.org/officeDocument/2006/relationships/customXml" Target="../ink/ink2214.xml"/><Relationship Id="rId306" Type="http://schemas.openxmlformats.org/officeDocument/2006/relationships/customXml" Target="../ink/ink2221.xml"/><Relationship Id="rId45" Type="http://schemas.openxmlformats.org/officeDocument/2006/relationships/image" Target="../media/image1955.png"/><Relationship Id="rId87" Type="http://schemas.openxmlformats.org/officeDocument/2006/relationships/image" Target="../media/image1976.png"/><Relationship Id="rId110" Type="http://schemas.openxmlformats.org/officeDocument/2006/relationships/customXml" Target="../ink/ink2123.xml"/><Relationship Id="rId348" Type="http://schemas.openxmlformats.org/officeDocument/2006/relationships/customXml" Target="../ink/ink2242.xml"/><Relationship Id="rId152" Type="http://schemas.openxmlformats.org/officeDocument/2006/relationships/customXml" Target="../ink/ink2144.xml"/><Relationship Id="rId194" Type="http://schemas.openxmlformats.org/officeDocument/2006/relationships/customXml" Target="../ink/ink2165.xml"/><Relationship Id="rId208" Type="http://schemas.openxmlformats.org/officeDocument/2006/relationships/customXml" Target="../ink/ink2172.xml"/><Relationship Id="rId261" Type="http://schemas.openxmlformats.org/officeDocument/2006/relationships/image" Target="../media/image2063.png"/><Relationship Id="rId14" Type="http://schemas.openxmlformats.org/officeDocument/2006/relationships/customXml" Target="../ink/ink2075.xml"/><Relationship Id="rId56" Type="http://schemas.openxmlformats.org/officeDocument/2006/relationships/customXml" Target="../ink/ink2096.xml"/><Relationship Id="rId317" Type="http://schemas.openxmlformats.org/officeDocument/2006/relationships/image" Target="../media/image2091.png"/><Relationship Id="rId359" Type="http://schemas.openxmlformats.org/officeDocument/2006/relationships/image" Target="../media/image2112.png"/><Relationship Id="rId98" Type="http://schemas.openxmlformats.org/officeDocument/2006/relationships/customXml" Target="../ink/ink2117.xml"/><Relationship Id="rId121" Type="http://schemas.openxmlformats.org/officeDocument/2006/relationships/image" Target="../media/image1993.png"/><Relationship Id="rId163" Type="http://schemas.openxmlformats.org/officeDocument/2006/relationships/image" Target="../media/image2014.png"/><Relationship Id="rId219" Type="http://schemas.openxmlformats.org/officeDocument/2006/relationships/image" Target="../media/image2042.png"/><Relationship Id="rId370" Type="http://schemas.openxmlformats.org/officeDocument/2006/relationships/customXml" Target="../ink/ink2253.xml"/><Relationship Id="rId230" Type="http://schemas.openxmlformats.org/officeDocument/2006/relationships/customXml" Target="../ink/ink2183.xml"/><Relationship Id="rId25" Type="http://schemas.openxmlformats.org/officeDocument/2006/relationships/image" Target="../media/image1945.png"/><Relationship Id="rId67" Type="http://schemas.openxmlformats.org/officeDocument/2006/relationships/image" Target="../media/image1966.png"/><Relationship Id="rId272" Type="http://schemas.openxmlformats.org/officeDocument/2006/relationships/customXml" Target="../ink/ink2204.xml"/><Relationship Id="rId328" Type="http://schemas.openxmlformats.org/officeDocument/2006/relationships/customXml" Target="../ink/ink2232.xml"/><Relationship Id="rId132" Type="http://schemas.openxmlformats.org/officeDocument/2006/relationships/customXml" Target="../ink/ink2134.xml"/><Relationship Id="rId174" Type="http://schemas.openxmlformats.org/officeDocument/2006/relationships/customXml" Target="../ink/ink2155.xml"/><Relationship Id="rId381" Type="http://schemas.openxmlformats.org/officeDocument/2006/relationships/image" Target="../media/image2123.png"/><Relationship Id="rId241" Type="http://schemas.openxmlformats.org/officeDocument/2006/relationships/image" Target="../media/image2053.png"/><Relationship Id="rId36" Type="http://schemas.openxmlformats.org/officeDocument/2006/relationships/customXml" Target="../ink/ink2086.xml"/><Relationship Id="rId283" Type="http://schemas.openxmlformats.org/officeDocument/2006/relationships/image" Target="../media/image2074.png"/><Relationship Id="rId339" Type="http://schemas.openxmlformats.org/officeDocument/2006/relationships/image" Target="../media/image2102.png"/><Relationship Id="rId78" Type="http://schemas.openxmlformats.org/officeDocument/2006/relationships/customXml" Target="../ink/ink2107.xml"/><Relationship Id="rId101" Type="http://schemas.openxmlformats.org/officeDocument/2006/relationships/image" Target="../media/image1983.png"/><Relationship Id="rId143" Type="http://schemas.openxmlformats.org/officeDocument/2006/relationships/image" Target="../media/image2004.png"/><Relationship Id="rId185" Type="http://schemas.openxmlformats.org/officeDocument/2006/relationships/image" Target="../media/image2025.png"/><Relationship Id="rId350" Type="http://schemas.openxmlformats.org/officeDocument/2006/relationships/customXml" Target="../ink/ink2243.xml"/><Relationship Id="rId9" Type="http://schemas.openxmlformats.org/officeDocument/2006/relationships/image" Target="../media/image1937.png"/><Relationship Id="rId210" Type="http://schemas.openxmlformats.org/officeDocument/2006/relationships/customXml" Target="../ink/ink2173.xml"/><Relationship Id="rId252" Type="http://schemas.openxmlformats.org/officeDocument/2006/relationships/customXml" Target="../ink/ink2194.xml"/><Relationship Id="rId294" Type="http://schemas.openxmlformats.org/officeDocument/2006/relationships/customXml" Target="../ink/ink2215.xml"/><Relationship Id="rId308" Type="http://schemas.openxmlformats.org/officeDocument/2006/relationships/customXml" Target="../ink/ink2222.xml"/><Relationship Id="rId47" Type="http://schemas.openxmlformats.org/officeDocument/2006/relationships/image" Target="../media/image1956.png"/><Relationship Id="rId89" Type="http://schemas.openxmlformats.org/officeDocument/2006/relationships/image" Target="../media/image1977.png"/><Relationship Id="rId112" Type="http://schemas.openxmlformats.org/officeDocument/2006/relationships/customXml" Target="../ink/ink2124.xml"/><Relationship Id="rId154" Type="http://schemas.openxmlformats.org/officeDocument/2006/relationships/customXml" Target="../ink/ink2145.xml"/><Relationship Id="rId361" Type="http://schemas.openxmlformats.org/officeDocument/2006/relationships/image" Target="../media/image2113.png"/><Relationship Id="rId196" Type="http://schemas.openxmlformats.org/officeDocument/2006/relationships/customXml" Target="../ink/ink2166.xml"/><Relationship Id="rId200" Type="http://schemas.openxmlformats.org/officeDocument/2006/relationships/customXml" Target="../ink/ink2168.xml"/><Relationship Id="rId382" Type="http://schemas.openxmlformats.org/officeDocument/2006/relationships/customXml" Target="../ink/ink2259.xml"/><Relationship Id="rId16" Type="http://schemas.openxmlformats.org/officeDocument/2006/relationships/customXml" Target="../ink/ink2076.xml"/><Relationship Id="rId221" Type="http://schemas.openxmlformats.org/officeDocument/2006/relationships/image" Target="../media/image2043.png"/><Relationship Id="rId242" Type="http://schemas.openxmlformats.org/officeDocument/2006/relationships/customXml" Target="../ink/ink2189.xml"/><Relationship Id="rId263" Type="http://schemas.openxmlformats.org/officeDocument/2006/relationships/image" Target="../media/image2064.png"/><Relationship Id="rId284" Type="http://schemas.openxmlformats.org/officeDocument/2006/relationships/customXml" Target="../ink/ink2210.xml"/><Relationship Id="rId319" Type="http://schemas.openxmlformats.org/officeDocument/2006/relationships/image" Target="../media/image2092.png"/><Relationship Id="rId37" Type="http://schemas.openxmlformats.org/officeDocument/2006/relationships/image" Target="../media/image1951.png"/><Relationship Id="rId58" Type="http://schemas.openxmlformats.org/officeDocument/2006/relationships/customXml" Target="../ink/ink2097.xml"/><Relationship Id="rId79" Type="http://schemas.openxmlformats.org/officeDocument/2006/relationships/image" Target="../media/image1972.png"/><Relationship Id="rId102" Type="http://schemas.openxmlformats.org/officeDocument/2006/relationships/customXml" Target="../ink/ink2119.xml"/><Relationship Id="rId123" Type="http://schemas.openxmlformats.org/officeDocument/2006/relationships/image" Target="../media/image1994.png"/><Relationship Id="rId144" Type="http://schemas.openxmlformats.org/officeDocument/2006/relationships/customXml" Target="../ink/ink2140.xml"/><Relationship Id="rId330" Type="http://schemas.openxmlformats.org/officeDocument/2006/relationships/customXml" Target="../ink/ink2233.xml"/><Relationship Id="rId90" Type="http://schemas.openxmlformats.org/officeDocument/2006/relationships/customXml" Target="../ink/ink2113.xml"/><Relationship Id="rId165" Type="http://schemas.openxmlformats.org/officeDocument/2006/relationships/image" Target="../media/image2015.png"/><Relationship Id="rId186" Type="http://schemas.openxmlformats.org/officeDocument/2006/relationships/customXml" Target="../ink/ink2161.xml"/><Relationship Id="rId351" Type="http://schemas.openxmlformats.org/officeDocument/2006/relationships/image" Target="../media/image2108.png"/><Relationship Id="rId372" Type="http://schemas.openxmlformats.org/officeDocument/2006/relationships/customXml" Target="../ink/ink2254.xml"/><Relationship Id="rId211" Type="http://schemas.openxmlformats.org/officeDocument/2006/relationships/image" Target="../media/image2038.png"/><Relationship Id="rId232" Type="http://schemas.openxmlformats.org/officeDocument/2006/relationships/customXml" Target="../ink/ink2184.xml"/><Relationship Id="rId253" Type="http://schemas.openxmlformats.org/officeDocument/2006/relationships/image" Target="../media/image2059.png"/><Relationship Id="rId274" Type="http://schemas.openxmlformats.org/officeDocument/2006/relationships/customXml" Target="../ink/ink2205.xml"/><Relationship Id="rId295" Type="http://schemas.openxmlformats.org/officeDocument/2006/relationships/image" Target="../media/image2080.png"/><Relationship Id="rId309" Type="http://schemas.openxmlformats.org/officeDocument/2006/relationships/image" Target="../media/image2087.png"/><Relationship Id="rId27" Type="http://schemas.openxmlformats.org/officeDocument/2006/relationships/image" Target="../media/image1946.png"/><Relationship Id="rId48" Type="http://schemas.openxmlformats.org/officeDocument/2006/relationships/customXml" Target="../ink/ink2092.xml"/><Relationship Id="rId69" Type="http://schemas.openxmlformats.org/officeDocument/2006/relationships/image" Target="../media/image1967.png"/><Relationship Id="rId113" Type="http://schemas.openxmlformats.org/officeDocument/2006/relationships/image" Target="../media/image1989.png"/><Relationship Id="rId134" Type="http://schemas.openxmlformats.org/officeDocument/2006/relationships/customXml" Target="../ink/ink2135.xml"/><Relationship Id="rId320" Type="http://schemas.openxmlformats.org/officeDocument/2006/relationships/customXml" Target="../ink/ink2228.xml"/><Relationship Id="rId80" Type="http://schemas.openxmlformats.org/officeDocument/2006/relationships/customXml" Target="../ink/ink2108.xml"/><Relationship Id="rId155" Type="http://schemas.openxmlformats.org/officeDocument/2006/relationships/image" Target="../media/image2010.png"/><Relationship Id="rId176" Type="http://schemas.openxmlformats.org/officeDocument/2006/relationships/customXml" Target="../ink/ink2156.xml"/><Relationship Id="rId197" Type="http://schemas.openxmlformats.org/officeDocument/2006/relationships/image" Target="../media/image2031.png"/><Relationship Id="rId341" Type="http://schemas.openxmlformats.org/officeDocument/2006/relationships/image" Target="../media/image2103.png"/><Relationship Id="rId362" Type="http://schemas.openxmlformats.org/officeDocument/2006/relationships/customXml" Target="../ink/ink2249.xml"/><Relationship Id="rId383" Type="http://schemas.openxmlformats.org/officeDocument/2006/relationships/image" Target="../media/image2124.png"/><Relationship Id="rId201" Type="http://schemas.openxmlformats.org/officeDocument/2006/relationships/image" Target="../media/image2033.png"/><Relationship Id="rId222" Type="http://schemas.openxmlformats.org/officeDocument/2006/relationships/customXml" Target="../ink/ink2179.xml"/><Relationship Id="rId243" Type="http://schemas.openxmlformats.org/officeDocument/2006/relationships/image" Target="../media/image2054.png"/><Relationship Id="rId264" Type="http://schemas.openxmlformats.org/officeDocument/2006/relationships/customXml" Target="../ink/ink2200.xml"/><Relationship Id="rId285" Type="http://schemas.openxmlformats.org/officeDocument/2006/relationships/image" Target="../media/image2075.png"/><Relationship Id="rId17" Type="http://schemas.openxmlformats.org/officeDocument/2006/relationships/image" Target="../media/image1941.png"/><Relationship Id="rId38" Type="http://schemas.openxmlformats.org/officeDocument/2006/relationships/customXml" Target="../ink/ink2087.xml"/><Relationship Id="rId59" Type="http://schemas.openxmlformats.org/officeDocument/2006/relationships/image" Target="../media/image1962.png"/><Relationship Id="rId103" Type="http://schemas.openxmlformats.org/officeDocument/2006/relationships/image" Target="../media/image1984.png"/><Relationship Id="rId124" Type="http://schemas.openxmlformats.org/officeDocument/2006/relationships/customXml" Target="../ink/ink2130.xml"/><Relationship Id="rId310" Type="http://schemas.openxmlformats.org/officeDocument/2006/relationships/customXml" Target="../ink/ink2223.xml"/><Relationship Id="rId70" Type="http://schemas.openxmlformats.org/officeDocument/2006/relationships/customXml" Target="../ink/ink2103.xml"/><Relationship Id="rId91" Type="http://schemas.openxmlformats.org/officeDocument/2006/relationships/image" Target="../media/image1978.png"/><Relationship Id="rId145" Type="http://schemas.openxmlformats.org/officeDocument/2006/relationships/image" Target="../media/image2005.png"/><Relationship Id="rId166" Type="http://schemas.openxmlformats.org/officeDocument/2006/relationships/customXml" Target="../ink/ink2151.xml"/><Relationship Id="rId187" Type="http://schemas.openxmlformats.org/officeDocument/2006/relationships/image" Target="../media/image2026.png"/><Relationship Id="rId331" Type="http://schemas.openxmlformats.org/officeDocument/2006/relationships/image" Target="../media/image2098.png"/><Relationship Id="rId352" Type="http://schemas.openxmlformats.org/officeDocument/2006/relationships/customXml" Target="../ink/ink2244.xml"/><Relationship Id="rId373" Type="http://schemas.openxmlformats.org/officeDocument/2006/relationships/image" Target="../media/image211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174.xml"/><Relationship Id="rId233" Type="http://schemas.openxmlformats.org/officeDocument/2006/relationships/image" Target="../media/image2049.png"/><Relationship Id="rId254" Type="http://schemas.openxmlformats.org/officeDocument/2006/relationships/customXml" Target="../ink/ink2195.xml"/><Relationship Id="rId28" Type="http://schemas.openxmlformats.org/officeDocument/2006/relationships/customXml" Target="../ink/ink2082.xml"/><Relationship Id="rId49" Type="http://schemas.openxmlformats.org/officeDocument/2006/relationships/image" Target="../media/image1957.png"/><Relationship Id="rId114" Type="http://schemas.openxmlformats.org/officeDocument/2006/relationships/customXml" Target="../ink/ink2125.xml"/><Relationship Id="rId275" Type="http://schemas.openxmlformats.org/officeDocument/2006/relationships/image" Target="../media/image2070.png"/><Relationship Id="rId296" Type="http://schemas.openxmlformats.org/officeDocument/2006/relationships/customXml" Target="../ink/ink2216.xml"/><Relationship Id="rId300" Type="http://schemas.openxmlformats.org/officeDocument/2006/relationships/customXml" Target="../ink/ink2218.xml"/><Relationship Id="rId60" Type="http://schemas.openxmlformats.org/officeDocument/2006/relationships/customXml" Target="../ink/ink2098.xml"/><Relationship Id="rId81" Type="http://schemas.openxmlformats.org/officeDocument/2006/relationships/image" Target="../media/image1973.png"/><Relationship Id="rId135" Type="http://schemas.openxmlformats.org/officeDocument/2006/relationships/image" Target="../media/image2000.png"/><Relationship Id="rId156" Type="http://schemas.openxmlformats.org/officeDocument/2006/relationships/customXml" Target="../ink/ink2146.xml"/><Relationship Id="rId177" Type="http://schemas.openxmlformats.org/officeDocument/2006/relationships/image" Target="../media/image2021.png"/><Relationship Id="rId198" Type="http://schemas.openxmlformats.org/officeDocument/2006/relationships/customXml" Target="../ink/ink2167.xml"/><Relationship Id="rId321" Type="http://schemas.openxmlformats.org/officeDocument/2006/relationships/image" Target="../media/image2093.png"/><Relationship Id="rId342" Type="http://schemas.openxmlformats.org/officeDocument/2006/relationships/customXml" Target="../ink/ink2239.xml"/><Relationship Id="rId363" Type="http://schemas.openxmlformats.org/officeDocument/2006/relationships/image" Target="../media/image2114.png"/><Relationship Id="rId384" Type="http://schemas.openxmlformats.org/officeDocument/2006/relationships/customXml" Target="../ink/ink2260.xml"/><Relationship Id="rId202" Type="http://schemas.openxmlformats.org/officeDocument/2006/relationships/customXml" Target="../ink/ink2169.xml"/><Relationship Id="rId223" Type="http://schemas.openxmlformats.org/officeDocument/2006/relationships/image" Target="../media/image2044.png"/><Relationship Id="rId244" Type="http://schemas.openxmlformats.org/officeDocument/2006/relationships/customXml" Target="../ink/ink2190.xml"/><Relationship Id="rId18" Type="http://schemas.openxmlformats.org/officeDocument/2006/relationships/customXml" Target="../ink/ink2077.xml"/><Relationship Id="rId39" Type="http://schemas.openxmlformats.org/officeDocument/2006/relationships/image" Target="../media/image1952.png"/><Relationship Id="rId265" Type="http://schemas.openxmlformats.org/officeDocument/2006/relationships/image" Target="../media/image2065.png"/><Relationship Id="rId286" Type="http://schemas.openxmlformats.org/officeDocument/2006/relationships/customXml" Target="../ink/ink2211.xml"/><Relationship Id="rId50" Type="http://schemas.openxmlformats.org/officeDocument/2006/relationships/customXml" Target="../ink/ink2093.xml"/><Relationship Id="rId104" Type="http://schemas.openxmlformats.org/officeDocument/2006/relationships/customXml" Target="../ink/ink2120.xml"/><Relationship Id="rId125" Type="http://schemas.openxmlformats.org/officeDocument/2006/relationships/image" Target="../media/image1995.png"/><Relationship Id="rId146" Type="http://schemas.openxmlformats.org/officeDocument/2006/relationships/customXml" Target="../ink/ink2141.xml"/><Relationship Id="rId167" Type="http://schemas.openxmlformats.org/officeDocument/2006/relationships/image" Target="../media/image2016.png"/><Relationship Id="rId188" Type="http://schemas.openxmlformats.org/officeDocument/2006/relationships/customXml" Target="../ink/ink2162.xml"/><Relationship Id="rId311" Type="http://schemas.openxmlformats.org/officeDocument/2006/relationships/image" Target="../media/image2088.png"/><Relationship Id="rId332" Type="http://schemas.openxmlformats.org/officeDocument/2006/relationships/customXml" Target="../ink/ink2234.xml"/><Relationship Id="rId353" Type="http://schemas.openxmlformats.org/officeDocument/2006/relationships/image" Target="../media/image2109.png"/><Relationship Id="rId374" Type="http://schemas.openxmlformats.org/officeDocument/2006/relationships/customXml" Target="../ink/ink2255.xml"/><Relationship Id="rId71" Type="http://schemas.openxmlformats.org/officeDocument/2006/relationships/image" Target="../media/image1968.png"/><Relationship Id="rId92" Type="http://schemas.openxmlformats.org/officeDocument/2006/relationships/customXml" Target="../ink/ink2114.xml"/><Relationship Id="rId213" Type="http://schemas.openxmlformats.org/officeDocument/2006/relationships/image" Target="../media/image2039.png"/><Relationship Id="rId234" Type="http://schemas.openxmlformats.org/officeDocument/2006/relationships/customXml" Target="../ink/ink2185.xml"/><Relationship Id="rId2" Type="http://schemas.openxmlformats.org/officeDocument/2006/relationships/customXml" Target="../ink/ink2069.xml"/><Relationship Id="rId29" Type="http://schemas.openxmlformats.org/officeDocument/2006/relationships/image" Target="../media/image1947.png"/><Relationship Id="rId255" Type="http://schemas.openxmlformats.org/officeDocument/2006/relationships/image" Target="../media/image2060.png"/><Relationship Id="rId276" Type="http://schemas.openxmlformats.org/officeDocument/2006/relationships/customXml" Target="../ink/ink2206.xml"/><Relationship Id="rId297" Type="http://schemas.openxmlformats.org/officeDocument/2006/relationships/image" Target="../media/image2081.png"/><Relationship Id="rId40" Type="http://schemas.openxmlformats.org/officeDocument/2006/relationships/customXml" Target="../ink/ink2088.xml"/><Relationship Id="rId115" Type="http://schemas.openxmlformats.org/officeDocument/2006/relationships/image" Target="../media/image1990.png"/><Relationship Id="rId136" Type="http://schemas.openxmlformats.org/officeDocument/2006/relationships/customXml" Target="../ink/ink2136.xml"/><Relationship Id="rId157" Type="http://schemas.openxmlformats.org/officeDocument/2006/relationships/image" Target="../media/image2011.png"/><Relationship Id="rId178" Type="http://schemas.openxmlformats.org/officeDocument/2006/relationships/customXml" Target="../ink/ink2157.xml"/><Relationship Id="rId301" Type="http://schemas.openxmlformats.org/officeDocument/2006/relationships/image" Target="../media/image2083.png"/><Relationship Id="rId322" Type="http://schemas.openxmlformats.org/officeDocument/2006/relationships/customXml" Target="../ink/ink2229.xml"/><Relationship Id="rId343" Type="http://schemas.openxmlformats.org/officeDocument/2006/relationships/image" Target="../media/image2104.png"/><Relationship Id="rId364" Type="http://schemas.openxmlformats.org/officeDocument/2006/relationships/customXml" Target="../ink/ink2250.xml"/><Relationship Id="rId61" Type="http://schemas.openxmlformats.org/officeDocument/2006/relationships/image" Target="../media/image1963.png"/><Relationship Id="rId82" Type="http://schemas.openxmlformats.org/officeDocument/2006/relationships/customXml" Target="../ink/ink2109.xml"/><Relationship Id="rId199" Type="http://schemas.openxmlformats.org/officeDocument/2006/relationships/image" Target="../media/image2032.png"/><Relationship Id="rId203" Type="http://schemas.openxmlformats.org/officeDocument/2006/relationships/image" Target="../media/image2034.png"/><Relationship Id="rId385" Type="http://schemas.openxmlformats.org/officeDocument/2006/relationships/image" Target="../media/image2125.png"/><Relationship Id="rId19" Type="http://schemas.openxmlformats.org/officeDocument/2006/relationships/image" Target="../media/image1942.png"/><Relationship Id="rId224" Type="http://schemas.openxmlformats.org/officeDocument/2006/relationships/customXml" Target="../ink/ink2180.xml"/><Relationship Id="rId245" Type="http://schemas.openxmlformats.org/officeDocument/2006/relationships/image" Target="../media/image2055.png"/><Relationship Id="rId266" Type="http://schemas.openxmlformats.org/officeDocument/2006/relationships/customXml" Target="../ink/ink2201.xml"/><Relationship Id="rId287" Type="http://schemas.openxmlformats.org/officeDocument/2006/relationships/image" Target="../media/image2076.png"/><Relationship Id="rId30" Type="http://schemas.openxmlformats.org/officeDocument/2006/relationships/customXml" Target="../ink/ink2083.xml"/><Relationship Id="rId105" Type="http://schemas.openxmlformats.org/officeDocument/2006/relationships/image" Target="../media/image1985.png"/><Relationship Id="rId126" Type="http://schemas.openxmlformats.org/officeDocument/2006/relationships/customXml" Target="../ink/ink2131.xml"/><Relationship Id="rId147" Type="http://schemas.openxmlformats.org/officeDocument/2006/relationships/image" Target="../media/image2006.png"/><Relationship Id="rId168" Type="http://schemas.openxmlformats.org/officeDocument/2006/relationships/customXml" Target="../ink/ink2152.xml"/><Relationship Id="rId312" Type="http://schemas.openxmlformats.org/officeDocument/2006/relationships/customXml" Target="../ink/ink2224.xml"/><Relationship Id="rId333" Type="http://schemas.openxmlformats.org/officeDocument/2006/relationships/image" Target="../media/image2099.png"/><Relationship Id="rId354" Type="http://schemas.openxmlformats.org/officeDocument/2006/relationships/customXml" Target="../ink/ink2245.xml"/><Relationship Id="rId51" Type="http://schemas.openxmlformats.org/officeDocument/2006/relationships/image" Target="../media/image1958.png"/><Relationship Id="rId72" Type="http://schemas.openxmlformats.org/officeDocument/2006/relationships/customXml" Target="../ink/ink2104.xml"/><Relationship Id="rId93" Type="http://schemas.openxmlformats.org/officeDocument/2006/relationships/image" Target="../media/image1979.png"/><Relationship Id="rId189" Type="http://schemas.openxmlformats.org/officeDocument/2006/relationships/image" Target="../media/image2027.png"/><Relationship Id="rId375" Type="http://schemas.openxmlformats.org/officeDocument/2006/relationships/image" Target="../media/image2120.png"/><Relationship Id="rId3" Type="http://schemas.openxmlformats.org/officeDocument/2006/relationships/image" Target="../media/image1934.png"/><Relationship Id="rId214" Type="http://schemas.openxmlformats.org/officeDocument/2006/relationships/customXml" Target="../ink/ink2175.xml"/><Relationship Id="rId235" Type="http://schemas.openxmlformats.org/officeDocument/2006/relationships/image" Target="../media/image2050.png"/><Relationship Id="rId256" Type="http://schemas.openxmlformats.org/officeDocument/2006/relationships/customXml" Target="../ink/ink2196.xml"/><Relationship Id="rId277" Type="http://schemas.openxmlformats.org/officeDocument/2006/relationships/image" Target="../media/image2071.png"/><Relationship Id="rId298" Type="http://schemas.openxmlformats.org/officeDocument/2006/relationships/customXml" Target="../ink/ink2217.xml"/><Relationship Id="rId116" Type="http://schemas.openxmlformats.org/officeDocument/2006/relationships/customXml" Target="../ink/ink2126.xml"/><Relationship Id="rId137" Type="http://schemas.openxmlformats.org/officeDocument/2006/relationships/image" Target="../media/image2001.png"/><Relationship Id="rId158" Type="http://schemas.openxmlformats.org/officeDocument/2006/relationships/customXml" Target="../ink/ink2147.xml"/><Relationship Id="rId302" Type="http://schemas.openxmlformats.org/officeDocument/2006/relationships/customXml" Target="../ink/ink2219.xml"/><Relationship Id="rId323" Type="http://schemas.openxmlformats.org/officeDocument/2006/relationships/image" Target="../media/image2094.png"/><Relationship Id="rId344" Type="http://schemas.openxmlformats.org/officeDocument/2006/relationships/customXml" Target="../ink/ink2240.xml"/><Relationship Id="rId20" Type="http://schemas.openxmlformats.org/officeDocument/2006/relationships/customXml" Target="../ink/ink2078.xml"/><Relationship Id="rId41" Type="http://schemas.openxmlformats.org/officeDocument/2006/relationships/image" Target="../media/image1953.png"/><Relationship Id="rId62" Type="http://schemas.openxmlformats.org/officeDocument/2006/relationships/customXml" Target="../ink/ink2099.xml"/><Relationship Id="rId83" Type="http://schemas.openxmlformats.org/officeDocument/2006/relationships/image" Target="../media/image1974.png"/><Relationship Id="rId179" Type="http://schemas.openxmlformats.org/officeDocument/2006/relationships/image" Target="../media/image2022.png"/><Relationship Id="rId365" Type="http://schemas.openxmlformats.org/officeDocument/2006/relationships/image" Target="../media/image2115.png"/><Relationship Id="rId386" Type="http://schemas.openxmlformats.org/officeDocument/2006/relationships/customXml" Target="../ink/ink2261.xml"/><Relationship Id="rId190" Type="http://schemas.openxmlformats.org/officeDocument/2006/relationships/customXml" Target="../ink/ink2163.xml"/><Relationship Id="rId204" Type="http://schemas.openxmlformats.org/officeDocument/2006/relationships/customXml" Target="../ink/ink2170.xml"/><Relationship Id="rId225" Type="http://schemas.openxmlformats.org/officeDocument/2006/relationships/image" Target="../media/image2045.png"/><Relationship Id="rId246" Type="http://schemas.openxmlformats.org/officeDocument/2006/relationships/customXml" Target="../ink/ink2191.xml"/><Relationship Id="rId267" Type="http://schemas.openxmlformats.org/officeDocument/2006/relationships/image" Target="../media/image2066.png"/><Relationship Id="rId288" Type="http://schemas.openxmlformats.org/officeDocument/2006/relationships/customXml" Target="../ink/ink2212.xml"/><Relationship Id="rId106" Type="http://schemas.openxmlformats.org/officeDocument/2006/relationships/customXml" Target="../ink/ink2121.xml"/><Relationship Id="rId127" Type="http://schemas.openxmlformats.org/officeDocument/2006/relationships/image" Target="../media/image1996.png"/><Relationship Id="rId313" Type="http://schemas.openxmlformats.org/officeDocument/2006/relationships/image" Target="../media/image2089.png"/><Relationship Id="rId10" Type="http://schemas.openxmlformats.org/officeDocument/2006/relationships/customXml" Target="../ink/ink2073.xml"/><Relationship Id="rId31" Type="http://schemas.openxmlformats.org/officeDocument/2006/relationships/image" Target="../media/image1948.png"/><Relationship Id="rId52" Type="http://schemas.openxmlformats.org/officeDocument/2006/relationships/customXml" Target="../ink/ink2094.xml"/><Relationship Id="rId73" Type="http://schemas.openxmlformats.org/officeDocument/2006/relationships/image" Target="../media/image1969.png"/><Relationship Id="rId94" Type="http://schemas.openxmlformats.org/officeDocument/2006/relationships/customXml" Target="../ink/ink2115.xml"/><Relationship Id="rId148" Type="http://schemas.openxmlformats.org/officeDocument/2006/relationships/customXml" Target="../ink/ink2142.xml"/><Relationship Id="rId169" Type="http://schemas.openxmlformats.org/officeDocument/2006/relationships/image" Target="../media/image2017.png"/><Relationship Id="rId334" Type="http://schemas.openxmlformats.org/officeDocument/2006/relationships/customXml" Target="../ink/ink2235.xml"/><Relationship Id="rId355" Type="http://schemas.openxmlformats.org/officeDocument/2006/relationships/image" Target="../media/image2110.png"/><Relationship Id="rId376" Type="http://schemas.openxmlformats.org/officeDocument/2006/relationships/customXml" Target="../ink/ink2256.xml"/><Relationship Id="rId4" Type="http://schemas.openxmlformats.org/officeDocument/2006/relationships/customXml" Target="../ink/ink2070.xml"/><Relationship Id="rId180" Type="http://schemas.openxmlformats.org/officeDocument/2006/relationships/customXml" Target="../ink/ink2158.xml"/><Relationship Id="rId215" Type="http://schemas.openxmlformats.org/officeDocument/2006/relationships/image" Target="../media/image2040.png"/><Relationship Id="rId236" Type="http://schemas.openxmlformats.org/officeDocument/2006/relationships/customXml" Target="../ink/ink2186.xml"/><Relationship Id="rId257" Type="http://schemas.openxmlformats.org/officeDocument/2006/relationships/image" Target="../media/image2061.png"/><Relationship Id="rId278" Type="http://schemas.openxmlformats.org/officeDocument/2006/relationships/customXml" Target="../ink/ink2207.xml"/><Relationship Id="rId303" Type="http://schemas.openxmlformats.org/officeDocument/2006/relationships/image" Target="../media/image2084.png"/><Relationship Id="rId42" Type="http://schemas.openxmlformats.org/officeDocument/2006/relationships/customXml" Target="../ink/ink2089.xml"/><Relationship Id="rId84" Type="http://schemas.openxmlformats.org/officeDocument/2006/relationships/customXml" Target="../ink/ink2110.xml"/><Relationship Id="rId138" Type="http://schemas.openxmlformats.org/officeDocument/2006/relationships/customXml" Target="../ink/ink2137.xml"/><Relationship Id="rId345" Type="http://schemas.openxmlformats.org/officeDocument/2006/relationships/image" Target="../media/image2105.png"/><Relationship Id="rId387" Type="http://schemas.openxmlformats.org/officeDocument/2006/relationships/image" Target="../media/image2126.png"/><Relationship Id="rId191" Type="http://schemas.openxmlformats.org/officeDocument/2006/relationships/image" Target="../media/image2028.png"/><Relationship Id="rId205" Type="http://schemas.openxmlformats.org/officeDocument/2006/relationships/image" Target="../media/image2035.png"/><Relationship Id="rId247" Type="http://schemas.openxmlformats.org/officeDocument/2006/relationships/image" Target="../media/image2056.png"/><Relationship Id="rId107" Type="http://schemas.openxmlformats.org/officeDocument/2006/relationships/image" Target="../media/image1986.png"/><Relationship Id="rId289" Type="http://schemas.openxmlformats.org/officeDocument/2006/relationships/image" Target="../media/image2077.png"/><Relationship Id="rId11" Type="http://schemas.openxmlformats.org/officeDocument/2006/relationships/image" Target="../media/image1938.png"/><Relationship Id="rId53" Type="http://schemas.openxmlformats.org/officeDocument/2006/relationships/image" Target="../media/image1959.png"/><Relationship Id="rId149" Type="http://schemas.openxmlformats.org/officeDocument/2006/relationships/image" Target="../media/image2007.png"/><Relationship Id="rId314" Type="http://schemas.openxmlformats.org/officeDocument/2006/relationships/customXml" Target="../ink/ink2225.xml"/><Relationship Id="rId356" Type="http://schemas.openxmlformats.org/officeDocument/2006/relationships/customXml" Target="../ink/ink2246.xml"/><Relationship Id="rId95" Type="http://schemas.openxmlformats.org/officeDocument/2006/relationships/image" Target="../media/image1980.png"/><Relationship Id="rId160" Type="http://schemas.openxmlformats.org/officeDocument/2006/relationships/customXml" Target="../ink/ink2148.xml"/><Relationship Id="rId216" Type="http://schemas.openxmlformats.org/officeDocument/2006/relationships/customXml" Target="../ink/ink2176.xml"/><Relationship Id="rId258" Type="http://schemas.openxmlformats.org/officeDocument/2006/relationships/customXml" Target="../ink/ink2197.xml"/><Relationship Id="rId22" Type="http://schemas.openxmlformats.org/officeDocument/2006/relationships/customXml" Target="../ink/ink2079.xml"/><Relationship Id="rId64" Type="http://schemas.openxmlformats.org/officeDocument/2006/relationships/customXml" Target="../ink/ink2100.xml"/><Relationship Id="rId118" Type="http://schemas.openxmlformats.org/officeDocument/2006/relationships/customXml" Target="../ink/ink2127.xml"/><Relationship Id="rId325" Type="http://schemas.openxmlformats.org/officeDocument/2006/relationships/image" Target="../media/image2095.png"/><Relationship Id="rId367" Type="http://schemas.openxmlformats.org/officeDocument/2006/relationships/image" Target="../media/image2116.png"/><Relationship Id="rId171" Type="http://schemas.openxmlformats.org/officeDocument/2006/relationships/image" Target="../media/image2018.png"/><Relationship Id="rId227" Type="http://schemas.openxmlformats.org/officeDocument/2006/relationships/image" Target="../media/image2046.png"/><Relationship Id="rId269" Type="http://schemas.openxmlformats.org/officeDocument/2006/relationships/image" Target="../media/image2067.png"/><Relationship Id="rId33" Type="http://schemas.openxmlformats.org/officeDocument/2006/relationships/image" Target="../media/image1949.png"/><Relationship Id="rId129" Type="http://schemas.openxmlformats.org/officeDocument/2006/relationships/image" Target="../media/image1997.png"/><Relationship Id="rId280" Type="http://schemas.openxmlformats.org/officeDocument/2006/relationships/customXml" Target="../ink/ink2208.xml"/><Relationship Id="rId336" Type="http://schemas.openxmlformats.org/officeDocument/2006/relationships/customXml" Target="../ink/ink2236.xml"/><Relationship Id="rId75" Type="http://schemas.openxmlformats.org/officeDocument/2006/relationships/image" Target="../media/image1970.png"/><Relationship Id="rId140" Type="http://schemas.openxmlformats.org/officeDocument/2006/relationships/customXml" Target="../ink/ink2138.xml"/><Relationship Id="rId182" Type="http://schemas.openxmlformats.org/officeDocument/2006/relationships/customXml" Target="../ink/ink2159.xml"/><Relationship Id="rId378" Type="http://schemas.openxmlformats.org/officeDocument/2006/relationships/customXml" Target="../ink/ink2257.xml"/><Relationship Id="rId6" Type="http://schemas.openxmlformats.org/officeDocument/2006/relationships/customXml" Target="../ink/ink2071.xml"/><Relationship Id="rId238" Type="http://schemas.openxmlformats.org/officeDocument/2006/relationships/customXml" Target="../ink/ink2187.xml"/><Relationship Id="rId291" Type="http://schemas.openxmlformats.org/officeDocument/2006/relationships/image" Target="../media/image2078.png"/><Relationship Id="rId305" Type="http://schemas.openxmlformats.org/officeDocument/2006/relationships/image" Target="../media/image2085.png"/><Relationship Id="rId347" Type="http://schemas.openxmlformats.org/officeDocument/2006/relationships/image" Target="../media/image2106.png"/><Relationship Id="rId44" Type="http://schemas.openxmlformats.org/officeDocument/2006/relationships/customXml" Target="../ink/ink2090.xml"/><Relationship Id="rId86" Type="http://schemas.openxmlformats.org/officeDocument/2006/relationships/customXml" Target="../ink/ink2111.xml"/><Relationship Id="rId151" Type="http://schemas.openxmlformats.org/officeDocument/2006/relationships/image" Target="../media/image2008.png"/><Relationship Id="rId389" Type="http://schemas.openxmlformats.org/officeDocument/2006/relationships/image" Target="../media/image2127.png"/><Relationship Id="rId193" Type="http://schemas.openxmlformats.org/officeDocument/2006/relationships/image" Target="../media/image2029.png"/><Relationship Id="rId207" Type="http://schemas.openxmlformats.org/officeDocument/2006/relationships/image" Target="../media/image2036.png"/><Relationship Id="rId249" Type="http://schemas.openxmlformats.org/officeDocument/2006/relationships/image" Target="../media/image2057.png"/><Relationship Id="rId13" Type="http://schemas.openxmlformats.org/officeDocument/2006/relationships/image" Target="../media/image1939.png"/><Relationship Id="rId109" Type="http://schemas.openxmlformats.org/officeDocument/2006/relationships/image" Target="../media/image1987.png"/><Relationship Id="rId260" Type="http://schemas.openxmlformats.org/officeDocument/2006/relationships/customXml" Target="../ink/ink2198.xml"/><Relationship Id="rId316" Type="http://schemas.openxmlformats.org/officeDocument/2006/relationships/customXml" Target="../ink/ink2226.xml"/><Relationship Id="rId55" Type="http://schemas.openxmlformats.org/officeDocument/2006/relationships/image" Target="../media/image1960.png"/><Relationship Id="rId97" Type="http://schemas.openxmlformats.org/officeDocument/2006/relationships/image" Target="../media/image1981.png"/><Relationship Id="rId120" Type="http://schemas.openxmlformats.org/officeDocument/2006/relationships/customXml" Target="../ink/ink2128.xml"/><Relationship Id="rId358" Type="http://schemas.openxmlformats.org/officeDocument/2006/relationships/customXml" Target="../ink/ink2247.xml"/><Relationship Id="rId162" Type="http://schemas.openxmlformats.org/officeDocument/2006/relationships/customXml" Target="../ink/ink2149.xml"/><Relationship Id="rId218" Type="http://schemas.openxmlformats.org/officeDocument/2006/relationships/customXml" Target="../ink/ink2177.xml"/><Relationship Id="rId271" Type="http://schemas.openxmlformats.org/officeDocument/2006/relationships/image" Target="../media/image2068.png"/><Relationship Id="rId24" Type="http://schemas.openxmlformats.org/officeDocument/2006/relationships/customXml" Target="../ink/ink2080.xml"/><Relationship Id="rId66" Type="http://schemas.openxmlformats.org/officeDocument/2006/relationships/customXml" Target="../ink/ink2101.xml"/><Relationship Id="rId131" Type="http://schemas.openxmlformats.org/officeDocument/2006/relationships/image" Target="../media/image1998.png"/><Relationship Id="rId327" Type="http://schemas.openxmlformats.org/officeDocument/2006/relationships/image" Target="../media/image2096.png"/><Relationship Id="rId369" Type="http://schemas.openxmlformats.org/officeDocument/2006/relationships/image" Target="../media/image2117.png"/><Relationship Id="rId173" Type="http://schemas.openxmlformats.org/officeDocument/2006/relationships/image" Target="../media/image2019.png"/><Relationship Id="rId229" Type="http://schemas.openxmlformats.org/officeDocument/2006/relationships/image" Target="../media/image2047.png"/><Relationship Id="rId380" Type="http://schemas.openxmlformats.org/officeDocument/2006/relationships/customXml" Target="../ink/ink2258.xml"/><Relationship Id="rId240" Type="http://schemas.openxmlformats.org/officeDocument/2006/relationships/customXml" Target="../ink/ink2188.xml"/><Relationship Id="rId35" Type="http://schemas.openxmlformats.org/officeDocument/2006/relationships/image" Target="../media/image1950.png"/><Relationship Id="rId77" Type="http://schemas.openxmlformats.org/officeDocument/2006/relationships/image" Target="../media/image1971.png"/><Relationship Id="rId100" Type="http://schemas.openxmlformats.org/officeDocument/2006/relationships/customXml" Target="../ink/ink2118.xml"/><Relationship Id="rId282" Type="http://schemas.openxmlformats.org/officeDocument/2006/relationships/customXml" Target="../ink/ink2209.xml"/><Relationship Id="rId338" Type="http://schemas.openxmlformats.org/officeDocument/2006/relationships/customXml" Target="../ink/ink2237.xml"/><Relationship Id="rId8" Type="http://schemas.openxmlformats.org/officeDocument/2006/relationships/customXml" Target="../ink/ink2072.xml"/><Relationship Id="rId142" Type="http://schemas.openxmlformats.org/officeDocument/2006/relationships/customXml" Target="../ink/ink2139.xml"/><Relationship Id="rId184" Type="http://schemas.openxmlformats.org/officeDocument/2006/relationships/customXml" Target="../ink/ink2160.xml"/><Relationship Id="rId391" Type="http://schemas.openxmlformats.org/officeDocument/2006/relationships/image" Target="../media/image2128.png"/><Relationship Id="rId251" Type="http://schemas.openxmlformats.org/officeDocument/2006/relationships/image" Target="../media/image2058.png"/><Relationship Id="rId46" Type="http://schemas.openxmlformats.org/officeDocument/2006/relationships/customXml" Target="../ink/ink2091.xml"/><Relationship Id="rId293" Type="http://schemas.openxmlformats.org/officeDocument/2006/relationships/image" Target="../media/image2079.png"/><Relationship Id="rId307" Type="http://schemas.openxmlformats.org/officeDocument/2006/relationships/image" Target="../media/image2086.png"/><Relationship Id="rId349" Type="http://schemas.openxmlformats.org/officeDocument/2006/relationships/image" Target="../media/image2107.png"/><Relationship Id="rId88" Type="http://schemas.openxmlformats.org/officeDocument/2006/relationships/customXml" Target="../ink/ink2112.xml"/><Relationship Id="rId111" Type="http://schemas.openxmlformats.org/officeDocument/2006/relationships/image" Target="../media/image1988.png"/><Relationship Id="rId153" Type="http://schemas.openxmlformats.org/officeDocument/2006/relationships/image" Target="../media/image2009.png"/><Relationship Id="rId195" Type="http://schemas.openxmlformats.org/officeDocument/2006/relationships/image" Target="../media/image2030.png"/><Relationship Id="rId209" Type="http://schemas.openxmlformats.org/officeDocument/2006/relationships/image" Target="../media/image2037.png"/><Relationship Id="rId360" Type="http://schemas.openxmlformats.org/officeDocument/2006/relationships/customXml" Target="../ink/ink2248.xml"/><Relationship Id="rId220" Type="http://schemas.openxmlformats.org/officeDocument/2006/relationships/customXml" Target="../ink/ink2178.xml"/><Relationship Id="rId15" Type="http://schemas.openxmlformats.org/officeDocument/2006/relationships/image" Target="../media/image1940.png"/><Relationship Id="rId57" Type="http://schemas.openxmlformats.org/officeDocument/2006/relationships/image" Target="../media/image1961.png"/><Relationship Id="rId262" Type="http://schemas.openxmlformats.org/officeDocument/2006/relationships/customXml" Target="../ink/ink2199.xml"/><Relationship Id="rId318" Type="http://schemas.openxmlformats.org/officeDocument/2006/relationships/customXml" Target="../ink/ink2227.xml"/><Relationship Id="rId99" Type="http://schemas.openxmlformats.org/officeDocument/2006/relationships/image" Target="../media/image1982.png"/><Relationship Id="rId122" Type="http://schemas.openxmlformats.org/officeDocument/2006/relationships/customXml" Target="../ink/ink2129.xml"/><Relationship Id="rId164" Type="http://schemas.openxmlformats.org/officeDocument/2006/relationships/customXml" Target="../ink/ink2150.xml"/><Relationship Id="rId371" Type="http://schemas.openxmlformats.org/officeDocument/2006/relationships/image" Target="../media/image2118.png"/><Relationship Id="rId26" Type="http://schemas.openxmlformats.org/officeDocument/2006/relationships/customXml" Target="../ink/ink2081.xml"/><Relationship Id="rId231" Type="http://schemas.openxmlformats.org/officeDocument/2006/relationships/image" Target="../media/image2048.png"/><Relationship Id="rId273" Type="http://schemas.openxmlformats.org/officeDocument/2006/relationships/image" Target="../media/image2069.png"/><Relationship Id="rId329" Type="http://schemas.openxmlformats.org/officeDocument/2006/relationships/image" Target="../media/image2097.png"/><Relationship Id="rId68" Type="http://schemas.openxmlformats.org/officeDocument/2006/relationships/customXml" Target="../ink/ink2102.xml"/><Relationship Id="rId133" Type="http://schemas.openxmlformats.org/officeDocument/2006/relationships/image" Target="../media/image1999.png"/><Relationship Id="rId175" Type="http://schemas.openxmlformats.org/officeDocument/2006/relationships/image" Target="../media/image2020.png"/><Relationship Id="rId340" Type="http://schemas.openxmlformats.org/officeDocument/2006/relationships/customXml" Target="../ink/ink2238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186.png"/><Relationship Id="rId299" Type="http://schemas.openxmlformats.org/officeDocument/2006/relationships/image" Target="../media/image2277.png"/><Relationship Id="rId21" Type="http://schemas.openxmlformats.org/officeDocument/2006/relationships/image" Target="../media/image2138.png"/><Relationship Id="rId63" Type="http://schemas.openxmlformats.org/officeDocument/2006/relationships/image" Target="../media/image2159.png"/><Relationship Id="rId159" Type="http://schemas.openxmlformats.org/officeDocument/2006/relationships/image" Target="../media/image2207.png"/><Relationship Id="rId324" Type="http://schemas.openxmlformats.org/officeDocument/2006/relationships/customXml" Target="../ink/ink2425.xml"/><Relationship Id="rId366" Type="http://schemas.openxmlformats.org/officeDocument/2006/relationships/customXml" Target="../ink/ink2446.xml"/><Relationship Id="rId170" Type="http://schemas.openxmlformats.org/officeDocument/2006/relationships/customXml" Target="../ink/ink2348.xml"/><Relationship Id="rId226" Type="http://schemas.openxmlformats.org/officeDocument/2006/relationships/customXml" Target="../ink/ink2376.xml"/><Relationship Id="rId433" Type="http://schemas.openxmlformats.org/officeDocument/2006/relationships/image" Target="../media/image2344.png"/><Relationship Id="rId268" Type="http://schemas.openxmlformats.org/officeDocument/2006/relationships/customXml" Target="../ink/ink2397.xml"/><Relationship Id="rId475" Type="http://schemas.openxmlformats.org/officeDocument/2006/relationships/image" Target="../media/image2365.png"/><Relationship Id="rId32" Type="http://schemas.openxmlformats.org/officeDocument/2006/relationships/customXml" Target="../ink/ink2279.xml"/><Relationship Id="rId74" Type="http://schemas.openxmlformats.org/officeDocument/2006/relationships/customXml" Target="../ink/ink2300.xml"/><Relationship Id="rId128" Type="http://schemas.openxmlformats.org/officeDocument/2006/relationships/customXml" Target="../ink/ink2327.xml"/><Relationship Id="rId335" Type="http://schemas.openxmlformats.org/officeDocument/2006/relationships/image" Target="../media/image2295.png"/><Relationship Id="rId377" Type="http://schemas.openxmlformats.org/officeDocument/2006/relationships/image" Target="../media/image2316.png"/><Relationship Id="rId5" Type="http://schemas.openxmlformats.org/officeDocument/2006/relationships/image" Target="../media/image2130.png"/><Relationship Id="rId181" Type="http://schemas.openxmlformats.org/officeDocument/2006/relationships/image" Target="../media/image2218.png"/><Relationship Id="rId237" Type="http://schemas.openxmlformats.org/officeDocument/2006/relationships/image" Target="../media/image2246.png"/><Relationship Id="rId402" Type="http://schemas.openxmlformats.org/officeDocument/2006/relationships/customXml" Target="../ink/ink2464.xml"/><Relationship Id="rId279" Type="http://schemas.openxmlformats.org/officeDocument/2006/relationships/image" Target="../media/image2267.png"/><Relationship Id="rId444" Type="http://schemas.openxmlformats.org/officeDocument/2006/relationships/customXml" Target="../ink/ink2485.xml"/><Relationship Id="rId43" Type="http://schemas.openxmlformats.org/officeDocument/2006/relationships/image" Target="../media/image2149.png"/><Relationship Id="rId139" Type="http://schemas.openxmlformats.org/officeDocument/2006/relationships/image" Target="../media/image2197.png"/><Relationship Id="rId290" Type="http://schemas.openxmlformats.org/officeDocument/2006/relationships/customXml" Target="../ink/ink2408.xml"/><Relationship Id="rId304" Type="http://schemas.openxmlformats.org/officeDocument/2006/relationships/customXml" Target="../ink/ink2415.xml"/><Relationship Id="rId346" Type="http://schemas.openxmlformats.org/officeDocument/2006/relationships/customXml" Target="../ink/ink2436.xml"/><Relationship Id="rId388" Type="http://schemas.openxmlformats.org/officeDocument/2006/relationships/customXml" Target="../ink/ink2457.xml"/><Relationship Id="rId85" Type="http://schemas.openxmlformats.org/officeDocument/2006/relationships/image" Target="../media/image2170.png"/><Relationship Id="rId150" Type="http://schemas.openxmlformats.org/officeDocument/2006/relationships/customXml" Target="../ink/ink2338.xml"/><Relationship Id="rId192" Type="http://schemas.openxmlformats.org/officeDocument/2006/relationships/customXml" Target="../ink/ink2359.xml"/><Relationship Id="rId206" Type="http://schemas.openxmlformats.org/officeDocument/2006/relationships/customXml" Target="../ink/ink2366.xml"/><Relationship Id="rId413" Type="http://schemas.openxmlformats.org/officeDocument/2006/relationships/image" Target="../media/image2334.png"/><Relationship Id="rId248" Type="http://schemas.openxmlformats.org/officeDocument/2006/relationships/customXml" Target="../ink/ink2387.xml"/><Relationship Id="rId455" Type="http://schemas.openxmlformats.org/officeDocument/2006/relationships/image" Target="../media/image2355.png"/><Relationship Id="rId12" Type="http://schemas.openxmlformats.org/officeDocument/2006/relationships/customXml" Target="../ink/ink2269.xml"/><Relationship Id="rId108" Type="http://schemas.openxmlformats.org/officeDocument/2006/relationships/customXml" Target="../ink/ink2317.xml"/><Relationship Id="rId315" Type="http://schemas.openxmlformats.org/officeDocument/2006/relationships/image" Target="../media/image2285.png"/><Relationship Id="rId357" Type="http://schemas.openxmlformats.org/officeDocument/2006/relationships/image" Target="../media/image2306.png"/><Relationship Id="rId54" Type="http://schemas.openxmlformats.org/officeDocument/2006/relationships/customXml" Target="../ink/ink2290.xml"/><Relationship Id="rId96" Type="http://schemas.openxmlformats.org/officeDocument/2006/relationships/customXml" Target="../ink/ink2311.xml"/><Relationship Id="rId161" Type="http://schemas.openxmlformats.org/officeDocument/2006/relationships/image" Target="../media/image2208.png"/><Relationship Id="rId217" Type="http://schemas.openxmlformats.org/officeDocument/2006/relationships/image" Target="../media/image2236.png"/><Relationship Id="rId399" Type="http://schemas.openxmlformats.org/officeDocument/2006/relationships/image" Target="../media/image2327.png"/><Relationship Id="rId259" Type="http://schemas.openxmlformats.org/officeDocument/2006/relationships/image" Target="../media/image2257.png"/><Relationship Id="rId424" Type="http://schemas.openxmlformats.org/officeDocument/2006/relationships/customXml" Target="../ink/ink2475.xml"/><Relationship Id="rId466" Type="http://schemas.openxmlformats.org/officeDocument/2006/relationships/customXml" Target="../ink/ink2496.xml"/><Relationship Id="rId23" Type="http://schemas.openxmlformats.org/officeDocument/2006/relationships/image" Target="../media/image2139.png"/><Relationship Id="rId119" Type="http://schemas.openxmlformats.org/officeDocument/2006/relationships/image" Target="../media/image2187.png"/><Relationship Id="rId270" Type="http://schemas.openxmlformats.org/officeDocument/2006/relationships/customXml" Target="../ink/ink2398.xml"/><Relationship Id="rId326" Type="http://schemas.openxmlformats.org/officeDocument/2006/relationships/customXml" Target="../ink/ink2426.xml"/><Relationship Id="rId65" Type="http://schemas.openxmlformats.org/officeDocument/2006/relationships/image" Target="../media/image2160.png"/><Relationship Id="rId130" Type="http://schemas.openxmlformats.org/officeDocument/2006/relationships/customXml" Target="../ink/ink2328.xml"/><Relationship Id="rId368" Type="http://schemas.openxmlformats.org/officeDocument/2006/relationships/customXml" Target="../ink/ink2447.xml"/><Relationship Id="rId172" Type="http://schemas.openxmlformats.org/officeDocument/2006/relationships/customXml" Target="../ink/ink2349.xml"/><Relationship Id="rId228" Type="http://schemas.openxmlformats.org/officeDocument/2006/relationships/customXml" Target="../ink/ink2377.xml"/><Relationship Id="rId435" Type="http://schemas.openxmlformats.org/officeDocument/2006/relationships/image" Target="../media/image2345.png"/><Relationship Id="rId477" Type="http://schemas.openxmlformats.org/officeDocument/2006/relationships/image" Target="../media/image2366.png"/><Relationship Id="rId281" Type="http://schemas.openxmlformats.org/officeDocument/2006/relationships/image" Target="../media/image2268.png"/><Relationship Id="rId337" Type="http://schemas.openxmlformats.org/officeDocument/2006/relationships/image" Target="../media/image2296.png"/><Relationship Id="rId34" Type="http://schemas.openxmlformats.org/officeDocument/2006/relationships/customXml" Target="../ink/ink2280.xml"/><Relationship Id="rId76" Type="http://schemas.openxmlformats.org/officeDocument/2006/relationships/customXml" Target="../ink/ink2301.xml"/><Relationship Id="rId141" Type="http://schemas.openxmlformats.org/officeDocument/2006/relationships/image" Target="../media/image2198.png"/><Relationship Id="rId379" Type="http://schemas.openxmlformats.org/officeDocument/2006/relationships/image" Target="../media/image2317.png"/><Relationship Id="rId7" Type="http://schemas.openxmlformats.org/officeDocument/2006/relationships/image" Target="../media/image2131.png"/><Relationship Id="rId183" Type="http://schemas.openxmlformats.org/officeDocument/2006/relationships/image" Target="../media/image2219.png"/><Relationship Id="rId239" Type="http://schemas.openxmlformats.org/officeDocument/2006/relationships/image" Target="../media/image2247.png"/><Relationship Id="rId390" Type="http://schemas.openxmlformats.org/officeDocument/2006/relationships/customXml" Target="../ink/ink2458.xml"/><Relationship Id="rId404" Type="http://schemas.openxmlformats.org/officeDocument/2006/relationships/customXml" Target="../ink/ink2465.xml"/><Relationship Id="rId446" Type="http://schemas.openxmlformats.org/officeDocument/2006/relationships/customXml" Target="../ink/ink2486.xml"/><Relationship Id="rId250" Type="http://schemas.openxmlformats.org/officeDocument/2006/relationships/customXml" Target="../ink/ink2388.xml"/><Relationship Id="rId292" Type="http://schemas.openxmlformats.org/officeDocument/2006/relationships/customXml" Target="../ink/ink2409.xml"/><Relationship Id="rId306" Type="http://schemas.openxmlformats.org/officeDocument/2006/relationships/customXml" Target="../ink/ink2416.xml"/><Relationship Id="rId45" Type="http://schemas.openxmlformats.org/officeDocument/2006/relationships/image" Target="../media/image2150.png"/><Relationship Id="rId87" Type="http://schemas.openxmlformats.org/officeDocument/2006/relationships/image" Target="../media/image2171.png"/><Relationship Id="rId110" Type="http://schemas.openxmlformats.org/officeDocument/2006/relationships/customXml" Target="../ink/ink2318.xml"/><Relationship Id="rId348" Type="http://schemas.openxmlformats.org/officeDocument/2006/relationships/customXml" Target="../ink/ink2437.xml"/><Relationship Id="rId152" Type="http://schemas.openxmlformats.org/officeDocument/2006/relationships/customXml" Target="../ink/ink2339.xml"/><Relationship Id="rId194" Type="http://schemas.openxmlformats.org/officeDocument/2006/relationships/customXml" Target="../ink/ink2360.xml"/><Relationship Id="rId208" Type="http://schemas.openxmlformats.org/officeDocument/2006/relationships/customXml" Target="../ink/ink2367.xml"/><Relationship Id="rId415" Type="http://schemas.openxmlformats.org/officeDocument/2006/relationships/image" Target="../media/image2335.png"/><Relationship Id="rId457" Type="http://schemas.openxmlformats.org/officeDocument/2006/relationships/image" Target="../media/image2356.png"/><Relationship Id="rId261" Type="http://schemas.openxmlformats.org/officeDocument/2006/relationships/image" Target="../media/image2258.png"/><Relationship Id="rId14" Type="http://schemas.openxmlformats.org/officeDocument/2006/relationships/customXml" Target="../ink/ink2270.xml"/><Relationship Id="rId56" Type="http://schemas.openxmlformats.org/officeDocument/2006/relationships/customXml" Target="../ink/ink2291.xml"/><Relationship Id="rId317" Type="http://schemas.openxmlformats.org/officeDocument/2006/relationships/image" Target="../media/image2286.png"/><Relationship Id="rId359" Type="http://schemas.openxmlformats.org/officeDocument/2006/relationships/image" Target="../media/image2307.png"/><Relationship Id="rId98" Type="http://schemas.openxmlformats.org/officeDocument/2006/relationships/customXml" Target="../ink/ink2312.xml"/><Relationship Id="rId121" Type="http://schemas.openxmlformats.org/officeDocument/2006/relationships/image" Target="../media/image2188.png"/><Relationship Id="rId163" Type="http://schemas.openxmlformats.org/officeDocument/2006/relationships/image" Target="../media/image2209.png"/><Relationship Id="rId219" Type="http://schemas.openxmlformats.org/officeDocument/2006/relationships/image" Target="../media/image2237.png"/><Relationship Id="rId370" Type="http://schemas.openxmlformats.org/officeDocument/2006/relationships/customXml" Target="../ink/ink2448.xml"/><Relationship Id="rId426" Type="http://schemas.openxmlformats.org/officeDocument/2006/relationships/customXml" Target="../ink/ink2476.xml"/><Relationship Id="rId230" Type="http://schemas.openxmlformats.org/officeDocument/2006/relationships/customXml" Target="../ink/ink2378.xml"/><Relationship Id="rId468" Type="http://schemas.openxmlformats.org/officeDocument/2006/relationships/customXml" Target="../ink/ink2497.xml"/><Relationship Id="rId25" Type="http://schemas.openxmlformats.org/officeDocument/2006/relationships/image" Target="../media/image2140.png"/><Relationship Id="rId67" Type="http://schemas.openxmlformats.org/officeDocument/2006/relationships/image" Target="../media/image2161.png"/><Relationship Id="rId272" Type="http://schemas.openxmlformats.org/officeDocument/2006/relationships/customXml" Target="../ink/ink2399.xml"/><Relationship Id="rId328" Type="http://schemas.openxmlformats.org/officeDocument/2006/relationships/customXml" Target="../ink/ink2427.xml"/><Relationship Id="rId132" Type="http://schemas.openxmlformats.org/officeDocument/2006/relationships/customXml" Target="../ink/ink2329.xml"/><Relationship Id="rId174" Type="http://schemas.openxmlformats.org/officeDocument/2006/relationships/customXml" Target="../ink/ink2350.xml"/><Relationship Id="rId381" Type="http://schemas.openxmlformats.org/officeDocument/2006/relationships/image" Target="../media/image2318.png"/><Relationship Id="rId241" Type="http://schemas.openxmlformats.org/officeDocument/2006/relationships/image" Target="../media/image2248.png"/><Relationship Id="rId437" Type="http://schemas.openxmlformats.org/officeDocument/2006/relationships/image" Target="../media/image2346.png"/><Relationship Id="rId479" Type="http://schemas.openxmlformats.org/officeDocument/2006/relationships/image" Target="../media/image2367.png"/><Relationship Id="rId36" Type="http://schemas.openxmlformats.org/officeDocument/2006/relationships/customXml" Target="../ink/ink2281.xml"/><Relationship Id="rId283" Type="http://schemas.openxmlformats.org/officeDocument/2006/relationships/image" Target="../media/image2269.png"/><Relationship Id="rId339" Type="http://schemas.openxmlformats.org/officeDocument/2006/relationships/image" Target="../media/image2297.png"/><Relationship Id="rId78" Type="http://schemas.openxmlformats.org/officeDocument/2006/relationships/customXml" Target="../ink/ink2302.xml"/><Relationship Id="rId101" Type="http://schemas.openxmlformats.org/officeDocument/2006/relationships/image" Target="../media/image2178.png"/><Relationship Id="rId143" Type="http://schemas.openxmlformats.org/officeDocument/2006/relationships/image" Target="../media/image2199.png"/><Relationship Id="rId185" Type="http://schemas.openxmlformats.org/officeDocument/2006/relationships/image" Target="../media/image2220.png"/><Relationship Id="rId350" Type="http://schemas.openxmlformats.org/officeDocument/2006/relationships/customXml" Target="../ink/ink2438.xml"/><Relationship Id="rId406" Type="http://schemas.openxmlformats.org/officeDocument/2006/relationships/customXml" Target="../ink/ink2466.xml"/><Relationship Id="rId9" Type="http://schemas.openxmlformats.org/officeDocument/2006/relationships/image" Target="../media/image2132.png"/><Relationship Id="rId210" Type="http://schemas.openxmlformats.org/officeDocument/2006/relationships/customXml" Target="../ink/ink2368.xml"/><Relationship Id="rId392" Type="http://schemas.openxmlformats.org/officeDocument/2006/relationships/customXml" Target="../ink/ink2459.xml"/><Relationship Id="rId448" Type="http://schemas.openxmlformats.org/officeDocument/2006/relationships/customXml" Target="../ink/ink2487.xml"/><Relationship Id="rId252" Type="http://schemas.openxmlformats.org/officeDocument/2006/relationships/customXml" Target="../ink/ink2389.xml"/><Relationship Id="rId294" Type="http://schemas.openxmlformats.org/officeDocument/2006/relationships/customXml" Target="../ink/ink2410.xml"/><Relationship Id="rId308" Type="http://schemas.openxmlformats.org/officeDocument/2006/relationships/customXml" Target="../ink/ink2417.xml"/><Relationship Id="rId47" Type="http://schemas.openxmlformats.org/officeDocument/2006/relationships/image" Target="../media/image2151.png"/><Relationship Id="rId89" Type="http://schemas.openxmlformats.org/officeDocument/2006/relationships/image" Target="../media/image2172.png"/><Relationship Id="rId112" Type="http://schemas.openxmlformats.org/officeDocument/2006/relationships/customXml" Target="../ink/ink2319.xml"/><Relationship Id="rId154" Type="http://schemas.openxmlformats.org/officeDocument/2006/relationships/customXml" Target="../ink/ink2340.xml"/><Relationship Id="rId361" Type="http://schemas.openxmlformats.org/officeDocument/2006/relationships/image" Target="../media/image2308.png"/><Relationship Id="rId196" Type="http://schemas.openxmlformats.org/officeDocument/2006/relationships/customXml" Target="../ink/ink2361.xml"/><Relationship Id="rId417" Type="http://schemas.openxmlformats.org/officeDocument/2006/relationships/image" Target="../media/image2336.png"/><Relationship Id="rId459" Type="http://schemas.openxmlformats.org/officeDocument/2006/relationships/image" Target="../media/image2357.png"/><Relationship Id="rId16" Type="http://schemas.openxmlformats.org/officeDocument/2006/relationships/customXml" Target="../ink/ink2271.xml"/><Relationship Id="rId221" Type="http://schemas.openxmlformats.org/officeDocument/2006/relationships/image" Target="../media/image2238.png"/><Relationship Id="rId263" Type="http://schemas.openxmlformats.org/officeDocument/2006/relationships/image" Target="../media/image2259.png"/><Relationship Id="rId319" Type="http://schemas.openxmlformats.org/officeDocument/2006/relationships/image" Target="../media/image2287.png"/><Relationship Id="rId470" Type="http://schemas.openxmlformats.org/officeDocument/2006/relationships/customXml" Target="../ink/ink2498.xml"/><Relationship Id="rId58" Type="http://schemas.openxmlformats.org/officeDocument/2006/relationships/customXml" Target="../ink/ink2292.xml"/><Relationship Id="rId123" Type="http://schemas.openxmlformats.org/officeDocument/2006/relationships/image" Target="../media/image2189.png"/><Relationship Id="rId330" Type="http://schemas.openxmlformats.org/officeDocument/2006/relationships/customXml" Target="../ink/ink2428.xml"/><Relationship Id="rId165" Type="http://schemas.openxmlformats.org/officeDocument/2006/relationships/image" Target="../media/image2210.png"/><Relationship Id="rId372" Type="http://schemas.openxmlformats.org/officeDocument/2006/relationships/customXml" Target="../ink/ink2449.xml"/><Relationship Id="rId428" Type="http://schemas.openxmlformats.org/officeDocument/2006/relationships/customXml" Target="../ink/ink2477.xml"/><Relationship Id="rId232" Type="http://schemas.openxmlformats.org/officeDocument/2006/relationships/customXml" Target="../ink/ink2379.xml"/><Relationship Id="rId274" Type="http://schemas.openxmlformats.org/officeDocument/2006/relationships/customXml" Target="../ink/ink2400.xml"/><Relationship Id="rId481" Type="http://schemas.openxmlformats.org/officeDocument/2006/relationships/image" Target="../media/image2368.png"/><Relationship Id="rId27" Type="http://schemas.openxmlformats.org/officeDocument/2006/relationships/image" Target="../media/image2141.png"/><Relationship Id="rId69" Type="http://schemas.openxmlformats.org/officeDocument/2006/relationships/image" Target="../media/image2162.png"/><Relationship Id="rId134" Type="http://schemas.openxmlformats.org/officeDocument/2006/relationships/customXml" Target="../ink/ink2330.xml"/><Relationship Id="rId80" Type="http://schemas.openxmlformats.org/officeDocument/2006/relationships/customXml" Target="../ink/ink2303.xml"/><Relationship Id="rId176" Type="http://schemas.openxmlformats.org/officeDocument/2006/relationships/customXml" Target="../ink/ink2351.xml"/><Relationship Id="rId341" Type="http://schemas.openxmlformats.org/officeDocument/2006/relationships/image" Target="../media/image2298.png"/><Relationship Id="rId383" Type="http://schemas.openxmlformats.org/officeDocument/2006/relationships/image" Target="../media/image2319.png"/><Relationship Id="rId439" Type="http://schemas.openxmlformats.org/officeDocument/2006/relationships/image" Target="../media/image2347.png"/><Relationship Id="rId201" Type="http://schemas.openxmlformats.org/officeDocument/2006/relationships/image" Target="../media/image2228.png"/><Relationship Id="rId243" Type="http://schemas.openxmlformats.org/officeDocument/2006/relationships/image" Target="../media/image2249.png"/><Relationship Id="rId285" Type="http://schemas.openxmlformats.org/officeDocument/2006/relationships/image" Target="../media/image2270.png"/><Relationship Id="rId450" Type="http://schemas.openxmlformats.org/officeDocument/2006/relationships/customXml" Target="../ink/ink2488.xml"/><Relationship Id="rId38" Type="http://schemas.openxmlformats.org/officeDocument/2006/relationships/customXml" Target="../ink/ink2282.xml"/><Relationship Id="rId103" Type="http://schemas.openxmlformats.org/officeDocument/2006/relationships/image" Target="../media/image2179.png"/><Relationship Id="rId310" Type="http://schemas.openxmlformats.org/officeDocument/2006/relationships/customXml" Target="../ink/ink2418.xml"/><Relationship Id="rId91" Type="http://schemas.openxmlformats.org/officeDocument/2006/relationships/image" Target="../media/image2173.png"/><Relationship Id="rId145" Type="http://schemas.openxmlformats.org/officeDocument/2006/relationships/image" Target="../media/image2200.png"/><Relationship Id="rId187" Type="http://schemas.openxmlformats.org/officeDocument/2006/relationships/image" Target="../media/image2221.png"/><Relationship Id="rId352" Type="http://schemas.openxmlformats.org/officeDocument/2006/relationships/customXml" Target="../ink/ink2439.xml"/><Relationship Id="rId394" Type="http://schemas.openxmlformats.org/officeDocument/2006/relationships/customXml" Target="../ink/ink2460.xml"/><Relationship Id="rId408" Type="http://schemas.openxmlformats.org/officeDocument/2006/relationships/customXml" Target="../ink/ink2467.xml"/><Relationship Id="rId212" Type="http://schemas.openxmlformats.org/officeDocument/2006/relationships/customXml" Target="../ink/ink2369.xml"/><Relationship Id="rId254" Type="http://schemas.openxmlformats.org/officeDocument/2006/relationships/customXml" Target="../ink/ink2390.xml"/><Relationship Id="rId49" Type="http://schemas.openxmlformats.org/officeDocument/2006/relationships/image" Target="../media/image2152.png"/><Relationship Id="rId114" Type="http://schemas.openxmlformats.org/officeDocument/2006/relationships/customXml" Target="../ink/ink2320.xml"/><Relationship Id="rId296" Type="http://schemas.openxmlformats.org/officeDocument/2006/relationships/customXml" Target="../ink/ink2411.xml"/><Relationship Id="rId461" Type="http://schemas.openxmlformats.org/officeDocument/2006/relationships/image" Target="../media/image2358.png"/><Relationship Id="rId60" Type="http://schemas.openxmlformats.org/officeDocument/2006/relationships/customXml" Target="../ink/ink2293.xml"/><Relationship Id="rId156" Type="http://schemas.openxmlformats.org/officeDocument/2006/relationships/customXml" Target="../ink/ink2341.xml"/><Relationship Id="rId198" Type="http://schemas.openxmlformats.org/officeDocument/2006/relationships/customXml" Target="../ink/ink2362.xml"/><Relationship Id="rId321" Type="http://schemas.openxmlformats.org/officeDocument/2006/relationships/image" Target="../media/image2288.png"/><Relationship Id="rId363" Type="http://schemas.openxmlformats.org/officeDocument/2006/relationships/image" Target="../media/image2309.png"/><Relationship Id="rId419" Type="http://schemas.openxmlformats.org/officeDocument/2006/relationships/image" Target="../media/image2337.png"/><Relationship Id="rId223" Type="http://schemas.openxmlformats.org/officeDocument/2006/relationships/image" Target="../media/image2239.png"/><Relationship Id="rId430" Type="http://schemas.openxmlformats.org/officeDocument/2006/relationships/customXml" Target="../ink/ink2478.xml"/><Relationship Id="rId18" Type="http://schemas.openxmlformats.org/officeDocument/2006/relationships/customXml" Target="../ink/ink2272.xml"/><Relationship Id="rId265" Type="http://schemas.openxmlformats.org/officeDocument/2006/relationships/image" Target="../media/image2260.png"/><Relationship Id="rId472" Type="http://schemas.openxmlformats.org/officeDocument/2006/relationships/customXml" Target="../ink/ink2499.xml"/><Relationship Id="rId125" Type="http://schemas.openxmlformats.org/officeDocument/2006/relationships/image" Target="../media/image2190.png"/><Relationship Id="rId167" Type="http://schemas.openxmlformats.org/officeDocument/2006/relationships/image" Target="../media/image2211.png"/><Relationship Id="rId332" Type="http://schemas.openxmlformats.org/officeDocument/2006/relationships/customXml" Target="../ink/ink2429.xml"/><Relationship Id="rId374" Type="http://schemas.openxmlformats.org/officeDocument/2006/relationships/customXml" Target="../ink/ink2450.xml"/><Relationship Id="rId71" Type="http://schemas.openxmlformats.org/officeDocument/2006/relationships/image" Target="../media/image2163.png"/><Relationship Id="rId234" Type="http://schemas.openxmlformats.org/officeDocument/2006/relationships/customXml" Target="../ink/ink2380.xml"/><Relationship Id="rId2" Type="http://schemas.openxmlformats.org/officeDocument/2006/relationships/customXml" Target="../ink/ink2264.xml"/><Relationship Id="rId29" Type="http://schemas.openxmlformats.org/officeDocument/2006/relationships/image" Target="../media/image2142.png"/><Relationship Id="rId276" Type="http://schemas.openxmlformats.org/officeDocument/2006/relationships/customXml" Target="../ink/ink2401.xml"/><Relationship Id="rId441" Type="http://schemas.openxmlformats.org/officeDocument/2006/relationships/image" Target="../media/image2348.png"/><Relationship Id="rId40" Type="http://schemas.openxmlformats.org/officeDocument/2006/relationships/customXml" Target="../ink/ink2283.xml"/><Relationship Id="rId136" Type="http://schemas.openxmlformats.org/officeDocument/2006/relationships/customXml" Target="../ink/ink2331.xml"/><Relationship Id="rId178" Type="http://schemas.openxmlformats.org/officeDocument/2006/relationships/customXml" Target="../ink/ink2352.xml"/><Relationship Id="rId301" Type="http://schemas.openxmlformats.org/officeDocument/2006/relationships/image" Target="../media/image2278.png"/><Relationship Id="rId343" Type="http://schemas.openxmlformats.org/officeDocument/2006/relationships/image" Target="../media/image2299.png"/><Relationship Id="rId82" Type="http://schemas.openxmlformats.org/officeDocument/2006/relationships/customXml" Target="../ink/ink2304.xml"/><Relationship Id="rId203" Type="http://schemas.openxmlformats.org/officeDocument/2006/relationships/image" Target="../media/image2229.png"/><Relationship Id="rId385" Type="http://schemas.openxmlformats.org/officeDocument/2006/relationships/image" Target="../media/image2320.png"/><Relationship Id="rId245" Type="http://schemas.openxmlformats.org/officeDocument/2006/relationships/image" Target="../media/image2250.png"/><Relationship Id="rId287" Type="http://schemas.openxmlformats.org/officeDocument/2006/relationships/image" Target="../media/image2271.png"/><Relationship Id="rId410" Type="http://schemas.openxmlformats.org/officeDocument/2006/relationships/customXml" Target="../ink/ink2468.xml"/><Relationship Id="rId452" Type="http://schemas.openxmlformats.org/officeDocument/2006/relationships/customXml" Target="../ink/ink2489.xml"/><Relationship Id="rId105" Type="http://schemas.openxmlformats.org/officeDocument/2006/relationships/image" Target="../media/image2180.png"/><Relationship Id="rId147" Type="http://schemas.openxmlformats.org/officeDocument/2006/relationships/image" Target="../media/image2201.png"/><Relationship Id="rId312" Type="http://schemas.openxmlformats.org/officeDocument/2006/relationships/customXml" Target="../ink/ink2419.xml"/><Relationship Id="rId354" Type="http://schemas.openxmlformats.org/officeDocument/2006/relationships/customXml" Target="../ink/ink2440.xml"/><Relationship Id="rId51" Type="http://schemas.openxmlformats.org/officeDocument/2006/relationships/image" Target="../media/image2153.png"/><Relationship Id="rId93" Type="http://schemas.openxmlformats.org/officeDocument/2006/relationships/image" Target="../media/image2174.png"/><Relationship Id="rId189" Type="http://schemas.openxmlformats.org/officeDocument/2006/relationships/image" Target="../media/image2222.png"/><Relationship Id="rId396" Type="http://schemas.openxmlformats.org/officeDocument/2006/relationships/customXml" Target="../ink/ink2461.xml"/><Relationship Id="rId3" Type="http://schemas.openxmlformats.org/officeDocument/2006/relationships/image" Target="../media/image2129.png"/><Relationship Id="rId214" Type="http://schemas.openxmlformats.org/officeDocument/2006/relationships/customXml" Target="../ink/ink2370.xml"/><Relationship Id="rId235" Type="http://schemas.openxmlformats.org/officeDocument/2006/relationships/image" Target="../media/image2245.png"/><Relationship Id="rId256" Type="http://schemas.openxmlformats.org/officeDocument/2006/relationships/customXml" Target="../ink/ink2391.xml"/><Relationship Id="rId277" Type="http://schemas.openxmlformats.org/officeDocument/2006/relationships/image" Target="../media/image2266.png"/><Relationship Id="rId298" Type="http://schemas.openxmlformats.org/officeDocument/2006/relationships/customXml" Target="../ink/ink2412.xml"/><Relationship Id="rId400" Type="http://schemas.openxmlformats.org/officeDocument/2006/relationships/customXml" Target="../ink/ink2463.xml"/><Relationship Id="rId421" Type="http://schemas.openxmlformats.org/officeDocument/2006/relationships/image" Target="../media/image2338.png"/><Relationship Id="rId442" Type="http://schemas.openxmlformats.org/officeDocument/2006/relationships/customXml" Target="../ink/ink2484.xml"/><Relationship Id="rId463" Type="http://schemas.openxmlformats.org/officeDocument/2006/relationships/image" Target="../media/image2359.png"/><Relationship Id="rId116" Type="http://schemas.openxmlformats.org/officeDocument/2006/relationships/customXml" Target="../ink/ink2321.xml"/><Relationship Id="rId137" Type="http://schemas.openxmlformats.org/officeDocument/2006/relationships/image" Target="../media/image2196.png"/><Relationship Id="rId158" Type="http://schemas.openxmlformats.org/officeDocument/2006/relationships/customXml" Target="../ink/ink2342.xml"/><Relationship Id="rId302" Type="http://schemas.openxmlformats.org/officeDocument/2006/relationships/customXml" Target="../ink/ink2414.xml"/><Relationship Id="rId323" Type="http://schemas.openxmlformats.org/officeDocument/2006/relationships/image" Target="../media/image2289.png"/><Relationship Id="rId344" Type="http://schemas.openxmlformats.org/officeDocument/2006/relationships/customXml" Target="../ink/ink2435.xml"/><Relationship Id="rId20" Type="http://schemas.openxmlformats.org/officeDocument/2006/relationships/customXml" Target="../ink/ink2273.xml"/><Relationship Id="rId41" Type="http://schemas.openxmlformats.org/officeDocument/2006/relationships/image" Target="../media/image2148.png"/><Relationship Id="rId62" Type="http://schemas.openxmlformats.org/officeDocument/2006/relationships/customXml" Target="../ink/ink2294.xml"/><Relationship Id="rId83" Type="http://schemas.openxmlformats.org/officeDocument/2006/relationships/image" Target="../media/image2169.png"/><Relationship Id="rId179" Type="http://schemas.openxmlformats.org/officeDocument/2006/relationships/image" Target="../media/image2217.png"/><Relationship Id="rId365" Type="http://schemas.openxmlformats.org/officeDocument/2006/relationships/image" Target="../media/image2310.png"/><Relationship Id="rId386" Type="http://schemas.openxmlformats.org/officeDocument/2006/relationships/customXml" Target="../ink/ink2456.xml"/><Relationship Id="rId190" Type="http://schemas.openxmlformats.org/officeDocument/2006/relationships/customXml" Target="../ink/ink2358.xml"/><Relationship Id="rId204" Type="http://schemas.openxmlformats.org/officeDocument/2006/relationships/customXml" Target="../ink/ink2365.xml"/><Relationship Id="rId225" Type="http://schemas.openxmlformats.org/officeDocument/2006/relationships/image" Target="../media/image2240.png"/><Relationship Id="rId246" Type="http://schemas.openxmlformats.org/officeDocument/2006/relationships/customXml" Target="../ink/ink2386.xml"/><Relationship Id="rId267" Type="http://schemas.openxmlformats.org/officeDocument/2006/relationships/image" Target="../media/image2261.png"/><Relationship Id="rId288" Type="http://schemas.openxmlformats.org/officeDocument/2006/relationships/customXml" Target="../ink/ink2407.xml"/><Relationship Id="rId411" Type="http://schemas.openxmlformats.org/officeDocument/2006/relationships/image" Target="../media/image2333.png"/><Relationship Id="rId432" Type="http://schemas.openxmlformats.org/officeDocument/2006/relationships/customXml" Target="../ink/ink2479.xml"/><Relationship Id="rId453" Type="http://schemas.openxmlformats.org/officeDocument/2006/relationships/image" Target="../media/image2354.png"/><Relationship Id="rId474" Type="http://schemas.openxmlformats.org/officeDocument/2006/relationships/customXml" Target="../ink/ink2500.xml"/><Relationship Id="rId106" Type="http://schemas.openxmlformats.org/officeDocument/2006/relationships/customXml" Target="../ink/ink2316.xml"/><Relationship Id="rId127" Type="http://schemas.openxmlformats.org/officeDocument/2006/relationships/image" Target="../media/image2191.png"/><Relationship Id="rId313" Type="http://schemas.openxmlformats.org/officeDocument/2006/relationships/image" Target="../media/image2284.png"/><Relationship Id="rId10" Type="http://schemas.openxmlformats.org/officeDocument/2006/relationships/customXml" Target="../ink/ink2268.xml"/><Relationship Id="rId31" Type="http://schemas.openxmlformats.org/officeDocument/2006/relationships/image" Target="../media/image2143.png"/><Relationship Id="rId52" Type="http://schemas.openxmlformats.org/officeDocument/2006/relationships/customXml" Target="../ink/ink2289.xml"/><Relationship Id="rId73" Type="http://schemas.openxmlformats.org/officeDocument/2006/relationships/image" Target="../media/image2164.png"/><Relationship Id="rId94" Type="http://schemas.openxmlformats.org/officeDocument/2006/relationships/customXml" Target="../ink/ink2310.xml"/><Relationship Id="rId148" Type="http://schemas.openxmlformats.org/officeDocument/2006/relationships/customXml" Target="../ink/ink2337.xml"/><Relationship Id="rId169" Type="http://schemas.openxmlformats.org/officeDocument/2006/relationships/image" Target="../media/image2212.png"/><Relationship Id="rId334" Type="http://schemas.openxmlformats.org/officeDocument/2006/relationships/customXml" Target="../ink/ink2430.xml"/><Relationship Id="rId355" Type="http://schemas.openxmlformats.org/officeDocument/2006/relationships/image" Target="../media/image2305.png"/><Relationship Id="rId376" Type="http://schemas.openxmlformats.org/officeDocument/2006/relationships/customXml" Target="../ink/ink2451.xml"/><Relationship Id="rId397" Type="http://schemas.openxmlformats.org/officeDocument/2006/relationships/image" Target="../media/image2326.png"/><Relationship Id="rId4" Type="http://schemas.openxmlformats.org/officeDocument/2006/relationships/customXml" Target="../ink/ink2265.xml"/><Relationship Id="rId180" Type="http://schemas.openxmlformats.org/officeDocument/2006/relationships/customXml" Target="../ink/ink2353.xml"/><Relationship Id="rId215" Type="http://schemas.openxmlformats.org/officeDocument/2006/relationships/image" Target="../media/image2235.png"/><Relationship Id="rId236" Type="http://schemas.openxmlformats.org/officeDocument/2006/relationships/customXml" Target="../ink/ink2381.xml"/><Relationship Id="rId257" Type="http://schemas.openxmlformats.org/officeDocument/2006/relationships/image" Target="../media/image2256.png"/><Relationship Id="rId278" Type="http://schemas.openxmlformats.org/officeDocument/2006/relationships/customXml" Target="../ink/ink2402.xml"/><Relationship Id="rId401" Type="http://schemas.openxmlformats.org/officeDocument/2006/relationships/image" Target="../media/image2328.png"/><Relationship Id="rId422" Type="http://schemas.openxmlformats.org/officeDocument/2006/relationships/customXml" Target="../ink/ink2474.xml"/><Relationship Id="rId443" Type="http://schemas.openxmlformats.org/officeDocument/2006/relationships/image" Target="../media/image2349.png"/><Relationship Id="rId464" Type="http://schemas.openxmlformats.org/officeDocument/2006/relationships/customXml" Target="../ink/ink2495.xml"/><Relationship Id="rId303" Type="http://schemas.openxmlformats.org/officeDocument/2006/relationships/image" Target="../media/image2279.png"/><Relationship Id="rId42" Type="http://schemas.openxmlformats.org/officeDocument/2006/relationships/customXml" Target="../ink/ink2284.xml"/><Relationship Id="rId84" Type="http://schemas.openxmlformats.org/officeDocument/2006/relationships/customXml" Target="../ink/ink2305.xml"/><Relationship Id="rId138" Type="http://schemas.openxmlformats.org/officeDocument/2006/relationships/customXml" Target="../ink/ink2332.xml"/><Relationship Id="rId345" Type="http://schemas.openxmlformats.org/officeDocument/2006/relationships/image" Target="../media/image2300.png"/><Relationship Id="rId387" Type="http://schemas.openxmlformats.org/officeDocument/2006/relationships/image" Target="../media/image2321.png"/><Relationship Id="rId191" Type="http://schemas.openxmlformats.org/officeDocument/2006/relationships/image" Target="../media/image2223.png"/><Relationship Id="rId205" Type="http://schemas.openxmlformats.org/officeDocument/2006/relationships/image" Target="../media/image2230.png"/><Relationship Id="rId247" Type="http://schemas.openxmlformats.org/officeDocument/2006/relationships/image" Target="../media/image2251.png"/><Relationship Id="rId412" Type="http://schemas.openxmlformats.org/officeDocument/2006/relationships/customXml" Target="../ink/ink2469.xml"/><Relationship Id="rId107" Type="http://schemas.openxmlformats.org/officeDocument/2006/relationships/image" Target="../media/image2181.png"/><Relationship Id="rId289" Type="http://schemas.openxmlformats.org/officeDocument/2006/relationships/image" Target="../media/image2272.png"/><Relationship Id="rId454" Type="http://schemas.openxmlformats.org/officeDocument/2006/relationships/customXml" Target="../ink/ink2490.xml"/><Relationship Id="rId11" Type="http://schemas.openxmlformats.org/officeDocument/2006/relationships/image" Target="../media/image2133.png"/><Relationship Id="rId53" Type="http://schemas.openxmlformats.org/officeDocument/2006/relationships/image" Target="../media/image2154.png"/><Relationship Id="rId149" Type="http://schemas.openxmlformats.org/officeDocument/2006/relationships/image" Target="../media/image2202.png"/><Relationship Id="rId314" Type="http://schemas.openxmlformats.org/officeDocument/2006/relationships/customXml" Target="../ink/ink2420.xml"/><Relationship Id="rId356" Type="http://schemas.openxmlformats.org/officeDocument/2006/relationships/customXml" Target="../ink/ink2441.xml"/><Relationship Id="rId398" Type="http://schemas.openxmlformats.org/officeDocument/2006/relationships/customXml" Target="../ink/ink2462.xml"/><Relationship Id="rId95" Type="http://schemas.openxmlformats.org/officeDocument/2006/relationships/image" Target="../media/image2175.png"/><Relationship Id="rId160" Type="http://schemas.openxmlformats.org/officeDocument/2006/relationships/customXml" Target="../ink/ink2343.xml"/><Relationship Id="rId216" Type="http://schemas.openxmlformats.org/officeDocument/2006/relationships/customXml" Target="../ink/ink2371.xml"/><Relationship Id="rId423" Type="http://schemas.openxmlformats.org/officeDocument/2006/relationships/image" Target="../media/image2339.png"/><Relationship Id="rId258" Type="http://schemas.openxmlformats.org/officeDocument/2006/relationships/customXml" Target="../ink/ink2392.xml"/><Relationship Id="rId465" Type="http://schemas.openxmlformats.org/officeDocument/2006/relationships/image" Target="../media/image2360.png"/><Relationship Id="rId22" Type="http://schemas.openxmlformats.org/officeDocument/2006/relationships/customXml" Target="../ink/ink2274.xml"/><Relationship Id="rId64" Type="http://schemas.openxmlformats.org/officeDocument/2006/relationships/customXml" Target="../ink/ink2295.xml"/><Relationship Id="rId118" Type="http://schemas.openxmlformats.org/officeDocument/2006/relationships/customXml" Target="../ink/ink2322.xml"/><Relationship Id="rId325" Type="http://schemas.openxmlformats.org/officeDocument/2006/relationships/image" Target="../media/image2290.png"/><Relationship Id="rId367" Type="http://schemas.openxmlformats.org/officeDocument/2006/relationships/image" Target="../media/image2311.png"/><Relationship Id="rId171" Type="http://schemas.openxmlformats.org/officeDocument/2006/relationships/image" Target="../media/image2213.png"/><Relationship Id="rId227" Type="http://schemas.openxmlformats.org/officeDocument/2006/relationships/image" Target="../media/image2241.png"/><Relationship Id="rId269" Type="http://schemas.openxmlformats.org/officeDocument/2006/relationships/image" Target="../media/image2262.png"/><Relationship Id="rId434" Type="http://schemas.openxmlformats.org/officeDocument/2006/relationships/customXml" Target="../ink/ink2480.xml"/><Relationship Id="rId476" Type="http://schemas.openxmlformats.org/officeDocument/2006/relationships/customXml" Target="../ink/ink2501.xml"/><Relationship Id="rId33" Type="http://schemas.openxmlformats.org/officeDocument/2006/relationships/image" Target="../media/image2144.png"/><Relationship Id="rId129" Type="http://schemas.openxmlformats.org/officeDocument/2006/relationships/image" Target="../media/image2192.png"/><Relationship Id="rId280" Type="http://schemas.openxmlformats.org/officeDocument/2006/relationships/customXml" Target="../ink/ink2403.xml"/><Relationship Id="rId336" Type="http://schemas.openxmlformats.org/officeDocument/2006/relationships/customXml" Target="../ink/ink2431.xml"/><Relationship Id="rId75" Type="http://schemas.openxmlformats.org/officeDocument/2006/relationships/image" Target="../media/image2165.png"/><Relationship Id="rId140" Type="http://schemas.openxmlformats.org/officeDocument/2006/relationships/customXml" Target="../ink/ink2333.xml"/><Relationship Id="rId182" Type="http://schemas.openxmlformats.org/officeDocument/2006/relationships/customXml" Target="../ink/ink2354.xml"/><Relationship Id="rId378" Type="http://schemas.openxmlformats.org/officeDocument/2006/relationships/customXml" Target="../ink/ink2452.xml"/><Relationship Id="rId403" Type="http://schemas.openxmlformats.org/officeDocument/2006/relationships/image" Target="../media/image2329.png"/><Relationship Id="rId6" Type="http://schemas.openxmlformats.org/officeDocument/2006/relationships/customXml" Target="../ink/ink2266.xml"/><Relationship Id="rId238" Type="http://schemas.openxmlformats.org/officeDocument/2006/relationships/customXml" Target="../ink/ink2382.xml"/><Relationship Id="rId445" Type="http://schemas.openxmlformats.org/officeDocument/2006/relationships/image" Target="../media/image2350.png"/><Relationship Id="rId291" Type="http://schemas.openxmlformats.org/officeDocument/2006/relationships/image" Target="../media/image2273.png"/><Relationship Id="rId305" Type="http://schemas.openxmlformats.org/officeDocument/2006/relationships/image" Target="../media/image2280.png"/><Relationship Id="rId347" Type="http://schemas.openxmlformats.org/officeDocument/2006/relationships/image" Target="../media/image2301.png"/><Relationship Id="rId44" Type="http://schemas.openxmlformats.org/officeDocument/2006/relationships/customXml" Target="../ink/ink2285.xml"/><Relationship Id="rId86" Type="http://schemas.openxmlformats.org/officeDocument/2006/relationships/customXml" Target="../ink/ink2306.xml"/><Relationship Id="rId151" Type="http://schemas.openxmlformats.org/officeDocument/2006/relationships/image" Target="../media/image2203.png"/><Relationship Id="rId389" Type="http://schemas.openxmlformats.org/officeDocument/2006/relationships/image" Target="../media/image2322.png"/><Relationship Id="rId193" Type="http://schemas.openxmlformats.org/officeDocument/2006/relationships/image" Target="../media/image2224.png"/><Relationship Id="rId207" Type="http://schemas.openxmlformats.org/officeDocument/2006/relationships/image" Target="../media/image2231.png"/><Relationship Id="rId249" Type="http://schemas.openxmlformats.org/officeDocument/2006/relationships/image" Target="../media/image2252.png"/><Relationship Id="rId414" Type="http://schemas.openxmlformats.org/officeDocument/2006/relationships/customXml" Target="../ink/ink2470.xml"/><Relationship Id="rId456" Type="http://schemas.openxmlformats.org/officeDocument/2006/relationships/customXml" Target="../ink/ink2491.xml"/><Relationship Id="rId13" Type="http://schemas.openxmlformats.org/officeDocument/2006/relationships/image" Target="../media/image2134.png"/><Relationship Id="rId109" Type="http://schemas.openxmlformats.org/officeDocument/2006/relationships/image" Target="../media/image2182.png"/><Relationship Id="rId260" Type="http://schemas.openxmlformats.org/officeDocument/2006/relationships/customXml" Target="../ink/ink2393.xml"/><Relationship Id="rId316" Type="http://schemas.openxmlformats.org/officeDocument/2006/relationships/customXml" Target="../ink/ink2421.xml"/><Relationship Id="rId55" Type="http://schemas.openxmlformats.org/officeDocument/2006/relationships/image" Target="../media/image2155.png"/><Relationship Id="rId97" Type="http://schemas.openxmlformats.org/officeDocument/2006/relationships/image" Target="../media/image2176.png"/><Relationship Id="rId120" Type="http://schemas.openxmlformats.org/officeDocument/2006/relationships/customXml" Target="../ink/ink2323.xml"/><Relationship Id="rId358" Type="http://schemas.openxmlformats.org/officeDocument/2006/relationships/customXml" Target="../ink/ink2442.xml"/><Relationship Id="rId162" Type="http://schemas.openxmlformats.org/officeDocument/2006/relationships/customXml" Target="../ink/ink2344.xml"/><Relationship Id="rId218" Type="http://schemas.openxmlformats.org/officeDocument/2006/relationships/customXml" Target="../ink/ink2372.xml"/><Relationship Id="rId425" Type="http://schemas.openxmlformats.org/officeDocument/2006/relationships/image" Target="../media/image2340.png"/><Relationship Id="rId467" Type="http://schemas.openxmlformats.org/officeDocument/2006/relationships/image" Target="../media/image2361.png"/><Relationship Id="rId271" Type="http://schemas.openxmlformats.org/officeDocument/2006/relationships/image" Target="../media/image2263.png"/><Relationship Id="rId24" Type="http://schemas.openxmlformats.org/officeDocument/2006/relationships/customXml" Target="../ink/ink2275.xml"/><Relationship Id="rId66" Type="http://schemas.openxmlformats.org/officeDocument/2006/relationships/customXml" Target="../ink/ink2296.xml"/><Relationship Id="rId131" Type="http://schemas.openxmlformats.org/officeDocument/2006/relationships/image" Target="../media/image2193.png"/><Relationship Id="rId327" Type="http://schemas.openxmlformats.org/officeDocument/2006/relationships/image" Target="../media/image2291.png"/><Relationship Id="rId369" Type="http://schemas.openxmlformats.org/officeDocument/2006/relationships/image" Target="../media/image2312.png"/><Relationship Id="rId173" Type="http://schemas.openxmlformats.org/officeDocument/2006/relationships/image" Target="../media/image2214.png"/><Relationship Id="rId229" Type="http://schemas.openxmlformats.org/officeDocument/2006/relationships/image" Target="../media/image2242.png"/><Relationship Id="rId380" Type="http://schemas.openxmlformats.org/officeDocument/2006/relationships/customXml" Target="../ink/ink2453.xml"/><Relationship Id="rId436" Type="http://schemas.openxmlformats.org/officeDocument/2006/relationships/customXml" Target="../ink/ink2481.xml"/><Relationship Id="rId240" Type="http://schemas.openxmlformats.org/officeDocument/2006/relationships/customXml" Target="../ink/ink2383.xml"/><Relationship Id="rId478" Type="http://schemas.openxmlformats.org/officeDocument/2006/relationships/customXml" Target="../ink/ink2502.xml"/><Relationship Id="rId35" Type="http://schemas.openxmlformats.org/officeDocument/2006/relationships/image" Target="../media/image2145.png"/><Relationship Id="rId77" Type="http://schemas.openxmlformats.org/officeDocument/2006/relationships/image" Target="../media/image2166.png"/><Relationship Id="rId100" Type="http://schemas.openxmlformats.org/officeDocument/2006/relationships/customXml" Target="../ink/ink2313.xml"/><Relationship Id="rId282" Type="http://schemas.openxmlformats.org/officeDocument/2006/relationships/customXml" Target="../ink/ink2404.xml"/><Relationship Id="rId338" Type="http://schemas.openxmlformats.org/officeDocument/2006/relationships/customXml" Target="../ink/ink2432.xml"/><Relationship Id="rId8" Type="http://schemas.openxmlformats.org/officeDocument/2006/relationships/customXml" Target="../ink/ink2267.xml"/><Relationship Id="rId142" Type="http://schemas.openxmlformats.org/officeDocument/2006/relationships/customXml" Target="../ink/ink2334.xml"/><Relationship Id="rId184" Type="http://schemas.openxmlformats.org/officeDocument/2006/relationships/customXml" Target="../ink/ink2355.xml"/><Relationship Id="rId391" Type="http://schemas.openxmlformats.org/officeDocument/2006/relationships/image" Target="../media/image2323.png"/><Relationship Id="rId405" Type="http://schemas.openxmlformats.org/officeDocument/2006/relationships/image" Target="../media/image2330.png"/><Relationship Id="rId447" Type="http://schemas.openxmlformats.org/officeDocument/2006/relationships/image" Target="../media/image2351.png"/><Relationship Id="rId251" Type="http://schemas.openxmlformats.org/officeDocument/2006/relationships/image" Target="../media/image2253.png"/><Relationship Id="rId46" Type="http://schemas.openxmlformats.org/officeDocument/2006/relationships/customXml" Target="../ink/ink2286.xml"/><Relationship Id="rId293" Type="http://schemas.openxmlformats.org/officeDocument/2006/relationships/image" Target="../media/image2274.png"/><Relationship Id="rId307" Type="http://schemas.openxmlformats.org/officeDocument/2006/relationships/image" Target="../media/image2281.png"/><Relationship Id="rId349" Type="http://schemas.openxmlformats.org/officeDocument/2006/relationships/image" Target="../media/image2302.png"/><Relationship Id="rId88" Type="http://schemas.openxmlformats.org/officeDocument/2006/relationships/customXml" Target="../ink/ink2307.xml"/><Relationship Id="rId111" Type="http://schemas.openxmlformats.org/officeDocument/2006/relationships/image" Target="../media/image2183.png"/><Relationship Id="rId153" Type="http://schemas.openxmlformats.org/officeDocument/2006/relationships/image" Target="../media/image2204.png"/><Relationship Id="rId195" Type="http://schemas.openxmlformats.org/officeDocument/2006/relationships/image" Target="../media/image2225.png"/><Relationship Id="rId209" Type="http://schemas.openxmlformats.org/officeDocument/2006/relationships/image" Target="../media/image2232.png"/><Relationship Id="rId360" Type="http://schemas.openxmlformats.org/officeDocument/2006/relationships/customXml" Target="../ink/ink2443.xml"/><Relationship Id="rId416" Type="http://schemas.openxmlformats.org/officeDocument/2006/relationships/customXml" Target="../ink/ink2471.xml"/><Relationship Id="rId220" Type="http://schemas.openxmlformats.org/officeDocument/2006/relationships/customXml" Target="../ink/ink2373.xml"/><Relationship Id="rId458" Type="http://schemas.openxmlformats.org/officeDocument/2006/relationships/customXml" Target="../ink/ink2492.xml"/><Relationship Id="rId15" Type="http://schemas.openxmlformats.org/officeDocument/2006/relationships/image" Target="../media/image2135.png"/><Relationship Id="rId57" Type="http://schemas.openxmlformats.org/officeDocument/2006/relationships/image" Target="../media/image2156.png"/><Relationship Id="rId262" Type="http://schemas.openxmlformats.org/officeDocument/2006/relationships/customXml" Target="../ink/ink2394.xml"/><Relationship Id="rId318" Type="http://schemas.openxmlformats.org/officeDocument/2006/relationships/customXml" Target="../ink/ink2422.xml"/><Relationship Id="rId99" Type="http://schemas.openxmlformats.org/officeDocument/2006/relationships/image" Target="../media/image2177.png"/><Relationship Id="rId122" Type="http://schemas.openxmlformats.org/officeDocument/2006/relationships/customXml" Target="../ink/ink2324.xml"/><Relationship Id="rId164" Type="http://schemas.openxmlformats.org/officeDocument/2006/relationships/customXml" Target="../ink/ink2345.xml"/><Relationship Id="rId371" Type="http://schemas.openxmlformats.org/officeDocument/2006/relationships/image" Target="../media/image2313.png"/><Relationship Id="rId427" Type="http://schemas.openxmlformats.org/officeDocument/2006/relationships/image" Target="../media/image2341.png"/><Relationship Id="rId469" Type="http://schemas.openxmlformats.org/officeDocument/2006/relationships/image" Target="../media/image2362.png"/><Relationship Id="rId26" Type="http://schemas.openxmlformats.org/officeDocument/2006/relationships/customXml" Target="../ink/ink2276.xml"/><Relationship Id="rId231" Type="http://schemas.openxmlformats.org/officeDocument/2006/relationships/image" Target="../media/image2243.png"/><Relationship Id="rId273" Type="http://schemas.openxmlformats.org/officeDocument/2006/relationships/image" Target="../media/image2264.png"/><Relationship Id="rId329" Type="http://schemas.openxmlformats.org/officeDocument/2006/relationships/image" Target="../media/image2292.png"/><Relationship Id="rId480" Type="http://schemas.openxmlformats.org/officeDocument/2006/relationships/customXml" Target="../ink/ink2503.xml"/><Relationship Id="rId68" Type="http://schemas.openxmlformats.org/officeDocument/2006/relationships/customXml" Target="../ink/ink2297.xml"/><Relationship Id="rId133" Type="http://schemas.openxmlformats.org/officeDocument/2006/relationships/image" Target="../media/image2194.png"/><Relationship Id="rId175" Type="http://schemas.openxmlformats.org/officeDocument/2006/relationships/image" Target="../media/image2215.png"/><Relationship Id="rId340" Type="http://schemas.openxmlformats.org/officeDocument/2006/relationships/customXml" Target="../ink/ink2433.xml"/><Relationship Id="rId200" Type="http://schemas.openxmlformats.org/officeDocument/2006/relationships/customXml" Target="../ink/ink2363.xml"/><Relationship Id="rId382" Type="http://schemas.openxmlformats.org/officeDocument/2006/relationships/customXml" Target="../ink/ink2454.xml"/><Relationship Id="rId438" Type="http://schemas.openxmlformats.org/officeDocument/2006/relationships/customXml" Target="../ink/ink2482.xml"/><Relationship Id="rId242" Type="http://schemas.openxmlformats.org/officeDocument/2006/relationships/customXml" Target="../ink/ink2384.xml"/><Relationship Id="rId284" Type="http://schemas.openxmlformats.org/officeDocument/2006/relationships/customXml" Target="../ink/ink2405.xml"/><Relationship Id="rId37" Type="http://schemas.openxmlformats.org/officeDocument/2006/relationships/image" Target="../media/image2146.png"/><Relationship Id="rId79" Type="http://schemas.openxmlformats.org/officeDocument/2006/relationships/image" Target="../media/image2167.png"/><Relationship Id="rId102" Type="http://schemas.openxmlformats.org/officeDocument/2006/relationships/customXml" Target="../ink/ink2314.xml"/><Relationship Id="rId144" Type="http://schemas.openxmlformats.org/officeDocument/2006/relationships/customXml" Target="../ink/ink2335.xml"/><Relationship Id="rId90" Type="http://schemas.openxmlformats.org/officeDocument/2006/relationships/customXml" Target="../ink/ink2308.xml"/><Relationship Id="rId186" Type="http://schemas.openxmlformats.org/officeDocument/2006/relationships/customXml" Target="../ink/ink2356.xml"/><Relationship Id="rId351" Type="http://schemas.openxmlformats.org/officeDocument/2006/relationships/image" Target="../media/image2303.png"/><Relationship Id="rId393" Type="http://schemas.openxmlformats.org/officeDocument/2006/relationships/image" Target="../media/image2324.png"/><Relationship Id="rId407" Type="http://schemas.openxmlformats.org/officeDocument/2006/relationships/image" Target="../media/image2331.png"/><Relationship Id="rId449" Type="http://schemas.openxmlformats.org/officeDocument/2006/relationships/image" Target="../media/image2352.png"/><Relationship Id="rId211" Type="http://schemas.openxmlformats.org/officeDocument/2006/relationships/image" Target="../media/image2233.png"/><Relationship Id="rId253" Type="http://schemas.openxmlformats.org/officeDocument/2006/relationships/image" Target="../media/image2254.png"/><Relationship Id="rId295" Type="http://schemas.openxmlformats.org/officeDocument/2006/relationships/image" Target="../media/image2275.png"/><Relationship Id="rId309" Type="http://schemas.openxmlformats.org/officeDocument/2006/relationships/image" Target="../media/image2282.png"/><Relationship Id="rId460" Type="http://schemas.openxmlformats.org/officeDocument/2006/relationships/customXml" Target="../ink/ink2493.xml"/><Relationship Id="rId48" Type="http://schemas.openxmlformats.org/officeDocument/2006/relationships/customXml" Target="../ink/ink2287.xml"/><Relationship Id="rId113" Type="http://schemas.openxmlformats.org/officeDocument/2006/relationships/image" Target="../media/image2184.png"/><Relationship Id="rId320" Type="http://schemas.openxmlformats.org/officeDocument/2006/relationships/customXml" Target="../ink/ink2423.xml"/><Relationship Id="rId155" Type="http://schemas.openxmlformats.org/officeDocument/2006/relationships/image" Target="../media/image2205.png"/><Relationship Id="rId197" Type="http://schemas.openxmlformats.org/officeDocument/2006/relationships/image" Target="../media/image2226.png"/><Relationship Id="rId362" Type="http://schemas.openxmlformats.org/officeDocument/2006/relationships/customXml" Target="../ink/ink2444.xml"/><Relationship Id="rId418" Type="http://schemas.openxmlformats.org/officeDocument/2006/relationships/customXml" Target="../ink/ink2472.xml"/><Relationship Id="rId222" Type="http://schemas.openxmlformats.org/officeDocument/2006/relationships/customXml" Target="../ink/ink2374.xml"/><Relationship Id="rId264" Type="http://schemas.openxmlformats.org/officeDocument/2006/relationships/customXml" Target="../ink/ink2395.xml"/><Relationship Id="rId471" Type="http://schemas.openxmlformats.org/officeDocument/2006/relationships/image" Target="../media/image2363.png"/><Relationship Id="rId17" Type="http://schemas.openxmlformats.org/officeDocument/2006/relationships/image" Target="../media/image2136.png"/><Relationship Id="rId59" Type="http://schemas.openxmlformats.org/officeDocument/2006/relationships/image" Target="../media/image2157.png"/><Relationship Id="rId124" Type="http://schemas.openxmlformats.org/officeDocument/2006/relationships/customXml" Target="../ink/ink2325.xml"/><Relationship Id="rId70" Type="http://schemas.openxmlformats.org/officeDocument/2006/relationships/customXml" Target="../ink/ink2298.xml"/><Relationship Id="rId166" Type="http://schemas.openxmlformats.org/officeDocument/2006/relationships/customXml" Target="../ink/ink2346.xml"/><Relationship Id="rId331" Type="http://schemas.openxmlformats.org/officeDocument/2006/relationships/image" Target="../media/image2293.png"/><Relationship Id="rId373" Type="http://schemas.openxmlformats.org/officeDocument/2006/relationships/image" Target="../media/image2314.png"/><Relationship Id="rId429" Type="http://schemas.openxmlformats.org/officeDocument/2006/relationships/image" Target="../media/image2342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244.png"/><Relationship Id="rId440" Type="http://schemas.openxmlformats.org/officeDocument/2006/relationships/customXml" Target="../ink/ink2483.xml"/><Relationship Id="rId28" Type="http://schemas.openxmlformats.org/officeDocument/2006/relationships/customXml" Target="../ink/ink2277.xml"/><Relationship Id="rId275" Type="http://schemas.openxmlformats.org/officeDocument/2006/relationships/image" Target="../media/image2265.png"/><Relationship Id="rId300" Type="http://schemas.openxmlformats.org/officeDocument/2006/relationships/customXml" Target="../ink/ink2413.xml"/><Relationship Id="rId81" Type="http://schemas.openxmlformats.org/officeDocument/2006/relationships/image" Target="../media/image2168.png"/><Relationship Id="rId135" Type="http://schemas.openxmlformats.org/officeDocument/2006/relationships/image" Target="../media/image2195.png"/><Relationship Id="rId177" Type="http://schemas.openxmlformats.org/officeDocument/2006/relationships/image" Target="../media/image2216.png"/><Relationship Id="rId342" Type="http://schemas.openxmlformats.org/officeDocument/2006/relationships/customXml" Target="../ink/ink2434.xml"/><Relationship Id="rId384" Type="http://schemas.openxmlformats.org/officeDocument/2006/relationships/customXml" Target="../ink/ink2455.xml"/><Relationship Id="rId202" Type="http://schemas.openxmlformats.org/officeDocument/2006/relationships/customXml" Target="../ink/ink2364.xml"/><Relationship Id="rId244" Type="http://schemas.openxmlformats.org/officeDocument/2006/relationships/customXml" Target="../ink/ink2385.xml"/><Relationship Id="rId39" Type="http://schemas.openxmlformats.org/officeDocument/2006/relationships/image" Target="../media/image2147.png"/><Relationship Id="rId286" Type="http://schemas.openxmlformats.org/officeDocument/2006/relationships/customXml" Target="../ink/ink2406.xml"/><Relationship Id="rId451" Type="http://schemas.openxmlformats.org/officeDocument/2006/relationships/image" Target="../media/image2353.png"/><Relationship Id="rId50" Type="http://schemas.openxmlformats.org/officeDocument/2006/relationships/customXml" Target="../ink/ink2288.xml"/><Relationship Id="rId104" Type="http://schemas.openxmlformats.org/officeDocument/2006/relationships/customXml" Target="../ink/ink2315.xml"/><Relationship Id="rId146" Type="http://schemas.openxmlformats.org/officeDocument/2006/relationships/customXml" Target="../ink/ink2336.xml"/><Relationship Id="rId188" Type="http://schemas.openxmlformats.org/officeDocument/2006/relationships/customXml" Target="../ink/ink2357.xml"/><Relationship Id="rId311" Type="http://schemas.openxmlformats.org/officeDocument/2006/relationships/image" Target="../media/image2283.png"/><Relationship Id="rId353" Type="http://schemas.openxmlformats.org/officeDocument/2006/relationships/image" Target="../media/image2304.png"/><Relationship Id="rId395" Type="http://schemas.openxmlformats.org/officeDocument/2006/relationships/image" Target="../media/image2325.png"/><Relationship Id="rId409" Type="http://schemas.openxmlformats.org/officeDocument/2006/relationships/image" Target="../media/image2332.png"/><Relationship Id="rId92" Type="http://schemas.openxmlformats.org/officeDocument/2006/relationships/customXml" Target="../ink/ink2309.xml"/><Relationship Id="rId213" Type="http://schemas.openxmlformats.org/officeDocument/2006/relationships/image" Target="../media/image2234.png"/><Relationship Id="rId420" Type="http://schemas.openxmlformats.org/officeDocument/2006/relationships/customXml" Target="../ink/ink2473.xml"/><Relationship Id="rId255" Type="http://schemas.openxmlformats.org/officeDocument/2006/relationships/image" Target="../media/image2255.png"/><Relationship Id="rId297" Type="http://schemas.openxmlformats.org/officeDocument/2006/relationships/image" Target="../media/image2276.png"/><Relationship Id="rId462" Type="http://schemas.openxmlformats.org/officeDocument/2006/relationships/customXml" Target="../ink/ink2494.xml"/><Relationship Id="rId115" Type="http://schemas.openxmlformats.org/officeDocument/2006/relationships/image" Target="../media/image2185.png"/><Relationship Id="rId157" Type="http://schemas.openxmlformats.org/officeDocument/2006/relationships/image" Target="../media/image2206.png"/><Relationship Id="rId322" Type="http://schemas.openxmlformats.org/officeDocument/2006/relationships/customXml" Target="../ink/ink2424.xml"/><Relationship Id="rId364" Type="http://schemas.openxmlformats.org/officeDocument/2006/relationships/customXml" Target="../ink/ink2445.xml"/><Relationship Id="rId61" Type="http://schemas.openxmlformats.org/officeDocument/2006/relationships/image" Target="../media/image2158.png"/><Relationship Id="rId199" Type="http://schemas.openxmlformats.org/officeDocument/2006/relationships/image" Target="../media/image2227.png"/><Relationship Id="rId19" Type="http://schemas.openxmlformats.org/officeDocument/2006/relationships/image" Target="../media/image2137.png"/><Relationship Id="rId224" Type="http://schemas.openxmlformats.org/officeDocument/2006/relationships/customXml" Target="../ink/ink2375.xml"/><Relationship Id="rId266" Type="http://schemas.openxmlformats.org/officeDocument/2006/relationships/customXml" Target="../ink/ink2396.xml"/><Relationship Id="rId431" Type="http://schemas.openxmlformats.org/officeDocument/2006/relationships/image" Target="../media/image2343.png"/><Relationship Id="rId473" Type="http://schemas.openxmlformats.org/officeDocument/2006/relationships/image" Target="../media/image2364.png"/><Relationship Id="rId30" Type="http://schemas.openxmlformats.org/officeDocument/2006/relationships/customXml" Target="../ink/ink2278.xml"/><Relationship Id="rId126" Type="http://schemas.openxmlformats.org/officeDocument/2006/relationships/customXml" Target="../ink/ink2326.xml"/><Relationship Id="rId168" Type="http://schemas.openxmlformats.org/officeDocument/2006/relationships/customXml" Target="../ink/ink2347.xml"/><Relationship Id="rId333" Type="http://schemas.openxmlformats.org/officeDocument/2006/relationships/image" Target="../media/image2294.png"/><Relationship Id="rId72" Type="http://schemas.openxmlformats.org/officeDocument/2006/relationships/customXml" Target="../ink/ink2299.xml"/><Relationship Id="rId375" Type="http://schemas.openxmlformats.org/officeDocument/2006/relationships/image" Target="../media/image2315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26.png"/><Relationship Id="rId21" Type="http://schemas.openxmlformats.org/officeDocument/2006/relationships/image" Target="../media/image2378.png"/><Relationship Id="rId63" Type="http://schemas.openxmlformats.org/officeDocument/2006/relationships/image" Target="../media/image2399.png"/><Relationship Id="rId159" Type="http://schemas.openxmlformats.org/officeDocument/2006/relationships/image" Target="../media/image2447.png"/><Relationship Id="rId170" Type="http://schemas.openxmlformats.org/officeDocument/2006/relationships/customXml" Target="../ink/ink2588.xml"/><Relationship Id="rId226" Type="http://schemas.openxmlformats.org/officeDocument/2006/relationships/customXml" Target="../ink/ink2616.xml"/><Relationship Id="rId268" Type="http://schemas.openxmlformats.org/officeDocument/2006/relationships/customXml" Target="../ink/ink2637.xml"/><Relationship Id="rId32" Type="http://schemas.openxmlformats.org/officeDocument/2006/relationships/customXml" Target="../ink/ink2519.xml"/><Relationship Id="rId74" Type="http://schemas.openxmlformats.org/officeDocument/2006/relationships/customXml" Target="../ink/ink2540.xml"/><Relationship Id="rId128" Type="http://schemas.openxmlformats.org/officeDocument/2006/relationships/customXml" Target="../ink/ink2567.xml"/><Relationship Id="rId5" Type="http://schemas.openxmlformats.org/officeDocument/2006/relationships/image" Target="../media/image2370.png"/><Relationship Id="rId95" Type="http://schemas.openxmlformats.org/officeDocument/2006/relationships/image" Target="../media/image2415.png"/><Relationship Id="rId160" Type="http://schemas.openxmlformats.org/officeDocument/2006/relationships/customXml" Target="../ink/ink2583.xml"/><Relationship Id="rId181" Type="http://schemas.openxmlformats.org/officeDocument/2006/relationships/image" Target="../media/image2458.png"/><Relationship Id="rId216" Type="http://schemas.openxmlformats.org/officeDocument/2006/relationships/customXml" Target="../ink/ink2611.xml"/><Relationship Id="rId237" Type="http://schemas.openxmlformats.org/officeDocument/2006/relationships/image" Target="../media/image2486.png"/><Relationship Id="rId258" Type="http://schemas.openxmlformats.org/officeDocument/2006/relationships/customXml" Target="../ink/ink2632.xml"/><Relationship Id="rId22" Type="http://schemas.openxmlformats.org/officeDocument/2006/relationships/customXml" Target="../ink/ink2514.xml"/><Relationship Id="rId43" Type="http://schemas.openxmlformats.org/officeDocument/2006/relationships/image" Target="../media/image2389.png"/><Relationship Id="rId64" Type="http://schemas.openxmlformats.org/officeDocument/2006/relationships/customXml" Target="../ink/ink2535.xml"/><Relationship Id="rId118" Type="http://schemas.openxmlformats.org/officeDocument/2006/relationships/customXml" Target="../ink/ink2562.xml"/><Relationship Id="rId139" Type="http://schemas.openxmlformats.org/officeDocument/2006/relationships/image" Target="../media/image2437.png"/><Relationship Id="rId85" Type="http://schemas.openxmlformats.org/officeDocument/2006/relationships/image" Target="../media/image2410.png"/><Relationship Id="rId150" Type="http://schemas.openxmlformats.org/officeDocument/2006/relationships/customXml" Target="../ink/ink2578.xml"/><Relationship Id="rId171" Type="http://schemas.openxmlformats.org/officeDocument/2006/relationships/image" Target="../media/image2453.png"/><Relationship Id="rId192" Type="http://schemas.openxmlformats.org/officeDocument/2006/relationships/customXml" Target="../ink/ink2599.xml"/><Relationship Id="rId206" Type="http://schemas.openxmlformats.org/officeDocument/2006/relationships/customXml" Target="../ink/ink2606.xml"/><Relationship Id="rId227" Type="http://schemas.openxmlformats.org/officeDocument/2006/relationships/image" Target="../media/image2481.png"/><Relationship Id="rId248" Type="http://schemas.openxmlformats.org/officeDocument/2006/relationships/customXml" Target="../ink/ink2627.xml"/><Relationship Id="rId269" Type="http://schemas.openxmlformats.org/officeDocument/2006/relationships/image" Target="../media/image2502.png"/><Relationship Id="rId12" Type="http://schemas.openxmlformats.org/officeDocument/2006/relationships/customXml" Target="../ink/ink2509.xml"/><Relationship Id="rId33" Type="http://schemas.openxmlformats.org/officeDocument/2006/relationships/image" Target="../media/image2384.png"/><Relationship Id="rId108" Type="http://schemas.openxmlformats.org/officeDocument/2006/relationships/customXml" Target="../ink/ink2557.xml"/><Relationship Id="rId129" Type="http://schemas.openxmlformats.org/officeDocument/2006/relationships/image" Target="../media/image2432.png"/><Relationship Id="rId54" Type="http://schemas.openxmlformats.org/officeDocument/2006/relationships/customXml" Target="../ink/ink2530.xml"/><Relationship Id="rId75" Type="http://schemas.openxmlformats.org/officeDocument/2006/relationships/image" Target="../media/image2405.png"/><Relationship Id="rId96" Type="http://schemas.openxmlformats.org/officeDocument/2006/relationships/customXml" Target="../ink/ink2551.xml"/><Relationship Id="rId140" Type="http://schemas.openxmlformats.org/officeDocument/2006/relationships/customXml" Target="../ink/ink2573.xml"/><Relationship Id="rId161" Type="http://schemas.openxmlformats.org/officeDocument/2006/relationships/image" Target="../media/image2448.png"/><Relationship Id="rId182" Type="http://schemas.openxmlformats.org/officeDocument/2006/relationships/customXml" Target="../ink/ink2594.xml"/><Relationship Id="rId217" Type="http://schemas.openxmlformats.org/officeDocument/2006/relationships/image" Target="../media/image2476.png"/><Relationship Id="rId6" Type="http://schemas.openxmlformats.org/officeDocument/2006/relationships/customXml" Target="../ink/ink2506.xml"/><Relationship Id="rId238" Type="http://schemas.openxmlformats.org/officeDocument/2006/relationships/customXml" Target="../ink/ink2622.xml"/><Relationship Id="rId259" Type="http://schemas.openxmlformats.org/officeDocument/2006/relationships/image" Target="../media/image2497.png"/><Relationship Id="rId23" Type="http://schemas.openxmlformats.org/officeDocument/2006/relationships/image" Target="../media/image2379.png"/><Relationship Id="rId119" Type="http://schemas.openxmlformats.org/officeDocument/2006/relationships/image" Target="../media/image2427.png"/><Relationship Id="rId270" Type="http://schemas.openxmlformats.org/officeDocument/2006/relationships/customXml" Target="../ink/ink2638.xml"/><Relationship Id="rId44" Type="http://schemas.openxmlformats.org/officeDocument/2006/relationships/customXml" Target="../ink/ink2525.xml"/><Relationship Id="rId65" Type="http://schemas.openxmlformats.org/officeDocument/2006/relationships/image" Target="../media/image2400.png"/><Relationship Id="rId86" Type="http://schemas.openxmlformats.org/officeDocument/2006/relationships/customXml" Target="../ink/ink2546.xml"/><Relationship Id="rId130" Type="http://schemas.openxmlformats.org/officeDocument/2006/relationships/customXml" Target="../ink/ink2568.xml"/><Relationship Id="rId151" Type="http://schemas.openxmlformats.org/officeDocument/2006/relationships/image" Target="../media/image2443.png"/><Relationship Id="rId172" Type="http://schemas.openxmlformats.org/officeDocument/2006/relationships/customXml" Target="../ink/ink2589.xml"/><Relationship Id="rId193" Type="http://schemas.openxmlformats.org/officeDocument/2006/relationships/image" Target="../media/image2464.png"/><Relationship Id="rId207" Type="http://schemas.openxmlformats.org/officeDocument/2006/relationships/image" Target="../media/image2471.png"/><Relationship Id="rId228" Type="http://schemas.openxmlformats.org/officeDocument/2006/relationships/customXml" Target="../ink/ink2617.xml"/><Relationship Id="rId249" Type="http://schemas.openxmlformats.org/officeDocument/2006/relationships/image" Target="../media/image2492.png"/><Relationship Id="rId13" Type="http://schemas.openxmlformats.org/officeDocument/2006/relationships/image" Target="../media/image2374.png"/><Relationship Id="rId109" Type="http://schemas.openxmlformats.org/officeDocument/2006/relationships/image" Target="../media/image2422.png"/><Relationship Id="rId260" Type="http://schemas.openxmlformats.org/officeDocument/2006/relationships/customXml" Target="../ink/ink2633.xml"/><Relationship Id="rId34" Type="http://schemas.openxmlformats.org/officeDocument/2006/relationships/customXml" Target="../ink/ink2520.xml"/><Relationship Id="rId55" Type="http://schemas.openxmlformats.org/officeDocument/2006/relationships/image" Target="../media/image2395.png"/><Relationship Id="rId76" Type="http://schemas.openxmlformats.org/officeDocument/2006/relationships/customXml" Target="../ink/ink2541.xml"/><Relationship Id="rId97" Type="http://schemas.openxmlformats.org/officeDocument/2006/relationships/image" Target="../media/image2416.png"/><Relationship Id="rId120" Type="http://schemas.openxmlformats.org/officeDocument/2006/relationships/customXml" Target="../ink/ink2563.xml"/><Relationship Id="rId141" Type="http://schemas.openxmlformats.org/officeDocument/2006/relationships/image" Target="../media/image2438.png"/><Relationship Id="rId7" Type="http://schemas.openxmlformats.org/officeDocument/2006/relationships/image" Target="../media/image2371.png"/><Relationship Id="rId162" Type="http://schemas.openxmlformats.org/officeDocument/2006/relationships/customXml" Target="../ink/ink2584.xml"/><Relationship Id="rId183" Type="http://schemas.openxmlformats.org/officeDocument/2006/relationships/image" Target="../media/image2459.png"/><Relationship Id="rId218" Type="http://schemas.openxmlformats.org/officeDocument/2006/relationships/customXml" Target="../ink/ink2612.xml"/><Relationship Id="rId239" Type="http://schemas.openxmlformats.org/officeDocument/2006/relationships/image" Target="../media/image2487.png"/><Relationship Id="rId250" Type="http://schemas.openxmlformats.org/officeDocument/2006/relationships/customXml" Target="../ink/ink2628.xml"/><Relationship Id="rId271" Type="http://schemas.openxmlformats.org/officeDocument/2006/relationships/image" Target="../media/image2503.png"/><Relationship Id="rId24" Type="http://schemas.openxmlformats.org/officeDocument/2006/relationships/customXml" Target="../ink/ink2515.xml"/><Relationship Id="rId45" Type="http://schemas.openxmlformats.org/officeDocument/2006/relationships/image" Target="../media/image2390.png"/><Relationship Id="rId66" Type="http://schemas.openxmlformats.org/officeDocument/2006/relationships/customXml" Target="../ink/ink2536.xml"/><Relationship Id="rId87" Type="http://schemas.openxmlformats.org/officeDocument/2006/relationships/image" Target="../media/image2411.png"/><Relationship Id="rId110" Type="http://schemas.openxmlformats.org/officeDocument/2006/relationships/customXml" Target="../ink/ink2558.xml"/><Relationship Id="rId131" Type="http://schemas.openxmlformats.org/officeDocument/2006/relationships/image" Target="../media/image2433.png"/><Relationship Id="rId152" Type="http://schemas.openxmlformats.org/officeDocument/2006/relationships/customXml" Target="../ink/ink2579.xml"/><Relationship Id="rId173" Type="http://schemas.openxmlformats.org/officeDocument/2006/relationships/image" Target="../media/image2454.png"/><Relationship Id="rId194" Type="http://schemas.openxmlformats.org/officeDocument/2006/relationships/customXml" Target="../ink/ink2600.xml"/><Relationship Id="rId208" Type="http://schemas.openxmlformats.org/officeDocument/2006/relationships/customXml" Target="../ink/ink2607.xml"/><Relationship Id="rId229" Type="http://schemas.openxmlformats.org/officeDocument/2006/relationships/image" Target="../media/image2482.png"/><Relationship Id="rId240" Type="http://schemas.openxmlformats.org/officeDocument/2006/relationships/customXml" Target="../ink/ink2623.xml"/><Relationship Id="rId261" Type="http://schemas.openxmlformats.org/officeDocument/2006/relationships/image" Target="../media/image2498.png"/><Relationship Id="rId14" Type="http://schemas.openxmlformats.org/officeDocument/2006/relationships/customXml" Target="../ink/ink2510.xml"/><Relationship Id="rId35" Type="http://schemas.openxmlformats.org/officeDocument/2006/relationships/image" Target="../media/image2385.png"/><Relationship Id="rId56" Type="http://schemas.openxmlformats.org/officeDocument/2006/relationships/customXml" Target="../ink/ink2531.xml"/><Relationship Id="rId77" Type="http://schemas.openxmlformats.org/officeDocument/2006/relationships/image" Target="../media/image2406.png"/><Relationship Id="rId100" Type="http://schemas.openxmlformats.org/officeDocument/2006/relationships/customXml" Target="../ink/ink2553.xml"/><Relationship Id="rId8" Type="http://schemas.openxmlformats.org/officeDocument/2006/relationships/customXml" Target="../ink/ink2507.xml"/><Relationship Id="rId98" Type="http://schemas.openxmlformats.org/officeDocument/2006/relationships/customXml" Target="../ink/ink2552.xml"/><Relationship Id="rId121" Type="http://schemas.openxmlformats.org/officeDocument/2006/relationships/image" Target="../media/image2428.png"/><Relationship Id="rId142" Type="http://schemas.openxmlformats.org/officeDocument/2006/relationships/customXml" Target="../ink/ink2574.xml"/><Relationship Id="rId163" Type="http://schemas.openxmlformats.org/officeDocument/2006/relationships/image" Target="../media/image2449.png"/><Relationship Id="rId184" Type="http://schemas.openxmlformats.org/officeDocument/2006/relationships/customXml" Target="../ink/ink2595.xml"/><Relationship Id="rId219" Type="http://schemas.openxmlformats.org/officeDocument/2006/relationships/image" Target="../media/image2477.png"/><Relationship Id="rId230" Type="http://schemas.openxmlformats.org/officeDocument/2006/relationships/customXml" Target="../ink/ink2618.xml"/><Relationship Id="rId251" Type="http://schemas.openxmlformats.org/officeDocument/2006/relationships/image" Target="../media/image2493.png"/><Relationship Id="rId25" Type="http://schemas.openxmlformats.org/officeDocument/2006/relationships/image" Target="../media/image2380.png"/><Relationship Id="rId46" Type="http://schemas.openxmlformats.org/officeDocument/2006/relationships/customXml" Target="../ink/ink2526.xml"/><Relationship Id="rId67" Type="http://schemas.openxmlformats.org/officeDocument/2006/relationships/image" Target="../media/image2401.png"/><Relationship Id="rId272" Type="http://schemas.openxmlformats.org/officeDocument/2006/relationships/customXml" Target="../ink/ink2639.xml"/><Relationship Id="rId88" Type="http://schemas.openxmlformats.org/officeDocument/2006/relationships/customXml" Target="../ink/ink2547.xml"/><Relationship Id="rId111" Type="http://schemas.openxmlformats.org/officeDocument/2006/relationships/image" Target="../media/image2423.png"/><Relationship Id="rId132" Type="http://schemas.openxmlformats.org/officeDocument/2006/relationships/customXml" Target="../ink/ink2569.xml"/><Relationship Id="rId153" Type="http://schemas.openxmlformats.org/officeDocument/2006/relationships/image" Target="../media/image2444.png"/><Relationship Id="rId174" Type="http://schemas.openxmlformats.org/officeDocument/2006/relationships/customXml" Target="../ink/ink2590.xml"/><Relationship Id="rId195" Type="http://schemas.openxmlformats.org/officeDocument/2006/relationships/image" Target="../media/image2465.png"/><Relationship Id="rId209" Type="http://schemas.openxmlformats.org/officeDocument/2006/relationships/image" Target="../media/image2472.png"/><Relationship Id="rId220" Type="http://schemas.openxmlformats.org/officeDocument/2006/relationships/customXml" Target="../ink/ink2613.xml"/><Relationship Id="rId241" Type="http://schemas.openxmlformats.org/officeDocument/2006/relationships/image" Target="../media/image2488.png"/><Relationship Id="rId15" Type="http://schemas.openxmlformats.org/officeDocument/2006/relationships/image" Target="../media/image2375.png"/><Relationship Id="rId36" Type="http://schemas.openxmlformats.org/officeDocument/2006/relationships/customXml" Target="../ink/ink2521.xml"/><Relationship Id="rId57" Type="http://schemas.openxmlformats.org/officeDocument/2006/relationships/image" Target="../media/image2396.png"/><Relationship Id="rId262" Type="http://schemas.openxmlformats.org/officeDocument/2006/relationships/customXml" Target="../ink/ink2634.xml"/><Relationship Id="rId78" Type="http://schemas.openxmlformats.org/officeDocument/2006/relationships/customXml" Target="../ink/ink2542.xml"/><Relationship Id="rId99" Type="http://schemas.openxmlformats.org/officeDocument/2006/relationships/image" Target="../media/image2417.png"/><Relationship Id="rId101" Type="http://schemas.openxmlformats.org/officeDocument/2006/relationships/image" Target="../media/image2418.png"/><Relationship Id="rId122" Type="http://schemas.openxmlformats.org/officeDocument/2006/relationships/customXml" Target="../ink/ink2564.xml"/><Relationship Id="rId143" Type="http://schemas.openxmlformats.org/officeDocument/2006/relationships/image" Target="../media/image2439.png"/><Relationship Id="rId164" Type="http://schemas.openxmlformats.org/officeDocument/2006/relationships/customXml" Target="../ink/ink2585.xml"/><Relationship Id="rId185" Type="http://schemas.openxmlformats.org/officeDocument/2006/relationships/image" Target="../media/image2460.png"/><Relationship Id="rId9" Type="http://schemas.openxmlformats.org/officeDocument/2006/relationships/image" Target="../media/image2372.png"/><Relationship Id="rId210" Type="http://schemas.openxmlformats.org/officeDocument/2006/relationships/customXml" Target="../ink/ink2608.xml"/><Relationship Id="rId26" Type="http://schemas.openxmlformats.org/officeDocument/2006/relationships/customXml" Target="../ink/ink2516.xml"/><Relationship Id="rId231" Type="http://schemas.openxmlformats.org/officeDocument/2006/relationships/image" Target="../media/image2483.png"/><Relationship Id="rId252" Type="http://schemas.openxmlformats.org/officeDocument/2006/relationships/customXml" Target="../ink/ink2629.xml"/><Relationship Id="rId273" Type="http://schemas.openxmlformats.org/officeDocument/2006/relationships/image" Target="../media/image2504.png"/><Relationship Id="rId47" Type="http://schemas.openxmlformats.org/officeDocument/2006/relationships/image" Target="../media/image2391.png"/><Relationship Id="rId68" Type="http://schemas.openxmlformats.org/officeDocument/2006/relationships/customXml" Target="../ink/ink2537.xml"/><Relationship Id="rId89" Type="http://schemas.openxmlformats.org/officeDocument/2006/relationships/image" Target="../media/image2412.png"/><Relationship Id="rId112" Type="http://schemas.openxmlformats.org/officeDocument/2006/relationships/customXml" Target="../ink/ink2559.xml"/><Relationship Id="rId133" Type="http://schemas.openxmlformats.org/officeDocument/2006/relationships/image" Target="../media/image2434.png"/><Relationship Id="rId154" Type="http://schemas.openxmlformats.org/officeDocument/2006/relationships/customXml" Target="../ink/ink2580.xml"/><Relationship Id="rId175" Type="http://schemas.openxmlformats.org/officeDocument/2006/relationships/image" Target="../media/image2455.png"/><Relationship Id="rId196" Type="http://schemas.openxmlformats.org/officeDocument/2006/relationships/customXml" Target="../ink/ink2601.xml"/><Relationship Id="rId200" Type="http://schemas.openxmlformats.org/officeDocument/2006/relationships/customXml" Target="../ink/ink2603.xml"/><Relationship Id="rId16" Type="http://schemas.openxmlformats.org/officeDocument/2006/relationships/customXml" Target="../ink/ink2511.xml"/><Relationship Id="rId221" Type="http://schemas.openxmlformats.org/officeDocument/2006/relationships/image" Target="../media/image2478.png"/><Relationship Id="rId242" Type="http://schemas.openxmlformats.org/officeDocument/2006/relationships/customXml" Target="../ink/ink2624.xml"/><Relationship Id="rId263" Type="http://schemas.openxmlformats.org/officeDocument/2006/relationships/image" Target="../media/image2499.png"/><Relationship Id="rId37" Type="http://schemas.openxmlformats.org/officeDocument/2006/relationships/image" Target="../media/image2386.png"/><Relationship Id="rId58" Type="http://schemas.openxmlformats.org/officeDocument/2006/relationships/customXml" Target="../ink/ink2532.xml"/><Relationship Id="rId79" Type="http://schemas.openxmlformats.org/officeDocument/2006/relationships/image" Target="../media/image2407.png"/><Relationship Id="rId102" Type="http://schemas.openxmlformats.org/officeDocument/2006/relationships/customXml" Target="../ink/ink2554.xml"/><Relationship Id="rId123" Type="http://schemas.openxmlformats.org/officeDocument/2006/relationships/image" Target="../media/image2429.png"/><Relationship Id="rId144" Type="http://schemas.openxmlformats.org/officeDocument/2006/relationships/customXml" Target="../ink/ink2575.xml"/><Relationship Id="rId90" Type="http://schemas.openxmlformats.org/officeDocument/2006/relationships/customXml" Target="../ink/ink2548.xml"/><Relationship Id="rId165" Type="http://schemas.openxmlformats.org/officeDocument/2006/relationships/image" Target="../media/image2450.png"/><Relationship Id="rId186" Type="http://schemas.openxmlformats.org/officeDocument/2006/relationships/customXml" Target="../ink/ink2596.xml"/><Relationship Id="rId211" Type="http://schemas.openxmlformats.org/officeDocument/2006/relationships/image" Target="../media/image2473.png"/><Relationship Id="rId232" Type="http://schemas.openxmlformats.org/officeDocument/2006/relationships/customXml" Target="../ink/ink2619.xml"/><Relationship Id="rId253" Type="http://schemas.openxmlformats.org/officeDocument/2006/relationships/image" Target="../media/image2494.png"/><Relationship Id="rId27" Type="http://schemas.openxmlformats.org/officeDocument/2006/relationships/image" Target="../media/image2381.png"/><Relationship Id="rId48" Type="http://schemas.openxmlformats.org/officeDocument/2006/relationships/customXml" Target="../ink/ink2527.xml"/><Relationship Id="rId69" Type="http://schemas.openxmlformats.org/officeDocument/2006/relationships/image" Target="../media/image2402.png"/><Relationship Id="rId113" Type="http://schemas.openxmlformats.org/officeDocument/2006/relationships/image" Target="../media/image2424.png"/><Relationship Id="rId134" Type="http://schemas.openxmlformats.org/officeDocument/2006/relationships/customXml" Target="../ink/ink2570.xml"/><Relationship Id="rId80" Type="http://schemas.openxmlformats.org/officeDocument/2006/relationships/customXml" Target="../ink/ink2543.xml"/><Relationship Id="rId155" Type="http://schemas.openxmlformats.org/officeDocument/2006/relationships/image" Target="../media/image2445.png"/><Relationship Id="rId176" Type="http://schemas.openxmlformats.org/officeDocument/2006/relationships/customXml" Target="../ink/ink2591.xml"/><Relationship Id="rId197" Type="http://schemas.openxmlformats.org/officeDocument/2006/relationships/image" Target="../media/image2466.png"/><Relationship Id="rId201" Type="http://schemas.openxmlformats.org/officeDocument/2006/relationships/image" Target="../media/image2468.png"/><Relationship Id="rId222" Type="http://schemas.openxmlformats.org/officeDocument/2006/relationships/customXml" Target="../ink/ink2614.xml"/><Relationship Id="rId243" Type="http://schemas.openxmlformats.org/officeDocument/2006/relationships/image" Target="../media/image2489.png"/><Relationship Id="rId264" Type="http://schemas.openxmlformats.org/officeDocument/2006/relationships/customXml" Target="../ink/ink2635.xml"/><Relationship Id="rId17" Type="http://schemas.openxmlformats.org/officeDocument/2006/relationships/image" Target="../media/image2376.png"/><Relationship Id="rId38" Type="http://schemas.openxmlformats.org/officeDocument/2006/relationships/customXml" Target="../ink/ink2522.xml"/><Relationship Id="rId59" Type="http://schemas.openxmlformats.org/officeDocument/2006/relationships/image" Target="../media/image2397.png"/><Relationship Id="rId103" Type="http://schemas.openxmlformats.org/officeDocument/2006/relationships/image" Target="../media/image2419.png"/><Relationship Id="rId124" Type="http://schemas.openxmlformats.org/officeDocument/2006/relationships/customXml" Target="../ink/ink2565.xml"/><Relationship Id="rId70" Type="http://schemas.openxmlformats.org/officeDocument/2006/relationships/customXml" Target="../ink/ink2538.xml"/><Relationship Id="rId91" Type="http://schemas.openxmlformats.org/officeDocument/2006/relationships/image" Target="../media/image2413.png"/><Relationship Id="rId145" Type="http://schemas.openxmlformats.org/officeDocument/2006/relationships/image" Target="../media/image2440.png"/><Relationship Id="rId166" Type="http://schemas.openxmlformats.org/officeDocument/2006/relationships/customXml" Target="../ink/ink2586.xml"/><Relationship Id="rId187" Type="http://schemas.openxmlformats.org/officeDocument/2006/relationships/image" Target="../media/image246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609.xml"/><Relationship Id="rId233" Type="http://schemas.openxmlformats.org/officeDocument/2006/relationships/image" Target="../media/image2484.png"/><Relationship Id="rId254" Type="http://schemas.openxmlformats.org/officeDocument/2006/relationships/customXml" Target="../ink/ink2630.xml"/><Relationship Id="rId28" Type="http://schemas.openxmlformats.org/officeDocument/2006/relationships/customXml" Target="../ink/ink2517.xml"/><Relationship Id="rId49" Type="http://schemas.openxmlformats.org/officeDocument/2006/relationships/image" Target="../media/image2392.png"/><Relationship Id="rId114" Type="http://schemas.openxmlformats.org/officeDocument/2006/relationships/customXml" Target="../ink/ink2560.xml"/><Relationship Id="rId60" Type="http://schemas.openxmlformats.org/officeDocument/2006/relationships/customXml" Target="../ink/ink2533.xml"/><Relationship Id="rId81" Type="http://schemas.openxmlformats.org/officeDocument/2006/relationships/image" Target="../media/image2408.png"/><Relationship Id="rId135" Type="http://schemas.openxmlformats.org/officeDocument/2006/relationships/image" Target="../media/image2435.png"/><Relationship Id="rId156" Type="http://schemas.openxmlformats.org/officeDocument/2006/relationships/customXml" Target="../ink/ink2581.xml"/><Relationship Id="rId177" Type="http://schemas.openxmlformats.org/officeDocument/2006/relationships/image" Target="../media/image2456.png"/><Relationship Id="rId198" Type="http://schemas.openxmlformats.org/officeDocument/2006/relationships/customXml" Target="../ink/ink2602.xml"/><Relationship Id="rId202" Type="http://schemas.openxmlformats.org/officeDocument/2006/relationships/customXml" Target="../ink/ink2604.xml"/><Relationship Id="rId223" Type="http://schemas.openxmlformats.org/officeDocument/2006/relationships/image" Target="../media/image2479.png"/><Relationship Id="rId244" Type="http://schemas.openxmlformats.org/officeDocument/2006/relationships/customXml" Target="../ink/ink2625.xml"/><Relationship Id="rId18" Type="http://schemas.openxmlformats.org/officeDocument/2006/relationships/customXml" Target="../ink/ink2512.xml"/><Relationship Id="rId39" Type="http://schemas.openxmlformats.org/officeDocument/2006/relationships/image" Target="../media/image2387.png"/><Relationship Id="rId265" Type="http://schemas.openxmlformats.org/officeDocument/2006/relationships/image" Target="../media/image2500.png"/><Relationship Id="rId50" Type="http://schemas.openxmlformats.org/officeDocument/2006/relationships/customXml" Target="../ink/ink2528.xml"/><Relationship Id="rId104" Type="http://schemas.openxmlformats.org/officeDocument/2006/relationships/customXml" Target="../ink/ink2555.xml"/><Relationship Id="rId125" Type="http://schemas.openxmlformats.org/officeDocument/2006/relationships/image" Target="../media/image2430.png"/><Relationship Id="rId146" Type="http://schemas.openxmlformats.org/officeDocument/2006/relationships/customXml" Target="../ink/ink2576.xml"/><Relationship Id="rId167" Type="http://schemas.openxmlformats.org/officeDocument/2006/relationships/image" Target="../media/image2451.png"/><Relationship Id="rId188" Type="http://schemas.openxmlformats.org/officeDocument/2006/relationships/customXml" Target="../ink/ink2597.xml"/><Relationship Id="rId71" Type="http://schemas.openxmlformats.org/officeDocument/2006/relationships/image" Target="../media/image2403.png"/><Relationship Id="rId92" Type="http://schemas.openxmlformats.org/officeDocument/2006/relationships/customXml" Target="../ink/ink2549.xml"/><Relationship Id="rId213" Type="http://schemas.openxmlformats.org/officeDocument/2006/relationships/image" Target="../media/image2474.png"/><Relationship Id="rId234" Type="http://schemas.openxmlformats.org/officeDocument/2006/relationships/customXml" Target="../ink/ink2620.xml"/><Relationship Id="rId2" Type="http://schemas.openxmlformats.org/officeDocument/2006/relationships/customXml" Target="../ink/ink2504.xml"/><Relationship Id="rId29" Type="http://schemas.openxmlformats.org/officeDocument/2006/relationships/image" Target="../media/image2382.png"/><Relationship Id="rId255" Type="http://schemas.openxmlformats.org/officeDocument/2006/relationships/image" Target="../media/image2495.png"/><Relationship Id="rId40" Type="http://schemas.openxmlformats.org/officeDocument/2006/relationships/customXml" Target="../ink/ink2523.xml"/><Relationship Id="rId115" Type="http://schemas.openxmlformats.org/officeDocument/2006/relationships/image" Target="../media/image2425.png"/><Relationship Id="rId136" Type="http://schemas.openxmlformats.org/officeDocument/2006/relationships/customXml" Target="../ink/ink2571.xml"/><Relationship Id="rId157" Type="http://schemas.openxmlformats.org/officeDocument/2006/relationships/image" Target="../media/image2446.png"/><Relationship Id="rId178" Type="http://schemas.openxmlformats.org/officeDocument/2006/relationships/customXml" Target="../ink/ink2592.xml"/><Relationship Id="rId61" Type="http://schemas.openxmlformats.org/officeDocument/2006/relationships/image" Target="../media/image2398.png"/><Relationship Id="rId82" Type="http://schemas.openxmlformats.org/officeDocument/2006/relationships/customXml" Target="../ink/ink2544.xml"/><Relationship Id="rId199" Type="http://schemas.openxmlformats.org/officeDocument/2006/relationships/image" Target="../media/image2467.png"/><Relationship Id="rId203" Type="http://schemas.openxmlformats.org/officeDocument/2006/relationships/image" Target="../media/image2469.png"/><Relationship Id="rId19" Type="http://schemas.openxmlformats.org/officeDocument/2006/relationships/image" Target="../media/image2377.png"/><Relationship Id="rId224" Type="http://schemas.openxmlformats.org/officeDocument/2006/relationships/customXml" Target="../ink/ink2615.xml"/><Relationship Id="rId245" Type="http://schemas.openxmlformats.org/officeDocument/2006/relationships/image" Target="../media/image2490.png"/><Relationship Id="rId266" Type="http://schemas.openxmlformats.org/officeDocument/2006/relationships/customXml" Target="../ink/ink2636.xml"/><Relationship Id="rId30" Type="http://schemas.openxmlformats.org/officeDocument/2006/relationships/customXml" Target="../ink/ink2518.xml"/><Relationship Id="rId105" Type="http://schemas.openxmlformats.org/officeDocument/2006/relationships/image" Target="../media/image2420.png"/><Relationship Id="rId126" Type="http://schemas.openxmlformats.org/officeDocument/2006/relationships/customXml" Target="../ink/ink2566.xml"/><Relationship Id="rId147" Type="http://schemas.openxmlformats.org/officeDocument/2006/relationships/image" Target="../media/image2441.png"/><Relationship Id="rId168" Type="http://schemas.openxmlformats.org/officeDocument/2006/relationships/customXml" Target="../ink/ink2587.xml"/><Relationship Id="rId51" Type="http://schemas.openxmlformats.org/officeDocument/2006/relationships/image" Target="../media/image2393.png"/><Relationship Id="rId72" Type="http://schemas.openxmlformats.org/officeDocument/2006/relationships/customXml" Target="../ink/ink2539.xml"/><Relationship Id="rId93" Type="http://schemas.openxmlformats.org/officeDocument/2006/relationships/image" Target="../media/image2414.png"/><Relationship Id="rId189" Type="http://schemas.openxmlformats.org/officeDocument/2006/relationships/image" Target="../media/image2462.png"/><Relationship Id="rId3" Type="http://schemas.openxmlformats.org/officeDocument/2006/relationships/image" Target="../media/image2369.png"/><Relationship Id="rId214" Type="http://schemas.openxmlformats.org/officeDocument/2006/relationships/customXml" Target="../ink/ink2610.xml"/><Relationship Id="rId235" Type="http://schemas.openxmlformats.org/officeDocument/2006/relationships/image" Target="../media/image2485.png"/><Relationship Id="rId256" Type="http://schemas.openxmlformats.org/officeDocument/2006/relationships/customXml" Target="../ink/ink2631.xml"/><Relationship Id="rId116" Type="http://schemas.openxmlformats.org/officeDocument/2006/relationships/customXml" Target="../ink/ink2561.xml"/><Relationship Id="rId137" Type="http://schemas.openxmlformats.org/officeDocument/2006/relationships/image" Target="../media/image2436.png"/><Relationship Id="rId158" Type="http://schemas.openxmlformats.org/officeDocument/2006/relationships/customXml" Target="../ink/ink2582.xml"/><Relationship Id="rId20" Type="http://schemas.openxmlformats.org/officeDocument/2006/relationships/customXml" Target="../ink/ink2513.xml"/><Relationship Id="rId41" Type="http://schemas.openxmlformats.org/officeDocument/2006/relationships/image" Target="../media/image2388.png"/><Relationship Id="rId62" Type="http://schemas.openxmlformats.org/officeDocument/2006/relationships/customXml" Target="../ink/ink2534.xml"/><Relationship Id="rId83" Type="http://schemas.openxmlformats.org/officeDocument/2006/relationships/image" Target="../media/image2409.png"/><Relationship Id="rId179" Type="http://schemas.openxmlformats.org/officeDocument/2006/relationships/image" Target="../media/image2457.png"/><Relationship Id="rId190" Type="http://schemas.openxmlformats.org/officeDocument/2006/relationships/customXml" Target="../ink/ink2598.xml"/><Relationship Id="rId204" Type="http://schemas.openxmlformats.org/officeDocument/2006/relationships/customXml" Target="../ink/ink2605.xml"/><Relationship Id="rId225" Type="http://schemas.openxmlformats.org/officeDocument/2006/relationships/image" Target="../media/image2480.png"/><Relationship Id="rId246" Type="http://schemas.openxmlformats.org/officeDocument/2006/relationships/customXml" Target="../ink/ink2626.xml"/><Relationship Id="rId267" Type="http://schemas.openxmlformats.org/officeDocument/2006/relationships/image" Target="../media/image2501.png"/><Relationship Id="rId106" Type="http://schemas.openxmlformats.org/officeDocument/2006/relationships/customXml" Target="../ink/ink2556.xml"/><Relationship Id="rId127" Type="http://schemas.openxmlformats.org/officeDocument/2006/relationships/image" Target="../media/image2431.png"/><Relationship Id="rId10" Type="http://schemas.openxmlformats.org/officeDocument/2006/relationships/customXml" Target="../ink/ink2508.xml"/><Relationship Id="rId31" Type="http://schemas.openxmlformats.org/officeDocument/2006/relationships/image" Target="../media/image2383.png"/><Relationship Id="rId52" Type="http://schemas.openxmlformats.org/officeDocument/2006/relationships/customXml" Target="../ink/ink2529.xml"/><Relationship Id="rId73" Type="http://schemas.openxmlformats.org/officeDocument/2006/relationships/image" Target="../media/image2404.png"/><Relationship Id="rId94" Type="http://schemas.openxmlformats.org/officeDocument/2006/relationships/customXml" Target="../ink/ink2550.xml"/><Relationship Id="rId148" Type="http://schemas.openxmlformats.org/officeDocument/2006/relationships/customXml" Target="../ink/ink2577.xml"/><Relationship Id="rId169" Type="http://schemas.openxmlformats.org/officeDocument/2006/relationships/image" Target="../media/image2452.png"/><Relationship Id="rId4" Type="http://schemas.openxmlformats.org/officeDocument/2006/relationships/customXml" Target="../ink/ink2505.xml"/><Relationship Id="rId180" Type="http://schemas.openxmlformats.org/officeDocument/2006/relationships/customXml" Target="../ink/ink2593.xml"/><Relationship Id="rId215" Type="http://schemas.openxmlformats.org/officeDocument/2006/relationships/image" Target="../media/image2475.png"/><Relationship Id="rId236" Type="http://schemas.openxmlformats.org/officeDocument/2006/relationships/customXml" Target="../ink/ink2621.xml"/><Relationship Id="rId257" Type="http://schemas.openxmlformats.org/officeDocument/2006/relationships/image" Target="../media/image2496.png"/><Relationship Id="rId42" Type="http://schemas.openxmlformats.org/officeDocument/2006/relationships/customXml" Target="../ink/ink2524.xml"/><Relationship Id="rId84" Type="http://schemas.openxmlformats.org/officeDocument/2006/relationships/customXml" Target="../ink/ink2545.xml"/><Relationship Id="rId138" Type="http://schemas.openxmlformats.org/officeDocument/2006/relationships/customXml" Target="../ink/ink2572.xml"/><Relationship Id="rId191" Type="http://schemas.openxmlformats.org/officeDocument/2006/relationships/image" Target="../media/image2463.png"/><Relationship Id="rId205" Type="http://schemas.openxmlformats.org/officeDocument/2006/relationships/image" Target="../media/image2470.png"/><Relationship Id="rId247" Type="http://schemas.openxmlformats.org/officeDocument/2006/relationships/image" Target="../media/image2491.png"/><Relationship Id="rId107" Type="http://schemas.openxmlformats.org/officeDocument/2006/relationships/image" Target="../media/image2421.png"/><Relationship Id="rId11" Type="http://schemas.openxmlformats.org/officeDocument/2006/relationships/image" Target="../media/image2373.png"/><Relationship Id="rId53" Type="http://schemas.openxmlformats.org/officeDocument/2006/relationships/image" Target="../media/image2394.png"/><Relationship Id="rId149" Type="http://schemas.openxmlformats.org/officeDocument/2006/relationships/image" Target="../media/image2442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324" Type="http://schemas.openxmlformats.org/officeDocument/2006/relationships/customXml" Target="../ink/ink162.xml"/><Relationship Id="rId366" Type="http://schemas.openxmlformats.org/officeDocument/2006/relationships/customXml" Target="../ink/ink183.xml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268" Type="http://schemas.openxmlformats.org/officeDocument/2006/relationships/customXml" Target="../ink/ink134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335" Type="http://schemas.openxmlformats.org/officeDocument/2006/relationships/image" Target="../media/image167.png"/><Relationship Id="rId377" Type="http://schemas.openxmlformats.org/officeDocument/2006/relationships/image" Target="../media/image188.png"/><Relationship Id="rId5" Type="http://schemas.openxmlformats.org/officeDocument/2006/relationships/image" Target="../media/image2.png"/><Relationship Id="rId181" Type="http://schemas.openxmlformats.org/officeDocument/2006/relationships/image" Target="../media/image90.png"/><Relationship Id="rId237" Type="http://schemas.openxmlformats.org/officeDocument/2006/relationships/image" Target="../media/image118.png"/><Relationship Id="rId279" Type="http://schemas.openxmlformats.org/officeDocument/2006/relationships/image" Target="../media/image139.png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46" Type="http://schemas.openxmlformats.org/officeDocument/2006/relationships/customXml" Target="../ink/ink173.xml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57.png"/><Relationship Id="rId357" Type="http://schemas.openxmlformats.org/officeDocument/2006/relationships/image" Target="../media/image178.png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80.png"/><Relationship Id="rId217" Type="http://schemas.openxmlformats.org/officeDocument/2006/relationships/image" Target="../media/image108.png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326" Type="http://schemas.openxmlformats.org/officeDocument/2006/relationships/customXml" Target="../ink/ink163.xml"/><Relationship Id="rId65" Type="http://schemas.openxmlformats.org/officeDocument/2006/relationships/image" Target="../media/image32.png"/><Relationship Id="rId130" Type="http://schemas.openxmlformats.org/officeDocument/2006/relationships/customXml" Target="../ink/ink65.xml"/><Relationship Id="rId368" Type="http://schemas.openxmlformats.org/officeDocument/2006/relationships/customXml" Target="../ink/ink184.xml"/><Relationship Id="rId172" Type="http://schemas.openxmlformats.org/officeDocument/2006/relationships/customXml" Target="../ink/ink86.xml"/><Relationship Id="rId228" Type="http://schemas.openxmlformats.org/officeDocument/2006/relationships/customXml" Target="../ink/ink114.xml"/><Relationship Id="rId281" Type="http://schemas.openxmlformats.org/officeDocument/2006/relationships/image" Target="../media/image140.png"/><Relationship Id="rId337" Type="http://schemas.openxmlformats.org/officeDocument/2006/relationships/image" Target="../media/image168.png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70.png"/><Relationship Id="rId379" Type="http://schemas.openxmlformats.org/officeDocument/2006/relationships/image" Target="../media/image189.png"/><Relationship Id="rId7" Type="http://schemas.openxmlformats.org/officeDocument/2006/relationships/image" Target="../media/image3.png"/><Relationship Id="rId183" Type="http://schemas.openxmlformats.org/officeDocument/2006/relationships/image" Target="../media/image91.png"/><Relationship Id="rId239" Type="http://schemas.openxmlformats.org/officeDocument/2006/relationships/image" Target="../media/image119.png"/><Relationship Id="rId250" Type="http://schemas.openxmlformats.org/officeDocument/2006/relationships/customXml" Target="../ink/ink125.xml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45" Type="http://schemas.openxmlformats.org/officeDocument/2006/relationships/image" Target="../media/image22.png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348" Type="http://schemas.openxmlformats.org/officeDocument/2006/relationships/customXml" Target="../ink/ink174.xml"/><Relationship Id="rId152" Type="http://schemas.openxmlformats.org/officeDocument/2006/relationships/customXml" Target="../ink/ink76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61" Type="http://schemas.openxmlformats.org/officeDocument/2006/relationships/image" Target="../media/image130.png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image" Target="../media/image158.png"/><Relationship Id="rId359" Type="http://schemas.openxmlformats.org/officeDocument/2006/relationships/image" Target="../media/image179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63" Type="http://schemas.openxmlformats.org/officeDocument/2006/relationships/image" Target="../media/image81.png"/><Relationship Id="rId219" Type="http://schemas.openxmlformats.org/officeDocument/2006/relationships/image" Target="../media/image109.png"/><Relationship Id="rId370" Type="http://schemas.openxmlformats.org/officeDocument/2006/relationships/customXml" Target="../ink/ink185.xml"/><Relationship Id="rId230" Type="http://schemas.openxmlformats.org/officeDocument/2006/relationships/customXml" Target="../ink/ink115.xml"/><Relationship Id="rId25" Type="http://schemas.openxmlformats.org/officeDocument/2006/relationships/image" Target="../media/image12.png"/><Relationship Id="rId67" Type="http://schemas.openxmlformats.org/officeDocument/2006/relationships/image" Target="../media/image33.png"/><Relationship Id="rId272" Type="http://schemas.openxmlformats.org/officeDocument/2006/relationships/customXml" Target="../ink/ink136.xml"/><Relationship Id="rId328" Type="http://schemas.openxmlformats.org/officeDocument/2006/relationships/customXml" Target="../ink/ink164.xml"/><Relationship Id="rId132" Type="http://schemas.openxmlformats.org/officeDocument/2006/relationships/customXml" Target="../ink/ink66.xml"/><Relationship Id="rId174" Type="http://schemas.openxmlformats.org/officeDocument/2006/relationships/customXml" Target="../ink/ink87.xml"/><Relationship Id="rId381" Type="http://schemas.openxmlformats.org/officeDocument/2006/relationships/image" Target="../media/image190.png"/><Relationship Id="rId241" Type="http://schemas.openxmlformats.org/officeDocument/2006/relationships/image" Target="../media/image120.png"/><Relationship Id="rId36" Type="http://schemas.openxmlformats.org/officeDocument/2006/relationships/customXml" Target="../ink/ink18.xml"/><Relationship Id="rId283" Type="http://schemas.openxmlformats.org/officeDocument/2006/relationships/image" Target="../media/image141.png"/><Relationship Id="rId339" Type="http://schemas.openxmlformats.org/officeDocument/2006/relationships/image" Target="../media/image169.png"/><Relationship Id="rId78" Type="http://schemas.openxmlformats.org/officeDocument/2006/relationships/customXml" Target="../ink/ink39.xml"/><Relationship Id="rId101" Type="http://schemas.openxmlformats.org/officeDocument/2006/relationships/image" Target="../media/image50.png"/><Relationship Id="rId143" Type="http://schemas.openxmlformats.org/officeDocument/2006/relationships/image" Target="../media/image71.png"/><Relationship Id="rId185" Type="http://schemas.openxmlformats.org/officeDocument/2006/relationships/image" Target="../media/image92.png"/><Relationship Id="rId350" Type="http://schemas.openxmlformats.org/officeDocument/2006/relationships/customXml" Target="../ink/ink175.xml"/><Relationship Id="rId9" Type="http://schemas.openxmlformats.org/officeDocument/2006/relationships/image" Target="../media/image4.png"/><Relationship Id="rId210" Type="http://schemas.openxmlformats.org/officeDocument/2006/relationships/customXml" Target="../ink/ink105.xml"/><Relationship Id="rId252" Type="http://schemas.openxmlformats.org/officeDocument/2006/relationships/customXml" Target="../ink/ink126.xml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340" Type="http://schemas.openxmlformats.org/officeDocument/2006/relationships/customXml" Target="../ink/ink170.xml"/><Relationship Id="rId361" Type="http://schemas.openxmlformats.org/officeDocument/2006/relationships/image" Target="../media/image180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382" Type="http://schemas.openxmlformats.org/officeDocument/2006/relationships/customXml" Target="../ink/ink191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284" Type="http://schemas.openxmlformats.org/officeDocument/2006/relationships/customXml" Target="../ink/ink142.xml"/><Relationship Id="rId319" Type="http://schemas.openxmlformats.org/officeDocument/2006/relationships/image" Target="../media/image159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330" Type="http://schemas.openxmlformats.org/officeDocument/2006/relationships/customXml" Target="../ink/ink165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351" Type="http://schemas.openxmlformats.org/officeDocument/2006/relationships/image" Target="../media/image175.png"/><Relationship Id="rId372" Type="http://schemas.openxmlformats.org/officeDocument/2006/relationships/customXml" Target="../ink/ink186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7.xml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320" Type="http://schemas.openxmlformats.org/officeDocument/2006/relationships/customXml" Target="../ink/ink160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341" Type="http://schemas.openxmlformats.org/officeDocument/2006/relationships/image" Target="../media/image170.png"/><Relationship Id="rId362" Type="http://schemas.openxmlformats.org/officeDocument/2006/relationships/customXml" Target="../ink/ink181.xml"/><Relationship Id="rId383" Type="http://schemas.openxmlformats.org/officeDocument/2006/relationships/image" Target="../media/image191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285" Type="http://schemas.openxmlformats.org/officeDocument/2006/relationships/image" Target="../media/image142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310" Type="http://schemas.openxmlformats.org/officeDocument/2006/relationships/customXml" Target="../ink/ink155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331" Type="http://schemas.openxmlformats.org/officeDocument/2006/relationships/image" Target="../media/image165.png"/><Relationship Id="rId352" Type="http://schemas.openxmlformats.org/officeDocument/2006/relationships/customXml" Target="../ink/ink176.xml"/><Relationship Id="rId373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321" Type="http://schemas.openxmlformats.org/officeDocument/2006/relationships/image" Target="../media/image160.png"/><Relationship Id="rId342" Type="http://schemas.openxmlformats.org/officeDocument/2006/relationships/customXml" Target="../ink/ink171.xml"/><Relationship Id="rId363" Type="http://schemas.openxmlformats.org/officeDocument/2006/relationships/image" Target="../media/image181.png"/><Relationship Id="rId384" Type="http://schemas.openxmlformats.org/officeDocument/2006/relationships/customXml" Target="../ink/ink192.xml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311" Type="http://schemas.openxmlformats.org/officeDocument/2006/relationships/image" Target="../media/image155.png"/><Relationship Id="rId332" Type="http://schemas.openxmlformats.org/officeDocument/2006/relationships/customXml" Target="../ink/ink166.xml"/><Relationship Id="rId353" Type="http://schemas.openxmlformats.org/officeDocument/2006/relationships/image" Target="../media/image176.png"/><Relationship Id="rId374" Type="http://schemas.openxmlformats.org/officeDocument/2006/relationships/customXml" Target="../ink/ink187.xml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276" Type="http://schemas.openxmlformats.org/officeDocument/2006/relationships/customXml" Target="../ink/ink138.xml"/><Relationship Id="rId297" Type="http://schemas.openxmlformats.org/officeDocument/2006/relationships/image" Target="../media/image148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Relationship Id="rId322" Type="http://schemas.openxmlformats.org/officeDocument/2006/relationships/customXml" Target="../ink/ink161.xml"/><Relationship Id="rId343" Type="http://schemas.openxmlformats.org/officeDocument/2006/relationships/image" Target="../media/image171.png"/><Relationship Id="rId364" Type="http://schemas.openxmlformats.org/officeDocument/2006/relationships/customXml" Target="../ink/ink182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385" Type="http://schemas.openxmlformats.org/officeDocument/2006/relationships/image" Target="../media/image192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5" Type="http://schemas.openxmlformats.org/officeDocument/2006/relationships/image" Target="../media/image122.png"/><Relationship Id="rId266" Type="http://schemas.openxmlformats.org/officeDocument/2006/relationships/customXml" Target="../ink/ink133.xml"/><Relationship Id="rId287" Type="http://schemas.openxmlformats.org/officeDocument/2006/relationships/image" Target="../media/image143.png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312" Type="http://schemas.openxmlformats.org/officeDocument/2006/relationships/customXml" Target="../ink/ink156.xml"/><Relationship Id="rId333" Type="http://schemas.openxmlformats.org/officeDocument/2006/relationships/image" Target="../media/image166.png"/><Relationship Id="rId354" Type="http://schemas.openxmlformats.org/officeDocument/2006/relationships/customXml" Target="../ink/ink177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75" Type="http://schemas.openxmlformats.org/officeDocument/2006/relationships/image" Target="../media/image187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5" Type="http://schemas.openxmlformats.org/officeDocument/2006/relationships/image" Target="../media/image117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98" Type="http://schemas.openxmlformats.org/officeDocument/2006/relationships/customXml" Target="../ink/ink149.xml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302" Type="http://schemas.openxmlformats.org/officeDocument/2006/relationships/customXml" Target="../ink/ink151.xml"/><Relationship Id="rId323" Type="http://schemas.openxmlformats.org/officeDocument/2006/relationships/image" Target="../media/image161.png"/><Relationship Id="rId344" Type="http://schemas.openxmlformats.org/officeDocument/2006/relationships/customXml" Target="../ink/ink172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365" Type="http://schemas.openxmlformats.org/officeDocument/2006/relationships/image" Target="../media/image182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2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288" Type="http://schemas.openxmlformats.org/officeDocument/2006/relationships/customXml" Target="../ink/ink144.xml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313" Type="http://schemas.openxmlformats.org/officeDocument/2006/relationships/image" Target="../media/image156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4.png"/><Relationship Id="rId334" Type="http://schemas.openxmlformats.org/officeDocument/2006/relationships/customXml" Target="../ink/ink167.xml"/><Relationship Id="rId355" Type="http://schemas.openxmlformats.org/officeDocument/2006/relationships/image" Target="../media/image177.png"/><Relationship Id="rId376" Type="http://schemas.openxmlformats.org/officeDocument/2006/relationships/customXml" Target="../ink/ink188.xml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303" Type="http://schemas.openxmlformats.org/officeDocument/2006/relationships/image" Target="../media/image151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172.png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289" Type="http://schemas.openxmlformats.org/officeDocument/2006/relationships/image" Target="../media/image144.png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258" Type="http://schemas.openxmlformats.org/officeDocument/2006/relationships/customXml" Target="../ink/ink129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62.png"/><Relationship Id="rId367" Type="http://schemas.openxmlformats.org/officeDocument/2006/relationships/image" Target="../media/image183.png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Relationship Id="rId269" Type="http://schemas.openxmlformats.org/officeDocument/2006/relationships/image" Target="../media/image134.png"/><Relationship Id="rId33" Type="http://schemas.openxmlformats.org/officeDocument/2006/relationships/image" Target="../media/image16.png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336" Type="http://schemas.openxmlformats.org/officeDocument/2006/relationships/customXml" Target="../ink/ink168.xml"/><Relationship Id="rId75" Type="http://schemas.openxmlformats.org/officeDocument/2006/relationships/image" Target="../media/image37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378" Type="http://schemas.openxmlformats.org/officeDocument/2006/relationships/customXml" Target="../ink/ink189.xml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47" Type="http://schemas.openxmlformats.org/officeDocument/2006/relationships/image" Target="../media/image173.png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75.png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316" Type="http://schemas.openxmlformats.org/officeDocument/2006/relationships/customXml" Target="../ink/ink158.xml"/><Relationship Id="rId55" Type="http://schemas.openxmlformats.org/officeDocument/2006/relationships/image" Target="../media/image27.png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358" Type="http://schemas.openxmlformats.org/officeDocument/2006/relationships/customXml" Target="../ink/ink179.xml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271" Type="http://schemas.openxmlformats.org/officeDocument/2006/relationships/image" Target="../media/image135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65.png"/><Relationship Id="rId327" Type="http://schemas.openxmlformats.org/officeDocument/2006/relationships/image" Target="../media/image163.png"/><Relationship Id="rId369" Type="http://schemas.openxmlformats.org/officeDocument/2006/relationships/image" Target="../media/image184.png"/><Relationship Id="rId173" Type="http://schemas.openxmlformats.org/officeDocument/2006/relationships/image" Target="../media/image86.png"/><Relationship Id="rId229" Type="http://schemas.openxmlformats.org/officeDocument/2006/relationships/image" Target="../media/image114.png"/><Relationship Id="rId380" Type="http://schemas.openxmlformats.org/officeDocument/2006/relationships/customXml" Target="../ink/ink190.xml"/><Relationship Id="rId240" Type="http://schemas.openxmlformats.org/officeDocument/2006/relationships/customXml" Target="../ink/ink120.xml"/><Relationship Id="rId35" Type="http://schemas.openxmlformats.org/officeDocument/2006/relationships/image" Target="../media/image17.png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38" Type="http://schemas.openxmlformats.org/officeDocument/2006/relationships/customXml" Target="../ink/ink169.xml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251" Type="http://schemas.openxmlformats.org/officeDocument/2006/relationships/image" Target="../media/image125.png"/><Relationship Id="rId46" Type="http://schemas.openxmlformats.org/officeDocument/2006/relationships/customXml" Target="../ink/ink23.xml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49" Type="http://schemas.openxmlformats.org/officeDocument/2006/relationships/image" Target="../media/image174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53" Type="http://schemas.openxmlformats.org/officeDocument/2006/relationships/image" Target="../media/image76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360" Type="http://schemas.openxmlformats.org/officeDocument/2006/relationships/customXml" Target="../ink/ink180.xml"/><Relationship Id="rId220" Type="http://schemas.openxmlformats.org/officeDocument/2006/relationships/customXml" Target="../ink/ink110.xml"/><Relationship Id="rId15" Type="http://schemas.openxmlformats.org/officeDocument/2006/relationships/image" Target="../media/image7.png"/><Relationship Id="rId57" Type="http://schemas.openxmlformats.org/officeDocument/2006/relationships/image" Target="../media/image28.png"/><Relationship Id="rId262" Type="http://schemas.openxmlformats.org/officeDocument/2006/relationships/customXml" Target="../ink/ink131.xml"/><Relationship Id="rId318" Type="http://schemas.openxmlformats.org/officeDocument/2006/relationships/customXml" Target="../ink/ink159.xml"/><Relationship Id="rId99" Type="http://schemas.openxmlformats.org/officeDocument/2006/relationships/image" Target="../media/image49.png"/><Relationship Id="rId122" Type="http://schemas.openxmlformats.org/officeDocument/2006/relationships/customXml" Target="../ink/ink61.xml"/><Relationship Id="rId164" Type="http://schemas.openxmlformats.org/officeDocument/2006/relationships/customXml" Target="../ink/ink82.xml"/><Relationship Id="rId371" Type="http://schemas.openxmlformats.org/officeDocument/2006/relationships/image" Target="../media/image185.png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73" Type="http://schemas.openxmlformats.org/officeDocument/2006/relationships/image" Target="../media/image136.png"/><Relationship Id="rId329" Type="http://schemas.openxmlformats.org/officeDocument/2006/relationships/image" Target="../media/image164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62.png"/><Relationship Id="rId299" Type="http://schemas.openxmlformats.org/officeDocument/2006/relationships/customXml" Target="../ink/ink2789.xml"/><Relationship Id="rId21" Type="http://schemas.openxmlformats.org/officeDocument/2006/relationships/image" Target="../media/image2514.png"/><Relationship Id="rId63" Type="http://schemas.openxmlformats.org/officeDocument/2006/relationships/image" Target="../media/image2535.png"/><Relationship Id="rId159" Type="http://schemas.openxmlformats.org/officeDocument/2006/relationships/image" Target="../media/image2583.png"/><Relationship Id="rId324" Type="http://schemas.openxmlformats.org/officeDocument/2006/relationships/image" Target="../media/image2665.png"/><Relationship Id="rId366" Type="http://schemas.openxmlformats.org/officeDocument/2006/relationships/image" Target="../media/image2686.png"/><Relationship Id="rId170" Type="http://schemas.openxmlformats.org/officeDocument/2006/relationships/customXml" Target="../ink/ink2724.xml"/><Relationship Id="rId226" Type="http://schemas.openxmlformats.org/officeDocument/2006/relationships/customXml" Target="../ink/ink2752.xml"/><Relationship Id="rId433" Type="http://schemas.openxmlformats.org/officeDocument/2006/relationships/customXml" Target="../ink/ink2856.xml"/><Relationship Id="rId268" Type="http://schemas.openxmlformats.org/officeDocument/2006/relationships/customXml" Target="../ink/ink2773.xml"/><Relationship Id="rId32" Type="http://schemas.openxmlformats.org/officeDocument/2006/relationships/customXml" Target="../ink/ink2655.xml"/><Relationship Id="rId74" Type="http://schemas.openxmlformats.org/officeDocument/2006/relationships/customXml" Target="../ink/ink2676.xml"/><Relationship Id="rId128" Type="http://schemas.openxmlformats.org/officeDocument/2006/relationships/customXml" Target="../ink/ink2703.xml"/><Relationship Id="rId335" Type="http://schemas.openxmlformats.org/officeDocument/2006/relationships/customXml" Target="../ink/ink2807.xml"/><Relationship Id="rId377" Type="http://schemas.openxmlformats.org/officeDocument/2006/relationships/customXml" Target="../ink/ink2828.xml"/><Relationship Id="rId5" Type="http://schemas.openxmlformats.org/officeDocument/2006/relationships/image" Target="../media/image2506.png"/><Relationship Id="rId181" Type="http://schemas.openxmlformats.org/officeDocument/2006/relationships/image" Target="../media/image2594.png"/><Relationship Id="rId237" Type="http://schemas.openxmlformats.org/officeDocument/2006/relationships/image" Target="../media/image2622.png"/><Relationship Id="rId402" Type="http://schemas.openxmlformats.org/officeDocument/2006/relationships/image" Target="../media/image2704.png"/><Relationship Id="rId279" Type="http://schemas.openxmlformats.org/officeDocument/2006/relationships/image" Target="../media/image2643.png"/><Relationship Id="rId444" Type="http://schemas.openxmlformats.org/officeDocument/2006/relationships/image" Target="../media/image2725.png"/><Relationship Id="rId43" Type="http://schemas.openxmlformats.org/officeDocument/2006/relationships/image" Target="../media/image2525.png"/><Relationship Id="rId139" Type="http://schemas.openxmlformats.org/officeDocument/2006/relationships/image" Target="../media/image2573.png"/><Relationship Id="rId290" Type="http://schemas.openxmlformats.org/officeDocument/2006/relationships/customXml" Target="../ink/ink2784.xml"/><Relationship Id="rId304" Type="http://schemas.openxmlformats.org/officeDocument/2006/relationships/image" Target="../media/image2655.png"/><Relationship Id="rId346" Type="http://schemas.openxmlformats.org/officeDocument/2006/relationships/image" Target="../media/image2676.png"/><Relationship Id="rId388" Type="http://schemas.openxmlformats.org/officeDocument/2006/relationships/image" Target="../media/image2697.png"/><Relationship Id="rId85" Type="http://schemas.openxmlformats.org/officeDocument/2006/relationships/image" Target="../media/image2546.png"/><Relationship Id="rId150" Type="http://schemas.openxmlformats.org/officeDocument/2006/relationships/customXml" Target="../ink/ink2714.xml"/><Relationship Id="rId192" Type="http://schemas.openxmlformats.org/officeDocument/2006/relationships/customXml" Target="../ink/ink2735.xml"/><Relationship Id="rId206" Type="http://schemas.openxmlformats.org/officeDocument/2006/relationships/customXml" Target="../ink/ink2742.xml"/><Relationship Id="rId413" Type="http://schemas.openxmlformats.org/officeDocument/2006/relationships/customXml" Target="../ink/ink2846.xml"/><Relationship Id="rId248" Type="http://schemas.openxmlformats.org/officeDocument/2006/relationships/customXml" Target="../ink/ink2763.xml"/><Relationship Id="rId455" Type="http://schemas.openxmlformats.org/officeDocument/2006/relationships/customXml" Target="../ink/ink2867.xml"/><Relationship Id="rId12" Type="http://schemas.openxmlformats.org/officeDocument/2006/relationships/customXml" Target="../ink/ink2645.xml"/><Relationship Id="rId108" Type="http://schemas.openxmlformats.org/officeDocument/2006/relationships/customXml" Target="../ink/ink2693.xml"/><Relationship Id="rId315" Type="http://schemas.openxmlformats.org/officeDocument/2006/relationships/customXml" Target="../ink/ink2797.xml"/><Relationship Id="rId357" Type="http://schemas.openxmlformats.org/officeDocument/2006/relationships/customXml" Target="../ink/ink2818.xml"/><Relationship Id="rId54" Type="http://schemas.openxmlformats.org/officeDocument/2006/relationships/customXml" Target="../ink/ink2666.xml"/><Relationship Id="rId96" Type="http://schemas.openxmlformats.org/officeDocument/2006/relationships/customXml" Target="../ink/ink2687.xml"/><Relationship Id="rId161" Type="http://schemas.openxmlformats.org/officeDocument/2006/relationships/image" Target="../media/image2584.png"/><Relationship Id="rId217" Type="http://schemas.openxmlformats.org/officeDocument/2006/relationships/image" Target="../media/image2612.png"/><Relationship Id="rId399" Type="http://schemas.openxmlformats.org/officeDocument/2006/relationships/customXml" Target="../ink/ink2839.xml"/><Relationship Id="rId259" Type="http://schemas.openxmlformats.org/officeDocument/2006/relationships/image" Target="../media/image2633.png"/><Relationship Id="rId424" Type="http://schemas.openxmlformats.org/officeDocument/2006/relationships/image" Target="../media/image2715.png"/><Relationship Id="rId466" Type="http://schemas.openxmlformats.org/officeDocument/2006/relationships/image" Target="../media/image2736.png"/><Relationship Id="rId23" Type="http://schemas.openxmlformats.org/officeDocument/2006/relationships/image" Target="../media/image2515.png"/><Relationship Id="rId119" Type="http://schemas.openxmlformats.org/officeDocument/2006/relationships/image" Target="../media/image2563.png"/><Relationship Id="rId270" Type="http://schemas.openxmlformats.org/officeDocument/2006/relationships/customXml" Target="../ink/ink2774.xml"/><Relationship Id="rId326" Type="http://schemas.openxmlformats.org/officeDocument/2006/relationships/image" Target="../media/image2666.png"/><Relationship Id="rId65" Type="http://schemas.openxmlformats.org/officeDocument/2006/relationships/image" Target="../media/image2536.png"/><Relationship Id="rId130" Type="http://schemas.openxmlformats.org/officeDocument/2006/relationships/customXml" Target="../ink/ink2704.xml"/><Relationship Id="rId368" Type="http://schemas.openxmlformats.org/officeDocument/2006/relationships/image" Target="../media/image2687.png"/><Relationship Id="rId172" Type="http://schemas.openxmlformats.org/officeDocument/2006/relationships/customXml" Target="../ink/ink2725.xml"/><Relationship Id="rId228" Type="http://schemas.openxmlformats.org/officeDocument/2006/relationships/customXml" Target="../ink/ink2753.xml"/><Relationship Id="rId435" Type="http://schemas.openxmlformats.org/officeDocument/2006/relationships/customXml" Target="../ink/ink2857.xml"/><Relationship Id="rId281" Type="http://schemas.openxmlformats.org/officeDocument/2006/relationships/image" Target="../media/image2644.png"/><Relationship Id="rId337" Type="http://schemas.openxmlformats.org/officeDocument/2006/relationships/customXml" Target="../ink/ink2808.xml"/><Relationship Id="rId34" Type="http://schemas.openxmlformats.org/officeDocument/2006/relationships/customXml" Target="../ink/ink2656.xml"/><Relationship Id="rId76" Type="http://schemas.openxmlformats.org/officeDocument/2006/relationships/customXml" Target="../ink/ink2677.xml"/><Relationship Id="rId141" Type="http://schemas.openxmlformats.org/officeDocument/2006/relationships/image" Target="../media/image2574.png"/><Relationship Id="rId379" Type="http://schemas.openxmlformats.org/officeDocument/2006/relationships/customXml" Target="../ink/ink2829.xml"/><Relationship Id="rId7" Type="http://schemas.openxmlformats.org/officeDocument/2006/relationships/image" Target="../media/image2507.png"/><Relationship Id="rId183" Type="http://schemas.openxmlformats.org/officeDocument/2006/relationships/image" Target="../media/image2595.png"/><Relationship Id="rId239" Type="http://schemas.openxmlformats.org/officeDocument/2006/relationships/image" Target="../media/image2623.png"/><Relationship Id="rId390" Type="http://schemas.openxmlformats.org/officeDocument/2006/relationships/image" Target="../media/image2698.png"/><Relationship Id="rId404" Type="http://schemas.openxmlformats.org/officeDocument/2006/relationships/image" Target="../media/image2705.png"/><Relationship Id="rId446" Type="http://schemas.openxmlformats.org/officeDocument/2006/relationships/image" Target="../media/image2726.png"/><Relationship Id="rId250" Type="http://schemas.openxmlformats.org/officeDocument/2006/relationships/customXml" Target="../ink/ink2764.xml"/><Relationship Id="rId292" Type="http://schemas.openxmlformats.org/officeDocument/2006/relationships/customXml" Target="../ink/ink2785.xml"/><Relationship Id="rId306" Type="http://schemas.openxmlformats.org/officeDocument/2006/relationships/image" Target="../media/image2656.png"/><Relationship Id="rId45" Type="http://schemas.openxmlformats.org/officeDocument/2006/relationships/image" Target="../media/image2526.png"/><Relationship Id="rId87" Type="http://schemas.openxmlformats.org/officeDocument/2006/relationships/image" Target="../media/image2547.png"/><Relationship Id="rId110" Type="http://schemas.openxmlformats.org/officeDocument/2006/relationships/customXml" Target="../ink/ink2694.xml"/><Relationship Id="rId348" Type="http://schemas.openxmlformats.org/officeDocument/2006/relationships/image" Target="../media/image2677.png"/><Relationship Id="rId152" Type="http://schemas.openxmlformats.org/officeDocument/2006/relationships/customXml" Target="../ink/ink2715.xml"/><Relationship Id="rId194" Type="http://schemas.openxmlformats.org/officeDocument/2006/relationships/customXml" Target="../ink/ink2736.xml"/><Relationship Id="rId208" Type="http://schemas.openxmlformats.org/officeDocument/2006/relationships/customXml" Target="../ink/ink2743.xml"/><Relationship Id="rId415" Type="http://schemas.openxmlformats.org/officeDocument/2006/relationships/customXml" Target="../ink/ink2847.xml"/><Relationship Id="rId457" Type="http://schemas.openxmlformats.org/officeDocument/2006/relationships/customXml" Target="../ink/ink2868.xml"/><Relationship Id="rId261" Type="http://schemas.openxmlformats.org/officeDocument/2006/relationships/image" Target="../media/image2634.png"/><Relationship Id="rId14" Type="http://schemas.openxmlformats.org/officeDocument/2006/relationships/customXml" Target="../ink/ink2646.xml"/><Relationship Id="rId56" Type="http://schemas.openxmlformats.org/officeDocument/2006/relationships/customXml" Target="../ink/ink2667.xml"/><Relationship Id="rId317" Type="http://schemas.openxmlformats.org/officeDocument/2006/relationships/customXml" Target="../ink/ink2798.xml"/><Relationship Id="rId359" Type="http://schemas.openxmlformats.org/officeDocument/2006/relationships/customXml" Target="../ink/ink2819.xml"/><Relationship Id="rId98" Type="http://schemas.openxmlformats.org/officeDocument/2006/relationships/customXml" Target="../ink/ink2688.xml"/><Relationship Id="rId121" Type="http://schemas.openxmlformats.org/officeDocument/2006/relationships/image" Target="../media/image2564.png"/><Relationship Id="rId163" Type="http://schemas.openxmlformats.org/officeDocument/2006/relationships/image" Target="../media/image2585.png"/><Relationship Id="rId219" Type="http://schemas.openxmlformats.org/officeDocument/2006/relationships/image" Target="../media/image2613.png"/><Relationship Id="rId370" Type="http://schemas.openxmlformats.org/officeDocument/2006/relationships/image" Target="../media/image2688.png"/><Relationship Id="rId426" Type="http://schemas.openxmlformats.org/officeDocument/2006/relationships/image" Target="../media/image2716.png"/><Relationship Id="rId230" Type="http://schemas.openxmlformats.org/officeDocument/2006/relationships/customXml" Target="../ink/ink2754.xml"/><Relationship Id="rId468" Type="http://schemas.openxmlformats.org/officeDocument/2006/relationships/image" Target="../media/image2737.png"/><Relationship Id="rId25" Type="http://schemas.openxmlformats.org/officeDocument/2006/relationships/image" Target="../media/image2516.png"/><Relationship Id="rId67" Type="http://schemas.openxmlformats.org/officeDocument/2006/relationships/image" Target="../media/image2537.png"/><Relationship Id="rId272" Type="http://schemas.openxmlformats.org/officeDocument/2006/relationships/customXml" Target="../ink/ink2775.xml"/><Relationship Id="rId328" Type="http://schemas.openxmlformats.org/officeDocument/2006/relationships/image" Target="../media/image2667.png"/><Relationship Id="rId132" Type="http://schemas.openxmlformats.org/officeDocument/2006/relationships/customXml" Target="../ink/ink2705.xml"/><Relationship Id="rId174" Type="http://schemas.openxmlformats.org/officeDocument/2006/relationships/customXml" Target="../ink/ink2726.xml"/><Relationship Id="rId381" Type="http://schemas.openxmlformats.org/officeDocument/2006/relationships/customXml" Target="../ink/ink2830.xml"/><Relationship Id="rId241" Type="http://schemas.openxmlformats.org/officeDocument/2006/relationships/image" Target="../media/image2624.png"/><Relationship Id="rId437" Type="http://schemas.openxmlformats.org/officeDocument/2006/relationships/customXml" Target="../ink/ink2858.xml"/><Relationship Id="rId36" Type="http://schemas.openxmlformats.org/officeDocument/2006/relationships/customXml" Target="../ink/ink2657.xml"/><Relationship Id="rId283" Type="http://schemas.openxmlformats.org/officeDocument/2006/relationships/image" Target="../media/image2645.png"/><Relationship Id="rId339" Type="http://schemas.openxmlformats.org/officeDocument/2006/relationships/customXml" Target="../ink/ink2809.xml"/><Relationship Id="rId78" Type="http://schemas.openxmlformats.org/officeDocument/2006/relationships/customXml" Target="../ink/ink2678.xml"/><Relationship Id="rId101" Type="http://schemas.openxmlformats.org/officeDocument/2006/relationships/image" Target="../media/image2554.png"/><Relationship Id="rId143" Type="http://schemas.openxmlformats.org/officeDocument/2006/relationships/image" Target="../media/image2575.png"/><Relationship Id="rId185" Type="http://schemas.openxmlformats.org/officeDocument/2006/relationships/image" Target="../media/image2596.png"/><Relationship Id="rId350" Type="http://schemas.openxmlformats.org/officeDocument/2006/relationships/image" Target="../media/image2678.png"/><Relationship Id="rId406" Type="http://schemas.openxmlformats.org/officeDocument/2006/relationships/image" Target="../media/image2706.png"/><Relationship Id="rId9" Type="http://schemas.openxmlformats.org/officeDocument/2006/relationships/image" Target="../media/image2508.png"/><Relationship Id="rId210" Type="http://schemas.openxmlformats.org/officeDocument/2006/relationships/customXml" Target="../ink/ink2744.xml"/><Relationship Id="rId392" Type="http://schemas.openxmlformats.org/officeDocument/2006/relationships/image" Target="../media/image2699.png"/><Relationship Id="rId448" Type="http://schemas.openxmlformats.org/officeDocument/2006/relationships/image" Target="../media/image2727.png"/><Relationship Id="rId252" Type="http://schemas.openxmlformats.org/officeDocument/2006/relationships/customXml" Target="../ink/ink2765.xml"/><Relationship Id="rId294" Type="http://schemas.openxmlformats.org/officeDocument/2006/relationships/image" Target="../media/image2650.png"/><Relationship Id="rId308" Type="http://schemas.openxmlformats.org/officeDocument/2006/relationships/image" Target="../media/image2657.png"/><Relationship Id="rId47" Type="http://schemas.openxmlformats.org/officeDocument/2006/relationships/image" Target="../media/image2527.png"/><Relationship Id="rId89" Type="http://schemas.openxmlformats.org/officeDocument/2006/relationships/image" Target="../media/image2548.png"/><Relationship Id="rId112" Type="http://schemas.openxmlformats.org/officeDocument/2006/relationships/customXml" Target="../ink/ink2695.xml"/><Relationship Id="rId154" Type="http://schemas.openxmlformats.org/officeDocument/2006/relationships/customXml" Target="../ink/ink2716.xml"/><Relationship Id="rId361" Type="http://schemas.openxmlformats.org/officeDocument/2006/relationships/customXml" Target="../ink/ink2820.xml"/><Relationship Id="rId196" Type="http://schemas.openxmlformats.org/officeDocument/2006/relationships/customXml" Target="../ink/ink2737.xml"/><Relationship Id="rId417" Type="http://schemas.openxmlformats.org/officeDocument/2006/relationships/customXml" Target="../ink/ink2848.xml"/><Relationship Id="rId459" Type="http://schemas.openxmlformats.org/officeDocument/2006/relationships/customXml" Target="../ink/ink2869.xml"/><Relationship Id="rId16" Type="http://schemas.openxmlformats.org/officeDocument/2006/relationships/customXml" Target="../ink/ink2647.xml"/><Relationship Id="rId221" Type="http://schemas.openxmlformats.org/officeDocument/2006/relationships/image" Target="../media/image2614.png"/><Relationship Id="rId263" Type="http://schemas.openxmlformats.org/officeDocument/2006/relationships/image" Target="../media/image2635.png"/><Relationship Id="rId319" Type="http://schemas.openxmlformats.org/officeDocument/2006/relationships/customXml" Target="../ink/ink2799.xml"/><Relationship Id="rId58" Type="http://schemas.openxmlformats.org/officeDocument/2006/relationships/customXml" Target="../ink/ink2668.xml"/><Relationship Id="rId123" Type="http://schemas.openxmlformats.org/officeDocument/2006/relationships/image" Target="../media/image2565.png"/><Relationship Id="rId330" Type="http://schemas.openxmlformats.org/officeDocument/2006/relationships/image" Target="../media/image2668.png"/><Relationship Id="rId165" Type="http://schemas.openxmlformats.org/officeDocument/2006/relationships/image" Target="../media/image2586.png"/><Relationship Id="rId372" Type="http://schemas.openxmlformats.org/officeDocument/2006/relationships/image" Target="../media/image2689.png"/><Relationship Id="rId428" Type="http://schemas.openxmlformats.org/officeDocument/2006/relationships/image" Target="../media/image2717.png"/><Relationship Id="rId232" Type="http://schemas.openxmlformats.org/officeDocument/2006/relationships/customXml" Target="../ink/ink2755.xml"/><Relationship Id="rId274" Type="http://schemas.openxmlformats.org/officeDocument/2006/relationships/customXml" Target="../ink/ink2776.xml"/><Relationship Id="rId27" Type="http://schemas.openxmlformats.org/officeDocument/2006/relationships/image" Target="../media/image2517.png"/><Relationship Id="rId69" Type="http://schemas.openxmlformats.org/officeDocument/2006/relationships/image" Target="../media/image2538.png"/><Relationship Id="rId134" Type="http://schemas.openxmlformats.org/officeDocument/2006/relationships/customXml" Target="../ink/ink2706.xml"/><Relationship Id="rId80" Type="http://schemas.openxmlformats.org/officeDocument/2006/relationships/customXml" Target="../ink/ink2679.xml"/><Relationship Id="rId176" Type="http://schemas.openxmlformats.org/officeDocument/2006/relationships/customXml" Target="../ink/ink2727.xml"/><Relationship Id="rId341" Type="http://schemas.openxmlformats.org/officeDocument/2006/relationships/customXml" Target="../ink/ink2810.xml"/><Relationship Id="rId383" Type="http://schemas.openxmlformats.org/officeDocument/2006/relationships/customXml" Target="../ink/ink2831.xml"/><Relationship Id="rId439" Type="http://schemas.openxmlformats.org/officeDocument/2006/relationships/customXml" Target="../ink/ink2859.xml"/><Relationship Id="rId201" Type="http://schemas.openxmlformats.org/officeDocument/2006/relationships/image" Target="../media/image2604.png"/><Relationship Id="rId243" Type="http://schemas.openxmlformats.org/officeDocument/2006/relationships/image" Target="../media/image2625.png"/><Relationship Id="rId285" Type="http://schemas.openxmlformats.org/officeDocument/2006/relationships/image" Target="../media/image2646.png"/><Relationship Id="rId450" Type="http://schemas.openxmlformats.org/officeDocument/2006/relationships/image" Target="../media/image2728.png"/><Relationship Id="rId38" Type="http://schemas.openxmlformats.org/officeDocument/2006/relationships/customXml" Target="../ink/ink2658.xml"/><Relationship Id="rId103" Type="http://schemas.openxmlformats.org/officeDocument/2006/relationships/image" Target="../media/image2555.png"/><Relationship Id="rId310" Type="http://schemas.openxmlformats.org/officeDocument/2006/relationships/image" Target="../media/image2658.png"/><Relationship Id="rId91" Type="http://schemas.openxmlformats.org/officeDocument/2006/relationships/image" Target="../media/image2549.png"/><Relationship Id="rId145" Type="http://schemas.openxmlformats.org/officeDocument/2006/relationships/image" Target="../media/image2576.png"/><Relationship Id="rId187" Type="http://schemas.openxmlformats.org/officeDocument/2006/relationships/image" Target="../media/image2597.png"/><Relationship Id="rId352" Type="http://schemas.openxmlformats.org/officeDocument/2006/relationships/image" Target="../media/image2679.png"/><Relationship Id="rId394" Type="http://schemas.openxmlformats.org/officeDocument/2006/relationships/image" Target="../media/image2700.png"/><Relationship Id="rId408" Type="http://schemas.openxmlformats.org/officeDocument/2006/relationships/image" Target="../media/image2707.png"/><Relationship Id="rId212" Type="http://schemas.openxmlformats.org/officeDocument/2006/relationships/customXml" Target="../ink/ink2745.xml"/><Relationship Id="rId254" Type="http://schemas.openxmlformats.org/officeDocument/2006/relationships/customXml" Target="../ink/ink2766.xml"/><Relationship Id="rId49" Type="http://schemas.openxmlformats.org/officeDocument/2006/relationships/image" Target="../media/image2528.png"/><Relationship Id="rId114" Type="http://schemas.openxmlformats.org/officeDocument/2006/relationships/customXml" Target="../ink/ink2696.xml"/><Relationship Id="rId296" Type="http://schemas.openxmlformats.org/officeDocument/2006/relationships/image" Target="../media/image2651.png"/><Relationship Id="rId461" Type="http://schemas.openxmlformats.org/officeDocument/2006/relationships/customXml" Target="../ink/ink2870.xml"/><Relationship Id="rId60" Type="http://schemas.openxmlformats.org/officeDocument/2006/relationships/customXml" Target="../ink/ink2669.xml"/><Relationship Id="rId156" Type="http://schemas.openxmlformats.org/officeDocument/2006/relationships/customXml" Target="../ink/ink2717.xml"/><Relationship Id="rId198" Type="http://schemas.openxmlformats.org/officeDocument/2006/relationships/customXml" Target="../ink/ink2738.xml"/><Relationship Id="rId321" Type="http://schemas.openxmlformats.org/officeDocument/2006/relationships/customXml" Target="../ink/ink2800.xml"/><Relationship Id="rId363" Type="http://schemas.openxmlformats.org/officeDocument/2006/relationships/customXml" Target="../ink/ink2821.xml"/><Relationship Id="rId419" Type="http://schemas.openxmlformats.org/officeDocument/2006/relationships/customXml" Target="../ink/ink2849.xml"/><Relationship Id="rId223" Type="http://schemas.openxmlformats.org/officeDocument/2006/relationships/image" Target="../media/image2615.png"/><Relationship Id="rId430" Type="http://schemas.openxmlformats.org/officeDocument/2006/relationships/image" Target="../media/image2718.png"/><Relationship Id="rId18" Type="http://schemas.openxmlformats.org/officeDocument/2006/relationships/customXml" Target="../ink/ink2648.xml"/><Relationship Id="rId265" Type="http://schemas.openxmlformats.org/officeDocument/2006/relationships/image" Target="../media/image2636.png"/><Relationship Id="rId125" Type="http://schemas.openxmlformats.org/officeDocument/2006/relationships/image" Target="../media/image2566.png"/><Relationship Id="rId167" Type="http://schemas.openxmlformats.org/officeDocument/2006/relationships/image" Target="../media/image2587.png"/><Relationship Id="rId332" Type="http://schemas.openxmlformats.org/officeDocument/2006/relationships/image" Target="../media/image2669.png"/><Relationship Id="rId374" Type="http://schemas.openxmlformats.org/officeDocument/2006/relationships/image" Target="../media/image2690.png"/><Relationship Id="rId71" Type="http://schemas.openxmlformats.org/officeDocument/2006/relationships/image" Target="../media/image2539.png"/><Relationship Id="rId234" Type="http://schemas.openxmlformats.org/officeDocument/2006/relationships/customXml" Target="../ink/ink2756.xml"/><Relationship Id="rId2" Type="http://schemas.openxmlformats.org/officeDocument/2006/relationships/customXml" Target="../ink/ink2640.xml"/><Relationship Id="rId29" Type="http://schemas.openxmlformats.org/officeDocument/2006/relationships/image" Target="../media/image2518.png"/><Relationship Id="rId276" Type="http://schemas.openxmlformats.org/officeDocument/2006/relationships/customXml" Target="../ink/ink2777.xml"/><Relationship Id="rId441" Type="http://schemas.openxmlformats.org/officeDocument/2006/relationships/customXml" Target="../ink/ink2860.xml"/><Relationship Id="rId40" Type="http://schemas.openxmlformats.org/officeDocument/2006/relationships/customXml" Target="../ink/ink2659.xml"/><Relationship Id="rId136" Type="http://schemas.openxmlformats.org/officeDocument/2006/relationships/customXml" Target="../ink/ink2707.xml"/><Relationship Id="rId178" Type="http://schemas.openxmlformats.org/officeDocument/2006/relationships/customXml" Target="../ink/ink2728.xml"/><Relationship Id="rId301" Type="http://schemas.openxmlformats.org/officeDocument/2006/relationships/customXml" Target="../ink/ink2790.xml"/><Relationship Id="rId343" Type="http://schemas.openxmlformats.org/officeDocument/2006/relationships/customXml" Target="../ink/ink2811.xml"/><Relationship Id="rId61" Type="http://schemas.openxmlformats.org/officeDocument/2006/relationships/image" Target="../media/image2534.png"/><Relationship Id="rId82" Type="http://schemas.openxmlformats.org/officeDocument/2006/relationships/customXml" Target="../ink/ink2680.xml"/><Relationship Id="rId199" Type="http://schemas.openxmlformats.org/officeDocument/2006/relationships/image" Target="../media/image2603.png"/><Relationship Id="rId203" Type="http://schemas.openxmlformats.org/officeDocument/2006/relationships/image" Target="../media/image2605.png"/><Relationship Id="rId385" Type="http://schemas.openxmlformats.org/officeDocument/2006/relationships/customXml" Target="../ink/ink2832.xml"/><Relationship Id="rId19" Type="http://schemas.openxmlformats.org/officeDocument/2006/relationships/image" Target="../media/image2513.png"/><Relationship Id="rId224" Type="http://schemas.openxmlformats.org/officeDocument/2006/relationships/customXml" Target="../ink/ink2751.xml"/><Relationship Id="rId245" Type="http://schemas.openxmlformats.org/officeDocument/2006/relationships/image" Target="../media/image2626.png"/><Relationship Id="rId266" Type="http://schemas.openxmlformats.org/officeDocument/2006/relationships/customXml" Target="../ink/ink2772.xml"/><Relationship Id="rId287" Type="http://schemas.openxmlformats.org/officeDocument/2006/relationships/image" Target="../media/image2647.png"/><Relationship Id="rId410" Type="http://schemas.openxmlformats.org/officeDocument/2006/relationships/image" Target="../media/image2708.png"/><Relationship Id="rId431" Type="http://schemas.openxmlformats.org/officeDocument/2006/relationships/customXml" Target="../ink/ink2855.xml"/><Relationship Id="rId452" Type="http://schemas.openxmlformats.org/officeDocument/2006/relationships/image" Target="../media/image2729.png"/><Relationship Id="rId30" Type="http://schemas.openxmlformats.org/officeDocument/2006/relationships/customXml" Target="../ink/ink2654.xml"/><Relationship Id="rId105" Type="http://schemas.openxmlformats.org/officeDocument/2006/relationships/image" Target="../media/image2556.png"/><Relationship Id="rId126" Type="http://schemas.openxmlformats.org/officeDocument/2006/relationships/customXml" Target="../ink/ink2702.xml"/><Relationship Id="rId147" Type="http://schemas.openxmlformats.org/officeDocument/2006/relationships/image" Target="../media/image2577.png"/><Relationship Id="rId168" Type="http://schemas.openxmlformats.org/officeDocument/2006/relationships/customXml" Target="../ink/ink2723.xml"/><Relationship Id="rId312" Type="http://schemas.openxmlformats.org/officeDocument/2006/relationships/image" Target="../media/image2659.png"/><Relationship Id="rId333" Type="http://schemas.openxmlformats.org/officeDocument/2006/relationships/customXml" Target="../ink/ink2806.xml"/><Relationship Id="rId354" Type="http://schemas.openxmlformats.org/officeDocument/2006/relationships/image" Target="../media/image2680.png"/><Relationship Id="rId51" Type="http://schemas.openxmlformats.org/officeDocument/2006/relationships/image" Target="../media/image2529.png"/><Relationship Id="rId72" Type="http://schemas.openxmlformats.org/officeDocument/2006/relationships/customXml" Target="../ink/ink2675.xml"/><Relationship Id="rId93" Type="http://schemas.openxmlformats.org/officeDocument/2006/relationships/image" Target="../media/image2550.png"/><Relationship Id="rId189" Type="http://schemas.openxmlformats.org/officeDocument/2006/relationships/image" Target="../media/image2598.png"/><Relationship Id="rId375" Type="http://schemas.openxmlformats.org/officeDocument/2006/relationships/customXml" Target="../ink/ink2827.xml"/><Relationship Id="rId396" Type="http://schemas.openxmlformats.org/officeDocument/2006/relationships/image" Target="../media/image2701.png"/><Relationship Id="rId3" Type="http://schemas.openxmlformats.org/officeDocument/2006/relationships/image" Target="../media/image2505.png"/><Relationship Id="rId214" Type="http://schemas.openxmlformats.org/officeDocument/2006/relationships/customXml" Target="../ink/ink2746.xml"/><Relationship Id="rId235" Type="http://schemas.openxmlformats.org/officeDocument/2006/relationships/image" Target="../media/image2621.png"/><Relationship Id="rId256" Type="http://schemas.openxmlformats.org/officeDocument/2006/relationships/customXml" Target="../ink/ink2767.xml"/><Relationship Id="rId277" Type="http://schemas.openxmlformats.org/officeDocument/2006/relationships/image" Target="../media/image2642.png"/><Relationship Id="rId298" Type="http://schemas.openxmlformats.org/officeDocument/2006/relationships/image" Target="../media/image2652.png"/><Relationship Id="rId400" Type="http://schemas.openxmlformats.org/officeDocument/2006/relationships/image" Target="../media/image2703.png"/><Relationship Id="rId421" Type="http://schemas.openxmlformats.org/officeDocument/2006/relationships/customXml" Target="../ink/ink2850.xml"/><Relationship Id="rId442" Type="http://schemas.openxmlformats.org/officeDocument/2006/relationships/image" Target="../media/image2724.png"/><Relationship Id="rId463" Type="http://schemas.openxmlformats.org/officeDocument/2006/relationships/customXml" Target="../ink/ink2871.xml"/><Relationship Id="rId116" Type="http://schemas.openxmlformats.org/officeDocument/2006/relationships/customXml" Target="../ink/ink2697.xml"/><Relationship Id="rId137" Type="http://schemas.openxmlformats.org/officeDocument/2006/relationships/image" Target="../media/image2572.png"/><Relationship Id="rId158" Type="http://schemas.openxmlformats.org/officeDocument/2006/relationships/customXml" Target="../ink/ink2718.xml"/><Relationship Id="rId302" Type="http://schemas.openxmlformats.org/officeDocument/2006/relationships/image" Target="../media/image2654.png"/><Relationship Id="rId323" Type="http://schemas.openxmlformats.org/officeDocument/2006/relationships/customXml" Target="../ink/ink2801.xml"/><Relationship Id="rId344" Type="http://schemas.openxmlformats.org/officeDocument/2006/relationships/image" Target="../media/image2675.png"/><Relationship Id="rId20" Type="http://schemas.openxmlformats.org/officeDocument/2006/relationships/customXml" Target="../ink/ink2649.xml"/><Relationship Id="rId41" Type="http://schemas.openxmlformats.org/officeDocument/2006/relationships/image" Target="../media/image2524.png"/><Relationship Id="rId62" Type="http://schemas.openxmlformats.org/officeDocument/2006/relationships/customXml" Target="../ink/ink2670.xml"/><Relationship Id="rId83" Type="http://schemas.openxmlformats.org/officeDocument/2006/relationships/image" Target="../media/image2545.png"/><Relationship Id="rId179" Type="http://schemas.openxmlformats.org/officeDocument/2006/relationships/image" Target="../media/image2593.png"/><Relationship Id="rId365" Type="http://schemas.openxmlformats.org/officeDocument/2006/relationships/customXml" Target="../ink/ink2822.xml"/><Relationship Id="rId386" Type="http://schemas.openxmlformats.org/officeDocument/2006/relationships/image" Target="../media/image2696.png"/><Relationship Id="rId190" Type="http://schemas.openxmlformats.org/officeDocument/2006/relationships/customXml" Target="../ink/ink2734.xml"/><Relationship Id="rId204" Type="http://schemas.openxmlformats.org/officeDocument/2006/relationships/customXml" Target="../ink/ink2741.xml"/><Relationship Id="rId225" Type="http://schemas.openxmlformats.org/officeDocument/2006/relationships/image" Target="../media/image2616.png"/><Relationship Id="rId246" Type="http://schemas.openxmlformats.org/officeDocument/2006/relationships/customXml" Target="../ink/ink2762.xml"/><Relationship Id="rId267" Type="http://schemas.openxmlformats.org/officeDocument/2006/relationships/image" Target="../media/image2637.png"/><Relationship Id="rId288" Type="http://schemas.openxmlformats.org/officeDocument/2006/relationships/customXml" Target="../ink/ink2783.xml"/><Relationship Id="rId411" Type="http://schemas.openxmlformats.org/officeDocument/2006/relationships/customXml" Target="../ink/ink2845.xml"/><Relationship Id="rId432" Type="http://schemas.openxmlformats.org/officeDocument/2006/relationships/image" Target="../media/image2719.png"/><Relationship Id="rId453" Type="http://schemas.openxmlformats.org/officeDocument/2006/relationships/customXml" Target="../ink/ink2866.xml"/><Relationship Id="rId106" Type="http://schemas.openxmlformats.org/officeDocument/2006/relationships/customXml" Target="../ink/ink2692.xml"/><Relationship Id="rId127" Type="http://schemas.openxmlformats.org/officeDocument/2006/relationships/image" Target="../media/image2567.png"/><Relationship Id="rId313" Type="http://schemas.openxmlformats.org/officeDocument/2006/relationships/customXml" Target="../ink/ink2796.xml"/><Relationship Id="rId10" Type="http://schemas.openxmlformats.org/officeDocument/2006/relationships/customXml" Target="../ink/ink2644.xml"/><Relationship Id="rId31" Type="http://schemas.openxmlformats.org/officeDocument/2006/relationships/image" Target="../media/image2519.png"/><Relationship Id="rId52" Type="http://schemas.openxmlformats.org/officeDocument/2006/relationships/customXml" Target="../ink/ink2665.xml"/><Relationship Id="rId73" Type="http://schemas.openxmlformats.org/officeDocument/2006/relationships/image" Target="../media/image2540.png"/><Relationship Id="rId94" Type="http://schemas.openxmlformats.org/officeDocument/2006/relationships/customXml" Target="../ink/ink2686.xml"/><Relationship Id="rId148" Type="http://schemas.openxmlformats.org/officeDocument/2006/relationships/customXml" Target="../ink/ink2713.xml"/><Relationship Id="rId169" Type="http://schemas.openxmlformats.org/officeDocument/2006/relationships/image" Target="../media/image2588.png"/><Relationship Id="rId334" Type="http://schemas.openxmlformats.org/officeDocument/2006/relationships/image" Target="../media/image2670.png"/><Relationship Id="rId355" Type="http://schemas.openxmlformats.org/officeDocument/2006/relationships/customXml" Target="../ink/ink2817.xml"/><Relationship Id="rId376" Type="http://schemas.openxmlformats.org/officeDocument/2006/relationships/image" Target="../media/image2691.png"/><Relationship Id="rId397" Type="http://schemas.openxmlformats.org/officeDocument/2006/relationships/customXml" Target="../ink/ink2838.xml"/><Relationship Id="rId4" Type="http://schemas.openxmlformats.org/officeDocument/2006/relationships/customXml" Target="../ink/ink2641.xml"/><Relationship Id="rId180" Type="http://schemas.openxmlformats.org/officeDocument/2006/relationships/customXml" Target="../ink/ink2729.xml"/><Relationship Id="rId215" Type="http://schemas.openxmlformats.org/officeDocument/2006/relationships/image" Target="../media/image2611.png"/><Relationship Id="rId236" Type="http://schemas.openxmlformats.org/officeDocument/2006/relationships/customXml" Target="../ink/ink2757.xml"/><Relationship Id="rId257" Type="http://schemas.openxmlformats.org/officeDocument/2006/relationships/image" Target="../media/image2632.png"/><Relationship Id="rId278" Type="http://schemas.openxmlformats.org/officeDocument/2006/relationships/customXml" Target="../ink/ink2778.xml"/><Relationship Id="rId401" Type="http://schemas.openxmlformats.org/officeDocument/2006/relationships/customXml" Target="../ink/ink2840.xml"/><Relationship Id="rId422" Type="http://schemas.openxmlformats.org/officeDocument/2006/relationships/image" Target="../media/image2714.png"/><Relationship Id="rId443" Type="http://schemas.openxmlformats.org/officeDocument/2006/relationships/customXml" Target="../ink/ink2861.xml"/><Relationship Id="rId464" Type="http://schemas.openxmlformats.org/officeDocument/2006/relationships/image" Target="../media/image2735.png"/><Relationship Id="rId303" Type="http://schemas.openxmlformats.org/officeDocument/2006/relationships/customXml" Target="../ink/ink2791.xml"/><Relationship Id="rId42" Type="http://schemas.openxmlformats.org/officeDocument/2006/relationships/customXml" Target="../ink/ink2660.xml"/><Relationship Id="rId84" Type="http://schemas.openxmlformats.org/officeDocument/2006/relationships/customXml" Target="../ink/ink2681.xml"/><Relationship Id="rId138" Type="http://schemas.openxmlformats.org/officeDocument/2006/relationships/customXml" Target="../ink/ink2708.xml"/><Relationship Id="rId345" Type="http://schemas.openxmlformats.org/officeDocument/2006/relationships/customXml" Target="../ink/ink2812.xml"/><Relationship Id="rId387" Type="http://schemas.openxmlformats.org/officeDocument/2006/relationships/customXml" Target="../ink/ink2833.xml"/><Relationship Id="rId191" Type="http://schemas.openxmlformats.org/officeDocument/2006/relationships/image" Target="../media/image2599.png"/><Relationship Id="rId205" Type="http://schemas.openxmlformats.org/officeDocument/2006/relationships/image" Target="../media/image2606.png"/><Relationship Id="rId247" Type="http://schemas.openxmlformats.org/officeDocument/2006/relationships/image" Target="../media/image2627.png"/><Relationship Id="rId412" Type="http://schemas.openxmlformats.org/officeDocument/2006/relationships/image" Target="../media/image2709.png"/><Relationship Id="rId107" Type="http://schemas.openxmlformats.org/officeDocument/2006/relationships/image" Target="../media/image2557.png"/><Relationship Id="rId289" Type="http://schemas.openxmlformats.org/officeDocument/2006/relationships/image" Target="../media/image2648.png"/><Relationship Id="rId454" Type="http://schemas.openxmlformats.org/officeDocument/2006/relationships/image" Target="../media/image2730.png"/><Relationship Id="rId11" Type="http://schemas.openxmlformats.org/officeDocument/2006/relationships/image" Target="../media/image2509.png"/><Relationship Id="rId53" Type="http://schemas.openxmlformats.org/officeDocument/2006/relationships/image" Target="../media/image2530.png"/><Relationship Id="rId149" Type="http://schemas.openxmlformats.org/officeDocument/2006/relationships/image" Target="../media/image2578.png"/><Relationship Id="rId314" Type="http://schemas.openxmlformats.org/officeDocument/2006/relationships/image" Target="../media/image2660.png"/><Relationship Id="rId356" Type="http://schemas.openxmlformats.org/officeDocument/2006/relationships/image" Target="../media/image2681.png"/><Relationship Id="rId398" Type="http://schemas.openxmlformats.org/officeDocument/2006/relationships/image" Target="../media/image2702.png"/><Relationship Id="rId95" Type="http://schemas.openxmlformats.org/officeDocument/2006/relationships/image" Target="../media/image2551.png"/><Relationship Id="rId160" Type="http://schemas.openxmlformats.org/officeDocument/2006/relationships/customXml" Target="../ink/ink2719.xml"/><Relationship Id="rId216" Type="http://schemas.openxmlformats.org/officeDocument/2006/relationships/customXml" Target="../ink/ink2747.xml"/><Relationship Id="rId423" Type="http://schemas.openxmlformats.org/officeDocument/2006/relationships/customXml" Target="../ink/ink2851.xml"/><Relationship Id="rId258" Type="http://schemas.openxmlformats.org/officeDocument/2006/relationships/customXml" Target="../ink/ink2768.xml"/><Relationship Id="rId465" Type="http://schemas.openxmlformats.org/officeDocument/2006/relationships/customXml" Target="../ink/ink2872.xml"/><Relationship Id="rId22" Type="http://schemas.openxmlformats.org/officeDocument/2006/relationships/customXml" Target="../ink/ink2650.xml"/><Relationship Id="rId64" Type="http://schemas.openxmlformats.org/officeDocument/2006/relationships/customXml" Target="../ink/ink2671.xml"/><Relationship Id="rId118" Type="http://schemas.openxmlformats.org/officeDocument/2006/relationships/customXml" Target="../ink/ink2698.xml"/><Relationship Id="rId325" Type="http://schemas.openxmlformats.org/officeDocument/2006/relationships/customXml" Target="../ink/ink2802.xml"/><Relationship Id="rId367" Type="http://schemas.openxmlformats.org/officeDocument/2006/relationships/customXml" Target="../ink/ink2823.xml"/><Relationship Id="rId171" Type="http://schemas.openxmlformats.org/officeDocument/2006/relationships/image" Target="../media/image2589.png"/><Relationship Id="rId227" Type="http://schemas.openxmlformats.org/officeDocument/2006/relationships/image" Target="../media/image2617.png"/><Relationship Id="rId269" Type="http://schemas.openxmlformats.org/officeDocument/2006/relationships/image" Target="../media/image2638.png"/><Relationship Id="rId434" Type="http://schemas.openxmlformats.org/officeDocument/2006/relationships/image" Target="../media/image2720.png"/><Relationship Id="rId33" Type="http://schemas.openxmlformats.org/officeDocument/2006/relationships/image" Target="../media/image2520.png"/><Relationship Id="rId129" Type="http://schemas.openxmlformats.org/officeDocument/2006/relationships/image" Target="../media/image2568.png"/><Relationship Id="rId280" Type="http://schemas.openxmlformats.org/officeDocument/2006/relationships/customXml" Target="../ink/ink2779.xml"/><Relationship Id="rId336" Type="http://schemas.openxmlformats.org/officeDocument/2006/relationships/image" Target="../media/image2671.png"/><Relationship Id="rId75" Type="http://schemas.openxmlformats.org/officeDocument/2006/relationships/image" Target="../media/image2541.png"/><Relationship Id="rId140" Type="http://schemas.openxmlformats.org/officeDocument/2006/relationships/customXml" Target="../ink/ink2709.xml"/><Relationship Id="rId182" Type="http://schemas.openxmlformats.org/officeDocument/2006/relationships/customXml" Target="../ink/ink2730.xml"/><Relationship Id="rId378" Type="http://schemas.openxmlformats.org/officeDocument/2006/relationships/image" Target="../media/image2692.png"/><Relationship Id="rId403" Type="http://schemas.openxmlformats.org/officeDocument/2006/relationships/customXml" Target="../ink/ink2841.xml"/><Relationship Id="rId6" Type="http://schemas.openxmlformats.org/officeDocument/2006/relationships/customXml" Target="../ink/ink2642.xml"/><Relationship Id="rId238" Type="http://schemas.openxmlformats.org/officeDocument/2006/relationships/customXml" Target="../ink/ink2758.xml"/><Relationship Id="rId445" Type="http://schemas.openxmlformats.org/officeDocument/2006/relationships/customXml" Target="../ink/ink2862.xml"/><Relationship Id="rId291" Type="http://schemas.openxmlformats.org/officeDocument/2006/relationships/image" Target="../media/image2649.png"/><Relationship Id="rId305" Type="http://schemas.openxmlformats.org/officeDocument/2006/relationships/customXml" Target="../ink/ink2792.xml"/><Relationship Id="rId347" Type="http://schemas.openxmlformats.org/officeDocument/2006/relationships/customXml" Target="../ink/ink2813.xml"/><Relationship Id="rId44" Type="http://schemas.openxmlformats.org/officeDocument/2006/relationships/customXml" Target="../ink/ink2661.xml"/><Relationship Id="rId86" Type="http://schemas.openxmlformats.org/officeDocument/2006/relationships/customXml" Target="../ink/ink2682.xml"/><Relationship Id="rId151" Type="http://schemas.openxmlformats.org/officeDocument/2006/relationships/image" Target="../media/image2579.png"/><Relationship Id="rId389" Type="http://schemas.openxmlformats.org/officeDocument/2006/relationships/customXml" Target="../ink/ink2834.xml"/><Relationship Id="rId193" Type="http://schemas.openxmlformats.org/officeDocument/2006/relationships/image" Target="../media/image2600.png"/><Relationship Id="rId207" Type="http://schemas.openxmlformats.org/officeDocument/2006/relationships/image" Target="../media/image2607.png"/><Relationship Id="rId249" Type="http://schemas.openxmlformats.org/officeDocument/2006/relationships/image" Target="../media/image2628.png"/><Relationship Id="rId414" Type="http://schemas.openxmlformats.org/officeDocument/2006/relationships/image" Target="../media/image2710.png"/><Relationship Id="rId456" Type="http://schemas.openxmlformats.org/officeDocument/2006/relationships/image" Target="../media/image2731.png"/><Relationship Id="rId13" Type="http://schemas.openxmlformats.org/officeDocument/2006/relationships/image" Target="../media/image2510.png"/><Relationship Id="rId109" Type="http://schemas.openxmlformats.org/officeDocument/2006/relationships/image" Target="../media/image2558.png"/><Relationship Id="rId260" Type="http://schemas.openxmlformats.org/officeDocument/2006/relationships/customXml" Target="../ink/ink2769.xml"/><Relationship Id="rId316" Type="http://schemas.openxmlformats.org/officeDocument/2006/relationships/image" Target="../media/image2661.png"/><Relationship Id="rId55" Type="http://schemas.openxmlformats.org/officeDocument/2006/relationships/image" Target="../media/image2531.png"/><Relationship Id="rId97" Type="http://schemas.openxmlformats.org/officeDocument/2006/relationships/image" Target="../media/image2552.png"/><Relationship Id="rId120" Type="http://schemas.openxmlformats.org/officeDocument/2006/relationships/customXml" Target="../ink/ink2699.xml"/><Relationship Id="rId358" Type="http://schemas.openxmlformats.org/officeDocument/2006/relationships/image" Target="../media/image2682.png"/><Relationship Id="rId162" Type="http://schemas.openxmlformats.org/officeDocument/2006/relationships/customXml" Target="../ink/ink2720.xml"/><Relationship Id="rId218" Type="http://schemas.openxmlformats.org/officeDocument/2006/relationships/customXml" Target="../ink/ink2748.xml"/><Relationship Id="rId425" Type="http://schemas.openxmlformats.org/officeDocument/2006/relationships/customXml" Target="../ink/ink2852.xml"/><Relationship Id="rId467" Type="http://schemas.openxmlformats.org/officeDocument/2006/relationships/customXml" Target="../ink/ink2873.xml"/><Relationship Id="rId271" Type="http://schemas.openxmlformats.org/officeDocument/2006/relationships/image" Target="../media/image2639.png"/><Relationship Id="rId24" Type="http://schemas.openxmlformats.org/officeDocument/2006/relationships/customXml" Target="../ink/ink2651.xml"/><Relationship Id="rId66" Type="http://schemas.openxmlformats.org/officeDocument/2006/relationships/customXml" Target="../ink/ink2672.xml"/><Relationship Id="rId131" Type="http://schemas.openxmlformats.org/officeDocument/2006/relationships/image" Target="../media/image2569.png"/><Relationship Id="rId327" Type="http://schemas.openxmlformats.org/officeDocument/2006/relationships/customXml" Target="../ink/ink2803.xml"/><Relationship Id="rId369" Type="http://schemas.openxmlformats.org/officeDocument/2006/relationships/customXml" Target="../ink/ink2824.xml"/><Relationship Id="rId173" Type="http://schemas.openxmlformats.org/officeDocument/2006/relationships/image" Target="../media/image2590.png"/><Relationship Id="rId229" Type="http://schemas.openxmlformats.org/officeDocument/2006/relationships/image" Target="../media/image2618.png"/><Relationship Id="rId380" Type="http://schemas.openxmlformats.org/officeDocument/2006/relationships/image" Target="../media/image2693.png"/><Relationship Id="rId436" Type="http://schemas.openxmlformats.org/officeDocument/2006/relationships/image" Target="../media/image2721.png"/><Relationship Id="rId240" Type="http://schemas.openxmlformats.org/officeDocument/2006/relationships/customXml" Target="../ink/ink2759.xml"/><Relationship Id="rId35" Type="http://schemas.openxmlformats.org/officeDocument/2006/relationships/image" Target="../media/image2521.png"/><Relationship Id="rId77" Type="http://schemas.openxmlformats.org/officeDocument/2006/relationships/image" Target="../media/image2542.png"/><Relationship Id="rId100" Type="http://schemas.openxmlformats.org/officeDocument/2006/relationships/customXml" Target="../ink/ink2689.xml"/><Relationship Id="rId282" Type="http://schemas.openxmlformats.org/officeDocument/2006/relationships/customXml" Target="../ink/ink2780.xml"/><Relationship Id="rId338" Type="http://schemas.openxmlformats.org/officeDocument/2006/relationships/image" Target="../media/image2672.png"/><Relationship Id="rId8" Type="http://schemas.openxmlformats.org/officeDocument/2006/relationships/customXml" Target="../ink/ink2643.xml"/><Relationship Id="rId142" Type="http://schemas.openxmlformats.org/officeDocument/2006/relationships/customXml" Target="../ink/ink2710.xml"/><Relationship Id="rId184" Type="http://schemas.openxmlformats.org/officeDocument/2006/relationships/customXml" Target="../ink/ink2731.xml"/><Relationship Id="rId391" Type="http://schemas.openxmlformats.org/officeDocument/2006/relationships/customXml" Target="../ink/ink2835.xml"/><Relationship Id="rId405" Type="http://schemas.openxmlformats.org/officeDocument/2006/relationships/customXml" Target="../ink/ink2842.xml"/><Relationship Id="rId447" Type="http://schemas.openxmlformats.org/officeDocument/2006/relationships/customXml" Target="../ink/ink2863.xml"/><Relationship Id="rId251" Type="http://schemas.openxmlformats.org/officeDocument/2006/relationships/image" Target="../media/image2629.png"/><Relationship Id="rId46" Type="http://schemas.openxmlformats.org/officeDocument/2006/relationships/customXml" Target="../ink/ink2662.xml"/><Relationship Id="rId293" Type="http://schemas.openxmlformats.org/officeDocument/2006/relationships/customXml" Target="../ink/ink2786.xml"/><Relationship Id="rId307" Type="http://schemas.openxmlformats.org/officeDocument/2006/relationships/customXml" Target="../ink/ink2793.xml"/><Relationship Id="rId349" Type="http://schemas.openxmlformats.org/officeDocument/2006/relationships/customXml" Target="../ink/ink2814.xml"/><Relationship Id="rId88" Type="http://schemas.openxmlformats.org/officeDocument/2006/relationships/customXml" Target="../ink/ink2683.xml"/><Relationship Id="rId111" Type="http://schemas.openxmlformats.org/officeDocument/2006/relationships/image" Target="../media/image2559.png"/><Relationship Id="rId153" Type="http://schemas.openxmlformats.org/officeDocument/2006/relationships/image" Target="../media/image2580.png"/><Relationship Id="rId195" Type="http://schemas.openxmlformats.org/officeDocument/2006/relationships/image" Target="../media/image2601.png"/><Relationship Id="rId209" Type="http://schemas.openxmlformats.org/officeDocument/2006/relationships/image" Target="../media/image2608.png"/><Relationship Id="rId360" Type="http://schemas.openxmlformats.org/officeDocument/2006/relationships/image" Target="../media/image2683.png"/><Relationship Id="rId416" Type="http://schemas.openxmlformats.org/officeDocument/2006/relationships/image" Target="../media/image2711.png"/><Relationship Id="rId220" Type="http://schemas.openxmlformats.org/officeDocument/2006/relationships/customXml" Target="../ink/ink2749.xml"/><Relationship Id="rId458" Type="http://schemas.openxmlformats.org/officeDocument/2006/relationships/image" Target="../media/image2732.png"/><Relationship Id="rId15" Type="http://schemas.openxmlformats.org/officeDocument/2006/relationships/image" Target="../media/image2511.png"/><Relationship Id="rId57" Type="http://schemas.openxmlformats.org/officeDocument/2006/relationships/image" Target="../media/image2532.png"/><Relationship Id="rId262" Type="http://schemas.openxmlformats.org/officeDocument/2006/relationships/customXml" Target="../ink/ink2770.xml"/><Relationship Id="rId318" Type="http://schemas.openxmlformats.org/officeDocument/2006/relationships/image" Target="../media/image2662.png"/><Relationship Id="rId99" Type="http://schemas.openxmlformats.org/officeDocument/2006/relationships/image" Target="../media/image2553.png"/><Relationship Id="rId122" Type="http://schemas.openxmlformats.org/officeDocument/2006/relationships/customXml" Target="../ink/ink2700.xml"/><Relationship Id="rId164" Type="http://schemas.openxmlformats.org/officeDocument/2006/relationships/customXml" Target="../ink/ink2721.xml"/><Relationship Id="rId371" Type="http://schemas.openxmlformats.org/officeDocument/2006/relationships/customXml" Target="../ink/ink2825.xml"/><Relationship Id="rId427" Type="http://schemas.openxmlformats.org/officeDocument/2006/relationships/customXml" Target="../ink/ink2853.xml"/><Relationship Id="rId26" Type="http://schemas.openxmlformats.org/officeDocument/2006/relationships/customXml" Target="../ink/ink2652.xml"/><Relationship Id="rId231" Type="http://schemas.openxmlformats.org/officeDocument/2006/relationships/image" Target="../media/image2619.png"/><Relationship Id="rId273" Type="http://schemas.openxmlformats.org/officeDocument/2006/relationships/image" Target="../media/image2640.png"/><Relationship Id="rId329" Type="http://schemas.openxmlformats.org/officeDocument/2006/relationships/customXml" Target="../ink/ink2804.xml"/><Relationship Id="rId68" Type="http://schemas.openxmlformats.org/officeDocument/2006/relationships/customXml" Target="../ink/ink2673.xml"/><Relationship Id="rId133" Type="http://schemas.openxmlformats.org/officeDocument/2006/relationships/image" Target="../media/image2570.png"/><Relationship Id="rId175" Type="http://schemas.openxmlformats.org/officeDocument/2006/relationships/image" Target="../media/image2591.png"/><Relationship Id="rId340" Type="http://schemas.openxmlformats.org/officeDocument/2006/relationships/image" Target="../media/image2673.png"/><Relationship Id="rId200" Type="http://schemas.openxmlformats.org/officeDocument/2006/relationships/customXml" Target="../ink/ink2739.xml"/><Relationship Id="rId382" Type="http://schemas.openxmlformats.org/officeDocument/2006/relationships/image" Target="../media/image2694.png"/><Relationship Id="rId438" Type="http://schemas.openxmlformats.org/officeDocument/2006/relationships/image" Target="../media/image2722.png"/><Relationship Id="rId242" Type="http://schemas.openxmlformats.org/officeDocument/2006/relationships/customXml" Target="../ink/ink2760.xml"/><Relationship Id="rId284" Type="http://schemas.openxmlformats.org/officeDocument/2006/relationships/customXml" Target="../ink/ink2781.xml"/><Relationship Id="rId37" Type="http://schemas.openxmlformats.org/officeDocument/2006/relationships/image" Target="../media/image2522.png"/><Relationship Id="rId79" Type="http://schemas.openxmlformats.org/officeDocument/2006/relationships/image" Target="../media/image2543.png"/><Relationship Id="rId102" Type="http://schemas.openxmlformats.org/officeDocument/2006/relationships/customXml" Target="../ink/ink2690.xml"/><Relationship Id="rId144" Type="http://schemas.openxmlformats.org/officeDocument/2006/relationships/customXml" Target="../ink/ink2711.xml"/><Relationship Id="rId90" Type="http://schemas.openxmlformats.org/officeDocument/2006/relationships/customXml" Target="../ink/ink2684.xml"/><Relationship Id="rId186" Type="http://schemas.openxmlformats.org/officeDocument/2006/relationships/customXml" Target="../ink/ink2732.xml"/><Relationship Id="rId351" Type="http://schemas.openxmlformats.org/officeDocument/2006/relationships/customXml" Target="../ink/ink2815.xml"/><Relationship Id="rId393" Type="http://schemas.openxmlformats.org/officeDocument/2006/relationships/customXml" Target="../ink/ink2836.xml"/><Relationship Id="rId407" Type="http://schemas.openxmlformats.org/officeDocument/2006/relationships/customXml" Target="../ink/ink2843.xml"/><Relationship Id="rId449" Type="http://schemas.openxmlformats.org/officeDocument/2006/relationships/customXml" Target="../ink/ink2864.xml"/><Relationship Id="rId211" Type="http://schemas.openxmlformats.org/officeDocument/2006/relationships/image" Target="../media/image2609.png"/><Relationship Id="rId253" Type="http://schemas.openxmlformats.org/officeDocument/2006/relationships/image" Target="../media/image2630.png"/><Relationship Id="rId295" Type="http://schemas.openxmlformats.org/officeDocument/2006/relationships/customXml" Target="../ink/ink2787.xml"/><Relationship Id="rId309" Type="http://schemas.openxmlformats.org/officeDocument/2006/relationships/customXml" Target="../ink/ink2794.xml"/><Relationship Id="rId460" Type="http://schemas.openxmlformats.org/officeDocument/2006/relationships/image" Target="../media/image2733.png"/><Relationship Id="rId48" Type="http://schemas.openxmlformats.org/officeDocument/2006/relationships/customXml" Target="../ink/ink2663.xml"/><Relationship Id="rId113" Type="http://schemas.openxmlformats.org/officeDocument/2006/relationships/image" Target="../media/image2560.png"/><Relationship Id="rId320" Type="http://schemas.openxmlformats.org/officeDocument/2006/relationships/image" Target="../media/image2663.png"/><Relationship Id="rId155" Type="http://schemas.openxmlformats.org/officeDocument/2006/relationships/image" Target="../media/image2581.png"/><Relationship Id="rId197" Type="http://schemas.openxmlformats.org/officeDocument/2006/relationships/image" Target="../media/image2602.png"/><Relationship Id="rId362" Type="http://schemas.openxmlformats.org/officeDocument/2006/relationships/image" Target="../media/image2684.png"/><Relationship Id="rId418" Type="http://schemas.openxmlformats.org/officeDocument/2006/relationships/image" Target="../media/image2712.png"/><Relationship Id="rId222" Type="http://schemas.openxmlformats.org/officeDocument/2006/relationships/customXml" Target="../ink/ink2750.xml"/><Relationship Id="rId264" Type="http://schemas.openxmlformats.org/officeDocument/2006/relationships/customXml" Target="../ink/ink2771.xml"/><Relationship Id="rId17" Type="http://schemas.openxmlformats.org/officeDocument/2006/relationships/image" Target="../media/image2512.png"/><Relationship Id="rId59" Type="http://schemas.openxmlformats.org/officeDocument/2006/relationships/image" Target="../media/image2533.png"/><Relationship Id="rId124" Type="http://schemas.openxmlformats.org/officeDocument/2006/relationships/customXml" Target="../ink/ink2701.xml"/><Relationship Id="rId70" Type="http://schemas.openxmlformats.org/officeDocument/2006/relationships/customXml" Target="../ink/ink2674.xml"/><Relationship Id="rId166" Type="http://schemas.openxmlformats.org/officeDocument/2006/relationships/customXml" Target="../ink/ink2722.xml"/><Relationship Id="rId331" Type="http://schemas.openxmlformats.org/officeDocument/2006/relationships/customXml" Target="../ink/ink2805.xml"/><Relationship Id="rId373" Type="http://schemas.openxmlformats.org/officeDocument/2006/relationships/customXml" Target="../ink/ink2826.xml"/><Relationship Id="rId429" Type="http://schemas.openxmlformats.org/officeDocument/2006/relationships/customXml" Target="../ink/ink2854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620.png"/><Relationship Id="rId440" Type="http://schemas.openxmlformats.org/officeDocument/2006/relationships/image" Target="../media/image2723.png"/><Relationship Id="rId28" Type="http://schemas.openxmlformats.org/officeDocument/2006/relationships/customXml" Target="../ink/ink2653.xml"/><Relationship Id="rId275" Type="http://schemas.openxmlformats.org/officeDocument/2006/relationships/image" Target="../media/image2641.png"/><Relationship Id="rId300" Type="http://schemas.openxmlformats.org/officeDocument/2006/relationships/image" Target="../media/image2653.png"/><Relationship Id="rId81" Type="http://schemas.openxmlformats.org/officeDocument/2006/relationships/image" Target="../media/image2544.png"/><Relationship Id="rId135" Type="http://schemas.openxmlformats.org/officeDocument/2006/relationships/image" Target="../media/image2571.png"/><Relationship Id="rId177" Type="http://schemas.openxmlformats.org/officeDocument/2006/relationships/image" Target="../media/image2592.png"/><Relationship Id="rId342" Type="http://schemas.openxmlformats.org/officeDocument/2006/relationships/image" Target="../media/image2674.png"/><Relationship Id="rId384" Type="http://schemas.openxmlformats.org/officeDocument/2006/relationships/image" Target="../media/image2695.png"/><Relationship Id="rId202" Type="http://schemas.openxmlformats.org/officeDocument/2006/relationships/customXml" Target="../ink/ink2740.xml"/><Relationship Id="rId244" Type="http://schemas.openxmlformats.org/officeDocument/2006/relationships/customXml" Target="../ink/ink2761.xml"/><Relationship Id="rId39" Type="http://schemas.openxmlformats.org/officeDocument/2006/relationships/image" Target="../media/image2523.png"/><Relationship Id="rId286" Type="http://schemas.openxmlformats.org/officeDocument/2006/relationships/customXml" Target="../ink/ink2782.xml"/><Relationship Id="rId451" Type="http://schemas.openxmlformats.org/officeDocument/2006/relationships/customXml" Target="../ink/ink2865.xml"/><Relationship Id="rId50" Type="http://schemas.openxmlformats.org/officeDocument/2006/relationships/customXml" Target="../ink/ink2664.xml"/><Relationship Id="rId104" Type="http://schemas.openxmlformats.org/officeDocument/2006/relationships/customXml" Target="../ink/ink2691.xml"/><Relationship Id="rId146" Type="http://schemas.openxmlformats.org/officeDocument/2006/relationships/customXml" Target="../ink/ink2712.xml"/><Relationship Id="rId188" Type="http://schemas.openxmlformats.org/officeDocument/2006/relationships/customXml" Target="../ink/ink2733.xml"/><Relationship Id="rId311" Type="http://schemas.openxmlformats.org/officeDocument/2006/relationships/customXml" Target="../ink/ink2795.xml"/><Relationship Id="rId353" Type="http://schemas.openxmlformats.org/officeDocument/2006/relationships/customXml" Target="../ink/ink2816.xml"/><Relationship Id="rId395" Type="http://schemas.openxmlformats.org/officeDocument/2006/relationships/customXml" Target="../ink/ink2837.xml"/><Relationship Id="rId409" Type="http://schemas.openxmlformats.org/officeDocument/2006/relationships/customXml" Target="../ink/ink2844.xml"/><Relationship Id="rId92" Type="http://schemas.openxmlformats.org/officeDocument/2006/relationships/customXml" Target="../ink/ink2685.xml"/><Relationship Id="rId213" Type="http://schemas.openxmlformats.org/officeDocument/2006/relationships/image" Target="../media/image2610.png"/><Relationship Id="rId420" Type="http://schemas.openxmlformats.org/officeDocument/2006/relationships/image" Target="../media/image2713.png"/><Relationship Id="rId255" Type="http://schemas.openxmlformats.org/officeDocument/2006/relationships/image" Target="../media/image2631.png"/><Relationship Id="rId297" Type="http://schemas.openxmlformats.org/officeDocument/2006/relationships/customXml" Target="../ink/ink2788.xml"/><Relationship Id="rId462" Type="http://schemas.openxmlformats.org/officeDocument/2006/relationships/image" Target="../media/image2734.png"/><Relationship Id="rId115" Type="http://schemas.openxmlformats.org/officeDocument/2006/relationships/image" Target="../media/image2561.png"/><Relationship Id="rId157" Type="http://schemas.openxmlformats.org/officeDocument/2006/relationships/image" Target="../media/image2582.png"/><Relationship Id="rId322" Type="http://schemas.openxmlformats.org/officeDocument/2006/relationships/image" Target="../media/image2664.png"/><Relationship Id="rId364" Type="http://schemas.openxmlformats.org/officeDocument/2006/relationships/image" Target="../media/image2685.png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95.png"/><Relationship Id="rId671" Type="http://schemas.openxmlformats.org/officeDocument/2006/relationships/image" Target="../media/image3072.png"/><Relationship Id="rId21" Type="http://schemas.openxmlformats.org/officeDocument/2006/relationships/image" Target="../media/image2747.png"/><Relationship Id="rId324" Type="http://schemas.openxmlformats.org/officeDocument/2006/relationships/customXml" Target="../ink/ink3035.xml"/><Relationship Id="rId531" Type="http://schemas.openxmlformats.org/officeDocument/2006/relationships/image" Target="../media/image3002.png"/><Relationship Id="rId629" Type="http://schemas.openxmlformats.org/officeDocument/2006/relationships/image" Target="../media/image3051.png"/><Relationship Id="rId170" Type="http://schemas.openxmlformats.org/officeDocument/2006/relationships/customXml" Target="../ink/ink2958.xml"/><Relationship Id="rId268" Type="http://schemas.openxmlformats.org/officeDocument/2006/relationships/customXml" Target="../ink/ink3007.xml"/><Relationship Id="rId475" Type="http://schemas.openxmlformats.org/officeDocument/2006/relationships/image" Target="../media/image2974.png"/><Relationship Id="rId682" Type="http://schemas.openxmlformats.org/officeDocument/2006/relationships/customXml" Target="../ink/ink3214.xml"/><Relationship Id="rId32" Type="http://schemas.openxmlformats.org/officeDocument/2006/relationships/customXml" Target="../ink/ink2889.xml"/><Relationship Id="rId128" Type="http://schemas.openxmlformats.org/officeDocument/2006/relationships/customXml" Target="../ink/ink2937.xml"/><Relationship Id="rId335" Type="http://schemas.openxmlformats.org/officeDocument/2006/relationships/image" Target="../media/image2904.png"/><Relationship Id="rId542" Type="http://schemas.openxmlformats.org/officeDocument/2006/relationships/customXml" Target="../ink/ink3144.xml"/><Relationship Id="rId181" Type="http://schemas.openxmlformats.org/officeDocument/2006/relationships/image" Target="../media/image2827.png"/><Relationship Id="rId402" Type="http://schemas.openxmlformats.org/officeDocument/2006/relationships/customXml" Target="../ink/ink3074.xml"/><Relationship Id="rId279" Type="http://schemas.openxmlformats.org/officeDocument/2006/relationships/image" Target="../media/image2876.png"/><Relationship Id="rId486" Type="http://schemas.openxmlformats.org/officeDocument/2006/relationships/customXml" Target="../ink/ink3116.xml"/><Relationship Id="rId693" Type="http://schemas.openxmlformats.org/officeDocument/2006/relationships/image" Target="../media/image3083.png"/><Relationship Id="rId707" Type="http://schemas.openxmlformats.org/officeDocument/2006/relationships/image" Target="../media/image3090.png"/><Relationship Id="rId43" Type="http://schemas.openxmlformats.org/officeDocument/2006/relationships/image" Target="../media/image2758.png"/><Relationship Id="rId139" Type="http://schemas.openxmlformats.org/officeDocument/2006/relationships/image" Target="../media/image2806.png"/><Relationship Id="rId346" Type="http://schemas.openxmlformats.org/officeDocument/2006/relationships/customXml" Target="../ink/ink3046.xml"/><Relationship Id="rId553" Type="http://schemas.openxmlformats.org/officeDocument/2006/relationships/image" Target="../media/image3013.png"/><Relationship Id="rId192" Type="http://schemas.openxmlformats.org/officeDocument/2006/relationships/customXml" Target="../ink/ink2969.xml"/><Relationship Id="rId206" Type="http://schemas.openxmlformats.org/officeDocument/2006/relationships/customXml" Target="../ink/ink2976.xml"/><Relationship Id="rId413" Type="http://schemas.openxmlformats.org/officeDocument/2006/relationships/image" Target="../media/image2943.png"/><Relationship Id="rId497" Type="http://schemas.openxmlformats.org/officeDocument/2006/relationships/image" Target="../media/image2985.png"/><Relationship Id="rId620" Type="http://schemas.openxmlformats.org/officeDocument/2006/relationships/customXml" Target="../ink/ink3183.xml"/><Relationship Id="rId718" Type="http://schemas.openxmlformats.org/officeDocument/2006/relationships/customXml" Target="../ink/ink3232.xml"/><Relationship Id="rId357" Type="http://schemas.openxmlformats.org/officeDocument/2006/relationships/image" Target="../media/image2915.png"/><Relationship Id="rId54" Type="http://schemas.openxmlformats.org/officeDocument/2006/relationships/customXml" Target="../ink/ink2900.xml"/><Relationship Id="rId217" Type="http://schemas.openxmlformats.org/officeDocument/2006/relationships/image" Target="../media/image2845.png"/><Relationship Id="rId564" Type="http://schemas.openxmlformats.org/officeDocument/2006/relationships/customXml" Target="../ink/ink3155.xml"/><Relationship Id="rId424" Type="http://schemas.openxmlformats.org/officeDocument/2006/relationships/customXml" Target="../ink/ink3085.xml"/><Relationship Id="rId631" Type="http://schemas.openxmlformats.org/officeDocument/2006/relationships/image" Target="../media/image3052.png"/><Relationship Id="rId270" Type="http://schemas.openxmlformats.org/officeDocument/2006/relationships/customXml" Target="../ink/ink3008.xml"/><Relationship Id="rId65" Type="http://schemas.openxmlformats.org/officeDocument/2006/relationships/image" Target="../media/image2769.png"/><Relationship Id="rId130" Type="http://schemas.openxmlformats.org/officeDocument/2006/relationships/customXml" Target="../ink/ink2938.xml"/><Relationship Id="rId368" Type="http://schemas.openxmlformats.org/officeDocument/2006/relationships/customXml" Target="../ink/ink3057.xml"/><Relationship Id="rId575" Type="http://schemas.openxmlformats.org/officeDocument/2006/relationships/image" Target="../media/image3024.png"/><Relationship Id="rId228" Type="http://schemas.openxmlformats.org/officeDocument/2006/relationships/customXml" Target="../ink/ink2987.xml"/><Relationship Id="rId435" Type="http://schemas.openxmlformats.org/officeDocument/2006/relationships/image" Target="../media/image2954.png"/><Relationship Id="rId642" Type="http://schemas.openxmlformats.org/officeDocument/2006/relationships/customXml" Target="../ink/ink3194.xml"/><Relationship Id="rId281" Type="http://schemas.openxmlformats.org/officeDocument/2006/relationships/image" Target="../media/image2877.png"/><Relationship Id="rId502" Type="http://schemas.openxmlformats.org/officeDocument/2006/relationships/customXml" Target="../ink/ink3124.xml"/><Relationship Id="rId76" Type="http://schemas.openxmlformats.org/officeDocument/2006/relationships/customXml" Target="../ink/ink2911.xml"/><Relationship Id="rId141" Type="http://schemas.openxmlformats.org/officeDocument/2006/relationships/image" Target="../media/image2807.png"/><Relationship Id="rId379" Type="http://schemas.openxmlformats.org/officeDocument/2006/relationships/image" Target="../media/image2926.png"/><Relationship Id="rId586" Type="http://schemas.openxmlformats.org/officeDocument/2006/relationships/customXml" Target="../ink/ink3166.xml"/><Relationship Id="rId7" Type="http://schemas.openxmlformats.org/officeDocument/2006/relationships/image" Target="../media/image2740.png"/><Relationship Id="rId239" Type="http://schemas.openxmlformats.org/officeDocument/2006/relationships/image" Target="../media/image2856.png"/><Relationship Id="rId446" Type="http://schemas.openxmlformats.org/officeDocument/2006/relationships/customXml" Target="../ink/ink3096.xml"/><Relationship Id="rId653" Type="http://schemas.openxmlformats.org/officeDocument/2006/relationships/image" Target="../media/image3063.png"/><Relationship Id="rId292" Type="http://schemas.openxmlformats.org/officeDocument/2006/relationships/customXml" Target="../ink/ink3019.xml"/><Relationship Id="rId306" Type="http://schemas.openxmlformats.org/officeDocument/2006/relationships/customXml" Target="../ink/ink3026.xml"/><Relationship Id="rId87" Type="http://schemas.openxmlformats.org/officeDocument/2006/relationships/image" Target="../media/image2780.png"/><Relationship Id="rId513" Type="http://schemas.openxmlformats.org/officeDocument/2006/relationships/image" Target="../media/image2993.png"/><Relationship Id="rId597" Type="http://schemas.openxmlformats.org/officeDocument/2006/relationships/image" Target="../media/image3035.png"/><Relationship Id="rId152" Type="http://schemas.openxmlformats.org/officeDocument/2006/relationships/customXml" Target="../ink/ink2949.xml"/><Relationship Id="rId457" Type="http://schemas.openxmlformats.org/officeDocument/2006/relationships/image" Target="../media/image2965.png"/><Relationship Id="rId664" Type="http://schemas.openxmlformats.org/officeDocument/2006/relationships/customXml" Target="../ink/ink3205.xml"/><Relationship Id="rId14" Type="http://schemas.openxmlformats.org/officeDocument/2006/relationships/customXml" Target="../ink/ink2880.xml"/><Relationship Id="rId317" Type="http://schemas.openxmlformats.org/officeDocument/2006/relationships/image" Target="../media/image2895.png"/><Relationship Id="rId524" Type="http://schemas.openxmlformats.org/officeDocument/2006/relationships/customXml" Target="../ink/ink3135.xml"/><Relationship Id="rId98" Type="http://schemas.openxmlformats.org/officeDocument/2006/relationships/customXml" Target="../ink/ink2922.xml"/><Relationship Id="rId163" Type="http://schemas.openxmlformats.org/officeDocument/2006/relationships/image" Target="../media/image2818.png"/><Relationship Id="rId370" Type="http://schemas.openxmlformats.org/officeDocument/2006/relationships/customXml" Target="../ink/ink3058.xml"/><Relationship Id="rId230" Type="http://schemas.openxmlformats.org/officeDocument/2006/relationships/customXml" Target="../ink/ink2988.xml"/><Relationship Id="rId468" Type="http://schemas.openxmlformats.org/officeDocument/2006/relationships/customXml" Target="../ink/ink3107.xml"/><Relationship Id="rId675" Type="http://schemas.openxmlformats.org/officeDocument/2006/relationships/image" Target="../media/image3074.png"/><Relationship Id="rId25" Type="http://schemas.openxmlformats.org/officeDocument/2006/relationships/image" Target="../media/image2749.png"/><Relationship Id="rId328" Type="http://schemas.openxmlformats.org/officeDocument/2006/relationships/customXml" Target="../ink/ink3037.xml"/><Relationship Id="rId535" Type="http://schemas.openxmlformats.org/officeDocument/2006/relationships/image" Target="../media/image3004.png"/><Relationship Id="rId174" Type="http://schemas.openxmlformats.org/officeDocument/2006/relationships/customXml" Target="../ink/ink2960.xml"/><Relationship Id="rId381" Type="http://schemas.openxmlformats.org/officeDocument/2006/relationships/image" Target="../media/image2927.png"/><Relationship Id="rId602" Type="http://schemas.openxmlformats.org/officeDocument/2006/relationships/customXml" Target="../ink/ink3174.xml"/><Relationship Id="rId241" Type="http://schemas.openxmlformats.org/officeDocument/2006/relationships/image" Target="../media/image2857.png"/><Relationship Id="rId479" Type="http://schemas.openxmlformats.org/officeDocument/2006/relationships/image" Target="../media/image2976.png"/><Relationship Id="rId686" Type="http://schemas.openxmlformats.org/officeDocument/2006/relationships/customXml" Target="../ink/ink3216.xml"/><Relationship Id="rId36" Type="http://schemas.openxmlformats.org/officeDocument/2006/relationships/customXml" Target="../ink/ink2891.xml"/><Relationship Id="rId339" Type="http://schemas.openxmlformats.org/officeDocument/2006/relationships/image" Target="../media/image2906.png"/><Relationship Id="rId546" Type="http://schemas.openxmlformats.org/officeDocument/2006/relationships/customXml" Target="../ink/ink3146.xml"/><Relationship Id="rId101" Type="http://schemas.openxmlformats.org/officeDocument/2006/relationships/image" Target="../media/image2787.png"/><Relationship Id="rId185" Type="http://schemas.openxmlformats.org/officeDocument/2006/relationships/image" Target="../media/image2829.png"/><Relationship Id="rId406" Type="http://schemas.openxmlformats.org/officeDocument/2006/relationships/customXml" Target="../ink/ink3076.xml"/><Relationship Id="rId392" Type="http://schemas.openxmlformats.org/officeDocument/2006/relationships/customXml" Target="../ink/ink3069.xml"/><Relationship Id="rId613" Type="http://schemas.openxmlformats.org/officeDocument/2006/relationships/image" Target="../media/image3043.png"/><Relationship Id="rId697" Type="http://schemas.openxmlformats.org/officeDocument/2006/relationships/image" Target="../media/image3085.png"/><Relationship Id="rId252" Type="http://schemas.openxmlformats.org/officeDocument/2006/relationships/customXml" Target="../ink/ink2999.xml"/><Relationship Id="rId47" Type="http://schemas.openxmlformats.org/officeDocument/2006/relationships/image" Target="../media/image2760.png"/><Relationship Id="rId112" Type="http://schemas.openxmlformats.org/officeDocument/2006/relationships/customXml" Target="../ink/ink2929.xml"/><Relationship Id="rId557" Type="http://schemas.openxmlformats.org/officeDocument/2006/relationships/image" Target="../media/image3015.png"/><Relationship Id="rId196" Type="http://schemas.openxmlformats.org/officeDocument/2006/relationships/customXml" Target="../ink/ink2971.xml"/><Relationship Id="rId417" Type="http://schemas.openxmlformats.org/officeDocument/2006/relationships/image" Target="../media/image2945.png"/><Relationship Id="rId624" Type="http://schemas.openxmlformats.org/officeDocument/2006/relationships/customXml" Target="../ink/ink3185.xml"/><Relationship Id="rId263" Type="http://schemas.openxmlformats.org/officeDocument/2006/relationships/image" Target="../media/image2868.png"/><Relationship Id="rId470" Type="http://schemas.openxmlformats.org/officeDocument/2006/relationships/customXml" Target="../ink/ink3108.xml"/><Relationship Id="rId58" Type="http://schemas.openxmlformats.org/officeDocument/2006/relationships/customXml" Target="../ink/ink2902.xml"/><Relationship Id="rId123" Type="http://schemas.openxmlformats.org/officeDocument/2006/relationships/image" Target="../media/image2798.png"/><Relationship Id="rId330" Type="http://schemas.openxmlformats.org/officeDocument/2006/relationships/customXml" Target="../ink/ink3038.xml"/><Relationship Id="rId568" Type="http://schemas.openxmlformats.org/officeDocument/2006/relationships/customXml" Target="../ink/ink3157.xml"/><Relationship Id="rId428" Type="http://schemas.openxmlformats.org/officeDocument/2006/relationships/customXml" Target="../ink/ink3087.xml"/><Relationship Id="rId635" Type="http://schemas.openxmlformats.org/officeDocument/2006/relationships/image" Target="../media/image3054.png"/><Relationship Id="rId274" Type="http://schemas.openxmlformats.org/officeDocument/2006/relationships/customXml" Target="../ink/ink3010.xml"/><Relationship Id="rId481" Type="http://schemas.openxmlformats.org/officeDocument/2006/relationships/image" Target="../media/image2977.png"/><Relationship Id="rId702" Type="http://schemas.openxmlformats.org/officeDocument/2006/relationships/customXml" Target="../ink/ink3224.xml"/><Relationship Id="rId69" Type="http://schemas.openxmlformats.org/officeDocument/2006/relationships/image" Target="../media/image2771.png"/><Relationship Id="rId134" Type="http://schemas.openxmlformats.org/officeDocument/2006/relationships/customXml" Target="../ink/ink2940.xml"/><Relationship Id="rId579" Type="http://schemas.openxmlformats.org/officeDocument/2006/relationships/image" Target="../media/image3026.png"/><Relationship Id="rId341" Type="http://schemas.openxmlformats.org/officeDocument/2006/relationships/image" Target="../media/image2907.png"/><Relationship Id="rId439" Type="http://schemas.openxmlformats.org/officeDocument/2006/relationships/image" Target="../media/image2956.png"/><Relationship Id="rId646" Type="http://schemas.openxmlformats.org/officeDocument/2006/relationships/customXml" Target="../ink/ink3196.xml"/><Relationship Id="rId201" Type="http://schemas.openxmlformats.org/officeDocument/2006/relationships/image" Target="../media/image2837.png"/><Relationship Id="rId285" Type="http://schemas.openxmlformats.org/officeDocument/2006/relationships/image" Target="../media/image2879.png"/><Relationship Id="rId506" Type="http://schemas.openxmlformats.org/officeDocument/2006/relationships/customXml" Target="../ink/ink3126.xml"/><Relationship Id="rId492" Type="http://schemas.openxmlformats.org/officeDocument/2006/relationships/customXml" Target="../ink/ink3119.xml"/><Relationship Id="rId713" Type="http://schemas.openxmlformats.org/officeDocument/2006/relationships/image" Target="../media/image3093.png"/><Relationship Id="rId145" Type="http://schemas.openxmlformats.org/officeDocument/2006/relationships/image" Target="../media/image2809.png"/><Relationship Id="rId352" Type="http://schemas.openxmlformats.org/officeDocument/2006/relationships/customXml" Target="../ink/ink3049.xml"/><Relationship Id="rId212" Type="http://schemas.openxmlformats.org/officeDocument/2006/relationships/customXml" Target="../ink/ink2979.xml"/><Relationship Id="rId657" Type="http://schemas.openxmlformats.org/officeDocument/2006/relationships/image" Target="../media/image3065.png"/><Relationship Id="rId296" Type="http://schemas.openxmlformats.org/officeDocument/2006/relationships/customXml" Target="../ink/ink3021.xml"/><Relationship Id="rId517" Type="http://schemas.openxmlformats.org/officeDocument/2006/relationships/image" Target="../media/image2995.png"/><Relationship Id="rId60" Type="http://schemas.openxmlformats.org/officeDocument/2006/relationships/customXml" Target="../ink/ink2903.xml"/><Relationship Id="rId156" Type="http://schemas.openxmlformats.org/officeDocument/2006/relationships/customXml" Target="../ink/ink2951.xml"/><Relationship Id="rId363" Type="http://schemas.openxmlformats.org/officeDocument/2006/relationships/image" Target="../media/image2918.png"/><Relationship Id="rId570" Type="http://schemas.openxmlformats.org/officeDocument/2006/relationships/customXml" Target="../ink/ink3158.xml"/><Relationship Id="rId223" Type="http://schemas.openxmlformats.org/officeDocument/2006/relationships/image" Target="../media/image2848.png"/><Relationship Id="rId430" Type="http://schemas.openxmlformats.org/officeDocument/2006/relationships/customXml" Target="../ink/ink3088.xml"/><Relationship Id="rId668" Type="http://schemas.openxmlformats.org/officeDocument/2006/relationships/customXml" Target="../ink/ink3207.xml"/><Relationship Id="rId18" Type="http://schemas.openxmlformats.org/officeDocument/2006/relationships/customXml" Target="../ink/ink2882.xml"/><Relationship Id="rId528" Type="http://schemas.openxmlformats.org/officeDocument/2006/relationships/customXml" Target="../ink/ink3137.xml"/><Relationship Id="rId167" Type="http://schemas.openxmlformats.org/officeDocument/2006/relationships/image" Target="../media/image2820.png"/><Relationship Id="rId374" Type="http://schemas.openxmlformats.org/officeDocument/2006/relationships/customXml" Target="../ink/ink3060.xml"/><Relationship Id="rId581" Type="http://schemas.openxmlformats.org/officeDocument/2006/relationships/image" Target="../media/image3027.png"/><Relationship Id="rId71" Type="http://schemas.openxmlformats.org/officeDocument/2006/relationships/image" Target="../media/image2772.png"/><Relationship Id="rId234" Type="http://schemas.openxmlformats.org/officeDocument/2006/relationships/customXml" Target="../ink/ink2990.xml"/><Relationship Id="rId679" Type="http://schemas.openxmlformats.org/officeDocument/2006/relationships/image" Target="../media/image3076.png"/><Relationship Id="rId2" Type="http://schemas.openxmlformats.org/officeDocument/2006/relationships/customXml" Target="../ink/ink2874.xml"/><Relationship Id="rId29" Type="http://schemas.openxmlformats.org/officeDocument/2006/relationships/image" Target="../media/image2751.png"/><Relationship Id="rId441" Type="http://schemas.openxmlformats.org/officeDocument/2006/relationships/image" Target="../media/image2957.png"/><Relationship Id="rId539" Type="http://schemas.openxmlformats.org/officeDocument/2006/relationships/image" Target="../media/image3006.png"/><Relationship Id="rId40" Type="http://schemas.openxmlformats.org/officeDocument/2006/relationships/customXml" Target="../ink/ink2893.xml"/><Relationship Id="rId136" Type="http://schemas.openxmlformats.org/officeDocument/2006/relationships/customXml" Target="../ink/ink2941.xml"/><Relationship Id="rId178" Type="http://schemas.openxmlformats.org/officeDocument/2006/relationships/customXml" Target="../ink/ink2962.xml"/><Relationship Id="rId301" Type="http://schemas.openxmlformats.org/officeDocument/2006/relationships/image" Target="../media/image2887.png"/><Relationship Id="rId343" Type="http://schemas.openxmlformats.org/officeDocument/2006/relationships/image" Target="../media/image2908.png"/><Relationship Id="rId550" Type="http://schemas.openxmlformats.org/officeDocument/2006/relationships/customXml" Target="../ink/ink3148.xml"/><Relationship Id="rId82" Type="http://schemas.openxmlformats.org/officeDocument/2006/relationships/customXml" Target="../ink/ink2914.xml"/><Relationship Id="rId203" Type="http://schemas.openxmlformats.org/officeDocument/2006/relationships/image" Target="../media/image2838.png"/><Relationship Id="rId385" Type="http://schemas.openxmlformats.org/officeDocument/2006/relationships/image" Target="../media/image2929.png"/><Relationship Id="rId592" Type="http://schemas.openxmlformats.org/officeDocument/2006/relationships/customXml" Target="../ink/ink3169.xml"/><Relationship Id="rId606" Type="http://schemas.openxmlformats.org/officeDocument/2006/relationships/customXml" Target="../ink/ink3176.xml"/><Relationship Id="rId648" Type="http://schemas.openxmlformats.org/officeDocument/2006/relationships/customXml" Target="../ink/ink3197.xml"/><Relationship Id="rId245" Type="http://schemas.openxmlformats.org/officeDocument/2006/relationships/image" Target="../media/image2859.png"/><Relationship Id="rId287" Type="http://schemas.openxmlformats.org/officeDocument/2006/relationships/image" Target="../media/image2880.png"/><Relationship Id="rId410" Type="http://schemas.openxmlformats.org/officeDocument/2006/relationships/customXml" Target="../ink/ink3078.xml"/><Relationship Id="rId452" Type="http://schemas.openxmlformats.org/officeDocument/2006/relationships/customXml" Target="../ink/ink3099.xml"/><Relationship Id="rId494" Type="http://schemas.openxmlformats.org/officeDocument/2006/relationships/customXml" Target="../ink/ink3120.xml"/><Relationship Id="rId508" Type="http://schemas.openxmlformats.org/officeDocument/2006/relationships/customXml" Target="../ink/ink3127.xml"/><Relationship Id="rId715" Type="http://schemas.openxmlformats.org/officeDocument/2006/relationships/image" Target="../media/image3094.png"/><Relationship Id="rId105" Type="http://schemas.openxmlformats.org/officeDocument/2006/relationships/image" Target="../media/image2789.png"/><Relationship Id="rId147" Type="http://schemas.openxmlformats.org/officeDocument/2006/relationships/image" Target="../media/image2810.png"/><Relationship Id="rId312" Type="http://schemas.openxmlformats.org/officeDocument/2006/relationships/customXml" Target="../ink/ink3029.xml"/><Relationship Id="rId354" Type="http://schemas.openxmlformats.org/officeDocument/2006/relationships/customXml" Target="../ink/ink3050.xml"/><Relationship Id="rId51" Type="http://schemas.openxmlformats.org/officeDocument/2006/relationships/image" Target="../media/image2762.png"/><Relationship Id="rId93" Type="http://schemas.openxmlformats.org/officeDocument/2006/relationships/image" Target="../media/image2783.png"/><Relationship Id="rId189" Type="http://schemas.openxmlformats.org/officeDocument/2006/relationships/image" Target="../media/image2831.png"/><Relationship Id="rId396" Type="http://schemas.openxmlformats.org/officeDocument/2006/relationships/customXml" Target="../ink/ink3071.xml"/><Relationship Id="rId561" Type="http://schemas.openxmlformats.org/officeDocument/2006/relationships/image" Target="../media/image3017.png"/><Relationship Id="rId617" Type="http://schemas.openxmlformats.org/officeDocument/2006/relationships/image" Target="../media/image3045.png"/><Relationship Id="rId659" Type="http://schemas.openxmlformats.org/officeDocument/2006/relationships/image" Target="../media/image3066.png"/><Relationship Id="rId214" Type="http://schemas.openxmlformats.org/officeDocument/2006/relationships/customXml" Target="../ink/ink2980.xml"/><Relationship Id="rId256" Type="http://schemas.openxmlformats.org/officeDocument/2006/relationships/customXml" Target="../ink/ink3001.xml"/><Relationship Id="rId298" Type="http://schemas.openxmlformats.org/officeDocument/2006/relationships/customXml" Target="../ink/ink3022.xml"/><Relationship Id="rId421" Type="http://schemas.openxmlformats.org/officeDocument/2006/relationships/image" Target="../media/image2947.png"/><Relationship Id="rId463" Type="http://schemas.openxmlformats.org/officeDocument/2006/relationships/image" Target="../media/image2968.png"/><Relationship Id="rId519" Type="http://schemas.openxmlformats.org/officeDocument/2006/relationships/image" Target="../media/image2996.png"/><Relationship Id="rId670" Type="http://schemas.openxmlformats.org/officeDocument/2006/relationships/customXml" Target="../ink/ink3208.xml"/><Relationship Id="rId116" Type="http://schemas.openxmlformats.org/officeDocument/2006/relationships/customXml" Target="../ink/ink2931.xml"/><Relationship Id="rId158" Type="http://schemas.openxmlformats.org/officeDocument/2006/relationships/customXml" Target="../ink/ink2952.xml"/><Relationship Id="rId323" Type="http://schemas.openxmlformats.org/officeDocument/2006/relationships/image" Target="../media/image2898.png"/><Relationship Id="rId530" Type="http://schemas.openxmlformats.org/officeDocument/2006/relationships/customXml" Target="../ink/ink3138.xml"/><Relationship Id="rId20" Type="http://schemas.openxmlformats.org/officeDocument/2006/relationships/customXml" Target="../ink/ink2883.xml"/><Relationship Id="rId62" Type="http://schemas.openxmlformats.org/officeDocument/2006/relationships/customXml" Target="../ink/ink2904.xml"/><Relationship Id="rId365" Type="http://schemas.openxmlformats.org/officeDocument/2006/relationships/image" Target="../media/image2919.png"/><Relationship Id="rId572" Type="http://schemas.openxmlformats.org/officeDocument/2006/relationships/customXml" Target="../ink/ink3159.xml"/><Relationship Id="rId628" Type="http://schemas.openxmlformats.org/officeDocument/2006/relationships/customXml" Target="../ink/ink3187.xml"/><Relationship Id="rId225" Type="http://schemas.openxmlformats.org/officeDocument/2006/relationships/image" Target="../media/image2849.png"/><Relationship Id="rId267" Type="http://schemas.openxmlformats.org/officeDocument/2006/relationships/image" Target="../media/image2870.png"/><Relationship Id="rId432" Type="http://schemas.openxmlformats.org/officeDocument/2006/relationships/customXml" Target="../ink/ink3089.xml"/><Relationship Id="rId474" Type="http://schemas.openxmlformats.org/officeDocument/2006/relationships/customXml" Target="../ink/ink3110.xml"/><Relationship Id="rId127" Type="http://schemas.openxmlformats.org/officeDocument/2006/relationships/image" Target="../media/image2800.png"/><Relationship Id="rId681" Type="http://schemas.openxmlformats.org/officeDocument/2006/relationships/image" Target="../media/image3077.png"/><Relationship Id="rId31" Type="http://schemas.openxmlformats.org/officeDocument/2006/relationships/image" Target="../media/image2752.png"/><Relationship Id="rId73" Type="http://schemas.openxmlformats.org/officeDocument/2006/relationships/image" Target="../media/image2773.png"/><Relationship Id="rId169" Type="http://schemas.openxmlformats.org/officeDocument/2006/relationships/image" Target="../media/image2821.png"/><Relationship Id="rId334" Type="http://schemas.openxmlformats.org/officeDocument/2006/relationships/customXml" Target="../ink/ink3040.xml"/><Relationship Id="rId376" Type="http://schemas.openxmlformats.org/officeDocument/2006/relationships/customXml" Target="../ink/ink3061.xml"/><Relationship Id="rId541" Type="http://schemas.openxmlformats.org/officeDocument/2006/relationships/image" Target="../media/image3007.png"/><Relationship Id="rId583" Type="http://schemas.openxmlformats.org/officeDocument/2006/relationships/image" Target="../media/image3028.png"/><Relationship Id="rId639" Type="http://schemas.openxmlformats.org/officeDocument/2006/relationships/image" Target="../media/image3056.png"/><Relationship Id="rId4" Type="http://schemas.openxmlformats.org/officeDocument/2006/relationships/customXml" Target="../ink/ink2875.xml"/><Relationship Id="rId180" Type="http://schemas.openxmlformats.org/officeDocument/2006/relationships/customXml" Target="../ink/ink2963.xml"/><Relationship Id="rId236" Type="http://schemas.openxmlformats.org/officeDocument/2006/relationships/customXml" Target="../ink/ink2991.xml"/><Relationship Id="rId278" Type="http://schemas.openxmlformats.org/officeDocument/2006/relationships/customXml" Target="../ink/ink3012.xml"/><Relationship Id="rId401" Type="http://schemas.openxmlformats.org/officeDocument/2006/relationships/image" Target="../media/image2937.png"/><Relationship Id="rId443" Type="http://schemas.openxmlformats.org/officeDocument/2006/relationships/image" Target="../media/image2958.png"/><Relationship Id="rId650" Type="http://schemas.openxmlformats.org/officeDocument/2006/relationships/customXml" Target="../ink/ink3198.xml"/><Relationship Id="rId303" Type="http://schemas.openxmlformats.org/officeDocument/2006/relationships/image" Target="../media/image2888.png"/><Relationship Id="rId485" Type="http://schemas.openxmlformats.org/officeDocument/2006/relationships/image" Target="../media/image2979.png"/><Relationship Id="rId692" Type="http://schemas.openxmlformats.org/officeDocument/2006/relationships/customXml" Target="../ink/ink3219.xml"/><Relationship Id="rId706" Type="http://schemas.openxmlformats.org/officeDocument/2006/relationships/customXml" Target="../ink/ink3226.xml"/><Relationship Id="rId42" Type="http://schemas.openxmlformats.org/officeDocument/2006/relationships/customXml" Target="../ink/ink2894.xml"/><Relationship Id="rId84" Type="http://schemas.openxmlformats.org/officeDocument/2006/relationships/customXml" Target="../ink/ink2915.xml"/><Relationship Id="rId138" Type="http://schemas.openxmlformats.org/officeDocument/2006/relationships/customXml" Target="../ink/ink2942.xml"/><Relationship Id="rId345" Type="http://schemas.openxmlformats.org/officeDocument/2006/relationships/image" Target="../media/image2909.png"/><Relationship Id="rId387" Type="http://schemas.openxmlformats.org/officeDocument/2006/relationships/image" Target="../media/image2930.png"/><Relationship Id="rId510" Type="http://schemas.openxmlformats.org/officeDocument/2006/relationships/customXml" Target="../ink/ink3128.xml"/><Relationship Id="rId552" Type="http://schemas.openxmlformats.org/officeDocument/2006/relationships/customXml" Target="../ink/ink3149.xml"/><Relationship Id="rId594" Type="http://schemas.openxmlformats.org/officeDocument/2006/relationships/customXml" Target="../ink/ink3170.xml"/><Relationship Id="rId608" Type="http://schemas.openxmlformats.org/officeDocument/2006/relationships/customXml" Target="../ink/ink3177.xml"/><Relationship Id="rId191" Type="http://schemas.openxmlformats.org/officeDocument/2006/relationships/image" Target="../media/image2832.png"/><Relationship Id="rId205" Type="http://schemas.openxmlformats.org/officeDocument/2006/relationships/image" Target="../media/image2839.png"/><Relationship Id="rId247" Type="http://schemas.openxmlformats.org/officeDocument/2006/relationships/image" Target="../media/image2860.png"/><Relationship Id="rId412" Type="http://schemas.openxmlformats.org/officeDocument/2006/relationships/customXml" Target="../ink/ink3079.xml"/><Relationship Id="rId107" Type="http://schemas.openxmlformats.org/officeDocument/2006/relationships/image" Target="../media/image2790.png"/><Relationship Id="rId289" Type="http://schemas.openxmlformats.org/officeDocument/2006/relationships/image" Target="../media/image2881.png"/><Relationship Id="rId454" Type="http://schemas.openxmlformats.org/officeDocument/2006/relationships/customXml" Target="../ink/ink3100.xml"/><Relationship Id="rId496" Type="http://schemas.openxmlformats.org/officeDocument/2006/relationships/customXml" Target="../ink/ink3121.xml"/><Relationship Id="rId661" Type="http://schemas.openxmlformats.org/officeDocument/2006/relationships/image" Target="../media/image3067.png"/><Relationship Id="rId717" Type="http://schemas.openxmlformats.org/officeDocument/2006/relationships/image" Target="../media/image3095.png"/><Relationship Id="rId11" Type="http://schemas.openxmlformats.org/officeDocument/2006/relationships/image" Target="../media/image2742.png"/><Relationship Id="rId53" Type="http://schemas.openxmlformats.org/officeDocument/2006/relationships/image" Target="../media/image2763.png"/><Relationship Id="rId149" Type="http://schemas.openxmlformats.org/officeDocument/2006/relationships/image" Target="../media/image2811.png"/><Relationship Id="rId314" Type="http://schemas.openxmlformats.org/officeDocument/2006/relationships/customXml" Target="../ink/ink3030.xml"/><Relationship Id="rId356" Type="http://schemas.openxmlformats.org/officeDocument/2006/relationships/customXml" Target="../ink/ink3051.xml"/><Relationship Id="rId398" Type="http://schemas.openxmlformats.org/officeDocument/2006/relationships/customXml" Target="../ink/ink3072.xml"/><Relationship Id="rId521" Type="http://schemas.openxmlformats.org/officeDocument/2006/relationships/image" Target="../media/image2997.png"/><Relationship Id="rId563" Type="http://schemas.openxmlformats.org/officeDocument/2006/relationships/image" Target="../media/image3018.png"/><Relationship Id="rId619" Type="http://schemas.openxmlformats.org/officeDocument/2006/relationships/image" Target="../media/image3046.png"/><Relationship Id="rId95" Type="http://schemas.openxmlformats.org/officeDocument/2006/relationships/image" Target="../media/image2784.png"/><Relationship Id="rId160" Type="http://schemas.openxmlformats.org/officeDocument/2006/relationships/customXml" Target="../ink/ink2953.xml"/><Relationship Id="rId216" Type="http://schemas.openxmlformats.org/officeDocument/2006/relationships/customXml" Target="../ink/ink2981.xml"/><Relationship Id="rId423" Type="http://schemas.openxmlformats.org/officeDocument/2006/relationships/image" Target="../media/image2948.png"/><Relationship Id="rId258" Type="http://schemas.openxmlformats.org/officeDocument/2006/relationships/customXml" Target="../ink/ink3002.xml"/><Relationship Id="rId465" Type="http://schemas.openxmlformats.org/officeDocument/2006/relationships/image" Target="../media/image2969.png"/><Relationship Id="rId630" Type="http://schemas.openxmlformats.org/officeDocument/2006/relationships/customXml" Target="../ink/ink3188.xml"/><Relationship Id="rId672" Type="http://schemas.openxmlformats.org/officeDocument/2006/relationships/customXml" Target="../ink/ink3209.xml"/><Relationship Id="rId22" Type="http://schemas.openxmlformats.org/officeDocument/2006/relationships/customXml" Target="../ink/ink2884.xml"/><Relationship Id="rId64" Type="http://schemas.openxmlformats.org/officeDocument/2006/relationships/customXml" Target="../ink/ink2905.xml"/><Relationship Id="rId118" Type="http://schemas.openxmlformats.org/officeDocument/2006/relationships/customXml" Target="../ink/ink2932.xml"/><Relationship Id="rId325" Type="http://schemas.openxmlformats.org/officeDocument/2006/relationships/image" Target="../media/image2899.png"/><Relationship Id="rId367" Type="http://schemas.openxmlformats.org/officeDocument/2006/relationships/image" Target="../media/image2920.png"/><Relationship Id="rId532" Type="http://schemas.openxmlformats.org/officeDocument/2006/relationships/customXml" Target="../ink/ink3139.xml"/><Relationship Id="rId574" Type="http://schemas.openxmlformats.org/officeDocument/2006/relationships/customXml" Target="../ink/ink3160.xml"/><Relationship Id="rId171" Type="http://schemas.openxmlformats.org/officeDocument/2006/relationships/image" Target="../media/image2822.png"/><Relationship Id="rId227" Type="http://schemas.openxmlformats.org/officeDocument/2006/relationships/image" Target="../media/image2850.png"/><Relationship Id="rId269" Type="http://schemas.openxmlformats.org/officeDocument/2006/relationships/image" Target="../media/image2871.png"/><Relationship Id="rId434" Type="http://schemas.openxmlformats.org/officeDocument/2006/relationships/customXml" Target="../ink/ink3090.xml"/><Relationship Id="rId476" Type="http://schemas.openxmlformats.org/officeDocument/2006/relationships/customXml" Target="../ink/ink3111.xml"/><Relationship Id="rId641" Type="http://schemas.openxmlformats.org/officeDocument/2006/relationships/image" Target="../media/image3057.png"/><Relationship Id="rId683" Type="http://schemas.openxmlformats.org/officeDocument/2006/relationships/image" Target="../media/image3078.png"/><Relationship Id="rId33" Type="http://schemas.openxmlformats.org/officeDocument/2006/relationships/image" Target="../media/image2753.png"/><Relationship Id="rId129" Type="http://schemas.openxmlformats.org/officeDocument/2006/relationships/image" Target="../media/image2801.png"/><Relationship Id="rId280" Type="http://schemas.openxmlformats.org/officeDocument/2006/relationships/customXml" Target="../ink/ink3013.xml"/><Relationship Id="rId336" Type="http://schemas.openxmlformats.org/officeDocument/2006/relationships/customXml" Target="../ink/ink3041.xml"/><Relationship Id="rId501" Type="http://schemas.openxmlformats.org/officeDocument/2006/relationships/image" Target="../media/image2987.png"/><Relationship Id="rId543" Type="http://schemas.openxmlformats.org/officeDocument/2006/relationships/image" Target="../media/image3008.png"/><Relationship Id="rId75" Type="http://schemas.openxmlformats.org/officeDocument/2006/relationships/image" Target="../media/image2774.png"/><Relationship Id="rId140" Type="http://schemas.openxmlformats.org/officeDocument/2006/relationships/customXml" Target="../ink/ink2943.xml"/><Relationship Id="rId182" Type="http://schemas.openxmlformats.org/officeDocument/2006/relationships/customXml" Target="../ink/ink2964.xml"/><Relationship Id="rId378" Type="http://schemas.openxmlformats.org/officeDocument/2006/relationships/customXml" Target="../ink/ink3062.xml"/><Relationship Id="rId403" Type="http://schemas.openxmlformats.org/officeDocument/2006/relationships/image" Target="../media/image2938.png"/><Relationship Id="rId585" Type="http://schemas.openxmlformats.org/officeDocument/2006/relationships/image" Target="../media/image3029.png"/><Relationship Id="rId6" Type="http://schemas.openxmlformats.org/officeDocument/2006/relationships/customXml" Target="../ink/ink2876.xml"/><Relationship Id="rId238" Type="http://schemas.openxmlformats.org/officeDocument/2006/relationships/customXml" Target="../ink/ink2992.xml"/><Relationship Id="rId445" Type="http://schemas.openxmlformats.org/officeDocument/2006/relationships/image" Target="../media/image2959.png"/><Relationship Id="rId487" Type="http://schemas.openxmlformats.org/officeDocument/2006/relationships/image" Target="../media/image2980.png"/><Relationship Id="rId610" Type="http://schemas.openxmlformats.org/officeDocument/2006/relationships/customXml" Target="../ink/ink3178.xml"/><Relationship Id="rId652" Type="http://schemas.openxmlformats.org/officeDocument/2006/relationships/customXml" Target="../ink/ink3199.xml"/><Relationship Id="rId694" Type="http://schemas.openxmlformats.org/officeDocument/2006/relationships/customXml" Target="../ink/ink3220.xml"/><Relationship Id="rId708" Type="http://schemas.openxmlformats.org/officeDocument/2006/relationships/customXml" Target="../ink/ink3227.xml"/><Relationship Id="rId291" Type="http://schemas.openxmlformats.org/officeDocument/2006/relationships/image" Target="../media/image2882.png"/><Relationship Id="rId305" Type="http://schemas.openxmlformats.org/officeDocument/2006/relationships/image" Target="../media/image2889.png"/><Relationship Id="rId347" Type="http://schemas.openxmlformats.org/officeDocument/2006/relationships/image" Target="../media/image2910.png"/><Relationship Id="rId512" Type="http://schemas.openxmlformats.org/officeDocument/2006/relationships/customXml" Target="../ink/ink3129.xml"/><Relationship Id="rId44" Type="http://schemas.openxmlformats.org/officeDocument/2006/relationships/customXml" Target="../ink/ink2895.xml"/><Relationship Id="rId86" Type="http://schemas.openxmlformats.org/officeDocument/2006/relationships/customXml" Target="../ink/ink2916.xml"/><Relationship Id="rId151" Type="http://schemas.openxmlformats.org/officeDocument/2006/relationships/image" Target="../media/image2812.png"/><Relationship Id="rId389" Type="http://schemas.openxmlformats.org/officeDocument/2006/relationships/image" Target="../media/image2931.png"/><Relationship Id="rId554" Type="http://schemas.openxmlformats.org/officeDocument/2006/relationships/customXml" Target="../ink/ink3150.xml"/><Relationship Id="rId596" Type="http://schemas.openxmlformats.org/officeDocument/2006/relationships/customXml" Target="../ink/ink3171.xml"/><Relationship Id="rId193" Type="http://schemas.openxmlformats.org/officeDocument/2006/relationships/image" Target="../media/image2833.png"/><Relationship Id="rId207" Type="http://schemas.openxmlformats.org/officeDocument/2006/relationships/image" Target="../media/image2840.png"/><Relationship Id="rId249" Type="http://schemas.openxmlformats.org/officeDocument/2006/relationships/image" Target="../media/image2861.png"/><Relationship Id="rId414" Type="http://schemas.openxmlformats.org/officeDocument/2006/relationships/customXml" Target="../ink/ink3080.xml"/><Relationship Id="rId456" Type="http://schemas.openxmlformats.org/officeDocument/2006/relationships/customXml" Target="../ink/ink3101.xml"/><Relationship Id="rId498" Type="http://schemas.openxmlformats.org/officeDocument/2006/relationships/customXml" Target="../ink/ink3122.xml"/><Relationship Id="rId621" Type="http://schemas.openxmlformats.org/officeDocument/2006/relationships/image" Target="../media/image3047.png"/><Relationship Id="rId663" Type="http://schemas.openxmlformats.org/officeDocument/2006/relationships/image" Target="../media/image3068.png"/><Relationship Id="rId13" Type="http://schemas.openxmlformats.org/officeDocument/2006/relationships/image" Target="../media/image2743.png"/><Relationship Id="rId109" Type="http://schemas.openxmlformats.org/officeDocument/2006/relationships/image" Target="../media/image2791.png"/><Relationship Id="rId260" Type="http://schemas.openxmlformats.org/officeDocument/2006/relationships/customXml" Target="../ink/ink3003.xml"/><Relationship Id="rId316" Type="http://schemas.openxmlformats.org/officeDocument/2006/relationships/customXml" Target="../ink/ink3031.xml"/><Relationship Id="rId523" Type="http://schemas.openxmlformats.org/officeDocument/2006/relationships/image" Target="../media/image2998.png"/><Relationship Id="rId719" Type="http://schemas.openxmlformats.org/officeDocument/2006/relationships/image" Target="../media/image3096.png"/><Relationship Id="rId55" Type="http://schemas.openxmlformats.org/officeDocument/2006/relationships/image" Target="../media/image2764.png"/><Relationship Id="rId97" Type="http://schemas.openxmlformats.org/officeDocument/2006/relationships/image" Target="../media/image2785.png"/><Relationship Id="rId120" Type="http://schemas.openxmlformats.org/officeDocument/2006/relationships/customXml" Target="../ink/ink2933.xml"/><Relationship Id="rId358" Type="http://schemas.openxmlformats.org/officeDocument/2006/relationships/customXml" Target="../ink/ink3052.xml"/><Relationship Id="rId565" Type="http://schemas.openxmlformats.org/officeDocument/2006/relationships/image" Target="../media/image3019.png"/><Relationship Id="rId162" Type="http://schemas.openxmlformats.org/officeDocument/2006/relationships/customXml" Target="../ink/ink2954.xml"/><Relationship Id="rId218" Type="http://schemas.openxmlformats.org/officeDocument/2006/relationships/customXml" Target="../ink/ink2982.xml"/><Relationship Id="rId425" Type="http://schemas.openxmlformats.org/officeDocument/2006/relationships/image" Target="../media/image2949.png"/><Relationship Id="rId467" Type="http://schemas.openxmlformats.org/officeDocument/2006/relationships/image" Target="../media/image2970.png"/><Relationship Id="rId632" Type="http://schemas.openxmlformats.org/officeDocument/2006/relationships/customXml" Target="../ink/ink3189.xml"/><Relationship Id="rId271" Type="http://schemas.openxmlformats.org/officeDocument/2006/relationships/image" Target="../media/image2872.png"/><Relationship Id="rId674" Type="http://schemas.openxmlformats.org/officeDocument/2006/relationships/customXml" Target="../ink/ink3210.xml"/><Relationship Id="rId24" Type="http://schemas.openxmlformats.org/officeDocument/2006/relationships/customXml" Target="../ink/ink2885.xml"/><Relationship Id="rId66" Type="http://schemas.openxmlformats.org/officeDocument/2006/relationships/customXml" Target="../ink/ink2906.xml"/><Relationship Id="rId131" Type="http://schemas.openxmlformats.org/officeDocument/2006/relationships/image" Target="../media/image2802.png"/><Relationship Id="rId327" Type="http://schemas.openxmlformats.org/officeDocument/2006/relationships/image" Target="../media/image2900.png"/><Relationship Id="rId369" Type="http://schemas.openxmlformats.org/officeDocument/2006/relationships/image" Target="../media/image2921.png"/><Relationship Id="rId534" Type="http://schemas.openxmlformats.org/officeDocument/2006/relationships/customXml" Target="../ink/ink3140.xml"/><Relationship Id="rId576" Type="http://schemas.openxmlformats.org/officeDocument/2006/relationships/customXml" Target="../ink/ink3161.xml"/><Relationship Id="rId173" Type="http://schemas.openxmlformats.org/officeDocument/2006/relationships/image" Target="../media/image2823.png"/><Relationship Id="rId229" Type="http://schemas.openxmlformats.org/officeDocument/2006/relationships/image" Target="../media/image2851.png"/><Relationship Id="rId380" Type="http://schemas.openxmlformats.org/officeDocument/2006/relationships/customXml" Target="../ink/ink3063.xml"/><Relationship Id="rId436" Type="http://schemas.openxmlformats.org/officeDocument/2006/relationships/customXml" Target="../ink/ink3091.xml"/><Relationship Id="rId601" Type="http://schemas.openxmlformats.org/officeDocument/2006/relationships/image" Target="../media/image3037.png"/><Relationship Id="rId643" Type="http://schemas.openxmlformats.org/officeDocument/2006/relationships/image" Target="../media/image3058.png"/><Relationship Id="rId240" Type="http://schemas.openxmlformats.org/officeDocument/2006/relationships/customXml" Target="../ink/ink2993.xml"/><Relationship Id="rId478" Type="http://schemas.openxmlformats.org/officeDocument/2006/relationships/customXml" Target="../ink/ink3112.xml"/><Relationship Id="rId685" Type="http://schemas.openxmlformats.org/officeDocument/2006/relationships/image" Target="../media/image3079.png"/><Relationship Id="rId35" Type="http://schemas.openxmlformats.org/officeDocument/2006/relationships/image" Target="../media/image2754.png"/><Relationship Id="rId77" Type="http://schemas.openxmlformats.org/officeDocument/2006/relationships/image" Target="../media/image2775.png"/><Relationship Id="rId100" Type="http://schemas.openxmlformats.org/officeDocument/2006/relationships/customXml" Target="../ink/ink2923.xml"/><Relationship Id="rId282" Type="http://schemas.openxmlformats.org/officeDocument/2006/relationships/customXml" Target="../ink/ink3014.xml"/><Relationship Id="rId338" Type="http://schemas.openxmlformats.org/officeDocument/2006/relationships/customXml" Target="../ink/ink3042.xml"/><Relationship Id="rId503" Type="http://schemas.openxmlformats.org/officeDocument/2006/relationships/image" Target="../media/image2988.png"/><Relationship Id="rId545" Type="http://schemas.openxmlformats.org/officeDocument/2006/relationships/image" Target="../media/image3009.png"/><Relationship Id="rId587" Type="http://schemas.openxmlformats.org/officeDocument/2006/relationships/image" Target="../media/image3030.png"/><Relationship Id="rId710" Type="http://schemas.openxmlformats.org/officeDocument/2006/relationships/customXml" Target="../ink/ink3228.xml"/><Relationship Id="rId8" Type="http://schemas.openxmlformats.org/officeDocument/2006/relationships/customXml" Target="../ink/ink2877.xml"/><Relationship Id="rId142" Type="http://schemas.openxmlformats.org/officeDocument/2006/relationships/customXml" Target="../ink/ink2944.xml"/><Relationship Id="rId184" Type="http://schemas.openxmlformats.org/officeDocument/2006/relationships/customXml" Target="../ink/ink2965.xml"/><Relationship Id="rId391" Type="http://schemas.openxmlformats.org/officeDocument/2006/relationships/image" Target="../media/image2932.png"/><Relationship Id="rId405" Type="http://schemas.openxmlformats.org/officeDocument/2006/relationships/image" Target="../media/image2939.png"/><Relationship Id="rId447" Type="http://schemas.openxmlformats.org/officeDocument/2006/relationships/image" Target="../media/image2960.png"/><Relationship Id="rId612" Type="http://schemas.openxmlformats.org/officeDocument/2006/relationships/customXml" Target="../ink/ink3179.xml"/><Relationship Id="rId251" Type="http://schemas.openxmlformats.org/officeDocument/2006/relationships/image" Target="../media/image2862.png"/><Relationship Id="rId489" Type="http://schemas.openxmlformats.org/officeDocument/2006/relationships/image" Target="../media/image2981.png"/><Relationship Id="rId654" Type="http://schemas.openxmlformats.org/officeDocument/2006/relationships/customXml" Target="../ink/ink3200.xml"/><Relationship Id="rId696" Type="http://schemas.openxmlformats.org/officeDocument/2006/relationships/customXml" Target="../ink/ink3221.xml"/><Relationship Id="rId46" Type="http://schemas.openxmlformats.org/officeDocument/2006/relationships/customXml" Target="../ink/ink2896.xml"/><Relationship Id="rId293" Type="http://schemas.openxmlformats.org/officeDocument/2006/relationships/image" Target="../media/image2883.png"/><Relationship Id="rId307" Type="http://schemas.openxmlformats.org/officeDocument/2006/relationships/image" Target="../media/image2890.png"/><Relationship Id="rId349" Type="http://schemas.openxmlformats.org/officeDocument/2006/relationships/image" Target="../media/image2911.png"/><Relationship Id="rId514" Type="http://schemas.openxmlformats.org/officeDocument/2006/relationships/customXml" Target="../ink/ink3130.xml"/><Relationship Id="rId556" Type="http://schemas.openxmlformats.org/officeDocument/2006/relationships/customXml" Target="../ink/ink3151.xml"/><Relationship Id="rId88" Type="http://schemas.openxmlformats.org/officeDocument/2006/relationships/customXml" Target="../ink/ink2917.xml"/><Relationship Id="rId111" Type="http://schemas.openxmlformats.org/officeDocument/2006/relationships/image" Target="../media/image2792.png"/><Relationship Id="rId153" Type="http://schemas.openxmlformats.org/officeDocument/2006/relationships/image" Target="../media/image2813.png"/><Relationship Id="rId195" Type="http://schemas.openxmlformats.org/officeDocument/2006/relationships/image" Target="../media/image2834.png"/><Relationship Id="rId209" Type="http://schemas.openxmlformats.org/officeDocument/2006/relationships/image" Target="../media/image2841.png"/><Relationship Id="rId360" Type="http://schemas.openxmlformats.org/officeDocument/2006/relationships/customXml" Target="../ink/ink3053.xml"/><Relationship Id="rId416" Type="http://schemas.openxmlformats.org/officeDocument/2006/relationships/customXml" Target="../ink/ink3081.xml"/><Relationship Id="rId598" Type="http://schemas.openxmlformats.org/officeDocument/2006/relationships/customXml" Target="../ink/ink3172.xml"/><Relationship Id="rId220" Type="http://schemas.openxmlformats.org/officeDocument/2006/relationships/customXml" Target="../ink/ink2983.xml"/><Relationship Id="rId458" Type="http://schemas.openxmlformats.org/officeDocument/2006/relationships/customXml" Target="../ink/ink3102.xml"/><Relationship Id="rId623" Type="http://schemas.openxmlformats.org/officeDocument/2006/relationships/image" Target="../media/image3048.png"/><Relationship Id="rId665" Type="http://schemas.openxmlformats.org/officeDocument/2006/relationships/image" Target="../media/image3069.png"/><Relationship Id="rId15" Type="http://schemas.openxmlformats.org/officeDocument/2006/relationships/image" Target="../media/image2744.png"/><Relationship Id="rId57" Type="http://schemas.openxmlformats.org/officeDocument/2006/relationships/image" Target="../media/image2765.png"/><Relationship Id="rId262" Type="http://schemas.openxmlformats.org/officeDocument/2006/relationships/customXml" Target="../ink/ink3004.xml"/><Relationship Id="rId318" Type="http://schemas.openxmlformats.org/officeDocument/2006/relationships/customXml" Target="../ink/ink3032.xml"/><Relationship Id="rId525" Type="http://schemas.openxmlformats.org/officeDocument/2006/relationships/image" Target="../media/image2999.png"/><Relationship Id="rId567" Type="http://schemas.openxmlformats.org/officeDocument/2006/relationships/image" Target="../media/image3020.png"/><Relationship Id="rId99" Type="http://schemas.openxmlformats.org/officeDocument/2006/relationships/image" Target="../media/image2786.png"/><Relationship Id="rId122" Type="http://schemas.openxmlformats.org/officeDocument/2006/relationships/customXml" Target="../ink/ink2934.xml"/><Relationship Id="rId164" Type="http://schemas.openxmlformats.org/officeDocument/2006/relationships/customXml" Target="../ink/ink2955.xml"/><Relationship Id="rId371" Type="http://schemas.openxmlformats.org/officeDocument/2006/relationships/image" Target="../media/image2922.png"/><Relationship Id="rId427" Type="http://schemas.openxmlformats.org/officeDocument/2006/relationships/image" Target="../media/image2950.png"/><Relationship Id="rId469" Type="http://schemas.openxmlformats.org/officeDocument/2006/relationships/image" Target="../media/image2971.png"/><Relationship Id="rId634" Type="http://schemas.openxmlformats.org/officeDocument/2006/relationships/customXml" Target="../ink/ink3190.xml"/><Relationship Id="rId676" Type="http://schemas.openxmlformats.org/officeDocument/2006/relationships/customXml" Target="../ink/ink3211.xml"/><Relationship Id="rId26" Type="http://schemas.openxmlformats.org/officeDocument/2006/relationships/customXml" Target="../ink/ink2886.xml"/><Relationship Id="rId231" Type="http://schemas.openxmlformats.org/officeDocument/2006/relationships/image" Target="../media/image2852.png"/><Relationship Id="rId273" Type="http://schemas.openxmlformats.org/officeDocument/2006/relationships/image" Target="../media/image2873.png"/><Relationship Id="rId329" Type="http://schemas.openxmlformats.org/officeDocument/2006/relationships/image" Target="../media/image2901.png"/><Relationship Id="rId480" Type="http://schemas.openxmlformats.org/officeDocument/2006/relationships/customXml" Target="../ink/ink3113.xml"/><Relationship Id="rId536" Type="http://schemas.openxmlformats.org/officeDocument/2006/relationships/customXml" Target="../ink/ink3141.xml"/><Relationship Id="rId701" Type="http://schemas.openxmlformats.org/officeDocument/2006/relationships/image" Target="../media/image3087.png"/><Relationship Id="rId68" Type="http://schemas.openxmlformats.org/officeDocument/2006/relationships/customXml" Target="../ink/ink2907.xml"/><Relationship Id="rId133" Type="http://schemas.openxmlformats.org/officeDocument/2006/relationships/image" Target="../media/image2803.png"/><Relationship Id="rId175" Type="http://schemas.openxmlformats.org/officeDocument/2006/relationships/image" Target="../media/image2824.png"/><Relationship Id="rId340" Type="http://schemas.openxmlformats.org/officeDocument/2006/relationships/customXml" Target="../ink/ink3043.xml"/><Relationship Id="rId578" Type="http://schemas.openxmlformats.org/officeDocument/2006/relationships/customXml" Target="../ink/ink3162.xml"/><Relationship Id="rId200" Type="http://schemas.openxmlformats.org/officeDocument/2006/relationships/customXml" Target="../ink/ink2973.xml"/><Relationship Id="rId382" Type="http://schemas.openxmlformats.org/officeDocument/2006/relationships/customXml" Target="../ink/ink3064.xml"/><Relationship Id="rId438" Type="http://schemas.openxmlformats.org/officeDocument/2006/relationships/customXml" Target="../ink/ink3092.xml"/><Relationship Id="rId603" Type="http://schemas.openxmlformats.org/officeDocument/2006/relationships/image" Target="../media/image3038.png"/><Relationship Id="rId645" Type="http://schemas.openxmlformats.org/officeDocument/2006/relationships/image" Target="../media/image3059.png"/><Relationship Id="rId687" Type="http://schemas.openxmlformats.org/officeDocument/2006/relationships/image" Target="../media/image3080.png"/><Relationship Id="rId242" Type="http://schemas.openxmlformats.org/officeDocument/2006/relationships/customXml" Target="../ink/ink2994.xml"/><Relationship Id="rId284" Type="http://schemas.openxmlformats.org/officeDocument/2006/relationships/customXml" Target="../ink/ink3015.xml"/><Relationship Id="rId491" Type="http://schemas.openxmlformats.org/officeDocument/2006/relationships/image" Target="../media/image2982.png"/><Relationship Id="rId505" Type="http://schemas.openxmlformats.org/officeDocument/2006/relationships/image" Target="../media/image2989.png"/><Relationship Id="rId712" Type="http://schemas.openxmlformats.org/officeDocument/2006/relationships/customXml" Target="../ink/ink3229.xml"/><Relationship Id="rId37" Type="http://schemas.openxmlformats.org/officeDocument/2006/relationships/image" Target="../media/image2755.png"/><Relationship Id="rId79" Type="http://schemas.openxmlformats.org/officeDocument/2006/relationships/image" Target="../media/image2776.png"/><Relationship Id="rId102" Type="http://schemas.openxmlformats.org/officeDocument/2006/relationships/customXml" Target="../ink/ink2924.xml"/><Relationship Id="rId144" Type="http://schemas.openxmlformats.org/officeDocument/2006/relationships/customXml" Target="../ink/ink2945.xml"/><Relationship Id="rId547" Type="http://schemas.openxmlformats.org/officeDocument/2006/relationships/image" Target="../media/image3010.png"/><Relationship Id="rId589" Type="http://schemas.openxmlformats.org/officeDocument/2006/relationships/image" Target="../media/image3031.png"/><Relationship Id="rId90" Type="http://schemas.openxmlformats.org/officeDocument/2006/relationships/customXml" Target="../ink/ink2918.xml"/><Relationship Id="rId186" Type="http://schemas.openxmlformats.org/officeDocument/2006/relationships/customXml" Target="../ink/ink2966.xml"/><Relationship Id="rId351" Type="http://schemas.openxmlformats.org/officeDocument/2006/relationships/image" Target="../media/image2912.png"/><Relationship Id="rId393" Type="http://schemas.openxmlformats.org/officeDocument/2006/relationships/image" Target="../media/image2933.png"/><Relationship Id="rId407" Type="http://schemas.openxmlformats.org/officeDocument/2006/relationships/image" Target="../media/image2940.png"/><Relationship Id="rId449" Type="http://schemas.openxmlformats.org/officeDocument/2006/relationships/image" Target="../media/image2961.png"/><Relationship Id="rId614" Type="http://schemas.openxmlformats.org/officeDocument/2006/relationships/customXml" Target="../ink/ink3180.xml"/><Relationship Id="rId656" Type="http://schemas.openxmlformats.org/officeDocument/2006/relationships/customXml" Target="../ink/ink3201.xml"/><Relationship Id="rId211" Type="http://schemas.openxmlformats.org/officeDocument/2006/relationships/image" Target="../media/image2842.png"/><Relationship Id="rId253" Type="http://schemas.openxmlformats.org/officeDocument/2006/relationships/image" Target="../media/image2863.png"/><Relationship Id="rId295" Type="http://schemas.openxmlformats.org/officeDocument/2006/relationships/image" Target="../media/image2884.png"/><Relationship Id="rId309" Type="http://schemas.openxmlformats.org/officeDocument/2006/relationships/image" Target="../media/image2891.png"/><Relationship Id="rId460" Type="http://schemas.openxmlformats.org/officeDocument/2006/relationships/customXml" Target="../ink/ink3103.xml"/><Relationship Id="rId516" Type="http://schemas.openxmlformats.org/officeDocument/2006/relationships/customXml" Target="../ink/ink3131.xml"/><Relationship Id="rId698" Type="http://schemas.openxmlformats.org/officeDocument/2006/relationships/customXml" Target="../ink/ink3222.xml"/><Relationship Id="rId48" Type="http://schemas.openxmlformats.org/officeDocument/2006/relationships/customXml" Target="../ink/ink2897.xml"/><Relationship Id="rId113" Type="http://schemas.openxmlformats.org/officeDocument/2006/relationships/image" Target="../media/image2793.png"/><Relationship Id="rId320" Type="http://schemas.openxmlformats.org/officeDocument/2006/relationships/customXml" Target="../ink/ink3033.xml"/><Relationship Id="rId558" Type="http://schemas.openxmlformats.org/officeDocument/2006/relationships/customXml" Target="../ink/ink3152.xml"/><Relationship Id="rId155" Type="http://schemas.openxmlformats.org/officeDocument/2006/relationships/image" Target="../media/image2814.png"/><Relationship Id="rId197" Type="http://schemas.openxmlformats.org/officeDocument/2006/relationships/image" Target="../media/image2835.png"/><Relationship Id="rId362" Type="http://schemas.openxmlformats.org/officeDocument/2006/relationships/customXml" Target="../ink/ink3054.xml"/><Relationship Id="rId418" Type="http://schemas.openxmlformats.org/officeDocument/2006/relationships/customXml" Target="../ink/ink3082.xml"/><Relationship Id="rId625" Type="http://schemas.openxmlformats.org/officeDocument/2006/relationships/image" Target="../media/image3049.png"/><Relationship Id="rId222" Type="http://schemas.openxmlformats.org/officeDocument/2006/relationships/customXml" Target="../ink/ink2984.xml"/><Relationship Id="rId264" Type="http://schemas.openxmlformats.org/officeDocument/2006/relationships/customXml" Target="../ink/ink3005.xml"/><Relationship Id="rId471" Type="http://schemas.openxmlformats.org/officeDocument/2006/relationships/image" Target="../media/image2972.png"/><Relationship Id="rId667" Type="http://schemas.openxmlformats.org/officeDocument/2006/relationships/image" Target="../media/image3070.png"/><Relationship Id="rId17" Type="http://schemas.openxmlformats.org/officeDocument/2006/relationships/image" Target="../media/image2745.png"/><Relationship Id="rId59" Type="http://schemas.openxmlformats.org/officeDocument/2006/relationships/image" Target="../media/image2766.png"/><Relationship Id="rId124" Type="http://schemas.openxmlformats.org/officeDocument/2006/relationships/customXml" Target="../ink/ink2935.xml"/><Relationship Id="rId527" Type="http://schemas.openxmlformats.org/officeDocument/2006/relationships/image" Target="../media/image3000.png"/><Relationship Id="rId569" Type="http://schemas.openxmlformats.org/officeDocument/2006/relationships/image" Target="../media/image3021.png"/><Relationship Id="rId70" Type="http://schemas.openxmlformats.org/officeDocument/2006/relationships/customXml" Target="../ink/ink2908.xml"/><Relationship Id="rId166" Type="http://schemas.openxmlformats.org/officeDocument/2006/relationships/customXml" Target="../ink/ink2956.xml"/><Relationship Id="rId331" Type="http://schemas.openxmlformats.org/officeDocument/2006/relationships/image" Target="../media/image2902.png"/><Relationship Id="rId373" Type="http://schemas.openxmlformats.org/officeDocument/2006/relationships/image" Target="../media/image2923.png"/><Relationship Id="rId429" Type="http://schemas.openxmlformats.org/officeDocument/2006/relationships/image" Target="../media/image2951.png"/><Relationship Id="rId580" Type="http://schemas.openxmlformats.org/officeDocument/2006/relationships/customXml" Target="../ink/ink3163.xml"/><Relationship Id="rId636" Type="http://schemas.openxmlformats.org/officeDocument/2006/relationships/customXml" Target="../ink/ink3191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2853.png"/><Relationship Id="rId440" Type="http://schemas.openxmlformats.org/officeDocument/2006/relationships/customXml" Target="../ink/ink3093.xml"/><Relationship Id="rId678" Type="http://schemas.openxmlformats.org/officeDocument/2006/relationships/customXml" Target="../ink/ink3212.xml"/><Relationship Id="rId28" Type="http://schemas.openxmlformats.org/officeDocument/2006/relationships/customXml" Target="../ink/ink2887.xml"/><Relationship Id="rId275" Type="http://schemas.openxmlformats.org/officeDocument/2006/relationships/image" Target="../media/image2874.png"/><Relationship Id="rId300" Type="http://schemas.openxmlformats.org/officeDocument/2006/relationships/customXml" Target="../ink/ink3023.xml"/><Relationship Id="rId482" Type="http://schemas.openxmlformats.org/officeDocument/2006/relationships/customXml" Target="../ink/ink3114.xml"/><Relationship Id="rId538" Type="http://schemas.openxmlformats.org/officeDocument/2006/relationships/customXml" Target="../ink/ink3142.xml"/><Relationship Id="rId703" Type="http://schemas.openxmlformats.org/officeDocument/2006/relationships/image" Target="../media/image3088.png"/><Relationship Id="rId81" Type="http://schemas.openxmlformats.org/officeDocument/2006/relationships/image" Target="../media/image2777.png"/><Relationship Id="rId135" Type="http://schemas.openxmlformats.org/officeDocument/2006/relationships/image" Target="../media/image2804.png"/><Relationship Id="rId177" Type="http://schemas.openxmlformats.org/officeDocument/2006/relationships/image" Target="../media/image2825.png"/><Relationship Id="rId342" Type="http://schemas.openxmlformats.org/officeDocument/2006/relationships/customXml" Target="../ink/ink3044.xml"/><Relationship Id="rId384" Type="http://schemas.openxmlformats.org/officeDocument/2006/relationships/customXml" Target="../ink/ink3065.xml"/><Relationship Id="rId591" Type="http://schemas.openxmlformats.org/officeDocument/2006/relationships/image" Target="../media/image3032.png"/><Relationship Id="rId605" Type="http://schemas.openxmlformats.org/officeDocument/2006/relationships/image" Target="../media/image3039.png"/><Relationship Id="rId202" Type="http://schemas.openxmlformats.org/officeDocument/2006/relationships/customXml" Target="../ink/ink2974.xml"/><Relationship Id="rId244" Type="http://schemas.openxmlformats.org/officeDocument/2006/relationships/customXml" Target="../ink/ink2995.xml"/><Relationship Id="rId647" Type="http://schemas.openxmlformats.org/officeDocument/2006/relationships/image" Target="../media/image3060.png"/><Relationship Id="rId689" Type="http://schemas.openxmlformats.org/officeDocument/2006/relationships/image" Target="../media/image3081.png"/><Relationship Id="rId39" Type="http://schemas.openxmlformats.org/officeDocument/2006/relationships/image" Target="../media/image2756.png"/><Relationship Id="rId286" Type="http://schemas.openxmlformats.org/officeDocument/2006/relationships/customXml" Target="../ink/ink3016.xml"/><Relationship Id="rId451" Type="http://schemas.openxmlformats.org/officeDocument/2006/relationships/image" Target="../media/image2962.png"/><Relationship Id="rId493" Type="http://schemas.openxmlformats.org/officeDocument/2006/relationships/image" Target="../media/image2983.png"/><Relationship Id="rId507" Type="http://schemas.openxmlformats.org/officeDocument/2006/relationships/image" Target="../media/image2990.png"/><Relationship Id="rId549" Type="http://schemas.openxmlformats.org/officeDocument/2006/relationships/image" Target="../media/image3011.png"/><Relationship Id="rId714" Type="http://schemas.openxmlformats.org/officeDocument/2006/relationships/customXml" Target="../ink/ink3230.xml"/><Relationship Id="rId50" Type="http://schemas.openxmlformats.org/officeDocument/2006/relationships/customXml" Target="../ink/ink2898.xml"/><Relationship Id="rId104" Type="http://schemas.openxmlformats.org/officeDocument/2006/relationships/customXml" Target="../ink/ink2925.xml"/><Relationship Id="rId146" Type="http://schemas.openxmlformats.org/officeDocument/2006/relationships/customXml" Target="../ink/ink2946.xml"/><Relationship Id="rId188" Type="http://schemas.openxmlformats.org/officeDocument/2006/relationships/customXml" Target="../ink/ink2967.xml"/><Relationship Id="rId311" Type="http://schemas.openxmlformats.org/officeDocument/2006/relationships/image" Target="../media/image2892.png"/><Relationship Id="rId353" Type="http://schemas.openxmlformats.org/officeDocument/2006/relationships/image" Target="../media/image2913.png"/><Relationship Id="rId395" Type="http://schemas.openxmlformats.org/officeDocument/2006/relationships/image" Target="../media/image2934.png"/><Relationship Id="rId409" Type="http://schemas.openxmlformats.org/officeDocument/2006/relationships/image" Target="../media/image2941.png"/><Relationship Id="rId560" Type="http://schemas.openxmlformats.org/officeDocument/2006/relationships/customXml" Target="../ink/ink3153.xml"/><Relationship Id="rId92" Type="http://schemas.openxmlformats.org/officeDocument/2006/relationships/customXml" Target="../ink/ink2919.xml"/><Relationship Id="rId213" Type="http://schemas.openxmlformats.org/officeDocument/2006/relationships/image" Target="../media/image2843.png"/><Relationship Id="rId420" Type="http://schemas.openxmlformats.org/officeDocument/2006/relationships/customXml" Target="../ink/ink3083.xml"/><Relationship Id="rId616" Type="http://schemas.openxmlformats.org/officeDocument/2006/relationships/customXml" Target="../ink/ink3181.xml"/><Relationship Id="rId658" Type="http://schemas.openxmlformats.org/officeDocument/2006/relationships/customXml" Target="../ink/ink3202.xml"/><Relationship Id="rId255" Type="http://schemas.openxmlformats.org/officeDocument/2006/relationships/image" Target="../media/image2864.png"/><Relationship Id="rId297" Type="http://schemas.openxmlformats.org/officeDocument/2006/relationships/image" Target="../media/image2885.png"/><Relationship Id="rId462" Type="http://schemas.openxmlformats.org/officeDocument/2006/relationships/customXml" Target="../ink/ink3104.xml"/><Relationship Id="rId518" Type="http://schemas.openxmlformats.org/officeDocument/2006/relationships/customXml" Target="../ink/ink3132.xml"/><Relationship Id="rId115" Type="http://schemas.openxmlformats.org/officeDocument/2006/relationships/image" Target="../media/image2794.png"/><Relationship Id="rId157" Type="http://schemas.openxmlformats.org/officeDocument/2006/relationships/image" Target="../media/image2815.png"/><Relationship Id="rId322" Type="http://schemas.openxmlformats.org/officeDocument/2006/relationships/customXml" Target="../ink/ink3034.xml"/><Relationship Id="rId364" Type="http://schemas.openxmlformats.org/officeDocument/2006/relationships/customXml" Target="../ink/ink3055.xml"/><Relationship Id="rId61" Type="http://schemas.openxmlformats.org/officeDocument/2006/relationships/image" Target="../media/image2767.png"/><Relationship Id="rId199" Type="http://schemas.openxmlformats.org/officeDocument/2006/relationships/image" Target="../media/image2836.png"/><Relationship Id="rId571" Type="http://schemas.openxmlformats.org/officeDocument/2006/relationships/image" Target="../media/image3022.png"/><Relationship Id="rId627" Type="http://schemas.openxmlformats.org/officeDocument/2006/relationships/image" Target="../media/image3050.png"/><Relationship Id="rId669" Type="http://schemas.openxmlformats.org/officeDocument/2006/relationships/image" Target="../media/image3071.png"/><Relationship Id="rId19" Type="http://schemas.openxmlformats.org/officeDocument/2006/relationships/image" Target="../media/image2746.png"/><Relationship Id="rId224" Type="http://schemas.openxmlformats.org/officeDocument/2006/relationships/customXml" Target="../ink/ink2985.xml"/><Relationship Id="rId266" Type="http://schemas.openxmlformats.org/officeDocument/2006/relationships/customXml" Target="../ink/ink3006.xml"/><Relationship Id="rId431" Type="http://schemas.openxmlformats.org/officeDocument/2006/relationships/image" Target="../media/image2952.png"/><Relationship Id="rId473" Type="http://schemas.openxmlformats.org/officeDocument/2006/relationships/image" Target="../media/image2973.png"/><Relationship Id="rId529" Type="http://schemas.openxmlformats.org/officeDocument/2006/relationships/image" Target="../media/image3001.png"/><Relationship Id="rId680" Type="http://schemas.openxmlformats.org/officeDocument/2006/relationships/customXml" Target="../ink/ink3213.xml"/><Relationship Id="rId30" Type="http://schemas.openxmlformats.org/officeDocument/2006/relationships/customXml" Target="../ink/ink2888.xml"/><Relationship Id="rId126" Type="http://schemas.openxmlformats.org/officeDocument/2006/relationships/customXml" Target="../ink/ink2936.xml"/><Relationship Id="rId168" Type="http://schemas.openxmlformats.org/officeDocument/2006/relationships/customXml" Target="../ink/ink2957.xml"/><Relationship Id="rId333" Type="http://schemas.openxmlformats.org/officeDocument/2006/relationships/image" Target="../media/image2903.png"/><Relationship Id="rId540" Type="http://schemas.openxmlformats.org/officeDocument/2006/relationships/customXml" Target="../ink/ink3143.xml"/><Relationship Id="rId72" Type="http://schemas.openxmlformats.org/officeDocument/2006/relationships/customXml" Target="../ink/ink2909.xml"/><Relationship Id="rId375" Type="http://schemas.openxmlformats.org/officeDocument/2006/relationships/image" Target="../media/image2924.png"/><Relationship Id="rId582" Type="http://schemas.openxmlformats.org/officeDocument/2006/relationships/customXml" Target="../ink/ink3164.xml"/><Relationship Id="rId638" Type="http://schemas.openxmlformats.org/officeDocument/2006/relationships/customXml" Target="../ink/ink3192.xml"/><Relationship Id="rId3" Type="http://schemas.openxmlformats.org/officeDocument/2006/relationships/image" Target="../media/image2738.png"/><Relationship Id="rId235" Type="http://schemas.openxmlformats.org/officeDocument/2006/relationships/image" Target="../media/image2854.png"/><Relationship Id="rId277" Type="http://schemas.openxmlformats.org/officeDocument/2006/relationships/image" Target="../media/image2875.png"/><Relationship Id="rId400" Type="http://schemas.openxmlformats.org/officeDocument/2006/relationships/customXml" Target="../ink/ink3073.xml"/><Relationship Id="rId442" Type="http://schemas.openxmlformats.org/officeDocument/2006/relationships/customXml" Target="../ink/ink3094.xml"/><Relationship Id="rId484" Type="http://schemas.openxmlformats.org/officeDocument/2006/relationships/customXml" Target="../ink/ink3115.xml"/><Relationship Id="rId705" Type="http://schemas.openxmlformats.org/officeDocument/2006/relationships/image" Target="../media/image3089.png"/><Relationship Id="rId137" Type="http://schemas.openxmlformats.org/officeDocument/2006/relationships/image" Target="../media/image2805.png"/><Relationship Id="rId302" Type="http://schemas.openxmlformats.org/officeDocument/2006/relationships/customXml" Target="../ink/ink3024.xml"/><Relationship Id="rId344" Type="http://schemas.openxmlformats.org/officeDocument/2006/relationships/customXml" Target="../ink/ink3045.xml"/><Relationship Id="rId691" Type="http://schemas.openxmlformats.org/officeDocument/2006/relationships/image" Target="../media/image3082.png"/><Relationship Id="rId41" Type="http://schemas.openxmlformats.org/officeDocument/2006/relationships/image" Target="../media/image2757.png"/><Relationship Id="rId83" Type="http://schemas.openxmlformats.org/officeDocument/2006/relationships/image" Target="../media/image2778.png"/><Relationship Id="rId179" Type="http://schemas.openxmlformats.org/officeDocument/2006/relationships/image" Target="../media/image2826.png"/><Relationship Id="rId386" Type="http://schemas.openxmlformats.org/officeDocument/2006/relationships/customXml" Target="../ink/ink3066.xml"/><Relationship Id="rId551" Type="http://schemas.openxmlformats.org/officeDocument/2006/relationships/image" Target="../media/image3012.png"/><Relationship Id="rId593" Type="http://schemas.openxmlformats.org/officeDocument/2006/relationships/image" Target="../media/image3033.png"/><Relationship Id="rId607" Type="http://schemas.openxmlformats.org/officeDocument/2006/relationships/image" Target="../media/image3040.png"/><Relationship Id="rId649" Type="http://schemas.openxmlformats.org/officeDocument/2006/relationships/image" Target="../media/image3061.png"/><Relationship Id="rId190" Type="http://schemas.openxmlformats.org/officeDocument/2006/relationships/customXml" Target="../ink/ink2968.xml"/><Relationship Id="rId204" Type="http://schemas.openxmlformats.org/officeDocument/2006/relationships/customXml" Target="../ink/ink2975.xml"/><Relationship Id="rId246" Type="http://schemas.openxmlformats.org/officeDocument/2006/relationships/customXml" Target="../ink/ink2996.xml"/><Relationship Id="rId288" Type="http://schemas.openxmlformats.org/officeDocument/2006/relationships/customXml" Target="../ink/ink3017.xml"/><Relationship Id="rId411" Type="http://schemas.openxmlformats.org/officeDocument/2006/relationships/image" Target="../media/image2942.png"/><Relationship Id="rId453" Type="http://schemas.openxmlformats.org/officeDocument/2006/relationships/image" Target="../media/image2963.png"/><Relationship Id="rId509" Type="http://schemas.openxmlformats.org/officeDocument/2006/relationships/image" Target="../media/image2991.png"/><Relationship Id="rId660" Type="http://schemas.openxmlformats.org/officeDocument/2006/relationships/customXml" Target="../ink/ink3203.xml"/><Relationship Id="rId106" Type="http://schemas.openxmlformats.org/officeDocument/2006/relationships/customXml" Target="../ink/ink2926.xml"/><Relationship Id="rId313" Type="http://schemas.openxmlformats.org/officeDocument/2006/relationships/image" Target="../media/image2893.png"/><Relationship Id="rId495" Type="http://schemas.openxmlformats.org/officeDocument/2006/relationships/image" Target="../media/image2984.png"/><Relationship Id="rId716" Type="http://schemas.openxmlformats.org/officeDocument/2006/relationships/customXml" Target="../ink/ink3231.xml"/><Relationship Id="rId10" Type="http://schemas.openxmlformats.org/officeDocument/2006/relationships/customXml" Target="../ink/ink2878.xml"/><Relationship Id="rId52" Type="http://schemas.openxmlformats.org/officeDocument/2006/relationships/customXml" Target="../ink/ink2899.xml"/><Relationship Id="rId94" Type="http://schemas.openxmlformats.org/officeDocument/2006/relationships/customXml" Target="../ink/ink2920.xml"/><Relationship Id="rId148" Type="http://schemas.openxmlformats.org/officeDocument/2006/relationships/customXml" Target="../ink/ink2947.xml"/><Relationship Id="rId355" Type="http://schemas.openxmlformats.org/officeDocument/2006/relationships/image" Target="../media/image2914.png"/><Relationship Id="rId397" Type="http://schemas.openxmlformats.org/officeDocument/2006/relationships/image" Target="../media/image2935.png"/><Relationship Id="rId520" Type="http://schemas.openxmlformats.org/officeDocument/2006/relationships/customXml" Target="../ink/ink3133.xml"/><Relationship Id="rId562" Type="http://schemas.openxmlformats.org/officeDocument/2006/relationships/customXml" Target="../ink/ink3154.xml"/><Relationship Id="rId618" Type="http://schemas.openxmlformats.org/officeDocument/2006/relationships/customXml" Target="../ink/ink3182.xml"/><Relationship Id="rId215" Type="http://schemas.openxmlformats.org/officeDocument/2006/relationships/image" Target="../media/image2844.png"/><Relationship Id="rId257" Type="http://schemas.openxmlformats.org/officeDocument/2006/relationships/image" Target="../media/image2865.png"/><Relationship Id="rId422" Type="http://schemas.openxmlformats.org/officeDocument/2006/relationships/customXml" Target="../ink/ink3084.xml"/><Relationship Id="rId464" Type="http://schemas.openxmlformats.org/officeDocument/2006/relationships/customXml" Target="../ink/ink3105.xml"/><Relationship Id="rId299" Type="http://schemas.openxmlformats.org/officeDocument/2006/relationships/image" Target="../media/image2886.png"/><Relationship Id="rId63" Type="http://schemas.openxmlformats.org/officeDocument/2006/relationships/image" Target="../media/image2768.png"/><Relationship Id="rId159" Type="http://schemas.openxmlformats.org/officeDocument/2006/relationships/image" Target="../media/image2816.png"/><Relationship Id="rId366" Type="http://schemas.openxmlformats.org/officeDocument/2006/relationships/customXml" Target="../ink/ink3056.xml"/><Relationship Id="rId573" Type="http://schemas.openxmlformats.org/officeDocument/2006/relationships/image" Target="../media/image3023.png"/><Relationship Id="rId226" Type="http://schemas.openxmlformats.org/officeDocument/2006/relationships/customXml" Target="../ink/ink2986.xml"/><Relationship Id="rId433" Type="http://schemas.openxmlformats.org/officeDocument/2006/relationships/image" Target="../media/image2953.png"/><Relationship Id="rId640" Type="http://schemas.openxmlformats.org/officeDocument/2006/relationships/customXml" Target="../ink/ink3193.xml"/><Relationship Id="rId74" Type="http://schemas.openxmlformats.org/officeDocument/2006/relationships/customXml" Target="../ink/ink2910.xml"/><Relationship Id="rId377" Type="http://schemas.openxmlformats.org/officeDocument/2006/relationships/image" Target="../media/image2925.png"/><Relationship Id="rId500" Type="http://schemas.openxmlformats.org/officeDocument/2006/relationships/customXml" Target="../ink/ink3123.xml"/><Relationship Id="rId584" Type="http://schemas.openxmlformats.org/officeDocument/2006/relationships/customXml" Target="../ink/ink3165.xml"/><Relationship Id="rId5" Type="http://schemas.openxmlformats.org/officeDocument/2006/relationships/image" Target="../media/image2739.png"/><Relationship Id="rId237" Type="http://schemas.openxmlformats.org/officeDocument/2006/relationships/image" Target="../media/image2855.png"/><Relationship Id="rId444" Type="http://schemas.openxmlformats.org/officeDocument/2006/relationships/customXml" Target="../ink/ink3095.xml"/><Relationship Id="rId651" Type="http://schemas.openxmlformats.org/officeDocument/2006/relationships/image" Target="../media/image3062.png"/><Relationship Id="rId290" Type="http://schemas.openxmlformats.org/officeDocument/2006/relationships/customXml" Target="../ink/ink3018.xml"/><Relationship Id="rId304" Type="http://schemas.openxmlformats.org/officeDocument/2006/relationships/customXml" Target="../ink/ink3025.xml"/><Relationship Id="rId388" Type="http://schemas.openxmlformats.org/officeDocument/2006/relationships/customXml" Target="../ink/ink3067.xml"/><Relationship Id="rId511" Type="http://schemas.openxmlformats.org/officeDocument/2006/relationships/image" Target="../media/image2992.png"/><Relationship Id="rId609" Type="http://schemas.openxmlformats.org/officeDocument/2006/relationships/image" Target="../media/image3041.png"/><Relationship Id="rId85" Type="http://schemas.openxmlformats.org/officeDocument/2006/relationships/image" Target="../media/image2779.png"/><Relationship Id="rId150" Type="http://schemas.openxmlformats.org/officeDocument/2006/relationships/customXml" Target="../ink/ink2948.xml"/><Relationship Id="rId595" Type="http://schemas.openxmlformats.org/officeDocument/2006/relationships/image" Target="../media/image3034.png"/><Relationship Id="rId248" Type="http://schemas.openxmlformats.org/officeDocument/2006/relationships/customXml" Target="../ink/ink2997.xml"/><Relationship Id="rId455" Type="http://schemas.openxmlformats.org/officeDocument/2006/relationships/image" Target="../media/image2964.png"/><Relationship Id="rId662" Type="http://schemas.openxmlformats.org/officeDocument/2006/relationships/customXml" Target="../ink/ink3204.xml"/><Relationship Id="rId12" Type="http://schemas.openxmlformats.org/officeDocument/2006/relationships/customXml" Target="../ink/ink2879.xml"/><Relationship Id="rId108" Type="http://schemas.openxmlformats.org/officeDocument/2006/relationships/customXml" Target="../ink/ink2927.xml"/><Relationship Id="rId315" Type="http://schemas.openxmlformats.org/officeDocument/2006/relationships/image" Target="../media/image2894.png"/><Relationship Id="rId522" Type="http://schemas.openxmlformats.org/officeDocument/2006/relationships/customXml" Target="../ink/ink3134.xml"/><Relationship Id="rId96" Type="http://schemas.openxmlformats.org/officeDocument/2006/relationships/customXml" Target="../ink/ink2921.xml"/><Relationship Id="rId161" Type="http://schemas.openxmlformats.org/officeDocument/2006/relationships/image" Target="../media/image2817.png"/><Relationship Id="rId399" Type="http://schemas.openxmlformats.org/officeDocument/2006/relationships/image" Target="../media/image2936.png"/><Relationship Id="rId259" Type="http://schemas.openxmlformats.org/officeDocument/2006/relationships/image" Target="../media/image2866.png"/><Relationship Id="rId466" Type="http://schemas.openxmlformats.org/officeDocument/2006/relationships/customXml" Target="../ink/ink3106.xml"/><Relationship Id="rId673" Type="http://schemas.openxmlformats.org/officeDocument/2006/relationships/image" Target="../media/image3073.png"/><Relationship Id="rId23" Type="http://schemas.openxmlformats.org/officeDocument/2006/relationships/image" Target="../media/image2748.png"/><Relationship Id="rId119" Type="http://schemas.openxmlformats.org/officeDocument/2006/relationships/image" Target="../media/image2796.png"/><Relationship Id="rId326" Type="http://schemas.openxmlformats.org/officeDocument/2006/relationships/customXml" Target="../ink/ink3036.xml"/><Relationship Id="rId533" Type="http://schemas.openxmlformats.org/officeDocument/2006/relationships/image" Target="../media/image3003.png"/><Relationship Id="rId172" Type="http://schemas.openxmlformats.org/officeDocument/2006/relationships/customXml" Target="../ink/ink2959.xml"/><Relationship Id="rId477" Type="http://schemas.openxmlformats.org/officeDocument/2006/relationships/image" Target="../media/image2975.png"/><Relationship Id="rId600" Type="http://schemas.openxmlformats.org/officeDocument/2006/relationships/customXml" Target="../ink/ink3173.xml"/><Relationship Id="rId684" Type="http://schemas.openxmlformats.org/officeDocument/2006/relationships/customXml" Target="../ink/ink3215.xml"/><Relationship Id="rId337" Type="http://schemas.openxmlformats.org/officeDocument/2006/relationships/image" Target="../media/image2905.png"/><Relationship Id="rId34" Type="http://schemas.openxmlformats.org/officeDocument/2006/relationships/customXml" Target="../ink/ink2890.xml"/><Relationship Id="rId544" Type="http://schemas.openxmlformats.org/officeDocument/2006/relationships/customXml" Target="../ink/ink3145.xml"/><Relationship Id="rId183" Type="http://schemas.openxmlformats.org/officeDocument/2006/relationships/image" Target="../media/image2828.png"/><Relationship Id="rId390" Type="http://schemas.openxmlformats.org/officeDocument/2006/relationships/customXml" Target="../ink/ink3068.xml"/><Relationship Id="rId404" Type="http://schemas.openxmlformats.org/officeDocument/2006/relationships/customXml" Target="../ink/ink3075.xml"/><Relationship Id="rId611" Type="http://schemas.openxmlformats.org/officeDocument/2006/relationships/image" Target="../media/image3042.png"/><Relationship Id="rId250" Type="http://schemas.openxmlformats.org/officeDocument/2006/relationships/customXml" Target="../ink/ink2998.xml"/><Relationship Id="rId488" Type="http://schemas.openxmlformats.org/officeDocument/2006/relationships/customXml" Target="../ink/ink3117.xml"/><Relationship Id="rId695" Type="http://schemas.openxmlformats.org/officeDocument/2006/relationships/image" Target="../media/image3084.png"/><Relationship Id="rId709" Type="http://schemas.openxmlformats.org/officeDocument/2006/relationships/image" Target="../media/image3091.png"/><Relationship Id="rId45" Type="http://schemas.openxmlformats.org/officeDocument/2006/relationships/image" Target="../media/image2759.png"/><Relationship Id="rId110" Type="http://schemas.openxmlformats.org/officeDocument/2006/relationships/customXml" Target="../ink/ink2928.xml"/><Relationship Id="rId348" Type="http://schemas.openxmlformats.org/officeDocument/2006/relationships/customXml" Target="../ink/ink3047.xml"/><Relationship Id="rId555" Type="http://schemas.openxmlformats.org/officeDocument/2006/relationships/image" Target="../media/image3014.png"/><Relationship Id="rId194" Type="http://schemas.openxmlformats.org/officeDocument/2006/relationships/customXml" Target="../ink/ink2970.xml"/><Relationship Id="rId208" Type="http://schemas.openxmlformats.org/officeDocument/2006/relationships/customXml" Target="../ink/ink2977.xml"/><Relationship Id="rId415" Type="http://schemas.openxmlformats.org/officeDocument/2006/relationships/image" Target="../media/image2944.png"/><Relationship Id="rId622" Type="http://schemas.openxmlformats.org/officeDocument/2006/relationships/customXml" Target="../ink/ink3184.xml"/><Relationship Id="rId261" Type="http://schemas.openxmlformats.org/officeDocument/2006/relationships/image" Target="../media/image2867.png"/><Relationship Id="rId499" Type="http://schemas.openxmlformats.org/officeDocument/2006/relationships/image" Target="../media/image2986.png"/><Relationship Id="rId56" Type="http://schemas.openxmlformats.org/officeDocument/2006/relationships/customXml" Target="../ink/ink2901.xml"/><Relationship Id="rId359" Type="http://schemas.openxmlformats.org/officeDocument/2006/relationships/image" Target="../media/image2916.png"/><Relationship Id="rId566" Type="http://schemas.openxmlformats.org/officeDocument/2006/relationships/customXml" Target="../ink/ink3156.xml"/><Relationship Id="rId121" Type="http://schemas.openxmlformats.org/officeDocument/2006/relationships/image" Target="../media/image2797.png"/><Relationship Id="rId219" Type="http://schemas.openxmlformats.org/officeDocument/2006/relationships/image" Target="../media/image2846.png"/><Relationship Id="rId426" Type="http://schemas.openxmlformats.org/officeDocument/2006/relationships/customXml" Target="../ink/ink3086.xml"/><Relationship Id="rId633" Type="http://schemas.openxmlformats.org/officeDocument/2006/relationships/image" Target="../media/image3053.png"/><Relationship Id="rId67" Type="http://schemas.openxmlformats.org/officeDocument/2006/relationships/image" Target="../media/image2770.png"/><Relationship Id="rId272" Type="http://schemas.openxmlformats.org/officeDocument/2006/relationships/customXml" Target="../ink/ink3009.xml"/><Relationship Id="rId577" Type="http://schemas.openxmlformats.org/officeDocument/2006/relationships/image" Target="../media/image3025.png"/><Relationship Id="rId700" Type="http://schemas.openxmlformats.org/officeDocument/2006/relationships/customXml" Target="../ink/ink3223.xml"/><Relationship Id="rId132" Type="http://schemas.openxmlformats.org/officeDocument/2006/relationships/customXml" Target="../ink/ink2939.xml"/><Relationship Id="rId437" Type="http://schemas.openxmlformats.org/officeDocument/2006/relationships/image" Target="../media/image2955.png"/><Relationship Id="rId644" Type="http://schemas.openxmlformats.org/officeDocument/2006/relationships/customXml" Target="../ink/ink3195.xml"/><Relationship Id="rId283" Type="http://schemas.openxmlformats.org/officeDocument/2006/relationships/image" Target="../media/image2878.png"/><Relationship Id="rId490" Type="http://schemas.openxmlformats.org/officeDocument/2006/relationships/customXml" Target="../ink/ink3118.xml"/><Relationship Id="rId504" Type="http://schemas.openxmlformats.org/officeDocument/2006/relationships/customXml" Target="../ink/ink3125.xml"/><Relationship Id="rId711" Type="http://schemas.openxmlformats.org/officeDocument/2006/relationships/image" Target="../media/image3092.png"/><Relationship Id="rId78" Type="http://schemas.openxmlformats.org/officeDocument/2006/relationships/customXml" Target="../ink/ink2912.xml"/><Relationship Id="rId143" Type="http://schemas.openxmlformats.org/officeDocument/2006/relationships/image" Target="../media/image2808.png"/><Relationship Id="rId350" Type="http://schemas.openxmlformats.org/officeDocument/2006/relationships/customXml" Target="../ink/ink3048.xml"/><Relationship Id="rId588" Type="http://schemas.openxmlformats.org/officeDocument/2006/relationships/customXml" Target="../ink/ink3167.xml"/><Relationship Id="rId9" Type="http://schemas.openxmlformats.org/officeDocument/2006/relationships/image" Target="../media/image2741.png"/><Relationship Id="rId210" Type="http://schemas.openxmlformats.org/officeDocument/2006/relationships/customXml" Target="../ink/ink2978.xml"/><Relationship Id="rId448" Type="http://schemas.openxmlformats.org/officeDocument/2006/relationships/customXml" Target="../ink/ink3097.xml"/><Relationship Id="rId655" Type="http://schemas.openxmlformats.org/officeDocument/2006/relationships/image" Target="../media/image3064.png"/><Relationship Id="rId294" Type="http://schemas.openxmlformats.org/officeDocument/2006/relationships/customXml" Target="../ink/ink3020.xml"/><Relationship Id="rId308" Type="http://schemas.openxmlformats.org/officeDocument/2006/relationships/customXml" Target="../ink/ink3027.xml"/><Relationship Id="rId515" Type="http://schemas.openxmlformats.org/officeDocument/2006/relationships/image" Target="../media/image2994.png"/><Relationship Id="rId89" Type="http://schemas.openxmlformats.org/officeDocument/2006/relationships/image" Target="../media/image2781.png"/><Relationship Id="rId154" Type="http://schemas.openxmlformats.org/officeDocument/2006/relationships/customXml" Target="../ink/ink2950.xml"/><Relationship Id="rId361" Type="http://schemas.openxmlformats.org/officeDocument/2006/relationships/image" Target="../media/image2917.png"/><Relationship Id="rId599" Type="http://schemas.openxmlformats.org/officeDocument/2006/relationships/image" Target="../media/image3036.png"/><Relationship Id="rId459" Type="http://schemas.openxmlformats.org/officeDocument/2006/relationships/image" Target="../media/image2966.png"/><Relationship Id="rId666" Type="http://schemas.openxmlformats.org/officeDocument/2006/relationships/customXml" Target="../ink/ink3206.xml"/><Relationship Id="rId16" Type="http://schemas.openxmlformats.org/officeDocument/2006/relationships/customXml" Target="../ink/ink2881.xml"/><Relationship Id="rId221" Type="http://schemas.openxmlformats.org/officeDocument/2006/relationships/image" Target="../media/image2847.png"/><Relationship Id="rId319" Type="http://schemas.openxmlformats.org/officeDocument/2006/relationships/image" Target="../media/image2896.png"/><Relationship Id="rId526" Type="http://schemas.openxmlformats.org/officeDocument/2006/relationships/customXml" Target="../ink/ink3136.xml"/><Relationship Id="rId165" Type="http://schemas.openxmlformats.org/officeDocument/2006/relationships/image" Target="../media/image2819.png"/><Relationship Id="rId372" Type="http://schemas.openxmlformats.org/officeDocument/2006/relationships/customXml" Target="../ink/ink3059.xml"/><Relationship Id="rId677" Type="http://schemas.openxmlformats.org/officeDocument/2006/relationships/image" Target="../media/image3075.png"/><Relationship Id="rId232" Type="http://schemas.openxmlformats.org/officeDocument/2006/relationships/customXml" Target="../ink/ink2989.xml"/><Relationship Id="rId27" Type="http://schemas.openxmlformats.org/officeDocument/2006/relationships/image" Target="../media/image2750.png"/><Relationship Id="rId537" Type="http://schemas.openxmlformats.org/officeDocument/2006/relationships/image" Target="../media/image3005.png"/><Relationship Id="rId80" Type="http://schemas.openxmlformats.org/officeDocument/2006/relationships/customXml" Target="../ink/ink2913.xml"/><Relationship Id="rId176" Type="http://schemas.openxmlformats.org/officeDocument/2006/relationships/customXml" Target="../ink/ink2961.xml"/><Relationship Id="rId383" Type="http://schemas.openxmlformats.org/officeDocument/2006/relationships/image" Target="../media/image2928.png"/><Relationship Id="rId590" Type="http://schemas.openxmlformats.org/officeDocument/2006/relationships/customXml" Target="../ink/ink3168.xml"/><Relationship Id="rId604" Type="http://schemas.openxmlformats.org/officeDocument/2006/relationships/customXml" Target="../ink/ink3175.xml"/><Relationship Id="rId243" Type="http://schemas.openxmlformats.org/officeDocument/2006/relationships/image" Target="../media/image2858.png"/><Relationship Id="rId450" Type="http://schemas.openxmlformats.org/officeDocument/2006/relationships/customXml" Target="../ink/ink3098.xml"/><Relationship Id="rId688" Type="http://schemas.openxmlformats.org/officeDocument/2006/relationships/customXml" Target="../ink/ink3217.xml"/><Relationship Id="rId38" Type="http://schemas.openxmlformats.org/officeDocument/2006/relationships/customXml" Target="../ink/ink2892.xml"/><Relationship Id="rId103" Type="http://schemas.openxmlformats.org/officeDocument/2006/relationships/image" Target="../media/image2788.png"/><Relationship Id="rId310" Type="http://schemas.openxmlformats.org/officeDocument/2006/relationships/customXml" Target="../ink/ink3028.xml"/><Relationship Id="rId548" Type="http://schemas.openxmlformats.org/officeDocument/2006/relationships/customXml" Target="../ink/ink3147.xml"/><Relationship Id="rId91" Type="http://schemas.openxmlformats.org/officeDocument/2006/relationships/image" Target="../media/image2782.png"/><Relationship Id="rId187" Type="http://schemas.openxmlformats.org/officeDocument/2006/relationships/image" Target="../media/image2830.png"/><Relationship Id="rId394" Type="http://schemas.openxmlformats.org/officeDocument/2006/relationships/customXml" Target="../ink/ink3070.xml"/><Relationship Id="rId408" Type="http://schemas.openxmlformats.org/officeDocument/2006/relationships/customXml" Target="../ink/ink3077.xml"/><Relationship Id="rId615" Type="http://schemas.openxmlformats.org/officeDocument/2006/relationships/image" Target="../media/image3044.png"/><Relationship Id="rId254" Type="http://schemas.openxmlformats.org/officeDocument/2006/relationships/customXml" Target="../ink/ink3000.xml"/><Relationship Id="rId699" Type="http://schemas.openxmlformats.org/officeDocument/2006/relationships/image" Target="../media/image3086.png"/><Relationship Id="rId49" Type="http://schemas.openxmlformats.org/officeDocument/2006/relationships/image" Target="../media/image2761.png"/><Relationship Id="rId114" Type="http://schemas.openxmlformats.org/officeDocument/2006/relationships/customXml" Target="../ink/ink2930.xml"/><Relationship Id="rId461" Type="http://schemas.openxmlformats.org/officeDocument/2006/relationships/image" Target="../media/image2967.png"/><Relationship Id="rId559" Type="http://schemas.openxmlformats.org/officeDocument/2006/relationships/image" Target="../media/image3016.png"/><Relationship Id="rId198" Type="http://schemas.openxmlformats.org/officeDocument/2006/relationships/customXml" Target="../ink/ink2972.xml"/><Relationship Id="rId321" Type="http://schemas.openxmlformats.org/officeDocument/2006/relationships/image" Target="../media/image2897.png"/><Relationship Id="rId419" Type="http://schemas.openxmlformats.org/officeDocument/2006/relationships/image" Target="../media/image2946.png"/><Relationship Id="rId626" Type="http://schemas.openxmlformats.org/officeDocument/2006/relationships/customXml" Target="../ink/ink3186.xml"/><Relationship Id="rId265" Type="http://schemas.openxmlformats.org/officeDocument/2006/relationships/image" Target="../media/image2869.png"/><Relationship Id="rId472" Type="http://schemas.openxmlformats.org/officeDocument/2006/relationships/customXml" Target="../ink/ink3109.xml"/><Relationship Id="rId125" Type="http://schemas.openxmlformats.org/officeDocument/2006/relationships/image" Target="../media/image2799.png"/><Relationship Id="rId332" Type="http://schemas.openxmlformats.org/officeDocument/2006/relationships/customXml" Target="../ink/ink3039.xml"/><Relationship Id="rId637" Type="http://schemas.openxmlformats.org/officeDocument/2006/relationships/image" Target="../media/image3055.png"/><Relationship Id="rId276" Type="http://schemas.openxmlformats.org/officeDocument/2006/relationships/customXml" Target="../ink/ink3011.xml"/><Relationship Id="rId483" Type="http://schemas.openxmlformats.org/officeDocument/2006/relationships/image" Target="../media/image2978.png"/><Relationship Id="rId690" Type="http://schemas.openxmlformats.org/officeDocument/2006/relationships/customXml" Target="../ink/ink3218.xml"/><Relationship Id="rId704" Type="http://schemas.openxmlformats.org/officeDocument/2006/relationships/customXml" Target="../ink/ink3225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154.png"/><Relationship Id="rId671" Type="http://schemas.openxmlformats.org/officeDocument/2006/relationships/image" Target="../media/image3431.png"/><Relationship Id="rId21" Type="http://schemas.openxmlformats.org/officeDocument/2006/relationships/image" Target="../media/image3106.png"/><Relationship Id="rId324" Type="http://schemas.openxmlformats.org/officeDocument/2006/relationships/customXml" Target="../ink/ink3394.xml"/><Relationship Id="rId531" Type="http://schemas.openxmlformats.org/officeDocument/2006/relationships/image" Target="../media/image3361.png"/><Relationship Id="rId629" Type="http://schemas.openxmlformats.org/officeDocument/2006/relationships/image" Target="../media/image3410.png"/><Relationship Id="rId170" Type="http://schemas.openxmlformats.org/officeDocument/2006/relationships/customXml" Target="../ink/ink3317.xml"/><Relationship Id="rId268" Type="http://schemas.openxmlformats.org/officeDocument/2006/relationships/customXml" Target="../ink/ink3366.xml"/><Relationship Id="rId475" Type="http://schemas.openxmlformats.org/officeDocument/2006/relationships/image" Target="../media/image3333.png"/><Relationship Id="rId682" Type="http://schemas.openxmlformats.org/officeDocument/2006/relationships/customXml" Target="../ink/ink3573.xml"/><Relationship Id="rId32" Type="http://schemas.openxmlformats.org/officeDocument/2006/relationships/customXml" Target="../ink/ink3248.xml"/><Relationship Id="rId128" Type="http://schemas.openxmlformats.org/officeDocument/2006/relationships/customXml" Target="../ink/ink3296.xml"/><Relationship Id="rId335" Type="http://schemas.openxmlformats.org/officeDocument/2006/relationships/image" Target="../media/image3263.png"/><Relationship Id="rId542" Type="http://schemas.openxmlformats.org/officeDocument/2006/relationships/customXml" Target="../ink/ink3503.xml"/><Relationship Id="rId181" Type="http://schemas.openxmlformats.org/officeDocument/2006/relationships/image" Target="../media/image3186.png"/><Relationship Id="rId402" Type="http://schemas.openxmlformats.org/officeDocument/2006/relationships/customXml" Target="../ink/ink3433.xml"/><Relationship Id="rId279" Type="http://schemas.openxmlformats.org/officeDocument/2006/relationships/image" Target="../media/image3235.png"/><Relationship Id="rId486" Type="http://schemas.openxmlformats.org/officeDocument/2006/relationships/customXml" Target="../ink/ink3475.xml"/><Relationship Id="rId693" Type="http://schemas.openxmlformats.org/officeDocument/2006/relationships/image" Target="../media/image3442.png"/><Relationship Id="rId707" Type="http://schemas.openxmlformats.org/officeDocument/2006/relationships/image" Target="../media/image3449.png"/><Relationship Id="rId43" Type="http://schemas.openxmlformats.org/officeDocument/2006/relationships/image" Target="../media/image3117.png"/><Relationship Id="rId139" Type="http://schemas.openxmlformats.org/officeDocument/2006/relationships/image" Target="../media/image3165.png"/><Relationship Id="rId346" Type="http://schemas.openxmlformats.org/officeDocument/2006/relationships/customXml" Target="../ink/ink3405.xml"/><Relationship Id="rId553" Type="http://schemas.openxmlformats.org/officeDocument/2006/relationships/image" Target="../media/image3372.png"/><Relationship Id="rId192" Type="http://schemas.openxmlformats.org/officeDocument/2006/relationships/customXml" Target="../ink/ink3328.xml"/><Relationship Id="rId206" Type="http://schemas.openxmlformats.org/officeDocument/2006/relationships/customXml" Target="../ink/ink3335.xml"/><Relationship Id="rId413" Type="http://schemas.openxmlformats.org/officeDocument/2006/relationships/image" Target="../media/image3302.png"/><Relationship Id="rId497" Type="http://schemas.openxmlformats.org/officeDocument/2006/relationships/image" Target="../media/image3344.png"/><Relationship Id="rId620" Type="http://schemas.openxmlformats.org/officeDocument/2006/relationships/customXml" Target="../ink/ink3542.xml"/><Relationship Id="rId718" Type="http://schemas.openxmlformats.org/officeDocument/2006/relationships/customXml" Target="../ink/ink3591.xml"/><Relationship Id="rId357" Type="http://schemas.openxmlformats.org/officeDocument/2006/relationships/image" Target="../media/image3274.png"/><Relationship Id="rId54" Type="http://schemas.openxmlformats.org/officeDocument/2006/relationships/customXml" Target="../ink/ink3259.xml"/><Relationship Id="rId217" Type="http://schemas.openxmlformats.org/officeDocument/2006/relationships/image" Target="../media/image3204.png"/><Relationship Id="rId564" Type="http://schemas.openxmlformats.org/officeDocument/2006/relationships/customXml" Target="../ink/ink3514.xml"/><Relationship Id="rId424" Type="http://schemas.openxmlformats.org/officeDocument/2006/relationships/customXml" Target="../ink/ink3444.xml"/><Relationship Id="rId631" Type="http://schemas.openxmlformats.org/officeDocument/2006/relationships/image" Target="../media/image3411.png"/><Relationship Id="rId270" Type="http://schemas.openxmlformats.org/officeDocument/2006/relationships/customXml" Target="../ink/ink3367.xml"/><Relationship Id="rId65" Type="http://schemas.openxmlformats.org/officeDocument/2006/relationships/image" Target="../media/image3128.png"/><Relationship Id="rId130" Type="http://schemas.openxmlformats.org/officeDocument/2006/relationships/customXml" Target="../ink/ink3297.xml"/><Relationship Id="rId368" Type="http://schemas.openxmlformats.org/officeDocument/2006/relationships/customXml" Target="../ink/ink3416.xml"/><Relationship Id="rId575" Type="http://schemas.openxmlformats.org/officeDocument/2006/relationships/image" Target="../media/image3383.png"/><Relationship Id="rId228" Type="http://schemas.openxmlformats.org/officeDocument/2006/relationships/customXml" Target="../ink/ink3346.xml"/><Relationship Id="rId435" Type="http://schemas.openxmlformats.org/officeDocument/2006/relationships/image" Target="../media/image3313.png"/><Relationship Id="rId642" Type="http://schemas.openxmlformats.org/officeDocument/2006/relationships/customXml" Target="../ink/ink3553.xml"/><Relationship Id="rId281" Type="http://schemas.openxmlformats.org/officeDocument/2006/relationships/image" Target="../media/image3236.png"/><Relationship Id="rId502" Type="http://schemas.openxmlformats.org/officeDocument/2006/relationships/customXml" Target="../ink/ink3483.xml"/><Relationship Id="rId76" Type="http://schemas.openxmlformats.org/officeDocument/2006/relationships/customXml" Target="../ink/ink3270.xml"/><Relationship Id="rId141" Type="http://schemas.openxmlformats.org/officeDocument/2006/relationships/image" Target="../media/image3166.png"/><Relationship Id="rId379" Type="http://schemas.openxmlformats.org/officeDocument/2006/relationships/image" Target="../media/image3285.png"/><Relationship Id="rId586" Type="http://schemas.openxmlformats.org/officeDocument/2006/relationships/customXml" Target="../ink/ink3525.xml"/><Relationship Id="rId7" Type="http://schemas.openxmlformats.org/officeDocument/2006/relationships/image" Target="../media/image3099.png"/><Relationship Id="rId239" Type="http://schemas.openxmlformats.org/officeDocument/2006/relationships/image" Target="../media/image3215.png"/><Relationship Id="rId446" Type="http://schemas.openxmlformats.org/officeDocument/2006/relationships/customXml" Target="../ink/ink3455.xml"/><Relationship Id="rId653" Type="http://schemas.openxmlformats.org/officeDocument/2006/relationships/image" Target="../media/image3422.png"/><Relationship Id="rId292" Type="http://schemas.openxmlformats.org/officeDocument/2006/relationships/customXml" Target="../ink/ink3378.xml"/><Relationship Id="rId306" Type="http://schemas.openxmlformats.org/officeDocument/2006/relationships/customXml" Target="../ink/ink3385.xml"/><Relationship Id="rId87" Type="http://schemas.openxmlformats.org/officeDocument/2006/relationships/image" Target="../media/image3139.png"/><Relationship Id="rId513" Type="http://schemas.openxmlformats.org/officeDocument/2006/relationships/image" Target="../media/image3352.png"/><Relationship Id="rId597" Type="http://schemas.openxmlformats.org/officeDocument/2006/relationships/image" Target="../media/image3394.png"/><Relationship Id="rId152" Type="http://schemas.openxmlformats.org/officeDocument/2006/relationships/customXml" Target="../ink/ink3308.xml"/><Relationship Id="rId457" Type="http://schemas.openxmlformats.org/officeDocument/2006/relationships/image" Target="../media/image3324.png"/><Relationship Id="rId664" Type="http://schemas.openxmlformats.org/officeDocument/2006/relationships/customXml" Target="../ink/ink3564.xml"/><Relationship Id="rId14" Type="http://schemas.openxmlformats.org/officeDocument/2006/relationships/customXml" Target="../ink/ink3239.xml"/><Relationship Id="rId317" Type="http://schemas.openxmlformats.org/officeDocument/2006/relationships/image" Target="../media/image3254.png"/><Relationship Id="rId524" Type="http://schemas.openxmlformats.org/officeDocument/2006/relationships/customXml" Target="../ink/ink3494.xml"/><Relationship Id="rId98" Type="http://schemas.openxmlformats.org/officeDocument/2006/relationships/customXml" Target="../ink/ink3281.xml"/><Relationship Id="rId163" Type="http://schemas.openxmlformats.org/officeDocument/2006/relationships/image" Target="../media/image3177.png"/><Relationship Id="rId370" Type="http://schemas.openxmlformats.org/officeDocument/2006/relationships/customXml" Target="../ink/ink3417.xml"/><Relationship Id="rId230" Type="http://schemas.openxmlformats.org/officeDocument/2006/relationships/customXml" Target="../ink/ink3347.xml"/><Relationship Id="rId468" Type="http://schemas.openxmlformats.org/officeDocument/2006/relationships/customXml" Target="../ink/ink3466.xml"/><Relationship Id="rId675" Type="http://schemas.openxmlformats.org/officeDocument/2006/relationships/image" Target="../media/image3433.png"/><Relationship Id="rId25" Type="http://schemas.openxmlformats.org/officeDocument/2006/relationships/image" Target="../media/image3108.png"/><Relationship Id="rId328" Type="http://schemas.openxmlformats.org/officeDocument/2006/relationships/customXml" Target="../ink/ink3396.xml"/><Relationship Id="rId535" Type="http://schemas.openxmlformats.org/officeDocument/2006/relationships/image" Target="../media/image3363.png"/><Relationship Id="rId174" Type="http://schemas.openxmlformats.org/officeDocument/2006/relationships/customXml" Target="../ink/ink3319.xml"/><Relationship Id="rId381" Type="http://schemas.openxmlformats.org/officeDocument/2006/relationships/image" Target="../media/image3286.png"/><Relationship Id="rId602" Type="http://schemas.openxmlformats.org/officeDocument/2006/relationships/customXml" Target="../ink/ink3533.xml"/><Relationship Id="rId241" Type="http://schemas.openxmlformats.org/officeDocument/2006/relationships/image" Target="../media/image3216.png"/><Relationship Id="rId479" Type="http://schemas.openxmlformats.org/officeDocument/2006/relationships/image" Target="../media/image3335.png"/><Relationship Id="rId686" Type="http://schemas.openxmlformats.org/officeDocument/2006/relationships/customXml" Target="../ink/ink3575.xml"/><Relationship Id="rId36" Type="http://schemas.openxmlformats.org/officeDocument/2006/relationships/customXml" Target="../ink/ink3250.xml"/><Relationship Id="rId339" Type="http://schemas.openxmlformats.org/officeDocument/2006/relationships/image" Target="../media/image3265.png"/><Relationship Id="rId546" Type="http://schemas.openxmlformats.org/officeDocument/2006/relationships/customXml" Target="../ink/ink3505.xml"/><Relationship Id="rId101" Type="http://schemas.openxmlformats.org/officeDocument/2006/relationships/image" Target="../media/image3146.png"/><Relationship Id="rId185" Type="http://schemas.openxmlformats.org/officeDocument/2006/relationships/image" Target="../media/image3188.png"/><Relationship Id="rId406" Type="http://schemas.openxmlformats.org/officeDocument/2006/relationships/customXml" Target="../ink/ink3435.xml"/><Relationship Id="rId392" Type="http://schemas.openxmlformats.org/officeDocument/2006/relationships/customXml" Target="../ink/ink3428.xml"/><Relationship Id="rId613" Type="http://schemas.openxmlformats.org/officeDocument/2006/relationships/image" Target="../media/image3402.png"/><Relationship Id="rId697" Type="http://schemas.openxmlformats.org/officeDocument/2006/relationships/image" Target="../media/image3444.png"/><Relationship Id="rId252" Type="http://schemas.openxmlformats.org/officeDocument/2006/relationships/customXml" Target="../ink/ink3358.xml"/><Relationship Id="rId47" Type="http://schemas.openxmlformats.org/officeDocument/2006/relationships/image" Target="../media/image3119.png"/><Relationship Id="rId112" Type="http://schemas.openxmlformats.org/officeDocument/2006/relationships/customXml" Target="../ink/ink3288.xml"/><Relationship Id="rId557" Type="http://schemas.openxmlformats.org/officeDocument/2006/relationships/image" Target="../media/image3374.png"/><Relationship Id="rId196" Type="http://schemas.openxmlformats.org/officeDocument/2006/relationships/customXml" Target="../ink/ink3330.xml"/><Relationship Id="rId417" Type="http://schemas.openxmlformats.org/officeDocument/2006/relationships/image" Target="../media/image3304.png"/><Relationship Id="rId624" Type="http://schemas.openxmlformats.org/officeDocument/2006/relationships/customXml" Target="../ink/ink3544.xml"/><Relationship Id="rId263" Type="http://schemas.openxmlformats.org/officeDocument/2006/relationships/image" Target="../media/image3227.png"/><Relationship Id="rId470" Type="http://schemas.openxmlformats.org/officeDocument/2006/relationships/customXml" Target="../ink/ink3467.xml"/><Relationship Id="rId58" Type="http://schemas.openxmlformats.org/officeDocument/2006/relationships/customXml" Target="../ink/ink3261.xml"/><Relationship Id="rId123" Type="http://schemas.openxmlformats.org/officeDocument/2006/relationships/image" Target="../media/image3157.png"/><Relationship Id="rId330" Type="http://schemas.openxmlformats.org/officeDocument/2006/relationships/customXml" Target="../ink/ink3397.xml"/><Relationship Id="rId568" Type="http://schemas.openxmlformats.org/officeDocument/2006/relationships/customXml" Target="../ink/ink3516.xml"/><Relationship Id="rId428" Type="http://schemas.openxmlformats.org/officeDocument/2006/relationships/customXml" Target="../ink/ink3446.xml"/><Relationship Id="rId635" Type="http://schemas.openxmlformats.org/officeDocument/2006/relationships/image" Target="../media/image3413.png"/><Relationship Id="rId274" Type="http://schemas.openxmlformats.org/officeDocument/2006/relationships/customXml" Target="../ink/ink3369.xml"/><Relationship Id="rId481" Type="http://schemas.openxmlformats.org/officeDocument/2006/relationships/image" Target="../media/image3336.png"/><Relationship Id="rId702" Type="http://schemas.openxmlformats.org/officeDocument/2006/relationships/customXml" Target="../ink/ink3583.xml"/><Relationship Id="rId69" Type="http://schemas.openxmlformats.org/officeDocument/2006/relationships/image" Target="../media/image3130.png"/><Relationship Id="rId134" Type="http://schemas.openxmlformats.org/officeDocument/2006/relationships/customXml" Target="../ink/ink3299.xml"/><Relationship Id="rId579" Type="http://schemas.openxmlformats.org/officeDocument/2006/relationships/image" Target="../media/image3385.png"/><Relationship Id="rId341" Type="http://schemas.openxmlformats.org/officeDocument/2006/relationships/image" Target="../media/image3266.png"/><Relationship Id="rId439" Type="http://schemas.openxmlformats.org/officeDocument/2006/relationships/image" Target="../media/image3315.png"/><Relationship Id="rId646" Type="http://schemas.openxmlformats.org/officeDocument/2006/relationships/customXml" Target="../ink/ink3555.xml"/><Relationship Id="rId201" Type="http://schemas.openxmlformats.org/officeDocument/2006/relationships/image" Target="../media/image3196.png"/><Relationship Id="rId285" Type="http://schemas.openxmlformats.org/officeDocument/2006/relationships/image" Target="../media/image3238.png"/><Relationship Id="rId506" Type="http://schemas.openxmlformats.org/officeDocument/2006/relationships/customXml" Target="../ink/ink3485.xml"/><Relationship Id="rId492" Type="http://schemas.openxmlformats.org/officeDocument/2006/relationships/customXml" Target="../ink/ink3478.xml"/><Relationship Id="rId713" Type="http://schemas.openxmlformats.org/officeDocument/2006/relationships/image" Target="../media/image3452.png"/><Relationship Id="rId145" Type="http://schemas.openxmlformats.org/officeDocument/2006/relationships/image" Target="../media/image3168.png"/><Relationship Id="rId352" Type="http://schemas.openxmlformats.org/officeDocument/2006/relationships/customXml" Target="../ink/ink3408.xml"/><Relationship Id="rId212" Type="http://schemas.openxmlformats.org/officeDocument/2006/relationships/customXml" Target="../ink/ink3338.xml"/><Relationship Id="rId657" Type="http://schemas.openxmlformats.org/officeDocument/2006/relationships/image" Target="../media/image3424.png"/><Relationship Id="rId296" Type="http://schemas.openxmlformats.org/officeDocument/2006/relationships/customXml" Target="../ink/ink3380.xml"/><Relationship Id="rId517" Type="http://schemas.openxmlformats.org/officeDocument/2006/relationships/image" Target="../media/image3354.png"/><Relationship Id="rId60" Type="http://schemas.openxmlformats.org/officeDocument/2006/relationships/customXml" Target="../ink/ink3262.xml"/><Relationship Id="rId156" Type="http://schemas.openxmlformats.org/officeDocument/2006/relationships/customXml" Target="../ink/ink3310.xml"/><Relationship Id="rId363" Type="http://schemas.openxmlformats.org/officeDocument/2006/relationships/image" Target="../media/image3277.png"/><Relationship Id="rId570" Type="http://schemas.openxmlformats.org/officeDocument/2006/relationships/customXml" Target="../ink/ink3517.xml"/><Relationship Id="rId223" Type="http://schemas.openxmlformats.org/officeDocument/2006/relationships/image" Target="../media/image3207.png"/><Relationship Id="rId430" Type="http://schemas.openxmlformats.org/officeDocument/2006/relationships/customXml" Target="../ink/ink3447.xml"/><Relationship Id="rId668" Type="http://schemas.openxmlformats.org/officeDocument/2006/relationships/customXml" Target="../ink/ink3566.xml"/><Relationship Id="rId18" Type="http://schemas.openxmlformats.org/officeDocument/2006/relationships/customXml" Target="../ink/ink3241.xml"/><Relationship Id="rId528" Type="http://schemas.openxmlformats.org/officeDocument/2006/relationships/customXml" Target="../ink/ink3496.xml"/><Relationship Id="rId167" Type="http://schemas.openxmlformats.org/officeDocument/2006/relationships/image" Target="../media/image3179.png"/><Relationship Id="rId374" Type="http://schemas.openxmlformats.org/officeDocument/2006/relationships/customXml" Target="../ink/ink3419.xml"/><Relationship Id="rId581" Type="http://schemas.openxmlformats.org/officeDocument/2006/relationships/image" Target="../media/image3386.png"/><Relationship Id="rId71" Type="http://schemas.openxmlformats.org/officeDocument/2006/relationships/image" Target="../media/image3131.png"/><Relationship Id="rId234" Type="http://schemas.openxmlformats.org/officeDocument/2006/relationships/customXml" Target="../ink/ink3349.xml"/><Relationship Id="rId679" Type="http://schemas.openxmlformats.org/officeDocument/2006/relationships/image" Target="../media/image3435.png"/><Relationship Id="rId2" Type="http://schemas.openxmlformats.org/officeDocument/2006/relationships/customXml" Target="../ink/ink3233.xml"/><Relationship Id="rId29" Type="http://schemas.openxmlformats.org/officeDocument/2006/relationships/image" Target="../media/image3110.png"/><Relationship Id="rId441" Type="http://schemas.openxmlformats.org/officeDocument/2006/relationships/image" Target="../media/image3316.png"/><Relationship Id="rId539" Type="http://schemas.openxmlformats.org/officeDocument/2006/relationships/image" Target="../media/image3365.png"/><Relationship Id="rId40" Type="http://schemas.openxmlformats.org/officeDocument/2006/relationships/customXml" Target="../ink/ink3252.xml"/><Relationship Id="rId136" Type="http://schemas.openxmlformats.org/officeDocument/2006/relationships/customXml" Target="../ink/ink3300.xml"/><Relationship Id="rId178" Type="http://schemas.openxmlformats.org/officeDocument/2006/relationships/customXml" Target="../ink/ink3321.xml"/><Relationship Id="rId301" Type="http://schemas.openxmlformats.org/officeDocument/2006/relationships/image" Target="../media/image3246.png"/><Relationship Id="rId343" Type="http://schemas.openxmlformats.org/officeDocument/2006/relationships/image" Target="../media/image3267.png"/><Relationship Id="rId550" Type="http://schemas.openxmlformats.org/officeDocument/2006/relationships/customXml" Target="../ink/ink3507.xml"/><Relationship Id="rId82" Type="http://schemas.openxmlformats.org/officeDocument/2006/relationships/customXml" Target="../ink/ink3273.xml"/><Relationship Id="rId203" Type="http://schemas.openxmlformats.org/officeDocument/2006/relationships/image" Target="../media/image3197.png"/><Relationship Id="rId385" Type="http://schemas.openxmlformats.org/officeDocument/2006/relationships/image" Target="../media/image3288.png"/><Relationship Id="rId592" Type="http://schemas.openxmlformats.org/officeDocument/2006/relationships/customXml" Target="../ink/ink3528.xml"/><Relationship Id="rId606" Type="http://schemas.openxmlformats.org/officeDocument/2006/relationships/customXml" Target="../ink/ink3535.xml"/><Relationship Id="rId648" Type="http://schemas.openxmlformats.org/officeDocument/2006/relationships/customXml" Target="../ink/ink3556.xml"/><Relationship Id="rId245" Type="http://schemas.openxmlformats.org/officeDocument/2006/relationships/image" Target="../media/image3218.png"/><Relationship Id="rId287" Type="http://schemas.openxmlformats.org/officeDocument/2006/relationships/image" Target="../media/image3239.png"/><Relationship Id="rId410" Type="http://schemas.openxmlformats.org/officeDocument/2006/relationships/customXml" Target="../ink/ink3437.xml"/><Relationship Id="rId452" Type="http://schemas.openxmlformats.org/officeDocument/2006/relationships/customXml" Target="../ink/ink3458.xml"/><Relationship Id="rId494" Type="http://schemas.openxmlformats.org/officeDocument/2006/relationships/customXml" Target="../ink/ink3479.xml"/><Relationship Id="rId508" Type="http://schemas.openxmlformats.org/officeDocument/2006/relationships/customXml" Target="../ink/ink3486.xml"/><Relationship Id="rId715" Type="http://schemas.openxmlformats.org/officeDocument/2006/relationships/image" Target="../media/image3453.png"/><Relationship Id="rId105" Type="http://schemas.openxmlformats.org/officeDocument/2006/relationships/image" Target="../media/image3148.png"/><Relationship Id="rId147" Type="http://schemas.openxmlformats.org/officeDocument/2006/relationships/image" Target="../media/image3169.png"/><Relationship Id="rId312" Type="http://schemas.openxmlformats.org/officeDocument/2006/relationships/customXml" Target="../ink/ink3388.xml"/><Relationship Id="rId354" Type="http://schemas.openxmlformats.org/officeDocument/2006/relationships/customXml" Target="../ink/ink3409.xml"/><Relationship Id="rId51" Type="http://schemas.openxmlformats.org/officeDocument/2006/relationships/image" Target="../media/image3121.png"/><Relationship Id="rId93" Type="http://schemas.openxmlformats.org/officeDocument/2006/relationships/image" Target="../media/image3142.png"/><Relationship Id="rId189" Type="http://schemas.openxmlformats.org/officeDocument/2006/relationships/image" Target="../media/image3190.png"/><Relationship Id="rId396" Type="http://schemas.openxmlformats.org/officeDocument/2006/relationships/customXml" Target="../ink/ink3430.xml"/><Relationship Id="rId561" Type="http://schemas.openxmlformats.org/officeDocument/2006/relationships/image" Target="../media/image3376.png"/><Relationship Id="rId617" Type="http://schemas.openxmlformats.org/officeDocument/2006/relationships/image" Target="../media/image3404.png"/><Relationship Id="rId659" Type="http://schemas.openxmlformats.org/officeDocument/2006/relationships/image" Target="../media/image3425.png"/><Relationship Id="rId214" Type="http://schemas.openxmlformats.org/officeDocument/2006/relationships/customXml" Target="../ink/ink3339.xml"/><Relationship Id="rId256" Type="http://schemas.openxmlformats.org/officeDocument/2006/relationships/customXml" Target="../ink/ink3360.xml"/><Relationship Id="rId298" Type="http://schemas.openxmlformats.org/officeDocument/2006/relationships/customXml" Target="../ink/ink3381.xml"/><Relationship Id="rId421" Type="http://schemas.openxmlformats.org/officeDocument/2006/relationships/image" Target="../media/image3306.png"/><Relationship Id="rId463" Type="http://schemas.openxmlformats.org/officeDocument/2006/relationships/image" Target="../media/image3327.png"/><Relationship Id="rId519" Type="http://schemas.openxmlformats.org/officeDocument/2006/relationships/image" Target="../media/image3355.png"/><Relationship Id="rId670" Type="http://schemas.openxmlformats.org/officeDocument/2006/relationships/customXml" Target="../ink/ink3567.xml"/><Relationship Id="rId116" Type="http://schemas.openxmlformats.org/officeDocument/2006/relationships/customXml" Target="../ink/ink3290.xml"/><Relationship Id="rId158" Type="http://schemas.openxmlformats.org/officeDocument/2006/relationships/customXml" Target="../ink/ink3311.xml"/><Relationship Id="rId323" Type="http://schemas.openxmlformats.org/officeDocument/2006/relationships/image" Target="../media/image3257.png"/><Relationship Id="rId530" Type="http://schemas.openxmlformats.org/officeDocument/2006/relationships/customXml" Target="../ink/ink3497.xml"/><Relationship Id="rId20" Type="http://schemas.openxmlformats.org/officeDocument/2006/relationships/customXml" Target="../ink/ink3242.xml"/><Relationship Id="rId62" Type="http://schemas.openxmlformats.org/officeDocument/2006/relationships/customXml" Target="../ink/ink3263.xml"/><Relationship Id="rId365" Type="http://schemas.openxmlformats.org/officeDocument/2006/relationships/image" Target="../media/image3278.png"/><Relationship Id="rId572" Type="http://schemas.openxmlformats.org/officeDocument/2006/relationships/customXml" Target="../ink/ink3518.xml"/><Relationship Id="rId628" Type="http://schemas.openxmlformats.org/officeDocument/2006/relationships/customXml" Target="../ink/ink3546.xml"/><Relationship Id="rId225" Type="http://schemas.openxmlformats.org/officeDocument/2006/relationships/image" Target="../media/image3208.png"/><Relationship Id="rId267" Type="http://schemas.openxmlformats.org/officeDocument/2006/relationships/image" Target="../media/image3229.png"/><Relationship Id="rId432" Type="http://schemas.openxmlformats.org/officeDocument/2006/relationships/customXml" Target="../ink/ink3448.xml"/><Relationship Id="rId474" Type="http://schemas.openxmlformats.org/officeDocument/2006/relationships/customXml" Target="../ink/ink3469.xml"/><Relationship Id="rId127" Type="http://schemas.openxmlformats.org/officeDocument/2006/relationships/image" Target="../media/image3159.png"/><Relationship Id="rId681" Type="http://schemas.openxmlformats.org/officeDocument/2006/relationships/image" Target="../media/image3436.png"/><Relationship Id="rId31" Type="http://schemas.openxmlformats.org/officeDocument/2006/relationships/image" Target="../media/image3111.png"/><Relationship Id="rId73" Type="http://schemas.openxmlformats.org/officeDocument/2006/relationships/image" Target="../media/image3132.png"/><Relationship Id="rId169" Type="http://schemas.openxmlformats.org/officeDocument/2006/relationships/image" Target="../media/image3180.png"/><Relationship Id="rId334" Type="http://schemas.openxmlformats.org/officeDocument/2006/relationships/customXml" Target="../ink/ink3399.xml"/><Relationship Id="rId376" Type="http://schemas.openxmlformats.org/officeDocument/2006/relationships/customXml" Target="../ink/ink3420.xml"/><Relationship Id="rId541" Type="http://schemas.openxmlformats.org/officeDocument/2006/relationships/image" Target="../media/image3366.png"/><Relationship Id="rId583" Type="http://schemas.openxmlformats.org/officeDocument/2006/relationships/image" Target="../media/image3387.png"/><Relationship Id="rId639" Type="http://schemas.openxmlformats.org/officeDocument/2006/relationships/image" Target="../media/image3415.png"/><Relationship Id="rId4" Type="http://schemas.openxmlformats.org/officeDocument/2006/relationships/customXml" Target="../ink/ink3234.xml"/><Relationship Id="rId180" Type="http://schemas.openxmlformats.org/officeDocument/2006/relationships/customXml" Target="../ink/ink3322.xml"/><Relationship Id="rId236" Type="http://schemas.openxmlformats.org/officeDocument/2006/relationships/customXml" Target="../ink/ink3350.xml"/><Relationship Id="rId278" Type="http://schemas.openxmlformats.org/officeDocument/2006/relationships/customXml" Target="../ink/ink3371.xml"/><Relationship Id="rId401" Type="http://schemas.openxmlformats.org/officeDocument/2006/relationships/image" Target="../media/image3296.png"/><Relationship Id="rId443" Type="http://schemas.openxmlformats.org/officeDocument/2006/relationships/image" Target="../media/image3317.png"/><Relationship Id="rId650" Type="http://schemas.openxmlformats.org/officeDocument/2006/relationships/customXml" Target="../ink/ink3557.xml"/><Relationship Id="rId303" Type="http://schemas.openxmlformats.org/officeDocument/2006/relationships/image" Target="../media/image3247.png"/><Relationship Id="rId485" Type="http://schemas.openxmlformats.org/officeDocument/2006/relationships/image" Target="../media/image3338.png"/><Relationship Id="rId692" Type="http://schemas.openxmlformats.org/officeDocument/2006/relationships/customXml" Target="../ink/ink3578.xml"/><Relationship Id="rId706" Type="http://schemas.openxmlformats.org/officeDocument/2006/relationships/customXml" Target="../ink/ink3585.xml"/><Relationship Id="rId42" Type="http://schemas.openxmlformats.org/officeDocument/2006/relationships/customXml" Target="../ink/ink3253.xml"/><Relationship Id="rId84" Type="http://schemas.openxmlformats.org/officeDocument/2006/relationships/customXml" Target="../ink/ink3274.xml"/><Relationship Id="rId138" Type="http://schemas.openxmlformats.org/officeDocument/2006/relationships/customXml" Target="../ink/ink3301.xml"/><Relationship Id="rId345" Type="http://schemas.openxmlformats.org/officeDocument/2006/relationships/image" Target="../media/image3268.png"/><Relationship Id="rId387" Type="http://schemas.openxmlformats.org/officeDocument/2006/relationships/image" Target="../media/image3289.png"/><Relationship Id="rId510" Type="http://schemas.openxmlformats.org/officeDocument/2006/relationships/customXml" Target="../ink/ink3487.xml"/><Relationship Id="rId552" Type="http://schemas.openxmlformats.org/officeDocument/2006/relationships/customXml" Target="../ink/ink3508.xml"/><Relationship Id="rId594" Type="http://schemas.openxmlformats.org/officeDocument/2006/relationships/customXml" Target="../ink/ink3529.xml"/><Relationship Id="rId608" Type="http://schemas.openxmlformats.org/officeDocument/2006/relationships/customXml" Target="../ink/ink3536.xml"/><Relationship Id="rId191" Type="http://schemas.openxmlformats.org/officeDocument/2006/relationships/image" Target="../media/image3191.png"/><Relationship Id="rId205" Type="http://schemas.openxmlformats.org/officeDocument/2006/relationships/image" Target="../media/image3198.png"/><Relationship Id="rId247" Type="http://schemas.openxmlformats.org/officeDocument/2006/relationships/image" Target="../media/image3219.png"/><Relationship Id="rId412" Type="http://schemas.openxmlformats.org/officeDocument/2006/relationships/customXml" Target="../ink/ink3438.xml"/><Relationship Id="rId107" Type="http://schemas.openxmlformats.org/officeDocument/2006/relationships/image" Target="../media/image3149.png"/><Relationship Id="rId289" Type="http://schemas.openxmlformats.org/officeDocument/2006/relationships/image" Target="../media/image3240.png"/><Relationship Id="rId454" Type="http://schemas.openxmlformats.org/officeDocument/2006/relationships/customXml" Target="../ink/ink3459.xml"/><Relationship Id="rId496" Type="http://schemas.openxmlformats.org/officeDocument/2006/relationships/customXml" Target="../ink/ink3480.xml"/><Relationship Id="rId661" Type="http://schemas.openxmlformats.org/officeDocument/2006/relationships/image" Target="../media/image3426.png"/><Relationship Id="rId717" Type="http://schemas.openxmlformats.org/officeDocument/2006/relationships/image" Target="../media/image3454.png"/><Relationship Id="rId11" Type="http://schemas.openxmlformats.org/officeDocument/2006/relationships/image" Target="../media/image3101.png"/><Relationship Id="rId53" Type="http://schemas.openxmlformats.org/officeDocument/2006/relationships/image" Target="../media/image3122.png"/><Relationship Id="rId149" Type="http://schemas.openxmlformats.org/officeDocument/2006/relationships/image" Target="../media/image3170.png"/><Relationship Id="rId314" Type="http://schemas.openxmlformats.org/officeDocument/2006/relationships/customXml" Target="../ink/ink3389.xml"/><Relationship Id="rId356" Type="http://schemas.openxmlformats.org/officeDocument/2006/relationships/customXml" Target="../ink/ink3410.xml"/><Relationship Id="rId398" Type="http://schemas.openxmlformats.org/officeDocument/2006/relationships/customXml" Target="../ink/ink3431.xml"/><Relationship Id="rId521" Type="http://schemas.openxmlformats.org/officeDocument/2006/relationships/image" Target="../media/image3356.png"/><Relationship Id="rId563" Type="http://schemas.openxmlformats.org/officeDocument/2006/relationships/image" Target="../media/image3377.png"/><Relationship Id="rId619" Type="http://schemas.openxmlformats.org/officeDocument/2006/relationships/image" Target="../media/image3405.png"/><Relationship Id="rId95" Type="http://schemas.openxmlformats.org/officeDocument/2006/relationships/image" Target="../media/image3143.png"/><Relationship Id="rId160" Type="http://schemas.openxmlformats.org/officeDocument/2006/relationships/customXml" Target="../ink/ink3312.xml"/><Relationship Id="rId216" Type="http://schemas.openxmlformats.org/officeDocument/2006/relationships/customXml" Target="../ink/ink3340.xml"/><Relationship Id="rId423" Type="http://schemas.openxmlformats.org/officeDocument/2006/relationships/image" Target="../media/image3307.png"/><Relationship Id="rId258" Type="http://schemas.openxmlformats.org/officeDocument/2006/relationships/customXml" Target="../ink/ink3361.xml"/><Relationship Id="rId465" Type="http://schemas.openxmlformats.org/officeDocument/2006/relationships/image" Target="../media/image3328.png"/><Relationship Id="rId630" Type="http://schemas.openxmlformats.org/officeDocument/2006/relationships/customXml" Target="../ink/ink3547.xml"/><Relationship Id="rId672" Type="http://schemas.openxmlformats.org/officeDocument/2006/relationships/customXml" Target="../ink/ink3568.xml"/><Relationship Id="rId22" Type="http://schemas.openxmlformats.org/officeDocument/2006/relationships/customXml" Target="../ink/ink3243.xml"/><Relationship Id="rId64" Type="http://schemas.openxmlformats.org/officeDocument/2006/relationships/customXml" Target="../ink/ink3264.xml"/><Relationship Id="rId118" Type="http://schemas.openxmlformats.org/officeDocument/2006/relationships/customXml" Target="../ink/ink3291.xml"/><Relationship Id="rId325" Type="http://schemas.openxmlformats.org/officeDocument/2006/relationships/image" Target="../media/image3258.png"/><Relationship Id="rId367" Type="http://schemas.openxmlformats.org/officeDocument/2006/relationships/image" Target="../media/image3279.png"/><Relationship Id="rId532" Type="http://schemas.openxmlformats.org/officeDocument/2006/relationships/customXml" Target="../ink/ink3498.xml"/><Relationship Id="rId574" Type="http://schemas.openxmlformats.org/officeDocument/2006/relationships/customXml" Target="../ink/ink3519.xml"/><Relationship Id="rId171" Type="http://schemas.openxmlformats.org/officeDocument/2006/relationships/image" Target="../media/image3181.png"/><Relationship Id="rId227" Type="http://schemas.openxmlformats.org/officeDocument/2006/relationships/image" Target="../media/image3209.png"/><Relationship Id="rId269" Type="http://schemas.openxmlformats.org/officeDocument/2006/relationships/image" Target="../media/image3230.png"/><Relationship Id="rId434" Type="http://schemas.openxmlformats.org/officeDocument/2006/relationships/customXml" Target="../ink/ink3449.xml"/><Relationship Id="rId476" Type="http://schemas.openxmlformats.org/officeDocument/2006/relationships/customXml" Target="../ink/ink3470.xml"/><Relationship Id="rId641" Type="http://schemas.openxmlformats.org/officeDocument/2006/relationships/image" Target="../media/image3416.png"/><Relationship Id="rId683" Type="http://schemas.openxmlformats.org/officeDocument/2006/relationships/image" Target="../media/image3437.png"/><Relationship Id="rId33" Type="http://schemas.openxmlformats.org/officeDocument/2006/relationships/image" Target="../media/image3112.png"/><Relationship Id="rId129" Type="http://schemas.openxmlformats.org/officeDocument/2006/relationships/image" Target="../media/image3160.png"/><Relationship Id="rId280" Type="http://schemas.openxmlformats.org/officeDocument/2006/relationships/customXml" Target="../ink/ink3372.xml"/><Relationship Id="rId336" Type="http://schemas.openxmlformats.org/officeDocument/2006/relationships/customXml" Target="../ink/ink3400.xml"/><Relationship Id="rId501" Type="http://schemas.openxmlformats.org/officeDocument/2006/relationships/image" Target="../media/image3346.png"/><Relationship Id="rId543" Type="http://schemas.openxmlformats.org/officeDocument/2006/relationships/image" Target="../media/image3367.png"/><Relationship Id="rId75" Type="http://schemas.openxmlformats.org/officeDocument/2006/relationships/image" Target="../media/image3133.png"/><Relationship Id="rId140" Type="http://schemas.openxmlformats.org/officeDocument/2006/relationships/customXml" Target="../ink/ink3302.xml"/><Relationship Id="rId182" Type="http://schemas.openxmlformats.org/officeDocument/2006/relationships/customXml" Target="../ink/ink3323.xml"/><Relationship Id="rId378" Type="http://schemas.openxmlformats.org/officeDocument/2006/relationships/customXml" Target="../ink/ink3421.xml"/><Relationship Id="rId403" Type="http://schemas.openxmlformats.org/officeDocument/2006/relationships/image" Target="../media/image3297.png"/><Relationship Id="rId585" Type="http://schemas.openxmlformats.org/officeDocument/2006/relationships/image" Target="../media/image3388.png"/><Relationship Id="rId6" Type="http://schemas.openxmlformats.org/officeDocument/2006/relationships/customXml" Target="../ink/ink3235.xml"/><Relationship Id="rId238" Type="http://schemas.openxmlformats.org/officeDocument/2006/relationships/customXml" Target="../ink/ink3351.xml"/><Relationship Id="rId445" Type="http://schemas.openxmlformats.org/officeDocument/2006/relationships/image" Target="../media/image3318.png"/><Relationship Id="rId487" Type="http://schemas.openxmlformats.org/officeDocument/2006/relationships/image" Target="../media/image3339.png"/><Relationship Id="rId610" Type="http://schemas.openxmlformats.org/officeDocument/2006/relationships/customXml" Target="../ink/ink3537.xml"/><Relationship Id="rId652" Type="http://schemas.openxmlformats.org/officeDocument/2006/relationships/customXml" Target="../ink/ink3558.xml"/><Relationship Id="rId694" Type="http://schemas.openxmlformats.org/officeDocument/2006/relationships/customXml" Target="../ink/ink3579.xml"/><Relationship Id="rId708" Type="http://schemas.openxmlformats.org/officeDocument/2006/relationships/customXml" Target="../ink/ink3586.xml"/><Relationship Id="rId291" Type="http://schemas.openxmlformats.org/officeDocument/2006/relationships/image" Target="../media/image3241.png"/><Relationship Id="rId305" Type="http://schemas.openxmlformats.org/officeDocument/2006/relationships/image" Target="../media/image3248.png"/><Relationship Id="rId347" Type="http://schemas.openxmlformats.org/officeDocument/2006/relationships/image" Target="../media/image3269.png"/><Relationship Id="rId512" Type="http://schemas.openxmlformats.org/officeDocument/2006/relationships/customXml" Target="../ink/ink3488.xml"/><Relationship Id="rId44" Type="http://schemas.openxmlformats.org/officeDocument/2006/relationships/customXml" Target="../ink/ink3254.xml"/><Relationship Id="rId86" Type="http://schemas.openxmlformats.org/officeDocument/2006/relationships/customXml" Target="../ink/ink3275.xml"/><Relationship Id="rId151" Type="http://schemas.openxmlformats.org/officeDocument/2006/relationships/image" Target="../media/image3171.png"/><Relationship Id="rId389" Type="http://schemas.openxmlformats.org/officeDocument/2006/relationships/image" Target="../media/image3290.png"/><Relationship Id="rId554" Type="http://schemas.openxmlformats.org/officeDocument/2006/relationships/customXml" Target="../ink/ink3509.xml"/><Relationship Id="rId596" Type="http://schemas.openxmlformats.org/officeDocument/2006/relationships/customXml" Target="../ink/ink3530.xml"/><Relationship Id="rId193" Type="http://schemas.openxmlformats.org/officeDocument/2006/relationships/image" Target="../media/image3192.png"/><Relationship Id="rId207" Type="http://schemas.openxmlformats.org/officeDocument/2006/relationships/image" Target="../media/image3199.png"/><Relationship Id="rId249" Type="http://schemas.openxmlformats.org/officeDocument/2006/relationships/image" Target="../media/image3220.png"/><Relationship Id="rId414" Type="http://schemas.openxmlformats.org/officeDocument/2006/relationships/customXml" Target="../ink/ink3439.xml"/><Relationship Id="rId456" Type="http://schemas.openxmlformats.org/officeDocument/2006/relationships/customXml" Target="../ink/ink3460.xml"/><Relationship Id="rId498" Type="http://schemas.openxmlformats.org/officeDocument/2006/relationships/customXml" Target="../ink/ink3481.xml"/><Relationship Id="rId621" Type="http://schemas.openxmlformats.org/officeDocument/2006/relationships/image" Target="../media/image3406.png"/><Relationship Id="rId663" Type="http://schemas.openxmlformats.org/officeDocument/2006/relationships/image" Target="../media/image3427.png"/><Relationship Id="rId13" Type="http://schemas.openxmlformats.org/officeDocument/2006/relationships/image" Target="../media/image3102.png"/><Relationship Id="rId109" Type="http://schemas.openxmlformats.org/officeDocument/2006/relationships/image" Target="../media/image3150.png"/><Relationship Id="rId260" Type="http://schemas.openxmlformats.org/officeDocument/2006/relationships/customXml" Target="../ink/ink3362.xml"/><Relationship Id="rId316" Type="http://schemas.openxmlformats.org/officeDocument/2006/relationships/customXml" Target="../ink/ink3390.xml"/><Relationship Id="rId523" Type="http://schemas.openxmlformats.org/officeDocument/2006/relationships/image" Target="../media/image3357.png"/><Relationship Id="rId719" Type="http://schemas.openxmlformats.org/officeDocument/2006/relationships/image" Target="../media/image3455.png"/><Relationship Id="rId55" Type="http://schemas.openxmlformats.org/officeDocument/2006/relationships/image" Target="../media/image3123.png"/><Relationship Id="rId97" Type="http://schemas.openxmlformats.org/officeDocument/2006/relationships/image" Target="../media/image3144.png"/><Relationship Id="rId120" Type="http://schemas.openxmlformats.org/officeDocument/2006/relationships/customXml" Target="../ink/ink3292.xml"/><Relationship Id="rId358" Type="http://schemas.openxmlformats.org/officeDocument/2006/relationships/customXml" Target="../ink/ink3411.xml"/><Relationship Id="rId565" Type="http://schemas.openxmlformats.org/officeDocument/2006/relationships/image" Target="../media/image3378.png"/><Relationship Id="rId162" Type="http://schemas.openxmlformats.org/officeDocument/2006/relationships/customXml" Target="../ink/ink3313.xml"/><Relationship Id="rId218" Type="http://schemas.openxmlformats.org/officeDocument/2006/relationships/customXml" Target="../ink/ink3341.xml"/><Relationship Id="rId425" Type="http://schemas.openxmlformats.org/officeDocument/2006/relationships/image" Target="../media/image3308.png"/><Relationship Id="rId467" Type="http://schemas.openxmlformats.org/officeDocument/2006/relationships/image" Target="../media/image3329.png"/><Relationship Id="rId632" Type="http://schemas.openxmlformats.org/officeDocument/2006/relationships/customXml" Target="../ink/ink3548.xml"/><Relationship Id="rId271" Type="http://schemas.openxmlformats.org/officeDocument/2006/relationships/image" Target="../media/image3231.png"/><Relationship Id="rId674" Type="http://schemas.openxmlformats.org/officeDocument/2006/relationships/customXml" Target="../ink/ink3569.xml"/><Relationship Id="rId24" Type="http://schemas.openxmlformats.org/officeDocument/2006/relationships/customXml" Target="../ink/ink3244.xml"/><Relationship Id="rId66" Type="http://schemas.openxmlformats.org/officeDocument/2006/relationships/customXml" Target="../ink/ink3265.xml"/><Relationship Id="rId131" Type="http://schemas.openxmlformats.org/officeDocument/2006/relationships/image" Target="../media/image3161.png"/><Relationship Id="rId327" Type="http://schemas.openxmlformats.org/officeDocument/2006/relationships/image" Target="../media/image3259.png"/><Relationship Id="rId369" Type="http://schemas.openxmlformats.org/officeDocument/2006/relationships/image" Target="../media/image3280.png"/><Relationship Id="rId534" Type="http://schemas.openxmlformats.org/officeDocument/2006/relationships/customXml" Target="../ink/ink3499.xml"/><Relationship Id="rId576" Type="http://schemas.openxmlformats.org/officeDocument/2006/relationships/customXml" Target="../ink/ink3520.xml"/><Relationship Id="rId173" Type="http://schemas.openxmlformats.org/officeDocument/2006/relationships/image" Target="../media/image3182.png"/><Relationship Id="rId229" Type="http://schemas.openxmlformats.org/officeDocument/2006/relationships/image" Target="../media/image3210.png"/><Relationship Id="rId380" Type="http://schemas.openxmlformats.org/officeDocument/2006/relationships/customXml" Target="../ink/ink3422.xml"/><Relationship Id="rId436" Type="http://schemas.openxmlformats.org/officeDocument/2006/relationships/customXml" Target="../ink/ink3450.xml"/><Relationship Id="rId601" Type="http://schemas.openxmlformats.org/officeDocument/2006/relationships/image" Target="../media/image3396.png"/><Relationship Id="rId643" Type="http://schemas.openxmlformats.org/officeDocument/2006/relationships/image" Target="../media/image3417.png"/><Relationship Id="rId240" Type="http://schemas.openxmlformats.org/officeDocument/2006/relationships/customXml" Target="../ink/ink3352.xml"/><Relationship Id="rId478" Type="http://schemas.openxmlformats.org/officeDocument/2006/relationships/customXml" Target="../ink/ink3471.xml"/><Relationship Id="rId685" Type="http://schemas.openxmlformats.org/officeDocument/2006/relationships/image" Target="../media/image3438.png"/><Relationship Id="rId35" Type="http://schemas.openxmlformats.org/officeDocument/2006/relationships/image" Target="../media/image3113.png"/><Relationship Id="rId77" Type="http://schemas.openxmlformats.org/officeDocument/2006/relationships/image" Target="../media/image3134.png"/><Relationship Id="rId100" Type="http://schemas.openxmlformats.org/officeDocument/2006/relationships/customXml" Target="../ink/ink3282.xml"/><Relationship Id="rId282" Type="http://schemas.openxmlformats.org/officeDocument/2006/relationships/customXml" Target="../ink/ink3373.xml"/><Relationship Id="rId338" Type="http://schemas.openxmlformats.org/officeDocument/2006/relationships/customXml" Target="../ink/ink3401.xml"/><Relationship Id="rId503" Type="http://schemas.openxmlformats.org/officeDocument/2006/relationships/image" Target="../media/image3347.png"/><Relationship Id="rId545" Type="http://schemas.openxmlformats.org/officeDocument/2006/relationships/image" Target="../media/image3368.png"/><Relationship Id="rId587" Type="http://schemas.openxmlformats.org/officeDocument/2006/relationships/image" Target="../media/image3389.png"/><Relationship Id="rId710" Type="http://schemas.openxmlformats.org/officeDocument/2006/relationships/customXml" Target="../ink/ink3587.xml"/><Relationship Id="rId8" Type="http://schemas.openxmlformats.org/officeDocument/2006/relationships/customXml" Target="../ink/ink3236.xml"/><Relationship Id="rId142" Type="http://schemas.openxmlformats.org/officeDocument/2006/relationships/customXml" Target="../ink/ink3303.xml"/><Relationship Id="rId184" Type="http://schemas.openxmlformats.org/officeDocument/2006/relationships/customXml" Target="../ink/ink3324.xml"/><Relationship Id="rId391" Type="http://schemas.openxmlformats.org/officeDocument/2006/relationships/image" Target="../media/image3291.png"/><Relationship Id="rId405" Type="http://schemas.openxmlformats.org/officeDocument/2006/relationships/image" Target="../media/image3298.png"/><Relationship Id="rId447" Type="http://schemas.openxmlformats.org/officeDocument/2006/relationships/image" Target="../media/image3319.png"/><Relationship Id="rId612" Type="http://schemas.openxmlformats.org/officeDocument/2006/relationships/customXml" Target="../ink/ink3538.xml"/><Relationship Id="rId251" Type="http://schemas.openxmlformats.org/officeDocument/2006/relationships/image" Target="../media/image3221.png"/><Relationship Id="rId489" Type="http://schemas.openxmlformats.org/officeDocument/2006/relationships/image" Target="../media/image3340.png"/><Relationship Id="rId654" Type="http://schemas.openxmlformats.org/officeDocument/2006/relationships/customXml" Target="../ink/ink3559.xml"/><Relationship Id="rId696" Type="http://schemas.openxmlformats.org/officeDocument/2006/relationships/customXml" Target="../ink/ink3580.xml"/><Relationship Id="rId46" Type="http://schemas.openxmlformats.org/officeDocument/2006/relationships/customXml" Target="../ink/ink3255.xml"/><Relationship Id="rId293" Type="http://schemas.openxmlformats.org/officeDocument/2006/relationships/image" Target="../media/image3242.png"/><Relationship Id="rId307" Type="http://schemas.openxmlformats.org/officeDocument/2006/relationships/image" Target="../media/image3249.png"/><Relationship Id="rId349" Type="http://schemas.openxmlformats.org/officeDocument/2006/relationships/image" Target="../media/image3270.png"/><Relationship Id="rId514" Type="http://schemas.openxmlformats.org/officeDocument/2006/relationships/customXml" Target="../ink/ink3489.xml"/><Relationship Id="rId556" Type="http://schemas.openxmlformats.org/officeDocument/2006/relationships/customXml" Target="../ink/ink3510.xml"/><Relationship Id="rId88" Type="http://schemas.openxmlformats.org/officeDocument/2006/relationships/customXml" Target="../ink/ink3276.xml"/><Relationship Id="rId111" Type="http://schemas.openxmlformats.org/officeDocument/2006/relationships/image" Target="../media/image3151.png"/><Relationship Id="rId153" Type="http://schemas.openxmlformats.org/officeDocument/2006/relationships/image" Target="../media/image3172.png"/><Relationship Id="rId195" Type="http://schemas.openxmlformats.org/officeDocument/2006/relationships/image" Target="../media/image3193.png"/><Relationship Id="rId209" Type="http://schemas.openxmlformats.org/officeDocument/2006/relationships/image" Target="../media/image3200.png"/><Relationship Id="rId360" Type="http://schemas.openxmlformats.org/officeDocument/2006/relationships/customXml" Target="../ink/ink3412.xml"/><Relationship Id="rId416" Type="http://schemas.openxmlformats.org/officeDocument/2006/relationships/customXml" Target="../ink/ink3440.xml"/><Relationship Id="rId598" Type="http://schemas.openxmlformats.org/officeDocument/2006/relationships/customXml" Target="../ink/ink3531.xml"/><Relationship Id="rId220" Type="http://schemas.openxmlformats.org/officeDocument/2006/relationships/customXml" Target="../ink/ink3342.xml"/><Relationship Id="rId458" Type="http://schemas.openxmlformats.org/officeDocument/2006/relationships/customXml" Target="../ink/ink3461.xml"/><Relationship Id="rId623" Type="http://schemas.openxmlformats.org/officeDocument/2006/relationships/image" Target="../media/image3407.png"/><Relationship Id="rId665" Type="http://schemas.openxmlformats.org/officeDocument/2006/relationships/image" Target="../media/image3428.png"/><Relationship Id="rId15" Type="http://schemas.openxmlformats.org/officeDocument/2006/relationships/image" Target="../media/image3103.png"/><Relationship Id="rId57" Type="http://schemas.openxmlformats.org/officeDocument/2006/relationships/image" Target="../media/image3124.png"/><Relationship Id="rId262" Type="http://schemas.openxmlformats.org/officeDocument/2006/relationships/customXml" Target="../ink/ink3363.xml"/><Relationship Id="rId318" Type="http://schemas.openxmlformats.org/officeDocument/2006/relationships/customXml" Target="../ink/ink3391.xml"/><Relationship Id="rId525" Type="http://schemas.openxmlformats.org/officeDocument/2006/relationships/image" Target="../media/image3358.png"/><Relationship Id="rId567" Type="http://schemas.openxmlformats.org/officeDocument/2006/relationships/image" Target="../media/image3379.png"/><Relationship Id="rId99" Type="http://schemas.openxmlformats.org/officeDocument/2006/relationships/image" Target="../media/image3145.png"/><Relationship Id="rId122" Type="http://schemas.openxmlformats.org/officeDocument/2006/relationships/customXml" Target="../ink/ink3293.xml"/><Relationship Id="rId164" Type="http://schemas.openxmlformats.org/officeDocument/2006/relationships/customXml" Target="../ink/ink3314.xml"/><Relationship Id="rId371" Type="http://schemas.openxmlformats.org/officeDocument/2006/relationships/image" Target="../media/image3281.png"/><Relationship Id="rId427" Type="http://schemas.openxmlformats.org/officeDocument/2006/relationships/image" Target="../media/image3309.png"/><Relationship Id="rId469" Type="http://schemas.openxmlformats.org/officeDocument/2006/relationships/image" Target="../media/image3330.png"/><Relationship Id="rId634" Type="http://schemas.openxmlformats.org/officeDocument/2006/relationships/customXml" Target="../ink/ink3549.xml"/><Relationship Id="rId676" Type="http://schemas.openxmlformats.org/officeDocument/2006/relationships/customXml" Target="../ink/ink3570.xml"/><Relationship Id="rId26" Type="http://schemas.openxmlformats.org/officeDocument/2006/relationships/customXml" Target="../ink/ink3245.xml"/><Relationship Id="rId231" Type="http://schemas.openxmlformats.org/officeDocument/2006/relationships/image" Target="../media/image3211.png"/><Relationship Id="rId273" Type="http://schemas.openxmlformats.org/officeDocument/2006/relationships/image" Target="../media/image3232.png"/><Relationship Id="rId329" Type="http://schemas.openxmlformats.org/officeDocument/2006/relationships/image" Target="../media/image3260.png"/><Relationship Id="rId480" Type="http://schemas.openxmlformats.org/officeDocument/2006/relationships/customXml" Target="../ink/ink3472.xml"/><Relationship Id="rId536" Type="http://schemas.openxmlformats.org/officeDocument/2006/relationships/customXml" Target="../ink/ink3500.xml"/><Relationship Id="rId701" Type="http://schemas.openxmlformats.org/officeDocument/2006/relationships/image" Target="../media/image3446.png"/><Relationship Id="rId68" Type="http://schemas.openxmlformats.org/officeDocument/2006/relationships/customXml" Target="../ink/ink3266.xml"/><Relationship Id="rId133" Type="http://schemas.openxmlformats.org/officeDocument/2006/relationships/image" Target="../media/image3162.png"/><Relationship Id="rId175" Type="http://schemas.openxmlformats.org/officeDocument/2006/relationships/image" Target="../media/image3183.png"/><Relationship Id="rId340" Type="http://schemas.openxmlformats.org/officeDocument/2006/relationships/customXml" Target="../ink/ink3402.xml"/><Relationship Id="rId578" Type="http://schemas.openxmlformats.org/officeDocument/2006/relationships/customXml" Target="../ink/ink3521.xml"/><Relationship Id="rId200" Type="http://schemas.openxmlformats.org/officeDocument/2006/relationships/customXml" Target="../ink/ink3332.xml"/><Relationship Id="rId382" Type="http://schemas.openxmlformats.org/officeDocument/2006/relationships/customXml" Target="../ink/ink3423.xml"/><Relationship Id="rId438" Type="http://schemas.openxmlformats.org/officeDocument/2006/relationships/customXml" Target="../ink/ink3451.xml"/><Relationship Id="rId603" Type="http://schemas.openxmlformats.org/officeDocument/2006/relationships/image" Target="../media/image3397.png"/><Relationship Id="rId645" Type="http://schemas.openxmlformats.org/officeDocument/2006/relationships/image" Target="../media/image3418.png"/><Relationship Id="rId687" Type="http://schemas.openxmlformats.org/officeDocument/2006/relationships/image" Target="../media/image3439.png"/><Relationship Id="rId242" Type="http://schemas.openxmlformats.org/officeDocument/2006/relationships/customXml" Target="../ink/ink3353.xml"/><Relationship Id="rId284" Type="http://schemas.openxmlformats.org/officeDocument/2006/relationships/customXml" Target="../ink/ink3374.xml"/><Relationship Id="rId491" Type="http://schemas.openxmlformats.org/officeDocument/2006/relationships/image" Target="../media/image3341.png"/><Relationship Id="rId505" Type="http://schemas.openxmlformats.org/officeDocument/2006/relationships/image" Target="../media/image3348.png"/><Relationship Id="rId712" Type="http://schemas.openxmlformats.org/officeDocument/2006/relationships/customXml" Target="../ink/ink3588.xml"/><Relationship Id="rId37" Type="http://schemas.openxmlformats.org/officeDocument/2006/relationships/image" Target="../media/image3114.png"/><Relationship Id="rId79" Type="http://schemas.openxmlformats.org/officeDocument/2006/relationships/image" Target="../media/image3135.png"/><Relationship Id="rId102" Type="http://schemas.openxmlformats.org/officeDocument/2006/relationships/customXml" Target="../ink/ink3283.xml"/><Relationship Id="rId144" Type="http://schemas.openxmlformats.org/officeDocument/2006/relationships/customXml" Target="../ink/ink3304.xml"/><Relationship Id="rId547" Type="http://schemas.openxmlformats.org/officeDocument/2006/relationships/image" Target="../media/image3369.png"/><Relationship Id="rId589" Type="http://schemas.openxmlformats.org/officeDocument/2006/relationships/image" Target="../media/image3390.png"/><Relationship Id="rId90" Type="http://schemas.openxmlformats.org/officeDocument/2006/relationships/customXml" Target="../ink/ink3277.xml"/><Relationship Id="rId186" Type="http://schemas.openxmlformats.org/officeDocument/2006/relationships/customXml" Target="../ink/ink3325.xml"/><Relationship Id="rId351" Type="http://schemas.openxmlformats.org/officeDocument/2006/relationships/image" Target="../media/image3271.png"/><Relationship Id="rId393" Type="http://schemas.openxmlformats.org/officeDocument/2006/relationships/image" Target="../media/image3292.png"/><Relationship Id="rId407" Type="http://schemas.openxmlformats.org/officeDocument/2006/relationships/image" Target="../media/image3299.png"/><Relationship Id="rId449" Type="http://schemas.openxmlformats.org/officeDocument/2006/relationships/image" Target="../media/image3320.png"/><Relationship Id="rId614" Type="http://schemas.openxmlformats.org/officeDocument/2006/relationships/customXml" Target="../ink/ink3539.xml"/><Relationship Id="rId656" Type="http://schemas.openxmlformats.org/officeDocument/2006/relationships/customXml" Target="../ink/ink3560.xml"/><Relationship Id="rId211" Type="http://schemas.openxmlformats.org/officeDocument/2006/relationships/image" Target="../media/image3201.png"/><Relationship Id="rId253" Type="http://schemas.openxmlformats.org/officeDocument/2006/relationships/image" Target="../media/image3222.png"/><Relationship Id="rId295" Type="http://schemas.openxmlformats.org/officeDocument/2006/relationships/image" Target="../media/image3243.png"/><Relationship Id="rId309" Type="http://schemas.openxmlformats.org/officeDocument/2006/relationships/image" Target="../media/image3250.png"/><Relationship Id="rId460" Type="http://schemas.openxmlformats.org/officeDocument/2006/relationships/customXml" Target="../ink/ink3462.xml"/><Relationship Id="rId516" Type="http://schemas.openxmlformats.org/officeDocument/2006/relationships/customXml" Target="../ink/ink3490.xml"/><Relationship Id="rId698" Type="http://schemas.openxmlformats.org/officeDocument/2006/relationships/customXml" Target="../ink/ink3581.xml"/><Relationship Id="rId48" Type="http://schemas.openxmlformats.org/officeDocument/2006/relationships/customXml" Target="../ink/ink3256.xml"/><Relationship Id="rId113" Type="http://schemas.openxmlformats.org/officeDocument/2006/relationships/image" Target="../media/image3152.png"/><Relationship Id="rId320" Type="http://schemas.openxmlformats.org/officeDocument/2006/relationships/customXml" Target="../ink/ink3392.xml"/><Relationship Id="rId558" Type="http://schemas.openxmlformats.org/officeDocument/2006/relationships/customXml" Target="../ink/ink3511.xml"/><Relationship Id="rId155" Type="http://schemas.openxmlformats.org/officeDocument/2006/relationships/image" Target="../media/image3173.png"/><Relationship Id="rId197" Type="http://schemas.openxmlformats.org/officeDocument/2006/relationships/image" Target="../media/image3194.png"/><Relationship Id="rId362" Type="http://schemas.openxmlformats.org/officeDocument/2006/relationships/customXml" Target="../ink/ink3413.xml"/><Relationship Id="rId418" Type="http://schemas.openxmlformats.org/officeDocument/2006/relationships/customXml" Target="../ink/ink3441.xml"/><Relationship Id="rId625" Type="http://schemas.openxmlformats.org/officeDocument/2006/relationships/image" Target="../media/image3408.png"/><Relationship Id="rId222" Type="http://schemas.openxmlformats.org/officeDocument/2006/relationships/customXml" Target="../ink/ink3343.xml"/><Relationship Id="rId264" Type="http://schemas.openxmlformats.org/officeDocument/2006/relationships/customXml" Target="../ink/ink3364.xml"/><Relationship Id="rId471" Type="http://schemas.openxmlformats.org/officeDocument/2006/relationships/image" Target="../media/image3331.png"/><Relationship Id="rId667" Type="http://schemas.openxmlformats.org/officeDocument/2006/relationships/image" Target="../media/image3429.png"/><Relationship Id="rId17" Type="http://schemas.openxmlformats.org/officeDocument/2006/relationships/image" Target="../media/image3104.png"/><Relationship Id="rId59" Type="http://schemas.openxmlformats.org/officeDocument/2006/relationships/image" Target="../media/image3125.png"/><Relationship Id="rId124" Type="http://schemas.openxmlformats.org/officeDocument/2006/relationships/customXml" Target="../ink/ink3294.xml"/><Relationship Id="rId527" Type="http://schemas.openxmlformats.org/officeDocument/2006/relationships/image" Target="../media/image3359.png"/><Relationship Id="rId569" Type="http://schemas.openxmlformats.org/officeDocument/2006/relationships/image" Target="../media/image3380.png"/><Relationship Id="rId70" Type="http://schemas.openxmlformats.org/officeDocument/2006/relationships/customXml" Target="../ink/ink3267.xml"/><Relationship Id="rId166" Type="http://schemas.openxmlformats.org/officeDocument/2006/relationships/customXml" Target="../ink/ink3315.xml"/><Relationship Id="rId331" Type="http://schemas.openxmlformats.org/officeDocument/2006/relationships/image" Target="../media/image3261.png"/><Relationship Id="rId373" Type="http://schemas.openxmlformats.org/officeDocument/2006/relationships/image" Target="../media/image3282.png"/><Relationship Id="rId429" Type="http://schemas.openxmlformats.org/officeDocument/2006/relationships/image" Target="../media/image3310.png"/><Relationship Id="rId580" Type="http://schemas.openxmlformats.org/officeDocument/2006/relationships/customXml" Target="../ink/ink3522.xml"/><Relationship Id="rId636" Type="http://schemas.openxmlformats.org/officeDocument/2006/relationships/customXml" Target="../ink/ink3550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212.png"/><Relationship Id="rId440" Type="http://schemas.openxmlformats.org/officeDocument/2006/relationships/customXml" Target="../ink/ink3452.xml"/><Relationship Id="rId678" Type="http://schemas.openxmlformats.org/officeDocument/2006/relationships/customXml" Target="../ink/ink3571.xml"/><Relationship Id="rId28" Type="http://schemas.openxmlformats.org/officeDocument/2006/relationships/customXml" Target="../ink/ink3246.xml"/><Relationship Id="rId275" Type="http://schemas.openxmlformats.org/officeDocument/2006/relationships/image" Target="../media/image3233.png"/><Relationship Id="rId300" Type="http://schemas.openxmlformats.org/officeDocument/2006/relationships/customXml" Target="../ink/ink3382.xml"/><Relationship Id="rId482" Type="http://schemas.openxmlformats.org/officeDocument/2006/relationships/customXml" Target="../ink/ink3473.xml"/><Relationship Id="rId538" Type="http://schemas.openxmlformats.org/officeDocument/2006/relationships/customXml" Target="../ink/ink3501.xml"/><Relationship Id="rId703" Type="http://schemas.openxmlformats.org/officeDocument/2006/relationships/image" Target="../media/image3447.png"/><Relationship Id="rId81" Type="http://schemas.openxmlformats.org/officeDocument/2006/relationships/image" Target="../media/image3136.png"/><Relationship Id="rId135" Type="http://schemas.openxmlformats.org/officeDocument/2006/relationships/image" Target="../media/image3163.png"/><Relationship Id="rId177" Type="http://schemas.openxmlformats.org/officeDocument/2006/relationships/image" Target="../media/image3184.png"/><Relationship Id="rId342" Type="http://schemas.openxmlformats.org/officeDocument/2006/relationships/customXml" Target="../ink/ink3403.xml"/><Relationship Id="rId384" Type="http://schemas.openxmlformats.org/officeDocument/2006/relationships/customXml" Target="../ink/ink3424.xml"/><Relationship Id="rId591" Type="http://schemas.openxmlformats.org/officeDocument/2006/relationships/image" Target="../media/image3391.png"/><Relationship Id="rId605" Type="http://schemas.openxmlformats.org/officeDocument/2006/relationships/image" Target="../media/image3398.png"/><Relationship Id="rId202" Type="http://schemas.openxmlformats.org/officeDocument/2006/relationships/customXml" Target="../ink/ink3333.xml"/><Relationship Id="rId244" Type="http://schemas.openxmlformats.org/officeDocument/2006/relationships/customXml" Target="../ink/ink3354.xml"/><Relationship Id="rId647" Type="http://schemas.openxmlformats.org/officeDocument/2006/relationships/image" Target="../media/image3419.png"/><Relationship Id="rId689" Type="http://schemas.openxmlformats.org/officeDocument/2006/relationships/image" Target="../media/image3440.png"/><Relationship Id="rId39" Type="http://schemas.openxmlformats.org/officeDocument/2006/relationships/image" Target="../media/image3115.png"/><Relationship Id="rId286" Type="http://schemas.openxmlformats.org/officeDocument/2006/relationships/customXml" Target="../ink/ink3375.xml"/><Relationship Id="rId451" Type="http://schemas.openxmlformats.org/officeDocument/2006/relationships/image" Target="../media/image3321.png"/><Relationship Id="rId493" Type="http://schemas.openxmlformats.org/officeDocument/2006/relationships/image" Target="../media/image3342.png"/><Relationship Id="rId507" Type="http://schemas.openxmlformats.org/officeDocument/2006/relationships/image" Target="../media/image3349.png"/><Relationship Id="rId549" Type="http://schemas.openxmlformats.org/officeDocument/2006/relationships/image" Target="../media/image3370.png"/><Relationship Id="rId714" Type="http://schemas.openxmlformats.org/officeDocument/2006/relationships/customXml" Target="../ink/ink3589.xml"/><Relationship Id="rId50" Type="http://schemas.openxmlformats.org/officeDocument/2006/relationships/customXml" Target="../ink/ink3257.xml"/><Relationship Id="rId104" Type="http://schemas.openxmlformats.org/officeDocument/2006/relationships/customXml" Target="../ink/ink3284.xml"/><Relationship Id="rId146" Type="http://schemas.openxmlformats.org/officeDocument/2006/relationships/customXml" Target="../ink/ink3305.xml"/><Relationship Id="rId188" Type="http://schemas.openxmlformats.org/officeDocument/2006/relationships/customXml" Target="../ink/ink3326.xml"/><Relationship Id="rId311" Type="http://schemas.openxmlformats.org/officeDocument/2006/relationships/image" Target="../media/image3251.png"/><Relationship Id="rId353" Type="http://schemas.openxmlformats.org/officeDocument/2006/relationships/image" Target="../media/image3272.png"/><Relationship Id="rId395" Type="http://schemas.openxmlformats.org/officeDocument/2006/relationships/image" Target="../media/image3293.png"/><Relationship Id="rId409" Type="http://schemas.openxmlformats.org/officeDocument/2006/relationships/image" Target="../media/image3300.png"/><Relationship Id="rId560" Type="http://schemas.openxmlformats.org/officeDocument/2006/relationships/customXml" Target="../ink/ink3512.xml"/><Relationship Id="rId92" Type="http://schemas.openxmlformats.org/officeDocument/2006/relationships/customXml" Target="../ink/ink3278.xml"/><Relationship Id="rId213" Type="http://schemas.openxmlformats.org/officeDocument/2006/relationships/image" Target="../media/image3202.png"/><Relationship Id="rId420" Type="http://schemas.openxmlformats.org/officeDocument/2006/relationships/customXml" Target="../ink/ink3442.xml"/><Relationship Id="rId616" Type="http://schemas.openxmlformats.org/officeDocument/2006/relationships/customXml" Target="../ink/ink3540.xml"/><Relationship Id="rId658" Type="http://schemas.openxmlformats.org/officeDocument/2006/relationships/customXml" Target="../ink/ink3561.xml"/><Relationship Id="rId255" Type="http://schemas.openxmlformats.org/officeDocument/2006/relationships/image" Target="../media/image3223.png"/><Relationship Id="rId297" Type="http://schemas.openxmlformats.org/officeDocument/2006/relationships/image" Target="../media/image3244.png"/><Relationship Id="rId462" Type="http://schemas.openxmlformats.org/officeDocument/2006/relationships/customXml" Target="../ink/ink3463.xml"/><Relationship Id="rId518" Type="http://schemas.openxmlformats.org/officeDocument/2006/relationships/customXml" Target="../ink/ink3491.xml"/><Relationship Id="rId115" Type="http://schemas.openxmlformats.org/officeDocument/2006/relationships/image" Target="../media/image3153.png"/><Relationship Id="rId157" Type="http://schemas.openxmlformats.org/officeDocument/2006/relationships/image" Target="../media/image3174.png"/><Relationship Id="rId322" Type="http://schemas.openxmlformats.org/officeDocument/2006/relationships/customXml" Target="../ink/ink3393.xml"/><Relationship Id="rId364" Type="http://schemas.openxmlformats.org/officeDocument/2006/relationships/customXml" Target="../ink/ink3414.xml"/><Relationship Id="rId61" Type="http://schemas.openxmlformats.org/officeDocument/2006/relationships/image" Target="../media/image3126.png"/><Relationship Id="rId199" Type="http://schemas.openxmlformats.org/officeDocument/2006/relationships/image" Target="../media/image3195.png"/><Relationship Id="rId571" Type="http://schemas.openxmlformats.org/officeDocument/2006/relationships/image" Target="../media/image3381.png"/><Relationship Id="rId627" Type="http://schemas.openxmlformats.org/officeDocument/2006/relationships/image" Target="../media/image3409.png"/><Relationship Id="rId669" Type="http://schemas.openxmlformats.org/officeDocument/2006/relationships/image" Target="../media/image3430.png"/><Relationship Id="rId19" Type="http://schemas.openxmlformats.org/officeDocument/2006/relationships/image" Target="../media/image3105.png"/><Relationship Id="rId224" Type="http://schemas.openxmlformats.org/officeDocument/2006/relationships/customXml" Target="../ink/ink3344.xml"/><Relationship Id="rId266" Type="http://schemas.openxmlformats.org/officeDocument/2006/relationships/customXml" Target="../ink/ink3365.xml"/><Relationship Id="rId431" Type="http://schemas.openxmlformats.org/officeDocument/2006/relationships/image" Target="../media/image3311.png"/><Relationship Id="rId473" Type="http://schemas.openxmlformats.org/officeDocument/2006/relationships/image" Target="../media/image3332.png"/><Relationship Id="rId529" Type="http://schemas.openxmlformats.org/officeDocument/2006/relationships/image" Target="../media/image3360.png"/><Relationship Id="rId680" Type="http://schemas.openxmlformats.org/officeDocument/2006/relationships/customXml" Target="../ink/ink3572.xml"/><Relationship Id="rId30" Type="http://schemas.openxmlformats.org/officeDocument/2006/relationships/customXml" Target="../ink/ink3247.xml"/><Relationship Id="rId126" Type="http://schemas.openxmlformats.org/officeDocument/2006/relationships/customXml" Target="../ink/ink3295.xml"/><Relationship Id="rId168" Type="http://schemas.openxmlformats.org/officeDocument/2006/relationships/customXml" Target="../ink/ink3316.xml"/><Relationship Id="rId333" Type="http://schemas.openxmlformats.org/officeDocument/2006/relationships/image" Target="../media/image3262.png"/><Relationship Id="rId540" Type="http://schemas.openxmlformats.org/officeDocument/2006/relationships/customXml" Target="../ink/ink3502.xml"/><Relationship Id="rId72" Type="http://schemas.openxmlformats.org/officeDocument/2006/relationships/customXml" Target="../ink/ink3268.xml"/><Relationship Id="rId375" Type="http://schemas.openxmlformats.org/officeDocument/2006/relationships/image" Target="../media/image3283.png"/><Relationship Id="rId582" Type="http://schemas.openxmlformats.org/officeDocument/2006/relationships/customXml" Target="../ink/ink3523.xml"/><Relationship Id="rId638" Type="http://schemas.openxmlformats.org/officeDocument/2006/relationships/customXml" Target="../ink/ink3551.xml"/><Relationship Id="rId3" Type="http://schemas.openxmlformats.org/officeDocument/2006/relationships/image" Target="../media/image3097.png"/><Relationship Id="rId235" Type="http://schemas.openxmlformats.org/officeDocument/2006/relationships/image" Target="../media/image3213.png"/><Relationship Id="rId277" Type="http://schemas.openxmlformats.org/officeDocument/2006/relationships/image" Target="../media/image3234.png"/><Relationship Id="rId400" Type="http://schemas.openxmlformats.org/officeDocument/2006/relationships/customXml" Target="../ink/ink3432.xml"/><Relationship Id="rId442" Type="http://schemas.openxmlformats.org/officeDocument/2006/relationships/customXml" Target="../ink/ink3453.xml"/><Relationship Id="rId484" Type="http://schemas.openxmlformats.org/officeDocument/2006/relationships/customXml" Target="../ink/ink3474.xml"/><Relationship Id="rId705" Type="http://schemas.openxmlformats.org/officeDocument/2006/relationships/image" Target="../media/image3448.png"/><Relationship Id="rId137" Type="http://schemas.openxmlformats.org/officeDocument/2006/relationships/image" Target="../media/image3164.png"/><Relationship Id="rId302" Type="http://schemas.openxmlformats.org/officeDocument/2006/relationships/customXml" Target="../ink/ink3383.xml"/><Relationship Id="rId344" Type="http://schemas.openxmlformats.org/officeDocument/2006/relationships/customXml" Target="../ink/ink3404.xml"/><Relationship Id="rId691" Type="http://schemas.openxmlformats.org/officeDocument/2006/relationships/image" Target="../media/image3441.png"/><Relationship Id="rId41" Type="http://schemas.openxmlformats.org/officeDocument/2006/relationships/image" Target="../media/image3116.png"/><Relationship Id="rId83" Type="http://schemas.openxmlformats.org/officeDocument/2006/relationships/image" Target="../media/image3137.png"/><Relationship Id="rId179" Type="http://schemas.openxmlformats.org/officeDocument/2006/relationships/image" Target="../media/image3185.png"/><Relationship Id="rId386" Type="http://schemas.openxmlformats.org/officeDocument/2006/relationships/customXml" Target="../ink/ink3425.xml"/><Relationship Id="rId551" Type="http://schemas.openxmlformats.org/officeDocument/2006/relationships/image" Target="../media/image3371.png"/><Relationship Id="rId593" Type="http://schemas.openxmlformats.org/officeDocument/2006/relationships/image" Target="../media/image3392.png"/><Relationship Id="rId607" Type="http://schemas.openxmlformats.org/officeDocument/2006/relationships/image" Target="../media/image3399.png"/><Relationship Id="rId649" Type="http://schemas.openxmlformats.org/officeDocument/2006/relationships/image" Target="../media/image3420.png"/><Relationship Id="rId190" Type="http://schemas.openxmlformats.org/officeDocument/2006/relationships/customXml" Target="../ink/ink3327.xml"/><Relationship Id="rId204" Type="http://schemas.openxmlformats.org/officeDocument/2006/relationships/customXml" Target="../ink/ink3334.xml"/><Relationship Id="rId246" Type="http://schemas.openxmlformats.org/officeDocument/2006/relationships/customXml" Target="../ink/ink3355.xml"/><Relationship Id="rId288" Type="http://schemas.openxmlformats.org/officeDocument/2006/relationships/customXml" Target="../ink/ink3376.xml"/><Relationship Id="rId411" Type="http://schemas.openxmlformats.org/officeDocument/2006/relationships/image" Target="../media/image3301.png"/><Relationship Id="rId453" Type="http://schemas.openxmlformats.org/officeDocument/2006/relationships/image" Target="../media/image3322.png"/><Relationship Id="rId509" Type="http://schemas.openxmlformats.org/officeDocument/2006/relationships/image" Target="../media/image3350.png"/><Relationship Id="rId660" Type="http://schemas.openxmlformats.org/officeDocument/2006/relationships/customXml" Target="../ink/ink3562.xml"/><Relationship Id="rId106" Type="http://schemas.openxmlformats.org/officeDocument/2006/relationships/customXml" Target="../ink/ink3285.xml"/><Relationship Id="rId313" Type="http://schemas.openxmlformats.org/officeDocument/2006/relationships/image" Target="../media/image3252.png"/><Relationship Id="rId495" Type="http://schemas.openxmlformats.org/officeDocument/2006/relationships/image" Target="../media/image3343.png"/><Relationship Id="rId716" Type="http://schemas.openxmlformats.org/officeDocument/2006/relationships/customXml" Target="../ink/ink3590.xml"/><Relationship Id="rId10" Type="http://schemas.openxmlformats.org/officeDocument/2006/relationships/customXml" Target="../ink/ink3237.xml"/><Relationship Id="rId52" Type="http://schemas.openxmlformats.org/officeDocument/2006/relationships/customXml" Target="../ink/ink3258.xml"/><Relationship Id="rId94" Type="http://schemas.openxmlformats.org/officeDocument/2006/relationships/customXml" Target="../ink/ink3279.xml"/><Relationship Id="rId148" Type="http://schemas.openxmlformats.org/officeDocument/2006/relationships/customXml" Target="../ink/ink3306.xml"/><Relationship Id="rId355" Type="http://schemas.openxmlformats.org/officeDocument/2006/relationships/image" Target="../media/image3273.png"/><Relationship Id="rId397" Type="http://schemas.openxmlformats.org/officeDocument/2006/relationships/image" Target="../media/image3294.png"/><Relationship Id="rId520" Type="http://schemas.openxmlformats.org/officeDocument/2006/relationships/customXml" Target="../ink/ink3492.xml"/><Relationship Id="rId562" Type="http://schemas.openxmlformats.org/officeDocument/2006/relationships/customXml" Target="../ink/ink3513.xml"/><Relationship Id="rId618" Type="http://schemas.openxmlformats.org/officeDocument/2006/relationships/customXml" Target="../ink/ink3541.xml"/><Relationship Id="rId215" Type="http://schemas.openxmlformats.org/officeDocument/2006/relationships/image" Target="../media/image3203.png"/><Relationship Id="rId257" Type="http://schemas.openxmlformats.org/officeDocument/2006/relationships/image" Target="../media/image3224.png"/><Relationship Id="rId422" Type="http://schemas.openxmlformats.org/officeDocument/2006/relationships/customXml" Target="../ink/ink3443.xml"/><Relationship Id="rId464" Type="http://schemas.openxmlformats.org/officeDocument/2006/relationships/customXml" Target="../ink/ink3464.xml"/><Relationship Id="rId299" Type="http://schemas.openxmlformats.org/officeDocument/2006/relationships/image" Target="../media/image3245.png"/><Relationship Id="rId63" Type="http://schemas.openxmlformats.org/officeDocument/2006/relationships/image" Target="../media/image3127.png"/><Relationship Id="rId159" Type="http://schemas.openxmlformats.org/officeDocument/2006/relationships/image" Target="../media/image3175.png"/><Relationship Id="rId366" Type="http://schemas.openxmlformats.org/officeDocument/2006/relationships/customXml" Target="../ink/ink3415.xml"/><Relationship Id="rId573" Type="http://schemas.openxmlformats.org/officeDocument/2006/relationships/image" Target="../media/image3382.png"/><Relationship Id="rId226" Type="http://schemas.openxmlformats.org/officeDocument/2006/relationships/customXml" Target="../ink/ink3345.xml"/><Relationship Id="rId433" Type="http://schemas.openxmlformats.org/officeDocument/2006/relationships/image" Target="../media/image3312.png"/><Relationship Id="rId640" Type="http://schemas.openxmlformats.org/officeDocument/2006/relationships/customXml" Target="../ink/ink3552.xml"/><Relationship Id="rId74" Type="http://schemas.openxmlformats.org/officeDocument/2006/relationships/customXml" Target="../ink/ink3269.xml"/><Relationship Id="rId377" Type="http://schemas.openxmlformats.org/officeDocument/2006/relationships/image" Target="../media/image3284.png"/><Relationship Id="rId500" Type="http://schemas.openxmlformats.org/officeDocument/2006/relationships/customXml" Target="../ink/ink3482.xml"/><Relationship Id="rId584" Type="http://schemas.openxmlformats.org/officeDocument/2006/relationships/customXml" Target="../ink/ink3524.xml"/><Relationship Id="rId5" Type="http://schemas.openxmlformats.org/officeDocument/2006/relationships/image" Target="../media/image3098.png"/><Relationship Id="rId237" Type="http://schemas.openxmlformats.org/officeDocument/2006/relationships/image" Target="../media/image3214.png"/><Relationship Id="rId444" Type="http://schemas.openxmlformats.org/officeDocument/2006/relationships/customXml" Target="../ink/ink3454.xml"/><Relationship Id="rId651" Type="http://schemas.openxmlformats.org/officeDocument/2006/relationships/image" Target="../media/image3421.png"/><Relationship Id="rId290" Type="http://schemas.openxmlformats.org/officeDocument/2006/relationships/customXml" Target="../ink/ink3377.xml"/><Relationship Id="rId304" Type="http://schemas.openxmlformats.org/officeDocument/2006/relationships/customXml" Target="../ink/ink3384.xml"/><Relationship Id="rId388" Type="http://schemas.openxmlformats.org/officeDocument/2006/relationships/customXml" Target="../ink/ink3426.xml"/><Relationship Id="rId511" Type="http://schemas.openxmlformats.org/officeDocument/2006/relationships/image" Target="../media/image3351.png"/><Relationship Id="rId609" Type="http://schemas.openxmlformats.org/officeDocument/2006/relationships/image" Target="../media/image3400.png"/><Relationship Id="rId85" Type="http://schemas.openxmlformats.org/officeDocument/2006/relationships/image" Target="../media/image3138.png"/><Relationship Id="rId150" Type="http://schemas.openxmlformats.org/officeDocument/2006/relationships/customXml" Target="../ink/ink3307.xml"/><Relationship Id="rId595" Type="http://schemas.openxmlformats.org/officeDocument/2006/relationships/image" Target="../media/image3393.png"/><Relationship Id="rId248" Type="http://schemas.openxmlformats.org/officeDocument/2006/relationships/customXml" Target="../ink/ink3356.xml"/><Relationship Id="rId455" Type="http://schemas.openxmlformats.org/officeDocument/2006/relationships/image" Target="../media/image3323.png"/><Relationship Id="rId662" Type="http://schemas.openxmlformats.org/officeDocument/2006/relationships/customXml" Target="../ink/ink3563.xml"/><Relationship Id="rId12" Type="http://schemas.openxmlformats.org/officeDocument/2006/relationships/customXml" Target="../ink/ink3238.xml"/><Relationship Id="rId108" Type="http://schemas.openxmlformats.org/officeDocument/2006/relationships/customXml" Target="../ink/ink3286.xml"/><Relationship Id="rId315" Type="http://schemas.openxmlformats.org/officeDocument/2006/relationships/image" Target="../media/image3253.png"/><Relationship Id="rId522" Type="http://schemas.openxmlformats.org/officeDocument/2006/relationships/customXml" Target="../ink/ink3493.xml"/><Relationship Id="rId96" Type="http://schemas.openxmlformats.org/officeDocument/2006/relationships/customXml" Target="../ink/ink3280.xml"/><Relationship Id="rId161" Type="http://schemas.openxmlformats.org/officeDocument/2006/relationships/image" Target="../media/image3176.png"/><Relationship Id="rId399" Type="http://schemas.openxmlformats.org/officeDocument/2006/relationships/image" Target="../media/image3295.png"/><Relationship Id="rId259" Type="http://schemas.openxmlformats.org/officeDocument/2006/relationships/image" Target="../media/image3225.png"/><Relationship Id="rId466" Type="http://schemas.openxmlformats.org/officeDocument/2006/relationships/customXml" Target="../ink/ink3465.xml"/><Relationship Id="rId673" Type="http://schemas.openxmlformats.org/officeDocument/2006/relationships/image" Target="../media/image3432.png"/><Relationship Id="rId23" Type="http://schemas.openxmlformats.org/officeDocument/2006/relationships/image" Target="../media/image3107.png"/><Relationship Id="rId119" Type="http://schemas.openxmlformats.org/officeDocument/2006/relationships/image" Target="../media/image3155.png"/><Relationship Id="rId326" Type="http://schemas.openxmlformats.org/officeDocument/2006/relationships/customXml" Target="../ink/ink3395.xml"/><Relationship Id="rId533" Type="http://schemas.openxmlformats.org/officeDocument/2006/relationships/image" Target="../media/image3362.png"/><Relationship Id="rId172" Type="http://schemas.openxmlformats.org/officeDocument/2006/relationships/customXml" Target="../ink/ink3318.xml"/><Relationship Id="rId477" Type="http://schemas.openxmlformats.org/officeDocument/2006/relationships/image" Target="../media/image3334.png"/><Relationship Id="rId600" Type="http://schemas.openxmlformats.org/officeDocument/2006/relationships/customXml" Target="../ink/ink3532.xml"/><Relationship Id="rId684" Type="http://schemas.openxmlformats.org/officeDocument/2006/relationships/customXml" Target="../ink/ink3574.xml"/><Relationship Id="rId337" Type="http://schemas.openxmlformats.org/officeDocument/2006/relationships/image" Target="../media/image3264.png"/><Relationship Id="rId34" Type="http://schemas.openxmlformats.org/officeDocument/2006/relationships/customXml" Target="../ink/ink3249.xml"/><Relationship Id="rId544" Type="http://schemas.openxmlformats.org/officeDocument/2006/relationships/customXml" Target="../ink/ink3504.xml"/><Relationship Id="rId183" Type="http://schemas.openxmlformats.org/officeDocument/2006/relationships/image" Target="../media/image3187.png"/><Relationship Id="rId390" Type="http://schemas.openxmlformats.org/officeDocument/2006/relationships/customXml" Target="../ink/ink3427.xml"/><Relationship Id="rId404" Type="http://schemas.openxmlformats.org/officeDocument/2006/relationships/customXml" Target="../ink/ink3434.xml"/><Relationship Id="rId611" Type="http://schemas.openxmlformats.org/officeDocument/2006/relationships/image" Target="../media/image3401.png"/><Relationship Id="rId250" Type="http://schemas.openxmlformats.org/officeDocument/2006/relationships/customXml" Target="../ink/ink3357.xml"/><Relationship Id="rId488" Type="http://schemas.openxmlformats.org/officeDocument/2006/relationships/customXml" Target="../ink/ink3476.xml"/><Relationship Id="rId695" Type="http://schemas.openxmlformats.org/officeDocument/2006/relationships/image" Target="../media/image3443.png"/><Relationship Id="rId709" Type="http://schemas.openxmlformats.org/officeDocument/2006/relationships/image" Target="../media/image3450.png"/><Relationship Id="rId45" Type="http://schemas.openxmlformats.org/officeDocument/2006/relationships/image" Target="../media/image3118.png"/><Relationship Id="rId110" Type="http://schemas.openxmlformats.org/officeDocument/2006/relationships/customXml" Target="../ink/ink3287.xml"/><Relationship Id="rId348" Type="http://schemas.openxmlformats.org/officeDocument/2006/relationships/customXml" Target="../ink/ink3406.xml"/><Relationship Id="rId555" Type="http://schemas.openxmlformats.org/officeDocument/2006/relationships/image" Target="../media/image3373.png"/><Relationship Id="rId194" Type="http://schemas.openxmlformats.org/officeDocument/2006/relationships/customXml" Target="../ink/ink3329.xml"/><Relationship Id="rId208" Type="http://schemas.openxmlformats.org/officeDocument/2006/relationships/customXml" Target="../ink/ink3336.xml"/><Relationship Id="rId415" Type="http://schemas.openxmlformats.org/officeDocument/2006/relationships/image" Target="../media/image3303.png"/><Relationship Id="rId622" Type="http://schemas.openxmlformats.org/officeDocument/2006/relationships/customXml" Target="../ink/ink3543.xml"/><Relationship Id="rId261" Type="http://schemas.openxmlformats.org/officeDocument/2006/relationships/image" Target="../media/image3226.png"/><Relationship Id="rId499" Type="http://schemas.openxmlformats.org/officeDocument/2006/relationships/image" Target="../media/image3345.png"/><Relationship Id="rId56" Type="http://schemas.openxmlformats.org/officeDocument/2006/relationships/customXml" Target="../ink/ink3260.xml"/><Relationship Id="rId359" Type="http://schemas.openxmlformats.org/officeDocument/2006/relationships/image" Target="../media/image3275.png"/><Relationship Id="rId566" Type="http://schemas.openxmlformats.org/officeDocument/2006/relationships/customXml" Target="../ink/ink3515.xml"/><Relationship Id="rId121" Type="http://schemas.openxmlformats.org/officeDocument/2006/relationships/image" Target="../media/image3156.png"/><Relationship Id="rId219" Type="http://schemas.openxmlformats.org/officeDocument/2006/relationships/image" Target="../media/image3205.png"/><Relationship Id="rId426" Type="http://schemas.openxmlformats.org/officeDocument/2006/relationships/customXml" Target="../ink/ink3445.xml"/><Relationship Id="rId633" Type="http://schemas.openxmlformats.org/officeDocument/2006/relationships/image" Target="../media/image3412.png"/><Relationship Id="rId67" Type="http://schemas.openxmlformats.org/officeDocument/2006/relationships/image" Target="../media/image3129.png"/><Relationship Id="rId272" Type="http://schemas.openxmlformats.org/officeDocument/2006/relationships/customXml" Target="../ink/ink3368.xml"/><Relationship Id="rId577" Type="http://schemas.openxmlformats.org/officeDocument/2006/relationships/image" Target="../media/image3384.png"/><Relationship Id="rId700" Type="http://schemas.openxmlformats.org/officeDocument/2006/relationships/customXml" Target="../ink/ink3582.xml"/><Relationship Id="rId132" Type="http://schemas.openxmlformats.org/officeDocument/2006/relationships/customXml" Target="../ink/ink3298.xml"/><Relationship Id="rId437" Type="http://schemas.openxmlformats.org/officeDocument/2006/relationships/image" Target="../media/image3314.png"/><Relationship Id="rId644" Type="http://schemas.openxmlformats.org/officeDocument/2006/relationships/customXml" Target="../ink/ink3554.xml"/><Relationship Id="rId283" Type="http://schemas.openxmlformats.org/officeDocument/2006/relationships/image" Target="../media/image3237.png"/><Relationship Id="rId490" Type="http://schemas.openxmlformats.org/officeDocument/2006/relationships/customXml" Target="../ink/ink3477.xml"/><Relationship Id="rId504" Type="http://schemas.openxmlformats.org/officeDocument/2006/relationships/customXml" Target="../ink/ink3484.xml"/><Relationship Id="rId711" Type="http://schemas.openxmlformats.org/officeDocument/2006/relationships/image" Target="../media/image3451.png"/><Relationship Id="rId78" Type="http://schemas.openxmlformats.org/officeDocument/2006/relationships/customXml" Target="../ink/ink3271.xml"/><Relationship Id="rId143" Type="http://schemas.openxmlformats.org/officeDocument/2006/relationships/image" Target="../media/image3167.png"/><Relationship Id="rId350" Type="http://schemas.openxmlformats.org/officeDocument/2006/relationships/customXml" Target="../ink/ink3407.xml"/><Relationship Id="rId588" Type="http://schemas.openxmlformats.org/officeDocument/2006/relationships/customXml" Target="../ink/ink3526.xml"/><Relationship Id="rId9" Type="http://schemas.openxmlformats.org/officeDocument/2006/relationships/image" Target="../media/image3100.png"/><Relationship Id="rId210" Type="http://schemas.openxmlformats.org/officeDocument/2006/relationships/customXml" Target="../ink/ink3337.xml"/><Relationship Id="rId448" Type="http://schemas.openxmlformats.org/officeDocument/2006/relationships/customXml" Target="../ink/ink3456.xml"/><Relationship Id="rId655" Type="http://schemas.openxmlformats.org/officeDocument/2006/relationships/image" Target="../media/image3423.png"/><Relationship Id="rId294" Type="http://schemas.openxmlformats.org/officeDocument/2006/relationships/customXml" Target="../ink/ink3379.xml"/><Relationship Id="rId308" Type="http://schemas.openxmlformats.org/officeDocument/2006/relationships/customXml" Target="../ink/ink3386.xml"/><Relationship Id="rId515" Type="http://schemas.openxmlformats.org/officeDocument/2006/relationships/image" Target="../media/image3353.png"/><Relationship Id="rId89" Type="http://schemas.openxmlformats.org/officeDocument/2006/relationships/image" Target="../media/image3140.png"/><Relationship Id="rId154" Type="http://schemas.openxmlformats.org/officeDocument/2006/relationships/customXml" Target="../ink/ink3309.xml"/><Relationship Id="rId361" Type="http://schemas.openxmlformats.org/officeDocument/2006/relationships/image" Target="../media/image3276.png"/><Relationship Id="rId599" Type="http://schemas.openxmlformats.org/officeDocument/2006/relationships/image" Target="../media/image3395.png"/><Relationship Id="rId459" Type="http://schemas.openxmlformats.org/officeDocument/2006/relationships/image" Target="../media/image3325.png"/><Relationship Id="rId666" Type="http://schemas.openxmlformats.org/officeDocument/2006/relationships/customXml" Target="../ink/ink3565.xml"/><Relationship Id="rId16" Type="http://schemas.openxmlformats.org/officeDocument/2006/relationships/customXml" Target="../ink/ink3240.xml"/><Relationship Id="rId221" Type="http://schemas.openxmlformats.org/officeDocument/2006/relationships/image" Target="../media/image3206.png"/><Relationship Id="rId319" Type="http://schemas.openxmlformats.org/officeDocument/2006/relationships/image" Target="../media/image3255.png"/><Relationship Id="rId526" Type="http://schemas.openxmlformats.org/officeDocument/2006/relationships/customXml" Target="../ink/ink3495.xml"/><Relationship Id="rId165" Type="http://schemas.openxmlformats.org/officeDocument/2006/relationships/image" Target="../media/image3178.png"/><Relationship Id="rId372" Type="http://schemas.openxmlformats.org/officeDocument/2006/relationships/customXml" Target="../ink/ink3418.xml"/><Relationship Id="rId677" Type="http://schemas.openxmlformats.org/officeDocument/2006/relationships/image" Target="../media/image3434.png"/><Relationship Id="rId232" Type="http://schemas.openxmlformats.org/officeDocument/2006/relationships/customXml" Target="../ink/ink3348.xml"/><Relationship Id="rId27" Type="http://schemas.openxmlformats.org/officeDocument/2006/relationships/image" Target="../media/image3109.png"/><Relationship Id="rId537" Type="http://schemas.openxmlformats.org/officeDocument/2006/relationships/image" Target="../media/image3364.png"/><Relationship Id="rId80" Type="http://schemas.openxmlformats.org/officeDocument/2006/relationships/customXml" Target="../ink/ink3272.xml"/><Relationship Id="rId176" Type="http://schemas.openxmlformats.org/officeDocument/2006/relationships/customXml" Target="../ink/ink3320.xml"/><Relationship Id="rId383" Type="http://schemas.openxmlformats.org/officeDocument/2006/relationships/image" Target="../media/image3287.png"/><Relationship Id="rId590" Type="http://schemas.openxmlformats.org/officeDocument/2006/relationships/customXml" Target="../ink/ink3527.xml"/><Relationship Id="rId604" Type="http://schemas.openxmlformats.org/officeDocument/2006/relationships/customXml" Target="../ink/ink3534.xml"/><Relationship Id="rId243" Type="http://schemas.openxmlformats.org/officeDocument/2006/relationships/image" Target="../media/image3217.png"/><Relationship Id="rId450" Type="http://schemas.openxmlformats.org/officeDocument/2006/relationships/customXml" Target="../ink/ink3457.xml"/><Relationship Id="rId688" Type="http://schemas.openxmlformats.org/officeDocument/2006/relationships/customXml" Target="../ink/ink3576.xml"/><Relationship Id="rId38" Type="http://schemas.openxmlformats.org/officeDocument/2006/relationships/customXml" Target="../ink/ink3251.xml"/><Relationship Id="rId103" Type="http://schemas.openxmlformats.org/officeDocument/2006/relationships/image" Target="../media/image3147.png"/><Relationship Id="rId310" Type="http://schemas.openxmlformats.org/officeDocument/2006/relationships/customXml" Target="../ink/ink3387.xml"/><Relationship Id="rId548" Type="http://schemas.openxmlformats.org/officeDocument/2006/relationships/customXml" Target="../ink/ink3506.xml"/><Relationship Id="rId91" Type="http://schemas.openxmlformats.org/officeDocument/2006/relationships/image" Target="../media/image3141.png"/><Relationship Id="rId187" Type="http://schemas.openxmlformats.org/officeDocument/2006/relationships/image" Target="../media/image3189.png"/><Relationship Id="rId394" Type="http://schemas.openxmlformats.org/officeDocument/2006/relationships/customXml" Target="../ink/ink3429.xml"/><Relationship Id="rId408" Type="http://schemas.openxmlformats.org/officeDocument/2006/relationships/customXml" Target="../ink/ink3436.xml"/><Relationship Id="rId615" Type="http://schemas.openxmlformats.org/officeDocument/2006/relationships/image" Target="../media/image3403.png"/><Relationship Id="rId254" Type="http://schemas.openxmlformats.org/officeDocument/2006/relationships/customXml" Target="../ink/ink3359.xml"/><Relationship Id="rId699" Type="http://schemas.openxmlformats.org/officeDocument/2006/relationships/image" Target="../media/image3445.png"/><Relationship Id="rId49" Type="http://schemas.openxmlformats.org/officeDocument/2006/relationships/image" Target="../media/image3120.png"/><Relationship Id="rId114" Type="http://schemas.openxmlformats.org/officeDocument/2006/relationships/customXml" Target="../ink/ink3289.xml"/><Relationship Id="rId461" Type="http://schemas.openxmlformats.org/officeDocument/2006/relationships/image" Target="../media/image3326.png"/><Relationship Id="rId559" Type="http://schemas.openxmlformats.org/officeDocument/2006/relationships/image" Target="../media/image3375.png"/><Relationship Id="rId198" Type="http://schemas.openxmlformats.org/officeDocument/2006/relationships/customXml" Target="../ink/ink3331.xml"/><Relationship Id="rId321" Type="http://schemas.openxmlformats.org/officeDocument/2006/relationships/image" Target="../media/image3256.png"/><Relationship Id="rId419" Type="http://schemas.openxmlformats.org/officeDocument/2006/relationships/image" Target="../media/image3305.png"/><Relationship Id="rId626" Type="http://schemas.openxmlformats.org/officeDocument/2006/relationships/customXml" Target="../ink/ink3545.xml"/><Relationship Id="rId265" Type="http://schemas.openxmlformats.org/officeDocument/2006/relationships/image" Target="../media/image3228.png"/><Relationship Id="rId472" Type="http://schemas.openxmlformats.org/officeDocument/2006/relationships/customXml" Target="../ink/ink3468.xml"/><Relationship Id="rId125" Type="http://schemas.openxmlformats.org/officeDocument/2006/relationships/image" Target="../media/image3158.png"/><Relationship Id="rId332" Type="http://schemas.openxmlformats.org/officeDocument/2006/relationships/customXml" Target="../ink/ink3398.xml"/><Relationship Id="rId637" Type="http://schemas.openxmlformats.org/officeDocument/2006/relationships/image" Target="../media/image3414.png"/><Relationship Id="rId276" Type="http://schemas.openxmlformats.org/officeDocument/2006/relationships/customXml" Target="../ink/ink3370.xml"/><Relationship Id="rId483" Type="http://schemas.openxmlformats.org/officeDocument/2006/relationships/image" Target="../media/image3337.png"/><Relationship Id="rId690" Type="http://schemas.openxmlformats.org/officeDocument/2006/relationships/customXml" Target="../ink/ink3577.xml"/><Relationship Id="rId704" Type="http://schemas.openxmlformats.org/officeDocument/2006/relationships/customXml" Target="../ink/ink3584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49.xml"/><Relationship Id="rId21" Type="http://schemas.openxmlformats.org/officeDocument/2006/relationships/image" Target="../media/image3465.png"/><Relationship Id="rId42" Type="http://schemas.openxmlformats.org/officeDocument/2006/relationships/customXml" Target="../ink/ink3612.xml"/><Relationship Id="rId63" Type="http://schemas.openxmlformats.org/officeDocument/2006/relationships/image" Target="../media/image3486.png"/><Relationship Id="rId84" Type="http://schemas.openxmlformats.org/officeDocument/2006/relationships/customXml" Target="../ink/ink3633.xml"/><Relationship Id="rId138" Type="http://schemas.openxmlformats.org/officeDocument/2006/relationships/image" Target="../media/image3524.png"/><Relationship Id="rId159" Type="http://schemas.openxmlformats.org/officeDocument/2006/relationships/customXml" Target="../ink/ink3670.xml"/><Relationship Id="rId170" Type="http://schemas.openxmlformats.org/officeDocument/2006/relationships/image" Target="../media/image3540.png"/><Relationship Id="rId191" Type="http://schemas.openxmlformats.org/officeDocument/2006/relationships/customXml" Target="../ink/ink3686.xml"/><Relationship Id="rId205" Type="http://schemas.openxmlformats.org/officeDocument/2006/relationships/customXml" Target="../ink/ink3693.xml"/><Relationship Id="rId226" Type="http://schemas.openxmlformats.org/officeDocument/2006/relationships/image" Target="../media/image3568.png"/><Relationship Id="rId247" Type="http://schemas.openxmlformats.org/officeDocument/2006/relationships/customXml" Target="../ink/ink3714.xml"/><Relationship Id="rId107" Type="http://schemas.openxmlformats.org/officeDocument/2006/relationships/customXml" Target="../ink/ink3644.xml"/><Relationship Id="rId11" Type="http://schemas.openxmlformats.org/officeDocument/2006/relationships/image" Target="../media/image3460.png"/><Relationship Id="rId32" Type="http://schemas.openxmlformats.org/officeDocument/2006/relationships/customXml" Target="../ink/ink3607.xml"/><Relationship Id="rId53" Type="http://schemas.openxmlformats.org/officeDocument/2006/relationships/image" Target="../media/image3481.png"/><Relationship Id="rId74" Type="http://schemas.openxmlformats.org/officeDocument/2006/relationships/customXml" Target="../ink/ink3628.xml"/><Relationship Id="rId128" Type="http://schemas.openxmlformats.org/officeDocument/2006/relationships/image" Target="../media/image3519.png"/><Relationship Id="rId149" Type="http://schemas.openxmlformats.org/officeDocument/2006/relationships/customXml" Target="../ink/ink3665.xml"/><Relationship Id="rId5" Type="http://schemas.openxmlformats.org/officeDocument/2006/relationships/image" Target="../media/image3457.png"/><Relationship Id="rId95" Type="http://schemas.openxmlformats.org/officeDocument/2006/relationships/image" Target="../media/image3502.png"/><Relationship Id="rId160" Type="http://schemas.openxmlformats.org/officeDocument/2006/relationships/image" Target="../media/image3535.png"/><Relationship Id="rId181" Type="http://schemas.openxmlformats.org/officeDocument/2006/relationships/customXml" Target="../ink/ink3681.xml"/><Relationship Id="rId216" Type="http://schemas.openxmlformats.org/officeDocument/2006/relationships/image" Target="../media/image3563.png"/><Relationship Id="rId237" Type="http://schemas.openxmlformats.org/officeDocument/2006/relationships/customXml" Target="../ink/ink3709.xml"/><Relationship Id="rId22" Type="http://schemas.openxmlformats.org/officeDocument/2006/relationships/customXml" Target="../ink/ink3602.xml"/><Relationship Id="rId43" Type="http://schemas.openxmlformats.org/officeDocument/2006/relationships/image" Target="../media/image3476.png"/><Relationship Id="rId64" Type="http://schemas.openxmlformats.org/officeDocument/2006/relationships/customXml" Target="../ink/ink3623.xml"/><Relationship Id="rId118" Type="http://schemas.openxmlformats.org/officeDocument/2006/relationships/image" Target="../media/image3514.png"/><Relationship Id="rId139" Type="http://schemas.openxmlformats.org/officeDocument/2006/relationships/customXml" Target="../ink/ink3660.xml"/><Relationship Id="rId85" Type="http://schemas.openxmlformats.org/officeDocument/2006/relationships/image" Target="../media/image3497.png"/><Relationship Id="rId150" Type="http://schemas.openxmlformats.org/officeDocument/2006/relationships/image" Target="../media/image3530.png"/><Relationship Id="rId171" Type="http://schemas.openxmlformats.org/officeDocument/2006/relationships/customXml" Target="../ink/ink3676.xml"/><Relationship Id="rId192" Type="http://schemas.openxmlformats.org/officeDocument/2006/relationships/image" Target="../media/image3551.png"/><Relationship Id="rId206" Type="http://schemas.openxmlformats.org/officeDocument/2006/relationships/image" Target="../media/image3558.png"/><Relationship Id="rId227" Type="http://schemas.openxmlformats.org/officeDocument/2006/relationships/customXml" Target="../ink/ink3704.xml"/><Relationship Id="rId248" Type="http://schemas.openxmlformats.org/officeDocument/2006/relationships/image" Target="../media/image3579.png"/><Relationship Id="rId12" Type="http://schemas.openxmlformats.org/officeDocument/2006/relationships/customXml" Target="../ink/ink3597.xml"/><Relationship Id="rId33" Type="http://schemas.openxmlformats.org/officeDocument/2006/relationships/image" Target="../media/image3471.png"/><Relationship Id="rId108" Type="http://schemas.openxmlformats.org/officeDocument/2006/relationships/image" Target="../media/image3509.png"/><Relationship Id="rId129" Type="http://schemas.openxmlformats.org/officeDocument/2006/relationships/customXml" Target="../ink/ink3655.xml"/><Relationship Id="rId54" Type="http://schemas.openxmlformats.org/officeDocument/2006/relationships/customXml" Target="../ink/ink3618.xml"/><Relationship Id="rId75" Type="http://schemas.openxmlformats.org/officeDocument/2006/relationships/image" Target="../media/image3492.png"/><Relationship Id="rId96" Type="http://schemas.openxmlformats.org/officeDocument/2006/relationships/customXml" Target="../ink/ink3639.xml"/><Relationship Id="rId140" Type="http://schemas.openxmlformats.org/officeDocument/2006/relationships/image" Target="../media/image3525.png"/><Relationship Id="rId161" Type="http://schemas.openxmlformats.org/officeDocument/2006/relationships/customXml" Target="../ink/ink3671.xml"/><Relationship Id="rId182" Type="http://schemas.openxmlformats.org/officeDocument/2006/relationships/image" Target="../media/image3546.png"/><Relationship Id="rId217" Type="http://schemas.openxmlformats.org/officeDocument/2006/relationships/customXml" Target="../ink/ink3699.xml"/><Relationship Id="rId6" Type="http://schemas.openxmlformats.org/officeDocument/2006/relationships/customXml" Target="../ink/ink3594.xml"/><Relationship Id="rId238" Type="http://schemas.openxmlformats.org/officeDocument/2006/relationships/image" Target="../media/image3574.png"/><Relationship Id="rId23" Type="http://schemas.openxmlformats.org/officeDocument/2006/relationships/image" Target="../media/image3466.png"/><Relationship Id="rId119" Type="http://schemas.openxmlformats.org/officeDocument/2006/relationships/customXml" Target="../ink/ink3650.xml"/><Relationship Id="rId44" Type="http://schemas.openxmlformats.org/officeDocument/2006/relationships/customXml" Target="../ink/ink3613.xml"/><Relationship Id="rId65" Type="http://schemas.openxmlformats.org/officeDocument/2006/relationships/image" Target="../media/image3487.png"/><Relationship Id="rId86" Type="http://schemas.openxmlformats.org/officeDocument/2006/relationships/customXml" Target="../ink/ink3634.xml"/><Relationship Id="rId130" Type="http://schemas.openxmlformats.org/officeDocument/2006/relationships/image" Target="../media/image3520.png"/><Relationship Id="rId151" Type="http://schemas.openxmlformats.org/officeDocument/2006/relationships/customXml" Target="../ink/ink3666.xml"/><Relationship Id="rId172" Type="http://schemas.openxmlformats.org/officeDocument/2006/relationships/image" Target="../media/image3541.png"/><Relationship Id="rId193" Type="http://schemas.openxmlformats.org/officeDocument/2006/relationships/customXml" Target="../ink/ink3687.xml"/><Relationship Id="rId207" Type="http://schemas.openxmlformats.org/officeDocument/2006/relationships/customXml" Target="../ink/ink3694.xml"/><Relationship Id="rId228" Type="http://schemas.openxmlformats.org/officeDocument/2006/relationships/image" Target="../media/image3569.png"/><Relationship Id="rId249" Type="http://schemas.openxmlformats.org/officeDocument/2006/relationships/customXml" Target="../ink/ink3715.xml"/><Relationship Id="rId13" Type="http://schemas.openxmlformats.org/officeDocument/2006/relationships/image" Target="../media/image3461.png"/><Relationship Id="rId109" Type="http://schemas.openxmlformats.org/officeDocument/2006/relationships/customXml" Target="../ink/ink3645.xml"/><Relationship Id="rId34" Type="http://schemas.openxmlformats.org/officeDocument/2006/relationships/customXml" Target="../ink/ink3608.xml"/><Relationship Id="rId55" Type="http://schemas.openxmlformats.org/officeDocument/2006/relationships/image" Target="../media/image3482.png"/><Relationship Id="rId76" Type="http://schemas.openxmlformats.org/officeDocument/2006/relationships/customXml" Target="../ink/ink3629.xml"/><Relationship Id="rId97" Type="http://schemas.openxmlformats.org/officeDocument/2006/relationships/image" Target="../media/image3503.png"/><Relationship Id="rId120" Type="http://schemas.openxmlformats.org/officeDocument/2006/relationships/image" Target="../media/image3515.png"/><Relationship Id="rId141" Type="http://schemas.openxmlformats.org/officeDocument/2006/relationships/customXml" Target="../ink/ink3661.xml"/><Relationship Id="rId7" Type="http://schemas.openxmlformats.org/officeDocument/2006/relationships/image" Target="../media/image3458.png"/><Relationship Id="rId162" Type="http://schemas.openxmlformats.org/officeDocument/2006/relationships/image" Target="../media/image3536.png"/><Relationship Id="rId183" Type="http://schemas.openxmlformats.org/officeDocument/2006/relationships/customXml" Target="../ink/ink3682.xml"/><Relationship Id="rId218" Type="http://schemas.openxmlformats.org/officeDocument/2006/relationships/image" Target="../media/image3564.png"/><Relationship Id="rId239" Type="http://schemas.openxmlformats.org/officeDocument/2006/relationships/customXml" Target="../ink/ink3710.xml"/><Relationship Id="rId250" Type="http://schemas.openxmlformats.org/officeDocument/2006/relationships/image" Target="../media/image3580.png"/><Relationship Id="rId24" Type="http://schemas.openxmlformats.org/officeDocument/2006/relationships/customXml" Target="../ink/ink3603.xml"/><Relationship Id="rId45" Type="http://schemas.openxmlformats.org/officeDocument/2006/relationships/image" Target="../media/image3477.png"/><Relationship Id="rId66" Type="http://schemas.openxmlformats.org/officeDocument/2006/relationships/customXml" Target="../ink/ink3624.xml"/><Relationship Id="rId87" Type="http://schemas.openxmlformats.org/officeDocument/2006/relationships/image" Target="../media/image3498.png"/><Relationship Id="rId110" Type="http://schemas.openxmlformats.org/officeDocument/2006/relationships/image" Target="../media/image3510.png"/><Relationship Id="rId131" Type="http://schemas.openxmlformats.org/officeDocument/2006/relationships/customXml" Target="../ink/ink3656.xml"/><Relationship Id="rId152" Type="http://schemas.openxmlformats.org/officeDocument/2006/relationships/image" Target="../media/image3531.png"/><Relationship Id="rId173" Type="http://schemas.openxmlformats.org/officeDocument/2006/relationships/customXml" Target="../ink/ink3677.xml"/><Relationship Id="rId194" Type="http://schemas.openxmlformats.org/officeDocument/2006/relationships/image" Target="../media/image3552.png"/><Relationship Id="rId208" Type="http://schemas.openxmlformats.org/officeDocument/2006/relationships/image" Target="../media/image3559.png"/><Relationship Id="rId229" Type="http://schemas.openxmlformats.org/officeDocument/2006/relationships/customXml" Target="../ink/ink3705.xml"/><Relationship Id="rId240" Type="http://schemas.openxmlformats.org/officeDocument/2006/relationships/image" Target="../media/image3575.png"/><Relationship Id="rId14" Type="http://schemas.openxmlformats.org/officeDocument/2006/relationships/customXml" Target="../ink/ink3598.xml"/><Relationship Id="rId35" Type="http://schemas.openxmlformats.org/officeDocument/2006/relationships/image" Target="../media/image3472.png"/><Relationship Id="rId56" Type="http://schemas.openxmlformats.org/officeDocument/2006/relationships/customXml" Target="../ink/ink3619.xml"/><Relationship Id="rId77" Type="http://schemas.openxmlformats.org/officeDocument/2006/relationships/image" Target="../media/image3493.png"/><Relationship Id="rId100" Type="http://schemas.openxmlformats.org/officeDocument/2006/relationships/customXml" Target="../ink/ink3641.xml"/><Relationship Id="rId8" Type="http://schemas.openxmlformats.org/officeDocument/2006/relationships/customXml" Target="../ink/ink3595.xml"/><Relationship Id="rId98" Type="http://schemas.openxmlformats.org/officeDocument/2006/relationships/customXml" Target="../ink/ink3640.xml"/><Relationship Id="rId121" Type="http://schemas.openxmlformats.org/officeDocument/2006/relationships/customXml" Target="../ink/ink3651.xml"/><Relationship Id="rId142" Type="http://schemas.openxmlformats.org/officeDocument/2006/relationships/image" Target="../media/image3526.png"/><Relationship Id="rId163" Type="http://schemas.openxmlformats.org/officeDocument/2006/relationships/customXml" Target="../ink/ink3672.xml"/><Relationship Id="rId184" Type="http://schemas.openxmlformats.org/officeDocument/2006/relationships/image" Target="../media/image3547.png"/><Relationship Id="rId219" Type="http://schemas.openxmlformats.org/officeDocument/2006/relationships/customXml" Target="../ink/ink3700.xml"/><Relationship Id="rId230" Type="http://schemas.openxmlformats.org/officeDocument/2006/relationships/image" Target="../media/image3570.png"/><Relationship Id="rId251" Type="http://schemas.openxmlformats.org/officeDocument/2006/relationships/customXml" Target="../ink/ink3716.xml"/><Relationship Id="rId25" Type="http://schemas.openxmlformats.org/officeDocument/2006/relationships/image" Target="../media/image3467.png"/><Relationship Id="rId46" Type="http://schemas.openxmlformats.org/officeDocument/2006/relationships/customXml" Target="../ink/ink3614.xml"/><Relationship Id="rId67" Type="http://schemas.openxmlformats.org/officeDocument/2006/relationships/image" Target="../media/image3488.png"/><Relationship Id="rId88" Type="http://schemas.openxmlformats.org/officeDocument/2006/relationships/customXml" Target="../ink/ink3635.xml"/><Relationship Id="rId111" Type="http://schemas.openxmlformats.org/officeDocument/2006/relationships/customXml" Target="../ink/ink3646.xml"/><Relationship Id="rId132" Type="http://schemas.openxmlformats.org/officeDocument/2006/relationships/image" Target="../media/image3521.png"/><Relationship Id="rId153" Type="http://schemas.openxmlformats.org/officeDocument/2006/relationships/customXml" Target="../ink/ink3667.xml"/><Relationship Id="rId174" Type="http://schemas.openxmlformats.org/officeDocument/2006/relationships/image" Target="../media/image3542.png"/><Relationship Id="rId195" Type="http://schemas.openxmlformats.org/officeDocument/2006/relationships/customXml" Target="../ink/ink3688.xml"/><Relationship Id="rId209" Type="http://schemas.openxmlformats.org/officeDocument/2006/relationships/customXml" Target="../ink/ink3695.xml"/><Relationship Id="rId220" Type="http://schemas.openxmlformats.org/officeDocument/2006/relationships/image" Target="../media/image3565.png"/><Relationship Id="rId241" Type="http://schemas.openxmlformats.org/officeDocument/2006/relationships/customXml" Target="../ink/ink3711.xml"/><Relationship Id="rId15" Type="http://schemas.openxmlformats.org/officeDocument/2006/relationships/image" Target="../media/image3462.png"/><Relationship Id="rId36" Type="http://schemas.openxmlformats.org/officeDocument/2006/relationships/customXml" Target="../ink/ink3609.xml"/><Relationship Id="rId57" Type="http://schemas.openxmlformats.org/officeDocument/2006/relationships/image" Target="../media/image3483.png"/><Relationship Id="rId78" Type="http://schemas.openxmlformats.org/officeDocument/2006/relationships/customXml" Target="../ink/ink3630.xml"/><Relationship Id="rId99" Type="http://schemas.openxmlformats.org/officeDocument/2006/relationships/image" Target="../media/image3504.png"/><Relationship Id="rId101" Type="http://schemas.openxmlformats.org/officeDocument/2006/relationships/image" Target="../media/image3505.png"/><Relationship Id="rId122" Type="http://schemas.openxmlformats.org/officeDocument/2006/relationships/image" Target="../media/image3516.png"/><Relationship Id="rId143" Type="http://schemas.openxmlformats.org/officeDocument/2006/relationships/customXml" Target="../ink/ink3662.xml"/><Relationship Id="rId164" Type="http://schemas.openxmlformats.org/officeDocument/2006/relationships/image" Target="../media/image3537.png"/><Relationship Id="rId185" Type="http://schemas.openxmlformats.org/officeDocument/2006/relationships/customXml" Target="../ink/ink3683.xml"/><Relationship Id="rId9" Type="http://schemas.openxmlformats.org/officeDocument/2006/relationships/image" Target="../media/image3459.png"/><Relationship Id="rId210" Type="http://schemas.openxmlformats.org/officeDocument/2006/relationships/image" Target="../media/image3560.png"/><Relationship Id="rId26" Type="http://schemas.openxmlformats.org/officeDocument/2006/relationships/customXml" Target="../ink/ink3604.xml"/><Relationship Id="rId231" Type="http://schemas.openxmlformats.org/officeDocument/2006/relationships/customXml" Target="../ink/ink3706.xml"/><Relationship Id="rId252" Type="http://schemas.openxmlformats.org/officeDocument/2006/relationships/image" Target="../media/image3581.png"/><Relationship Id="rId47" Type="http://schemas.openxmlformats.org/officeDocument/2006/relationships/image" Target="../media/image3478.png"/><Relationship Id="rId68" Type="http://schemas.openxmlformats.org/officeDocument/2006/relationships/customXml" Target="../ink/ink3625.xml"/><Relationship Id="rId89" Type="http://schemas.openxmlformats.org/officeDocument/2006/relationships/image" Target="../media/image3499.png"/><Relationship Id="rId112" Type="http://schemas.openxmlformats.org/officeDocument/2006/relationships/image" Target="../media/image3511.png"/><Relationship Id="rId133" Type="http://schemas.openxmlformats.org/officeDocument/2006/relationships/customXml" Target="../ink/ink3657.xml"/><Relationship Id="rId154" Type="http://schemas.openxmlformats.org/officeDocument/2006/relationships/image" Target="../media/image3532.png"/><Relationship Id="rId175" Type="http://schemas.openxmlformats.org/officeDocument/2006/relationships/customXml" Target="../ink/ink3678.xml"/><Relationship Id="rId196" Type="http://schemas.openxmlformats.org/officeDocument/2006/relationships/image" Target="../media/image3553.png"/><Relationship Id="rId200" Type="http://schemas.openxmlformats.org/officeDocument/2006/relationships/image" Target="../media/image3555.png"/><Relationship Id="rId16" Type="http://schemas.openxmlformats.org/officeDocument/2006/relationships/customXml" Target="../ink/ink3599.xml"/><Relationship Id="rId221" Type="http://schemas.openxmlformats.org/officeDocument/2006/relationships/customXml" Target="../ink/ink3701.xml"/><Relationship Id="rId242" Type="http://schemas.openxmlformats.org/officeDocument/2006/relationships/image" Target="../media/image3576.png"/><Relationship Id="rId37" Type="http://schemas.openxmlformats.org/officeDocument/2006/relationships/image" Target="../media/image3473.png"/><Relationship Id="rId58" Type="http://schemas.openxmlformats.org/officeDocument/2006/relationships/customXml" Target="../ink/ink3620.xml"/><Relationship Id="rId79" Type="http://schemas.openxmlformats.org/officeDocument/2006/relationships/image" Target="../media/image3494.png"/><Relationship Id="rId102" Type="http://schemas.openxmlformats.org/officeDocument/2006/relationships/customXml" Target="../ink/ink3642.xml"/><Relationship Id="rId123" Type="http://schemas.openxmlformats.org/officeDocument/2006/relationships/customXml" Target="../ink/ink3652.xml"/><Relationship Id="rId144" Type="http://schemas.openxmlformats.org/officeDocument/2006/relationships/image" Target="../media/image3527.png"/><Relationship Id="rId90" Type="http://schemas.openxmlformats.org/officeDocument/2006/relationships/customXml" Target="../ink/ink3636.xml"/><Relationship Id="rId165" Type="http://schemas.openxmlformats.org/officeDocument/2006/relationships/customXml" Target="../ink/ink3673.xml"/><Relationship Id="rId186" Type="http://schemas.openxmlformats.org/officeDocument/2006/relationships/image" Target="../media/image3548.png"/><Relationship Id="rId211" Type="http://schemas.openxmlformats.org/officeDocument/2006/relationships/customXml" Target="../ink/ink3696.xml"/><Relationship Id="rId232" Type="http://schemas.openxmlformats.org/officeDocument/2006/relationships/image" Target="../media/image3571.png"/><Relationship Id="rId253" Type="http://schemas.openxmlformats.org/officeDocument/2006/relationships/customXml" Target="../ink/ink3717.xml"/><Relationship Id="rId27" Type="http://schemas.openxmlformats.org/officeDocument/2006/relationships/image" Target="../media/image3468.png"/><Relationship Id="rId48" Type="http://schemas.openxmlformats.org/officeDocument/2006/relationships/customXml" Target="../ink/ink3615.xml"/><Relationship Id="rId69" Type="http://schemas.openxmlformats.org/officeDocument/2006/relationships/image" Target="../media/image3489.png"/><Relationship Id="rId113" Type="http://schemas.openxmlformats.org/officeDocument/2006/relationships/customXml" Target="../ink/ink3647.xml"/><Relationship Id="rId134" Type="http://schemas.openxmlformats.org/officeDocument/2006/relationships/image" Target="../media/image3522.png"/><Relationship Id="rId80" Type="http://schemas.openxmlformats.org/officeDocument/2006/relationships/customXml" Target="../ink/ink3631.xml"/><Relationship Id="rId155" Type="http://schemas.openxmlformats.org/officeDocument/2006/relationships/customXml" Target="../ink/ink3668.xml"/><Relationship Id="rId176" Type="http://schemas.openxmlformats.org/officeDocument/2006/relationships/image" Target="../media/image3543.png"/><Relationship Id="rId197" Type="http://schemas.openxmlformats.org/officeDocument/2006/relationships/customXml" Target="../ink/ink3689.xml"/><Relationship Id="rId201" Type="http://schemas.openxmlformats.org/officeDocument/2006/relationships/customXml" Target="../ink/ink3691.xml"/><Relationship Id="rId222" Type="http://schemas.openxmlformats.org/officeDocument/2006/relationships/image" Target="../media/image3566.png"/><Relationship Id="rId243" Type="http://schemas.openxmlformats.org/officeDocument/2006/relationships/customXml" Target="../ink/ink3712.xml"/><Relationship Id="rId17" Type="http://schemas.openxmlformats.org/officeDocument/2006/relationships/image" Target="../media/image3463.png"/><Relationship Id="rId38" Type="http://schemas.openxmlformats.org/officeDocument/2006/relationships/customXml" Target="../ink/ink3610.xml"/><Relationship Id="rId59" Type="http://schemas.openxmlformats.org/officeDocument/2006/relationships/image" Target="../media/image3484.png"/><Relationship Id="rId103" Type="http://schemas.openxmlformats.org/officeDocument/2006/relationships/image" Target="../media/image3506.png"/><Relationship Id="rId124" Type="http://schemas.openxmlformats.org/officeDocument/2006/relationships/image" Target="../media/image3517.png"/><Relationship Id="rId70" Type="http://schemas.openxmlformats.org/officeDocument/2006/relationships/customXml" Target="../ink/ink3626.xml"/><Relationship Id="rId91" Type="http://schemas.openxmlformats.org/officeDocument/2006/relationships/image" Target="../media/image3500.png"/><Relationship Id="rId145" Type="http://schemas.openxmlformats.org/officeDocument/2006/relationships/customXml" Target="../ink/ink3663.xml"/><Relationship Id="rId166" Type="http://schemas.openxmlformats.org/officeDocument/2006/relationships/image" Target="../media/image3538.png"/><Relationship Id="rId187" Type="http://schemas.openxmlformats.org/officeDocument/2006/relationships/customXml" Target="../ink/ink368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561.png"/><Relationship Id="rId233" Type="http://schemas.openxmlformats.org/officeDocument/2006/relationships/customXml" Target="../ink/ink3707.xml"/><Relationship Id="rId254" Type="http://schemas.openxmlformats.org/officeDocument/2006/relationships/image" Target="../media/image3582.png"/><Relationship Id="rId28" Type="http://schemas.openxmlformats.org/officeDocument/2006/relationships/customXml" Target="../ink/ink3605.xml"/><Relationship Id="rId49" Type="http://schemas.openxmlformats.org/officeDocument/2006/relationships/image" Target="../media/image3479.png"/><Relationship Id="rId114" Type="http://schemas.openxmlformats.org/officeDocument/2006/relationships/image" Target="../media/image3512.png"/><Relationship Id="rId60" Type="http://schemas.openxmlformats.org/officeDocument/2006/relationships/customXml" Target="../ink/ink3621.xml"/><Relationship Id="rId81" Type="http://schemas.openxmlformats.org/officeDocument/2006/relationships/image" Target="../media/image3495.png"/><Relationship Id="rId135" Type="http://schemas.openxmlformats.org/officeDocument/2006/relationships/customXml" Target="../ink/ink3658.xml"/><Relationship Id="rId156" Type="http://schemas.openxmlformats.org/officeDocument/2006/relationships/image" Target="../media/image3533.png"/><Relationship Id="rId177" Type="http://schemas.openxmlformats.org/officeDocument/2006/relationships/customXml" Target="../ink/ink3679.xml"/><Relationship Id="rId198" Type="http://schemas.openxmlformats.org/officeDocument/2006/relationships/image" Target="../media/image3554.png"/><Relationship Id="rId202" Type="http://schemas.openxmlformats.org/officeDocument/2006/relationships/image" Target="../media/image3556.png"/><Relationship Id="rId223" Type="http://schemas.openxmlformats.org/officeDocument/2006/relationships/customXml" Target="../ink/ink3702.xml"/><Relationship Id="rId244" Type="http://schemas.openxmlformats.org/officeDocument/2006/relationships/image" Target="../media/image3577.png"/><Relationship Id="rId18" Type="http://schemas.openxmlformats.org/officeDocument/2006/relationships/customXml" Target="../ink/ink3600.xml"/><Relationship Id="rId39" Type="http://schemas.openxmlformats.org/officeDocument/2006/relationships/image" Target="../media/image3474.png"/><Relationship Id="rId50" Type="http://schemas.openxmlformats.org/officeDocument/2006/relationships/customXml" Target="../ink/ink3616.xml"/><Relationship Id="rId104" Type="http://schemas.openxmlformats.org/officeDocument/2006/relationships/customXml" Target="../ink/ink3643.xml"/><Relationship Id="rId125" Type="http://schemas.openxmlformats.org/officeDocument/2006/relationships/customXml" Target="../ink/ink3653.xml"/><Relationship Id="rId146" Type="http://schemas.openxmlformats.org/officeDocument/2006/relationships/image" Target="../media/image3528.png"/><Relationship Id="rId167" Type="http://schemas.openxmlformats.org/officeDocument/2006/relationships/customXml" Target="../ink/ink3674.xml"/><Relationship Id="rId188" Type="http://schemas.openxmlformats.org/officeDocument/2006/relationships/image" Target="../media/image3549.png"/><Relationship Id="rId71" Type="http://schemas.openxmlformats.org/officeDocument/2006/relationships/image" Target="../media/image3490.png"/><Relationship Id="rId92" Type="http://schemas.openxmlformats.org/officeDocument/2006/relationships/customXml" Target="../ink/ink3637.xml"/><Relationship Id="rId213" Type="http://schemas.openxmlformats.org/officeDocument/2006/relationships/customXml" Target="../ink/ink3697.xml"/><Relationship Id="rId234" Type="http://schemas.openxmlformats.org/officeDocument/2006/relationships/image" Target="../media/image3572.png"/><Relationship Id="rId2" Type="http://schemas.openxmlformats.org/officeDocument/2006/relationships/customXml" Target="../ink/ink3592.xml"/><Relationship Id="rId29" Type="http://schemas.openxmlformats.org/officeDocument/2006/relationships/image" Target="../media/image3469.png"/><Relationship Id="rId255" Type="http://schemas.openxmlformats.org/officeDocument/2006/relationships/customXml" Target="../ink/ink3718.xml"/><Relationship Id="rId40" Type="http://schemas.openxmlformats.org/officeDocument/2006/relationships/customXml" Target="../ink/ink3611.xml"/><Relationship Id="rId115" Type="http://schemas.openxmlformats.org/officeDocument/2006/relationships/customXml" Target="../ink/ink3648.xml"/><Relationship Id="rId136" Type="http://schemas.openxmlformats.org/officeDocument/2006/relationships/image" Target="../media/image3523.png"/><Relationship Id="rId157" Type="http://schemas.openxmlformats.org/officeDocument/2006/relationships/customXml" Target="../ink/ink3669.xml"/><Relationship Id="rId178" Type="http://schemas.openxmlformats.org/officeDocument/2006/relationships/image" Target="../media/image3544.png"/><Relationship Id="rId61" Type="http://schemas.openxmlformats.org/officeDocument/2006/relationships/image" Target="../media/image3485.png"/><Relationship Id="rId82" Type="http://schemas.openxmlformats.org/officeDocument/2006/relationships/customXml" Target="../ink/ink3632.xml"/><Relationship Id="rId199" Type="http://schemas.openxmlformats.org/officeDocument/2006/relationships/customXml" Target="../ink/ink3690.xml"/><Relationship Id="rId203" Type="http://schemas.openxmlformats.org/officeDocument/2006/relationships/customXml" Target="../ink/ink3692.xml"/><Relationship Id="rId19" Type="http://schemas.openxmlformats.org/officeDocument/2006/relationships/image" Target="../media/image3464.png"/><Relationship Id="rId224" Type="http://schemas.openxmlformats.org/officeDocument/2006/relationships/image" Target="../media/image3567.png"/><Relationship Id="rId245" Type="http://schemas.openxmlformats.org/officeDocument/2006/relationships/customXml" Target="../ink/ink3713.xml"/><Relationship Id="rId30" Type="http://schemas.openxmlformats.org/officeDocument/2006/relationships/customXml" Target="../ink/ink3606.xml"/><Relationship Id="rId105" Type="http://schemas.openxmlformats.org/officeDocument/2006/relationships/image" Target="../media/image3507.png"/><Relationship Id="rId126" Type="http://schemas.openxmlformats.org/officeDocument/2006/relationships/image" Target="../media/image3518.png"/><Relationship Id="rId147" Type="http://schemas.openxmlformats.org/officeDocument/2006/relationships/customXml" Target="../ink/ink3664.xml"/><Relationship Id="rId168" Type="http://schemas.openxmlformats.org/officeDocument/2006/relationships/image" Target="../media/image3539.png"/><Relationship Id="rId51" Type="http://schemas.openxmlformats.org/officeDocument/2006/relationships/image" Target="../media/image3480.png"/><Relationship Id="rId72" Type="http://schemas.openxmlformats.org/officeDocument/2006/relationships/customXml" Target="../ink/ink3627.xml"/><Relationship Id="rId93" Type="http://schemas.openxmlformats.org/officeDocument/2006/relationships/image" Target="../media/image3501.png"/><Relationship Id="rId189" Type="http://schemas.openxmlformats.org/officeDocument/2006/relationships/customXml" Target="../ink/ink3685.xml"/><Relationship Id="rId3" Type="http://schemas.openxmlformats.org/officeDocument/2006/relationships/image" Target="../media/image3456.png"/><Relationship Id="rId214" Type="http://schemas.openxmlformats.org/officeDocument/2006/relationships/image" Target="../media/image3562.png"/><Relationship Id="rId235" Type="http://schemas.openxmlformats.org/officeDocument/2006/relationships/customXml" Target="../ink/ink3708.xml"/><Relationship Id="rId256" Type="http://schemas.openxmlformats.org/officeDocument/2006/relationships/image" Target="../media/image3583.png"/><Relationship Id="rId116" Type="http://schemas.openxmlformats.org/officeDocument/2006/relationships/image" Target="../media/image3513.png"/><Relationship Id="rId137" Type="http://schemas.openxmlformats.org/officeDocument/2006/relationships/customXml" Target="../ink/ink3659.xml"/><Relationship Id="rId158" Type="http://schemas.openxmlformats.org/officeDocument/2006/relationships/image" Target="../media/image3534.png"/><Relationship Id="rId20" Type="http://schemas.openxmlformats.org/officeDocument/2006/relationships/customXml" Target="../ink/ink3601.xml"/><Relationship Id="rId41" Type="http://schemas.openxmlformats.org/officeDocument/2006/relationships/image" Target="../media/image3475.png"/><Relationship Id="rId62" Type="http://schemas.openxmlformats.org/officeDocument/2006/relationships/customXml" Target="../ink/ink3622.xml"/><Relationship Id="rId83" Type="http://schemas.openxmlformats.org/officeDocument/2006/relationships/image" Target="../media/image3496.png"/><Relationship Id="rId179" Type="http://schemas.openxmlformats.org/officeDocument/2006/relationships/customXml" Target="../ink/ink3680.xml"/><Relationship Id="rId190" Type="http://schemas.openxmlformats.org/officeDocument/2006/relationships/image" Target="../media/image3550.png"/><Relationship Id="rId204" Type="http://schemas.openxmlformats.org/officeDocument/2006/relationships/image" Target="../media/image3557.png"/><Relationship Id="rId225" Type="http://schemas.openxmlformats.org/officeDocument/2006/relationships/customXml" Target="../ink/ink3703.xml"/><Relationship Id="rId246" Type="http://schemas.openxmlformats.org/officeDocument/2006/relationships/image" Target="../media/image3578.png"/><Relationship Id="rId106" Type="http://schemas.openxmlformats.org/officeDocument/2006/relationships/image" Target="../media/image1720.emf"/><Relationship Id="rId127" Type="http://schemas.openxmlformats.org/officeDocument/2006/relationships/customXml" Target="../ink/ink3654.xml"/><Relationship Id="rId10" Type="http://schemas.openxmlformats.org/officeDocument/2006/relationships/customXml" Target="../ink/ink3596.xml"/><Relationship Id="rId31" Type="http://schemas.openxmlformats.org/officeDocument/2006/relationships/image" Target="../media/image3470.png"/><Relationship Id="rId52" Type="http://schemas.openxmlformats.org/officeDocument/2006/relationships/customXml" Target="../ink/ink3617.xml"/><Relationship Id="rId73" Type="http://schemas.openxmlformats.org/officeDocument/2006/relationships/image" Target="../media/image3491.png"/><Relationship Id="rId94" Type="http://schemas.openxmlformats.org/officeDocument/2006/relationships/customXml" Target="../ink/ink3638.xml"/><Relationship Id="rId148" Type="http://schemas.openxmlformats.org/officeDocument/2006/relationships/image" Target="../media/image3529.png"/><Relationship Id="rId169" Type="http://schemas.openxmlformats.org/officeDocument/2006/relationships/customXml" Target="../ink/ink3675.xml"/><Relationship Id="rId4" Type="http://schemas.openxmlformats.org/officeDocument/2006/relationships/customXml" Target="../ink/ink3593.xml"/><Relationship Id="rId180" Type="http://schemas.openxmlformats.org/officeDocument/2006/relationships/image" Target="../media/image3545.png"/><Relationship Id="rId215" Type="http://schemas.openxmlformats.org/officeDocument/2006/relationships/customXml" Target="../ink/ink3698.xml"/><Relationship Id="rId236" Type="http://schemas.openxmlformats.org/officeDocument/2006/relationships/image" Target="../media/image3573.png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76.xml"/><Relationship Id="rId21" Type="http://schemas.openxmlformats.org/officeDocument/2006/relationships/customXml" Target="../ink/ink3728.xml"/><Relationship Id="rId42" Type="http://schemas.openxmlformats.org/officeDocument/2006/relationships/image" Target="../media/image3604.png"/><Relationship Id="rId63" Type="http://schemas.openxmlformats.org/officeDocument/2006/relationships/customXml" Target="../ink/ink3749.xml"/><Relationship Id="rId84" Type="http://schemas.openxmlformats.org/officeDocument/2006/relationships/image" Target="../media/image3625.png"/><Relationship Id="rId138" Type="http://schemas.openxmlformats.org/officeDocument/2006/relationships/image" Target="../media/image3652.png"/><Relationship Id="rId159" Type="http://schemas.openxmlformats.org/officeDocument/2006/relationships/customXml" Target="../ink/ink3797.xml"/><Relationship Id="rId170" Type="http://schemas.openxmlformats.org/officeDocument/2006/relationships/image" Target="../media/image3668.png"/><Relationship Id="rId191" Type="http://schemas.openxmlformats.org/officeDocument/2006/relationships/customXml" Target="../ink/ink3813.xml"/><Relationship Id="rId205" Type="http://schemas.openxmlformats.org/officeDocument/2006/relationships/customXml" Target="../ink/ink3820.xml"/><Relationship Id="rId226" Type="http://schemas.openxmlformats.org/officeDocument/2006/relationships/image" Target="../media/image3696.png"/><Relationship Id="rId107" Type="http://schemas.openxmlformats.org/officeDocument/2006/relationships/customXml" Target="../ink/ink3771.xml"/><Relationship Id="rId11" Type="http://schemas.openxmlformats.org/officeDocument/2006/relationships/customXml" Target="../ink/ink3723.xml"/><Relationship Id="rId32" Type="http://schemas.openxmlformats.org/officeDocument/2006/relationships/image" Target="../media/image3599.png"/><Relationship Id="rId53" Type="http://schemas.openxmlformats.org/officeDocument/2006/relationships/customXml" Target="../ink/ink3744.xml"/><Relationship Id="rId74" Type="http://schemas.openxmlformats.org/officeDocument/2006/relationships/image" Target="../media/image3620.png"/><Relationship Id="rId128" Type="http://schemas.openxmlformats.org/officeDocument/2006/relationships/image" Target="../media/image3647.png"/><Relationship Id="rId149" Type="http://schemas.openxmlformats.org/officeDocument/2006/relationships/customXml" Target="../ink/ink3792.xml"/><Relationship Id="rId5" Type="http://schemas.openxmlformats.org/officeDocument/2006/relationships/customXml" Target="../ink/ink3720.xml"/><Relationship Id="rId95" Type="http://schemas.openxmlformats.org/officeDocument/2006/relationships/customXml" Target="../ink/ink3765.xml"/><Relationship Id="rId160" Type="http://schemas.openxmlformats.org/officeDocument/2006/relationships/image" Target="../media/image3663.png"/><Relationship Id="rId181" Type="http://schemas.openxmlformats.org/officeDocument/2006/relationships/customXml" Target="../ink/ink3808.xml"/><Relationship Id="rId216" Type="http://schemas.openxmlformats.org/officeDocument/2006/relationships/image" Target="../media/image3691.png"/><Relationship Id="rId22" Type="http://schemas.openxmlformats.org/officeDocument/2006/relationships/image" Target="../media/image3594.png"/><Relationship Id="rId43" Type="http://schemas.openxmlformats.org/officeDocument/2006/relationships/customXml" Target="../ink/ink3739.xml"/><Relationship Id="rId64" Type="http://schemas.openxmlformats.org/officeDocument/2006/relationships/image" Target="../media/image3615.png"/><Relationship Id="rId118" Type="http://schemas.openxmlformats.org/officeDocument/2006/relationships/image" Target="../media/image3642.png"/><Relationship Id="rId139" Type="http://schemas.openxmlformats.org/officeDocument/2006/relationships/customXml" Target="../ink/ink3787.xml"/><Relationship Id="rId85" Type="http://schemas.openxmlformats.org/officeDocument/2006/relationships/customXml" Target="../ink/ink3760.xml"/><Relationship Id="rId150" Type="http://schemas.openxmlformats.org/officeDocument/2006/relationships/image" Target="../media/image3658.png"/><Relationship Id="rId171" Type="http://schemas.openxmlformats.org/officeDocument/2006/relationships/customXml" Target="../ink/ink3803.xml"/><Relationship Id="rId192" Type="http://schemas.openxmlformats.org/officeDocument/2006/relationships/image" Target="../media/image3679.png"/><Relationship Id="rId206" Type="http://schemas.openxmlformats.org/officeDocument/2006/relationships/image" Target="../media/image3686.png"/><Relationship Id="rId227" Type="http://schemas.openxmlformats.org/officeDocument/2006/relationships/customXml" Target="../ink/ink3831.xml"/><Relationship Id="rId12" Type="http://schemas.openxmlformats.org/officeDocument/2006/relationships/image" Target="../media/image3589.png"/><Relationship Id="rId33" Type="http://schemas.openxmlformats.org/officeDocument/2006/relationships/customXml" Target="../ink/ink3734.xml"/><Relationship Id="rId108" Type="http://schemas.openxmlformats.org/officeDocument/2006/relationships/image" Target="../media/image3637.png"/><Relationship Id="rId129" Type="http://schemas.openxmlformats.org/officeDocument/2006/relationships/customXml" Target="../ink/ink3782.xml"/><Relationship Id="rId54" Type="http://schemas.openxmlformats.org/officeDocument/2006/relationships/image" Target="../media/image3610.png"/><Relationship Id="rId75" Type="http://schemas.openxmlformats.org/officeDocument/2006/relationships/customXml" Target="../ink/ink3755.xml"/><Relationship Id="rId96" Type="http://schemas.openxmlformats.org/officeDocument/2006/relationships/image" Target="../media/image3631.png"/><Relationship Id="rId140" Type="http://schemas.openxmlformats.org/officeDocument/2006/relationships/image" Target="../media/image3653.png"/><Relationship Id="rId161" Type="http://schemas.openxmlformats.org/officeDocument/2006/relationships/customXml" Target="../ink/ink3798.xml"/><Relationship Id="rId182" Type="http://schemas.openxmlformats.org/officeDocument/2006/relationships/image" Target="../media/image3674.png"/><Relationship Id="rId217" Type="http://schemas.openxmlformats.org/officeDocument/2006/relationships/customXml" Target="../ink/ink3826.xml"/><Relationship Id="rId6" Type="http://schemas.openxmlformats.org/officeDocument/2006/relationships/image" Target="../media/image3586.png"/><Relationship Id="rId23" Type="http://schemas.openxmlformats.org/officeDocument/2006/relationships/customXml" Target="../ink/ink3729.xml"/><Relationship Id="rId119" Type="http://schemas.openxmlformats.org/officeDocument/2006/relationships/customXml" Target="../ink/ink3777.xml"/><Relationship Id="rId44" Type="http://schemas.openxmlformats.org/officeDocument/2006/relationships/image" Target="../media/image3605.png"/><Relationship Id="rId65" Type="http://schemas.openxmlformats.org/officeDocument/2006/relationships/customXml" Target="../ink/ink3750.xml"/><Relationship Id="rId86" Type="http://schemas.openxmlformats.org/officeDocument/2006/relationships/image" Target="../media/image3626.png"/><Relationship Id="rId130" Type="http://schemas.openxmlformats.org/officeDocument/2006/relationships/image" Target="../media/image3648.png"/><Relationship Id="rId151" Type="http://schemas.openxmlformats.org/officeDocument/2006/relationships/customXml" Target="../ink/ink3793.xml"/><Relationship Id="rId172" Type="http://schemas.openxmlformats.org/officeDocument/2006/relationships/image" Target="../media/image3669.png"/><Relationship Id="rId193" Type="http://schemas.openxmlformats.org/officeDocument/2006/relationships/customXml" Target="../ink/ink3814.xml"/><Relationship Id="rId207" Type="http://schemas.openxmlformats.org/officeDocument/2006/relationships/customXml" Target="../ink/ink3821.xml"/><Relationship Id="rId228" Type="http://schemas.openxmlformats.org/officeDocument/2006/relationships/image" Target="../media/image3697.png"/><Relationship Id="rId13" Type="http://schemas.openxmlformats.org/officeDocument/2006/relationships/customXml" Target="../ink/ink3724.xml"/><Relationship Id="rId109" Type="http://schemas.openxmlformats.org/officeDocument/2006/relationships/customXml" Target="../ink/ink3772.xml"/><Relationship Id="rId34" Type="http://schemas.openxmlformats.org/officeDocument/2006/relationships/image" Target="../media/image3600.png"/><Relationship Id="rId55" Type="http://schemas.openxmlformats.org/officeDocument/2006/relationships/customXml" Target="../ink/ink3745.xml"/><Relationship Id="rId76" Type="http://schemas.openxmlformats.org/officeDocument/2006/relationships/image" Target="../media/image3621.png"/><Relationship Id="rId97" Type="http://schemas.openxmlformats.org/officeDocument/2006/relationships/customXml" Target="../ink/ink3766.xml"/><Relationship Id="rId120" Type="http://schemas.openxmlformats.org/officeDocument/2006/relationships/image" Target="../media/image3643.png"/><Relationship Id="rId141" Type="http://schemas.openxmlformats.org/officeDocument/2006/relationships/customXml" Target="../ink/ink3788.xml"/><Relationship Id="rId7" Type="http://schemas.openxmlformats.org/officeDocument/2006/relationships/customXml" Target="../ink/ink3721.xml"/><Relationship Id="rId162" Type="http://schemas.openxmlformats.org/officeDocument/2006/relationships/image" Target="../media/image3664.png"/><Relationship Id="rId183" Type="http://schemas.openxmlformats.org/officeDocument/2006/relationships/customXml" Target="../ink/ink3809.xml"/><Relationship Id="rId218" Type="http://schemas.openxmlformats.org/officeDocument/2006/relationships/image" Target="../media/image3692.png"/><Relationship Id="rId24" Type="http://schemas.openxmlformats.org/officeDocument/2006/relationships/image" Target="../media/image3595.png"/><Relationship Id="rId45" Type="http://schemas.openxmlformats.org/officeDocument/2006/relationships/customXml" Target="../ink/ink3740.xml"/><Relationship Id="rId66" Type="http://schemas.openxmlformats.org/officeDocument/2006/relationships/image" Target="../media/image3616.png"/><Relationship Id="rId87" Type="http://schemas.openxmlformats.org/officeDocument/2006/relationships/customXml" Target="../ink/ink3761.xml"/><Relationship Id="rId110" Type="http://schemas.openxmlformats.org/officeDocument/2006/relationships/image" Target="../media/image3638.png"/><Relationship Id="rId131" Type="http://schemas.openxmlformats.org/officeDocument/2006/relationships/customXml" Target="../ink/ink3783.xml"/><Relationship Id="rId152" Type="http://schemas.openxmlformats.org/officeDocument/2006/relationships/image" Target="../media/image3659.png"/><Relationship Id="rId173" Type="http://schemas.openxmlformats.org/officeDocument/2006/relationships/customXml" Target="../ink/ink3804.xml"/><Relationship Id="rId194" Type="http://schemas.openxmlformats.org/officeDocument/2006/relationships/image" Target="../media/image3680.png"/><Relationship Id="rId208" Type="http://schemas.openxmlformats.org/officeDocument/2006/relationships/image" Target="../media/image3687.png"/><Relationship Id="rId229" Type="http://schemas.openxmlformats.org/officeDocument/2006/relationships/customXml" Target="../ink/ink3832.xml"/><Relationship Id="rId14" Type="http://schemas.openxmlformats.org/officeDocument/2006/relationships/image" Target="../media/image3590.png"/><Relationship Id="rId35" Type="http://schemas.openxmlformats.org/officeDocument/2006/relationships/customXml" Target="../ink/ink3735.xml"/><Relationship Id="rId56" Type="http://schemas.openxmlformats.org/officeDocument/2006/relationships/image" Target="../media/image3611.png"/><Relationship Id="rId77" Type="http://schemas.openxmlformats.org/officeDocument/2006/relationships/customXml" Target="../ink/ink3756.xml"/><Relationship Id="rId100" Type="http://schemas.openxmlformats.org/officeDocument/2006/relationships/image" Target="../media/image3633.png"/><Relationship Id="rId8" Type="http://schemas.openxmlformats.org/officeDocument/2006/relationships/image" Target="../media/image3587.png"/><Relationship Id="rId98" Type="http://schemas.openxmlformats.org/officeDocument/2006/relationships/image" Target="../media/image3632.png"/><Relationship Id="rId121" Type="http://schemas.openxmlformats.org/officeDocument/2006/relationships/customXml" Target="../ink/ink3778.xml"/><Relationship Id="rId142" Type="http://schemas.openxmlformats.org/officeDocument/2006/relationships/image" Target="../media/image3654.png"/><Relationship Id="rId163" Type="http://schemas.openxmlformats.org/officeDocument/2006/relationships/customXml" Target="../ink/ink3799.xml"/><Relationship Id="rId184" Type="http://schemas.openxmlformats.org/officeDocument/2006/relationships/image" Target="../media/image3675.png"/><Relationship Id="rId219" Type="http://schemas.openxmlformats.org/officeDocument/2006/relationships/customXml" Target="../ink/ink3827.xml"/><Relationship Id="rId230" Type="http://schemas.openxmlformats.org/officeDocument/2006/relationships/image" Target="../media/image3698.png"/><Relationship Id="rId25" Type="http://schemas.openxmlformats.org/officeDocument/2006/relationships/customXml" Target="../ink/ink3730.xml"/><Relationship Id="rId46" Type="http://schemas.openxmlformats.org/officeDocument/2006/relationships/image" Target="../media/image3606.png"/><Relationship Id="rId67" Type="http://schemas.openxmlformats.org/officeDocument/2006/relationships/customXml" Target="../ink/ink3751.xml"/><Relationship Id="rId116" Type="http://schemas.openxmlformats.org/officeDocument/2006/relationships/image" Target="../media/image3641.png"/><Relationship Id="rId137" Type="http://schemas.openxmlformats.org/officeDocument/2006/relationships/customXml" Target="../ink/ink3786.xml"/><Relationship Id="rId158" Type="http://schemas.openxmlformats.org/officeDocument/2006/relationships/image" Target="../media/image3662.png"/><Relationship Id="rId20" Type="http://schemas.openxmlformats.org/officeDocument/2006/relationships/image" Target="../media/image3593.png"/><Relationship Id="rId41" Type="http://schemas.openxmlformats.org/officeDocument/2006/relationships/customXml" Target="../ink/ink3738.xml"/><Relationship Id="rId62" Type="http://schemas.openxmlformats.org/officeDocument/2006/relationships/image" Target="../media/image3614.png"/><Relationship Id="rId83" Type="http://schemas.openxmlformats.org/officeDocument/2006/relationships/customXml" Target="../ink/ink3759.xml"/><Relationship Id="rId88" Type="http://schemas.openxmlformats.org/officeDocument/2006/relationships/image" Target="../media/image3627.png"/><Relationship Id="rId111" Type="http://schemas.openxmlformats.org/officeDocument/2006/relationships/customXml" Target="../ink/ink3773.xml"/><Relationship Id="rId132" Type="http://schemas.openxmlformats.org/officeDocument/2006/relationships/image" Target="../media/image3649.png"/><Relationship Id="rId153" Type="http://schemas.openxmlformats.org/officeDocument/2006/relationships/customXml" Target="../ink/ink3794.xml"/><Relationship Id="rId174" Type="http://schemas.openxmlformats.org/officeDocument/2006/relationships/image" Target="../media/image3670.png"/><Relationship Id="rId179" Type="http://schemas.openxmlformats.org/officeDocument/2006/relationships/customXml" Target="../ink/ink3807.xml"/><Relationship Id="rId195" Type="http://schemas.openxmlformats.org/officeDocument/2006/relationships/customXml" Target="../ink/ink3815.xml"/><Relationship Id="rId209" Type="http://schemas.openxmlformats.org/officeDocument/2006/relationships/customXml" Target="../ink/ink3822.xml"/><Relationship Id="rId190" Type="http://schemas.openxmlformats.org/officeDocument/2006/relationships/image" Target="../media/image3678.png"/><Relationship Id="rId204" Type="http://schemas.openxmlformats.org/officeDocument/2006/relationships/image" Target="../media/image3685.png"/><Relationship Id="rId220" Type="http://schemas.openxmlformats.org/officeDocument/2006/relationships/image" Target="../media/image3693.png"/><Relationship Id="rId225" Type="http://schemas.openxmlformats.org/officeDocument/2006/relationships/customXml" Target="../ink/ink3830.xml"/><Relationship Id="rId15" Type="http://schemas.openxmlformats.org/officeDocument/2006/relationships/customXml" Target="../ink/ink3725.xml"/><Relationship Id="rId36" Type="http://schemas.openxmlformats.org/officeDocument/2006/relationships/image" Target="../media/image3601.png"/><Relationship Id="rId57" Type="http://schemas.openxmlformats.org/officeDocument/2006/relationships/customXml" Target="../ink/ink3746.xml"/><Relationship Id="rId106" Type="http://schemas.openxmlformats.org/officeDocument/2006/relationships/image" Target="../media/image3636.png"/><Relationship Id="rId127" Type="http://schemas.openxmlformats.org/officeDocument/2006/relationships/customXml" Target="../ink/ink3781.xml"/><Relationship Id="rId10" Type="http://schemas.openxmlformats.org/officeDocument/2006/relationships/image" Target="../media/image3588.png"/><Relationship Id="rId31" Type="http://schemas.openxmlformats.org/officeDocument/2006/relationships/customXml" Target="../ink/ink3733.xml"/><Relationship Id="rId52" Type="http://schemas.openxmlformats.org/officeDocument/2006/relationships/image" Target="../media/image3609.png"/><Relationship Id="rId73" Type="http://schemas.openxmlformats.org/officeDocument/2006/relationships/customXml" Target="../ink/ink3754.xml"/><Relationship Id="rId78" Type="http://schemas.openxmlformats.org/officeDocument/2006/relationships/image" Target="../media/image3622.png"/><Relationship Id="rId94" Type="http://schemas.openxmlformats.org/officeDocument/2006/relationships/image" Target="../media/image3630.png"/><Relationship Id="rId99" Type="http://schemas.openxmlformats.org/officeDocument/2006/relationships/customXml" Target="../ink/ink3767.xml"/><Relationship Id="rId101" Type="http://schemas.openxmlformats.org/officeDocument/2006/relationships/customXml" Target="../ink/ink3768.xml"/><Relationship Id="rId122" Type="http://schemas.openxmlformats.org/officeDocument/2006/relationships/image" Target="../media/image3644.png"/><Relationship Id="rId143" Type="http://schemas.openxmlformats.org/officeDocument/2006/relationships/customXml" Target="../ink/ink3789.xml"/><Relationship Id="rId148" Type="http://schemas.openxmlformats.org/officeDocument/2006/relationships/image" Target="../media/image3657.png"/><Relationship Id="rId164" Type="http://schemas.openxmlformats.org/officeDocument/2006/relationships/image" Target="../media/image3665.png"/><Relationship Id="rId169" Type="http://schemas.openxmlformats.org/officeDocument/2006/relationships/customXml" Target="../ink/ink3802.xml"/><Relationship Id="rId185" Type="http://schemas.openxmlformats.org/officeDocument/2006/relationships/customXml" Target="../ink/ink3810.xml"/><Relationship Id="rId4" Type="http://schemas.openxmlformats.org/officeDocument/2006/relationships/image" Target="../media/image3585.png"/><Relationship Id="rId9" Type="http://schemas.openxmlformats.org/officeDocument/2006/relationships/customXml" Target="../ink/ink3722.xml"/><Relationship Id="rId180" Type="http://schemas.openxmlformats.org/officeDocument/2006/relationships/image" Target="../media/image3673.png"/><Relationship Id="rId210" Type="http://schemas.openxmlformats.org/officeDocument/2006/relationships/image" Target="../media/image3688.png"/><Relationship Id="rId215" Type="http://schemas.openxmlformats.org/officeDocument/2006/relationships/customXml" Target="../ink/ink3825.xml"/><Relationship Id="rId26" Type="http://schemas.openxmlformats.org/officeDocument/2006/relationships/image" Target="../media/image3596.png"/><Relationship Id="rId47" Type="http://schemas.openxmlformats.org/officeDocument/2006/relationships/customXml" Target="../ink/ink3741.xml"/><Relationship Id="rId68" Type="http://schemas.openxmlformats.org/officeDocument/2006/relationships/image" Target="../media/image3617.png"/><Relationship Id="rId89" Type="http://schemas.openxmlformats.org/officeDocument/2006/relationships/customXml" Target="../ink/ink3762.xml"/><Relationship Id="rId112" Type="http://schemas.openxmlformats.org/officeDocument/2006/relationships/image" Target="../media/image3639.png"/><Relationship Id="rId133" Type="http://schemas.openxmlformats.org/officeDocument/2006/relationships/customXml" Target="../ink/ink3784.xml"/><Relationship Id="rId154" Type="http://schemas.openxmlformats.org/officeDocument/2006/relationships/image" Target="../media/image3660.png"/><Relationship Id="rId175" Type="http://schemas.openxmlformats.org/officeDocument/2006/relationships/customXml" Target="../ink/ink3805.xml"/><Relationship Id="rId196" Type="http://schemas.openxmlformats.org/officeDocument/2006/relationships/image" Target="../media/image3681.png"/><Relationship Id="rId200" Type="http://schemas.openxmlformats.org/officeDocument/2006/relationships/image" Target="../media/image3683.png"/><Relationship Id="rId16" Type="http://schemas.openxmlformats.org/officeDocument/2006/relationships/image" Target="../media/image3591.png"/><Relationship Id="rId221" Type="http://schemas.openxmlformats.org/officeDocument/2006/relationships/customXml" Target="../ink/ink3828.xml"/><Relationship Id="rId37" Type="http://schemas.openxmlformats.org/officeDocument/2006/relationships/customXml" Target="../ink/ink3736.xml"/><Relationship Id="rId58" Type="http://schemas.openxmlformats.org/officeDocument/2006/relationships/image" Target="../media/image3612.png"/><Relationship Id="rId79" Type="http://schemas.openxmlformats.org/officeDocument/2006/relationships/customXml" Target="../ink/ink3757.xml"/><Relationship Id="rId102" Type="http://schemas.openxmlformats.org/officeDocument/2006/relationships/image" Target="../media/image3634.png"/><Relationship Id="rId123" Type="http://schemas.openxmlformats.org/officeDocument/2006/relationships/customXml" Target="../ink/ink3779.xml"/><Relationship Id="rId144" Type="http://schemas.openxmlformats.org/officeDocument/2006/relationships/image" Target="../media/image3655.png"/><Relationship Id="rId90" Type="http://schemas.openxmlformats.org/officeDocument/2006/relationships/image" Target="../media/image3628.png"/><Relationship Id="rId165" Type="http://schemas.openxmlformats.org/officeDocument/2006/relationships/customXml" Target="../ink/ink3800.xml"/><Relationship Id="rId186" Type="http://schemas.openxmlformats.org/officeDocument/2006/relationships/image" Target="../media/image3676.png"/><Relationship Id="rId211" Type="http://schemas.openxmlformats.org/officeDocument/2006/relationships/customXml" Target="../ink/ink3823.xml"/><Relationship Id="rId27" Type="http://schemas.openxmlformats.org/officeDocument/2006/relationships/customXml" Target="../ink/ink3731.xml"/><Relationship Id="rId48" Type="http://schemas.openxmlformats.org/officeDocument/2006/relationships/image" Target="../media/image3607.png"/><Relationship Id="rId69" Type="http://schemas.openxmlformats.org/officeDocument/2006/relationships/customXml" Target="../ink/ink3752.xml"/><Relationship Id="rId113" Type="http://schemas.openxmlformats.org/officeDocument/2006/relationships/customXml" Target="../ink/ink3774.xml"/><Relationship Id="rId134" Type="http://schemas.openxmlformats.org/officeDocument/2006/relationships/image" Target="../media/image3650.png"/><Relationship Id="rId80" Type="http://schemas.openxmlformats.org/officeDocument/2006/relationships/image" Target="../media/image3623.png"/><Relationship Id="rId155" Type="http://schemas.openxmlformats.org/officeDocument/2006/relationships/customXml" Target="../ink/ink3795.xml"/><Relationship Id="rId176" Type="http://schemas.openxmlformats.org/officeDocument/2006/relationships/image" Target="../media/image3671.png"/><Relationship Id="rId197" Type="http://schemas.openxmlformats.org/officeDocument/2006/relationships/customXml" Target="../ink/ink3816.xml"/><Relationship Id="rId201" Type="http://schemas.openxmlformats.org/officeDocument/2006/relationships/customXml" Target="../ink/ink3818.xml"/><Relationship Id="rId222" Type="http://schemas.openxmlformats.org/officeDocument/2006/relationships/image" Target="../media/image3694.png"/><Relationship Id="rId17" Type="http://schemas.openxmlformats.org/officeDocument/2006/relationships/customXml" Target="../ink/ink3726.xml"/><Relationship Id="rId38" Type="http://schemas.openxmlformats.org/officeDocument/2006/relationships/image" Target="../media/image3602.png"/><Relationship Id="rId59" Type="http://schemas.openxmlformats.org/officeDocument/2006/relationships/customXml" Target="../ink/ink3747.xml"/><Relationship Id="rId103" Type="http://schemas.openxmlformats.org/officeDocument/2006/relationships/customXml" Target="../ink/ink3769.xml"/><Relationship Id="rId124" Type="http://schemas.openxmlformats.org/officeDocument/2006/relationships/image" Target="../media/image3645.png"/><Relationship Id="rId70" Type="http://schemas.openxmlformats.org/officeDocument/2006/relationships/image" Target="../media/image3618.png"/><Relationship Id="rId91" Type="http://schemas.openxmlformats.org/officeDocument/2006/relationships/customXml" Target="../ink/ink3763.xml"/><Relationship Id="rId145" Type="http://schemas.openxmlformats.org/officeDocument/2006/relationships/customXml" Target="../ink/ink3790.xml"/><Relationship Id="rId166" Type="http://schemas.openxmlformats.org/officeDocument/2006/relationships/image" Target="../media/image3666.png"/><Relationship Id="rId187" Type="http://schemas.openxmlformats.org/officeDocument/2006/relationships/customXml" Target="../ink/ink381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689.png"/><Relationship Id="rId28" Type="http://schemas.openxmlformats.org/officeDocument/2006/relationships/image" Target="../media/image3597.png"/><Relationship Id="rId49" Type="http://schemas.openxmlformats.org/officeDocument/2006/relationships/customXml" Target="../ink/ink3742.xml"/><Relationship Id="rId114" Type="http://schemas.openxmlformats.org/officeDocument/2006/relationships/image" Target="../media/image3640.png"/><Relationship Id="rId60" Type="http://schemas.openxmlformats.org/officeDocument/2006/relationships/image" Target="../media/image3613.png"/><Relationship Id="rId81" Type="http://schemas.openxmlformats.org/officeDocument/2006/relationships/customXml" Target="../ink/ink3758.xml"/><Relationship Id="rId135" Type="http://schemas.openxmlformats.org/officeDocument/2006/relationships/customXml" Target="../ink/ink3785.xml"/><Relationship Id="rId156" Type="http://schemas.openxmlformats.org/officeDocument/2006/relationships/image" Target="../media/image3661.png"/><Relationship Id="rId177" Type="http://schemas.openxmlformats.org/officeDocument/2006/relationships/customXml" Target="../ink/ink3806.xml"/><Relationship Id="rId198" Type="http://schemas.openxmlformats.org/officeDocument/2006/relationships/image" Target="../media/image3682.png"/><Relationship Id="rId202" Type="http://schemas.openxmlformats.org/officeDocument/2006/relationships/image" Target="../media/image3684.png"/><Relationship Id="rId223" Type="http://schemas.openxmlformats.org/officeDocument/2006/relationships/customXml" Target="../ink/ink3829.xml"/><Relationship Id="rId18" Type="http://schemas.openxmlformats.org/officeDocument/2006/relationships/image" Target="../media/image3592.png"/><Relationship Id="rId39" Type="http://schemas.openxmlformats.org/officeDocument/2006/relationships/customXml" Target="../ink/ink3737.xml"/><Relationship Id="rId50" Type="http://schemas.openxmlformats.org/officeDocument/2006/relationships/image" Target="../media/image3608.png"/><Relationship Id="rId104" Type="http://schemas.openxmlformats.org/officeDocument/2006/relationships/image" Target="../media/image3635.png"/><Relationship Id="rId125" Type="http://schemas.openxmlformats.org/officeDocument/2006/relationships/customXml" Target="../ink/ink3780.xml"/><Relationship Id="rId146" Type="http://schemas.openxmlformats.org/officeDocument/2006/relationships/image" Target="../media/image3656.png"/><Relationship Id="rId167" Type="http://schemas.openxmlformats.org/officeDocument/2006/relationships/customXml" Target="../ink/ink3801.xml"/><Relationship Id="rId188" Type="http://schemas.openxmlformats.org/officeDocument/2006/relationships/image" Target="../media/image3677.png"/><Relationship Id="rId71" Type="http://schemas.openxmlformats.org/officeDocument/2006/relationships/customXml" Target="../ink/ink3753.xml"/><Relationship Id="rId92" Type="http://schemas.openxmlformats.org/officeDocument/2006/relationships/image" Target="../media/image3629.png"/><Relationship Id="rId213" Type="http://schemas.openxmlformats.org/officeDocument/2006/relationships/customXml" Target="../ink/ink3824.xml"/><Relationship Id="rId2" Type="http://schemas.openxmlformats.org/officeDocument/2006/relationships/image" Target="../media/image1721.emf"/><Relationship Id="rId29" Type="http://schemas.openxmlformats.org/officeDocument/2006/relationships/customXml" Target="../ink/ink3732.xml"/><Relationship Id="rId40" Type="http://schemas.openxmlformats.org/officeDocument/2006/relationships/image" Target="../media/image3603.png"/><Relationship Id="rId115" Type="http://schemas.openxmlformats.org/officeDocument/2006/relationships/customXml" Target="../ink/ink3775.xml"/><Relationship Id="rId136" Type="http://schemas.openxmlformats.org/officeDocument/2006/relationships/image" Target="../media/image3651.png"/><Relationship Id="rId157" Type="http://schemas.openxmlformats.org/officeDocument/2006/relationships/customXml" Target="../ink/ink3796.xml"/><Relationship Id="rId178" Type="http://schemas.openxmlformats.org/officeDocument/2006/relationships/image" Target="../media/image3672.png"/><Relationship Id="rId61" Type="http://schemas.openxmlformats.org/officeDocument/2006/relationships/customXml" Target="../ink/ink3748.xml"/><Relationship Id="rId82" Type="http://schemas.openxmlformats.org/officeDocument/2006/relationships/image" Target="../media/image3624.png"/><Relationship Id="rId199" Type="http://schemas.openxmlformats.org/officeDocument/2006/relationships/customXml" Target="../ink/ink3817.xml"/><Relationship Id="rId203" Type="http://schemas.openxmlformats.org/officeDocument/2006/relationships/customXml" Target="../ink/ink3819.xml"/><Relationship Id="rId19" Type="http://schemas.openxmlformats.org/officeDocument/2006/relationships/customXml" Target="../ink/ink3727.xml"/><Relationship Id="rId224" Type="http://schemas.openxmlformats.org/officeDocument/2006/relationships/image" Target="../media/image3695.png"/><Relationship Id="rId30" Type="http://schemas.openxmlformats.org/officeDocument/2006/relationships/image" Target="../media/image3598.png"/><Relationship Id="rId105" Type="http://schemas.openxmlformats.org/officeDocument/2006/relationships/customXml" Target="../ink/ink3770.xml"/><Relationship Id="rId126" Type="http://schemas.openxmlformats.org/officeDocument/2006/relationships/image" Target="../media/image3646.png"/><Relationship Id="rId147" Type="http://schemas.openxmlformats.org/officeDocument/2006/relationships/customXml" Target="../ink/ink3791.xml"/><Relationship Id="rId168" Type="http://schemas.openxmlformats.org/officeDocument/2006/relationships/image" Target="../media/image3667.png"/><Relationship Id="rId51" Type="http://schemas.openxmlformats.org/officeDocument/2006/relationships/customXml" Target="../ink/ink3743.xml"/><Relationship Id="rId72" Type="http://schemas.openxmlformats.org/officeDocument/2006/relationships/image" Target="../media/image3619.png"/><Relationship Id="rId93" Type="http://schemas.openxmlformats.org/officeDocument/2006/relationships/customXml" Target="../ink/ink3764.xml"/><Relationship Id="rId189" Type="http://schemas.openxmlformats.org/officeDocument/2006/relationships/customXml" Target="../ink/ink3812.xml"/><Relationship Id="rId3" Type="http://schemas.openxmlformats.org/officeDocument/2006/relationships/customXml" Target="../ink/ink3719.xml"/><Relationship Id="rId214" Type="http://schemas.openxmlformats.org/officeDocument/2006/relationships/image" Target="../media/image3690.png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756.png"/><Relationship Id="rId21" Type="http://schemas.openxmlformats.org/officeDocument/2006/relationships/image" Target="../media/image3708.png"/><Relationship Id="rId42" Type="http://schemas.openxmlformats.org/officeDocument/2006/relationships/customXml" Target="../ink/ink3853.xml"/><Relationship Id="rId63" Type="http://schemas.openxmlformats.org/officeDocument/2006/relationships/image" Target="../media/image3729.png"/><Relationship Id="rId84" Type="http://schemas.openxmlformats.org/officeDocument/2006/relationships/customXml" Target="../ink/ink3874.xml"/><Relationship Id="rId138" Type="http://schemas.openxmlformats.org/officeDocument/2006/relationships/customXml" Target="../ink/ink3901.xml"/><Relationship Id="rId159" Type="http://schemas.openxmlformats.org/officeDocument/2006/relationships/image" Target="../media/image3777.png"/><Relationship Id="rId170" Type="http://schemas.openxmlformats.org/officeDocument/2006/relationships/customXml" Target="../ink/ink3917.xml"/><Relationship Id="rId191" Type="http://schemas.openxmlformats.org/officeDocument/2006/relationships/image" Target="../media/image3791.png"/><Relationship Id="rId107" Type="http://schemas.openxmlformats.org/officeDocument/2006/relationships/image" Target="../media/image3751.png"/><Relationship Id="rId11" Type="http://schemas.openxmlformats.org/officeDocument/2006/relationships/image" Target="../media/image3703.png"/><Relationship Id="rId32" Type="http://schemas.openxmlformats.org/officeDocument/2006/relationships/customXml" Target="../ink/ink3848.xml"/><Relationship Id="rId53" Type="http://schemas.openxmlformats.org/officeDocument/2006/relationships/image" Target="../media/image3724.png"/><Relationship Id="rId74" Type="http://schemas.openxmlformats.org/officeDocument/2006/relationships/customXml" Target="../ink/ink3869.xml"/><Relationship Id="rId128" Type="http://schemas.openxmlformats.org/officeDocument/2006/relationships/customXml" Target="../ink/ink3896.xml"/><Relationship Id="rId149" Type="http://schemas.openxmlformats.org/officeDocument/2006/relationships/image" Target="../media/image3772.png"/><Relationship Id="rId5" Type="http://schemas.openxmlformats.org/officeDocument/2006/relationships/image" Target="../media/image3700.png"/><Relationship Id="rId95" Type="http://schemas.openxmlformats.org/officeDocument/2006/relationships/image" Target="../media/image3745.png"/><Relationship Id="rId160" Type="http://schemas.openxmlformats.org/officeDocument/2006/relationships/customXml" Target="../ink/ink3912.xml"/><Relationship Id="rId181" Type="http://schemas.openxmlformats.org/officeDocument/2006/relationships/image" Target="../media/image3786.png"/><Relationship Id="rId22" Type="http://schemas.openxmlformats.org/officeDocument/2006/relationships/customXml" Target="../ink/ink3843.xml"/><Relationship Id="rId43" Type="http://schemas.openxmlformats.org/officeDocument/2006/relationships/image" Target="../media/image3719.png"/><Relationship Id="rId64" Type="http://schemas.openxmlformats.org/officeDocument/2006/relationships/customXml" Target="../ink/ink3864.xml"/><Relationship Id="rId118" Type="http://schemas.openxmlformats.org/officeDocument/2006/relationships/customXml" Target="../ink/ink3891.xml"/><Relationship Id="rId139" Type="http://schemas.openxmlformats.org/officeDocument/2006/relationships/image" Target="../media/image3767.png"/><Relationship Id="rId85" Type="http://schemas.openxmlformats.org/officeDocument/2006/relationships/image" Target="../media/image3740.png"/><Relationship Id="rId150" Type="http://schemas.openxmlformats.org/officeDocument/2006/relationships/customXml" Target="../ink/ink3907.xml"/><Relationship Id="rId171" Type="http://schemas.openxmlformats.org/officeDocument/2006/relationships/image" Target="../media/image3781.png"/><Relationship Id="rId192" Type="http://schemas.openxmlformats.org/officeDocument/2006/relationships/customXml" Target="../ink/ink3928.xml"/><Relationship Id="rId12" Type="http://schemas.openxmlformats.org/officeDocument/2006/relationships/customXml" Target="../ink/ink3838.xml"/><Relationship Id="rId33" Type="http://schemas.openxmlformats.org/officeDocument/2006/relationships/image" Target="../media/image3714.png"/><Relationship Id="rId108" Type="http://schemas.openxmlformats.org/officeDocument/2006/relationships/customXml" Target="../ink/ink3886.xml"/><Relationship Id="rId129" Type="http://schemas.openxmlformats.org/officeDocument/2006/relationships/image" Target="../media/image3762.png"/><Relationship Id="rId54" Type="http://schemas.openxmlformats.org/officeDocument/2006/relationships/customXml" Target="../ink/ink3859.xml"/><Relationship Id="rId75" Type="http://schemas.openxmlformats.org/officeDocument/2006/relationships/image" Target="../media/image3735.png"/><Relationship Id="rId96" Type="http://schemas.openxmlformats.org/officeDocument/2006/relationships/customXml" Target="../ink/ink3880.xml"/><Relationship Id="rId140" Type="http://schemas.openxmlformats.org/officeDocument/2006/relationships/customXml" Target="../ink/ink3902.xml"/><Relationship Id="rId161" Type="http://schemas.openxmlformats.org/officeDocument/2006/relationships/image" Target="../media/image3778.png"/><Relationship Id="rId182" Type="http://schemas.openxmlformats.org/officeDocument/2006/relationships/customXml" Target="../ink/ink3923.xml"/><Relationship Id="rId6" Type="http://schemas.openxmlformats.org/officeDocument/2006/relationships/customXml" Target="../ink/ink3835.xml"/><Relationship Id="rId23" Type="http://schemas.openxmlformats.org/officeDocument/2006/relationships/image" Target="../media/image3709.png"/><Relationship Id="rId119" Type="http://schemas.openxmlformats.org/officeDocument/2006/relationships/image" Target="../media/image3757.png"/><Relationship Id="rId44" Type="http://schemas.openxmlformats.org/officeDocument/2006/relationships/customXml" Target="../ink/ink3854.xml"/><Relationship Id="rId65" Type="http://schemas.openxmlformats.org/officeDocument/2006/relationships/image" Target="../media/image3730.png"/><Relationship Id="rId86" Type="http://schemas.openxmlformats.org/officeDocument/2006/relationships/customXml" Target="../ink/ink3875.xml"/><Relationship Id="rId130" Type="http://schemas.openxmlformats.org/officeDocument/2006/relationships/customXml" Target="../ink/ink3897.xml"/><Relationship Id="rId151" Type="http://schemas.openxmlformats.org/officeDocument/2006/relationships/image" Target="../media/image3773.png"/><Relationship Id="rId172" Type="http://schemas.openxmlformats.org/officeDocument/2006/relationships/customXml" Target="../ink/ink3918.xml"/><Relationship Id="rId193" Type="http://schemas.openxmlformats.org/officeDocument/2006/relationships/image" Target="../media/image3792.png"/><Relationship Id="rId13" Type="http://schemas.openxmlformats.org/officeDocument/2006/relationships/image" Target="../media/image3704.png"/><Relationship Id="rId109" Type="http://schemas.openxmlformats.org/officeDocument/2006/relationships/image" Target="../media/image3752.png"/><Relationship Id="rId34" Type="http://schemas.openxmlformats.org/officeDocument/2006/relationships/customXml" Target="../ink/ink3849.xml"/><Relationship Id="rId50" Type="http://schemas.openxmlformats.org/officeDocument/2006/relationships/customXml" Target="../ink/ink3857.xml"/><Relationship Id="rId55" Type="http://schemas.openxmlformats.org/officeDocument/2006/relationships/image" Target="../media/image3725.png"/><Relationship Id="rId76" Type="http://schemas.openxmlformats.org/officeDocument/2006/relationships/customXml" Target="../ink/ink3870.xml"/><Relationship Id="rId97" Type="http://schemas.openxmlformats.org/officeDocument/2006/relationships/image" Target="../media/image3746.png"/><Relationship Id="rId104" Type="http://schemas.openxmlformats.org/officeDocument/2006/relationships/customXml" Target="../ink/ink3884.xml"/><Relationship Id="rId120" Type="http://schemas.openxmlformats.org/officeDocument/2006/relationships/customXml" Target="../ink/ink3892.xml"/><Relationship Id="rId125" Type="http://schemas.openxmlformats.org/officeDocument/2006/relationships/image" Target="../media/image3760.png"/><Relationship Id="rId141" Type="http://schemas.openxmlformats.org/officeDocument/2006/relationships/image" Target="../media/image3768.png"/><Relationship Id="rId146" Type="http://schemas.openxmlformats.org/officeDocument/2006/relationships/customXml" Target="../ink/ink3905.xml"/><Relationship Id="rId167" Type="http://schemas.openxmlformats.org/officeDocument/2006/relationships/image" Target="../media/image3779.png"/><Relationship Id="rId188" Type="http://schemas.openxmlformats.org/officeDocument/2006/relationships/customXml" Target="../ink/ink3926.xml"/><Relationship Id="rId7" Type="http://schemas.openxmlformats.org/officeDocument/2006/relationships/image" Target="../media/image3701.png"/><Relationship Id="rId71" Type="http://schemas.openxmlformats.org/officeDocument/2006/relationships/image" Target="../media/image3733.png"/><Relationship Id="rId92" Type="http://schemas.openxmlformats.org/officeDocument/2006/relationships/customXml" Target="../ink/ink3878.xml"/><Relationship Id="rId162" Type="http://schemas.openxmlformats.org/officeDocument/2006/relationships/customXml" Target="../ink/ink3913.xml"/><Relationship Id="rId183" Type="http://schemas.openxmlformats.org/officeDocument/2006/relationships/image" Target="../media/image3787.png"/><Relationship Id="rId2" Type="http://schemas.openxmlformats.org/officeDocument/2006/relationships/customXml" Target="../ink/ink3833.xml"/><Relationship Id="rId29" Type="http://schemas.openxmlformats.org/officeDocument/2006/relationships/image" Target="../media/image3712.png"/><Relationship Id="rId24" Type="http://schemas.openxmlformats.org/officeDocument/2006/relationships/customXml" Target="../ink/ink3844.xml"/><Relationship Id="rId40" Type="http://schemas.openxmlformats.org/officeDocument/2006/relationships/customXml" Target="../ink/ink3852.xml"/><Relationship Id="rId45" Type="http://schemas.openxmlformats.org/officeDocument/2006/relationships/image" Target="../media/image3720.png"/><Relationship Id="rId66" Type="http://schemas.openxmlformats.org/officeDocument/2006/relationships/customXml" Target="../ink/ink3865.xml"/><Relationship Id="rId87" Type="http://schemas.openxmlformats.org/officeDocument/2006/relationships/image" Target="../media/image3741.png"/><Relationship Id="rId110" Type="http://schemas.openxmlformats.org/officeDocument/2006/relationships/customXml" Target="../ink/ink3887.xml"/><Relationship Id="rId115" Type="http://schemas.openxmlformats.org/officeDocument/2006/relationships/image" Target="../media/image3755.png"/><Relationship Id="rId131" Type="http://schemas.openxmlformats.org/officeDocument/2006/relationships/image" Target="../media/image3763.png"/><Relationship Id="rId136" Type="http://schemas.openxmlformats.org/officeDocument/2006/relationships/customXml" Target="../ink/ink3900.xml"/><Relationship Id="rId157" Type="http://schemas.openxmlformats.org/officeDocument/2006/relationships/image" Target="../media/image3776.png"/><Relationship Id="rId178" Type="http://schemas.openxmlformats.org/officeDocument/2006/relationships/customXml" Target="../ink/ink3921.xml"/><Relationship Id="rId61" Type="http://schemas.openxmlformats.org/officeDocument/2006/relationships/image" Target="../media/image3728.png"/><Relationship Id="rId82" Type="http://schemas.openxmlformats.org/officeDocument/2006/relationships/customXml" Target="../ink/ink3873.xml"/><Relationship Id="rId152" Type="http://schemas.openxmlformats.org/officeDocument/2006/relationships/customXml" Target="../ink/ink3908.xml"/><Relationship Id="rId173" Type="http://schemas.openxmlformats.org/officeDocument/2006/relationships/image" Target="../media/image3782.png"/><Relationship Id="rId19" Type="http://schemas.openxmlformats.org/officeDocument/2006/relationships/image" Target="../media/image3707.png"/><Relationship Id="rId14" Type="http://schemas.openxmlformats.org/officeDocument/2006/relationships/customXml" Target="../ink/ink3839.xml"/><Relationship Id="rId30" Type="http://schemas.openxmlformats.org/officeDocument/2006/relationships/customXml" Target="../ink/ink3847.xml"/><Relationship Id="rId35" Type="http://schemas.openxmlformats.org/officeDocument/2006/relationships/image" Target="../media/image3715.png"/><Relationship Id="rId56" Type="http://schemas.openxmlformats.org/officeDocument/2006/relationships/customXml" Target="../ink/ink3860.xml"/><Relationship Id="rId77" Type="http://schemas.openxmlformats.org/officeDocument/2006/relationships/image" Target="../media/image3736.png"/><Relationship Id="rId100" Type="http://schemas.openxmlformats.org/officeDocument/2006/relationships/customXml" Target="../ink/ink3882.xml"/><Relationship Id="rId105" Type="http://schemas.openxmlformats.org/officeDocument/2006/relationships/image" Target="../media/image3750.png"/><Relationship Id="rId126" Type="http://schemas.openxmlformats.org/officeDocument/2006/relationships/customXml" Target="../ink/ink3895.xml"/><Relationship Id="rId147" Type="http://schemas.openxmlformats.org/officeDocument/2006/relationships/image" Target="../media/image3771.png"/><Relationship Id="rId168" Type="http://schemas.openxmlformats.org/officeDocument/2006/relationships/customXml" Target="../ink/ink3916.xml"/><Relationship Id="rId8" Type="http://schemas.openxmlformats.org/officeDocument/2006/relationships/customXml" Target="../ink/ink3836.xml"/><Relationship Id="rId51" Type="http://schemas.openxmlformats.org/officeDocument/2006/relationships/image" Target="../media/image3723.png"/><Relationship Id="rId72" Type="http://schemas.openxmlformats.org/officeDocument/2006/relationships/customXml" Target="../ink/ink3868.xml"/><Relationship Id="rId93" Type="http://schemas.openxmlformats.org/officeDocument/2006/relationships/image" Target="../media/image3744.png"/><Relationship Id="rId98" Type="http://schemas.openxmlformats.org/officeDocument/2006/relationships/customXml" Target="../ink/ink3881.xml"/><Relationship Id="rId121" Type="http://schemas.openxmlformats.org/officeDocument/2006/relationships/image" Target="../media/image3758.png"/><Relationship Id="rId142" Type="http://schemas.openxmlformats.org/officeDocument/2006/relationships/customXml" Target="../ink/ink3903.xml"/><Relationship Id="rId163" Type="http://schemas.openxmlformats.org/officeDocument/2006/relationships/image" Target="../media/image3508.png"/><Relationship Id="rId184" Type="http://schemas.openxmlformats.org/officeDocument/2006/relationships/customXml" Target="../ink/ink3924.xml"/><Relationship Id="rId189" Type="http://schemas.openxmlformats.org/officeDocument/2006/relationships/image" Target="../media/image3790.png"/><Relationship Id="rId3" Type="http://schemas.openxmlformats.org/officeDocument/2006/relationships/image" Target="../media/image3699.png"/><Relationship Id="rId25" Type="http://schemas.openxmlformats.org/officeDocument/2006/relationships/image" Target="../media/image3710.png"/><Relationship Id="rId46" Type="http://schemas.openxmlformats.org/officeDocument/2006/relationships/customXml" Target="../ink/ink3855.xml"/><Relationship Id="rId67" Type="http://schemas.openxmlformats.org/officeDocument/2006/relationships/image" Target="../media/image3731.png"/><Relationship Id="rId116" Type="http://schemas.openxmlformats.org/officeDocument/2006/relationships/customXml" Target="../ink/ink3890.xml"/><Relationship Id="rId137" Type="http://schemas.openxmlformats.org/officeDocument/2006/relationships/image" Target="../media/image3766.png"/><Relationship Id="rId158" Type="http://schemas.openxmlformats.org/officeDocument/2006/relationships/customXml" Target="../ink/ink3911.xml"/><Relationship Id="rId20" Type="http://schemas.openxmlformats.org/officeDocument/2006/relationships/customXml" Target="../ink/ink3842.xml"/><Relationship Id="rId41" Type="http://schemas.openxmlformats.org/officeDocument/2006/relationships/image" Target="../media/image3718.png"/><Relationship Id="rId62" Type="http://schemas.openxmlformats.org/officeDocument/2006/relationships/customXml" Target="../ink/ink3863.xml"/><Relationship Id="rId83" Type="http://schemas.openxmlformats.org/officeDocument/2006/relationships/image" Target="../media/image3739.png"/><Relationship Id="rId88" Type="http://schemas.openxmlformats.org/officeDocument/2006/relationships/customXml" Target="../ink/ink3876.xml"/><Relationship Id="rId111" Type="http://schemas.openxmlformats.org/officeDocument/2006/relationships/image" Target="../media/image3753.png"/><Relationship Id="rId132" Type="http://schemas.openxmlformats.org/officeDocument/2006/relationships/customXml" Target="../ink/ink3898.xml"/><Relationship Id="rId153" Type="http://schemas.openxmlformats.org/officeDocument/2006/relationships/image" Target="../media/image3774.png"/><Relationship Id="rId174" Type="http://schemas.openxmlformats.org/officeDocument/2006/relationships/customXml" Target="../ink/ink3919.xml"/><Relationship Id="rId179" Type="http://schemas.openxmlformats.org/officeDocument/2006/relationships/image" Target="../media/image3785.png"/><Relationship Id="rId190" Type="http://schemas.openxmlformats.org/officeDocument/2006/relationships/customXml" Target="../ink/ink3927.xml"/><Relationship Id="rId15" Type="http://schemas.openxmlformats.org/officeDocument/2006/relationships/image" Target="../media/image3705.png"/><Relationship Id="rId36" Type="http://schemas.openxmlformats.org/officeDocument/2006/relationships/customXml" Target="../ink/ink3850.xml"/><Relationship Id="rId57" Type="http://schemas.openxmlformats.org/officeDocument/2006/relationships/image" Target="../media/image3726.png"/><Relationship Id="rId106" Type="http://schemas.openxmlformats.org/officeDocument/2006/relationships/customXml" Target="../ink/ink3885.xml"/><Relationship Id="rId127" Type="http://schemas.openxmlformats.org/officeDocument/2006/relationships/image" Target="../media/image3761.png"/><Relationship Id="rId10" Type="http://schemas.openxmlformats.org/officeDocument/2006/relationships/customXml" Target="../ink/ink3837.xml"/><Relationship Id="rId31" Type="http://schemas.openxmlformats.org/officeDocument/2006/relationships/image" Target="../media/image3713.png"/><Relationship Id="rId52" Type="http://schemas.openxmlformats.org/officeDocument/2006/relationships/customXml" Target="../ink/ink3858.xml"/><Relationship Id="rId73" Type="http://schemas.openxmlformats.org/officeDocument/2006/relationships/image" Target="../media/image3734.png"/><Relationship Id="rId78" Type="http://schemas.openxmlformats.org/officeDocument/2006/relationships/customXml" Target="../ink/ink3871.xml"/><Relationship Id="rId94" Type="http://schemas.openxmlformats.org/officeDocument/2006/relationships/customXml" Target="../ink/ink3879.xml"/><Relationship Id="rId99" Type="http://schemas.openxmlformats.org/officeDocument/2006/relationships/image" Target="../media/image3747.png"/><Relationship Id="rId101" Type="http://schemas.openxmlformats.org/officeDocument/2006/relationships/image" Target="../media/image3748.png"/><Relationship Id="rId122" Type="http://schemas.openxmlformats.org/officeDocument/2006/relationships/customXml" Target="../ink/ink3893.xml"/><Relationship Id="rId143" Type="http://schemas.openxmlformats.org/officeDocument/2006/relationships/image" Target="../media/image3769.png"/><Relationship Id="rId148" Type="http://schemas.openxmlformats.org/officeDocument/2006/relationships/customXml" Target="../ink/ink3906.xml"/><Relationship Id="rId164" Type="http://schemas.openxmlformats.org/officeDocument/2006/relationships/customXml" Target="../ink/ink3914.xml"/><Relationship Id="rId169" Type="http://schemas.openxmlformats.org/officeDocument/2006/relationships/image" Target="../media/image3780.png"/><Relationship Id="rId185" Type="http://schemas.openxmlformats.org/officeDocument/2006/relationships/image" Target="../media/image3788.png"/><Relationship Id="rId4" Type="http://schemas.openxmlformats.org/officeDocument/2006/relationships/customXml" Target="../ink/ink3834.xml"/><Relationship Id="rId9" Type="http://schemas.openxmlformats.org/officeDocument/2006/relationships/image" Target="../media/image3702.png"/><Relationship Id="rId180" Type="http://schemas.openxmlformats.org/officeDocument/2006/relationships/customXml" Target="../ink/ink3922.xml"/><Relationship Id="rId26" Type="http://schemas.openxmlformats.org/officeDocument/2006/relationships/customXml" Target="../ink/ink3845.xml"/><Relationship Id="rId47" Type="http://schemas.openxmlformats.org/officeDocument/2006/relationships/image" Target="../media/image3721.png"/><Relationship Id="rId68" Type="http://schemas.openxmlformats.org/officeDocument/2006/relationships/customXml" Target="../ink/ink3866.xml"/><Relationship Id="rId89" Type="http://schemas.openxmlformats.org/officeDocument/2006/relationships/image" Target="../media/image3742.png"/><Relationship Id="rId112" Type="http://schemas.openxmlformats.org/officeDocument/2006/relationships/customXml" Target="../ink/ink3888.xml"/><Relationship Id="rId133" Type="http://schemas.openxmlformats.org/officeDocument/2006/relationships/image" Target="../media/image3764.png"/><Relationship Id="rId154" Type="http://schemas.openxmlformats.org/officeDocument/2006/relationships/customXml" Target="../ink/ink3909.xml"/><Relationship Id="rId175" Type="http://schemas.openxmlformats.org/officeDocument/2006/relationships/image" Target="../media/image3783.png"/><Relationship Id="rId16" Type="http://schemas.openxmlformats.org/officeDocument/2006/relationships/customXml" Target="../ink/ink3840.xml"/><Relationship Id="rId37" Type="http://schemas.openxmlformats.org/officeDocument/2006/relationships/image" Target="../media/image3716.png"/><Relationship Id="rId58" Type="http://schemas.openxmlformats.org/officeDocument/2006/relationships/customXml" Target="../ink/ink3861.xml"/><Relationship Id="rId79" Type="http://schemas.openxmlformats.org/officeDocument/2006/relationships/image" Target="../media/image3737.png"/><Relationship Id="rId102" Type="http://schemas.openxmlformats.org/officeDocument/2006/relationships/customXml" Target="../ink/ink3883.xml"/><Relationship Id="rId123" Type="http://schemas.openxmlformats.org/officeDocument/2006/relationships/image" Target="../media/image3759.png"/><Relationship Id="rId144" Type="http://schemas.openxmlformats.org/officeDocument/2006/relationships/customXml" Target="../ink/ink3904.xml"/><Relationship Id="rId90" Type="http://schemas.openxmlformats.org/officeDocument/2006/relationships/customXml" Target="../ink/ink3877.xml"/><Relationship Id="rId165" Type="http://schemas.openxmlformats.org/officeDocument/2006/relationships/image" Target="../media/image3584.png"/><Relationship Id="rId186" Type="http://schemas.openxmlformats.org/officeDocument/2006/relationships/customXml" Target="../ink/ink3925.xml"/><Relationship Id="rId27" Type="http://schemas.openxmlformats.org/officeDocument/2006/relationships/image" Target="../media/image3711.png"/><Relationship Id="rId48" Type="http://schemas.openxmlformats.org/officeDocument/2006/relationships/customXml" Target="../ink/ink3856.xml"/><Relationship Id="rId69" Type="http://schemas.openxmlformats.org/officeDocument/2006/relationships/image" Target="../media/image3732.png"/><Relationship Id="rId113" Type="http://schemas.openxmlformats.org/officeDocument/2006/relationships/image" Target="../media/image3754.png"/><Relationship Id="rId134" Type="http://schemas.openxmlformats.org/officeDocument/2006/relationships/customXml" Target="../ink/ink3899.xml"/><Relationship Id="rId80" Type="http://schemas.openxmlformats.org/officeDocument/2006/relationships/customXml" Target="../ink/ink3872.xml"/><Relationship Id="rId155" Type="http://schemas.openxmlformats.org/officeDocument/2006/relationships/image" Target="../media/image3775.png"/><Relationship Id="rId176" Type="http://schemas.openxmlformats.org/officeDocument/2006/relationships/customXml" Target="../ink/ink3920.xml"/><Relationship Id="rId17" Type="http://schemas.openxmlformats.org/officeDocument/2006/relationships/image" Target="../media/image3706.png"/><Relationship Id="rId38" Type="http://schemas.openxmlformats.org/officeDocument/2006/relationships/customXml" Target="../ink/ink3851.xml"/><Relationship Id="rId59" Type="http://schemas.openxmlformats.org/officeDocument/2006/relationships/image" Target="../media/image3727.png"/><Relationship Id="rId103" Type="http://schemas.openxmlformats.org/officeDocument/2006/relationships/image" Target="../media/image3749.png"/><Relationship Id="rId124" Type="http://schemas.openxmlformats.org/officeDocument/2006/relationships/customXml" Target="../ink/ink3894.xml"/><Relationship Id="rId70" Type="http://schemas.openxmlformats.org/officeDocument/2006/relationships/customXml" Target="../ink/ink3867.xml"/><Relationship Id="rId91" Type="http://schemas.openxmlformats.org/officeDocument/2006/relationships/image" Target="../media/image3743.png"/><Relationship Id="rId145" Type="http://schemas.openxmlformats.org/officeDocument/2006/relationships/image" Target="../media/image3770.png"/><Relationship Id="rId166" Type="http://schemas.openxmlformats.org/officeDocument/2006/relationships/customXml" Target="../ink/ink3915.xml"/><Relationship Id="rId187" Type="http://schemas.openxmlformats.org/officeDocument/2006/relationships/image" Target="../media/image3789.png"/><Relationship Id="rId1" Type="http://schemas.openxmlformats.org/officeDocument/2006/relationships/slideLayout" Target="../slideLayouts/slideLayout7.xml"/><Relationship Id="rId28" Type="http://schemas.openxmlformats.org/officeDocument/2006/relationships/customXml" Target="../ink/ink3846.xml"/><Relationship Id="rId49" Type="http://schemas.openxmlformats.org/officeDocument/2006/relationships/image" Target="../media/image3722.png"/><Relationship Id="rId114" Type="http://schemas.openxmlformats.org/officeDocument/2006/relationships/customXml" Target="../ink/ink3889.xml"/><Relationship Id="rId60" Type="http://schemas.openxmlformats.org/officeDocument/2006/relationships/customXml" Target="../ink/ink3862.xml"/><Relationship Id="rId81" Type="http://schemas.openxmlformats.org/officeDocument/2006/relationships/image" Target="../media/image3738.png"/><Relationship Id="rId135" Type="http://schemas.openxmlformats.org/officeDocument/2006/relationships/image" Target="../media/image3765.png"/><Relationship Id="rId156" Type="http://schemas.openxmlformats.org/officeDocument/2006/relationships/customXml" Target="../ink/ink3910.xml"/><Relationship Id="rId177" Type="http://schemas.openxmlformats.org/officeDocument/2006/relationships/image" Target="../media/image3784.png"/><Relationship Id="rId18" Type="http://schemas.openxmlformats.org/officeDocument/2006/relationships/customXml" Target="../ink/ink3841.xml"/><Relationship Id="rId39" Type="http://schemas.openxmlformats.org/officeDocument/2006/relationships/image" Target="../media/image3717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0.png"/><Relationship Id="rId299" Type="http://schemas.openxmlformats.org/officeDocument/2006/relationships/image" Target="../media/image341.png"/><Relationship Id="rId21" Type="http://schemas.openxmlformats.org/officeDocument/2006/relationships/image" Target="../media/image202.png"/><Relationship Id="rId63" Type="http://schemas.openxmlformats.org/officeDocument/2006/relationships/image" Target="../media/image223.png"/><Relationship Id="rId159" Type="http://schemas.openxmlformats.org/officeDocument/2006/relationships/image" Target="../media/image271.png"/><Relationship Id="rId324" Type="http://schemas.openxmlformats.org/officeDocument/2006/relationships/customXml" Target="../ink/ink354.xml"/><Relationship Id="rId366" Type="http://schemas.openxmlformats.org/officeDocument/2006/relationships/customXml" Target="../ink/ink375.xml"/><Relationship Id="rId170" Type="http://schemas.openxmlformats.org/officeDocument/2006/relationships/customXml" Target="../ink/ink277.xml"/><Relationship Id="rId226" Type="http://schemas.openxmlformats.org/officeDocument/2006/relationships/customXml" Target="../ink/ink305.xml"/><Relationship Id="rId268" Type="http://schemas.openxmlformats.org/officeDocument/2006/relationships/customXml" Target="../ink/ink326.xml"/><Relationship Id="rId32" Type="http://schemas.openxmlformats.org/officeDocument/2006/relationships/customXml" Target="../ink/ink208.xml"/><Relationship Id="rId74" Type="http://schemas.openxmlformats.org/officeDocument/2006/relationships/customXml" Target="../ink/ink229.xml"/><Relationship Id="rId128" Type="http://schemas.openxmlformats.org/officeDocument/2006/relationships/customXml" Target="../ink/ink256.xml"/><Relationship Id="rId335" Type="http://schemas.openxmlformats.org/officeDocument/2006/relationships/image" Target="../media/image359.png"/><Relationship Id="rId377" Type="http://schemas.openxmlformats.org/officeDocument/2006/relationships/image" Target="../media/image380.png"/><Relationship Id="rId5" Type="http://schemas.openxmlformats.org/officeDocument/2006/relationships/image" Target="../media/image194.png"/><Relationship Id="rId181" Type="http://schemas.openxmlformats.org/officeDocument/2006/relationships/image" Target="../media/image282.png"/><Relationship Id="rId237" Type="http://schemas.openxmlformats.org/officeDocument/2006/relationships/image" Target="../media/image310.png"/><Relationship Id="rId279" Type="http://schemas.openxmlformats.org/officeDocument/2006/relationships/image" Target="../media/image331.png"/><Relationship Id="rId43" Type="http://schemas.openxmlformats.org/officeDocument/2006/relationships/image" Target="../media/image213.png"/><Relationship Id="rId139" Type="http://schemas.openxmlformats.org/officeDocument/2006/relationships/image" Target="../media/image261.png"/><Relationship Id="rId290" Type="http://schemas.openxmlformats.org/officeDocument/2006/relationships/customXml" Target="../ink/ink337.xml"/><Relationship Id="rId304" Type="http://schemas.openxmlformats.org/officeDocument/2006/relationships/customXml" Target="../ink/ink344.xml"/><Relationship Id="rId346" Type="http://schemas.openxmlformats.org/officeDocument/2006/relationships/customXml" Target="../ink/ink365.xml"/><Relationship Id="rId85" Type="http://schemas.openxmlformats.org/officeDocument/2006/relationships/image" Target="../media/image234.png"/><Relationship Id="rId150" Type="http://schemas.openxmlformats.org/officeDocument/2006/relationships/customXml" Target="../ink/ink267.xml"/><Relationship Id="rId192" Type="http://schemas.openxmlformats.org/officeDocument/2006/relationships/customXml" Target="../ink/ink288.xml"/><Relationship Id="rId206" Type="http://schemas.openxmlformats.org/officeDocument/2006/relationships/customXml" Target="../ink/ink295.xml"/><Relationship Id="rId248" Type="http://schemas.openxmlformats.org/officeDocument/2006/relationships/customXml" Target="../ink/ink316.xml"/><Relationship Id="rId12" Type="http://schemas.openxmlformats.org/officeDocument/2006/relationships/customXml" Target="../ink/ink198.xml"/><Relationship Id="rId108" Type="http://schemas.openxmlformats.org/officeDocument/2006/relationships/customXml" Target="../ink/ink246.xml"/><Relationship Id="rId315" Type="http://schemas.openxmlformats.org/officeDocument/2006/relationships/image" Target="../media/image349.png"/><Relationship Id="rId357" Type="http://schemas.openxmlformats.org/officeDocument/2006/relationships/image" Target="../media/image370.png"/><Relationship Id="rId54" Type="http://schemas.openxmlformats.org/officeDocument/2006/relationships/customXml" Target="../ink/ink219.xml"/><Relationship Id="rId96" Type="http://schemas.openxmlformats.org/officeDocument/2006/relationships/customXml" Target="../ink/ink240.xml"/><Relationship Id="rId161" Type="http://schemas.openxmlformats.org/officeDocument/2006/relationships/image" Target="../media/image272.png"/><Relationship Id="rId217" Type="http://schemas.openxmlformats.org/officeDocument/2006/relationships/image" Target="../media/image300.png"/><Relationship Id="rId259" Type="http://schemas.openxmlformats.org/officeDocument/2006/relationships/image" Target="../media/image321.png"/><Relationship Id="rId23" Type="http://schemas.openxmlformats.org/officeDocument/2006/relationships/image" Target="../media/image203.png"/><Relationship Id="rId119" Type="http://schemas.openxmlformats.org/officeDocument/2006/relationships/image" Target="../media/image251.png"/><Relationship Id="rId270" Type="http://schemas.openxmlformats.org/officeDocument/2006/relationships/customXml" Target="../ink/ink327.xml"/><Relationship Id="rId326" Type="http://schemas.openxmlformats.org/officeDocument/2006/relationships/customXml" Target="../ink/ink355.xml"/><Relationship Id="rId65" Type="http://schemas.openxmlformats.org/officeDocument/2006/relationships/image" Target="../media/image224.png"/><Relationship Id="rId130" Type="http://schemas.openxmlformats.org/officeDocument/2006/relationships/customXml" Target="../ink/ink257.xml"/><Relationship Id="rId368" Type="http://schemas.openxmlformats.org/officeDocument/2006/relationships/customXml" Target="../ink/ink376.xml"/><Relationship Id="rId172" Type="http://schemas.openxmlformats.org/officeDocument/2006/relationships/customXml" Target="../ink/ink278.xml"/><Relationship Id="rId228" Type="http://schemas.openxmlformats.org/officeDocument/2006/relationships/customXml" Target="../ink/ink306.xml"/><Relationship Id="rId281" Type="http://schemas.openxmlformats.org/officeDocument/2006/relationships/image" Target="../media/image332.png"/><Relationship Id="rId337" Type="http://schemas.openxmlformats.org/officeDocument/2006/relationships/image" Target="../media/image360.png"/><Relationship Id="rId34" Type="http://schemas.openxmlformats.org/officeDocument/2006/relationships/customXml" Target="../ink/ink209.xml"/><Relationship Id="rId76" Type="http://schemas.openxmlformats.org/officeDocument/2006/relationships/customXml" Target="../ink/ink230.xml"/><Relationship Id="rId141" Type="http://schemas.openxmlformats.org/officeDocument/2006/relationships/image" Target="../media/image262.png"/><Relationship Id="rId379" Type="http://schemas.openxmlformats.org/officeDocument/2006/relationships/image" Target="../media/image381.png"/><Relationship Id="rId7" Type="http://schemas.openxmlformats.org/officeDocument/2006/relationships/image" Target="../media/image195.png"/><Relationship Id="rId183" Type="http://schemas.openxmlformats.org/officeDocument/2006/relationships/image" Target="../media/image283.png"/><Relationship Id="rId239" Type="http://schemas.openxmlformats.org/officeDocument/2006/relationships/image" Target="../media/image311.png"/><Relationship Id="rId250" Type="http://schemas.openxmlformats.org/officeDocument/2006/relationships/customXml" Target="../ink/ink317.xml"/><Relationship Id="rId292" Type="http://schemas.openxmlformats.org/officeDocument/2006/relationships/customXml" Target="../ink/ink338.xml"/><Relationship Id="rId306" Type="http://schemas.openxmlformats.org/officeDocument/2006/relationships/customXml" Target="../ink/ink345.xml"/><Relationship Id="rId45" Type="http://schemas.openxmlformats.org/officeDocument/2006/relationships/image" Target="../media/image214.png"/><Relationship Id="rId87" Type="http://schemas.openxmlformats.org/officeDocument/2006/relationships/image" Target="../media/image235.png"/><Relationship Id="rId110" Type="http://schemas.openxmlformats.org/officeDocument/2006/relationships/customXml" Target="../ink/ink247.xml"/><Relationship Id="rId348" Type="http://schemas.openxmlformats.org/officeDocument/2006/relationships/customXml" Target="../ink/ink366.xml"/><Relationship Id="rId152" Type="http://schemas.openxmlformats.org/officeDocument/2006/relationships/customXml" Target="../ink/ink268.xml"/><Relationship Id="rId194" Type="http://schemas.openxmlformats.org/officeDocument/2006/relationships/customXml" Target="../ink/ink289.xml"/><Relationship Id="rId208" Type="http://schemas.openxmlformats.org/officeDocument/2006/relationships/customXml" Target="../ink/ink296.xml"/><Relationship Id="rId261" Type="http://schemas.openxmlformats.org/officeDocument/2006/relationships/image" Target="../media/image322.png"/><Relationship Id="rId14" Type="http://schemas.openxmlformats.org/officeDocument/2006/relationships/customXml" Target="../ink/ink199.xml"/><Relationship Id="rId56" Type="http://schemas.openxmlformats.org/officeDocument/2006/relationships/customXml" Target="../ink/ink220.xml"/><Relationship Id="rId317" Type="http://schemas.openxmlformats.org/officeDocument/2006/relationships/image" Target="../media/image350.png"/><Relationship Id="rId359" Type="http://schemas.openxmlformats.org/officeDocument/2006/relationships/image" Target="../media/image371.png"/><Relationship Id="rId98" Type="http://schemas.openxmlformats.org/officeDocument/2006/relationships/customXml" Target="../ink/ink241.xml"/><Relationship Id="rId121" Type="http://schemas.openxmlformats.org/officeDocument/2006/relationships/image" Target="../media/image252.png"/><Relationship Id="rId163" Type="http://schemas.openxmlformats.org/officeDocument/2006/relationships/image" Target="../media/image273.png"/><Relationship Id="rId219" Type="http://schemas.openxmlformats.org/officeDocument/2006/relationships/image" Target="../media/image301.png"/><Relationship Id="rId370" Type="http://schemas.openxmlformats.org/officeDocument/2006/relationships/customXml" Target="../ink/ink377.xml"/><Relationship Id="rId230" Type="http://schemas.openxmlformats.org/officeDocument/2006/relationships/customXml" Target="../ink/ink307.xml"/><Relationship Id="rId25" Type="http://schemas.openxmlformats.org/officeDocument/2006/relationships/image" Target="../media/image204.png"/><Relationship Id="rId67" Type="http://schemas.openxmlformats.org/officeDocument/2006/relationships/image" Target="../media/image225.png"/><Relationship Id="rId272" Type="http://schemas.openxmlformats.org/officeDocument/2006/relationships/customXml" Target="../ink/ink328.xml"/><Relationship Id="rId328" Type="http://schemas.openxmlformats.org/officeDocument/2006/relationships/customXml" Target="../ink/ink356.xml"/><Relationship Id="rId132" Type="http://schemas.openxmlformats.org/officeDocument/2006/relationships/customXml" Target="../ink/ink258.xml"/><Relationship Id="rId174" Type="http://schemas.openxmlformats.org/officeDocument/2006/relationships/customXml" Target="../ink/ink279.xml"/><Relationship Id="rId381" Type="http://schemas.openxmlformats.org/officeDocument/2006/relationships/image" Target="../media/image382.png"/><Relationship Id="rId241" Type="http://schemas.openxmlformats.org/officeDocument/2006/relationships/image" Target="../media/image312.png"/><Relationship Id="rId36" Type="http://schemas.openxmlformats.org/officeDocument/2006/relationships/customXml" Target="../ink/ink210.xml"/><Relationship Id="rId283" Type="http://schemas.openxmlformats.org/officeDocument/2006/relationships/image" Target="../media/image333.png"/><Relationship Id="rId339" Type="http://schemas.openxmlformats.org/officeDocument/2006/relationships/image" Target="../media/image361.png"/><Relationship Id="rId78" Type="http://schemas.openxmlformats.org/officeDocument/2006/relationships/customXml" Target="../ink/ink231.xml"/><Relationship Id="rId101" Type="http://schemas.openxmlformats.org/officeDocument/2006/relationships/image" Target="../media/image242.png"/><Relationship Id="rId143" Type="http://schemas.openxmlformats.org/officeDocument/2006/relationships/image" Target="../media/image263.png"/><Relationship Id="rId185" Type="http://schemas.openxmlformats.org/officeDocument/2006/relationships/image" Target="../media/image284.png"/><Relationship Id="rId350" Type="http://schemas.openxmlformats.org/officeDocument/2006/relationships/customXml" Target="../ink/ink367.xml"/><Relationship Id="rId9" Type="http://schemas.openxmlformats.org/officeDocument/2006/relationships/image" Target="../media/image196.png"/><Relationship Id="rId210" Type="http://schemas.openxmlformats.org/officeDocument/2006/relationships/customXml" Target="../ink/ink297.xml"/><Relationship Id="rId252" Type="http://schemas.openxmlformats.org/officeDocument/2006/relationships/customXml" Target="../ink/ink318.xml"/><Relationship Id="rId294" Type="http://schemas.openxmlformats.org/officeDocument/2006/relationships/customXml" Target="../ink/ink339.xml"/><Relationship Id="rId308" Type="http://schemas.openxmlformats.org/officeDocument/2006/relationships/customXml" Target="../ink/ink346.xml"/><Relationship Id="rId47" Type="http://schemas.openxmlformats.org/officeDocument/2006/relationships/image" Target="../media/image215.png"/><Relationship Id="rId68" Type="http://schemas.openxmlformats.org/officeDocument/2006/relationships/customXml" Target="../ink/ink226.xml"/><Relationship Id="rId89" Type="http://schemas.openxmlformats.org/officeDocument/2006/relationships/image" Target="../media/image236.png"/><Relationship Id="rId112" Type="http://schemas.openxmlformats.org/officeDocument/2006/relationships/customXml" Target="../ink/ink248.xml"/><Relationship Id="rId133" Type="http://schemas.openxmlformats.org/officeDocument/2006/relationships/image" Target="../media/image258.png"/><Relationship Id="rId154" Type="http://schemas.openxmlformats.org/officeDocument/2006/relationships/customXml" Target="../ink/ink269.xml"/><Relationship Id="rId175" Type="http://schemas.openxmlformats.org/officeDocument/2006/relationships/image" Target="../media/image279.png"/><Relationship Id="rId340" Type="http://schemas.openxmlformats.org/officeDocument/2006/relationships/customXml" Target="../ink/ink362.xml"/><Relationship Id="rId361" Type="http://schemas.openxmlformats.org/officeDocument/2006/relationships/image" Target="../media/image372.png"/><Relationship Id="rId196" Type="http://schemas.openxmlformats.org/officeDocument/2006/relationships/customXml" Target="../ink/ink290.xml"/><Relationship Id="rId200" Type="http://schemas.openxmlformats.org/officeDocument/2006/relationships/customXml" Target="../ink/ink292.xml"/><Relationship Id="rId382" Type="http://schemas.openxmlformats.org/officeDocument/2006/relationships/customXml" Target="../ink/ink383.xml"/><Relationship Id="rId16" Type="http://schemas.openxmlformats.org/officeDocument/2006/relationships/customXml" Target="../ink/ink200.xml"/><Relationship Id="rId221" Type="http://schemas.openxmlformats.org/officeDocument/2006/relationships/image" Target="../media/image302.png"/><Relationship Id="rId242" Type="http://schemas.openxmlformats.org/officeDocument/2006/relationships/customXml" Target="../ink/ink313.xml"/><Relationship Id="rId263" Type="http://schemas.openxmlformats.org/officeDocument/2006/relationships/image" Target="../media/image323.png"/><Relationship Id="rId284" Type="http://schemas.openxmlformats.org/officeDocument/2006/relationships/customXml" Target="../ink/ink334.xml"/><Relationship Id="rId319" Type="http://schemas.openxmlformats.org/officeDocument/2006/relationships/image" Target="../media/image351.png"/><Relationship Id="rId37" Type="http://schemas.openxmlformats.org/officeDocument/2006/relationships/image" Target="../media/image210.png"/><Relationship Id="rId58" Type="http://schemas.openxmlformats.org/officeDocument/2006/relationships/customXml" Target="../ink/ink221.xml"/><Relationship Id="rId79" Type="http://schemas.openxmlformats.org/officeDocument/2006/relationships/image" Target="../media/image231.png"/><Relationship Id="rId102" Type="http://schemas.openxmlformats.org/officeDocument/2006/relationships/customXml" Target="../ink/ink243.xml"/><Relationship Id="rId123" Type="http://schemas.openxmlformats.org/officeDocument/2006/relationships/image" Target="../media/image253.png"/><Relationship Id="rId144" Type="http://schemas.openxmlformats.org/officeDocument/2006/relationships/customXml" Target="../ink/ink264.xml"/><Relationship Id="rId330" Type="http://schemas.openxmlformats.org/officeDocument/2006/relationships/customXml" Target="../ink/ink357.xml"/><Relationship Id="rId90" Type="http://schemas.openxmlformats.org/officeDocument/2006/relationships/customXml" Target="../ink/ink237.xml"/><Relationship Id="rId165" Type="http://schemas.openxmlformats.org/officeDocument/2006/relationships/image" Target="../media/image274.png"/><Relationship Id="rId186" Type="http://schemas.openxmlformats.org/officeDocument/2006/relationships/customXml" Target="../ink/ink285.xml"/><Relationship Id="rId351" Type="http://schemas.openxmlformats.org/officeDocument/2006/relationships/image" Target="../media/image367.png"/><Relationship Id="rId372" Type="http://schemas.openxmlformats.org/officeDocument/2006/relationships/customXml" Target="../ink/ink378.xml"/><Relationship Id="rId211" Type="http://schemas.openxmlformats.org/officeDocument/2006/relationships/image" Target="../media/image297.png"/><Relationship Id="rId232" Type="http://schemas.openxmlformats.org/officeDocument/2006/relationships/customXml" Target="../ink/ink308.xml"/><Relationship Id="rId253" Type="http://schemas.openxmlformats.org/officeDocument/2006/relationships/image" Target="../media/image318.png"/><Relationship Id="rId274" Type="http://schemas.openxmlformats.org/officeDocument/2006/relationships/customXml" Target="../ink/ink329.xml"/><Relationship Id="rId295" Type="http://schemas.openxmlformats.org/officeDocument/2006/relationships/image" Target="../media/image339.png"/><Relationship Id="rId309" Type="http://schemas.openxmlformats.org/officeDocument/2006/relationships/image" Target="../media/image346.png"/><Relationship Id="rId27" Type="http://schemas.openxmlformats.org/officeDocument/2006/relationships/image" Target="../media/image205.png"/><Relationship Id="rId48" Type="http://schemas.openxmlformats.org/officeDocument/2006/relationships/customXml" Target="../ink/ink216.xml"/><Relationship Id="rId69" Type="http://schemas.openxmlformats.org/officeDocument/2006/relationships/image" Target="../media/image226.png"/><Relationship Id="rId113" Type="http://schemas.openxmlformats.org/officeDocument/2006/relationships/image" Target="../media/image248.png"/><Relationship Id="rId134" Type="http://schemas.openxmlformats.org/officeDocument/2006/relationships/customXml" Target="../ink/ink259.xml"/><Relationship Id="rId320" Type="http://schemas.openxmlformats.org/officeDocument/2006/relationships/customXml" Target="../ink/ink352.xml"/><Relationship Id="rId80" Type="http://schemas.openxmlformats.org/officeDocument/2006/relationships/customXml" Target="../ink/ink232.xml"/><Relationship Id="rId155" Type="http://schemas.openxmlformats.org/officeDocument/2006/relationships/image" Target="../media/image269.png"/><Relationship Id="rId176" Type="http://schemas.openxmlformats.org/officeDocument/2006/relationships/customXml" Target="../ink/ink280.xml"/><Relationship Id="rId197" Type="http://schemas.openxmlformats.org/officeDocument/2006/relationships/image" Target="../media/image290.png"/><Relationship Id="rId341" Type="http://schemas.openxmlformats.org/officeDocument/2006/relationships/image" Target="../media/image362.png"/><Relationship Id="rId362" Type="http://schemas.openxmlformats.org/officeDocument/2006/relationships/customXml" Target="../ink/ink373.xml"/><Relationship Id="rId383" Type="http://schemas.openxmlformats.org/officeDocument/2006/relationships/image" Target="../media/image383.png"/><Relationship Id="rId201" Type="http://schemas.openxmlformats.org/officeDocument/2006/relationships/image" Target="../media/image292.png"/><Relationship Id="rId222" Type="http://schemas.openxmlformats.org/officeDocument/2006/relationships/customXml" Target="../ink/ink303.xml"/><Relationship Id="rId243" Type="http://schemas.openxmlformats.org/officeDocument/2006/relationships/image" Target="../media/image313.png"/><Relationship Id="rId264" Type="http://schemas.openxmlformats.org/officeDocument/2006/relationships/customXml" Target="../ink/ink324.xml"/><Relationship Id="rId285" Type="http://schemas.openxmlformats.org/officeDocument/2006/relationships/image" Target="../media/image334.png"/><Relationship Id="rId17" Type="http://schemas.openxmlformats.org/officeDocument/2006/relationships/image" Target="../media/image200.png"/><Relationship Id="rId38" Type="http://schemas.openxmlformats.org/officeDocument/2006/relationships/customXml" Target="../ink/ink211.xml"/><Relationship Id="rId59" Type="http://schemas.openxmlformats.org/officeDocument/2006/relationships/image" Target="../media/image221.png"/><Relationship Id="rId103" Type="http://schemas.openxmlformats.org/officeDocument/2006/relationships/image" Target="../media/image243.png"/><Relationship Id="rId124" Type="http://schemas.openxmlformats.org/officeDocument/2006/relationships/customXml" Target="../ink/ink254.xml"/><Relationship Id="rId310" Type="http://schemas.openxmlformats.org/officeDocument/2006/relationships/customXml" Target="../ink/ink347.xml"/><Relationship Id="rId70" Type="http://schemas.openxmlformats.org/officeDocument/2006/relationships/customXml" Target="../ink/ink227.xml"/><Relationship Id="rId91" Type="http://schemas.openxmlformats.org/officeDocument/2006/relationships/image" Target="../media/image237.png"/><Relationship Id="rId145" Type="http://schemas.openxmlformats.org/officeDocument/2006/relationships/image" Target="../media/image264.png"/><Relationship Id="rId166" Type="http://schemas.openxmlformats.org/officeDocument/2006/relationships/customXml" Target="../ink/ink275.xml"/><Relationship Id="rId187" Type="http://schemas.openxmlformats.org/officeDocument/2006/relationships/image" Target="../media/image285.png"/><Relationship Id="rId331" Type="http://schemas.openxmlformats.org/officeDocument/2006/relationships/image" Target="../media/image357.png"/><Relationship Id="rId352" Type="http://schemas.openxmlformats.org/officeDocument/2006/relationships/customXml" Target="../ink/ink368.xml"/><Relationship Id="rId373" Type="http://schemas.openxmlformats.org/officeDocument/2006/relationships/image" Target="../media/image37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98.xml"/><Relationship Id="rId233" Type="http://schemas.openxmlformats.org/officeDocument/2006/relationships/image" Target="../media/image308.png"/><Relationship Id="rId254" Type="http://schemas.openxmlformats.org/officeDocument/2006/relationships/customXml" Target="../ink/ink319.xml"/><Relationship Id="rId28" Type="http://schemas.openxmlformats.org/officeDocument/2006/relationships/customXml" Target="../ink/ink206.xml"/><Relationship Id="rId49" Type="http://schemas.openxmlformats.org/officeDocument/2006/relationships/image" Target="../media/image216.png"/><Relationship Id="rId114" Type="http://schemas.openxmlformats.org/officeDocument/2006/relationships/customXml" Target="../ink/ink249.xml"/><Relationship Id="rId275" Type="http://schemas.openxmlformats.org/officeDocument/2006/relationships/image" Target="../media/image329.png"/><Relationship Id="rId296" Type="http://schemas.openxmlformats.org/officeDocument/2006/relationships/customXml" Target="../ink/ink340.xml"/><Relationship Id="rId300" Type="http://schemas.openxmlformats.org/officeDocument/2006/relationships/customXml" Target="../ink/ink342.xml"/><Relationship Id="rId60" Type="http://schemas.openxmlformats.org/officeDocument/2006/relationships/customXml" Target="../ink/ink222.xml"/><Relationship Id="rId81" Type="http://schemas.openxmlformats.org/officeDocument/2006/relationships/image" Target="../media/image232.png"/><Relationship Id="rId135" Type="http://schemas.openxmlformats.org/officeDocument/2006/relationships/image" Target="../media/image259.png"/><Relationship Id="rId156" Type="http://schemas.openxmlformats.org/officeDocument/2006/relationships/customXml" Target="../ink/ink270.xml"/><Relationship Id="rId177" Type="http://schemas.openxmlformats.org/officeDocument/2006/relationships/image" Target="../media/image280.png"/><Relationship Id="rId198" Type="http://schemas.openxmlformats.org/officeDocument/2006/relationships/customXml" Target="../ink/ink291.xml"/><Relationship Id="rId321" Type="http://schemas.openxmlformats.org/officeDocument/2006/relationships/image" Target="../media/image352.png"/><Relationship Id="rId342" Type="http://schemas.openxmlformats.org/officeDocument/2006/relationships/customXml" Target="../ink/ink363.xml"/><Relationship Id="rId363" Type="http://schemas.openxmlformats.org/officeDocument/2006/relationships/image" Target="../media/image373.png"/><Relationship Id="rId384" Type="http://schemas.openxmlformats.org/officeDocument/2006/relationships/customXml" Target="../ink/ink384.xml"/><Relationship Id="rId202" Type="http://schemas.openxmlformats.org/officeDocument/2006/relationships/customXml" Target="../ink/ink293.xml"/><Relationship Id="rId223" Type="http://schemas.openxmlformats.org/officeDocument/2006/relationships/image" Target="../media/image303.png"/><Relationship Id="rId244" Type="http://schemas.openxmlformats.org/officeDocument/2006/relationships/customXml" Target="../ink/ink314.xml"/><Relationship Id="rId18" Type="http://schemas.openxmlformats.org/officeDocument/2006/relationships/customXml" Target="../ink/ink201.xml"/><Relationship Id="rId39" Type="http://schemas.openxmlformats.org/officeDocument/2006/relationships/image" Target="../media/image211.png"/><Relationship Id="rId265" Type="http://schemas.openxmlformats.org/officeDocument/2006/relationships/image" Target="../media/image324.png"/><Relationship Id="rId286" Type="http://schemas.openxmlformats.org/officeDocument/2006/relationships/customXml" Target="../ink/ink335.xml"/><Relationship Id="rId50" Type="http://schemas.openxmlformats.org/officeDocument/2006/relationships/customXml" Target="../ink/ink217.xml"/><Relationship Id="rId104" Type="http://schemas.openxmlformats.org/officeDocument/2006/relationships/customXml" Target="../ink/ink244.xml"/><Relationship Id="rId125" Type="http://schemas.openxmlformats.org/officeDocument/2006/relationships/image" Target="../media/image254.png"/><Relationship Id="rId146" Type="http://schemas.openxmlformats.org/officeDocument/2006/relationships/customXml" Target="../ink/ink265.xml"/><Relationship Id="rId167" Type="http://schemas.openxmlformats.org/officeDocument/2006/relationships/image" Target="../media/image275.png"/><Relationship Id="rId188" Type="http://schemas.openxmlformats.org/officeDocument/2006/relationships/customXml" Target="../ink/ink286.xml"/><Relationship Id="rId311" Type="http://schemas.openxmlformats.org/officeDocument/2006/relationships/image" Target="../media/image347.png"/><Relationship Id="rId332" Type="http://schemas.openxmlformats.org/officeDocument/2006/relationships/customXml" Target="../ink/ink358.xml"/><Relationship Id="rId353" Type="http://schemas.openxmlformats.org/officeDocument/2006/relationships/image" Target="../media/image368.png"/><Relationship Id="rId374" Type="http://schemas.openxmlformats.org/officeDocument/2006/relationships/customXml" Target="../ink/ink379.xml"/><Relationship Id="rId71" Type="http://schemas.openxmlformats.org/officeDocument/2006/relationships/image" Target="../media/image227.png"/><Relationship Id="rId92" Type="http://schemas.openxmlformats.org/officeDocument/2006/relationships/customXml" Target="../ink/ink238.xml"/><Relationship Id="rId213" Type="http://schemas.openxmlformats.org/officeDocument/2006/relationships/image" Target="../media/image298.png"/><Relationship Id="rId234" Type="http://schemas.openxmlformats.org/officeDocument/2006/relationships/customXml" Target="../ink/ink309.xml"/><Relationship Id="rId2" Type="http://schemas.openxmlformats.org/officeDocument/2006/relationships/customXml" Target="../ink/ink193.xml"/><Relationship Id="rId29" Type="http://schemas.openxmlformats.org/officeDocument/2006/relationships/image" Target="../media/image206.png"/><Relationship Id="rId255" Type="http://schemas.openxmlformats.org/officeDocument/2006/relationships/image" Target="../media/image319.png"/><Relationship Id="rId276" Type="http://schemas.openxmlformats.org/officeDocument/2006/relationships/customXml" Target="../ink/ink330.xml"/><Relationship Id="rId297" Type="http://schemas.openxmlformats.org/officeDocument/2006/relationships/image" Target="../media/image340.png"/><Relationship Id="rId40" Type="http://schemas.openxmlformats.org/officeDocument/2006/relationships/customXml" Target="../ink/ink212.xml"/><Relationship Id="rId115" Type="http://schemas.openxmlformats.org/officeDocument/2006/relationships/image" Target="../media/image249.png"/><Relationship Id="rId136" Type="http://schemas.openxmlformats.org/officeDocument/2006/relationships/customXml" Target="../ink/ink260.xml"/><Relationship Id="rId157" Type="http://schemas.openxmlformats.org/officeDocument/2006/relationships/image" Target="../media/image270.png"/><Relationship Id="rId178" Type="http://schemas.openxmlformats.org/officeDocument/2006/relationships/customXml" Target="../ink/ink281.xml"/><Relationship Id="rId301" Type="http://schemas.openxmlformats.org/officeDocument/2006/relationships/image" Target="../media/image342.png"/><Relationship Id="rId322" Type="http://schemas.openxmlformats.org/officeDocument/2006/relationships/customXml" Target="../ink/ink353.xml"/><Relationship Id="rId343" Type="http://schemas.openxmlformats.org/officeDocument/2006/relationships/image" Target="../media/image363.png"/><Relationship Id="rId364" Type="http://schemas.openxmlformats.org/officeDocument/2006/relationships/customXml" Target="../ink/ink374.xml"/><Relationship Id="rId61" Type="http://schemas.openxmlformats.org/officeDocument/2006/relationships/image" Target="../media/image222.png"/><Relationship Id="rId82" Type="http://schemas.openxmlformats.org/officeDocument/2006/relationships/customXml" Target="../ink/ink233.xml"/><Relationship Id="rId199" Type="http://schemas.openxmlformats.org/officeDocument/2006/relationships/image" Target="../media/image291.png"/><Relationship Id="rId203" Type="http://schemas.openxmlformats.org/officeDocument/2006/relationships/image" Target="../media/image293.png"/><Relationship Id="rId385" Type="http://schemas.openxmlformats.org/officeDocument/2006/relationships/image" Target="../media/image384.png"/><Relationship Id="rId19" Type="http://schemas.openxmlformats.org/officeDocument/2006/relationships/image" Target="../media/image201.png"/><Relationship Id="rId224" Type="http://schemas.openxmlformats.org/officeDocument/2006/relationships/customXml" Target="../ink/ink304.xml"/><Relationship Id="rId245" Type="http://schemas.openxmlformats.org/officeDocument/2006/relationships/image" Target="../media/image314.png"/><Relationship Id="rId266" Type="http://schemas.openxmlformats.org/officeDocument/2006/relationships/customXml" Target="../ink/ink325.xml"/><Relationship Id="rId287" Type="http://schemas.openxmlformats.org/officeDocument/2006/relationships/image" Target="../media/image335.png"/><Relationship Id="rId30" Type="http://schemas.openxmlformats.org/officeDocument/2006/relationships/customXml" Target="../ink/ink207.xml"/><Relationship Id="rId105" Type="http://schemas.openxmlformats.org/officeDocument/2006/relationships/image" Target="../media/image244.png"/><Relationship Id="rId126" Type="http://schemas.openxmlformats.org/officeDocument/2006/relationships/customXml" Target="../ink/ink255.xml"/><Relationship Id="rId147" Type="http://schemas.openxmlformats.org/officeDocument/2006/relationships/image" Target="../media/image265.png"/><Relationship Id="rId168" Type="http://schemas.openxmlformats.org/officeDocument/2006/relationships/customXml" Target="../ink/ink276.xml"/><Relationship Id="rId312" Type="http://schemas.openxmlformats.org/officeDocument/2006/relationships/customXml" Target="../ink/ink348.xml"/><Relationship Id="rId333" Type="http://schemas.openxmlformats.org/officeDocument/2006/relationships/image" Target="../media/image358.png"/><Relationship Id="rId354" Type="http://schemas.openxmlformats.org/officeDocument/2006/relationships/customXml" Target="../ink/ink369.xml"/><Relationship Id="rId51" Type="http://schemas.openxmlformats.org/officeDocument/2006/relationships/image" Target="../media/image217.png"/><Relationship Id="rId72" Type="http://schemas.openxmlformats.org/officeDocument/2006/relationships/customXml" Target="../ink/ink228.xml"/><Relationship Id="rId93" Type="http://schemas.openxmlformats.org/officeDocument/2006/relationships/image" Target="../media/image238.png"/><Relationship Id="rId189" Type="http://schemas.openxmlformats.org/officeDocument/2006/relationships/image" Target="../media/image286.png"/><Relationship Id="rId375" Type="http://schemas.openxmlformats.org/officeDocument/2006/relationships/image" Target="../media/image379.png"/><Relationship Id="rId3" Type="http://schemas.openxmlformats.org/officeDocument/2006/relationships/image" Target="../media/image193.png"/><Relationship Id="rId214" Type="http://schemas.openxmlformats.org/officeDocument/2006/relationships/customXml" Target="../ink/ink299.xml"/><Relationship Id="rId235" Type="http://schemas.openxmlformats.org/officeDocument/2006/relationships/image" Target="../media/image309.png"/><Relationship Id="rId256" Type="http://schemas.openxmlformats.org/officeDocument/2006/relationships/customXml" Target="../ink/ink320.xml"/><Relationship Id="rId277" Type="http://schemas.openxmlformats.org/officeDocument/2006/relationships/image" Target="../media/image330.png"/><Relationship Id="rId298" Type="http://schemas.openxmlformats.org/officeDocument/2006/relationships/customXml" Target="../ink/ink341.xml"/><Relationship Id="rId116" Type="http://schemas.openxmlformats.org/officeDocument/2006/relationships/customXml" Target="../ink/ink250.xml"/><Relationship Id="rId137" Type="http://schemas.openxmlformats.org/officeDocument/2006/relationships/image" Target="../media/image260.png"/><Relationship Id="rId158" Type="http://schemas.openxmlformats.org/officeDocument/2006/relationships/customXml" Target="../ink/ink271.xml"/><Relationship Id="rId302" Type="http://schemas.openxmlformats.org/officeDocument/2006/relationships/customXml" Target="../ink/ink343.xml"/><Relationship Id="rId323" Type="http://schemas.openxmlformats.org/officeDocument/2006/relationships/image" Target="../media/image353.png"/><Relationship Id="rId344" Type="http://schemas.openxmlformats.org/officeDocument/2006/relationships/customXml" Target="../ink/ink364.xml"/><Relationship Id="rId20" Type="http://schemas.openxmlformats.org/officeDocument/2006/relationships/customXml" Target="../ink/ink202.xml"/><Relationship Id="rId41" Type="http://schemas.openxmlformats.org/officeDocument/2006/relationships/image" Target="../media/image212.png"/><Relationship Id="rId62" Type="http://schemas.openxmlformats.org/officeDocument/2006/relationships/customXml" Target="../ink/ink223.xml"/><Relationship Id="rId83" Type="http://schemas.openxmlformats.org/officeDocument/2006/relationships/image" Target="../media/image233.png"/><Relationship Id="rId179" Type="http://schemas.openxmlformats.org/officeDocument/2006/relationships/image" Target="../media/image281.png"/><Relationship Id="rId365" Type="http://schemas.openxmlformats.org/officeDocument/2006/relationships/image" Target="../media/image374.png"/><Relationship Id="rId190" Type="http://schemas.openxmlformats.org/officeDocument/2006/relationships/customXml" Target="../ink/ink287.xml"/><Relationship Id="rId204" Type="http://schemas.openxmlformats.org/officeDocument/2006/relationships/customXml" Target="../ink/ink294.xml"/><Relationship Id="rId225" Type="http://schemas.openxmlformats.org/officeDocument/2006/relationships/image" Target="../media/image304.png"/><Relationship Id="rId246" Type="http://schemas.openxmlformats.org/officeDocument/2006/relationships/customXml" Target="../ink/ink315.xml"/><Relationship Id="rId267" Type="http://schemas.openxmlformats.org/officeDocument/2006/relationships/image" Target="../media/image325.png"/><Relationship Id="rId288" Type="http://schemas.openxmlformats.org/officeDocument/2006/relationships/customXml" Target="../ink/ink336.xml"/><Relationship Id="rId106" Type="http://schemas.openxmlformats.org/officeDocument/2006/relationships/customXml" Target="../ink/ink245.xml"/><Relationship Id="rId127" Type="http://schemas.openxmlformats.org/officeDocument/2006/relationships/image" Target="../media/image255.png"/><Relationship Id="rId313" Type="http://schemas.openxmlformats.org/officeDocument/2006/relationships/image" Target="../media/image348.png"/><Relationship Id="rId10" Type="http://schemas.openxmlformats.org/officeDocument/2006/relationships/customXml" Target="../ink/ink197.xml"/><Relationship Id="rId31" Type="http://schemas.openxmlformats.org/officeDocument/2006/relationships/image" Target="../media/image207.png"/><Relationship Id="rId52" Type="http://schemas.openxmlformats.org/officeDocument/2006/relationships/customXml" Target="../ink/ink218.xml"/><Relationship Id="rId73" Type="http://schemas.openxmlformats.org/officeDocument/2006/relationships/image" Target="../media/image228.png"/><Relationship Id="rId94" Type="http://schemas.openxmlformats.org/officeDocument/2006/relationships/customXml" Target="../ink/ink239.xml"/><Relationship Id="rId148" Type="http://schemas.openxmlformats.org/officeDocument/2006/relationships/customXml" Target="../ink/ink266.xml"/><Relationship Id="rId169" Type="http://schemas.openxmlformats.org/officeDocument/2006/relationships/image" Target="../media/image276.png"/><Relationship Id="rId334" Type="http://schemas.openxmlformats.org/officeDocument/2006/relationships/customXml" Target="../ink/ink359.xml"/><Relationship Id="rId355" Type="http://schemas.openxmlformats.org/officeDocument/2006/relationships/image" Target="../media/image369.png"/><Relationship Id="rId376" Type="http://schemas.openxmlformats.org/officeDocument/2006/relationships/customXml" Target="../ink/ink380.xml"/><Relationship Id="rId4" Type="http://schemas.openxmlformats.org/officeDocument/2006/relationships/customXml" Target="../ink/ink194.xml"/><Relationship Id="rId180" Type="http://schemas.openxmlformats.org/officeDocument/2006/relationships/customXml" Target="../ink/ink282.xml"/><Relationship Id="rId215" Type="http://schemas.openxmlformats.org/officeDocument/2006/relationships/image" Target="../media/image299.png"/><Relationship Id="rId236" Type="http://schemas.openxmlformats.org/officeDocument/2006/relationships/customXml" Target="../ink/ink310.xml"/><Relationship Id="rId257" Type="http://schemas.openxmlformats.org/officeDocument/2006/relationships/image" Target="../media/image320.png"/><Relationship Id="rId278" Type="http://schemas.openxmlformats.org/officeDocument/2006/relationships/customXml" Target="../ink/ink331.xml"/><Relationship Id="rId303" Type="http://schemas.openxmlformats.org/officeDocument/2006/relationships/image" Target="../media/image343.png"/><Relationship Id="rId42" Type="http://schemas.openxmlformats.org/officeDocument/2006/relationships/customXml" Target="../ink/ink213.xml"/><Relationship Id="rId84" Type="http://schemas.openxmlformats.org/officeDocument/2006/relationships/customXml" Target="../ink/ink234.xml"/><Relationship Id="rId138" Type="http://schemas.openxmlformats.org/officeDocument/2006/relationships/customXml" Target="../ink/ink261.xml"/><Relationship Id="rId345" Type="http://schemas.openxmlformats.org/officeDocument/2006/relationships/image" Target="../media/image364.png"/><Relationship Id="rId191" Type="http://schemas.openxmlformats.org/officeDocument/2006/relationships/image" Target="../media/image287.png"/><Relationship Id="rId205" Type="http://schemas.openxmlformats.org/officeDocument/2006/relationships/image" Target="../media/image294.png"/><Relationship Id="rId247" Type="http://schemas.openxmlformats.org/officeDocument/2006/relationships/image" Target="../media/image315.png"/><Relationship Id="rId107" Type="http://schemas.openxmlformats.org/officeDocument/2006/relationships/image" Target="../media/image245.png"/><Relationship Id="rId289" Type="http://schemas.openxmlformats.org/officeDocument/2006/relationships/image" Target="../media/image336.png"/><Relationship Id="rId11" Type="http://schemas.openxmlformats.org/officeDocument/2006/relationships/image" Target="../media/image197.png"/><Relationship Id="rId53" Type="http://schemas.openxmlformats.org/officeDocument/2006/relationships/image" Target="../media/image218.png"/><Relationship Id="rId149" Type="http://schemas.openxmlformats.org/officeDocument/2006/relationships/image" Target="../media/image266.png"/><Relationship Id="rId314" Type="http://schemas.openxmlformats.org/officeDocument/2006/relationships/customXml" Target="../ink/ink349.xml"/><Relationship Id="rId356" Type="http://schemas.openxmlformats.org/officeDocument/2006/relationships/customXml" Target="../ink/ink370.xml"/><Relationship Id="rId95" Type="http://schemas.openxmlformats.org/officeDocument/2006/relationships/image" Target="../media/image239.png"/><Relationship Id="rId160" Type="http://schemas.openxmlformats.org/officeDocument/2006/relationships/customXml" Target="../ink/ink272.xml"/><Relationship Id="rId216" Type="http://schemas.openxmlformats.org/officeDocument/2006/relationships/customXml" Target="../ink/ink300.xml"/><Relationship Id="rId258" Type="http://schemas.openxmlformats.org/officeDocument/2006/relationships/customXml" Target="../ink/ink321.xml"/><Relationship Id="rId22" Type="http://schemas.openxmlformats.org/officeDocument/2006/relationships/customXml" Target="../ink/ink203.xml"/><Relationship Id="rId64" Type="http://schemas.openxmlformats.org/officeDocument/2006/relationships/customXml" Target="../ink/ink224.xml"/><Relationship Id="rId118" Type="http://schemas.openxmlformats.org/officeDocument/2006/relationships/customXml" Target="../ink/ink251.xml"/><Relationship Id="rId325" Type="http://schemas.openxmlformats.org/officeDocument/2006/relationships/image" Target="../media/image354.png"/><Relationship Id="rId367" Type="http://schemas.openxmlformats.org/officeDocument/2006/relationships/image" Target="../media/image375.png"/><Relationship Id="rId171" Type="http://schemas.openxmlformats.org/officeDocument/2006/relationships/image" Target="../media/image277.png"/><Relationship Id="rId227" Type="http://schemas.openxmlformats.org/officeDocument/2006/relationships/image" Target="../media/image305.png"/><Relationship Id="rId269" Type="http://schemas.openxmlformats.org/officeDocument/2006/relationships/image" Target="../media/image326.png"/><Relationship Id="rId33" Type="http://schemas.openxmlformats.org/officeDocument/2006/relationships/image" Target="../media/image208.png"/><Relationship Id="rId129" Type="http://schemas.openxmlformats.org/officeDocument/2006/relationships/image" Target="../media/image256.png"/><Relationship Id="rId280" Type="http://schemas.openxmlformats.org/officeDocument/2006/relationships/customXml" Target="../ink/ink332.xml"/><Relationship Id="rId336" Type="http://schemas.openxmlformats.org/officeDocument/2006/relationships/customXml" Target="../ink/ink360.xml"/><Relationship Id="rId75" Type="http://schemas.openxmlformats.org/officeDocument/2006/relationships/image" Target="../media/image229.png"/><Relationship Id="rId140" Type="http://schemas.openxmlformats.org/officeDocument/2006/relationships/customXml" Target="../ink/ink262.xml"/><Relationship Id="rId182" Type="http://schemas.openxmlformats.org/officeDocument/2006/relationships/customXml" Target="../ink/ink283.xml"/><Relationship Id="rId378" Type="http://schemas.openxmlformats.org/officeDocument/2006/relationships/customXml" Target="../ink/ink381.xml"/><Relationship Id="rId6" Type="http://schemas.openxmlformats.org/officeDocument/2006/relationships/customXml" Target="../ink/ink195.xml"/><Relationship Id="rId238" Type="http://schemas.openxmlformats.org/officeDocument/2006/relationships/customXml" Target="../ink/ink311.xml"/><Relationship Id="rId291" Type="http://schemas.openxmlformats.org/officeDocument/2006/relationships/image" Target="../media/image337.png"/><Relationship Id="rId305" Type="http://schemas.openxmlformats.org/officeDocument/2006/relationships/image" Target="../media/image344.png"/><Relationship Id="rId347" Type="http://schemas.openxmlformats.org/officeDocument/2006/relationships/image" Target="../media/image365.png"/><Relationship Id="rId44" Type="http://schemas.openxmlformats.org/officeDocument/2006/relationships/customXml" Target="../ink/ink214.xml"/><Relationship Id="rId86" Type="http://schemas.openxmlformats.org/officeDocument/2006/relationships/customXml" Target="../ink/ink235.xml"/><Relationship Id="rId151" Type="http://schemas.openxmlformats.org/officeDocument/2006/relationships/image" Target="../media/image267.png"/><Relationship Id="rId193" Type="http://schemas.openxmlformats.org/officeDocument/2006/relationships/image" Target="../media/image288.png"/><Relationship Id="rId207" Type="http://schemas.openxmlformats.org/officeDocument/2006/relationships/image" Target="../media/image295.png"/><Relationship Id="rId249" Type="http://schemas.openxmlformats.org/officeDocument/2006/relationships/image" Target="../media/image316.png"/><Relationship Id="rId13" Type="http://schemas.openxmlformats.org/officeDocument/2006/relationships/image" Target="../media/image198.png"/><Relationship Id="rId109" Type="http://schemas.openxmlformats.org/officeDocument/2006/relationships/image" Target="../media/image246.png"/><Relationship Id="rId260" Type="http://schemas.openxmlformats.org/officeDocument/2006/relationships/customXml" Target="../ink/ink322.xml"/><Relationship Id="rId316" Type="http://schemas.openxmlformats.org/officeDocument/2006/relationships/customXml" Target="../ink/ink350.xml"/><Relationship Id="rId55" Type="http://schemas.openxmlformats.org/officeDocument/2006/relationships/image" Target="../media/image219.png"/><Relationship Id="rId97" Type="http://schemas.openxmlformats.org/officeDocument/2006/relationships/image" Target="../media/image240.png"/><Relationship Id="rId120" Type="http://schemas.openxmlformats.org/officeDocument/2006/relationships/customXml" Target="../ink/ink252.xml"/><Relationship Id="rId358" Type="http://schemas.openxmlformats.org/officeDocument/2006/relationships/customXml" Target="../ink/ink371.xml"/><Relationship Id="rId162" Type="http://schemas.openxmlformats.org/officeDocument/2006/relationships/customXml" Target="../ink/ink273.xml"/><Relationship Id="rId218" Type="http://schemas.openxmlformats.org/officeDocument/2006/relationships/customXml" Target="../ink/ink301.xml"/><Relationship Id="rId271" Type="http://schemas.openxmlformats.org/officeDocument/2006/relationships/image" Target="../media/image327.png"/><Relationship Id="rId24" Type="http://schemas.openxmlformats.org/officeDocument/2006/relationships/customXml" Target="../ink/ink204.xml"/><Relationship Id="rId66" Type="http://schemas.openxmlformats.org/officeDocument/2006/relationships/customXml" Target="../ink/ink225.xml"/><Relationship Id="rId131" Type="http://schemas.openxmlformats.org/officeDocument/2006/relationships/image" Target="../media/image257.png"/><Relationship Id="rId327" Type="http://schemas.openxmlformats.org/officeDocument/2006/relationships/image" Target="../media/image355.png"/><Relationship Id="rId369" Type="http://schemas.openxmlformats.org/officeDocument/2006/relationships/image" Target="../media/image376.png"/><Relationship Id="rId173" Type="http://schemas.openxmlformats.org/officeDocument/2006/relationships/image" Target="../media/image278.png"/><Relationship Id="rId229" Type="http://schemas.openxmlformats.org/officeDocument/2006/relationships/image" Target="../media/image306.png"/><Relationship Id="rId380" Type="http://schemas.openxmlformats.org/officeDocument/2006/relationships/customXml" Target="../ink/ink382.xml"/><Relationship Id="rId240" Type="http://schemas.openxmlformats.org/officeDocument/2006/relationships/customXml" Target="../ink/ink312.xml"/><Relationship Id="rId35" Type="http://schemas.openxmlformats.org/officeDocument/2006/relationships/image" Target="../media/image209.png"/><Relationship Id="rId77" Type="http://schemas.openxmlformats.org/officeDocument/2006/relationships/image" Target="../media/image230.png"/><Relationship Id="rId100" Type="http://schemas.openxmlformats.org/officeDocument/2006/relationships/customXml" Target="../ink/ink242.xml"/><Relationship Id="rId282" Type="http://schemas.openxmlformats.org/officeDocument/2006/relationships/customXml" Target="../ink/ink333.xml"/><Relationship Id="rId338" Type="http://schemas.openxmlformats.org/officeDocument/2006/relationships/customXml" Target="../ink/ink361.xml"/><Relationship Id="rId8" Type="http://schemas.openxmlformats.org/officeDocument/2006/relationships/customXml" Target="../ink/ink196.xml"/><Relationship Id="rId142" Type="http://schemas.openxmlformats.org/officeDocument/2006/relationships/customXml" Target="../ink/ink263.xml"/><Relationship Id="rId184" Type="http://schemas.openxmlformats.org/officeDocument/2006/relationships/customXml" Target="../ink/ink284.xml"/><Relationship Id="rId251" Type="http://schemas.openxmlformats.org/officeDocument/2006/relationships/image" Target="../media/image317.png"/><Relationship Id="rId46" Type="http://schemas.openxmlformats.org/officeDocument/2006/relationships/customXml" Target="../ink/ink215.xml"/><Relationship Id="rId293" Type="http://schemas.openxmlformats.org/officeDocument/2006/relationships/image" Target="../media/image338.png"/><Relationship Id="rId307" Type="http://schemas.openxmlformats.org/officeDocument/2006/relationships/image" Target="../media/image345.png"/><Relationship Id="rId349" Type="http://schemas.openxmlformats.org/officeDocument/2006/relationships/image" Target="../media/image366.png"/><Relationship Id="rId88" Type="http://schemas.openxmlformats.org/officeDocument/2006/relationships/customXml" Target="../ink/ink236.xml"/><Relationship Id="rId111" Type="http://schemas.openxmlformats.org/officeDocument/2006/relationships/image" Target="../media/image247.png"/><Relationship Id="rId153" Type="http://schemas.openxmlformats.org/officeDocument/2006/relationships/image" Target="../media/image268.png"/><Relationship Id="rId195" Type="http://schemas.openxmlformats.org/officeDocument/2006/relationships/image" Target="../media/image289.png"/><Relationship Id="rId209" Type="http://schemas.openxmlformats.org/officeDocument/2006/relationships/image" Target="../media/image296.png"/><Relationship Id="rId360" Type="http://schemas.openxmlformats.org/officeDocument/2006/relationships/customXml" Target="../ink/ink372.xml"/><Relationship Id="rId220" Type="http://schemas.openxmlformats.org/officeDocument/2006/relationships/customXml" Target="../ink/ink302.xml"/><Relationship Id="rId15" Type="http://schemas.openxmlformats.org/officeDocument/2006/relationships/image" Target="../media/image199.png"/><Relationship Id="rId57" Type="http://schemas.openxmlformats.org/officeDocument/2006/relationships/image" Target="../media/image220.png"/><Relationship Id="rId262" Type="http://schemas.openxmlformats.org/officeDocument/2006/relationships/customXml" Target="../ink/ink323.xml"/><Relationship Id="rId318" Type="http://schemas.openxmlformats.org/officeDocument/2006/relationships/customXml" Target="../ink/ink351.xml"/><Relationship Id="rId99" Type="http://schemas.openxmlformats.org/officeDocument/2006/relationships/image" Target="../media/image241.png"/><Relationship Id="rId122" Type="http://schemas.openxmlformats.org/officeDocument/2006/relationships/customXml" Target="../ink/ink253.xml"/><Relationship Id="rId164" Type="http://schemas.openxmlformats.org/officeDocument/2006/relationships/customXml" Target="../ink/ink274.xml"/><Relationship Id="rId371" Type="http://schemas.openxmlformats.org/officeDocument/2006/relationships/image" Target="../media/image377.png"/><Relationship Id="rId26" Type="http://schemas.openxmlformats.org/officeDocument/2006/relationships/customXml" Target="../ink/ink205.xml"/><Relationship Id="rId231" Type="http://schemas.openxmlformats.org/officeDocument/2006/relationships/image" Target="../media/image307.png"/><Relationship Id="rId273" Type="http://schemas.openxmlformats.org/officeDocument/2006/relationships/image" Target="../media/image328.png"/><Relationship Id="rId329" Type="http://schemas.openxmlformats.org/officeDocument/2006/relationships/image" Target="../media/image356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26.png"/><Relationship Id="rId299" Type="http://schemas.openxmlformats.org/officeDocument/2006/relationships/image" Target="../media/image517.png"/><Relationship Id="rId21" Type="http://schemas.openxmlformats.org/officeDocument/2006/relationships/image" Target="../media/image37810.png"/><Relationship Id="rId63" Type="http://schemas.openxmlformats.org/officeDocument/2006/relationships/image" Target="../media/image399.png"/><Relationship Id="rId159" Type="http://schemas.openxmlformats.org/officeDocument/2006/relationships/image" Target="../media/image447.png"/><Relationship Id="rId324" Type="http://schemas.openxmlformats.org/officeDocument/2006/relationships/customXml" Target="../ink/ink544.xml"/><Relationship Id="rId170" Type="http://schemas.openxmlformats.org/officeDocument/2006/relationships/customXml" Target="../ink/ink469.xml"/><Relationship Id="rId226" Type="http://schemas.openxmlformats.org/officeDocument/2006/relationships/customXml" Target="../ink/ink497.xml"/><Relationship Id="rId268" Type="http://schemas.openxmlformats.org/officeDocument/2006/relationships/customXml" Target="../ink/ink518.xml"/><Relationship Id="rId32" Type="http://schemas.openxmlformats.org/officeDocument/2006/relationships/customXml" Target="../ink/ink400.xml"/><Relationship Id="rId74" Type="http://schemas.openxmlformats.org/officeDocument/2006/relationships/customXml" Target="../ink/ink421.xml"/><Relationship Id="rId128" Type="http://schemas.openxmlformats.org/officeDocument/2006/relationships/customXml" Target="../ink/ink448.xml"/><Relationship Id="rId335" Type="http://schemas.openxmlformats.org/officeDocument/2006/relationships/image" Target="../media/image535.png"/><Relationship Id="rId5" Type="http://schemas.openxmlformats.org/officeDocument/2006/relationships/image" Target="../media/image37010.png"/><Relationship Id="rId181" Type="http://schemas.openxmlformats.org/officeDocument/2006/relationships/image" Target="../media/image458.png"/><Relationship Id="rId237" Type="http://schemas.openxmlformats.org/officeDocument/2006/relationships/image" Target="../media/image486.png"/><Relationship Id="rId279" Type="http://schemas.openxmlformats.org/officeDocument/2006/relationships/image" Target="../media/image507.png"/><Relationship Id="rId43" Type="http://schemas.openxmlformats.org/officeDocument/2006/relationships/image" Target="../media/image389.png"/><Relationship Id="rId139" Type="http://schemas.openxmlformats.org/officeDocument/2006/relationships/image" Target="../media/image437.png"/><Relationship Id="rId290" Type="http://schemas.openxmlformats.org/officeDocument/2006/relationships/customXml" Target="../ink/ink527.xml"/><Relationship Id="rId304" Type="http://schemas.openxmlformats.org/officeDocument/2006/relationships/customXml" Target="../ink/ink534.xml"/><Relationship Id="rId85" Type="http://schemas.openxmlformats.org/officeDocument/2006/relationships/image" Target="../media/image410.png"/><Relationship Id="rId150" Type="http://schemas.openxmlformats.org/officeDocument/2006/relationships/customXml" Target="../ink/ink459.xml"/><Relationship Id="rId192" Type="http://schemas.openxmlformats.org/officeDocument/2006/relationships/customXml" Target="../ink/ink480.xml"/><Relationship Id="rId206" Type="http://schemas.openxmlformats.org/officeDocument/2006/relationships/customXml" Target="../ink/ink487.xml"/><Relationship Id="rId248" Type="http://schemas.openxmlformats.org/officeDocument/2006/relationships/customXml" Target="../ink/ink508.xml"/><Relationship Id="rId12" Type="http://schemas.openxmlformats.org/officeDocument/2006/relationships/customXml" Target="../ink/ink390.xml"/><Relationship Id="rId108" Type="http://schemas.openxmlformats.org/officeDocument/2006/relationships/customXml" Target="../ink/ink438.xml"/><Relationship Id="rId315" Type="http://schemas.openxmlformats.org/officeDocument/2006/relationships/image" Target="../media/image525.png"/><Relationship Id="rId54" Type="http://schemas.openxmlformats.org/officeDocument/2006/relationships/customXml" Target="../ink/ink411.xml"/><Relationship Id="rId96" Type="http://schemas.openxmlformats.org/officeDocument/2006/relationships/customXml" Target="../ink/ink432.xml"/><Relationship Id="rId161" Type="http://schemas.openxmlformats.org/officeDocument/2006/relationships/image" Target="../media/image448.png"/><Relationship Id="rId217" Type="http://schemas.openxmlformats.org/officeDocument/2006/relationships/image" Target="../media/image476.png"/><Relationship Id="rId259" Type="http://schemas.openxmlformats.org/officeDocument/2006/relationships/image" Target="../media/image497.png"/><Relationship Id="rId23" Type="http://schemas.openxmlformats.org/officeDocument/2006/relationships/image" Target="../media/image3793.png"/><Relationship Id="rId119" Type="http://schemas.openxmlformats.org/officeDocument/2006/relationships/image" Target="../media/image427.png"/><Relationship Id="rId326" Type="http://schemas.openxmlformats.org/officeDocument/2006/relationships/customXml" Target="../ink/ink545.xml"/><Relationship Id="rId65" Type="http://schemas.openxmlformats.org/officeDocument/2006/relationships/image" Target="../media/image400.png"/><Relationship Id="rId130" Type="http://schemas.openxmlformats.org/officeDocument/2006/relationships/customXml" Target="../ink/ink449.xml"/><Relationship Id="rId172" Type="http://schemas.openxmlformats.org/officeDocument/2006/relationships/customXml" Target="../ink/ink470.xml"/><Relationship Id="rId228" Type="http://schemas.openxmlformats.org/officeDocument/2006/relationships/customXml" Target="../ink/ink498.xml"/><Relationship Id="rId281" Type="http://schemas.openxmlformats.org/officeDocument/2006/relationships/image" Target="../media/image508.png"/><Relationship Id="rId337" Type="http://schemas.openxmlformats.org/officeDocument/2006/relationships/image" Target="../media/image536.png"/><Relationship Id="rId34" Type="http://schemas.openxmlformats.org/officeDocument/2006/relationships/customXml" Target="../ink/ink401.xml"/><Relationship Id="rId76" Type="http://schemas.openxmlformats.org/officeDocument/2006/relationships/customXml" Target="../ink/ink422.xml"/><Relationship Id="rId141" Type="http://schemas.openxmlformats.org/officeDocument/2006/relationships/image" Target="../media/image438.png"/><Relationship Id="rId7" Type="http://schemas.openxmlformats.org/officeDocument/2006/relationships/image" Target="../media/image37110.png"/><Relationship Id="rId183" Type="http://schemas.openxmlformats.org/officeDocument/2006/relationships/image" Target="../media/image459.png"/><Relationship Id="rId239" Type="http://schemas.openxmlformats.org/officeDocument/2006/relationships/image" Target="../media/image487.png"/><Relationship Id="rId250" Type="http://schemas.openxmlformats.org/officeDocument/2006/relationships/customXml" Target="../ink/ink509.xml"/><Relationship Id="rId292" Type="http://schemas.openxmlformats.org/officeDocument/2006/relationships/customXml" Target="../ink/ink528.xml"/><Relationship Id="rId306" Type="http://schemas.openxmlformats.org/officeDocument/2006/relationships/customXml" Target="../ink/ink535.xml"/><Relationship Id="rId45" Type="http://schemas.openxmlformats.org/officeDocument/2006/relationships/image" Target="../media/image390.png"/><Relationship Id="rId87" Type="http://schemas.openxmlformats.org/officeDocument/2006/relationships/image" Target="../media/image411.png"/><Relationship Id="rId110" Type="http://schemas.openxmlformats.org/officeDocument/2006/relationships/customXml" Target="../ink/ink439.xml"/><Relationship Id="rId152" Type="http://schemas.openxmlformats.org/officeDocument/2006/relationships/customXml" Target="../ink/ink460.xml"/><Relationship Id="rId173" Type="http://schemas.openxmlformats.org/officeDocument/2006/relationships/image" Target="../media/image454.png"/><Relationship Id="rId194" Type="http://schemas.openxmlformats.org/officeDocument/2006/relationships/customXml" Target="../ink/ink481.xml"/><Relationship Id="rId208" Type="http://schemas.openxmlformats.org/officeDocument/2006/relationships/customXml" Target="../ink/ink488.xml"/><Relationship Id="rId229" Type="http://schemas.openxmlformats.org/officeDocument/2006/relationships/image" Target="../media/image482.png"/><Relationship Id="rId240" Type="http://schemas.openxmlformats.org/officeDocument/2006/relationships/customXml" Target="../ink/ink504.xml"/><Relationship Id="rId261" Type="http://schemas.openxmlformats.org/officeDocument/2006/relationships/image" Target="../media/image498.png"/><Relationship Id="rId14" Type="http://schemas.openxmlformats.org/officeDocument/2006/relationships/customXml" Target="../ink/ink391.xml"/><Relationship Id="rId35" Type="http://schemas.openxmlformats.org/officeDocument/2006/relationships/image" Target="../media/image385.png"/><Relationship Id="rId56" Type="http://schemas.openxmlformats.org/officeDocument/2006/relationships/customXml" Target="../ink/ink412.xml"/><Relationship Id="rId77" Type="http://schemas.openxmlformats.org/officeDocument/2006/relationships/image" Target="../media/image406.png"/><Relationship Id="rId100" Type="http://schemas.openxmlformats.org/officeDocument/2006/relationships/customXml" Target="../ink/ink434.xml"/><Relationship Id="rId282" Type="http://schemas.openxmlformats.org/officeDocument/2006/relationships/customXml" Target="../ink/ink523.xml"/><Relationship Id="rId317" Type="http://schemas.openxmlformats.org/officeDocument/2006/relationships/image" Target="../media/image526.png"/><Relationship Id="rId338" Type="http://schemas.openxmlformats.org/officeDocument/2006/relationships/customXml" Target="../ink/ink551.xml"/><Relationship Id="rId8" Type="http://schemas.openxmlformats.org/officeDocument/2006/relationships/customXml" Target="../ink/ink388.xml"/><Relationship Id="rId98" Type="http://schemas.openxmlformats.org/officeDocument/2006/relationships/customXml" Target="../ink/ink433.xml"/><Relationship Id="rId121" Type="http://schemas.openxmlformats.org/officeDocument/2006/relationships/image" Target="../media/image428.png"/><Relationship Id="rId142" Type="http://schemas.openxmlformats.org/officeDocument/2006/relationships/customXml" Target="../ink/ink455.xml"/><Relationship Id="rId163" Type="http://schemas.openxmlformats.org/officeDocument/2006/relationships/image" Target="../media/image449.png"/><Relationship Id="rId184" Type="http://schemas.openxmlformats.org/officeDocument/2006/relationships/customXml" Target="../ink/ink476.xml"/><Relationship Id="rId219" Type="http://schemas.openxmlformats.org/officeDocument/2006/relationships/image" Target="../media/image477.png"/><Relationship Id="rId230" Type="http://schemas.openxmlformats.org/officeDocument/2006/relationships/customXml" Target="../ink/ink499.xml"/><Relationship Id="rId251" Type="http://schemas.openxmlformats.org/officeDocument/2006/relationships/image" Target="../media/image493.png"/><Relationship Id="rId25" Type="http://schemas.openxmlformats.org/officeDocument/2006/relationships/image" Target="../media/image3800.png"/><Relationship Id="rId46" Type="http://schemas.openxmlformats.org/officeDocument/2006/relationships/customXml" Target="../ink/ink407.xml"/><Relationship Id="rId67" Type="http://schemas.openxmlformats.org/officeDocument/2006/relationships/image" Target="../media/image401.png"/><Relationship Id="rId272" Type="http://schemas.openxmlformats.org/officeDocument/2006/relationships/customXml" Target="../ink/ink519.xml"/><Relationship Id="rId293" Type="http://schemas.openxmlformats.org/officeDocument/2006/relationships/image" Target="../media/image514.png"/><Relationship Id="rId307" Type="http://schemas.openxmlformats.org/officeDocument/2006/relationships/image" Target="../media/image521.png"/><Relationship Id="rId328" Type="http://schemas.openxmlformats.org/officeDocument/2006/relationships/customXml" Target="../ink/ink546.xml"/><Relationship Id="rId88" Type="http://schemas.openxmlformats.org/officeDocument/2006/relationships/customXml" Target="../ink/ink428.xml"/><Relationship Id="rId111" Type="http://schemas.openxmlformats.org/officeDocument/2006/relationships/image" Target="../media/image423.png"/><Relationship Id="rId132" Type="http://schemas.openxmlformats.org/officeDocument/2006/relationships/customXml" Target="../ink/ink450.xml"/><Relationship Id="rId153" Type="http://schemas.openxmlformats.org/officeDocument/2006/relationships/image" Target="../media/image444.png"/><Relationship Id="rId174" Type="http://schemas.openxmlformats.org/officeDocument/2006/relationships/customXml" Target="../ink/ink471.xml"/><Relationship Id="rId195" Type="http://schemas.openxmlformats.org/officeDocument/2006/relationships/image" Target="../media/image465.png"/><Relationship Id="rId209" Type="http://schemas.openxmlformats.org/officeDocument/2006/relationships/image" Target="../media/image472.png"/><Relationship Id="rId220" Type="http://schemas.openxmlformats.org/officeDocument/2006/relationships/customXml" Target="../ink/ink494.xml"/><Relationship Id="rId241" Type="http://schemas.openxmlformats.org/officeDocument/2006/relationships/image" Target="../media/image488.png"/><Relationship Id="rId15" Type="http://schemas.openxmlformats.org/officeDocument/2006/relationships/image" Target="../media/image37510.png"/><Relationship Id="rId36" Type="http://schemas.openxmlformats.org/officeDocument/2006/relationships/customXml" Target="../ink/ink402.xml"/><Relationship Id="rId57" Type="http://schemas.openxmlformats.org/officeDocument/2006/relationships/image" Target="../media/image396.png"/><Relationship Id="rId262" Type="http://schemas.openxmlformats.org/officeDocument/2006/relationships/customXml" Target="../ink/ink515.xml"/><Relationship Id="rId283" Type="http://schemas.openxmlformats.org/officeDocument/2006/relationships/image" Target="../media/image509.png"/><Relationship Id="rId318" Type="http://schemas.openxmlformats.org/officeDocument/2006/relationships/customXml" Target="../ink/ink541.xml"/><Relationship Id="rId339" Type="http://schemas.openxmlformats.org/officeDocument/2006/relationships/image" Target="../media/image537.png"/><Relationship Id="rId78" Type="http://schemas.openxmlformats.org/officeDocument/2006/relationships/customXml" Target="../ink/ink423.xml"/><Relationship Id="rId99" Type="http://schemas.openxmlformats.org/officeDocument/2006/relationships/image" Target="../media/image417.png"/><Relationship Id="rId101" Type="http://schemas.openxmlformats.org/officeDocument/2006/relationships/image" Target="../media/image418.png"/><Relationship Id="rId122" Type="http://schemas.openxmlformats.org/officeDocument/2006/relationships/customXml" Target="../ink/ink445.xml"/><Relationship Id="rId143" Type="http://schemas.openxmlformats.org/officeDocument/2006/relationships/image" Target="../media/image439.png"/><Relationship Id="rId164" Type="http://schemas.openxmlformats.org/officeDocument/2006/relationships/customXml" Target="../ink/ink466.xml"/><Relationship Id="rId185" Type="http://schemas.openxmlformats.org/officeDocument/2006/relationships/image" Target="../media/image460.png"/><Relationship Id="rId9" Type="http://schemas.openxmlformats.org/officeDocument/2006/relationships/image" Target="../media/image37210.png"/><Relationship Id="rId210" Type="http://schemas.openxmlformats.org/officeDocument/2006/relationships/customXml" Target="../ink/ink489.xml"/><Relationship Id="rId26" Type="http://schemas.openxmlformats.org/officeDocument/2006/relationships/customXml" Target="../ink/ink397.xml"/><Relationship Id="rId231" Type="http://schemas.openxmlformats.org/officeDocument/2006/relationships/image" Target="../media/image483.png"/><Relationship Id="rId252" Type="http://schemas.openxmlformats.org/officeDocument/2006/relationships/customXml" Target="../ink/ink510.xml"/><Relationship Id="rId294" Type="http://schemas.openxmlformats.org/officeDocument/2006/relationships/customXml" Target="../ink/ink529.xml"/><Relationship Id="rId308" Type="http://schemas.openxmlformats.org/officeDocument/2006/relationships/customXml" Target="../ink/ink536.xml"/><Relationship Id="rId329" Type="http://schemas.openxmlformats.org/officeDocument/2006/relationships/image" Target="../media/image532.png"/><Relationship Id="rId47" Type="http://schemas.openxmlformats.org/officeDocument/2006/relationships/image" Target="../media/image391.png"/><Relationship Id="rId68" Type="http://schemas.openxmlformats.org/officeDocument/2006/relationships/customXml" Target="../ink/ink418.xml"/><Relationship Id="rId89" Type="http://schemas.openxmlformats.org/officeDocument/2006/relationships/image" Target="../media/image412.png"/><Relationship Id="rId112" Type="http://schemas.openxmlformats.org/officeDocument/2006/relationships/customXml" Target="../ink/ink440.xml"/><Relationship Id="rId133" Type="http://schemas.openxmlformats.org/officeDocument/2006/relationships/image" Target="../media/image434.png"/><Relationship Id="rId154" Type="http://schemas.openxmlformats.org/officeDocument/2006/relationships/customXml" Target="../ink/ink461.xml"/><Relationship Id="rId175" Type="http://schemas.openxmlformats.org/officeDocument/2006/relationships/image" Target="../media/image455.png"/><Relationship Id="rId340" Type="http://schemas.openxmlformats.org/officeDocument/2006/relationships/customXml" Target="../ink/ink552.xml"/><Relationship Id="rId196" Type="http://schemas.openxmlformats.org/officeDocument/2006/relationships/customXml" Target="../ink/ink482.xml"/><Relationship Id="rId200" Type="http://schemas.openxmlformats.org/officeDocument/2006/relationships/customXml" Target="../ink/ink484.xml"/><Relationship Id="rId16" Type="http://schemas.openxmlformats.org/officeDocument/2006/relationships/customXml" Target="../ink/ink392.xml"/><Relationship Id="rId221" Type="http://schemas.openxmlformats.org/officeDocument/2006/relationships/image" Target="../media/image478.png"/><Relationship Id="rId242" Type="http://schemas.openxmlformats.org/officeDocument/2006/relationships/customXml" Target="../ink/ink505.xml"/><Relationship Id="rId263" Type="http://schemas.openxmlformats.org/officeDocument/2006/relationships/image" Target="../media/image499.png"/><Relationship Id="rId284" Type="http://schemas.openxmlformats.org/officeDocument/2006/relationships/customXml" Target="../ink/ink524.xml"/><Relationship Id="rId319" Type="http://schemas.openxmlformats.org/officeDocument/2006/relationships/image" Target="../media/image527.png"/><Relationship Id="rId37" Type="http://schemas.openxmlformats.org/officeDocument/2006/relationships/image" Target="../media/image386.png"/><Relationship Id="rId58" Type="http://schemas.openxmlformats.org/officeDocument/2006/relationships/customXml" Target="../ink/ink413.xml"/><Relationship Id="rId79" Type="http://schemas.openxmlformats.org/officeDocument/2006/relationships/image" Target="../media/image407.png"/><Relationship Id="rId102" Type="http://schemas.openxmlformats.org/officeDocument/2006/relationships/customXml" Target="../ink/ink435.xml"/><Relationship Id="rId123" Type="http://schemas.openxmlformats.org/officeDocument/2006/relationships/image" Target="../media/image429.png"/><Relationship Id="rId144" Type="http://schemas.openxmlformats.org/officeDocument/2006/relationships/customXml" Target="../ink/ink456.xml"/><Relationship Id="rId330" Type="http://schemas.openxmlformats.org/officeDocument/2006/relationships/customXml" Target="../ink/ink547.xml"/><Relationship Id="rId90" Type="http://schemas.openxmlformats.org/officeDocument/2006/relationships/customXml" Target="../ink/ink429.xml"/><Relationship Id="rId165" Type="http://schemas.openxmlformats.org/officeDocument/2006/relationships/image" Target="../media/image450.png"/><Relationship Id="rId186" Type="http://schemas.openxmlformats.org/officeDocument/2006/relationships/customXml" Target="../ink/ink477.xml"/><Relationship Id="rId211" Type="http://schemas.openxmlformats.org/officeDocument/2006/relationships/image" Target="../media/image473.png"/><Relationship Id="rId232" Type="http://schemas.openxmlformats.org/officeDocument/2006/relationships/customXml" Target="../ink/ink500.xml"/><Relationship Id="rId253" Type="http://schemas.openxmlformats.org/officeDocument/2006/relationships/image" Target="../media/image494.png"/><Relationship Id="rId295" Type="http://schemas.openxmlformats.org/officeDocument/2006/relationships/image" Target="../media/image515.png"/><Relationship Id="rId309" Type="http://schemas.openxmlformats.org/officeDocument/2006/relationships/image" Target="../media/image522.png"/><Relationship Id="rId27" Type="http://schemas.openxmlformats.org/officeDocument/2006/relationships/image" Target="../media/image3810.png"/><Relationship Id="rId48" Type="http://schemas.openxmlformats.org/officeDocument/2006/relationships/customXml" Target="../ink/ink408.xml"/><Relationship Id="rId69" Type="http://schemas.openxmlformats.org/officeDocument/2006/relationships/image" Target="../media/image402.png"/><Relationship Id="rId113" Type="http://schemas.openxmlformats.org/officeDocument/2006/relationships/image" Target="../media/image424.png"/><Relationship Id="rId134" Type="http://schemas.openxmlformats.org/officeDocument/2006/relationships/customXml" Target="../ink/ink451.xml"/><Relationship Id="rId320" Type="http://schemas.openxmlformats.org/officeDocument/2006/relationships/customXml" Target="../ink/ink542.xml"/><Relationship Id="rId80" Type="http://schemas.openxmlformats.org/officeDocument/2006/relationships/customXml" Target="../ink/ink424.xml"/><Relationship Id="rId155" Type="http://schemas.openxmlformats.org/officeDocument/2006/relationships/image" Target="../media/image445.png"/><Relationship Id="rId176" Type="http://schemas.openxmlformats.org/officeDocument/2006/relationships/customXml" Target="../ink/ink472.xml"/><Relationship Id="rId197" Type="http://schemas.openxmlformats.org/officeDocument/2006/relationships/image" Target="../media/image466.png"/><Relationship Id="rId341" Type="http://schemas.openxmlformats.org/officeDocument/2006/relationships/image" Target="../media/image538.png"/><Relationship Id="rId201" Type="http://schemas.openxmlformats.org/officeDocument/2006/relationships/image" Target="../media/image468.png"/><Relationship Id="rId222" Type="http://schemas.openxmlformats.org/officeDocument/2006/relationships/customXml" Target="../ink/ink495.xml"/><Relationship Id="rId243" Type="http://schemas.openxmlformats.org/officeDocument/2006/relationships/image" Target="../media/image489.png"/><Relationship Id="rId264" Type="http://schemas.openxmlformats.org/officeDocument/2006/relationships/customXml" Target="../ink/ink516.xml"/><Relationship Id="rId285" Type="http://schemas.openxmlformats.org/officeDocument/2006/relationships/image" Target="../media/image510.png"/><Relationship Id="rId17" Type="http://schemas.openxmlformats.org/officeDocument/2006/relationships/image" Target="../media/image37610.png"/><Relationship Id="rId38" Type="http://schemas.openxmlformats.org/officeDocument/2006/relationships/customXml" Target="../ink/ink403.xml"/><Relationship Id="rId59" Type="http://schemas.openxmlformats.org/officeDocument/2006/relationships/image" Target="../media/image397.png"/><Relationship Id="rId103" Type="http://schemas.openxmlformats.org/officeDocument/2006/relationships/image" Target="../media/image419.png"/><Relationship Id="rId124" Type="http://schemas.openxmlformats.org/officeDocument/2006/relationships/customXml" Target="../ink/ink446.xml"/><Relationship Id="rId310" Type="http://schemas.openxmlformats.org/officeDocument/2006/relationships/customXml" Target="../ink/ink537.xml"/><Relationship Id="rId70" Type="http://schemas.openxmlformats.org/officeDocument/2006/relationships/customXml" Target="../ink/ink419.xml"/><Relationship Id="rId91" Type="http://schemas.openxmlformats.org/officeDocument/2006/relationships/image" Target="../media/image413.png"/><Relationship Id="rId145" Type="http://schemas.openxmlformats.org/officeDocument/2006/relationships/image" Target="../media/image440.png"/><Relationship Id="rId166" Type="http://schemas.openxmlformats.org/officeDocument/2006/relationships/customXml" Target="../ink/ink467.xml"/><Relationship Id="rId187" Type="http://schemas.openxmlformats.org/officeDocument/2006/relationships/image" Target="../media/image461.png"/><Relationship Id="rId331" Type="http://schemas.openxmlformats.org/officeDocument/2006/relationships/image" Target="../media/image533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90.xml"/><Relationship Id="rId233" Type="http://schemas.openxmlformats.org/officeDocument/2006/relationships/image" Target="../media/image484.png"/><Relationship Id="rId254" Type="http://schemas.openxmlformats.org/officeDocument/2006/relationships/customXml" Target="../ink/ink511.xml"/><Relationship Id="rId28" Type="http://schemas.openxmlformats.org/officeDocument/2006/relationships/customXml" Target="../ink/ink398.xml"/><Relationship Id="rId49" Type="http://schemas.openxmlformats.org/officeDocument/2006/relationships/image" Target="../media/image392.png"/><Relationship Id="rId114" Type="http://schemas.openxmlformats.org/officeDocument/2006/relationships/customXml" Target="../ink/ink441.xml"/><Relationship Id="rId275" Type="http://schemas.openxmlformats.org/officeDocument/2006/relationships/image" Target="../media/image505.png"/><Relationship Id="rId296" Type="http://schemas.openxmlformats.org/officeDocument/2006/relationships/customXml" Target="../ink/ink530.xml"/><Relationship Id="rId300" Type="http://schemas.openxmlformats.org/officeDocument/2006/relationships/customXml" Target="../ink/ink532.xml"/><Relationship Id="rId60" Type="http://schemas.openxmlformats.org/officeDocument/2006/relationships/customXml" Target="../ink/ink414.xml"/><Relationship Id="rId81" Type="http://schemas.openxmlformats.org/officeDocument/2006/relationships/image" Target="../media/image408.png"/><Relationship Id="rId135" Type="http://schemas.openxmlformats.org/officeDocument/2006/relationships/image" Target="../media/image435.png"/><Relationship Id="rId156" Type="http://schemas.openxmlformats.org/officeDocument/2006/relationships/customXml" Target="../ink/ink462.xml"/><Relationship Id="rId177" Type="http://schemas.openxmlformats.org/officeDocument/2006/relationships/image" Target="../media/image456.png"/><Relationship Id="rId198" Type="http://schemas.openxmlformats.org/officeDocument/2006/relationships/customXml" Target="../ink/ink483.xml"/><Relationship Id="rId321" Type="http://schemas.openxmlformats.org/officeDocument/2006/relationships/image" Target="../media/image528.png"/><Relationship Id="rId342" Type="http://schemas.openxmlformats.org/officeDocument/2006/relationships/customXml" Target="../ink/ink553.xml"/><Relationship Id="rId202" Type="http://schemas.openxmlformats.org/officeDocument/2006/relationships/customXml" Target="../ink/ink485.xml"/><Relationship Id="rId223" Type="http://schemas.openxmlformats.org/officeDocument/2006/relationships/image" Target="../media/image479.png"/><Relationship Id="rId244" Type="http://schemas.openxmlformats.org/officeDocument/2006/relationships/customXml" Target="../ink/ink506.xml"/><Relationship Id="rId18" Type="http://schemas.openxmlformats.org/officeDocument/2006/relationships/customXml" Target="../ink/ink393.xml"/><Relationship Id="rId39" Type="http://schemas.openxmlformats.org/officeDocument/2006/relationships/image" Target="../media/image387.png"/><Relationship Id="rId265" Type="http://schemas.openxmlformats.org/officeDocument/2006/relationships/image" Target="../media/image500.png"/><Relationship Id="rId286" Type="http://schemas.openxmlformats.org/officeDocument/2006/relationships/customXml" Target="../ink/ink525.xml"/><Relationship Id="rId50" Type="http://schemas.openxmlformats.org/officeDocument/2006/relationships/customXml" Target="../ink/ink409.xml"/><Relationship Id="rId104" Type="http://schemas.openxmlformats.org/officeDocument/2006/relationships/customXml" Target="../ink/ink436.xml"/><Relationship Id="rId125" Type="http://schemas.openxmlformats.org/officeDocument/2006/relationships/image" Target="../media/image430.png"/><Relationship Id="rId146" Type="http://schemas.openxmlformats.org/officeDocument/2006/relationships/customXml" Target="../ink/ink457.xml"/><Relationship Id="rId167" Type="http://schemas.openxmlformats.org/officeDocument/2006/relationships/image" Target="../media/image451.png"/><Relationship Id="rId188" Type="http://schemas.openxmlformats.org/officeDocument/2006/relationships/customXml" Target="../ink/ink478.xml"/><Relationship Id="rId311" Type="http://schemas.openxmlformats.org/officeDocument/2006/relationships/image" Target="../media/image523.png"/><Relationship Id="rId332" Type="http://schemas.openxmlformats.org/officeDocument/2006/relationships/customXml" Target="../ink/ink548.xml"/><Relationship Id="rId71" Type="http://schemas.openxmlformats.org/officeDocument/2006/relationships/image" Target="../media/image403.png"/><Relationship Id="rId92" Type="http://schemas.openxmlformats.org/officeDocument/2006/relationships/customXml" Target="../ink/ink430.xml"/><Relationship Id="rId213" Type="http://schemas.openxmlformats.org/officeDocument/2006/relationships/image" Target="../media/image474.png"/><Relationship Id="rId234" Type="http://schemas.openxmlformats.org/officeDocument/2006/relationships/customXml" Target="../ink/ink501.xml"/><Relationship Id="rId2" Type="http://schemas.openxmlformats.org/officeDocument/2006/relationships/customXml" Target="../ink/ink385.xml"/><Relationship Id="rId29" Type="http://schemas.openxmlformats.org/officeDocument/2006/relationships/image" Target="../media/image3820.png"/><Relationship Id="rId255" Type="http://schemas.openxmlformats.org/officeDocument/2006/relationships/image" Target="../media/image495.png"/><Relationship Id="rId276" Type="http://schemas.openxmlformats.org/officeDocument/2006/relationships/customXml" Target="../ink/ink520.xml"/><Relationship Id="rId297" Type="http://schemas.openxmlformats.org/officeDocument/2006/relationships/image" Target="../media/image516.png"/><Relationship Id="rId40" Type="http://schemas.openxmlformats.org/officeDocument/2006/relationships/customXml" Target="../ink/ink404.xml"/><Relationship Id="rId115" Type="http://schemas.openxmlformats.org/officeDocument/2006/relationships/image" Target="../media/image425.png"/><Relationship Id="rId136" Type="http://schemas.openxmlformats.org/officeDocument/2006/relationships/customXml" Target="../ink/ink452.xml"/><Relationship Id="rId157" Type="http://schemas.openxmlformats.org/officeDocument/2006/relationships/image" Target="../media/image446.png"/><Relationship Id="rId178" Type="http://schemas.openxmlformats.org/officeDocument/2006/relationships/customXml" Target="../ink/ink473.xml"/><Relationship Id="rId301" Type="http://schemas.openxmlformats.org/officeDocument/2006/relationships/image" Target="../media/image518.png"/><Relationship Id="rId322" Type="http://schemas.openxmlformats.org/officeDocument/2006/relationships/customXml" Target="../ink/ink543.xml"/><Relationship Id="rId343" Type="http://schemas.openxmlformats.org/officeDocument/2006/relationships/image" Target="../media/image502.png"/><Relationship Id="rId61" Type="http://schemas.openxmlformats.org/officeDocument/2006/relationships/image" Target="../media/image398.png"/><Relationship Id="rId82" Type="http://schemas.openxmlformats.org/officeDocument/2006/relationships/customXml" Target="../ink/ink425.xml"/><Relationship Id="rId199" Type="http://schemas.openxmlformats.org/officeDocument/2006/relationships/image" Target="../media/image467.png"/><Relationship Id="rId203" Type="http://schemas.openxmlformats.org/officeDocument/2006/relationships/image" Target="../media/image469.png"/><Relationship Id="rId19" Type="http://schemas.openxmlformats.org/officeDocument/2006/relationships/image" Target="../media/image37710.png"/><Relationship Id="rId224" Type="http://schemas.openxmlformats.org/officeDocument/2006/relationships/customXml" Target="../ink/ink496.xml"/><Relationship Id="rId245" Type="http://schemas.openxmlformats.org/officeDocument/2006/relationships/image" Target="../media/image490.png"/><Relationship Id="rId266" Type="http://schemas.openxmlformats.org/officeDocument/2006/relationships/customXml" Target="../ink/ink517.xml"/><Relationship Id="rId287" Type="http://schemas.openxmlformats.org/officeDocument/2006/relationships/image" Target="../media/image511.png"/><Relationship Id="rId30" Type="http://schemas.openxmlformats.org/officeDocument/2006/relationships/customXml" Target="../ink/ink399.xml"/><Relationship Id="rId105" Type="http://schemas.openxmlformats.org/officeDocument/2006/relationships/image" Target="../media/image420.png"/><Relationship Id="rId126" Type="http://schemas.openxmlformats.org/officeDocument/2006/relationships/customXml" Target="../ink/ink447.xml"/><Relationship Id="rId147" Type="http://schemas.openxmlformats.org/officeDocument/2006/relationships/image" Target="../media/image441.png"/><Relationship Id="rId168" Type="http://schemas.openxmlformats.org/officeDocument/2006/relationships/customXml" Target="../ink/ink468.xml"/><Relationship Id="rId312" Type="http://schemas.openxmlformats.org/officeDocument/2006/relationships/customXml" Target="../ink/ink538.xml"/><Relationship Id="rId333" Type="http://schemas.openxmlformats.org/officeDocument/2006/relationships/image" Target="../media/image534.png"/><Relationship Id="rId51" Type="http://schemas.openxmlformats.org/officeDocument/2006/relationships/image" Target="../media/image393.png"/><Relationship Id="rId72" Type="http://schemas.openxmlformats.org/officeDocument/2006/relationships/customXml" Target="../ink/ink420.xml"/><Relationship Id="rId93" Type="http://schemas.openxmlformats.org/officeDocument/2006/relationships/image" Target="../media/image414.png"/><Relationship Id="rId189" Type="http://schemas.openxmlformats.org/officeDocument/2006/relationships/image" Target="../media/image462.png"/><Relationship Id="rId3" Type="http://schemas.openxmlformats.org/officeDocument/2006/relationships/image" Target="../media/image36910.png"/><Relationship Id="rId214" Type="http://schemas.openxmlformats.org/officeDocument/2006/relationships/customXml" Target="../ink/ink491.xml"/><Relationship Id="rId235" Type="http://schemas.openxmlformats.org/officeDocument/2006/relationships/image" Target="../media/image485.png"/><Relationship Id="rId256" Type="http://schemas.openxmlformats.org/officeDocument/2006/relationships/customXml" Target="../ink/ink512.xml"/><Relationship Id="rId277" Type="http://schemas.openxmlformats.org/officeDocument/2006/relationships/image" Target="../media/image506.png"/><Relationship Id="rId298" Type="http://schemas.openxmlformats.org/officeDocument/2006/relationships/customXml" Target="../ink/ink531.xml"/><Relationship Id="rId116" Type="http://schemas.openxmlformats.org/officeDocument/2006/relationships/customXml" Target="../ink/ink442.xml"/><Relationship Id="rId137" Type="http://schemas.openxmlformats.org/officeDocument/2006/relationships/image" Target="../media/image436.png"/><Relationship Id="rId158" Type="http://schemas.openxmlformats.org/officeDocument/2006/relationships/customXml" Target="../ink/ink463.xml"/><Relationship Id="rId302" Type="http://schemas.openxmlformats.org/officeDocument/2006/relationships/customXml" Target="../ink/ink533.xml"/><Relationship Id="rId323" Type="http://schemas.openxmlformats.org/officeDocument/2006/relationships/image" Target="../media/image529.png"/><Relationship Id="rId20" Type="http://schemas.openxmlformats.org/officeDocument/2006/relationships/customXml" Target="../ink/ink394.xml"/><Relationship Id="rId41" Type="http://schemas.openxmlformats.org/officeDocument/2006/relationships/image" Target="../media/image388.png"/><Relationship Id="rId62" Type="http://schemas.openxmlformats.org/officeDocument/2006/relationships/customXml" Target="../ink/ink415.xml"/><Relationship Id="rId83" Type="http://schemas.openxmlformats.org/officeDocument/2006/relationships/image" Target="../media/image409.png"/><Relationship Id="rId179" Type="http://schemas.openxmlformats.org/officeDocument/2006/relationships/image" Target="../media/image457.png"/><Relationship Id="rId190" Type="http://schemas.openxmlformats.org/officeDocument/2006/relationships/customXml" Target="../ink/ink479.xml"/><Relationship Id="rId204" Type="http://schemas.openxmlformats.org/officeDocument/2006/relationships/customXml" Target="../ink/ink486.xml"/><Relationship Id="rId225" Type="http://schemas.openxmlformats.org/officeDocument/2006/relationships/image" Target="../media/image480.png"/><Relationship Id="rId246" Type="http://schemas.openxmlformats.org/officeDocument/2006/relationships/customXml" Target="../ink/ink507.xml"/><Relationship Id="rId267" Type="http://schemas.openxmlformats.org/officeDocument/2006/relationships/image" Target="../media/image501.png"/><Relationship Id="rId288" Type="http://schemas.openxmlformats.org/officeDocument/2006/relationships/customXml" Target="../ink/ink526.xml"/><Relationship Id="rId106" Type="http://schemas.openxmlformats.org/officeDocument/2006/relationships/customXml" Target="../ink/ink437.xml"/><Relationship Id="rId127" Type="http://schemas.openxmlformats.org/officeDocument/2006/relationships/image" Target="../media/image431.png"/><Relationship Id="rId313" Type="http://schemas.openxmlformats.org/officeDocument/2006/relationships/image" Target="../media/image524.png"/><Relationship Id="rId10" Type="http://schemas.openxmlformats.org/officeDocument/2006/relationships/customXml" Target="../ink/ink389.xml"/><Relationship Id="rId31" Type="http://schemas.openxmlformats.org/officeDocument/2006/relationships/image" Target="../media/image3830.png"/><Relationship Id="rId52" Type="http://schemas.openxmlformats.org/officeDocument/2006/relationships/customXml" Target="../ink/ink410.xml"/><Relationship Id="rId73" Type="http://schemas.openxmlformats.org/officeDocument/2006/relationships/image" Target="../media/image404.png"/><Relationship Id="rId94" Type="http://schemas.openxmlformats.org/officeDocument/2006/relationships/customXml" Target="../ink/ink431.xml"/><Relationship Id="rId148" Type="http://schemas.openxmlformats.org/officeDocument/2006/relationships/customXml" Target="../ink/ink458.xml"/><Relationship Id="rId169" Type="http://schemas.openxmlformats.org/officeDocument/2006/relationships/image" Target="../media/image452.png"/><Relationship Id="rId334" Type="http://schemas.openxmlformats.org/officeDocument/2006/relationships/customXml" Target="../ink/ink549.xml"/><Relationship Id="rId4" Type="http://schemas.openxmlformats.org/officeDocument/2006/relationships/customXml" Target="../ink/ink386.xml"/><Relationship Id="rId180" Type="http://schemas.openxmlformats.org/officeDocument/2006/relationships/customXml" Target="../ink/ink474.xml"/><Relationship Id="rId215" Type="http://schemas.openxmlformats.org/officeDocument/2006/relationships/image" Target="../media/image475.png"/><Relationship Id="rId236" Type="http://schemas.openxmlformats.org/officeDocument/2006/relationships/customXml" Target="../ink/ink502.xml"/><Relationship Id="rId257" Type="http://schemas.openxmlformats.org/officeDocument/2006/relationships/image" Target="../media/image496.png"/><Relationship Id="rId278" Type="http://schemas.openxmlformats.org/officeDocument/2006/relationships/customXml" Target="../ink/ink521.xml"/><Relationship Id="rId303" Type="http://schemas.openxmlformats.org/officeDocument/2006/relationships/image" Target="../media/image519.png"/><Relationship Id="rId42" Type="http://schemas.openxmlformats.org/officeDocument/2006/relationships/customXml" Target="../ink/ink405.xml"/><Relationship Id="rId84" Type="http://schemas.openxmlformats.org/officeDocument/2006/relationships/customXml" Target="../ink/ink426.xml"/><Relationship Id="rId138" Type="http://schemas.openxmlformats.org/officeDocument/2006/relationships/customXml" Target="../ink/ink453.xml"/><Relationship Id="rId191" Type="http://schemas.openxmlformats.org/officeDocument/2006/relationships/image" Target="../media/image463.png"/><Relationship Id="rId205" Type="http://schemas.openxmlformats.org/officeDocument/2006/relationships/image" Target="../media/image470.png"/><Relationship Id="rId247" Type="http://schemas.openxmlformats.org/officeDocument/2006/relationships/image" Target="../media/image491.png"/><Relationship Id="rId107" Type="http://schemas.openxmlformats.org/officeDocument/2006/relationships/image" Target="../media/image421.png"/><Relationship Id="rId289" Type="http://schemas.openxmlformats.org/officeDocument/2006/relationships/image" Target="../media/image512.png"/><Relationship Id="rId11" Type="http://schemas.openxmlformats.org/officeDocument/2006/relationships/image" Target="../media/image37310.png"/><Relationship Id="rId53" Type="http://schemas.openxmlformats.org/officeDocument/2006/relationships/image" Target="../media/image394.png"/><Relationship Id="rId149" Type="http://schemas.openxmlformats.org/officeDocument/2006/relationships/image" Target="../media/image442.png"/><Relationship Id="rId314" Type="http://schemas.openxmlformats.org/officeDocument/2006/relationships/customXml" Target="../ink/ink539.xml"/><Relationship Id="rId95" Type="http://schemas.openxmlformats.org/officeDocument/2006/relationships/image" Target="../media/image415.png"/><Relationship Id="rId160" Type="http://schemas.openxmlformats.org/officeDocument/2006/relationships/customXml" Target="../ink/ink464.xml"/><Relationship Id="rId216" Type="http://schemas.openxmlformats.org/officeDocument/2006/relationships/customXml" Target="../ink/ink492.xml"/><Relationship Id="rId258" Type="http://schemas.openxmlformats.org/officeDocument/2006/relationships/customXml" Target="../ink/ink513.xml"/><Relationship Id="rId22" Type="http://schemas.openxmlformats.org/officeDocument/2006/relationships/customXml" Target="../ink/ink395.xml"/><Relationship Id="rId64" Type="http://schemas.openxmlformats.org/officeDocument/2006/relationships/customXml" Target="../ink/ink416.xml"/><Relationship Id="rId118" Type="http://schemas.openxmlformats.org/officeDocument/2006/relationships/customXml" Target="../ink/ink443.xml"/><Relationship Id="rId325" Type="http://schemas.openxmlformats.org/officeDocument/2006/relationships/image" Target="../media/image530.png"/><Relationship Id="rId171" Type="http://schemas.openxmlformats.org/officeDocument/2006/relationships/image" Target="../media/image453.png"/><Relationship Id="rId227" Type="http://schemas.openxmlformats.org/officeDocument/2006/relationships/image" Target="../media/image481.png"/><Relationship Id="rId33" Type="http://schemas.openxmlformats.org/officeDocument/2006/relationships/image" Target="../media/image3840.png"/><Relationship Id="rId129" Type="http://schemas.openxmlformats.org/officeDocument/2006/relationships/image" Target="../media/image432.png"/><Relationship Id="rId280" Type="http://schemas.openxmlformats.org/officeDocument/2006/relationships/customXml" Target="../ink/ink522.xml"/><Relationship Id="rId336" Type="http://schemas.openxmlformats.org/officeDocument/2006/relationships/customXml" Target="../ink/ink550.xml"/><Relationship Id="rId75" Type="http://schemas.openxmlformats.org/officeDocument/2006/relationships/image" Target="../media/image405.png"/><Relationship Id="rId140" Type="http://schemas.openxmlformats.org/officeDocument/2006/relationships/customXml" Target="../ink/ink454.xml"/><Relationship Id="rId182" Type="http://schemas.openxmlformats.org/officeDocument/2006/relationships/customXml" Target="../ink/ink475.xml"/><Relationship Id="rId6" Type="http://schemas.openxmlformats.org/officeDocument/2006/relationships/customXml" Target="../ink/ink387.xml"/><Relationship Id="rId238" Type="http://schemas.openxmlformats.org/officeDocument/2006/relationships/customXml" Target="../ink/ink503.xml"/><Relationship Id="rId291" Type="http://schemas.openxmlformats.org/officeDocument/2006/relationships/image" Target="../media/image513.png"/><Relationship Id="rId305" Type="http://schemas.openxmlformats.org/officeDocument/2006/relationships/image" Target="../media/image520.png"/><Relationship Id="rId44" Type="http://schemas.openxmlformats.org/officeDocument/2006/relationships/customXml" Target="../ink/ink406.xml"/><Relationship Id="rId86" Type="http://schemas.openxmlformats.org/officeDocument/2006/relationships/customXml" Target="../ink/ink427.xml"/><Relationship Id="rId151" Type="http://schemas.openxmlformats.org/officeDocument/2006/relationships/image" Target="../media/image443.png"/><Relationship Id="rId193" Type="http://schemas.openxmlformats.org/officeDocument/2006/relationships/image" Target="../media/image464.png"/><Relationship Id="rId207" Type="http://schemas.openxmlformats.org/officeDocument/2006/relationships/image" Target="../media/image471.png"/><Relationship Id="rId249" Type="http://schemas.openxmlformats.org/officeDocument/2006/relationships/image" Target="../media/image492.png"/><Relationship Id="rId13" Type="http://schemas.openxmlformats.org/officeDocument/2006/relationships/image" Target="../media/image37410.png"/><Relationship Id="rId109" Type="http://schemas.openxmlformats.org/officeDocument/2006/relationships/image" Target="../media/image422.png"/><Relationship Id="rId260" Type="http://schemas.openxmlformats.org/officeDocument/2006/relationships/customXml" Target="../ink/ink514.xml"/><Relationship Id="rId316" Type="http://schemas.openxmlformats.org/officeDocument/2006/relationships/customXml" Target="../ink/ink540.xml"/><Relationship Id="rId55" Type="http://schemas.openxmlformats.org/officeDocument/2006/relationships/image" Target="../media/image395.png"/><Relationship Id="rId97" Type="http://schemas.openxmlformats.org/officeDocument/2006/relationships/image" Target="../media/image416.png"/><Relationship Id="rId120" Type="http://schemas.openxmlformats.org/officeDocument/2006/relationships/customXml" Target="../ink/ink444.xml"/><Relationship Id="rId162" Type="http://schemas.openxmlformats.org/officeDocument/2006/relationships/customXml" Target="../ink/ink465.xml"/><Relationship Id="rId218" Type="http://schemas.openxmlformats.org/officeDocument/2006/relationships/customXml" Target="../ink/ink493.xml"/><Relationship Id="rId271" Type="http://schemas.openxmlformats.org/officeDocument/2006/relationships/image" Target="../media/image503.png"/><Relationship Id="rId24" Type="http://schemas.openxmlformats.org/officeDocument/2006/relationships/customXml" Target="../ink/ink396.xml"/><Relationship Id="rId66" Type="http://schemas.openxmlformats.org/officeDocument/2006/relationships/customXml" Target="../ink/ink417.xml"/><Relationship Id="rId131" Type="http://schemas.openxmlformats.org/officeDocument/2006/relationships/image" Target="../media/image433.png"/><Relationship Id="rId327" Type="http://schemas.openxmlformats.org/officeDocument/2006/relationships/image" Target="../media/image531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66.xml"/><Relationship Id="rId21" Type="http://schemas.openxmlformats.org/officeDocument/2006/relationships/image" Target="../media/image548.png"/><Relationship Id="rId42" Type="http://schemas.openxmlformats.org/officeDocument/2006/relationships/customXml" Target="../ink/ink574.xml"/><Relationship Id="rId47" Type="http://schemas.openxmlformats.org/officeDocument/2006/relationships/image" Target="../media/image561.png"/><Relationship Id="rId63" Type="http://schemas.openxmlformats.org/officeDocument/2006/relationships/image" Target="../media/image569.png"/><Relationship Id="rId68" Type="http://schemas.openxmlformats.org/officeDocument/2006/relationships/customXml" Target="../ink/ink587.xml"/><Relationship Id="rId84" Type="http://schemas.openxmlformats.org/officeDocument/2006/relationships/customXml" Target="../ink/ink595.xml"/><Relationship Id="rId89" Type="http://schemas.openxmlformats.org/officeDocument/2006/relationships/image" Target="../media/image581.png"/><Relationship Id="rId16" Type="http://schemas.openxmlformats.org/officeDocument/2006/relationships/customXml" Target="../ink/ink561.xml"/><Relationship Id="rId107" Type="http://schemas.openxmlformats.org/officeDocument/2006/relationships/image" Target="../media/image590.png"/><Relationship Id="rId11" Type="http://schemas.openxmlformats.org/officeDocument/2006/relationships/image" Target="../media/image543.png"/><Relationship Id="rId32" Type="http://schemas.openxmlformats.org/officeDocument/2006/relationships/customXml" Target="../ink/ink569.xml"/><Relationship Id="rId37" Type="http://schemas.openxmlformats.org/officeDocument/2006/relationships/image" Target="../media/image556.png"/><Relationship Id="rId53" Type="http://schemas.openxmlformats.org/officeDocument/2006/relationships/image" Target="../media/image564.png"/><Relationship Id="rId58" Type="http://schemas.openxmlformats.org/officeDocument/2006/relationships/customXml" Target="../ink/ink582.xml"/><Relationship Id="rId74" Type="http://schemas.openxmlformats.org/officeDocument/2006/relationships/customXml" Target="../ink/ink590.xml"/><Relationship Id="rId79" Type="http://schemas.openxmlformats.org/officeDocument/2006/relationships/image" Target="../media/image576.png"/><Relationship Id="rId102" Type="http://schemas.openxmlformats.org/officeDocument/2006/relationships/customXml" Target="../ink/ink604.xml"/><Relationship Id="rId5" Type="http://schemas.openxmlformats.org/officeDocument/2006/relationships/image" Target="../media/image540.png"/><Relationship Id="rId90" Type="http://schemas.openxmlformats.org/officeDocument/2006/relationships/customXml" Target="../ink/ink598.xml"/><Relationship Id="rId95" Type="http://schemas.openxmlformats.org/officeDocument/2006/relationships/image" Target="../media/image584.png"/><Relationship Id="rId22" Type="http://schemas.openxmlformats.org/officeDocument/2006/relationships/customXml" Target="../ink/ink564.xml"/><Relationship Id="rId27" Type="http://schemas.openxmlformats.org/officeDocument/2006/relationships/image" Target="../media/image551.png"/><Relationship Id="rId43" Type="http://schemas.openxmlformats.org/officeDocument/2006/relationships/image" Target="../media/image559.png"/><Relationship Id="rId48" Type="http://schemas.openxmlformats.org/officeDocument/2006/relationships/customXml" Target="../ink/ink577.xml"/><Relationship Id="rId64" Type="http://schemas.openxmlformats.org/officeDocument/2006/relationships/customXml" Target="../ink/ink585.xml"/><Relationship Id="rId69" Type="http://schemas.openxmlformats.org/officeDocument/2006/relationships/image" Target="../media/image572.png"/><Relationship Id="rId80" Type="http://schemas.openxmlformats.org/officeDocument/2006/relationships/customXml" Target="../ink/ink593.xml"/><Relationship Id="rId85" Type="http://schemas.openxmlformats.org/officeDocument/2006/relationships/image" Target="../media/image579.png"/><Relationship Id="rId12" Type="http://schemas.openxmlformats.org/officeDocument/2006/relationships/customXml" Target="../ink/ink559.xml"/><Relationship Id="rId17" Type="http://schemas.openxmlformats.org/officeDocument/2006/relationships/image" Target="../media/image546.png"/><Relationship Id="rId33" Type="http://schemas.openxmlformats.org/officeDocument/2006/relationships/image" Target="../media/image554.png"/><Relationship Id="rId38" Type="http://schemas.openxmlformats.org/officeDocument/2006/relationships/customXml" Target="../ink/ink572.xml"/><Relationship Id="rId59" Type="http://schemas.openxmlformats.org/officeDocument/2006/relationships/image" Target="../media/image567.png"/><Relationship Id="rId103" Type="http://schemas.openxmlformats.org/officeDocument/2006/relationships/image" Target="../media/image588.png"/><Relationship Id="rId108" Type="http://schemas.openxmlformats.org/officeDocument/2006/relationships/customXml" Target="../ink/ink607.xml"/><Relationship Id="rId20" Type="http://schemas.openxmlformats.org/officeDocument/2006/relationships/customXml" Target="../ink/ink563.xml"/><Relationship Id="rId41" Type="http://schemas.openxmlformats.org/officeDocument/2006/relationships/image" Target="../media/image558.png"/><Relationship Id="rId54" Type="http://schemas.openxmlformats.org/officeDocument/2006/relationships/customXml" Target="../ink/ink580.xml"/><Relationship Id="rId62" Type="http://schemas.openxmlformats.org/officeDocument/2006/relationships/customXml" Target="../ink/ink584.xml"/><Relationship Id="rId70" Type="http://schemas.openxmlformats.org/officeDocument/2006/relationships/customXml" Target="../ink/ink588.xml"/><Relationship Id="rId75" Type="http://schemas.openxmlformats.org/officeDocument/2006/relationships/image" Target="../media/image575.png"/><Relationship Id="rId83" Type="http://schemas.openxmlformats.org/officeDocument/2006/relationships/image" Target="../media/image578.png"/><Relationship Id="rId88" Type="http://schemas.openxmlformats.org/officeDocument/2006/relationships/customXml" Target="../ink/ink597.xml"/><Relationship Id="rId91" Type="http://schemas.openxmlformats.org/officeDocument/2006/relationships/image" Target="../media/image582.png"/><Relationship Id="rId96" Type="http://schemas.openxmlformats.org/officeDocument/2006/relationships/customXml" Target="../ink/ink60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56.xml"/><Relationship Id="rId15" Type="http://schemas.openxmlformats.org/officeDocument/2006/relationships/image" Target="../media/image545.png"/><Relationship Id="rId23" Type="http://schemas.openxmlformats.org/officeDocument/2006/relationships/image" Target="../media/image549.png"/><Relationship Id="rId28" Type="http://schemas.openxmlformats.org/officeDocument/2006/relationships/customXml" Target="../ink/ink567.xml"/><Relationship Id="rId36" Type="http://schemas.openxmlformats.org/officeDocument/2006/relationships/customXml" Target="../ink/ink571.xml"/><Relationship Id="rId49" Type="http://schemas.openxmlformats.org/officeDocument/2006/relationships/image" Target="../media/image562.png"/><Relationship Id="rId57" Type="http://schemas.openxmlformats.org/officeDocument/2006/relationships/image" Target="../media/image566.png"/><Relationship Id="rId106" Type="http://schemas.openxmlformats.org/officeDocument/2006/relationships/customXml" Target="../ink/ink606.xml"/><Relationship Id="rId10" Type="http://schemas.openxmlformats.org/officeDocument/2006/relationships/customXml" Target="../ink/ink558.xml"/><Relationship Id="rId31" Type="http://schemas.openxmlformats.org/officeDocument/2006/relationships/image" Target="../media/image553.png"/><Relationship Id="rId44" Type="http://schemas.openxmlformats.org/officeDocument/2006/relationships/customXml" Target="../ink/ink575.xml"/><Relationship Id="rId52" Type="http://schemas.openxmlformats.org/officeDocument/2006/relationships/customXml" Target="../ink/ink579.xml"/><Relationship Id="rId60" Type="http://schemas.openxmlformats.org/officeDocument/2006/relationships/customXml" Target="../ink/ink583.xml"/><Relationship Id="rId65" Type="http://schemas.openxmlformats.org/officeDocument/2006/relationships/image" Target="../media/image570.png"/><Relationship Id="rId73" Type="http://schemas.openxmlformats.org/officeDocument/2006/relationships/image" Target="../media/image574.png"/><Relationship Id="rId78" Type="http://schemas.openxmlformats.org/officeDocument/2006/relationships/customXml" Target="../ink/ink592.xml"/><Relationship Id="rId81" Type="http://schemas.openxmlformats.org/officeDocument/2006/relationships/image" Target="../media/image577.png"/><Relationship Id="rId86" Type="http://schemas.openxmlformats.org/officeDocument/2006/relationships/customXml" Target="../ink/ink596.xml"/><Relationship Id="rId94" Type="http://schemas.openxmlformats.org/officeDocument/2006/relationships/customXml" Target="../ink/ink600.xml"/><Relationship Id="rId99" Type="http://schemas.openxmlformats.org/officeDocument/2006/relationships/image" Target="../media/image586.png"/><Relationship Id="rId101" Type="http://schemas.openxmlformats.org/officeDocument/2006/relationships/image" Target="../media/image587.png"/><Relationship Id="rId4" Type="http://schemas.openxmlformats.org/officeDocument/2006/relationships/customXml" Target="../ink/ink555.xml"/><Relationship Id="rId9" Type="http://schemas.openxmlformats.org/officeDocument/2006/relationships/image" Target="../media/image542.png"/><Relationship Id="rId13" Type="http://schemas.openxmlformats.org/officeDocument/2006/relationships/image" Target="../media/image544.png"/><Relationship Id="rId18" Type="http://schemas.openxmlformats.org/officeDocument/2006/relationships/customXml" Target="../ink/ink562.xml"/><Relationship Id="rId39" Type="http://schemas.openxmlformats.org/officeDocument/2006/relationships/image" Target="../media/image557.png"/><Relationship Id="rId34" Type="http://schemas.openxmlformats.org/officeDocument/2006/relationships/customXml" Target="../ink/ink570.xml"/><Relationship Id="rId50" Type="http://schemas.openxmlformats.org/officeDocument/2006/relationships/customXml" Target="../ink/ink578.xml"/><Relationship Id="rId55" Type="http://schemas.openxmlformats.org/officeDocument/2006/relationships/image" Target="../media/image565.png"/><Relationship Id="rId76" Type="http://schemas.openxmlformats.org/officeDocument/2006/relationships/customXml" Target="../ink/ink591.xml"/><Relationship Id="rId97" Type="http://schemas.openxmlformats.org/officeDocument/2006/relationships/image" Target="../media/image585.png"/><Relationship Id="rId104" Type="http://schemas.openxmlformats.org/officeDocument/2006/relationships/customXml" Target="../ink/ink605.xml"/><Relationship Id="rId7" Type="http://schemas.openxmlformats.org/officeDocument/2006/relationships/image" Target="../media/image541.png"/><Relationship Id="rId71" Type="http://schemas.openxmlformats.org/officeDocument/2006/relationships/image" Target="../media/image573.png"/><Relationship Id="rId92" Type="http://schemas.openxmlformats.org/officeDocument/2006/relationships/customXml" Target="../ink/ink599.xml"/><Relationship Id="rId2" Type="http://schemas.openxmlformats.org/officeDocument/2006/relationships/customXml" Target="../ink/ink554.xml"/><Relationship Id="rId29" Type="http://schemas.openxmlformats.org/officeDocument/2006/relationships/image" Target="../media/image552.png"/><Relationship Id="rId24" Type="http://schemas.openxmlformats.org/officeDocument/2006/relationships/customXml" Target="../ink/ink565.xml"/><Relationship Id="rId40" Type="http://schemas.openxmlformats.org/officeDocument/2006/relationships/customXml" Target="../ink/ink573.xml"/><Relationship Id="rId45" Type="http://schemas.openxmlformats.org/officeDocument/2006/relationships/image" Target="../media/image560.png"/><Relationship Id="rId66" Type="http://schemas.openxmlformats.org/officeDocument/2006/relationships/customXml" Target="../ink/ink586.xml"/><Relationship Id="rId87" Type="http://schemas.openxmlformats.org/officeDocument/2006/relationships/image" Target="../media/image580.png"/><Relationship Id="rId61" Type="http://schemas.openxmlformats.org/officeDocument/2006/relationships/image" Target="../media/image568.png"/><Relationship Id="rId82" Type="http://schemas.openxmlformats.org/officeDocument/2006/relationships/customXml" Target="../ink/ink594.xml"/><Relationship Id="rId19" Type="http://schemas.openxmlformats.org/officeDocument/2006/relationships/image" Target="../media/image547.png"/><Relationship Id="rId14" Type="http://schemas.openxmlformats.org/officeDocument/2006/relationships/customXml" Target="../ink/ink560.xml"/><Relationship Id="rId30" Type="http://schemas.openxmlformats.org/officeDocument/2006/relationships/customXml" Target="../ink/ink568.xml"/><Relationship Id="rId35" Type="http://schemas.openxmlformats.org/officeDocument/2006/relationships/image" Target="../media/image555.png"/><Relationship Id="rId56" Type="http://schemas.openxmlformats.org/officeDocument/2006/relationships/customXml" Target="../ink/ink581.xml"/><Relationship Id="rId77" Type="http://schemas.openxmlformats.org/officeDocument/2006/relationships/image" Target="../media/image504.png"/><Relationship Id="rId100" Type="http://schemas.openxmlformats.org/officeDocument/2006/relationships/customXml" Target="../ink/ink603.xml"/><Relationship Id="rId105" Type="http://schemas.openxmlformats.org/officeDocument/2006/relationships/image" Target="../media/image589.png"/><Relationship Id="rId8" Type="http://schemas.openxmlformats.org/officeDocument/2006/relationships/customXml" Target="../ink/ink557.xml"/><Relationship Id="rId51" Type="http://schemas.openxmlformats.org/officeDocument/2006/relationships/image" Target="../media/image563.png"/><Relationship Id="rId72" Type="http://schemas.openxmlformats.org/officeDocument/2006/relationships/customXml" Target="../ink/ink589.xml"/><Relationship Id="rId93" Type="http://schemas.openxmlformats.org/officeDocument/2006/relationships/image" Target="../media/image583.png"/><Relationship Id="rId98" Type="http://schemas.openxmlformats.org/officeDocument/2006/relationships/customXml" Target="../ink/ink602.xml"/><Relationship Id="rId3" Type="http://schemas.openxmlformats.org/officeDocument/2006/relationships/image" Target="../media/image539.png"/><Relationship Id="rId25" Type="http://schemas.openxmlformats.org/officeDocument/2006/relationships/image" Target="../media/image550.png"/><Relationship Id="rId46" Type="http://schemas.openxmlformats.org/officeDocument/2006/relationships/customXml" Target="../ink/ink576.xml"/><Relationship Id="rId67" Type="http://schemas.openxmlformats.org/officeDocument/2006/relationships/image" Target="../media/image571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65.xml"/><Relationship Id="rId21" Type="http://schemas.openxmlformats.org/officeDocument/2006/relationships/customXml" Target="../ink/ink617.xml"/><Relationship Id="rId42" Type="http://schemas.openxmlformats.org/officeDocument/2006/relationships/image" Target="../media/image596.png"/><Relationship Id="rId63" Type="http://schemas.openxmlformats.org/officeDocument/2006/relationships/customXml" Target="../ink/ink638.xml"/><Relationship Id="rId84" Type="http://schemas.openxmlformats.org/officeDocument/2006/relationships/image" Target="../media/image617.png"/><Relationship Id="rId138" Type="http://schemas.openxmlformats.org/officeDocument/2006/relationships/image" Target="../media/image644.png"/><Relationship Id="rId159" Type="http://schemas.openxmlformats.org/officeDocument/2006/relationships/customXml" Target="../ink/ink686.xml"/><Relationship Id="rId170" Type="http://schemas.openxmlformats.org/officeDocument/2006/relationships/image" Target="../media/image660.png"/><Relationship Id="rId191" Type="http://schemas.openxmlformats.org/officeDocument/2006/relationships/customXml" Target="../ink/ink702.xml"/><Relationship Id="rId205" Type="http://schemas.openxmlformats.org/officeDocument/2006/relationships/customXml" Target="../ink/ink709.xml"/><Relationship Id="rId107" Type="http://schemas.openxmlformats.org/officeDocument/2006/relationships/customXml" Target="../ink/ink660.xml"/><Relationship Id="rId11" Type="http://schemas.openxmlformats.org/officeDocument/2006/relationships/customXml" Target="../ink/ink612.xml"/><Relationship Id="rId32" Type="http://schemas.openxmlformats.org/officeDocument/2006/relationships/image" Target="../media/image591.png"/><Relationship Id="rId53" Type="http://schemas.openxmlformats.org/officeDocument/2006/relationships/customXml" Target="../ink/ink633.xml"/><Relationship Id="rId74" Type="http://schemas.openxmlformats.org/officeDocument/2006/relationships/image" Target="../media/image612.png"/><Relationship Id="rId128" Type="http://schemas.openxmlformats.org/officeDocument/2006/relationships/image" Target="../media/image639.png"/><Relationship Id="rId149" Type="http://schemas.openxmlformats.org/officeDocument/2006/relationships/customXml" Target="../ink/ink681.xml"/><Relationship Id="rId5" Type="http://schemas.openxmlformats.org/officeDocument/2006/relationships/customXml" Target="../ink/ink609.xml"/><Relationship Id="rId95" Type="http://schemas.openxmlformats.org/officeDocument/2006/relationships/customXml" Target="../ink/ink654.xml"/><Relationship Id="rId160" Type="http://schemas.openxmlformats.org/officeDocument/2006/relationships/image" Target="../media/image655.png"/><Relationship Id="rId181" Type="http://schemas.openxmlformats.org/officeDocument/2006/relationships/customXml" Target="../ink/ink697.xml"/><Relationship Id="rId22" Type="http://schemas.openxmlformats.org/officeDocument/2006/relationships/image" Target="../media/image5860.png"/><Relationship Id="rId43" Type="http://schemas.openxmlformats.org/officeDocument/2006/relationships/customXml" Target="../ink/ink628.xml"/><Relationship Id="rId64" Type="http://schemas.openxmlformats.org/officeDocument/2006/relationships/image" Target="../media/image607.png"/><Relationship Id="rId118" Type="http://schemas.openxmlformats.org/officeDocument/2006/relationships/image" Target="../media/image634.png"/><Relationship Id="rId139" Type="http://schemas.openxmlformats.org/officeDocument/2006/relationships/customXml" Target="../ink/ink676.xml"/><Relationship Id="rId85" Type="http://schemas.openxmlformats.org/officeDocument/2006/relationships/customXml" Target="../ink/ink649.xml"/><Relationship Id="rId150" Type="http://schemas.openxmlformats.org/officeDocument/2006/relationships/image" Target="../media/image650.png"/><Relationship Id="rId171" Type="http://schemas.openxmlformats.org/officeDocument/2006/relationships/customXml" Target="../ink/ink692.xml"/><Relationship Id="rId192" Type="http://schemas.openxmlformats.org/officeDocument/2006/relationships/image" Target="../media/image671.png"/><Relationship Id="rId206" Type="http://schemas.openxmlformats.org/officeDocument/2006/relationships/image" Target="../media/image678.png"/><Relationship Id="rId12" Type="http://schemas.openxmlformats.org/officeDocument/2006/relationships/image" Target="../media/image5810.png"/><Relationship Id="rId33" Type="http://schemas.openxmlformats.org/officeDocument/2006/relationships/customXml" Target="../ink/ink623.xml"/><Relationship Id="rId108" Type="http://schemas.openxmlformats.org/officeDocument/2006/relationships/image" Target="../media/image629.png"/><Relationship Id="rId129" Type="http://schemas.openxmlformats.org/officeDocument/2006/relationships/customXml" Target="../ink/ink671.xml"/><Relationship Id="rId54" Type="http://schemas.openxmlformats.org/officeDocument/2006/relationships/image" Target="../media/image602.png"/><Relationship Id="rId75" Type="http://schemas.openxmlformats.org/officeDocument/2006/relationships/customXml" Target="../ink/ink644.xml"/><Relationship Id="rId96" Type="http://schemas.openxmlformats.org/officeDocument/2006/relationships/image" Target="../media/image623.png"/><Relationship Id="rId140" Type="http://schemas.openxmlformats.org/officeDocument/2006/relationships/image" Target="../media/image645.png"/><Relationship Id="rId161" Type="http://schemas.openxmlformats.org/officeDocument/2006/relationships/customXml" Target="../ink/ink687.xml"/><Relationship Id="rId182" Type="http://schemas.openxmlformats.org/officeDocument/2006/relationships/image" Target="../media/image666.png"/><Relationship Id="rId6" Type="http://schemas.openxmlformats.org/officeDocument/2006/relationships/image" Target="../media/image5780.png"/><Relationship Id="rId23" Type="http://schemas.openxmlformats.org/officeDocument/2006/relationships/customXml" Target="../ink/ink618.xml"/><Relationship Id="rId119" Type="http://schemas.openxmlformats.org/officeDocument/2006/relationships/customXml" Target="../ink/ink666.xml"/><Relationship Id="rId44" Type="http://schemas.openxmlformats.org/officeDocument/2006/relationships/image" Target="../media/image597.png"/><Relationship Id="rId65" Type="http://schemas.openxmlformats.org/officeDocument/2006/relationships/customXml" Target="../ink/ink639.xml"/><Relationship Id="rId86" Type="http://schemas.openxmlformats.org/officeDocument/2006/relationships/image" Target="../media/image618.png"/><Relationship Id="rId130" Type="http://schemas.openxmlformats.org/officeDocument/2006/relationships/image" Target="../media/image640.png"/><Relationship Id="rId151" Type="http://schemas.openxmlformats.org/officeDocument/2006/relationships/customXml" Target="../ink/ink682.xml"/><Relationship Id="rId172" Type="http://schemas.openxmlformats.org/officeDocument/2006/relationships/image" Target="../media/image661.png"/><Relationship Id="rId193" Type="http://schemas.openxmlformats.org/officeDocument/2006/relationships/customXml" Target="../ink/ink703.xml"/><Relationship Id="rId207" Type="http://schemas.openxmlformats.org/officeDocument/2006/relationships/customXml" Target="../ink/ink710.xml"/><Relationship Id="rId13" Type="http://schemas.openxmlformats.org/officeDocument/2006/relationships/customXml" Target="../ink/ink613.xml"/><Relationship Id="rId109" Type="http://schemas.openxmlformats.org/officeDocument/2006/relationships/customXml" Target="../ink/ink661.xml"/><Relationship Id="rId34" Type="http://schemas.openxmlformats.org/officeDocument/2006/relationships/image" Target="../media/image592.png"/><Relationship Id="rId55" Type="http://schemas.openxmlformats.org/officeDocument/2006/relationships/customXml" Target="../ink/ink634.xml"/><Relationship Id="rId76" Type="http://schemas.openxmlformats.org/officeDocument/2006/relationships/image" Target="../media/image613.png"/><Relationship Id="rId97" Type="http://schemas.openxmlformats.org/officeDocument/2006/relationships/customXml" Target="../ink/ink655.xml"/><Relationship Id="rId120" Type="http://schemas.openxmlformats.org/officeDocument/2006/relationships/image" Target="../media/image635.png"/><Relationship Id="rId141" Type="http://schemas.openxmlformats.org/officeDocument/2006/relationships/customXml" Target="../ink/ink677.xml"/><Relationship Id="rId7" Type="http://schemas.openxmlformats.org/officeDocument/2006/relationships/customXml" Target="../ink/ink610.xml"/><Relationship Id="rId162" Type="http://schemas.openxmlformats.org/officeDocument/2006/relationships/image" Target="../media/image656.png"/><Relationship Id="rId183" Type="http://schemas.openxmlformats.org/officeDocument/2006/relationships/customXml" Target="../ink/ink698.xml"/><Relationship Id="rId24" Type="http://schemas.openxmlformats.org/officeDocument/2006/relationships/image" Target="../media/image5870.png"/><Relationship Id="rId45" Type="http://schemas.openxmlformats.org/officeDocument/2006/relationships/customXml" Target="../ink/ink629.xml"/><Relationship Id="rId66" Type="http://schemas.openxmlformats.org/officeDocument/2006/relationships/image" Target="../media/image608.png"/><Relationship Id="rId87" Type="http://schemas.openxmlformats.org/officeDocument/2006/relationships/customXml" Target="../ink/ink650.xml"/><Relationship Id="rId110" Type="http://schemas.openxmlformats.org/officeDocument/2006/relationships/image" Target="../media/image630.png"/><Relationship Id="rId131" Type="http://schemas.openxmlformats.org/officeDocument/2006/relationships/customXml" Target="../ink/ink672.xml"/><Relationship Id="rId61" Type="http://schemas.openxmlformats.org/officeDocument/2006/relationships/customXml" Target="../ink/ink637.xml"/><Relationship Id="rId82" Type="http://schemas.openxmlformats.org/officeDocument/2006/relationships/image" Target="../media/image616.png"/><Relationship Id="rId152" Type="http://schemas.openxmlformats.org/officeDocument/2006/relationships/image" Target="../media/image651.png"/><Relationship Id="rId173" Type="http://schemas.openxmlformats.org/officeDocument/2006/relationships/customXml" Target="../ink/ink693.xml"/><Relationship Id="rId194" Type="http://schemas.openxmlformats.org/officeDocument/2006/relationships/image" Target="../media/image672.png"/><Relationship Id="rId199" Type="http://schemas.openxmlformats.org/officeDocument/2006/relationships/customXml" Target="../ink/ink706.xml"/><Relationship Id="rId203" Type="http://schemas.openxmlformats.org/officeDocument/2006/relationships/customXml" Target="../ink/ink708.xml"/><Relationship Id="rId208" Type="http://schemas.openxmlformats.org/officeDocument/2006/relationships/image" Target="../media/image679.png"/><Relationship Id="rId19" Type="http://schemas.openxmlformats.org/officeDocument/2006/relationships/customXml" Target="../ink/ink616.xml"/><Relationship Id="rId14" Type="http://schemas.openxmlformats.org/officeDocument/2006/relationships/image" Target="../media/image5820.png"/><Relationship Id="rId30" Type="http://schemas.openxmlformats.org/officeDocument/2006/relationships/image" Target="../media/image5900.png"/><Relationship Id="rId35" Type="http://schemas.openxmlformats.org/officeDocument/2006/relationships/customXml" Target="../ink/ink624.xml"/><Relationship Id="rId56" Type="http://schemas.openxmlformats.org/officeDocument/2006/relationships/image" Target="../media/image603.png"/><Relationship Id="rId77" Type="http://schemas.openxmlformats.org/officeDocument/2006/relationships/customXml" Target="../ink/ink645.xml"/><Relationship Id="rId100" Type="http://schemas.openxmlformats.org/officeDocument/2006/relationships/image" Target="../media/image625.png"/><Relationship Id="rId105" Type="http://schemas.openxmlformats.org/officeDocument/2006/relationships/customXml" Target="../ink/ink659.xml"/><Relationship Id="rId126" Type="http://schemas.openxmlformats.org/officeDocument/2006/relationships/image" Target="../media/image638.png"/><Relationship Id="rId147" Type="http://schemas.openxmlformats.org/officeDocument/2006/relationships/customXml" Target="../ink/ink680.xml"/><Relationship Id="rId168" Type="http://schemas.openxmlformats.org/officeDocument/2006/relationships/image" Target="../media/image659.png"/><Relationship Id="rId8" Type="http://schemas.openxmlformats.org/officeDocument/2006/relationships/image" Target="../media/image5790.png"/><Relationship Id="rId51" Type="http://schemas.openxmlformats.org/officeDocument/2006/relationships/customXml" Target="../ink/ink632.xml"/><Relationship Id="rId72" Type="http://schemas.openxmlformats.org/officeDocument/2006/relationships/image" Target="../media/image611.png"/><Relationship Id="rId93" Type="http://schemas.openxmlformats.org/officeDocument/2006/relationships/customXml" Target="../ink/ink653.xml"/><Relationship Id="rId98" Type="http://schemas.openxmlformats.org/officeDocument/2006/relationships/image" Target="../media/image624.png"/><Relationship Id="rId121" Type="http://schemas.openxmlformats.org/officeDocument/2006/relationships/customXml" Target="../ink/ink667.xml"/><Relationship Id="rId142" Type="http://schemas.openxmlformats.org/officeDocument/2006/relationships/image" Target="../media/image646.png"/><Relationship Id="rId163" Type="http://schemas.openxmlformats.org/officeDocument/2006/relationships/customXml" Target="../ink/ink688.xml"/><Relationship Id="rId184" Type="http://schemas.openxmlformats.org/officeDocument/2006/relationships/image" Target="../media/image667.png"/><Relationship Id="rId189" Type="http://schemas.openxmlformats.org/officeDocument/2006/relationships/customXml" Target="../ink/ink701.xml"/><Relationship Id="rId3" Type="http://schemas.openxmlformats.org/officeDocument/2006/relationships/customXml" Target="../ink/ink608.xml"/><Relationship Id="rId25" Type="http://schemas.openxmlformats.org/officeDocument/2006/relationships/customXml" Target="../ink/ink619.xml"/><Relationship Id="rId46" Type="http://schemas.openxmlformats.org/officeDocument/2006/relationships/image" Target="../media/image598.png"/><Relationship Id="rId67" Type="http://schemas.openxmlformats.org/officeDocument/2006/relationships/customXml" Target="../ink/ink640.xml"/><Relationship Id="rId116" Type="http://schemas.openxmlformats.org/officeDocument/2006/relationships/image" Target="../media/image633.png"/><Relationship Id="rId137" Type="http://schemas.openxmlformats.org/officeDocument/2006/relationships/customXml" Target="../ink/ink675.xml"/><Relationship Id="rId158" Type="http://schemas.openxmlformats.org/officeDocument/2006/relationships/image" Target="../media/image654.png"/><Relationship Id="rId20" Type="http://schemas.openxmlformats.org/officeDocument/2006/relationships/image" Target="../media/image5850.png"/><Relationship Id="rId41" Type="http://schemas.openxmlformats.org/officeDocument/2006/relationships/customXml" Target="../ink/ink627.xml"/><Relationship Id="rId62" Type="http://schemas.openxmlformats.org/officeDocument/2006/relationships/image" Target="../media/image606.png"/><Relationship Id="rId83" Type="http://schemas.openxmlformats.org/officeDocument/2006/relationships/customXml" Target="../ink/ink648.xml"/><Relationship Id="rId88" Type="http://schemas.openxmlformats.org/officeDocument/2006/relationships/image" Target="../media/image619.png"/><Relationship Id="rId111" Type="http://schemas.openxmlformats.org/officeDocument/2006/relationships/customXml" Target="../ink/ink662.xml"/><Relationship Id="rId132" Type="http://schemas.openxmlformats.org/officeDocument/2006/relationships/image" Target="../media/image641.png"/><Relationship Id="rId153" Type="http://schemas.openxmlformats.org/officeDocument/2006/relationships/customXml" Target="../ink/ink683.xml"/><Relationship Id="rId174" Type="http://schemas.openxmlformats.org/officeDocument/2006/relationships/image" Target="../media/image662.png"/><Relationship Id="rId179" Type="http://schemas.openxmlformats.org/officeDocument/2006/relationships/customXml" Target="../ink/ink696.xml"/><Relationship Id="rId195" Type="http://schemas.openxmlformats.org/officeDocument/2006/relationships/customXml" Target="../ink/ink704.xml"/><Relationship Id="rId209" Type="http://schemas.openxmlformats.org/officeDocument/2006/relationships/customXml" Target="../ink/ink711.xml"/><Relationship Id="rId190" Type="http://schemas.openxmlformats.org/officeDocument/2006/relationships/image" Target="../media/image670.png"/><Relationship Id="rId204" Type="http://schemas.openxmlformats.org/officeDocument/2006/relationships/image" Target="../media/image677.png"/><Relationship Id="rId15" Type="http://schemas.openxmlformats.org/officeDocument/2006/relationships/customXml" Target="../ink/ink614.xml"/><Relationship Id="rId36" Type="http://schemas.openxmlformats.org/officeDocument/2006/relationships/image" Target="../media/image593.png"/><Relationship Id="rId57" Type="http://schemas.openxmlformats.org/officeDocument/2006/relationships/customXml" Target="../ink/ink635.xml"/><Relationship Id="rId106" Type="http://schemas.openxmlformats.org/officeDocument/2006/relationships/image" Target="../media/image628.png"/><Relationship Id="rId127" Type="http://schemas.openxmlformats.org/officeDocument/2006/relationships/customXml" Target="../ink/ink670.xml"/><Relationship Id="rId10" Type="http://schemas.openxmlformats.org/officeDocument/2006/relationships/image" Target="../media/image5800.png"/><Relationship Id="rId31" Type="http://schemas.openxmlformats.org/officeDocument/2006/relationships/customXml" Target="../ink/ink622.xml"/><Relationship Id="rId52" Type="http://schemas.openxmlformats.org/officeDocument/2006/relationships/image" Target="../media/image601.png"/><Relationship Id="rId73" Type="http://schemas.openxmlformats.org/officeDocument/2006/relationships/customXml" Target="../ink/ink643.xml"/><Relationship Id="rId78" Type="http://schemas.openxmlformats.org/officeDocument/2006/relationships/image" Target="../media/image614.png"/><Relationship Id="rId94" Type="http://schemas.openxmlformats.org/officeDocument/2006/relationships/image" Target="../media/image622.png"/><Relationship Id="rId99" Type="http://schemas.openxmlformats.org/officeDocument/2006/relationships/customXml" Target="../ink/ink656.xml"/><Relationship Id="rId101" Type="http://schemas.openxmlformats.org/officeDocument/2006/relationships/customXml" Target="../ink/ink657.xml"/><Relationship Id="rId122" Type="http://schemas.openxmlformats.org/officeDocument/2006/relationships/image" Target="../media/image636.png"/><Relationship Id="rId143" Type="http://schemas.openxmlformats.org/officeDocument/2006/relationships/customXml" Target="../ink/ink678.xml"/><Relationship Id="rId148" Type="http://schemas.openxmlformats.org/officeDocument/2006/relationships/image" Target="../media/image649.png"/><Relationship Id="rId164" Type="http://schemas.openxmlformats.org/officeDocument/2006/relationships/image" Target="../media/image657.png"/><Relationship Id="rId169" Type="http://schemas.openxmlformats.org/officeDocument/2006/relationships/customXml" Target="../ink/ink691.xml"/><Relationship Id="rId185" Type="http://schemas.openxmlformats.org/officeDocument/2006/relationships/customXml" Target="../ink/ink699.xml"/><Relationship Id="rId4" Type="http://schemas.openxmlformats.org/officeDocument/2006/relationships/image" Target="../media/image5770.png"/><Relationship Id="rId9" Type="http://schemas.openxmlformats.org/officeDocument/2006/relationships/customXml" Target="../ink/ink611.xml"/><Relationship Id="rId180" Type="http://schemas.openxmlformats.org/officeDocument/2006/relationships/image" Target="../media/image665.png"/><Relationship Id="rId210" Type="http://schemas.openxmlformats.org/officeDocument/2006/relationships/image" Target="../media/image680.png"/><Relationship Id="rId26" Type="http://schemas.openxmlformats.org/officeDocument/2006/relationships/image" Target="../media/image5880.png"/><Relationship Id="rId47" Type="http://schemas.openxmlformats.org/officeDocument/2006/relationships/customXml" Target="../ink/ink630.xml"/><Relationship Id="rId68" Type="http://schemas.openxmlformats.org/officeDocument/2006/relationships/image" Target="../media/image609.png"/><Relationship Id="rId89" Type="http://schemas.openxmlformats.org/officeDocument/2006/relationships/customXml" Target="../ink/ink651.xml"/><Relationship Id="rId112" Type="http://schemas.openxmlformats.org/officeDocument/2006/relationships/image" Target="../media/image631.png"/><Relationship Id="rId133" Type="http://schemas.openxmlformats.org/officeDocument/2006/relationships/customXml" Target="../ink/ink673.xml"/><Relationship Id="rId154" Type="http://schemas.openxmlformats.org/officeDocument/2006/relationships/image" Target="../media/image652.png"/><Relationship Id="rId175" Type="http://schemas.openxmlformats.org/officeDocument/2006/relationships/customXml" Target="../ink/ink694.xml"/><Relationship Id="rId196" Type="http://schemas.openxmlformats.org/officeDocument/2006/relationships/image" Target="../media/image673.png"/><Relationship Id="rId200" Type="http://schemas.openxmlformats.org/officeDocument/2006/relationships/image" Target="../media/image675.png"/><Relationship Id="rId16" Type="http://schemas.openxmlformats.org/officeDocument/2006/relationships/image" Target="../media/image5830.png"/><Relationship Id="rId37" Type="http://schemas.openxmlformats.org/officeDocument/2006/relationships/customXml" Target="../ink/ink625.xml"/><Relationship Id="rId58" Type="http://schemas.openxmlformats.org/officeDocument/2006/relationships/image" Target="../media/image604.png"/><Relationship Id="rId79" Type="http://schemas.openxmlformats.org/officeDocument/2006/relationships/customXml" Target="../ink/ink646.xml"/><Relationship Id="rId102" Type="http://schemas.openxmlformats.org/officeDocument/2006/relationships/image" Target="../media/image626.png"/><Relationship Id="rId123" Type="http://schemas.openxmlformats.org/officeDocument/2006/relationships/customXml" Target="../ink/ink668.xml"/><Relationship Id="rId144" Type="http://schemas.openxmlformats.org/officeDocument/2006/relationships/image" Target="../media/image647.png"/><Relationship Id="rId90" Type="http://schemas.openxmlformats.org/officeDocument/2006/relationships/image" Target="../media/image620.png"/><Relationship Id="rId165" Type="http://schemas.openxmlformats.org/officeDocument/2006/relationships/customXml" Target="../ink/ink689.xml"/><Relationship Id="rId186" Type="http://schemas.openxmlformats.org/officeDocument/2006/relationships/image" Target="../media/image668.png"/><Relationship Id="rId27" Type="http://schemas.openxmlformats.org/officeDocument/2006/relationships/customXml" Target="../ink/ink620.xml"/><Relationship Id="rId48" Type="http://schemas.openxmlformats.org/officeDocument/2006/relationships/image" Target="../media/image599.png"/><Relationship Id="rId69" Type="http://schemas.openxmlformats.org/officeDocument/2006/relationships/customXml" Target="../ink/ink641.xml"/><Relationship Id="rId113" Type="http://schemas.openxmlformats.org/officeDocument/2006/relationships/customXml" Target="../ink/ink663.xml"/><Relationship Id="rId134" Type="http://schemas.openxmlformats.org/officeDocument/2006/relationships/image" Target="../media/image642.png"/><Relationship Id="rId80" Type="http://schemas.openxmlformats.org/officeDocument/2006/relationships/image" Target="../media/image615.png"/><Relationship Id="rId155" Type="http://schemas.openxmlformats.org/officeDocument/2006/relationships/customXml" Target="../ink/ink684.xml"/><Relationship Id="rId176" Type="http://schemas.openxmlformats.org/officeDocument/2006/relationships/image" Target="../media/image663.png"/><Relationship Id="rId197" Type="http://schemas.openxmlformats.org/officeDocument/2006/relationships/customXml" Target="../ink/ink705.xml"/><Relationship Id="rId201" Type="http://schemas.openxmlformats.org/officeDocument/2006/relationships/customXml" Target="../ink/ink707.xml"/><Relationship Id="rId17" Type="http://schemas.openxmlformats.org/officeDocument/2006/relationships/customXml" Target="../ink/ink615.xml"/><Relationship Id="rId38" Type="http://schemas.openxmlformats.org/officeDocument/2006/relationships/image" Target="../media/image594.png"/><Relationship Id="rId59" Type="http://schemas.openxmlformats.org/officeDocument/2006/relationships/customXml" Target="../ink/ink636.xml"/><Relationship Id="rId103" Type="http://schemas.openxmlformats.org/officeDocument/2006/relationships/customXml" Target="../ink/ink658.xml"/><Relationship Id="rId124" Type="http://schemas.openxmlformats.org/officeDocument/2006/relationships/image" Target="../media/image637.png"/><Relationship Id="rId70" Type="http://schemas.openxmlformats.org/officeDocument/2006/relationships/image" Target="../media/image610.png"/><Relationship Id="rId91" Type="http://schemas.openxmlformats.org/officeDocument/2006/relationships/customXml" Target="../ink/ink652.xml"/><Relationship Id="rId145" Type="http://schemas.openxmlformats.org/officeDocument/2006/relationships/customXml" Target="../ink/ink679.xml"/><Relationship Id="rId166" Type="http://schemas.openxmlformats.org/officeDocument/2006/relationships/image" Target="../media/image658.png"/><Relationship Id="rId187" Type="http://schemas.openxmlformats.org/officeDocument/2006/relationships/customXml" Target="../ink/ink700.xml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5890.png"/><Relationship Id="rId49" Type="http://schemas.openxmlformats.org/officeDocument/2006/relationships/customXml" Target="../ink/ink631.xml"/><Relationship Id="rId114" Type="http://schemas.openxmlformats.org/officeDocument/2006/relationships/image" Target="../media/image632.png"/><Relationship Id="rId60" Type="http://schemas.openxmlformats.org/officeDocument/2006/relationships/image" Target="../media/image605.png"/><Relationship Id="rId81" Type="http://schemas.openxmlformats.org/officeDocument/2006/relationships/customXml" Target="../ink/ink647.xml"/><Relationship Id="rId135" Type="http://schemas.openxmlformats.org/officeDocument/2006/relationships/customXml" Target="../ink/ink674.xml"/><Relationship Id="rId156" Type="http://schemas.openxmlformats.org/officeDocument/2006/relationships/image" Target="../media/image653.png"/><Relationship Id="rId177" Type="http://schemas.openxmlformats.org/officeDocument/2006/relationships/customXml" Target="../ink/ink695.xml"/><Relationship Id="rId198" Type="http://schemas.openxmlformats.org/officeDocument/2006/relationships/image" Target="../media/image674.png"/><Relationship Id="rId202" Type="http://schemas.openxmlformats.org/officeDocument/2006/relationships/image" Target="../media/image676.png"/><Relationship Id="rId18" Type="http://schemas.openxmlformats.org/officeDocument/2006/relationships/image" Target="../media/image5840.png"/><Relationship Id="rId39" Type="http://schemas.openxmlformats.org/officeDocument/2006/relationships/customXml" Target="../ink/ink626.xml"/><Relationship Id="rId50" Type="http://schemas.openxmlformats.org/officeDocument/2006/relationships/image" Target="../media/image600.png"/><Relationship Id="rId104" Type="http://schemas.openxmlformats.org/officeDocument/2006/relationships/image" Target="../media/image627.png"/><Relationship Id="rId125" Type="http://schemas.openxmlformats.org/officeDocument/2006/relationships/customXml" Target="../ink/ink669.xml"/><Relationship Id="rId146" Type="http://schemas.openxmlformats.org/officeDocument/2006/relationships/image" Target="../media/image648.png"/><Relationship Id="rId167" Type="http://schemas.openxmlformats.org/officeDocument/2006/relationships/customXml" Target="../ink/ink690.xml"/><Relationship Id="rId188" Type="http://schemas.openxmlformats.org/officeDocument/2006/relationships/image" Target="../media/image669.png"/><Relationship Id="rId71" Type="http://schemas.openxmlformats.org/officeDocument/2006/relationships/customXml" Target="../ink/ink642.xml"/><Relationship Id="rId92" Type="http://schemas.openxmlformats.org/officeDocument/2006/relationships/image" Target="../media/image621.png"/><Relationship Id="rId2" Type="http://schemas.openxmlformats.org/officeDocument/2006/relationships/image" Target="../media/image591.emf"/><Relationship Id="rId29" Type="http://schemas.openxmlformats.org/officeDocument/2006/relationships/customXml" Target="../ink/ink621.xml"/><Relationship Id="rId40" Type="http://schemas.openxmlformats.org/officeDocument/2006/relationships/image" Target="../media/image595.png"/><Relationship Id="rId115" Type="http://schemas.openxmlformats.org/officeDocument/2006/relationships/customXml" Target="../ink/ink664.xml"/><Relationship Id="rId136" Type="http://schemas.openxmlformats.org/officeDocument/2006/relationships/image" Target="../media/image643.png"/><Relationship Id="rId157" Type="http://schemas.openxmlformats.org/officeDocument/2006/relationships/customXml" Target="../ink/ink685.xml"/><Relationship Id="rId178" Type="http://schemas.openxmlformats.org/officeDocument/2006/relationships/image" Target="../media/image664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37.png"/><Relationship Id="rId21" Type="http://schemas.openxmlformats.org/officeDocument/2006/relationships/image" Target="../media/image690.png"/><Relationship Id="rId324" Type="http://schemas.openxmlformats.org/officeDocument/2006/relationships/customXml" Target="../ink/ink871.xml"/><Relationship Id="rId531" Type="http://schemas.openxmlformats.org/officeDocument/2006/relationships/customXml" Target="../ink/ink975.xml"/><Relationship Id="rId170" Type="http://schemas.openxmlformats.org/officeDocument/2006/relationships/customXml" Target="../ink/ink795.xml"/><Relationship Id="rId268" Type="http://schemas.openxmlformats.org/officeDocument/2006/relationships/customXml" Target="../ink/ink844.xml"/><Relationship Id="rId475" Type="http://schemas.openxmlformats.org/officeDocument/2006/relationships/customXml" Target="../ink/ink947.xml"/><Relationship Id="rId32" Type="http://schemas.openxmlformats.org/officeDocument/2006/relationships/customXml" Target="../ink/ink727.xml"/><Relationship Id="rId128" Type="http://schemas.openxmlformats.org/officeDocument/2006/relationships/customXml" Target="../ink/ink774.xml"/><Relationship Id="rId335" Type="http://schemas.openxmlformats.org/officeDocument/2006/relationships/customXml" Target="../ink/ink877.xml"/><Relationship Id="rId542" Type="http://schemas.openxmlformats.org/officeDocument/2006/relationships/image" Target="../media/image947.png"/><Relationship Id="rId181" Type="http://schemas.openxmlformats.org/officeDocument/2006/relationships/image" Target="../media/image769.png"/><Relationship Id="rId402" Type="http://schemas.openxmlformats.org/officeDocument/2006/relationships/image" Target="../media/image879.png"/><Relationship Id="rId279" Type="http://schemas.openxmlformats.org/officeDocument/2006/relationships/image" Target="../media/image818.png"/><Relationship Id="rId486" Type="http://schemas.openxmlformats.org/officeDocument/2006/relationships/image" Target="../media/image921.png"/><Relationship Id="rId43" Type="http://schemas.openxmlformats.org/officeDocument/2006/relationships/image" Target="../media/image701.png"/><Relationship Id="rId139" Type="http://schemas.openxmlformats.org/officeDocument/2006/relationships/image" Target="../media/image748.png"/><Relationship Id="rId346" Type="http://schemas.openxmlformats.org/officeDocument/2006/relationships/image" Target="../media/image851.png"/><Relationship Id="rId192" Type="http://schemas.openxmlformats.org/officeDocument/2006/relationships/customXml" Target="../ink/ink806.xml"/><Relationship Id="rId206" Type="http://schemas.openxmlformats.org/officeDocument/2006/relationships/customXml" Target="../ink/ink813.xml"/><Relationship Id="rId413" Type="http://schemas.openxmlformats.org/officeDocument/2006/relationships/customXml" Target="../ink/ink916.xml"/><Relationship Id="rId248" Type="http://schemas.openxmlformats.org/officeDocument/2006/relationships/customXml" Target="../ink/ink834.xml"/><Relationship Id="rId455" Type="http://schemas.openxmlformats.org/officeDocument/2006/relationships/customXml" Target="../ink/ink937.xml"/><Relationship Id="rId497" Type="http://schemas.openxmlformats.org/officeDocument/2006/relationships/customXml" Target="../ink/ink958.xml"/><Relationship Id="rId12" Type="http://schemas.openxmlformats.org/officeDocument/2006/relationships/customXml" Target="../ink/ink717.xml"/><Relationship Id="rId108" Type="http://schemas.openxmlformats.org/officeDocument/2006/relationships/customXml" Target="../ink/ink764.xml"/><Relationship Id="rId315" Type="http://schemas.openxmlformats.org/officeDocument/2006/relationships/image" Target="../media/image836.png"/><Relationship Id="rId357" Type="http://schemas.openxmlformats.org/officeDocument/2006/relationships/customXml" Target="../ink/ink888.xml"/><Relationship Id="rId522" Type="http://schemas.openxmlformats.org/officeDocument/2006/relationships/image" Target="../media/image937.png"/><Relationship Id="rId54" Type="http://schemas.openxmlformats.org/officeDocument/2006/relationships/customXml" Target="../ink/ink738.xml"/><Relationship Id="rId96" Type="http://schemas.openxmlformats.org/officeDocument/2006/relationships/customXml" Target="../ink/ink758.xml"/><Relationship Id="rId161" Type="http://schemas.openxmlformats.org/officeDocument/2006/relationships/image" Target="../media/image759.png"/><Relationship Id="rId217" Type="http://schemas.openxmlformats.org/officeDocument/2006/relationships/image" Target="../media/image787.png"/><Relationship Id="rId399" Type="http://schemas.openxmlformats.org/officeDocument/2006/relationships/customXml" Target="../ink/ink909.xml"/><Relationship Id="rId259" Type="http://schemas.openxmlformats.org/officeDocument/2006/relationships/image" Target="../media/image808.png"/><Relationship Id="rId424" Type="http://schemas.openxmlformats.org/officeDocument/2006/relationships/image" Target="../media/image890.png"/><Relationship Id="rId466" Type="http://schemas.openxmlformats.org/officeDocument/2006/relationships/image" Target="../media/image911.png"/><Relationship Id="rId23" Type="http://schemas.openxmlformats.org/officeDocument/2006/relationships/image" Target="../media/image691.png"/><Relationship Id="rId119" Type="http://schemas.openxmlformats.org/officeDocument/2006/relationships/image" Target="../media/image738.png"/><Relationship Id="rId270" Type="http://schemas.openxmlformats.org/officeDocument/2006/relationships/customXml" Target="../ink/ink845.xml"/><Relationship Id="rId326" Type="http://schemas.openxmlformats.org/officeDocument/2006/relationships/customXml" Target="../ink/ink872.xml"/><Relationship Id="rId533" Type="http://schemas.openxmlformats.org/officeDocument/2006/relationships/customXml" Target="../ink/ink976.xml"/><Relationship Id="rId65" Type="http://schemas.openxmlformats.org/officeDocument/2006/relationships/image" Target="../media/image712.png"/><Relationship Id="rId130" Type="http://schemas.openxmlformats.org/officeDocument/2006/relationships/customXml" Target="../ink/ink775.xml"/><Relationship Id="rId368" Type="http://schemas.openxmlformats.org/officeDocument/2006/relationships/image" Target="../media/image862.png"/><Relationship Id="rId172" Type="http://schemas.openxmlformats.org/officeDocument/2006/relationships/customXml" Target="../ink/ink796.xml"/><Relationship Id="rId228" Type="http://schemas.openxmlformats.org/officeDocument/2006/relationships/customXml" Target="../ink/ink824.xml"/><Relationship Id="rId435" Type="http://schemas.openxmlformats.org/officeDocument/2006/relationships/customXml" Target="../ink/ink927.xml"/><Relationship Id="rId477" Type="http://schemas.openxmlformats.org/officeDocument/2006/relationships/customXml" Target="../ink/ink948.xml"/><Relationship Id="rId281" Type="http://schemas.openxmlformats.org/officeDocument/2006/relationships/image" Target="../media/image819.png"/><Relationship Id="rId337" Type="http://schemas.openxmlformats.org/officeDocument/2006/relationships/customXml" Target="../ink/ink878.xml"/><Relationship Id="rId502" Type="http://schemas.openxmlformats.org/officeDocument/2006/relationships/image" Target="../media/image929.png"/><Relationship Id="rId34" Type="http://schemas.openxmlformats.org/officeDocument/2006/relationships/customXml" Target="../ink/ink728.xml"/><Relationship Id="rId76" Type="http://schemas.openxmlformats.org/officeDocument/2006/relationships/customXml" Target="../ink/ink748.xml"/><Relationship Id="rId141" Type="http://schemas.openxmlformats.org/officeDocument/2006/relationships/image" Target="../media/image749.png"/><Relationship Id="rId379" Type="http://schemas.openxmlformats.org/officeDocument/2006/relationships/customXml" Target="../ink/ink899.xml"/><Relationship Id="rId544" Type="http://schemas.openxmlformats.org/officeDocument/2006/relationships/image" Target="../media/image948.png"/><Relationship Id="rId7" Type="http://schemas.openxmlformats.org/officeDocument/2006/relationships/image" Target="../media/image683.png"/><Relationship Id="rId183" Type="http://schemas.openxmlformats.org/officeDocument/2006/relationships/image" Target="../media/image770.png"/><Relationship Id="rId239" Type="http://schemas.openxmlformats.org/officeDocument/2006/relationships/image" Target="../media/image798.png"/><Relationship Id="rId390" Type="http://schemas.openxmlformats.org/officeDocument/2006/relationships/image" Target="../media/image873.png"/><Relationship Id="rId404" Type="http://schemas.openxmlformats.org/officeDocument/2006/relationships/image" Target="../media/image880.png"/><Relationship Id="rId446" Type="http://schemas.openxmlformats.org/officeDocument/2006/relationships/image" Target="../media/image901.png"/><Relationship Id="rId250" Type="http://schemas.openxmlformats.org/officeDocument/2006/relationships/customXml" Target="../ink/ink835.xml"/><Relationship Id="rId292" Type="http://schemas.openxmlformats.org/officeDocument/2006/relationships/customXml" Target="../ink/ink855.xml"/><Relationship Id="rId306" Type="http://schemas.openxmlformats.org/officeDocument/2006/relationships/customXml" Target="../ink/ink862.xml"/><Relationship Id="rId488" Type="http://schemas.openxmlformats.org/officeDocument/2006/relationships/image" Target="../media/image922.png"/><Relationship Id="rId45" Type="http://schemas.openxmlformats.org/officeDocument/2006/relationships/image" Target="../media/image702.png"/><Relationship Id="rId87" Type="http://schemas.openxmlformats.org/officeDocument/2006/relationships/image" Target="../media/image722.png"/><Relationship Id="rId110" Type="http://schemas.openxmlformats.org/officeDocument/2006/relationships/customXml" Target="../ink/ink765.xml"/><Relationship Id="rId348" Type="http://schemas.openxmlformats.org/officeDocument/2006/relationships/image" Target="../media/image852.png"/><Relationship Id="rId513" Type="http://schemas.openxmlformats.org/officeDocument/2006/relationships/customXml" Target="../ink/ink966.xml"/><Relationship Id="rId152" Type="http://schemas.openxmlformats.org/officeDocument/2006/relationships/customXml" Target="../ink/ink786.xml"/><Relationship Id="rId194" Type="http://schemas.openxmlformats.org/officeDocument/2006/relationships/customXml" Target="../ink/ink807.xml"/><Relationship Id="rId208" Type="http://schemas.openxmlformats.org/officeDocument/2006/relationships/customXml" Target="../ink/ink814.xml"/><Relationship Id="rId415" Type="http://schemas.openxmlformats.org/officeDocument/2006/relationships/customXml" Target="../ink/ink917.xml"/><Relationship Id="rId457" Type="http://schemas.openxmlformats.org/officeDocument/2006/relationships/customXml" Target="../ink/ink938.xml"/><Relationship Id="rId261" Type="http://schemas.openxmlformats.org/officeDocument/2006/relationships/image" Target="../media/image809.png"/><Relationship Id="rId499" Type="http://schemas.openxmlformats.org/officeDocument/2006/relationships/customXml" Target="../ink/ink959.xml"/><Relationship Id="rId14" Type="http://schemas.openxmlformats.org/officeDocument/2006/relationships/customXml" Target="../ink/ink718.xml"/><Relationship Id="rId56" Type="http://schemas.openxmlformats.org/officeDocument/2006/relationships/customXml" Target="../ink/ink739.xml"/><Relationship Id="rId317" Type="http://schemas.openxmlformats.org/officeDocument/2006/relationships/image" Target="../media/image837.png"/><Relationship Id="rId359" Type="http://schemas.openxmlformats.org/officeDocument/2006/relationships/customXml" Target="../ink/ink889.xml"/><Relationship Id="rId524" Type="http://schemas.openxmlformats.org/officeDocument/2006/relationships/image" Target="../media/image938.png"/><Relationship Id="rId98" Type="http://schemas.openxmlformats.org/officeDocument/2006/relationships/customXml" Target="../ink/ink759.xml"/><Relationship Id="rId121" Type="http://schemas.openxmlformats.org/officeDocument/2006/relationships/image" Target="../media/image739.png"/><Relationship Id="rId163" Type="http://schemas.openxmlformats.org/officeDocument/2006/relationships/image" Target="../media/image760.png"/><Relationship Id="rId219" Type="http://schemas.openxmlformats.org/officeDocument/2006/relationships/image" Target="../media/image788.png"/><Relationship Id="rId370" Type="http://schemas.openxmlformats.org/officeDocument/2006/relationships/image" Target="../media/image863.png"/><Relationship Id="rId426" Type="http://schemas.openxmlformats.org/officeDocument/2006/relationships/image" Target="../media/image891.png"/><Relationship Id="rId230" Type="http://schemas.openxmlformats.org/officeDocument/2006/relationships/customXml" Target="../ink/ink825.xml"/><Relationship Id="rId468" Type="http://schemas.openxmlformats.org/officeDocument/2006/relationships/image" Target="../media/image912.png"/><Relationship Id="rId25" Type="http://schemas.openxmlformats.org/officeDocument/2006/relationships/image" Target="../media/image692.png"/><Relationship Id="rId272" Type="http://schemas.openxmlformats.org/officeDocument/2006/relationships/customXml" Target="../ink/ink846.xml"/><Relationship Id="rId328" Type="http://schemas.openxmlformats.org/officeDocument/2006/relationships/customXml" Target="../ink/ink873.xml"/><Relationship Id="rId535" Type="http://schemas.openxmlformats.org/officeDocument/2006/relationships/customXml" Target="../ink/ink977.xml"/><Relationship Id="rId132" Type="http://schemas.openxmlformats.org/officeDocument/2006/relationships/customXml" Target="../ink/ink776.xml"/><Relationship Id="rId174" Type="http://schemas.openxmlformats.org/officeDocument/2006/relationships/customXml" Target="../ink/ink797.xml"/><Relationship Id="rId381" Type="http://schemas.openxmlformats.org/officeDocument/2006/relationships/customXml" Target="../ink/ink900.xml"/><Relationship Id="rId241" Type="http://schemas.openxmlformats.org/officeDocument/2006/relationships/image" Target="../media/image799.png"/><Relationship Id="rId437" Type="http://schemas.openxmlformats.org/officeDocument/2006/relationships/customXml" Target="../ink/ink928.xml"/><Relationship Id="rId479" Type="http://schemas.openxmlformats.org/officeDocument/2006/relationships/customXml" Target="../ink/ink949.xml"/><Relationship Id="rId36" Type="http://schemas.openxmlformats.org/officeDocument/2006/relationships/customXml" Target="../ink/ink729.xml"/><Relationship Id="rId339" Type="http://schemas.openxmlformats.org/officeDocument/2006/relationships/customXml" Target="../ink/ink879.xml"/><Relationship Id="rId490" Type="http://schemas.openxmlformats.org/officeDocument/2006/relationships/image" Target="../media/image923.png"/><Relationship Id="rId504" Type="http://schemas.openxmlformats.org/officeDocument/2006/relationships/image" Target="../media/image930.png"/><Relationship Id="rId546" Type="http://schemas.openxmlformats.org/officeDocument/2006/relationships/image" Target="../media/image949.png"/><Relationship Id="rId78" Type="http://schemas.openxmlformats.org/officeDocument/2006/relationships/customXml" Target="../ink/ink749.xml"/><Relationship Id="rId101" Type="http://schemas.openxmlformats.org/officeDocument/2006/relationships/image" Target="../media/image729.png"/><Relationship Id="rId143" Type="http://schemas.openxmlformats.org/officeDocument/2006/relationships/image" Target="../media/image750.png"/><Relationship Id="rId185" Type="http://schemas.openxmlformats.org/officeDocument/2006/relationships/image" Target="../media/image771.png"/><Relationship Id="rId350" Type="http://schemas.openxmlformats.org/officeDocument/2006/relationships/image" Target="../media/image853.png"/><Relationship Id="rId406" Type="http://schemas.openxmlformats.org/officeDocument/2006/relationships/image" Target="../media/image881.png"/><Relationship Id="rId9" Type="http://schemas.openxmlformats.org/officeDocument/2006/relationships/image" Target="../media/image684.png"/><Relationship Id="rId210" Type="http://schemas.openxmlformats.org/officeDocument/2006/relationships/customXml" Target="../ink/ink815.xml"/><Relationship Id="rId392" Type="http://schemas.openxmlformats.org/officeDocument/2006/relationships/image" Target="../media/image874.png"/><Relationship Id="rId448" Type="http://schemas.openxmlformats.org/officeDocument/2006/relationships/image" Target="../media/image902.png"/><Relationship Id="rId252" Type="http://schemas.openxmlformats.org/officeDocument/2006/relationships/customXml" Target="../ink/ink836.xml"/><Relationship Id="rId294" Type="http://schemas.openxmlformats.org/officeDocument/2006/relationships/customXml" Target="../ink/ink856.xml"/><Relationship Id="rId308" Type="http://schemas.openxmlformats.org/officeDocument/2006/relationships/customXml" Target="../ink/ink863.xml"/><Relationship Id="rId515" Type="http://schemas.openxmlformats.org/officeDocument/2006/relationships/customXml" Target="../ink/ink967.xml"/><Relationship Id="rId47" Type="http://schemas.openxmlformats.org/officeDocument/2006/relationships/image" Target="../media/image703.png"/><Relationship Id="rId89" Type="http://schemas.openxmlformats.org/officeDocument/2006/relationships/image" Target="../media/image723.png"/><Relationship Id="rId112" Type="http://schemas.openxmlformats.org/officeDocument/2006/relationships/customXml" Target="../ink/ink766.xml"/><Relationship Id="rId154" Type="http://schemas.openxmlformats.org/officeDocument/2006/relationships/customXml" Target="../ink/ink787.xml"/><Relationship Id="rId361" Type="http://schemas.openxmlformats.org/officeDocument/2006/relationships/customXml" Target="../ink/ink890.xml"/><Relationship Id="rId196" Type="http://schemas.openxmlformats.org/officeDocument/2006/relationships/customXml" Target="../ink/ink808.xml"/><Relationship Id="rId417" Type="http://schemas.openxmlformats.org/officeDocument/2006/relationships/customXml" Target="../ink/ink918.xml"/><Relationship Id="rId459" Type="http://schemas.openxmlformats.org/officeDocument/2006/relationships/customXml" Target="../ink/ink939.xml"/><Relationship Id="rId16" Type="http://schemas.openxmlformats.org/officeDocument/2006/relationships/customXml" Target="../ink/ink719.xml"/><Relationship Id="rId221" Type="http://schemas.openxmlformats.org/officeDocument/2006/relationships/image" Target="../media/image789.png"/><Relationship Id="rId263" Type="http://schemas.openxmlformats.org/officeDocument/2006/relationships/image" Target="../media/image810.png"/><Relationship Id="rId319" Type="http://schemas.openxmlformats.org/officeDocument/2006/relationships/image" Target="../media/image838.png"/><Relationship Id="rId470" Type="http://schemas.openxmlformats.org/officeDocument/2006/relationships/image" Target="../media/image913.png"/><Relationship Id="rId526" Type="http://schemas.openxmlformats.org/officeDocument/2006/relationships/image" Target="../media/image939.png"/><Relationship Id="rId58" Type="http://schemas.openxmlformats.org/officeDocument/2006/relationships/customXml" Target="../ink/ink740.xml"/><Relationship Id="rId123" Type="http://schemas.openxmlformats.org/officeDocument/2006/relationships/image" Target="../media/image740.png"/><Relationship Id="rId330" Type="http://schemas.openxmlformats.org/officeDocument/2006/relationships/customXml" Target="../ink/ink874.xml"/><Relationship Id="rId165" Type="http://schemas.openxmlformats.org/officeDocument/2006/relationships/image" Target="../media/image761.png"/><Relationship Id="rId372" Type="http://schemas.openxmlformats.org/officeDocument/2006/relationships/image" Target="../media/image864.png"/><Relationship Id="rId428" Type="http://schemas.openxmlformats.org/officeDocument/2006/relationships/image" Target="../media/image892.png"/><Relationship Id="rId232" Type="http://schemas.openxmlformats.org/officeDocument/2006/relationships/customXml" Target="../ink/ink826.xml"/><Relationship Id="rId274" Type="http://schemas.openxmlformats.org/officeDocument/2006/relationships/customXml" Target="../ink/ink847.xml"/><Relationship Id="rId481" Type="http://schemas.openxmlformats.org/officeDocument/2006/relationships/customXml" Target="../ink/ink950.xml"/><Relationship Id="rId27" Type="http://schemas.openxmlformats.org/officeDocument/2006/relationships/image" Target="../media/image693.png"/><Relationship Id="rId69" Type="http://schemas.openxmlformats.org/officeDocument/2006/relationships/image" Target="../media/image714.png"/><Relationship Id="rId134" Type="http://schemas.openxmlformats.org/officeDocument/2006/relationships/customXml" Target="../ink/ink777.xml"/><Relationship Id="rId537" Type="http://schemas.openxmlformats.org/officeDocument/2006/relationships/customXml" Target="../ink/ink978.xml"/><Relationship Id="rId80" Type="http://schemas.openxmlformats.org/officeDocument/2006/relationships/customXml" Target="../ink/ink750.xml"/><Relationship Id="rId176" Type="http://schemas.openxmlformats.org/officeDocument/2006/relationships/customXml" Target="../ink/ink798.xml"/><Relationship Id="rId341" Type="http://schemas.openxmlformats.org/officeDocument/2006/relationships/customXml" Target="../ink/ink880.xml"/><Relationship Id="rId383" Type="http://schemas.openxmlformats.org/officeDocument/2006/relationships/customXml" Target="../ink/ink901.xml"/><Relationship Id="rId439" Type="http://schemas.openxmlformats.org/officeDocument/2006/relationships/customXml" Target="../ink/ink929.xml"/><Relationship Id="rId201" Type="http://schemas.openxmlformats.org/officeDocument/2006/relationships/image" Target="../media/image779.png"/><Relationship Id="rId243" Type="http://schemas.openxmlformats.org/officeDocument/2006/relationships/image" Target="../media/image800.png"/><Relationship Id="rId285" Type="http://schemas.openxmlformats.org/officeDocument/2006/relationships/image" Target="../media/image821.png"/><Relationship Id="rId450" Type="http://schemas.openxmlformats.org/officeDocument/2006/relationships/image" Target="../media/image903.png"/><Relationship Id="rId506" Type="http://schemas.openxmlformats.org/officeDocument/2006/relationships/image" Target="../media/image931.png"/><Relationship Id="rId38" Type="http://schemas.openxmlformats.org/officeDocument/2006/relationships/customXml" Target="../ink/ink730.xml"/><Relationship Id="rId103" Type="http://schemas.openxmlformats.org/officeDocument/2006/relationships/image" Target="../media/image730.png"/><Relationship Id="rId310" Type="http://schemas.openxmlformats.org/officeDocument/2006/relationships/customXml" Target="../ink/ink864.xml"/><Relationship Id="rId492" Type="http://schemas.openxmlformats.org/officeDocument/2006/relationships/image" Target="../media/image924.png"/><Relationship Id="rId548" Type="http://schemas.openxmlformats.org/officeDocument/2006/relationships/image" Target="../media/image820.png"/><Relationship Id="rId91" Type="http://schemas.openxmlformats.org/officeDocument/2006/relationships/image" Target="../media/image724.png"/><Relationship Id="rId145" Type="http://schemas.openxmlformats.org/officeDocument/2006/relationships/image" Target="../media/image751.png"/><Relationship Id="rId187" Type="http://schemas.openxmlformats.org/officeDocument/2006/relationships/image" Target="../media/image772.png"/><Relationship Id="rId352" Type="http://schemas.openxmlformats.org/officeDocument/2006/relationships/image" Target="../media/image854.png"/><Relationship Id="rId394" Type="http://schemas.openxmlformats.org/officeDocument/2006/relationships/image" Target="../media/image875.png"/><Relationship Id="rId408" Type="http://schemas.openxmlformats.org/officeDocument/2006/relationships/image" Target="../media/image882.png"/><Relationship Id="rId212" Type="http://schemas.openxmlformats.org/officeDocument/2006/relationships/customXml" Target="../ink/ink816.xml"/><Relationship Id="rId254" Type="http://schemas.openxmlformats.org/officeDocument/2006/relationships/customXml" Target="../ink/ink837.xml"/><Relationship Id="rId49" Type="http://schemas.openxmlformats.org/officeDocument/2006/relationships/image" Target="../media/image704.png"/><Relationship Id="rId114" Type="http://schemas.openxmlformats.org/officeDocument/2006/relationships/customXml" Target="../ink/ink767.xml"/><Relationship Id="rId296" Type="http://schemas.openxmlformats.org/officeDocument/2006/relationships/customXml" Target="../ink/ink857.xml"/><Relationship Id="rId461" Type="http://schemas.openxmlformats.org/officeDocument/2006/relationships/customXml" Target="../ink/ink940.xml"/><Relationship Id="rId517" Type="http://schemas.openxmlformats.org/officeDocument/2006/relationships/customXml" Target="../ink/ink968.xml"/><Relationship Id="rId60" Type="http://schemas.openxmlformats.org/officeDocument/2006/relationships/customXml" Target="../ink/ink741.xml"/><Relationship Id="rId156" Type="http://schemas.openxmlformats.org/officeDocument/2006/relationships/customXml" Target="../ink/ink788.xml"/><Relationship Id="rId198" Type="http://schemas.openxmlformats.org/officeDocument/2006/relationships/customXml" Target="../ink/ink809.xml"/><Relationship Id="rId321" Type="http://schemas.openxmlformats.org/officeDocument/2006/relationships/image" Target="../media/image839.png"/><Relationship Id="rId363" Type="http://schemas.openxmlformats.org/officeDocument/2006/relationships/customXml" Target="../ink/ink891.xml"/><Relationship Id="rId419" Type="http://schemas.openxmlformats.org/officeDocument/2006/relationships/customXml" Target="../ink/ink919.xml"/><Relationship Id="rId223" Type="http://schemas.openxmlformats.org/officeDocument/2006/relationships/image" Target="../media/image790.png"/><Relationship Id="rId430" Type="http://schemas.openxmlformats.org/officeDocument/2006/relationships/image" Target="../media/image893.png"/><Relationship Id="rId18" Type="http://schemas.openxmlformats.org/officeDocument/2006/relationships/customXml" Target="../ink/ink720.xml"/><Relationship Id="rId265" Type="http://schemas.openxmlformats.org/officeDocument/2006/relationships/image" Target="../media/image811.png"/><Relationship Id="rId472" Type="http://schemas.openxmlformats.org/officeDocument/2006/relationships/image" Target="../media/image914.png"/><Relationship Id="rId528" Type="http://schemas.openxmlformats.org/officeDocument/2006/relationships/image" Target="../media/image940.png"/><Relationship Id="rId125" Type="http://schemas.openxmlformats.org/officeDocument/2006/relationships/image" Target="../media/image741.png"/><Relationship Id="rId167" Type="http://schemas.openxmlformats.org/officeDocument/2006/relationships/image" Target="../media/image762.png"/><Relationship Id="rId332" Type="http://schemas.openxmlformats.org/officeDocument/2006/relationships/customXml" Target="../ink/ink875.xml"/><Relationship Id="rId374" Type="http://schemas.openxmlformats.org/officeDocument/2006/relationships/image" Target="../media/image865.png"/><Relationship Id="rId71" Type="http://schemas.openxmlformats.org/officeDocument/2006/relationships/image" Target="../media/image715.png"/><Relationship Id="rId234" Type="http://schemas.openxmlformats.org/officeDocument/2006/relationships/customXml" Target="../ink/ink827.xml"/><Relationship Id="rId2" Type="http://schemas.openxmlformats.org/officeDocument/2006/relationships/customXml" Target="../ink/ink712.xml"/><Relationship Id="rId29" Type="http://schemas.openxmlformats.org/officeDocument/2006/relationships/image" Target="../media/image694.png"/><Relationship Id="rId276" Type="http://schemas.openxmlformats.org/officeDocument/2006/relationships/customXml" Target="../ink/ink848.xml"/><Relationship Id="rId441" Type="http://schemas.openxmlformats.org/officeDocument/2006/relationships/customXml" Target="../ink/ink930.xml"/><Relationship Id="rId483" Type="http://schemas.openxmlformats.org/officeDocument/2006/relationships/customXml" Target="../ink/ink951.xml"/><Relationship Id="rId539" Type="http://schemas.openxmlformats.org/officeDocument/2006/relationships/customXml" Target="../ink/ink979.xml"/><Relationship Id="rId40" Type="http://schemas.openxmlformats.org/officeDocument/2006/relationships/customXml" Target="../ink/ink731.xml"/><Relationship Id="rId136" Type="http://schemas.openxmlformats.org/officeDocument/2006/relationships/customXml" Target="../ink/ink778.xml"/><Relationship Id="rId178" Type="http://schemas.openxmlformats.org/officeDocument/2006/relationships/customXml" Target="../ink/ink799.xml"/><Relationship Id="rId301" Type="http://schemas.openxmlformats.org/officeDocument/2006/relationships/image" Target="../media/image829.png"/><Relationship Id="rId343" Type="http://schemas.openxmlformats.org/officeDocument/2006/relationships/customXml" Target="../ink/ink881.xml"/><Relationship Id="rId550" Type="http://schemas.openxmlformats.org/officeDocument/2006/relationships/image" Target="../media/image950.png"/><Relationship Id="rId82" Type="http://schemas.openxmlformats.org/officeDocument/2006/relationships/customXml" Target="../ink/ink751.xml"/><Relationship Id="rId203" Type="http://schemas.openxmlformats.org/officeDocument/2006/relationships/image" Target="../media/image780.png"/><Relationship Id="rId385" Type="http://schemas.openxmlformats.org/officeDocument/2006/relationships/customXml" Target="../ink/ink902.xml"/><Relationship Id="rId245" Type="http://schemas.openxmlformats.org/officeDocument/2006/relationships/image" Target="../media/image801.png"/><Relationship Id="rId287" Type="http://schemas.openxmlformats.org/officeDocument/2006/relationships/image" Target="../media/image822.png"/><Relationship Id="rId410" Type="http://schemas.openxmlformats.org/officeDocument/2006/relationships/image" Target="../media/image883.png"/><Relationship Id="rId452" Type="http://schemas.openxmlformats.org/officeDocument/2006/relationships/image" Target="../media/image904.png"/><Relationship Id="rId494" Type="http://schemas.openxmlformats.org/officeDocument/2006/relationships/image" Target="../media/image925.png"/><Relationship Id="rId508" Type="http://schemas.openxmlformats.org/officeDocument/2006/relationships/image" Target="../media/image932.png"/><Relationship Id="rId105" Type="http://schemas.openxmlformats.org/officeDocument/2006/relationships/image" Target="../media/image731.png"/><Relationship Id="rId147" Type="http://schemas.openxmlformats.org/officeDocument/2006/relationships/image" Target="../media/image752.png"/><Relationship Id="rId312" Type="http://schemas.openxmlformats.org/officeDocument/2006/relationships/customXml" Target="../ink/ink865.xml"/><Relationship Id="rId354" Type="http://schemas.openxmlformats.org/officeDocument/2006/relationships/image" Target="../media/image855.png"/><Relationship Id="rId51" Type="http://schemas.openxmlformats.org/officeDocument/2006/relationships/image" Target="../media/image705.png"/><Relationship Id="rId93" Type="http://schemas.openxmlformats.org/officeDocument/2006/relationships/image" Target="../media/image725.png"/><Relationship Id="rId189" Type="http://schemas.openxmlformats.org/officeDocument/2006/relationships/image" Target="../media/image773.png"/><Relationship Id="rId396" Type="http://schemas.openxmlformats.org/officeDocument/2006/relationships/image" Target="../media/image876.png"/><Relationship Id="rId214" Type="http://schemas.openxmlformats.org/officeDocument/2006/relationships/customXml" Target="../ink/ink817.xml"/><Relationship Id="rId256" Type="http://schemas.openxmlformats.org/officeDocument/2006/relationships/customXml" Target="../ink/ink838.xml"/><Relationship Id="rId298" Type="http://schemas.openxmlformats.org/officeDocument/2006/relationships/customXml" Target="../ink/ink858.xml"/><Relationship Id="rId421" Type="http://schemas.openxmlformats.org/officeDocument/2006/relationships/customXml" Target="../ink/ink920.xml"/><Relationship Id="rId463" Type="http://schemas.openxmlformats.org/officeDocument/2006/relationships/customXml" Target="../ink/ink941.xml"/><Relationship Id="rId519" Type="http://schemas.openxmlformats.org/officeDocument/2006/relationships/customXml" Target="../ink/ink969.xml"/><Relationship Id="rId116" Type="http://schemas.openxmlformats.org/officeDocument/2006/relationships/customXml" Target="../ink/ink768.xml"/><Relationship Id="rId158" Type="http://schemas.openxmlformats.org/officeDocument/2006/relationships/customXml" Target="../ink/ink789.xml"/><Relationship Id="rId323" Type="http://schemas.openxmlformats.org/officeDocument/2006/relationships/image" Target="../media/image840.png"/><Relationship Id="rId530" Type="http://schemas.openxmlformats.org/officeDocument/2006/relationships/image" Target="../media/image941.png"/><Relationship Id="rId20" Type="http://schemas.openxmlformats.org/officeDocument/2006/relationships/customXml" Target="../ink/ink721.xml"/><Relationship Id="rId62" Type="http://schemas.openxmlformats.org/officeDocument/2006/relationships/customXml" Target="../ink/ink742.xml"/><Relationship Id="rId365" Type="http://schemas.openxmlformats.org/officeDocument/2006/relationships/customXml" Target="../ink/ink892.xml"/><Relationship Id="rId225" Type="http://schemas.openxmlformats.org/officeDocument/2006/relationships/image" Target="../media/image791.png"/><Relationship Id="rId267" Type="http://schemas.openxmlformats.org/officeDocument/2006/relationships/image" Target="../media/image812.png"/><Relationship Id="rId432" Type="http://schemas.openxmlformats.org/officeDocument/2006/relationships/image" Target="../media/image894.png"/><Relationship Id="rId474" Type="http://schemas.openxmlformats.org/officeDocument/2006/relationships/image" Target="../media/image915.png"/><Relationship Id="rId127" Type="http://schemas.openxmlformats.org/officeDocument/2006/relationships/image" Target="../media/image742.png"/><Relationship Id="rId31" Type="http://schemas.openxmlformats.org/officeDocument/2006/relationships/image" Target="../media/image695.png"/><Relationship Id="rId73" Type="http://schemas.openxmlformats.org/officeDocument/2006/relationships/image" Target="../media/image716.png"/><Relationship Id="rId169" Type="http://schemas.openxmlformats.org/officeDocument/2006/relationships/image" Target="../media/image763.png"/><Relationship Id="rId334" Type="http://schemas.openxmlformats.org/officeDocument/2006/relationships/customXml" Target="../ink/ink876.xml"/><Relationship Id="rId376" Type="http://schemas.openxmlformats.org/officeDocument/2006/relationships/image" Target="../media/image866.png"/><Relationship Id="rId541" Type="http://schemas.openxmlformats.org/officeDocument/2006/relationships/customXml" Target="../ink/ink980.xml"/><Relationship Id="rId4" Type="http://schemas.openxmlformats.org/officeDocument/2006/relationships/customXml" Target="../ink/ink713.xml"/><Relationship Id="rId180" Type="http://schemas.openxmlformats.org/officeDocument/2006/relationships/customXml" Target="../ink/ink800.xml"/><Relationship Id="rId236" Type="http://schemas.openxmlformats.org/officeDocument/2006/relationships/customXml" Target="../ink/ink828.xml"/><Relationship Id="rId278" Type="http://schemas.openxmlformats.org/officeDocument/2006/relationships/customXml" Target="../ink/ink849.xml"/><Relationship Id="rId401" Type="http://schemas.openxmlformats.org/officeDocument/2006/relationships/customXml" Target="../ink/ink910.xml"/><Relationship Id="rId443" Type="http://schemas.openxmlformats.org/officeDocument/2006/relationships/customXml" Target="../ink/ink931.xml"/><Relationship Id="rId303" Type="http://schemas.openxmlformats.org/officeDocument/2006/relationships/image" Target="../media/image830.png"/><Relationship Id="rId485" Type="http://schemas.openxmlformats.org/officeDocument/2006/relationships/customXml" Target="../ink/ink952.xml"/><Relationship Id="rId42" Type="http://schemas.openxmlformats.org/officeDocument/2006/relationships/customXml" Target="../ink/ink732.xml"/><Relationship Id="rId84" Type="http://schemas.openxmlformats.org/officeDocument/2006/relationships/customXml" Target="../ink/ink752.xml"/><Relationship Id="rId138" Type="http://schemas.openxmlformats.org/officeDocument/2006/relationships/customXml" Target="../ink/ink779.xml"/><Relationship Id="rId345" Type="http://schemas.openxmlformats.org/officeDocument/2006/relationships/customXml" Target="../ink/ink882.xml"/><Relationship Id="rId387" Type="http://schemas.openxmlformats.org/officeDocument/2006/relationships/customXml" Target="../ink/ink903.xml"/><Relationship Id="rId510" Type="http://schemas.openxmlformats.org/officeDocument/2006/relationships/image" Target="../media/image933.png"/><Relationship Id="rId552" Type="http://schemas.openxmlformats.org/officeDocument/2006/relationships/image" Target="../media/image951.png"/><Relationship Id="rId191" Type="http://schemas.openxmlformats.org/officeDocument/2006/relationships/image" Target="../media/image774.png"/><Relationship Id="rId205" Type="http://schemas.openxmlformats.org/officeDocument/2006/relationships/image" Target="../media/image781.png"/><Relationship Id="rId247" Type="http://schemas.openxmlformats.org/officeDocument/2006/relationships/image" Target="../media/image802.png"/><Relationship Id="rId412" Type="http://schemas.openxmlformats.org/officeDocument/2006/relationships/image" Target="../media/image884.png"/><Relationship Id="rId107" Type="http://schemas.openxmlformats.org/officeDocument/2006/relationships/image" Target="../media/image732.png"/><Relationship Id="rId289" Type="http://schemas.openxmlformats.org/officeDocument/2006/relationships/image" Target="../media/image823.png"/><Relationship Id="rId454" Type="http://schemas.openxmlformats.org/officeDocument/2006/relationships/image" Target="../media/image905.png"/><Relationship Id="rId496" Type="http://schemas.openxmlformats.org/officeDocument/2006/relationships/image" Target="../media/image926.png"/><Relationship Id="rId11" Type="http://schemas.openxmlformats.org/officeDocument/2006/relationships/image" Target="../media/image685.png"/><Relationship Id="rId53" Type="http://schemas.openxmlformats.org/officeDocument/2006/relationships/image" Target="../media/image706.png"/><Relationship Id="rId149" Type="http://schemas.openxmlformats.org/officeDocument/2006/relationships/image" Target="../media/image753.png"/><Relationship Id="rId314" Type="http://schemas.openxmlformats.org/officeDocument/2006/relationships/customXml" Target="../ink/ink866.xml"/><Relationship Id="rId356" Type="http://schemas.openxmlformats.org/officeDocument/2006/relationships/image" Target="../media/image856.png"/><Relationship Id="rId398" Type="http://schemas.openxmlformats.org/officeDocument/2006/relationships/image" Target="../media/image877.png"/><Relationship Id="rId521" Type="http://schemas.openxmlformats.org/officeDocument/2006/relationships/customXml" Target="../ink/ink970.xml"/><Relationship Id="rId95" Type="http://schemas.openxmlformats.org/officeDocument/2006/relationships/image" Target="../media/image726.png"/><Relationship Id="rId160" Type="http://schemas.openxmlformats.org/officeDocument/2006/relationships/customXml" Target="../ink/ink790.xml"/><Relationship Id="rId216" Type="http://schemas.openxmlformats.org/officeDocument/2006/relationships/customXml" Target="../ink/ink818.xml"/><Relationship Id="rId423" Type="http://schemas.openxmlformats.org/officeDocument/2006/relationships/customXml" Target="../ink/ink921.xml"/><Relationship Id="rId258" Type="http://schemas.openxmlformats.org/officeDocument/2006/relationships/customXml" Target="../ink/ink839.xml"/><Relationship Id="rId465" Type="http://schemas.openxmlformats.org/officeDocument/2006/relationships/customXml" Target="../ink/ink942.xml"/><Relationship Id="rId22" Type="http://schemas.openxmlformats.org/officeDocument/2006/relationships/customXml" Target="../ink/ink722.xml"/><Relationship Id="rId64" Type="http://schemas.openxmlformats.org/officeDocument/2006/relationships/customXml" Target="../ink/ink743.xml"/><Relationship Id="rId118" Type="http://schemas.openxmlformats.org/officeDocument/2006/relationships/customXml" Target="../ink/ink769.xml"/><Relationship Id="rId325" Type="http://schemas.openxmlformats.org/officeDocument/2006/relationships/image" Target="../media/image841.png"/><Relationship Id="rId367" Type="http://schemas.openxmlformats.org/officeDocument/2006/relationships/customXml" Target="../ink/ink893.xml"/><Relationship Id="rId532" Type="http://schemas.openxmlformats.org/officeDocument/2006/relationships/image" Target="../media/image942.png"/><Relationship Id="rId171" Type="http://schemas.openxmlformats.org/officeDocument/2006/relationships/image" Target="../media/image764.png"/><Relationship Id="rId227" Type="http://schemas.openxmlformats.org/officeDocument/2006/relationships/image" Target="../media/image792.png"/><Relationship Id="rId269" Type="http://schemas.openxmlformats.org/officeDocument/2006/relationships/image" Target="../media/image813.png"/><Relationship Id="rId434" Type="http://schemas.openxmlformats.org/officeDocument/2006/relationships/image" Target="../media/image895.png"/><Relationship Id="rId476" Type="http://schemas.openxmlformats.org/officeDocument/2006/relationships/image" Target="../media/image916.png"/><Relationship Id="rId33" Type="http://schemas.openxmlformats.org/officeDocument/2006/relationships/image" Target="../media/image696.png"/><Relationship Id="rId129" Type="http://schemas.openxmlformats.org/officeDocument/2006/relationships/image" Target="../media/image743.png"/><Relationship Id="rId280" Type="http://schemas.openxmlformats.org/officeDocument/2006/relationships/customXml" Target="../ink/ink850.xml"/><Relationship Id="rId336" Type="http://schemas.openxmlformats.org/officeDocument/2006/relationships/image" Target="../media/image846.png"/><Relationship Id="rId501" Type="http://schemas.openxmlformats.org/officeDocument/2006/relationships/customXml" Target="../ink/ink960.xml"/><Relationship Id="rId543" Type="http://schemas.openxmlformats.org/officeDocument/2006/relationships/customXml" Target="../ink/ink981.xml"/><Relationship Id="rId75" Type="http://schemas.openxmlformats.org/officeDocument/2006/relationships/image" Target="../media/image717.png"/><Relationship Id="rId140" Type="http://schemas.openxmlformats.org/officeDocument/2006/relationships/customXml" Target="../ink/ink780.xml"/><Relationship Id="rId182" Type="http://schemas.openxmlformats.org/officeDocument/2006/relationships/customXml" Target="../ink/ink801.xml"/><Relationship Id="rId378" Type="http://schemas.openxmlformats.org/officeDocument/2006/relationships/image" Target="../media/image867.png"/><Relationship Id="rId403" Type="http://schemas.openxmlformats.org/officeDocument/2006/relationships/customXml" Target="../ink/ink911.xml"/><Relationship Id="rId6" Type="http://schemas.openxmlformats.org/officeDocument/2006/relationships/customXml" Target="../ink/ink714.xml"/><Relationship Id="rId238" Type="http://schemas.openxmlformats.org/officeDocument/2006/relationships/customXml" Target="../ink/ink829.xml"/><Relationship Id="rId445" Type="http://schemas.openxmlformats.org/officeDocument/2006/relationships/customXml" Target="../ink/ink932.xml"/><Relationship Id="rId487" Type="http://schemas.openxmlformats.org/officeDocument/2006/relationships/customXml" Target="../ink/ink953.xml"/><Relationship Id="rId291" Type="http://schemas.openxmlformats.org/officeDocument/2006/relationships/image" Target="../media/image824.png"/><Relationship Id="rId305" Type="http://schemas.openxmlformats.org/officeDocument/2006/relationships/image" Target="../media/image831.png"/><Relationship Id="rId347" Type="http://schemas.openxmlformats.org/officeDocument/2006/relationships/customXml" Target="../ink/ink883.xml"/><Relationship Id="rId512" Type="http://schemas.openxmlformats.org/officeDocument/2006/relationships/image" Target="../media/image934.png"/><Relationship Id="rId44" Type="http://schemas.openxmlformats.org/officeDocument/2006/relationships/customXml" Target="../ink/ink733.xml"/><Relationship Id="rId86" Type="http://schemas.openxmlformats.org/officeDocument/2006/relationships/customXml" Target="../ink/ink753.xml"/><Relationship Id="rId151" Type="http://schemas.openxmlformats.org/officeDocument/2006/relationships/image" Target="../media/image754.png"/><Relationship Id="rId389" Type="http://schemas.openxmlformats.org/officeDocument/2006/relationships/customXml" Target="../ink/ink904.xml"/><Relationship Id="rId193" Type="http://schemas.openxmlformats.org/officeDocument/2006/relationships/image" Target="../media/image775.png"/><Relationship Id="rId207" Type="http://schemas.openxmlformats.org/officeDocument/2006/relationships/image" Target="../media/image782.png"/><Relationship Id="rId249" Type="http://schemas.openxmlformats.org/officeDocument/2006/relationships/image" Target="../media/image803.png"/><Relationship Id="rId414" Type="http://schemas.openxmlformats.org/officeDocument/2006/relationships/image" Target="../media/image885.png"/><Relationship Id="rId456" Type="http://schemas.openxmlformats.org/officeDocument/2006/relationships/image" Target="../media/image906.png"/><Relationship Id="rId498" Type="http://schemas.openxmlformats.org/officeDocument/2006/relationships/image" Target="../media/image927.png"/><Relationship Id="rId13" Type="http://schemas.openxmlformats.org/officeDocument/2006/relationships/image" Target="../media/image686.png"/><Relationship Id="rId109" Type="http://schemas.openxmlformats.org/officeDocument/2006/relationships/image" Target="../media/image733.png"/><Relationship Id="rId260" Type="http://schemas.openxmlformats.org/officeDocument/2006/relationships/customXml" Target="../ink/ink840.xml"/><Relationship Id="rId316" Type="http://schemas.openxmlformats.org/officeDocument/2006/relationships/customXml" Target="../ink/ink867.xml"/><Relationship Id="rId523" Type="http://schemas.openxmlformats.org/officeDocument/2006/relationships/customXml" Target="../ink/ink971.xml"/><Relationship Id="rId55" Type="http://schemas.openxmlformats.org/officeDocument/2006/relationships/image" Target="../media/image707.png"/><Relationship Id="rId97" Type="http://schemas.openxmlformats.org/officeDocument/2006/relationships/image" Target="../media/image727.png"/><Relationship Id="rId120" Type="http://schemas.openxmlformats.org/officeDocument/2006/relationships/customXml" Target="../ink/ink770.xml"/><Relationship Id="rId358" Type="http://schemas.openxmlformats.org/officeDocument/2006/relationships/image" Target="../media/image857.png"/><Relationship Id="rId162" Type="http://schemas.openxmlformats.org/officeDocument/2006/relationships/customXml" Target="../ink/ink791.xml"/><Relationship Id="rId218" Type="http://schemas.openxmlformats.org/officeDocument/2006/relationships/customXml" Target="../ink/ink819.xml"/><Relationship Id="rId425" Type="http://schemas.openxmlformats.org/officeDocument/2006/relationships/customXml" Target="../ink/ink922.xml"/><Relationship Id="rId467" Type="http://schemas.openxmlformats.org/officeDocument/2006/relationships/customXml" Target="../ink/ink943.xml"/><Relationship Id="rId271" Type="http://schemas.openxmlformats.org/officeDocument/2006/relationships/image" Target="../media/image814.png"/><Relationship Id="rId24" Type="http://schemas.openxmlformats.org/officeDocument/2006/relationships/customXml" Target="../ink/ink723.xml"/><Relationship Id="rId66" Type="http://schemas.openxmlformats.org/officeDocument/2006/relationships/customXml" Target="../ink/ink744.xml"/><Relationship Id="rId131" Type="http://schemas.openxmlformats.org/officeDocument/2006/relationships/image" Target="../media/image744.png"/><Relationship Id="rId327" Type="http://schemas.openxmlformats.org/officeDocument/2006/relationships/image" Target="../media/image842.png"/><Relationship Id="rId369" Type="http://schemas.openxmlformats.org/officeDocument/2006/relationships/customXml" Target="../ink/ink894.xml"/><Relationship Id="rId534" Type="http://schemas.openxmlformats.org/officeDocument/2006/relationships/image" Target="../media/image943.png"/><Relationship Id="rId173" Type="http://schemas.openxmlformats.org/officeDocument/2006/relationships/image" Target="../media/image765.png"/><Relationship Id="rId229" Type="http://schemas.openxmlformats.org/officeDocument/2006/relationships/image" Target="../media/image793.png"/><Relationship Id="rId380" Type="http://schemas.openxmlformats.org/officeDocument/2006/relationships/image" Target="../media/image868.png"/><Relationship Id="rId436" Type="http://schemas.openxmlformats.org/officeDocument/2006/relationships/image" Target="../media/image896.png"/><Relationship Id="rId240" Type="http://schemas.openxmlformats.org/officeDocument/2006/relationships/customXml" Target="../ink/ink830.xml"/><Relationship Id="rId478" Type="http://schemas.openxmlformats.org/officeDocument/2006/relationships/image" Target="../media/image917.png"/><Relationship Id="rId35" Type="http://schemas.openxmlformats.org/officeDocument/2006/relationships/image" Target="../media/image697.png"/><Relationship Id="rId77" Type="http://schemas.openxmlformats.org/officeDocument/2006/relationships/image" Target="../media/image718.png"/><Relationship Id="rId100" Type="http://schemas.openxmlformats.org/officeDocument/2006/relationships/customXml" Target="../ink/ink760.xml"/><Relationship Id="rId282" Type="http://schemas.openxmlformats.org/officeDocument/2006/relationships/customXml" Target="../ink/ink851.xml"/><Relationship Id="rId338" Type="http://schemas.openxmlformats.org/officeDocument/2006/relationships/image" Target="../media/image847.png"/><Relationship Id="rId503" Type="http://schemas.openxmlformats.org/officeDocument/2006/relationships/customXml" Target="../ink/ink961.xml"/><Relationship Id="rId545" Type="http://schemas.openxmlformats.org/officeDocument/2006/relationships/customXml" Target="../ink/ink982.xml"/><Relationship Id="rId8" Type="http://schemas.openxmlformats.org/officeDocument/2006/relationships/customXml" Target="../ink/ink715.xml"/><Relationship Id="rId142" Type="http://schemas.openxmlformats.org/officeDocument/2006/relationships/customXml" Target="../ink/ink781.xml"/><Relationship Id="rId184" Type="http://schemas.openxmlformats.org/officeDocument/2006/relationships/customXml" Target="../ink/ink802.xml"/><Relationship Id="rId391" Type="http://schemas.openxmlformats.org/officeDocument/2006/relationships/customXml" Target="../ink/ink905.xml"/><Relationship Id="rId405" Type="http://schemas.openxmlformats.org/officeDocument/2006/relationships/customXml" Target="../ink/ink912.xml"/><Relationship Id="rId447" Type="http://schemas.openxmlformats.org/officeDocument/2006/relationships/customXml" Target="../ink/ink933.xml"/><Relationship Id="rId251" Type="http://schemas.openxmlformats.org/officeDocument/2006/relationships/image" Target="../media/image804.png"/><Relationship Id="rId489" Type="http://schemas.openxmlformats.org/officeDocument/2006/relationships/customXml" Target="../ink/ink954.xml"/><Relationship Id="rId46" Type="http://schemas.openxmlformats.org/officeDocument/2006/relationships/customXml" Target="../ink/ink734.xml"/><Relationship Id="rId293" Type="http://schemas.openxmlformats.org/officeDocument/2006/relationships/image" Target="../media/image825.png"/><Relationship Id="rId307" Type="http://schemas.openxmlformats.org/officeDocument/2006/relationships/image" Target="../media/image832.png"/><Relationship Id="rId349" Type="http://schemas.openxmlformats.org/officeDocument/2006/relationships/customXml" Target="../ink/ink884.xml"/><Relationship Id="rId514" Type="http://schemas.openxmlformats.org/officeDocument/2006/relationships/image" Target="../media/image935.png"/><Relationship Id="rId88" Type="http://schemas.openxmlformats.org/officeDocument/2006/relationships/customXml" Target="../ink/ink754.xml"/><Relationship Id="rId111" Type="http://schemas.openxmlformats.org/officeDocument/2006/relationships/image" Target="../media/image734.png"/><Relationship Id="rId153" Type="http://schemas.openxmlformats.org/officeDocument/2006/relationships/image" Target="../media/image755.png"/><Relationship Id="rId195" Type="http://schemas.openxmlformats.org/officeDocument/2006/relationships/image" Target="../media/image776.png"/><Relationship Id="rId209" Type="http://schemas.openxmlformats.org/officeDocument/2006/relationships/image" Target="../media/image783.png"/><Relationship Id="rId360" Type="http://schemas.openxmlformats.org/officeDocument/2006/relationships/image" Target="../media/image858.png"/><Relationship Id="rId416" Type="http://schemas.openxmlformats.org/officeDocument/2006/relationships/image" Target="../media/image886.png"/><Relationship Id="rId220" Type="http://schemas.openxmlformats.org/officeDocument/2006/relationships/customXml" Target="../ink/ink820.xml"/><Relationship Id="rId458" Type="http://schemas.openxmlformats.org/officeDocument/2006/relationships/image" Target="../media/image907.png"/><Relationship Id="rId15" Type="http://schemas.openxmlformats.org/officeDocument/2006/relationships/image" Target="../media/image687.png"/><Relationship Id="rId57" Type="http://schemas.openxmlformats.org/officeDocument/2006/relationships/image" Target="../media/image708.png"/><Relationship Id="rId262" Type="http://schemas.openxmlformats.org/officeDocument/2006/relationships/customXml" Target="../ink/ink841.xml"/><Relationship Id="rId318" Type="http://schemas.openxmlformats.org/officeDocument/2006/relationships/customXml" Target="../ink/ink868.xml"/><Relationship Id="rId525" Type="http://schemas.openxmlformats.org/officeDocument/2006/relationships/customXml" Target="../ink/ink972.xml"/><Relationship Id="rId99" Type="http://schemas.openxmlformats.org/officeDocument/2006/relationships/image" Target="../media/image728.png"/><Relationship Id="rId122" Type="http://schemas.openxmlformats.org/officeDocument/2006/relationships/customXml" Target="../ink/ink771.xml"/><Relationship Id="rId164" Type="http://schemas.openxmlformats.org/officeDocument/2006/relationships/customXml" Target="../ink/ink792.xml"/><Relationship Id="rId371" Type="http://schemas.openxmlformats.org/officeDocument/2006/relationships/customXml" Target="../ink/ink895.xml"/><Relationship Id="rId427" Type="http://schemas.openxmlformats.org/officeDocument/2006/relationships/customXml" Target="../ink/ink923.xml"/><Relationship Id="rId469" Type="http://schemas.openxmlformats.org/officeDocument/2006/relationships/customXml" Target="../ink/ink944.xml"/><Relationship Id="rId26" Type="http://schemas.openxmlformats.org/officeDocument/2006/relationships/customXml" Target="../ink/ink724.xml"/><Relationship Id="rId231" Type="http://schemas.openxmlformats.org/officeDocument/2006/relationships/image" Target="../media/image794.png"/><Relationship Id="rId273" Type="http://schemas.openxmlformats.org/officeDocument/2006/relationships/image" Target="../media/image815.png"/><Relationship Id="rId329" Type="http://schemas.openxmlformats.org/officeDocument/2006/relationships/image" Target="../media/image843.png"/><Relationship Id="rId480" Type="http://schemas.openxmlformats.org/officeDocument/2006/relationships/image" Target="../media/image918.png"/><Relationship Id="rId536" Type="http://schemas.openxmlformats.org/officeDocument/2006/relationships/image" Target="../media/image944.png"/><Relationship Id="rId133" Type="http://schemas.openxmlformats.org/officeDocument/2006/relationships/image" Target="../media/image745.png"/><Relationship Id="rId175" Type="http://schemas.openxmlformats.org/officeDocument/2006/relationships/image" Target="../media/image766.png"/><Relationship Id="rId340" Type="http://schemas.openxmlformats.org/officeDocument/2006/relationships/image" Target="../media/image848.png"/><Relationship Id="rId200" Type="http://schemas.openxmlformats.org/officeDocument/2006/relationships/customXml" Target="../ink/ink810.xml"/><Relationship Id="rId382" Type="http://schemas.openxmlformats.org/officeDocument/2006/relationships/image" Target="../media/image869.png"/><Relationship Id="rId438" Type="http://schemas.openxmlformats.org/officeDocument/2006/relationships/image" Target="../media/image897.png"/><Relationship Id="rId242" Type="http://schemas.openxmlformats.org/officeDocument/2006/relationships/customXml" Target="../ink/ink831.xml"/><Relationship Id="rId491" Type="http://schemas.openxmlformats.org/officeDocument/2006/relationships/customXml" Target="../ink/ink955.xml"/><Relationship Id="rId505" Type="http://schemas.openxmlformats.org/officeDocument/2006/relationships/customXml" Target="../ink/ink962.xml"/><Relationship Id="rId37" Type="http://schemas.openxmlformats.org/officeDocument/2006/relationships/image" Target="../media/image698.png"/><Relationship Id="rId79" Type="http://schemas.openxmlformats.org/officeDocument/2006/relationships/image" Target="../media/image202.png"/><Relationship Id="rId102" Type="http://schemas.openxmlformats.org/officeDocument/2006/relationships/customXml" Target="../ink/ink761.xml"/><Relationship Id="rId144" Type="http://schemas.openxmlformats.org/officeDocument/2006/relationships/customXml" Target="../ink/ink782.xml"/><Relationship Id="rId547" Type="http://schemas.openxmlformats.org/officeDocument/2006/relationships/customXml" Target="../ink/ink983.xml"/><Relationship Id="rId90" Type="http://schemas.openxmlformats.org/officeDocument/2006/relationships/customXml" Target="../ink/ink755.xml"/><Relationship Id="rId186" Type="http://schemas.openxmlformats.org/officeDocument/2006/relationships/customXml" Target="../ink/ink803.xml"/><Relationship Id="rId351" Type="http://schemas.openxmlformats.org/officeDocument/2006/relationships/customXml" Target="../ink/ink885.xml"/><Relationship Id="rId393" Type="http://schemas.openxmlformats.org/officeDocument/2006/relationships/customXml" Target="../ink/ink906.xml"/><Relationship Id="rId407" Type="http://schemas.openxmlformats.org/officeDocument/2006/relationships/customXml" Target="../ink/ink913.xml"/><Relationship Id="rId449" Type="http://schemas.openxmlformats.org/officeDocument/2006/relationships/customXml" Target="../ink/ink934.xml"/><Relationship Id="rId211" Type="http://schemas.openxmlformats.org/officeDocument/2006/relationships/image" Target="../media/image784.png"/><Relationship Id="rId253" Type="http://schemas.openxmlformats.org/officeDocument/2006/relationships/image" Target="../media/image805.png"/><Relationship Id="rId295" Type="http://schemas.openxmlformats.org/officeDocument/2006/relationships/image" Target="../media/image826.png"/><Relationship Id="rId309" Type="http://schemas.openxmlformats.org/officeDocument/2006/relationships/image" Target="../media/image833.png"/><Relationship Id="rId460" Type="http://schemas.openxmlformats.org/officeDocument/2006/relationships/image" Target="../media/image908.png"/><Relationship Id="rId516" Type="http://schemas.openxmlformats.org/officeDocument/2006/relationships/image" Target="../media/image5760.png"/><Relationship Id="rId48" Type="http://schemas.openxmlformats.org/officeDocument/2006/relationships/customXml" Target="../ink/ink735.xml"/><Relationship Id="rId113" Type="http://schemas.openxmlformats.org/officeDocument/2006/relationships/image" Target="../media/image735.png"/><Relationship Id="rId320" Type="http://schemas.openxmlformats.org/officeDocument/2006/relationships/customXml" Target="../ink/ink869.xml"/><Relationship Id="rId155" Type="http://schemas.openxmlformats.org/officeDocument/2006/relationships/image" Target="../media/image756.png"/><Relationship Id="rId197" Type="http://schemas.openxmlformats.org/officeDocument/2006/relationships/image" Target="../media/image777.png"/><Relationship Id="rId362" Type="http://schemas.openxmlformats.org/officeDocument/2006/relationships/image" Target="../media/image859.png"/><Relationship Id="rId418" Type="http://schemas.openxmlformats.org/officeDocument/2006/relationships/image" Target="../media/image887.png"/><Relationship Id="rId222" Type="http://schemas.openxmlformats.org/officeDocument/2006/relationships/customXml" Target="../ink/ink821.xml"/><Relationship Id="rId264" Type="http://schemas.openxmlformats.org/officeDocument/2006/relationships/customXml" Target="../ink/ink842.xml"/><Relationship Id="rId471" Type="http://schemas.openxmlformats.org/officeDocument/2006/relationships/customXml" Target="../ink/ink945.xml"/><Relationship Id="rId17" Type="http://schemas.openxmlformats.org/officeDocument/2006/relationships/image" Target="../media/image688.png"/><Relationship Id="rId59" Type="http://schemas.openxmlformats.org/officeDocument/2006/relationships/image" Target="../media/image709.png"/><Relationship Id="rId124" Type="http://schemas.openxmlformats.org/officeDocument/2006/relationships/customXml" Target="../ink/ink772.xml"/><Relationship Id="rId527" Type="http://schemas.openxmlformats.org/officeDocument/2006/relationships/customXml" Target="../ink/ink973.xml"/><Relationship Id="rId70" Type="http://schemas.openxmlformats.org/officeDocument/2006/relationships/customXml" Target="../ink/ink745.xml"/><Relationship Id="rId166" Type="http://schemas.openxmlformats.org/officeDocument/2006/relationships/customXml" Target="../ink/ink793.xml"/><Relationship Id="rId331" Type="http://schemas.openxmlformats.org/officeDocument/2006/relationships/image" Target="../media/image844.png"/><Relationship Id="rId373" Type="http://schemas.openxmlformats.org/officeDocument/2006/relationships/customXml" Target="../ink/ink896.xml"/><Relationship Id="rId429" Type="http://schemas.openxmlformats.org/officeDocument/2006/relationships/customXml" Target="../ink/ink924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795.png"/><Relationship Id="rId440" Type="http://schemas.openxmlformats.org/officeDocument/2006/relationships/image" Target="../media/image898.png"/><Relationship Id="rId28" Type="http://schemas.openxmlformats.org/officeDocument/2006/relationships/customXml" Target="../ink/ink725.xml"/><Relationship Id="rId275" Type="http://schemas.openxmlformats.org/officeDocument/2006/relationships/image" Target="../media/image816.png"/><Relationship Id="rId300" Type="http://schemas.openxmlformats.org/officeDocument/2006/relationships/customXml" Target="../ink/ink859.xml"/><Relationship Id="rId482" Type="http://schemas.openxmlformats.org/officeDocument/2006/relationships/image" Target="../media/image919.png"/><Relationship Id="rId538" Type="http://schemas.openxmlformats.org/officeDocument/2006/relationships/image" Target="../media/image945.png"/><Relationship Id="rId81" Type="http://schemas.openxmlformats.org/officeDocument/2006/relationships/image" Target="../media/image719.png"/><Relationship Id="rId135" Type="http://schemas.openxmlformats.org/officeDocument/2006/relationships/image" Target="../media/image746.png"/><Relationship Id="rId177" Type="http://schemas.openxmlformats.org/officeDocument/2006/relationships/image" Target="../media/image767.png"/><Relationship Id="rId342" Type="http://schemas.openxmlformats.org/officeDocument/2006/relationships/image" Target="../media/image849.png"/><Relationship Id="rId384" Type="http://schemas.openxmlformats.org/officeDocument/2006/relationships/image" Target="../media/image870.png"/><Relationship Id="rId202" Type="http://schemas.openxmlformats.org/officeDocument/2006/relationships/customXml" Target="../ink/ink811.xml"/><Relationship Id="rId244" Type="http://schemas.openxmlformats.org/officeDocument/2006/relationships/customXml" Target="../ink/ink832.xml"/><Relationship Id="rId39" Type="http://schemas.openxmlformats.org/officeDocument/2006/relationships/image" Target="../media/image699.png"/><Relationship Id="rId286" Type="http://schemas.openxmlformats.org/officeDocument/2006/relationships/customXml" Target="../ink/ink852.xml"/><Relationship Id="rId451" Type="http://schemas.openxmlformats.org/officeDocument/2006/relationships/customXml" Target="../ink/ink935.xml"/><Relationship Id="rId493" Type="http://schemas.openxmlformats.org/officeDocument/2006/relationships/customXml" Target="../ink/ink956.xml"/><Relationship Id="rId507" Type="http://schemas.openxmlformats.org/officeDocument/2006/relationships/customXml" Target="../ink/ink963.xml"/><Relationship Id="rId549" Type="http://schemas.openxmlformats.org/officeDocument/2006/relationships/customXml" Target="../ink/ink984.xml"/><Relationship Id="rId50" Type="http://schemas.openxmlformats.org/officeDocument/2006/relationships/customXml" Target="../ink/ink736.xml"/><Relationship Id="rId104" Type="http://schemas.openxmlformats.org/officeDocument/2006/relationships/customXml" Target="../ink/ink762.xml"/><Relationship Id="rId146" Type="http://schemas.openxmlformats.org/officeDocument/2006/relationships/customXml" Target="../ink/ink783.xml"/><Relationship Id="rId188" Type="http://schemas.openxmlformats.org/officeDocument/2006/relationships/customXml" Target="../ink/ink804.xml"/><Relationship Id="rId311" Type="http://schemas.openxmlformats.org/officeDocument/2006/relationships/image" Target="../media/image834.png"/><Relationship Id="rId353" Type="http://schemas.openxmlformats.org/officeDocument/2006/relationships/customXml" Target="../ink/ink886.xml"/><Relationship Id="rId395" Type="http://schemas.openxmlformats.org/officeDocument/2006/relationships/customXml" Target="../ink/ink907.xml"/><Relationship Id="rId409" Type="http://schemas.openxmlformats.org/officeDocument/2006/relationships/customXml" Target="../ink/ink914.xml"/><Relationship Id="rId92" Type="http://schemas.openxmlformats.org/officeDocument/2006/relationships/customXml" Target="../ink/ink756.xml"/><Relationship Id="rId213" Type="http://schemas.openxmlformats.org/officeDocument/2006/relationships/image" Target="../media/image785.png"/><Relationship Id="rId420" Type="http://schemas.openxmlformats.org/officeDocument/2006/relationships/image" Target="../media/image888.png"/><Relationship Id="rId255" Type="http://schemas.openxmlformats.org/officeDocument/2006/relationships/image" Target="../media/image806.png"/><Relationship Id="rId297" Type="http://schemas.openxmlformats.org/officeDocument/2006/relationships/image" Target="../media/image827.png"/><Relationship Id="rId462" Type="http://schemas.openxmlformats.org/officeDocument/2006/relationships/image" Target="../media/image909.png"/><Relationship Id="rId518" Type="http://schemas.openxmlformats.org/officeDocument/2006/relationships/image" Target="../media/image713.png"/><Relationship Id="rId115" Type="http://schemas.openxmlformats.org/officeDocument/2006/relationships/image" Target="../media/image736.png"/><Relationship Id="rId157" Type="http://schemas.openxmlformats.org/officeDocument/2006/relationships/image" Target="../media/image757.png"/><Relationship Id="rId322" Type="http://schemas.openxmlformats.org/officeDocument/2006/relationships/customXml" Target="../ink/ink870.xml"/><Relationship Id="rId364" Type="http://schemas.openxmlformats.org/officeDocument/2006/relationships/image" Target="../media/image860.png"/><Relationship Id="rId61" Type="http://schemas.openxmlformats.org/officeDocument/2006/relationships/image" Target="../media/image710.png"/><Relationship Id="rId199" Type="http://schemas.openxmlformats.org/officeDocument/2006/relationships/image" Target="../media/image778.png"/><Relationship Id="rId19" Type="http://schemas.openxmlformats.org/officeDocument/2006/relationships/image" Target="../media/image689.png"/><Relationship Id="rId224" Type="http://schemas.openxmlformats.org/officeDocument/2006/relationships/customXml" Target="../ink/ink822.xml"/><Relationship Id="rId266" Type="http://schemas.openxmlformats.org/officeDocument/2006/relationships/customXml" Target="../ink/ink843.xml"/><Relationship Id="rId431" Type="http://schemas.openxmlformats.org/officeDocument/2006/relationships/customXml" Target="../ink/ink925.xml"/><Relationship Id="rId473" Type="http://schemas.openxmlformats.org/officeDocument/2006/relationships/customXml" Target="../ink/ink946.xml"/><Relationship Id="rId529" Type="http://schemas.openxmlformats.org/officeDocument/2006/relationships/customXml" Target="../ink/ink974.xml"/><Relationship Id="rId30" Type="http://schemas.openxmlformats.org/officeDocument/2006/relationships/customXml" Target="../ink/ink726.xml"/><Relationship Id="rId126" Type="http://schemas.openxmlformats.org/officeDocument/2006/relationships/customXml" Target="../ink/ink773.xml"/><Relationship Id="rId168" Type="http://schemas.openxmlformats.org/officeDocument/2006/relationships/customXml" Target="../ink/ink794.xml"/><Relationship Id="rId333" Type="http://schemas.openxmlformats.org/officeDocument/2006/relationships/image" Target="../media/image845.png"/><Relationship Id="rId540" Type="http://schemas.openxmlformats.org/officeDocument/2006/relationships/image" Target="../media/image946.png"/><Relationship Id="rId72" Type="http://schemas.openxmlformats.org/officeDocument/2006/relationships/customXml" Target="../ink/ink746.xml"/><Relationship Id="rId375" Type="http://schemas.openxmlformats.org/officeDocument/2006/relationships/customXml" Target="../ink/ink897.xml"/><Relationship Id="rId3" Type="http://schemas.openxmlformats.org/officeDocument/2006/relationships/image" Target="../media/image681.png"/><Relationship Id="rId235" Type="http://schemas.openxmlformats.org/officeDocument/2006/relationships/image" Target="../media/image796.png"/><Relationship Id="rId277" Type="http://schemas.openxmlformats.org/officeDocument/2006/relationships/image" Target="../media/image817.png"/><Relationship Id="rId400" Type="http://schemas.openxmlformats.org/officeDocument/2006/relationships/image" Target="../media/image878.png"/><Relationship Id="rId442" Type="http://schemas.openxmlformats.org/officeDocument/2006/relationships/image" Target="../media/image899.png"/><Relationship Id="rId484" Type="http://schemas.openxmlformats.org/officeDocument/2006/relationships/image" Target="../media/image920.png"/><Relationship Id="rId137" Type="http://schemas.openxmlformats.org/officeDocument/2006/relationships/image" Target="../media/image747.png"/><Relationship Id="rId302" Type="http://schemas.openxmlformats.org/officeDocument/2006/relationships/customXml" Target="../ink/ink860.xml"/><Relationship Id="rId344" Type="http://schemas.openxmlformats.org/officeDocument/2006/relationships/image" Target="../media/image850.png"/><Relationship Id="rId41" Type="http://schemas.openxmlformats.org/officeDocument/2006/relationships/image" Target="../media/image700.png"/><Relationship Id="rId83" Type="http://schemas.openxmlformats.org/officeDocument/2006/relationships/image" Target="../media/image720.png"/><Relationship Id="rId179" Type="http://schemas.openxmlformats.org/officeDocument/2006/relationships/image" Target="../media/image768.png"/><Relationship Id="rId386" Type="http://schemas.openxmlformats.org/officeDocument/2006/relationships/image" Target="../media/image871.png"/><Relationship Id="rId551" Type="http://schemas.openxmlformats.org/officeDocument/2006/relationships/customXml" Target="../ink/ink985.xml"/><Relationship Id="rId190" Type="http://schemas.openxmlformats.org/officeDocument/2006/relationships/customXml" Target="../ink/ink805.xml"/><Relationship Id="rId204" Type="http://schemas.openxmlformats.org/officeDocument/2006/relationships/customXml" Target="../ink/ink812.xml"/><Relationship Id="rId246" Type="http://schemas.openxmlformats.org/officeDocument/2006/relationships/customXml" Target="../ink/ink833.xml"/><Relationship Id="rId288" Type="http://schemas.openxmlformats.org/officeDocument/2006/relationships/customXml" Target="../ink/ink853.xml"/><Relationship Id="rId411" Type="http://schemas.openxmlformats.org/officeDocument/2006/relationships/customXml" Target="../ink/ink915.xml"/><Relationship Id="rId453" Type="http://schemas.openxmlformats.org/officeDocument/2006/relationships/customXml" Target="../ink/ink936.xml"/><Relationship Id="rId509" Type="http://schemas.openxmlformats.org/officeDocument/2006/relationships/customXml" Target="../ink/ink964.xml"/><Relationship Id="rId106" Type="http://schemas.openxmlformats.org/officeDocument/2006/relationships/customXml" Target="../ink/ink763.xml"/><Relationship Id="rId313" Type="http://schemas.openxmlformats.org/officeDocument/2006/relationships/image" Target="../media/image835.png"/><Relationship Id="rId495" Type="http://schemas.openxmlformats.org/officeDocument/2006/relationships/customXml" Target="../ink/ink957.xml"/><Relationship Id="rId10" Type="http://schemas.openxmlformats.org/officeDocument/2006/relationships/customXml" Target="../ink/ink716.xml"/><Relationship Id="rId52" Type="http://schemas.openxmlformats.org/officeDocument/2006/relationships/customXml" Target="../ink/ink737.xml"/><Relationship Id="rId94" Type="http://schemas.openxmlformats.org/officeDocument/2006/relationships/customXml" Target="../ink/ink757.xml"/><Relationship Id="rId148" Type="http://schemas.openxmlformats.org/officeDocument/2006/relationships/customXml" Target="../ink/ink784.xml"/><Relationship Id="rId355" Type="http://schemas.openxmlformats.org/officeDocument/2006/relationships/customXml" Target="../ink/ink887.xml"/><Relationship Id="rId397" Type="http://schemas.openxmlformats.org/officeDocument/2006/relationships/customXml" Target="../ink/ink908.xml"/><Relationship Id="rId520" Type="http://schemas.openxmlformats.org/officeDocument/2006/relationships/image" Target="../media/image936.png"/><Relationship Id="rId215" Type="http://schemas.openxmlformats.org/officeDocument/2006/relationships/image" Target="../media/image786.png"/><Relationship Id="rId257" Type="http://schemas.openxmlformats.org/officeDocument/2006/relationships/image" Target="../media/image807.png"/><Relationship Id="rId422" Type="http://schemas.openxmlformats.org/officeDocument/2006/relationships/image" Target="../media/image889.png"/><Relationship Id="rId464" Type="http://schemas.openxmlformats.org/officeDocument/2006/relationships/image" Target="../media/image910.png"/><Relationship Id="rId299" Type="http://schemas.openxmlformats.org/officeDocument/2006/relationships/image" Target="../media/image828.png"/><Relationship Id="rId63" Type="http://schemas.openxmlformats.org/officeDocument/2006/relationships/image" Target="../media/image711.png"/><Relationship Id="rId159" Type="http://schemas.openxmlformats.org/officeDocument/2006/relationships/image" Target="../media/image758.png"/><Relationship Id="rId366" Type="http://schemas.openxmlformats.org/officeDocument/2006/relationships/image" Target="../media/image861.png"/><Relationship Id="rId226" Type="http://schemas.openxmlformats.org/officeDocument/2006/relationships/customXml" Target="../ink/ink823.xml"/><Relationship Id="rId433" Type="http://schemas.openxmlformats.org/officeDocument/2006/relationships/customXml" Target="../ink/ink926.xml"/><Relationship Id="rId74" Type="http://schemas.openxmlformats.org/officeDocument/2006/relationships/customXml" Target="../ink/ink747.xml"/><Relationship Id="rId377" Type="http://schemas.openxmlformats.org/officeDocument/2006/relationships/customXml" Target="../ink/ink898.xml"/><Relationship Id="rId500" Type="http://schemas.openxmlformats.org/officeDocument/2006/relationships/image" Target="../media/image928.png"/><Relationship Id="rId5" Type="http://schemas.openxmlformats.org/officeDocument/2006/relationships/image" Target="../media/image682.png"/><Relationship Id="rId237" Type="http://schemas.openxmlformats.org/officeDocument/2006/relationships/image" Target="../media/image797.png"/><Relationship Id="rId444" Type="http://schemas.openxmlformats.org/officeDocument/2006/relationships/image" Target="../media/image900.png"/><Relationship Id="rId290" Type="http://schemas.openxmlformats.org/officeDocument/2006/relationships/customXml" Target="../ink/ink854.xml"/><Relationship Id="rId304" Type="http://schemas.openxmlformats.org/officeDocument/2006/relationships/customXml" Target="../ink/ink861.xml"/><Relationship Id="rId388" Type="http://schemas.openxmlformats.org/officeDocument/2006/relationships/image" Target="../media/image872.png"/><Relationship Id="rId511" Type="http://schemas.openxmlformats.org/officeDocument/2006/relationships/customXml" Target="../ink/ink965.xml"/><Relationship Id="rId85" Type="http://schemas.openxmlformats.org/officeDocument/2006/relationships/image" Target="../media/image721.png"/><Relationship Id="rId150" Type="http://schemas.openxmlformats.org/officeDocument/2006/relationships/customXml" Target="../ink/ink78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988.xml"/><Relationship Id="rId13" Type="http://schemas.openxmlformats.org/officeDocument/2006/relationships/image" Target="../media/image9420.png"/><Relationship Id="rId18" Type="http://schemas.openxmlformats.org/officeDocument/2006/relationships/customXml" Target="../ink/ink993.xml"/><Relationship Id="rId26" Type="http://schemas.openxmlformats.org/officeDocument/2006/relationships/customXml" Target="../ink/ink997.xml"/><Relationship Id="rId3" Type="http://schemas.openxmlformats.org/officeDocument/2006/relationships/image" Target="../media/image953.emf"/><Relationship Id="rId21" Type="http://schemas.openxmlformats.org/officeDocument/2006/relationships/image" Target="../media/image9460.png"/><Relationship Id="rId7" Type="http://schemas.openxmlformats.org/officeDocument/2006/relationships/image" Target="../media/image9390.png"/><Relationship Id="rId12" Type="http://schemas.openxmlformats.org/officeDocument/2006/relationships/customXml" Target="../ink/ink990.xml"/><Relationship Id="rId17" Type="http://schemas.openxmlformats.org/officeDocument/2006/relationships/image" Target="../media/image9440.png"/><Relationship Id="rId25" Type="http://schemas.openxmlformats.org/officeDocument/2006/relationships/image" Target="../media/image9480.png"/><Relationship Id="rId2" Type="http://schemas.openxmlformats.org/officeDocument/2006/relationships/image" Target="../media/image952.emf"/><Relationship Id="rId16" Type="http://schemas.openxmlformats.org/officeDocument/2006/relationships/customXml" Target="../ink/ink992.xml"/><Relationship Id="rId20" Type="http://schemas.openxmlformats.org/officeDocument/2006/relationships/customXml" Target="../ink/ink994.xml"/><Relationship Id="rId29" Type="http://schemas.openxmlformats.org/officeDocument/2006/relationships/image" Target="../media/image950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87.xml"/><Relationship Id="rId11" Type="http://schemas.openxmlformats.org/officeDocument/2006/relationships/image" Target="../media/image9410.png"/><Relationship Id="rId24" Type="http://schemas.openxmlformats.org/officeDocument/2006/relationships/customXml" Target="../ink/ink996.xml"/><Relationship Id="rId5" Type="http://schemas.openxmlformats.org/officeDocument/2006/relationships/image" Target="../media/image9380.png"/><Relationship Id="rId15" Type="http://schemas.openxmlformats.org/officeDocument/2006/relationships/image" Target="../media/image9430.png"/><Relationship Id="rId23" Type="http://schemas.openxmlformats.org/officeDocument/2006/relationships/image" Target="../media/image9470.png"/><Relationship Id="rId28" Type="http://schemas.openxmlformats.org/officeDocument/2006/relationships/customXml" Target="../ink/ink998.xml"/><Relationship Id="rId10" Type="http://schemas.openxmlformats.org/officeDocument/2006/relationships/customXml" Target="../ink/ink989.xml"/><Relationship Id="rId19" Type="http://schemas.openxmlformats.org/officeDocument/2006/relationships/image" Target="../media/image9450.png"/><Relationship Id="rId4" Type="http://schemas.openxmlformats.org/officeDocument/2006/relationships/customXml" Target="../ink/ink986.xml"/><Relationship Id="rId9" Type="http://schemas.openxmlformats.org/officeDocument/2006/relationships/image" Target="../media/image9400.png"/><Relationship Id="rId14" Type="http://schemas.openxmlformats.org/officeDocument/2006/relationships/customXml" Target="../ink/ink991.xml"/><Relationship Id="rId22" Type="http://schemas.openxmlformats.org/officeDocument/2006/relationships/customXml" Target="../ink/ink995.xml"/><Relationship Id="rId27" Type="http://schemas.openxmlformats.org/officeDocument/2006/relationships/image" Target="../media/image9490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63.png"/><Relationship Id="rId21" Type="http://schemas.openxmlformats.org/officeDocument/2006/relationships/customXml" Target="../ink/ink1007.xml"/><Relationship Id="rId42" Type="http://schemas.openxmlformats.org/officeDocument/2006/relationships/image" Target="../media/image971.png"/><Relationship Id="rId47" Type="http://schemas.openxmlformats.org/officeDocument/2006/relationships/customXml" Target="../ink/ink1020.xml"/><Relationship Id="rId63" Type="http://schemas.openxmlformats.org/officeDocument/2006/relationships/customXml" Target="../ink/ink1028.xml"/><Relationship Id="rId68" Type="http://schemas.openxmlformats.org/officeDocument/2006/relationships/image" Target="../media/image984.png"/><Relationship Id="rId84" Type="http://schemas.openxmlformats.org/officeDocument/2006/relationships/image" Target="../media/image992.png"/><Relationship Id="rId16" Type="http://schemas.openxmlformats.org/officeDocument/2006/relationships/image" Target="../media/image958.png"/><Relationship Id="rId11" Type="http://schemas.openxmlformats.org/officeDocument/2006/relationships/customXml" Target="../ink/ink1002.xml"/><Relationship Id="rId32" Type="http://schemas.openxmlformats.org/officeDocument/2006/relationships/image" Target="../media/image966.png"/><Relationship Id="rId37" Type="http://schemas.openxmlformats.org/officeDocument/2006/relationships/customXml" Target="../ink/ink1015.xml"/><Relationship Id="rId53" Type="http://schemas.openxmlformats.org/officeDocument/2006/relationships/customXml" Target="../ink/ink1023.xml"/><Relationship Id="rId58" Type="http://schemas.openxmlformats.org/officeDocument/2006/relationships/image" Target="../media/image979.png"/><Relationship Id="rId74" Type="http://schemas.openxmlformats.org/officeDocument/2006/relationships/image" Target="../media/image987.png"/><Relationship Id="rId79" Type="http://schemas.openxmlformats.org/officeDocument/2006/relationships/customXml" Target="../ink/ink1036.xml"/><Relationship Id="rId5" Type="http://schemas.openxmlformats.org/officeDocument/2006/relationships/customXml" Target="../ink/ink1000.xml"/><Relationship Id="rId61" Type="http://schemas.openxmlformats.org/officeDocument/2006/relationships/customXml" Target="../ink/ink1027.xml"/><Relationship Id="rId82" Type="http://schemas.openxmlformats.org/officeDocument/2006/relationships/image" Target="../media/image991.png"/><Relationship Id="rId19" Type="http://schemas.openxmlformats.org/officeDocument/2006/relationships/customXml" Target="../ink/ink1006.xml"/><Relationship Id="rId14" Type="http://schemas.openxmlformats.org/officeDocument/2006/relationships/image" Target="../media/image957.png"/><Relationship Id="rId22" Type="http://schemas.openxmlformats.org/officeDocument/2006/relationships/image" Target="../media/image961.png"/><Relationship Id="rId27" Type="http://schemas.openxmlformats.org/officeDocument/2006/relationships/customXml" Target="../ink/ink1010.xml"/><Relationship Id="rId30" Type="http://schemas.openxmlformats.org/officeDocument/2006/relationships/image" Target="../media/image965.png"/><Relationship Id="rId35" Type="http://schemas.openxmlformats.org/officeDocument/2006/relationships/customXml" Target="../ink/ink1014.xml"/><Relationship Id="rId43" Type="http://schemas.openxmlformats.org/officeDocument/2006/relationships/customXml" Target="../ink/ink1018.xml"/><Relationship Id="rId48" Type="http://schemas.openxmlformats.org/officeDocument/2006/relationships/image" Target="../media/image974.png"/><Relationship Id="rId56" Type="http://schemas.openxmlformats.org/officeDocument/2006/relationships/image" Target="../media/image978.png"/><Relationship Id="rId64" Type="http://schemas.openxmlformats.org/officeDocument/2006/relationships/image" Target="../media/image982.png"/><Relationship Id="rId69" Type="http://schemas.openxmlformats.org/officeDocument/2006/relationships/customXml" Target="../ink/ink1031.xml"/><Relationship Id="rId77" Type="http://schemas.openxmlformats.org/officeDocument/2006/relationships/customXml" Target="../ink/ink1035.xml"/><Relationship Id="rId8" Type="http://schemas.openxmlformats.org/officeDocument/2006/relationships/image" Target="../media/image954.png"/><Relationship Id="rId51" Type="http://schemas.openxmlformats.org/officeDocument/2006/relationships/customXml" Target="../ink/ink1022.xml"/><Relationship Id="rId72" Type="http://schemas.openxmlformats.org/officeDocument/2006/relationships/image" Target="../media/image986.png"/><Relationship Id="rId80" Type="http://schemas.openxmlformats.org/officeDocument/2006/relationships/image" Target="../media/image990.png"/><Relationship Id="rId3" Type="http://schemas.openxmlformats.org/officeDocument/2006/relationships/customXml" Target="../ink/ink999.xml"/><Relationship Id="rId12" Type="http://schemas.openxmlformats.org/officeDocument/2006/relationships/image" Target="../media/image956.png"/><Relationship Id="rId17" Type="http://schemas.openxmlformats.org/officeDocument/2006/relationships/customXml" Target="../ink/ink1005.xml"/><Relationship Id="rId25" Type="http://schemas.openxmlformats.org/officeDocument/2006/relationships/customXml" Target="../ink/ink1009.xml"/><Relationship Id="rId33" Type="http://schemas.openxmlformats.org/officeDocument/2006/relationships/customXml" Target="../ink/ink1013.xml"/><Relationship Id="rId38" Type="http://schemas.openxmlformats.org/officeDocument/2006/relationships/image" Target="../media/image969.png"/><Relationship Id="rId46" Type="http://schemas.openxmlformats.org/officeDocument/2006/relationships/image" Target="../media/image973.png"/><Relationship Id="rId59" Type="http://schemas.openxmlformats.org/officeDocument/2006/relationships/customXml" Target="../ink/ink1026.xml"/><Relationship Id="rId67" Type="http://schemas.openxmlformats.org/officeDocument/2006/relationships/customXml" Target="../ink/ink1030.xml"/><Relationship Id="rId20" Type="http://schemas.openxmlformats.org/officeDocument/2006/relationships/image" Target="../media/image960.png"/><Relationship Id="rId41" Type="http://schemas.openxmlformats.org/officeDocument/2006/relationships/customXml" Target="../ink/ink1017.xml"/><Relationship Id="rId54" Type="http://schemas.openxmlformats.org/officeDocument/2006/relationships/image" Target="../media/image977.png"/><Relationship Id="rId62" Type="http://schemas.openxmlformats.org/officeDocument/2006/relationships/image" Target="../media/image981.png"/><Relationship Id="rId70" Type="http://schemas.openxmlformats.org/officeDocument/2006/relationships/image" Target="../media/image985.png"/><Relationship Id="rId75" Type="http://schemas.openxmlformats.org/officeDocument/2006/relationships/customXml" Target="../ink/ink1034.xml"/><Relationship Id="rId83" Type="http://schemas.openxmlformats.org/officeDocument/2006/relationships/customXml" Target="../ink/ink1038.xml"/><Relationship Id="rId1" Type="http://schemas.openxmlformats.org/officeDocument/2006/relationships/slideLayout" Target="../slideLayouts/slideLayout7.xml"/><Relationship Id="rId15" Type="http://schemas.openxmlformats.org/officeDocument/2006/relationships/customXml" Target="../ink/ink1004.xml"/><Relationship Id="rId23" Type="http://schemas.openxmlformats.org/officeDocument/2006/relationships/customXml" Target="../ink/ink1008.xml"/><Relationship Id="rId28" Type="http://schemas.openxmlformats.org/officeDocument/2006/relationships/image" Target="../media/image964.png"/><Relationship Id="rId36" Type="http://schemas.openxmlformats.org/officeDocument/2006/relationships/image" Target="../media/image968.png"/><Relationship Id="rId49" Type="http://schemas.openxmlformats.org/officeDocument/2006/relationships/customXml" Target="../ink/ink1021.xml"/><Relationship Id="rId57" Type="http://schemas.openxmlformats.org/officeDocument/2006/relationships/customXml" Target="../ink/ink1025.xml"/><Relationship Id="rId10" Type="http://schemas.openxmlformats.org/officeDocument/2006/relationships/image" Target="../media/image955.png"/><Relationship Id="rId31" Type="http://schemas.openxmlformats.org/officeDocument/2006/relationships/customXml" Target="../ink/ink1012.xml"/><Relationship Id="rId44" Type="http://schemas.openxmlformats.org/officeDocument/2006/relationships/image" Target="../media/image972.png"/><Relationship Id="rId52" Type="http://schemas.openxmlformats.org/officeDocument/2006/relationships/image" Target="../media/image976.png"/><Relationship Id="rId60" Type="http://schemas.openxmlformats.org/officeDocument/2006/relationships/image" Target="../media/image980.png"/><Relationship Id="rId65" Type="http://schemas.openxmlformats.org/officeDocument/2006/relationships/customXml" Target="../ink/ink1029.xml"/><Relationship Id="rId73" Type="http://schemas.openxmlformats.org/officeDocument/2006/relationships/customXml" Target="../ink/ink1033.xml"/><Relationship Id="rId78" Type="http://schemas.openxmlformats.org/officeDocument/2006/relationships/image" Target="../media/image989.png"/><Relationship Id="rId81" Type="http://schemas.openxmlformats.org/officeDocument/2006/relationships/customXml" Target="../ink/ink1037.xml"/><Relationship Id="rId4" Type="http://schemas.openxmlformats.org/officeDocument/2006/relationships/image" Target="../media/image952.png"/><Relationship Id="rId9" Type="http://schemas.openxmlformats.org/officeDocument/2006/relationships/customXml" Target="../ink/ink1001.xml"/><Relationship Id="rId13" Type="http://schemas.openxmlformats.org/officeDocument/2006/relationships/customXml" Target="../ink/ink1003.xml"/><Relationship Id="rId18" Type="http://schemas.openxmlformats.org/officeDocument/2006/relationships/image" Target="../media/image959.png"/><Relationship Id="rId39" Type="http://schemas.openxmlformats.org/officeDocument/2006/relationships/customXml" Target="../ink/ink1016.xml"/><Relationship Id="rId34" Type="http://schemas.openxmlformats.org/officeDocument/2006/relationships/image" Target="../media/image967.png"/><Relationship Id="rId50" Type="http://schemas.openxmlformats.org/officeDocument/2006/relationships/image" Target="../media/image975.png"/><Relationship Id="rId55" Type="http://schemas.openxmlformats.org/officeDocument/2006/relationships/customXml" Target="../ink/ink1024.xml"/><Relationship Id="rId76" Type="http://schemas.openxmlformats.org/officeDocument/2006/relationships/image" Target="../media/image988.png"/><Relationship Id="rId71" Type="http://schemas.openxmlformats.org/officeDocument/2006/relationships/customXml" Target="../ink/ink1032.xml"/><Relationship Id="rId2" Type="http://schemas.openxmlformats.org/officeDocument/2006/relationships/image" Target="../media/image954.emf"/><Relationship Id="rId29" Type="http://schemas.openxmlformats.org/officeDocument/2006/relationships/customXml" Target="../ink/ink1011.xml"/><Relationship Id="rId24" Type="http://schemas.openxmlformats.org/officeDocument/2006/relationships/image" Target="../media/image962.png"/><Relationship Id="rId40" Type="http://schemas.openxmlformats.org/officeDocument/2006/relationships/image" Target="../media/image970.png"/><Relationship Id="rId45" Type="http://schemas.openxmlformats.org/officeDocument/2006/relationships/customXml" Target="../ink/ink1019.xml"/><Relationship Id="rId66" Type="http://schemas.openxmlformats.org/officeDocument/2006/relationships/image" Target="../media/image9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23E76-089B-61C8-D209-D40B3593A3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Nuclear Forces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03229-711D-349A-20F7-53163D86D0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4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65F8F1-12EC-4411-DFF2-64CD8819A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853" y="2709080"/>
            <a:ext cx="5778121" cy="32827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A2141F9-C7C8-0EC3-A2B7-A8AE520EB3D0}"/>
                  </a:ext>
                </a:extLst>
              </p14:cNvPr>
              <p14:cNvContentPartPr/>
              <p14:nvPr/>
            </p14:nvContentPartPr>
            <p14:xfrm>
              <a:off x="682450" y="168929"/>
              <a:ext cx="789120" cy="356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A2141F9-C7C8-0EC3-A2B7-A8AE520EB3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3450" y="159929"/>
                <a:ext cx="806760" cy="37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C193378-5D16-33B0-D7A7-84F75327C7F2}"/>
              </a:ext>
            </a:extLst>
          </p:cNvPr>
          <p:cNvGrpSpPr/>
          <p:nvPr/>
        </p:nvGrpSpPr>
        <p:grpSpPr>
          <a:xfrm>
            <a:off x="1791970" y="159209"/>
            <a:ext cx="1607400" cy="334080"/>
            <a:chOff x="1791970" y="159209"/>
            <a:chExt cx="160740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810F180-4531-617D-8BDC-76270682158D}"/>
                    </a:ext>
                  </a:extLst>
                </p14:cNvPr>
                <p14:cNvContentPartPr/>
                <p14:nvPr/>
              </p14:nvContentPartPr>
              <p14:xfrm>
                <a:off x="1791970" y="159209"/>
                <a:ext cx="1607400" cy="334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810F180-4531-617D-8BDC-76270682158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82970" y="150209"/>
                  <a:ext cx="16250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4EC2EB7-6BD8-64F9-21E5-313D80A2937D}"/>
                    </a:ext>
                  </a:extLst>
                </p14:cNvPr>
                <p14:cNvContentPartPr/>
                <p14:nvPr/>
              </p14:nvContentPartPr>
              <p14:xfrm>
                <a:off x="2225410" y="159929"/>
                <a:ext cx="37440" cy="45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4EC2EB7-6BD8-64F9-21E5-313D80A2937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216770" y="151289"/>
                  <a:ext cx="5508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B4A983-EB91-40B5-00F9-FF438DC5A194}"/>
              </a:ext>
            </a:extLst>
          </p:cNvPr>
          <p:cNvGrpSpPr/>
          <p:nvPr/>
        </p:nvGrpSpPr>
        <p:grpSpPr>
          <a:xfrm>
            <a:off x="3734530" y="149129"/>
            <a:ext cx="4112280" cy="614160"/>
            <a:chOff x="3734530" y="149129"/>
            <a:chExt cx="4112280" cy="61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1947E6A-74A4-E9E9-2D68-75EEC8339491}"/>
                    </a:ext>
                  </a:extLst>
                </p14:cNvPr>
                <p14:cNvContentPartPr/>
                <p14:nvPr/>
              </p14:nvContentPartPr>
              <p14:xfrm>
                <a:off x="3734530" y="171809"/>
                <a:ext cx="254160" cy="527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1947E6A-74A4-E9E9-2D68-75EEC833949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25530" y="162809"/>
                  <a:ext cx="27180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999DBE5-C381-8355-BB8F-848DA26A85CB}"/>
                    </a:ext>
                  </a:extLst>
                </p14:cNvPr>
                <p14:cNvContentPartPr/>
                <p14:nvPr/>
              </p14:nvContentPartPr>
              <p14:xfrm>
                <a:off x="4220530" y="338129"/>
                <a:ext cx="409680" cy="176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999DBE5-C381-8355-BB8F-848DA26A85C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11530" y="329489"/>
                  <a:ext cx="427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2C24746-2220-C4B1-FC7B-FC5E9D3FD55E}"/>
                    </a:ext>
                  </a:extLst>
                </p14:cNvPr>
                <p14:cNvContentPartPr/>
                <p14:nvPr/>
              </p14:nvContentPartPr>
              <p14:xfrm>
                <a:off x="4418530" y="348209"/>
                <a:ext cx="236520" cy="219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2C24746-2220-C4B1-FC7B-FC5E9D3FD55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09890" y="339569"/>
                  <a:ext cx="254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325F923-6E1E-DE09-C552-C4E67FC262C6}"/>
                    </a:ext>
                  </a:extLst>
                </p14:cNvPr>
                <p14:cNvContentPartPr/>
                <p14:nvPr/>
              </p14:nvContentPartPr>
              <p14:xfrm>
                <a:off x="4723090" y="149129"/>
                <a:ext cx="1353240" cy="614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325F923-6E1E-DE09-C552-C4E67FC262C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14090" y="140129"/>
                  <a:ext cx="1370880" cy="63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FC6B700-D5A0-9221-17B7-4F538CF16145}"/>
                    </a:ext>
                  </a:extLst>
                </p14:cNvPr>
                <p14:cNvContentPartPr/>
                <p14:nvPr/>
              </p14:nvContentPartPr>
              <p14:xfrm>
                <a:off x="6343810" y="183329"/>
                <a:ext cx="1342440" cy="451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FC6B700-D5A0-9221-17B7-4F538CF1614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35170" y="174689"/>
                  <a:ext cx="136008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85E322E-BCCE-4506-BE23-2CB7DD05CCA7}"/>
                    </a:ext>
                  </a:extLst>
                </p14:cNvPr>
                <p14:cNvContentPartPr/>
                <p14:nvPr/>
              </p14:nvContentPartPr>
              <p14:xfrm>
                <a:off x="7832050" y="495449"/>
                <a:ext cx="14760" cy="2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85E322E-BCCE-4506-BE23-2CB7DD05CCA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23050" y="486809"/>
                  <a:ext cx="3240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45FF0-3C9B-81DB-338B-56B4C94EBCBC}"/>
              </a:ext>
            </a:extLst>
          </p:cNvPr>
          <p:cNvGrpSpPr/>
          <p:nvPr/>
        </p:nvGrpSpPr>
        <p:grpSpPr>
          <a:xfrm>
            <a:off x="5794090" y="5953769"/>
            <a:ext cx="2358720" cy="583920"/>
            <a:chOff x="5794090" y="5953769"/>
            <a:chExt cx="2358720" cy="58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FC7060B-84F1-65F9-99C2-EECEEFE7D49F}"/>
                    </a:ext>
                  </a:extLst>
                </p14:cNvPr>
                <p14:cNvContentPartPr/>
                <p14:nvPr/>
              </p14:nvContentPartPr>
              <p14:xfrm>
                <a:off x="5794090" y="5953769"/>
                <a:ext cx="2358720" cy="583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FC7060B-84F1-65F9-99C2-EECEEFE7D49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85450" y="5944769"/>
                  <a:ext cx="237636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18CE26D-F3AE-BB4A-E615-F3A9E8D88FB4}"/>
                    </a:ext>
                  </a:extLst>
                </p14:cNvPr>
                <p14:cNvContentPartPr/>
                <p14:nvPr/>
              </p14:nvContentPartPr>
              <p14:xfrm>
                <a:off x="6998650" y="6125849"/>
                <a:ext cx="645840" cy="33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18CE26D-F3AE-BB4A-E615-F3A9E8D88FB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990010" y="6116849"/>
                  <a:ext cx="66348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DA05FFE-A9EB-4E1D-FA71-0BF54E52DF01}"/>
              </a:ext>
            </a:extLst>
          </p:cNvPr>
          <p:cNvGrpSpPr/>
          <p:nvPr/>
        </p:nvGrpSpPr>
        <p:grpSpPr>
          <a:xfrm>
            <a:off x="10074850" y="4250249"/>
            <a:ext cx="1753560" cy="673920"/>
            <a:chOff x="10074850" y="4250249"/>
            <a:chExt cx="1753560" cy="67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653599A-DEA2-A10D-3367-4B1C0BB5B860}"/>
                    </a:ext>
                  </a:extLst>
                </p14:cNvPr>
                <p14:cNvContentPartPr/>
                <p14:nvPr/>
              </p14:nvContentPartPr>
              <p14:xfrm>
                <a:off x="10074850" y="4250249"/>
                <a:ext cx="79920" cy="126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653599A-DEA2-A10D-3367-4B1C0BB5B86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065850" y="4241249"/>
                  <a:ext cx="97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2080481-865C-7772-1A2B-F6DE416E1BAE}"/>
                    </a:ext>
                  </a:extLst>
                </p14:cNvPr>
                <p14:cNvContentPartPr/>
                <p14:nvPr/>
              </p14:nvContentPartPr>
              <p14:xfrm>
                <a:off x="10152610" y="4250249"/>
                <a:ext cx="99000" cy="163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2080481-865C-7772-1A2B-F6DE416E1BA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43610" y="4241249"/>
                  <a:ext cx="116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A3EE507-4C89-FBA9-85F6-1DE29E9169C0}"/>
                    </a:ext>
                  </a:extLst>
                </p14:cNvPr>
                <p14:cNvContentPartPr/>
                <p14:nvPr/>
              </p14:nvContentPartPr>
              <p14:xfrm>
                <a:off x="10257010" y="4262849"/>
                <a:ext cx="550440" cy="489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A3EE507-4C89-FBA9-85F6-1DE29E9169C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248010" y="4253849"/>
                  <a:ext cx="56808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B73B393-1F7C-07A4-4806-270AE2D82763}"/>
                    </a:ext>
                  </a:extLst>
                </p14:cNvPr>
                <p14:cNvContentPartPr/>
                <p14:nvPr/>
              </p14:nvContentPartPr>
              <p14:xfrm>
                <a:off x="10564090" y="4365089"/>
                <a:ext cx="32760" cy="15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B73B393-1F7C-07A4-4806-270AE2D8276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555090" y="4356089"/>
                  <a:ext cx="50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CECA2B1-0114-6D54-0C5F-00D600049A5E}"/>
                    </a:ext>
                  </a:extLst>
                </p14:cNvPr>
                <p14:cNvContentPartPr/>
                <p14:nvPr/>
              </p14:nvContentPartPr>
              <p14:xfrm>
                <a:off x="10871530" y="4499009"/>
                <a:ext cx="761040" cy="425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CECA2B1-0114-6D54-0C5F-00D600049A5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862530" y="4490369"/>
                  <a:ext cx="77868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5AA9907-4B6B-9C13-1757-2E3392B3DD36}"/>
                    </a:ext>
                  </a:extLst>
                </p14:cNvPr>
                <p14:cNvContentPartPr/>
                <p14:nvPr/>
              </p14:nvContentPartPr>
              <p14:xfrm>
                <a:off x="11721490" y="4418729"/>
                <a:ext cx="38520" cy="117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5AA9907-4B6B-9C13-1757-2E3392B3DD3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712490" y="4410089"/>
                  <a:ext cx="56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7E32B87-CA1F-FE71-0540-3B5996A1A3C6}"/>
                    </a:ext>
                  </a:extLst>
                </p14:cNvPr>
                <p14:cNvContentPartPr/>
                <p14:nvPr/>
              </p14:nvContentPartPr>
              <p14:xfrm>
                <a:off x="11776570" y="4415129"/>
                <a:ext cx="51840" cy="146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7E32B87-CA1F-FE71-0540-3B5996A1A3C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767570" y="4406489"/>
                  <a:ext cx="69480" cy="16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3AE24E2-1F34-AB61-C355-374C9E605ADF}"/>
                  </a:ext>
                </a:extLst>
              </p14:cNvPr>
              <p14:cNvContentPartPr/>
              <p14:nvPr/>
            </p14:nvContentPartPr>
            <p14:xfrm>
              <a:off x="8112130" y="1309769"/>
              <a:ext cx="1055160" cy="350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3AE24E2-1F34-AB61-C355-374C9E605AD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103490" y="1301129"/>
                <a:ext cx="1072800" cy="36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5EBC92BB-0E03-1AE5-E117-2D8FADF1AF3E}"/>
              </a:ext>
            </a:extLst>
          </p:cNvPr>
          <p:cNvGrpSpPr/>
          <p:nvPr/>
        </p:nvGrpSpPr>
        <p:grpSpPr>
          <a:xfrm>
            <a:off x="8198530" y="645209"/>
            <a:ext cx="3681000" cy="1117440"/>
            <a:chOff x="8198530" y="645209"/>
            <a:chExt cx="3681000" cy="11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3A5D6B2-8AEA-6690-3E0B-D8F40FEA5285}"/>
                    </a:ext>
                  </a:extLst>
                </p14:cNvPr>
                <p14:cNvContentPartPr/>
                <p14:nvPr/>
              </p14:nvContentPartPr>
              <p14:xfrm>
                <a:off x="8198530" y="769409"/>
                <a:ext cx="223200" cy="4827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3A5D6B2-8AEA-6690-3E0B-D8F40FEA528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189530" y="760409"/>
                  <a:ext cx="24084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289AF8C-A65B-0EF6-0C06-540823A2AE2C}"/>
                    </a:ext>
                  </a:extLst>
                </p14:cNvPr>
                <p14:cNvContentPartPr/>
                <p14:nvPr/>
              </p14:nvContentPartPr>
              <p14:xfrm>
                <a:off x="8203930" y="753929"/>
                <a:ext cx="54360" cy="36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289AF8C-A65B-0EF6-0C06-540823A2AE2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95290" y="744929"/>
                  <a:ext cx="72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26E3AF3-B618-DE55-F773-16DAC9A8F636}"/>
                    </a:ext>
                  </a:extLst>
                </p14:cNvPr>
                <p14:cNvContentPartPr/>
                <p14:nvPr/>
              </p14:nvContentPartPr>
              <p14:xfrm>
                <a:off x="8547370" y="871649"/>
                <a:ext cx="443520" cy="171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26E3AF3-B618-DE55-F773-16DAC9A8F63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538370" y="862649"/>
                  <a:ext cx="4611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CF4FA37-6C37-9879-3DCF-B4ABF90A5D06}"/>
                    </a:ext>
                  </a:extLst>
                </p14:cNvPr>
                <p14:cNvContentPartPr/>
                <p14:nvPr/>
              </p14:nvContentPartPr>
              <p14:xfrm>
                <a:off x="9150730" y="870929"/>
                <a:ext cx="352440" cy="148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CF4FA37-6C37-9879-3DCF-B4ABF90A5D0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142090" y="861929"/>
                  <a:ext cx="370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986A7C9-DAB7-1105-381B-3FA7EA195DD7}"/>
                    </a:ext>
                  </a:extLst>
                </p14:cNvPr>
                <p14:cNvContentPartPr/>
                <p14:nvPr/>
              </p14:nvContentPartPr>
              <p14:xfrm>
                <a:off x="9295450" y="856889"/>
                <a:ext cx="244440" cy="219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986A7C9-DAB7-1105-381B-3FA7EA195DD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286810" y="848249"/>
                  <a:ext cx="2620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41BD857-690D-603C-B366-805AF4CB3B0A}"/>
                    </a:ext>
                  </a:extLst>
                </p14:cNvPr>
                <p14:cNvContentPartPr/>
                <p14:nvPr/>
              </p14:nvContentPartPr>
              <p14:xfrm>
                <a:off x="9535930" y="645209"/>
                <a:ext cx="1214280" cy="559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41BD857-690D-603C-B366-805AF4CB3B0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527290" y="636569"/>
                  <a:ext cx="123192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DF91800-5BF2-E5B4-7827-23D213AE8A30}"/>
                    </a:ext>
                  </a:extLst>
                </p14:cNvPr>
                <p14:cNvContentPartPr/>
                <p14:nvPr/>
              </p14:nvContentPartPr>
              <p14:xfrm>
                <a:off x="9322090" y="1211849"/>
                <a:ext cx="1347480" cy="399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DF91800-5BF2-E5B4-7827-23D213AE8A3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313450" y="1202849"/>
                  <a:ext cx="136512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FB6D8B0-F7DB-26F9-02AE-4555DA933149}"/>
                    </a:ext>
                  </a:extLst>
                </p14:cNvPr>
                <p14:cNvContentPartPr/>
                <p14:nvPr/>
              </p14:nvContentPartPr>
              <p14:xfrm>
                <a:off x="9864970" y="1388249"/>
                <a:ext cx="490680" cy="45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FB6D8B0-F7DB-26F9-02AE-4555DA93314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855970" y="1379609"/>
                  <a:ext cx="5083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FDE30A5-4FEE-E936-4B9B-E09BAA413819}"/>
                    </a:ext>
                  </a:extLst>
                </p14:cNvPr>
                <p14:cNvContentPartPr/>
                <p14:nvPr/>
              </p14:nvContentPartPr>
              <p14:xfrm>
                <a:off x="10810330" y="1322729"/>
                <a:ext cx="1069200" cy="439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FDE30A5-4FEE-E936-4B9B-E09BAA41381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801330" y="1314089"/>
                  <a:ext cx="108684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883D43D-2467-B1BA-7B2B-4ED216D3B278}"/>
                    </a:ext>
                  </a:extLst>
                </p14:cNvPr>
                <p14:cNvContentPartPr/>
                <p14:nvPr/>
              </p14:nvContentPartPr>
              <p14:xfrm>
                <a:off x="11515570" y="1458809"/>
                <a:ext cx="16560" cy="7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883D43D-2467-B1BA-7B2B-4ED216D3B27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506930" y="1450169"/>
                  <a:ext cx="34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108B86F-E901-409A-E5F6-F732707BEA2C}"/>
                    </a:ext>
                  </a:extLst>
                </p14:cNvPr>
                <p14:cNvContentPartPr/>
                <p14:nvPr/>
              </p14:nvContentPartPr>
              <p14:xfrm>
                <a:off x="11314690" y="1440449"/>
                <a:ext cx="352080" cy="475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108B86F-E901-409A-E5F6-F732707BEA2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305690" y="1431449"/>
                  <a:ext cx="36972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3A494C0-3547-D5B4-5D7B-87C488F29544}"/>
              </a:ext>
            </a:extLst>
          </p:cNvPr>
          <p:cNvGrpSpPr/>
          <p:nvPr/>
        </p:nvGrpSpPr>
        <p:grpSpPr>
          <a:xfrm>
            <a:off x="8123290" y="1734209"/>
            <a:ext cx="1497240" cy="342360"/>
            <a:chOff x="8123290" y="1734209"/>
            <a:chExt cx="1497240" cy="34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CCC3CC1-1276-1FA1-3E27-80BB99E78FD1}"/>
                    </a:ext>
                  </a:extLst>
                </p14:cNvPr>
                <p14:cNvContentPartPr/>
                <p14:nvPr/>
              </p14:nvContentPartPr>
              <p14:xfrm>
                <a:off x="8123290" y="1734209"/>
                <a:ext cx="978480" cy="342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CCC3CC1-1276-1FA1-3E27-80BB99E78FD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114290" y="1725209"/>
                  <a:ext cx="99612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F18F519-21A5-26EC-9FBE-6C8985A6DBC8}"/>
                    </a:ext>
                  </a:extLst>
                </p14:cNvPr>
                <p14:cNvContentPartPr/>
                <p14:nvPr/>
              </p14:nvContentPartPr>
              <p14:xfrm>
                <a:off x="9328570" y="1750769"/>
                <a:ext cx="291960" cy="299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F18F519-21A5-26EC-9FBE-6C8985A6DBC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319930" y="1741769"/>
                  <a:ext cx="309600" cy="31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4E04618-854E-64BA-BBCA-A4A72ABEF872}"/>
                  </a:ext>
                </a:extLst>
              </p14:cNvPr>
              <p14:cNvContentPartPr/>
              <p14:nvPr/>
            </p14:nvContentPartPr>
            <p14:xfrm>
              <a:off x="9842650" y="1791089"/>
              <a:ext cx="653760" cy="462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4E04618-854E-64BA-BBCA-A4A72ABEF87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833650" y="1782449"/>
                <a:ext cx="67140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366747B7-4530-6F8D-0B87-408C9545578D}"/>
                  </a:ext>
                </a:extLst>
              </p14:cNvPr>
              <p14:cNvContentPartPr/>
              <p14:nvPr/>
            </p14:nvContentPartPr>
            <p14:xfrm>
              <a:off x="3635890" y="1940129"/>
              <a:ext cx="290880" cy="156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366747B7-4530-6F8D-0B87-408C9545578D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627250" y="1931129"/>
                <a:ext cx="308520" cy="17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261DFAE1-A491-86FF-7E45-88F97E931D6B}"/>
              </a:ext>
            </a:extLst>
          </p:cNvPr>
          <p:cNvGrpSpPr/>
          <p:nvPr/>
        </p:nvGrpSpPr>
        <p:grpSpPr>
          <a:xfrm>
            <a:off x="10541410" y="1748249"/>
            <a:ext cx="1413000" cy="831960"/>
            <a:chOff x="10541410" y="1748249"/>
            <a:chExt cx="1413000" cy="83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42585F2-BD18-82D5-397C-4AFC40A06F5C}"/>
                    </a:ext>
                  </a:extLst>
                </p14:cNvPr>
                <p14:cNvContentPartPr/>
                <p14:nvPr/>
              </p14:nvContentPartPr>
              <p14:xfrm>
                <a:off x="10649770" y="1748249"/>
                <a:ext cx="1304640" cy="487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42585F2-BD18-82D5-397C-4AFC40A06F5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640770" y="1739249"/>
                  <a:ext cx="132228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4F58655-6339-FF87-9556-D98A8B87C3A2}"/>
                    </a:ext>
                  </a:extLst>
                </p14:cNvPr>
                <p14:cNvContentPartPr/>
                <p14:nvPr/>
              </p14:nvContentPartPr>
              <p14:xfrm>
                <a:off x="11259610" y="1827449"/>
                <a:ext cx="417960" cy="10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4F58655-6339-FF87-9556-D98A8B87C3A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250970" y="1818449"/>
                  <a:ext cx="435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244F72B-097B-216D-0B9A-E719868AAD64}"/>
                    </a:ext>
                  </a:extLst>
                </p14:cNvPr>
                <p14:cNvContentPartPr/>
                <p14:nvPr/>
              </p14:nvContentPartPr>
              <p14:xfrm>
                <a:off x="10541410" y="2330729"/>
                <a:ext cx="195480" cy="249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244F72B-097B-216D-0B9A-E719868AAD6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532770" y="2322089"/>
                  <a:ext cx="213120" cy="26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F9E0353-FA61-B4CF-BA26-A68D3A3C953C}"/>
              </a:ext>
            </a:extLst>
          </p:cNvPr>
          <p:cNvGrpSpPr/>
          <p:nvPr/>
        </p:nvGrpSpPr>
        <p:grpSpPr>
          <a:xfrm>
            <a:off x="10654810" y="2311289"/>
            <a:ext cx="1132200" cy="967680"/>
            <a:chOff x="10654810" y="2311289"/>
            <a:chExt cx="1132200" cy="9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59B1879-80ED-0B56-8791-8595D884F159}"/>
                    </a:ext>
                  </a:extLst>
                </p14:cNvPr>
                <p14:cNvContentPartPr/>
                <p14:nvPr/>
              </p14:nvContentPartPr>
              <p14:xfrm>
                <a:off x="10769290" y="2311289"/>
                <a:ext cx="505800" cy="288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59B1879-80ED-0B56-8791-8595D884F15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760290" y="2302289"/>
                  <a:ext cx="5234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34E1107-A86E-B624-A34F-3EED9EFC8E23}"/>
                    </a:ext>
                  </a:extLst>
                </p14:cNvPr>
                <p14:cNvContentPartPr/>
                <p14:nvPr/>
              </p14:nvContentPartPr>
              <p14:xfrm>
                <a:off x="11028130" y="2409929"/>
                <a:ext cx="316080" cy="27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34E1107-A86E-B624-A34F-3EED9EFC8E2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019490" y="2401289"/>
                  <a:ext cx="3337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45EC52A-4FF7-0617-BEE9-597A5CB91593}"/>
                    </a:ext>
                  </a:extLst>
                </p14:cNvPr>
                <p14:cNvContentPartPr/>
                <p14:nvPr/>
              </p14:nvContentPartPr>
              <p14:xfrm>
                <a:off x="11326210" y="2570849"/>
                <a:ext cx="24840" cy="39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45EC52A-4FF7-0617-BEE9-597A5CB9159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317210" y="2561849"/>
                  <a:ext cx="42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E2FF77E-5C59-DE06-3D35-5DBBA83C28A3}"/>
                    </a:ext>
                  </a:extLst>
                </p14:cNvPr>
                <p14:cNvContentPartPr/>
                <p14:nvPr/>
              </p14:nvContentPartPr>
              <p14:xfrm>
                <a:off x="11467330" y="2559329"/>
                <a:ext cx="84240" cy="23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E2FF77E-5C59-DE06-3D35-5DBBA83C28A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458330" y="2550689"/>
                  <a:ext cx="101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A27422E-88E9-83AC-404E-BB97B560298E}"/>
                    </a:ext>
                  </a:extLst>
                </p14:cNvPr>
                <p14:cNvContentPartPr/>
                <p14:nvPr/>
              </p14:nvContentPartPr>
              <p14:xfrm>
                <a:off x="11416930" y="2577689"/>
                <a:ext cx="33120" cy="18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A27422E-88E9-83AC-404E-BB97B560298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408290" y="2568689"/>
                  <a:ext cx="50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1D95F81-7F81-4407-D869-889C9A65AC30}"/>
                    </a:ext>
                  </a:extLst>
                </p14:cNvPr>
                <p14:cNvContentPartPr/>
                <p14:nvPr/>
              </p14:nvContentPartPr>
              <p14:xfrm>
                <a:off x="11516290" y="2578049"/>
                <a:ext cx="40320" cy="16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1D95F81-7F81-4407-D869-889C9A65AC3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507650" y="2569049"/>
                  <a:ext cx="57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431E398-3506-97B2-17BA-4A8943B95E96}"/>
                    </a:ext>
                  </a:extLst>
                </p14:cNvPr>
                <p14:cNvContentPartPr/>
                <p14:nvPr/>
              </p14:nvContentPartPr>
              <p14:xfrm>
                <a:off x="10654810" y="2455289"/>
                <a:ext cx="1132200" cy="823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431E398-3506-97B2-17BA-4A8943B95E9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645810" y="2446649"/>
                  <a:ext cx="1149840" cy="84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6DC2B49-55F6-F7F7-1A44-98F4AD5FD9C2}"/>
              </a:ext>
            </a:extLst>
          </p:cNvPr>
          <p:cNvGrpSpPr/>
          <p:nvPr/>
        </p:nvGrpSpPr>
        <p:grpSpPr>
          <a:xfrm>
            <a:off x="3543730" y="1570769"/>
            <a:ext cx="3233520" cy="912240"/>
            <a:chOff x="3543730" y="1570769"/>
            <a:chExt cx="3233520" cy="91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B7E96DE-B14C-E1EF-97DF-88BFCCB3F417}"/>
                    </a:ext>
                  </a:extLst>
                </p14:cNvPr>
                <p14:cNvContentPartPr/>
                <p14:nvPr/>
              </p14:nvContentPartPr>
              <p14:xfrm>
                <a:off x="3902650" y="2004569"/>
                <a:ext cx="95400" cy="75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B7E96DE-B14C-E1EF-97DF-88BFCCB3F41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893650" y="1995569"/>
                  <a:ext cx="113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E661996-7F7B-40B1-AFEE-F729D9FAE7BC}"/>
                    </a:ext>
                  </a:extLst>
                </p14:cNvPr>
                <p14:cNvContentPartPr/>
                <p14:nvPr/>
              </p14:nvContentPartPr>
              <p14:xfrm>
                <a:off x="4054210" y="1828889"/>
                <a:ext cx="147960" cy="246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E661996-7F7B-40B1-AFEE-F729D9FAE7B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045210" y="1820249"/>
                  <a:ext cx="1656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CD113A2-EF14-59A0-EB04-5271CEDDC74F}"/>
                    </a:ext>
                  </a:extLst>
                </p14:cNvPr>
                <p14:cNvContentPartPr/>
                <p14:nvPr/>
              </p14:nvContentPartPr>
              <p14:xfrm>
                <a:off x="4385410" y="1649609"/>
                <a:ext cx="774720" cy="426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CD113A2-EF14-59A0-EB04-5271CEDDC74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376410" y="1640609"/>
                  <a:ext cx="79236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51E1FCD-156F-787B-537C-60DF903B34B6}"/>
                    </a:ext>
                  </a:extLst>
                </p14:cNvPr>
                <p14:cNvContentPartPr/>
                <p14:nvPr/>
              </p14:nvContentPartPr>
              <p14:xfrm>
                <a:off x="4735690" y="1782449"/>
                <a:ext cx="27720" cy="6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51E1FCD-156F-787B-537C-60DF903B34B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726690" y="1773809"/>
                  <a:ext cx="45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CD8713E-D8DF-0887-AF4C-CAA890361E9D}"/>
                    </a:ext>
                  </a:extLst>
                </p14:cNvPr>
                <p14:cNvContentPartPr/>
                <p14:nvPr/>
              </p14:nvContentPartPr>
              <p14:xfrm>
                <a:off x="5376850" y="1570769"/>
                <a:ext cx="1170360" cy="3722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CD8713E-D8DF-0887-AF4C-CAA890361E9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367850" y="1562129"/>
                  <a:ext cx="11880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F94E87C-19D2-59AD-EA24-1E030EAA026A}"/>
                    </a:ext>
                  </a:extLst>
                </p14:cNvPr>
                <p14:cNvContentPartPr/>
                <p14:nvPr/>
              </p14:nvContentPartPr>
              <p14:xfrm>
                <a:off x="6021970" y="1605329"/>
                <a:ext cx="340560" cy="48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F94E87C-19D2-59AD-EA24-1E030EAA026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013330" y="1596689"/>
                  <a:ext cx="358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BA6901D-C227-9A89-8EAD-745BE8AC8028}"/>
                    </a:ext>
                  </a:extLst>
                </p14:cNvPr>
                <p14:cNvContentPartPr/>
                <p14:nvPr/>
              </p14:nvContentPartPr>
              <p14:xfrm>
                <a:off x="3543730" y="2136329"/>
                <a:ext cx="908280" cy="346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BA6901D-C227-9A89-8EAD-745BE8AC802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535090" y="2127689"/>
                  <a:ext cx="9259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4DF202F-EBC3-9E77-183E-C627593FE764}"/>
                    </a:ext>
                  </a:extLst>
                </p14:cNvPr>
                <p14:cNvContentPartPr/>
                <p14:nvPr/>
              </p14:nvContentPartPr>
              <p14:xfrm>
                <a:off x="4657930" y="2107889"/>
                <a:ext cx="366480" cy="230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4DF202F-EBC3-9E77-183E-C627593FE76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648930" y="2098889"/>
                  <a:ext cx="3841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94F1824-DCE4-8691-F5A3-7413E6CE80AE}"/>
                    </a:ext>
                  </a:extLst>
                </p14:cNvPr>
                <p14:cNvContentPartPr/>
                <p14:nvPr/>
              </p14:nvContentPartPr>
              <p14:xfrm>
                <a:off x="5122690" y="1963889"/>
                <a:ext cx="1654560" cy="365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94F1824-DCE4-8691-F5A3-7413E6CE80A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113690" y="1954889"/>
                  <a:ext cx="167220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0456B04-A56E-A7D3-B3B3-F87813071CF6}"/>
                    </a:ext>
                  </a:extLst>
                </p14:cNvPr>
                <p14:cNvContentPartPr/>
                <p14:nvPr/>
              </p14:nvContentPartPr>
              <p14:xfrm>
                <a:off x="5726050" y="1982969"/>
                <a:ext cx="372960" cy="70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0456B04-A56E-A7D3-B3B3-F87813071CF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717410" y="1973969"/>
                  <a:ext cx="39060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138EE2F-2185-E764-105C-07A313400E19}"/>
              </a:ext>
            </a:extLst>
          </p:cNvPr>
          <p:cNvGrpSpPr/>
          <p:nvPr/>
        </p:nvGrpSpPr>
        <p:grpSpPr>
          <a:xfrm>
            <a:off x="3679450" y="2545649"/>
            <a:ext cx="2883600" cy="389880"/>
            <a:chOff x="3679450" y="2545649"/>
            <a:chExt cx="2883600" cy="3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B383DCD-AEDD-9170-4058-E6A17F38E653}"/>
                    </a:ext>
                  </a:extLst>
                </p14:cNvPr>
                <p14:cNvContentPartPr/>
                <p14:nvPr/>
              </p14:nvContentPartPr>
              <p14:xfrm>
                <a:off x="3679450" y="2562569"/>
                <a:ext cx="755640" cy="372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B383DCD-AEDD-9170-4058-E6A17F38E65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670450" y="2553929"/>
                  <a:ext cx="7732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D0AA453-E98E-CAB0-5775-54DF89C99BF1}"/>
                    </a:ext>
                  </a:extLst>
                </p14:cNvPr>
                <p14:cNvContentPartPr/>
                <p14:nvPr/>
              </p14:nvContentPartPr>
              <p14:xfrm>
                <a:off x="4155010" y="2591009"/>
                <a:ext cx="254520" cy="89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D0AA453-E98E-CAB0-5775-54DF89C99BF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146010" y="2582369"/>
                  <a:ext cx="272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1701752-9740-298D-3A31-9BC008B85230}"/>
                    </a:ext>
                  </a:extLst>
                </p14:cNvPr>
                <p14:cNvContentPartPr/>
                <p14:nvPr/>
              </p14:nvContentPartPr>
              <p14:xfrm>
                <a:off x="4565770" y="2778209"/>
                <a:ext cx="128520" cy="57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1701752-9740-298D-3A31-9BC008B8523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556770" y="2769569"/>
                  <a:ext cx="1461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18D7B20-F304-D215-1CC4-A056578A5BC2}"/>
                    </a:ext>
                  </a:extLst>
                </p14:cNvPr>
                <p14:cNvContentPartPr/>
                <p14:nvPr/>
              </p14:nvContentPartPr>
              <p14:xfrm>
                <a:off x="4855210" y="2809889"/>
                <a:ext cx="360" cy="14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18D7B20-F304-D215-1CC4-A056578A5BC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846570" y="2801249"/>
                  <a:ext cx="18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433865B-E8BB-FF74-AC22-C98455E5E30B}"/>
                    </a:ext>
                  </a:extLst>
                </p14:cNvPr>
                <p14:cNvContentPartPr/>
                <p14:nvPr/>
              </p14:nvContentPartPr>
              <p14:xfrm>
                <a:off x="5238610" y="2545649"/>
                <a:ext cx="1323720" cy="223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433865B-E8BB-FF74-AC22-C98455E5E30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229610" y="2537009"/>
                  <a:ext cx="13413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3391508-01D7-91B0-6701-AC2EEAFC22D4}"/>
                    </a:ext>
                  </a:extLst>
                </p14:cNvPr>
                <p14:cNvContentPartPr/>
                <p14:nvPr/>
              </p14:nvContentPartPr>
              <p14:xfrm>
                <a:off x="6369370" y="2598209"/>
                <a:ext cx="169920" cy="137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3391508-01D7-91B0-6701-AC2EEAFC22D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360370" y="2589209"/>
                  <a:ext cx="187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A8D2B7F-1339-0944-95F9-D3DFC71A096F}"/>
                    </a:ext>
                  </a:extLst>
                </p14:cNvPr>
                <p14:cNvContentPartPr/>
                <p14:nvPr/>
              </p14:nvContentPartPr>
              <p14:xfrm>
                <a:off x="6421930" y="2585249"/>
                <a:ext cx="126720" cy="156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A8D2B7F-1339-0944-95F9-D3DFC71A096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412930" y="2576609"/>
                  <a:ext cx="1443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229EB44-E68F-D1BE-66FF-7A700446E8D9}"/>
                    </a:ext>
                  </a:extLst>
                </p14:cNvPr>
                <p14:cNvContentPartPr/>
                <p14:nvPr/>
              </p14:nvContentPartPr>
              <p14:xfrm>
                <a:off x="6433090" y="2566529"/>
                <a:ext cx="95760" cy="120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229EB44-E68F-D1BE-66FF-7A700446E8D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424450" y="2557529"/>
                  <a:ext cx="113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9781D90-1611-6E28-6DE5-BD85A40F3DDC}"/>
                    </a:ext>
                  </a:extLst>
                </p14:cNvPr>
                <p14:cNvContentPartPr/>
                <p14:nvPr/>
              </p14:nvContentPartPr>
              <p14:xfrm>
                <a:off x="6473770" y="2591009"/>
                <a:ext cx="77040" cy="140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9781D90-1611-6E28-6DE5-BD85A40F3DD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464770" y="2582009"/>
                  <a:ext cx="946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7A964FF-2E26-1004-111E-2D544F44F818}"/>
                    </a:ext>
                  </a:extLst>
                </p14:cNvPr>
                <p14:cNvContentPartPr/>
                <p14:nvPr/>
              </p14:nvContentPartPr>
              <p14:xfrm>
                <a:off x="6457930" y="2572649"/>
                <a:ext cx="80280" cy="180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7A964FF-2E26-1004-111E-2D544F44F81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449290" y="2563649"/>
                  <a:ext cx="979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F9BD433-7F6B-6D2C-5E29-F1EE6B67FBF4}"/>
                    </a:ext>
                  </a:extLst>
                </p14:cNvPr>
                <p14:cNvContentPartPr/>
                <p14:nvPr/>
              </p14:nvContentPartPr>
              <p14:xfrm>
                <a:off x="6367210" y="2574089"/>
                <a:ext cx="195840" cy="178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F9BD433-7F6B-6D2C-5E29-F1EE6B67FBF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358210" y="2565449"/>
                  <a:ext cx="21348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4E566B7-8855-785E-C582-38785972824D}"/>
              </a:ext>
            </a:extLst>
          </p:cNvPr>
          <p:cNvGrpSpPr/>
          <p:nvPr/>
        </p:nvGrpSpPr>
        <p:grpSpPr>
          <a:xfrm>
            <a:off x="449530" y="3005729"/>
            <a:ext cx="738720" cy="477000"/>
            <a:chOff x="449530" y="3005729"/>
            <a:chExt cx="738720" cy="47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4ACCC6C-04AC-3FF3-6EB3-63ACE7730F80}"/>
                    </a:ext>
                  </a:extLst>
                </p14:cNvPr>
                <p14:cNvContentPartPr/>
                <p14:nvPr/>
              </p14:nvContentPartPr>
              <p14:xfrm>
                <a:off x="449530" y="3005729"/>
                <a:ext cx="190800" cy="477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4ACCC6C-04AC-3FF3-6EB3-63ACE7730F8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40890" y="2996729"/>
                  <a:ext cx="20844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E7B8D04-8EED-6EDC-8DB0-81DA7570E672}"/>
                    </a:ext>
                  </a:extLst>
                </p14:cNvPr>
                <p14:cNvContentPartPr/>
                <p14:nvPr/>
              </p14:nvContentPartPr>
              <p14:xfrm>
                <a:off x="636730" y="3152969"/>
                <a:ext cx="38880" cy="228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E7B8D04-8EED-6EDC-8DB0-81DA7570E67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27730" y="3144329"/>
                  <a:ext cx="565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FBCA5DE-2AA3-ED82-3054-04BFC8DFB594}"/>
                    </a:ext>
                  </a:extLst>
                </p14:cNvPr>
                <p14:cNvContentPartPr/>
                <p14:nvPr/>
              </p14:nvContentPartPr>
              <p14:xfrm>
                <a:off x="585250" y="3133529"/>
                <a:ext cx="153000" cy="75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FBCA5DE-2AA3-ED82-3054-04BFC8DFB59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76610" y="3124529"/>
                  <a:ext cx="1706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E3A8D2B-892E-4B26-BF7C-A10305EA439B}"/>
                    </a:ext>
                  </a:extLst>
                </p14:cNvPr>
                <p14:cNvContentPartPr/>
                <p14:nvPr/>
              </p14:nvContentPartPr>
              <p14:xfrm>
                <a:off x="714490" y="3077369"/>
                <a:ext cx="473760" cy="298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E3A8D2B-892E-4B26-BF7C-A10305EA439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05490" y="3068729"/>
                  <a:ext cx="491400" cy="31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1125A59A-DCDC-2646-3517-09B31F432D6E}"/>
                  </a:ext>
                </a:extLst>
              </p14:cNvPr>
              <p14:cNvContentPartPr/>
              <p14:nvPr/>
            </p14:nvContentPartPr>
            <p14:xfrm>
              <a:off x="1382290" y="3055049"/>
              <a:ext cx="549360" cy="3344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1125A59A-DCDC-2646-3517-09B31F432D6E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373650" y="3046049"/>
                <a:ext cx="567000" cy="35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4B2B4DF-CABB-635E-7995-3009AFE3728D}"/>
              </a:ext>
            </a:extLst>
          </p:cNvPr>
          <p:cNvGrpSpPr/>
          <p:nvPr/>
        </p:nvGrpSpPr>
        <p:grpSpPr>
          <a:xfrm>
            <a:off x="2147650" y="3057929"/>
            <a:ext cx="1701720" cy="495720"/>
            <a:chOff x="2147650" y="3057929"/>
            <a:chExt cx="1701720" cy="49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3186854-615D-045B-441F-30BFC9F330F0}"/>
                    </a:ext>
                  </a:extLst>
                </p14:cNvPr>
                <p14:cNvContentPartPr/>
                <p14:nvPr/>
              </p14:nvContentPartPr>
              <p14:xfrm>
                <a:off x="2147650" y="3215609"/>
                <a:ext cx="630000" cy="148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3186854-615D-045B-441F-30BFC9F330F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139010" y="3206609"/>
                  <a:ext cx="6476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08A2FF0-B11A-4269-4F3C-767C253C62AF}"/>
                    </a:ext>
                  </a:extLst>
                </p14:cNvPr>
                <p14:cNvContentPartPr/>
                <p14:nvPr/>
              </p14:nvContentPartPr>
              <p14:xfrm>
                <a:off x="2635450" y="3187529"/>
                <a:ext cx="215640" cy="165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08A2FF0-B11A-4269-4F3C-767C253C62A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626450" y="3178529"/>
                  <a:ext cx="233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F4E4E06-B1C7-C050-3DE4-BB33D39397A3}"/>
                    </a:ext>
                  </a:extLst>
                </p14:cNvPr>
                <p14:cNvContentPartPr/>
                <p14:nvPr/>
              </p14:nvContentPartPr>
              <p14:xfrm>
                <a:off x="2816890" y="3057929"/>
                <a:ext cx="1032480" cy="495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F4E4E06-B1C7-C050-3DE4-BB33D39397A3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808250" y="3049289"/>
                  <a:ext cx="1050120" cy="51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2B5323D-6922-FBF3-F627-B01976A18C41}"/>
                  </a:ext>
                </a:extLst>
              </p14:cNvPr>
              <p14:cNvContentPartPr/>
              <p14:nvPr/>
            </p14:nvContentPartPr>
            <p14:xfrm>
              <a:off x="512890" y="3718169"/>
              <a:ext cx="1153080" cy="3369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2B5323D-6922-FBF3-F627-B01976A18C41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503890" y="3709529"/>
                <a:ext cx="1170720" cy="35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F797819-A685-610B-2A8D-6EA2B4AD9610}"/>
              </a:ext>
            </a:extLst>
          </p:cNvPr>
          <p:cNvGrpSpPr/>
          <p:nvPr/>
        </p:nvGrpSpPr>
        <p:grpSpPr>
          <a:xfrm>
            <a:off x="404530" y="3535649"/>
            <a:ext cx="4224960" cy="970920"/>
            <a:chOff x="404530" y="3535649"/>
            <a:chExt cx="4224960" cy="97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2CC5F04-7C5C-77B7-2184-0EEB4536BC55}"/>
                    </a:ext>
                  </a:extLst>
                </p14:cNvPr>
                <p14:cNvContentPartPr/>
                <p14:nvPr/>
              </p14:nvContentPartPr>
              <p14:xfrm>
                <a:off x="1815730" y="3535649"/>
                <a:ext cx="1567440" cy="450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2CC5F04-7C5C-77B7-2184-0EEB4536BC5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806730" y="3527009"/>
                  <a:ext cx="158508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47F55A1-5EA3-2920-4B73-CA02C9ED760B}"/>
                    </a:ext>
                  </a:extLst>
                </p14:cNvPr>
                <p14:cNvContentPartPr/>
                <p14:nvPr/>
              </p14:nvContentPartPr>
              <p14:xfrm>
                <a:off x="2364730" y="3665969"/>
                <a:ext cx="676800" cy="122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47F55A1-5EA3-2920-4B73-CA02C9ED760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356090" y="3656969"/>
                  <a:ext cx="6944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31E00E7-F1E7-9C0B-8ABE-07A4E0C87741}"/>
                    </a:ext>
                  </a:extLst>
                </p14:cNvPr>
                <p14:cNvContentPartPr/>
                <p14:nvPr/>
              </p14:nvContentPartPr>
              <p14:xfrm>
                <a:off x="3538330" y="3547169"/>
                <a:ext cx="1091160" cy="588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31E00E7-F1E7-9C0B-8ABE-07A4E0C8774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529690" y="3538529"/>
                  <a:ext cx="110880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55A6FE5-FB75-6C46-ED66-99F3B29D63B5}"/>
                    </a:ext>
                  </a:extLst>
                </p14:cNvPr>
                <p14:cNvContentPartPr/>
                <p14:nvPr/>
              </p14:nvContentPartPr>
              <p14:xfrm>
                <a:off x="4010650" y="3673169"/>
                <a:ext cx="324000" cy="8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55A6FE5-FB75-6C46-ED66-99F3B29D63B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002010" y="3664169"/>
                  <a:ext cx="341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4C3F89C-7099-D605-0215-02DEE5B2D01B}"/>
                    </a:ext>
                  </a:extLst>
                </p14:cNvPr>
                <p14:cNvContentPartPr/>
                <p14:nvPr/>
              </p14:nvContentPartPr>
              <p14:xfrm>
                <a:off x="404530" y="4165289"/>
                <a:ext cx="617040" cy="323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4C3F89C-7099-D605-0215-02DEE5B2D01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95890" y="4156649"/>
                  <a:ext cx="6346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F656085-06FC-ECB4-1DAF-D371F9F9435A}"/>
                    </a:ext>
                  </a:extLst>
                </p14:cNvPr>
                <p14:cNvContentPartPr/>
                <p14:nvPr/>
              </p14:nvContentPartPr>
              <p14:xfrm>
                <a:off x="1187170" y="4157729"/>
                <a:ext cx="697320" cy="3322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F656085-06FC-ECB4-1DAF-D371F9F9435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78170" y="4148729"/>
                  <a:ext cx="7149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0371380-6E11-1A3A-C3D2-7963E1BCC9C5}"/>
                    </a:ext>
                  </a:extLst>
                </p14:cNvPr>
                <p14:cNvContentPartPr/>
                <p14:nvPr/>
              </p14:nvContentPartPr>
              <p14:xfrm>
                <a:off x="1526290" y="4234049"/>
                <a:ext cx="57240" cy="104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0371380-6E11-1A3A-C3D2-7963E1BCC9C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17290" y="4225409"/>
                  <a:ext cx="74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DE66323-C110-B56D-9CD6-6C671E365B6A}"/>
                    </a:ext>
                  </a:extLst>
                </p14:cNvPr>
                <p14:cNvContentPartPr/>
                <p14:nvPr/>
              </p14:nvContentPartPr>
              <p14:xfrm>
                <a:off x="2037850" y="4067729"/>
                <a:ext cx="1487160" cy="438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DE66323-C110-B56D-9CD6-6C671E365B6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029210" y="4059089"/>
                  <a:ext cx="150480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7E9F6FF-17CD-9266-C437-25213B1634B1}"/>
                    </a:ext>
                  </a:extLst>
                </p14:cNvPr>
                <p14:cNvContentPartPr/>
                <p14:nvPr/>
              </p14:nvContentPartPr>
              <p14:xfrm>
                <a:off x="2720770" y="4250249"/>
                <a:ext cx="479520" cy="24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7E9F6FF-17CD-9266-C437-25213B1634B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711770" y="4241249"/>
                  <a:ext cx="49716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84FE1BF-C469-3F6B-CCFD-2C151E54A838}"/>
              </a:ext>
            </a:extLst>
          </p:cNvPr>
          <p:cNvGrpSpPr/>
          <p:nvPr/>
        </p:nvGrpSpPr>
        <p:grpSpPr>
          <a:xfrm>
            <a:off x="287890" y="4639049"/>
            <a:ext cx="1649520" cy="497520"/>
            <a:chOff x="287890" y="4639049"/>
            <a:chExt cx="1649520" cy="49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312E21E-8671-59B6-CDC8-8C038A47021D}"/>
                    </a:ext>
                  </a:extLst>
                </p14:cNvPr>
                <p14:cNvContentPartPr/>
                <p14:nvPr/>
              </p14:nvContentPartPr>
              <p14:xfrm>
                <a:off x="287890" y="4639049"/>
                <a:ext cx="1428480" cy="317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312E21E-8671-59B6-CDC8-8C038A47021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79250" y="4630409"/>
                  <a:ext cx="14461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1A4A4E1-CE51-3648-276B-31B43DC2C407}"/>
                    </a:ext>
                  </a:extLst>
                </p14:cNvPr>
                <p14:cNvContentPartPr/>
                <p14:nvPr/>
              </p14:nvContentPartPr>
              <p14:xfrm>
                <a:off x="851650" y="4740569"/>
                <a:ext cx="417960" cy="63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1A4A4E1-CE51-3648-276B-31B43DC2C40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42650" y="4731929"/>
                  <a:ext cx="435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24089AD-A80B-2EC4-482F-AA686844B516}"/>
                    </a:ext>
                  </a:extLst>
                </p14:cNvPr>
                <p14:cNvContentPartPr/>
                <p14:nvPr/>
              </p14:nvContentPartPr>
              <p14:xfrm>
                <a:off x="1829050" y="4657049"/>
                <a:ext cx="108360" cy="479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24089AD-A80B-2EC4-482F-AA686844B51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820050" y="4648049"/>
                  <a:ext cx="126000" cy="497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55713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3E17AF-D3F4-EAB9-9A8B-193F66680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610" y="2351290"/>
            <a:ext cx="3345047" cy="390736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4CF1902-9F41-68D9-1570-028DD6F4E232}"/>
              </a:ext>
            </a:extLst>
          </p:cNvPr>
          <p:cNvGrpSpPr/>
          <p:nvPr/>
        </p:nvGrpSpPr>
        <p:grpSpPr>
          <a:xfrm>
            <a:off x="601450" y="238049"/>
            <a:ext cx="281160" cy="365400"/>
            <a:chOff x="601450" y="238049"/>
            <a:chExt cx="281160" cy="3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72DE34B-1173-058F-9788-364479FB3242}"/>
                    </a:ext>
                  </a:extLst>
                </p14:cNvPr>
                <p14:cNvContentPartPr/>
                <p14:nvPr/>
              </p14:nvContentPartPr>
              <p14:xfrm>
                <a:off x="619450" y="245969"/>
                <a:ext cx="21960" cy="330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72DE34B-1173-058F-9788-364479FB324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10810" y="237329"/>
                  <a:ext cx="3960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B325825-D1A5-5CDE-6A88-4DD517E53D0D}"/>
                    </a:ext>
                  </a:extLst>
                </p14:cNvPr>
                <p14:cNvContentPartPr/>
                <p14:nvPr/>
              </p14:nvContentPartPr>
              <p14:xfrm>
                <a:off x="601450" y="238049"/>
                <a:ext cx="173160" cy="365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B325825-D1A5-5CDE-6A88-4DD517E53D0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2450" y="229049"/>
                  <a:ext cx="19080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12EF876-2264-B4BB-E75B-1043AA86D88E}"/>
                    </a:ext>
                  </a:extLst>
                </p14:cNvPr>
                <p14:cNvContentPartPr/>
                <p14:nvPr/>
              </p14:nvContentPartPr>
              <p14:xfrm>
                <a:off x="868930" y="509849"/>
                <a:ext cx="13680" cy="63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12EF876-2264-B4BB-E75B-1043AA86D88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60290" y="500849"/>
                  <a:ext cx="31320" cy="8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F2B6017-164F-EE6D-A697-B52CF6BEEE6A}"/>
              </a:ext>
            </a:extLst>
          </p:cNvPr>
          <p:cNvGrpSpPr/>
          <p:nvPr/>
        </p:nvGrpSpPr>
        <p:grpSpPr>
          <a:xfrm>
            <a:off x="1265650" y="200609"/>
            <a:ext cx="1214280" cy="402480"/>
            <a:chOff x="1265650" y="200609"/>
            <a:chExt cx="121428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FF80611-3084-CABD-AB5A-9ACF5B39F114}"/>
                    </a:ext>
                  </a:extLst>
                </p14:cNvPr>
                <p14:cNvContentPartPr/>
                <p14:nvPr/>
              </p14:nvContentPartPr>
              <p14:xfrm>
                <a:off x="1265650" y="272969"/>
                <a:ext cx="159480" cy="330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FF80611-3084-CABD-AB5A-9ACF5B39F11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57010" y="264329"/>
                  <a:ext cx="1771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CCFB1DF-F584-9389-2185-7A60CE604320}"/>
                    </a:ext>
                  </a:extLst>
                </p14:cNvPr>
                <p14:cNvContentPartPr/>
                <p14:nvPr/>
              </p14:nvContentPartPr>
              <p14:xfrm>
                <a:off x="1344850" y="200609"/>
                <a:ext cx="799920" cy="401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CCFB1DF-F584-9389-2185-7A60CE60432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36210" y="191969"/>
                  <a:ext cx="8175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B57E969-545A-CB94-8D35-6FFEF65DF1FB}"/>
                    </a:ext>
                  </a:extLst>
                </p14:cNvPr>
                <p14:cNvContentPartPr/>
                <p14:nvPr/>
              </p14:nvContentPartPr>
              <p14:xfrm>
                <a:off x="1659130" y="338129"/>
                <a:ext cx="320760" cy="42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B57E969-545A-CB94-8D35-6FFEF65DF1F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50130" y="329489"/>
                  <a:ext cx="3384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6E815A2-2374-9CB2-E4E6-F8E7710AB782}"/>
                    </a:ext>
                  </a:extLst>
                </p14:cNvPr>
                <p14:cNvContentPartPr/>
                <p14:nvPr/>
              </p14:nvContentPartPr>
              <p14:xfrm>
                <a:off x="2351050" y="493649"/>
                <a:ext cx="128880" cy="46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6E815A2-2374-9CB2-E4E6-F8E7710AB78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42050" y="485009"/>
                  <a:ext cx="14652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0493B18-8009-66D8-A105-7B9744612747}"/>
              </a:ext>
            </a:extLst>
          </p:cNvPr>
          <p:cNvGrpSpPr/>
          <p:nvPr/>
        </p:nvGrpSpPr>
        <p:grpSpPr>
          <a:xfrm>
            <a:off x="2712850" y="168209"/>
            <a:ext cx="1041120" cy="429120"/>
            <a:chOff x="2712850" y="168209"/>
            <a:chExt cx="104112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29E190A-ABB2-EC4F-7138-11FB06E8A1C9}"/>
                    </a:ext>
                  </a:extLst>
                </p14:cNvPr>
                <p14:cNvContentPartPr/>
                <p14:nvPr/>
              </p14:nvContentPartPr>
              <p14:xfrm>
                <a:off x="2712850" y="260369"/>
                <a:ext cx="185760" cy="320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29E190A-ABB2-EC4F-7138-11FB06E8A1C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03850" y="251729"/>
                  <a:ext cx="2034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89AED82-6B54-7643-2BD0-F601059D764D}"/>
                    </a:ext>
                  </a:extLst>
                </p14:cNvPr>
                <p14:cNvContentPartPr/>
                <p14:nvPr/>
              </p14:nvContentPartPr>
              <p14:xfrm>
                <a:off x="2839210" y="168209"/>
                <a:ext cx="914760" cy="429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89AED82-6B54-7643-2BD0-F601059D764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30210" y="159569"/>
                  <a:ext cx="93240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FE2008D-9254-8638-3A69-E2CCA2BF4B0F}"/>
                    </a:ext>
                  </a:extLst>
                </p14:cNvPr>
                <p14:cNvContentPartPr/>
                <p14:nvPr/>
              </p14:nvContentPartPr>
              <p14:xfrm>
                <a:off x="3099130" y="308249"/>
                <a:ext cx="460440" cy="64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FE2008D-9254-8638-3A69-E2CCA2BF4B0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90490" y="299609"/>
                  <a:ext cx="47808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7FE281D-FFD6-BD56-44A5-A92216159F75}"/>
              </a:ext>
            </a:extLst>
          </p:cNvPr>
          <p:cNvGrpSpPr/>
          <p:nvPr/>
        </p:nvGrpSpPr>
        <p:grpSpPr>
          <a:xfrm>
            <a:off x="4033690" y="130049"/>
            <a:ext cx="2086200" cy="462960"/>
            <a:chOff x="4033690" y="130049"/>
            <a:chExt cx="2086200" cy="46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B89AE7B-6334-BC3B-541D-A36E727EE74F}"/>
                    </a:ext>
                  </a:extLst>
                </p14:cNvPr>
                <p14:cNvContentPartPr/>
                <p14:nvPr/>
              </p14:nvContentPartPr>
              <p14:xfrm>
                <a:off x="4033690" y="130049"/>
                <a:ext cx="2086200" cy="462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B89AE7B-6334-BC3B-541D-A36E727EE74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25050" y="121049"/>
                  <a:ext cx="210384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2738F7C-1EF3-8B6E-055B-F6E6B555CE7F}"/>
                    </a:ext>
                  </a:extLst>
                </p14:cNvPr>
                <p14:cNvContentPartPr/>
                <p14:nvPr/>
              </p14:nvContentPartPr>
              <p14:xfrm>
                <a:off x="5781130" y="312569"/>
                <a:ext cx="26640" cy="4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2738F7C-1EF3-8B6E-055B-F6E6B555CE7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772130" y="303569"/>
                  <a:ext cx="44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5496E8F-DBBD-A6A6-2580-96368A2F85D4}"/>
                    </a:ext>
                  </a:extLst>
                </p14:cNvPr>
                <p14:cNvContentPartPr/>
                <p14:nvPr/>
              </p14:nvContentPartPr>
              <p14:xfrm>
                <a:off x="5391250" y="328769"/>
                <a:ext cx="303120" cy="5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5496E8F-DBBD-A6A6-2580-96368A2F85D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382250" y="319769"/>
                  <a:ext cx="3207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00AC994-DBC8-F7D4-0D27-BFB9D18A3B5B}"/>
                    </a:ext>
                  </a:extLst>
                </p14:cNvPr>
                <p14:cNvContentPartPr/>
                <p14:nvPr/>
              </p14:nvContentPartPr>
              <p14:xfrm>
                <a:off x="4525090" y="282689"/>
                <a:ext cx="249840" cy="34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00AC994-DBC8-F7D4-0D27-BFB9D18A3B5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16450" y="273689"/>
                  <a:ext cx="267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D0E448B-19FC-2979-23A0-3203F3EC358B}"/>
                    </a:ext>
                  </a:extLst>
                </p14:cNvPr>
                <p14:cNvContentPartPr/>
                <p14:nvPr/>
              </p14:nvContentPartPr>
              <p14:xfrm>
                <a:off x="4135210" y="309329"/>
                <a:ext cx="24840" cy="24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D0E448B-19FC-2979-23A0-3203F3EC358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126210" y="300689"/>
                  <a:ext cx="4248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AB4F38B-FCB3-18E4-1B86-6AABF93C355D}"/>
                  </a:ext>
                </a:extLst>
              </p14:cNvPr>
              <p14:cNvContentPartPr/>
              <p14:nvPr/>
            </p14:nvContentPartPr>
            <p14:xfrm>
              <a:off x="2321170" y="872369"/>
              <a:ext cx="789840" cy="264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AB4F38B-FCB3-18E4-1B86-6AABF93C355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12170" y="863369"/>
                <a:ext cx="807480" cy="28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6201269-93AD-0548-6DF9-41333F5FE193}"/>
              </a:ext>
            </a:extLst>
          </p:cNvPr>
          <p:cNvGrpSpPr/>
          <p:nvPr/>
        </p:nvGrpSpPr>
        <p:grpSpPr>
          <a:xfrm>
            <a:off x="3300730" y="599489"/>
            <a:ext cx="3035880" cy="681480"/>
            <a:chOff x="3300730" y="599489"/>
            <a:chExt cx="3035880" cy="68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3866AE9-1978-57CC-40C1-E8D71943760B}"/>
                    </a:ext>
                  </a:extLst>
                </p14:cNvPr>
                <p14:cNvContentPartPr/>
                <p14:nvPr/>
              </p14:nvContentPartPr>
              <p14:xfrm>
                <a:off x="3300730" y="698489"/>
                <a:ext cx="1995120" cy="582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3866AE9-1978-57CC-40C1-E8D71943760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292090" y="689849"/>
                  <a:ext cx="2012760" cy="60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845E9FA-95C1-61DF-D91D-D1C4EFA0464C}"/>
                    </a:ext>
                  </a:extLst>
                </p14:cNvPr>
                <p14:cNvContentPartPr/>
                <p14:nvPr/>
              </p14:nvContentPartPr>
              <p14:xfrm>
                <a:off x="4627330" y="838889"/>
                <a:ext cx="301320" cy="19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845E9FA-95C1-61DF-D91D-D1C4EFA0464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618690" y="829889"/>
                  <a:ext cx="318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66803AF-CE98-7968-8427-D3D408FAD3F7}"/>
                    </a:ext>
                  </a:extLst>
                </p14:cNvPr>
                <p14:cNvContentPartPr/>
                <p14:nvPr/>
              </p14:nvContentPartPr>
              <p14:xfrm>
                <a:off x="4389370" y="851849"/>
                <a:ext cx="48960" cy="19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66803AF-CE98-7968-8427-D3D408FAD3F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380370" y="843209"/>
                  <a:ext cx="66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725AE19-1536-2174-3C26-31FE3FCCD66E}"/>
                    </a:ext>
                  </a:extLst>
                </p14:cNvPr>
                <p14:cNvContentPartPr/>
                <p14:nvPr/>
              </p14:nvContentPartPr>
              <p14:xfrm>
                <a:off x="5421130" y="599489"/>
                <a:ext cx="915480" cy="461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725AE19-1536-2174-3C26-31FE3FCCD66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412130" y="590849"/>
                  <a:ext cx="933120" cy="47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7D85FB1-BDC1-C75F-2D95-523F2B316218}"/>
                    </a:ext>
                  </a:extLst>
                </p14:cNvPr>
                <p14:cNvContentPartPr/>
                <p14:nvPr/>
              </p14:nvContentPartPr>
              <p14:xfrm>
                <a:off x="5569450" y="703529"/>
                <a:ext cx="273600" cy="96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7D85FB1-BDC1-C75F-2D95-523F2B31621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560450" y="694889"/>
                  <a:ext cx="29124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B04F0D7-8911-DE64-570E-B89BC65EE642}"/>
              </a:ext>
            </a:extLst>
          </p:cNvPr>
          <p:cNvGrpSpPr/>
          <p:nvPr/>
        </p:nvGrpSpPr>
        <p:grpSpPr>
          <a:xfrm>
            <a:off x="3240970" y="1273769"/>
            <a:ext cx="1681920" cy="497520"/>
            <a:chOff x="3240970" y="1273769"/>
            <a:chExt cx="1681920" cy="49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085F459-41FB-AAFB-7DB1-F9F33FC47728}"/>
                    </a:ext>
                  </a:extLst>
                </p14:cNvPr>
                <p14:cNvContentPartPr/>
                <p14:nvPr/>
              </p14:nvContentPartPr>
              <p14:xfrm>
                <a:off x="3240970" y="1386809"/>
                <a:ext cx="30240" cy="213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085F459-41FB-AAFB-7DB1-F9F33FC4772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232330" y="1378169"/>
                  <a:ext cx="47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7EA5680-DA7C-F641-C123-EE7952674204}"/>
                    </a:ext>
                  </a:extLst>
                </p14:cNvPr>
                <p14:cNvContentPartPr/>
                <p14:nvPr/>
              </p14:nvContentPartPr>
              <p14:xfrm>
                <a:off x="3258250" y="1273769"/>
                <a:ext cx="121680" cy="497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7EA5680-DA7C-F641-C123-EE795267420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249610" y="1265129"/>
                  <a:ext cx="13932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2238BA2-E7BA-285F-A242-2E3B1AFCE7E6}"/>
                    </a:ext>
                  </a:extLst>
                </p14:cNvPr>
                <p14:cNvContentPartPr/>
                <p14:nvPr/>
              </p14:nvContentPartPr>
              <p14:xfrm>
                <a:off x="3541570" y="1382129"/>
                <a:ext cx="147240" cy="253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2238BA2-E7BA-285F-A242-2E3B1AFCE7E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532570" y="1373129"/>
                  <a:ext cx="16488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EF4F21C-61B3-D10F-4775-926463708445}"/>
                    </a:ext>
                  </a:extLst>
                </p14:cNvPr>
                <p14:cNvContentPartPr/>
                <p14:nvPr/>
              </p14:nvContentPartPr>
              <p14:xfrm>
                <a:off x="3581890" y="1562489"/>
                <a:ext cx="115200" cy="7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EF4F21C-61B3-D10F-4775-92646370844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573250" y="1553489"/>
                  <a:ext cx="132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6018029-BC60-9659-907C-34DF287D6424}"/>
                    </a:ext>
                  </a:extLst>
                </p14:cNvPr>
                <p14:cNvContentPartPr/>
                <p14:nvPr/>
              </p14:nvContentPartPr>
              <p14:xfrm>
                <a:off x="3765130" y="1275569"/>
                <a:ext cx="1157760" cy="351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6018029-BC60-9659-907C-34DF287D642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756130" y="1266569"/>
                  <a:ext cx="117540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FF73FFD-505B-B361-5E98-2545886B609F}"/>
                    </a:ext>
                  </a:extLst>
                </p14:cNvPr>
                <p14:cNvContentPartPr/>
                <p14:nvPr/>
              </p14:nvContentPartPr>
              <p14:xfrm>
                <a:off x="4416730" y="1356569"/>
                <a:ext cx="99000" cy="13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FF73FFD-505B-B361-5E98-2545886B609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408090" y="1347929"/>
                  <a:ext cx="1166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9B0491B-9C9E-87B1-A413-3AAD3277F687}"/>
                    </a:ext>
                  </a:extLst>
                </p14:cNvPr>
                <p14:cNvContentPartPr/>
                <p14:nvPr/>
              </p14:nvContentPartPr>
              <p14:xfrm>
                <a:off x="4133410" y="1407689"/>
                <a:ext cx="419760" cy="68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9B0491B-9C9E-87B1-A413-3AAD3277F68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124410" y="1398689"/>
                  <a:ext cx="437400" cy="8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405C5B5-1E43-4022-1878-9E8DE87277E0}"/>
                  </a:ext>
                </a:extLst>
              </p14:cNvPr>
              <p14:cNvContentPartPr/>
              <p14:nvPr/>
            </p14:nvContentPartPr>
            <p14:xfrm>
              <a:off x="5095330" y="1238489"/>
              <a:ext cx="1421280" cy="354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405C5B5-1E43-4022-1878-9E8DE87277E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086330" y="1229849"/>
                <a:ext cx="1438920" cy="37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79C5321C-FEAD-C518-C2EE-A0C89C2C3E1E}"/>
              </a:ext>
            </a:extLst>
          </p:cNvPr>
          <p:cNvGrpSpPr/>
          <p:nvPr/>
        </p:nvGrpSpPr>
        <p:grpSpPr>
          <a:xfrm>
            <a:off x="6569890" y="724049"/>
            <a:ext cx="1883880" cy="873000"/>
            <a:chOff x="6569890" y="724049"/>
            <a:chExt cx="1883880" cy="87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BA2544B-F97E-D292-2E44-01CF5B4CB8F1}"/>
                    </a:ext>
                  </a:extLst>
                </p14:cNvPr>
                <p14:cNvContentPartPr/>
                <p14:nvPr/>
              </p14:nvContentPartPr>
              <p14:xfrm>
                <a:off x="6674290" y="724049"/>
                <a:ext cx="238680" cy="321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BA2544B-F97E-D292-2E44-01CF5B4CB8F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665650" y="715049"/>
                  <a:ext cx="2563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D5B54A3-CB6B-E2F9-FFD8-08291564C4C5}"/>
                    </a:ext>
                  </a:extLst>
                </p14:cNvPr>
                <p14:cNvContentPartPr/>
                <p14:nvPr/>
              </p14:nvContentPartPr>
              <p14:xfrm>
                <a:off x="6974170" y="881369"/>
                <a:ext cx="137880" cy="7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D5B54A3-CB6B-E2F9-FFD8-08291564C4C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965170" y="872729"/>
                  <a:ext cx="155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0C01CFB-BC9D-C6BE-8C80-D6771CDB7202}"/>
                    </a:ext>
                  </a:extLst>
                </p14:cNvPr>
                <p14:cNvContentPartPr/>
                <p14:nvPr/>
              </p14:nvContentPartPr>
              <p14:xfrm>
                <a:off x="7211050" y="783449"/>
                <a:ext cx="53280" cy="273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0C01CFB-BC9D-C6BE-8C80-D6771CDB720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202050" y="774449"/>
                  <a:ext cx="709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3BDD7E4-7D99-1FBA-569A-B373597F885D}"/>
                    </a:ext>
                  </a:extLst>
                </p14:cNvPr>
                <p14:cNvContentPartPr/>
                <p14:nvPr/>
              </p14:nvContentPartPr>
              <p14:xfrm>
                <a:off x="7159570" y="792449"/>
                <a:ext cx="224280" cy="147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3BDD7E4-7D99-1FBA-569A-B373597F885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50930" y="783809"/>
                  <a:ext cx="241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33B7DDE-9100-4953-BAA9-2E18623FCC47}"/>
                    </a:ext>
                  </a:extLst>
                </p14:cNvPr>
                <p14:cNvContentPartPr/>
                <p14:nvPr/>
              </p14:nvContentPartPr>
              <p14:xfrm>
                <a:off x="6569890" y="1131569"/>
                <a:ext cx="1883880" cy="465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33B7DDE-9100-4953-BAA9-2E18623FCC4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561250" y="1122569"/>
                  <a:ext cx="190152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AEEE740-39EA-63DD-0755-7F935D0969EF}"/>
                    </a:ext>
                  </a:extLst>
                </p14:cNvPr>
                <p14:cNvContentPartPr/>
                <p14:nvPr/>
              </p14:nvContentPartPr>
              <p14:xfrm>
                <a:off x="7891810" y="1312289"/>
                <a:ext cx="362880" cy="15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AEEE740-39EA-63DD-0755-7F935D0969E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882810" y="1303649"/>
                  <a:ext cx="380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AF7025D-EC31-03DC-1781-3CD1E7193270}"/>
                    </a:ext>
                  </a:extLst>
                </p14:cNvPr>
                <p14:cNvContentPartPr/>
                <p14:nvPr/>
              </p14:nvContentPartPr>
              <p14:xfrm>
                <a:off x="7072810" y="1322729"/>
                <a:ext cx="220320" cy="21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AF7025D-EC31-03DC-1781-3CD1E719327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064170" y="1313729"/>
                  <a:ext cx="237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D203065-394B-46DD-38B6-9F00D1E373BF}"/>
                    </a:ext>
                  </a:extLst>
                </p14:cNvPr>
                <p14:cNvContentPartPr/>
                <p14:nvPr/>
              </p14:nvContentPartPr>
              <p14:xfrm>
                <a:off x="6649090" y="1308329"/>
                <a:ext cx="60120" cy="7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D203065-394B-46DD-38B6-9F00D1E373B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640090" y="1299329"/>
                  <a:ext cx="77760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4EB8899-9FD8-82F6-BB97-674D5BAFEA66}"/>
                  </a:ext>
                </a:extLst>
              </p14:cNvPr>
              <p14:cNvContentPartPr/>
              <p14:nvPr/>
            </p14:nvContentPartPr>
            <p14:xfrm>
              <a:off x="3972850" y="3183569"/>
              <a:ext cx="358560" cy="997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4EB8899-9FD8-82F6-BB97-674D5BAFEA66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964210" y="3174929"/>
                <a:ext cx="376200" cy="11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E15E00F6-9606-11E6-0719-1364B7A1FE39}"/>
              </a:ext>
            </a:extLst>
          </p:cNvPr>
          <p:cNvGrpSpPr/>
          <p:nvPr/>
        </p:nvGrpSpPr>
        <p:grpSpPr>
          <a:xfrm>
            <a:off x="3128650" y="1804409"/>
            <a:ext cx="6895080" cy="1621440"/>
            <a:chOff x="3128650" y="1804409"/>
            <a:chExt cx="6895080" cy="162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53988E9-CD92-B372-E0CD-6E6792BEACB9}"/>
                    </a:ext>
                  </a:extLst>
                </p14:cNvPr>
                <p14:cNvContentPartPr/>
                <p14:nvPr/>
              </p14:nvContentPartPr>
              <p14:xfrm>
                <a:off x="3128650" y="2042009"/>
                <a:ext cx="162360" cy="246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53988E9-CD92-B372-E0CD-6E6792BEACB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119650" y="2033009"/>
                  <a:ext cx="1800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AA54383-A0DA-0B30-2FC2-6A514395F595}"/>
                    </a:ext>
                  </a:extLst>
                </p14:cNvPr>
                <p14:cNvContentPartPr/>
                <p14:nvPr/>
              </p14:nvContentPartPr>
              <p14:xfrm>
                <a:off x="3269050" y="1899089"/>
                <a:ext cx="111960" cy="585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AA54383-A0DA-0B30-2FC2-6A514395F59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260410" y="1890089"/>
                  <a:ext cx="12960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1CD901D-55E6-66C8-1853-6245E5D6CFBB}"/>
                    </a:ext>
                  </a:extLst>
                </p14:cNvPr>
                <p14:cNvContentPartPr/>
                <p14:nvPr/>
              </p14:nvContentPartPr>
              <p14:xfrm>
                <a:off x="3628330" y="1923209"/>
                <a:ext cx="170640" cy="354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1CD901D-55E6-66C8-1853-6245E5D6CFB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619330" y="1914209"/>
                  <a:ext cx="1882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FCC8970-7706-D8B3-7C53-D0F49BF2C910}"/>
                    </a:ext>
                  </a:extLst>
                </p14:cNvPr>
                <p14:cNvContentPartPr/>
                <p14:nvPr/>
              </p14:nvContentPartPr>
              <p14:xfrm>
                <a:off x="3681610" y="1946249"/>
                <a:ext cx="861840" cy="336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FCC8970-7706-D8B3-7C53-D0F49BF2C91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672610" y="1937609"/>
                  <a:ext cx="8794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0C98E44-08CB-BD81-5A59-2FD3854FE72D}"/>
                    </a:ext>
                  </a:extLst>
                </p14:cNvPr>
                <p14:cNvContentPartPr/>
                <p14:nvPr/>
              </p14:nvContentPartPr>
              <p14:xfrm>
                <a:off x="3908410" y="2024009"/>
                <a:ext cx="411840" cy="464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0C98E44-08CB-BD81-5A59-2FD3854FE72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899770" y="2015369"/>
                  <a:ext cx="429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E170A25-9D23-7CB4-CC7B-58DF5707645F}"/>
                    </a:ext>
                  </a:extLst>
                </p14:cNvPr>
                <p14:cNvContentPartPr/>
                <p14:nvPr/>
              </p14:nvContentPartPr>
              <p14:xfrm>
                <a:off x="4665490" y="2094569"/>
                <a:ext cx="487080" cy="180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E170A25-9D23-7CB4-CC7B-58DF5707645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656490" y="2085929"/>
                  <a:ext cx="504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7614595-B48C-660C-F533-26BBA335D3B5}"/>
                    </a:ext>
                  </a:extLst>
                </p14:cNvPr>
                <p14:cNvContentPartPr/>
                <p14:nvPr/>
              </p14:nvContentPartPr>
              <p14:xfrm>
                <a:off x="5332570" y="1822049"/>
                <a:ext cx="1604880" cy="426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7614595-B48C-660C-F533-26BBA335D3B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323570" y="1813409"/>
                  <a:ext cx="162252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251E863-76BA-8476-98BC-5AD570275D19}"/>
                    </a:ext>
                  </a:extLst>
                </p14:cNvPr>
                <p14:cNvContentPartPr/>
                <p14:nvPr/>
              </p14:nvContentPartPr>
              <p14:xfrm>
                <a:off x="6441370" y="1849049"/>
                <a:ext cx="36360" cy="14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251E863-76BA-8476-98BC-5AD570275D1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432730" y="1840049"/>
                  <a:ext cx="54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A53B2B9-2CDA-9AF4-E6F3-C3524F2C8AF7}"/>
                    </a:ext>
                  </a:extLst>
                </p14:cNvPr>
                <p14:cNvContentPartPr/>
                <p14:nvPr/>
              </p14:nvContentPartPr>
              <p14:xfrm>
                <a:off x="5383330" y="1949489"/>
                <a:ext cx="1000440" cy="709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A53B2B9-2CDA-9AF4-E6F3-C3524F2C8AF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374690" y="1940489"/>
                  <a:ext cx="10180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C7D97E0-4967-948E-D6E1-B1B15866FD18}"/>
                    </a:ext>
                  </a:extLst>
                </p14:cNvPr>
                <p14:cNvContentPartPr/>
                <p14:nvPr/>
              </p14:nvContentPartPr>
              <p14:xfrm>
                <a:off x="7068130" y="1945529"/>
                <a:ext cx="824040" cy="375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C7D97E0-4967-948E-D6E1-B1B15866FD1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059490" y="1936529"/>
                  <a:ext cx="8416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0F412D1-0206-9D56-0AC2-D25CD77DB3A2}"/>
                    </a:ext>
                  </a:extLst>
                </p14:cNvPr>
                <p14:cNvContentPartPr/>
                <p14:nvPr/>
              </p14:nvContentPartPr>
              <p14:xfrm>
                <a:off x="7627930" y="1840409"/>
                <a:ext cx="29520" cy="10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0F412D1-0206-9D56-0AC2-D25CD77DB3A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619290" y="1831769"/>
                  <a:ext cx="471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6B1870A-11B4-8096-536F-995980848A90}"/>
                    </a:ext>
                  </a:extLst>
                </p14:cNvPr>
                <p14:cNvContentPartPr/>
                <p14:nvPr/>
              </p14:nvContentPartPr>
              <p14:xfrm>
                <a:off x="8190970" y="1837889"/>
                <a:ext cx="23040" cy="181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6B1870A-11B4-8096-536F-995980848A9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181970" y="1829249"/>
                  <a:ext cx="40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D244D85-3AEC-52C6-5DC7-5B3394CC8D3E}"/>
                    </a:ext>
                  </a:extLst>
                </p14:cNvPr>
                <p14:cNvContentPartPr/>
                <p14:nvPr/>
              </p14:nvContentPartPr>
              <p14:xfrm>
                <a:off x="8071090" y="2030489"/>
                <a:ext cx="267840" cy="42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D244D85-3AEC-52C6-5DC7-5B3394CC8D3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062450" y="2021849"/>
                  <a:ext cx="285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1C47833-A13C-37C0-352A-1550E0A23EC4}"/>
                    </a:ext>
                  </a:extLst>
                </p14:cNvPr>
                <p14:cNvContentPartPr/>
                <p14:nvPr/>
              </p14:nvContentPartPr>
              <p14:xfrm>
                <a:off x="8094130" y="2128769"/>
                <a:ext cx="204120" cy="165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1C47833-A13C-37C0-352A-1550E0A23EC4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085490" y="2119769"/>
                  <a:ext cx="221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518E5F0-AF9C-128D-6442-43B086BC6C56}"/>
                    </a:ext>
                  </a:extLst>
                </p14:cNvPr>
                <p14:cNvContentPartPr/>
                <p14:nvPr/>
              </p14:nvContentPartPr>
              <p14:xfrm>
                <a:off x="8517490" y="1804409"/>
                <a:ext cx="1506240" cy="532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518E5F0-AF9C-128D-6442-43B086BC6C5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508850" y="1795409"/>
                  <a:ext cx="152388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DA39AA2-3A98-A1A0-3FB9-D78D09B71E47}"/>
                    </a:ext>
                  </a:extLst>
                </p14:cNvPr>
                <p14:cNvContentPartPr/>
                <p14:nvPr/>
              </p14:nvContentPartPr>
              <p14:xfrm>
                <a:off x="3968890" y="2512529"/>
                <a:ext cx="372960" cy="196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DA39AA2-3A98-A1A0-3FB9-D78D09B71E4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960250" y="2503529"/>
                  <a:ext cx="3906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84FF1FD-B6AD-4835-7EBC-8BBD20F9BCB0}"/>
                    </a:ext>
                  </a:extLst>
                </p14:cNvPr>
                <p14:cNvContentPartPr/>
                <p14:nvPr/>
              </p14:nvContentPartPr>
              <p14:xfrm>
                <a:off x="4417810" y="2442689"/>
                <a:ext cx="226800" cy="353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84FF1FD-B6AD-4835-7EBC-8BBD20F9BCB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08810" y="2433689"/>
                  <a:ext cx="2444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ADA1F57-D210-991B-64FD-F98AF5BC93E0}"/>
                    </a:ext>
                  </a:extLst>
                </p14:cNvPr>
                <p14:cNvContentPartPr/>
                <p14:nvPr/>
              </p14:nvContentPartPr>
              <p14:xfrm>
                <a:off x="4596010" y="2439089"/>
                <a:ext cx="669600" cy="375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ADA1F57-D210-991B-64FD-F98AF5BC93E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587370" y="2430449"/>
                  <a:ext cx="68724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0026405-B61B-DD48-1BAB-637BDB0BCC1B}"/>
                    </a:ext>
                  </a:extLst>
                </p14:cNvPr>
                <p14:cNvContentPartPr/>
                <p14:nvPr/>
              </p14:nvContentPartPr>
              <p14:xfrm>
                <a:off x="5258410" y="2534849"/>
                <a:ext cx="31320" cy="9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0026405-B61B-DD48-1BAB-637BDB0BCC1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249410" y="2526209"/>
                  <a:ext cx="48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D1B60A3-5B0A-B675-11A6-C7738DD61E05}"/>
                    </a:ext>
                  </a:extLst>
                </p14:cNvPr>
                <p14:cNvContentPartPr/>
                <p14:nvPr/>
              </p14:nvContentPartPr>
              <p14:xfrm>
                <a:off x="5579530" y="2570849"/>
                <a:ext cx="357480" cy="169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D1B60A3-5B0A-B675-11A6-C7738DD61E0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570530" y="2562209"/>
                  <a:ext cx="3751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6531D5E-C2DA-823C-E8C1-AC2306A6BA64}"/>
                    </a:ext>
                  </a:extLst>
                </p14:cNvPr>
                <p14:cNvContentPartPr/>
                <p14:nvPr/>
              </p14:nvContentPartPr>
              <p14:xfrm>
                <a:off x="5752330" y="2549249"/>
                <a:ext cx="286920" cy="219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6531D5E-C2DA-823C-E8C1-AC2306A6BA6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743690" y="2540609"/>
                  <a:ext cx="3045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96C0FA2-EFF2-0526-19EF-5D74C1F9C3B1}"/>
                    </a:ext>
                  </a:extLst>
                </p14:cNvPr>
                <p14:cNvContentPartPr/>
                <p14:nvPr/>
              </p14:nvContentPartPr>
              <p14:xfrm>
                <a:off x="6048610" y="2314889"/>
                <a:ext cx="1272240" cy="4388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96C0FA2-EFF2-0526-19EF-5D74C1F9C3B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039970" y="2306249"/>
                  <a:ext cx="128988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E59CC50-7D0B-B858-11FE-5E3AADA4729C}"/>
                    </a:ext>
                  </a:extLst>
                </p14:cNvPr>
                <p14:cNvContentPartPr/>
                <p14:nvPr/>
              </p14:nvContentPartPr>
              <p14:xfrm>
                <a:off x="6841690" y="2399849"/>
                <a:ext cx="27720" cy="23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E59CC50-7D0B-B858-11FE-5E3AADA4729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832690" y="2390849"/>
                  <a:ext cx="45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ED2C7D1-C48D-0E08-B8C6-386AE9523E77}"/>
                    </a:ext>
                  </a:extLst>
                </p14:cNvPr>
                <p14:cNvContentPartPr/>
                <p14:nvPr/>
              </p14:nvContentPartPr>
              <p14:xfrm>
                <a:off x="4421050" y="3027689"/>
                <a:ext cx="551160" cy="257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ED2C7D1-C48D-0E08-B8C6-386AE9523E7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412050" y="3018689"/>
                  <a:ext cx="5688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339DE5C-E824-BB90-782C-D783065DAD95}"/>
                    </a:ext>
                  </a:extLst>
                </p14:cNvPr>
                <p14:cNvContentPartPr/>
                <p14:nvPr/>
              </p14:nvContentPartPr>
              <p14:xfrm>
                <a:off x="4950970" y="3117329"/>
                <a:ext cx="10080" cy="9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339DE5C-E824-BB90-782C-D783065DAD9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941970" y="3108689"/>
                  <a:ext cx="27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D321C5D-C218-18B3-E9AC-17E73C6F68F8}"/>
                    </a:ext>
                  </a:extLst>
                </p14:cNvPr>
                <p14:cNvContentPartPr/>
                <p14:nvPr/>
              </p14:nvContentPartPr>
              <p14:xfrm>
                <a:off x="4717690" y="3139649"/>
                <a:ext cx="240120" cy="30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D321C5D-C218-18B3-E9AC-17E73C6F68F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708690" y="3130649"/>
                  <a:ext cx="257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A009AC2-F9E5-A100-6C79-28FF04A8FC20}"/>
                    </a:ext>
                  </a:extLst>
                </p14:cNvPr>
                <p14:cNvContentPartPr/>
                <p14:nvPr/>
              </p14:nvContentPartPr>
              <p14:xfrm>
                <a:off x="5068690" y="2875049"/>
                <a:ext cx="1507680" cy="550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A009AC2-F9E5-A100-6C79-28FF04A8FC2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060050" y="2866409"/>
                  <a:ext cx="152532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1913338-28BB-A585-6579-F940B0B0858C}"/>
                    </a:ext>
                  </a:extLst>
                </p14:cNvPr>
                <p14:cNvContentPartPr/>
                <p14:nvPr/>
              </p14:nvContentPartPr>
              <p14:xfrm>
                <a:off x="5870050" y="2995289"/>
                <a:ext cx="555480" cy="59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1913338-28BB-A585-6579-F940B0B0858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861410" y="2986649"/>
                  <a:ext cx="5731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4929B5F-7356-4E2D-38D1-67AFCA28CE6C}"/>
                    </a:ext>
                  </a:extLst>
                </p14:cNvPr>
                <p14:cNvContentPartPr/>
                <p14:nvPr/>
              </p14:nvContentPartPr>
              <p14:xfrm>
                <a:off x="6811810" y="2793689"/>
                <a:ext cx="1837080" cy="503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4929B5F-7356-4E2D-38D1-67AFCA28CE6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802810" y="2785049"/>
                  <a:ext cx="185472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DB7E08D-DE08-3D68-6A0A-110F96832EF3}"/>
                    </a:ext>
                  </a:extLst>
                </p14:cNvPr>
                <p14:cNvContentPartPr/>
                <p14:nvPr/>
              </p14:nvContentPartPr>
              <p14:xfrm>
                <a:off x="8043730" y="2963609"/>
                <a:ext cx="358200" cy="57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DB7E08D-DE08-3D68-6A0A-110F96832EF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034730" y="2954969"/>
                  <a:ext cx="37584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2ED025BF-9837-C190-22F4-4B36C49532E5}"/>
              </a:ext>
            </a:extLst>
          </p:cNvPr>
          <p:cNvGrpSpPr/>
          <p:nvPr/>
        </p:nvGrpSpPr>
        <p:grpSpPr>
          <a:xfrm>
            <a:off x="862090" y="3620969"/>
            <a:ext cx="4025880" cy="727560"/>
            <a:chOff x="862090" y="3620969"/>
            <a:chExt cx="4025880" cy="72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F4F53BB-ECCE-76D1-4434-9B34B08A9E1A}"/>
                    </a:ext>
                  </a:extLst>
                </p14:cNvPr>
                <p14:cNvContentPartPr/>
                <p14:nvPr/>
              </p14:nvContentPartPr>
              <p14:xfrm>
                <a:off x="862090" y="3766769"/>
                <a:ext cx="419760" cy="214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F4F53BB-ECCE-76D1-4434-9B34B08A9E1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53450" y="3757769"/>
                  <a:ext cx="4374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275BA51-5764-21E5-A75F-CD14C2BEEBDE}"/>
                    </a:ext>
                  </a:extLst>
                </p14:cNvPr>
                <p14:cNvContentPartPr/>
                <p14:nvPr/>
              </p14:nvContentPartPr>
              <p14:xfrm>
                <a:off x="1101850" y="3749129"/>
                <a:ext cx="17640" cy="455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275BA51-5764-21E5-A75F-CD14C2BEEBD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92850" y="3740129"/>
                  <a:ext cx="3528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0CC47E9-347B-23CF-CE16-B92965E9944D}"/>
                    </a:ext>
                  </a:extLst>
                </p14:cNvPr>
                <p14:cNvContentPartPr/>
                <p14:nvPr/>
              </p14:nvContentPartPr>
              <p14:xfrm>
                <a:off x="1165930" y="3895649"/>
                <a:ext cx="841680" cy="384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0CC47E9-347B-23CF-CE16-B92965E9944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57290" y="3886649"/>
                  <a:ext cx="85932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9A3ABFE-151F-F1B3-2BC6-8A7055B2F04C}"/>
                    </a:ext>
                  </a:extLst>
                </p14:cNvPr>
                <p14:cNvContentPartPr/>
                <p14:nvPr/>
              </p14:nvContentPartPr>
              <p14:xfrm>
                <a:off x="1705570" y="4049729"/>
                <a:ext cx="345600" cy="55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9A3ABFE-151F-F1B3-2BC6-8A7055B2F04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696930" y="4041089"/>
                  <a:ext cx="3632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6305394-2335-1982-7EFA-BB08BAFC8461}"/>
                    </a:ext>
                  </a:extLst>
                </p14:cNvPr>
                <p14:cNvContentPartPr/>
                <p14:nvPr/>
              </p14:nvContentPartPr>
              <p14:xfrm>
                <a:off x="2306770" y="3952529"/>
                <a:ext cx="247320" cy="25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6305394-2335-1982-7EFA-BB08BAFC846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297770" y="3943529"/>
                  <a:ext cx="264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083F3AA-9DB0-E00A-BB81-4DB196B4D41D}"/>
                    </a:ext>
                  </a:extLst>
                </p14:cNvPr>
                <p14:cNvContentPartPr/>
                <p14:nvPr/>
              </p14:nvContentPartPr>
              <p14:xfrm>
                <a:off x="2338090" y="4045409"/>
                <a:ext cx="201960" cy="190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083F3AA-9DB0-E00A-BB81-4DB196B4D41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329090" y="4036769"/>
                  <a:ext cx="219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F676A14-2A9D-D253-E9AF-655E98844954}"/>
                    </a:ext>
                  </a:extLst>
                </p14:cNvPr>
                <p14:cNvContentPartPr/>
                <p14:nvPr/>
              </p14:nvContentPartPr>
              <p14:xfrm>
                <a:off x="2895010" y="3682169"/>
                <a:ext cx="28080" cy="2401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F676A14-2A9D-D253-E9AF-655E9884495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886370" y="3673169"/>
                  <a:ext cx="457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40FD595-F91A-6452-DD17-20CDC1124175}"/>
                    </a:ext>
                  </a:extLst>
                </p14:cNvPr>
                <p14:cNvContentPartPr/>
                <p14:nvPr/>
              </p14:nvContentPartPr>
              <p14:xfrm>
                <a:off x="2673970" y="3949289"/>
                <a:ext cx="393480" cy="52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40FD595-F91A-6452-DD17-20CDC112417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664970" y="3940649"/>
                  <a:ext cx="4111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D37DA7F-8BEC-BDFF-E5A5-5A0122BCEB4C}"/>
                    </a:ext>
                  </a:extLst>
                </p14:cNvPr>
                <p14:cNvContentPartPr/>
                <p14:nvPr/>
              </p14:nvContentPartPr>
              <p14:xfrm>
                <a:off x="2733730" y="4186529"/>
                <a:ext cx="184680" cy="162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D37DA7F-8BEC-BDFF-E5A5-5A0122BCEB4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725090" y="4177529"/>
                  <a:ext cx="2023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F756A64-F7C0-46FE-B4DF-6016B9AB7900}"/>
                    </a:ext>
                  </a:extLst>
                </p14:cNvPr>
                <p14:cNvContentPartPr/>
                <p14:nvPr/>
              </p14:nvContentPartPr>
              <p14:xfrm>
                <a:off x="3300370" y="3793049"/>
                <a:ext cx="127080" cy="3888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F756A64-F7C0-46FE-B4DF-6016B9AB790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291730" y="3784049"/>
                  <a:ext cx="14472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8E740FD-5128-8FA3-DE66-CB5562B5B157}"/>
                    </a:ext>
                  </a:extLst>
                </p14:cNvPr>
                <p14:cNvContentPartPr/>
                <p14:nvPr/>
              </p14:nvContentPartPr>
              <p14:xfrm>
                <a:off x="3213610" y="3993569"/>
                <a:ext cx="243360" cy="140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8E740FD-5128-8FA3-DE66-CB5562B5B15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204970" y="3984929"/>
                  <a:ext cx="261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1F7C75B-0459-EFF1-E7B1-FD7D04B37CDF}"/>
                    </a:ext>
                  </a:extLst>
                </p14:cNvPr>
                <p14:cNvContentPartPr/>
                <p14:nvPr/>
              </p14:nvContentPartPr>
              <p14:xfrm>
                <a:off x="3610690" y="3841289"/>
                <a:ext cx="174240" cy="344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1F7C75B-0459-EFF1-E7B1-FD7D04B37CD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601690" y="3832289"/>
                  <a:ext cx="1918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37E1C58-79F6-7674-22EA-D49D2B241E33}"/>
                    </a:ext>
                  </a:extLst>
                </p14:cNvPr>
                <p14:cNvContentPartPr/>
                <p14:nvPr/>
              </p14:nvContentPartPr>
              <p14:xfrm>
                <a:off x="3618610" y="3977729"/>
                <a:ext cx="136800" cy="15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37E1C58-79F6-7674-22EA-D49D2B241E3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609610" y="3968729"/>
                  <a:ext cx="154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D29FCF6-CA53-03DA-F918-33A3F3CDFA7A}"/>
                    </a:ext>
                  </a:extLst>
                </p14:cNvPr>
                <p14:cNvContentPartPr/>
                <p14:nvPr/>
              </p14:nvContentPartPr>
              <p14:xfrm>
                <a:off x="3446890" y="3784049"/>
                <a:ext cx="186840" cy="482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D29FCF6-CA53-03DA-F918-33A3F3CDFA7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437890" y="3775049"/>
                  <a:ext cx="20448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C1AA748-8E8C-2995-16D3-FB47E508BD8A}"/>
                    </a:ext>
                  </a:extLst>
                </p14:cNvPr>
                <p14:cNvContentPartPr/>
                <p14:nvPr/>
              </p14:nvContentPartPr>
              <p14:xfrm>
                <a:off x="3777370" y="3752009"/>
                <a:ext cx="115200" cy="585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C1AA748-8E8C-2995-16D3-FB47E508BD8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768730" y="3743369"/>
                  <a:ext cx="13284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8468B75-7168-9938-7856-4A5A56481A4C}"/>
                    </a:ext>
                  </a:extLst>
                </p14:cNvPr>
                <p14:cNvContentPartPr/>
                <p14:nvPr/>
              </p14:nvContentPartPr>
              <p14:xfrm>
                <a:off x="3959170" y="3984209"/>
                <a:ext cx="177840" cy="192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8468B75-7168-9938-7856-4A5A56481A4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950530" y="3975569"/>
                  <a:ext cx="195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B1ABD65-875E-D55B-E512-4EA7CFC18E3C}"/>
                    </a:ext>
                  </a:extLst>
                </p14:cNvPr>
                <p14:cNvContentPartPr/>
                <p14:nvPr/>
              </p14:nvContentPartPr>
              <p14:xfrm>
                <a:off x="4239610" y="3779729"/>
                <a:ext cx="93240" cy="165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B1ABD65-875E-D55B-E512-4EA7CFC18E3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230970" y="3770729"/>
                  <a:ext cx="110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BD92CFB-FB66-59F3-8241-092095521593}"/>
                    </a:ext>
                  </a:extLst>
                </p14:cNvPr>
                <p14:cNvContentPartPr/>
                <p14:nvPr/>
              </p14:nvContentPartPr>
              <p14:xfrm>
                <a:off x="4322770" y="3697649"/>
                <a:ext cx="18360" cy="8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BD92CFB-FB66-59F3-8241-09209552159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314130" y="3688649"/>
                  <a:ext cx="36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2873471-5D93-5C19-5A88-5CB635715B2B}"/>
                    </a:ext>
                  </a:extLst>
                </p14:cNvPr>
                <p14:cNvContentPartPr/>
                <p14:nvPr/>
              </p14:nvContentPartPr>
              <p14:xfrm>
                <a:off x="4398730" y="3680369"/>
                <a:ext cx="143640" cy="257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2873471-5D93-5C19-5A88-5CB635715B2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389730" y="3671369"/>
                  <a:ext cx="1612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B14F186-ED34-138D-3A82-1C48C57C9539}"/>
                    </a:ext>
                  </a:extLst>
                </p14:cNvPr>
                <p14:cNvContentPartPr/>
                <p14:nvPr/>
              </p14:nvContentPartPr>
              <p14:xfrm>
                <a:off x="4362370" y="3620969"/>
                <a:ext cx="221760" cy="176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B14F186-ED34-138D-3A82-1C48C57C953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353730" y="3612329"/>
                  <a:ext cx="239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1D72047-F124-00CE-D2E7-CAAB471DF014}"/>
                    </a:ext>
                  </a:extLst>
                </p14:cNvPr>
                <p14:cNvContentPartPr/>
                <p14:nvPr/>
              </p14:nvContentPartPr>
              <p14:xfrm>
                <a:off x="4619770" y="3815369"/>
                <a:ext cx="11160" cy="651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1D72047-F124-00CE-D2E7-CAAB471DF01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610770" y="3806729"/>
                  <a:ext cx="288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5D48280-0169-83A5-21D2-185382424EA0}"/>
                    </a:ext>
                  </a:extLst>
                </p14:cNvPr>
                <p14:cNvContentPartPr/>
                <p14:nvPr/>
              </p14:nvContentPartPr>
              <p14:xfrm>
                <a:off x="4721290" y="3764609"/>
                <a:ext cx="166680" cy="149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5D48280-0169-83A5-21D2-185382424EA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712290" y="3755969"/>
                  <a:ext cx="184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74BE07E-BE1C-7D3E-68DD-BDCB767FEB74}"/>
                    </a:ext>
                  </a:extLst>
                </p14:cNvPr>
                <p14:cNvContentPartPr/>
                <p14:nvPr/>
              </p14:nvContentPartPr>
              <p14:xfrm>
                <a:off x="4692130" y="3681449"/>
                <a:ext cx="172080" cy="29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74BE07E-BE1C-7D3E-68DD-BDCB767FEB7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683130" y="3672809"/>
                  <a:ext cx="189720" cy="4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09375A81-9F89-D9D7-0097-9497F982C976}"/>
                  </a:ext>
                </a:extLst>
              </p14:cNvPr>
              <p14:cNvContentPartPr/>
              <p14:nvPr/>
            </p14:nvContentPartPr>
            <p14:xfrm>
              <a:off x="1414330" y="4711409"/>
              <a:ext cx="524880" cy="4755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09375A81-9F89-D9D7-0097-9497F982C976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405690" y="4702769"/>
                <a:ext cx="542520" cy="49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534709FD-D94D-F7D4-7676-D4E05E2B45C8}"/>
              </a:ext>
            </a:extLst>
          </p:cNvPr>
          <p:cNvGrpSpPr/>
          <p:nvPr/>
        </p:nvGrpSpPr>
        <p:grpSpPr>
          <a:xfrm>
            <a:off x="427930" y="4661369"/>
            <a:ext cx="5972040" cy="1131120"/>
            <a:chOff x="427930" y="4661369"/>
            <a:chExt cx="5972040" cy="113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92AA5AC-D55B-C7FD-88A6-5432BA8D780C}"/>
                    </a:ext>
                  </a:extLst>
                </p14:cNvPr>
                <p14:cNvContentPartPr/>
                <p14:nvPr/>
              </p14:nvContentPartPr>
              <p14:xfrm>
                <a:off x="458170" y="4872329"/>
                <a:ext cx="340200" cy="150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92AA5AC-D55B-C7FD-88A6-5432BA8D780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49170" y="4863329"/>
                  <a:ext cx="357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AC76C32-0EAA-9EE8-9743-8082D2228763}"/>
                    </a:ext>
                  </a:extLst>
                </p14:cNvPr>
                <p14:cNvContentPartPr/>
                <p14:nvPr/>
              </p14:nvContentPartPr>
              <p14:xfrm>
                <a:off x="907450" y="4726529"/>
                <a:ext cx="197280" cy="288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AC76C32-0EAA-9EE8-9743-8082D222876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98450" y="4717529"/>
                  <a:ext cx="21492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3A19638-8E96-2FE2-F7B1-836394925E11}"/>
                    </a:ext>
                  </a:extLst>
                </p14:cNvPr>
                <p14:cNvContentPartPr/>
                <p14:nvPr/>
              </p14:nvContentPartPr>
              <p14:xfrm>
                <a:off x="897370" y="4869809"/>
                <a:ext cx="192240" cy="38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3A19638-8E96-2FE2-F7B1-836394925E1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88730" y="4860809"/>
                  <a:ext cx="209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89AD132-1771-F038-2DB2-0E392D02E006}"/>
                    </a:ext>
                  </a:extLst>
                </p14:cNvPr>
                <p14:cNvContentPartPr/>
                <p14:nvPr/>
              </p14:nvContentPartPr>
              <p14:xfrm>
                <a:off x="759490" y="4668209"/>
                <a:ext cx="150480" cy="4723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89AD132-1771-F038-2DB2-0E392D02E00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50850" y="4659569"/>
                  <a:ext cx="16812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6683378-B609-AF28-E6E2-AF58B8F7249B}"/>
                    </a:ext>
                  </a:extLst>
                </p14:cNvPr>
                <p14:cNvContentPartPr/>
                <p14:nvPr/>
              </p14:nvContentPartPr>
              <p14:xfrm>
                <a:off x="1106890" y="4661369"/>
                <a:ext cx="131040" cy="528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6683378-B609-AF28-E6E2-AF58B8F7249B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98250" y="4652369"/>
                  <a:ext cx="14868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C783D22-47ED-F4C7-FAEB-AF70ED827C80}"/>
                    </a:ext>
                  </a:extLst>
                </p14:cNvPr>
                <p14:cNvContentPartPr/>
                <p14:nvPr/>
              </p14:nvContentPartPr>
              <p14:xfrm>
                <a:off x="2104090" y="4720409"/>
                <a:ext cx="754560" cy="360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C783D22-47ED-F4C7-FAEB-AF70ED827C8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095090" y="4711769"/>
                  <a:ext cx="7722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1326ECB-F796-74AA-0374-BEC4CF83358F}"/>
                    </a:ext>
                  </a:extLst>
                </p14:cNvPr>
                <p14:cNvContentPartPr/>
                <p14:nvPr/>
              </p14:nvContentPartPr>
              <p14:xfrm>
                <a:off x="2387770" y="4851449"/>
                <a:ext cx="181440" cy="47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1326ECB-F796-74AA-0374-BEC4CF83358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378770" y="4842449"/>
                  <a:ext cx="1990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305D8A5-BBEA-C435-E169-050D87A095B4}"/>
                    </a:ext>
                  </a:extLst>
                </p14:cNvPr>
                <p14:cNvContentPartPr/>
                <p14:nvPr/>
              </p14:nvContentPartPr>
              <p14:xfrm>
                <a:off x="2294890" y="4780889"/>
                <a:ext cx="27720" cy="421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305D8A5-BBEA-C435-E169-050D87A095B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285890" y="4771889"/>
                  <a:ext cx="45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7AF5C9F-B390-83AB-29D0-A2F33E435E33}"/>
                    </a:ext>
                  </a:extLst>
                </p14:cNvPr>
                <p14:cNvContentPartPr/>
                <p14:nvPr/>
              </p14:nvContentPartPr>
              <p14:xfrm>
                <a:off x="3068890" y="4662449"/>
                <a:ext cx="1322640" cy="354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7AF5C9F-B390-83AB-29D0-A2F33E435E3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059890" y="4653809"/>
                  <a:ext cx="134028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D142DC2-2A47-E0CB-1323-73EDE32BAE6A}"/>
                    </a:ext>
                  </a:extLst>
                </p14:cNvPr>
                <p14:cNvContentPartPr/>
                <p14:nvPr/>
              </p14:nvContentPartPr>
              <p14:xfrm>
                <a:off x="3554530" y="4777649"/>
                <a:ext cx="440640" cy="60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D142DC2-2A47-E0CB-1323-73EDE32BAE6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545530" y="4769009"/>
                  <a:ext cx="4582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CFAA3E3-BF5B-C629-5A11-626C77522F22}"/>
                    </a:ext>
                  </a:extLst>
                </p14:cNvPr>
                <p14:cNvContentPartPr/>
                <p14:nvPr/>
              </p14:nvContentPartPr>
              <p14:xfrm>
                <a:off x="4526890" y="4919129"/>
                <a:ext cx="312480" cy="1029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CFAA3E3-BF5B-C629-5A11-626C77522F2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518250" y="4910129"/>
                  <a:ext cx="330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8CA8399-7EE7-8BFB-F9C4-4A4F65D734C6}"/>
                    </a:ext>
                  </a:extLst>
                </p14:cNvPr>
                <p14:cNvContentPartPr/>
                <p14:nvPr/>
              </p14:nvContentPartPr>
              <p14:xfrm>
                <a:off x="4968970" y="4675049"/>
                <a:ext cx="1431000" cy="588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8CA8399-7EE7-8BFB-F9C4-4A4F65D734C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959970" y="4666049"/>
                  <a:ext cx="144864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07D55FE-A988-A4AB-9B28-900A8349F674}"/>
                    </a:ext>
                  </a:extLst>
                </p14:cNvPr>
                <p14:cNvContentPartPr/>
                <p14:nvPr/>
              </p14:nvContentPartPr>
              <p14:xfrm>
                <a:off x="5578810" y="4763249"/>
                <a:ext cx="332280" cy="89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07D55FE-A988-A4AB-9B28-900A8349F67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570170" y="4754609"/>
                  <a:ext cx="3499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ACC5123-4A64-97E9-0A6A-377E055A3024}"/>
                    </a:ext>
                  </a:extLst>
                </p14:cNvPr>
                <p14:cNvContentPartPr/>
                <p14:nvPr/>
              </p14:nvContentPartPr>
              <p14:xfrm>
                <a:off x="427930" y="5250329"/>
                <a:ext cx="1321560" cy="431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ACC5123-4A64-97E9-0A6A-377E055A302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19290" y="5241329"/>
                  <a:ext cx="133920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CB25045-BB05-1A4C-B519-92EC2BCF3141}"/>
                    </a:ext>
                  </a:extLst>
                </p14:cNvPr>
                <p14:cNvContentPartPr/>
                <p14:nvPr/>
              </p14:nvContentPartPr>
              <p14:xfrm>
                <a:off x="1354570" y="5363369"/>
                <a:ext cx="43920" cy="27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CB25045-BB05-1A4C-B519-92EC2BCF314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345930" y="5354369"/>
                  <a:ext cx="61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ACE3699-1CB4-B293-0BE6-85CA6942EBAA}"/>
                    </a:ext>
                  </a:extLst>
                </p14:cNvPr>
                <p14:cNvContentPartPr/>
                <p14:nvPr/>
              </p14:nvContentPartPr>
              <p14:xfrm>
                <a:off x="1042450" y="5340689"/>
                <a:ext cx="369360" cy="680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ACE3699-1CB4-B293-0BE6-85CA6942EBA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33450" y="5331689"/>
                  <a:ext cx="387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F6C16C0-F085-095D-A7EF-EA89AF3075B4}"/>
                    </a:ext>
                  </a:extLst>
                </p14:cNvPr>
                <p14:cNvContentPartPr/>
                <p14:nvPr/>
              </p14:nvContentPartPr>
              <p14:xfrm>
                <a:off x="1650850" y="5387849"/>
                <a:ext cx="95040" cy="82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F6C16C0-F085-095D-A7EF-EA89AF3075B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641850" y="5379209"/>
                  <a:ext cx="112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7C4B2B9-4A9A-AFE9-7720-BB7871B45848}"/>
                    </a:ext>
                  </a:extLst>
                </p14:cNvPr>
                <p14:cNvContentPartPr/>
                <p14:nvPr/>
              </p14:nvContentPartPr>
              <p14:xfrm>
                <a:off x="1986370" y="5235209"/>
                <a:ext cx="457560" cy="342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7C4B2B9-4A9A-AFE9-7720-BB7871B4584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977730" y="5226209"/>
                  <a:ext cx="4752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00B0B84-45D6-14FE-1E92-05672B2FD2B7}"/>
                    </a:ext>
                  </a:extLst>
                </p14:cNvPr>
                <p14:cNvContentPartPr/>
                <p14:nvPr/>
              </p14:nvContentPartPr>
              <p14:xfrm>
                <a:off x="2024530" y="5314049"/>
                <a:ext cx="309600" cy="36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00B0B84-45D6-14FE-1E92-05672B2FD2B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015530" y="5305409"/>
                  <a:ext cx="327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4555E51-0035-40E3-6D4D-20BC6AFF7E2A}"/>
                    </a:ext>
                  </a:extLst>
                </p14:cNvPr>
                <p14:cNvContentPartPr/>
                <p14:nvPr/>
              </p14:nvContentPartPr>
              <p14:xfrm>
                <a:off x="2672170" y="5429609"/>
                <a:ext cx="1440720" cy="362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4555E51-0035-40E3-6D4D-20BC6AFF7E2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663170" y="5420969"/>
                  <a:ext cx="14583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012A3B1-689E-DCEC-DEDE-3D9B1E84FAC4}"/>
                    </a:ext>
                  </a:extLst>
                </p14:cNvPr>
                <p14:cNvContentPartPr/>
                <p14:nvPr/>
              </p14:nvContentPartPr>
              <p14:xfrm>
                <a:off x="4381450" y="5232329"/>
                <a:ext cx="394560" cy="361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012A3B1-689E-DCEC-DEDE-3D9B1E84FAC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372450" y="5223689"/>
                  <a:ext cx="4122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BDFAD74-BE9E-5D6E-8281-598223341C4F}"/>
                    </a:ext>
                  </a:extLst>
                </p14:cNvPr>
                <p14:cNvContentPartPr/>
                <p14:nvPr/>
              </p14:nvContentPartPr>
              <p14:xfrm>
                <a:off x="4547770" y="5391809"/>
                <a:ext cx="277200" cy="20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BDFAD74-BE9E-5D6E-8281-598223341C4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539130" y="5383169"/>
                  <a:ext cx="294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A657E34-36A7-3502-B2F9-C8CF31AD90EF}"/>
                    </a:ext>
                  </a:extLst>
                </p14:cNvPr>
                <p14:cNvContentPartPr/>
                <p14:nvPr/>
              </p14:nvContentPartPr>
              <p14:xfrm>
                <a:off x="5061850" y="5266889"/>
                <a:ext cx="250920" cy="351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A657E34-36A7-3502-B2F9-C8CF31AD90E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053210" y="5257889"/>
                  <a:ext cx="2685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EA48375E-0886-9793-78BF-F34F9E7C4AFC}"/>
                    </a:ext>
                  </a:extLst>
                </p14:cNvPr>
                <p14:cNvContentPartPr/>
                <p14:nvPr/>
              </p14:nvContentPartPr>
              <p14:xfrm>
                <a:off x="5078770" y="5396849"/>
                <a:ext cx="186480" cy="39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EA48375E-0886-9793-78BF-F34F9E7C4AF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070130" y="5387849"/>
                  <a:ext cx="2041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2F4F8F9-5131-D008-BF2E-303DE4805A39}"/>
                    </a:ext>
                  </a:extLst>
                </p14:cNvPr>
                <p14:cNvContentPartPr/>
                <p14:nvPr/>
              </p14:nvContentPartPr>
              <p14:xfrm>
                <a:off x="5502130" y="5408369"/>
                <a:ext cx="386280" cy="182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2F4F8F9-5131-D008-BF2E-303DE4805A3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493490" y="5399369"/>
                  <a:ext cx="4039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05E2B7A-C9F6-AC4C-BA1F-20CAB8EBEFBD}"/>
                    </a:ext>
                  </a:extLst>
                </p14:cNvPr>
                <p14:cNvContentPartPr/>
                <p14:nvPr/>
              </p14:nvContentPartPr>
              <p14:xfrm>
                <a:off x="5711650" y="5333489"/>
                <a:ext cx="47160" cy="158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05E2B7A-C9F6-AC4C-BA1F-20CAB8EBEFB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703010" y="5324489"/>
                  <a:ext cx="6480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2F929152-22A8-4710-B04A-2489EAD1EDF2}"/>
              </a:ext>
            </a:extLst>
          </p:cNvPr>
          <p:cNvGrpSpPr/>
          <p:nvPr/>
        </p:nvGrpSpPr>
        <p:grpSpPr>
          <a:xfrm>
            <a:off x="390130" y="6437969"/>
            <a:ext cx="540720" cy="293760"/>
            <a:chOff x="390130" y="6437969"/>
            <a:chExt cx="54072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A323B2A-9CA5-4774-6289-796377C466EA}"/>
                    </a:ext>
                  </a:extLst>
                </p14:cNvPr>
                <p14:cNvContentPartPr/>
                <p14:nvPr/>
              </p14:nvContentPartPr>
              <p14:xfrm>
                <a:off x="390130" y="6437969"/>
                <a:ext cx="96480" cy="243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A323B2A-9CA5-4774-6289-796377C466E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81130" y="6428969"/>
                  <a:ext cx="1141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533BE28-DA28-9FCD-3720-3FA382CC42CA}"/>
                    </a:ext>
                  </a:extLst>
                </p14:cNvPr>
                <p14:cNvContentPartPr/>
                <p14:nvPr/>
              </p14:nvContentPartPr>
              <p14:xfrm>
                <a:off x="440170" y="6456689"/>
                <a:ext cx="230040" cy="997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533BE28-DA28-9FCD-3720-3FA382CC42C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31170" y="6447689"/>
                  <a:ext cx="247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F7B5A73-5E7E-63AC-CEFB-0344110847A2}"/>
                    </a:ext>
                  </a:extLst>
                </p14:cNvPr>
                <p14:cNvContentPartPr/>
                <p14:nvPr/>
              </p14:nvContentPartPr>
              <p14:xfrm>
                <a:off x="421090" y="6595289"/>
                <a:ext cx="200880" cy="190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F7B5A73-5E7E-63AC-CEFB-0344110847A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12090" y="6586649"/>
                  <a:ext cx="218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72C950F-805A-8F78-FC0D-619881F802CA}"/>
                    </a:ext>
                  </a:extLst>
                </p14:cNvPr>
                <p14:cNvContentPartPr/>
                <p14:nvPr/>
              </p14:nvContentPartPr>
              <p14:xfrm>
                <a:off x="648250" y="6628049"/>
                <a:ext cx="282600" cy="103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72C950F-805A-8F78-FC0D-619881F802C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39610" y="6619409"/>
                  <a:ext cx="30024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18058391-402F-04C3-7B0D-12E1FEBA4F57}"/>
              </a:ext>
            </a:extLst>
          </p:cNvPr>
          <p:cNvGrpSpPr/>
          <p:nvPr/>
        </p:nvGrpSpPr>
        <p:grpSpPr>
          <a:xfrm>
            <a:off x="1175290" y="5891129"/>
            <a:ext cx="5165640" cy="980280"/>
            <a:chOff x="1175290" y="5891129"/>
            <a:chExt cx="5165640" cy="98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EB5CEEA-A6B0-88BB-7D0D-A79A4296B407}"/>
                    </a:ext>
                  </a:extLst>
                </p14:cNvPr>
                <p14:cNvContentPartPr/>
                <p14:nvPr/>
              </p14:nvContentPartPr>
              <p14:xfrm>
                <a:off x="1244770" y="6103889"/>
                <a:ext cx="352800" cy="218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EB5CEEA-A6B0-88BB-7D0D-A79A4296B40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236130" y="6094889"/>
                  <a:ext cx="3704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3261091-7A43-E708-0B16-733DB9747A6B}"/>
                    </a:ext>
                  </a:extLst>
                </p14:cNvPr>
                <p14:cNvContentPartPr/>
                <p14:nvPr/>
              </p14:nvContentPartPr>
              <p14:xfrm>
                <a:off x="1647250" y="5896169"/>
                <a:ext cx="149760" cy="463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3261091-7A43-E708-0B16-733DB9747A6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638610" y="5887169"/>
                  <a:ext cx="16740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A8C232A-8745-F042-475E-871D30A18176}"/>
                    </a:ext>
                  </a:extLst>
                </p14:cNvPr>
                <p14:cNvContentPartPr/>
                <p14:nvPr/>
              </p14:nvContentPartPr>
              <p14:xfrm>
                <a:off x="1793050" y="5971769"/>
                <a:ext cx="243360" cy="313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A8C232A-8745-F042-475E-871D30A1817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784050" y="5963129"/>
                  <a:ext cx="26100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77AEF11-DF8B-3272-79B2-DB464DF9BC18}"/>
                    </a:ext>
                  </a:extLst>
                </p14:cNvPr>
                <p14:cNvContentPartPr/>
                <p14:nvPr/>
              </p14:nvContentPartPr>
              <p14:xfrm>
                <a:off x="1812850" y="6128369"/>
                <a:ext cx="201240" cy="6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77AEF11-DF8B-3272-79B2-DB464DF9BC18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803850" y="6119729"/>
                  <a:ext cx="218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6DB00C1-0A2C-CC29-52F6-4CCE89EA905E}"/>
                    </a:ext>
                  </a:extLst>
                </p14:cNvPr>
                <p14:cNvContentPartPr/>
                <p14:nvPr/>
              </p14:nvContentPartPr>
              <p14:xfrm>
                <a:off x="1989250" y="5891129"/>
                <a:ext cx="167400" cy="514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6DB00C1-0A2C-CC29-52F6-4CCE89EA905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980250" y="5882489"/>
                  <a:ext cx="18504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65F286B-D2DC-E8DE-6BA1-ECA8C7FE2913}"/>
                    </a:ext>
                  </a:extLst>
                </p14:cNvPr>
                <p14:cNvContentPartPr/>
                <p14:nvPr/>
              </p14:nvContentPartPr>
              <p14:xfrm>
                <a:off x="2362930" y="6127649"/>
                <a:ext cx="267840" cy="230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65F286B-D2DC-E8DE-6BA1-ECA8C7FE291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354290" y="6118649"/>
                  <a:ext cx="2854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D98F1EE-4E96-B2E1-952C-93A722FB6EFB}"/>
                    </a:ext>
                  </a:extLst>
                </p14:cNvPr>
                <p14:cNvContentPartPr/>
                <p14:nvPr/>
              </p14:nvContentPartPr>
              <p14:xfrm>
                <a:off x="2367250" y="6183089"/>
                <a:ext cx="258120" cy="39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D98F1EE-4E96-B2E1-952C-93A722FB6EF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358250" y="6174089"/>
                  <a:ext cx="2757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9A8E7F6-4D9E-2F14-D030-B3225C9DD95A}"/>
                    </a:ext>
                  </a:extLst>
                </p14:cNvPr>
                <p14:cNvContentPartPr/>
                <p14:nvPr/>
              </p14:nvContentPartPr>
              <p14:xfrm>
                <a:off x="2811490" y="5939729"/>
                <a:ext cx="23400" cy="466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9A8E7F6-4D9E-2F14-D030-B3225C9DD95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802850" y="5930729"/>
                  <a:ext cx="4104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1252D0C-D33D-4678-53FC-0ED58AF2823B}"/>
                    </a:ext>
                  </a:extLst>
                </p14:cNvPr>
                <p14:cNvContentPartPr/>
                <p14:nvPr/>
              </p14:nvContentPartPr>
              <p14:xfrm>
                <a:off x="2998690" y="5994449"/>
                <a:ext cx="151920" cy="3618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1252D0C-D33D-4678-53FC-0ED58AF2823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989690" y="5985809"/>
                  <a:ext cx="1695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86C6CD2-0A36-AB6C-AFA7-ACEC667EC27F}"/>
                    </a:ext>
                  </a:extLst>
                </p14:cNvPr>
                <p14:cNvContentPartPr/>
                <p14:nvPr/>
              </p14:nvContentPartPr>
              <p14:xfrm>
                <a:off x="2936770" y="6180929"/>
                <a:ext cx="222480" cy="17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86C6CD2-0A36-AB6C-AFA7-ACEC667EC27F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928130" y="6171929"/>
                  <a:ext cx="240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098106C-7E86-9AF9-F801-EBB06A927770}"/>
                    </a:ext>
                  </a:extLst>
                </p14:cNvPr>
                <p14:cNvContentPartPr/>
                <p14:nvPr/>
              </p14:nvContentPartPr>
              <p14:xfrm>
                <a:off x="3201370" y="5977529"/>
                <a:ext cx="162000" cy="400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098106C-7E86-9AF9-F801-EBB06A927770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192730" y="5968529"/>
                  <a:ext cx="17964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AACA77A-A45B-7AEA-DF59-E5A143B0D559}"/>
                    </a:ext>
                  </a:extLst>
                </p14:cNvPr>
                <p14:cNvContentPartPr/>
                <p14:nvPr/>
              </p14:nvContentPartPr>
              <p14:xfrm>
                <a:off x="3377770" y="6083369"/>
                <a:ext cx="202680" cy="2545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AACA77A-A45B-7AEA-DF59-E5A143B0D55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368770" y="6074729"/>
                  <a:ext cx="2203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DB8D45B-BBA2-16B8-15D8-2729E383E31D}"/>
                    </a:ext>
                  </a:extLst>
                </p14:cNvPr>
                <p14:cNvContentPartPr/>
                <p14:nvPr/>
              </p14:nvContentPartPr>
              <p14:xfrm>
                <a:off x="3350410" y="6183089"/>
                <a:ext cx="157320" cy="21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DB8D45B-BBA2-16B8-15D8-2729E383E31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341410" y="6174449"/>
                  <a:ext cx="174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934D25F-4E96-A79E-A305-279F396F4DE2}"/>
                    </a:ext>
                  </a:extLst>
                </p14:cNvPr>
                <p14:cNvContentPartPr/>
                <p14:nvPr/>
              </p14:nvContentPartPr>
              <p14:xfrm>
                <a:off x="3476050" y="5983649"/>
                <a:ext cx="154080" cy="4129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934D25F-4E96-A79E-A305-279F396F4DE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467050" y="5975009"/>
                  <a:ext cx="17172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019C900-19E9-C708-1E62-0319BB946255}"/>
                    </a:ext>
                  </a:extLst>
                </p14:cNvPr>
                <p14:cNvContentPartPr/>
                <p14:nvPr/>
              </p14:nvContentPartPr>
              <p14:xfrm>
                <a:off x="3652810" y="5939729"/>
                <a:ext cx="41400" cy="536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019C900-19E9-C708-1E62-0319BB94625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644170" y="5931089"/>
                  <a:ext cx="5904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B202E31-8114-48BF-028B-C66CBACA329B}"/>
                    </a:ext>
                  </a:extLst>
                </p14:cNvPr>
                <p14:cNvContentPartPr/>
                <p14:nvPr/>
              </p14:nvContentPartPr>
              <p14:xfrm>
                <a:off x="3774490" y="5905889"/>
                <a:ext cx="202680" cy="1814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B202E31-8114-48BF-028B-C66CBACA329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765490" y="5897249"/>
                  <a:ext cx="220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8908980-2537-C9BB-FBE3-FCF5AE5236EB}"/>
                    </a:ext>
                  </a:extLst>
                </p14:cNvPr>
                <p14:cNvContentPartPr/>
                <p14:nvPr/>
              </p14:nvContentPartPr>
              <p14:xfrm>
                <a:off x="4115050" y="6182009"/>
                <a:ext cx="325080" cy="291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8908980-2537-C9BB-FBE3-FCF5AE5236E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106050" y="6173369"/>
                  <a:ext cx="342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2FF88A6-48D1-0E9B-B35D-D3005460E374}"/>
                    </a:ext>
                  </a:extLst>
                </p14:cNvPr>
                <p14:cNvContentPartPr/>
                <p14:nvPr/>
              </p14:nvContentPartPr>
              <p14:xfrm>
                <a:off x="4301890" y="6097769"/>
                <a:ext cx="15120" cy="259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2FF88A6-48D1-0E9B-B35D-D3005460E37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293250" y="6088769"/>
                  <a:ext cx="327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18FE7B0-46D8-9F0D-9728-FAD653A2F582}"/>
                    </a:ext>
                  </a:extLst>
                </p14:cNvPr>
                <p14:cNvContentPartPr/>
                <p14:nvPr/>
              </p14:nvContentPartPr>
              <p14:xfrm>
                <a:off x="4586650" y="5954849"/>
                <a:ext cx="39240" cy="4647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18FE7B0-46D8-9F0D-9728-FAD653A2F58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578010" y="5945849"/>
                  <a:ext cx="56880" cy="48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C36E5EE-E615-1776-AED7-206E5817EC40}"/>
                    </a:ext>
                  </a:extLst>
                </p14:cNvPr>
                <p14:cNvContentPartPr/>
                <p14:nvPr/>
              </p14:nvContentPartPr>
              <p14:xfrm>
                <a:off x="4821370" y="6009569"/>
                <a:ext cx="109080" cy="318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C36E5EE-E615-1776-AED7-206E5817EC4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812730" y="6000929"/>
                  <a:ext cx="1267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2E8516A-7563-0967-D176-AB0B391C08D5}"/>
                    </a:ext>
                  </a:extLst>
                </p14:cNvPr>
                <p14:cNvContentPartPr/>
                <p14:nvPr/>
              </p14:nvContentPartPr>
              <p14:xfrm>
                <a:off x="4723090" y="6163649"/>
                <a:ext cx="252000" cy="86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2E8516A-7563-0967-D176-AB0B391C08D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714090" y="6154649"/>
                  <a:ext cx="269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5114BC5-B847-A621-46A8-A69E376D6A86}"/>
                    </a:ext>
                  </a:extLst>
                </p14:cNvPr>
                <p14:cNvContentPartPr/>
                <p14:nvPr/>
              </p14:nvContentPartPr>
              <p14:xfrm>
                <a:off x="5022250" y="5965649"/>
                <a:ext cx="146880" cy="439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5114BC5-B847-A621-46A8-A69E376D6A8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013250" y="5956649"/>
                  <a:ext cx="16452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F50CCC4-2B2F-7587-BF1C-273F95681BDE}"/>
                    </a:ext>
                  </a:extLst>
                </p14:cNvPr>
                <p14:cNvContentPartPr/>
                <p14:nvPr/>
              </p14:nvContentPartPr>
              <p14:xfrm>
                <a:off x="5224210" y="6140609"/>
                <a:ext cx="34560" cy="1245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F50CCC4-2B2F-7587-BF1C-273F95681BD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215570" y="6131969"/>
                  <a:ext cx="52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C51C084-58CD-1D37-A468-0EA1ACE4061A}"/>
                    </a:ext>
                  </a:extLst>
                </p14:cNvPr>
                <p14:cNvContentPartPr/>
                <p14:nvPr/>
              </p14:nvContentPartPr>
              <p14:xfrm>
                <a:off x="5340850" y="6135929"/>
                <a:ext cx="16560" cy="1393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C51C084-58CD-1D37-A468-0EA1ACE4061A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332210" y="6127289"/>
                  <a:ext cx="34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29BBB2F-54C8-D645-54FE-550145A59DDA}"/>
                    </a:ext>
                  </a:extLst>
                </p14:cNvPr>
                <p14:cNvContentPartPr/>
                <p14:nvPr/>
              </p14:nvContentPartPr>
              <p14:xfrm>
                <a:off x="5167690" y="6101369"/>
                <a:ext cx="293040" cy="504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29BBB2F-54C8-D645-54FE-550145A59DDA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159050" y="6092729"/>
                  <a:ext cx="310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6C9A6F7-A8D2-ABE7-8862-9111A53C4028}"/>
                    </a:ext>
                  </a:extLst>
                </p14:cNvPr>
                <p14:cNvContentPartPr/>
                <p14:nvPr/>
              </p14:nvContentPartPr>
              <p14:xfrm>
                <a:off x="5539930" y="6167609"/>
                <a:ext cx="133200" cy="13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6C9A6F7-A8D2-ABE7-8862-9111A53C402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531290" y="6158969"/>
                  <a:ext cx="1508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9FD6B6C-B77B-1B24-0909-F007D99F0B48}"/>
                    </a:ext>
                  </a:extLst>
                </p14:cNvPr>
                <p14:cNvContentPartPr/>
                <p14:nvPr/>
              </p14:nvContentPartPr>
              <p14:xfrm>
                <a:off x="5691850" y="6082649"/>
                <a:ext cx="169560" cy="234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9FD6B6C-B77B-1B24-0909-F007D99F0B4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683210" y="6074009"/>
                  <a:ext cx="1872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5A0ACD2-559D-1A14-1F26-3841E9A731E1}"/>
                    </a:ext>
                  </a:extLst>
                </p14:cNvPr>
                <p14:cNvContentPartPr/>
                <p14:nvPr/>
              </p14:nvContentPartPr>
              <p14:xfrm>
                <a:off x="5687890" y="6184529"/>
                <a:ext cx="159480" cy="4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5A0ACD2-559D-1A14-1F26-3841E9A731E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678890" y="6175529"/>
                  <a:ext cx="177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F9B98D7-BD79-14E7-9E7D-900E3FFD8C57}"/>
                    </a:ext>
                  </a:extLst>
                </p14:cNvPr>
                <p14:cNvContentPartPr/>
                <p14:nvPr/>
              </p14:nvContentPartPr>
              <p14:xfrm>
                <a:off x="5861770" y="5991569"/>
                <a:ext cx="128520" cy="389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F9B98D7-BD79-14E7-9E7D-900E3FFD8C5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852770" y="5982569"/>
                  <a:ext cx="14616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9F6EA5B-006C-4FAE-4A5A-25D4404D5B28}"/>
                    </a:ext>
                  </a:extLst>
                </p14:cNvPr>
                <p14:cNvContentPartPr/>
                <p14:nvPr/>
              </p14:nvContentPartPr>
              <p14:xfrm>
                <a:off x="6002890" y="5950529"/>
                <a:ext cx="66600" cy="4795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9F6EA5B-006C-4FAE-4A5A-25D4404D5B2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994250" y="5941889"/>
                  <a:ext cx="8424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DC7F945-4723-EE64-CE98-F4C8FD406981}"/>
                    </a:ext>
                  </a:extLst>
                </p14:cNvPr>
                <p14:cNvContentPartPr/>
                <p14:nvPr/>
              </p14:nvContentPartPr>
              <p14:xfrm>
                <a:off x="6132130" y="5894009"/>
                <a:ext cx="208800" cy="1558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DC7F945-4723-EE64-CE98-F4C8FD40698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123490" y="5885369"/>
                  <a:ext cx="2264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66613F0-9E85-2F3B-D88B-93FB8E922F8C}"/>
                    </a:ext>
                  </a:extLst>
                </p14:cNvPr>
                <p14:cNvContentPartPr/>
                <p14:nvPr/>
              </p14:nvContentPartPr>
              <p14:xfrm>
                <a:off x="1175290" y="6429329"/>
                <a:ext cx="2055240" cy="4147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66613F0-9E85-2F3B-D88B-93FB8E922F8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166650" y="6420329"/>
                  <a:ext cx="207288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496B592-25CF-8E99-A6C2-C94A7B481D27}"/>
                    </a:ext>
                  </a:extLst>
                </p14:cNvPr>
                <p14:cNvContentPartPr/>
                <p14:nvPr/>
              </p14:nvContentPartPr>
              <p14:xfrm>
                <a:off x="1584250" y="6536249"/>
                <a:ext cx="206280" cy="158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496B592-25CF-8E99-A6C2-C94A7B481D2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575610" y="6527249"/>
                  <a:ext cx="223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D906FC5-AE60-96C8-F29C-2E9CA1131DA8}"/>
                    </a:ext>
                  </a:extLst>
                </p14:cNvPr>
                <p14:cNvContentPartPr/>
                <p14:nvPr/>
              </p14:nvContentPartPr>
              <p14:xfrm>
                <a:off x="3424570" y="6483329"/>
                <a:ext cx="1463760" cy="388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D906FC5-AE60-96C8-F29C-2E9CA1131DA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415570" y="6474689"/>
                  <a:ext cx="148140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88B2FCB-CBEA-C81B-E67D-3293498DCBA5}"/>
                    </a:ext>
                  </a:extLst>
                </p14:cNvPr>
                <p14:cNvContentPartPr/>
                <p14:nvPr/>
              </p14:nvContentPartPr>
              <p14:xfrm>
                <a:off x="4386490" y="6600249"/>
                <a:ext cx="71640" cy="4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88B2FCB-CBEA-C81B-E67D-3293498DCBA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377490" y="6591609"/>
                  <a:ext cx="89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2C4E215-23D9-D6F6-3B42-5D73EF89FD5C}"/>
                    </a:ext>
                  </a:extLst>
                </p14:cNvPr>
                <p14:cNvContentPartPr/>
                <p14:nvPr/>
              </p14:nvContentPartPr>
              <p14:xfrm>
                <a:off x="3962410" y="6541929"/>
                <a:ext cx="406440" cy="806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2C4E215-23D9-D6F6-3B42-5D73EF89FD5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953410" y="6532929"/>
                  <a:ext cx="424080" cy="9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6FEC8070-C706-1702-2E9C-1C2CBD6146F2}"/>
                  </a:ext>
                </a:extLst>
              </p14:cNvPr>
              <p14:cNvContentPartPr/>
              <p14:nvPr/>
            </p14:nvContentPartPr>
            <p14:xfrm>
              <a:off x="5078770" y="6700329"/>
              <a:ext cx="8280" cy="6300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6FEC8070-C706-1702-2E9C-1C2CBD6146F2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5070130" y="6691689"/>
                <a:ext cx="25920" cy="8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DABAC477-E4A0-9FED-E6E8-7819EE1EB800}"/>
              </a:ext>
            </a:extLst>
          </p:cNvPr>
          <p:cNvGrpSpPr/>
          <p:nvPr/>
        </p:nvGrpSpPr>
        <p:grpSpPr>
          <a:xfrm>
            <a:off x="5394130" y="6438969"/>
            <a:ext cx="1762920" cy="347040"/>
            <a:chOff x="5394130" y="6438969"/>
            <a:chExt cx="1762920" cy="3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DF7390C-FEAB-2DB1-8775-08E80B8F6BB4}"/>
                    </a:ext>
                  </a:extLst>
                </p14:cNvPr>
                <p14:cNvContentPartPr/>
                <p14:nvPr/>
              </p14:nvContentPartPr>
              <p14:xfrm>
                <a:off x="5394130" y="6552369"/>
                <a:ext cx="199080" cy="2322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DF7390C-FEAB-2DB1-8775-08E80B8F6BB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385130" y="6543369"/>
                  <a:ext cx="2167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A063381-B10B-3E91-2841-EA6BCF23100B}"/>
                    </a:ext>
                  </a:extLst>
                </p14:cNvPr>
                <p14:cNvContentPartPr/>
                <p14:nvPr/>
              </p14:nvContentPartPr>
              <p14:xfrm>
                <a:off x="5638570" y="6548049"/>
                <a:ext cx="273960" cy="237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A063381-B10B-3E91-2841-EA6BCF23100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629570" y="6539409"/>
                  <a:ext cx="2916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F5A8375-583F-9247-0314-B01F1219C4D1}"/>
                    </a:ext>
                  </a:extLst>
                </p14:cNvPr>
                <p14:cNvContentPartPr/>
                <p14:nvPr/>
              </p14:nvContentPartPr>
              <p14:xfrm>
                <a:off x="5815330" y="6648129"/>
                <a:ext cx="145800" cy="133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F5A8375-583F-9247-0314-B01F1219C4D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806330" y="6639129"/>
                  <a:ext cx="163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96A02D8-D630-23CD-EE17-422FBE55E69A}"/>
                    </a:ext>
                  </a:extLst>
                </p14:cNvPr>
                <p14:cNvContentPartPr/>
                <p14:nvPr/>
              </p14:nvContentPartPr>
              <p14:xfrm>
                <a:off x="6056170" y="6438969"/>
                <a:ext cx="1100880" cy="3276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96A02D8-D630-23CD-EE17-422FBE55E69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047530" y="6429969"/>
                  <a:ext cx="11185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F55B517-4902-81FD-F529-A7BAA6574FCB}"/>
                    </a:ext>
                  </a:extLst>
                </p14:cNvPr>
                <p14:cNvContentPartPr/>
                <p14:nvPr/>
              </p14:nvContentPartPr>
              <p14:xfrm>
                <a:off x="6816850" y="6582969"/>
                <a:ext cx="37440" cy="9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F55B517-4902-81FD-F529-A7BAA6574FC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808210" y="6574329"/>
                  <a:ext cx="55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1B4C929-7AC4-C52A-1BC2-4F4B9482E625}"/>
                    </a:ext>
                  </a:extLst>
                </p14:cNvPr>
                <p14:cNvContentPartPr/>
                <p14:nvPr/>
              </p14:nvContentPartPr>
              <p14:xfrm>
                <a:off x="6114850" y="6579009"/>
                <a:ext cx="665280" cy="536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1B4C929-7AC4-C52A-1BC2-4F4B9482E62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105850" y="6570009"/>
                  <a:ext cx="68292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10DF6043-F3DF-C380-B155-A7234B5203A1}"/>
              </a:ext>
            </a:extLst>
          </p:cNvPr>
          <p:cNvGrpSpPr/>
          <p:nvPr/>
        </p:nvGrpSpPr>
        <p:grpSpPr>
          <a:xfrm>
            <a:off x="7323370" y="6429249"/>
            <a:ext cx="256680" cy="334080"/>
            <a:chOff x="7323370" y="6429249"/>
            <a:chExt cx="25668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A8BE5CE-597B-4D03-D444-F89D2435B517}"/>
                    </a:ext>
                  </a:extLst>
                </p14:cNvPr>
                <p14:cNvContentPartPr/>
                <p14:nvPr/>
              </p14:nvContentPartPr>
              <p14:xfrm>
                <a:off x="7339930" y="6529689"/>
                <a:ext cx="11520" cy="2336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A8BE5CE-597B-4D03-D444-F89D2435B51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330930" y="6521049"/>
                  <a:ext cx="291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91E4D3F-81BF-9AA3-0FD3-0BE6186E58F7}"/>
                    </a:ext>
                  </a:extLst>
                </p14:cNvPr>
                <p14:cNvContentPartPr/>
                <p14:nvPr/>
              </p14:nvContentPartPr>
              <p14:xfrm>
                <a:off x="7323370" y="6472809"/>
                <a:ext cx="178920" cy="1544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91E4D3F-81BF-9AA3-0FD3-0BE6186E58F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314370" y="6463809"/>
                  <a:ext cx="196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A8A1ECA-DB80-AFB6-94CE-1690C65DB914}"/>
                    </a:ext>
                  </a:extLst>
                </p14:cNvPr>
                <p14:cNvContentPartPr/>
                <p14:nvPr/>
              </p14:nvContentPartPr>
              <p14:xfrm>
                <a:off x="7553410" y="6429249"/>
                <a:ext cx="26640" cy="1152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A8A1ECA-DB80-AFB6-94CE-1690C65DB91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544410" y="6420609"/>
                  <a:ext cx="442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7964357-C3D9-9B26-9028-040C53596DFA}"/>
                    </a:ext>
                  </a:extLst>
                </p14:cNvPr>
                <p14:cNvContentPartPr/>
                <p14:nvPr/>
              </p14:nvContentPartPr>
              <p14:xfrm>
                <a:off x="7469530" y="6652809"/>
                <a:ext cx="110520" cy="1036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7964357-C3D9-9B26-9028-040C53596DF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460530" y="6643809"/>
                  <a:ext cx="128160" cy="12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D342DBA6-C802-1736-93DA-09E6862530A8}"/>
                  </a:ext>
                </a:extLst>
              </p14:cNvPr>
              <p14:cNvContentPartPr/>
              <p14:nvPr/>
            </p14:nvContentPartPr>
            <p14:xfrm>
              <a:off x="7859410" y="6583329"/>
              <a:ext cx="490680" cy="12564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D342DBA6-C802-1736-93DA-09E6862530A8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7850770" y="6574329"/>
                <a:ext cx="508320" cy="14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DAF5539F-3009-3A10-A41F-A5093AE55778}"/>
              </a:ext>
            </a:extLst>
          </p:cNvPr>
          <p:cNvGrpSpPr/>
          <p:nvPr/>
        </p:nvGrpSpPr>
        <p:grpSpPr>
          <a:xfrm>
            <a:off x="8434330" y="6420969"/>
            <a:ext cx="2602800" cy="415080"/>
            <a:chOff x="8434330" y="6420969"/>
            <a:chExt cx="2602800" cy="41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4853166-991A-A92A-8F41-AF37739A5A26}"/>
                    </a:ext>
                  </a:extLst>
                </p14:cNvPr>
                <p14:cNvContentPartPr/>
                <p14:nvPr/>
              </p14:nvContentPartPr>
              <p14:xfrm>
                <a:off x="8434330" y="6420969"/>
                <a:ext cx="2602800" cy="4150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4853166-991A-A92A-8F41-AF37739A5A2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425330" y="6412329"/>
                  <a:ext cx="262044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BCAB1D0-C149-A71F-3C52-ACFDF70C9A55}"/>
                    </a:ext>
                  </a:extLst>
                </p14:cNvPr>
                <p14:cNvContentPartPr/>
                <p14:nvPr/>
              </p14:nvContentPartPr>
              <p14:xfrm>
                <a:off x="9249370" y="6566409"/>
                <a:ext cx="283680" cy="172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BCAB1D0-C149-A71F-3C52-ACFDF70C9A5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240730" y="6557409"/>
                  <a:ext cx="301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387F004-4AE6-F101-69B4-A215367A6713}"/>
                    </a:ext>
                  </a:extLst>
                </p14:cNvPr>
                <p14:cNvContentPartPr/>
                <p14:nvPr/>
              </p14:nvContentPartPr>
              <p14:xfrm>
                <a:off x="9177010" y="6474249"/>
                <a:ext cx="29160" cy="190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387F004-4AE6-F101-69B4-A215367A671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9168370" y="6465249"/>
                  <a:ext cx="46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975CE3C-4D64-8A01-BCBD-255CAA217AFA}"/>
                    </a:ext>
                  </a:extLst>
                </p14:cNvPr>
                <p14:cNvContentPartPr/>
                <p14:nvPr/>
              </p14:nvContentPartPr>
              <p14:xfrm>
                <a:off x="8547370" y="6471369"/>
                <a:ext cx="58320" cy="576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975CE3C-4D64-8A01-BCBD-255CAA217AF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538370" y="6462369"/>
                  <a:ext cx="7596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5796A28-EDE5-077A-7341-2162BEE60392}"/>
                  </a:ext>
                </a:extLst>
              </p14:cNvPr>
              <p14:cNvContentPartPr/>
              <p14:nvPr/>
            </p14:nvContentPartPr>
            <p14:xfrm>
              <a:off x="8918621" y="4128332"/>
              <a:ext cx="207000" cy="2005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5796A28-EDE5-077A-7341-2162BEE60392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8909621" y="4119692"/>
                <a:ext cx="2246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8FCA869-0D14-3884-A16E-B0F413266F41}"/>
                  </a:ext>
                </a:extLst>
              </p14:cNvPr>
              <p14:cNvContentPartPr/>
              <p14:nvPr/>
            </p14:nvContentPartPr>
            <p14:xfrm>
              <a:off x="9124541" y="4138052"/>
              <a:ext cx="148320" cy="2098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8FCA869-0D14-3884-A16E-B0F413266F41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9115901" y="4129412"/>
                <a:ext cx="1659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84036AB-4E92-4D35-2A11-9BA1A2EF5A5B}"/>
                  </a:ext>
                </a:extLst>
              </p14:cNvPr>
              <p14:cNvContentPartPr/>
              <p14:nvPr/>
            </p14:nvContentPartPr>
            <p14:xfrm>
              <a:off x="9275741" y="4034372"/>
              <a:ext cx="210240" cy="4096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84036AB-4E92-4D35-2A11-9BA1A2EF5A5B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9267101" y="4025732"/>
                <a:ext cx="227880" cy="42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ED07FABD-E427-603C-79F7-65A76D731648}"/>
              </a:ext>
            </a:extLst>
          </p:cNvPr>
          <p:cNvGrpSpPr/>
          <p:nvPr/>
        </p:nvGrpSpPr>
        <p:grpSpPr>
          <a:xfrm>
            <a:off x="8888741" y="4577972"/>
            <a:ext cx="405360" cy="272520"/>
            <a:chOff x="8888741" y="4577972"/>
            <a:chExt cx="405360" cy="27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C7121A8-AD31-22B8-1681-ED5993D8F7D5}"/>
                    </a:ext>
                  </a:extLst>
                </p14:cNvPr>
                <p14:cNvContentPartPr/>
                <p14:nvPr/>
              </p14:nvContentPartPr>
              <p14:xfrm>
                <a:off x="8888741" y="4577972"/>
                <a:ext cx="187920" cy="2725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C7121A8-AD31-22B8-1681-ED5993D8F7D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880101" y="4569332"/>
                  <a:ext cx="2055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140B153-0653-29E7-47B3-34AA6790E03E}"/>
                    </a:ext>
                  </a:extLst>
                </p14:cNvPr>
                <p14:cNvContentPartPr/>
                <p14:nvPr/>
              </p14:nvContentPartPr>
              <p14:xfrm>
                <a:off x="8926901" y="4656452"/>
                <a:ext cx="102960" cy="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140B153-0653-29E7-47B3-34AA6790E03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917901" y="4647812"/>
                  <a:ext cx="120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A3AE93F-C185-79AE-8F2F-6D9F80F5C3F6}"/>
                    </a:ext>
                  </a:extLst>
                </p14:cNvPr>
                <p14:cNvContentPartPr/>
                <p14:nvPr/>
              </p14:nvContentPartPr>
              <p14:xfrm>
                <a:off x="9161981" y="4692812"/>
                <a:ext cx="132120" cy="149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A3AE93F-C185-79AE-8F2F-6D9F80F5C3F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152981" y="4684172"/>
                  <a:ext cx="149760" cy="16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BF29E29-8A00-B2A9-7F9C-F46130B031B5}"/>
                  </a:ext>
                </a:extLst>
              </p14:cNvPr>
              <p14:cNvContentPartPr/>
              <p14:nvPr/>
            </p14:nvContentPartPr>
            <p14:xfrm>
              <a:off x="9396701" y="4655372"/>
              <a:ext cx="941400" cy="2098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BF29E29-8A00-B2A9-7F9C-F46130B031B5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9388061" y="4646372"/>
                <a:ext cx="959040" cy="22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2517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5CC733A-39DF-325C-B955-470CBFBE33BC}"/>
                  </a:ext>
                </a:extLst>
              </p14:cNvPr>
              <p14:cNvContentPartPr/>
              <p14:nvPr/>
            </p14:nvContentPartPr>
            <p14:xfrm>
              <a:off x="902861" y="235225"/>
              <a:ext cx="331920" cy="331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5CC733A-39DF-325C-B955-470CBFBE33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4221" y="226585"/>
                <a:ext cx="349560" cy="34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4FFB27A-721D-577A-7188-71E31ECC4651}"/>
              </a:ext>
            </a:extLst>
          </p:cNvPr>
          <p:cNvGrpSpPr/>
          <p:nvPr/>
        </p:nvGrpSpPr>
        <p:grpSpPr>
          <a:xfrm>
            <a:off x="1385261" y="188425"/>
            <a:ext cx="2290680" cy="472320"/>
            <a:chOff x="1385261" y="188425"/>
            <a:chExt cx="2290680" cy="47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9AB4456-D925-B364-FC0E-C0A0858EBB3E}"/>
                    </a:ext>
                  </a:extLst>
                </p14:cNvPr>
                <p14:cNvContentPartPr/>
                <p14:nvPr/>
              </p14:nvContentPartPr>
              <p14:xfrm>
                <a:off x="1385261" y="252865"/>
                <a:ext cx="488880" cy="4078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9AB4456-D925-B364-FC0E-C0A0858EBB3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76261" y="244225"/>
                  <a:ext cx="50652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5349254-8531-D934-9A2E-9DE9AE63415D}"/>
                    </a:ext>
                  </a:extLst>
                </p14:cNvPr>
                <p14:cNvContentPartPr/>
                <p14:nvPr/>
              </p14:nvContentPartPr>
              <p14:xfrm>
                <a:off x="2315501" y="188425"/>
                <a:ext cx="107280" cy="3668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5349254-8531-D934-9A2E-9DE9AE63415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06501" y="179425"/>
                  <a:ext cx="1249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BB27BAD-C7F6-04DE-0871-4BDE85B64ADE}"/>
                    </a:ext>
                  </a:extLst>
                </p14:cNvPr>
                <p14:cNvContentPartPr/>
                <p14:nvPr/>
              </p14:nvContentPartPr>
              <p14:xfrm>
                <a:off x="2243141" y="348265"/>
                <a:ext cx="132840" cy="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BB27BAD-C7F6-04DE-0871-4BDE85B64AD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34141" y="339265"/>
                  <a:ext cx="150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CC893DF-54B1-5299-D229-405A26E78421}"/>
                    </a:ext>
                  </a:extLst>
                </p14:cNvPr>
                <p14:cNvContentPartPr/>
                <p14:nvPr/>
              </p14:nvContentPartPr>
              <p14:xfrm>
                <a:off x="2525741" y="402985"/>
                <a:ext cx="121680" cy="191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CC893DF-54B1-5299-D229-405A26E7842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17101" y="394345"/>
                  <a:ext cx="139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6404FEE-3063-1646-737A-ABAC9FF1EBD1}"/>
                    </a:ext>
                  </a:extLst>
                </p14:cNvPr>
                <p14:cNvContentPartPr/>
                <p14:nvPr/>
              </p14:nvContentPartPr>
              <p14:xfrm>
                <a:off x="2742821" y="368785"/>
                <a:ext cx="933120" cy="1857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6404FEE-3063-1646-737A-ABAC9FF1EBD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33821" y="359785"/>
                  <a:ext cx="950760" cy="20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0402EE0-F6A7-3EC0-2CE4-A8B2D9462EBB}"/>
                  </a:ext>
                </a:extLst>
              </p14:cNvPr>
              <p14:cNvContentPartPr/>
              <p14:nvPr/>
            </p14:nvContentPartPr>
            <p14:xfrm>
              <a:off x="2914181" y="1914625"/>
              <a:ext cx="28080" cy="73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0402EE0-F6A7-3EC0-2CE4-A8B2D9462EB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05541" y="1905985"/>
                <a:ext cx="457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C802F24-6FA3-4F20-B1DD-88D889778118}"/>
                  </a:ext>
                </a:extLst>
              </p14:cNvPr>
              <p14:cNvContentPartPr/>
              <p14:nvPr/>
            </p14:nvContentPartPr>
            <p14:xfrm>
              <a:off x="1442141" y="1073665"/>
              <a:ext cx="2973240" cy="7268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C802F24-6FA3-4F20-B1DD-88D88977811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33141" y="1064665"/>
                <a:ext cx="2990880" cy="74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BF77F6F-D89C-DA62-A117-227C83A31494}"/>
                  </a:ext>
                </a:extLst>
              </p14:cNvPr>
              <p14:cNvContentPartPr/>
              <p14:nvPr/>
            </p14:nvContentPartPr>
            <p14:xfrm>
              <a:off x="3261221" y="1827865"/>
              <a:ext cx="2544480" cy="58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BF77F6F-D89C-DA62-A117-227C83A3149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52581" y="1819225"/>
                <a:ext cx="25621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CA41331-1F2A-C1B2-500B-2F7413C7E84C}"/>
                  </a:ext>
                </a:extLst>
              </p14:cNvPr>
              <p14:cNvContentPartPr/>
              <p14:nvPr/>
            </p14:nvContentPartPr>
            <p14:xfrm>
              <a:off x="3082301" y="1743985"/>
              <a:ext cx="171000" cy="84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CA41331-1F2A-C1B2-500B-2F7413C7E84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73301" y="1734985"/>
                <a:ext cx="1886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785A8DE-D541-F913-F940-19675FB3C083}"/>
                  </a:ext>
                </a:extLst>
              </p14:cNvPr>
              <p14:cNvContentPartPr/>
              <p14:nvPr/>
            </p14:nvContentPartPr>
            <p14:xfrm>
              <a:off x="3497021" y="1519345"/>
              <a:ext cx="208440" cy="1119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785A8DE-D541-F913-F940-19675FB3C08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88021" y="1510345"/>
                <a:ext cx="226080" cy="12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F41317E2-4DF8-74A5-C510-DE3442B2A3D5}"/>
              </a:ext>
            </a:extLst>
          </p:cNvPr>
          <p:cNvGrpSpPr/>
          <p:nvPr/>
        </p:nvGrpSpPr>
        <p:grpSpPr>
          <a:xfrm>
            <a:off x="3939821" y="1394425"/>
            <a:ext cx="513000" cy="373320"/>
            <a:chOff x="3939821" y="1394425"/>
            <a:chExt cx="513000" cy="37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466AD21-2211-6035-15AA-EEAD008F4B1C}"/>
                    </a:ext>
                  </a:extLst>
                </p14:cNvPr>
                <p14:cNvContentPartPr/>
                <p14:nvPr/>
              </p14:nvContentPartPr>
              <p14:xfrm>
                <a:off x="3939821" y="1526545"/>
                <a:ext cx="161640" cy="2412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466AD21-2211-6035-15AA-EEAD008F4B1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31181" y="1517905"/>
                  <a:ext cx="1792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80D1469-8F36-649F-4628-C0AC99314C5C}"/>
                    </a:ext>
                  </a:extLst>
                </p14:cNvPr>
                <p14:cNvContentPartPr/>
                <p14:nvPr/>
              </p14:nvContentPartPr>
              <p14:xfrm>
                <a:off x="4269581" y="1394425"/>
                <a:ext cx="183240" cy="285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80D1469-8F36-649F-4628-C0AC99314C5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260581" y="1385785"/>
                  <a:ext cx="2008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37B57D2-FECA-A7C9-8889-BE298E54237D}"/>
                    </a:ext>
                  </a:extLst>
                </p14:cNvPr>
                <p14:cNvContentPartPr/>
                <p14:nvPr/>
              </p14:nvContentPartPr>
              <p14:xfrm>
                <a:off x="4307741" y="1545625"/>
                <a:ext cx="92520" cy="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37B57D2-FECA-A7C9-8889-BE298E54237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98741" y="1536985"/>
                  <a:ext cx="11016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849BD8E7-D091-21E7-13A4-F5544D5C4B95}"/>
                  </a:ext>
                </a:extLst>
              </p14:cNvPr>
              <p14:cNvContentPartPr/>
              <p14:nvPr/>
            </p14:nvContentPartPr>
            <p14:xfrm>
              <a:off x="4515101" y="926785"/>
              <a:ext cx="263880" cy="1382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849BD8E7-D091-21E7-13A4-F5544D5C4B9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506101" y="918145"/>
                <a:ext cx="28152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5C9291B-6E3A-BAD0-E6C8-8A6C15D7A20D}"/>
                  </a:ext>
                </a:extLst>
              </p14:cNvPr>
              <p14:cNvContentPartPr/>
              <p14:nvPr/>
            </p14:nvContentPartPr>
            <p14:xfrm>
              <a:off x="1602341" y="2865025"/>
              <a:ext cx="2434680" cy="717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5C9291B-6E3A-BAD0-E6C8-8A6C15D7A20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593341" y="2856025"/>
                <a:ext cx="2452320" cy="73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E1DDDDD-6DC0-3FAF-AF91-EEC714E1A7CD}"/>
                  </a:ext>
                </a:extLst>
              </p14:cNvPr>
              <p14:cNvContentPartPr/>
              <p14:nvPr/>
            </p14:nvContentPartPr>
            <p14:xfrm>
              <a:off x="2051981" y="3468025"/>
              <a:ext cx="3198960" cy="101052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E1DDDDD-6DC0-3FAF-AF91-EEC714E1A7C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042981" y="3459385"/>
                <a:ext cx="3216600" cy="10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E77B49B-78ED-488D-BE5A-59B998362FD3}"/>
                  </a:ext>
                </a:extLst>
              </p14:cNvPr>
              <p14:cNvContentPartPr/>
              <p14:nvPr/>
            </p14:nvContentPartPr>
            <p14:xfrm>
              <a:off x="4034501" y="3091465"/>
              <a:ext cx="152280" cy="2635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E77B49B-78ED-488D-BE5A-59B998362FD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025861" y="3082465"/>
                <a:ext cx="169920" cy="28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E5D1744C-D3DA-F226-0AE3-DFBD0DD12595}"/>
              </a:ext>
            </a:extLst>
          </p:cNvPr>
          <p:cNvGrpSpPr/>
          <p:nvPr/>
        </p:nvGrpSpPr>
        <p:grpSpPr>
          <a:xfrm>
            <a:off x="4334741" y="3062305"/>
            <a:ext cx="191160" cy="304200"/>
            <a:chOff x="4334741" y="3062305"/>
            <a:chExt cx="191160" cy="30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79A4AFB-540C-1E6F-417A-57DEC1E5BBA1}"/>
                    </a:ext>
                  </a:extLst>
                </p14:cNvPr>
                <p14:cNvContentPartPr/>
                <p14:nvPr/>
              </p14:nvContentPartPr>
              <p14:xfrm>
                <a:off x="4334741" y="3062305"/>
                <a:ext cx="191160" cy="304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79A4AFB-540C-1E6F-417A-57DEC1E5BBA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26101" y="3053665"/>
                  <a:ext cx="2088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0B58BA0-4381-D357-BCD7-BFB7DDE7B7AB}"/>
                    </a:ext>
                  </a:extLst>
                </p14:cNvPr>
                <p14:cNvContentPartPr/>
                <p14:nvPr/>
              </p14:nvContentPartPr>
              <p14:xfrm>
                <a:off x="4382981" y="3195145"/>
                <a:ext cx="113040" cy="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0B58BA0-4381-D357-BCD7-BFB7DDE7B7A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74341" y="3186145"/>
                  <a:ext cx="13068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1FFD6F70-45D5-69A6-7FCE-A05D0E594D9D}"/>
                  </a:ext>
                </a:extLst>
              </p14:cNvPr>
              <p14:cNvContentPartPr/>
              <p14:nvPr/>
            </p14:nvContentPartPr>
            <p14:xfrm>
              <a:off x="4204061" y="3582145"/>
              <a:ext cx="360" cy="36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1FFD6F70-45D5-69A6-7FCE-A05D0E594D9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95061" y="35731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DFCCF69-AD3D-2395-AAFE-1E4A73CA3CB1}"/>
                  </a:ext>
                </a:extLst>
              </p14:cNvPr>
              <p14:cNvContentPartPr/>
              <p14:nvPr/>
            </p14:nvContentPartPr>
            <p14:xfrm>
              <a:off x="3270941" y="3487465"/>
              <a:ext cx="156240" cy="3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DFCCF69-AD3D-2395-AAFE-1E4A73CA3CB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61941" y="3478465"/>
                <a:ext cx="173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8CB4FB58-3850-2321-66D0-A4D55ABFFEA4}"/>
                  </a:ext>
                </a:extLst>
              </p14:cNvPr>
              <p14:cNvContentPartPr/>
              <p14:nvPr/>
            </p14:nvContentPartPr>
            <p14:xfrm>
              <a:off x="3591341" y="3478465"/>
              <a:ext cx="122400" cy="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8CB4FB58-3850-2321-66D0-A4D55ABFFEA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582701" y="3469465"/>
                <a:ext cx="14004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D2A1E3D0-557F-DCA2-E220-28058B500E2F}"/>
              </a:ext>
            </a:extLst>
          </p:cNvPr>
          <p:cNvGrpSpPr/>
          <p:nvPr/>
        </p:nvGrpSpPr>
        <p:grpSpPr>
          <a:xfrm>
            <a:off x="3080141" y="3487465"/>
            <a:ext cx="1990800" cy="739440"/>
            <a:chOff x="3080141" y="3487465"/>
            <a:chExt cx="1990800" cy="73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AFC6980-EE94-BBD3-5815-5044A88CF18A}"/>
                    </a:ext>
                  </a:extLst>
                </p14:cNvPr>
                <p14:cNvContentPartPr/>
                <p14:nvPr/>
              </p14:nvContentPartPr>
              <p14:xfrm>
                <a:off x="3082301" y="3487465"/>
                <a:ext cx="360" cy="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AFC6980-EE94-BBD3-5815-5044A88CF18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73301" y="34784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D97BF8F-7A17-A3D1-FC9F-8C9AED2A4238}"/>
                    </a:ext>
                  </a:extLst>
                </p14:cNvPr>
                <p14:cNvContentPartPr/>
                <p14:nvPr/>
              </p14:nvContentPartPr>
              <p14:xfrm>
                <a:off x="3080141" y="3487465"/>
                <a:ext cx="67680" cy="9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D97BF8F-7A17-A3D1-FC9F-8C9AED2A423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071141" y="3478465"/>
                  <a:ext cx="853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BFD8411-8222-03E6-A08A-E9AAE5F7879E}"/>
                    </a:ext>
                  </a:extLst>
                </p14:cNvPr>
                <p14:cNvContentPartPr/>
                <p14:nvPr/>
              </p14:nvContentPartPr>
              <p14:xfrm>
                <a:off x="3638501" y="3536425"/>
                <a:ext cx="717480" cy="338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BFD8411-8222-03E6-A08A-E9AAE5F7879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629861" y="3527785"/>
                  <a:ext cx="7351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6E6A3E9-1530-9A6A-9891-8F1C1931B7A6}"/>
                    </a:ext>
                  </a:extLst>
                </p14:cNvPr>
                <p14:cNvContentPartPr/>
                <p14:nvPr/>
              </p14:nvContentPartPr>
              <p14:xfrm>
                <a:off x="4402421" y="3921265"/>
                <a:ext cx="38880" cy="305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6E6A3E9-1530-9A6A-9891-8F1C1931B7A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393421" y="3912625"/>
                  <a:ext cx="565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2049CF1-BB2C-A9B8-7C69-5F2CE13D530E}"/>
                    </a:ext>
                  </a:extLst>
                </p14:cNvPr>
                <p14:cNvContentPartPr/>
                <p14:nvPr/>
              </p14:nvContentPartPr>
              <p14:xfrm>
                <a:off x="4524821" y="3921265"/>
                <a:ext cx="57600" cy="2718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2049CF1-BB2C-A9B8-7C69-5F2CE13D530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515821" y="3912625"/>
                  <a:ext cx="752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8856DFC-2AC9-78FE-0F4D-E16E7AD5A5C6}"/>
                    </a:ext>
                  </a:extLst>
                </p14:cNvPr>
                <p14:cNvContentPartPr/>
                <p14:nvPr/>
              </p14:nvContentPartPr>
              <p14:xfrm>
                <a:off x="4335821" y="3837385"/>
                <a:ext cx="332280" cy="168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8856DFC-2AC9-78FE-0F4D-E16E7AD5A5C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327181" y="3828385"/>
                  <a:ext cx="349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969DC61-FCF2-8AFB-BE1B-402F45DFEEE5}"/>
                    </a:ext>
                  </a:extLst>
                </p14:cNvPr>
                <p14:cNvContentPartPr/>
                <p14:nvPr/>
              </p14:nvContentPartPr>
              <p14:xfrm>
                <a:off x="4826141" y="3964465"/>
                <a:ext cx="244800" cy="136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969DC61-FCF2-8AFB-BE1B-402F45DFEEE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817141" y="3955465"/>
                  <a:ext cx="26244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668D001F-95AC-6D0F-9919-E0411F67476C}"/>
                  </a:ext>
                </a:extLst>
              </p14:cNvPr>
              <p14:cNvContentPartPr/>
              <p14:nvPr/>
            </p14:nvContentPartPr>
            <p14:xfrm>
              <a:off x="5219621" y="3807505"/>
              <a:ext cx="230400" cy="3042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668D001F-95AC-6D0F-9919-E0411F67476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210981" y="3798505"/>
                <a:ext cx="2480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28E9146-71EA-84B9-9697-0E4AF3235A13}"/>
                  </a:ext>
                </a:extLst>
              </p14:cNvPr>
              <p14:cNvContentPartPr/>
              <p14:nvPr/>
            </p14:nvContentPartPr>
            <p14:xfrm>
              <a:off x="5250581" y="3921265"/>
              <a:ext cx="188280" cy="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28E9146-71EA-84B9-9697-0E4AF3235A1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241581" y="3912625"/>
                <a:ext cx="2059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B547AAE-C536-53CE-BE80-EC1F13354FC1}"/>
                  </a:ext>
                </a:extLst>
              </p14:cNvPr>
              <p14:cNvContentPartPr/>
              <p14:nvPr/>
            </p14:nvContentPartPr>
            <p14:xfrm>
              <a:off x="4195061" y="2510425"/>
              <a:ext cx="110160" cy="3049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B547AAE-C536-53CE-BE80-EC1F13354FC1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186061" y="2501785"/>
                <a:ext cx="1278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F3C156C-F195-2C2A-65F4-7744CAC3B117}"/>
                  </a:ext>
                </a:extLst>
              </p14:cNvPr>
              <p14:cNvContentPartPr/>
              <p14:nvPr/>
            </p14:nvContentPartPr>
            <p14:xfrm>
              <a:off x="4372901" y="2683945"/>
              <a:ext cx="134280" cy="21636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F3C156C-F195-2C2A-65F4-7744CAC3B117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364261" y="2675305"/>
                <a:ext cx="1519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4F9B776-603D-4245-ADED-821EEA8A03DC}"/>
                  </a:ext>
                </a:extLst>
              </p14:cNvPr>
              <p14:cNvContentPartPr/>
              <p14:nvPr/>
            </p14:nvContentPartPr>
            <p14:xfrm>
              <a:off x="1950461" y="4596985"/>
              <a:ext cx="194040" cy="2505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4F9B776-603D-4245-ADED-821EEA8A03D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941461" y="4588345"/>
                <a:ext cx="21168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0B96BF9-B702-761D-3319-D37AC094CEF5}"/>
                  </a:ext>
                </a:extLst>
              </p14:cNvPr>
              <p14:cNvContentPartPr/>
              <p14:nvPr/>
            </p14:nvContentPartPr>
            <p14:xfrm>
              <a:off x="2252501" y="4750705"/>
              <a:ext cx="93960" cy="1634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0B96BF9-B702-761D-3319-D37AC094CEF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43501" y="4742065"/>
                <a:ext cx="1116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3E24601-2CFE-2863-96D6-E905AFECFA33}"/>
                  </a:ext>
                </a:extLst>
              </p14:cNvPr>
              <p14:cNvContentPartPr/>
              <p14:nvPr/>
            </p14:nvContentPartPr>
            <p14:xfrm>
              <a:off x="5231141" y="481825"/>
              <a:ext cx="282960" cy="2782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3E24601-2CFE-2863-96D6-E905AFECFA33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222141" y="472825"/>
                <a:ext cx="300600" cy="29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8FF4CEEA-20B9-400E-0DF7-934C3D88801A}"/>
              </a:ext>
            </a:extLst>
          </p:cNvPr>
          <p:cNvGrpSpPr/>
          <p:nvPr/>
        </p:nvGrpSpPr>
        <p:grpSpPr>
          <a:xfrm>
            <a:off x="4920821" y="619705"/>
            <a:ext cx="894960" cy="578880"/>
            <a:chOff x="4920821" y="619705"/>
            <a:chExt cx="894960" cy="57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C09FB9F-EEC2-4C96-0663-62DEB34E047C}"/>
                    </a:ext>
                  </a:extLst>
                </p14:cNvPr>
                <p14:cNvContentPartPr/>
                <p14:nvPr/>
              </p14:nvContentPartPr>
              <p14:xfrm>
                <a:off x="4920821" y="897985"/>
                <a:ext cx="106920" cy="35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C09FB9F-EEC2-4C96-0663-62DEB34E047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911821" y="888985"/>
                  <a:ext cx="124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3ED91D2-E936-B47A-E0E9-775A02EB1450}"/>
                    </a:ext>
                  </a:extLst>
                </p14:cNvPr>
                <p14:cNvContentPartPr/>
                <p14:nvPr/>
              </p14:nvContentPartPr>
              <p14:xfrm>
                <a:off x="4929821" y="1008145"/>
                <a:ext cx="93600" cy="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3ED91D2-E936-B47A-E0E9-775A02EB145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20821" y="999505"/>
                  <a:ext cx="111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B335925-49F0-2E47-DBD6-DF4583790499}"/>
                    </a:ext>
                  </a:extLst>
                </p14:cNvPr>
                <p14:cNvContentPartPr/>
                <p14:nvPr/>
              </p14:nvContentPartPr>
              <p14:xfrm>
                <a:off x="5655941" y="619705"/>
                <a:ext cx="104040" cy="1749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B335925-49F0-2E47-DBD6-DF458379049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647301" y="610705"/>
                  <a:ext cx="121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1B0CF3C-B153-7F4D-515A-A3C3E461B904}"/>
                    </a:ext>
                  </a:extLst>
                </p14:cNvPr>
                <p14:cNvContentPartPr/>
                <p14:nvPr/>
              </p14:nvContentPartPr>
              <p14:xfrm>
                <a:off x="5278661" y="799705"/>
                <a:ext cx="537120" cy="133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1B0CF3C-B153-7F4D-515A-A3C3E461B90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70021" y="791065"/>
                  <a:ext cx="554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F71E680-EE2C-6E5A-3D4F-26CD02DD7BEE}"/>
                    </a:ext>
                  </a:extLst>
                </p14:cNvPr>
                <p14:cNvContentPartPr/>
                <p14:nvPr/>
              </p14:nvContentPartPr>
              <p14:xfrm>
                <a:off x="5467301" y="941905"/>
                <a:ext cx="212400" cy="2566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F71E680-EE2C-6E5A-3D4F-26CD02DD7BE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458661" y="932905"/>
                  <a:ext cx="230040" cy="27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23D9E5A-99E7-269D-E412-65CB16F9EE75}"/>
                  </a:ext>
                </a:extLst>
              </p14:cNvPr>
              <p14:cNvContentPartPr/>
              <p14:nvPr/>
            </p14:nvContentPartPr>
            <p14:xfrm>
              <a:off x="1811861" y="5353705"/>
              <a:ext cx="1195920" cy="9802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23D9E5A-99E7-269D-E412-65CB16F9EE7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802861" y="5344705"/>
                <a:ext cx="1213560" cy="9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C5F356C4-5EAF-E665-74BD-D73F3A471D43}"/>
                  </a:ext>
                </a:extLst>
              </p14:cNvPr>
              <p14:cNvContentPartPr/>
              <p14:nvPr/>
            </p14:nvContentPartPr>
            <p14:xfrm>
              <a:off x="3447341" y="4759345"/>
              <a:ext cx="1464120" cy="7369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C5F356C4-5EAF-E665-74BD-D73F3A471D4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438701" y="4750345"/>
                <a:ext cx="1481760" cy="7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7C3CE39-4C0E-3C67-668F-A03BC73069D6}"/>
                  </a:ext>
                </a:extLst>
              </p14:cNvPr>
              <p14:cNvContentPartPr/>
              <p14:nvPr/>
            </p14:nvContentPartPr>
            <p14:xfrm>
              <a:off x="2252861" y="4816585"/>
              <a:ext cx="360" cy="2048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7C3CE39-4C0E-3C67-668F-A03BC73069D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243861" y="4807585"/>
                <a:ext cx="180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4092FD4-6886-FA56-577F-BD5AA0100353}"/>
                  </a:ext>
                </a:extLst>
              </p14:cNvPr>
              <p14:cNvContentPartPr/>
              <p14:nvPr/>
            </p14:nvContentPartPr>
            <p14:xfrm>
              <a:off x="3836501" y="5146705"/>
              <a:ext cx="57600" cy="27252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4092FD4-6886-FA56-577F-BD5AA010035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827501" y="5138065"/>
                <a:ext cx="75240" cy="29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94A3A027-C04E-FC8A-0136-1293A22029E7}"/>
              </a:ext>
            </a:extLst>
          </p:cNvPr>
          <p:cNvGrpSpPr/>
          <p:nvPr/>
        </p:nvGrpSpPr>
        <p:grpSpPr>
          <a:xfrm>
            <a:off x="3996341" y="5146705"/>
            <a:ext cx="115200" cy="246600"/>
            <a:chOff x="3996341" y="5146705"/>
            <a:chExt cx="115200" cy="24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4DD3315-99FB-1B35-68C6-6D2C03DCB517}"/>
                    </a:ext>
                  </a:extLst>
                </p14:cNvPr>
                <p14:cNvContentPartPr/>
                <p14:nvPr/>
              </p14:nvContentPartPr>
              <p14:xfrm>
                <a:off x="3996341" y="5146705"/>
                <a:ext cx="115200" cy="2466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4DD3315-99FB-1B35-68C6-6D2C03DCB51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87341" y="5138065"/>
                  <a:ext cx="1328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961261F-3D62-3C73-E049-D5EC25BDE1E9}"/>
                    </a:ext>
                  </a:extLst>
                </p14:cNvPr>
                <p14:cNvContentPartPr/>
                <p14:nvPr/>
              </p14:nvContentPartPr>
              <p14:xfrm>
                <a:off x="4006421" y="5278825"/>
                <a:ext cx="44640" cy="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961261F-3D62-3C73-E049-D5EC25BDE1E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97421" y="5269825"/>
                  <a:ext cx="6228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4A73607F-F5C0-A233-3132-4F257CC7CF37}"/>
                  </a:ext>
                </a:extLst>
              </p14:cNvPr>
              <p14:cNvContentPartPr/>
              <p14:nvPr/>
            </p14:nvContentPartPr>
            <p14:xfrm>
              <a:off x="2648501" y="5618305"/>
              <a:ext cx="1028880" cy="4446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4A73607F-F5C0-A233-3132-4F257CC7CF3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639861" y="5609305"/>
                <a:ext cx="10465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D19264F-0EEB-0746-6855-68D6557A5D63}"/>
                  </a:ext>
                </a:extLst>
              </p14:cNvPr>
              <p14:cNvContentPartPr/>
              <p14:nvPr/>
            </p14:nvContentPartPr>
            <p14:xfrm>
              <a:off x="3110021" y="6220945"/>
              <a:ext cx="23760" cy="1843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D19264F-0EEB-0746-6855-68D6557A5D6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101021" y="6212305"/>
                <a:ext cx="41400" cy="20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3434D0E4-9414-B311-DF6D-640550939441}"/>
              </a:ext>
            </a:extLst>
          </p:cNvPr>
          <p:cNvGrpSpPr/>
          <p:nvPr/>
        </p:nvGrpSpPr>
        <p:grpSpPr>
          <a:xfrm>
            <a:off x="3044861" y="6031225"/>
            <a:ext cx="660960" cy="318600"/>
            <a:chOff x="3044861" y="6031225"/>
            <a:chExt cx="660960" cy="31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3EDA0A9-FA7C-D586-372D-46E2A80FE90F}"/>
                    </a:ext>
                  </a:extLst>
                </p14:cNvPr>
                <p14:cNvContentPartPr/>
                <p14:nvPr/>
              </p14:nvContentPartPr>
              <p14:xfrm>
                <a:off x="3204701" y="6268465"/>
                <a:ext cx="360" cy="81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3EDA0A9-FA7C-D586-372D-46E2A80FE90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195701" y="6259825"/>
                  <a:ext cx="18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16A7265-AF4B-A396-9F16-4AA79D3BC3E1}"/>
                    </a:ext>
                  </a:extLst>
                </p14:cNvPr>
                <p14:cNvContentPartPr/>
                <p14:nvPr/>
              </p14:nvContentPartPr>
              <p14:xfrm>
                <a:off x="3044861" y="6183505"/>
                <a:ext cx="224280" cy="38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16A7265-AF4B-A396-9F16-4AA79D3BC3E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035861" y="6174865"/>
                  <a:ext cx="2419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4ECB64A-A755-0F99-3C6F-6E8083727E32}"/>
                    </a:ext>
                  </a:extLst>
                </p14:cNvPr>
                <p14:cNvContentPartPr/>
                <p14:nvPr/>
              </p14:nvContentPartPr>
              <p14:xfrm>
                <a:off x="3184901" y="6220945"/>
                <a:ext cx="57960" cy="648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4ECB64A-A755-0F99-3C6F-6E8083727E3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175901" y="6212305"/>
                  <a:ext cx="75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F3C989A-E0FC-DB37-A87A-57996748B549}"/>
                    </a:ext>
                  </a:extLst>
                </p14:cNvPr>
                <p14:cNvContentPartPr/>
                <p14:nvPr/>
              </p14:nvContentPartPr>
              <p14:xfrm>
                <a:off x="3402701" y="6184945"/>
                <a:ext cx="118080" cy="648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F3C989A-E0FC-DB37-A87A-57996748B54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394061" y="6175945"/>
                  <a:ext cx="135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D697CA7-F955-7559-49D9-3DCFABD4824F}"/>
                    </a:ext>
                  </a:extLst>
                </p14:cNvPr>
                <p14:cNvContentPartPr/>
                <p14:nvPr/>
              </p14:nvContentPartPr>
              <p14:xfrm>
                <a:off x="3590261" y="6031225"/>
                <a:ext cx="115560" cy="2588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D697CA7-F955-7559-49D9-3DCFABD4824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581261" y="6022585"/>
                  <a:ext cx="1332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63637C5-7D6B-31A4-5804-8DA57B3499F5}"/>
                    </a:ext>
                  </a:extLst>
                </p14:cNvPr>
                <p14:cNvContentPartPr/>
                <p14:nvPr/>
              </p14:nvContentPartPr>
              <p14:xfrm>
                <a:off x="3628781" y="6108265"/>
                <a:ext cx="360" cy="3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63637C5-7D6B-31A4-5804-8DA57B3499F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20141" y="609926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F331E0A-C9A8-316B-B218-61090F25A06F}"/>
                    </a:ext>
                  </a:extLst>
                </p14:cNvPr>
                <p14:cNvContentPartPr/>
                <p14:nvPr/>
              </p14:nvContentPartPr>
              <p14:xfrm>
                <a:off x="3628781" y="6164785"/>
                <a:ext cx="68400" cy="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F331E0A-C9A8-316B-B218-61090F25A06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620141" y="6156145"/>
                  <a:ext cx="860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7F01C1E-5E7E-44F7-52FF-741D03C41B07}"/>
              </a:ext>
            </a:extLst>
          </p:cNvPr>
          <p:cNvGrpSpPr/>
          <p:nvPr/>
        </p:nvGrpSpPr>
        <p:grpSpPr>
          <a:xfrm>
            <a:off x="6768341" y="3044305"/>
            <a:ext cx="518400" cy="533880"/>
            <a:chOff x="6768341" y="3044305"/>
            <a:chExt cx="518400" cy="53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CD08731-1646-C43E-7731-BAE0D4345CCA}"/>
                    </a:ext>
                  </a:extLst>
                </p14:cNvPr>
                <p14:cNvContentPartPr/>
                <p14:nvPr/>
              </p14:nvContentPartPr>
              <p14:xfrm>
                <a:off x="6796781" y="3044305"/>
                <a:ext cx="217440" cy="5338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CD08731-1646-C43E-7731-BAE0D4345CC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787781" y="3035665"/>
                  <a:ext cx="23508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E3A4019-8045-577A-D4CC-B3F384542EB2}"/>
                    </a:ext>
                  </a:extLst>
                </p14:cNvPr>
                <p14:cNvContentPartPr/>
                <p14:nvPr/>
              </p14:nvContentPartPr>
              <p14:xfrm>
                <a:off x="6768341" y="3345985"/>
                <a:ext cx="241200" cy="349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E3A4019-8045-577A-D4CC-B3F384542EB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759341" y="3336985"/>
                  <a:ext cx="258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00D6D42-6BF3-7BCF-8144-AE2EF67645A2}"/>
                    </a:ext>
                  </a:extLst>
                </p14:cNvPr>
                <p14:cNvContentPartPr/>
                <p14:nvPr/>
              </p14:nvContentPartPr>
              <p14:xfrm>
                <a:off x="7172621" y="3091465"/>
                <a:ext cx="114120" cy="4795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00D6D42-6BF3-7BCF-8144-AE2EF67645A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163981" y="3082465"/>
                  <a:ext cx="131760" cy="49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4BC2AC7-8304-E53A-1BB1-7EE2AE2587A6}"/>
                  </a:ext>
                </a:extLst>
              </p14:cNvPr>
              <p14:cNvContentPartPr/>
              <p14:nvPr/>
            </p14:nvContentPartPr>
            <p14:xfrm>
              <a:off x="7287821" y="3223225"/>
              <a:ext cx="209160" cy="20844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4BC2AC7-8304-E53A-1BB1-7EE2AE2587A6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278821" y="3214585"/>
                <a:ext cx="226800" cy="22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7389B985-6AB0-7A88-F31E-ABA7F0B6F49F}"/>
              </a:ext>
            </a:extLst>
          </p:cNvPr>
          <p:cNvGrpSpPr/>
          <p:nvPr/>
        </p:nvGrpSpPr>
        <p:grpSpPr>
          <a:xfrm>
            <a:off x="7296101" y="3129265"/>
            <a:ext cx="331920" cy="568080"/>
            <a:chOff x="7296101" y="3129265"/>
            <a:chExt cx="331920" cy="56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4A69723-E56C-65DA-BC5D-7A3402D5B6A1}"/>
                    </a:ext>
                  </a:extLst>
                </p14:cNvPr>
                <p14:cNvContentPartPr/>
                <p14:nvPr/>
              </p14:nvContentPartPr>
              <p14:xfrm>
                <a:off x="7296101" y="3326905"/>
                <a:ext cx="156240" cy="399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4A69723-E56C-65DA-BC5D-7A3402D5B6A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87461" y="3318265"/>
                  <a:ext cx="173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7A975FB-87E1-416C-13DB-3C86F3F265AE}"/>
                    </a:ext>
                  </a:extLst>
                </p14:cNvPr>
                <p14:cNvContentPartPr/>
                <p14:nvPr/>
              </p14:nvContentPartPr>
              <p14:xfrm>
                <a:off x="7556381" y="3129265"/>
                <a:ext cx="71640" cy="5680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7A975FB-87E1-416C-13DB-3C86F3F265A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547381" y="3120625"/>
                  <a:ext cx="89280" cy="58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5831D824-722E-0A5A-FF66-78D224E85C74}"/>
                  </a:ext>
                </a:extLst>
              </p14:cNvPr>
              <p14:cNvContentPartPr/>
              <p14:nvPr/>
            </p14:nvContentPartPr>
            <p14:xfrm>
              <a:off x="8198621" y="3283705"/>
              <a:ext cx="1093680" cy="2055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5831D824-722E-0A5A-FF66-78D224E85C74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189621" y="3275065"/>
                <a:ext cx="1111320" cy="22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E50B847-12E2-EFA3-2DD7-96AE09C9868C}"/>
              </a:ext>
            </a:extLst>
          </p:cNvPr>
          <p:cNvGrpSpPr/>
          <p:nvPr/>
        </p:nvGrpSpPr>
        <p:grpSpPr>
          <a:xfrm>
            <a:off x="6947261" y="5259385"/>
            <a:ext cx="904320" cy="503640"/>
            <a:chOff x="6947261" y="5259385"/>
            <a:chExt cx="904320" cy="50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8A087B6-8861-3F89-E697-668C3D660C28}"/>
                    </a:ext>
                  </a:extLst>
                </p14:cNvPr>
                <p14:cNvContentPartPr/>
                <p14:nvPr/>
              </p14:nvContentPartPr>
              <p14:xfrm>
                <a:off x="7154621" y="5259385"/>
                <a:ext cx="360" cy="3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8A087B6-8861-3F89-E697-668C3D660C2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45981" y="525074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63D3B74-0D26-7546-4E2F-BD09D46A303C}"/>
                    </a:ext>
                  </a:extLst>
                </p14:cNvPr>
                <p14:cNvContentPartPr/>
                <p14:nvPr/>
              </p14:nvContentPartPr>
              <p14:xfrm>
                <a:off x="7040501" y="5259385"/>
                <a:ext cx="114840" cy="4712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63D3B74-0D26-7546-4E2F-BD09D46A303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31501" y="5250745"/>
                  <a:ext cx="13248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4EF2570-EE56-AA8D-B83C-BC85594D4D17}"/>
                    </a:ext>
                  </a:extLst>
                </p14:cNvPr>
                <p14:cNvContentPartPr/>
                <p14:nvPr/>
              </p14:nvContentPartPr>
              <p14:xfrm>
                <a:off x="6947261" y="5523625"/>
                <a:ext cx="207360" cy="3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4EF2570-EE56-AA8D-B83C-BC85594D4D1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938621" y="5514625"/>
                  <a:ext cx="225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BD524EF-22AD-B593-15BB-6CFE108B70C9}"/>
                    </a:ext>
                  </a:extLst>
                </p14:cNvPr>
                <p14:cNvContentPartPr/>
                <p14:nvPr/>
              </p14:nvContentPartPr>
              <p14:xfrm>
                <a:off x="7200341" y="5325985"/>
                <a:ext cx="82800" cy="4370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BD524EF-22AD-B593-15BB-6CFE108B70C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91701" y="5316985"/>
                  <a:ext cx="10044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A34151B-4CD7-DEB8-8ACE-60D537BEDCED}"/>
                    </a:ext>
                  </a:extLst>
                </p14:cNvPr>
                <p14:cNvContentPartPr/>
                <p14:nvPr/>
              </p14:nvContentPartPr>
              <p14:xfrm>
                <a:off x="7390421" y="5448385"/>
                <a:ext cx="360" cy="2070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A34151B-4CD7-DEB8-8ACE-60D537BEDCE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381421" y="5439385"/>
                  <a:ext cx="180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010BC8C-9BE7-6FE6-2F3E-3ABBAC8FC05B}"/>
                    </a:ext>
                  </a:extLst>
                </p14:cNvPr>
                <p14:cNvContentPartPr/>
                <p14:nvPr/>
              </p14:nvContentPartPr>
              <p14:xfrm>
                <a:off x="7503821" y="5476465"/>
                <a:ext cx="360" cy="1778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010BC8C-9BE7-6FE6-2F3E-3ABBAC8FC05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494821" y="5467825"/>
                  <a:ext cx="18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205BBCC-2CB9-88BE-892B-338545962F8E}"/>
                    </a:ext>
                  </a:extLst>
                </p14:cNvPr>
                <p14:cNvContentPartPr/>
                <p14:nvPr/>
              </p14:nvContentPartPr>
              <p14:xfrm>
                <a:off x="7333541" y="5427865"/>
                <a:ext cx="251280" cy="489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205BBCC-2CB9-88BE-892B-338545962F8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324901" y="5419225"/>
                  <a:ext cx="2689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638A2FC-5501-840B-322D-455A627DAA83}"/>
                    </a:ext>
                  </a:extLst>
                </p14:cNvPr>
                <p14:cNvContentPartPr/>
                <p14:nvPr/>
              </p14:nvContentPartPr>
              <p14:xfrm>
                <a:off x="7701461" y="5514625"/>
                <a:ext cx="150120" cy="3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638A2FC-5501-840B-322D-455A627DAA8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692461" y="5505625"/>
                  <a:ext cx="1677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93DFCFD-ADF5-2094-A9A6-3321B82ECA0E}"/>
              </a:ext>
            </a:extLst>
          </p:cNvPr>
          <p:cNvGrpSpPr/>
          <p:nvPr/>
        </p:nvGrpSpPr>
        <p:grpSpPr>
          <a:xfrm>
            <a:off x="8003141" y="5316265"/>
            <a:ext cx="302760" cy="401040"/>
            <a:chOff x="8003141" y="5316265"/>
            <a:chExt cx="302760" cy="40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D42FB98-8723-FE1F-8B14-C6E75407F491}"/>
                    </a:ext>
                  </a:extLst>
                </p14:cNvPr>
                <p14:cNvContentPartPr/>
                <p14:nvPr/>
              </p14:nvContentPartPr>
              <p14:xfrm>
                <a:off x="8003141" y="5349385"/>
                <a:ext cx="104760" cy="3276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D42FB98-8723-FE1F-8B14-C6E75407F49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94141" y="5340385"/>
                  <a:ext cx="1224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E2D7623-9736-D7C1-5A67-889BE085EE1C}"/>
                    </a:ext>
                  </a:extLst>
                </p14:cNvPr>
                <p14:cNvContentPartPr/>
                <p14:nvPr/>
              </p14:nvContentPartPr>
              <p14:xfrm>
                <a:off x="8012501" y="5533345"/>
                <a:ext cx="103320" cy="3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E2D7623-9736-D7C1-5A67-889BE085EE1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03501" y="5524345"/>
                  <a:ext cx="120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220D48F-F1BA-2F7B-108A-9E15FB05F037}"/>
                    </a:ext>
                  </a:extLst>
                </p14:cNvPr>
                <p14:cNvContentPartPr/>
                <p14:nvPr/>
              </p14:nvContentPartPr>
              <p14:xfrm>
                <a:off x="8172701" y="5316265"/>
                <a:ext cx="133200" cy="4010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220D48F-F1BA-2F7B-108A-9E15FB05F03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164061" y="5307265"/>
                  <a:ext cx="150840" cy="41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80452088-F1D5-E1D1-87E2-18995321DDA3}"/>
                  </a:ext>
                </a:extLst>
              </p14:cNvPr>
              <p14:cNvContentPartPr/>
              <p14:nvPr/>
            </p14:nvContentPartPr>
            <p14:xfrm>
              <a:off x="8671301" y="5457745"/>
              <a:ext cx="75600" cy="12456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80452088-F1D5-E1D1-87E2-18995321DDA3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662301" y="5449105"/>
                <a:ext cx="932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D4BD5067-B7ED-A61B-7763-D6E46EF2239F}"/>
                  </a:ext>
                </a:extLst>
              </p14:cNvPr>
              <p14:cNvContentPartPr/>
              <p14:nvPr/>
            </p14:nvContentPartPr>
            <p14:xfrm>
              <a:off x="8831861" y="5429665"/>
              <a:ext cx="173880" cy="18216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D4BD5067-B7ED-A61B-7763-D6E46EF2239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822861" y="5420665"/>
                <a:ext cx="1915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F67EE778-F526-5C7F-EB50-2EF5FCC3D1DB}"/>
                  </a:ext>
                </a:extLst>
              </p14:cNvPr>
              <p14:cNvContentPartPr/>
              <p14:nvPr/>
            </p14:nvContentPartPr>
            <p14:xfrm>
              <a:off x="9074861" y="5419945"/>
              <a:ext cx="87840" cy="28512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F67EE778-F526-5C7F-EB50-2EF5FCC3D1D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9066221" y="5410945"/>
                <a:ext cx="10548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D22629AC-D8F2-4433-F4AB-F72838D653ED}"/>
                  </a:ext>
                </a:extLst>
              </p14:cNvPr>
              <p14:cNvContentPartPr/>
              <p14:nvPr/>
            </p14:nvContentPartPr>
            <p14:xfrm>
              <a:off x="9330101" y="5426785"/>
              <a:ext cx="169200" cy="25812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D22629AC-D8F2-4433-F4AB-F72838D653ED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321461" y="5417785"/>
                <a:ext cx="186840" cy="27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206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59BCF5D-20BC-A5BF-9383-A41495A69B99}"/>
              </a:ext>
            </a:extLst>
          </p:cNvPr>
          <p:cNvGrpSpPr/>
          <p:nvPr/>
        </p:nvGrpSpPr>
        <p:grpSpPr>
          <a:xfrm>
            <a:off x="710530" y="237689"/>
            <a:ext cx="539280" cy="379080"/>
            <a:chOff x="710530" y="237689"/>
            <a:chExt cx="53928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AD5CDCF-3F3C-37FE-DD02-DE2155B5CDB7}"/>
                    </a:ext>
                  </a:extLst>
                </p14:cNvPr>
                <p14:cNvContentPartPr/>
                <p14:nvPr/>
              </p14:nvContentPartPr>
              <p14:xfrm>
                <a:off x="710530" y="297089"/>
                <a:ext cx="102600" cy="279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AD5CDCF-3F3C-37FE-DD02-DE2155B5CDB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01530" y="288449"/>
                  <a:ext cx="12024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F5A98F4-5A7A-F663-2F9A-80EF93591682}"/>
                    </a:ext>
                  </a:extLst>
                </p14:cNvPr>
                <p14:cNvContentPartPr/>
                <p14:nvPr/>
              </p14:nvContentPartPr>
              <p14:xfrm>
                <a:off x="781810" y="237689"/>
                <a:ext cx="225360" cy="91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F5A98F4-5A7A-F663-2F9A-80EF9359168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2810" y="229049"/>
                  <a:ext cx="243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2C583B6-E412-9CAC-76AE-852B0F6ECB74}"/>
                    </a:ext>
                  </a:extLst>
                </p14:cNvPr>
                <p14:cNvContentPartPr/>
                <p14:nvPr/>
              </p14:nvContentPartPr>
              <p14:xfrm>
                <a:off x="721690" y="359369"/>
                <a:ext cx="251640" cy="43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2C583B6-E412-9CAC-76AE-852B0F6ECB7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3050" y="350729"/>
                  <a:ext cx="269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0275A51-BBC2-F169-4805-B7240D39A6BC}"/>
                    </a:ext>
                  </a:extLst>
                </p14:cNvPr>
                <p14:cNvContentPartPr/>
                <p14:nvPr/>
              </p14:nvContentPartPr>
              <p14:xfrm>
                <a:off x="967570" y="421289"/>
                <a:ext cx="282240" cy="195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0275A51-BBC2-F169-4805-B7240D39A6B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8570" y="412289"/>
                  <a:ext cx="29988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AA25CC-C058-98E7-45C4-B95DD0E1533A}"/>
              </a:ext>
            </a:extLst>
          </p:cNvPr>
          <p:cNvGrpSpPr/>
          <p:nvPr/>
        </p:nvGrpSpPr>
        <p:grpSpPr>
          <a:xfrm>
            <a:off x="1431970" y="177209"/>
            <a:ext cx="1479600" cy="446040"/>
            <a:chOff x="1431970" y="177209"/>
            <a:chExt cx="147960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ED375C4-DF49-BADE-73FC-65845A86E708}"/>
                    </a:ext>
                  </a:extLst>
                </p14:cNvPr>
                <p14:cNvContentPartPr/>
                <p14:nvPr/>
              </p14:nvContentPartPr>
              <p14:xfrm>
                <a:off x="1431970" y="181529"/>
                <a:ext cx="976680" cy="441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ED375C4-DF49-BADE-73FC-65845A86E70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22970" y="172529"/>
                  <a:ext cx="99432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2FE4BF3-3F79-DEE2-91E9-E6A5348451DF}"/>
                    </a:ext>
                  </a:extLst>
                </p14:cNvPr>
                <p14:cNvContentPartPr/>
                <p14:nvPr/>
              </p14:nvContentPartPr>
              <p14:xfrm>
                <a:off x="2376250" y="372689"/>
                <a:ext cx="21240" cy="13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2FE4BF3-3F79-DEE2-91E9-E6A5348451D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67250" y="364049"/>
                  <a:ext cx="38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0FCBDEC-220D-94A7-65A6-2A2396D8EAF7}"/>
                    </a:ext>
                  </a:extLst>
                </p14:cNvPr>
                <p14:cNvContentPartPr/>
                <p14:nvPr/>
              </p14:nvContentPartPr>
              <p14:xfrm>
                <a:off x="2465530" y="177209"/>
                <a:ext cx="446040" cy="370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0FCBDEC-220D-94A7-65A6-2A2396D8EAF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56890" y="168569"/>
                  <a:ext cx="46368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9B8A783-64D1-0E82-47A9-4C54965FDC3C}"/>
                    </a:ext>
                  </a:extLst>
                </p14:cNvPr>
                <p14:cNvContentPartPr/>
                <p14:nvPr/>
              </p14:nvContentPartPr>
              <p14:xfrm>
                <a:off x="2125330" y="319769"/>
                <a:ext cx="265680" cy="56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9B8A783-64D1-0E82-47A9-4C54965FDC3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16330" y="310769"/>
                  <a:ext cx="283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A58F647-668F-4A0B-60BB-F61E8591DBC6}"/>
                    </a:ext>
                  </a:extLst>
                </p14:cNvPr>
                <p14:cNvContentPartPr/>
                <p14:nvPr/>
              </p14:nvContentPartPr>
              <p14:xfrm>
                <a:off x="1592530" y="332729"/>
                <a:ext cx="13680" cy="17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A58F647-668F-4A0B-60BB-F61E8591DBC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83890" y="324089"/>
                  <a:ext cx="3132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795B6A-6917-73D4-FC12-F223CEDF0176}"/>
              </a:ext>
            </a:extLst>
          </p:cNvPr>
          <p:cNvGrpSpPr/>
          <p:nvPr/>
        </p:nvGrpSpPr>
        <p:grpSpPr>
          <a:xfrm>
            <a:off x="3197770" y="75689"/>
            <a:ext cx="8107920" cy="566640"/>
            <a:chOff x="3197770" y="75689"/>
            <a:chExt cx="8107920" cy="56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8CC419A-7485-2D98-47EB-9A5A7DCC55A3}"/>
                    </a:ext>
                  </a:extLst>
                </p14:cNvPr>
                <p14:cNvContentPartPr/>
                <p14:nvPr/>
              </p14:nvContentPartPr>
              <p14:xfrm>
                <a:off x="3197770" y="129689"/>
                <a:ext cx="1636920" cy="512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8CC419A-7485-2D98-47EB-9A5A7DCC55A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89130" y="120689"/>
                  <a:ext cx="165456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9AFF4C7-412F-FEB8-56F9-72A8D57FBD3F}"/>
                    </a:ext>
                  </a:extLst>
                </p14:cNvPr>
                <p14:cNvContentPartPr/>
                <p14:nvPr/>
              </p14:nvContentPartPr>
              <p14:xfrm>
                <a:off x="4245010" y="237689"/>
                <a:ext cx="42840" cy="21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9AFF4C7-412F-FEB8-56F9-72A8D57FBD3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36370" y="229049"/>
                  <a:ext cx="60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AAE26A8-CFA1-E269-9438-1C0E72F367E3}"/>
                    </a:ext>
                  </a:extLst>
                </p14:cNvPr>
                <p14:cNvContentPartPr/>
                <p14:nvPr/>
              </p14:nvContentPartPr>
              <p14:xfrm>
                <a:off x="3803290" y="254969"/>
                <a:ext cx="363240" cy="100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AAE26A8-CFA1-E269-9438-1C0E72F367E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794290" y="246329"/>
                  <a:ext cx="3808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3765CA0-4783-A01D-EF55-D35C0AE4395E}"/>
                    </a:ext>
                  </a:extLst>
                </p14:cNvPr>
                <p14:cNvContentPartPr/>
                <p14:nvPr/>
              </p14:nvContentPartPr>
              <p14:xfrm>
                <a:off x="5012170" y="321929"/>
                <a:ext cx="516960" cy="151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3765CA0-4783-A01D-EF55-D35C0AE4395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03170" y="313289"/>
                  <a:ext cx="5346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92765CF-74B7-CCFE-C9D3-AA9BA9D59A99}"/>
                    </a:ext>
                  </a:extLst>
                </p14:cNvPr>
                <p14:cNvContentPartPr/>
                <p14:nvPr/>
              </p14:nvContentPartPr>
              <p14:xfrm>
                <a:off x="5689330" y="141569"/>
                <a:ext cx="867240" cy="320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92765CF-74B7-CCFE-C9D3-AA9BA9D59A9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680690" y="132569"/>
                  <a:ext cx="8848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1A45121-3B21-1CE5-F92D-6050CA9110F4}"/>
                    </a:ext>
                  </a:extLst>
                </p14:cNvPr>
                <p14:cNvContentPartPr/>
                <p14:nvPr/>
              </p14:nvContentPartPr>
              <p14:xfrm>
                <a:off x="6786610" y="128969"/>
                <a:ext cx="399960" cy="293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1A45121-3B21-1CE5-F92D-6050CA9110F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77610" y="120329"/>
                  <a:ext cx="4176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31BB679-C88E-B459-2240-D6904ED65F43}"/>
                    </a:ext>
                  </a:extLst>
                </p14:cNvPr>
                <p14:cNvContentPartPr/>
                <p14:nvPr/>
              </p14:nvContentPartPr>
              <p14:xfrm>
                <a:off x="6789490" y="157049"/>
                <a:ext cx="361440" cy="75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31BB679-C88E-B459-2240-D6904ED65F4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780490" y="148049"/>
                  <a:ext cx="379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C0CBBC8-74D2-4D6E-D93C-824987596CA1}"/>
                    </a:ext>
                  </a:extLst>
                </p14:cNvPr>
                <p14:cNvContentPartPr/>
                <p14:nvPr/>
              </p14:nvContentPartPr>
              <p14:xfrm>
                <a:off x="7450450" y="113489"/>
                <a:ext cx="701640" cy="291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C0CBBC8-74D2-4D6E-D93C-824987596CA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441810" y="104489"/>
                  <a:ext cx="7192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6C5AE59-EEA9-29A7-D175-87EB078C7D4F}"/>
                    </a:ext>
                  </a:extLst>
                </p14:cNvPr>
                <p14:cNvContentPartPr/>
                <p14:nvPr/>
              </p14:nvContentPartPr>
              <p14:xfrm>
                <a:off x="8335690" y="75689"/>
                <a:ext cx="627840" cy="350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6C5AE59-EEA9-29A7-D175-87EB078C7D4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326690" y="67049"/>
                  <a:ext cx="6454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DCE0626-6F63-8108-4FF9-E62D2210CD0C}"/>
                    </a:ext>
                  </a:extLst>
                </p14:cNvPr>
                <p14:cNvContentPartPr/>
                <p14:nvPr/>
              </p14:nvContentPartPr>
              <p14:xfrm>
                <a:off x="8430730" y="230489"/>
                <a:ext cx="379080" cy="47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DCE0626-6F63-8108-4FF9-E62D2210CD0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421730" y="221849"/>
                  <a:ext cx="396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10E8B9A-BF1E-F998-7525-A5E491097CBA}"/>
                    </a:ext>
                  </a:extLst>
                </p14:cNvPr>
                <p14:cNvContentPartPr/>
                <p14:nvPr/>
              </p14:nvContentPartPr>
              <p14:xfrm>
                <a:off x="9226690" y="149849"/>
                <a:ext cx="2079000" cy="465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10E8B9A-BF1E-F998-7525-A5E491097CB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217690" y="140849"/>
                  <a:ext cx="209664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0CBF8E2-0C24-1E3A-EFCC-AFEAC43E273F}"/>
                    </a:ext>
                  </a:extLst>
                </p14:cNvPr>
                <p14:cNvContentPartPr/>
                <p14:nvPr/>
              </p14:nvContentPartPr>
              <p14:xfrm>
                <a:off x="10467250" y="297089"/>
                <a:ext cx="297720" cy="16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0CBF8E2-0C24-1E3A-EFCC-AFEAC43E273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458250" y="288089"/>
                  <a:ext cx="315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877B1C3-2613-D16B-4031-469015081920}"/>
                    </a:ext>
                  </a:extLst>
                </p14:cNvPr>
                <p14:cNvContentPartPr/>
                <p14:nvPr/>
              </p14:nvContentPartPr>
              <p14:xfrm>
                <a:off x="10337290" y="266489"/>
                <a:ext cx="71640" cy="14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877B1C3-2613-D16B-4031-46901508192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328650" y="257489"/>
                  <a:ext cx="8928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ABD1B3C-47F7-95F1-0D29-3C7BF2B84F3D}"/>
                  </a:ext>
                </a:extLst>
              </p14:cNvPr>
              <p14:cNvContentPartPr/>
              <p14:nvPr/>
            </p14:nvContentPartPr>
            <p14:xfrm>
              <a:off x="564370" y="853289"/>
              <a:ext cx="1009440" cy="470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ABD1B3C-47F7-95F1-0D29-3C7BF2B84F3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55370" y="844289"/>
                <a:ext cx="1027080" cy="48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EA460DBA-EB3B-DEAB-C861-948762E2D745}"/>
              </a:ext>
            </a:extLst>
          </p:cNvPr>
          <p:cNvGrpSpPr/>
          <p:nvPr/>
        </p:nvGrpSpPr>
        <p:grpSpPr>
          <a:xfrm>
            <a:off x="1789090" y="794609"/>
            <a:ext cx="1976400" cy="576720"/>
            <a:chOff x="1789090" y="794609"/>
            <a:chExt cx="1976400" cy="57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B2C8EF6-61A7-D720-3E5C-58F3C4037272}"/>
                    </a:ext>
                  </a:extLst>
                </p14:cNvPr>
                <p14:cNvContentPartPr/>
                <p14:nvPr/>
              </p14:nvContentPartPr>
              <p14:xfrm>
                <a:off x="1789090" y="899729"/>
                <a:ext cx="1757880" cy="471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B2C8EF6-61A7-D720-3E5C-58F3C403727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80450" y="890729"/>
                  <a:ext cx="177552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3ABA9F9-0089-E624-29D6-ACCC6394577C}"/>
                    </a:ext>
                  </a:extLst>
                </p14:cNvPr>
                <p14:cNvContentPartPr/>
                <p14:nvPr/>
              </p14:nvContentPartPr>
              <p14:xfrm>
                <a:off x="3082930" y="794609"/>
                <a:ext cx="27720" cy="66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3ABA9F9-0089-E624-29D6-ACCC6394577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74290" y="785609"/>
                  <a:ext cx="453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3EA68FB-D786-CD9E-7F47-66A5FBF35F34}"/>
                    </a:ext>
                  </a:extLst>
                </p14:cNvPr>
                <p14:cNvContentPartPr/>
                <p14:nvPr/>
              </p14:nvContentPartPr>
              <p14:xfrm>
                <a:off x="3690250" y="1088009"/>
                <a:ext cx="75240" cy="43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3EA68FB-D786-CD9E-7F47-66A5FBF35F3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81250" y="1079369"/>
                  <a:ext cx="9288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6A3EA1F-6D01-B371-4AB4-F519A1EBB549}"/>
              </a:ext>
            </a:extLst>
          </p:cNvPr>
          <p:cNvGrpSpPr/>
          <p:nvPr/>
        </p:nvGrpSpPr>
        <p:grpSpPr>
          <a:xfrm>
            <a:off x="3883210" y="1347569"/>
            <a:ext cx="5376960" cy="666360"/>
            <a:chOff x="3883210" y="1347569"/>
            <a:chExt cx="5376960" cy="66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1E58F32-54CC-37C6-0780-11A6D5881EB1}"/>
                    </a:ext>
                  </a:extLst>
                </p14:cNvPr>
                <p14:cNvContentPartPr/>
                <p14:nvPr/>
              </p14:nvContentPartPr>
              <p14:xfrm>
                <a:off x="3883210" y="1510649"/>
                <a:ext cx="270000" cy="236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1E58F32-54CC-37C6-0780-11A6D5881EB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874570" y="1501649"/>
                  <a:ext cx="2876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07DC853-E2C0-F327-AB03-922D67F07D45}"/>
                    </a:ext>
                  </a:extLst>
                </p14:cNvPr>
                <p14:cNvContentPartPr/>
                <p14:nvPr/>
              </p14:nvContentPartPr>
              <p14:xfrm>
                <a:off x="4192450" y="1347569"/>
                <a:ext cx="192600" cy="497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07DC853-E2C0-F327-AB03-922D67F07D4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183450" y="1338569"/>
                  <a:ext cx="21024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D2F6FE7-58AF-AC28-6B6B-0AEA0E6EE501}"/>
                    </a:ext>
                  </a:extLst>
                </p14:cNvPr>
                <p14:cNvContentPartPr/>
                <p14:nvPr/>
              </p14:nvContentPartPr>
              <p14:xfrm>
                <a:off x="4399090" y="1505249"/>
                <a:ext cx="234720" cy="289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D2F6FE7-58AF-AC28-6B6B-0AEA0E6EE50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90090" y="1496249"/>
                  <a:ext cx="2523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B758668-313D-5A06-36BA-446B2E9BB5BA}"/>
                    </a:ext>
                  </a:extLst>
                </p14:cNvPr>
                <p14:cNvContentPartPr/>
                <p14:nvPr/>
              </p14:nvContentPartPr>
              <p14:xfrm>
                <a:off x="4402330" y="1614329"/>
                <a:ext cx="218520" cy="11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B758668-313D-5A06-36BA-446B2E9BB5B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93690" y="1605689"/>
                  <a:ext cx="2361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703DC38-F0FC-00B9-9171-5BB42A00C451}"/>
                    </a:ext>
                  </a:extLst>
                </p14:cNvPr>
                <p14:cNvContentPartPr/>
                <p14:nvPr/>
              </p14:nvContentPartPr>
              <p14:xfrm>
                <a:off x="4710850" y="1401929"/>
                <a:ext cx="135360" cy="429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703DC38-F0FC-00B9-9171-5BB42A00C45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702210" y="1393289"/>
                  <a:ext cx="15300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30C0A7C-56C3-AFCE-ED19-F11FC1A34735}"/>
                    </a:ext>
                  </a:extLst>
                </p14:cNvPr>
                <p14:cNvContentPartPr/>
                <p14:nvPr/>
              </p14:nvContentPartPr>
              <p14:xfrm>
                <a:off x="5103610" y="1586249"/>
                <a:ext cx="283320" cy="13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30C0A7C-56C3-AFCE-ED19-F11FC1A3473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94610" y="1577249"/>
                  <a:ext cx="300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FF54EFE-34C6-C920-74F9-AD9737D948FA}"/>
                    </a:ext>
                  </a:extLst>
                </p14:cNvPr>
                <p14:cNvContentPartPr/>
                <p14:nvPr/>
              </p14:nvContentPartPr>
              <p14:xfrm>
                <a:off x="5083810" y="1753649"/>
                <a:ext cx="312480" cy="6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FF54EFE-34C6-C920-74F9-AD9737D948F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074810" y="1744649"/>
                  <a:ext cx="330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4A772CC-FDC1-1A76-2DE2-E7E4D6068EC6}"/>
                    </a:ext>
                  </a:extLst>
                </p14:cNvPr>
                <p14:cNvContentPartPr/>
                <p14:nvPr/>
              </p14:nvContentPartPr>
              <p14:xfrm>
                <a:off x="5618050" y="1365569"/>
                <a:ext cx="27720" cy="648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4A772CC-FDC1-1A76-2DE2-E7E4D6068EC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09410" y="1356929"/>
                  <a:ext cx="45360" cy="66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1A39236-A3BE-6234-FBCC-0A75C261F547}"/>
                    </a:ext>
                  </a:extLst>
                </p14:cNvPr>
                <p14:cNvContentPartPr/>
                <p14:nvPr/>
              </p14:nvContentPartPr>
              <p14:xfrm>
                <a:off x="5878690" y="1502369"/>
                <a:ext cx="216360" cy="367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1A39236-A3BE-6234-FBCC-0A75C261F54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70050" y="1493369"/>
                  <a:ext cx="2340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F0FB818-BB43-47DA-F98C-C9A7B750FF9B}"/>
                    </a:ext>
                  </a:extLst>
                </p14:cNvPr>
                <p14:cNvContentPartPr/>
                <p14:nvPr/>
              </p14:nvContentPartPr>
              <p14:xfrm>
                <a:off x="5803810" y="1735289"/>
                <a:ext cx="286920" cy="24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F0FB818-BB43-47DA-F98C-C9A7B750FF9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95170" y="1726649"/>
                  <a:ext cx="304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C923A06-15E6-6254-5200-CC5F8D00D65F}"/>
                    </a:ext>
                  </a:extLst>
                </p14:cNvPr>
                <p14:cNvContentPartPr/>
                <p14:nvPr/>
              </p14:nvContentPartPr>
              <p14:xfrm>
                <a:off x="6156250" y="1482209"/>
                <a:ext cx="187200" cy="462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C923A06-15E6-6254-5200-CC5F8D00D65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47250" y="1473569"/>
                  <a:ext cx="20484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0C60A17-7AB1-111B-CE90-D95844915182}"/>
                    </a:ext>
                  </a:extLst>
                </p14:cNvPr>
                <p14:cNvContentPartPr/>
                <p14:nvPr/>
              </p14:nvContentPartPr>
              <p14:xfrm>
                <a:off x="6352090" y="1553489"/>
                <a:ext cx="223200" cy="287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0C60A17-7AB1-111B-CE90-D9584491518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43090" y="1544849"/>
                  <a:ext cx="2408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6C902A7-2F59-6066-6BDD-2626CD643CF0}"/>
                    </a:ext>
                  </a:extLst>
                </p14:cNvPr>
                <p14:cNvContentPartPr/>
                <p14:nvPr/>
              </p14:nvContentPartPr>
              <p14:xfrm>
                <a:off x="6348850" y="1679129"/>
                <a:ext cx="193320" cy="19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6C902A7-2F59-6066-6BDD-2626CD643CF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340210" y="1670129"/>
                  <a:ext cx="210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9BD85CC-836B-566A-62ED-ACA62806B539}"/>
                    </a:ext>
                  </a:extLst>
                </p14:cNvPr>
                <p14:cNvContentPartPr/>
                <p14:nvPr/>
              </p14:nvContentPartPr>
              <p14:xfrm>
                <a:off x="6600490" y="1468529"/>
                <a:ext cx="127440" cy="487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9BD85CC-836B-566A-62ED-ACA62806B53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591490" y="1459529"/>
                  <a:ext cx="14508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0E984A1-67F1-B4B0-74EF-EA963376F051}"/>
                    </a:ext>
                  </a:extLst>
                </p14:cNvPr>
                <p14:cNvContentPartPr/>
                <p14:nvPr/>
              </p14:nvContentPartPr>
              <p14:xfrm>
                <a:off x="7071730" y="1549529"/>
                <a:ext cx="32040" cy="221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0E984A1-67F1-B4B0-74EF-EA963376F05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063090" y="1540889"/>
                  <a:ext cx="496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3C92EF1-7A77-0E42-38B7-CAB4B806F704}"/>
                    </a:ext>
                  </a:extLst>
                </p14:cNvPr>
                <p14:cNvContentPartPr/>
                <p14:nvPr/>
              </p14:nvContentPartPr>
              <p14:xfrm>
                <a:off x="6916930" y="1640249"/>
                <a:ext cx="363240" cy="49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3C92EF1-7A77-0E42-38B7-CAB4B806F70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908290" y="1631249"/>
                  <a:ext cx="380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6943542-0451-E9B9-8F7F-4D2B4723B928}"/>
                    </a:ext>
                  </a:extLst>
                </p14:cNvPr>
                <p14:cNvContentPartPr/>
                <p14:nvPr/>
              </p14:nvContentPartPr>
              <p14:xfrm>
                <a:off x="6871930" y="1819169"/>
                <a:ext cx="364680" cy="50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6943542-0451-E9B9-8F7F-4D2B4723B92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63290" y="1810169"/>
                  <a:ext cx="382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EF0B3EA-7604-3DD0-4C78-A27E39496035}"/>
                    </a:ext>
                  </a:extLst>
                </p14:cNvPr>
                <p14:cNvContentPartPr/>
                <p14:nvPr/>
              </p14:nvContentPartPr>
              <p14:xfrm>
                <a:off x="7549450" y="1567529"/>
                <a:ext cx="166320" cy="380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EF0B3EA-7604-3DD0-4C78-A27E3949603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540810" y="1558529"/>
                  <a:ext cx="1839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E927B06-1DE7-93AE-3029-2EA6958C9F60}"/>
                    </a:ext>
                  </a:extLst>
                </p14:cNvPr>
                <p14:cNvContentPartPr/>
                <p14:nvPr/>
              </p14:nvContentPartPr>
              <p14:xfrm>
                <a:off x="7455130" y="1776689"/>
                <a:ext cx="274680" cy="6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E927B06-1DE7-93AE-3029-2EA6958C9F6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446490" y="1768049"/>
                  <a:ext cx="292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95F6083-30CA-DAA1-E23D-2DDB0A9C2B91}"/>
                    </a:ext>
                  </a:extLst>
                </p14:cNvPr>
                <p14:cNvContentPartPr/>
                <p14:nvPr/>
              </p14:nvContentPartPr>
              <p14:xfrm>
                <a:off x="7847530" y="1530809"/>
                <a:ext cx="168120" cy="428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95F6083-30CA-DAA1-E23D-2DDB0A9C2B9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838530" y="1521809"/>
                  <a:ext cx="1857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3282EA4-FD97-A3D7-DF84-DB4633EEE52A}"/>
                    </a:ext>
                  </a:extLst>
                </p14:cNvPr>
                <p14:cNvContentPartPr/>
                <p14:nvPr/>
              </p14:nvContentPartPr>
              <p14:xfrm>
                <a:off x="8084410" y="1684169"/>
                <a:ext cx="8640" cy="180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3282EA4-FD97-A3D7-DF84-DB4633EEE52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075410" y="1675529"/>
                  <a:ext cx="26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7CEEF73-242F-2CEA-F9B5-1A2157C33B75}"/>
                    </a:ext>
                  </a:extLst>
                </p14:cNvPr>
                <p14:cNvContentPartPr/>
                <p14:nvPr/>
              </p14:nvContentPartPr>
              <p14:xfrm>
                <a:off x="8188450" y="1651769"/>
                <a:ext cx="32400" cy="183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7CEEF73-242F-2CEA-F9B5-1A2157C33B7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179810" y="1642769"/>
                  <a:ext cx="50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FA82E41-4F92-5297-43C4-1C6A8B3CF5B9}"/>
                    </a:ext>
                  </a:extLst>
                </p14:cNvPr>
                <p14:cNvContentPartPr/>
                <p14:nvPr/>
              </p14:nvContentPartPr>
              <p14:xfrm>
                <a:off x="7998010" y="1617569"/>
                <a:ext cx="329760" cy="126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FA82E41-4F92-5297-43C4-1C6A8B3CF5B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89010" y="1608929"/>
                  <a:ext cx="3474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3CE2411-12AC-4C59-A229-75525F5D2571}"/>
                    </a:ext>
                  </a:extLst>
                </p14:cNvPr>
                <p14:cNvContentPartPr/>
                <p14:nvPr/>
              </p14:nvContentPartPr>
              <p14:xfrm>
                <a:off x="8355490" y="1750769"/>
                <a:ext cx="138240" cy="12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3CE2411-12AC-4C59-A229-75525F5D257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346850" y="1741769"/>
                  <a:ext cx="155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A4D379F-89BB-FF5C-8930-0B4182E99072}"/>
                    </a:ext>
                  </a:extLst>
                </p14:cNvPr>
                <p14:cNvContentPartPr/>
                <p14:nvPr/>
              </p14:nvContentPartPr>
              <p14:xfrm>
                <a:off x="8536210" y="1593089"/>
                <a:ext cx="194400" cy="276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A4D379F-89BB-FF5C-8930-0B4182E9907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27570" y="1584089"/>
                  <a:ext cx="2120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C9225AD-AC92-B3A6-2580-97DBA2C00A57}"/>
                    </a:ext>
                  </a:extLst>
                </p14:cNvPr>
                <p14:cNvContentPartPr/>
                <p14:nvPr/>
              </p14:nvContentPartPr>
              <p14:xfrm>
                <a:off x="8542330" y="1727009"/>
                <a:ext cx="118080" cy="38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C9225AD-AC92-B3A6-2580-97DBA2C00A5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533690" y="1718009"/>
                  <a:ext cx="1357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64C8E90-D2D4-736B-E9C4-1CC31EBA5510}"/>
                    </a:ext>
                  </a:extLst>
                </p14:cNvPr>
                <p14:cNvContentPartPr/>
                <p14:nvPr/>
              </p14:nvContentPartPr>
              <p14:xfrm>
                <a:off x="8696050" y="1531889"/>
                <a:ext cx="114840" cy="455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64C8E90-D2D4-736B-E9C4-1CC31EBA551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87410" y="1522889"/>
                  <a:ext cx="13248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BD1A53A-953D-EBFB-2459-4638175E32E4}"/>
                    </a:ext>
                  </a:extLst>
                </p14:cNvPr>
                <p14:cNvContentPartPr/>
                <p14:nvPr/>
              </p14:nvContentPartPr>
              <p14:xfrm>
                <a:off x="8906290" y="1417769"/>
                <a:ext cx="26640" cy="553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BD1A53A-953D-EBFB-2459-4638175E32E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897290" y="1409129"/>
                  <a:ext cx="4428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4AA0814-4C11-E20F-B7A5-DF7CE49A39D8}"/>
                    </a:ext>
                  </a:extLst>
                </p14:cNvPr>
                <p14:cNvContentPartPr/>
                <p14:nvPr/>
              </p14:nvContentPartPr>
              <p14:xfrm>
                <a:off x="9044170" y="1450889"/>
                <a:ext cx="216000" cy="118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4AA0814-4C11-E20F-B7A5-DF7CE49A39D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035170" y="1441889"/>
                  <a:ext cx="23364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54221F2-903D-032A-74BA-F895BBFEF245}"/>
              </a:ext>
            </a:extLst>
          </p:cNvPr>
          <p:cNvGrpSpPr/>
          <p:nvPr/>
        </p:nvGrpSpPr>
        <p:grpSpPr>
          <a:xfrm>
            <a:off x="9861730" y="1294289"/>
            <a:ext cx="1279440" cy="321480"/>
            <a:chOff x="9861730" y="1294289"/>
            <a:chExt cx="127944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C71E55B-3A6F-8DE6-05DD-F44B6C9C6C1D}"/>
                    </a:ext>
                  </a:extLst>
                </p14:cNvPr>
                <p14:cNvContentPartPr/>
                <p14:nvPr/>
              </p14:nvContentPartPr>
              <p14:xfrm>
                <a:off x="9861730" y="1476089"/>
                <a:ext cx="75240" cy="139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C71E55B-3A6F-8DE6-05DD-F44B6C9C6C1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853090" y="1467449"/>
                  <a:ext cx="928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E5268C9-69ED-92B2-A3C4-3C612499CA63}"/>
                    </a:ext>
                  </a:extLst>
                </p14:cNvPr>
                <p14:cNvContentPartPr/>
                <p14:nvPr/>
              </p14:nvContentPartPr>
              <p14:xfrm>
                <a:off x="9948490" y="1323809"/>
                <a:ext cx="24840" cy="19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E5268C9-69ED-92B2-A3C4-3C612499CA6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939850" y="1315169"/>
                  <a:ext cx="42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29C7B2D-31D2-81AF-C3C5-5AED1C7C65F2}"/>
                    </a:ext>
                  </a:extLst>
                </p14:cNvPr>
                <p14:cNvContentPartPr/>
                <p14:nvPr/>
              </p14:nvContentPartPr>
              <p14:xfrm>
                <a:off x="10015450" y="1294289"/>
                <a:ext cx="1125720" cy="295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29C7B2D-31D2-81AF-C3C5-5AED1C7C65F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006450" y="1285649"/>
                  <a:ext cx="11433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560A194-0218-6BF8-EA85-99244C352A00}"/>
                    </a:ext>
                  </a:extLst>
                </p14:cNvPr>
                <p14:cNvContentPartPr/>
                <p14:nvPr/>
              </p14:nvContentPartPr>
              <p14:xfrm>
                <a:off x="10392370" y="1451969"/>
                <a:ext cx="220320" cy="176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560A194-0218-6BF8-EA85-99244C352A0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383730" y="1442969"/>
                  <a:ext cx="23796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27A3CE5-6D0B-D17D-45BD-74758D3A3F53}"/>
              </a:ext>
            </a:extLst>
          </p:cNvPr>
          <p:cNvGrpSpPr/>
          <p:nvPr/>
        </p:nvGrpSpPr>
        <p:grpSpPr>
          <a:xfrm>
            <a:off x="9650770" y="1739969"/>
            <a:ext cx="1441080" cy="434520"/>
            <a:chOff x="9650770" y="1739969"/>
            <a:chExt cx="1441080" cy="4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8651B2F-A9B8-5439-9FE7-3274EB89D128}"/>
                    </a:ext>
                  </a:extLst>
                </p14:cNvPr>
                <p14:cNvContentPartPr/>
                <p14:nvPr/>
              </p14:nvContentPartPr>
              <p14:xfrm>
                <a:off x="9650770" y="1739969"/>
                <a:ext cx="1441080" cy="434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8651B2F-A9B8-5439-9FE7-3274EB89D12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642130" y="1730969"/>
                  <a:ext cx="145872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0E22463-27B5-9D5E-F6E9-500937A0749E}"/>
                    </a:ext>
                  </a:extLst>
                </p14:cNvPr>
                <p14:cNvContentPartPr/>
                <p14:nvPr/>
              </p14:nvContentPartPr>
              <p14:xfrm>
                <a:off x="10619170" y="1905209"/>
                <a:ext cx="43920" cy="25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0E22463-27B5-9D5E-F6E9-500937A0749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610170" y="1896209"/>
                  <a:ext cx="61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A042794-A04D-5887-5388-C3E0B7755EA2}"/>
                    </a:ext>
                  </a:extLst>
                </p14:cNvPr>
                <p14:cNvContentPartPr/>
                <p14:nvPr/>
              </p14:nvContentPartPr>
              <p14:xfrm>
                <a:off x="10140010" y="1859129"/>
                <a:ext cx="463320" cy="27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A042794-A04D-5887-5388-C3E0B7755EA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131370" y="1850129"/>
                  <a:ext cx="48096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0AC18F6-AF81-B660-AE7C-E183A187A0BA}"/>
              </a:ext>
            </a:extLst>
          </p:cNvPr>
          <p:cNvGrpSpPr/>
          <p:nvPr/>
        </p:nvGrpSpPr>
        <p:grpSpPr>
          <a:xfrm>
            <a:off x="6858610" y="2066849"/>
            <a:ext cx="224280" cy="480600"/>
            <a:chOff x="6858610" y="2066849"/>
            <a:chExt cx="22428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9352B11-0623-6D8E-CBF0-BD319D3A4B47}"/>
                    </a:ext>
                  </a:extLst>
                </p14:cNvPr>
                <p14:cNvContentPartPr/>
                <p14:nvPr/>
              </p14:nvContentPartPr>
              <p14:xfrm>
                <a:off x="6885250" y="2108609"/>
                <a:ext cx="145440" cy="438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9352B11-0623-6D8E-CBF0-BD319D3A4B4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76610" y="2099969"/>
                  <a:ext cx="16308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D17EDEB-E004-AA2F-3514-4BC952A43555}"/>
                    </a:ext>
                  </a:extLst>
                </p14:cNvPr>
                <p14:cNvContentPartPr/>
                <p14:nvPr/>
              </p14:nvContentPartPr>
              <p14:xfrm>
                <a:off x="6858610" y="2066849"/>
                <a:ext cx="224280" cy="204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D17EDEB-E004-AA2F-3514-4BC952A4355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849970" y="2058209"/>
                  <a:ext cx="24192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F24EBAE-039E-163B-E1A1-429D3831C1FA}"/>
              </a:ext>
            </a:extLst>
          </p:cNvPr>
          <p:cNvGrpSpPr/>
          <p:nvPr/>
        </p:nvGrpSpPr>
        <p:grpSpPr>
          <a:xfrm>
            <a:off x="1496770" y="2808449"/>
            <a:ext cx="879840" cy="442440"/>
            <a:chOff x="1496770" y="2808449"/>
            <a:chExt cx="87984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2D1AB47-EEDC-253F-377D-4CC2B58307C7}"/>
                    </a:ext>
                  </a:extLst>
                </p14:cNvPr>
                <p14:cNvContentPartPr/>
                <p14:nvPr/>
              </p14:nvContentPartPr>
              <p14:xfrm>
                <a:off x="1644730" y="2864609"/>
                <a:ext cx="8280" cy="2692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2D1AB47-EEDC-253F-377D-4CC2B58307C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635730" y="2855969"/>
                  <a:ext cx="259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280E104-CA51-23C0-34C9-9054185E5EB3}"/>
                    </a:ext>
                  </a:extLst>
                </p14:cNvPr>
                <p14:cNvContentPartPr/>
                <p14:nvPr/>
              </p14:nvContentPartPr>
              <p14:xfrm>
                <a:off x="1496770" y="3019769"/>
                <a:ext cx="307800" cy="15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280E104-CA51-23C0-34C9-9054185E5EB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488130" y="3011129"/>
                  <a:ext cx="325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29D95CB-4D41-E4AF-CFAC-382BECA37BF9}"/>
                    </a:ext>
                  </a:extLst>
                </p14:cNvPr>
                <p14:cNvContentPartPr/>
                <p14:nvPr/>
              </p14:nvContentPartPr>
              <p14:xfrm>
                <a:off x="2003650" y="2808449"/>
                <a:ext cx="372960" cy="442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29D95CB-4D41-E4AF-CFAC-382BECA37BF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994650" y="2799809"/>
                  <a:ext cx="39060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53DC03C-A2EB-02F4-5B17-835CAD7025E8}"/>
                    </a:ext>
                  </a:extLst>
                </p14:cNvPr>
                <p14:cNvContentPartPr/>
                <p14:nvPr/>
              </p14:nvContentPartPr>
              <p14:xfrm>
                <a:off x="2152330" y="2846969"/>
                <a:ext cx="36360" cy="381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53DC03C-A2EB-02F4-5B17-835CAD7025E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43690" y="2838329"/>
                  <a:ext cx="5400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37B0366-5A2E-5640-CC9D-8C17621BA59B}"/>
              </a:ext>
            </a:extLst>
          </p:cNvPr>
          <p:cNvGrpSpPr/>
          <p:nvPr/>
        </p:nvGrpSpPr>
        <p:grpSpPr>
          <a:xfrm>
            <a:off x="2600890" y="2760209"/>
            <a:ext cx="4621320" cy="653760"/>
            <a:chOff x="2600890" y="2760209"/>
            <a:chExt cx="4621320" cy="65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48EFBB3-6C97-AAC1-0774-95FFB7FC0986}"/>
                    </a:ext>
                  </a:extLst>
                </p14:cNvPr>
                <p14:cNvContentPartPr/>
                <p14:nvPr/>
              </p14:nvContentPartPr>
              <p14:xfrm>
                <a:off x="2600890" y="2762729"/>
                <a:ext cx="1219680" cy="532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48EFBB3-6C97-AAC1-0774-95FFB7FC098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592250" y="2754089"/>
                  <a:ext cx="123732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130936D-B8A7-7FA7-99DD-4688355BF4A0}"/>
                    </a:ext>
                  </a:extLst>
                </p14:cNvPr>
                <p14:cNvContentPartPr/>
                <p14:nvPr/>
              </p14:nvContentPartPr>
              <p14:xfrm>
                <a:off x="3450850" y="2923649"/>
                <a:ext cx="48960" cy="7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130936D-B8A7-7FA7-99DD-4688355BF4A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442210" y="2915009"/>
                  <a:ext cx="66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DA05B6D-DA00-40B2-404D-1A0020E7A983}"/>
                    </a:ext>
                  </a:extLst>
                </p14:cNvPr>
                <p14:cNvContentPartPr/>
                <p14:nvPr/>
              </p14:nvContentPartPr>
              <p14:xfrm>
                <a:off x="3115330" y="2864609"/>
                <a:ext cx="430920" cy="824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DA05B6D-DA00-40B2-404D-1A0020E7A98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06690" y="2855609"/>
                  <a:ext cx="4485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6E5AFFA-C22D-FB2A-9BDC-C8A2DDC91A9B}"/>
                    </a:ext>
                  </a:extLst>
                </p14:cNvPr>
                <p14:cNvContentPartPr/>
                <p14:nvPr/>
              </p14:nvContentPartPr>
              <p14:xfrm>
                <a:off x="3903370" y="2760209"/>
                <a:ext cx="897480" cy="561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6E5AFFA-C22D-FB2A-9BDC-C8A2DDC91A9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894730" y="2751209"/>
                  <a:ext cx="91512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C59F80D-5A35-44AE-DB6E-35DEE7527327}"/>
                    </a:ext>
                  </a:extLst>
                </p14:cNvPr>
                <p14:cNvContentPartPr/>
                <p14:nvPr/>
              </p14:nvContentPartPr>
              <p14:xfrm>
                <a:off x="4588450" y="2902049"/>
                <a:ext cx="202680" cy="10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C59F80D-5A35-44AE-DB6E-35DEE752732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579810" y="2893409"/>
                  <a:ext cx="220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BF1F861-0E6E-1CBE-EE0C-A2FCA68CC7DB}"/>
                    </a:ext>
                  </a:extLst>
                </p14:cNvPr>
                <p14:cNvContentPartPr/>
                <p14:nvPr/>
              </p14:nvContentPartPr>
              <p14:xfrm>
                <a:off x="4934050" y="2807729"/>
                <a:ext cx="374760" cy="606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BF1F861-0E6E-1CBE-EE0C-A2FCA68CC7D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925410" y="2799089"/>
                  <a:ext cx="392400" cy="6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8AD34D2-BFC1-E023-12E7-017E0E5534DE}"/>
                    </a:ext>
                  </a:extLst>
                </p14:cNvPr>
                <p14:cNvContentPartPr/>
                <p14:nvPr/>
              </p14:nvContentPartPr>
              <p14:xfrm>
                <a:off x="5386210" y="2783249"/>
                <a:ext cx="665640" cy="407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8AD34D2-BFC1-E023-12E7-017E0E5534D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377210" y="2774249"/>
                  <a:ext cx="68328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62626D5-3B1B-BD46-5878-D933D5797452}"/>
                    </a:ext>
                  </a:extLst>
                </p14:cNvPr>
                <p14:cNvContentPartPr/>
                <p14:nvPr/>
              </p14:nvContentPartPr>
              <p14:xfrm>
                <a:off x="5454610" y="2943449"/>
                <a:ext cx="441720" cy="81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62626D5-3B1B-BD46-5878-D933D579745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445610" y="2934449"/>
                  <a:ext cx="459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03ED4AE-1276-DE0E-AE92-60205FBB62F9}"/>
                    </a:ext>
                  </a:extLst>
                </p14:cNvPr>
                <p14:cNvContentPartPr/>
                <p14:nvPr/>
              </p14:nvContentPartPr>
              <p14:xfrm>
                <a:off x="6228250" y="2924729"/>
                <a:ext cx="993960" cy="187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03ED4AE-1276-DE0E-AE92-60205FBB62F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19250" y="2916089"/>
                  <a:ext cx="101160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4A9DA12-5423-76AC-EA5A-B30FB64B480B}"/>
              </a:ext>
            </a:extLst>
          </p:cNvPr>
          <p:cNvGrpSpPr/>
          <p:nvPr/>
        </p:nvGrpSpPr>
        <p:grpSpPr>
          <a:xfrm>
            <a:off x="7346410" y="2634569"/>
            <a:ext cx="2290320" cy="602640"/>
            <a:chOff x="7346410" y="2634569"/>
            <a:chExt cx="2290320" cy="6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F48977B-C8DA-566C-E4C4-065E65274C86}"/>
                    </a:ext>
                  </a:extLst>
                </p14:cNvPr>
                <p14:cNvContentPartPr/>
                <p14:nvPr/>
              </p14:nvContentPartPr>
              <p14:xfrm>
                <a:off x="7346410" y="2634569"/>
                <a:ext cx="1707120" cy="602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F48977B-C8DA-566C-E4C4-065E65274C8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337410" y="2625569"/>
                  <a:ext cx="172476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A0CD2AE-93A7-8865-C5F4-D8B211BA2336}"/>
                    </a:ext>
                  </a:extLst>
                </p14:cNvPr>
                <p14:cNvContentPartPr/>
                <p14:nvPr/>
              </p14:nvContentPartPr>
              <p14:xfrm>
                <a:off x="8314090" y="2747969"/>
                <a:ext cx="435600" cy="55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A0CD2AE-93A7-8865-C5F4-D8B211BA233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305090" y="2738969"/>
                  <a:ext cx="4532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426EADA-17E7-FA4D-739B-587A2A3B1141}"/>
                    </a:ext>
                  </a:extLst>
                </p14:cNvPr>
                <p14:cNvContentPartPr/>
                <p14:nvPr/>
              </p14:nvContentPartPr>
              <p14:xfrm>
                <a:off x="9183850" y="2844089"/>
                <a:ext cx="452880" cy="1818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426EADA-17E7-FA4D-739B-587A2A3B114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174850" y="2835449"/>
                  <a:ext cx="470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6EED60A-A756-6931-DF94-34E3C5F8E482}"/>
                    </a:ext>
                  </a:extLst>
                </p14:cNvPr>
                <p14:cNvContentPartPr/>
                <p14:nvPr/>
              </p14:nvContentPartPr>
              <p14:xfrm>
                <a:off x="9375730" y="2798729"/>
                <a:ext cx="18360" cy="17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6EED60A-A756-6931-DF94-34E3C5F8E48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366730" y="2789729"/>
                  <a:ext cx="360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F5FF43F-CD44-3937-D540-6B29223459C3}"/>
              </a:ext>
            </a:extLst>
          </p:cNvPr>
          <p:cNvGrpSpPr/>
          <p:nvPr/>
        </p:nvGrpSpPr>
        <p:grpSpPr>
          <a:xfrm>
            <a:off x="9849850" y="2544929"/>
            <a:ext cx="2080440" cy="546480"/>
            <a:chOff x="9849850" y="2544929"/>
            <a:chExt cx="2080440" cy="54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644B2D7-093B-9D3E-73BA-9493760CE006}"/>
                    </a:ext>
                  </a:extLst>
                </p14:cNvPr>
                <p14:cNvContentPartPr/>
                <p14:nvPr/>
              </p14:nvContentPartPr>
              <p14:xfrm>
                <a:off x="9849850" y="2544929"/>
                <a:ext cx="2080440" cy="546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644B2D7-093B-9D3E-73BA-9493760CE00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841210" y="2535929"/>
                  <a:ext cx="2098080" cy="56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C48532A-6473-D305-F559-139CA78190A9}"/>
                    </a:ext>
                  </a:extLst>
                </p14:cNvPr>
                <p14:cNvContentPartPr/>
                <p14:nvPr/>
              </p14:nvContentPartPr>
              <p14:xfrm>
                <a:off x="11067010" y="2737529"/>
                <a:ext cx="448920" cy="6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C48532A-6473-D305-F559-139CA78190A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058370" y="2728889"/>
                  <a:ext cx="46656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34C14BB0-295D-E686-F221-51B4BF3ED955}"/>
                  </a:ext>
                </a:extLst>
              </p14:cNvPr>
              <p14:cNvContentPartPr/>
              <p14:nvPr/>
            </p14:nvContentPartPr>
            <p14:xfrm>
              <a:off x="1456450" y="3716009"/>
              <a:ext cx="257760" cy="507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34C14BB0-295D-E686-F221-51B4BF3ED955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447810" y="3707009"/>
                <a:ext cx="275400" cy="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48AA371-347A-FC9D-CBCE-477A15AFAC32}"/>
              </a:ext>
            </a:extLst>
          </p:cNvPr>
          <p:cNvGrpSpPr/>
          <p:nvPr/>
        </p:nvGrpSpPr>
        <p:grpSpPr>
          <a:xfrm>
            <a:off x="9832930" y="3221009"/>
            <a:ext cx="2215440" cy="550440"/>
            <a:chOff x="9832930" y="3221009"/>
            <a:chExt cx="2215440" cy="55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A40E58E-7260-4843-0289-A36BFDA8AFB7}"/>
                    </a:ext>
                  </a:extLst>
                </p14:cNvPr>
                <p14:cNvContentPartPr/>
                <p14:nvPr/>
              </p14:nvContentPartPr>
              <p14:xfrm>
                <a:off x="9832930" y="3290849"/>
                <a:ext cx="672840" cy="362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A40E58E-7260-4843-0289-A36BFDA8AFB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823930" y="3282209"/>
                  <a:ext cx="69048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B426D9A-9A97-1310-24B3-0894C157A7E4}"/>
                    </a:ext>
                  </a:extLst>
                </p14:cNvPr>
                <p14:cNvContentPartPr/>
                <p14:nvPr/>
              </p14:nvContentPartPr>
              <p14:xfrm>
                <a:off x="10518730" y="3378329"/>
                <a:ext cx="8280" cy="42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B426D9A-9A97-1310-24B3-0894C157A7E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509730" y="3369329"/>
                  <a:ext cx="25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091A001-6740-6A2E-950C-5E1914ADB9D0}"/>
                    </a:ext>
                  </a:extLst>
                </p14:cNvPr>
                <p14:cNvContentPartPr/>
                <p14:nvPr/>
              </p14:nvContentPartPr>
              <p14:xfrm>
                <a:off x="10482730" y="3221009"/>
                <a:ext cx="1565640" cy="550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091A001-6740-6A2E-950C-5E1914ADB9D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474090" y="3212009"/>
                  <a:ext cx="158328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5D68B59-05A9-0D06-3D43-2FF80E460544}"/>
                    </a:ext>
                  </a:extLst>
                </p14:cNvPr>
                <p14:cNvContentPartPr/>
                <p14:nvPr/>
              </p14:nvContentPartPr>
              <p14:xfrm>
                <a:off x="10036690" y="3393809"/>
                <a:ext cx="595440" cy="75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5D68B59-05A9-0D06-3D43-2FF80E46054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27690" y="3384809"/>
                  <a:ext cx="61308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0CF7BFC-2D71-629C-90C2-8C514B966F60}"/>
              </a:ext>
            </a:extLst>
          </p:cNvPr>
          <p:cNvGrpSpPr/>
          <p:nvPr/>
        </p:nvGrpSpPr>
        <p:grpSpPr>
          <a:xfrm>
            <a:off x="644290" y="4237649"/>
            <a:ext cx="2234160" cy="457200"/>
            <a:chOff x="644290" y="4237649"/>
            <a:chExt cx="2234160" cy="45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A4689BB-6489-4330-2652-94F62E3D6DB6}"/>
                    </a:ext>
                  </a:extLst>
                </p14:cNvPr>
                <p14:cNvContentPartPr/>
                <p14:nvPr/>
              </p14:nvContentPartPr>
              <p14:xfrm>
                <a:off x="708730" y="4304249"/>
                <a:ext cx="126000" cy="390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A4689BB-6489-4330-2652-94F62E3D6DB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99730" y="4295609"/>
                  <a:ext cx="14364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88B9429-B04C-1B4B-3B61-F5A06A309392}"/>
                    </a:ext>
                  </a:extLst>
                </p14:cNvPr>
                <p14:cNvContentPartPr/>
                <p14:nvPr/>
              </p14:nvContentPartPr>
              <p14:xfrm>
                <a:off x="644290" y="4259609"/>
                <a:ext cx="309240" cy="120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88B9429-B04C-1B4B-3B61-F5A06A30939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35650" y="4250609"/>
                  <a:ext cx="3268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1642078-B87D-1B7B-3F9F-7A5538CF5E8A}"/>
                    </a:ext>
                  </a:extLst>
                </p14:cNvPr>
                <p14:cNvContentPartPr/>
                <p14:nvPr/>
              </p14:nvContentPartPr>
              <p14:xfrm>
                <a:off x="922570" y="4237649"/>
                <a:ext cx="665640" cy="411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1642078-B87D-1B7B-3F9F-7A5538CF5E8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13930" y="4228649"/>
                  <a:ext cx="683280" cy="42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7D202BC-31CF-9452-5749-9F27733FCB27}"/>
                    </a:ext>
                  </a:extLst>
                </p14:cNvPr>
                <p14:cNvContentPartPr/>
                <p14:nvPr/>
              </p14:nvContentPartPr>
              <p14:xfrm>
                <a:off x="1913650" y="4463009"/>
                <a:ext cx="964800" cy="204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7D202BC-31CF-9452-5749-9F27733FCB2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904650" y="4454369"/>
                  <a:ext cx="98244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29EAEA6C-38EE-1E52-7ADE-1C854A368137}"/>
              </a:ext>
            </a:extLst>
          </p:cNvPr>
          <p:cNvGrpSpPr/>
          <p:nvPr/>
        </p:nvGrpSpPr>
        <p:grpSpPr>
          <a:xfrm>
            <a:off x="3080050" y="4038209"/>
            <a:ext cx="6951240" cy="834840"/>
            <a:chOff x="3080050" y="4038209"/>
            <a:chExt cx="6951240" cy="83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63DD517-FD9A-C496-8676-C8DAB813EA01}"/>
                    </a:ext>
                  </a:extLst>
                </p14:cNvPr>
                <p14:cNvContentPartPr/>
                <p14:nvPr/>
              </p14:nvContentPartPr>
              <p14:xfrm>
                <a:off x="3080050" y="4207049"/>
                <a:ext cx="1552320" cy="666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63DD517-FD9A-C496-8676-C8DAB813EA0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071410" y="4198049"/>
                  <a:ext cx="1569960" cy="68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305BED8-2410-ECB1-8AE1-73552B6B8E6F}"/>
                    </a:ext>
                  </a:extLst>
                </p14:cNvPr>
                <p14:cNvContentPartPr/>
                <p14:nvPr/>
              </p14:nvContentPartPr>
              <p14:xfrm>
                <a:off x="4379650" y="4419449"/>
                <a:ext cx="10080" cy="5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305BED8-2410-ECB1-8AE1-73552B6B8E6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371010" y="4410809"/>
                  <a:ext cx="27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6CA1490-4984-1582-0C47-DC243472359A}"/>
                    </a:ext>
                  </a:extLst>
                </p14:cNvPr>
                <p14:cNvContentPartPr/>
                <p14:nvPr/>
              </p14:nvContentPartPr>
              <p14:xfrm>
                <a:off x="3999490" y="4312889"/>
                <a:ext cx="401760" cy="26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6CA1490-4984-1582-0C47-DC243472359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990490" y="4304249"/>
                  <a:ext cx="419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C798EB4-4ACE-8AD3-28DB-4B2A888E1B06}"/>
                    </a:ext>
                  </a:extLst>
                </p14:cNvPr>
                <p14:cNvContentPartPr/>
                <p14:nvPr/>
              </p14:nvContentPartPr>
              <p14:xfrm>
                <a:off x="4898050" y="4208129"/>
                <a:ext cx="614880" cy="367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C798EB4-4ACE-8AD3-28DB-4B2A888E1B0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889410" y="4199129"/>
                  <a:ext cx="6325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4E1DDAF-4FB8-67CC-2998-B6D83691035D}"/>
                    </a:ext>
                  </a:extLst>
                </p14:cNvPr>
                <p14:cNvContentPartPr/>
                <p14:nvPr/>
              </p14:nvContentPartPr>
              <p14:xfrm>
                <a:off x="5605810" y="4184369"/>
                <a:ext cx="554760" cy="349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4E1DDAF-4FB8-67CC-2998-B6D83691035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596810" y="4175369"/>
                  <a:ext cx="57240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E446853-3DDA-3DFE-26AA-BB5654D09182}"/>
                    </a:ext>
                  </a:extLst>
                </p14:cNvPr>
                <p14:cNvContentPartPr/>
                <p14:nvPr/>
              </p14:nvContentPartPr>
              <p14:xfrm>
                <a:off x="5647210" y="4222889"/>
                <a:ext cx="349560" cy="147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E446853-3DDA-3DFE-26AA-BB5654D0918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638210" y="4213889"/>
                  <a:ext cx="3672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26E458B-B146-7F6E-7855-25F2236DA07C}"/>
                    </a:ext>
                  </a:extLst>
                </p14:cNvPr>
                <p14:cNvContentPartPr/>
                <p14:nvPr/>
              </p14:nvContentPartPr>
              <p14:xfrm>
                <a:off x="6339850" y="4179329"/>
                <a:ext cx="490680" cy="326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26E458B-B146-7F6E-7855-25F2236DA07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331210" y="4170329"/>
                  <a:ext cx="5083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C27E486-72E6-77D6-87DB-55903F83D213}"/>
                    </a:ext>
                  </a:extLst>
                </p14:cNvPr>
                <p14:cNvContentPartPr/>
                <p14:nvPr/>
              </p14:nvContentPartPr>
              <p14:xfrm>
                <a:off x="7083250" y="4094729"/>
                <a:ext cx="833400" cy="3628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C27E486-72E6-77D6-87DB-55903F83D213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074610" y="4086089"/>
                  <a:ext cx="85104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002B7CC-1389-7BD4-2325-4543A5136430}"/>
                    </a:ext>
                  </a:extLst>
                </p14:cNvPr>
                <p14:cNvContentPartPr/>
                <p14:nvPr/>
              </p14:nvContentPartPr>
              <p14:xfrm>
                <a:off x="7857610" y="4216769"/>
                <a:ext cx="21240" cy="4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002B7CC-1389-7BD4-2325-4543A513643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848970" y="4207769"/>
                  <a:ext cx="388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9CC31D5-8770-BCE3-7CE0-3D4AF066C5B6}"/>
                    </a:ext>
                  </a:extLst>
                </p14:cNvPr>
                <p14:cNvContentPartPr/>
                <p14:nvPr/>
              </p14:nvContentPartPr>
              <p14:xfrm>
                <a:off x="7509490" y="4177889"/>
                <a:ext cx="335880" cy="39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9CC31D5-8770-BCE3-7CE0-3D4AF066C5B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500850" y="4168889"/>
                  <a:ext cx="353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A6FCD1F-174B-E8AF-1A66-FBC454FC97B9}"/>
                    </a:ext>
                  </a:extLst>
                </p14:cNvPr>
                <p14:cNvContentPartPr/>
                <p14:nvPr/>
              </p14:nvContentPartPr>
              <p14:xfrm>
                <a:off x="7878490" y="4038209"/>
                <a:ext cx="2152800" cy="585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A6FCD1F-174B-E8AF-1A66-FBC454FC97B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869850" y="4029569"/>
                  <a:ext cx="217044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95F5474-4BA1-01F8-234D-642478580DB2}"/>
                    </a:ext>
                  </a:extLst>
                </p14:cNvPr>
                <p14:cNvContentPartPr/>
                <p14:nvPr/>
              </p14:nvContentPartPr>
              <p14:xfrm>
                <a:off x="9335410" y="4189409"/>
                <a:ext cx="372240" cy="122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95F5474-4BA1-01F8-234D-642478580DB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326770" y="4180409"/>
                  <a:ext cx="3898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AA6EE681-F399-D1ED-25AF-9D516C1CE952}"/>
              </a:ext>
            </a:extLst>
          </p:cNvPr>
          <p:cNvGrpSpPr/>
          <p:nvPr/>
        </p:nvGrpSpPr>
        <p:grpSpPr>
          <a:xfrm>
            <a:off x="2203810" y="5036849"/>
            <a:ext cx="3800160" cy="695160"/>
            <a:chOff x="2203810" y="5036849"/>
            <a:chExt cx="3800160" cy="69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2824052-D1AE-CB18-5D2D-C97B574985C1}"/>
                    </a:ext>
                  </a:extLst>
                </p14:cNvPr>
                <p14:cNvContentPartPr/>
                <p14:nvPr/>
              </p14:nvContentPartPr>
              <p14:xfrm>
                <a:off x="2203810" y="5179049"/>
                <a:ext cx="772200" cy="212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2824052-D1AE-CB18-5D2D-C97B574985C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194810" y="5170409"/>
                  <a:ext cx="7898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3B8960D-CD44-8A9B-AE69-9ED352D9DC92}"/>
                    </a:ext>
                  </a:extLst>
                </p14:cNvPr>
                <p14:cNvContentPartPr/>
                <p14:nvPr/>
              </p14:nvContentPartPr>
              <p14:xfrm>
                <a:off x="2674690" y="5036849"/>
                <a:ext cx="32040" cy="645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3B8960D-CD44-8A9B-AE69-9ED352D9DC9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666050" y="5027849"/>
                  <a:ext cx="4968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C85A368-CC7D-3A8F-02E8-B25E575BC92E}"/>
                    </a:ext>
                  </a:extLst>
                </p14:cNvPr>
                <p14:cNvContentPartPr/>
                <p14:nvPr/>
              </p14:nvContentPartPr>
              <p14:xfrm>
                <a:off x="3123250" y="5365169"/>
                <a:ext cx="370800" cy="64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C85A368-CC7D-3A8F-02E8-B25E575BC92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114610" y="5356169"/>
                  <a:ext cx="388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1180FD4-27F6-A146-661E-E7A87EB95AF6}"/>
                    </a:ext>
                  </a:extLst>
                </p14:cNvPr>
                <p14:cNvContentPartPr/>
                <p14:nvPr/>
              </p14:nvContentPartPr>
              <p14:xfrm>
                <a:off x="3117130" y="5472809"/>
                <a:ext cx="380880" cy="30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1180FD4-27F6-A146-661E-E7A87EB95AF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108490" y="5463809"/>
                  <a:ext cx="398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74C744E-9558-FD07-5292-3F3FDA0DE9D9}"/>
                    </a:ext>
                  </a:extLst>
                </p14:cNvPr>
                <p14:cNvContentPartPr/>
                <p14:nvPr/>
              </p14:nvContentPartPr>
              <p14:xfrm>
                <a:off x="3756490" y="5202449"/>
                <a:ext cx="437040" cy="3661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74C744E-9558-FD07-5292-3F3FDA0DE9D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747490" y="5193449"/>
                  <a:ext cx="45468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8A26586-61BA-3268-E80A-E24C21ABFE93}"/>
                    </a:ext>
                  </a:extLst>
                </p14:cNvPr>
                <p14:cNvContentPartPr/>
                <p14:nvPr/>
              </p14:nvContentPartPr>
              <p14:xfrm>
                <a:off x="3887890" y="5100209"/>
                <a:ext cx="91080" cy="631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8A26586-61BA-3268-E80A-E24C21ABFE9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878890" y="5091569"/>
                  <a:ext cx="108720" cy="64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764AB94-5303-0D9A-6FAD-4A44C0A24DF3}"/>
                    </a:ext>
                  </a:extLst>
                </p14:cNvPr>
                <p14:cNvContentPartPr/>
                <p14:nvPr/>
              </p14:nvContentPartPr>
              <p14:xfrm>
                <a:off x="4383970" y="5304689"/>
                <a:ext cx="194760" cy="166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764AB94-5303-0D9A-6FAD-4A44C0A24DF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374970" y="5295689"/>
                  <a:ext cx="212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D60F6A0-5D15-D00E-F26B-C4E4ECE66964}"/>
                    </a:ext>
                  </a:extLst>
                </p14:cNvPr>
                <p14:cNvContentPartPr/>
                <p14:nvPr/>
              </p14:nvContentPartPr>
              <p14:xfrm>
                <a:off x="4260850" y="5176529"/>
                <a:ext cx="133560" cy="426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D60F6A0-5D15-D00E-F26B-C4E4ECE6696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251850" y="5167889"/>
                  <a:ext cx="15120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C0352BA-B4FF-F02E-BFFC-4309D36D5A9F}"/>
                    </a:ext>
                  </a:extLst>
                </p14:cNvPr>
                <p14:cNvContentPartPr/>
                <p14:nvPr/>
              </p14:nvContentPartPr>
              <p14:xfrm>
                <a:off x="4444450" y="5150609"/>
                <a:ext cx="211320" cy="434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C0352BA-B4FF-F02E-BFFC-4309D36D5A9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435450" y="5141609"/>
                  <a:ext cx="22896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75306C7-6BC1-409F-100C-BB7D572AA6AE}"/>
                    </a:ext>
                  </a:extLst>
                </p14:cNvPr>
                <p14:cNvContentPartPr/>
                <p14:nvPr/>
              </p14:nvContentPartPr>
              <p14:xfrm>
                <a:off x="4736050" y="5158169"/>
                <a:ext cx="412560" cy="479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75306C7-6BC1-409F-100C-BB7D572AA6A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727050" y="5149529"/>
                  <a:ext cx="43020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9082CA3-B943-3C9F-AE9F-4B759D300BE1}"/>
                    </a:ext>
                  </a:extLst>
                </p14:cNvPr>
                <p14:cNvContentPartPr/>
                <p14:nvPr/>
              </p14:nvContentPartPr>
              <p14:xfrm>
                <a:off x="4787530" y="5112089"/>
                <a:ext cx="525960" cy="493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9082CA3-B943-3C9F-AE9F-4B759D300BE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778890" y="5103089"/>
                  <a:ext cx="54360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93DC903-2B90-3B7D-1B25-3F8E95026873}"/>
                    </a:ext>
                  </a:extLst>
                </p14:cNvPr>
                <p14:cNvContentPartPr/>
                <p14:nvPr/>
              </p14:nvContentPartPr>
              <p14:xfrm>
                <a:off x="5414650" y="5257169"/>
                <a:ext cx="429120" cy="246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93DC903-2B90-3B7D-1B25-3F8E9502687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406010" y="5248169"/>
                  <a:ext cx="4467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48453F7-C758-95B9-AAFA-C342B3ADD710}"/>
                    </a:ext>
                  </a:extLst>
                </p14:cNvPr>
                <p14:cNvContentPartPr/>
                <p14:nvPr/>
              </p14:nvContentPartPr>
              <p14:xfrm>
                <a:off x="5289730" y="5123609"/>
                <a:ext cx="208800" cy="588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48453F7-C758-95B9-AAFA-C342B3ADD71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280730" y="5114609"/>
                  <a:ext cx="226440" cy="60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AC91FD8-14BF-8661-815F-32843F43A8E3}"/>
                    </a:ext>
                  </a:extLst>
                </p14:cNvPr>
                <p14:cNvContentPartPr/>
                <p14:nvPr/>
              </p14:nvContentPartPr>
              <p14:xfrm>
                <a:off x="5802010" y="5073209"/>
                <a:ext cx="201960" cy="636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AC91FD8-14BF-8661-815F-32843F43A8E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793370" y="5064209"/>
                  <a:ext cx="219600" cy="65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285FF846-892A-E8A8-9EAC-B47DC65E246E}"/>
              </a:ext>
            </a:extLst>
          </p:cNvPr>
          <p:cNvGrpSpPr/>
          <p:nvPr/>
        </p:nvGrpSpPr>
        <p:grpSpPr>
          <a:xfrm>
            <a:off x="7058770" y="5029649"/>
            <a:ext cx="3038040" cy="577800"/>
            <a:chOff x="7058770" y="5029649"/>
            <a:chExt cx="3038040" cy="57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60965B30-AE09-6498-E292-CABB4B0FEE65}"/>
                    </a:ext>
                  </a:extLst>
                </p14:cNvPr>
                <p14:cNvContentPartPr/>
                <p14:nvPr/>
              </p14:nvContentPartPr>
              <p14:xfrm>
                <a:off x="7058770" y="5115329"/>
                <a:ext cx="765360" cy="492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60965B30-AE09-6498-E292-CABB4B0FEE6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049770" y="5106329"/>
                  <a:ext cx="78300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854AF95-495C-6D43-EA25-C956993B5E5C}"/>
                    </a:ext>
                  </a:extLst>
                </p14:cNvPr>
                <p14:cNvContentPartPr/>
                <p14:nvPr/>
              </p14:nvContentPartPr>
              <p14:xfrm>
                <a:off x="8126170" y="5171489"/>
                <a:ext cx="167040" cy="264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854AF95-495C-6D43-EA25-C956993B5E5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117530" y="5162849"/>
                  <a:ext cx="1846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0201ABA-B418-294D-DA1E-96CDDF603872}"/>
                    </a:ext>
                  </a:extLst>
                </p14:cNvPr>
                <p14:cNvContentPartPr/>
                <p14:nvPr/>
              </p14:nvContentPartPr>
              <p14:xfrm>
                <a:off x="8142370" y="5180849"/>
                <a:ext cx="348120" cy="27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0201ABA-B418-294D-DA1E-96CDDF603872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133730" y="5172209"/>
                  <a:ext cx="365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B367AA3-1FC6-3427-DC6D-D8F24E50ED87}"/>
                    </a:ext>
                  </a:extLst>
                </p14:cNvPr>
                <p14:cNvContentPartPr/>
                <p14:nvPr/>
              </p14:nvContentPartPr>
              <p14:xfrm>
                <a:off x="8153890" y="5266889"/>
                <a:ext cx="237960" cy="82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B367AA3-1FC6-3427-DC6D-D8F24E50ED8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145250" y="5257889"/>
                  <a:ext cx="2556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8E98CB7-425C-9AA6-99A9-31895A3CDABF}"/>
                    </a:ext>
                  </a:extLst>
                </p14:cNvPr>
                <p14:cNvContentPartPr/>
                <p14:nvPr/>
              </p14:nvContentPartPr>
              <p14:xfrm>
                <a:off x="8351530" y="5242769"/>
                <a:ext cx="1745280" cy="2080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8E98CB7-425C-9AA6-99A9-31895A3CDAB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342890" y="5233769"/>
                  <a:ext cx="17629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8B52D1D-0AE8-4D5D-61DE-5B8543B21D8D}"/>
                    </a:ext>
                  </a:extLst>
                </p14:cNvPr>
                <p14:cNvContentPartPr/>
                <p14:nvPr/>
              </p14:nvContentPartPr>
              <p14:xfrm>
                <a:off x="9265570" y="5029649"/>
                <a:ext cx="52560" cy="82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8B52D1D-0AE8-4D5D-61DE-5B8543B21D8D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256930" y="5020649"/>
                  <a:ext cx="7020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93F49521-3F58-8E9A-06AA-59EF0CE7ED90}"/>
              </a:ext>
            </a:extLst>
          </p:cNvPr>
          <p:cNvGrpSpPr/>
          <p:nvPr/>
        </p:nvGrpSpPr>
        <p:grpSpPr>
          <a:xfrm>
            <a:off x="4900570" y="5779169"/>
            <a:ext cx="6415200" cy="1094400"/>
            <a:chOff x="4900570" y="5779169"/>
            <a:chExt cx="6415200" cy="10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2AD1AD8-D6AB-8B00-BFBF-79766A51E0E2}"/>
                    </a:ext>
                  </a:extLst>
                </p14:cNvPr>
                <p14:cNvContentPartPr/>
                <p14:nvPr/>
              </p14:nvContentPartPr>
              <p14:xfrm>
                <a:off x="4948810" y="5873489"/>
                <a:ext cx="340200" cy="2552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2AD1AD8-D6AB-8B00-BFBF-79766A51E0E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940170" y="5864489"/>
                  <a:ext cx="3578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0E3016C-7131-D6E9-C904-D9EBA045B07C}"/>
                    </a:ext>
                  </a:extLst>
                </p14:cNvPr>
                <p14:cNvContentPartPr/>
                <p14:nvPr/>
              </p14:nvContentPartPr>
              <p14:xfrm>
                <a:off x="4900570" y="5779169"/>
                <a:ext cx="151920" cy="169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0E3016C-7131-D6E9-C904-D9EBA045B07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891570" y="5770529"/>
                  <a:ext cx="169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4722D48-6A60-D1A9-BA6C-E9B0F91331E6}"/>
                    </a:ext>
                  </a:extLst>
                </p14:cNvPr>
                <p14:cNvContentPartPr/>
                <p14:nvPr/>
              </p14:nvContentPartPr>
              <p14:xfrm>
                <a:off x="5354170" y="6027929"/>
                <a:ext cx="690120" cy="3139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4722D48-6A60-D1A9-BA6C-E9B0F91331E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345170" y="6019289"/>
                  <a:ext cx="7077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758BFC2-64E1-105E-2D00-E8D89E314965}"/>
                    </a:ext>
                  </a:extLst>
                </p14:cNvPr>
                <p14:cNvContentPartPr/>
                <p14:nvPr/>
              </p14:nvContentPartPr>
              <p14:xfrm>
                <a:off x="5834770" y="5976449"/>
                <a:ext cx="25920" cy="29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758BFC2-64E1-105E-2D00-E8D89E31496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826130" y="5967449"/>
                  <a:ext cx="43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4CFBA03-0674-9642-81E3-A4306A24691C}"/>
                    </a:ext>
                  </a:extLst>
                </p14:cNvPr>
                <p14:cNvContentPartPr/>
                <p14:nvPr/>
              </p14:nvContentPartPr>
              <p14:xfrm>
                <a:off x="6270370" y="5879969"/>
                <a:ext cx="1120320" cy="4496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4CFBA03-0674-9642-81E3-A4306A24691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261370" y="5870969"/>
                  <a:ext cx="113796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E70A7B7-3F0D-10B5-AA3F-717D24CCB1C4}"/>
                    </a:ext>
                  </a:extLst>
                </p14:cNvPr>
                <p14:cNvContentPartPr/>
                <p14:nvPr/>
              </p14:nvContentPartPr>
              <p14:xfrm>
                <a:off x="7184410" y="6035489"/>
                <a:ext cx="88200" cy="39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E70A7B7-3F0D-10B5-AA3F-717D24CCB1C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175410" y="6026849"/>
                  <a:ext cx="105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64E94DD-D02E-BD93-8788-03AEF9822622}"/>
                    </a:ext>
                  </a:extLst>
                </p14:cNvPr>
                <p14:cNvContentPartPr/>
                <p14:nvPr/>
              </p14:nvContentPartPr>
              <p14:xfrm>
                <a:off x="6887050" y="5954849"/>
                <a:ext cx="361080" cy="54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64E94DD-D02E-BD93-8788-03AEF982262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878050" y="5945849"/>
                  <a:ext cx="378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70D3424-91F9-39A3-64C9-3E324338B00C}"/>
                    </a:ext>
                  </a:extLst>
                </p14:cNvPr>
                <p14:cNvContentPartPr/>
                <p14:nvPr/>
              </p14:nvContentPartPr>
              <p14:xfrm>
                <a:off x="7557370" y="5928209"/>
                <a:ext cx="1284840" cy="4431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70D3424-91F9-39A3-64C9-3E324338B00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548730" y="5919209"/>
                  <a:ext cx="13024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DA11FEF-70A0-E154-173C-A6C77753028E}"/>
                    </a:ext>
                  </a:extLst>
                </p14:cNvPr>
                <p14:cNvContentPartPr/>
                <p14:nvPr/>
              </p14:nvContentPartPr>
              <p14:xfrm>
                <a:off x="8674450" y="5981849"/>
                <a:ext cx="255240" cy="16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DA11FEF-70A0-E154-173C-A6C77753028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665810" y="5972849"/>
                  <a:ext cx="272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1E1B046-7658-E090-A241-7F3F06AF3A37}"/>
                    </a:ext>
                  </a:extLst>
                </p14:cNvPr>
                <p14:cNvContentPartPr/>
                <p14:nvPr/>
              </p14:nvContentPartPr>
              <p14:xfrm>
                <a:off x="8829250" y="6083369"/>
                <a:ext cx="375840" cy="3099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1E1B046-7658-E090-A241-7F3F06AF3A3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820250" y="6074369"/>
                  <a:ext cx="3934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7C50DCA-1AAF-5A41-A622-6FFA6A5B7576}"/>
                    </a:ext>
                  </a:extLst>
                </p14:cNvPr>
                <p14:cNvContentPartPr/>
                <p14:nvPr/>
              </p14:nvContentPartPr>
              <p14:xfrm>
                <a:off x="9427570" y="6053489"/>
                <a:ext cx="374760" cy="163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7C50DCA-1AAF-5A41-A622-6FFA6A5B757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418930" y="6044489"/>
                  <a:ext cx="392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464FBD0-CA55-2F7B-5831-1E463A4A9698}"/>
                    </a:ext>
                  </a:extLst>
                </p14:cNvPr>
                <p14:cNvContentPartPr/>
                <p14:nvPr/>
              </p14:nvContentPartPr>
              <p14:xfrm>
                <a:off x="9578410" y="5917049"/>
                <a:ext cx="45360" cy="32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464FBD0-CA55-2F7B-5831-1E463A4A969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569410" y="5908409"/>
                  <a:ext cx="63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4733BBD-8075-2CC2-AB63-CD9EC040EA55}"/>
                    </a:ext>
                  </a:extLst>
                </p14:cNvPr>
                <p14:cNvContentPartPr/>
                <p14:nvPr/>
              </p14:nvContentPartPr>
              <p14:xfrm>
                <a:off x="10050730" y="5896889"/>
                <a:ext cx="1265040" cy="5122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4733BBD-8075-2CC2-AB63-CD9EC040EA5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042090" y="5887889"/>
                  <a:ext cx="128268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6B19356-02C0-4893-FDB0-2A35C1BF4CDF}"/>
                    </a:ext>
                  </a:extLst>
                </p14:cNvPr>
                <p14:cNvContentPartPr/>
                <p14:nvPr/>
              </p14:nvContentPartPr>
              <p14:xfrm>
                <a:off x="10916890" y="5950529"/>
                <a:ext cx="317520" cy="116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6B19356-02C0-4893-FDB0-2A35C1BF4CD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908250" y="5941889"/>
                  <a:ext cx="3351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D8D679B-4B7D-D1FD-0C14-E0EE3B6CFCEC}"/>
                    </a:ext>
                  </a:extLst>
                </p14:cNvPr>
                <p14:cNvContentPartPr/>
                <p14:nvPr/>
              </p14:nvContentPartPr>
              <p14:xfrm>
                <a:off x="5314930" y="6381089"/>
                <a:ext cx="901800" cy="3639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D8D679B-4B7D-D1FD-0C14-E0EE3B6CFCE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305930" y="6372449"/>
                  <a:ext cx="9194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1275BB3-DA85-F120-B94F-5C41D5FE3B7B}"/>
                    </a:ext>
                  </a:extLst>
                </p14:cNvPr>
                <p14:cNvContentPartPr/>
                <p14:nvPr/>
              </p14:nvContentPartPr>
              <p14:xfrm>
                <a:off x="6074170" y="6534449"/>
                <a:ext cx="228960" cy="20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1275BB3-DA85-F120-B94F-5C41D5FE3B7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065170" y="6525449"/>
                  <a:ext cx="246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FF14FFC-5131-54A2-5558-63CBB91A1195}"/>
                    </a:ext>
                  </a:extLst>
                </p14:cNvPr>
                <p14:cNvContentPartPr/>
                <p14:nvPr/>
              </p14:nvContentPartPr>
              <p14:xfrm>
                <a:off x="5340850" y="6507449"/>
                <a:ext cx="469800" cy="51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FF14FFC-5131-54A2-5558-63CBB91A119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332210" y="6498449"/>
                  <a:ext cx="4874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22CEE3B-D0C6-BD2D-111A-01CF69668A65}"/>
                    </a:ext>
                  </a:extLst>
                </p14:cNvPr>
                <p14:cNvContentPartPr/>
                <p14:nvPr/>
              </p14:nvContentPartPr>
              <p14:xfrm>
                <a:off x="6541090" y="6439409"/>
                <a:ext cx="333000" cy="417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22CEE3B-D0C6-BD2D-111A-01CF69668A6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532450" y="6430769"/>
                  <a:ext cx="35064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F62C43C-E123-29B2-04D0-93BE941F672F}"/>
                    </a:ext>
                  </a:extLst>
                </p14:cNvPr>
                <p14:cNvContentPartPr/>
                <p14:nvPr/>
              </p14:nvContentPartPr>
              <p14:xfrm>
                <a:off x="7207810" y="6482249"/>
                <a:ext cx="1395000" cy="3913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F62C43C-E123-29B2-04D0-93BE941F672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198810" y="6473609"/>
                  <a:ext cx="141264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6DF7DD6-31B8-3F34-8643-CF9340BE67B8}"/>
                    </a:ext>
                  </a:extLst>
                </p14:cNvPr>
                <p14:cNvContentPartPr/>
                <p14:nvPr/>
              </p14:nvContentPartPr>
              <p14:xfrm>
                <a:off x="8656090" y="6403248"/>
                <a:ext cx="1796400" cy="442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6DF7DD6-31B8-3F34-8643-CF9340BE67B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647450" y="6394248"/>
                  <a:ext cx="181404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4AF2084-7545-E822-9D5B-8D6634D23F46}"/>
                    </a:ext>
                  </a:extLst>
                </p14:cNvPr>
                <p14:cNvContentPartPr/>
                <p14:nvPr/>
              </p14:nvContentPartPr>
              <p14:xfrm>
                <a:off x="9523330" y="6477048"/>
                <a:ext cx="509760" cy="69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4AF2084-7545-E822-9D5B-8D6634D23F4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514690" y="6468048"/>
                  <a:ext cx="52740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9B086639-B340-59AE-6BD7-D5ADE9E9703A}"/>
              </a:ext>
            </a:extLst>
          </p:cNvPr>
          <p:cNvGrpSpPr/>
          <p:nvPr/>
        </p:nvGrpSpPr>
        <p:grpSpPr>
          <a:xfrm>
            <a:off x="312370" y="5867208"/>
            <a:ext cx="3612600" cy="861480"/>
            <a:chOff x="312370" y="5867208"/>
            <a:chExt cx="3612600" cy="86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870622D-753C-DE00-2091-D43E0EC1997C}"/>
                    </a:ext>
                  </a:extLst>
                </p14:cNvPr>
                <p14:cNvContentPartPr/>
                <p14:nvPr/>
              </p14:nvContentPartPr>
              <p14:xfrm>
                <a:off x="312370" y="6038928"/>
                <a:ext cx="1007280" cy="4352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870622D-753C-DE00-2091-D43E0EC1997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03730" y="6029928"/>
                  <a:ext cx="102492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2F8D5A0-1F03-2B76-80A2-3E5D10441099}"/>
                    </a:ext>
                  </a:extLst>
                </p14:cNvPr>
                <p14:cNvContentPartPr/>
                <p14:nvPr/>
              </p14:nvContentPartPr>
              <p14:xfrm>
                <a:off x="1370050" y="5955048"/>
                <a:ext cx="1176120" cy="4701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2F8D5A0-1F03-2B76-80A2-3E5D1044109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361050" y="5946048"/>
                  <a:ext cx="1193760" cy="48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1EECF740-AD43-58C4-FA57-8759E957D1AF}"/>
                    </a:ext>
                  </a:extLst>
                </p14:cNvPr>
                <p14:cNvContentPartPr/>
                <p14:nvPr/>
              </p14:nvContentPartPr>
              <p14:xfrm>
                <a:off x="2654890" y="6171768"/>
                <a:ext cx="164880" cy="964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1EECF740-AD43-58C4-FA57-8759E957D1A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645890" y="6163128"/>
                  <a:ext cx="182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E37BC99-C97B-B2D2-9549-E79448D0E0F1}"/>
                    </a:ext>
                  </a:extLst>
                </p14:cNvPr>
                <p14:cNvContentPartPr/>
                <p14:nvPr/>
              </p14:nvContentPartPr>
              <p14:xfrm>
                <a:off x="3192010" y="5867208"/>
                <a:ext cx="732960" cy="3312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E37BC99-C97B-B2D2-9549-E79448D0E0F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183010" y="5858208"/>
                  <a:ext cx="75060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37E1316-6D45-1D14-1F7A-9196671C5C4F}"/>
                    </a:ext>
                  </a:extLst>
                </p14:cNvPr>
                <p14:cNvContentPartPr/>
                <p14:nvPr/>
              </p14:nvContentPartPr>
              <p14:xfrm>
                <a:off x="1627090" y="6435288"/>
                <a:ext cx="38520" cy="1501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37E1316-6D45-1D14-1F7A-9196671C5C4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618090" y="6426288"/>
                  <a:ext cx="56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282140E-D3E8-AE21-4641-35AF2DE437BB}"/>
                    </a:ext>
                  </a:extLst>
                </p14:cNvPr>
                <p14:cNvContentPartPr/>
                <p14:nvPr/>
              </p14:nvContentPartPr>
              <p14:xfrm>
                <a:off x="1744450" y="6424848"/>
                <a:ext cx="115200" cy="1159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282140E-D3E8-AE21-4641-35AF2DE437B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735810" y="6416208"/>
                  <a:ext cx="1328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9925388-940E-46BD-6834-9C1AA7CB6693}"/>
                    </a:ext>
                  </a:extLst>
                </p14:cNvPr>
                <p14:cNvContentPartPr/>
                <p14:nvPr/>
              </p14:nvContentPartPr>
              <p14:xfrm>
                <a:off x="1887370" y="6359328"/>
                <a:ext cx="1332360" cy="369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9925388-940E-46BD-6834-9C1AA7CB669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878730" y="6350688"/>
                  <a:ext cx="13500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E28F505-B1DF-D209-3FB2-6917E30A7E4F}"/>
                    </a:ext>
                  </a:extLst>
                </p14:cNvPr>
                <p14:cNvContentPartPr/>
                <p14:nvPr/>
              </p14:nvContentPartPr>
              <p14:xfrm>
                <a:off x="2604130" y="6477048"/>
                <a:ext cx="268920" cy="14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E28F505-B1DF-D209-3FB2-6917E30A7E4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595130" y="6468048"/>
                  <a:ext cx="286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1B2B1C1-6685-AD60-3394-E961CBE60042}"/>
                    </a:ext>
                  </a:extLst>
                </p14:cNvPr>
                <p14:cNvContentPartPr/>
                <p14:nvPr/>
              </p14:nvContentPartPr>
              <p14:xfrm>
                <a:off x="2465170" y="6409368"/>
                <a:ext cx="99000" cy="7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1B2B1C1-6685-AD60-3394-E961CBE6004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456530" y="6400368"/>
                  <a:ext cx="116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655FC30-83DE-D184-4895-84A3B958BA43}"/>
                    </a:ext>
                  </a:extLst>
                </p14:cNvPr>
                <p14:cNvContentPartPr/>
                <p14:nvPr/>
              </p14:nvContentPartPr>
              <p14:xfrm>
                <a:off x="3304330" y="6331248"/>
                <a:ext cx="42480" cy="1504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655FC30-83DE-D184-4895-84A3B958BA4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295690" y="6322608"/>
                  <a:ext cx="60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172D5C3-6F05-8EFD-F35D-65F38500712A}"/>
                    </a:ext>
                  </a:extLst>
                </p14:cNvPr>
                <p14:cNvContentPartPr/>
                <p14:nvPr/>
              </p14:nvContentPartPr>
              <p14:xfrm>
                <a:off x="3353290" y="6368688"/>
                <a:ext cx="71640" cy="2264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172D5C3-6F05-8EFD-F35D-65F38500712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344650" y="6359688"/>
                  <a:ext cx="8928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6D647185-A3AD-BADC-8793-1449913F35A9}"/>
              </a:ext>
            </a:extLst>
          </p:cNvPr>
          <p:cNvGrpSpPr/>
          <p:nvPr/>
        </p:nvGrpSpPr>
        <p:grpSpPr>
          <a:xfrm>
            <a:off x="4067170" y="640728"/>
            <a:ext cx="1675800" cy="421920"/>
            <a:chOff x="4067170" y="640728"/>
            <a:chExt cx="1675800" cy="4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087E454-A7B9-F667-63F6-6BC928550D05}"/>
                    </a:ext>
                  </a:extLst>
                </p14:cNvPr>
                <p14:cNvContentPartPr/>
                <p14:nvPr/>
              </p14:nvContentPartPr>
              <p14:xfrm>
                <a:off x="4067170" y="641448"/>
                <a:ext cx="238320" cy="3819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087E454-A7B9-F667-63F6-6BC928550D0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058530" y="632808"/>
                  <a:ext cx="25596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2BB6A41-346A-1D9D-F608-BAF2C2ED0BD3}"/>
                    </a:ext>
                  </a:extLst>
                </p14:cNvPr>
                <p14:cNvContentPartPr/>
                <p14:nvPr/>
              </p14:nvContentPartPr>
              <p14:xfrm>
                <a:off x="4333570" y="640728"/>
                <a:ext cx="226080" cy="4032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2BB6A41-346A-1D9D-F608-BAF2C2ED0BD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324930" y="632088"/>
                  <a:ext cx="24372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358BEA1-BECA-F248-5319-633F5240F584}"/>
                    </a:ext>
                  </a:extLst>
                </p14:cNvPr>
                <p14:cNvContentPartPr/>
                <p14:nvPr/>
              </p14:nvContentPartPr>
              <p14:xfrm>
                <a:off x="4611130" y="708408"/>
                <a:ext cx="145800" cy="3542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358BEA1-BECA-F248-5319-633F5240F58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602490" y="699408"/>
                  <a:ext cx="1634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4ACCB97-25B1-D95D-48F8-AF6CD333F9E6}"/>
                    </a:ext>
                  </a:extLst>
                </p14:cNvPr>
                <p14:cNvContentPartPr/>
                <p14:nvPr/>
              </p14:nvContentPartPr>
              <p14:xfrm>
                <a:off x="4877890" y="655488"/>
                <a:ext cx="206280" cy="3434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4ACCB97-25B1-D95D-48F8-AF6CD333F9E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869250" y="646488"/>
                  <a:ext cx="2239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431D9FD-C7AD-EFF9-4917-E0382713D0F4}"/>
                    </a:ext>
                  </a:extLst>
                </p14:cNvPr>
                <p14:cNvContentPartPr/>
                <p14:nvPr/>
              </p14:nvContentPartPr>
              <p14:xfrm>
                <a:off x="5258050" y="668088"/>
                <a:ext cx="33120" cy="3196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431D9FD-C7AD-EFF9-4917-E0382713D0F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249050" y="659448"/>
                  <a:ext cx="507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BFCB0CA-B766-C735-638E-5CDB6718ADD6}"/>
                    </a:ext>
                  </a:extLst>
                </p14:cNvPr>
                <p14:cNvContentPartPr/>
                <p14:nvPr/>
              </p14:nvContentPartPr>
              <p14:xfrm>
                <a:off x="5372170" y="668088"/>
                <a:ext cx="177840" cy="2559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BFCB0CA-B766-C735-638E-5CDB6718ADD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363530" y="659088"/>
                  <a:ext cx="1954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DEF08FF-FB33-EC7E-8D7A-F9E7441FB1B8}"/>
                    </a:ext>
                  </a:extLst>
                </p14:cNvPr>
                <p14:cNvContentPartPr/>
                <p14:nvPr/>
              </p14:nvContentPartPr>
              <p14:xfrm>
                <a:off x="5585290" y="687888"/>
                <a:ext cx="157680" cy="320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DEF08FF-FB33-EC7E-8D7A-F9E7441FB1B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576290" y="678888"/>
                  <a:ext cx="175320" cy="33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C4245B7E-A2B3-3C98-5C68-21DC38770D7B}"/>
              </a:ext>
            </a:extLst>
          </p:cNvPr>
          <p:cNvGrpSpPr/>
          <p:nvPr/>
        </p:nvGrpSpPr>
        <p:grpSpPr>
          <a:xfrm>
            <a:off x="5941690" y="595728"/>
            <a:ext cx="2437920" cy="479160"/>
            <a:chOff x="5941690" y="595728"/>
            <a:chExt cx="2437920" cy="4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0E8AF40A-74A3-2D97-3272-79828FDB477B}"/>
                    </a:ext>
                  </a:extLst>
                </p14:cNvPr>
                <p14:cNvContentPartPr/>
                <p14:nvPr/>
              </p14:nvContentPartPr>
              <p14:xfrm>
                <a:off x="5941690" y="595728"/>
                <a:ext cx="1308240" cy="3445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0E8AF40A-74A3-2D97-3272-79828FDB477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932690" y="586728"/>
                  <a:ext cx="13258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75208FD-7FBE-AADC-ACF1-CAEA8F95A681}"/>
                    </a:ext>
                  </a:extLst>
                </p14:cNvPr>
                <p14:cNvContentPartPr/>
                <p14:nvPr/>
              </p14:nvContentPartPr>
              <p14:xfrm>
                <a:off x="6852850" y="644328"/>
                <a:ext cx="39240" cy="205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75208FD-7FBE-AADC-ACF1-CAEA8F95A68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844210" y="635688"/>
                  <a:ext cx="56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254A078-AF96-7C91-C852-7567D869ACBA}"/>
                    </a:ext>
                  </a:extLst>
                </p14:cNvPr>
                <p14:cNvContentPartPr/>
                <p14:nvPr/>
              </p14:nvContentPartPr>
              <p14:xfrm>
                <a:off x="6621370" y="657648"/>
                <a:ext cx="23040" cy="104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254A078-AF96-7C91-C852-7567D869ACB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612730" y="648648"/>
                  <a:ext cx="40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7A593E3-13AF-13AC-422A-9AD3EA2F3759}"/>
                    </a:ext>
                  </a:extLst>
                </p14:cNvPr>
                <p14:cNvContentPartPr/>
                <p14:nvPr/>
              </p14:nvContentPartPr>
              <p14:xfrm>
                <a:off x="7371970" y="638208"/>
                <a:ext cx="254520" cy="4366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7A593E3-13AF-13AC-422A-9AD3EA2F375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363330" y="629208"/>
                  <a:ext cx="27216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6F88724-F8CD-0D29-834F-7B34321B0AE7}"/>
                    </a:ext>
                  </a:extLst>
                </p14:cNvPr>
                <p14:cNvContentPartPr/>
                <p14:nvPr/>
              </p14:nvContentPartPr>
              <p14:xfrm>
                <a:off x="7752490" y="603288"/>
                <a:ext cx="627120" cy="3218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6F88724-F8CD-0D29-834F-7B34321B0AE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743490" y="594648"/>
                  <a:ext cx="6447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BBE8CBE-EFFC-3E1B-07B2-FFD810547B5E}"/>
                    </a:ext>
                  </a:extLst>
                </p14:cNvPr>
                <p14:cNvContentPartPr/>
                <p14:nvPr/>
              </p14:nvContentPartPr>
              <p14:xfrm>
                <a:off x="8071090" y="660528"/>
                <a:ext cx="10440" cy="8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BBE8CBE-EFFC-3E1B-07B2-FFD810547B5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062450" y="651888"/>
                  <a:ext cx="2808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182122B9-A4B6-5F81-3FC6-C121BC147685}"/>
                  </a:ext>
                </a:extLst>
              </p14:cNvPr>
              <p14:cNvContentPartPr/>
              <p14:nvPr/>
            </p14:nvContentPartPr>
            <p14:xfrm>
              <a:off x="8579050" y="560088"/>
              <a:ext cx="1733040" cy="50940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182122B9-A4B6-5F81-3FC6-C121BC147685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8570050" y="551088"/>
                <a:ext cx="1750680" cy="52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B8893EA4-483C-23EB-EE95-E0F13B8E0840}"/>
              </a:ext>
            </a:extLst>
          </p:cNvPr>
          <p:cNvGrpSpPr/>
          <p:nvPr/>
        </p:nvGrpSpPr>
        <p:grpSpPr>
          <a:xfrm>
            <a:off x="10425130" y="618768"/>
            <a:ext cx="1634760" cy="492480"/>
            <a:chOff x="10425130" y="618768"/>
            <a:chExt cx="1634760" cy="49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CC2AE3D-3B3E-8CCF-CD61-4E20A99B2406}"/>
                    </a:ext>
                  </a:extLst>
                </p14:cNvPr>
                <p14:cNvContentPartPr/>
                <p14:nvPr/>
              </p14:nvContentPartPr>
              <p14:xfrm>
                <a:off x="10425130" y="653328"/>
                <a:ext cx="195480" cy="2289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CC2AE3D-3B3E-8CCF-CD61-4E20A99B240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0416130" y="644688"/>
                  <a:ext cx="2131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F4EDC25-46D6-194B-7A55-104A93846166}"/>
                    </a:ext>
                  </a:extLst>
                </p14:cNvPr>
                <p14:cNvContentPartPr/>
                <p14:nvPr/>
              </p14:nvContentPartPr>
              <p14:xfrm>
                <a:off x="10575610" y="801648"/>
                <a:ext cx="114840" cy="2592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F4EDC25-46D6-194B-7A55-104A9384616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566970" y="792648"/>
                  <a:ext cx="1324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79BB456-04EC-109E-B91F-A31FE4841D0B}"/>
                    </a:ext>
                  </a:extLst>
                </p14:cNvPr>
                <p14:cNvContentPartPr/>
                <p14:nvPr/>
              </p14:nvContentPartPr>
              <p14:xfrm>
                <a:off x="10669570" y="804168"/>
                <a:ext cx="119880" cy="975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79BB456-04EC-109E-B91F-A31FE4841D0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660570" y="795168"/>
                  <a:ext cx="1375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F195B3F-8532-3B1F-14C8-306DABE8F443}"/>
                    </a:ext>
                  </a:extLst>
                </p14:cNvPr>
                <p14:cNvContentPartPr/>
                <p14:nvPr/>
              </p14:nvContentPartPr>
              <p14:xfrm>
                <a:off x="10810690" y="796968"/>
                <a:ext cx="122760" cy="1242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F195B3F-8532-3B1F-14C8-306DABE8F44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801690" y="787968"/>
                  <a:ext cx="140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334C3FB6-7B9B-373A-0EFC-05998AECC9D6}"/>
                    </a:ext>
                  </a:extLst>
                </p14:cNvPr>
                <p14:cNvContentPartPr/>
                <p14:nvPr/>
              </p14:nvContentPartPr>
              <p14:xfrm>
                <a:off x="11003290" y="624528"/>
                <a:ext cx="80280" cy="2948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334C3FB6-7B9B-373A-0EFC-05998AECC9D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994650" y="615888"/>
                  <a:ext cx="979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E652863-E5BC-85AE-43A1-1AD7AFBEB979}"/>
                    </a:ext>
                  </a:extLst>
                </p14:cNvPr>
                <p14:cNvContentPartPr/>
                <p14:nvPr/>
              </p14:nvContentPartPr>
              <p14:xfrm>
                <a:off x="11125690" y="671328"/>
                <a:ext cx="27720" cy="1785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E652863-E5BC-85AE-43A1-1AD7AFBEB97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116690" y="662328"/>
                  <a:ext cx="45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EDCA396-568B-C9B6-B733-31D83A708A27}"/>
                    </a:ext>
                  </a:extLst>
                </p14:cNvPr>
                <p14:cNvContentPartPr/>
                <p14:nvPr/>
              </p14:nvContentPartPr>
              <p14:xfrm>
                <a:off x="11258890" y="660168"/>
                <a:ext cx="91800" cy="2005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EDCA396-568B-C9B6-B733-31D83A708A2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1250250" y="651528"/>
                  <a:ext cx="1094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3D0CFA9-98AD-148F-73DE-AA7E8E4DE47C}"/>
                    </a:ext>
                  </a:extLst>
                </p14:cNvPr>
                <p14:cNvContentPartPr/>
                <p14:nvPr/>
              </p14:nvContentPartPr>
              <p14:xfrm>
                <a:off x="11407210" y="658728"/>
                <a:ext cx="142200" cy="1832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3D0CFA9-98AD-148F-73DE-AA7E8E4DE47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398570" y="650088"/>
                  <a:ext cx="159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57E67DC-D50B-4CAC-951C-F79B0360CAAA}"/>
                    </a:ext>
                  </a:extLst>
                </p14:cNvPr>
                <p14:cNvContentPartPr/>
                <p14:nvPr/>
              </p14:nvContentPartPr>
              <p14:xfrm>
                <a:off x="11547970" y="845928"/>
                <a:ext cx="20880" cy="288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57E67DC-D50B-4CAC-951C-F79B0360CAA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538970" y="837288"/>
                  <a:ext cx="385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FC6E3F8-7FDD-1167-E934-0E452D1875C6}"/>
                    </a:ext>
                  </a:extLst>
                </p14:cNvPr>
                <p14:cNvContentPartPr/>
                <p14:nvPr/>
              </p14:nvContentPartPr>
              <p14:xfrm>
                <a:off x="11673970" y="667728"/>
                <a:ext cx="47880" cy="1947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FC6E3F8-7FDD-1167-E934-0E452D1875C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665330" y="658728"/>
                  <a:ext cx="65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1AB7C17-9D06-8264-05BB-000DF965FB53}"/>
                    </a:ext>
                  </a:extLst>
                </p14:cNvPr>
                <p14:cNvContentPartPr/>
                <p14:nvPr/>
              </p14:nvContentPartPr>
              <p14:xfrm>
                <a:off x="11762530" y="791568"/>
                <a:ext cx="75240" cy="86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1AB7C17-9D06-8264-05BB-000DF965FB5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753890" y="782568"/>
                  <a:ext cx="92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BDF4977-4246-25B8-4CC9-24DB51B1C5B0}"/>
                    </a:ext>
                  </a:extLst>
                </p14:cNvPr>
                <p14:cNvContentPartPr/>
                <p14:nvPr/>
              </p14:nvContentPartPr>
              <p14:xfrm>
                <a:off x="11830210" y="674568"/>
                <a:ext cx="132120" cy="2430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BDF4977-4246-25B8-4CC9-24DB51B1C5B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821210" y="665928"/>
                  <a:ext cx="1497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34DD70C-69CC-A043-19DD-7020CA6AC833}"/>
                    </a:ext>
                  </a:extLst>
                </p14:cNvPr>
                <p14:cNvContentPartPr/>
                <p14:nvPr/>
              </p14:nvContentPartPr>
              <p14:xfrm>
                <a:off x="11912290" y="618768"/>
                <a:ext cx="140760" cy="4906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34DD70C-69CC-A043-19DD-7020CA6AC833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903290" y="610128"/>
                  <a:ext cx="15840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5D29125-4C9F-4F98-3DFF-E723291DAB84}"/>
                    </a:ext>
                  </a:extLst>
                </p14:cNvPr>
                <p14:cNvContentPartPr/>
                <p14:nvPr/>
              </p14:nvContentPartPr>
              <p14:xfrm>
                <a:off x="11986450" y="1079208"/>
                <a:ext cx="73440" cy="320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5D29125-4C9F-4F98-3DFF-E723291DAB8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977450" y="1070208"/>
                  <a:ext cx="91080" cy="49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50796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3FE7B4-87EF-A26D-4527-C031D94EDF65}"/>
              </a:ext>
            </a:extLst>
          </p:cNvPr>
          <p:cNvGrpSpPr/>
          <p:nvPr/>
        </p:nvGrpSpPr>
        <p:grpSpPr>
          <a:xfrm>
            <a:off x="869290" y="157049"/>
            <a:ext cx="4074480" cy="653040"/>
            <a:chOff x="869290" y="157049"/>
            <a:chExt cx="4074480" cy="65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075EE8B-9534-849B-7E18-77274F42086D}"/>
                    </a:ext>
                  </a:extLst>
                </p14:cNvPr>
                <p14:cNvContentPartPr/>
                <p14:nvPr/>
              </p14:nvContentPartPr>
              <p14:xfrm>
                <a:off x="884050" y="309329"/>
                <a:ext cx="28800" cy="301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075EE8B-9534-849B-7E18-77274F42086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75410" y="300329"/>
                  <a:ext cx="464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3CC4C16-BD61-6ABB-0D75-6EA4485DB21C}"/>
                    </a:ext>
                  </a:extLst>
                </p14:cNvPr>
                <p14:cNvContentPartPr/>
                <p14:nvPr/>
              </p14:nvContentPartPr>
              <p14:xfrm>
                <a:off x="869290" y="305729"/>
                <a:ext cx="290160" cy="335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3CC4C16-BD61-6ABB-0D75-6EA4485DB21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60290" y="297089"/>
                  <a:ext cx="30780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57352F6-F701-7406-F8AB-68F7CF6809E1}"/>
                    </a:ext>
                  </a:extLst>
                </p14:cNvPr>
                <p14:cNvContentPartPr/>
                <p14:nvPr/>
              </p14:nvContentPartPr>
              <p14:xfrm>
                <a:off x="1193650" y="590489"/>
                <a:ext cx="10800" cy="41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57352F6-F701-7406-F8AB-68F7CF6809E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84650" y="581489"/>
                  <a:ext cx="28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B76CCCE-6024-ADB4-CE7B-90E7EA034F19}"/>
                    </a:ext>
                  </a:extLst>
                </p14:cNvPr>
                <p14:cNvContentPartPr/>
                <p14:nvPr/>
              </p14:nvContentPartPr>
              <p14:xfrm>
                <a:off x="1390210" y="332009"/>
                <a:ext cx="125280" cy="303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B76CCCE-6024-ADB4-CE7B-90E7EA034F1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81570" y="323369"/>
                  <a:ext cx="1429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B8114DD-BA02-53CD-9CF9-145033482FE2}"/>
                    </a:ext>
                  </a:extLst>
                </p14:cNvPr>
                <p14:cNvContentPartPr/>
                <p14:nvPr/>
              </p14:nvContentPartPr>
              <p14:xfrm>
                <a:off x="1649410" y="600209"/>
                <a:ext cx="5040" cy="24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B8114DD-BA02-53CD-9CF9-145033482FE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40770" y="591209"/>
                  <a:ext cx="22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C0934D0-C27F-6D8C-2859-1C7ED9B88B51}"/>
                    </a:ext>
                  </a:extLst>
                </p14:cNvPr>
                <p14:cNvContentPartPr/>
                <p14:nvPr/>
              </p14:nvContentPartPr>
              <p14:xfrm>
                <a:off x="1866130" y="301049"/>
                <a:ext cx="1008720" cy="502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C0934D0-C27F-6D8C-2859-1C7ED9B88B5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57130" y="292409"/>
                  <a:ext cx="102636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45BC630-5867-47A4-A164-AC48DE30900A}"/>
                    </a:ext>
                  </a:extLst>
                </p14:cNvPr>
                <p14:cNvContentPartPr/>
                <p14:nvPr/>
              </p14:nvContentPartPr>
              <p14:xfrm>
                <a:off x="2497570" y="341009"/>
                <a:ext cx="40320" cy="6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45BC630-5867-47A4-A164-AC48DE30900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88570" y="332369"/>
                  <a:ext cx="57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54E86DC-EB9D-724B-07FC-30A047B9206B}"/>
                    </a:ext>
                  </a:extLst>
                </p14:cNvPr>
                <p14:cNvContentPartPr/>
                <p14:nvPr/>
              </p14:nvContentPartPr>
              <p14:xfrm>
                <a:off x="3003730" y="157049"/>
                <a:ext cx="1940040" cy="653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54E86DC-EB9D-724B-07FC-30A047B9206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94730" y="148049"/>
                  <a:ext cx="1957680" cy="67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75AFB6E-D5B1-D506-EF64-44F9BCBDD832}"/>
                    </a:ext>
                  </a:extLst>
                </p14:cNvPr>
                <p14:cNvContentPartPr/>
                <p14:nvPr/>
              </p14:nvContentPartPr>
              <p14:xfrm>
                <a:off x="4229170" y="312569"/>
                <a:ext cx="24840" cy="7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75AFB6E-D5B1-D506-EF64-44F9BCBDD83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20170" y="303569"/>
                  <a:ext cx="42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498FF60-F420-704D-1E8C-01BD0383ED27}"/>
                    </a:ext>
                  </a:extLst>
                </p14:cNvPr>
                <p14:cNvContentPartPr/>
                <p14:nvPr/>
              </p14:nvContentPartPr>
              <p14:xfrm>
                <a:off x="3897250" y="308249"/>
                <a:ext cx="520200" cy="34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498FF60-F420-704D-1E8C-01BD0383ED2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88250" y="299609"/>
                  <a:ext cx="53784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B70995F-7895-30F0-0D3A-F926EB3EB0D2}"/>
              </a:ext>
            </a:extLst>
          </p:cNvPr>
          <p:cNvGrpSpPr/>
          <p:nvPr/>
        </p:nvGrpSpPr>
        <p:grpSpPr>
          <a:xfrm>
            <a:off x="1618810" y="1095209"/>
            <a:ext cx="1297800" cy="558720"/>
            <a:chOff x="1618810" y="1095209"/>
            <a:chExt cx="1297800" cy="55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BB02E1E-84AA-30AE-4771-EE4F3EF81974}"/>
                    </a:ext>
                  </a:extLst>
                </p14:cNvPr>
                <p14:cNvContentPartPr/>
                <p14:nvPr/>
              </p14:nvContentPartPr>
              <p14:xfrm>
                <a:off x="1618810" y="1108529"/>
                <a:ext cx="490320" cy="218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BB02E1E-84AA-30AE-4771-EE4F3EF8197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09810" y="1099529"/>
                  <a:ext cx="5079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1E77218-DD90-03C5-5422-44D0E0029CAD}"/>
                    </a:ext>
                  </a:extLst>
                </p14:cNvPr>
                <p14:cNvContentPartPr/>
                <p14:nvPr/>
              </p14:nvContentPartPr>
              <p14:xfrm>
                <a:off x="1892410" y="1111769"/>
                <a:ext cx="30960" cy="461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1E77218-DD90-03C5-5422-44D0E0029CA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83410" y="1103129"/>
                  <a:ext cx="486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42E76B2-AC1A-ADA0-A145-0D4156C86112}"/>
                    </a:ext>
                  </a:extLst>
                </p14:cNvPr>
                <p14:cNvContentPartPr/>
                <p14:nvPr/>
              </p14:nvContentPartPr>
              <p14:xfrm>
                <a:off x="2261410" y="1095209"/>
                <a:ext cx="144000" cy="485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42E76B2-AC1A-ADA0-A145-0D4156C8611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52410" y="1086209"/>
                  <a:ext cx="16164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92E2011-761B-EE1D-A61F-AA53DF6DFC6D}"/>
                    </a:ext>
                  </a:extLst>
                </p14:cNvPr>
                <p14:cNvContentPartPr/>
                <p14:nvPr/>
              </p14:nvContentPartPr>
              <p14:xfrm>
                <a:off x="2509090" y="1310849"/>
                <a:ext cx="149040" cy="155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92E2011-761B-EE1D-A61F-AA53DF6DFC6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00450" y="1302209"/>
                  <a:ext cx="166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C873473-5B10-49E6-AEB9-27C3AD66FFC5}"/>
                    </a:ext>
                  </a:extLst>
                </p14:cNvPr>
                <p14:cNvContentPartPr/>
                <p14:nvPr/>
              </p14:nvContentPartPr>
              <p14:xfrm>
                <a:off x="2548690" y="1153169"/>
                <a:ext cx="174240" cy="47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C873473-5B10-49E6-AEB9-27C3AD66FFC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540050" y="1144529"/>
                  <a:ext cx="1918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DAF684B-1168-F3AD-4BDE-91FD0F6CF969}"/>
                    </a:ext>
                  </a:extLst>
                </p14:cNvPr>
                <p14:cNvContentPartPr/>
                <p14:nvPr/>
              </p14:nvContentPartPr>
              <p14:xfrm>
                <a:off x="2702770" y="1519289"/>
                <a:ext cx="31320" cy="79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DAF684B-1168-F3AD-4BDE-91FD0F6CF96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93770" y="1510289"/>
                  <a:ext cx="489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873477D-B9F0-D7CE-888F-222F9F7FC371}"/>
                    </a:ext>
                  </a:extLst>
                </p14:cNvPr>
                <p14:cNvContentPartPr/>
                <p14:nvPr/>
              </p14:nvContentPartPr>
              <p14:xfrm>
                <a:off x="2840290" y="1513889"/>
                <a:ext cx="76320" cy="140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873477D-B9F0-D7CE-888F-222F9F7FC37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31290" y="1505249"/>
                  <a:ext cx="9396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C4E4ACD-40C6-899C-3E70-F428E031D0DE}"/>
              </a:ext>
            </a:extLst>
          </p:cNvPr>
          <p:cNvGrpSpPr/>
          <p:nvPr/>
        </p:nvGrpSpPr>
        <p:grpSpPr>
          <a:xfrm>
            <a:off x="3106690" y="1165769"/>
            <a:ext cx="1605240" cy="558360"/>
            <a:chOff x="3106690" y="1165769"/>
            <a:chExt cx="1605240" cy="5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0AB70EF-A7D3-5C5F-0F22-CD1646E17ECD}"/>
                    </a:ext>
                  </a:extLst>
                </p14:cNvPr>
                <p14:cNvContentPartPr/>
                <p14:nvPr/>
              </p14:nvContentPartPr>
              <p14:xfrm>
                <a:off x="3106690" y="1317329"/>
                <a:ext cx="123480" cy="219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0AB70EF-A7D3-5C5F-0F22-CD1646E17EC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98050" y="1308329"/>
                  <a:ext cx="1411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AAF35B0-26CC-D66E-4E7B-EEDBA6468FFA}"/>
                    </a:ext>
                  </a:extLst>
                </p14:cNvPr>
                <p14:cNvContentPartPr/>
                <p14:nvPr/>
              </p14:nvContentPartPr>
              <p14:xfrm>
                <a:off x="3323050" y="1500929"/>
                <a:ext cx="29520" cy="114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AAF35B0-26CC-D66E-4E7B-EEDBA6468FF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314050" y="1491929"/>
                  <a:ext cx="47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8D8C544-7C51-71CE-D460-3ADC3223DA69}"/>
                    </a:ext>
                  </a:extLst>
                </p14:cNvPr>
                <p14:cNvContentPartPr/>
                <p14:nvPr/>
              </p14:nvContentPartPr>
              <p14:xfrm>
                <a:off x="3520330" y="1457729"/>
                <a:ext cx="131400" cy="135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8D8C544-7C51-71CE-D460-3ADC3223DA6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11330" y="1449089"/>
                  <a:ext cx="149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6238B1C-280D-CAA4-B137-90E4281F400A}"/>
                    </a:ext>
                  </a:extLst>
                </p14:cNvPr>
                <p14:cNvContentPartPr/>
                <p14:nvPr/>
              </p14:nvContentPartPr>
              <p14:xfrm>
                <a:off x="3825250" y="1283849"/>
                <a:ext cx="124200" cy="201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6238B1C-280D-CAA4-B137-90E4281F400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816610" y="1274849"/>
                  <a:ext cx="1418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88540E0-7C12-9216-1937-8038ECBA9D5A}"/>
                    </a:ext>
                  </a:extLst>
                </p14:cNvPr>
                <p14:cNvContentPartPr/>
                <p14:nvPr/>
              </p14:nvContentPartPr>
              <p14:xfrm>
                <a:off x="3980410" y="1496969"/>
                <a:ext cx="140760" cy="89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88540E0-7C12-9216-1937-8038ECBA9D5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971770" y="1488329"/>
                  <a:ext cx="158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D7218ED-1F06-A35C-7D71-785958D1A88F}"/>
                    </a:ext>
                  </a:extLst>
                </p14:cNvPr>
                <p14:cNvContentPartPr/>
                <p14:nvPr/>
              </p14:nvContentPartPr>
              <p14:xfrm>
                <a:off x="3789610" y="1181249"/>
                <a:ext cx="261720" cy="52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D7218ED-1F06-A35C-7D71-785958D1A88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780970" y="1172249"/>
                  <a:ext cx="2793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0442629-6692-F770-DB01-3D9ABABA4104}"/>
                    </a:ext>
                  </a:extLst>
                </p14:cNvPr>
                <p14:cNvContentPartPr/>
                <p14:nvPr/>
              </p14:nvContentPartPr>
              <p14:xfrm>
                <a:off x="4234930" y="1304729"/>
                <a:ext cx="165240" cy="246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0442629-6692-F770-DB01-3D9ABABA410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26290" y="1296089"/>
                  <a:ext cx="1828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923C71B-BC32-20E3-7BED-DF37AC4BE027}"/>
                    </a:ext>
                  </a:extLst>
                </p14:cNvPr>
                <p14:cNvContentPartPr/>
                <p14:nvPr/>
              </p14:nvContentPartPr>
              <p14:xfrm>
                <a:off x="4425730" y="1542329"/>
                <a:ext cx="136800" cy="69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923C71B-BC32-20E3-7BED-DF37AC4BE02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17090" y="1533329"/>
                  <a:ext cx="1544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05317FE-FB25-083F-23D7-0A7271EF65B4}"/>
                    </a:ext>
                  </a:extLst>
                </p14:cNvPr>
                <p14:cNvContentPartPr/>
                <p14:nvPr/>
              </p14:nvContentPartPr>
              <p14:xfrm>
                <a:off x="4565770" y="1165769"/>
                <a:ext cx="146160" cy="558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05317FE-FB25-083F-23D7-0A7271EF65B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556770" y="1157129"/>
                  <a:ext cx="163800" cy="57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B36E19B-D40B-58E0-9F94-1F77644625F6}"/>
              </a:ext>
            </a:extLst>
          </p:cNvPr>
          <p:cNvGrpSpPr/>
          <p:nvPr/>
        </p:nvGrpSpPr>
        <p:grpSpPr>
          <a:xfrm>
            <a:off x="5559730" y="615689"/>
            <a:ext cx="6286680" cy="1208880"/>
            <a:chOff x="5559730" y="615689"/>
            <a:chExt cx="6286680" cy="12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FAABBC4-7FD5-0CC6-7EFD-DA14E55EFEBE}"/>
                    </a:ext>
                  </a:extLst>
                </p14:cNvPr>
                <p14:cNvContentPartPr/>
                <p14:nvPr/>
              </p14:nvContentPartPr>
              <p14:xfrm>
                <a:off x="5670250" y="948329"/>
                <a:ext cx="354960" cy="297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FAABBC4-7FD5-0CC6-7EFD-DA14E55EFEB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61250" y="939329"/>
                  <a:ext cx="3726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90D21EB-5686-F9D9-60A8-1D1D1FF22E2F}"/>
                    </a:ext>
                  </a:extLst>
                </p14:cNvPr>
                <p14:cNvContentPartPr/>
                <p14:nvPr/>
              </p14:nvContentPartPr>
              <p14:xfrm>
                <a:off x="6065890" y="970289"/>
                <a:ext cx="542880" cy="186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90D21EB-5686-F9D9-60A8-1D1D1FF22E2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56890" y="961649"/>
                  <a:ext cx="560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81B42FF-6804-CE87-9D6A-05A4B8ED8435}"/>
                    </a:ext>
                  </a:extLst>
                </p14:cNvPr>
                <p14:cNvContentPartPr/>
                <p14:nvPr/>
              </p14:nvContentPartPr>
              <p14:xfrm>
                <a:off x="6767170" y="679049"/>
                <a:ext cx="1607040" cy="5576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81B42FF-6804-CE87-9D6A-05A4B8ED843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58530" y="670409"/>
                  <a:ext cx="162468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3EF3F4E-23F1-FC34-7F22-3B6301668C85}"/>
                    </a:ext>
                  </a:extLst>
                </p14:cNvPr>
                <p14:cNvContentPartPr/>
                <p14:nvPr/>
              </p14:nvContentPartPr>
              <p14:xfrm>
                <a:off x="8084410" y="865169"/>
                <a:ext cx="47160" cy="19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3EF3F4E-23F1-FC34-7F22-3B6301668C8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075410" y="856169"/>
                  <a:ext cx="64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4EB8403-0DBB-F7AE-61A3-1A8583CEED60}"/>
                    </a:ext>
                  </a:extLst>
                </p14:cNvPr>
                <p14:cNvContentPartPr/>
                <p14:nvPr/>
              </p14:nvContentPartPr>
              <p14:xfrm>
                <a:off x="7658530" y="790289"/>
                <a:ext cx="435600" cy="50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4EB8403-0DBB-F7AE-61A3-1A8583CEED6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49530" y="781649"/>
                  <a:ext cx="453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02F31C5-01EE-90E1-E9D9-A2982B76330C}"/>
                    </a:ext>
                  </a:extLst>
                </p14:cNvPr>
                <p14:cNvContentPartPr/>
                <p14:nvPr/>
              </p14:nvContentPartPr>
              <p14:xfrm>
                <a:off x="8630890" y="780209"/>
                <a:ext cx="264960" cy="454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02F31C5-01EE-90E1-E9D9-A2982B76330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622250" y="771209"/>
                  <a:ext cx="28260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1611378-CCCB-AA18-83A3-25CE45FB214F}"/>
                    </a:ext>
                  </a:extLst>
                </p14:cNvPr>
                <p14:cNvContentPartPr/>
                <p14:nvPr/>
              </p14:nvContentPartPr>
              <p14:xfrm>
                <a:off x="9088090" y="615689"/>
                <a:ext cx="1455480" cy="625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1611378-CCCB-AA18-83A3-25CE45FB214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79090" y="606689"/>
                  <a:ext cx="1473120" cy="64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BAC4113-0771-27BB-9B30-977D35D18BEB}"/>
                    </a:ext>
                  </a:extLst>
                </p14:cNvPr>
                <p14:cNvContentPartPr/>
                <p14:nvPr/>
              </p14:nvContentPartPr>
              <p14:xfrm>
                <a:off x="9785410" y="677969"/>
                <a:ext cx="468000" cy="43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BAC4113-0771-27BB-9B30-977D35D18BE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776410" y="668969"/>
                  <a:ext cx="4856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2A56EA0-CACE-06E8-A6D2-F23B67A3AFBF}"/>
                    </a:ext>
                  </a:extLst>
                </p14:cNvPr>
                <p14:cNvContentPartPr/>
                <p14:nvPr/>
              </p14:nvContentPartPr>
              <p14:xfrm>
                <a:off x="10763530" y="758969"/>
                <a:ext cx="273240" cy="429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2A56EA0-CACE-06E8-A6D2-F23B67A3AFB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754890" y="750329"/>
                  <a:ext cx="29088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4BE33B8-BAE9-895E-918F-7C198193CF68}"/>
                    </a:ext>
                  </a:extLst>
                </p14:cNvPr>
                <p14:cNvContentPartPr/>
                <p14:nvPr/>
              </p14:nvContentPartPr>
              <p14:xfrm>
                <a:off x="11144770" y="702089"/>
                <a:ext cx="701640" cy="334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4BE33B8-BAE9-895E-918F-7C198193CF6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135770" y="693089"/>
                  <a:ext cx="7192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F199B51-63E9-0544-C016-17DD6F1F7465}"/>
                    </a:ext>
                  </a:extLst>
                </p14:cNvPr>
                <p14:cNvContentPartPr/>
                <p14:nvPr/>
              </p14:nvContentPartPr>
              <p14:xfrm>
                <a:off x="11169250" y="819089"/>
                <a:ext cx="396720" cy="8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F199B51-63E9-0544-C016-17DD6F1F746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160610" y="810089"/>
                  <a:ext cx="414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8F21245-0D27-F99F-BB45-02171794ED5A}"/>
                    </a:ext>
                  </a:extLst>
                </p14:cNvPr>
                <p14:cNvContentPartPr/>
                <p14:nvPr/>
              </p14:nvContentPartPr>
              <p14:xfrm>
                <a:off x="5559730" y="1321649"/>
                <a:ext cx="1500480" cy="502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8F21245-0D27-F99F-BB45-02171794ED5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551090" y="1312649"/>
                  <a:ext cx="151812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3457C39-60AC-407B-44D9-E85B72D580B7}"/>
                    </a:ext>
                  </a:extLst>
                </p14:cNvPr>
                <p14:cNvContentPartPr/>
                <p14:nvPr/>
              </p14:nvContentPartPr>
              <p14:xfrm>
                <a:off x="6212050" y="1411649"/>
                <a:ext cx="421200" cy="40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3457C39-60AC-407B-44D9-E85B72D580B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03050" y="1403009"/>
                  <a:ext cx="4388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6BA4E14-8E8E-6EAD-7FB4-887E9BB94B1B}"/>
                    </a:ext>
                  </a:extLst>
                </p14:cNvPr>
                <p14:cNvContentPartPr/>
                <p14:nvPr/>
              </p14:nvContentPartPr>
              <p14:xfrm>
                <a:off x="7290970" y="1275209"/>
                <a:ext cx="1345680" cy="496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6BA4E14-8E8E-6EAD-7FB4-887E9BB94B1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82330" y="1266209"/>
                  <a:ext cx="1363320" cy="51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B78DE21-0F0F-5F8F-1F6A-FB3828F0013D}"/>
                    </a:ext>
                  </a:extLst>
                </p14:cNvPr>
                <p14:cNvContentPartPr/>
                <p14:nvPr/>
              </p14:nvContentPartPr>
              <p14:xfrm>
                <a:off x="8869210" y="1491929"/>
                <a:ext cx="480960" cy="105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B78DE21-0F0F-5F8F-1F6A-FB3828F0013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860210" y="1483289"/>
                  <a:ext cx="498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6A35C6B-E8E4-859B-AF1F-23AAAD00C296}"/>
                    </a:ext>
                  </a:extLst>
                </p14:cNvPr>
                <p14:cNvContentPartPr/>
                <p14:nvPr/>
              </p14:nvContentPartPr>
              <p14:xfrm>
                <a:off x="9552130" y="1153889"/>
                <a:ext cx="973440" cy="436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6A35C6B-E8E4-859B-AF1F-23AAAD00C29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43130" y="1144889"/>
                  <a:ext cx="99108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FEB6DD2-F50C-5444-80D4-2512BCB46515}"/>
                    </a:ext>
                  </a:extLst>
                </p14:cNvPr>
                <p14:cNvContentPartPr/>
                <p14:nvPr/>
              </p14:nvContentPartPr>
              <p14:xfrm>
                <a:off x="10312810" y="1324889"/>
                <a:ext cx="11880" cy="7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FEB6DD2-F50C-5444-80D4-2512BCB4651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304170" y="1316249"/>
                  <a:ext cx="29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ABB7A2D-0B6D-C77A-7138-2A3BEC5AC33D}"/>
                    </a:ext>
                  </a:extLst>
                </p14:cNvPr>
                <p14:cNvContentPartPr/>
                <p14:nvPr/>
              </p14:nvContentPartPr>
              <p14:xfrm>
                <a:off x="9583090" y="1382849"/>
                <a:ext cx="542160" cy="15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ABB7A2D-0B6D-C77A-7138-2A3BEC5AC33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574450" y="1374209"/>
                  <a:ext cx="55980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688D828-ACC6-933A-619D-22719AF7B6C7}"/>
              </a:ext>
            </a:extLst>
          </p:cNvPr>
          <p:cNvGrpSpPr/>
          <p:nvPr/>
        </p:nvGrpSpPr>
        <p:grpSpPr>
          <a:xfrm>
            <a:off x="5636410" y="1781729"/>
            <a:ext cx="1630800" cy="470520"/>
            <a:chOff x="5636410" y="1781729"/>
            <a:chExt cx="163080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AEF7735-7646-C0EE-D417-5BFCB988C56A}"/>
                    </a:ext>
                  </a:extLst>
                </p14:cNvPr>
                <p14:cNvContentPartPr/>
                <p14:nvPr/>
              </p14:nvContentPartPr>
              <p14:xfrm>
                <a:off x="5636410" y="1781729"/>
                <a:ext cx="1630800" cy="4705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AEF7735-7646-C0EE-D417-5BFCB988C56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27410" y="1772729"/>
                  <a:ext cx="164844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DBDC7DF-99DE-3098-535F-75F4C6A6B201}"/>
                    </a:ext>
                  </a:extLst>
                </p14:cNvPr>
                <p14:cNvContentPartPr/>
                <p14:nvPr/>
              </p14:nvContentPartPr>
              <p14:xfrm>
                <a:off x="6821890" y="1910609"/>
                <a:ext cx="20160" cy="219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DBDC7DF-99DE-3098-535F-75F4C6A6B20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12890" y="1901609"/>
                  <a:ext cx="37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65CBA9A-EAEF-563F-BE0B-62E4A5051A37}"/>
                    </a:ext>
                  </a:extLst>
                </p14:cNvPr>
                <p14:cNvContentPartPr/>
                <p14:nvPr/>
              </p14:nvContentPartPr>
              <p14:xfrm>
                <a:off x="6520930" y="1875689"/>
                <a:ext cx="358200" cy="44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65CBA9A-EAEF-563F-BE0B-62E4A5051A3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12290" y="1867049"/>
                  <a:ext cx="375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DA168A1-F64E-A3E4-032E-DD44949BF056}"/>
                    </a:ext>
                  </a:extLst>
                </p14:cNvPr>
                <p14:cNvContentPartPr/>
                <p14:nvPr/>
              </p14:nvContentPartPr>
              <p14:xfrm>
                <a:off x="6391330" y="1828529"/>
                <a:ext cx="84600" cy="75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DA168A1-F64E-A3E4-032E-DD44949BF05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382330" y="1819889"/>
                  <a:ext cx="10224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9136B1A-5A81-1888-558E-321718066BE6}"/>
              </a:ext>
            </a:extLst>
          </p:cNvPr>
          <p:cNvGrpSpPr/>
          <p:nvPr/>
        </p:nvGrpSpPr>
        <p:grpSpPr>
          <a:xfrm>
            <a:off x="7545850" y="1775969"/>
            <a:ext cx="2030040" cy="504000"/>
            <a:chOff x="7545850" y="1775969"/>
            <a:chExt cx="2030040" cy="50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5C2DAFD-7546-1799-8921-F91EC1F872C4}"/>
                    </a:ext>
                  </a:extLst>
                </p14:cNvPr>
                <p14:cNvContentPartPr/>
                <p14:nvPr/>
              </p14:nvContentPartPr>
              <p14:xfrm>
                <a:off x="7545850" y="1775969"/>
                <a:ext cx="736560" cy="310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5C2DAFD-7546-1799-8921-F91EC1F872C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537210" y="1766969"/>
                  <a:ext cx="7542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8E4CCF5-6BB6-7733-FD6C-808ADAADAF05}"/>
                    </a:ext>
                  </a:extLst>
                </p14:cNvPr>
                <p14:cNvContentPartPr/>
                <p14:nvPr/>
              </p14:nvContentPartPr>
              <p14:xfrm>
                <a:off x="8386810" y="1918169"/>
                <a:ext cx="1189080" cy="361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8E4CCF5-6BB6-7733-FD6C-808ADAADAF0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378170" y="1909169"/>
                  <a:ext cx="120672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DEBBF14-8BD8-59F5-8BED-46EC610A61B3}"/>
                    </a:ext>
                  </a:extLst>
                </p14:cNvPr>
                <p14:cNvContentPartPr/>
                <p14:nvPr/>
              </p14:nvContentPartPr>
              <p14:xfrm>
                <a:off x="9026530" y="1815929"/>
                <a:ext cx="43920" cy="5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DEBBF14-8BD8-59F5-8BED-46EC610A61B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017530" y="1807289"/>
                  <a:ext cx="6156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12F6EB8-FAA3-4491-A978-3D42AD89EDA3}"/>
                  </a:ext>
                </a:extLst>
              </p14:cNvPr>
              <p14:cNvContentPartPr/>
              <p14:nvPr/>
            </p14:nvContentPartPr>
            <p14:xfrm>
              <a:off x="1309570" y="3883049"/>
              <a:ext cx="359280" cy="2764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12F6EB8-FAA3-4491-A978-3D42AD89EDA3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300930" y="3874049"/>
                <a:ext cx="376920" cy="29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510F601-0D1A-B894-E022-ED004BB15972}"/>
              </a:ext>
            </a:extLst>
          </p:cNvPr>
          <p:cNvGrpSpPr/>
          <p:nvPr/>
        </p:nvGrpSpPr>
        <p:grpSpPr>
          <a:xfrm>
            <a:off x="1312450" y="2305529"/>
            <a:ext cx="10031760" cy="1955160"/>
            <a:chOff x="1312450" y="2305529"/>
            <a:chExt cx="10031760" cy="195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3EC9B87-C0B5-7846-7996-1C005A627099}"/>
                    </a:ext>
                  </a:extLst>
                </p14:cNvPr>
                <p14:cNvContentPartPr/>
                <p14:nvPr/>
              </p14:nvContentPartPr>
              <p14:xfrm>
                <a:off x="1440970" y="2569769"/>
                <a:ext cx="138960" cy="326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3EC9B87-C0B5-7846-7996-1C005A62709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31970" y="2560769"/>
                  <a:ext cx="1566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472B846-4083-7F09-E9E1-F45C99EFCD75}"/>
                    </a:ext>
                  </a:extLst>
                </p14:cNvPr>
                <p14:cNvContentPartPr/>
                <p14:nvPr/>
              </p14:nvContentPartPr>
              <p14:xfrm>
                <a:off x="1433770" y="2557889"/>
                <a:ext cx="283320" cy="22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472B846-4083-7F09-E9E1-F45C99EFCD7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25130" y="2549249"/>
                  <a:ext cx="300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4CD468C-A321-C67A-651C-10413F1FFFBD}"/>
                    </a:ext>
                  </a:extLst>
                </p14:cNvPr>
                <p14:cNvContentPartPr/>
                <p14:nvPr/>
              </p14:nvContentPartPr>
              <p14:xfrm>
                <a:off x="1312450" y="2840129"/>
                <a:ext cx="332640" cy="148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4CD468C-A321-C67A-651C-10413F1FFFB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303450" y="2831129"/>
                  <a:ext cx="3502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BB9C024-DBF6-C71C-A857-2DF7345E2D91}"/>
                    </a:ext>
                  </a:extLst>
                </p14:cNvPr>
                <p14:cNvContentPartPr/>
                <p14:nvPr/>
              </p14:nvContentPartPr>
              <p14:xfrm>
                <a:off x="1675690" y="2545289"/>
                <a:ext cx="1693800" cy="407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BB9C024-DBF6-C71C-A857-2DF7345E2D9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666690" y="2536289"/>
                  <a:ext cx="171144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02A02AF-7985-47D2-05F0-ED0D17EC9A27}"/>
                    </a:ext>
                  </a:extLst>
                </p14:cNvPr>
                <p14:cNvContentPartPr/>
                <p14:nvPr/>
              </p14:nvContentPartPr>
              <p14:xfrm>
                <a:off x="3057370" y="2740769"/>
                <a:ext cx="63000" cy="17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02A02AF-7985-47D2-05F0-ED0D17EC9A2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048730" y="2731769"/>
                  <a:ext cx="806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3357E5D-2BA2-6FE7-9CD5-2203BDDA19E4}"/>
                    </a:ext>
                  </a:extLst>
                </p14:cNvPr>
                <p14:cNvContentPartPr/>
                <p14:nvPr/>
              </p14:nvContentPartPr>
              <p14:xfrm>
                <a:off x="2801410" y="2653289"/>
                <a:ext cx="258120" cy="54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3357E5D-2BA2-6FE7-9CD5-2203BDDA19E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92410" y="2644649"/>
                  <a:ext cx="2757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B2AD67C-0F79-EB44-A0E2-8FEEF38D9447}"/>
                    </a:ext>
                  </a:extLst>
                </p14:cNvPr>
                <p14:cNvContentPartPr/>
                <p14:nvPr/>
              </p14:nvContentPartPr>
              <p14:xfrm>
                <a:off x="1977730" y="2598209"/>
                <a:ext cx="344880" cy="103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B2AD67C-0F79-EB44-A0E2-8FEEF38D944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969090" y="2589569"/>
                  <a:ext cx="3625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2D91D1C-DC74-C7F0-027E-85583A9CF2A8}"/>
                    </a:ext>
                  </a:extLst>
                </p14:cNvPr>
                <p14:cNvContentPartPr/>
                <p14:nvPr/>
              </p14:nvContentPartPr>
              <p14:xfrm>
                <a:off x="3654250" y="2609009"/>
                <a:ext cx="227160" cy="561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2D91D1C-DC74-C7F0-027E-85583A9CF2A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45610" y="2600009"/>
                  <a:ext cx="24480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4B0C948-8F2B-FD2F-3783-9E1739F15486}"/>
                    </a:ext>
                  </a:extLst>
                </p14:cNvPr>
                <p14:cNvContentPartPr/>
                <p14:nvPr/>
              </p14:nvContentPartPr>
              <p14:xfrm>
                <a:off x="4135210" y="2452049"/>
                <a:ext cx="1898640" cy="603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4B0C948-8F2B-FD2F-3783-9E1739F1548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26210" y="2443409"/>
                  <a:ext cx="1916280" cy="62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487C995-5E1C-E703-F6D6-A1DB355F6270}"/>
                    </a:ext>
                  </a:extLst>
                </p14:cNvPr>
                <p14:cNvContentPartPr/>
                <p14:nvPr/>
              </p14:nvContentPartPr>
              <p14:xfrm>
                <a:off x="5831170" y="2672009"/>
                <a:ext cx="18360" cy="36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487C995-5E1C-E703-F6D6-A1DB355F627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22530" y="2663009"/>
                  <a:ext cx="36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17E15BE-E2FB-46B3-A3E7-F42D96074A43}"/>
                    </a:ext>
                  </a:extLst>
                </p14:cNvPr>
                <p14:cNvContentPartPr/>
                <p14:nvPr/>
              </p14:nvContentPartPr>
              <p14:xfrm>
                <a:off x="5439490" y="2548169"/>
                <a:ext cx="395640" cy="25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17E15BE-E2FB-46B3-A3E7-F42D96074A4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30850" y="2539169"/>
                  <a:ext cx="413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746611A-A4CF-8037-761A-8C810092EE11}"/>
                    </a:ext>
                  </a:extLst>
                </p14:cNvPr>
                <p14:cNvContentPartPr/>
                <p14:nvPr/>
              </p14:nvContentPartPr>
              <p14:xfrm>
                <a:off x="6204130" y="2342969"/>
                <a:ext cx="1980000" cy="558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746611A-A4CF-8037-761A-8C810092EE1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195130" y="2333969"/>
                  <a:ext cx="1997640" cy="57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A4E9552-982A-CA61-D6DB-455F61BBCB94}"/>
                    </a:ext>
                  </a:extLst>
                </p14:cNvPr>
                <p14:cNvContentPartPr/>
                <p14:nvPr/>
              </p14:nvContentPartPr>
              <p14:xfrm>
                <a:off x="7768690" y="2546729"/>
                <a:ext cx="267840" cy="36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A4E9552-982A-CA61-D6DB-455F61BBCB9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759690" y="2538089"/>
                  <a:ext cx="285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5963C59-6B83-0596-C3F0-4D09B5DE8EED}"/>
                    </a:ext>
                  </a:extLst>
                </p14:cNvPr>
                <p14:cNvContentPartPr/>
                <p14:nvPr/>
              </p14:nvContentPartPr>
              <p14:xfrm>
                <a:off x="8437930" y="2537369"/>
                <a:ext cx="425520" cy="212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5963C59-6B83-0596-C3F0-4D09B5DE8EE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428930" y="2528729"/>
                  <a:ext cx="4431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3E58411-69E4-8DB0-D718-752D9BEE7D2A}"/>
                    </a:ext>
                  </a:extLst>
                </p14:cNvPr>
                <p14:cNvContentPartPr/>
                <p14:nvPr/>
              </p14:nvContentPartPr>
              <p14:xfrm>
                <a:off x="8602450" y="2495969"/>
                <a:ext cx="14760" cy="219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3E58411-69E4-8DB0-D718-752D9BEE7D2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593450" y="2487329"/>
                  <a:ext cx="32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3165154-2FA6-5941-FF47-7FADCAF0C2DA}"/>
                    </a:ext>
                  </a:extLst>
                </p14:cNvPr>
                <p14:cNvContentPartPr/>
                <p14:nvPr/>
              </p14:nvContentPartPr>
              <p14:xfrm>
                <a:off x="9061810" y="2489129"/>
                <a:ext cx="892800" cy="425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3165154-2FA6-5941-FF47-7FADCAF0C2D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053170" y="2480489"/>
                  <a:ext cx="91044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0E5262E-1EB3-797E-A9B3-04E6803FC43A}"/>
                    </a:ext>
                  </a:extLst>
                </p14:cNvPr>
                <p14:cNvContentPartPr/>
                <p14:nvPr/>
              </p14:nvContentPartPr>
              <p14:xfrm>
                <a:off x="10262770" y="2305529"/>
                <a:ext cx="1028160" cy="400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0E5262E-1EB3-797E-A9B3-04E6803FC43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254130" y="2296889"/>
                  <a:ext cx="104580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F4F957A-1010-9A97-5997-0582FC665638}"/>
                    </a:ext>
                  </a:extLst>
                </p14:cNvPr>
                <p14:cNvContentPartPr/>
                <p14:nvPr/>
              </p14:nvContentPartPr>
              <p14:xfrm>
                <a:off x="1368610" y="3224969"/>
                <a:ext cx="2037240" cy="451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F4F957A-1010-9A97-5997-0582FC66563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359970" y="3215969"/>
                  <a:ext cx="205488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14835B4-BBAE-6AB7-C7B2-D4AD645CB7E1}"/>
                    </a:ext>
                  </a:extLst>
                </p14:cNvPr>
                <p14:cNvContentPartPr/>
                <p14:nvPr/>
              </p14:nvContentPartPr>
              <p14:xfrm>
                <a:off x="3679450" y="3129569"/>
                <a:ext cx="642960" cy="405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14835B4-BBAE-6AB7-C7B2-D4AD645CB7E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70810" y="3120929"/>
                  <a:ext cx="66060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AD05262-97BF-BBDA-F685-AC1F0B49402F}"/>
                    </a:ext>
                  </a:extLst>
                </p14:cNvPr>
                <p14:cNvContentPartPr/>
                <p14:nvPr/>
              </p14:nvContentPartPr>
              <p14:xfrm>
                <a:off x="3792490" y="3262769"/>
                <a:ext cx="275400" cy="24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AD05262-97BF-BBDA-F685-AC1F0B49402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783490" y="3254129"/>
                  <a:ext cx="293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C90C21D-60D4-52B9-E265-AD19968139C8}"/>
                    </a:ext>
                  </a:extLst>
                </p14:cNvPr>
                <p14:cNvContentPartPr/>
                <p14:nvPr/>
              </p14:nvContentPartPr>
              <p14:xfrm>
                <a:off x="4791850" y="3041369"/>
                <a:ext cx="1094760" cy="714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C90C21D-60D4-52B9-E265-AD19968139C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783210" y="3032729"/>
                  <a:ext cx="1112400" cy="73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DF0BF25-FD40-A022-AE40-562C391E708E}"/>
                    </a:ext>
                  </a:extLst>
                </p14:cNvPr>
                <p14:cNvContentPartPr/>
                <p14:nvPr/>
              </p14:nvContentPartPr>
              <p14:xfrm>
                <a:off x="5070490" y="3169529"/>
                <a:ext cx="306720" cy="45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DF0BF25-FD40-A022-AE40-562C391E708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061850" y="3160529"/>
                  <a:ext cx="3243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40FC4C1-0288-6C69-5891-3E0C765428F8}"/>
                    </a:ext>
                  </a:extLst>
                </p14:cNvPr>
                <p14:cNvContentPartPr/>
                <p14:nvPr/>
              </p14:nvContentPartPr>
              <p14:xfrm>
                <a:off x="6179650" y="3049289"/>
                <a:ext cx="929160" cy="5392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40FC4C1-0288-6C69-5891-3E0C765428F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70650" y="3040289"/>
                  <a:ext cx="94680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C5DA0E7-54F2-8807-1DEE-E1DA0559A7CA}"/>
                    </a:ext>
                  </a:extLst>
                </p14:cNvPr>
                <p14:cNvContentPartPr/>
                <p14:nvPr/>
              </p14:nvContentPartPr>
              <p14:xfrm>
                <a:off x="7431730" y="2999969"/>
                <a:ext cx="728640" cy="358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C5DA0E7-54F2-8807-1DEE-E1DA0559A7C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423090" y="2990969"/>
                  <a:ext cx="7462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1CFBCED-7799-D1C4-9076-C9D59C74F3C8}"/>
                    </a:ext>
                  </a:extLst>
                </p14:cNvPr>
                <p14:cNvContentPartPr/>
                <p14:nvPr/>
              </p14:nvContentPartPr>
              <p14:xfrm>
                <a:off x="8505970" y="2965049"/>
                <a:ext cx="1564200" cy="355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1CFBCED-7799-D1C4-9076-C9D59C74F3C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497330" y="2956409"/>
                  <a:ext cx="15818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611870F-F035-1CAB-71A4-6DA3D54A5C89}"/>
                    </a:ext>
                  </a:extLst>
                </p14:cNvPr>
                <p14:cNvContentPartPr/>
                <p14:nvPr/>
              </p14:nvContentPartPr>
              <p14:xfrm>
                <a:off x="10134250" y="2963969"/>
                <a:ext cx="1209960" cy="5155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611870F-F035-1CAB-71A4-6DA3D54A5C8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125610" y="2955329"/>
                  <a:ext cx="122760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3728D2A-CE25-6676-F5A3-04B77DE9A2C3}"/>
                    </a:ext>
                  </a:extLst>
                </p14:cNvPr>
                <p14:cNvContentPartPr/>
                <p14:nvPr/>
              </p14:nvContentPartPr>
              <p14:xfrm>
                <a:off x="2044330" y="3952529"/>
                <a:ext cx="935640" cy="308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3728D2A-CE25-6676-F5A3-04B77DE9A2C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035330" y="3943529"/>
                  <a:ext cx="9532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D0DD56C-624C-7E55-68F5-7C93EFD3987E}"/>
                    </a:ext>
                  </a:extLst>
                </p14:cNvPr>
                <p14:cNvContentPartPr/>
                <p14:nvPr/>
              </p14:nvContentPartPr>
              <p14:xfrm>
                <a:off x="3206410" y="3759209"/>
                <a:ext cx="704160" cy="352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D0DD56C-624C-7E55-68F5-7C93EFD3987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197410" y="3750209"/>
                  <a:ext cx="7218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6176198-DE3D-B9FE-E720-CD2E1FE864FE}"/>
                    </a:ext>
                  </a:extLst>
                </p14:cNvPr>
                <p14:cNvContentPartPr/>
                <p14:nvPr/>
              </p14:nvContentPartPr>
              <p14:xfrm>
                <a:off x="4038730" y="3825449"/>
                <a:ext cx="855720" cy="4244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6176198-DE3D-B9FE-E720-CD2E1FE864F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029730" y="3816449"/>
                  <a:ext cx="87336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78D7E9B-DCB8-7201-0580-A39D665E43FC}"/>
                    </a:ext>
                  </a:extLst>
                </p14:cNvPr>
                <p14:cNvContentPartPr/>
                <p14:nvPr/>
              </p14:nvContentPartPr>
              <p14:xfrm>
                <a:off x="4655050" y="3683249"/>
                <a:ext cx="58320" cy="19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78D7E9B-DCB8-7201-0580-A39D665E43F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646050" y="3674609"/>
                  <a:ext cx="75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55DE713-DC1F-32C8-1CBB-53F1C9372A53}"/>
                    </a:ext>
                  </a:extLst>
                </p14:cNvPr>
                <p14:cNvContentPartPr/>
                <p14:nvPr/>
              </p14:nvContentPartPr>
              <p14:xfrm>
                <a:off x="5202250" y="3609809"/>
                <a:ext cx="2138400" cy="5439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55DE713-DC1F-32C8-1CBB-53F1C9372A5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93610" y="3601169"/>
                  <a:ext cx="2156040" cy="56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770316A-2F5B-AA63-ED45-E7FC3AFE9687}"/>
                    </a:ext>
                  </a:extLst>
                </p14:cNvPr>
                <p14:cNvContentPartPr/>
                <p14:nvPr/>
              </p14:nvContentPartPr>
              <p14:xfrm>
                <a:off x="6613450" y="3840569"/>
                <a:ext cx="440280" cy="15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770316A-2F5B-AA63-ED45-E7FC3AFE968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604450" y="3831929"/>
                  <a:ext cx="457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0D2A814-9154-9A31-6464-00BE32FA7C23}"/>
                    </a:ext>
                  </a:extLst>
                </p14:cNvPr>
                <p14:cNvContentPartPr/>
                <p14:nvPr/>
              </p14:nvContentPartPr>
              <p14:xfrm>
                <a:off x="6323650" y="3817169"/>
                <a:ext cx="48960" cy="31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0D2A814-9154-9A31-6464-00BE32FA7C2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314650" y="3808529"/>
                  <a:ext cx="666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9504F74-8178-98AB-F3C4-8D527FA71EAC}"/>
                    </a:ext>
                  </a:extLst>
                </p14:cNvPr>
                <p14:cNvContentPartPr/>
                <p14:nvPr/>
              </p14:nvContentPartPr>
              <p14:xfrm>
                <a:off x="7611730" y="3931289"/>
                <a:ext cx="644760" cy="1112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9504F74-8178-98AB-F3C4-8D527FA71EA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602730" y="3922289"/>
                  <a:ext cx="662400" cy="12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7936BC2-85FE-6751-5364-EDF511FC4BF5}"/>
                  </a:ext>
                </a:extLst>
              </p14:cNvPr>
              <p14:cNvContentPartPr/>
              <p14:nvPr/>
            </p14:nvContentPartPr>
            <p14:xfrm>
              <a:off x="8468530" y="3512969"/>
              <a:ext cx="2091240" cy="67968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7936BC2-85FE-6751-5364-EDF511FC4BF5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459530" y="3504329"/>
                <a:ext cx="2108880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5FC687DB-F5C6-5ADD-2728-65C3E3907859}"/>
                  </a:ext>
                </a:extLst>
              </p14:cNvPr>
              <p14:cNvContentPartPr/>
              <p14:nvPr/>
            </p14:nvContentPartPr>
            <p14:xfrm>
              <a:off x="1586050" y="4902929"/>
              <a:ext cx="542880" cy="2430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5FC687DB-F5C6-5ADD-2728-65C3E3907859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577050" y="4893929"/>
                <a:ext cx="5605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C7699A6-F0D8-07C5-F196-4C3EC29B6754}"/>
                  </a:ext>
                </a:extLst>
              </p14:cNvPr>
              <p14:cNvContentPartPr/>
              <p14:nvPr/>
            </p14:nvContentPartPr>
            <p14:xfrm>
              <a:off x="1861450" y="4775489"/>
              <a:ext cx="30960" cy="5954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C7699A6-F0D8-07C5-F196-4C3EC29B6754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1852810" y="4766489"/>
                <a:ext cx="48600" cy="61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8C526B50-3CD0-236A-28CB-1CA061598C4C}"/>
                  </a:ext>
                </a:extLst>
              </p14:cNvPr>
              <p14:cNvContentPartPr/>
              <p14:nvPr/>
            </p14:nvContentPartPr>
            <p14:xfrm>
              <a:off x="2481370" y="5010929"/>
              <a:ext cx="344520" cy="280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8C526B50-3CD0-236A-28CB-1CA061598C4C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472730" y="5001929"/>
                <a:ext cx="3621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89FC50E5-AEA1-D94F-B1B6-9E001F251DFE}"/>
                  </a:ext>
                </a:extLst>
              </p14:cNvPr>
              <p14:cNvContentPartPr/>
              <p14:nvPr/>
            </p14:nvContentPartPr>
            <p14:xfrm>
              <a:off x="2441770" y="5148809"/>
              <a:ext cx="370080" cy="334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89FC50E5-AEA1-D94F-B1B6-9E001F251DFE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433130" y="5139809"/>
                <a:ext cx="3877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78268227-C0DF-388C-570B-23472219B7DE}"/>
                  </a:ext>
                </a:extLst>
              </p14:cNvPr>
              <p14:cNvContentPartPr/>
              <p14:nvPr/>
            </p14:nvContentPartPr>
            <p14:xfrm>
              <a:off x="3369850" y="4881689"/>
              <a:ext cx="247680" cy="13968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78268227-C0DF-388C-570B-23472219B7DE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361210" y="4873049"/>
                <a:ext cx="265320" cy="15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CFD63D8-94BD-05F8-BBB0-C57E52B537D0}"/>
              </a:ext>
            </a:extLst>
          </p:cNvPr>
          <p:cNvGrpSpPr/>
          <p:nvPr/>
        </p:nvGrpSpPr>
        <p:grpSpPr>
          <a:xfrm>
            <a:off x="3720850" y="4694489"/>
            <a:ext cx="3247200" cy="568800"/>
            <a:chOff x="3720850" y="4694489"/>
            <a:chExt cx="3247200" cy="56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08C7E40-FA75-48EC-4DF2-E1824271F807}"/>
                    </a:ext>
                  </a:extLst>
                </p14:cNvPr>
                <p14:cNvContentPartPr/>
                <p14:nvPr/>
              </p14:nvContentPartPr>
              <p14:xfrm>
                <a:off x="3720850" y="4694489"/>
                <a:ext cx="214200" cy="4719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08C7E40-FA75-48EC-4DF2-E1824271F80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712210" y="4685849"/>
                  <a:ext cx="23184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75BA6F5-DFD1-4B58-24A3-345964FCA63F}"/>
                    </a:ext>
                  </a:extLst>
                </p14:cNvPr>
                <p14:cNvContentPartPr/>
                <p14:nvPr/>
              </p14:nvContentPartPr>
              <p14:xfrm>
                <a:off x="4040890" y="4905809"/>
                <a:ext cx="162720" cy="180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75BA6F5-DFD1-4B58-24A3-345964FCA63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032250" y="4897169"/>
                  <a:ext cx="180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3312C22-3446-557E-8A3E-45CD73798DD3}"/>
                    </a:ext>
                  </a:extLst>
                </p14:cNvPr>
                <p14:cNvContentPartPr/>
                <p14:nvPr/>
              </p14:nvContentPartPr>
              <p14:xfrm>
                <a:off x="4242130" y="5091569"/>
                <a:ext cx="19440" cy="83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3312C22-3446-557E-8A3E-45CD73798DD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233490" y="5082929"/>
                  <a:ext cx="370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3AC31E1-C481-FED9-934A-461CC2D01C11}"/>
                    </a:ext>
                  </a:extLst>
                </p14:cNvPr>
                <p14:cNvContentPartPr/>
                <p14:nvPr/>
              </p14:nvContentPartPr>
              <p14:xfrm>
                <a:off x="4002010" y="4796729"/>
                <a:ext cx="247320" cy="46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3AC31E1-C481-FED9-934A-461CC2D01C1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993010" y="4788089"/>
                  <a:ext cx="264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84D2490-E125-91A2-36F0-65253D664B13}"/>
                    </a:ext>
                  </a:extLst>
                </p14:cNvPr>
                <p14:cNvContentPartPr/>
                <p14:nvPr/>
              </p14:nvContentPartPr>
              <p14:xfrm>
                <a:off x="4410250" y="5067449"/>
                <a:ext cx="84960" cy="170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84D2490-E125-91A2-36F0-65253D664B1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401610" y="5058449"/>
                  <a:ext cx="102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687191D-0E63-D6E5-3351-4F270B554D09}"/>
                    </a:ext>
                  </a:extLst>
                </p14:cNvPr>
                <p14:cNvContentPartPr/>
                <p14:nvPr/>
              </p14:nvContentPartPr>
              <p14:xfrm>
                <a:off x="4701130" y="4911569"/>
                <a:ext cx="167760" cy="191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687191D-0E63-D6E5-3351-4F270B554D0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692130" y="4902929"/>
                  <a:ext cx="185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B9B52DC-69F2-9CF4-5C1E-344EEAB4281E}"/>
                    </a:ext>
                  </a:extLst>
                </p14:cNvPr>
                <p14:cNvContentPartPr/>
                <p14:nvPr/>
              </p14:nvContentPartPr>
              <p14:xfrm>
                <a:off x="4863850" y="5132969"/>
                <a:ext cx="111960" cy="853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B9B52DC-69F2-9CF4-5C1E-344EEAB4281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854850" y="5124329"/>
                  <a:ext cx="1296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FF22401-DEBD-5171-DF1C-FAB9B47FB144}"/>
                    </a:ext>
                  </a:extLst>
                </p14:cNvPr>
                <p14:cNvContentPartPr/>
                <p14:nvPr/>
              </p14:nvContentPartPr>
              <p14:xfrm>
                <a:off x="4588450" y="4811129"/>
                <a:ext cx="296280" cy="64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FF22401-DEBD-5171-DF1C-FAB9B47FB14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579810" y="4802489"/>
                  <a:ext cx="3139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136DFEF-8D1C-82AB-65A4-687700503CC8}"/>
                    </a:ext>
                  </a:extLst>
                </p14:cNvPr>
                <p14:cNvContentPartPr/>
                <p14:nvPr/>
              </p14:nvContentPartPr>
              <p14:xfrm>
                <a:off x="4980130" y="4737329"/>
                <a:ext cx="151920" cy="525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136DFEF-8D1C-82AB-65A4-687700503CC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971490" y="4728689"/>
                  <a:ext cx="169560" cy="54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10747D0-E1D7-5B1B-D575-BC13C342F84D}"/>
                    </a:ext>
                  </a:extLst>
                </p14:cNvPr>
                <p14:cNvContentPartPr/>
                <p14:nvPr/>
              </p14:nvContentPartPr>
              <p14:xfrm>
                <a:off x="5342650" y="4894289"/>
                <a:ext cx="228240" cy="207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10747D0-E1D7-5B1B-D575-BC13C342F84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334010" y="4885649"/>
                  <a:ext cx="2458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2A9E4BB-66D3-C4DA-9C30-90991408A34E}"/>
                    </a:ext>
                  </a:extLst>
                </p14:cNvPr>
                <p14:cNvContentPartPr/>
                <p14:nvPr/>
              </p14:nvContentPartPr>
              <p14:xfrm>
                <a:off x="5685370" y="4719329"/>
                <a:ext cx="130320" cy="443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2A9E4BB-66D3-C4DA-9C30-90991408A34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676370" y="4710329"/>
                  <a:ext cx="14796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C12F573-15F1-A241-A318-495EDE281C16}"/>
                    </a:ext>
                  </a:extLst>
                </p14:cNvPr>
                <p14:cNvContentPartPr/>
                <p14:nvPr/>
              </p14:nvContentPartPr>
              <p14:xfrm>
                <a:off x="5889850" y="4866929"/>
                <a:ext cx="197640" cy="226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C12F573-15F1-A241-A318-495EDE281C1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881210" y="4858289"/>
                  <a:ext cx="2152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04B4DC3-F4CC-4667-3F54-C43C1589AFDC}"/>
                    </a:ext>
                  </a:extLst>
                </p14:cNvPr>
                <p14:cNvContentPartPr/>
                <p14:nvPr/>
              </p14:nvContentPartPr>
              <p14:xfrm>
                <a:off x="6113410" y="5070689"/>
                <a:ext cx="24480" cy="943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04B4DC3-F4CC-4667-3F54-C43C1589AFD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104770" y="5061689"/>
                  <a:ext cx="421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3E33A11-96A5-B97A-47FD-BE38F578E385}"/>
                    </a:ext>
                  </a:extLst>
                </p14:cNvPr>
                <p14:cNvContentPartPr/>
                <p14:nvPr/>
              </p14:nvContentPartPr>
              <p14:xfrm>
                <a:off x="6292330" y="5045849"/>
                <a:ext cx="83520" cy="175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3E33A11-96A5-B97A-47FD-BE38F578E38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283690" y="5036849"/>
                  <a:ext cx="101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34B5A83-745B-F02E-40B7-93D670F4A306}"/>
                    </a:ext>
                  </a:extLst>
                </p14:cNvPr>
                <p14:cNvContentPartPr/>
                <p14:nvPr/>
              </p14:nvContentPartPr>
              <p14:xfrm>
                <a:off x="6419410" y="4906169"/>
                <a:ext cx="205200" cy="2314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34B5A83-745B-F02E-40B7-93D670F4A30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410770" y="4897169"/>
                  <a:ext cx="2228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40E9414-5DAA-2350-95F7-654F50A51D13}"/>
                    </a:ext>
                  </a:extLst>
                </p14:cNvPr>
                <p14:cNvContentPartPr/>
                <p14:nvPr/>
              </p14:nvContentPartPr>
              <p14:xfrm>
                <a:off x="6633970" y="5123249"/>
                <a:ext cx="144000" cy="835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40E9414-5DAA-2350-95F7-654F50A51D1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625330" y="5114609"/>
                  <a:ext cx="1616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B55B87C-9436-8EBF-283A-85C9044010C6}"/>
                    </a:ext>
                  </a:extLst>
                </p14:cNvPr>
                <p14:cNvContentPartPr/>
                <p14:nvPr/>
              </p14:nvContentPartPr>
              <p14:xfrm>
                <a:off x="6817930" y="4754969"/>
                <a:ext cx="150120" cy="4532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B55B87C-9436-8EBF-283A-85C9044010C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808930" y="4746329"/>
                  <a:ext cx="167760" cy="470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CFBA4530-11E0-FB1D-B732-614692009D37}"/>
                  </a:ext>
                </a:extLst>
              </p14:cNvPr>
              <p14:cNvContentPartPr/>
              <p14:nvPr/>
            </p14:nvContentPartPr>
            <p14:xfrm>
              <a:off x="5318170" y="5372369"/>
              <a:ext cx="1711800" cy="2318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CFBA4530-11E0-FB1D-B732-614692009D37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5309530" y="5363369"/>
                <a:ext cx="1729440" cy="24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B8BDC5F-D20B-85FF-9B0F-C3785DBD87C6}"/>
              </a:ext>
            </a:extLst>
          </p:cNvPr>
          <p:cNvGrpSpPr/>
          <p:nvPr/>
        </p:nvGrpSpPr>
        <p:grpSpPr>
          <a:xfrm>
            <a:off x="903130" y="5957729"/>
            <a:ext cx="992520" cy="345600"/>
            <a:chOff x="903130" y="5957729"/>
            <a:chExt cx="992520" cy="34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47D7332-F8DE-7543-8838-0A027059E256}"/>
                    </a:ext>
                  </a:extLst>
                </p14:cNvPr>
                <p14:cNvContentPartPr/>
                <p14:nvPr/>
              </p14:nvContentPartPr>
              <p14:xfrm>
                <a:off x="903130" y="6016409"/>
                <a:ext cx="126720" cy="286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47D7332-F8DE-7543-8838-0A027059E25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94130" y="6007409"/>
                  <a:ext cx="1443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621BA6B-6325-CFE9-36CD-E03E4EF58C73}"/>
                    </a:ext>
                  </a:extLst>
                </p14:cNvPr>
                <p14:cNvContentPartPr/>
                <p14:nvPr/>
              </p14:nvContentPartPr>
              <p14:xfrm>
                <a:off x="956410" y="5957729"/>
                <a:ext cx="276120" cy="87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621BA6B-6325-CFE9-36CD-E03E4EF58C7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47770" y="5949089"/>
                  <a:ext cx="293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1F97884-0281-DAB3-C705-11DE7540FB78}"/>
                    </a:ext>
                  </a:extLst>
                </p14:cNvPr>
                <p14:cNvContentPartPr/>
                <p14:nvPr/>
              </p14:nvContentPartPr>
              <p14:xfrm>
                <a:off x="946690" y="6100289"/>
                <a:ext cx="230040" cy="44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1F97884-0281-DAB3-C705-11DE7540FB7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38050" y="6091289"/>
                  <a:ext cx="247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BC88ED9-EA3F-B0CB-3433-0DB0999EE382}"/>
                    </a:ext>
                  </a:extLst>
                </p14:cNvPr>
                <p14:cNvContentPartPr/>
                <p14:nvPr/>
              </p14:nvContentPartPr>
              <p14:xfrm>
                <a:off x="1209130" y="6158249"/>
                <a:ext cx="354600" cy="109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BC88ED9-EA3F-B0CB-3433-0DB0999EE38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200490" y="6149249"/>
                  <a:ext cx="372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6B5BD2F-2E6F-C032-13C0-928501B04BE7}"/>
                    </a:ext>
                  </a:extLst>
                </p14:cNvPr>
                <p14:cNvContentPartPr/>
                <p14:nvPr/>
              </p14:nvContentPartPr>
              <p14:xfrm>
                <a:off x="1563370" y="6142409"/>
                <a:ext cx="332280" cy="1051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6B5BD2F-2E6F-C032-13C0-928501B04BE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554370" y="6133769"/>
                  <a:ext cx="349920" cy="12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A2E1E19D-22DA-D50D-A8EF-B1CA17AE0330}"/>
              </a:ext>
            </a:extLst>
          </p:cNvPr>
          <p:cNvGrpSpPr/>
          <p:nvPr/>
        </p:nvGrpSpPr>
        <p:grpSpPr>
          <a:xfrm>
            <a:off x="2076370" y="5897249"/>
            <a:ext cx="1285560" cy="547920"/>
            <a:chOff x="2076370" y="5897249"/>
            <a:chExt cx="1285560" cy="54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6BED64F-14A4-83E9-FB43-D6B8316E5EB6}"/>
                    </a:ext>
                  </a:extLst>
                </p14:cNvPr>
                <p14:cNvContentPartPr/>
                <p14:nvPr/>
              </p14:nvContentPartPr>
              <p14:xfrm>
                <a:off x="2076370" y="5897249"/>
                <a:ext cx="1285560" cy="5479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6BED64F-14A4-83E9-FB43-D6B8316E5EB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067730" y="5888249"/>
                  <a:ext cx="130320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4084CB4-D28C-A70A-C70F-B271CF391D43}"/>
                    </a:ext>
                  </a:extLst>
                </p14:cNvPr>
                <p14:cNvContentPartPr/>
                <p14:nvPr/>
              </p14:nvContentPartPr>
              <p14:xfrm>
                <a:off x="2683690" y="6018209"/>
                <a:ext cx="27720" cy="36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4084CB4-D28C-A70A-C70F-B271CF391D4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674690" y="6009209"/>
                  <a:ext cx="4536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55E003E8-51AA-D41E-8617-AEAC368B5B12}"/>
              </a:ext>
            </a:extLst>
          </p:cNvPr>
          <p:cNvGrpSpPr/>
          <p:nvPr/>
        </p:nvGrpSpPr>
        <p:grpSpPr>
          <a:xfrm>
            <a:off x="3563170" y="5989409"/>
            <a:ext cx="919800" cy="496440"/>
            <a:chOff x="3563170" y="5989409"/>
            <a:chExt cx="91980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077B726-76AD-20E4-5A8E-CEF95DF7D9E4}"/>
                    </a:ext>
                  </a:extLst>
                </p14:cNvPr>
                <p14:cNvContentPartPr/>
                <p14:nvPr/>
              </p14:nvContentPartPr>
              <p14:xfrm>
                <a:off x="3563170" y="6153209"/>
                <a:ext cx="919800" cy="332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077B726-76AD-20E4-5A8E-CEF95DF7D9E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554170" y="6144569"/>
                  <a:ext cx="9374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6C5D5A9-BDBE-A967-12ED-E8D6A50DF910}"/>
                    </a:ext>
                  </a:extLst>
                </p14:cNvPr>
                <p14:cNvContentPartPr/>
                <p14:nvPr/>
              </p14:nvContentPartPr>
              <p14:xfrm>
                <a:off x="4116130" y="5989409"/>
                <a:ext cx="34560" cy="53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6C5D5A9-BDBE-A967-12ED-E8D6A50DF91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107130" y="5980769"/>
                  <a:ext cx="5220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66F1E445-2059-594F-B873-DD692A156A97}"/>
                  </a:ext>
                </a:extLst>
              </p14:cNvPr>
              <p14:cNvContentPartPr/>
              <p14:nvPr/>
            </p14:nvContentPartPr>
            <p14:xfrm>
              <a:off x="7455130" y="6310169"/>
              <a:ext cx="144000" cy="3945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66F1E445-2059-594F-B873-DD692A156A97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7446130" y="6301169"/>
                <a:ext cx="161640" cy="41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BBA7EAB1-CBEF-39CD-AE2D-B3FEDBEA3BE8}"/>
              </a:ext>
            </a:extLst>
          </p:cNvPr>
          <p:cNvGrpSpPr/>
          <p:nvPr/>
        </p:nvGrpSpPr>
        <p:grpSpPr>
          <a:xfrm>
            <a:off x="9877570" y="5632289"/>
            <a:ext cx="1677960" cy="751680"/>
            <a:chOff x="9877570" y="5632289"/>
            <a:chExt cx="1677960" cy="75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A62D91A-4097-58F8-040A-B7D3B6FB7B35}"/>
                    </a:ext>
                  </a:extLst>
                </p14:cNvPr>
                <p14:cNvContentPartPr/>
                <p14:nvPr/>
              </p14:nvContentPartPr>
              <p14:xfrm>
                <a:off x="9877570" y="5632289"/>
                <a:ext cx="243000" cy="581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A62D91A-4097-58F8-040A-B7D3B6FB7B3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868930" y="5623649"/>
                  <a:ext cx="26064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EADFE4F-5F60-8958-E672-C8172EBA5183}"/>
                    </a:ext>
                  </a:extLst>
                </p14:cNvPr>
                <p14:cNvContentPartPr/>
                <p14:nvPr/>
              </p14:nvContentPartPr>
              <p14:xfrm>
                <a:off x="10245130" y="5718689"/>
                <a:ext cx="43920" cy="193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EADFE4F-5F60-8958-E672-C8172EBA518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236490" y="5709689"/>
                  <a:ext cx="61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E5882B0-09F7-242F-261C-B4A7EEA990D1}"/>
                    </a:ext>
                  </a:extLst>
                </p14:cNvPr>
                <p14:cNvContentPartPr/>
                <p14:nvPr/>
              </p14:nvContentPartPr>
              <p14:xfrm>
                <a:off x="10079170" y="5936129"/>
                <a:ext cx="236880" cy="21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E5882B0-09F7-242F-261C-B4A7EEA990D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070530" y="5927489"/>
                  <a:ext cx="254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64330FA-B2CC-6DDE-C7E3-1FF358F36F4C}"/>
                    </a:ext>
                  </a:extLst>
                </p14:cNvPr>
                <p14:cNvContentPartPr/>
                <p14:nvPr/>
              </p14:nvContentPartPr>
              <p14:xfrm>
                <a:off x="10115530" y="6032969"/>
                <a:ext cx="215640" cy="1130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64330FA-B2CC-6DDE-C7E3-1FF358F36F4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106890" y="6024329"/>
                  <a:ext cx="2332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FAF5B22-C3AC-BE97-ED2F-C2E7FD62A94E}"/>
                    </a:ext>
                  </a:extLst>
                </p14:cNvPr>
                <p14:cNvContentPartPr/>
                <p14:nvPr/>
              </p14:nvContentPartPr>
              <p14:xfrm>
                <a:off x="10406770" y="5976449"/>
                <a:ext cx="117000" cy="1659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FAF5B22-C3AC-BE97-ED2F-C2E7FD62A94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397770" y="5967449"/>
                  <a:ext cx="134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091239F-1309-9A6D-FB9C-346E9F07FEAD}"/>
                    </a:ext>
                  </a:extLst>
                </p14:cNvPr>
                <p14:cNvContentPartPr/>
                <p14:nvPr/>
              </p14:nvContentPartPr>
              <p14:xfrm>
                <a:off x="10612690" y="5929649"/>
                <a:ext cx="187920" cy="165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091239F-1309-9A6D-FB9C-346E9F07FEAD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603690" y="5921009"/>
                  <a:ext cx="205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863F096-2785-6C65-915E-B1B29CF85D5F}"/>
                    </a:ext>
                  </a:extLst>
                </p14:cNvPr>
                <p14:cNvContentPartPr/>
                <p14:nvPr/>
              </p14:nvContentPartPr>
              <p14:xfrm>
                <a:off x="11018410" y="5696729"/>
                <a:ext cx="14400" cy="181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863F096-2785-6C65-915E-B1B29CF85D5F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009770" y="5687729"/>
                  <a:ext cx="320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C861AC6-4717-178E-0A79-4E54A007F536}"/>
                    </a:ext>
                  </a:extLst>
                </p14:cNvPr>
                <p14:cNvContentPartPr/>
                <p14:nvPr/>
              </p14:nvContentPartPr>
              <p14:xfrm>
                <a:off x="10905370" y="5905889"/>
                <a:ext cx="184320" cy="90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C861AC6-4717-178E-0A79-4E54A007F53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896370" y="5897249"/>
                  <a:ext cx="201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1930A87-33A3-2F0A-CC8F-4D0D9AC83985}"/>
                    </a:ext>
                  </a:extLst>
                </p14:cNvPr>
                <p14:cNvContentPartPr/>
                <p14:nvPr/>
              </p14:nvContentPartPr>
              <p14:xfrm>
                <a:off x="10903930" y="5983289"/>
                <a:ext cx="169920" cy="163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1930A87-33A3-2F0A-CC8F-4D0D9AC8398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895290" y="5974649"/>
                  <a:ext cx="1875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EEA1B87-225E-8EDC-552B-5B5EDA6FB67E}"/>
                    </a:ext>
                  </a:extLst>
                </p14:cNvPr>
                <p14:cNvContentPartPr/>
                <p14:nvPr/>
              </p14:nvContentPartPr>
              <p14:xfrm>
                <a:off x="11195170" y="5699609"/>
                <a:ext cx="128160" cy="629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EEA1B87-225E-8EDC-552B-5B5EDA6FB67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186170" y="5690969"/>
                  <a:ext cx="145800" cy="6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D1AEA7C-3EA5-0264-DA28-416F0FB8BF95}"/>
                    </a:ext>
                  </a:extLst>
                </p14:cNvPr>
                <p14:cNvContentPartPr/>
                <p14:nvPr/>
              </p14:nvContentPartPr>
              <p14:xfrm>
                <a:off x="11382730" y="6165449"/>
                <a:ext cx="172800" cy="2185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D1AEA7C-3EA5-0264-DA28-416F0FB8BF9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374090" y="6156449"/>
                  <a:ext cx="19044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4CEDDCE6-0566-54DC-C46E-EB9C672E1488}"/>
              </a:ext>
            </a:extLst>
          </p:cNvPr>
          <p:cNvGrpSpPr/>
          <p:nvPr/>
        </p:nvGrpSpPr>
        <p:grpSpPr>
          <a:xfrm>
            <a:off x="9609730" y="6359489"/>
            <a:ext cx="1439280" cy="474840"/>
            <a:chOff x="9609730" y="6359489"/>
            <a:chExt cx="1439280" cy="47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AF51B7A-A7AB-D072-7C1F-A4CE915E3614}"/>
                    </a:ext>
                  </a:extLst>
                </p14:cNvPr>
                <p14:cNvContentPartPr/>
                <p14:nvPr/>
              </p14:nvContentPartPr>
              <p14:xfrm>
                <a:off x="9609730" y="6365609"/>
                <a:ext cx="216360" cy="4687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AF51B7A-A7AB-D072-7C1F-A4CE915E361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601090" y="6356969"/>
                  <a:ext cx="23400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BDEBD93-D3FF-E11D-8691-7C4DB5A571D6}"/>
                    </a:ext>
                  </a:extLst>
                </p14:cNvPr>
                <p14:cNvContentPartPr/>
                <p14:nvPr/>
              </p14:nvContentPartPr>
              <p14:xfrm>
                <a:off x="9769570" y="6607889"/>
                <a:ext cx="137520" cy="147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BDEBD93-D3FF-E11D-8691-7C4DB5A571D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760930" y="6598889"/>
                  <a:ext cx="155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CA4D60E-1ABF-C3AC-336C-FE771CDC6CEA}"/>
                    </a:ext>
                  </a:extLst>
                </p14:cNvPr>
                <p14:cNvContentPartPr/>
                <p14:nvPr/>
              </p14:nvContentPartPr>
              <p14:xfrm>
                <a:off x="10091410" y="6383609"/>
                <a:ext cx="21600" cy="1314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CA4D60E-1ABF-C3AC-336C-FE771CDC6CE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082410" y="6374609"/>
                  <a:ext cx="392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D4E7646B-EFC5-8E3A-4E5B-053ED455D908}"/>
                    </a:ext>
                  </a:extLst>
                </p14:cNvPr>
                <p14:cNvContentPartPr/>
                <p14:nvPr/>
              </p14:nvContentPartPr>
              <p14:xfrm>
                <a:off x="10012210" y="6525809"/>
                <a:ext cx="197280" cy="208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D4E7646B-EFC5-8E3A-4E5B-053ED455D90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003570" y="6516809"/>
                  <a:ext cx="214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AEA44A0-0510-98F0-D0A9-5E1E3FD2DB1D}"/>
                    </a:ext>
                  </a:extLst>
                </p14:cNvPr>
                <p14:cNvContentPartPr/>
                <p14:nvPr/>
              </p14:nvContentPartPr>
              <p14:xfrm>
                <a:off x="10025890" y="6626249"/>
                <a:ext cx="153360" cy="1216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AEA44A0-0510-98F0-D0A9-5E1E3FD2DB1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017250" y="6617249"/>
                  <a:ext cx="171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E587835-75C6-FB71-2D5A-098A499B29FE}"/>
                    </a:ext>
                  </a:extLst>
                </p14:cNvPr>
                <p14:cNvContentPartPr/>
                <p14:nvPr/>
              </p14:nvContentPartPr>
              <p14:xfrm>
                <a:off x="10298410" y="6603569"/>
                <a:ext cx="118440" cy="1256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E587835-75C6-FB71-2D5A-098A499B29F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289770" y="6594569"/>
                  <a:ext cx="1360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68EB92B-B936-CDDC-0BA5-E539C8B9D209}"/>
                    </a:ext>
                  </a:extLst>
                </p14:cNvPr>
                <p14:cNvContentPartPr/>
                <p14:nvPr/>
              </p14:nvContentPartPr>
              <p14:xfrm>
                <a:off x="10531690" y="6570089"/>
                <a:ext cx="87120" cy="176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68EB92B-B936-CDDC-0BA5-E539C8B9D20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523050" y="6561449"/>
                  <a:ext cx="104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855B32D-AE2B-3B94-67D8-2711EB95A68F}"/>
                    </a:ext>
                  </a:extLst>
                </p14:cNvPr>
                <p14:cNvContentPartPr/>
                <p14:nvPr/>
              </p14:nvContentPartPr>
              <p14:xfrm>
                <a:off x="10830490" y="6381809"/>
                <a:ext cx="6480" cy="1594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855B32D-AE2B-3B94-67D8-2711EB95A68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821850" y="6372809"/>
                  <a:ext cx="24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CEEEC19-6740-04B3-CDC5-3498BE71A616}"/>
                    </a:ext>
                  </a:extLst>
                </p14:cNvPr>
                <p14:cNvContentPartPr/>
                <p14:nvPr/>
              </p14:nvContentPartPr>
              <p14:xfrm>
                <a:off x="10724290" y="6566129"/>
                <a:ext cx="170640" cy="147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CEEEC19-6740-04B3-CDC5-3498BE71A61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715650" y="6557129"/>
                  <a:ext cx="188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27D6784-B54D-32D5-DB15-F902DCE49BC0}"/>
                    </a:ext>
                  </a:extLst>
                </p14:cNvPr>
                <p14:cNvContentPartPr/>
                <p14:nvPr/>
              </p14:nvContentPartPr>
              <p14:xfrm>
                <a:off x="10704490" y="6635609"/>
                <a:ext cx="157680" cy="860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27D6784-B54D-32D5-DB15-F902DCE49BC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695850" y="6626969"/>
                  <a:ext cx="1753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8613A71-D19F-7F3F-6012-B469794B6E22}"/>
                    </a:ext>
                  </a:extLst>
                </p14:cNvPr>
                <p14:cNvContentPartPr/>
                <p14:nvPr/>
              </p14:nvContentPartPr>
              <p14:xfrm>
                <a:off x="10892410" y="6359489"/>
                <a:ext cx="156600" cy="4615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8613A71-D19F-7F3F-6012-B469794B6E2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0883770" y="6350489"/>
                  <a:ext cx="174240" cy="47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B659300C-F23C-176C-D6C6-777F85B1E2C0}"/>
              </a:ext>
            </a:extLst>
          </p:cNvPr>
          <p:cNvGrpSpPr/>
          <p:nvPr/>
        </p:nvGrpSpPr>
        <p:grpSpPr>
          <a:xfrm>
            <a:off x="4777450" y="5579009"/>
            <a:ext cx="4390920" cy="1201320"/>
            <a:chOff x="4777450" y="5579009"/>
            <a:chExt cx="4390920" cy="120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6556D12-853F-9754-3BCE-D74D259F7332}"/>
                    </a:ext>
                  </a:extLst>
                </p14:cNvPr>
                <p14:cNvContentPartPr/>
                <p14:nvPr/>
              </p14:nvContentPartPr>
              <p14:xfrm>
                <a:off x="4777450" y="5931089"/>
                <a:ext cx="1749240" cy="510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6556D12-853F-9754-3BCE-D74D259F733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768450" y="5922089"/>
                  <a:ext cx="176688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F14DA1B-4C9B-A083-0675-6A274FA0C2C0}"/>
                    </a:ext>
                  </a:extLst>
                </p14:cNvPr>
                <p14:cNvContentPartPr/>
                <p14:nvPr/>
              </p14:nvContentPartPr>
              <p14:xfrm>
                <a:off x="6056170" y="6059609"/>
                <a:ext cx="50760" cy="421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F14DA1B-4C9B-A083-0675-6A274FA0C2C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047530" y="6050609"/>
                  <a:ext cx="684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782A4FF-E494-EC86-E9B7-9EEE72BC93E9}"/>
                    </a:ext>
                  </a:extLst>
                </p14:cNvPr>
                <p14:cNvContentPartPr/>
                <p14:nvPr/>
              </p14:nvContentPartPr>
              <p14:xfrm>
                <a:off x="5664490" y="6061409"/>
                <a:ext cx="411840" cy="475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782A4FF-E494-EC86-E9B7-9EEE72BC93E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655490" y="6052409"/>
                  <a:ext cx="4294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73E1287-378A-36B5-1478-D5662EDF533B}"/>
                    </a:ext>
                  </a:extLst>
                </p14:cNvPr>
                <p14:cNvContentPartPr/>
                <p14:nvPr/>
              </p14:nvContentPartPr>
              <p14:xfrm>
                <a:off x="6156970" y="5600609"/>
                <a:ext cx="205200" cy="330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73E1287-378A-36B5-1478-D5662EDF533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147970" y="5591969"/>
                  <a:ext cx="2228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2C208B3-F421-ED3C-2C51-CC7C99F525DF}"/>
                    </a:ext>
                  </a:extLst>
                </p14:cNvPr>
                <p14:cNvContentPartPr/>
                <p14:nvPr/>
              </p14:nvContentPartPr>
              <p14:xfrm>
                <a:off x="7325530" y="5682689"/>
                <a:ext cx="156600" cy="4255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2C208B3-F421-ED3C-2C51-CC7C99F525D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316890" y="5673689"/>
                  <a:ext cx="17424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042BEBEC-BD09-47C9-148B-FE877F621EC7}"/>
                    </a:ext>
                  </a:extLst>
                </p14:cNvPr>
                <p14:cNvContentPartPr/>
                <p14:nvPr/>
              </p14:nvContentPartPr>
              <p14:xfrm>
                <a:off x="7623250" y="5683049"/>
                <a:ext cx="20520" cy="125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42BEBEC-BD09-47C9-148B-FE877F621EC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614250" y="5674049"/>
                  <a:ext cx="38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9E475BB-9D26-7FF6-1CAD-A9BED60AD88F}"/>
                    </a:ext>
                  </a:extLst>
                </p14:cNvPr>
                <p14:cNvContentPartPr/>
                <p14:nvPr/>
              </p14:nvContentPartPr>
              <p14:xfrm>
                <a:off x="7496890" y="5838209"/>
                <a:ext cx="304200" cy="36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9E475BB-9D26-7FF6-1CAD-A9BED60AD88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488250" y="5829209"/>
                  <a:ext cx="321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5F61A2F-5A8D-542D-5065-EDBC8B6EF24B}"/>
                    </a:ext>
                  </a:extLst>
                </p14:cNvPr>
                <p14:cNvContentPartPr/>
                <p14:nvPr/>
              </p14:nvContentPartPr>
              <p14:xfrm>
                <a:off x="7540450" y="5944769"/>
                <a:ext cx="223920" cy="135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5F61A2F-5A8D-542D-5065-EDBC8B6EF24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531450" y="5935769"/>
                  <a:ext cx="241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97D11EF-27C0-A216-699F-E765E051994A}"/>
                    </a:ext>
                  </a:extLst>
                </p14:cNvPr>
                <p14:cNvContentPartPr/>
                <p14:nvPr/>
              </p14:nvContentPartPr>
              <p14:xfrm>
                <a:off x="7958050" y="5912729"/>
                <a:ext cx="93960" cy="131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97D11EF-27C0-A216-699F-E765E051994A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949410" y="5903729"/>
                  <a:ext cx="1116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CF4282D-F35A-A652-182B-3841909DFBCE}"/>
                    </a:ext>
                  </a:extLst>
                </p14:cNvPr>
                <p14:cNvContentPartPr/>
                <p14:nvPr/>
              </p14:nvContentPartPr>
              <p14:xfrm>
                <a:off x="8357650" y="5694209"/>
                <a:ext cx="18000" cy="1933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CF4282D-F35A-A652-182B-3841909DFBCE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349010" y="5685209"/>
                  <a:ext cx="35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EAA8A0B-586F-7699-34F0-0E0EDB1B3664}"/>
                    </a:ext>
                  </a:extLst>
                </p14:cNvPr>
                <p14:cNvContentPartPr/>
                <p14:nvPr/>
              </p14:nvContentPartPr>
              <p14:xfrm>
                <a:off x="8207530" y="5892209"/>
                <a:ext cx="332640" cy="39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EAA8A0B-586F-7699-34F0-0E0EDB1B3664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198890" y="5883209"/>
                  <a:ext cx="3502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F444771-262D-EB57-DB8D-A82C8ED5BD3C}"/>
                    </a:ext>
                  </a:extLst>
                </p14:cNvPr>
                <p14:cNvContentPartPr/>
                <p14:nvPr/>
              </p14:nvContentPartPr>
              <p14:xfrm>
                <a:off x="8291770" y="5968169"/>
                <a:ext cx="144360" cy="167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F444771-262D-EB57-DB8D-A82C8ED5BD3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282770" y="5959169"/>
                  <a:ext cx="1620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B4EA750-96D9-284B-419D-6FEC9AAB8ED9}"/>
                    </a:ext>
                  </a:extLst>
                </p14:cNvPr>
                <p14:cNvContentPartPr/>
                <p14:nvPr/>
              </p14:nvContentPartPr>
              <p14:xfrm>
                <a:off x="8517850" y="5682689"/>
                <a:ext cx="213120" cy="573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B4EA750-96D9-284B-419D-6FEC9AAB8ED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509210" y="5673689"/>
                  <a:ext cx="230760" cy="5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017146B-4A8B-BB26-43BF-EE8E8DB2756C}"/>
                    </a:ext>
                  </a:extLst>
                </p14:cNvPr>
                <p14:cNvContentPartPr/>
                <p14:nvPr/>
              </p14:nvContentPartPr>
              <p14:xfrm>
                <a:off x="9052090" y="6058169"/>
                <a:ext cx="116280" cy="197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017146B-4A8B-BB26-43BF-EE8E8DB2756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043090" y="6049529"/>
                  <a:ext cx="133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DD83C889-72F0-A236-D22D-86891A07CBD0}"/>
                    </a:ext>
                  </a:extLst>
                </p14:cNvPr>
                <p14:cNvContentPartPr/>
                <p14:nvPr/>
              </p14:nvContentPartPr>
              <p14:xfrm>
                <a:off x="7580770" y="6564689"/>
                <a:ext cx="139680" cy="342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DD83C889-72F0-A236-D22D-86891A07CBD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571770" y="6556049"/>
                  <a:ext cx="1573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03F582B-A539-FBCC-9E75-203288301212}"/>
                    </a:ext>
                  </a:extLst>
                </p14:cNvPr>
                <p14:cNvContentPartPr/>
                <p14:nvPr/>
              </p14:nvContentPartPr>
              <p14:xfrm>
                <a:off x="7852570" y="6331409"/>
                <a:ext cx="15480" cy="1270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03F582B-A539-FBCC-9E75-20328830121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843570" y="6322769"/>
                  <a:ext cx="331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0CC3ED7-8917-9BCA-43CD-C65B03B2B570}"/>
                    </a:ext>
                  </a:extLst>
                </p14:cNvPr>
                <p14:cNvContentPartPr/>
                <p14:nvPr/>
              </p14:nvContentPartPr>
              <p14:xfrm>
                <a:off x="7781650" y="6483689"/>
                <a:ext cx="206640" cy="313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0CC3ED7-8917-9BCA-43CD-C65B03B2B570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773010" y="6475049"/>
                  <a:ext cx="224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632293A-A419-5BD9-B968-90050B4BF1C8}"/>
                    </a:ext>
                  </a:extLst>
                </p14:cNvPr>
                <p14:cNvContentPartPr/>
                <p14:nvPr/>
              </p14:nvContentPartPr>
              <p14:xfrm>
                <a:off x="7806130" y="6597089"/>
                <a:ext cx="138960" cy="961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632293A-A419-5BD9-B968-90050B4BF1C8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797490" y="6588449"/>
                  <a:ext cx="1566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88CCDF4-69FA-D78D-A687-309DFBF38E8B}"/>
                    </a:ext>
                  </a:extLst>
                </p14:cNvPr>
                <p14:cNvContentPartPr/>
                <p14:nvPr/>
              </p14:nvContentPartPr>
              <p14:xfrm>
                <a:off x="8010250" y="6583769"/>
                <a:ext cx="86400" cy="849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88CCDF4-69FA-D78D-A687-309DFBF38E8B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001250" y="6574769"/>
                  <a:ext cx="1040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EA0B2FA-263F-9C35-B566-7702E884EB91}"/>
                    </a:ext>
                  </a:extLst>
                </p14:cNvPr>
                <p14:cNvContentPartPr/>
                <p14:nvPr/>
              </p14:nvContentPartPr>
              <p14:xfrm>
                <a:off x="8313010" y="6386129"/>
                <a:ext cx="14760" cy="104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EA0B2FA-263F-9C35-B566-7702E884EB9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304010" y="6377129"/>
                  <a:ext cx="32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68D8C77-4784-B1C7-D1CC-E8CC9B0E8537}"/>
                    </a:ext>
                  </a:extLst>
                </p14:cNvPr>
                <p14:cNvContentPartPr/>
                <p14:nvPr/>
              </p14:nvContentPartPr>
              <p14:xfrm>
                <a:off x="8188810" y="6509609"/>
                <a:ext cx="180720" cy="464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68D8C77-4784-B1C7-D1CC-E8CC9B0E853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179810" y="6500969"/>
                  <a:ext cx="198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B49993D-EEFC-6A41-1D20-0A1EA1B6E811}"/>
                    </a:ext>
                  </a:extLst>
                </p14:cNvPr>
                <p14:cNvContentPartPr/>
                <p14:nvPr/>
              </p14:nvContentPartPr>
              <p14:xfrm>
                <a:off x="8218330" y="6614369"/>
                <a:ext cx="147960" cy="831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B49993D-EEFC-6A41-1D20-0A1EA1B6E81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209690" y="6605369"/>
                  <a:ext cx="165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985AE57-207A-EEC7-5DC0-AA0C290603AD}"/>
                    </a:ext>
                  </a:extLst>
                </p14:cNvPr>
                <p14:cNvContentPartPr/>
                <p14:nvPr/>
              </p14:nvContentPartPr>
              <p14:xfrm>
                <a:off x="8466370" y="6383249"/>
                <a:ext cx="155160" cy="3531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985AE57-207A-EEC7-5DC0-AA0C290603A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457730" y="6374249"/>
                  <a:ext cx="1728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9302DBF-27A0-569D-8453-94FA2E014D6D}"/>
                    </a:ext>
                  </a:extLst>
                </p14:cNvPr>
                <p14:cNvContentPartPr/>
                <p14:nvPr/>
              </p14:nvContentPartPr>
              <p14:xfrm>
                <a:off x="8889730" y="6606089"/>
                <a:ext cx="138960" cy="124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9302DBF-27A0-569D-8453-94FA2E014D6D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880730" y="6597089"/>
                  <a:ext cx="1566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CCF7537D-4B68-4D65-4B28-22280027DE30}"/>
                    </a:ext>
                  </a:extLst>
                </p14:cNvPr>
                <p14:cNvContentPartPr/>
                <p14:nvPr/>
              </p14:nvContentPartPr>
              <p14:xfrm>
                <a:off x="6626050" y="6126209"/>
                <a:ext cx="135360" cy="2109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CCF7537D-4B68-4D65-4B28-22280027DE3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617410" y="6117209"/>
                  <a:ext cx="1530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1CB3C3B-F2EA-D179-CD31-41A51F142882}"/>
                    </a:ext>
                  </a:extLst>
                </p14:cNvPr>
                <p14:cNvContentPartPr/>
                <p14:nvPr/>
              </p14:nvContentPartPr>
              <p14:xfrm>
                <a:off x="6813970" y="6168689"/>
                <a:ext cx="124920" cy="23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1CB3C3B-F2EA-D179-CD31-41A51F14288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805330" y="6159689"/>
                  <a:ext cx="1425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EF6DED1-A1C0-68CF-BB25-4A286287FD40}"/>
                    </a:ext>
                  </a:extLst>
                </p14:cNvPr>
                <p14:cNvContentPartPr/>
                <p14:nvPr/>
              </p14:nvContentPartPr>
              <p14:xfrm>
                <a:off x="6821890" y="6220889"/>
                <a:ext cx="141480" cy="666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EF6DED1-A1C0-68CF-BB25-4A286287FD4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812890" y="6212249"/>
                  <a:ext cx="1591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1193D31-DCE4-3B42-52C0-387A8B6082EC}"/>
                    </a:ext>
                  </a:extLst>
                </p14:cNvPr>
                <p14:cNvContentPartPr/>
                <p14:nvPr/>
              </p14:nvContentPartPr>
              <p14:xfrm>
                <a:off x="7094770" y="5579009"/>
                <a:ext cx="316440" cy="12013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1193D31-DCE4-3B42-52C0-387A8B6082E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086130" y="5570009"/>
                  <a:ext cx="334080" cy="121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F4756592-1877-256F-5E0C-040D59CF3B0F}"/>
                  </a:ext>
                </a:extLst>
              </p14:cNvPr>
              <p14:cNvContentPartPr/>
              <p14:nvPr/>
            </p14:nvContentPartPr>
            <p14:xfrm>
              <a:off x="11472010" y="5480009"/>
              <a:ext cx="356760" cy="127692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F4756592-1877-256F-5E0C-040D59CF3B0F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1463010" y="5471009"/>
                <a:ext cx="374400" cy="129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8" name="Group 237">
            <a:extLst>
              <a:ext uri="{FF2B5EF4-FFF2-40B4-BE49-F238E27FC236}">
                <a16:creationId xmlns:a16="http://schemas.microsoft.com/office/drawing/2014/main" id="{6D8835A1-5B2D-CB07-18AA-0B987A7229DB}"/>
              </a:ext>
            </a:extLst>
          </p:cNvPr>
          <p:cNvGrpSpPr/>
          <p:nvPr/>
        </p:nvGrpSpPr>
        <p:grpSpPr>
          <a:xfrm>
            <a:off x="7383490" y="4281062"/>
            <a:ext cx="1882440" cy="358200"/>
            <a:chOff x="7383490" y="4281062"/>
            <a:chExt cx="188244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6C56EA6-54E2-D38B-94DF-A04EDF136459}"/>
                    </a:ext>
                  </a:extLst>
                </p14:cNvPr>
                <p14:cNvContentPartPr/>
                <p14:nvPr/>
              </p14:nvContentPartPr>
              <p14:xfrm>
                <a:off x="7383490" y="4289702"/>
                <a:ext cx="126720" cy="3182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6C56EA6-54E2-D38B-94DF-A04EDF13645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374490" y="4280702"/>
                  <a:ext cx="1443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36A802F-6831-A813-F25E-73E380781F8E}"/>
                    </a:ext>
                  </a:extLst>
                </p14:cNvPr>
                <p14:cNvContentPartPr/>
                <p14:nvPr/>
              </p14:nvContentPartPr>
              <p14:xfrm>
                <a:off x="7509490" y="4282862"/>
                <a:ext cx="133200" cy="3412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36A802F-6831-A813-F25E-73E380781F8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500850" y="4273862"/>
                  <a:ext cx="1508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DCB57E6-80B2-8C5D-D005-FBD8DBBA2194}"/>
                    </a:ext>
                  </a:extLst>
                </p14:cNvPr>
                <p14:cNvContentPartPr/>
                <p14:nvPr/>
              </p14:nvContentPartPr>
              <p14:xfrm>
                <a:off x="7410850" y="4449182"/>
                <a:ext cx="175680" cy="554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DCB57E6-80B2-8C5D-D005-FBD8DBBA219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402210" y="4440542"/>
                  <a:ext cx="193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877EAA61-0670-2D92-1ACE-67C632BF0B56}"/>
                    </a:ext>
                  </a:extLst>
                </p14:cNvPr>
                <p14:cNvContentPartPr/>
                <p14:nvPr/>
              </p14:nvContentPartPr>
              <p14:xfrm>
                <a:off x="7679770" y="4281062"/>
                <a:ext cx="1586160" cy="3582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877EAA61-0670-2D92-1ACE-67C632BF0B5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670770" y="4272062"/>
                  <a:ext cx="160380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E15FA85-11C3-99CD-7F81-481B620A596A}"/>
                    </a:ext>
                  </a:extLst>
                </p14:cNvPr>
                <p14:cNvContentPartPr/>
                <p14:nvPr/>
              </p14:nvContentPartPr>
              <p14:xfrm>
                <a:off x="8833930" y="4332902"/>
                <a:ext cx="78120" cy="824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E15FA85-11C3-99CD-7F81-481B620A596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824930" y="4324262"/>
                  <a:ext cx="95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BE52B009-D1EB-014B-1DF4-4C49DE8EEF62}"/>
                    </a:ext>
                  </a:extLst>
                </p14:cNvPr>
                <p14:cNvContentPartPr/>
                <p14:nvPr/>
              </p14:nvContentPartPr>
              <p14:xfrm>
                <a:off x="8365930" y="4401662"/>
                <a:ext cx="186480" cy="471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BE52B009-D1EB-014B-1DF4-4C49DE8EEF62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357290" y="4393022"/>
                  <a:ext cx="204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1F53B6B-B59C-61E2-0ED5-09EE574F53AD}"/>
                    </a:ext>
                  </a:extLst>
                </p14:cNvPr>
                <p14:cNvContentPartPr/>
                <p14:nvPr/>
              </p14:nvContentPartPr>
              <p14:xfrm>
                <a:off x="8153890" y="4377182"/>
                <a:ext cx="10440" cy="237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1F53B6B-B59C-61E2-0ED5-09EE574F53A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144890" y="4368542"/>
                  <a:ext cx="2808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5F5BEBD9-3D01-DB73-EF1E-A7486B77B0F9}"/>
              </a:ext>
            </a:extLst>
          </p:cNvPr>
          <p:cNvGrpSpPr/>
          <p:nvPr/>
        </p:nvGrpSpPr>
        <p:grpSpPr>
          <a:xfrm>
            <a:off x="9444490" y="4232462"/>
            <a:ext cx="2165400" cy="543600"/>
            <a:chOff x="9444490" y="4232462"/>
            <a:chExt cx="2165400" cy="54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36EE95E-182F-7988-FD6A-48E16C58D565}"/>
                    </a:ext>
                  </a:extLst>
                </p14:cNvPr>
                <p14:cNvContentPartPr/>
                <p14:nvPr/>
              </p14:nvContentPartPr>
              <p14:xfrm>
                <a:off x="9444490" y="4370342"/>
                <a:ext cx="176400" cy="4057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36EE95E-182F-7988-FD6A-48E16C58D56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435490" y="4361342"/>
                  <a:ext cx="19404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3F8336B-0C5C-B102-B69E-8C5DE85505F6}"/>
                    </a:ext>
                  </a:extLst>
                </p14:cNvPr>
                <p14:cNvContentPartPr/>
                <p14:nvPr/>
              </p14:nvContentPartPr>
              <p14:xfrm>
                <a:off x="9785410" y="4232462"/>
                <a:ext cx="1824480" cy="332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3F8336B-0C5C-B102-B69E-8C5DE85505F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776410" y="4223462"/>
                  <a:ext cx="184212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862B21F-F10C-B8A8-08E9-7A33905C9143}"/>
                    </a:ext>
                  </a:extLst>
                </p14:cNvPr>
                <p14:cNvContentPartPr/>
                <p14:nvPr/>
              </p14:nvContentPartPr>
              <p14:xfrm>
                <a:off x="11107690" y="4397702"/>
                <a:ext cx="6840" cy="320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862B21F-F10C-B8A8-08E9-7A33905C914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099050" y="4388702"/>
                  <a:ext cx="24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F6B5EB8-5282-4270-BA8F-AD3A5830D04E}"/>
                    </a:ext>
                  </a:extLst>
                </p14:cNvPr>
                <p14:cNvContentPartPr/>
                <p14:nvPr/>
              </p14:nvContentPartPr>
              <p14:xfrm>
                <a:off x="10917970" y="4355942"/>
                <a:ext cx="186840" cy="655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F6B5EB8-5282-4270-BA8F-AD3A5830D04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909330" y="4346942"/>
                  <a:ext cx="204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7A1107F-E5FE-AFAE-7BC3-BCE37AB46B97}"/>
                    </a:ext>
                  </a:extLst>
                </p14:cNvPr>
                <p14:cNvContentPartPr/>
                <p14:nvPr/>
              </p14:nvContentPartPr>
              <p14:xfrm>
                <a:off x="10086730" y="4347302"/>
                <a:ext cx="200880" cy="453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7A1107F-E5FE-AFAE-7BC3-BCE37AB46B9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078090" y="4338302"/>
                  <a:ext cx="2185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4F1566E-A0CE-AA48-8C60-275701C868AC}"/>
                    </a:ext>
                  </a:extLst>
                </p14:cNvPr>
                <p14:cNvContentPartPr/>
                <p14:nvPr/>
              </p14:nvContentPartPr>
              <p14:xfrm>
                <a:off x="9840490" y="4312742"/>
                <a:ext cx="43920" cy="363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4F1566E-A0CE-AA48-8C60-275701C868A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831490" y="4303742"/>
                  <a:ext cx="6156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BB8CB56D-A439-0C21-B87A-F258940759F8}"/>
              </a:ext>
            </a:extLst>
          </p:cNvPr>
          <p:cNvGrpSpPr/>
          <p:nvPr/>
        </p:nvGrpSpPr>
        <p:grpSpPr>
          <a:xfrm>
            <a:off x="7379890" y="4755902"/>
            <a:ext cx="4406400" cy="459720"/>
            <a:chOff x="7379890" y="4755902"/>
            <a:chExt cx="440640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C31D4E5-EAF2-37C9-9BC4-F3685F28C03B}"/>
                    </a:ext>
                  </a:extLst>
                </p14:cNvPr>
                <p14:cNvContentPartPr/>
                <p14:nvPr/>
              </p14:nvContentPartPr>
              <p14:xfrm>
                <a:off x="7379890" y="4786142"/>
                <a:ext cx="722880" cy="2991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C31D4E5-EAF2-37C9-9BC4-F3685F28C03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371250" y="4777142"/>
                  <a:ext cx="7405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3D534D5-EF9B-644F-AC93-CAF97F35AFE1}"/>
                    </a:ext>
                  </a:extLst>
                </p14:cNvPr>
                <p14:cNvContentPartPr/>
                <p14:nvPr/>
              </p14:nvContentPartPr>
              <p14:xfrm>
                <a:off x="8225170" y="4768142"/>
                <a:ext cx="578520" cy="3146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3D534D5-EF9B-644F-AC93-CAF97F35AFE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216530" y="4759502"/>
                  <a:ext cx="5961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1E65378-BEFB-1D2C-E28F-31512ADA338B}"/>
                    </a:ext>
                  </a:extLst>
                </p14:cNvPr>
                <p14:cNvContentPartPr/>
                <p14:nvPr/>
              </p14:nvContentPartPr>
              <p14:xfrm>
                <a:off x="8597050" y="4884062"/>
                <a:ext cx="241920" cy="432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1E65378-BEFB-1D2C-E28F-31512ADA338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588050" y="4875062"/>
                  <a:ext cx="259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E169C15-ED55-C632-B880-2D5123C343C6}"/>
                    </a:ext>
                  </a:extLst>
                </p14:cNvPr>
                <p14:cNvContentPartPr/>
                <p14:nvPr/>
              </p14:nvContentPartPr>
              <p14:xfrm>
                <a:off x="8942290" y="4812062"/>
                <a:ext cx="416520" cy="2577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E169C15-ED55-C632-B880-2D5123C343C6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933290" y="4803422"/>
                  <a:ext cx="4341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E445A16-B691-0B3D-4E62-84DEBA51E066}"/>
                    </a:ext>
                  </a:extLst>
                </p14:cNvPr>
                <p14:cNvContentPartPr/>
                <p14:nvPr/>
              </p14:nvContentPartPr>
              <p14:xfrm>
                <a:off x="9241450" y="4925822"/>
                <a:ext cx="131760" cy="352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E445A16-B691-0B3D-4E62-84DEBA51E06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232450" y="4917182"/>
                  <a:ext cx="149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C629B9F-C143-4C10-9336-FA57DDAEE6B5}"/>
                    </a:ext>
                  </a:extLst>
                </p14:cNvPr>
                <p14:cNvContentPartPr/>
                <p14:nvPr/>
              </p14:nvContentPartPr>
              <p14:xfrm>
                <a:off x="9508570" y="4936262"/>
                <a:ext cx="430920" cy="1231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C629B9F-C143-4C10-9336-FA57DDAEE6B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499570" y="4927262"/>
                  <a:ext cx="448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AFD50AE-E585-AD5E-AAB1-33686B8694AB}"/>
                    </a:ext>
                  </a:extLst>
                </p14:cNvPr>
                <p14:cNvContentPartPr/>
                <p14:nvPr/>
              </p14:nvContentPartPr>
              <p14:xfrm>
                <a:off x="10058650" y="4938422"/>
                <a:ext cx="622440" cy="2772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AFD50AE-E585-AD5E-AAB1-33686B8694A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050010" y="4929782"/>
                  <a:ext cx="6400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B7FF888-A7A7-99A8-7ADA-54AD2315B068}"/>
                    </a:ext>
                  </a:extLst>
                </p14:cNvPr>
                <p14:cNvContentPartPr/>
                <p14:nvPr/>
              </p14:nvContentPartPr>
              <p14:xfrm>
                <a:off x="10548970" y="4790462"/>
                <a:ext cx="5040" cy="118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B7FF888-A7A7-99A8-7ADA-54AD2315B068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540330" y="4781822"/>
                  <a:ext cx="22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9DFFC63-6DEE-CA59-6938-447BADFC6B3F}"/>
                    </a:ext>
                  </a:extLst>
                </p14:cNvPr>
                <p14:cNvContentPartPr/>
                <p14:nvPr/>
              </p14:nvContentPartPr>
              <p14:xfrm>
                <a:off x="10809970" y="4755902"/>
                <a:ext cx="976320" cy="4060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9DFFC63-6DEE-CA59-6938-447BADFC6B3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801330" y="4746902"/>
                  <a:ext cx="993960" cy="42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B66C06DE-B26D-4FF9-6395-BC75DE1F2D45}"/>
                  </a:ext>
                </a:extLst>
              </p14:cNvPr>
              <p14:cNvContentPartPr/>
              <p14:nvPr/>
            </p14:nvContentPartPr>
            <p14:xfrm>
              <a:off x="11843890" y="5160542"/>
              <a:ext cx="78120" cy="6012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B66C06DE-B26D-4FF9-6395-BC75DE1F2D45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1835250" y="5151542"/>
                <a:ext cx="95760" cy="7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2249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2672FF-879E-D2E8-A4E2-C598816C6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06" y="2320119"/>
            <a:ext cx="7784079" cy="328175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82C7E2-4076-6552-F46B-F5A66F7DFFBD}"/>
                  </a:ext>
                </a:extLst>
              </p14:cNvPr>
              <p14:cNvContentPartPr/>
              <p14:nvPr/>
            </p14:nvContentPartPr>
            <p14:xfrm>
              <a:off x="3658210" y="128609"/>
              <a:ext cx="1694520" cy="455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82C7E2-4076-6552-F46B-F5A66F7DFF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9570" y="119609"/>
                <a:ext cx="1712160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74E4463-D8F2-0811-5EB7-65B5F73A1BC4}"/>
                  </a:ext>
                </a:extLst>
              </p14:cNvPr>
              <p14:cNvContentPartPr/>
              <p14:nvPr/>
            </p14:nvContentPartPr>
            <p14:xfrm>
              <a:off x="4811650" y="233369"/>
              <a:ext cx="52560" cy="8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74E4463-D8F2-0811-5EB7-65B5F73A1B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02650" y="224729"/>
                <a:ext cx="7020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724810C-35CF-3D0C-D804-33741505E807}"/>
                  </a:ext>
                </a:extLst>
              </p14:cNvPr>
              <p14:cNvContentPartPr/>
              <p14:nvPr/>
            </p14:nvContentPartPr>
            <p14:xfrm>
              <a:off x="4458850" y="181529"/>
              <a:ext cx="534600" cy="95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724810C-35CF-3D0C-D804-33741505E80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49850" y="172529"/>
                <a:ext cx="5522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034CE9-0B8F-CC2E-EA0C-417743E3168D}"/>
                  </a:ext>
                </a:extLst>
              </p14:cNvPr>
              <p14:cNvContentPartPr/>
              <p14:nvPr/>
            </p14:nvContentPartPr>
            <p14:xfrm>
              <a:off x="5659450" y="221489"/>
              <a:ext cx="552600" cy="144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034CE9-0B8F-CC2E-EA0C-417743E3168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50810" y="212489"/>
                <a:ext cx="570240" cy="16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493B5CB-2B85-F134-93EE-E2CF7D26A536}"/>
                  </a:ext>
                </a:extLst>
              </p14:cNvPr>
              <p14:cNvContentPartPr/>
              <p14:nvPr/>
            </p14:nvContentPartPr>
            <p14:xfrm>
              <a:off x="6370090" y="222569"/>
              <a:ext cx="936000" cy="332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493B5CB-2B85-F134-93EE-E2CF7D26A53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61090" y="213569"/>
                <a:ext cx="953640" cy="34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BC52425C-99CE-6494-EC93-5929F29D74D3}"/>
              </a:ext>
            </a:extLst>
          </p:cNvPr>
          <p:cNvGrpSpPr/>
          <p:nvPr/>
        </p:nvGrpSpPr>
        <p:grpSpPr>
          <a:xfrm>
            <a:off x="7314370" y="83969"/>
            <a:ext cx="2447280" cy="427680"/>
            <a:chOff x="7314370" y="83969"/>
            <a:chExt cx="244728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5657686-198E-3E5C-BE33-FBFF1BA2BC57}"/>
                    </a:ext>
                  </a:extLst>
                </p14:cNvPr>
                <p14:cNvContentPartPr/>
                <p14:nvPr/>
              </p14:nvContentPartPr>
              <p14:xfrm>
                <a:off x="7314370" y="83969"/>
                <a:ext cx="1781640" cy="427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5657686-198E-3E5C-BE33-FBFF1BA2BC5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05370" y="75329"/>
                  <a:ext cx="179928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842DD73-BBC9-61B2-3C51-74CDD1AFB9F4}"/>
                    </a:ext>
                  </a:extLst>
                </p14:cNvPr>
                <p14:cNvContentPartPr/>
                <p14:nvPr/>
              </p14:nvContentPartPr>
              <p14:xfrm>
                <a:off x="8608930" y="190529"/>
                <a:ext cx="131400" cy="19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842DD73-BBC9-61B2-3C51-74CDD1AFB9F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99930" y="181529"/>
                  <a:ext cx="149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3308C4B-8798-4456-27C7-8FBE8135ADF1}"/>
                    </a:ext>
                  </a:extLst>
                </p14:cNvPr>
                <p14:cNvContentPartPr/>
                <p14:nvPr/>
              </p14:nvContentPartPr>
              <p14:xfrm>
                <a:off x="8333890" y="194489"/>
                <a:ext cx="338400" cy="10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3308C4B-8798-4456-27C7-8FBE8135ADF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324890" y="185849"/>
                  <a:ext cx="356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00EF584-9A3F-A909-E5B7-995AFE09D051}"/>
                    </a:ext>
                  </a:extLst>
                </p14:cNvPr>
                <p14:cNvContentPartPr/>
                <p14:nvPr/>
              </p14:nvContentPartPr>
              <p14:xfrm>
                <a:off x="9375730" y="130049"/>
                <a:ext cx="385920" cy="377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00EF584-9A3F-A909-E5B7-995AFE09D05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67090" y="121049"/>
                  <a:ext cx="403560" cy="39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AA9E736-B703-9035-97C2-B6BCCA8AF7DE}"/>
              </a:ext>
            </a:extLst>
          </p:cNvPr>
          <p:cNvGrpSpPr/>
          <p:nvPr/>
        </p:nvGrpSpPr>
        <p:grpSpPr>
          <a:xfrm>
            <a:off x="628090" y="107369"/>
            <a:ext cx="2884320" cy="1062360"/>
            <a:chOff x="628090" y="107369"/>
            <a:chExt cx="2884320" cy="10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2C95357-A9E6-C1D9-9A99-535DD04D3025}"/>
                    </a:ext>
                  </a:extLst>
                </p14:cNvPr>
                <p14:cNvContentPartPr/>
                <p14:nvPr/>
              </p14:nvContentPartPr>
              <p14:xfrm>
                <a:off x="642130" y="147689"/>
                <a:ext cx="67680" cy="2584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2C95357-A9E6-C1D9-9A99-535DD04D302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3490" y="139049"/>
                  <a:ext cx="853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98912B6-734A-180A-26B4-444375774EB7}"/>
                    </a:ext>
                  </a:extLst>
                </p14:cNvPr>
                <p14:cNvContentPartPr/>
                <p14:nvPr/>
              </p14:nvContentPartPr>
              <p14:xfrm>
                <a:off x="628090" y="139769"/>
                <a:ext cx="212400" cy="51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98912B6-734A-180A-26B4-444375774EB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19450" y="130769"/>
                  <a:ext cx="230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49EF6FB-8595-38C3-AA6D-5BE5AE1B7CA8}"/>
                    </a:ext>
                  </a:extLst>
                </p14:cNvPr>
                <p14:cNvContentPartPr/>
                <p14:nvPr/>
              </p14:nvContentPartPr>
              <p14:xfrm>
                <a:off x="843010" y="107369"/>
                <a:ext cx="605880" cy="301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49EF6FB-8595-38C3-AA6D-5BE5AE1B7CA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34010" y="98729"/>
                  <a:ext cx="6235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6906EF1-389E-7490-2BDD-11F00AB4CF5C}"/>
                    </a:ext>
                  </a:extLst>
                </p14:cNvPr>
                <p14:cNvContentPartPr/>
                <p14:nvPr/>
              </p14:nvContentPartPr>
              <p14:xfrm>
                <a:off x="1649770" y="151649"/>
                <a:ext cx="805680" cy="431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6906EF1-389E-7490-2BDD-11F00AB4CF5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40770" y="143009"/>
                  <a:ext cx="82332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0B03A8B-BF03-2CBB-5172-98FD5B703FA5}"/>
                    </a:ext>
                  </a:extLst>
                </p14:cNvPr>
                <p14:cNvContentPartPr/>
                <p14:nvPr/>
              </p14:nvContentPartPr>
              <p14:xfrm>
                <a:off x="2667850" y="232649"/>
                <a:ext cx="844560" cy="356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0B03A8B-BF03-2CBB-5172-98FD5B703FA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59210" y="224009"/>
                  <a:ext cx="8622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7E6F13B-6116-1E80-FC9A-CC6B7F8C7859}"/>
                    </a:ext>
                  </a:extLst>
                </p14:cNvPr>
                <p14:cNvContentPartPr/>
                <p14:nvPr/>
              </p14:nvContentPartPr>
              <p14:xfrm>
                <a:off x="3274450" y="177209"/>
                <a:ext cx="24120" cy="7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7E6F13B-6116-1E80-FC9A-CC6B7F8C785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65810" y="168569"/>
                  <a:ext cx="41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EB20B11-6BD3-F2F5-2947-9467030399AE}"/>
                    </a:ext>
                  </a:extLst>
                </p14:cNvPr>
                <p14:cNvContentPartPr/>
                <p14:nvPr/>
              </p14:nvContentPartPr>
              <p14:xfrm>
                <a:off x="699010" y="786329"/>
                <a:ext cx="196200" cy="234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EB20B11-6BD3-F2F5-2947-9467030399A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90370" y="777689"/>
                  <a:ext cx="2138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693D042-7F05-9734-E05E-A6D000653330}"/>
                    </a:ext>
                  </a:extLst>
                </p14:cNvPr>
                <p14:cNvContentPartPr/>
                <p14:nvPr/>
              </p14:nvContentPartPr>
              <p14:xfrm>
                <a:off x="736090" y="660689"/>
                <a:ext cx="160920" cy="137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693D042-7F05-9734-E05E-A6D00065333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27090" y="651689"/>
                  <a:ext cx="178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85ED911-F521-E519-5A89-4AC01F072AF4}"/>
                    </a:ext>
                  </a:extLst>
                </p14:cNvPr>
                <p14:cNvContentPartPr/>
                <p14:nvPr/>
              </p14:nvContentPartPr>
              <p14:xfrm>
                <a:off x="924010" y="1046969"/>
                <a:ext cx="201600" cy="122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85ED911-F521-E519-5A89-4AC01F072AF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15010" y="1037969"/>
                  <a:ext cx="2192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E4D9700-8C49-8DF3-0408-54F2E7800F84}"/>
                    </a:ext>
                  </a:extLst>
                </p14:cNvPr>
                <p14:cNvContentPartPr/>
                <p14:nvPr/>
              </p14:nvContentPartPr>
              <p14:xfrm>
                <a:off x="933010" y="1109249"/>
                <a:ext cx="166680" cy="27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E4D9700-8C49-8DF3-0408-54F2E7800F8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24370" y="1100609"/>
                  <a:ext cx="1843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01F32EE-3109-0F9D-3240-A0BCD9AFC0FB}"/>
                    </a:ext>
                  </a:extLst>
                </p14:cNvPr>
                <p14:cNvContentPartPr/>
                <p14:nvPr/>
              </p14:nvContentPartPr>
              <p14:xfrm>
                <a:off x="1357810" y="866969"/>
                <a:ext cx="152640" cy="8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01F32EE-3109-0F9D-3240-A0BCD9AFC0F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348810" y="858329"/>
                  <a:ext cx="170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9B65021-1AFD-652B-87FC-67AE302FCD42}"/>
                    </a:ext>
                  </a:extLst>
                </p14:cNvPr>
                <p14:cNvContentPartPr/>
                <p14:nvPr/>
              </p14:nvContentPartPr>
              <p14:xfrm>
                <a:off x="1309570" y="942929"/>
                <a:ext cx="175320" cy="9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9B65021-1AFD-652B-87FC-67AE302FCD4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300570" y="933929"/>
                  <a:ext cx="192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DCE1E7E-7572-0849-9CEA-BA0A25974B3C}"/>
                    </a:ext>
                  </a:extLst>
                </p14:cNvPr>
                <p14:cNvContentPartPr/>
                <p14:nvPr/>
              </p14:nvContentPartPr>
              <p14:xfrm>
                <a:off x="1788370" y="809369"/>
                <a:ext cx="143640" cy="202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DCE1E7E-7572-0849-9CEA-BA0A25974B3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779370" y="800729"/>
                  <a:ext cx="1612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03D40E6-1EAE-FB78-0BAD-C03E6E56CB3D}"/>
                    </a:ext>
                  </a:extLst>
                </p14:cNvPr>
                <p14:cNvContentPartPr/>
                <p14:nvPr/>
              </p14:nvContentPartPr>
              <p14:xfrm>
                <a:off x="1830490" y="636209"/>
                <a:ext cx="152640" cy="1371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03D40E6-1EAE-FB78-0BAD-C03E6E56CB3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821490" y="627209"/>
                  <a:ext cx="1702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9A83806-2B95-99AB-6674-8D111F2B3A2B}"/>
                    </a:ext>
                  </a:extLst>
                </p14:cNvPr>
                <p14:cNvContentPartPr/>
                <p14:nvPr/>
              </p14:nvContentPartPr>
              <p14:xfrm>
                <a:off x="1970890" y="1017809"/>
                <a:ext cx="23400" cy="108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9A83806-2B95-99AB-6674-8D111F2B3A2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961890" y="1008809"/>
                  <a:ext cx="410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A35DA5E-9C1E-3199-A7E7-B037B6BD5BD7}"/>
                    </a:ext>
                  </a:extLst>
                </p14:cNvPr>
                <p14:cNvContentPartPr/>
                <p14:nvPr/>
              </p14:nvContentPartPr>
              <p14:xfrm>
                <a:off x="2079610" y="1055969"/>
                <a:ext cx="121680" cy="105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A35DA5E-9C1E-3199-A7E7-B037B6BD5BD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070610" y="1046969"/>
                  <a:ext cx="1393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C5E1102-4771-295E-F92E-9B0FB70794F7}"/>
                    </a:ext>
                  </a:extLst>
                </p14:cNvPr>
                <p14:cNvContentPartPr/>
                <p14:nvPr/>
              </p14:nvContentPartPr>
              <p14:xfrm>
                <a:off x="2086450" y="1096649"/>
                <a:ext cx="148680" cy="25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C5E1102-4771-295E-F92E-9B0FB70794F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077810" y="1087649"/>
                  <a:ext cx="166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EBE1199-AD6E-0C0A-E1AC-76665A89CCCB}"/>
                    </a:ext>
                  </a:extLst>
                </p14:cNvPr>
                <p14:cNvContentPartPr/>
                <p14:nvPr/>
              </p14:nvContentPartPr>
              <p14:xfrm>
                <a:off x="2503690" y="821609"/>
                <a:ext cx="20160" cy="165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EBE1199-AD6E-0C0A-E1AC-76665A89CCC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494690" y="812969"/>
                  <a:ext cx="378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A7DBDA7-1958-4F27-F167-6B7C2C1ABE51}"/>
                    </a:ext>
                  </a:extLst>
                </p14:cNvPr>
                <p14:cNvContentPartPr/>
                <p14:nvPr/>
              </p14:nvContentPartPr>
              <p14:xfrm>
                <a:off x="2434930" y="891809"/>
                <a:ext cx="218160" cy="16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A7DBDA7-1958-4F27-F167-6B7C2C1ABE5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425930" y="882809"/>
                  <a:ext cx="235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C754055-C814-2C7E-21B2-3DF7C9E32171}"/>
                    </a:ext>
                  </a:extLst>
                </p14:cNvPr>
                <p14:cNvContentPartPr/>
                <p14:nvPr/>
              </p14:nvContentPartPr>
              <p14:xfrm>
                <a:off x="2752810" y="793169"/>
                <a:ext cx="170640" cy="190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C754055-C814-2C7E-21B2-3DF7C9E3217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744170" y="784529"/>
                  <a:ext cx="1882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AB83BD5-703D-DF1D-6DCE-5250929EB274}"/>
                    </a:ext>
                  </a:extLst>
                </p14:cNvPr>
                <p14:cNvContentPartPr/>
                <p14:nvPr/>
              </p14:nvContentPartPr>
              <p14:xfrm>
                <a:off x="2828770" y="665729"/>
                <a:ext cx="79920" cy="137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AB83BD5-703D-DF1D-6DCE-5250929EB27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820130" y="656729"/>
                  <a:ext cx="97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8D420C6-D3D5-3C18-7DD8-9DC06490A0EB}"/>
                    </a:ext>
                  </a:extLst>
                </p14:cNvPr>
                <p14:cNvContentPartPr/>
                <p14:nvPr/>
              </p14:nvContentPartPr>
              <p14:xfrm>
                <a:off x="2905450" y="1032929"/>
                <a:ext cx="94320" cy="925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8D420C6-D3D5-3C18-7DD8-9DC06490A0E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896810" y="1024289"/>
                  <a:ext cx="1119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4AC2706-72A1-1C64-F67D-9C188D17BD8D}"/>
                    </a:ext>
                  </a:extLst>
                </p14:cNvPr>
                <p14:cNvContentPartPr/>
                <p14:nvPr/>
              </p14:nvContentPartPr>
              <p14:xfrm>
                <a:off x="3082930" y="1042289"/>
                <a:ext cx="100800" cy="123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4AC2706-72A1-1C64-F67D-9C188D17BD8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074290" y="1033289"/>
                  <a:ext cx="118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D633C0C-0D53-E132-006B-8FB25139DFDD}"/>
                    </a:ext>
                  </a:extLst>
                </p14:cNvPr>
                <p14:cNvContentPartPr/>
                <p14:nvPr/>
              </p14:nvContentPartPr>
              <p14:xfrm>
                <a:off x="3071770" y="1106729"/>
                <a:ext cx="126720" cy="219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D633C0C-0D53-E132-006B-8FB25139DFD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062770" y="1097729"/>
                  <a:ext cx="14436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AC89CA8-532C-4B13-0038-0236135FDD26}"/>
                  </a:ext>
                </a:extLst>
              </p14:cNvPr>
              <p14:cNvContentPartPr/>
              <p14:nvPr/>
            </p14:nvContentPartPr>
            <p14:xfrm>
              <a:off x="3877090" y="566369"/>
              <a:ext cx="883440" cy="302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AC89CA8-532C-4B13-0038-0236135FDD2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868090" y="557729"/>
                <a:ext cx="901080" cy="32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0EFC2304-3C11-5C86-17AE-61D51B2B950F}"/>
              </a:ext>
            </a:extLst>
          </p:cNvPr>
          <p:cNvGrpSpPr/>
          <p:nvPr/>
        </p:nvGrpSpPr>
        <p:grpSpPr>
          <a:xfrm>
            <a:off x="5055370" y="563489"/>
            <a:ext cx="1653840" cy="576360"/>
            <a:chOff x="5055370" y="563489"/>
            <a:chExt cx="1653840" cy="57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3F3FD33-AE2D-729F-1822-C664D6EEDBB2}"/>
                    </a:ext>
                  </a:extLst>
                </p14:cNvPr>
                <p14:cNvContentPartPr/>
                <p14:nvPr/>
              </p14:nvContentPartPr>
              <p14:xfrm>
                <a:off x="5079850" y="749969"/>
                <a:ext cx="197640" cy="233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3F3FD33-AE2D-729F-1822-C664D6EEDBB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071210" y="740969"/>
                  <a:ext cx="2152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615AC3E-83A9-5F93-4040-995C6B15B4B8}"/>
                    </a:ext>
                  </a:extLst>
                </p14:cNvPr>
                <p14:cNvContentPartPr/>
                <p14:nvPr/>
              </p14:nvContentPartPr>
              <p14:xfrm>
                <a:off x="5312050" y="912689"/>
                <a:ext cx="159840" cy="165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615AC3E-83A9-5F93-4040-995C6B15B4B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303050" y="904049"/>
                  <a:ext cx="177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1E32DAF-F705-82DE-7D64-6EDCE8D4A3D7}"/>
                    </a:ext>
                  </a:extLst>
                </p14:cNvPr>
                <p14:cNvContentPartPr/>
                <p14:nvPr/>
              </p14:nvContentPartPr>
              <p14:xfrm>
                <a:off x="5235370" y="1004489"/>
                <a:ext cx="238680" cy="29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1E32DAF-F705-82DE-7D64-6EDCE8D4A3D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226730" y="995489"/>
                  <a:ext cx="256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CF9B935-6514-8995-E43F-9F29C5FCBBC5}"/>
                    </a:ext>
                  </a:extLst>
                </p14:cNvPr>
                <p14:cNvContentPartPr/>
                <p14:nvPr/>
              </p14:nvContentPartPr>
              <p14:xfrm>
                <a:off x="5649730" y="851849"/>
                <a:ext cx="178200" cy="1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CF9B935-6514-8995-E43F-9F29C5FCBBC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641090" y="843209"/>
                  <a:ext cx="1958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978639D-7E97-9480-28F3-923A7E549B6D}"/>
                    </a:ext>
                  </a:extLst>
                </p14:cNvPr>
                <p14:cNvContentPartPr/>
                <p14:nvPr/>
              </p14:nvContentPartPr>
              <p14:xfrm>
                <a:off x="5622010" y="943289"/>
                <a:ext cx="197280" cy="14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978639D-7E97-9480-28F3-923A7E549B6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613010" y="934289"/>
                  <a:ext cx="214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132C7B1-FEAC-8E9C-791A-9E13A3061EDB}"/>
                    </a:ext>
                  </a:extLst>
                </p14:cNvPr>
                <p14:cNvContentPartPr/>
                <p14:nvPr/>
              </p14:nvContentPartPr>
              <p14:xfrm>
                <a:off x="5055370" y="563489"/>
                <a:ext cx="184320" cy="92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132C7B1-FEAC-8E9C-791A-9E13A3061ED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046370" y="554489"/>
                  <a:ext cx="201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20FED5F-8675-7C13-C9B4-D0438CE2C37A}"/>
                    </a:ext>
                  </a:extLst>
                </p14:cNvPr>
                <p14:cNvContentPartPr/>
                <p14:nvPr/>
              </p14:nvContentPartPr>
              <p14:xfrm>
                <a:off x="6088210" y="637649"/>
                <a:ext cx="19080" cy="185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20FED5F-8675-7C13-C9B4-D0438CE2C37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079570" y="628649"/>
                  <a:ext cx="36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A3EBFCA-75B9-EE95-F155-905147062774}"/>
                    </a:ext>
                  </a:extLst>
                </p14:cNvPr>
                <p14:cNvContentPartPr/>
                <p14:nvPr/>
              </p14:nvContentPartPr>
              <p14:xfrm>
                <a:off x="5947810" y="839249"/>
                <a:ext cx="198000" cy="20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A3EBFCA-75B9-EE95-F155-90514706277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938810" y="830609"/>
                  <a:ext cx="215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530D87E-E4B5-C53C-3F79-15ADD19CD6CA}"/>
                    </a:ext>
                  </a:extLst>
                </p14:cNvPr>
                <p14:cNvContentPartPr/>
                <p14:nvPr/>
              </p14:nvContentPartPr>
              <p14:xfrm>
                <a:off x="5922610" y="983609"/>
                <a:ext cx="189000" cy="114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530D87E-E4B5-C53C-3F79-15ADD19CD6C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913970" y="974609"/>
                  <a:ext cx="206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4957C09-DC2F-11BB-A4C2-017AF8F07690}"/>
                    </a:ext>
                  </a:extLst>
                </p14:cNvPr>
                <p14:cNvContentPartPr/>
                <p14:nvPr/>
              </p14:nvContentPartPr>
              <p14:xfrm>
                <a:off x="6334450" y="798569"/>
                <a:ext cx="262800" cy="140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4957C09-DC2F-11BB-A4C2-017AF8F0769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325810" y="789929"/>
                  <a:ext cx="280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C7711D7-0F03-D502-015C-04BD0A950340}"/>
                    </a:ext>
                  </a:extLst>
                </p14:cNvPr>
                <p14:cNvContentPartPr/>
                <p14:nvPr/>
              </p14:nvContentPartPr>
              <p14:xfrm>
                <a:off x="6513010" y="1005569"/>
                <a:ext cx="144000" cy="134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C7711D7-0F03-D502-015C-04BD0A95034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504370" y="996569"/>
                  <a:ext cx="161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20C09EB-A955-F995-F117-49863A09FD16}"/>
                    </a:ext>
                  </a:extLst>
                </p14:cNvPr>
                <p14:cNvContentPartPr/>
                <p14:nvPr/>
              </p14:nvContentPartPr>
              <p14:xfrm>
                <a:off x="6498250" y="1057769"/>
                <a:ext cx="210960" cy="61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20C09EB-A955-F995-F117-49863A09FD1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489250" y="1048769"/>
                  <a:ext cx="228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993404E-35FC-8265-25C9-A894266BAD55}"/>
                    </a:ext>
                  </a:extLst>
                </p14:cNvPr>
                <p14:cNvContentPartPr/>
                <p14:nvPr/>
              </p14:nvContentPartPr>
              <p14:xfrm>
                <a:off x="6378730" y="610649"/>
                <a:ext cx="174960" cy="114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993404E-35FC-8265-25C9-A894266BAD5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369730" y="602009"/>
                  <a:ext cx="19260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0325FCE-BF8B-2AF3-EA2B-27D7F18C8EAC}"/>
              </a:ext>
            </a:extLst>
          </p:cNvPr>
          <p:cNvGrpSpPr/>
          <p:nvPr/>
        </p:nvGrpSpPr>
        <p:grpSpPr>
          <a:xfrm>
            <a:off x="675610" y="1419929"/>
            <a:ext cx="1018080" cy="322920"/>
            <a:chOff x="675610" y="1419929"/>
            <a:chExt cx="101808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296CAF9-68FB-BBBE-927D-59205B10DC9C}"/>
                    </a:ext>
                  </a:extLst>
                </p14:cNvPr>
                <p14:cNvContentPartPr/>
                <p14:nvPr/>
              </p14:nvContentPartPr>
              <p14:xfrm>
                <a:off x="675610" y="1419929"/>
                <a:ext cx="201960" cy="3024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296CAF9-68FB-BBBE-927D-59205B10DC9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66970" y="1411289"/>
                  <a:ext cx="2196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F22534D-4ED4-8232-448B-C3BB3ACFD782}"/>
                    </a:ext>
                  </a:extLst>
                </p14:cNvPr>
                <p14:cNvContentPartPr/>
                <p14:nvPr/>
              </p14:nvContentPartPr>
              <p14:xfrm>
                <a:off x="904930" y="1559249"/>
                <a:ext cx="788760" cy="183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F22534D-4ED4-8232-448B-C3BB3ACFD78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95930" y="1550609"/>
                  <a:ext cx="806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0319BAD-99AC-C641-A3DE-2E83AF745613}"/>
                    </a:ext>
                  </a:extLst>
                </p14:cNvPr>
                <p14:cNvContentPartPr/>
                <p14:nvPr/>
              </p14:nvContentPartPr>
              <p14:xfrm>
                <a:off x="1131370" y="1436129"/>
                <a:ext cx="23040" cy="20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0319BAD-99AC-C641-A3DE-2E83AF74561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22730" y="1427489"/>
                  <a:ext cx="4068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235DF05-B687-8DF1-002D-BB332B41122F}"/>
                  </a:ext>
                </a:extLst>
              </p14:cNvPr>
              <p14:cNvContentPartPr/>
              <p14:nvPr/>
            </p14:nvContentPartPr>
            <p14:xfrm>
              <a:off x="1898170" y="1368449"/>
              <a:ext cx="1911600" cy="3812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235DF05-B687-8DF1-002D-BB332B41122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889530" y="1359449"/>
                <a:ext cx="192924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ED717335-41E4-F54D-3DFE-47A756501BBE}"/>
                  </a:ext>
                </a:extLst>
              </p14:cNvPr>
              <p14:cNvContentPartPr/>
              <p14:nvPr/>
            </p14:nvContentPartPr>
            <p14:xfrm>
              <a:off x="3397210" y="1523609"/>
              <a:ext cx="16560" cy="64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ED717335-41E4-F54D-3DFE-47A756501BB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388210" y="1514609"/>
                <a:ext cx="342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AC397D0-791C-3344-0963-41FD0BE863AF}"/>
                  </a:ext>
                </a:extLst>
              </p14:cNvPr>
              <p14:cNvContentPartPr/>
              <p14:nvPr/>
            </p14:nvContentPartPr>
            <p14:xfrm>
              <a:off x="2800330" y="1508129"/>
              <a:ext cx="592560" cy="435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AC397D0-791C-3344-0963-41FD0BE863A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791330" y="1499129"/>
                <a:ext cx="6102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74FB84CF-C83F-F037-5978-94B74B003754}"/>
                  </a:ext>
                </a:extLst>
              </p14:cNvPr>
              <p14:cNvContentPartPr/>
              <p14:nvPr/>
            </p14:nvContentPartPr>
            <p14:xfrm>
              <a:off x="4013890" y="1571489"/>
              <a:ext cx="488880" cy="121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74FB84CF-C83F-F037-5978-94B74B003754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005250" y="1562489"/>
                <a:ext cx="50652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256149D-F44B-8D4B-C5E8-D2A781E797BF}"/>
                  </a:ext>
                </a:extLst>
              </p14:cNvPr>
              <p14:cNvContentPartPr/>
              <p14:nvPr/>
            </p14:nvContentPartPr>
            <p14:xfrm>
              <a:off x="4597090" y="1382129"/>
              <a:ext cx="896760" cy="3625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256149D-F44B-8D4B-C5E8-D2A781E797B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588090" y="1373489"/>
                <a:ext cx="91440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35107E5-EECF-8E0E-0171-F50780E336A6}"/>
                  </a:ext>
                </a:extLst>
              </p14:cNvPr>
              <p14:cNvContentPartPr/>
              <p14:nvPr/>
            </p14:nvContentPartPr>
            <p14:xfrm>
              <a:off x="5595010" y="1353689"/>
              <a:ext cx="513720" cy="3157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35107E5-EECF-8E0E-0171-F50780E336A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586370" y="1344689"/>
                <a:ext cx="53136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2B325C9-DF0E-60AF-F85A-7D8AEA064F3A}"/>
                  </a:ext>
                </a:extLst>
              </p14:cNvPr>
              <p14:cNvContentPartPr/>
              <p14:nvPr/>
            </p14:nvContentPartPr>
            <p14:xfrm>
              <a:off x="5668090" y="1423169"/>
              <a:ext cx="342000" cy="23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2B325C9-DF0E-60AF-F85A-7D8AEA064F3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659090" y="1414169"/>
                <a:ext cx="3596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633241A9-7725-A513-C7C9-01D7ADE9E316}"/>
                  </a:ext>
                </a:extLst>
              </p14:cNvPr>
              <p14:cNvContentPartPr/>
              <p14:nvPr/>
            </p14:nvContentPartPr>
            <p14:xfrm>
              <a:off x="6160930" y="1408049"/>
              <a:ext cx="719640" cy="3949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633241A9-7725-A513-C7C9-01D7ADE9E31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152290" y="1399049"/>
                <a:ext cx="737280" cy="41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D444DB0-3FDA-AA9F-AA8E-E2C82E999156}"/>
                  </a:ext>
                </a:extLst>
              </p14:cNvPr>
              <p14:cNvContentPartPr/>
              <p14:nvPr/>
            </p14:nvContentPartPr>
            <p14:xfrm>
              <a:off x="6583570" y="1382849"/>
              <a:ext cx="41040" cy="27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D444DB0-3FDA-AA9F-AA8E-E2C82E999156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574930" y="1374209"/>
                <a:ext cx="5868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EDC98FE3-33FF-0559-ED40-8D2044622055}"/>
              </a:ext>
            </a:extLst>
          </p:cNvPr>
          <p:cNvGrpSpPr/>
          <p:nvPr/>
        </p:nvGrpSpPr>
        <p:grpSpPr>
          <a:xfrm>
            <a:off x="7098730" y="1111769"/>
            <a:ext cx="3771360" cy="677520"/>
            <a:chOff x="7098730" y="1111769"/>
            <a:chExt cx="3771360" cy="67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55A9C3B-A30F-95A2-3F46-11D221C40840}"/>
                    </a:ext>
                  </a:extLst>
                </p14:cNvPr>
                <p14:cNvContentPartPr/>
                <p14:nvPr/>
              </p14:nvContentPartPr>
              <p14:xfrm>
                <a:off x="7098730" y="1234889"/>
                <a:ext cx="2423160" cy="554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55A9C3B-A30F-95A2-3F46-11D221C4084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090090" y="1225889"/>
                  <a:ext cx="244080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91B91DF-4A3E-DA3E-D0EB-F219FCDD6408}"/>
                    </a:ext>
                  </a:extLst>
                </p14:cNvPr>
                <p14:cNvContentPartPr/>
                <p14:nvPr/>
              </p14:nvContentPartPr>
              <p14:xfrm>
                <a:off x="9160810" y="1362689"/>
                <a:ext cx="50040" cy="11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91B91DF-4A3E-DA3E-D0EB-F219FCDD640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152170" y="1353689"/>
                  <a:ext cx="67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F0B5EBE-ED0C-D02D-940E-E13D94DCCCBA}"/>
                    </a:ext>
                  </a:extLst>
                </p14:cNvPr>
                <p14:cNvContentPartPr/>
                <p14:nvPr/>
              </p14:nvContentPartPr>
              <p14:xfrm>
                <a:off x="8705770" y="1349369"/>
                <a:ext cx="506880" cy="56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F0B5EBE-ED0C-D02D-940E-E13D94DCCCB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697130" y="1340729"/>
                  <a:ext cx="524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C192988-E1C3-BC98-612A-089F1480FE84}"/>
                    </a:ext>
                  </a:extLst>
                </p14:cNvPr>
                <p14:cNvContentPartPr/>
                <p14:nvPr/>
              </p14:nvContentPartPr>
              <p14:xfrm>
                <a:off x="9826810" y="1291049"/>
                <a:ext cx="271080" cy="374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C192988-E1C3-BC98-612A-089F1480FE8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817810" y="1282049"/>
                  <a:ext cx="28872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010F8C9-09DF-71A7-9AF6-F73F6DF08F04}"/>
                    </a:ext>
                  </a:extLst>
                </p14:cNvPr>
                <p14:cNvContentPartPr/>
                <p14:nvPr/>
              </p14:nvContentPartPr>
              <p14:xfrm>
                <a:off x="10425490" y="1353689"/>
                <a:ext cx="182160" cy="172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010F8C9-09DF-71A7-9AF6-F73F6DF08F0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416850" y="1345049"/>
                  <a:ext cx="199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5292D22-8DEC-9BB9-749D-813D6AD7C485}"/>
                    </a:ext>
                  </a:extLst>
                </p14:cNvPr>
                <p14:cNvContentPartPr/>
                <p14:nvPr/>
              </p14:nvContentPartPr>
              <p14:xfrm>
                <a:off x="10525210" y="1111769"/>
                <a:ext cx="95400" cy="134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5292D22-8DEC-9BB9-749D-813D6AD7C48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516570" y="1102769"/>
                  <a:ext cx="113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E8BC181-9360-63C6-0223-3C2239ADE440}"/>
                    </a:ext>
                  </a:extLst>
                </p14:cNvPr>
                <p14:cNvContentPartPr/>
                <p14:nvPr/>
              </p14:nvContentPartPr>
              <p14:xfrm>
                <a:off x="10743730" y="1228049"/>
                <a:ext cx="126360" cy="127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E8BC181-9360-63C6-0223-3C2239ADE44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734730" y="1219049"/>
                  <a:ext cx="144000" cy="14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E37561B-E3CD-A918-F19D-6266C09C2B04}"/>
                  </a:ext>
                </a:extLst>
              </p14:cNvPr>
              <p14:cNvContentPartPr/>
              <p14:nvPr/>
            </p14:nvContentPartPr>
            <p14:xfrm>
              <a:off x="6894610" y="886049"/>
              <a:ext cx="135000" cy="18936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E37561B-E3CD-A918-F19D-6266C09C2B04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885970" y="877409"/>
                <a:ext cx="1526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FE2819C-779F-5932-7C62-38041770A7F0}"/>
                  </a:ext>
                </a:extLst>
              </p14:cNvPr>
              <p14:cNvContentPartPr/>
              <p14:nvPr/>
            </p14:nvContentPartPr>
            <p14:xfrm>
              <a:off x="9924010" y="713969"/>
              <a:ext cx="33480" cy="2048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FE2819C-779F-5932-7C62-38041770A7F0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915370" y="705329"/>
                <a:ext cx="51120" cy="22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9F33C06-248C-9159-D333-E8DF4D1EFAD6}"/>
              </a:ext>
            </a:extLst>
          </p:cNvPr>
          <p:cNvGrpSpPr/>
          <p:nvPr/>
        </p:nvGrpSpPr>
        <p:grpSpPr>
          <a:xfrm>
            <a:off x="7199170" y="610649"/>
            <a:ext cx="4219920" cy="471240"/>
            <a:chOff x="7199170" y="610649"/>
            <a:chExt cx="421992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C2EF996-B8CA-F1AC-F041-F7C71FB550B1}"/>
                    </a:ext>
                  </a:extLst>
                </p14:cNvPr>
                <p14:cNvContentPartPr/>
                <p14:nvPr/>
              </p14:nvContentPartPr>
              <p14:xfrm>
                <a:off x="7199170" y="610649"/>
                <a:ext cx="1656000" cy="448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C2EF996-B8CA-F1AC-F041-F7C71FB550B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190170" y="601649"/>
                  <a:ext cx="167364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EA55384-BEC1-E609-DA3F-4AD9BF03D80F}"/>
                    </a:ext>
                  </a:extLst>
                </p14:cNvPr>
                <p14:cNvContentPartPr/>
                <p14:nvPr/>
              </p14:nvContentPartPr>
              <p14:xfrm>
                <a:off x="7362610" y="643049"/>
                <a:ext cx="50760" cy="68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EA55384-BEC1-E609-DA3F-4AD9BF03D80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353610" y="634409"/>
                  <a:ext cx="684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243866F-4B3E-67EB-FA51-41A1FF48089F}"/>
                    </a:ext>
                  </a:extLst>
                </p14:cNvPr>
                <p14:cNvContentPartPr/>
                <p14:nvPr/>
              </p14:nvContentPartPr>
              <p14:xfrm>
                <a:off x="9108250" y="776609"/>
                <a:ext cx="174600" cy="151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243866F-4B3E-67EB-FA51-41A1FF48089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099250" y="767969"/>
                  <a:ext cx="192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D32BB93-99B3-5E57-C24F-F3E70798F9BB}"/>
                    </a:ext>
                  </a:extLst>
                </p14:cNvPr>
                <p14:cNvContentPartPr/>
                <p14:nvPr/>
              </p14:nvContentPartPr>
              <p14:xfrm>
                <a:off x="9277450" y="954089"/>
                <a:ext cx="96480" cy="127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D32BB93-99B3-5E57-C24F-F3E70798F9B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268810" y="945449"/>
                  <a:ext cx="114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1718A0F-62F2-628D-08AD-A92C7E8E3058}"/>
                    </a:ext>
                  </a:extLst>
                </p14:cNvPr>
                <p14:cNvContentPartPr/>
                <p14:nvPr/>
              </p14:nvContentPartPr>
              <p14:xfrm>
                <a:off x="9154330" y="1026089"/>
                <a:ext cx="221760" cy="25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1718A0F-62F2-628D-08AD-A92C7E8E305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145690" y="1017089"/>
                  <a:ext cx="2394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C485E89-6140-C81A-C641-C9B154BEFA6D}"/>
                    </a:ext>
                  </a:extLst>
                </p14:cNvPr>
                <p14:cNvContentPartPr/>
                <p14:nvPr/>
              </p14:nvContentPartPr>
              <p14:xfrm>
                <a:off x="9567610" y="824129"/>
                <a:ext cx="187560" cy="6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C485E89-6140-C81A-C641-C9B154BEFA6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558610" y="815489"/>
                  <a:ext cx="205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41ADA71-222F-D226-5041-B254127C8949}"/>
                    </a:ext>
                  </a:extLst>
                </p14:cNvPr>
                <p14:cNvContentPartPr/>
                <p14:nvPr/>
              </p14:nvContentPartPr>
              <p14:xfrm>
                <a:off x="9529810" y="887849"/>
                <a:ext cx="138960" cy="21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41ADA71-222F-D226-5041-B254127C894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521170" y="878849"/>
                  <a:ext cx="156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B213ECC-A15C-2263-5279-0C35FAD03588}"/>
                    </a:ext>
                  </a:extLst>
                </p14:cNvPr>
                <p14:cNvContentPartPr/>
                <p14:nvPr/>
              </p14:nvContentPartPr>
              <p14:xfrm>
                <a:off x="10129570" y="789569"/>
                <a:ext cx="182520" cy="1785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B213ECC-A15C-2263-5279-0C35FAD0358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120570" y="780569"/>
                  <a:ext cx="200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DD32B56-6865-F6F4-A7C9-C5D62760340E}"/>
                    </a:ext>
                  </a:extLst>
                </p14:cNvPr>
                <p14:cNvContentPartPr/>
                <p14:nvPr/>
              </p14:nvContentPartPr>
              <p14:xfrm>
                <a:off x="10437730" y="841049"/>
                <a:ext cx="160920" cy="16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DD32B56-6865-F6F4-A7C9-C5D62760340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428730" y="832409"/>
                  <a:ext cx="178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411D6AA-B977-502D-BA35-6DE964A74CF6}"/>
                    </a:ext>
                  </a:extLst>
                </p14:cNvPr>
                <p14:cNvContentPartPr/>
                <p14:nvPr/>
              </p14:nvContentPartPr>
              <p14:xfrm>
                <a:off x="10711690" y="758609"/>
                <a:ext cx="63000" cy="166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411D6AA-B977-502D-BA35-6DE964A74CF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703050" y="749969"/>
                  <a:ext cx="80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3F1BDC9-0F5B-6E4C-4655-1F13C2320F4E}"/>
                    </a:ext>
                  </a:extLst>
                </p14:cNvPr>
                <p14:cNvContentPartPr/>
                <p14:nvPr/>
              </p14:nvContentPartPr>
              <p14:xfrm>
                <a:off x="11006890" y="810089"/>
                <a:ext cx="39600" cy="26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3F1BDC9-0F5B-6E4C-4655-1F13C2320F4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998250" y="801089"/>
                  <a:ext cx="57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CD996A9-358F-D930-6B51-62F34950349E}"/>
                    </a:ext>
                  </a:extLst>
                </p14:cNvPr>
                <p14:cNvContentPartPr/>
                <p14:nvPr/>
              </p14:nvContentPartPr>
              <p14:xfrm>
                <a:off x="10910410" y="932849"/>
                <a:ext cx="102240" cy="119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CD996A9-358F-D930-6B51-62F34950349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901410" y="923849"/>
                  <a:ext cx="119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E9BD8FD-4D52-66ED-FAFD-C956EEE6EF44}"/>
                    </a:ext>
                  </a:extLst>
                </p14:cNvPr>
                <p14:cNvContentPartPr/>
                <p14:nvPr/>
              </p14:nvContentPartPr>
              <p14:xfrm>
                <a:off x="11212090" y="836369"/>
                <a:ext cx="207000" cy="151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E9BD8FD-4D52-66ED-FAFD-C956EEE6EF4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203450" y="827369"/>
                  <a:ext cx="224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E888551-C266-40E9-FF65-21216D9E4B20}"/>
                    </a:ext>
                  </a:extLst>
                </p14:cNvPr>
                <p14:cNvContentPartPr/>
                <p14:nvPr/>
              </p14:nvContentPartPr>
              <p14:xfrm>
                <a:off x="9921130" y="917009"/>
                <a:ext cx="91440" cy="151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E888551-C266-40E9-FF65-21216D9E4B2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912490" y="908009"/>
                  <a:ext cx="1090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C191944-B388-4636-E440-E54EDE57C810}"/>
                    </a:ext>
                  </a:extLst>
                </p14:cNvPr>
                <p14:cNvContentPartPr/>
                <p14:nvPr/>
              </p14:nvContentPartPr>
              <p14:xfrm>
                <a:off x="10218850" y="956249"/>
                <a:ext cx="107280" cy="118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C191944-B388-4636-E440-E54EDE57C81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210210" y="947609"/>
                  <a:ext cx="12492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F2E0A87-A3E4-BD51-BA61-8CCA4E813111}"/>
              </a:ext>
            </a:extLst>
          </p:cNvPr>
          <p:cNvGrpSpPr/>
          <p:nvPr/>
        </p:nvGrpSpPr>
        <p:grpSpPr>
          <a:xfrm>
            <a:off x="7101970" y="1828529"/>
            <a:ext cx="2204640" cy="410760"/>
            <a:chOff x="7101970" y="1828529"/>
            <a:chExt cx="220464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805C646-9E88-6E33-802F-944F4862192D}"/>
                    </a:ext>
                  </a:extLst>
                </p14:cNvPr>
                <p14:cNvContentPartPr/>
                <p14:nvPr/>
              </p14:nvContentPartPr>
              <p14:xfrm>
                <a:off x="7101970" y="1828529"/>
                <a:ext cx="1855440" cy="410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805C646-9E88-6E33-802F-944F4862192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093330" y="1819889"/>
                  <a:ext cx="187308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7C4A4F0-8BC9-F772-116D-988B21E6506B}"/>
                    </a:ext>
                  </a:extLst>
                </p14:cNvPr>
                <p14:cNvContentPartPr/>
                <p14:nvPr/>
              </p14:nvContentPartPr>
              <p14:xfrm>
                <a:off x="9112570" y="1986209"/>
                <a:ext cx="194040" cy="1998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7C4A4F0-8BC9-F772-116D-988B21E6506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103570" y="1977209"/>
                  <a:ext cx="21168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14CEF6F-A790-15D3-48D6-DA9586AC7C7A}"/>
              </a:ext>
            </a:extLst>
          </p:cNvPr>
          <p:cNvGrpSpPr/>
          <p:nvPr/>
        </p:nvGrpSpPr>
        <p:grpSpPr>
          <a:xfrm>
            <a:off x="9376090" y="1884689"/>
            <a:ext cx="936000" cy="442440"/>
            <a:chOff x="9376090" y="1884689"/>
            <a:chExt cx="936000" cy="44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A06724A-EF8A-3FCA-DA5C-E98507F758FC}"/>
                    </a:ext>
                  </a:extLst>
                </p14:cNvPr>
                <p14:cNvContentPartPr/>
                <p14:nvPr/>
              </p14:nvContentPartPr>
              <p14:xfrm>
                <a:off x="9376090" y="1884689"/>
                <a:ext cx="154080" cy="343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A06724A-EF8A-3FCA-DA5C-E98507F758F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367450" y="1876049"/>
                  <a:ext cx="1717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C2F4B6F-DD55-F39B-9564-FADC53717239}"/>
                    </a:ext>
                  </a:extLst>
                </p14:cNvPr>
                <p14:cNvContentPartPr/>
                <p14:nvPr/>
              </p14:nvContentPartPr>
              <p14:xfrm>
                <a:off x="9712330" y="2051009"/>
                <a:ext cx="66960" cy="1710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C2F4B6F-DD55-F39B-9564-FADC5371723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703330" y="2042369"/>
                  <a:ext cx="84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BD93491-0667-B046-A4C9-C0DC5E6B943D}"/>
                    </a:ext>
                  </a:extLst>
                </p14:cNvPr>
                <p14:cNvContentPartPr/>
                <p14:nvPr/>
              </p14:nvContentPartPr>
              <p14:xfrm>
                <a:off x="9639970" y="2110769"/>
                <a:ext cx="171360" cy="4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BD93491-0667-B046-A4C9-C0DC5E6B943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631330" y="2102129"/>
                  <a:ext cx="189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98C0635-85AA-1845-9CE5-429A30DFA413}"/>
                    </a:ext>
                  </a:extLst>
                </p14:cNvPr>
                <p14:cNvContentPartPr/>
                <p14:nvPr/>
              </p14:nvContentPartPr>
              <p14:xfrm>
                <a:off x="9858490" y="1980449"/>
                <a:ext cx="169200" cy="346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98C0635-85AA-1845-9CE5-429A30DFA41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849490" y="1971809"/>
                  <a:ext cx="1868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657B5CD-9CE6-0DD8-EF4D-755A45E07CDF}"/>
                    </a:ext>
                  </a:extLst>
                </p14:cNvPr>
                <p14:cNvContentPartPr/>
                <p14:nvPr/>
              </p14:nvContentPartPr>
              <p14:xfrm>
                <a:off x="10156210" y="2087729"/>
                <a:ext cx="155880" cy="3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657B5CD-9CE6-0DD8-EF4D-755A45E07CD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147210" y="2078729"/>
                  <a:ext cx="1735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C9F53A3-9C98-2862-E438-63D3473A34AB}"/>
                    </a:ext>
                  </a:extLst>
                </p14:cNvPr>
                <p14:cNvContentPartPr/>
                <p14:nvPr/>
              </p14:nvContentPartPr>
              <p14:xfrm>
                <a:off x="10092850" y="2191409"/>
                <a:ext cx="210960" cy="23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C9F53A3-9C98-2862-E438-63D3473A34A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083850" y="2182409"/>
                  <a:ext cx="22860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4ED949E-AA59-28B1-F674-2BB5B7E13B7E}"/>
              </a:ext>
            </a:extLst>
          </p:cNvPr>
          <p:cNvGrpSpPr/>
          <p:nvPr/>
        </p:nvGrpSpPr>
        <p:grpSpPr>
          <a:xfrm>
            <a:off x="10525210" y="1980449"/>
            <a:ext cx="1248120" cy="352080"/>
            <a:chOff x="10525210" y="1980449"/>
            <a:chExt cx="124812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B37D38D-58F2-FFC9-0BFF-A947B6EA54B8}"/>
                    </a:ext>
                  </a:extLst>
                </p14:cNvPr>
                <p14:cNvContentPartPr/>
                <p14:nvPr/>
              </p14:nvContentPartPr>
              <p14:xfrm>
                <a:off x="10525210" y="1980449"/>
                <a:ext cx="117000" cy="251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B37D38D-58F2-FFC9-0BFF-A947B6EA54B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516210" y="1971809"/>
                  <a:ext cx="1346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6BA4AD1-7F09-EA76-D480-41CB4D5FF33F}"/>
                    </a:ext>
                  </a:extLst>
                </p14:cNvPr>
                <p14:cNvContentPartPr/>
                <p14:nvPr/>
              </p14:nvContentPartPr>
              <p14:xfrm>
                <a:off x="10688650" y="2231729"/>
                <a:ext cx="79920" cy="63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6BA4AD1-7F09-EA76-D480-41CB4D5FF33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679650" y="2222729"/>
                  <a:ext cx="975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8BF1CD5-0CF4-6513-C8ED-B5442676C524}"/>
                    </a:ext>
                  </a:extLst>
                </p14:cNvPr>
                <p14:cNvContentPartPr/>
                <p14:nvPr/>
              </p14:nvContentPartPr>
              <p14:xfrm>
                <a:off x="10857130" y="2000249"/>
                <a:ext cx="146160" cy="1929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8BF1CD5-0CF4-6513-C8ED-B5442676C52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848130" y="1991609"/>
                  <a:ext cx="1638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A602B98-89F8-48A9-975D-A836587C3954}"/>
                    </a:ext>
                  </a:extLst>
                </p14:cNvPr>
                <p14:cNvContentPartPr/>
                <p14:nvPr/>
              </p14:nvContentPartPr>
              <p14:xfrm>
                <a:off x="10995730" y="2201129"/>
                <a:ext cx="41040" cy="882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A602B98-89F8-48A9-975D-A836587C395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987090" y="2192489"/>
                  <a:ext cx="586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B8AEEAC-5FE0-5E57-0819-1093F8F44445}"/>
                    </a:ext>
                  </a:extLst>
                </p14:cNvPr>
                <p14:cNvContentPartPr/>
                <p14:nvPr/>
              </p14:nvContentPartPr>
              <p14:xfrm>
                <a:off x="11178250" y="2010329"/>
                <a:ext cx="135000" cy="207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B8AEEAC-5FE0-5E57-0819-1093F8F4444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169250" y="2001689"/>
                  <a:ext cx="1526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BC12B68-A1FF-5C5A-870C-E5D898566E66}"/>
                    </a:ext>
                  </a:extLst>
                </p14:cNvPr>
                <p14:cNvContentPartPr/>
                <p14:nvPr/>
              </p14:nvContentPartPr>
              <p14:xfrm>
                <a:off x="11339170" y="2220929"/>
                <a:ext cx="105120" cy="111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BC12B68-A1FF-5C5A-870C-E5D898566E6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330530" y="2211929"/>
                  <a:ext cx="122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89E407F-8885-C1B8-C5D2-6896FCD4C9D4}"/>
                    </a:ext>
                  </a:extLst>
                </p14:cNvPr>
                <p14:cNvContentPartPr/>
                <p14:nvPr/>
              </p14:nvContentPartPr>
              <p14:xfrm>
                <a:off x="11566690" y="2054609"/>
                <a:ext cx="206640" cy="1951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89E407F-8885-C1B8-C5D2-6896FCD4C9D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557690" y="2045609"/>
                  <a:ext cx="2242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122E59D-F6A3-4D18-1A6B-1B72F3066557}"/>
                    </a:ext>
                  </a:extLst>
                </p14:cNvPr>
                <p14:cNvContentPartPr/>
                <p14:nvPr/>
              </p14:nvContentPartPr>
              <p14:xfrm>
                <a:off x="11369770" y="2072609"/>
                <a:ext cx="59040" cy="70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122E59D-F6A3-4D18-1A6B-1B72F306655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360770" y="2063969"/>
                  <a:ext cx="7668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425B418-7AB5-5407-7E61-D0DC1CDC4BA2}"/>
              </a:ext>
            </a:extLst>
          </p:cNvPr>
          <p:cNvGrpSpPr/>
          <p:nvPr/>
        </p:nvGrpSpPr>
        <p:grpSpPr>
          <a:xfrm>
            <a:off x="10047490" y="2414609"/>
            <a:ext cx="1837440" cy="1291320"/>
            <a:chOff x="10047490" y="2414609"/>
            <a:chExt cx="1837440" cy="12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B43A2F4-37B4-1399-EFF3-41BE86AFB983}"/>
                    </a:ext>
                  </a:extLst>
                </p14:cNvPr>
                <p14:cNvContentPartPr/>
                <p14:nvPr/>
              </p14:nvContentPartPr>
              <p14:xfrm>
                <a:off x="10439170" y="2446289"/>
                <a:ext cx="673920" cy="160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B43A2F4-37B4-1399-EFF3-41BE86AFB98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430170" y="2437289"/>
                  <a:ext cx="691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90D51FB-D11C-FE22-16C6-AA6AE548752D}"/>
                    </a:ext>
                  </a:extLst>
                </p14:cNvPr>
                <p14:cNvContentPartPr/>
                <p14:nvPr/>
              </p14:nvContentPartPr>
              <p14:xfrm>
                <a:off x="10115530" y="2677409"/>
                <a:ext cx="150840" cy="2260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90D51FB-D11C-FE22-16C6-AA6AE548752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106890" y="2668409"/>
                  <a:ext cx="168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B29263B-E17F-CF54-9410-48B5594C46D8}"/>
                    </a:ext>
                  </a:extLst>
                </p14:cNvPr>
                <p14:cNvContentPartPr/>
                <p14:nvPr/>
              </p14:nvContentPartPr>
              <p14:xfrm>
                <a:off x="10047490" y="2786489"/>
                <a:ext cx="228960" cy="21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B29263B-E17F-CF54-9410-48B5594C46D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038490" y="2777849"/>
                  <a:ext cx="2466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AD59C37-5092-35C3-6E47-E9EF26774792}"/>
                    </a:ext>
                  </a:extLst>
                </p14:cNvPr>
                <p14:cNvContentPartPr/>
                <p14:nvPr/>
              </p14:nvContentPartPr>
              <p14:xfrm>
                <a:off x="10318930" y="2787209"/>
                <a:ext cx="182160" cy="166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AD59C37-5092-35C3-6E47-E9EF2677479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309930" y="2778569"/>
                  <a:ext cx="199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2C10FBD-02ED-1E7F-D582-D56BA1562DF8}"/>
                    </a:ext>
                  </a:extLst>
                </p14:cNvPr>
                <p14:cNvContentPartPr/>
                <p14:nvPr/>
              </p14:nvContentPartPr>
              <p14:xfrm>
                <a:off x="10544290" y="2722049"/>
                <a:ext cx="36360" cy="220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2C10FBD-02ED-1E7F-D582-D56BA1562DF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535650" y="2713409"/>
                  <a:ext cx="540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160099D-D47D-3D1B-9406-230F5D87D064}"/>
                    </a:ext>
                  </a:extLst>
                </p14:cNvPr>
                <p14:cNvContentPartPr/>
                <p14:nvPr/>
              </p14:nvContentPartPr>
              <p14:xfrm>
                <a:off x="10572010" y="2596409"/>
                <a:ext cx="493920" cy="4982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160099D-D47D-3D1B-9406-230F5D87D06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563010" y="2587409"/>
                  <a:ext cx="51156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AF618C1-0C23-341B-4903-ED53D7AE4B6E}"/>
                    </a:ext>
                  </a:extLst>
                </p14:cNvPr>
                <p14:cNvContentPartPr/>
                <p14:nvPr/>
              </p14:nvContentPartPr>
              <p14:xfrm>
                <a:off x="10915090" y="2752649"/>
                <a:ext cx="190080" cy="27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AF618C1-0C23-341B-4903-ED53D7AE4B6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906450" y="2743649"/>
                  <a:ext cx="207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55F054B-099D-BBFD-280D-9E0BE8300E66}"/>
                    </a:ext>
                  </a:extLst>
                </p14:cNvPr>
                <p14:cNvContentPartPr/>
                <p14:nvPr/>
              </p14:nvContentPartPr>
              <p14:xfrm>
                <a:off x="11457610" y="2414609"/>
                <a:ext cx="137160" cy="6555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55F054B-099D-BBFD-280D-9E0BE8300E6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448970" y="2405969"/>
                  <a:ext cx="154800" cy="67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02F32EE-C6F4-5385-0566-56B14CFC952B}"/>
                    </a:ext>
                  </a:extLst>
                </p14:cNvPr>
                <p14:cNvContentPartPr/>
                <p14:nvPr/>
              </p14:nvContentPartPr>
              <p14:xfrm>
                <a:off x="10884490" y="3194369"/>
                <a:ext cx="153000" cy="146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02F32EE-C6F4-5385-0566-56B14CFC952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875850" y="3185369"/>
                  <a:ext cx="170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3706D61-8309-C53C-A790-0EAF6996F94F}"/>
                    </a:ext>
                  </a:extLst>
                </p14:cNvPr>
                <p14:cNvContentPartPr/>
                <p14:nvPr/>
              </p14:nvContentPartPr>
              <p14:xfrm>
                <a:off x="11109490" y="3282209"/>
                <a:ext cx="21960" cy="1324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3706D61-8309-C53C-A790-0EAF6996F94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100850" y="3273209"/>
                  <a:ext cx="39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17E0EC9-57B1-45E6-C0C4-EA6F47D7E43D}"/>
                    </a:ext>
                  </a:extLst>
                </p14:cNvPr>
                <p14:cNvContentPartPr/>
                <p14:nvPr/>
              </p14:nvContentPartPr>
              <p14:xfrm>
                <a:off x="11183650" y="3232889"/>
                <a:ext cx="8640" cy="10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17E0EC9-57B1-45E6-C0C4-EA6F47D7E43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175010" y="3224249"/>
                  <a:ext cx="26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C9DF30F-C32A-0EF9-CD5B-984104AAB052}"/>
                    </a:ext>
                  </a:extLst>
                </p14:cNvPr>
                <p14:cNvContentPartPr/>
                <p14:nvPr/>
              </p14:nvContentPartPr>
              <p14:xfrm>
                <a:off x="11225410" y="3295169"/>
                <a:ext cx="86400" cy="192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C9DF30F-C32A-0EF9-CD5B-984104AAB05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216770" y="3286169"/>
                  <a:ext cx="1040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23FEFD5-8A24-7E1F-2A43-F5702169E4FF}"/>
                    </a:ext>
                  </a:extLst>
                </p14:cNvPr>
                <p14:cNvContentPartPr/>
                <p14:nvPr/>
              </p14:nvContentPartPr>
              <p14:xfrm>
                <a:off x="11309650" y="3114809"/>
                <a:ext cx="483480" cy="591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23FEFD5-8A24-7E1F-2A43-F5702169E4F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300650" y="3106169"/>
                  <a:ext cx="501120" cy="60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5772F1F-E824-B61D-69EB-35B0825C56AF}"/>
                    </a:ext>
                  </a:extLst>
                </p14:cNvPr>
                <p14:cNvContentPartPr/>
                <p14:nvPr/>
              </p14:nvContentPartPr>
              <p14:xfrm>
                <a:off x="11594410" y="3289409"/>
                <a:ext cx="290520" cy="39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5772F1F-E824-B61D-69EB-35B0825C56A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585410" y="3280409"/>
                  <a:ext cx="30816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EF2728C9-2A34-171C-6DD7-3EBCDFEA0F67}"/>
                  </a:ext>
                </a:extLst>
              </p14:cNvPr>
              <p14:cNvContentPartPr/>
              <p14:nvPr/>
            </p14:nvContentPartPr>
            <p14:xfrm>
              <a:off x="6028810" y="3252329"/>
              <a:ext cx="216720" cy="16768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EF2728C9-2A34-171C-6DD7-3EBCDFEA0F67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6019810" y="3243689"/>
                <a:ext cx="234360" cy="169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633D4A5-F6A9-F1FD-CA1C-6BE3CB12E55E}"/>
              </a:ext>
            </a:extLst>
          </p:cNvPr>
          <p:cNvGrpSpPr/>
          <p:nvPr/>
        </p:nvGrpSpPr>
        <p:grpSpPr>
          <a:xfrm>
            <a:off x="6623530" y="3243329"/>
            <a:ext cx="1927440" cy="644760"/>
            <a:chOff x="6623530" y="3243329"/>
            <a:chExt cx="1927440" cy="64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C3CF125-2C2D-5AA5-BC9E-793B35DAC983}"/>
                    </a:ext>
                  </a:extLst>
                </p14:cNvPr>
                <p14:cNvContentPartPr/>
                <p14:nvPr/>
              </p14:nvContentPartPr>
              <p14:xfrm>
                <a:off x="6623530" y="3243329"/>
                <a:ext cx="1927440" cy="6447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C3CF125-2C2D-5AA5-BC9E-793B35DAC98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614530" y="3234689"/>
                  <a:ext cx="1945080" cy="66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8A57ACD-1BFF-84B0-4B1C-6D9E4C14CCEF}"/>
                    </a:ext>
                  </a:extLst>
                </p14:cNvPr>
                <p14:cNvContentPartPr/>
                <p14:nvPr/>
              </p14:nvContentPartPr>
              <p14:xfrm>
                <a:off x="8197810" y="3473729"/>
                <a:ext cx="293040" cy="29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8A57ACD-1BFF-84B0-4B1C-6D9E4C14CCE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189170" y="3464729"/>
                  <a:ext cx="310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22A9FE5-BDBA-52B5-373D-266A5E6D3E4B}"/>
                    </a:ext>
                  </a:extLst>
                </p14:cNvPr>
                <p14:cNvContentPartPr/>
                <p14:nvPr/>
              </p14:nvContentPartPr>
              <p14:xfrm>
                <a:off x="7869130" y="3445649"/>
                <a:ext cx="14760" cy="11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22A9FE5-BDBA-52B5-373D-266A5E6D3E4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860130" y="3437009"/>
                  <a:ext cx="32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06D3461-8F77-A6B0-12A1-806414B1393A}"/>
                    </a:ext>
                  </a:extLst>
                </p14:cNvPr>
                <p14:cNvContentPartPr/>
                <p14:nvPr/>
              </p14:nvContentPartPr>
              <p14:xfrm>
                <a:off x="7586170" y="3412889"/>
                <a:ext cx="14760" cy="17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06D3461-8F77-A6B0-12A1-806414B1393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577170" y="3404249"/>
                  <a:ext cx="324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C6D07847-0F95-2E26-E54A-A3EA124A3139}"/>
              </a:ext>
            </a:extLst>
          </p:cNvPr>
          <p:cNvGrpSpPr/>
          <p:nvPr/>
        </p:nvGrpSpPr>
        <p:grpSpPr>
          <a:xfrm>
            <a:off x="8841490" y="3392729"/>
            <a:ext cx="489960" cy="323640"/>
            <a:chOff x="8841490" y="3392729"/>
            <a:chExt cx="48996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85918BA-8F49-4F3B-CE4D-D377AEF4F4F4}"/>
                    </a:ext>
                  </a:extLst>
                </p14:cNvPr>
                <p14:cNvContentPartPr/>
                <p14:nvPr/>
              </p14:nvContentPartPr>
              <p14:xfrm>
                <a:off x="8841490" y="3516929"/>
                <a:ext cx="489960" cy="199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85918BA-8F49-4F3B-CE4D-D377AEF4F4F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832850" y="3507929"/>
                  <a:ext cx="5076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55EB344-EB2C-7781-A3C5-20CB4589B0EA}"/>
                    </a:ext>
                  </a:extLst>
                </p14:cNvPr>
                <p14:cNvContentPartPr/>
                <p14:nvPr/>
              </p14:nvContentPartPr>
              <p14:xfrm>
                <a:off x="9086290" y="3392729"/>
                <a:ext cx="58320" cy="40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55EB344-EB2C-7781-A3C5-20CB4589B0E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077290" y="3383729"/>
                  <a:ext cx="7596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E168EE4-398A-1CF2-0B10-1CA6E7452A63}"/>
              </a:ext>
            </a:extLst>
          </p:cNvPr>
          <p:cNvGrpSpPr/>
          <p:nvPr/>
        </p:nvGrpSpPr>
        <p:grpSpPr>
          <a:xfrm>
            <a:off x="6420490" y="3932729"/>
            <a:ext cx="1065600" cy="311760"/>
            <a:chOff x="6420490" y="3932729"/>
            <a:chExt cx="106560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E111C14-A2AA-903E-A08F-B389E8D7C0AD}"/>
                    </a:ext>
                  </a:extLst>
                </p14:cNvPr>
                <p14:cNvContentPartPr/>
                <p14:nvPr/>
              </p14:nvContentPartPr>
              <p14:xfrm>
                <a:off x="6420490" y="3932729"/>
                <a:ext cx="1065600" cy="311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E111C14-A2AA-903E-A08F-B389E8D7C0AD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411490" y="3924089"/>
                  <a:ext cx="10832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FFCDA4B-3E67-D757-DCD3-14574B83E967}"/>
                    </a:ext>
                  </a:extLst>
                </p14:cNvPr>
                <p14:cNvContentPartPr/>
                <p14:nvPr/>
              </p14:nvContentPartPr>
              <p14:xfrm>
                <a:off x="6853930" y="4034249"/>
                <a:ext cx="50760" cy="40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FFCDA4B-3E67-D757-DCD3-14574B83E96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845290" y="4025609"/>
                  <a:ext cx="6840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09E1F47-CD11-38D8-72D3-1C855D4194BC}"/>
              </a:ext>
            </a:extLst>
          </p:cNvPr>
          <p:cNvGrpSpPr/>
          <p:nvPr/>
        </p:nvGrpSpPr>
        <p:grpSpPr>
          <a:xfrm>
            <a:off x="7687330" y="3946409"/>
            <a:ext cx="1983960" cy="318240"/>
            <a:chOff x="7687330" y="3946409"/>
            <a:chExt cx="198396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2FDD88C-D8A5-6794-4AE5-81485119B23D}"/>
                    </a:ext>
                  </a:extLst>
                </p14:cNvPr>
                <p14:cNvContentPartPr/>
                <p14:nvPr/>
              </p14:nvContentPartPr>
              <p14:xfrm>
                <a:off x="7687330" y="3946409"/>
                <a:ext cx="1983960" cy="3182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2FDD88C-D8A5-6794-4AE5-81485119B23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678690" y="3937409"/>
                  <a:ext cx="200160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7FBF16F-1764-62AD-AE89-5727EEBE09D0}"/>
                    </a:ext>
                  </a:extLst>
                </p14:cNvPr>
                <p14:cNvContentPartPr/>
                <p14:nvPr/>
              </p14:nvContentPartPr>
              <p14:xfrm>
                <a:off x="9295090" y="4081409"/>
                <a:ext cx="43920" cy="277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7FBF16F-1764-62AD-AE89-5727EEBE09D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286090" y="4072769"/>
                  <a:ext cx="61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9452E87-78BD-46AA-1137-6638B7A1D124}"/>
                    </a:ext>
                  </a:extLst>
                </p14:cNvPr>
                <p14:cNvContentPartPr/>
                <p14:nvPr/>
              </p14:nvContentPartPr>
              <p14:xfrm>
                <a:off x="8643130" y="3996809"/>
                <a:ext cx="594360" cy="123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9452E87-78BD-46AA-1137-6638B7A1D12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634130" y="3987809"/>
                  <a:ext cx="61200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F1FB948-F81F-97B3-75E1-00BD950B938F}"/>
              </a:ext>
            </a:extLst>
          </p:cNvPr>
          <p:cNvGrpSpPr/>
          <p:nvPr/>
        </p:nvGrpSpPr>
        <p:grpSpPr>
          <a:xfrm>
            <a:off x="679930" y="5944049"/>
            <a:ext cx="612360" cy="393120"/>
            <a:chOff x="679930" y="5944049"/>
            <a:chExt cx="61236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0861E00-424A-F561-44AD-4130A93207C7}"/>
                    </a:ext>
                  </a:extLst>
                </p14:cNvPr>
                <p14:cNvContentPartPr/>
                <p14:nvPr/>
              </p14:nvContentPartPr>
              <p14:xfrm>
                <a:off x="679930" y="5944049"/>
                <a:ext cx="171000" cy="196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0861E00-424A-F561-44AD-4130A93207C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70930" y="5935409"/>
                  <a:ext cx="1886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9379B66-B438-DF75-7026-2D8CB35DED27}"/>
                    </a:ext>
                  </a:extLst>
                </p14:cNvPr>
                <p14:cNvContentPartPr/>
                <p14:nvPr/>
              </p14:nvContentPartPr>
              <p14:xfrm>
                <a:off x="922570" y="6100289"/>
                <a:ext cx="3600" cy="547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9379B66-B438-DF75-7026-2D8CB35DED2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13930" y="6091289"/>
                  <a:ext cx="21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9FF3B88-D43C-A503-261C-235841089D03}"/>
                    </a:ext>
                  </a:extLst>
                </p14:cNvPr>
                <p14:cNvContentPartPr/>
                <p14:nvPr/>
              </p14:nvContentPartPr>
              <p14:xfrm>
                <a:off x="1017250" y="5975369"/>
                <a:ext cx="155520" cy="361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9FF3B88-D43C-A503-261C-235841089D0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08250" y="5966729"/>
                  <a:ext cx="1731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B50B158-317E-5DCC-C263-546BE4A42983}"/>
                    </a:ext>
                  </a:extLst>
                </p14:cNvPr>
                <p14:cNvContentPartPr/>
                <p14:nvPr/>
              </p14:nvContentPartPr>
              <p14:xfrm>
                <a:off x="1235050" y="6170849"/>
                <a:ext cx="57240" cy="316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B50B158-317E-5DCC-C263-546BE4A4298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226050" y="6162209"/>
                  <a:ext cx="7488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1A355595-56FD-D105-E4C1-61244B6BE9BD}"/>
              </a:ext>
            </a:extLst>
          </p:cNvPr>
          <p:cNvGrpSpPr/>
          <p:nvPr/>
        </p:nvGrpSpPr>
        <p:grpSpPr>
          <a:xfrm>
            <a:off x="1524130" y="5842889"/>
            <a:ext cx="875160" cy="356760"/>
            <a:chOff x="1524130" y="5842889"/>
            <a:chExt cx="87516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4C931D3-4A60-FD5C-078D-3C4E8BB9F6CE}"/>
                    </a:ext>
                  </a:extLst>
                </p14:cNvPr>
                <p14:cNvContentPartPr/>
                <p14:nvPr/>
              </p14:nvContentPartPr>
              <p14:xfrm>
                <a:off x="1524130" y="5968529"/>
                <a:ext cx="120240" cy="231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4C931D3-4A60-FD5C-078D-3C4E8BB9F6C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515490" y="5959529"/>
                  <a:ext cx="1378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136EC3C-BF78-DC7E-2AA0-A3F66AD37DB2}"/>
                    </a:ext>
                  </a:extLst>
                </p14:cNvPr>
                <p14:cNvContentPartPr/>
                <p14:nvPr/>
              </p14:nvContentPartPr>
              <p14:xfrm>
                <a:off x="1750210" y="5856569"/>
                <a:ext cx="147240" cy="315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136EC3C-BF78-DC7E-2AA0-A3F66AD37DB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741210" y="5847929"/>
                  <a:ext cx="1648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E375751-27B7-59D8-6DCE-819A8CE6EEE8}"/>
                    </a:ext>
                  </a:extLst>
                </p14:cNvPr>
                <p14:cNvContentPartPr/>
                <p14:nvPr/>
              </p14:nvContentPartPr>
              <p14:xfrm>
                <a:off x="1689730" y="6008129"/>
                <a:ext cx="230400" cy="46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E375751-27B7-59D8-6DCE-819A8CE6EEE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680730" y="5999129"/>
                  <a:ext cx="248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AFF38F6-5206-DA42-B3BA-18D5258329E3}"/>
                    </a:ext>
                  </a:extLst>
                </p14:cNvPr>
                <p14:cNvContentPartPr/>
                <p14:nvPr/>
              </p14:nvContentPartPr>
              <p14:xfrm>
                <a:off x="1950370" y="5842889"/>
                <a:ext cx="240840" cy="345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AFF38F6-5206-DA42-B3BA-18D5258329E3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941370" y="5833889"/>
                  <a:ext cx="2584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ECCC90A-D2C5-C5E9-76E5-7241E27B0E4B}"/>
                    </a:ext>
                  </a:extLst>
                </p14:cNvPr>
                <p14:cNvContentPartPr/>
                <p14:nvPr/>
              </p14:nvContentPartPr>
              <p14:xfrm>
                <a:off x="2104450" y="5984729"/>
                <a:ext cx="181440" cy="421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ECCC90A-D2C5-C5E9-76E5-7241E27B0E4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095450" y="5975729"/>
                  <a:ext cx="199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034025E-F327-39F5-39E8-5F5E5E286492}"/>
                    </a:ext>
                  </a:extLst>
                </p14:cNvPr>
                <p14:cNvContentPartPr/>
                <p14:nvPr/>
              </p14:nvContentPartPr>
              <p14:xfrm>
                <a:off x="2287690" y="6072569"/>
                <a:ext cx="111600" cy="802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034025E-F327-39F5-39E8-5F5E5E28649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278690" y="6063569"/>
                  <a:ext cx="12924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2A8B18E-608C-CB30-EA13-9F15C2C2BEFD}"/>
              </a:ext>
            </a:extLst>
          </p:cNvPr>
          <p:cNvGrpSpPr/>
          <p:nvPr/>
        </p:nvGrpSpPr>
        <p:grpSpPr>
          <a:xfrm>
            <a:off x="2636170" y="5870969"/>
            <a:ext cx="636840" cy="336240"/>
            <a:chOff x="2636170" y="5870969"/>
            <a:chExt cx="63684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EAD49F9-82DA-2EAC-98CC-1C14D880F747}"/>
                    </a:ext>
                  </a:extLst>
                </p14:cNvPr>
                <p14:cNvContentPartPr/>
                <p14:nvPr/>
              </p14:nvContentPartPr>
              <p14:xfrm>
                <a:off x="2636170" y="6048449"/>
                <a:ext cx="269640" cy="1357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EAD49F9-82DA-2EAC-98CC-1C14D880F74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627530" y="6039809"/>
                  <a:ext cx="287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E0F5CA1-67CC-D357-EA4E-00D79C10B2E8}"/>
                    </a:ext>
                  </a:extLst>
                </p14:cNvPr>
                <p14:cNvContentPartPr/>
                <p14:nvPr/>
              </p14:nvContentPartPr>
              <p14:xfrm>
                <a:off x="2890330" y="5941529"/>
                <a:ext cx="6840" cy="64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E0F5CA1-67CC-D357-EA4E-00D79C10B2E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881690" y="5932889"/>
                  <a:ext cx="24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D42CC1D3-B540-77C0-3673-781EDC9152D9}"/>
                    </a:ext>
                  </a:extLst>
                </p14:cNvPr>
                <p14:cNvContentPartPr/>
                <p14:nvPr/>
              </p14:nvContentPartPr>
              <p14:xfrm>
                <a:off x="3041530" y="5870969"/>
                <a:ext cx="19080" cy="295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D42CC1D3-B540-77C0-3673-781EDC9152D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032530" y="5862329"/>
                  <a:ext cx="367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08201D1-A0CA-FC3E-D13D-EEAFC9680252}"/>
                    </a:ext>
                  </a:extLst>
                </p14:cNvPr>
                <p14:cNvContentPartPr/>
                <p14:nvPr/>
              </p14:nvContentPartPr>
              <p14:xfrm>
                <a:off x="2956930" y="5984729"/>
                <a:ext cx="136080" cy="52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08201D1-A0CA-FC3E-D13D-EEAFC968025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947930" y="5975729"/>
                  <a:ext cx="1537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FD94529-4E7E-88C8-0E2D-0CD8C53EA91C}"/>
                    </a:ext>
                  </a:extLst>
                </p14:cNvPr>
                <p14:cNvContentPartPr/>
                <p14:nvPr/>
              </p14:nvContentPartPr>
              <p14:xfrm>
                <a:off x="3133690" y="5898689"/>
                <a:ext cx="139320" cy="3085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FD94529-4E7E-88C8-0E2D-0CD8C53EA91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124690" y="5889689"/>
                  <a:ext cx="156960" cy="32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C740134E-0A4A-4AD2-4AD2-22559C3A3F67}"/>
                  </a:ext>
                </a:extLst>
              </p14:cNvPr>
              <p14:cNvContentPartPr/>
              <p14:nvPr/>
            </p14:nvContentPartPr>
            <p14:xfrm>
              <a:off x="3463450" y="6005249"/>
              <a:ext cx="154440" cy="18432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C740134E-0A4A-4AD2-4AD2-22559C3A3F67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3454810" y="5996609"/>
                <a:ext cx="1720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EB8334B4-C427-F72A-A4A1-A40E70E0F9A6}"/>
                  </a:ext>
                </a:extLst>
              </p14:cNvPr>
              <p14:cNvContentPartPr/>
              <p14:nvPr/>
            </p14:nvContentPartPr>
            <p14:xfrm>
              <a:off x="3667930" y="5905889"/>
              <a:ext cx="111600" cy="4521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EB8334B4-C427-F72A-A4A1-A40E70E0F9A6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3659290" y="5896889"/>
                <a:ext cx="129240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772F4F83-3127-F809-B380-8BFE32657E54}"/>
                  </a:ext>
                </a:extLst>
              </p14:cNvPr>
              <p14:cNvContentPartPr/>
              <p14:nvPr/>
            </p14:nvContentPartPr>
            <p14:xfrm>
              <a:off x="3833170" y="6019649"/>
              <a:ext cx="64800" cy="16272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772F4F83-3127-F809-B380-8BFE32657E54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3824170" y="6010649"/>
                <a:ext cx="824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79BAA0F4-5A35-B5C6-1D65-44ADDE698671}"/>
                  </a:ext>
                </a:extLst>
              </p14:cNvPr>
              <p14:cNvContentPartPr/>
              <p14:nvPr/>
            </p14:nvContentPartPr>
            <p14:xfrm>
              <a:off x="3998410" y="6018209"/>
              <a:ext cx="24120" cy="1299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79BAA0F4-5A35-B5C6-1D65-44ADDE698671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3989410" y="6009569"/>
                <a:ext cx="417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72321AB6-74C2-5751-A84C-150F9CFCF38F}"/>
                  </a:ext>
                </a:extLst>
              </p14:cNvPr>
              <p14:cNvContentPartPr/>
              <p14:nvPr/>
            </p14:nvContentPartPr>
            <p14:xfrm>
              <a:off x="3940090" y="6110369"/>
              <a:ext cx="132840" cy="1764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72321AB6-74C2-5751-A84C-150F9CFCF38F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3931090" y="6101369"/>
                <a:ext cx="1504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64451AD5-CAB5-4DF1-FFDC-53B794EB2C32}"/>
                  </a:ext>
                </a:extLst>
              </p14:cNvPr>
              <p14:cNvContentPartPr/>
              <p14:nvPr/>
            </p14:nvContentPartPr>
            <p14:xfrm>
              <a:off x="4113250" y="5960249"/>
              <a:ext cx="14400" cy="19548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64451AD5-CAB5-4DF1-FFDC-53B794EB2C32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4104610" y="5951609"/>
                <a:ext cx="320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22EBE7AB-1429-251A-8AC6-774C4EF9A761}"/>
                  </a:ext>
                </a:extLst>
              </p14:cNvPr>
              <p14:cNvContentPartPr/>
              <p14:nvPr/>
            </p14:nvContentPartPr>
            <p14:xfrm>
              <a:off x="4135210" y="5913809"/>
              <a:ext cx="132480" cy="35784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22EBE7AB-1429-251A-8AC6-774C4EF9A761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4126570" y="5904809"/>
                <a:ext cx="15012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70DE6ED9-4093-DE3F-A3FA-59B0BC57AECF}"/>
                  </a:ext>
                </a:extLst>
              </p14:cNvPr>
              <p14:cNvContentPartPr/>
              <p14:nvPr/>
            </p14:nvContentPartPr>
            <p14:xfrm>
              <a:off x="4347610" y="6038369"/>
              <a:ext cx="122400" cy="3492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70DE6ED9-4093-DE3F-A3FA-59B0BC57AECF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4338970" y="6029369"/>
                <a:ext cx="1400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EC001AB2-3853-4811-CC51-1DC93F58EA1B}"/>
                  </a:ext>
                </a:extLst>
              </p14:cNvPr>
              <p14:cNvContentPartPr/>
              <p14:nvPr/>
            </p14:nvContentPartPr>
            <p14:xfrm>
              <a:off x="4356970" y="6127649"/>
              <a:ext cx="90720" cy="1908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EC001AB2-3853-4811-CC51-1DC93F58EA1B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4348330" y="6118649"/>
                <a:ext cx="10836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88647D89-9088-A6E4-2D9B-7BAA245C1078}"/>
                  </a:ext>
                </a:extLst>
              </p14:cNvPr>
              <p14:cNvContentPartPr/>
              <p14:nvPr/>
            </p14:nvContentPartPr>
            <p14:xfrm>
              <a:off x="4559650" y="5933249"/>
              <a:ext cx="90000" cy="24912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88647D89-9088-A6E4-2D9B-7BAA245C1078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4550650" y="5924249"/>
                <a:ext cx="107640" cy="26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0" name="Group 199">
            <a:extLst>
              <a:ext uri="{FF2B5EF4-FFF2-40B4-BE49-F238E27FC236}">
                <a16:creationId xmlns:a16="http://schemas.microsoft.com/office/drawing/2014/main" id="{7AEDFEF7-446B-435E-1B47-30EB555CDCCD}"/>
              </a:ext>
            </a:extLst>
          </p:cNvPr>
          <p:cNvGrpSpPr/>
          <p:nvPr/>
        </p:nvGrpSpPr>
        <p:grpSpPr>
          <a:xfrm>
            <a:off x="3856930" y="6397289"/>
            <a:ext cx="800280" cy="328680"/>
            <a:chOff x="3856930" y="6397289"/>
            <a:chExt cx="80028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2F47F6F-AE7D-0626-60C9-AC4E82EDE7CB}"/>
                    </a:ext>
                  </a:extLst>
                </p14:cNvPr>
                <p14:cNvContentPartPr/>
                <p14:nvPr/>
              </p14:nvContentPartPr>
              <p14:xfrm>
                <a:off x="3856930" y="6397289"/>
                <a:ext cx="153720" cy="238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2F47F6F-AE7D-0626-60C9-AC4E82EDE7C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848290" y="6388649"/>
                  <a:ext cx="1713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8634BEE-EEF9-8EBF-F8CF-1E6996F0A629}"/>
                    </a:ext>
                  </a:extLst>
                </p14:cNvPr>
                <p14:cNvContentPartPr/>
                <p14:nvPr/>
              </p14:nvContentPartPr>
              <p14:xfrm>
                <a:off x="4059250" y="6586289"/>
                <a:ext cx="103680" cy="139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D8634BEE-EEF9-8EBF-F8CF-1E6996F0A62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050250" y="6577649"/>
                  <a:ext cx="1213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1E8D15B-FB32-6D47-78C1-FA8A63E5A4C3}"/>
                    </a:ext>
                  </a:extLst>
                </p14:cNvPr>
                <p14:cNvContentPartPr/>
                <p14:nvPr/>
              </p14:nvContentPartPr>
              <p14:xfrm>
                <a:off x="4049530" y="6651089"/>
                <a:ext cx="123120" cy="75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1E8D15B-FB32-6D47-78C1-FA8A63E5A4C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4040890" y="6642089"/>
                  <a:ext cx="1407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7487ACD-D6B5-B8FB-514A-C954E5862FA1}"/>
                    </a:ext>
                  </a:extLst>
                </p14:cNvPr>
                <p14:cNvContentPartPr/>
                <p14:nvPr/>
              </p14:nvContentPartPr>
              <p14:xfrm>
                <a:off x="4355530" y="6527969"/>
                <a:ext cx="90360" cy="129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7487ACD-D6B5-B8FB-514A-C954E5862FA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4346530" y="6519329"/>
                  <a:ext cx="108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70B50D0-E440-905E-4B78-500845605B6F}"/>
                    </a:ext>
                  </a:extLst>
                </p14:cNvPr>
                <p14:cNvContentPartPr/>
                <p14:nvPr/>
              </p14:nvContentPartPr>
              <p14:xfrm>
                <a:off x="4348690" y="6612209"/>
                <a:ext cx="78120" cy="3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70B50D0-E440-905E-4B78-500845605B6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4339690" y="6603209"/>
                  <a:ext cx="957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FBD75C1-EB4D-21DA-DCF7-76827DF8CC9C}"/>
                    </a:ext>
                  </a:extLst>
                </p14:cNvPr>
                <p14:cNvContentPartPr/>
                <p14:nvPr/>
              </p14:nvContentPartPr>
              <p14:xfrm>
                <a:off x="4538050" y="6540209"/>
                <a:ext cx="119160" cy="1184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FBD75C1-EB4D-21DA-DCF7-76827DF8CC9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4529050" y="6531569"/>
                  <a:ext cx="13680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DB8D1300-87AC-27BB-F744-AAB318F3FE86}"/>
                  </a:ext>
                </a:extLst>
              </p14:cNvPr>
              <p14:cNvContentPartPr/>
              <p14:nvPr/>
            </p14:nvContentPartPr>
            <p14:xfrm>
              <a:off x="5333290" y="6091289"/>
              <a:ext cx="21240" cy="648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DB8D1300-87AC-27BB-F744-AAB318F3FE86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5324290" y="6082289"/>
                <a:ext cx="3888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1" name="Group 270">
            <a:extLst>
              <a:ext uri="{FF2B5EF4-FFF2-40B4-BE49-F238E27FC236}">
                <a16:creationId xmlns:a16="http://schemas.microsoft.com/office/drawing/2014/main" id="{93CAF2AC-3E09-2545-8F03-6A536FF4BCCE}"/>
              </a:ext>
            </a:extLst>
          </p:cNvPr>
          <p:cNvGrpSpPr/>
          <p:nvPr/>
        </p:nvGrpSpPr>
        <p:grpSpPr>
          <a:xfrm>
            <a:off x="8935810" y="5908049"/>
            <a:ext cx="1921320" cy="711360"/>
            <a:chOff x="8935810" y="5908049"/>
            <a:chExt cx="1921320" cy="71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D8A87074-5623-5C85-A83A-20F0795BB0BE}"/>
                    </a:ext>
                  </a:extLst>
                </p14:cNvPr>
                <p14:cNvContentPartPr/>
                <p14:nvPr/>
              </p14:nvContentPartPr>
              <p14:xfrm>
                <a:off x="8935810" y="6181289"/>
                <a:ext cx="219240" cy="208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D8A87074-5623-5C85-A83A-20F0795BB0B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926810" y="6172289"/>
                  <a:ext cx="2368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2E2281D-474D-459F-79AA-AE92143FBBB1}"/>
                    </a:ext>
                  </a:extLst>
                </p14:cNvPr>
                <p14:cNvContentPartPr/>
                <p14:nvPr/>
              </p14:nvContentPartPr>
              <p14:xfrm>
                <a:off x="9014650" y="6086969"/>
                <a:ext cx="43920" cy="2102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2E2281D-474D-459F-79AA-AE92143FBBB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005650" y="6078329"/>
                  <a:ext cx="615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D1A5E88-43FF-0C95-6979-52B88483400D}"/>
                    </a:ext>
                  </a:extLst>
                </p14:cNvPr>
                <p14:cNvContentPartPr/>
                <p14:nvPr/>
              </p14:nvContentPartPr>
              <p14:xfrm>
                <a:off x="9412810" y="5933609"/>
                <a:ext cx="34920" cy="199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D1A5E88-43FF-0C95-6979-52B88483400D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404170" y="5924609"/>
                  <a:ext cx="52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3C8C62C-D52D-CE0C-D7F6-EFBFD80A6C6E}"/>
                    </a:ext>
                  </a:extLst>
                </p14:cNvPr>
                <p14:cNvContentPartPr/>
                <p14:nvPr/>
              </p14:nvContentPartPr>
              <p14:xfrm>
                <a:off x="9276730" y="6176609"/>
                <a:ext cx="225720" cy="154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3C8C62C-D52D-CE0C-D7F6-EFBFD80A6C6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268090" y="6167969"/>
                  <a:ext cx="2433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415BCB1-DD18-9103-1DB4-A4AEB658609A}"/>
                    </a:ext>
                  </a:extLst>
                </p14:cNvPr>
                <p14:cNvContentPartPr/>
                <p14:nvPr/>
              </p14:nvContentPartPr>
              <p14:xfrm>
                <a:off x="9144970" y="6245729"/>
                <a:ext cx="438120" cy="3056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415BCB1-DD18-9103-1DB4-A4AEB658609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136330" y="6237089"/>
                  <a:ext cx="4557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EA8B9FE-FD3C-1EC0-6078-F1CE71340612}"/>
                    </a:ext>
                  </a:extLst>
                </p14:cNvPr>
                <p14:cNvContentPartPr/>
                <p14:nvPr/>
              </p14:nvContentPartPr>
              <p14:xfrm>
                <a:off x="9380770" y="6406289"/>
                <a:ext cx="156960" cy="1234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EA8B9FE-FD3C-1EC0-6078-F1CE7134061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371770" y="6397289"/>
                  <a:ext cx="1746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D2E81DD-A4BC-35E6-D879-B240C6B1C986}"/>
                    </a:ext>
                  </a:extLst>
                </p14:cNvPr>
                <p14:cNvContentPartPr/>
                <p14:nvPr/>
              </p14:nvContentPartPr>
              <p14:xfrm>
                <a:off x="9736450" y="5908049"/>
                <a:ext cx="102240" cy="7113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D2E81DD-A4BC-35E6-D879-B240C6B1C98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727450" y="5899409"/>
                  <a:ext cx="119880" cy="72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871E6FB-2B75-D08D-B5D3-75A543B05EBC}"/>
                    </a:ext>
                  </a:extLst>
                </p14:cNvPr>
                <p14:cNvContentPartPr/>
                <p14:nvPr/>
              </p14:nvContentPartPr>
              <p14:xfrm>
                <a:off x="9981250" y="6073649"/>
                <a:ext cx="13320" cy="1303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871E6FB-2B75-D08D-B5D3-75A543B05EB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972250" y="6065009"/>
                  <a:ext cx="30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A6158D5A-8085-DE9C-3B73-697746E5987F}"/>
                    </a:ext>
                  </a:extLst>
                </p14:cNvPr>
                <p14:cNvContentPartPr/>
                <p14:nvPr/>
              </p14:nvContentPartPr>
              <p14:xfrm>
                <a:off x="9840490" y="6251849"/>
                <a:ext cx="186120" cy="208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A6158D5A-8085-DE9C-3B73-697746E5987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831490" y="6243209"/>
                  <a:ext cx="203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2C15A60-C43B-547E-6F81-384159D75EE3}"/>
                    </a:ext>
                  </a:extLst>
                </p14:cNvPr>
                <p14:cNvContentPartPr/>
                <p14:nvPr/>
              </p14:nvContentPartPr>
              <p14:xfrm>
                <a:off x="9846970" y="6372809"/>
                <a:ext cx="199080" cy="1137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2C15A60-C43B-547E-6F81-384159D75EE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838330" y="6364169"/>
                  <a:ext cx="216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1E27D23-C004-6B47-C5C9-7A6B412A5852}"/>
                    </a:ext>
                  </a:extLst>
                </p14:cNvPr>
                <p14:cNvContentPartPr/>
                <p14:nvPr/>
              </p14:nvContentPartPr>
              <p14:xfrm>
                <a:off x="9801250" y="6118649"/>
                <a:ext cx="109080" cy="291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1E27D23-C004-6B47-C5C9-7A6B412A585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792250" y="6109649"/>
                  <a:ext cx="126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ADFB532-E3F7-CB4E-2396-400ED4F36330}"/>
                    </a:ext>
                  </a:extLst>
                </p14:cNvPr>
                <p14:cNvContentPartPr/>
                <p14:nvPr/>
              </p14:nvContentPartPr>
              <p14:xfrm>
                <a:off x="10134970" y="6250769"/>
                <a:ext cx="76680" cy="1839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ADFB532-E3F7-CB4E-2396-400ED4F3633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125970" y="6242129"/>
                  <a:ext cx="94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9B559B36-8400-3E7B-FEEB-8E72897E119A}"/>
                    </a:ext>
                  </a:extLst>
                </p14:cNvPr>
                <p14:cNvContentPartPr/>
                <p14:nvPr/>
              </p14:nvContentPartPr>
              <p14:xfrm>
                <a:off x="10435570" y="6023609"/>
                <a:ext cx="24840" cy="1605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9B559B36-8400-3E7B-FEEB-8E72897E119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426930" y="6014609"/>
                  <a:ext cx="42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A84E30B-97B3-1D43-6D16-F91DC5181DA8}"/>
                    </a:ext>
                  </a:extLst>
                </p14:cNvPr>
                <p14:cNvContentPartPr/>
                <p14:nvPr/>
              </p14:nvContentPartPr>
              <p14:xfrm>
                <a:off x="10286890" y="6205769"/>
                <a:ext cx="201960" cy="320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A84E30B-97B3-1D43-6D16-F91DC5181DA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277890" y="6197129"/>
                  <a:ext cx="219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4CDD79D-53D6-D5E9-8AD9-C48198FEB58F}"/>
                    </a:ext>
                  </a:extLst>
                </p14:cNvPr>
                <p14:cNvContentPartPr/>
                <p14:nvPr/>
              </p14:nvContentPartPr>
              <p14:xfrm>
                <a:off x="10320370" y="6336449"/>
                <a:ext cx="183240" cy="1040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4CDD79D-53D6-D5E9-8AD9-C48198FEB58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311370" y="6327449"/>
                  <a:ext cx="2008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9DCD195-EEDB-BA5C-A91B-483B47C5CD08}"/>
                    </a:ext>
                  </a:extLst>
                </p14:cNvPr>
                <p14:cNvContentPartPr/>
                <p14:nvPr/>
              </p14:nvContentPartPr>
              <p14:xfrm>
                <a:off x="10484170" y="5909849"/>
                <a:ext cx="148680" cy="6811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9DCD195-EEDB-BA5C-A91B-483B47C5CD0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475530" y="5900849"/>
                  <a:ext cx="166320" cy="69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6C990F5-71BA-4593-EFC3-CA72E24934DF}"/>
                    </a:ext>
                  </a:extLst>
                </p14:cNvPr>
                <p14:cNvContentPartPr/>
                <p14:nvPr/>
              </p14:nvContentPartPr>
              <p14:xfrm>
                <a:off x="10759210" y="6158609"/>
                <a:ext cx="10440" cy="1965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6C990F5-71BA-4593-EFC3-CA72E24934D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0750570" y="6149969"/>
                  <a:ext cx="280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FCC862F-D323-82C3-5C78-2523045A5CBB}"/>
                    </a:ext>
                  </a:extLst>
                </p14:cNvPr>
                <p14:cNvContentPartPr/>
                <p14:nvPr/>
              </p14:nvContentPartPr>
              <p14:xfrm>
                <a:off x="10703770" y="6241769"/>
                <a:ext cx="153360" cy="295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FCC862F-D323-82C3-5C78-2523045A5CB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695130" y="6233129"/>
                  <a:ext cx="17100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229E8AFD-3632-6E76-BE0B-9D2C5E1EEED3}"/>
              </a:ext>
            </a:extLst>
          </p:cNvPr>
          <p:cNvGrpSpPr/>
          <p:nvPr/>
        </p:nvGrpSpPr>
        <p:grpSpPr>
          <a:xfrm>
            <a:off x="4926850" y="6105329"/>
            <a:ext cx="235080" cy="232560"/>
            <a:chOff x="4926850" y="6105329"/>
            <a:chExt cx="23508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C9CF22D-91BC-B678-920C-60F02F5954FC}"/>
                    </a:ext>
                  </a:extLst>
                </p14:cNvPr>
                <p14:cNvContentPartPr/>
                <p14:nvPr/>
              </p14:nvContentPartPr>
              <p14:xfrm>
                <a:off x="4926850" y="6157169"/>
                <a:ext cx="26280" cy="1645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C9CF22D-91BC-B678-920C-60F02F5954F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917850" y="6148529"/>
                  <a:ext cx="43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10B447B-8D66-A095-9535-050581E560C7}"/>
                    </a:ext>
                  </a:extLst>
                </p14:cNvPr>
                <p14:cNvContentPartPr/>
                <p14:nvPr/>
              </p14:nvContentPartPr>
              <p14:xfrm>
                <a:off x="4957450" y="6105329"/>
                <a:ext cx="18360" cy="104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10B447B-8D66-A095-9535-050581E560C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948810" y="6096689"/>
                  <a:ext cx="36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CB00659-7E86-61A7-550D-4EC15B3D59E8}"/>
                    </a:ext>
                  </a:extLst>
                </p14:cNvPr>
                <p14:cNvContentPartPr/>
                <p14:nvPr/>
              </p14:nvContentPartPr>
              <p14:xfrm>
                <a:off x="5084890" y="6164729"/>
                <a:ext cx="77040" cy="1731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CB00659-7E86-61A7-550D-4EC15B3D59E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075890" y="6155729"/>
                  <a:ext cx="94680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BD1FD031-0545-2871-1CEF-DA69347F416E}"/>
              </a:ext>
            </a:extLst>
          </p:cNvPr>
          <p:cNvGrpSpPr/>
          <p:nvPr/>
        </p:nvGrpSpPr>
        <p:grpSpPr>
          <a:xfrm>
            <a:off x="5383330" y="5768729"/>
            <a:ext cx="3409920" cy="822600"/>
            <a:chOff x="5383330" y="5768729"/>
            <a:chExt cx="3409920" cy="82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9BCBF95-6890-8FA1-FBB9-DE739BA3F53D}"/>
                    </a:ext>
                  </a:extLst>
                </p14:cNvPr>
                <p14:cNvContentPartPr/>
                <p14:nvPr/>
              </p14:nvContentPartPr>
              <p14:xfrm>
                <a:off x="5446330" y="6090929"/>
                <a:ext cx="222480" cy="2498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9BCBF95-6890-8FA1-FBB9-DE739BA3F53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437690" y="6082289"/>
                  <a:ext cx="2401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FEB65FE-21C7-3179-A244-AF92E40E7FCD}"/>
                    </a:ext>
                  </a:extLst>
                </p14:cNvPr>
                <p14:cNvContentPartPr/>
                <p14:nvPr/>
              </p14:nvContentPartPr>
              <p14:xfrm>
                <a:off x="5813170" y="5929649"/>
                <a:ext cx="99360" cy="484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FEB65FE-21C7-3179-A244-AF92E40E7FC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804530" y="5920649"/>
                  <a:ext cx="117000" cy="5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74E2527-22A9-D49E-D186-ADE9630C52FB}"/>
                    </a:ext>
                  </a:extLst>
                </p14:cNvPr>
                <p14:cNvContentPartPr/>
                <p14:nvPr/>
              </p14:nvContentPartPr>
              <p14:xfrm>
                <a:off x="6077410" y="5906969"/>
                <a:ext cx="28080" cy="1843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74E2527-22A9-D49E-D186-ADE9630C52F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068410" y="5898329"/>
                  <a:ext cx="45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C4158B5-4470-9E15-D77B-18811E6D55F9}"/>
                    </a:ext>
                  </a:extLst>
                </p14:cNvPr>
                <p14:cNvContentPartPr/>
                <p14:nvPr/>
              </p14:nvContentPartPr>
              <p14:xfrm>
                <a:off x="5993530" y="6126929"/>
                <a:ext cx="185760" cy="291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C4158B5-4470-9E15-D77B-18811E6D55F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984890" y="6118289"/>
                  <a:ext cx="203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AD24F86-8CCC-D263-2FCB-2737E84478F3}"/>
                    </a:ext>
                  </a:extLst>
                </p14:cNvPr>
                <p14:cNvContentPartPr/>
                <p14:nvPr/>
              </p14:nvContentPartPr>
              <p14:xfrm>
                <a:off x="6049690" y="6195689"/>
                <a:ext cx="126720" cy="140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AD24F86-8CCC-D263-2FCB-2737E84478F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040690" y="6186689"/>
                  <a:ext cx="144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96B58E8-8A4A-43F7-A053-7E3209321003}"/>
                    </a:ext>
                  </a:extLst>
                </p14:cNvPr>
                <p14:cNvContentPartPr/>
                <p14:nvPr/>
              </p14:nvContentPartPr>
              <p14:xfrm>
                <a:off x="5750170" y="6210809"/>
                <a:ext cx="19440" cy="19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96B58E8-8A4A-43F7-A053-7E320932100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741530" y="6202169"/>
                  <a:ext cx="37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62F14EE-FB33-0733-8023-6AAA50C21670}"/>
                    </a:ext>
                  </a:extLst>
                </p14:cNvPr>
                <p14:cNvContentPartPr/>
                <p14:nvPr/>
              </p14:nvContentPartPr>
              <p14:xfrm>
                <a:off x="6309970" y="6171929"/>
                <a:ext cx="64800" cy="164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62F14EE-FB33-0733-8023-6AAA50C2167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301330" y="6162929"/>
                  <a:ext cx="82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B5D69476-B044-F7CF-B3B9-66772737017B}"/>
                    </a:ext>
                  </a:extLst>
                </p14:cNvPr>
                <p14:cNvContentPartPr/>
                <p14:nvPr/>
              </p14:nvContentPartPr>
              <p14:xfrm>
                <a:off x="6594370" y="5914169"/>
                <a:ext cx="31680" cy="1904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B5D69476-B044-F7CF-B3B9-66772737017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585730" y="5905169"/>
                  <a:ext cx="49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AEFECA0-AC40-7315-72E6-401355F6684D}"/>
                    </a:ext>
                  </a:extLst>
                </p14:cNvPr>
                <p14:cNvContentPartPr/>
                <p14:nvPr/>
              </p14:nvContentPartPr>
              <p14:xfrm>
                <a:off x="6507970" y="6166889"/>
                <a:ext cx="134280" cy="165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AEFECA0-AC40-7315-72E6-401355F6684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499330" y="6158249"/>
                  <a:ext cx="151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0397AF9-9305-4537-10B4-4C8D62FD68A2}"/>
                    </a:ext>
                  </a:extLst>
                </p14:cNvPr>
                <p14:cNvContentPartPr/>
                <p14:nvPr/>
              </p14:nvContentPartPr>
              <p14:xfrm>
                <a:off x="6508690" y="6258689"/>
                <a:ext cx="151560" cy="1306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0397AF9-9305-4537-10B4-4C8D62FD68A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500050" y="6249689"/>
                  <a:ext cx="169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1A4DF4D2-7BD5-A2FF-E2E2-E085BB00850B}"/>
                    </a:ext>
                  </a:extLst>
                </p14:cNvPr>
                <p14:cNvContentPartPr/>
                <p14:nvPr/>
              </p14:nvContentPartPr>
              <p14:xfrm>
                <a:off x="6664570" y="5813009"/>
                <a:ext cx="228960" cy="6058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1A4DF4D2-7BD5-A2FF-E2E2-E085BB00850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655930" y="5804369"/>
                  <a:ext cx="24660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BB1788C-E063-4E54-E34C-49CD33914E7D}"/>
                    </a:ext>
                  </a:extLst>
                </p14:cNvPr>
                <p14:cNvContentPartPr/>
                <p14:nvPr/>
              </p14:nvContentPartPr>
              <p14:xfrm>
                <a:off x="7085050" y="6036929"/>
                <a:ext cx="15840" cy="2055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BB1788C-E063-4E54-E34C-49CD33914E7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076050" y="6027929"/>
                  <a:ext cx="334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02DC269-4F4A-7D80-6EAD-27B444AB4D11}"/>
                    </a:ext>
                  </a:extLst>
                </p14:cNvPr>
                <p14:cNvContentPartPr/>
                <p14:nvPr/>
              </p14:nvContentPartPr>
              <p14:xfrm>
                <a:off x="6993250" y="6164729"/>
                <a:ext cx="216720" cy="313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02DC269-4F4A-7D80-6EAD-27B444AB4D1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6984250" y="6156089"/>
                  <a:ext cx="2343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79C2AA7-5E58-47C9-64FA-A288D26635E8}"/>
                    </a:ext>
                  </a:extLst>
                </p14:cNvPr>
                <p14:cNvContentPartPr/>
                <p14:nvPr/>
              </p14:nvContentPartPr>
              <p14:xfrm>
                <a:off x="7304290" y="5951249"/>
                <a:ext cx="65160" cy="2116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79C2AA7-5E58-47C9-64FA-A288D26635E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295290" y="5942609"/>
                  <a:ext cx="828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785DF6A-4B94-82F1-3451-1D567FEE88B4}"/>
                    </a:ext>
                  </a:extLst>
                </p14:cNvPr>
                <p14:cNvContentPartPr/>
                <p14:nvPr/>
              </p14:nvContentPartPr>
              <p14:xfrm>
                <a:off x="7276570" y="6208649"/>
                <a:ext cx="232560" cy="608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785DF6A-4B94-82F1-3451-1D567FEE88B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267930" y="6200009"/>
                  <a:ext cx="250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A39CD28-E50D-9EFA-6C36-FD6BB1EE15F4}"/>
                    </a:ext>
                  </a:extLst>
                </p14:cNvPr>
                <p14:cNvContentPartPr/>
                <p14:nvPr/>
              </p14:nvContentPartPr>
              <p14:xfrm>
                <a:off x="7221130" y="6305489"/>
                <a:ext cx="347040" cy="2386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A39CD28-E50D-9EFA-6C36-FD6BB1EE15F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212490" y="6296849"/>
                  <a:ext cx="3646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D0896EB-BE5F-5AA4-A6ED-96B2A274D74E}"/>
                    </a:ext>
                  </a:extLst>
                </p14:cNvPr>
                <p14:cNvContentPartPr/>
                <p14:nvPr/>
              </p14:nvContentPartPr>
              <p14:xfrm>
                <a:off x="7353610" y="6420689"/>
                <a:ext cx="177480" cy="1080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D0896EB-BE5F-5AA4-A6ED-96B2A274D74E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7344970" y="6411689"/>
                  <a:ext cx="195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F3CEC9A-EE9A-2D43-0C31-95C76CF2A02F}"/>
                    </a:ext>
                  </a:extLst>
                </p14:cNvPr>
                <p14:cNvContentPartPr/>
                <p14:nvPr/>
              </p14:nvContentPartPr>
              <p14:xfrm>
                <a:off x="7594810" y="5893649"/>
                <a:ext cx="190800" cy="697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F3CEC9A-EE9A-2D43-0C31-95C76CF2A02F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7586170" y="5885009"/>
                  <a:ext cx="208440" cy="71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D0044A6-6A13-EA91-7945-DEB8A0CEAD1F}"/>
                    </a:ext>
                  </a:extLst>
                </p14:cNvPr>
                <p14:cNvContentPartPr/>
                <p14:nvPr/>
              </p14:nvContentPartPr>
              <p14:xfrm>
                <a:off x="7923490" y="5895809"/>
                <a:ext cx="24120" cy="1825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D0044A6-6A13-EA91-7945-DEB8A0CEAD1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914490" y="5886809"/>
                  <a:ext cx="41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77C8EF4-2119-DDF6-44B6-82E8AD6B1008}"/>
                    </a:ext>
                  </a:extLst>
                </p14:cNvPr>
                <p14:cNvContentPartPr/>
                <p14:nvPr/>
              </p14:nvContentPartPr>
              <p14:xfrm>
                <a:off x="7809010" y="6134489"/>
                <a:ext cx="229320" cy="259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77C8EF4-2119-DDF6-44B6-82E8AD6B100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800010" y="6125489"/>
                  <a:ext cx="246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42DC845-2278-FDF8-5873-14CDCB85E8BE}"/>
                    </a:ext>
                  </a:extLst>
                </p14:cNvPr>
                <p14:cNvContentPartPr/>
                <p14:nvPr/>
              </p14:nvContentPartPr>
              <p14:xfrm>
                <a:off x="7837090" y="6228449"/>
                <a:ext cx="190800" cy="188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42DC845-2278-FDF8-5873-14CDCB85E8BE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7828090" y="6219449"/>
                  <a:ext cx="2084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7EE2D80-56B6-CAB3-85CA-FFA851ED0C4A}"/>
                    </a:ext>
                  </a:extLst>
                </p14:cNvPr>
                <p14:cNvContentPartPr/>
                <p14:nvPr/>
              </p14:nvContentPartPr>
              <p14:xfrm>
                <a:off x="8155330" y="6211889"/>
                <a:ext cx="73440" cy="824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7EE2D80-56B6-CAB3-85CA-FFA851ED0C4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146330" y="6203249"/>
                  <a:ext cx="91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44E268E-0C2B-EE20-A3A6-44CE3ACF6FE0}"/>
                    </a:ext>
                  </a:extLst>
                </p14:cNvPr>
                <p14:cNvContentPartPr/>
                <p14:nvPr/>
              </p14:nvContentPartPr>
              <p14:xfrm>
                <a:off x="8301130" y="6052049"/>
                <a:ext cx="163800" cy="536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44E268E-0C2B-EE20-A3A6-44CE3ACF6FE0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292130" y="6043409"/>
                  <a:ext cx="181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91C9D73-31CD-746D-63B7-BB0840B32293}"/>
                    </a:ext>
                  </a:extLst>
                </p14:cNvPr>
                <p14:cNvContentPartPr/>
                <p14:nvPr/>
              </p14:nvContentPartPr>
              <p14:xfrm>
                <a:off x="8625490" y="5873849"/>
                <a:ext cx="33840" cy="1890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91C9D73-31CD-746D-63B7-BB0840B32293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616850" y="5864849"/>
                  <a:ext cx="514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A86B0F9-E5EB-B1F1-346A-636D51AF186C}"/>
                    </a:ext>
                  </a:extLst>
                </p14:cNvPr>
                <p14:cNvContentPartPr/>
                <p14:nvPr/>
              </p14:nvContentPartPr>
              <p14:xfrm>
                <a:off x="8512450" y="6155369"/>
                <a:ext cx="222120" cy="140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A86B0F9-E5EB-B1F1-346A-636D51AF186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503810" y="6146369"/>
                  <a:ext cx="239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0BF62B8-551D-7504-AAB0-F27BA1E8D4C9}"/>
                    </a:ext>
                  </a:extLst>
                </p14:cNvPr>
                <p14:cNvContentPartPr/>
                <p14:nvPr/>
              </p14:nvContentPartPr>
              <p14:xfrm>
                <a:off x="8434690" y="6300809"/>
                <a:ext cx="196920" cy="1126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0BF62B8-551D-7504-AAB0-F27BA1E8D4C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426050" y="6292169"/>
                  <a:ext cx="214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589C3F5-C9BF-1879-0C0C-BA4B375260AB}"/>
                    </a:ext>
                  </a:extLst>
                </p14:cNvPr>
                <p14:cNvContentPartPr/>
                <p14:nvPr/>
              </p14:nvContentPartPr>
              <p14:xfrm>
                <a:off x="8598850" y="5768729"/>
                <a:ext cx="194400" cy="7732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589C3F5-C9BF-1879-0C0C-BA4B375260A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590210" y="5759729"/>
                  <a:ext cx="212040" cy="79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582FFDE-012A-7BD7-CD02-1A11A12B121D}"/>
                    </a:ext>
                  </a:extLst>
                </p14:cNvPr>
                <p14:cNvContentPartPr/>
                <p14:nvPr/>
              </p14:nvContentPartPr>
              <p14:xfrm>
                <a:off x="5383330" y="6036569"/>
                <a:ext cx="280440" cy="4089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582FFDE-012A-7BD7-CD02-1A11A12B121D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5374690" y="6027929"/>
                  <a:ext cx="29808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CC14E517-A49C-42A4-04D2-68B4A82F91F5}"/>
              </a:ext>
            </a:extLst>
          </p:cNvPr>
          <p:cNvGrpSpPr/>
          <p:nvPr/>
        </p:nvGrpSpPr>
        <p:grpSpPr>
          <a:xfrm>
            <a:off x="11004370" y="5928929"/>
            <a:ext cx="1130040" cy="683280"/>
            <a:chOff x="11004370" y="5928929"/>
            <a:chExt cx="1130040" cy="68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0C7F8432-0B8D-BFDF-FB93-E35E22C60C02}"/>
                    </a:ext>
                  </a:extLst>
                </p14:cNvPr>
                <p14:cNvContentPartPr/>
                <p14:nvPr/>
              </p14:nvContentPartPr>
              <p14:xfrm>
                <a:off x="11010130" y="6101729"/>
                <a:ext cx="147600" cy="24804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0C7F8432-0B8D-BFDF-FB93-E35E22C60C02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001130" y="6092729"/>
                  <a:ext cx="1652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90E916A-B754-6474-7F8D-E6CA79507808}"/>
                    </a:ext>
                  </a:extLst>
                </p14:cNvPr>
                <p14:cNvContentPartPr/>
                <p14:nvPr/>
              </p14:nvContentPartPr>
              <p14:xfrm>
                <a:off x="11004370" y="6101369"/>
                <a:ext cx="202680" cy="2610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90E916A-B754-6474-7F8D-E6CA79507808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995370" y="6092369"/>
                  <a:ext cx="2203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A480EAA-D9B6-A61E-EB24-C772D0EFCD29}"/>
                    </a:ext>
                  </a:extLst>
                </p14:cNvPr>
                <p14:cNvContentPartPr/>
                <p14:nvPr/>
              </p14:nvContentPartPr>
              <p14:xfrm>
                <a:off x="11238730" y="5940449"/>
                <a:ext cx="107640" cy="5814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A480EAA-D9B6-A61E-EB24-C772D0EFCD2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1230090" y="5931809"/>
                  <a:ext cx="12528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C6530E7-5F50-3738-E26A-32610EE74AA7}"/>
                    </a:ext>
                  </a:extLst>
                </p14:cNvPr>
                <p14:cNvContentPartPr/>
                <p14:nvPr/>
              </p14:nvContentPartPr>
              <p14:xfrm>
                <a:off x="11322970" y="6210449"/>
                <a:ext cx="137160" cy="1188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C6530E7-5F50-3738-E26A-32610EE74AA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314330" y="6201449"/>
                  <a:ext cx="154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79898E2-78EC-DD48-50B2-9C55E7573A54}"/>
                    </a:ext>
                  </a:extLst>
                </p14:cNvPr>
                <p14:cNvContentPartPr/>
                <p14:nvPr/>
              </p14:nvContentPartPr>
              <p14:xfrm>
                <a:off x="11559130" y="6018209"/>
                <a:ext cx="10080" cy="1533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79898E2-78EC-DD48-50B2-9C55E7573A5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550490" y="6009209"/>
                  <a:ext cx="27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C0CA3B1-8553-7CB8-18CF-D77AD160E4EF}"/>
                    </a:ext>
                  </a:extLst>
                </p14:cNvPr>
                <p14:cNvContentPartPr/>
                <p14:nvPr/>
              </p14:nvContentPartPr>
              <p14:xfrm>
                <a:off x="11517010" y="6225209"/>
                <a:ext cx="121680" cy="421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C0CA3B1-8553-7CB8-18CF-D77AD160E4E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508370" y="6216209"/>
                  <a:ext cx="1393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7D51BEC0-E97B-B478-2120-06DD64CCAAEF}"/>
                    </a:ext>
                  </a:extLst>
                </p14:cNvPr>
                <p14:cNvContentPartPr/>
                <p14:nvPr/>
              </p14:nvContentPartPr>
              <p14:xfrm>
                <a:off x="11454010" y="6367409"/>
                <a:ext cx="142560" cy="770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7D51BEC0-E97B-B478-2120-06DD64CCAAE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1445370" y="6358409"/>
                  <a:ext cx="160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E42674B-A7CB-E909-3712-492530E745C9}"/>
                    </a:ext>
                  </a:extLst>
                </p14:cNvPr>
                <p14:cNvContentPartPr/>
                <p14:nvPr/>
              </p14:nvContentPartPr>
              <p14:xfrm>
                <a:off x="11680810" y="6252569"/>
                <a:ext cx="83520" cy="1353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E42674B-A7CB-E909-3712-492530E745C9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1671810" y="6243929"/>
                  <a:ext cx="1011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BA5F094-66BE-660F-06C1-DFE4AEB07FD7}"/>
                    </a:ext>
                  </a:extLst>
                </p14:cNvPr>
                <p14:cNvContentPartPr/>
                <p14:nvPr/>
              </p14:nvContentPartPr>
              <p14:xfrm>
                <a:off x="11821210" y="6153569"/>
                <a:ext cx="87840" cy="126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BA5F094-66BE-660F-06C1-DFE4AEB07FD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812570" y="6144929"/>
                  <a:ext cx="105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CA291EE-0CE8-8A26-F040-412CD80D0FD6}"/>
                    </a:ext>
                  </a:extLst>
                </p14:cNvPr>
                <p14:cNvContentPartPr/>
                <p14:nvPr/>
              </p14:nvContentPartPr>
              <p14:xfrm>
                <a:off x="12007330" y="6033689"/>
                <a:ext cx="12240" cy="1252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CA291EE-0CE8-8A26-F040-412CD80D0FD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1998690" y="6025049"/>
                  <a:ext cx="29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5EE4F4FB-D682-ED4D-0F20-0161D6696DF2}"/>
                    </a:ext>
                  </a:extLst>
                </p14:cNvPr>
                <p14:cNvContentPartPr/>
                <p14:nvPr/>
              </p14:nvContentPartPr>
              <p14:xfrm>
                <a:off x="11879530" y="6228089"/>
                <a:ext cx="180360" cy="302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5EE4F4FB-D682-ED4D-0F20-0161D6696DF2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1870530" y="6219449"/>
                  <a:ext cx="198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03AC72F-4B57-7D9B-3A3E-CC45FCD2F263}"/>
                    </a:ext>
                  </a:extLst>
                </p14:cNvPr>
                <p14:cNvContentPartPr/>
                <p14:nvPr/>
              </p14:nvContentPartPr>
              <p14:xfrm>
                <a:off x="11875210" y="6374609"/>
                <a:ext cx="179640" cy="11340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03AC72F-4B57-7D9B-3A3E-CC45FCD2F263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866210" y="6365969"/>
                  <a:ext cx="197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B4DE3769-FEB4-6D35-6642-933C71D6E95E}"/>
                    </a:ext>
                  </a:extLst>
                </p14:cNvPr>
                <p14:cNvContentPartPr/>
                <p14:nvPr/>
              </p14:nvContentPartPr>
              <p14:xfrm>
                <a:off x="12015610" y="5928929"/>
                <a:ext cx="118800" cy="6832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B4DE3769-FEB4-6D35-6642-933C71D6E95E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2006970" y="5920289"/>
                  <a:ext cx="136440" cy="70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B0F09B3-70F2-2131-88F0-3F9C36ACEA32}"/>
                  </a:ext>
                </a:extLst>
              </p14:cNvPr>
              <p14:cNvContentPartPr/>
              <p14:nvPr/>
            </p14:nvContentPartPr>
            <p14:xfrm>
              <a:off x="9442781" y="2025505"/>
              <a:ext cx="128520" cy="1735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B0F09B3-70F2-2131-88F0-3F9C36ACEA32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9434141" y="2016865"/>
                <a:ext cx="146160" cy="19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1FEACB30-39E3-FF02-8DD6-8A717D36A3B6}"/>
              </a:ext>
            </a:extLst>
          </p:cNvPr>
          <p:cNvGrpSpPr/>
          <p:nvPr/>
        </p:nvGrpSpPr>
        <p:grpSpPr>
          <a:xfrm>
            <a:off x="9926261" y="2017225"/>
            <a:ext cx="360" cy="187920"/>
            <a:chOff x="9926261" y="2017225"/>
            <a:chExt cx="360" cy="18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DDDFE0E-58C4-F2E7-B9F6-D6FFE247CFDF}"/>
                    </a:ext>
                  </a:extLst>
                </p14:cNvPr>
                <p14:cNvContentPartPr/>
                <p14:nvPr/>
              </p14:nvContentPartPr>
              <p14:xfrm>
                <a:off x="9926261" y="2017225"/>
                <a:ext cx="360" cy="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DDDFE0E-58C4-F2E7-B9F6-D6FFE247CFD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9917621" y="20082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9D62872-E60C-1B32-1A7C-4785691BE866}"/>
                    </a:ext>
                  </a:extLst>
                </p14:cNvPr>
                <p14:cNvContentPartPr/>
                <p14:nvPr/>
              </p14:nvContentPartPr>
              <p14:xfrm>
                <a:off x="9926261" y="2017225"/>
                <a:ext cx="360" cy="187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9D62872-E60C-1B32-1A7C-4785691BE86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9917621" y="2008225"/>
                  <a:ext cx="18000" cy="205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32845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8F7E00F-88C2-8612-95E8-119695F863A4}"/>
              </a:ext>
            </a:extLst>
          </p:cNvPr>
          <p:cNvGrpSpPr/>
          <p:nvPr/>
        </p:nvGrpSpPr>
        <p:grpSpPr>
          <a:xfrm>
            <a:off x="773890" y="166769"/>
            <a:ext cx="869400" cy="438120"/>
            <a:chOff x="773890" y="166769"/>
            <a:chExt cx="86940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CA4E68D-C38F-0F33-DD65-B7C7A4A53E62}"/>
                    </a:ext>
                  </a:extLst>
                </p14:cNvPr>
                <p14:cNvContentPartPr/>
                <p14:nvPr/>
              </p14:nvContentPartPr>
              <p14:xfrm>
                <a:off x="812770" y="207809"/>
                <a:ext cx="14760" cy="331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CA4E68D-C38F-0F33-DD65-B7C7A4A53E6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03770" y="199169"/>
                  <a:ext cx="324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58F8456-5E08-E637-E8BD-53A705358707}"/>
                    </a:ext>
                  </a:extLst>
                </p14:cNvPr>
                <p14:cNvContentPartPr/>
                <p14:nvPr/>
              </p14:nvContentPartPr>
              <p14:xfrm>
                <a:off x="773890" y="166769"/>
                <a:ext cx="252720" cy="332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58F8456-5E08-E637-E8BD-53A70535870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5250" y="158129"/>
                  <a:ext cx="27036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6A31C3C-579B-734C-42D2-3C9FC04CB367}"/>
                    </a:ext>
                  </a:extLst>
                </p14:cNvPr>
                <p14:cNvContentPartPr/>
                <p14:nvPr/>
              </p14:nvContentPartPr>
              <p14:xfrm>
                <a:off x="1113010" y="504809"/>
                <a:ext cx="7200" cy="42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6A31C3C-579B-734C-42D2-3C9FC04CB36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04370" y="496169"/>
                  <a:ext cx="24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A8C163D-A176-D6A1-53AF-2B023FE6BEB7}"/>
                    </a:ext>
                  </a:extLst>
                </p14:cNvPr>
                <p14:cNvContentPartPr/>
                <p14:nvPr/>
              </p14:nvContentPartPr>
              <p14:xfrm>
                <a:off x="1232170" y="197729"/>
                <a:ext cx="219600" cy="3384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A8C163D-A176-D6A1-53AF-2B023FE6BEB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23170" y="188729"/>
                  <a:ext cx="2372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040F2FF-E9F2-14E8-D53A-C5EC4B1C3B19}"/>
                    </a:ext>
                  </a:extLst>
                </p14:cNvPr>
                <p14:cNvContentPartPr/>
                <p14:nvPr/>
              </p14:nvContentPartPr>
              <p14:xfrm>
                <a:off x="1592530" y="514169"/>
                <a:ext cx="50760" cy="90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040F2FF-E9F2-14E8-D53A-C5EC4B1C3B1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83890" y="505169"/>
                  <a:ext cx="684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A901AC3-C646-814D-9FFF-29564BA83BE8}"/>
                    </a:ext>
                  </a:extLst>
                </p14:cNvPr>
                <p14:cNvContentPartPr/>
                <p14:nvPr/>
              </p14:nvContentPartPr>
              <p14:xfrm>
                <a:off x="854530" y="517049"/>
                <a:ext cx="63720" cy="32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A901AC3-C646-814D-9FFF-29564BA83BE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5890" y="508049"/>
                  <a:ext cx="8136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4C7230A-4712-04DD-A7CD-A09CFB2A7800}"/>
                  </a:ext>
                </a:extLst>
              </p14:cNvPr>
              <p14:cNvContentPartPr/>
              <p14:nvPr/>
            </p14:nvContentPartPr>
            <p14:xfrm>
              <a:off x="2305330" y="172169"/>
              <a:ext cx="1658520" cy="4190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4C7230A-4712-04DD-A7CD-A09CFB2A78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96690" y="163529"/>
                <a:ext cx="1676160" cy="43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ABEA84D-1A35-CDFB-633C-91861279DC72}"/>
              </a:ext>
            </a:extLst>
          </p:cNvPr>
          <p:cNvGrpSpPr/>
          <p:nvPr/>
        </p:nvGrpSpPr>
        <p:grpSpPr>
          <a:xfrm>
            <a:off x="4114690" y="155609"/>
            <a:ext cx="2230920" cy="688320"/>
            <a:chOff x="4114690" y="155609"/>
            <a:chExt cx="2230920" cy="68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E503F42-CBD2-02F2-0566-E92D148236B1}"/>
                    </a:ext>
                  </a:extLst>
                </p14:cNvPr>
                <p14:cNvContentPartPr/>
                <p14:nvPr/>
              </p14:nvContentPartPr>
              <p14:xfrm>
                <a:off x="4114690" y="155609"/>
                <a:ext cx="2230920" cy="688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E503F42-CBD2-02F2-0566-E92D148236B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106050" y="146969"/>
                  <a:ext cx="2248560" cy="70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A68148D-644B-A74F-BA2C-D7CBA803548D}"/>
                    </a:ext>
                  </a:extLst>
                </p14:cNvPr>
                <p14:cNvContentPartPr/>
                <p14:nvPr/>
              </p14:nvContentPartPr>
              <p14:xfrm>
                <a:off x="5917570" y="383129"/>
                <a:ext cx="32760" cy="11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A68148D-644B-A74F-BA2C-D7CBA803548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08570" y="374129"/>
                  <a:ext cx="50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D333470-975E-3D34-F080-4575C04F0739}"/>
                    </a:ext>
                  </a:extLst>
                </p14:cNvPr>
                <p14:cNvContentPartPr/>
                <p14:nvPr/>
              </p14:nvContentPartPr>
              <p14:xfrm>
                <a:off x="4965370" y="348209"/>
                <a:ext cx="712800" cy="43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D333470-975E-3D34-F080-4575C04F073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56370" y="339569"/>
                  <a:ext cx="73044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47BF645-4334-2857-8456-EE041E67C4D2}"/>
                  </a:ext>
                </a:extLst>
              </p14:cNvPr>
              <p14:cNvContentPartPr/>
              <p14:nvPr/>
            </p14:nvContentPartPr>
            <p14:xfrm>
              <a:off x="946690" y="854729"/>
              <a:ext cx="1447200" cy="448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47BF645-4334-2857-8456-EE041E67C4D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37690" y="846089"/>
                <a:ext cx="146484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74A5A92-1485-B3F6-2156-6918D84E743B}"/>
                  </a:ext>
                </a:extLst>
              </p14:cNvPr>
              <p14:cNvContentPartPr/>
              <p14:nvPr/>
            </p14:nvContentPartPr>
            <p14:xfrm>
              <a:off x="2484970" y="896129"/>
              <a:ext cx="1276560" cy="565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74A5A92-1485-B3F6-2156-6918D84E743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75970" y="887129"/>
                <a:ext cx="1294200" cy="58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80180856-E778-B232-2056-A97023F12101}"/>
              </a:ext>
            </a:extLst>
          </p:cNvPr>
          <p:cNvGrpSpPr/>
          <p:nvPr/>
        </p:nvGrpSpPr>
        <p:grpSpPr>
          <a:xfrm>
            <a:off x="3998410" y="658529"/>
            <a:ext cx="6102000" cy="781200"/>
            <a:chOff x="3998410" y="658529"/>
            <a:chExt cx="6102000" cy="78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3B36579-E4CB-A299-A324-E33F6AE5D735}"/>
                    </a:ext>
                  </a:extLst>
                </p14:cNvPr>
                <p14:cNvContentPartPr/>
                <p14:nvPr/>
              </p14:nvContentPartPr>
              <p14:xfrm>
                <a:off x="3998410" y="775169"/>
                <a:ext cx="1475640" cy="589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3B36579-E4CB-A299-A324-E33F6AE5D73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89770" y="766529"/>
                  <a:ext cx="149328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425F149-E7AB-676B-58B8-000EC9E861A1}"/>
                    </a:ext>
                  </a:extLst>
                </p14:cNvPr>
                <p14:cNvContentPartPr/>
                <p14:nvPr/>
              </p14:nvContentPartPr>
              <p14:xfrm>
                <a:off x="4607530" y="877769"/>
                <a:ext cx="334080" cy="43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425F149-E7AB-676B-58B8-000EC9E861A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98890" y="868769"/>
                  <a:ext cx="3517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BC43DAB-5735-E0C4-E1FC-642DAFF5E2E7}"/>
                    </a:ext>
                  </a:extLst>
                </p14:cNvPr>
                <p14:cNvContentPartPr/>
                <p14:nvPr/>
              </p14:nvContentPartPr>
              <p14:xfrm>
                <a:off x="5638930" y="767969"/>
                <a:ext cx="506520" cy="351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BC43DAB-5735-E0C4-E1FC-642DAFF5E2E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630290" y="759329"/>
                  <a:ext cx="5241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41FB7FE-4919-E725-419B-DCF795D682D9}"/>
                    </a:ext>
                  </a:extLst>
                </p14:cNvPr>
                <p14:cNvContentPartPr/>
                <p14:nvPr/>
              </p14:nvContentPartPr>
              <p14:xfrm>
                <a:off x="5730730" y="887849"/>
                <a:ext cx="256320" cy="38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41FB7FE-4919-E725-419B-DCF795D682D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22090" y="878849"/>
                  <a:ext cx="273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81797AB-58B6-7423-AC60-C19B089A9360}"/>
                    </a:ext>
                  </a:extLst>
                </p14:cNvPr>
                <p14:cNvContentPartPr/>
                <p14:nvPr/>
              </p14:nvContentPartPr>
              <p14:xfrm>
                <a:off x="6577090" y="806489"/>
                <a:ext cx="1481760" cy="332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81797AB-58B6-7423-AC60-C19B089A936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568450" y="797489"/>
                  <a:ext cx="14994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90A73C9-A34D-7646-1270-6415FDB77665}"/>
                    </a:ext>
                  </a:extLst>
                </p14:cNvPr>
                <p14:cNvContentPartPr/>
                <p14:nvPr/>
              </p14:nvContentPartPr>
              <p14:xfrm>
                <a:off x="8256850" y="658529"/>
                <a:ext cx="1843560" cy="7812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90A73C9-A34D-7646-1270-6415FDB7766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247850" y="649889"/>
                  <a:ext cx="1861200" cy="79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CD3F480-5035-2022-C3B5-071064EAE1D2}"/>
                    </a:ext>
                  </a:extLst>
                </p14:cNvPr>
                <p14:cNvContentPartPr/>
                <p14:nvPr/>
              </p14:nvContentPartPr>
              <p14:xfrm>
                <a:off x="9814570" y="887849"/>
                <a:ext cx="12960" cy="17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CD3F480-5035-2022-C3B5-071064EAE1D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805930" y="878849"/>
                  <a:ext cx="30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DCB44D7-A332-1391-3081-FD8212F07326}"/>
                    </a:ext>
                  </a:extLst>
                </p14:cNvPr>
                <p14:cNvContentPartPr/>
                <p14:nvPr/>
              </p14:nvContentPartPr>
              <p14:xfrm>
                <a:off x="8893690" y="870569"/>
                <a:ext cx="757440" cy="10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DCB44D7-A332-1391-3081-FD8212F0732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884690" y="861569"/>
                  <a:ext cx="7750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3C1690D-5EB9-F050-102C-CF5F606CBBFF}"/>
              </a:ext>
            </a:extLst>
          </p:cNvPr>
          <p:cNvGrpSpPr/>
          <p:nvPr/>
        </p:nvGrpSpPr>
        <p:grpSpPr>
          <a:xfrm>
            <a:off x="648970" y="1320569"/>
            <a:ext cx="9386640" cy="817920"/>
            <a:chOff x="648970" y="1320569"/>
            <a:chExt cx="9386640" cy="81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9D03600-EAD1-FF99-4A4E-4609EC9BDA2B}"/>
                    </a:ext>
                  </a:extLst>
                </p14:cNvPr>
                <p14:cNvContentPartPr/>
                <p14:nvPr/>
              </p14:nvContentPartPr>
              <p14:xfrm>
                <a:off x="648970" y="1532609"/>
                <a:ext cx="786600" cy="605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9D03600-EAD1-FF99-4A4E-4609EC9BDA2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0330" y="1523969"/>
                  <a:ext cx="80424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1937A97-77BA-CD24-B916-7773EBBABCBC}"/>
                    </a:ext>
                  </a:extLst>
                </p14:cNvPr>
                <p14:cNvContentPartPr/>
                <p14:nvPr/>
              </p14:nvContentPartPr>
              <p14:xfrm>
                <a:off x="1764970" y="1513169"/>
                <a:ext cx="366120" cy="356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1937A97-77BA-CD24-B916-7773EBBABCB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55970" y="1504529"/>
                  <a:ext cx="38376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0F5A436-91D6-2AAB-2493-FA3F9D3673EF}"/>
                    </a:ext>
                  </a:extLst>
                </p14:cNvPr>
                <p14:cNvContentPartPr/>
                <p14:nvPr/>
              </p14:nvContentPartPr>
              <p14:xfrm>
                <a:off x="1938850" y="1610369"/>
                <a:ext cx="296280" cy="47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0F5A436-91D6-2AAB-2493-FA3F9D3673E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930210" y="1601369"/>
                  <a:ext cx="313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26EF2F2-8EEE-6AD8-0AC9-46091EFC3B31}"/>
                    </a:ext>
                  </a:extLst>
                </p14:cNvPr>
                <p14:cNvContentPartPr/>
                <p14:nvPr/>
              </p14:nvContentPartPr>
              <p14:xfrm>
                <a:off x="2526370" y="1423169"/>
                <a:ext cx="858240" cy="524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26EF2F2-8EEE-6AD8-0AC9-46091EFC3B3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17730" y="1414169"/>
                  <a:ext cx="87588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16A77FB-E7D7-1DC0-3694-A6A12F1FEF5D}"/>
                    </a:ext>
                  </a:extLst>
                </p14:cNvPr>
                <p14:cNvContentPartPr/>
                <p14:nvPr/>
              </p14:nvContentPartPr>
              <p14:xfrm>
                <a:off x="2767930" y="1574369"/>
                <a:ext cx="56520" cy="54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16A77FB-E7D7-1DC0-3694-A6A12F1FEF5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58930" y="1565729"/>
                  <a:ext cx="74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71F4278-69A8-B67D-3E6E-D73E0B861F51}"/>
                    </a:ext>
                  </a:extLst>
                </p14:cNvPr>
                <p14:cNvContentPartPr/>
                <p14:nvPr/>
              </p14:nvContentPartPr>
              <p14:xfrm>
                <a:off x="3630490" y="1611449"/>
                <a:ext cx="1668960" cy="474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71F4278-69A8-B67D-3E6E-D73E0B861F5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21850" y="1602449"/>
                  <a:ext cx="1686600" cy="49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16B4706-0B8C-B328-4FA1-2DF7B4547612}"/>
                    </a:ext>
                  </a:extLst>
                </p14:cNvPr>
                <p14:cNvContentPartPr/>
                <p14:nvPr/>
              </p14:nvContentPartPr>
              <p14:xfrm>
                <a:off x="4909210" y="1561409"/>
                <a:ext cx="48960" cy="6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16B4706-0B8C-B328-4FA1-2DF7B454761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00210" y="1552409"/>
                  <a:ext cx="66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3C8881D-2CBB-6D3D-C650-89789CA4D8A7}"/>
                    </a:ext>
                  </a:extLst>
                </p14:cNvPr>
                <p14:cNvContentPartPr/>
                <p14:nvPr/>
              </p14:nvContentPartPr>
              <p14:xfrm>
                <a:off x="5592850" y="1381769"/>
                <a:ext cx="825840" cy="3988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3C8881D-2CBB-6D3D-C650-89789CA4D8A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84210" y="1373129"/>
                  <a:ext cx="84348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1876CF5-10CE-68B9-F48E-7AF53A896E8A}"/>
                    </a:ext>
                  </a:extLst>
                </p14:cNvPr>
                <p14:cNvContentPartPr/>
                <p14:nvPr/>
              </p14:nvContentPartPr>
              <p14:xfrm>
                <a:off x="6641530" y="1320569"/>
                <a:ext cx="1435680" cy="4899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1876CF5-10CE-68B9-F48E-7AF53A896E8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632530" y="1311929"/>
                  <a:ext cx="145332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3E6F03D-793F-3B9D-998B-376D07CA1948}"/>
                    </a:ext>
                  </a:extLst>
                </p14:cNvPr>
                <p14:cNvContentPartPr/>
                <p14:nvPr/>
              </p14:nvContentPartPr>
              <p14:xfrm>
                <a:off x="8298250" y="1413809"/>
                <a:ext cx="1737360" cy="473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3E6F03D-793F-3B9D-998B-376D07CA194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289610" y="1404809"/>
                  <a:ext cx="175500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AC99283-04A9-E304-D412-E52730993341}"/>
                    </a:ext>
                  </a:extLst>
                </p14:cNvPr>
                <p14:cNvContentPartPr/>
                <p14:nvPr/>
              </p14:nvContentPartPr>
              <p14:xfrm>
                <a:off x="9799810" y="1564289"/>
                <a:ext cx="155880" cy="11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AC99283-04A9-E304-D412-E5273099334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790810" y="1555289"/>
                  <a:ext cx="173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079100B-0781-33D6-002D-C68B6C1E0FC1}"/>
                    </a:ext>
                  </a:extLst>
                </p14:cNvPr>
                <p14:cNvContentPartPr/>
                <p14:nvPr/>
              </p14:nvContentPartPr>
              <p14:xfrm>
                <a:off x="8558530" y="1424249"/>
                <a:ext cx="47160" cy="24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079100B-0781-33D6-002D-C68B6C1E0FC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49890" y="1415609"/>
                  <a:ext cx="6480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93430B0-7A3B-FD08-9049-47F314778228}"/>
                  </a:ext>
                </a:extLst>
              </p14:cNvPr>
              <p14:cNvContentPartPr/>
              <p14:nvPr/>
            </p14:nvContentPartPr>
            <p14:xfrm>
              <a:off x="10136410" y="1411289"/>
              <a:ext cx="1756440" cy="464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93430B0-7A3B-FD08-9049-47F31477822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127770" y="1402649"/>
                <a:ext cx="177408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9764AB1-98B8-05ED-669D-A69C016FF91F}"/>
                  </a:ext>
                </a:extLst>
              </p14:cNvPr>
              <p14:cNvContentPartPr/>
              <p14:nvPr/>
            </p14:nvContentPartPr>
            <p14:xfrm>
              <a:off x="11384530" y="1545209"/>
              <a:ext cx="432360" cy="49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9764AB1-98B8-05ED-669D-A69C016FF91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1375890" y="1536209"/>
                <a:ext cx="4500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3DFD548-281D-14F2-685E-6317D89148AE}"/>
                  </a:ext>
                </a:extLst>
              </p14:cNvPr>
              <p14:cNvContentPartPr/>
              <p14:nvPr/>
            </p14:nvContentPartPr>
            <p14:xfrm>
              <a:off x="3289570" y="2298329"/>
              <a:ext cx="1603440" cy="510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3DFD548-281D-14F2-685E-6317D89148A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280930" y="2289329"/>
                <a:ext cx="162108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792F448-1ABA-B495-EDB0-34EB4DD5CD47}"/>
                  </a:ext>
                </a:extLst>
              </p14:cNvPr>
              <p14:cNvContentPartPr/>
              <p14:nvPr/>
            </p14:nvContentPartPr>
            <p14:xfrm>
              <a:off x="8574730" y="2323889"/>
              <a:ext cx="1884960" cy="4647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792F448-1ABA-B495-EDB0-34EB4DD5CD47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566090" y="2315249"/>
                <a:ext cx="190260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0A4C69A-6D7A-3603-4A59-F84AB798A3B0}"/>
                  </a:ext>
                </a:extLst>
              </p14:cNvPr>
              <p14:cNvContentPartPr/>
              <p14:nvPr/>
            </p14:nvContentPartPr>
            <p14:xfrm>
              <a:off x="10791610" y="2228849"/>
              <a:ext cx="533880" cy="3312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0A4C69A-6D7A-3603-4A59-F84AB798A3B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782610" y="2219849"/>
                <a:ext cx="55152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B9F883B-0D85-BC5F-9705-468B8596DAC9}"/>
                  </a:ext>
                </a:extLst>
              </p14:cNvPr>
              <p14:cNvContentPartPr/>
              <p14:nvPr/>
            </p14:nvContentPartPr>
            <p14:xfrm>
              <a:off x="10923010" y="2314889"/>
              <a:ext cx="334080" cy="32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B9F883B-0D85-BC5F-9705-468B8596DAC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914010" y="2305889"/>
                <a:ext cx="35172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71ACFF3E-011D-E14D-FF13-655488B1EC9E}"/>
              </a:ext>
            </a:extLst>
          </p:cNvPr>
          <p:cNvGrpSpPr/>
          <p:nvPr/>
        </p:nvGrpSpPr>
        <p:grpSpPr>
          <a:xfrm>
            <a:off x="686410" y="2136329"/>
            <a:ext cx="7705800" cy="1384560"/>
            <a:chOff x="686410" y="2136329"/>
            <a:chExt cx="7705800" cy="13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463EA1F-52F1-C1B2-04D1-5C8FD9286D8F}"/>
                    </a:ext>
                  </a:extLst>
                </p14:cNvPr>
                <p14:cNvContentPartPr/>
                <p14:nvPr/>
              </p14:nvContentPartPr>
              <p14:xfrm>
                <a:off x="719170" y="2438729"/>
                <a:ext cx="158040" cy="334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463EA1F-52F1-C1B2-04D1-5C8FD9286D8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10170" y="2430089"/>
                  <a:ext cx="1756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986AF34-900F-C0A8-5522-3AA2DE6F226A}"/>
                    </a:ext>
                  </a:extLst>
                </p14:cNvPr>
                <p14:cNvContentPartPr/>
                <p14:nvPr/>
              </p14:nvContentPartPr>
              <p14:xfrm>
                <a:off x="686410" y="2365649"/>
                <a:ext cx="421920" cy="136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986AF34-900F-C0A8-5522-3AA2DE6F226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7770" y="2357009"/>
                  <a:ext cx="439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1A4A32C-65BC-9162-688D-82B49AA5EBC3}"/>
                    </a:ext>
                  </a:extLst>
                </p14:cNvPr>
                <p14:cNvContentPartPr/>
                <p14:nvPr/>
              </p14:nvContentPartPr>
              <p14:xfrm>
                <a:off x="947050" y="2579849"/>
                <a:ext cx="152640" cy="186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1A4A32C-65BC-9162-688D-82B49AA5EBC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38050" y="2570849"/>
                  <a:ext cx="170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BBC174A-2C71-9FA5-508B-A9E50F6D05FA}"/>
                    </a:ext>
                  </a:extLst>
                </p14:cNvPr>
                <p14:cNvContentPartPr/>
                <p14:nvPr/>
              </p14:nvContentPartPr>
              <p14:xfrm>
                <a:off x="1362850" y="2562929"/>
                <a:ext cx="1678680" cy="525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BBC174A-2C71-9FA5-508B-A9E50F6D05F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354210" y="2554289"/>
                  <a:ext cx="169632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BF8B21B-BCD9-3D49-6525-320E1064B1F3}"/>
                    </a:ext>
                  </a:extLst>
                </p14:cNvPr>
                <p14:cNvContentPartPr/>
                <p14:nvPr/>
              </p14:nvContentPartPr>
              <p14:xfrm>
                <a:off x="2641210" y="2382569"/>
                <a:ext cx="26640" cy="75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BF8B21B-BCD9-3D49-6525-320E1064B1F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632210" y="2373569"/>
                  <a:ext cx="44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F0FADDD-4732-9E03-4B55-3010FCBA89BB}"/>
                    </a:ext>
                  </a:extLst>
                </p14:cNvPr>
                <p14:cNvContentPartPr/>
                <p14:nvPr/>
              </p14:nvContentPartPr>
              <p14:xfrm>
                <a:off x="5104690" y="2160449"/>
                <a:ext cx="1217160" cy="685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F0FADDD-4732-9E03-4B55-3010FCBA89B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96050" y="2151449"/>
                  <a:ext cx="1234800" cy="7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9F0DBC3-CA5D-479E-CC38-B24491C22190}"/>
                    </a:ext>
                  </a:extLst>
                </p14:cNvPr>
                <p14:cNvContentPartPr/>
                <p14:nvPr/>
              </p14:nvContentPartPr>
              <p14:xfrm>
                <a:off x="5838010" y="2329289"/>
                <a:ext cx="458640" cy="75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9F0DBC3-CA5D-479E-CC38-B24491C2219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829010" y="2320289"/>
                  <a:ext cx="4762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AED23E1-16C3-48FC-6F20-7BAE445B03B0}"/>
                    </a:ext>
                  </a:extLst>
                </p14:cNvPr>
                <p14:cNvContentPartPr/>
                <p14:nvPr/>
              </p14:nvContentPartPr>
              <p14:xfrm>
                <a:off x="6334810" y="2610449"/>
                <a:ext cx="80280" cy="198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AED23E1-16C3-48FC-6F20-7BAE445B03B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326170" y="2601809"/>
                  <a:ext cx="97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0D817FC-BA4C-587A-00C5-41D45C184DD3}"/>
                    </a:ext>
                  </a:extLst>
                </p14:cNvPr>
                <p14:cNvContentPartPr/>
                <p14:nvPr/>
              </p14:nvContentPartPr>
              <p14:xfrm>
                <a:off x="6653770" y="2136329"/>
                <a:ext cx="613440" cy="472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0D817FC-BA4C-587A-00C5-41D45C184DD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644770" y="2127689"/>
                  <a:ext cx="63108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0F7D2F3-161B-FBB3-A72B-0310499DE8CA}"/>
                    </a:ext>
                  </a:extLst>
                </p14:cNvPr>
                <p14:cNvContentPartPr/>
                <p14:nvPr/>
              </p14:nvContentPartPr>
              <p14:xfrm>
                <a:off x="6996850" y="2309489"/>
                <a:ext cx="207360" cy="8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0F7D2F3-161B-FBB3-A72B-0310499DE8C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88210" y="2300489"/>
                  <a:ext cx="225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33A723A-C977-C4BB-5D39-B3F75B0DD75A}"/>
                    </a:ext>
                  </a:extLst>
                </p14:cNvPr>
                <p14:cNvContentPartPr/>
                <p14:nvPr/>
              </p14:nvContentPartPr>
              <p14:xfrm>
                <a:off x="6797770" y="2292209"/>
                <a:ext cx="30960" cy="10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33A723A-C977-C4BB-5D39-B3F75B0DD75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789130" y="2283209"/>
                  <a:ext cx="48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EEDECE6-9C9F-76F7-1E80-D06D9A614C7D}"/>
                    </a:ext>
                  </a:extLst>
                </p14:cNvPr>
                <p14:cNvContentPartPr/>
                <p14:nvPr/>
              </p14:nvContentPartPr>
              <p14:xfrm>
                <a:off x="7375930" y="2240729"/>
                <a:ext cx="381600" cy="558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EEDECE6-9C9F-76F7-1E80-D06D9A614C7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366930" y="2231729"/>
                  <a:ext cx="39924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D172AAC-840D-3590-1E48-8A9A3FD31303}"/>
                    </a:ext>
                  </a:extLst>
                </p14:cNvPr>
                <p14:cNvContentPartPr/>
                <p14:nvPr/>
              </p14:nvContentPartPr>
              <p14:xfrm>
                <a:off x="7260730" y="2143889"/>
                <a:ext cx="74520" cy="160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D172AAC-840D-3590-1E48-8A9A3FD3130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52090" y="2134889"/>
                  <a:ext cx="92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544D338-72A1-33B0-A3BA-76C0E5FF5E6B}"/>
                    </a:ext>
                  </a:extLst>
                </p14:cNvPr>
                <p14:cNvContentPartPr/>
                <p14:nvPr/>
              </p14:nvContentPartPr>
              <p14:xfrm>
                <a:off x="7684810" y="2298329"/>
                <a:ext cx="658440" cy="287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544D338-72A1-33B0-A3BA-76C0E5FF5E6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76170" y="2289689"/>
                  <a:ext cx="6760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41556D6-4D8F-12FB-1D96-4A47F4C86EB3}"/>
                    </a:ext>
                  </a:extLst>
                </p14:cNvPr>
                <p14:cNvContentPartPr/>
                <p14:nvPr/>
              </p14:nvContentPartPr>
              <p14:xfrm>
                <a:off x="8180170" y="2418209"/>
                <a:ext cx="212040" cy="19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41556D6-4D8F-12FB-1D96-4A47F4C86EB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71170" y="2409569"/>
                  <a:ext cx="229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9764638-CD1F-E5FE-9A3F-8B7B1D278AAE}"/>
                    </a:ext>
                  </a:extLst>
                </p14:cNvPr>
                <p14:cNvContentPartPr/>
                <p14:nvPr/>
              </p14:nvContentPartPr>
              <p14:xfrm>
                <a:off x="7887130" y="2335049"/>
                <a:ext cx="73440" cy="25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9764638-CD1F-E5FE-9A3F-8B7B1D278AA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878130" y="2326409"/>
                  <a:ext cx="91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4DE1C89-8F0C-4A66-248E-B3FCDA009115}"/>
                    </a:ext>
                  </a:extLst>
                </p14:cNvPr>
                <p14:cNvContentPartPr/>
                <p14:nvPr/>
              </p14:nvContentPartPr>
              <p14:xfrm>
                <a:off x="695050" y="3066929"/>
                <a:ext cx="988560" cy="426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4DE1C89-8F0C-4A66-248E-B3FCDA00911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6050" y="3057929"/>
                  <a:ext cx="10062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4ECFF22-6040-3E0F-82D2-467359387329}"/>
                    </a:ext>
                  </a:extLst>
                </p14:cNvPr>
                <p14:cNvContentPartPr/>
                <p14:nvPr/>
              </p14:nvContentPartPr>
              <p14:xfrm>
                <a:off x="2019850" y="2999249"/>
                <a:ext cx="787320" cy="502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4ECFF22-6040-3E0F-82D2-46735938732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010850" y="2990609"/>
                  <a:ext cx="80496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F64B28D-4D01-0F99-5947-05021F7121EC}"/>
                    </a:ext>
                  </a:extLst>
                </p14:cNvPr>
                <p14:cNvContentPartPr/>
                <p14:nvPr/>
              </p14:nvContentPartPr>
              <p14:xfrm>
                <a:off x="2129650" y="3254489"/>
                <a:ext cx="369360" cy="43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F64B28D-4D01-0F99-5947-05021F7121E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21010" y="3245489"/>
                  <a:ext cx="3870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DC0EDEA-78F4-57C6-FE50-1660DBF1F39E}"/>
                    </a:ext>
                  </a:extLst>
                </p14:cNvPr>
                <p14:cNvContentPartPr/>
                <p14:nvPr/>
              </p14:nvContentPartPr>
              <p14:xfrm>
                <a:off x="3247810" y="2956769"/>
                <a:ext cx="1586880" cy="409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DC0EDEA-78F4-57C6-FE50-1660DBF1F39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39170" y="2947769"/>
                  <a:ext cx="16045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5E12E77-E913-760C-CB8F-C6ED5A284029}"/>
                    </a:ext>
                  </a:extLst>
                </p14:cNvPr>
                <p14:cNvContentPartPr/>
                <p14:nvPr/>
              </p14:nvContentPartPr>
              <p14:xfrm>
                <a:off x="5102890" y="2890169"/>
                <a:ext cx="1414800" cy="630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5E12E77-E913-760C-CB8F-C6ED5A28402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093890" y="2881529"/>
                  <a:ext cx="1432440" cy="64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44F161A-8A94-D222-8AC2-F8EB0862AE5E}"/>
                    </a:ext>
                  </a:extLst>
                </p14:cNvPr>
                <p14:cNvContentPartPr/>
                <p14:nvPr/>
              </p14:nvContentPartPr>
              <p14:xfrm>
                <a:off x="6075970" y="3034169"/>
                <a:ext cx="443520" cy="17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44F161A-8A94-D222-8AC2-F8EB0862AE5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66970" y="3025529"/>
                  <a:ext cx="461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836B05D-827C-CECB-57A0-A43C9B459912}"/>
                    </a:ext>
                  </a:extLst>
                </p14:cNvPr>
                <p14:cNvContentPartPr/>
                <p14:nvPr/>
              </p14:nvContentPartPr>
              <p14:xfrm>
                <a:off x="6655570" y="3296249"/>
                <a:ext cx="11160" cy="147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836B05D-827C-CECB-57A0-A43C9B45991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646570" y="3287609"/>
                  <a:ext cx="288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E81630E-D178-6F96-0762-0100A6A3DB9B}"/>
              </a:ext>
            </a:extLst>
          </p:cNvPr>
          <p:cNvGrpSpPr/>
          <p:nvPr/>
        </p:nvGrpSpPr>
        <p:grpSpPr>
          <a:xfrm>
            <a:off x="807010" y="3801329"/>
            <a:ext cx="4356720" cy="634680"/>
            <a:chOff x="807010" y="3801329"/>
            <a:chExt cx="4356720" cy="63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BA6237A-C8C2-AEA8-1CFC-32B9BE82FBD1}"/>
                    </a:ext>
                  </a:extLst>
                </p14:cNvPr>
                <p14:cNvContentPartPr/>
                <p14:nvPr/>
              </p14:nvContentPartPr>
              <p14:xfrm>
                <a:off x="807010" y="3804569"/>
                <a:ext cx="429840" cy="189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BA6237A-C8C2-AEA8-1CFC-32B9BE82FBD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98370" y="3795569"/>
                  <a:ext cx="447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B5DB442-7958-58B6-F613-B0FC12B1A141}"/>
                    </a:ext>
                  </a:extLst>
                </p14:cNvPr>
                <p14:cNvContentPartPr/>
                <p14:nvPr/>
              </p14:nvContentPartPr>
              <p14:xfrm>
                <a:off x="932290" y="3919769"/>
                <a:ext cx="165600" cy="353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B5DB442-7958-58B6-F613-B0FC12B1A14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23650" y="3911129"/>
                  <a:ext cx="18324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B62BCF9-5E2E-33D9-6BB9-8F6A310CE2C6}"/>
                    </a:ext>
                  </a:extLst>
                </p14:cNvPr>
                <p14:cNvContentPartPr/>
                <p14:nvPr/>
              </p14:nvContentPartPr>
              <p14:xfrm>
                <a:off x="976570" y="4069169"/>
                <a:ext cx="194400" cy="15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B62BCF9-5E2E-33D9-6BB9-8F6A310CE2C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67570" y="4060169"/>
                  <a:ext cx="212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297F7F8-44FA-3F3E-A86A-CB4E532F9E92}"/>
                    </a:ext>
                  </a:extLst>
                </p14:cNvPr>
                <p14:cNvContentPartPr/>
                <p14:nvPr/>
              </p14:nvContentPartPr>
              <p14:xfrm>
                <a:off x="1196530" y="3971609"/>
                <a:ext cx="600120" cy="282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297F7F8-44FA-3F3E-A86A-CB4E532F9E9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87890" y="3962969"/>
                  <a:ext cx="6177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D9E335E-550B-1A0C-D332-14673A2989C2}"/>
                    </a:ext>
                  </a:extLst>
                </p14:cNvPr>
                <p14:cNvContentPartPr/>
                <p14:nvPr/>
              </p14:nvContentPartPr>
              <p14:xfrm>
                <a:off x="1662010" y="4046849"/>
                <a:ext cx="197640" cy="12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D9E335E-550B-1A0C-D332-14673A2989C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653370" y="4038209"/>
                  <a:ext cx="215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428AE9F-B9F9-672C-4C2F-FD3F37E7D8E9}"/>
                    </a:ext>
                  </a:extLst>
                </p14:cNvPr>
                <p14:cNvContentPartPr/>
                <p14:nvPr/>
              </p14:nvContentPartPr>
              <p14:xfrm>
                <a:off x="1327210" y="3989609"/>
                <a:ext cx="42840" cy="43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428AE9F-B9F9-672C-4C2F-FD3F37E7D8E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318210" y="3980609"/>
                  <a:ext cx="60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8963757-B739-8B32-3D05-B1C9F8B879A6}"/>
                    </a:ext>
                  </a:extLst>
                </p14:cNvPr>
                <p14:cNvContentPartPr/>
                <p14:nvPr/>
              </p14:nvContentPartPr>
              <p14:xfrm>
                <a:off x="2108050" y="4083929"/>
                <a:ext cx="1080720" cy="3520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8963757-B739-8B32-3D05-B1C9F8B879A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099410" y="4074929"/>
                  <a:ext cx="10983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9C00647-4F8B-3176-6D02-0E101CC02FDE}"/>
                    </a:ext>
                  </a:extLst>
                </p14:cNvPr>
                <p14:cNvContentPartPr/>
                <p14:nvPr/>
              </p14:nvContentPartPr>
              <p14:xfrm>
                <a:off x="2372650" y="3906449"/>
                <a:ext cx="15480" cy="25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9C00647-4F8B-3176-6D02-0E101CC02FD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63650" y="3897449"/>
                  <a:ext cx="331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C6F6096-ED9E-B841-F61A-D7F057DADD7A}"/>
                    </a:ext>
                  </a:extLst>
                </p14:cNvPr>
                <p14:cNvContentPartPr/>
                <p14:nvPr/>
              </p14:nvContentPartPr>
              <p14:xfrm>
                <a:off x="3438970" y="4064489"/>
                <a:ext cx="415440" cy="1742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C6F6096-ED9E-B841-F61A-D7F057DADD7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429970" y="4055489"/>
                  <a:ext cx="433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31BB7D2-7DB7-ABEC-AD13-1D77A377890B}"/>
                    </a:ext>
                  </a:extLst>
                </p14:cNvPr>
                <p14:cNvContentPartPr/>
                <p14:nvPr/>
              </p14:nvContentPartPr>
              <p14:xfrm>
                <a:off x="3652090" y="4077089"/>
                <a:ext cx="232920" cy="187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31BB7D2-7DB7-ABEC-AD13-1D77A377890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43090" y="4068449"/>
                  <a:ext cx="2505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5B38973-8E71-FF3D-025D-5A046D5103F2}"/>
                    </a:ext>
                  </a:extLst>
                </p14:cNvPr>
                <p14:cNvContentPartPr/>
                <p14:nvPr/>
              </p14:nvContentPartPr>
              <p14:xfrm>
                <a:off x="3934330" y="3801329"/>
                <a:ext cx="1229400" cy="614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5B38973-8E71-FF3D-025D-5A046D5103F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925330" y="3792689"/>
                  <a:ext cx="1247040" cy="632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66A00DA3-A495-2BCE-69C6-2BF6B7E13C82}"/>
                  </a:ext>
                </a:extLst>
              </p14:cNvPr>
              <p14:cNvContentPartPr/>
              <p14:nvPr/>
            </p14:nvContentPartPr>
            <p14:xfrm>
              <a:off x="1867930" y="4250249"/>
              <a:ext cx="63720" cy="1872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66A00DA3-A495-2BCE-69C6-2BF6B7E13C82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858930" y="4241249"/>
                <a:ext cx="81360" cy="20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6A656E9-D0AF-7FF8-512A-331271C19064}"/>
              </a:ext>
            </a:extLst>
          </p:cNvPr>
          <p:cNvGrpSpPr/>
          <p:nvPr/>
        </p:nvGrpSpPr>
        <p:grpSpPr>
          <a:xfrm>
            <a:off x="5266690" y="3929129"/>
            <a:ext cx="2563560" cy="473040"/>
            <a:chOff x="5266690" y="3929129"/>
            <a:chExt cx="256356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4DB3F8E-2CF2-7FCF-C4EC-8FC22BC71E34}"/>
                    </a:ext>
                  </a:extLst>
                </p14:cNvPr>
                <p14:cNvContentPartPr/>
                <p14:nvPr/>
              </p14:nvContentPartPr>
              <p14:xfrm>
                <a:off x="5266690" y="4229009"/>
                <a:ext cx="108000" cy="143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4DB3F8E-2CF2-7FCF-C4EC-8FC22BC71E3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258050" y="4220369"/>
                  <a:ext cx="125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C541BF7-79B2-7069-E5A6-F49A47802762}"/>
                    </a:ext>
                  </a:extLst>
                </p14:cNvPr>
                <p14:cNvContentPartPr/>
                <p14:nvPr/>
              </p14:nvContentPartPr>
              <p14:xfrm>
                <a:off x="5673490" y="4014809"/>
                <a:ext cx="359280" cy="197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C541BF7-79B2-7069-E5A6-F49A4780276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664490" y="4006169"/>
                  <a:ext cx="376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6A8A3B3-0A9E-B57A-C607-36FF114DE6A7}"/>
                    </a:ext>
                  </a:extLst>
                </p14:cNvPr>
                <p14:cNvContentPartPr/>
                <p14:nvPr/>
              </p14:nvContentPartPr>
              <p14:xfrm>
                <a:off x="5812090" y="3929129"/>
                <a:ext cx="32760" cy="16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6A8A3B3-0A9E-B57A-C607-36FF114DE6A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803450" y="3920129"/>
                  <a:ext cx="50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74A5A54-DD03-8113-DF6E-78CC21D07A77}"/>
                    </a:ext>
                  </a:extLst>
                </p14:cNvPr>
                <p14:cNvContentPartPr/>
                <p14:nvPr/>
              </p14:nvContentPartPr>
              <p14:xfrm>
                <a:off x="6333010" y="3947849"/>
                <a:ext cx="1497240" cy="454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74A5A54-DD03-8113-DF6E-78CC21D07A7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324370" y="3938849"/>
                  <a:ext cx="1514880" cy="47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8595194-925E-4860-8B75-965CDF696F28}"/>
              </a:ext>
            </a:extLst>
          </p:cNvPr>
          <p:cNvGrpSpPr/>
          <p:nvPr/>
        </p:nvGrpSpPr>
        <p:grpSpPr>
          <a:xfrm>
            <a:off x="7958770" y="3672809"/>
            <a:ext cx="1554840" cy="721440"/>
            <a:chOff x="7958770" y="3672809"/>
            <a:chExt cx="1554840" cy="72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D195ECE-6464-D748-68F0-142C800ECBC6}"/>
                    </a:ext>
                  </a:extLst>
                </p14:cNvPr>
                <p14:cNvContentPartPr/>
                <p14:nvPr/>
              </p14:nvContentPartPr>
              <p14:xfrm>
                <a:off x="7958770" y="3672809"/>
                <a:ext cx="1554840" cy="721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D195ECE-6464-D748-68F0-142C800ECBC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949770" y="3663809"/>
                  <a:ext cx="1572480" cy="73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0B6B6BB-32D6-F9DE-2960-2A556131ACDF}"/>
                    </a:ext>
                  </a:extLst>
                </p14:cNvPr>
                <p14:cNvContentPartPr/>
                <p14:nvPr/>
              </p14:nvContentPartPr>
              <p14:xfrm>
                <a:off x="8565370" y="3832649"/>
                <a:ext cx="488880" cy="648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0B6B6BB-32D6-F9DE-2960-2A556131ACD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56370" y="3824009"/>
                  <a:ext cx="50652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215B39C-484F-479C-897B-80F5D6A54B7F}"/>
              </a:ext>
            </a:extLst>
          </p:cNvPr>
          <p:cNvGrpSpPr/>
          <p:nvPr/>
        </p:nvGrpSpPr>
        <p:grpSpPr>
          <a:xfrm>
            <a:off x="9762370" y="3651569"/>
            <a:ext cx="2287440" cy="641520"/>
            <a:chOff x="9762370" y="3651569"/>
            <a:chExt cx="2287440" cy="64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AF77683-04FC-3483-1F31-551555C27E0A}"/>
                    </a:ext>
                  </a:extLst>
                </p14:cNvPr>
                <p14:cNvContentPartPr/>
                <p14:nvPr/>
              </p14:nvContentPartPr>
              <p14:xfrm>
                <a:off x="9762370" y="3651569"/>
                <a:ext cx="2287440" cy="641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AF77683-04FC-3483-1F31-551555C27E0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753730" y="3642929"/>
                  <a:ext cx="2305080" cy="65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28EBD0C-BB80-53D1-2C76-5EAE7CE63D39}"/>
                    </a:ext>
                  </a:extLst>
                </p14:cNvPr>
                <p14:cNvContentPartPr/>
                <p14:nvPr/>
              </p14:nvContentPartPr>
              <p14:xfrm>
                <a:off x="11258530" y="3896009"/>
                <a:ext cx="16560" cy="11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28EBD0C-BB80-53D1-2C76-5EAE7CE63D3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249530" y="3887369"/>
                  <a:ext cx="34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E3E55AD-4B61-38F4-D377-3AA32DA070E3}"/>
                    </a:ext>
                  </a:extLst>
                </p14:cNvPr>
                <p14:cNvContentPartPr/>
                <p14:nvPr/>
              </p14:nvContentPartPr>
              <p14:xfrm>
                <a:off x="10554010" y="3853169"/>
                <a:ext cx="36360" cy="147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E3E55AD-4B61-38F4-D377-3AA32DA070E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545010" y="3844169"/>
                  <a:ext cx="54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C688A45-FB61-9247-3B59-F8F07497320F}"/>
                    </a:ext>
                  </a:extLst>
                </p14:cNvPr>
                <p14:cNvContentPartPr/>
                <p14:nvPr/>
              </p14:nvContentPartPr>
              <p14:xfrm>
                <a:off x="10266370" y="3789809"/>
                <a:ext cx="330480" cy="8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C688A45-FB61-9247-3B59-F8F07497320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257370" y="3780809"/>
                  <a:ext cx="348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E6A1A51-EC98-99F9-94D1-2D2696CCE61C}"/>
                    </a:ext>
                  </a:extLst>
                </p14:cNvPr>
                <p14:cNvContentPartPr/>
                <p14:nvPr/>
              </p14:nvContentPartPr>
              <p14:xfrm>
                <a:off x="10081330" y="3843089"/>
                <a:ext cx="27720" cy="12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E6A1A51-EC98-99F9-94D1-2D2696CCE61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072690" y="3834089"/>
                  <a:ext cx="45360" cy="30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97449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133D278-2F9E-80DC-9FF8-C096A4F73944}"/>
              </a:ext>
            </a:extLst>
          </p:cNvPr>
          <p:cNvGrpSpPr/>
          <p:nvPr/>
        </p:nvGrpSpPr>
        <p:grpSpPr>
          <a:xfrm>
            <a:off x="748690" y="191969"/>
            <a:ext cx="1944720" cy="725760"/>
            <a:chOff x="748690" y="191969"/>
            <a:chExt cx="1944720" cy="72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C0CCD60-7255-9D94-EB35-D065D66DF5F7}"/>
                    </a:ext>
                  </a:extLst>
                </p14:cNvPr>
                <p14:cNvContentPartPr/>
                <p14:nvPr/>
              </p14:nvContentPartPr>
              <p14:xfrm>
                <a:off x="748690" y="191969"/>
                <a:ext cx="1273320" cy="489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C0CCD60-7255-9D94-EB35-D065D66DF5F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9690" y="182969"/>
                  <a:ext cx="129096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D23F9DF-5A0D-1053-17BB-7560E441A07C}"/>
                    </a:ext>
                  </a:extLst>
                </p14:cNvPr>
                <p14:cNvContentPartPr/>
                <p14:nvPr/>
              </p14:nvContentPartPr>
              <p14:xfrm>
                <a:off x="1330810" y="337049"/>
                <a:ext cx="406440" cy="59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D23F9DF-5A0D-1053-17BB-7560E441A07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21810" y="328049"/>
                  <a:ext cx="4240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B5B37A9-293C-9E5D-B298-4B8BFC23EB0C}"/>
                    </a:ext>
                  </a:extLst>
                </p14:cNvPr>
                <p14:cNvContentPartPr/>
                <p14:nvPr/>
              </p14:nvContentPartPr>
              <p14:xfrm>
                <a:off x="2380210" y="304289"/>
                <a:ext cx="313200" cy="613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B5B37A9-293C-9E5D-B298-4B8BFC23EB0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71570" y="295649"/>
                  <a:ext cx="330840" cy="63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D0A9CC2-8642-FE82-9F0F-AE7BEF4961BC}"/>
              </a:ext>
            </a:extLst>
          </p:cNvPr>
          <p:cNvGrpSpPr/>
          <p:nvPr/>
        </p:nvGrpSpPr>
        <p:grpSpPr>
          <a:xfrm>
            <a:off x="3128290" y="172169"/>
            <a:ext cx="2737440" cy="627840"/>
            <a:chOff x="3128290" y="172169"/>
            <a:chExt cx="2737440" cy="62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D834BFD-8F38-2C50-EEF1-72CC9E6D8AB3}"/>
                    </a:ext>
                  </a:extLst>
                </p14:cNvPr>
                <p14:cNvContentPartPr/>
                <p14:nvPr/>
              </p14:nvContentPartPr>
              <p14:xfrm>
                <a:off x="3128290" y="172169"/>
                <a:ext cx="1349640" cy="627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D834BFD-8F38-2C50-EEF1-72CC9E6D8AB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19290" y="163529"/>
                  <a:ext cx="1367280" cy="64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AF11250-E962-1597-880C-F0E43ECC2CDF}"/>
                    </a:ext>
                  </a:extLst>
                </p14:cNvPr>
                <p14:cNvContentPartPr/>
                <p14:nvPr/>
              </p14:nvContentPartPr>
              <p14:xfrm>
                <a:off x="4102810" y="345329"/>
                <a:ext cx="42120" cy="13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AF11250-E962-1597-880C-F0E43ECC2CD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094170" y="336689"/>
                  <a:ext cx="59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8E0BCB0-33BF-AE81-25CE-DF422840AF65}"/>
                    </a:ext>
                  </a:extLst>
                </p14:cNvPr>
                <p14:cNvContentPartPr/>
                <p14:nvPr/>
              </p14:nvContentPartPr>
              <p14:xfrm>
                <a:off x="3745330" y="357209"/>
                <a:ext cx="267840" cy="24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8E0BCB0-33BF-AE81-25CE-DF422840AF6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36330" y="348569"/>
                  <a:ext cx="285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EEB17D1-6CFB-90A1-C6DB-ADE2468D9481}"/>
                    </a:ext>
                  </a:extLst>
                </p14:cNvPr>
                <p14:cNvContentPartPr/>
                <p14:nvPr/>
              </p14:nvContentPartPr>
              <p14:xfrm>
                <a:off x="4710490" y="351809"/>
                <a:ext cx="1155240" cy="205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EEB17D1-6CFB-90A1-C6DB-ADE2468D948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01490" y="342809"/>
                  <a:ext cx="117288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24F711-7ECB-8C5F-082C-71AB6A856B7E}"/>
              </a:ext>
            </a:extLst>
          </p:cNvPr>
          <p:cNvGrpSpPr/>
          <p:nvPr/>
        </p:nvGrpSpPr>
        <p:grpSpPr>
          <a:xfrm>
            <a:off x="6160570" y="140489"/>
            <a:ext cx="3638880" cy="450000"/>
            <a:chOff x="6160570" y="140489"/>
            <a:chExt cx="3638880" cy="4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FED1C25-6FEC-8B86-5088-5ECD06C0BBF2}"/>
                    </a:ext>
                  </a:extLst>
                </p14:cNvPr>
                <p14:cNvContentPartPr/>
                <p14:nvPr/>
              </p14:nvContentPartPr>
              <p14:xfrm>
                <a:off x="6160570" y="245969"/>
                <a:ext cx="915840" cy="302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FED1C25-6FEC-8B86-5088-5ECD06C0BBF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51570" y="236969"/>
                  <a:ext cx="9334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73ADDFA-81C9-DE7B-5346-64EB065DC450}"/>
                    </a:ext>
                  </a:extLst>
                </p14:cNvPr>
                <p14:cNvContentPartPr/>
                <p14:nvPr/>
              </p14:nvContentPartPr>
              <p14:xfrm>
                <a:off x="7283410" y="263249"/>
                <a:ext cx="10080" cy="96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73ADDFA-81C9-DE7B-5346-64EB065DC45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74770" y="254609"/>
                  <a:ext cx="27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D9C37C6-4906-0E7C-2D7A-ADF3477BAD1B}"/>
                    </a:ext>
                  </a:extLst>
                </p14:cNvPr>
                <p14:cNvContentPartPr/>
                <p14:nvPr/>
              </p14:nvContentPartPr>
              <p14:xfrm>
                <a:off x="7304290" y="253169"/>
                <a:ext cx="237960" cy="3175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D9C37C6-4906-0E7C-2D7A-ADF3477BAD1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95650" y="244529"/>
                  <a:ext cx="2556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851C6A9-7B78-0AD4-D41E-C31B01AA4523}"/>
                    </a:ext>
                  </a:extLst>
                </p14:cNvPr>
                <p14:cNvContentPartPr/>
                <p14:nvPr/>
              </p14:nvContentPartPr>
              <p14:xfrm>
                <a:off x="7838530" y="253889"/>
                <a:ext cx="929160" cy="310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851C6A9-7B78-0AD4-D41E-C31B01AA452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29890" y="245249"/>
                  <a:ext cx="9468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E5DE9AF-9DB9-3EC9-D418-7082F5684B1D}"/>
                    </a:ext>
                  </a:extLst>
                </p14:cNvPr>
                <p14:cNvContentPartPr/>
                <p14:nvPr/>
              </p14:nvContentPartPr>
              <p14:xfrm>
                <a:off x="9185290" y="140489"/>
                <a:ext cx="614160" cy="450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E5DE9AF-9DB9-3EC9-D418-7082F5684B1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176650" y="131489"/>
                  <a:ext cx="631800" cy="46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8BFC7AB-CD1E-33AB-049E-36EB5D6CABE4}"/>
              </a:ext>
            </a:extLst>
          </p:cNvPr>
          <p:cNvGrpSpPr/>
          <p:nvPr/>
        </p:nvGrpSpPr>
        <p:grpSpPr>
          <a:xfrm>
            <a:off x="775690" y="899369"/>
            <a:ext cx="4449960" cy="574200"/>
            <a:chOff x="775690" y="899369"/>
            <a:chExt cx="4449960" cy="5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BB0A452-27C1-41A5-257B-9D52350135BA}"/>
                    </a:ext>
                  </a:extLst>
                </p14:cNvPr>
                <p14:cNvContentPartPr/>
                <p14:nvPr/>
              </p14:nvContentPartPr>
              <p14:xfrm>
                <a:off x="775690" y="985049"/>
                <a:ext cx="1778400" cy="488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BB0A452-27C1-41A5-257B-9D52350135B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6690" y="976049"/>
                  <a:ext cx="179604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B083BD6-A74F-5FA1-FF10-6B2060B70DEA}"/>
                    </a:ext>
                  </a:extLst>
                </p14:cNvPr>
                <p14:cNvContentPartPr/>
                <p14:nvPr/>
              </p14:nvContentPartPr>
              <p14:xfrm>
                <a:off x="2718970" y="1150649"/>
                <a:ext cx="660600" cy="264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B083BD6-A74F-5FA1-FF10-6B2060B70DE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09970" y="1141649"/>
                  <a:ext cx="6782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BDFCFAB-CDCB-6A03-91BB-6357E4F7E35B}"/>
                    </a:ext>
                  </a:extLst>
                </p14:cNvPr>
                <p14:cNvContentPartPr/>
                <p14:nvPr/>
              </p14:nvContentPartPr>
              <p14:xfrm>
                <a:off x="3059170" y="1015649"/>
                <a:ext cx="23040" cy="12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BDFCFAB-CDCB-6A03-91BB-6357E4F7E35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50170" y="1007009"/>
                  <a:ext cx="40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B3BF683-3D5A-16B5-16C0-57B5BF1504F9}"/>
                    </a:ext>
                  </a:extLst>
                </p14:cNvPr>
                <p14:cNvContentPartPr/>
                <p14:nvPr/>
              </p14:nvContentPartPr>
              <p14:xfrm>
                <a:off x="3364810" y="899369"/>
                <a:ext cx="1860840" cy="426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B3BF683-3D5A-16B5-16C0-57B5BF1504F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55810" y="890369"/>
                  <a:ext cx="187848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2281CC3-3CAA-C40D-72C9-ECA357896B20}"/>
                    </a:ext>
                  </a:extLst>
                </p14:cNvPr>
                <p14:cNvContentPartPr/>
                <p14:nvPr/>
              </p14:nvContentPartPr>
              <p14:xfrm>
                <a:off x="4904170" y="1014569"/>
                <a:ext cx="24120" cy="14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2281CC3-3CAA-C40D-72C9-ECA357896B2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95530" y="1005929"/>
                  <a:ext cx="41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7206DF4-4277-9F2B-DFAE-E942F23E82F6}"/>
                    </a:ext>
                  </a:extLst>
                </p14:cNvPr>
                <p14:cNvContentPartPr/>
                <p14:nvPr/>
              </p14:nvContentPartPr>
              <p14:xfrm>
                <a:off x="4332490" y="1039049"/>
                <a:ext cx="423360" cy="36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7206DF4-4277-9F2B-DFAE-E942F23E82F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23850" y="1030409"/>
                  <a:ext cx="441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7A073CB-73F2-BCF9-FEBF-720DB135C20D}"/>
                    </a:ext>
                  </a:extLst>
                </p14:cNvPr>
                <p14:cNvContentPartPr/>
                <p14:nvPr/>
              </p14:nvContentPartPr>
              <p14:xfrm>
                <a:off x="3421690" y="1043369"/>
                <a:ext cx="385560" cy="32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7A073CB-73F2-BCF9-FEBF-720DB135C20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12690" y="1034369"/>
                  <a:ext cx="4032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180ED3C-396A-9908-D5F5-E3D789EF9B82}"/>
              </a:ext>
            </a:extLst>
          </p:cNvPr>
          <p:cNvGrpSpPr/>
          <p:nvPr/>
        </p:nvGrpSpPr>
        <p:grpSpPr>
          <a:xfrm>
            <a:off x="2347810" y="1674449"/>
            <a:ext cx="2266920" cy="611640"/>
            <a:chOff x="2347810" y="1674449"/>
            <a:chExt cx="2266920" cy="61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6ECC229-DBFB-3F02-A009-5451FC9FF358}"/>
                    </a:ext>
                  </a:extLst>
                </p14:cNvPr>
                <p14:cNvContentPartPr/>
                <p14:nvPr/>
              </p14:nvContentPartPr>
              <p14:xfrm>
                <a:off x="2347810" y="1674449"/>
                <a:ext cx="217800" cy="536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6ECC229-DBFB-3F02-A009-5451FC9FF35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38810" y="1665809"/>
                  <a:ext cx="235440" cy="55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488E53E-B328-AE46-05B1-621EF9218CAE}"/>
                    </a:ext>
                  </a:extLst>
                </p14:cNvPr>
                <p14:cNvContentPartPr/>
                <p14:nvPr/>
              </p14:nvContentPartPr>
              <p14:xfrm>
                <a:off x="2559490" y="1906289"/>
                <a:ext cx="358920" cy="169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488E53E-B328-AE46-05B1-621EF9218CA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50490" y="1897289"/>
                  <a:ext cx="376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AF73510-4949-203B-42AB-1854393DD206}"/>
                    </a:ext>
                  </a:extLst>
                </p14:cNvPr>
                <p14:cNvContentPartPr/>
                <p14:nvPr/>
              </p14:nvContentPartPr>
              <p14:xfrm>
                <a:off x="3125410" y="1694969"/>
                <a:ext cx="556920" cy="492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AF73510-4949-203B-42AB-1854393DD20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16410" y="1685969"/>
                  <a:ext cx="57456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D62C925-0E21-E5C3-074E-48E67EBC7AA5}"/>
                    </a:ext>
                  </a:extLst>
                </p14:cNvPr>
                <p14:cNvContentPartPr/>
                <p14:nvPr/>
              </p14:nvContentPartPr>
              <p14:xfrm>
                <a:off x="4005970" y="1907369"/>
                <a:ext cx="608760" cy="378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D62C925-0E21-E5C3-074E-48E67EBC7AA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996970" y="1898369"/>
                  <a:ext cx="626400" cy="39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B9704BB-1019-6E87-9DF3-20F2D45E84CD}"/>
              </a:ext>
            </a:extLst>
          </p:cNvPr>
          <p:cNvGrpSpPr/>
          <p:nvPr/>
        </p:nvGrpSpPr>
        <p:grpSpPr>
          <a:xfrm>
            <a:off x="4977250" y="1644929"/>
            <a:ext cx="1549800" cy="597960"/>
            <a:chOff x="4977250" y="1644929"/>
            <a:chExt cx="1549800" cy="59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6132470-F42A-B075-BD1F-A88A9BFAF0D7}"/>
                    </a:ext>
                  </a:extLst>
                </p14:cNvPr>
                <p14:cNvContentPartPr/>
                <p14:nvPr/>
              </p14:nvContentPartPr>
              <p14:xfrm>
                <a:off x="4977250" y="1644929"/>
                <a:ext cx="1549800" cy="597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6132470-F42A-B075-BD1F-A88A9BFAF0D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68250" y="1635929"/>
                  <a:ext cx="1567440" cy="6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DEF89F0-5210-AEC8-7251-5B5938C7EAD4}"/>
                    </a:ext>
                  </a:extLst>
                </p14:cNvPr>
                <p14:cNvContentPartPr/>
                <p14:nvPr/>
              </p14:nvContentPartPr>
              <p14:xfrm>
                <a:off x="6098650" y="1847609"/>
                <a:ext cx="45360" cy="5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DEF89F0-5210-AEC8-7251-5B5938C7EAD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90010" y="1838969"/>
                  <a:ext cx="63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41D1876-3EFA-23E1-709D-3C4189D27456}"/>
                    </a:ext>
                  </a:extLst>
                </p14:cNvPr>
                <p14:cNvContentPartPr/>
                <p14:nvPr/>
              </p14:nvContentPartPr>
              <p14:xfrm>
                <a:off x="5873650" y="1867409"/>
                <a:ext cx="301320" cy="19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41D1876-3EFA-23E1-709D-3C4189D2745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65010" y="1858769"/>
                  <a:ext cx="318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189D662-645D-5BB0-DB2E-5CC5298BA6EE}"/>
                    </a:ext>
                  </a:extLst>
                </p14:cNvPr>
                <p14:cNvContentPartPr/>
                <p14:nvPr/>
              </p14:nvContentPartPr>
              <p14:xfrm>
                <a:off x="5289370" y="1870289"/>
                <a:ext cx="244440" cy="59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189D662-645D-5BB0-DB2E-5CC5298BA6E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80730" y="1861649"/>
                  <a:ext cx="26208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EA31DFF-E526-CC78-1A48-8AC9F2EE1E2D}"/>
              </a:ext>
            </a:extLst>
          </p:cNvPr>
          <p:cNvGrpSpPr/>
          <p:nvPr/>
        </p:nvGrpSpPr>
        <p:grpSpPr>
          <a:xfrm>
            <a:off x="7090450" y="1657889"/>
            <a:ext cx="691560" cy="640440"/>
            <a:chOff x="7090450" y="1657889"/>
            <a:chExt cx="691560" cy="64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57D09AD-E773-8A79-5334-98FA3650CA5D}"/>
                    </a:ext>
                  </a:extLst>
                </p14:cNvPr>
                <p14:cNvContentPartPr/>
                <p14:nvPr/>
              </p14:nvContentPartPr>
              <p14:xfrm>
                <a:off x="7261090" y="1657889"/>
                <a:ext cx="56520" cy="242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57D09AD-E773-8A79-5334-98FA3650CA5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52090" y="1649249"/>
                  <a:ext cx="741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962CECF-8425-0FE0-5A4D-E64B5D299854}"/>
                    </a:ext>
                  </a:extLst>
                </p14:cNvPr>
                <p14:cNvContentPartPr/>
                <p14:nvPr/>
              </p14:nvContentPartPr>
              <p14:xfrm>
                <a:off x="7090450" y="1799729"/>
                <a:ext cx="474840" cy="335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962CECF-8425-0FE0-5A4D-E64B5D29985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81450" y="1791089"/>
                  <a:ext cx="4924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EB76098-A0A0-460B-BC1B-DAAB64FEBF40}"/>
                    </a:ext>
                  </a:extLst>
                </p14:cNvPr>
                <p14:cNvContentPartPr/>
                <p14:nvPr/>
              </p14:nvContentPartPr>
              <p14:xfrm>
                <a:off x="7341370" y="2036249"/>
                <a:ext cx="196200" cy="262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EB76098-A0A0-460B-BC1B-DAAB64FEBF4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32370" y="2027249"/>
                  <a:ext cx="2138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CF813E2-8762-DD06-B261-7274555AF04D}"/>
                    </a:ext>
                  </a:extLst>
                </p14:cNvPr>
                <p14:cNvContentPartPr/>
                <p14:nvPr/>
              </p14:nvContentPartPr>
              <p14:xfrm>
                <a:off x="7635490" y="1970369"/>
                <a:ext cx="146520" cy="125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CF813E2-8762-DD06-B261-7274555AF04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26850" y="1961729"/>
                  <a:ext cx="16416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9E53BD4-EFE9-FCAA-1E0B-312CBF49FD2F}"/>
              </a:ext>
            </a:extLst>
          </p:cNvPr>
          <p:cNvGrpSpPr/>
          <p:nvPr/>
        </p:nvGrpSpPr>
        <p:grpSpPr>
          <a:xfrm>
            <a:off x="8446930" y="1599569"/>
            <a:ext cx="813960" cy="372960"/>
            <a:chOff x="8446930" y="1599569"/>
            <a:chExt cx="813960" cy="37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750416F-7EF3-2C4A-264A-F970C3B68506}"/>
                    </a:ext>
                  </a:extLst>
                </p14:cNvPr>
                <p14:cNvContentPartPr/>
                <p14:nvPr/>
              </p14:nvContentPartPr>
              <p14:xfrm>
                <a:off x="8446930" y="1820249"/>
                <a:ext cx="383040" cy="152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750416F-7EF3-2C4A-264A-F970C3B6850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438290" y="1811249"/>
                  <a:ext cx="400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4D2F5A3-EACE-6011-1367-AD05D0A0B8D4}"/>
                    </a:ext>
                  </a:extLst>
                </p14:cNvPr>
                <p14:cNvContentPartPr/>
                <p14:nvPr/>
              </p14:nvContentPartPr>
              <p14:xfrm>
                <a:off x="8838610" y="1736369"/>
                <a:ext cx="6840" cy="34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4D2F5A3-EACE-6011-1367-AD05D0A0B8D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829610" y="1727729"/>
                  <a:ext cx="244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DFA02DE-8C29-2E36-D09F-CD5B49223FDF}"/>
                    </a:ext>
                  </a:extLst>
                </p14:cNvPr>
                <p14:cNvContentPartPr/>
                <p14:nvPr/>
              </p14:nvContentPartPr>
              <p14:xfrm>
                <a:off x="8904850" y="1599569"/>
                <a:ext cx="212400" cy="345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DFA02DE-8C29-2E36-D09F-CD5B49223FD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95850" y="1590569"/>
                  <a:ext cx="2300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C93E5F4-2207-6565-6EC2-3C2A83475106}"/>
                    </a:ext>
                  </a:extLst>
                </p14:cNvPr>
                <p14:cNvContentPartPr/>
                <p14:nvPr/>
              </p14:nvContentPartPr>
              <p14:xfrm>
                <a:off x="9121210" y="1615769"/>
                <a:ext cx="139680" cy="348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C93E5F4-2207-6565-6EC2-3C2A8347510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112210" y="1606769"/>
                  <a:ext cx="157320" cy="36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395D9B2-B25B-0AAE-6C39-0757A8A6778C}"/>
              </a:ext>
            </a:extLst>
          </p:cNvPr>
          <p:cNvGrpSpPr/>
          <p:nvPr/>
        </p:nvGrpSpPr>
        <p:grpSpPr>
          <a:xfrm>
            <a:off x="9540610" y="1782089"/>
            <a:ext cx="595080" cy="301680"/>
            <a:chOff x="9540610" y="1782089"/>
            <a:chExt cx="59508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F79E23F-CD8A-EFE6-F484-C674A7467793}"/>
                    </a:ext>
                  </a:extLst>
                </p14:cNvPr>
                <p14:cNvContentPartPr/>
                <p14:nvPr/>
              </p14:nvContentPartPr>
              <p14:xfrm>
                <a:off x="9540610" y="1813769"/>
                <a:ext cx="115920" cy="202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F79E23F-CD8A-EFE6-F484-C674A746779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531970" y="1805129"/>
                  <a:ext cx="1335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F6A3A26-0E9D-1874-7118-272C9D2DDCB8}"/>
                    </a:ext>
                  </a:extLst>
                </p14:cNvPr>
                <p14:cNvContentPartPr/>
                <p14:nvPr/>
              </p14:nvContentPartPr>
              <p14:xfrm>
                <a:off x="9877930" y="1782089"/>
                <a:ext cx="257760" cy="174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F6A3A26-0E9D-1874-7118-272C9D2DDCB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868930" y="1773449"/>
                  <a:ext cx="2754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698298E-7263-0361-B3DD-0B080A303A3A}"/>
                    </a:ext>
                  </a:extLst>
                </p14:cNvPr>
                <p14:cNvContentPartPr/>
                <p14:nvPr/>
              </p14:nvContentPartPr>
              <p14:xfrm>
                <a:off x="9827170" y="2033009"/>
                <a:ext cx="237960" cy="50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698298E-7263-0361-B3DD-0B080A303A3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818530" y="2024369"/>
                  <a:ext cx="25560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5B4D0B3-3CF2-95A3-0E40-1FA09AD73FF9}"/>
              </a:ext>
            </a:extLst>
          </p:cNvPr>
          <p:cNvGrpSpPr/>
          <p:nvPr/>
        </p:nvGrpSpPr>
        <p:grpSpPr>
          <a:xfrm>
            <a:off x="10422250" y="1702169"/>
            <a:ext cx="307800" cy="384480"/>
            <a:chOff x="10422250" y="1702169"/>
            <a:chExt cx="30780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5A0373E-9108-6DEF-4BE9-9349793DC639}"/>
                    </a:ext>
                  </a:extLst>
                </p14:cNvPr>
                <p14:cNvContentPartPr/>
                <p14:nvPr/>
              </p14:nvContentPartPr>
              <p14:xfrm>
                <a:off x="10422250" y="1702169"/>
                <a:ext cx="56160" cy="370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5A0373E-9108-6DEF-4BE9-9349793DC63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13250" y="1693529"/>
                  <a:ext cx="7380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4C4F7DB-3CAA-81CD-5262-0B657B033D92}"/>
                    </a:ext>
                  </a:extLst>
                </p14:cNvPr>
                <p14:cNvContentPartPr/>
                <p14:nvPr/>
              </p14:nvContentPartPr>
              <p14:xfrm>
                <a:off x="10659130" y="2051729"/>
                <a:ext cx="70920" cy="34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4C4F7DB-3CAA-81CD-5262-0B657B033D9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650490" y="2042729"/>
                  <a:ext cx="8856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46FF54C-4F36-97BD-CC8D-1A0A237C7F31}"/>
                  </a:ext>
                </a:extLst>
              </p14:cNvPr>
              <p14:cNvContentPartPr/>
              <p14:nvPr/>
            </p14:nvContentPartPr>
            <p14:xfrm>
              <a:off x="10746610" y="1530449"/>
              <a:ext cx="198360" cy="7804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46FF54C-4F36-97BD-CC8D-1A0A237C7F3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0737610" y="1521809"/>
                <a:ext cx="216000" cy="79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28C50633-664B-C906-4366-B1C207E1985B}"/>
              </a:ext>
            </a:extLst>
          </p:cNvPr>
          <p:cNvGrpSpPr/>
          <p:nvPr/>
        </p:nvGrpSpPr>
        <p:grpSpPr>
          <a:xfrm>
            <a:off x="919690" y="2560049"/>
            <a:ext cx="2214000" cy="445320"/>
            <a:chOff x="919690" y="2560049"/>
            <a:chExt cx="2214000" cy="44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1D85C41-FAEC-0C28-34D4-244866D81A7B}"/>
                    </a:ext>
                  </a:extLst>
                </p14:cNvPr>
                <p14:cNvContentPartPr/>
                <p14:nvPr/>
              </p14:nvContentPartPr>
              <p14:xfrm>
                <a:off x="919690" y="2560049"/>
                <a:ext cx="538920" cy="425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1D85C41-FAEC-0C28-34D4-244866D81A7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1050" y="2551049"/>
                  <a:ext cx="55656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7C57B5F-BC2E-EEE2-9746-65FA6C50D8D8}"/>
                    </a:ext>
                  </a:extLst>
                </p14:cNvPr>
                <p14:cNvContentPartPr/>
                <p14:nvPr/>
              </p14:nvContentPartPr>
              <p14:xfrm>
                <a:off x="1353490" y="2780369"/>
                <a:ext cx="192240" cy="15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7C57B5F-BC2E-EEE2-9746-65FA6C50D8D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344490" y="2771729"/>
                  <a:ext cx="209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2A031D3-6D55-02F7-1E4A-8CFFA59E2233}"/>
                    </a:ext>
                  </a:extLst>
                </p14:cNvPr>
                <p14:cNvContentPartPr/>
                <p14:nvPr/>
              </p14:nvContentPartPr>
              <p14:xfrm>
                <a:off x="1847770" y="2608649"/>
                <a:ext cx="1285920" cy="396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2A031D3-6D55-02F7-1E4A-8CFFA59E223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39130" y="2600009"/>
                  <a:ext cx="1303560" cy="41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419AC5F-FD63-6D74-F6A6-300173B12487}"/>
              </a:ext>
            </a:extLst>
          </p:cNvPr>
          <p:cNvGrpSpPr/>
          <p:nvPr/>
        </p:nvGrpSpPr>
        <p:grpSpPr>
          <a:xfrm>
            <a:off x="3292090" y="2526569"/>
            <a:ext cx="3329640" cy="546840"/>
            <a:chOff x="3292090" y="2526569"/>
            <a:chExt cx="3329640" cy="54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4446961-C498-1D9F-D07B-576DDDBD8299}"/>
                    </a:ext>
                  </a:extLst>
                </p14:cNvPr>
                <p14:cNvContentPartPr/>
                <p14:nvPr/>
              </p14:nvContentPartPr>
              <p14:xfrm>
                <a:off x="3292090" y="2527289"/>
                <a:ext cx="1710360" cy="546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4446961-C498-1D9F-D07B-576DDDBD829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83090" y="2518649"/>
                  <a:ext cx="172800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83C7B80-CF7A-CCC1-5692-1B1946F98753}"/>
                    </a:ext>
                  </a:extLst>
                </p14:cNvPr>
                <p14:cNvContentPartPr/>
                <p14:nvPr/>
              </p14:nvContentPartPr>
              <p14:xfrm>
                <a:off x="4518970" y="2753729"/>
                <a:ext cx="61200" cy="7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83C7B80-CF7A-CCC1-5692-1B1946F9875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10330" y="2745089"/>
                  <a:ext cx="78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5662E50-97FD-0A24-1E59-7F91DB91AC47}"/>
                    </a:ext>
                  </a:extLst>
                </p14:cNvPr>
                <p14:cNvContentPartPr/>
                <p14:nvPr/>
              </p14:nvContentPartPr>
              <p14:xfrm>
                <a:off x="4031530" y="2667689"/>
                <a:ext cx="477720" cy="93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5662E50-97FD-0A24-1E59-7F91DB91AC4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022890" y="2659049"/>
                  <a:ext cx="4953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224224F-129D-6AF1-DA1A-60F2682BC5BA}"/>
                    </a:ext>
                  </a:extLst>
                </p14:cNvPr>
                <p14:cNvContentPartPr/>
                <p14:nvPr/>
              </p14:nvContentPartPr>
              <p14:xfrm>
                <a:off x="5292970" y="2709809"/>
                <a:ext cx="687600" cy="135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224224F-129D-6AF1-DA1A-60F2682BC5B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84330" y="2701169"/>
                  <a:ext cx="7052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44E651A-B6E5-B281-AD16-DFEDC4A4D6B2}"/>
                    </a:ext>
                  </a:extLst>
                </p14:cNvPr>
                <p14:cNvContentPartPr/>
                <p14:nvPr/>
              </p14:nvContentPartPr>
              <p14:xfrm>
                <a:off x="6154810" y="2526569"/>
                <a:ext cx="466920" cy="401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44E651A-B6E5-B281-AD16-DFEDC4A4D6B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145810" y="2517929"/>
                  <a:ext cx="484560" cy="41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B44FB8F-AA94-83D4-2FC8-C3CE58011586}"/>
              </a:ext>
            </a:extLst>
          </p:cNvPr>
          <p:cNvGrpSpPr/>
          <p:nvPr/>
        </p:nvGrpSpPr>
        <p:grpSpPr>
          <a:xfrm>
            <a:off x="6864370" y="2508929"/>
            <a:ext cx="2894400" cy="563760"/>
            <a:chOff x="6864370" y="2508929"/>
            <a:chExt cx="2894400" cy="56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EC18048-51A5-B0EE-1658-E58AE80A26D4}"/>
                    </a:ext>
                  </a:extLst>
                </p14:cNvPr>
                <p14:cNvContentPartPr/>
                <p14:nvPr/>
              </p14:nvContentPartPr>
              <p14:xfrm>
                <a:off x="6864370" y="2521529"/>
                <a:ext cx="1092960" cy="366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EC18048-51A5-B0EE-1658-E58AE80A26D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855370" y="2512529"/>
                  <a:ext cx="11106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147E66A-9C1A-36FA-5CA9-AC5A0D85E3B7}"/>
                    </a:ext>
                  </a:extLst>
                </p14:cNvPr>
                <p14:cNvContentPartPr/>
                <p14:nvPr/>
              </p14:nvContentPartPr>
              <p14:xfrm>
                <a:off x="8134810" y="2658329"/>
                <a:ext cx="490680" cy="155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147E66A-9C1A-36FA-5CA9-AC5A0D85E3B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125810" y="2649329"/>
                  <a:ext cx="508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D325727-0407-FE5A-4359-B395B9E0CB33}"/>
                    </a:ext>
                  </a:extLst>
                </p14:cNvPr>
                <p14:cNvContentPartPr/>
                <p14:nvPr/>
              </p14:nvContentPartPr>
              <p14:xfrm>
                <a:off x="8417050" y="2686049"/>
                <a:ext cx="309960" cy="150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D325727-0407-FE5A-4359-B395B9E0CB3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408410" y="2677049"/>
                  <a:ext cx="327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D2CB9C5-A705-AE1E-5160-08A10B06BCE3}"/>
                    </a:ext>
                  </a:extLst>
                </p14:cNvPr>
                <p14:cNvContentPartPr/>
                <p14:nvPr/>
              </p14:nvContentPartPr>
              <p14:xfrm>
                <a:off x="8723410" y="2508929"/>
                <a:ext cx="1035360" cy="563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D2CB9C5-A705-AE1E-5160-08A10B06BCE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714770" y="2499929"/>
                  <a:ext cx="105300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B9C55A1-FB1B-38D6-400D-AE4EDD7EE95F}"/>
                    </a:ext>
                  </a:extLst>
                </p14:cNvPr>
                <p14:cNvContentPartPr/>
                <p14:nvPr/>
              </p14:nvContentPartPr>
              <p14:xfrm>
                <a:off x="8977930" y="2679209"/>
                <a:ext cx="618120" cy="47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B9C55A1-FB1B-38D6-400D-AE4EDD7EE95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968930" y="2670209"/>
                  <a:ext cx="63576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97E98BF0-4C02-C5C8-5FB8-6E322BD7D389}"/>
              </a:ext>
            </a:extLst>
          </p:cNvPr>
          <p:cNvGrpSpPr/>
          <p:nvPr/>
        </p:nvGrpSpPr>
        <p:grpSpPr>
          <a:xfrm>
            <a:off x="5821090" y="3071969"/>
            <a:ext cx="2867040" cy="451800"/>
            <a:chOff x="5821090" y="3071969"/>
            <a:chExt cx="2867040" cy="45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B84CEEA-44F0-DF80-5EA7-6E069BC19BDF}"/>
                    </a:ext>
                  </a:extLst>
                </p14:cNvPr>
                <p14:cNvContentPartPr/>
                <p14:nvPr/>
              </p14:nvContentPartPr>
              <p14:xfrm>
                <a:off x="5821090" y="3279329"/>
                <a:ext cx="402480" cy="231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B84CEEA-44F0-DF80-5EA7-6E069BC19BD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12450" y="3270329"/>
                  <a:ext cx="4201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BAB430C-49DA-7E24-7250-7AA7543AC5E9}"/>
                    </a:ext>
                  </a:extLst>
                </p14:cNvPr>
                <p14:cNvContentPartPr/>
                <p14:nvPr/>
              </p14:nvContentPartPr>
              <p14:xfrm>
                <a:off x="6132130" y="3374009"/>
                <a:ext cx="233640" cy="149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BAB430C-49DA-7E24-7250-7AA7543AC5E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123490" y="3365369"/>
                  <a:ext cx="2512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D15CEA3-F362-60CF-9906-BCEC0A3CE4C1}"/>
                    </a:ext>
                  </a:extLst>
                </p14:cNvPr>
                <p14:cNvContentPartPr/>
                <p14:nvPr/>
              </p14:nvContentPartPr>
              <p14:xfrm>
                <a:off x="6577810" y="3071969"/>
                <a:ext cx="246240" cy="4410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D15CEA3-F362-60CF-9906-BCEC0A3CE4C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68810" y="3063329"/>
                  <a:ext cx="26388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EE5BE51-2524-109A-4918-9EAC009AE795}"/>
                    </a:ext>
                  </a:extLst>
                </p14:cNvPr>
                <p14:cNvContentPartPr/>
                <p14:nvPr/>
              </p14:nvContentPartPr>
              <p14:xfrm>
                <a:off x="6892450" y="3090329"/>
                <a:ext cx="231120" cy="420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EE5BE51-2524-109A-4918-9EAC009AE79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83810" y="3081689"/>
                  <a:ext cx="24876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1DAE096-3759-4F68-51EE-91E3D84A76F0}"/>
                    </a:ext>
                  </a:extLst>
                </p14:cNvPr>
                <p14:cNvContentPartPr/>
                <p14:nvPr/>
              </p14:nvContentPartPr>
              <p14:xfrm>
                <a:off x="7279810" y="3127409"/>
                <a:ext cx="188640" cy="3780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1DAE096-3759-4F68-51EE-91E3D84A76F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271170" y="3118769"/>
                  <a:ext cx="2062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21C32B2-1D37-60B9-87B7-FABADFA58C1D}"/>
                    </a:ext>
                  </a:extLst>
                </p14:cNvPr>
                <p14:cNvContentPartPr/>
                <p14:nvPr/>
              </p14:nvContentPartPr>
              <p14:xfrm>
                <a:off x="7724410" y="3092489"/>
                <a:ext cx="169560" cy="378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21C32B2-1D37-60B9-87B7-FABADFA58C1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715770" y="3083489"/>
                  <a:ext cx="18720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37378EC-9B7C-F943-CF59-C8BED9B8286F}"/>
                    </a:ext>
                  </a:extLst>
                </p14:cNvPr>
                <p14:cNvContentPartPr/>
                <p14:nvPr/>
              </p14:nvContentPartPr>
              <p14:xfrm>
                <a:off x="8059930" y="3141809"/>
                <a:ext cx="10080" cy="332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37378EC-9B7C-F943-CF59-C8BED9B8286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050930" y="3132809"/>
                  <a:ext cx="277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C2FDCDF-8EE2-E076-A273-81E705C1A13B}"/>
                    </a:ext>
                  </a:extLst>
                </p14:cNvPr>
                <p14:cNvContentPartPr/>
                <p14:nvPr/>
              </p14:nvContentPartPr>
              <p14:xfrm>
                <a:off x="8196010" y="3132809"/>
                <a:ext cx="187200" cy="331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C2FDCDF-8EE2-E076-A273-81E705C1A13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187010" y="3123809"/>
                  <a:ext cx="2048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ADE44F0-2BB2-FF8F-9AF4-33A1B592331F}"/>
                    </a:ext>
                  </a:extLst>
                </p14:cNvPr>
                <p14:cNvContentPartPr/>
                <p14:nvPr/>
              </p14:nvContentPartPr>
              <p14:xfrm>
                <a:off x="8469610" y="3132449"/>
                <a:ext cx="218520" cy="3477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ADE44F0-2BB2-FF8F-9AF4-33A1B592331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460610" y="3123449"/>
                  <a:ext cx="236160" cy="36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CF8BFBB-6ED6-1877-64D8-F7FEDFB57404}"/>
              </a:ext>
            </a:extLst>
          </p:cNvPr>
          <p:cNvGrpSpPr/>
          <p:nvPr/>
        </p:nvGrpSpPr>
        <p:grpSpPr>
          <a:xfrm>
            <a:off x="9048130" y="3014009"/>
            <a:ext cx="2958120" cy="545760"/>
            <a:chOff x="9048130" y="3014009"/>
            <a:chExt cx="2958120" cy="54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5EC1A2F-7B1E-E29A-70F3-D612C377F37A}"/>
                    </a:ext>
                  </a:extLst>
                </p14:cNvPr>
                <p14:cNvContentPartPr/>
                <p14:nvPr/>
              </p14:nvContentPartPr>
              <p14:xfrm>
                <a:off x="9048130" y="3078449"/>
                <a:ext cx="1592280" cy="481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5EC1A2F-7B1E-E29A-70F3-D612C377F37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039490" y="3069449"/>
                  <a:ext cx="160992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98A521B-16F2-43B2-A043-72CC277FEE01}"/>
                    </a:ext>
                  </a:extLst>
                </p14:cNvPr>
                <p14:cNvContentPartPr/>
                <p14:nvPr/>
              </p14:nvContentPartPr>
              <p14:xfrm>
                <a:off x="10641850" y="3188249"/>
                <a:ext cx="66240" cy="62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98A521B-16F2-43B2-A043-72CC277FEE0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632850" y="3179609"/>
                  <a:ext cx="838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4A63FDD-CB53-215C-BAE0-9058D03FB993}"/>
                    </a:ext>
                  </a:extLst>
                </p14:cNvPr>
                <p14:cNvContentPartPr/>
                <p14:nvPr/>
              </p14:nvContentPartPr>
              <p14:xfrm>
                <a:off x="9337210" y="3264569"/>
                <a:ext cx="325080" cy="21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4A63FDD-CB53-215C-BAE0-9058D03FB99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328570" y="3255929"/>
                  <a:ext cx="342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6090962-4423-CA36-DC0A-35921BFCEEE5}"/>
                    </a:ext>
                  </a:extLst>
                </p14:cNvPr>
                <p14:cNvContentPartPr/>
                <p14:nvPr/>
              </p14:nvContentPartPr>
              <p14:xfrm>
                <a:off x="10821850" y="3014009"/>
                <a:ext cx="1184400" cy="473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6090962-4423-CA36-DC0A-35921BFCEEE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812850" y="3005369"/>
                  <a:ext cx="1202040" cy="49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139D44FB-0331-A754-C8AD-43C779FF4F8C}"/>
                  </a:ext>
                </a:extLst>
              </p14:cNvPr>
              <p14:cNvContentPartPr/>
              <p14:nvPr/>
            </p14:nvContentPartPr>
            <p14:xfrm>
              <a:off x="5875090" y="3783689"/>
              <a:ext cx="193680" cy="2512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139D44FB-0331-A754-C8AD-43C779FF4F8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866450" y="3775049"/>
                <a:ext cx="21132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F991F6A0-625E-3FCC-4CDC-ED7E5138F939}"/>
                  </a:ext>
                </a:extLst>
              </p14:cNvPr>
              <p14:cNvContentPartPr/>
              <p14:nvPr/>
            </p14:nvContentPartPr>
            <p14:xfrm>
              <a:off x="5874370" y="4257449"/>
              <a:ext cx="1708560" cy="43848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F991F6A0-625E-3FCC-4CDC-ED7E5138F93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865370" y="4248809"/>
                <a:ext cx="1726200" cy="45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12091FA-C57B-AA5B-5C00-23EEAE64B101}"/>
              </a:ext>
            </a:extLst>
          </p:cNvPr>
          <p:cNvGrpSpPr/>
          <p:nvPr/>
        </p:nvGrpSpPr>
        <p:grpSpPr>
          <a:xfrm>
            <a:off x="6134290" y="3734729"/>
            <a:ext cx="4029840" cy="946080"/>
            <a:chOff x="6134290" y="3734729"/>
            <a:chExt cx="4029840" cy="94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E50D699-05DF-8582-DAD0-3EDBB19ACD80}"/>
                    </a:ext>
                  </a:extLst>
                </p14:cNvPr>
                <p14:cNvContentPartPr/>
                <p14:nvPr/>
              </p14:nvContentPartPr>
              <p14:xfrm>
                <a:off x="6134290" y="3736529"/>
                <a:ext cx="1643400" cy="466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E50D699-05DF-8582-DAD0-3EDBB19ACD8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125650" y="3727529"/>
                  <a:ext cx="166104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4DE796D-5C66-F47C-E2FB-A66A8BA6D774}"/>
                    </a:ext>
                  </a:extLst>
                </p14:cNvPr>
                <p14:cNvContentPartPr/>
                <p14:nvPr/>
              </p14:nvContentPartPr>
              <p14:xfrm>
                <a:off x="7713610" y="3734729"/>
                <a:ext cx="39240" cy="60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4DE796D-5C66-F47C-E2FB-A66A8BA6D77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704610" y="3725729"/>
                  <a:ext cx="56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F01A08A-919E-D153-7436-41E6631DCC7C}"/>
                    </a:ext>
                  </a:extLst>
                </p14:cNvPr>
                <p14:cNvContentPartPr/>
                <p14:nvPr/>
              </p14:nvContentPartPr>
              <p14:xfrm>
                <a:off x="7717930" y="3907889"/>
                <a:ext cx="149760" cy="102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F01A08A-919E-D153-7436-41E6631DCC7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708930" y="3899249"/>
                  <a:ext cx="1674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5144095-7D97-3218-E7F1-AEDF1CB8AE92}"/>
                    </a:ext>
                  </a:extLst>
                </p14:cNvPr>
                <p14:cNvContentPartPr/>
                <p14:nvPr/>
              </p14:nvContentPartPr>
              <p14:xfrm>
                <a:off x="7137610" y="3835889"/>
                <a:ext cx="27720" cy="24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5144095-7D97-3218-E7F1-AEDF1CB8AE9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128610" y="3826889"/>
                  <a:ext cx="45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969D77A-A721-DE33-7EFD-85DF78652845}"/>
                    </a:ext>
                  </a:extLst>
                </p14:cNvPr>
                <p14:cNvContentPartPr/>
                <p14:nvPr/>
              </p14:nvContentPartPr>
              <p14:xfrm>
                <a:off x="8073610" y="3772529"/>
                <a:ext cx="251640" cy="280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969D77A-A721-DE33-7EFD-85DF7865284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064610" y="3763529"/>
                  <a:ext cx="2692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B334E8D-4A4E-2B7D-B70C-B4538F82203B}"/>
                    </a:ext>
                  </a:extLst>
                </p14:cNvPr>
                <p14:cNvContentPartPr/>
                <p14:nvPr/>
              </p14:nvContentPartPr>
              <p14:xfrm>
                <a:off x="8245330" y="3943889"/>
                <a:ext cx="217080" cy="329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B334E8D-4A4E-2B7D-B70C-B4538F82203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236330" y="3935249"/>
                  <a:ext cx="2347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012869A-BAC5-F6D2-CC21-C62B2BA52127}"/>
                    </a:ext>
                  </a:extLst>
                </p14:cNvPr>
                <p14:cNvContentPartPr/>
                <p14:nvPr/>
              </p14:nvContentPartPr>
              <p14:xfrm>
                <a:off x="8571130" y="3736889"/>
                <a:ext cx="951120" cy="333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012869A-BAC5-F6D2-CC21-C62B2BA5212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562130" y="3727889"/>
                  <a:ext cx="9687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97C7893-09F0-CADC-31D3-E459BDC6F045}"/>
                    </a:ext>
                  </a:extLst>
                </p14:cNvPr>
                <p14:cNvContentPartPr/>
                <p14:nvPr/>
              </p14:nvContentPartPr>
              <p14:xfrm>
                <a:off x="9696130" y="3877289"/>
                <a:ext cx="468000" cy="129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97C7893-09F0-CADC-31D3-E459BDC6F04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687490" y="3868289"/>
                  <a:ext cx="4856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CEF2855-5FD4-65A5-4C4A-0E73A013883C}"/>
                    </a:ext>
                  </a:extLst>
                </p14:cNvPr>
                <p14:cNvContentPartPr/>
                <p14:nvPr/>
              </p14:nvContentPartPr>
              <p14:xfrm>
                <a:off x="9830770" y="3765329"/>
                <a:ext cx="19440" cy="13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CEF2855-5FD4-65A5-4C4A-0E73A013883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822130" y="3756329"/>
                  <a:ext cx="37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8AD3597-D6DD-5B58-7EC2-D10FFD2A2375}"/>
                    </a:ext>
                  </a:extLst>
                </p14:cNvPr>
                <p14:cNvContentPartPr/>
                <p14:nvPr/>
              </p14:nvContentPartPr>
              <p14:xfrm>
                <a:off x="7870930" y="4174289"/>
                <a:ext cx="2095920" cy="506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8AD3597-D6DD-5B58-7EC2-D10FFD2A237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862290" y="4165649"/>
                  <a:ext cx="211356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160F94C-6E1F-E955-A804-DA34E4386AC3}"/>
                    </a:ext>
                  </a:extLst>
                </p14:cNvPr>
                <p14:cNvContentPartPr/>
                <p14:nvPr/>
              </p14:nvContentPartPr>
              <p14:xfrm>
                <a:off x="9421090" y="4371209"/>
                <a:ext cx="390240" cy="40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160F94C-6E1F-E955-A804-DA34E4386AC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412450" y="4362209"/>
                  <a:ext cx="40788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55A9C46-2927-64F9-20D1-44EDEB2DB36C}"/>
              </a:ext>
            </a:extLst>
          </p:cNvPr>
          <p:cNvGrpSpPr/>
          <p:nvPr/>
        </p:nvGrpSpPr>
        <p:grpSpPr>
          <a:xfrm>
            <a:off x="5845570" y="791009"/>
            <a:ext cx="1651680" cy="776520"/>
            <a:chOff x="5845570" y="791009"/>
            <a:chExt cx="1651680" cy="77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D687F55-59E3-CAB6-A426-45FD2AA37777}"/>
                    </a:ext>
                  </a:extLst>
                </p14:cNvPr>
                <p14:cNvContentPartPr/>
                <p14:nvPr/>
              </p14:nvContentPartPr>
              <p14:xfrm>
                <a:off x="5845570" y="923849"/>
                <a:ext cx="270000" cy="398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D687F55-59E3-CAB6-A426-45FD2AA3777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36930" y="914849"/>
                  <a:ext cx="28764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BF7B410-E151-D5C4-6674-6E93A55FDCE7}"/>
                    </a:ext>
                  </a:extLst>
                </p14:cNvPr>
                <p14:cNvContentPartPr/>
                <p14:nvPr/>
              </p14:nvContentPartPr>
              <p14:xfrm>
                <a:off x="6336250" y="1077929"/>
                <a:ext cx="254520" cy="19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BF7B410-E151-D5C4-6674-6E93A55FDCE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327250" y="1068929"/>
                  <a:ext cx="272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E57D920-CA88-3AC7-D44E-53A8CE7A4896}"/>
                    </a:ext>
                  </a:extLst>
                </p14:cNvPr>
                <p14:cNvContentPartPr/>
                <p14:nvPr/>
              </p14:nvContentPartPr>
              <p14:xfrm>
                <a:off x="6278290" y="1174049"/>
                <a:ext cx="317160" cy="295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E57D920-CA88-3AC7-D44E-53A8CE7A489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269650" y="1165409"/>
                  <a:ext cx="3348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A83A25-6141-23D5-8E98-7DD31CC0FAD0}"/>
                    </a:ext>
                  </a:extLst>
                </p14:cNvPr>
                <p14:cNvContentPartPr/>
                <p14:nvPr/>
              </p14:nvContentPartPr>
              <p14:xfrm>
                <a:off x="7040770" y="905129"/>
                <a:ext cx="284760" cy="183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A83A25-6141-23D5-8E98-7DD31CC0FAD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032130" y="896489"/>
                  <a:ext cx="302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005130C-EC78-7B0C-73DB-9F56E1193798}"/>
                    </a:ext>
                  </a:extLst>
                </p14:cNvPr>
                <p14:cNvContentPartPr/>
                <p14:nvPr/>
              </p14:nvContentPartPr>
              <p14:xfrm>
                <a:off x="7338490" y="791009"/>
                <a:ext cx="158760" cy="131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005130C-EC78-7B0C-73DB-9F56E119379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29490" y="782369"/>
                  <a:ext cx="176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148AF03-3660-D97F-34CE-4F2114523050}"/>
                    </a:ext>
                  </a:extLst>
                </p14:cNvPr>
                <p14:cNvContentPartPr/>
                <p14:nvPr/>
              </p14:nvContentPartPr>
              <p14:xfrm>
                <a:off x="6913330" y="1150289"/>
                <a:ext cx="513000" cy="59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148AF03-3660-D97F-34CE-4F211452305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904330" y="1141289"/>
                  <a:ext cx="5306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9360075-A2AA-1888-BDF9-078E75621C70}"/>
                    </a:ext>
                  </a:extLst>
                </p14:cNvPr>
                <p14:cNvContentPartPr/>
                <p14:nvPr/>
              </p14:nvContentPartPr>
              <p14:xfrm>
                <a:off x="7045450" y="1352969"/>
                <a:ext cx="232920" cy="214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9360075-A2AA-1888-BDF9-078E75621C7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36450" y="1343969"/>
                  <a:ext cx="2505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406CD56-FAD6-7DF2-6EB5-79F2E2A9925F}"/>
                    </a:ext>
                  </a:extLst>
                </p14:cNvPr>
                <p14:cNvContentPartPr/>
                <p14:nvPr/>
              </p14:nvContentPartPr>
              <p14:xfrm>
                <a:off x="6786610" y="847529"/>
                <a:ext cx="216720" cy="253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406CD56-FAD6-7DF2-6EB5-79F2E2A9925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777610" y="838529"/>
                  <a:ext cx="2343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605D82D-D4CA-4B32-219F-6AD740C3FB77}"/>
                    </a:ext>
                  </a:extLst>
                </p14:cNvPr>
                <p14:cNvContentPartPr/>
                <p14:nvPr/>
              </p14:nvContentPartPr>
              <p14:xfrm>
                <a:off x="6818290" y="1089449"/>
                <a:ext cx="138960" cy="216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605D82D-D4CA-4B32-219F-6AD740C3FB7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809650" y="1080449"/>
                  <a:ext cx="15660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070FD119-59ED-C07F-517B-1AB51D3CEEF1}"/>
                  </a:ext>
                </a:extLst>
              </p14:cNvPr>
              <p14:cNvContentPartPr/>
              <p14:nvPr/>
            </p14:nvContentPartPr>
            <p14:xfrm>
              <a:off x="4269850" y="4957289"/>
              <a:ext cx="169920" cy="2826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070FD119-59ED-C07F-517B-1AB51D3CEEF1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261210" y="4948289"/>
                <a:ext cx="18756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BD3064F7-0108-D688-86FB-DDB9AD743CBB}"/>
                  </a:ext>
                </a:extLst>
              </p14:cNvPr>
              <p14:cNvContentPartPr/>
              <p14:nvPr/>
            </p14:nvContentPartPr>
            <p14:xfrm>
              <a:off x="3764770" y="5255369"/>
              <a:ext cx="1385640" cy="997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BD3064F7-0108-D688-86FB-DDB9AD743CB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755770" y="5246729"/>
                <a:ext cx="1403280" cy="11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430C71A0-3B6A-9B8F-C246-3CEB9A771321}"/>
              </a:ext>
            </a:extLst>
          </p:cNvPr>
          <p:cNvGrpSpPr/>
          <p:nvPr/>
        </p:nvGrpSpPr>
        <p:grpSpPr>
          <a:xfrm>
            <a:off x="1196170" y="4860809"/>
            <a:ext cx="5675400" cy="845280"/>
            <a:chOff x="1196170" y="4860809"/>
            <a:chExt cx="5675400" cy="84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DD6A1D6-6F70-7901-4147-E0B53D5F062F}"/>
                    </a:ext>
                  </a:extLst>
                </p14:cNvPr>
                <p14:cNvContentPartPr/>
                <p14:nvPr/>
              </p14:nvContentPartPr>
              <p14:xfrm>
                <a:off x="1196170" y="5031449"/>
                <a:ext cx="313920" cy="3945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DD6A1D6-6F70-7901-4147-E0B53D5F062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87170" y="5022449"/>
                  <a:ext cx="33156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4051436-15DF-F309-8121-5FD9C654883A}"/>
                    </a:ext>
                  </a:extLst>
                </p14:cNvPr>
                <p14:cNvContentPartPr/>
                <p14:nvPr/>
              </p14:nvContentPartPr>
              <p14:xfrm>
                <a:off x="1572730" y="4900769"/>
                <a:ext cx="95760" cy="1245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4051436-15DF-F309-8121-5FD9C654883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563730" y="4892129"/>
                  <a:ext cx="113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157EF0A-C8B6-528C-6BCC-B1BDA2FD2AB0}"/>
                    </a:ext>
                  </a:extLst>
                </p14:cNvPr>
                <p14:cNvContentPartPr/>
                <p14:nvPr/>
              </p14:nvContentPartPr>
              <p14:xfrm>
                <a:off x="1755250" y="4985369"/>
                <a:ext cx="371520" cy="157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157EF0A-C8B6-528C-6BCC-B1BDA2FD2AB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746250" y="4976369"/>
                  <a:ext cx="389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FE709430-785F-E8E9-AE90-088E5116466C}"/>
                    </a:ext>
                  </a:extLst>
                </p14:cNvPr>
                <p14:cNvContentPartPr/>
                <p14:nvPr/>
              </p14:nvContentPartPr>
              <p14:xfrm>
                <a:off x="1950370" y="4924529"/>
                <a:ext cx="28800" cy="379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FE709430-785F-E8E9-AE90-088E5116466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941370" y="4915889"/>
                  <a:ext cx="4644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A0DE096-1FD2-8E87-A866-02BBEDE6E8BF}"/>
                    </a:ext>
                  </a:extLst>
                </p14:cNvPr>
                <p14:cNvContentPartPr/>
                <p14:nvPr/>
              </p14:nvContentPartPr>
              <p14:xfrm>
                <a:off x="2403610" y="5064569"/>
                <a:ext cx="10080" cy="1875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A0DE096-1FD2-8E87-A866-02BBEDE6E8B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394970" y="5055929"/>
                  <a:ext cx="277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90AAFAB-9656-2193-1313-79F89BF637FE}"/>
                    </a:ext>
                  </a:extLst>
                </p14:cNvPr>
                <p14:cNvContentPartPr/>
                <p14:nvPr/>
              </p14:nvContentPartPr>
              <p14:xfrm>
                <a:off x="2350330" y="5165369"/>
                <a:ext cx="186120" cy="12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90AAFAB-9656-2193-1313-79F89BF637F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341330" y="5156729"/>
                  <a:ext cx="203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A8B5226-9BFB-5EDE-5E02-8ACE99528BA6}"/>
                    </a:ext>
                  </a:extLst>
                </p14:cNvPr>
                <p14:cNvContentPartPr/>
                <p14:nvPr/>
              </p14:nvContentPartPr>
              <p14:xfrm>
                <a:off x="2659210" y="4893209"/>
                <a:ext cx="205920" cy="492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A8B5226-9BFB-5EDE-5E02-8ACE99528BA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650570" y="4884569"/>
                  <a:ext cx="22356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1B91D5B-EDCB-E8E3-0659-0CCE29C6620B}"/>
                    </a:ext>
                  </a:extLst>
                </p14:cNvPr>
                <p14:cNvContentPartPr/>
                <p14:nvPr/>
              </p14:nvContentPartPr>
              <p14:xfrm>
                <a:off x="2906890" y="4995809"/>
                <a:ext cx="171360" cy="303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1B91D5B-EDCB-E8E3-0659-0CCE29C6620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897890" y="4986809"/>
                  <a:ext cx="1890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71F4C34-3972-3D72-DB10-EC414D1A21F6}"/>
                    </a:ext>
                  </a:extLst>
                </p14:cNvPr>
                <p14:cNvContentPartPr/>
                <p14:nvPr/>
              </p14:nvContentPartPr>
              <p14:xfrm>
                <a:off x="3087970" y="4939649"/>
                <a:ext cx="117000" cy="117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71F4C34-3972-3D72-DB10-EC414D1A21F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078970" y="4931009"/>
                  <a:ext cx="13464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9ED22B0-5395-B95A-4AD3-BFE9B1B7D519}"/>
                    </a:ext>
                  </a:extLst>
                </p14:cNvPr>
                <p14:cNvContentPartPr/>
                <p14:nvPr/>
              </p14:nvContentPartPr>
              <p14:xfrm>
                <a:off x="3319810" y="5233769"/>
                <a:ext cx="176760" cy="108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9ED22B0-5395-B95A-4AD3-BFE9B1B7D51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311170" y="5225129"/>
                  <a:ext cx="194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E91FAF0-E517-BFFD-763A-9BF2F21023D7}"/>
                    </a:ext>
                  </a:extLst>
                </p14:cNvPr>
                <p14:cNvContentPartPr/>
                <p14:nvPr/>
              </p14:nvContentPartPr>
              <p14:xfrm>
                <a:off x="3740290" y="4929209"/>
                <a:ext cx="168120" cy="224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E91FAF0-E517-BFFD-763A-9BF2F21023D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731290" y="4920569"/>
                  <a:ext cx="1857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84D20B3-08DF-70CF-F65C-FD8A9605E81D}"/>
                    </a:ext>
                  </a:extLst>
                </p14:cNvPr>
                <p14:cNvContentPartPr/>
                <p14:nvPr/>
              </p14:nvContentPartPr>
              <p14:xfrm>
                <a:off x="3884290" y="4956209"/>
                <a:ext cx="314640" cy="223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84D20B3-08DF-70CF-F65C-FD8A9605E81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875650" y="4947209"/>
                  <a:ext cx="3322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0A233BB-DC37-79A1-666A-5EB9FE1D433A}"/>
                    </a:ext>
                  </a:extLst>
                </p14:cNvPr>
                <p14:cNvContentPartPr/>
                <p14:nvPr/>
              </p14:nvContentPartPr>
              <p14:xfrm>
                <a:off x="4545250" y="4860809"/>
                <a:ext cx="290160" cy="2941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0A233BB-DC37-79A1-666A-5EB9FE1D433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536250" y="4851809"/>
                  <a:ext cx="3078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7DF09C1-C848-AAF6-D949-FD429B70446D}"/>
                    </a:ext>
                  </a:extLst>
                </p14:cNvPr>
                <p14:cNvContentPartPr/>
                <p14:nvPr/>
              </p14:nvContentPartPr>
              <p14:xfrm>
                <a:off x="4561090" y="5001569"/>
                <a:ext cx="257400" cy="7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7DF09C1-C848-AAF6-D949-FD429B70446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552090" y="4992569"/>
                  <a:ext cx="275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AE6E608-E87B-5F35-4821-4C90FE590633}"/>
                    </a:ext>
                  </a:extLst>
                </p14:cNvPr>
                <p14:cNvContentPartPr/>
                <p14:nvPr/>
              </p14:nvContentPartPr>
              <p14:xfrm>
                <a:off x="4863850" y="5041169"/>
                <a:ext cx="220320" cy="1476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AE6E608-E87B-5F35-4821-4C90FE59063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854850" y="5032169"/>
                  <a:ext cx="237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FE08EA3-081E-F2E7-75C2-D3981368D32D}"/>
                    </a:ext>
                  </a:extLst>
                </p14:cNvPr>
                <p14:cNvContentPartPr/>
                <p14:nvPr/>
              </p14:nvContentPartPr>
              <p14:xfrm>
                <a:off x="5070130" y="4905449"/>
                <a:ext cx="104400" cy="91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FE08EA3-081E-F2E7-75C2-D3981368D32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061130" y="4896449"/>
                  <a:ext cx="122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ECF7253-6EE8-E73F-B709-185285F0E7DF}"/>
                    </a:ext>
                  </a:extLst>
                </p14:cNvPr>
                <p14:cNvContentPartPr/>
                <p14:nvPr/>
              </p14:nvContentPartPr>
              <p14:xfrm>
                <a:off x="3943330" y="5415209"/>
                <a:ext cx="141840" cy="290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ECF7253-6EE8-E73F-B709-185285F0E7D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934690" y="5406569"/>
                  <a:ext cx="1594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05FCDAF-997C-4E3D-F652-8F5E77CBED9B}"/>
                    </a:ext>
                  </a:extLst>
                </p14:cNvPr>
                <p14:cNvContentPartPr/>
                <p14:nvPr/>
              </p14:nvContentPartPr>
              <p14:xfrm>
                <a:off x="3873490" y="5448329"/>
                <a:ext cx="232920" cy="149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05FCDAF-997C-4E3D-F652-8F5E77CBED9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864490" y="5439329"/>
                  <a:ext cx="250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2999557-4DE0-F10F-CC87-17F8F795F524}"/>
                    </a:ext>
                  </a:extLst>
                </p14:cNvPr>
                <p14:cNvContentPartPr/>
                <p14:nvPr/>
              </p14:nvContentPartPr>
              <p14:xfrm>
                <a:off x="4132330" y="5396849"/>
                <a:ext cx="155520" cy="72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2999557-4DE0-F10F-CC87-17F8F795F52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123690" y="5387849"/>
                  <a:ext cx="173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AC38311-FD3A-6BE0-5087-136A533CBE32}"/>
                    </a:ext>
                  </a:extLst>
                </p14:cNvPr>
                <p14:cNvContentPartPr/>
                <p14:nvPr/>
              </p14:nvContentPartPr>
              <p14:xfrm>
                <a:off x="4449130" y="5473529"/>
                <a:ext cx="181080" cy="183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AC38311-FD3A-6BE0-5087-136A533CBE3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440490" y="5464889"/>
                  <a:ext cx="1987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8A7E3D8-2223-9942-82EB-163604EA1A0D}"/>
                    </a:ext>
                  </a:extLst>
                </p14:cNvPr>
                <p14:cNvContentPartPr/>
                <p14:nvPr/>
              </p14:nvContentPartPr>
              <p14:xfrm>
                <a:off x="5196490" y="4907969"/>
                <a:ext cx="186120" cy="788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8A7E3D8-2223-9942-82EB-163604EA1A0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187850" y="4899329"/>
                  <a:ext cx="203760" cy="80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0F1D0F0-FD50-7A49-1D61-BFCCC8AAA698}"/>
                    </a:ext>
                  </a:extLst>
                </p14:cNvPr>
                <p14:cNvContentPartPr/>
                <p14:nvPr/>
              </p14:nvContentPartPr>
              <p14:xfrm>
                <a:off x="5510770" y="5145929"/>
                <a:ext cx="465120" cy="167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0F1D0F0-FD50-7A49-1D61-BFCCC8AAA69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501770" y="5137289"/>
                  <a:ext cx="482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5171626-CA71-7DAA-740C-D83D1C31043B}"/>
                    </a:ext>
                  </a:extLst>
                </p14:cNvPr>
                <p14:cNvContentPartPr/>
                <p14:nvPr/>
              </p14:nvContentPartPr>
              <p14:xfrm>
                <a:off x="5687170" y="5005169"/>
                <a:ext cx="21240" cy="4636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5171626-CA71-7DAA-740C-D83D1C31043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678530" y="4996169"/>
                  <a:ext cx="388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1CEFE7E-219B-801C-CE32-10EDE7AD10E6}"/>
                    </a:ext>
                  </a:extLst>
                </p14:cNvPr>
                <p14:cNvContentPartPr/>
                <p14:nvPr/>
              </p14:nvContentPartPr>
              <p14:xfrm>
                <a:off x="6114850" y="5259689"/>
                <a:ext cx="261360" cy="43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1CEFE7E-219B-801C-CE32-10EDE7AD10E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106210" y="5250689"/>
                  <a:ext cx="2790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105C6EA-ACB9-9349-DA67-C4180DC2403C}"/>
                    </a:ext>
                  </a:extLst>
                </p14:cNvPr>
                <p14:cNvContentPartPr/>
                <p14:nvPr/>
              </p14:nvContentPartPr>
              <p14:xfrm>
                <a:off x="6095410" y="5393609"/>
                <a:ext cx="237960" cy="7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105C6EA-ACB9-9349-DA67-C4180DC2403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086770" y="5384969"/>
                  <a:ext cx="255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E2D2D1B-DEA6-50A3-820C-C6CBC1662384}"/>
                    </a:ext>
                  </a:extLst>
                </p14:cNvPr>
                <p14:cNvContentPartPr/>
                <p14:nvPr/>
              </p14:nvContentPartPr>
              <p14:xfrm>
                <a:off x="6545410" y="5187329"/>
                <a:ext cx="326160" cy="287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E2D2D1B-DEA6-50A3-820C-C6CBC166238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536410" y="5178689"/>
                  <a:ext cx="343800" cy="30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9175DD06-19AD-3F31-147F-84C4A75A5D94}"/>
              </a:ext>
            </a:extLst>
          </p:cNvPr>
          <p:cNvGrpSpPr/>
          <p:nvPr/>
        </p:nvGrpSpPr>
        <p:grpSpPr>
          <a:xfrm>
            <a:off x="620890" y="6111449"/>
            <a:ext cx="779760" cy="294120"/>
            <a:chOff x="620890" y="6111449"/>
            <a:chExt cx="77976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202240C-C467-5A9C-3725-F3448BE399E4}"/>
                    </a:ext>
                  </a:extLst>
                </p14:cNvPr>
                <p14:cNvContentPartPr/>
                <p14:nvPr/>
              </p14:nvContentPartPr>
              <p14:xfrm>
                <a:off x="620890" y="6111449"/>
                <a:ext cx="182160" cy="291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202240C-C467-5A9C-3725-F3448BE399E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12250" y="6102809"/>
                  <a:ext cx="1998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8CB8358-5957-4841-8393-81914A0021AB}"/>
                    </a:ext>
                  </a:extLst>
                </p14:cNvPr>
                <p14:cNvContentPartPr/>
                <p14:nvPr/>
              </p14:nvContentPartPr>
              <p14:xfrm>
                <a:off x="873250" y="6126569"/>
                <a:ext cx="527400" cy="279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8CB8358-5957-4841-8393-81914A0021A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64250" y="6117569"/>
                  <a:ext cx="545040" cy="29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1EFEB70-51C1-33EF-0C9B-5339F474C994}"/>
              </a:ext>
            </a:extLst>
          </p:cNvPr>
          <p:cNvGrpSpPr/>
          <p:nvPr/>
        </p:nvGrpSpPr>
        <p:grpSpPr>
          <a:xfrm>
            <a:off x="1717090" y="5926049"/>
            <a:ext cx="5816880" cy="711000"/>
            <a:chOff x="1717090" y="5926049"/>
            <a:chExt cx="5816880" cy="71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64FED55-7FCC-30B7-4689-38F08B0EBE9F}"/>
                    </a:ext>
                  </a:extLst>
                </p14:cNvPr>
                <p14:cNvContentPartPr/>
                <p14:nvPr/>
              </p14:nvContentPartPr>
              <p14:xfrm>
                <a:off x="1717090" y="6062129"/>
                <a:ext cx="520200" cy="239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64FED55-7FCC-30B7-4689-38F08B0EBE9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708090" y="6053129"/>
                  <a:ext cx="5378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DF393DF-3251-90B9-FAD3-DB5660D68924}"/>
                    </a:ext>
                  </a:extLst>
                </p14:cNvPr>
                <p14:cNvContentPartPr/>
                <p14:nvPr/>
              </p14:nvContentPartPr>
              <p14:xfrm>
                <a:off x="1979890" y="6040889"/>
                <a:ext cx="56520" cy="416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DF393DF-3251-90B9-FAD3-DB5660D6892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970890" y="6032249"/>
                  <a:ext cx="7416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5DA27AD-A74C-CCD7-C25F-3BBE5AF40768}"/>
                    </a:ext>
                  </a:extLst>
                </p14:cNvPr>
                <p14:cNvContentPartPr/>
                <p14:nvPr/>
              </p14:nvContentPartPr>
              <p14:xfrm>
                <a:off x="2385610" y="6223769"/>
                <a:ext cx="234720" cy="44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5DA27AD-A74C-CCD7-C25F-3BBE5AF4076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76970" y="6215129"/>
                  <a:ext cx="252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4007577-802C-664B-BF19-64E9E2D6EB90}"/>
                    </a:ext>
                  </a:extLst>
                </p14:cNvPr>
                <p14:cNvContentPartPr/>
                <p14:nvPr/>
              </p14:nvContentPartPr>
              <p14:xfrm>
                <a:off x="2380930" y="6360209"/>
                <a:ext cx="240840" cy="21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4007577-802C-664B-BF19-64E9E2D6EB9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371930" y="6351569"/>
                  <a:ext cx="258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45E89A1-5A35-46D8-8BD1-13E50E0086E5}"/>
                    </a:ext>
                  </a:extLst>
                </p14:cNvPr>
                <p14:cNvContentPartPr/>
                <p14:nvPr/>
              </p14:nvContentPartPr>
              <p14:xfrm>
                <a:off x="2820850" y="6301529"/>
                <a:ext cx="234000" cy="2210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45E89A1-5A35-46D8-8BD1-13E50E0086E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811850" y="6292889"/>
                  <a:ext cx="2516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C0AE44E-1E92-1659-0982-318FB1E1549D}"/>
                    </a:ext>
                  </a:extLst>
                </p14:cNvPr>
                <p14:cNvContentPartPr/>
                <p14:nvPr/>
              </p14:nvContentPartPr>
              <p14:xfrm>
                <a:off x="3086530" y="6084089"/>
                <a:ext cx="39960" cy="1101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C0AE44E-1E92-1659-0982-318FB1E1549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077890" y="6075089"/>
                  <a:ext cx="576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817D8F1-B979-0747-F02A-8FD36FCE12B4}"/>
                    </a:ext>
                  </a:extLst>
                </p14:cNvPr>
                <p14:cNvContentPartPr/>
                <p14:nvPr/>
              </p14:nvContentPartPr>
              <p14:xfrm>
                <a:off x="3136930" y="5945849"/>
                <a:ext cx="11160" cy="9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817D8F1-B979-0747-F02A-8FD36FCE12B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127930" y="5936849"/>
                  <a:ext cx="28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69A4468-6789-6DBA-5546-DBA0C29C55D7}"/>
                    </a:ext>
                  </a:extLst>
                </p14:cNvPr>
                <p14:cNvContentPartPr/>
                <p14:nvPr/>
              </p14:nvContentPartPr>
              <p14:xfrm>
                <a:off x="3264370" y="5926049"/>
                <a:ext cx="112320" cy="2624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69A4468-6789-6DBA-5546-DBA0C29C55D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255730" y="5917049"/>
                  <a:ext cx="1299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8B8444D-C854-F6D2-307D-95707AA0D793}"/>
                    </a:ext>
                  </a:extLst>
                </p14:cNvPr>
                <p14:cNvContentPartPr/>
                <p14:nvPr/>
              </p14:nvContentPartPr>
              <p14:xfrm>
                <a:off x="3449050" y="6018209"/>
                <a:ext cx="188280" cy="161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8B8444D-C854-F6D2-307D-95707AA0D79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440410" y="6009209"/>
                  <a:ext cx="2059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4E218A1-DE60-6347-E2F5-A3B61A52993E}"/>
                    </a:ext>
                  </a:extLst>
                </p14:cNvPr>
                <p14:cNvContentPartPr/>
                <p14:nvPr/>
              </p14:nvContentPartPr>
              <p14:xfrm>
                <a:off x="3440050" y="6117569"/>
                <a:ext cx="190800" cy="19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4E218A1-DE60-6347-E2F5-A3B61A52993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431410" y="6108929"/>
                  <a:ext cx="208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2E5A6C0-01C3-C213-CA8D-473443C0D068}"/>
                    </a:ext>
                  </a:extLst>
                </p14:cNvPr>
                <p14:cNvContentPartPr/>
                <p14:nvPr/>
              </p14:nvContentPartPr>
              <p14:xfrm>
                <a:off x="3764770" y="6165449"/>
                <a:ext cx="50040" cy="4251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2E5A6C0-01C3-C213-CA8D-473443C0D06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756130" y="6156809"/>
                  <a:ext cx="6768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00D553D-8436-8FF0-49B9-2CEEF2591BA7}"/>
                    </a:ext>
                  </a:extLst>
                </p14:cNvPr>
                <p14:cNvContentPartPr/>
                <p14:nvPr/>
              </p14:nvContentPartPr>
              <p14:xfrm>
                <a:off x="3823810" y="6142049"/>
                <a:ext cx="327960" cy="42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00D553D-8436-8FF0-49B9-2CEEF2591BA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814810" y="6133049"/>
                  <a:ext cx="3456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3E23ABC-A2F1-6314-37A1-CF17797F6737}"/>
                    </a:ext>
                  </a:extLst>
                </p14:cNvPr>
                <p14:cNvContentPartPr/>
                <p14:nvPr/>
              </p14:nvContentPartPr>
              <p14:xfrm>
                <a:off x="3779170" y="6354809"/>
                <a:ext cx="129600" cy="367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3E23ABC-A2F1-6314-37A1-CF17797F673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770530" y="6346169"/>
                  <a:ext cx="147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AE725E8-F5F7-8F3B-2FC4-CFDDECD188CC}"/>
                    </a:ext>
                  </a:extLst>
                </p14:cNvPr>
                <p14:cNvContentPartPr/>
                <p14:nvPr/>
              </p14:nvContentPartPr>
              <p14:xfrm>
                <a:off x="4166170" y="6086969"/>
                <a:ext cx="223560" cy="5500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AE725E8-F5F7-8F3B-2FC4-CFDDECD188C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157530" y="6077969"/>
                  <a:ext cx="24120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B042AC0-21EE-1015-30F2-542DB3D75A39}"/>
                    </a:ext>
                  </a:extLst>
                </p14:cNvPr>
                <p14:cNvContentPartPr/>
                <p14:nvPr/>
              </p14:nvContentPartPr>
              <p14:xfrm>
                <a:off x="4359850" y="6387209"/>
                <a:ext cx="186840" cy="252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B042AC0-21EE-1015-30F2-542DB3D75A3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351210" y="6378569"/>
                  <a:ext cx="204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944E395-13B0-576B-BC57-B2FFDB390563}"/>
                    </a:ext>
                  </a:extLst>
                </p14:cNvPr>
                <p14:cNvContentPartPr/>
                <p14:nvPr/>
              </p14:nvContentPartPr>
              <p14:xfrm>
                <a:off x="4644970" y="6330329"/>
                <a:ext cx="74880" cy="853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944E395-13B0-576B-BC57-B2FFDB39056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636330" y="6321689"/>
                  <a:ext cx="925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D4AE947-8C84-487B-3E44-F3A4A023AD33}"/>
                    </a:ext>
                  </a:extLst>
                </p14:cNvPr>
                <p14:cNvContentPartPr/>
                <p14:nvPr/>
              </p14:nvContentPartPr>
              <p14:xfrm>
                <a:off x="4714810" y="6214769"/>
                <a:ext cx="32760" cy="30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D4AE947-8C84-487B-3E44-F3A4A023AD3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705810" y="6206129"/>
                  <a:ext cx="50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127C42F-3A29-1C30-1436-EE557A076B39}"/>
                    </a:ext>
                  </a:extLst>
                </p14:cNvPr>
                <p14:cNvContentPartPr/>
                <p14:nvPr/>
              </p14:nvContentPartPr>
              <p14:xfrm>
                <a:off x="4829650" y="6284249"/>
                <a:ext cx="153360" cy="1638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127C42F-3A29-1C30-1436-EE557A076B3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820650" y="6275249"/>
                  <a:ext cx="171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F621384-8DB5-3FB0-3144-A96C30F773DC}"/>
                    </a:ext>
                  </a:extLst>
                </p14:cNvPr>
                <p14:cNvContentPartPr/>
                <p14:nvPr/>
              </p14:nvContentPartPr>
              <p14:xfrm>
                <a:off x="5159050" y="6412769"/>
                <a:ext cx="99720" cy="1926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F621384-8DB5-3FB0-3144-A96C30F773D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150050" y="6403769"/>
                  <a:ext cx="1173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33A2E10-584E-F68E-FAB6-FA4A7D07C69E}"/>
                    </a:ext>
                  </a:extLst>
                </p14:cNvPr>
                <p14:cNvContentPartPr/>
                <p14:nvPr/>
              </p14:nvContentPartPr>
              <p14:xfrm>
                <a:off x="5498890" y="6151769"/>
                <a:ext cx="101520" cy="295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33A2E10-584E-F68E-FAB6-FA4A7D07C69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489890" y="6142769"/>
                  <a:ext cx="1191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3FE80B6-837F-5435-CB75-0A4E3607CB7B}"/>
                    </a:ext>
                  </a:extLst>
                </p14:cNvPr>
                <p14:cNvContentPartPr/>
                <p14:nvPr/>
              </p14:nvContentPartPr>
              <p14:xfrm>
                <a:off x="5726050" y="6413489"/>
                <a:ext cx="113760" cy="190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3FE80B6-837F-5435-CB75-0A4E3607CB7B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717410" y="6404489"/>
                  <a:ext cx="1314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026ACB8-5D45-6A7E-643F-97DB8FA691B8}"/>
                    </a:ext>
                  </a:extLst>
                </p14:cNvPr>
                <p14:cNvContentPartPr/>
                <p14:nvPr/>
              </p14:nvContentPartPr>
              <p14:xfrm>
                <a:off x="6072370" y="6324569"/>
                <a:ext cx="73440" cy="67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026ACB8-5D45-6A7E-643F-97DB8FA691B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063370" y="6315569"/>
                  <a:ext cx="91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0EAA8C9-FE39-0AE7-1CA3-A3AFE99E6D21}"/>
                    </a:ext>
                  </a:extLst>
                </p14:cNvPr>
                <p14:cNvContentPartPr/>
                <p14:nvPr/>
              </p14:nvContentPartPr>
              <p14:xfrm>
                <a:off x="6159850" y="6154649"/>
                <a:ext cx="21960" cy="75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0EAA8C9-FE39-0AE7-1CA3-A3AFE99E6D2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150850" y="6145649"/>
                  <a:ext cx="396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295545A-1A7F-42EA-4739-59448B81FD45}"/>
                    </a:ext>
                  </a:extLst>
                </p14:cNvPr>
                <p14:cNvContentPartPr/>
                <p14:nvPr/>
              </p14:nvContentPartPr>
              <p14:xfrm>
                <a:off x="6307450" y="6119009"/>
                <a:ext cx="86040" cy="2894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295545A-1A7F-42EA-4739-59448B81FD4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298450" y="6110009"/>
                  <a:ext cx="10368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F92F3683-FFA6-31C9-49E7-E991863A8825}"/>
                    </a:ext>
                  </a:extLst>
                </p14:cNvPr>
                <p14:cNvContentPartPr/>
                <p14:nvPr/>
              </p14:nvContentPartPr>
              <p14:xfrm>
                <a:off x="6545410" y="6123689"/>
                <a:ext cx="60480" cy="300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F92F3683-FFA6-31C9-49E7-E991863A882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536410" y="6114689"/>
                  <a:ext cx="781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4D890D4-0C05-F45E-E92C-DE4074AD26BF}"/>
                    </a:ext>
                  </a:extLst>
                </p14:cNvPr>
                <p14:cNvContentPartPr/>
                <p14:nvPr/>
              </p14:nvContentPartPr>
              <p14:xfrm>
                <a:off x="6697330" y="6244289"/>
                <a:ext cx="135360" cy="139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4D890D4-0C05-F45E-E92C-DE4074AD26B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688690" y="6235649"/>
                  <a:ext cx="153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4799AB6-9811-0E96-85C1-ECA3B7769CE7}"/>
                    </a:ext>
                  </a:extLst>
                </p14:cNvPr>
                <p14:cNvContentPartPr/>
                <p14:nvPr/>
              </p14:nvContentPartPr>
              <p14:xfrm>
                <a:off x="6887410" y="6335729"/>
                <a:ext cx="165960" cy="6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4799AB6-9811-0E96-85C1-ECA3B7769CE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878770" y="6327089"/>
                  <a:ext cx="183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61CF773-A363-C893-E38F-83C3A9CC47E0}"/>
                    </a:ext>
                  </a:extLst>
                </p14:cNvPr>
                <p14:cNvContentPartPr/>
                <p14:nvPr/>
              </p14:nvContentPartPr>
              <p14:xfrm>
                <a:off x="7100530" y="6255089"/>
                <a:ext cx="172800" cy="1645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61CF773-A363-C893-E38F-83C3A9CC47E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091530" y="6246449"/>
                  <a:ext cx="1904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B78B048-A928-A31D-0AA2-11DB3D85C6D2}"/>
                    </a:ext>
                  </a:extLst>
                </p14:cNvPr>
                <p14:cNvContentPartPr/>
                <p14:nvPr/>
              </p14:nvContentPartPr>
              <p14:xfrm>
                <a:off x="7105210" y="6335729"/>
                <a:ext cx="214560" cy="26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B78B048-A928-A31D-0AA2-11DB3D85C6D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096570" y="6327089"/>
                  <a:ext cx="232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8180C48-9360-F477-6E8D-44BA2B8C4A58}"/>
                    </a:ext>
                  </a:extLst>
                </p14:cNvPr>
                <p14:cNvContentPartPr/>
                <p14:nvPr/>
              </p14:nvContentPartPr>
              <p14:xfrm>
                <a:off x="7249930" y="6163649"/>
                <a:ext cx="106920" cy="320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8180C48-9360-F477-6E8D-44BA2B8C4A5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240930" y="6154649"/>
                  <a:ext cx="1245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5A579BE-2213-69EA-FDD7-502172A17F66}"/>
                    </a:ext>
                  </a:extLst>
                </p14:cNvPr>
                <p14:cNvContentPartPr/>
                <p14:nvPr/>
              </p14:nvContentPartPr>
              <p14:xfrm>
                <a:off x="7339930" y="5998409"/>
                <a:ext cx="194040" cy="588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5A579BE-2213-69EA-FDD7-502172A17F6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330930" y="5989409"/>
                  <a:ext cx="211680" cy="60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9CA3B827-71F3-FF30-DC1C-7C1895FDBA92}"/>
                  </a:ext>
                </a:extLst>
              </p14:cNvPr>
              <p14:cNvContentPartPr/>
              <p14:nvPr/>
            </p14:nvContentPartPr>
            <p14:xfrm>
              <a:off x="4831450" y="6302969"/>
              <a:ext cx="153720" cy="2217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9CA3B827-71F3-FF30-DC1C-7C1895FDBA92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4813810" y="6266969"/>
                <a:ext cx="189360" cy="29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4ED9B328-2B8A-01B8-D8B0-A18C26823793}"/>
              </a:ext>
            </a:extLst>
          </p:cNvPr>
          <p:cNvGrpSpPr/>
          <p:nvPr/>
        </p:nvGrpSpPr>
        <p:grpSpPr>
          <a:xfrm>
            <a:off x="7945090" y="5113529"/>
            <a:ext cx="3570480" cy="710640"/>
            <a:chOff x="7945090" y="5113529"/>
            <a:chExt cx="3570480" cy="71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3C856D5-99C7-B93B-E656-0E976927DA8B}"/>
                    </a:ext>
                  </a:extLst>
                </p14:cNvPr>
                <p14:cNvContentPartPr/>
                <p14:nvPr/>
              </p14:nvContentPartPr>
              <p14:xfrm>
                <a:off x="7945090" y="5452289"/>
                <a:ext cx="150840" cy="2073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3C856D5-99C7-B93B-E656-0E976927DA8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936450" y="5443649"/>
                  <a:ext cx="1684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7ECB73C-9B67-96C9-70E5-0B94F7DB5F8C}"/>
                    </a:ext>
                  </a:extLst>
                </p14:cNvPr>
                <p14:cNvContentPartPr/>
                <p14:nvPr/>
              </p14:nvContentPartPr>
              <p14:xfrm>
                <a:off x="8260810" y="5483249"/>
                <a:ext cx="147600" cy="316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7ECB73C-9B67-96C9-70E5-0B94F7DB5F8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251810" y="5474249"/>
                  <a:ext cx="165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13AAAE4-3100-DEE3-729C-A0DB7811FBFE}"/>
                    </a:ext>
                  </a:extLst>
                </p14:cNvPr>
                <p14:cNvContentPartPr/>
                <p14:nvPr/>
              </p14:nvContentPartPr>
              <p14:xfrm>
                <a:off x="8229490" y="5586209"/>
                <a:ext cx="178560" cy="262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13AAAE4-3100-DEE3-729C-A0DB7811FBF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220490" y="5577569"/>
                  <a:ext cx="196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2D519A3-E229-8CFF-F792-4EDA1484E5C5}"/>
                    </a:ext>
                  </a:extLst>
                </p14:cNvPr>
                <p14:cNvContentPartPr/>
                <p14:nvPr/>
              </p14:nvContentPartPr>
              <p14:xfrm>
                <a:off x="8181250" y="5662889"/>
                <a:ext cx="236520" cy="17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2D519A3-E229-8CFF-F792-4EDA1484E5C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172610" y="5653889"/>
                  <a:ext cx="254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7017FA9-4EA3-8EFA-BA6A-CDCFA67936B0}"/>
                    </a:ext>
                  </a:extLst>
                </p14:cNvPr>
                <p14:cNvContentPartPr/>
                <p14:nvPr/>
              </p14:nvContentPartPr>
              <p14:xfrm>
                <a:off x="8653210" y="5226569"/>
                <a:ext cx="171000" cy="2325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7017FA9-4EA3-8EFA-BA6A-CDCFA67936B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644210" y="5217929"/>
                  <a:ext cx="1886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6C27C3B-CE95-10E5-D0F1-8BDE3BC6C464}"/>
                    </a:ext>
                  </a:extLst>
                </p14:cNvPr>
                <p14:cNvContentPartPr/>
                <p14:nvPr/>
              </p14:nvContentPartPr>
              <p14:xfrm>
                <a:off x="8881450" y="5150249"/>
                <a:ext cx="287640" cy="2397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6C27C3B-CE95-10E5-D0F1-8BDE3BC6C46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872450" y="5141609"/>
                  <a:ext cx="305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D18B55A-D519-9E0B-C5DB-5F3F0D4B13C3}"/>
                    </a:ext>
                  </a:extLst>
                </p14:cNvPr>
                <p14:cNvContentPartPr/>
                <p14:nvPr/>
              </p14:nvContentPartPr>
              <p14:xfrm>
                <a:off x="9205450" y="5222609"/>
                <a:ext cx="165600" cy="164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D18B55A-D519-9E0B-C5DB-5F3F0D4B13C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196810" y="5213969"/>
                  <a:ext cx="1832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1EC4B27-810A-B37E-AA24-767859B6E98F}"/>
                    </a:ext>
                  </a:extLst>
                </p14:cNvPr>
                <p14:cNvContentPartPr/>
                <p14:nvPr/>
              </p14:nvContentPartPr>
              <p14:xfrm>
                <a:off x="9352330" y="5113529"/>
                <a:ext cx="133920" cy="86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1EC4B27-810A-B37E-AA24-767859B6E98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343330" y="5104529"/>
                  <a:ext cx="151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A61354F-AB5E-DB3B-45CE-4D5699E4082A}"/>
                    </a:ext>
                  </a:extLst>
                </p14:cNvPr>
                <p14:cNvContentPartPr/>
                <p14:nvPr/>
              </p14:nvContentPartPr>
              <p14:xfrm>
                <a:off x="8618290" y="5513129"/>
                <a:ext cx="899640" cy="29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A61354F-AB5E-DB3B-45CE-4D5699E4082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609650" y="5504129"/>
                  <a:ext cx="917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AAC17BE-EC54-2394-B8C2-6E15F0A7D997}"/>
                    </a:ext>
                  </a:extLst>
                </p14:cNvPr>
                <p14:cNvContentPartPr/>
                <p14:nvPr/>
              </p14:nvContentPartPr>
              <p14:xfrm>
                <a:off x="8793250" y="5613929"/>
                <a:ext cx="63720" cy="210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AAC17BE-EC54-2394-B8C2-6E15F0A7D99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784250" y="5604929"/>
                  <a:ext cx="813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A469C1AD-DD67-98D1-3C81-005E632AE79A}"/>
                    </a:ext>
                  </a:extLst>
                </p14:cNvPr>
                <p14:cNvContentPartPr/>
                <p14:nvPr/>
              </p14:nvContentPartPr>
              <p14:xfrm>
                <a:off x="8725570" y="5658209"/>
                <a:ext cx="113400" cy="493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A469C1AD-DD67-98D1-3C81-005E632AE79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716570" y="5649209"/>
                  <a:ext cx="1310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A5203A1-2D98-6BB3-8D7B-4E15359CA29B}"/>
                    </a:ext>
                  </a:extLst>
                </p14:cNvPr>
                <p14:cNvContentPartPr/>
                <p14:nvPr/>
              </p14:nvContentPartPr>
              <p14:xfrm>
                <a:off x="9035530" y="5648489"/>
                <a:ext cx="153000" cy="1407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A5203A1-2D98-6BB3-8D7B-4E15359CA29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026890" y="5639849"/>
                  <a:ext cx="170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F093D2C-348D-B259-6920-51DD0F1119A4}"/>
                    </a:ext>
                  </a:extLst>
                </p14:cNvPr>
                <p14:cNvContentPartPr/>
                <p14:nvPr/>
              </p14:nvContentPartPr>
              <p14:xfrm>
                <a:off x="9754810" y="5452289"/>
                <a:ext cx="66600" cy="1364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F093D2C-348D-B259-6920-51DD0F1119A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746170" y="5443289"/>
                  <a:ext cx="842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3DB86AB-D85F-82AB-0029-B62916E560FD}"/>
                    </a:ext>
                  </a:extLst>
                </p14:cNvPr>
                <p14:cNvContentPartPr/>
                <p14:nvPr/>
              </p14:nvContentPartPr>
              <p14:xfrm>
                <a:off x="10057210" y="5316569"/>
                <a:ext cx="189720" cy="1548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3DB86AB-D85F-82AB-0029-B62916E560F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048210" y="5307569"/>
                  <a:ext cx="207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B4AF71E-2A88-356A-6B7F-5A2C2A5744B1}"/>
                    </a:ext>
                  </a:extLst>
                </p14:cNvPr>
                <p14:cNvContentPartPr/>
                <p14:nvPr/>
              </p14:nvContentPartPr>
              <p14:xfrm>
                <a:off x="10284010" y="5396129"/>
                <a:ext cx="71640" cy="54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B4AF71E-2A88-356A-6B7F-5A2C2A5744B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275370" y="5387129"/>
                  <a:ext cx="89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B2CD780-2E50-5D20-4CEF-BD36030A8FEE}"/>
                    </a:ext>
                  </a:extLst>
                </p14:cNvPr>
                <p14:cNvContentPartPr/>
                <p14:nvPr/>
              </p14:nvContentPartPr>
              <p14:xfrm>
                <a:off x="10246570" y="5441129"/>
                <a:ext cx="87840" cy="1044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B2CD780-2E50-5D20-4CEF-BD36030A8FE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237570" y="5432129"/>
                  <a:ext cx="105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3AA5351-AE65-E152-695A-492E5E34535E}"/>
                    </a:ext>
                  </a:extLst>
                </p14:cNvPr>
                <p14:cNvContentPartPr/>
                <p14:nvPr/>
              </p14:nvContentPartPr>
              <p14:xfrm>
                <a:off x="10445650" y="5299649"/>
                <a:ext cx="249840" cy="1418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3AA5351-AE65-E152-695A-492E5E34535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436650" y="5290649"/>
                  <a:ext cx="2674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67C2B53-593B-B795-08A2-95E88EB01DAB}"/>
                    </a:ext>
                  </a:extLst>
                </p14:cNvPr>
                <p14:cNvContentPartPr/>
                <p14:nvPr/>
              </p14:nvContentPartPr>
              <p14:xfrm>
                <a:off x="10701610" y="5145209"/>
                <a:ext cx="813960" cy="4035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67C2B53-593B-B795-08A2-95E88EB01DA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692970" y="5136209"/>
                  <a:ext cx="8316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0ADD4CA-5BCD-B1DD-0132-46CAF6EDDDBE}"/>
                    </a:ext>
                  </a:extLst>
                </p14:cNvPr>
                <p14:cNvContentPartPr/>
                <p14:nvPr/>
              </p14:nvContentPartPr>
              <p14:xfrm>
                <a:off x="11203450" y="5314049"/>
                <a:ext cx="176760" cy="493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0ADD4CA-5BCD-B1DD-0132-46CAF6EDDDB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194450" y="5305409"/>
                  <a:ext cx="1944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B653CB3-6D4D-1F1D-3C86-560679D56B8A}"/>
                    </a:ext>
                  </a:extLst>
                </p14:cNvPr>
                <p14:cNvContentPartPr/>
                <p14:nvPr/>
              </p14:nvContentPartPr>
              <p14:xfrm>
                <a:off x="11101210" y="5210729"/>
                <a:ext cx="21240" cy="176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B653CB3-6D4D-1F1D-3C86-560679D56B8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092210" y="5202089"/>
                  <a:ext cx="3888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B2568A85-D704-047F-B742-4CEFD639982E}"/>
                  </a:ext>
                </a:extLst>
              </p14:cNvPr>
              <p14:cNvContentPartPr/>
              <p14:nvPr/>
            </p14:nvContentPartPr>
            <p14:xfrm>
              <a:off x="8602450" y="5184089"/>
              <a:ext cx="817920" cy="57564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B2568A85-D704-047F-B742-4CEFD639982E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8548450" y="5076089"/>
                <a:ext cx="925560" cy="79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58D74AB0-E7AA-28AE-B0D6-D81444541CBE}"/>
                  </a:ext>
                </a:extLst>
              </p14:cNvPr>
              <p14:cNvContentPartPr/>
              <p14:nvPr/>
            </p14:nvContentPartPr>
            <p14:xfrm>
              <a:off x="9333610" y="5284169"/>
              <a:ext cx="36720" cy="30852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58D74AB0-E7AA-28AE-B0D6-D81444541CBE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9279970" y="5176529"/>
                <a:ext cx="14436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73BC2079-4D5D-3258-55BF-256A6324D286}"/>
                  </a:ext>
                </a:extLst>
              </p14:cNvPr>
              <p14:cNvContentPartPr/>
              <p14:nvPr/>
            </p14:nvContentPartPr>
            <p14:xfrm>
              <a:off x="3733450" y="6122969"/>
              <a:ext cx="415080" cy="45972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73BC2079-4D5D-3258-55BF-256A6324D286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3679450" y="6014969"/>
                <a:ext cx="522720" cy="6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931A103B-E3B8-00C8-DA03-95CFEE64F1DC}"/>
                  </a:ext>
                </a:extLst>
              </p14:cNvPr>
              <p14:cNvContentPartPr/>
              <p14:nvPr/>
            </p14:nvContentPartPr>
            <p14:xfrm>
              <a:off x="3903730" y="6127649"/>
              <a:ext cx="16560" cy="864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931A103B-E3B8-00C8-DA03-95CFEE64F1DC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3849730" y="6019649"/>
                <a:ext cx="124200" cy="22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C1F56C6-B214-A1CF-A0ED-9AAEE975E3DE}"/>
              </a:ext>
            </a:extLst>
          </p:cNvPr>
          <p:cNvGrpSpPr/>
          <p:nvPr/>
        </p:nvGrpSpPr>
        <p:grpSpPr>
          <a:xfrm>
            <a:off x="8220130" y="5951249"/>
            <a:ext cx="2494080" cy="426600"/>
            <a:chOff x="8220130" y="5951249"/>
            <a:chExt cx="2494080" cy="42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89A1003-2948-36A5-FB27-DF399AC998E6}"/>
                    </a:ext>
                  </a:extLst>
                </p14:cNvPr>
                <p14:cNvContentPartPr/>
                <p14:nvPr/>
              </p14:nvContentPartPr>
              <p14:xfrm>
                <a:off x="8220130" y="5964929"/>
                <a:ext cx="1505880" cy="3672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89A1003-2948-36A5-FB27-DF399AC998E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211130" y="5956289"/>
                  <a:ext cx="15235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D8ED47C-CF79-ECBB-29F4-ACCC350C8B5C}"/>
                    </a:ext>
                  </a:extLst>
                </p14:cNvPr>
                <p14:cNvContentPartPr/>
                <p14:nvPr/>
              </p14:nvContentPartPr>
              <p14:xfrm>
                <a:off x="9479770" y="6086969"/>
                <a:ext cx="246240" cy="176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D8ED47C-CF79-ECBB-29F4-ACCC350C8B5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470770" y="6077969"/>
                  <a:ext cx="263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0A5898F-905D-EC52-38B2-896B03FE21FE}"/>
                    </a:ext>
                  </a:extLst>
                </p14:cNvPr>
                <p14:cNvContentPartPr/>
                <p14:nvPr/>
              </p14:nvContentPartPr>
              <p14:xfrm>
                <a:off x="9924730" y="5951249"/>
                <a:ext cx="789480" cy="4266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0A5898F-905D-EC52-38B2-896B03FE21F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915730" y="5942249"/>
                  <a:ext cx="807120" cy="44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0F8008F0-8CE4-19BE-3A86-1C826911A184}"/>
              </a:ext>
            </a:extLst>
          </p:cNvPr>
          <p:cNvGrpSpPr/>
          <p:nvPr/>
        </p:nvGrpSpPr>
        <p:grpSpPr>
          <a:xfrm>
            <a:off x="10739410" y="5927849"/>
            <a:ext cx="1171080" cy="378720"/>
            <a:chOff x="10739410" y="5927849"/>
            <a:chExt cx="117108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55059BA-1B18-533D-F5D7-CEC0D4B1AFF6}"/>
                    </a:ext>
                  </a:extLst>
                </p14:cNvPr>
                <p14:cNvContentPartPr/>
                <p14:nvPr/>
              </p14:nvContentPartPr>
              <p14:xfrm>
                <a:off x="10739410" y="5927849"/>
                <a:ext cx="1171080" cy="3787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55059BA-1B18-533D-F5D7-CEC0D4B1AFF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730410" y="5918849"/>
                  <a:ext cx="118872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8774A8B-46B1-72C9-70FF-CFD55AD64F32}"/>
                    </a:ext>
                  </a:extLst>
                </p14:cNvPr>
                <p14:cNvContentPartPr/>
                <p14:nvPr/>
              </p14:nvContentPartPr>
              <p14:xfrm>
                <a:off x="11378050" y="6049889"/>
                <a:ext cx="332280" cy="248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8774A8B-46B1-72C9-70FF-CFD55AD64F32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369410" y="6040889"/>
                  <a:ext cx="34992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11666F41-D1B9-C342-6B4C-87F09F8DD5D1}"/>
              </a:ext>
            </a:extLst>
          </p:cNvPr>
          <p:cNvGrpSpPr/>
          <p:nvPr/>
        </p:nvGrpSpPr>
        <p:grpSpPr>
          <a:xfrm>
            <a:off x="8075770" y="6420689"/>
            <a:ext cx="1269720" cy="380160"/>
            <a:chOff x="8075770" y="6420689"/>
            <a:chExt cx="1269720" cy="3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F08C1E7-1A2F-DC8D-1283-8C10AB0CF916}"/>
                    </a:ext>
                  </a:extLst>
                </p14:cNvPr>
                <p14:cNvContentPartPr/>
                <p14:nvPr/>
              </p14:nvContentPartPr>
              <p14:xfrm>
                <a:off x="8075770" y="6420689"/>
                <a:ext cx="1269720" cy="3801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F08C1E7-1A2F-DC8D-1283-8C10AB0CF91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067130" y="6411689"/>
                  <a:ext cx="12873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768C86A-470F-50E8-B8A1-1A174A33C9F2}"/>
                    </a:ext>
                  </a:extLst>
                </p14:cNvPr>
                <p14:cNvContentPartPr/>
                <p14:nvPr/>
              </p14:nvContentPartPr>
              <p14:xfrm>
                <a:off x="9044170" y="6494129"/>
                <a:ext cx="24120" cy="421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768C86A-470F-50E8-B8A1-1A174A33C9F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035530" y="6485489"/>
                  <a:ext cx="41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0C5D4764-3675-7D98-9189-DFB2DD7985AF}"/>
                    </a:ext>
                  </a:extLst>
                </p14:cNvPr>
                <p14:cNvContentPartPr/>
                <p14:nvPr/>
              </p14:nvContentPartPr>
              <p14:xfrm>
                <a:off x="8754370" y="6488369"/>
                <a:ext cx="335160" cy="536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0C5D4764-3675-7D98-9189-DFB2DD7985A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745370" y="6479369"/>
                  <a:ext cx="35280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6763978C-B9A0-079C-91DA-E5A601257391}"/>
              </a:ext>
            </a:extLst>
          </p:cNvPr>
          <p:cNvGrpSpPr/>
          <p:nvPr/>
        </p:nvGrpSpPr>
        <p:grpSpPr>
          <a:xfrm>
            <a:off x="9537730" y="6382889"/>
            <a:ext cx="623160" cy="320760"/>
            <a:chOff x="9537730" y="6382889"/>
            <a:chExt cx="623160" cy="32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84102AC-BF20-300C-5407-18CC6B0E6607}"/>
                    </a:ext>
                  </a:extLst>
                </p14:cNvPr>
                <p14:cNvContentPartPr/>
                <p14:nvPr/>
              </p14:nvContentPartPr>
              <p14:xfrm>
                <a:off x="9537730" y="6382889"/>
                <a:ext cx="187560" cy="3207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84102AC-BF20-300C-5407-18CC6B0E6607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529090" y="6374249"/>
                  <a:ext cx="2052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9532FA8-C2DE-E1E7-589D-D91BF499DB9B}"/>
                    </a:ext>
                  </a:extLst>
                </p14:cNvPr>
                <p14:cNvContentPartPr/>
                <p14:nvPr/>
              </p14:nvContentPartPr>
              <p14:xfrm>
                <a:off x="9789730" y="6410249"/>
                <a:ext cx="169560" cy="2786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9532FA8-C2DE-E1E7-589D-D91BF499DB9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780730" y="6401609"/>
                  <a:ext cx="1872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1541A99-D93D-F47D-62CC-D28ECF8B7534}"/>
                    </a:ext>
                  </a:extLst>
                </p14:cNvPr>
                <p14:cNvContentPartPr/>
                <p14:nvPr/>
              </p14:nvContentPartPr>
              <p14:xfrm>
                <a:off x="10031290" y="6455969"/>
                <a:ext cx="129600" cy="2289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1541A99-D93D-F47D-62CC-D28ECF8B753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022290" y="6447329"/>
                  <a:ext cx="14724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DCD25DD4-BAF1-D216-B5ED-C2303BAC2E36}"/>
              </a:ext>
            </a:extLst>
          </p:cNvPr>
          <p:cNvGrpSpPr/>
          <p:nvPr/>
        </p:nvGrpSpPr>
        <p:grpSpPr>
          <a:xfrm>
            <a:off x="10368250" y="6396209"/>
            <a:ext cx="760680" cy="365400"/>
            <a:chOff x="10368250" y="6396209"/>
            <a:chExt cx="760680" cy="3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DA39B7F-1073-8E6E-8EA6-04A35D6EDB9A}"/>
                    </a:ext>
                  </a:extLst>
                </p14:cNvPr>
                <p14:cNvContentPartPr/>
                <p14:nvPr/>
              </p14:nvContentPartPr>
              <p14:xfrm>
                <a:off x="10368250" y="6456689"/>
                <a:ext cx="174600" cy="2116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DA39B7F-1073-8E6E-8EA6-04A35D6EDB9A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359610" y="6447689"/>
                  <a:ext cx="1922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5F5DEBAF-52EA-C9C0-07D1-AB8281B284AA}"/>
                    </a:ext>
                  </a:extLst>
                </p14:cNvPr>
                <p14:cNvContentPartPr/>
                <p14:nvPr/>
              </p14:nvContentPartPr>
              <p14:xfrm>
                <a:off x="10404970" y="6615449"/>
                <a:ext cx="163440" cy="255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5F5DEBAF-52EA-C9C0-07D1-AB8281B284A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396330" y="6606809"/>
                  <a:ext cx="1810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96B1D2B3-A186-6C93-FF55-441807924CA7}"/>
                    </a:ext>
                  </a:extLst>
                </p14:cNvPr>
                <p14:cNvContentPartPr/>
                <p14:nvPr/>
              </p14:nvContentPartPr>
              <p14:xfrm>
                <a:off x="10612690" y="6593849"/>
                <a:ext cx="100440" cy="1332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96B1D2B3-A186-6C93-FF55-441807924CA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603690" y="6585209"/>
                  <a:ext cx="118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AAE3CEE-E3D5-1FE4-1AB6-11331E67F19D}"/>
                    </a:ext>
                  </a:extLst>
                </p14:cNvPr>
                <p14:cNvContentPartPr/>
                <p14:nvPr/>
              </p14:nvContentPartPr>
              <p14:xfrm>
                <a:off x="10772890" y="6574769"/>
                <a:ext cx="53640" cy="1868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AAE3CEE-E3D5-1FE4-1AB6-11331E67F19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763890" y="6566129"/>
                  <a:ext cx="712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CE775B8-550A-67D9-46BC-9546F236288C}"/>
                    </a:ext>
                  </a:extLst>
                </p14:cNvPr>
                <p14:cNvContentPartPr/>
                <p14:nvPr/>
              </p14:nvContentPartPr>
              <p14:xfrm>
                <a:off x="10890610" y="6648209"/>
                <a:ext cx="23040" cy="244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CE775B8-550A-67D9-46BC-9546F236288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881970" y="6639569"/>
                  <a:ext cx="406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90F5F7D-C137-50FC-76E1-D993FEA6B7B1}"/>
                    </a:ext>
                  </a:extLst>
                </p14:cNvPr>
                <p14:cNvContentPartPr/>
                <p14:nvPr/>
              </p14:nvContentPartPr>
              <p14:xfrm>
                <a:off x="11007610" y="6396209"/>
                <a:ext cx="121320" cy="2764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90F5F7D-C137-50FC-76E1-D993FEA6B7B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998970" y="6387209"/>
                  <a:ext cx="138960" cy="29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5580819C-CE10-DCEF-27AA-481753EE1654}"/>
                  </a:ext>
                </a:extLst>
              </p14:cNvPr>
              <p14:cNvContentPartPr/>
              <p14:nvPr/>
            </p14:nvContentPartPr>
            <p14:xfrm>
              <a:off x="8202850" y="6029369"/>
              <a:ext cx="3638520" cy="20520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5580819C-CE10-DCEF-27AA-481753EE1654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8148850" y="5921729"/>
                <a:ext cx="374616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6C4BE9D5-D277-2D99-97E5-67316288D129}"/>
                  </a:ext>
                </a:extLst>
              </p14:cNvPr>
              <p14:cNvContentPartPr/>
              <p14:nvPr/>
            </p14:nvContentPartPr>
            <p14:xfrm>
              <a:off x="8004130" y="6458489"/>
              <a:ext cx="1328400" cy="21312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6C4BE9D5-D277-2D99-97E5-67316288D129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7950130" y="6350489"/>
                <a:ext cx="143604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68124807-5DA0-1617-68CC-6F1D3A23DBE2}"/>
                  </a:ext>
                </a:extLst>
              </p14:cNvPr>
              <p14:cNvContentPartPr/>
              <p14:nvPr/>
            </p14:nvContentPartPr>
            <p14:xfrm>
              <a:off x="8077930" y="6134409"/>
              <a:ext cx="646200" cy="23616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68124807-5DA0-1617-68CC-6F1D3A23DBE2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8023930" y="6026769"/>
                <a:ext cx="753840" cy="45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5631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149EDBA-DC4A-551E-AB32-E7EEC5CC7B5D}"/>
              </a:ext>
            </a:extLst>
          </p:cNvPr>
          <p:cNvGrpSpPr/>
          <p:nvPr/>
        </p:nvGrpSpPr>
        <p:grpSpPr>
          <a:xfrm>
            <a:off x="558610" y="112409"/>
            <a:ext cx="4056840" cy="521640"/>
            <a:chOff x="558610" y="112409"/>
            <a:chExt cx="4056840" cy="5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258BB63-FFAE-AF01-B24B-3D938C8781CE}"/>
                    </a:ext>
                  </a:extLst>
                </p14:cNvPr>
                <p14:cNvContentPartPr/>
                <p14:nvPr/>
              </p14:nvContentPartPr>
              <p14:xfrm>
                <a:off x="558610" y="153809"/>
                <a:ext cx="1814400" cy="480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258BB63-FFAE-AF01-B24B-3D938C8781C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9970" y="144809"/>
                  <a:ext cx="183204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76BADD5-F4E2-05F5-789E-7510D900492B}"/>
                    </a:ext>
                  </a:extLst>
                </p14:cNvPr>
                <p14:cNvContentPartPr/>
                <p14:nvPr/>
              </p14:nvContentPartPr>
              <p14:xfrm>
                <a:off x="2189410" y="303929"/>
                <a:ext cx="3924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76BADD5-F4E2-05F5-789E-7510D900492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80770" y="295289"/>
                  <a:ext cx="56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194A909-A355-0B82-3BC5-11A4382406F5}"/>
                    </a:ext>
                  </a:extLst>
                </p14:cNvPr>
                <p14:cNvContentPartPr/>
                <p14:nvPr/>
              </p14:nvContentPartPr>
              <p14:xfrm>
                <a:off x="1920850" y="282689"/>
                <a:ext cx="222120" cy="30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194A909-A355-0B82-3BC5-11A4382406F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12210" y="273689"/>
                  <a:ext cx="2397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1CBB2E6-42C1-236A-339D-41FE1FCF2005}"/>
                    </a:ext>
                  </a:extLst>
                </p14:cNvPr>
                <p14:cNvContentPartPr/>
                <p14:nvPr/>
              </p14:nvContentPartPr>
              <p14:xfrm>
                <a:off x="1611610" y="276569"/>
                <a:ext cx="282240" cy="27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1CBB2E6-42C1-236A-339D-41FE1FCF200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02970" y="267569"/>
                  <a:ext cx="299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6841617-A67B-9D90-D736-282EDF52230E}"/>
                    </a:ext>
                  </a:extLst>
                </p14:cNvPr>
                <p14:cNvContentPartPr/>
                <p14:nvPr/>
              </p14:nvContentPartPr>
              <p14:xfrm>
                <a:off x="2633290" y="117089"/>
                <a:ext cx="781560" cy="362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6841617-A67B-9D90-D736-282EDF52230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24650" y="108449"/>
                  <a:ext cx="7992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8DD6082-2AD5-6C58-30A1-CDFDE93079EC}"/>
                    </a:ext>
                  </a:extLst>
                </p14:cNvPr>
                <p14:cNvContentPartPr/>
                <p14:nvPr/>
              </p14:nvContentPartPr>
              <p14:xfrm>
                <a:off x="3356890" y="247769"/>
                <a:ext cx="64800" cy="21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8DD6082-2AD5-6C58-30A1-CDFDE93079E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48250" y="239129"/>
                  <a:ext cx="82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8BD44C7-A14F-55C6-20C5-B5CC9AB068B1}"/>
                    </a:ext>
                  </a:extLst>
                </p14:cNvPr>
                <p14:cNvContentPartPr/>
                <p14:nvPr/>
              </p14:nvContentPartPr>
              <p14:xfrm>
                <a:off x="2934250" y="203129"/>
                <a:ext cx="313200" cy="34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8BD44C7-A14F-55C6-20C5-B5CC9AB068B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25250" y="194129"/>
                  <a:ext cx="330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BE28B6D-E3B2-EA0D-974F-32D21176543D}"/>
                    </a:ext>
                  </a:extLst>
                </p14:cNvPr>
                <p14:cNvContentPartPr/>
                <p14:nvPr/>
              </p14:nvContentPartPr>
              <p14:xfrm>
                <a:off x="3696730" y="113129"/>
                <a:ext cx="304560" cy="440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BE28B6D-E3B2-EA0D-974F-32D21176543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88090" y="104129"/>
                  <a:ext cx="32220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7DA8981-051A-1D16-78AE-3761B99BD1C3}"/>
                    </a:ext>
                  </a:extLst>
                </p14:cNvPr>
                <p14:cNvContentPartPr/>
                <p14:nvPr/>
              </p14:nvContentPartPr>
              <p14:xfrm>
                <a:off x="4236730" y="150569"/>
                <a:ext cx="378720" cy="186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7DA8981-051A-1D16-78AE-3761B99BD1C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28090" y="141929"/>
                  <a:ext cx="3963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A2FF970-473C-EAFC-A3C0-5906577EF3AC}"/>
                    </a:ext>
                  </a:extLst>
                </p14:cNvPr>
                <p14:cNvContentPartPr/>
                <p14:nvPr/>
              </p14:nvContentPartPr>
              <p14:xfrm>
                <a:off x="4361650" y="112409"/>
                <a:ext cx="69840" cy="351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A2FF970-473C-EAFC-A3C0-5906577EF3A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53010" y="103769"/>
                  <a:ext cx="87480" cy="36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F1493B-496D-8281-50B2-C254CCFEAE96}"/>
              </a:ext>
            </a:extLst>
          </p:cNvPr>
          <p:cNvGrpSpPr/>
          <p:nvPr/>
        </p:nvGrpSpPr>
        <p:grpSpPr>
          <a:xfrm>
            <a:off x="1589290" y="819809"/>
            <a:ext cx="2334240" cy="472680"/>
            <a:chOff x="1589290" y="819809"/>
            <a:chExt cx="233424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0ADF75A-0BFA-923D-5A2F-DC0173C26146}"/>
                    </a:ext>
                  </a:extLst>
                </p14:cNvPr>
                <p14:cNvContentPartPr/>
                <p14:nvPr/>
              </p14:nvContentPartPr>
              <p14:xfrm>
                <a:off x="1589290" y="819809"/>
                <a:ext cx="537480" cy="230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0ADF75A-0BFA-923D-5A2F-DC0173C2614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80290" y="810809"/>
                  <a:ext cx="5551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96233B1-D70C-624D-8415-0E028F938CE0}"/>
                    </a:ext>
                  </a:extLst>
                </p14:cNvPr>
                <p14:cNvContentPartPr/>
                <p14:nvPr/>
              </p14:nvContentPartPr>
              <p14:xfrm>
                <a:off x="1856050" y="827369"/>
                <a:ext cx="39600" cy="422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96233B1-D70C-624D-8415-0E028F938CE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47050" y="818729"/>
                  <a:ext cx="5724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AB3EDCF-DAD5-B9FA-8E47-62AA447968BA}"/>
                    </a:ext>
                  </a:extLst>
                </p14:cNvPr>
                <p14:cNvContentPartPr/>
                <p14:nvPr/>
              </p14:nvContentPartPr>
              <p14:xfrm>
                <a:off x="2254930" y="1029689"/>
                <a:ext cx="144360" cy="114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AB3EDCF-DAD5-B9FA-8E47-62AA447968B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45930" y="1020689"/>
                  <a:ext cx="162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35D30AE-2587-5FF4-C321-D639B2DF8A52}"/>
                    </a:ext>
                  </a:extLst>
                </p14:cNvPr>
                <p14:cNvContentPartPr/>
                <p14:nvPr/>
              </p14:nvContentPartPr>
              <p14:xfrm>
                <a:off x="2275810" y="903689"/>
                <a:ext cx="163440" cy="23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35D30AE-2587-5FF4-C321-D639B2DF8A5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66810" y="894689"/>
                  <a:ext cx="181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8F1EC6E-E076-9847-DEAA-78354E2D2990}"/>
                    </a:ext>
                  </a:extLst>
                </p14:cNvPr>
                <p14:cNvContentPartPr/>
                <p14:nvPr/>
              </p14:nvContentPartPr>
              <p14:xfrm>
                <a:off x="2168530" y="831689"/>
                <a:ext cx="125640" cy="429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8F1EC6E-E076-9847-DEAA-78354E2D299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59530" y="822689"/>
                  <a:ext cx="14328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9692316-4C1E-A683-F8CA-F6472635DAF1}"/>
                    </a:ext>
                  </a:extLst>
                </p14:cNvPr>
                <p14:cNvContentPartPr/>
                <p14:nvPr/>
              </p14:nvContentPartPr>
              <p14:xfrm>
                <a:off x="2477770" y="831689"/>
                <a:ext cx="144360" cy="460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9692316-4C1E-A683-F8CA-F6472635DAF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69130" y="822689"/>
                  <a:ext cx="16200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B33634F-9B3D-10A2-0E64-46E2052974A7}"/>
                    </a:ext>
                  </a:extLst>
                </p14:cNvPr>
                <p14:cNvContentPartPr/>
                <p14:nvPr/>
              </p14:nvContentPartPr>
              <p14:xfrm>
                <a:off x="2960170" y="1024289"/>
                <a:ext cx="222120" cy="26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B33634F-9B3D-10A2-0E64-46E2052974A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51530" y="1015649"/>
                  <a:ext cx="239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9486309-14B0-7BE2-D93E-D2B765D0F422}"/>
                    </a:ext>
                  </a:extLst>
                </p14:cNvPr>
                <p14:cNvContentPartPr/>
                <p14:nvPr/>
              </p14:nvContentPartPr>
              <p14:xfrm>
                <a:off x="2928130" y="1119329"/>
                <a:ext cx="257760" cy="12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9486309-14B0-7BE2-D93E-D2B765D0F42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19130" y="1110329"/>
                  <a:ext cx="275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CFB7859-0C56-9F33-932D-1388BFED52C5}"/>
                    </a:ext>
                  </a:extLst>
                </p14:cNvPr>
                <p14:cNvContentPartPr/>
                <p14:nvPr/>
              </p14:nvContentPartPr>
              <p14:xfrm>
                <a:off x="3569650" y="837449"/>
                <a:ext cx="230760" cy="342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CFB7859-0C56-9F33-932D-1388BFED52C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61010" y="828809"/>
                  <a:ext cx="2484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101803C-0C2E-C73E-779F-803FA3E06CAE}"/>
                    </a:ext>
                  </a:extLst>
                </p14:cNvPr>
                <p14:cNvContentPartPr/>
                <p14:nvPr/>
              </p14:nvContentPartPr>
              <p14:xfrm>
                <a:off x="3523210" y="820889"/>
                <a:ext cx="400320" cy="26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101803C-0C2E-C73E-779F-803FA3E06CA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14570" y="811889"/>
                  <a:ext cx="41796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737E139-A2B1-FAA4-3B93-74ABD5290016}"/>
              </a:ext>
            </a:extLst>
          </p:cNvPr>
          <p:cNvGrpSpPr/>
          <p:nvPr/>
        </p:nvGrpSpPr>
        <p:grpSpPr>
          <a:xfrm>
            <a:off x="4558570" y="855449"/>
            <a:ext cx="255240" cy="213840"/>
            <a:chOff x="4558570" y="855449"/>
            <a:chExt cx="25524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92FC553-B7BA-10F2-477E-456A618BC8F6}"/>
                    </a:ext>
                  </a:extLst>
                </p14:cNvPr>
                <p14:cNvContentPartPr/>
                <p14:nvPr/>
              </p14:nvContentPartPr>
              <p14:xfrm>
                <a:off x="4633090" y="855449"/>
                <a:ext cx="9000" cy="213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92FC553-B7BA-10F2-477E-456A618BC8F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24450" y="846449"/>
                  <a:ext cx="26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5870155-ACE6-D6DE-7E39-46D71BD9C261}"/>
                    </a:ext>
                  </a:extLst>
                </p14:cNvPr>
                <p14:cNvContentPartPr/>
                <p14:nvPr/>
              </p14:nvContentPartPr>
              <p14:xfrm>
                <a:off x="4558570" y="966689"/>
                <a:ext cx="255240" cy="20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5870155-ACE6-D6DE-7E39-46D71BD9C26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49570" y="958049"/>
                  <a:ext cx="2728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BB9DE01-BB1A-EDB6-D94C-C3DADC3058E1}"/>
              </a:ext>
            </a:extLst>
          </p:cNvPr>
          <p:cNvGrpSpPr/>
          <p:nvPr/>
        </p:nvGrpSpPr>
        <p:grpSpPr>
          <a:xfrm>
            <a:off x="4976530" y="608129"/>
            <a:ext cx="1296000" cy="636120"/>
            <a:chOff x="4976530" y="608129"/>
            <a:chExt cx="1296000" cy="63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1B69FFE-D7FE-C8A1-AB7D-DE804583517E}"/>
                    </a:ext>
                  </a:extLst>
                </p14:cNvPr>
                <p14:cNvContentPartPr/>
                <p14:nvPr/>
              </p14:nvContentPartPr>
              <p14:xfrm>
                <a:off x="4976530" y="608129"/>
                <a:ext cx="371520" cy="636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1B69FFE-D7FE-C8A1-AB7D-DE804583517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67530" y="599489"/>
                  <a:ext cx="389160" cy="6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28BF615-8CED-AC51-6DB5-9647D5088ED7}"/>
                    </a:ext>
                  </a:extLst>
                </p14:cNvPr>
                <p14:cNvContentPartPr/>
                <p14:nvPr/>
              </p14:nvContentPartPr>
              <p14:xfrm>
                <a:off x="5232850" y="624689"/>
                <a:ext cx="96840" cy="160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28BF615-8CED-AC51-6DB5-9647D5088ED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24210" y="615689"/>
                  <a:ext cx="114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4D2CB1B-D3BE-EA2A-F872-A0BA839C10C7}"/>
                    </a:ext>
                  </a:extLst>
                </p14:cNvPr>
                <p14:cNvContentPartPr/>
                <p14:nvPr/>
              </p14:nvContentPartPr>
              <p14:xfrm>
                <a:off x="5553970" y="712889"/>
                <a:ext cx="149400" cy="414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4D2CB1B-D3BE-EA2A-F872-A0BA839C10C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45330" y="704249"/>
                  <a:ext cx="16704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EFC8FED-FA4B-EE5B-9478-62B4E7C6C38B}"/>
                    </a:ext>
                  </a:extLst>
                </p14:cNvPr>
                <p14:cNvContentPartPr/>
                <p14:nvPr/>
              </p14:nvContentPartPr>
              <p14:xfrm>
                <a:off x="5429050" y="961289"/>
                <a:ext cx="315360" cy="21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EFC8FED-FA4B-EE5B-9478-62B4E7C6C38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20050" y="952649"/>
                  <a:ext cx="3330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F22CB86-CD57-0D0F-7F66-D4002C2EB60C}"/>
                    </a:ext>
                  </a:extLst>
                </p14:cNvPr>
                <p14:cNvContentPartPr/>
                <p14:nvPr/>
              </p14:nvContentPartPr>
              <p14:xfrm>
                <a:off x="5875090" y="790649"/>
                <a:ext cx="212040" cy="288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F22CB86-CD57-0D0F-7F66-D4002C2EB60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66090" y="782009"/>
                  <a:ext cx="2296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636A751-F4B9-1DD0-A84D-3A8D7D037656}"/>
                    </a:ext>
                  </a:extLst>
                </p14:cNvPr>
                <p14:cNvContentPartPr/>
                <p14:nvPr/>
              </p14:nvContentPartPr>
              <p14:xfrm>
                <a:off x="5868250" y="886769"/>
                <a:ext cx="230760" cy="79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636A751-F4B9-1DD0-A84D-3A8D7D03765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859610" y="877769"/>
                  <a:ext cx="2484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768BCAC-2B81-BEB4-F0DF-293CFA275719}"/>
                    </a:ext>
                  </a:extLst>
                </p14:cNvPr>
                <p14:cNvContentPartPr/>
                <p14:nvPr/>
              </p14:nvContentPartPr>
              <p14:xfrm>
                <a:off x="5738650" y="688049"/>
                <a:ext cx="153000" cy="469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768BCAC-2B81-BEB4-F0DF-293CFA27571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29650" y="679049"/>
                  <a:ext cx="170640" cy="48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BE5119A-2B47-E398-AFA3-95D7D4524A01}"/>
                    </a:ext>
                  </a:extLst>
                </p14:cNvPr>
                <p14:cNvContentPartPr/>
                <p14:nvPr/>
              </p14:nvContentPartPr>
              <p14:xfrm>
                <a:off x="6092170" y="632609"/>
                <a:ext cx="180360" cy="570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BE5119A-2B47-E398-AFA3-95D7D4524A0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83170" y="623969"/>
                  <a:ext cx="198000" cy="58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5D75EFA-7638-D369-4F21-89148AFEF39D}"/>
              </a:ext>
            </a:extLst>
          </p:cNvPr>
          <p:cNvGrpSpPr/>
          <p:nvPr/>
        </p:nvGrpSpPr>
        <p:grpSpPr>
          <a:xfrm>
            <a:off x="614050" y="1545569"/>
            <a:ext cx="2953080" cy="413280"/>
            <a:chOff x="614050" y="1545569"/>
            <a:chExt cx="295308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DC0062D-DF14-1FF2-8284-FC13565A240B}"/>
                    </a:ext>
                  </a:extLst>
                </p14:cNvPr>
                <p14:cNvContentPartPr/>
                <p14:nvPr/>
              </p14:nvContentPartPr>
              <p14:xfrm>
                <a:off x="614050" y="1590929"/>
                <a:ext cx="224280" cy="367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DC0062D-DF14-1FF2-8284-FC13565A240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5410" y="1581929"/>
                  <a:ext cx="2419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D2F0D6D-A9B8-A33E-D5D1-D5F0402C1BC2}"/>
                    </a:ext>
                  </a:extLst>
                </p14:cNvPr>
                <p14:cNvContentPartPr/>
                <p14:nvPr/>
              </p14:nvContentPartPr>
              <p14:xfrm>
                <a:off x="625930" y="1586609"/>
                <a:ext cx="249840" cy="53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D2F0D6D-A9B8-A33E-D5D1-D5F0402C1BC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7290" y="1577969"/>
                  <a:ext cx="2674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B34ACA4-45D1-4504-0282-144052D7DDE3}"/>
                    </a:ext>
                  </a:extLst>
                </p14:cNvPr>
                <p14:cNvContentPartPr/>
                <p14:nvPr/>
              </p14:nvContentPartPr>
              <p14:xfrm>
                <a:off x="876850" y="1545569"/>
                <a:ext cx="1426680" cy="399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B34ACA4-45D1-4504-0282-144052D7DDE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67850" y="1536929"/>
                  <a:ext cx="144432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631F6EC-AE0C-BEF5-7FF1-60E71853E485}"/>
                    </a:ext>
                  </a:extLst>
                </p14:cNvPr>
                <p14:cNvContentPartPr/>
                <p14:nvPr/>
              </p14:nvContentPartPr>
              <p14:xfrm>
                <a:off x="2044330" y="1673729"/>
                <a:ext cx="174960" cy="219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631F6EC-AE0C-BEF5-7FF1-60E71853E48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035330" y="1664729"/>
                  <a:ext cx="192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D706B9E-E58A-296D-BABA-EC8CD0ADCD8F}"/>
                    </a:ext>
                  </a:extLst>
                </p14:cNvPr>
                <p14:cNvContentPartPr/>
                <p14:nvPr/>
              </p14:nvContentPartPr>
              <p14:xfrm>
                <a:off x="1414330" y="1627649"/>
                <a:ext cx="15480" cy="19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D706B9E-E58A-296D-BABA-EC8CD0ADCD8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405690" y="1618649"/>
                  <a:ext cx="33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C8DE2D0-6584-757D-7F0D-A66D0AC7697A}"/>
                    </a:ext>
                  </a:extLst>
                </p14:cNvPr>
                <p14:cNvContentPartPr/>
                <p14:nvPr/>
              </p14:nvContentPartPr>
              <p14:xfrm>
                <a:off x="2560570" y="1676969"/>
                <a:ext cx="1006560" cy="225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C8DE2D0-6584-757D-7F0D-A66D0AC7697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51930" y="1668329"/>
                  <a:ext cx="1024200" cy="24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B01BE7C-12E3-C7BA-C3C4-55C66283E701}"/>
                  </a:ext>
                </a:extLst>
              </p14:cNvPr>
              <p14:cNvContentPartPr/>
              <p14:nvPr/>
            </p14:nvContentPartPr>
            <p14:xfrm>
              <a:off x="3595570" y="1326689"/>
              <a:ext cx="234000" cy="318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B01BE7C-12E3-C7BA-C3C4-55C66283E70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86930" y="1318049"/>
                <a:ext cx="251640" cy="33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B2DD2EDF-EC26-564F-D3BA-9EF9E547CAFF}"/>
              </a:ext>
            </a:extLst>
          </p:cNvPr>
          <p:cNvGrpSpPr/>
          <p:nvPr/>
        </p:nvGrpSpPr>
        <p:grpSpPr>
          <a:xfrm>
            <a:off x="934090" y="2026529"/>
            <a:ext cx="5527440" cy="888120"/>
            <a:chOff x="934090" y="2026529"/>
            <a:chExt cx="5527440" cy="88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7F62C75-0955-8696-7C01-9EC3D560DF0D}"/>
                    </a:ext>
                  </a:extLst>
                </p14:cNvPr>
                <p14:cNvContentPartPr/>
                <p14:nvPr/>
              </p14:nvContentPartPr>
              <p14:xfrm>
                <a:off x="947770" y="2224889"/>
                <a:ext cx="243720" cy="303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7F62C75-0955-8696-7C01-9EC3D560DF0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39130" y="2215889"/>
                  <a:ext cx="2613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1B8FA28-184A-D762-3692-8577BD413CF0}"/>
                    </a:ext>
                  </a:extLst>
                </p14:cNvPr>
                <p14:cNvContentPartPr/>
                <p14:nvPr/>
              </p14:nvContentPartPr>
              <p14:xfrm>
                <a:off x="934090" y="2227769"/>
                <a:ext cx="315720" cy="226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1B8FA28-184A-D762-3692-8577BD413CF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25450" y="2219129"/>
                  <a:ext cx="3333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7FA7AA4-29F5-D702-D27B-0A3CCAE8FF42}"/>
                    </a:ext>
                  </a:extLst>
                </p14:cNvPr>
                <p14:cNvContentPartPr/>
                <p14:nvPr/>
              </p14:nvContentPartPr>
              <p14:xfrm>
                <a:off x="1453570" y="2329649"/>
                <a:ext cx="267480" cy="5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7FA7AA4-29F5-D702-D27B-0A3CCAE8FF4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44930" y="2321009"/>
                  <a:ext cx="285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05AC40D-40CE-1B3D-5D6E-40BDE966B1BB}"/>
                    </a:ext>
                  </a:extLst>
                </p14:cNvPr>
                <p14:cNvContentPartPr/>
                <p14:nvPr/>
              </p14:nvContentPartPr>
              <p14:xfrm>
                <a:off x="1449970" y="2481569"/>
                <a:ext cx="272160" cy="21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05AC40D-40CE-1B3D-5D6E-40BDE966B1B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41330" y="2472929"/>
                  <a:ext cx="289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0560B22-8723-A62A-4244-B9CDB9E5671A}"/>
                    </a:ext>
                  </a:extLst>
                </p14:cNvPr>
                <p14:cNvContentPartPr/>
                <p14:nvPr/>
              </p14:nvContentPartPr>
              <p14:xfrm>
                <a:off x="1919410" y="2107889"/>
                <a:ext cx="214200" cy="689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0560B22-8723-A62A-4244-B9CDB9E5671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10770" y="2099249"/>
                  <a:ext cx="231840" cy="70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B1F05AA-491D-81EA-889D-FC360F505603}"/>
                    </a:ext>
                  </a:extLst>
                </p14:cNvPr>
                <p14:cNvContentPartPr/>
                <p14:nvPr/>
              </p14:nvContentPartPr>
              <p14:xfrm>
                <a:off x="2163490" y="2310569"/>
                <a:ext cx="39960" cy="356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B1F05AA-491D-81EA-889D-FC360F50560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54850" y="2301929"/>
                  <a:ext cx="576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17A4F36-0ECA-BA8B-527A-B065ECEB7C1C}"/>
                    </a:ext>
                  </a:extLst>
                </p14:cNvPr>
                <p14:cNvContentPartPr/>
                <p14:nvPr/>
              </p14:nvContentPartPr>
              <p14:xfrm>
                <a:off x="2374450" y="2488049"/>
                <a:ext cx="248040" cy="111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17A4F36-0ECA-BA8B-527A-B065ECEB7C1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365450" y="2479409"/>
                  <a:ext cx="265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DEF83D8-D1C3-D318-0B7B-C55D4A5B3A02}"/>
                    </a:ext>
                  </a:extLst>
                </p14:cNvPr>
                <p14:cNvContentPartPr/>
                <p14:nvPr/>
              </p14:nvContentPartPr>
              <p14:xfrm>
                <a:off x="2977450" y="2155049"/>
                <a:ext cx="225720" cy="249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DEF83D8-D1C3-D318-0B7B-C55D4A5B3A0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968450" y="2146049"/>
                  <a:ext cx="2433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37F3796-37F3-B8DC-E45E-CCE1BAA08256}"/>
                    </a:ext>
                  </a:extLst>
                </p14:cNvPr>
                <p14:cNvContentPartPr/>
                <p14:nvPr/>
              </p14:nvContentPartPr>
              <p14:xfrm>
                <a:off x="3331330" y="2084129"/>
                <a:ext cx="90720" cy="165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37F3796-37F3-B8DC-E45E-CCE1BAA0825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22330" y="2075489"/>
                  <a:ext cx="108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878BBE8-0EC5-C262-F23B-9FBE1B98AB28}"/>
                    </a:ext>
                  </a:extLst>
                </p14:cNvPr>
                <p14:cNvContentPartPr/>
                <p14:nvPr/>
              </p14:nvContentPartPr>
              <p14:xfrm>
                <a:off x="2751370" y="2391569"/>
                <a:ext cx="1121040" cy="107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878BBE8-0EC5-C262-F23B-9FBE1B98AB2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742730" y="2382569"/>
                  <a:ext cx="11386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3807374-B98B-9747-1D06-0E902B33EF1C}"/>
                    </a:ext>
                  </a:extLst>
                </p14:cNvPr>
                <p14:cNvContentPartPr/>
                <p14:nvPr/>
              </p14:nvContentPartPr>
              <p14:xfrm>
                <a:off x="2849290" y="2654729"/>
                <a:ext cx="25560" cy="133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3807374-B98B-9747-1D06-0E902B33EF1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40290" y="2645729"/>
                  <a:ext cx="432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C1A322E-D10B-D847-A2FA-0F6A42E02720}"/>
                    </a:ext>
                  </a:extLst>
                </p14:cNvPr>
                <p14:cNvContentPartPr/>
                <p14:nvPr/>
              </p14:nvContentPartPr>
              <p14:xfrm>
                <a:off x="2858290" y="2573729"/>
                <a:ext cx="16560" cy="21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C1A322E-D10B-D847-A2FA-0F6A42E0272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49290" y="2565089"/>
                  <a:ext cx="34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F061B6C-6049-D2F0-8BD2-975CA2B67A83}"/>
                    </a:ext>
                  </a:extLst>
                </p14:cNvPr>
                <p14:cNvContentPartPr/>
                <p14:nvPr/>
              </p14:nvContentPartPr>
              <p14:xfrm>
                <a:off x="3033250" y="2550689"/>
                <a:ext cx="120960" cy="249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F061B6C-6049-D2F0-8BD2-975CA2B67A8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024610" y="2542049"/>
                  <a:ext cx="1386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0817545-A893-8F46-25F3-98D9FB54308F}"/>
                    </a:ext>
                  </a:extLst>
                </p14:cNvPr>
                <p14:cNvContentPartPr/>
                <p14:nvPr/>
              </p14:nvContentPartPr>
              <p14:xfrm>
                <a:off x="3319810" y="2495249"/>
                <a:ext cx="102240" cy="372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0817545-A893-8F46-25F3-98D9FB54308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311170" y="2486249"/>
                  <a:ext cx="1198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2F3A0A9-8547-76E3-904D-0735153C63B2}"/>
                    </a:ext>
                  </a:extLst>
                </p14:cNvPr>
                <p14:cNvContentPartPr/>
                <p14:nvPr/>
              </p14:nvContentPartPr>
              <p14:xfrm>
                <a:off x="3429250" y="2626649"/>
                <a:ext cx="154080" cy="133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2F3A0A9-8547-76E3-904D-0735153C63B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420610" y="2617649"/>
                  <a:ext cx="171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1626517-06DB-FAA1-1E94-0C591F623CFB}"/>
                    </a:ext>
                  </a:extLst>
                </p14:cNvPr>
                <p14:cNvContentPartPr/>
                <p14:nvPr/>
              </p14:nvContentPartPr>
              <p14:xfrm>
                <a:off x="3667210" y="2675249"/>
                <a:ext cx="136440" cy="22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1626517-06DB-FAA1-1E94-0C591F623CF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58210" y="2666609"/>
                  <a:ext cx="154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A4EE465-8034-BA17-70E4-75E44CC400C3}"/>
                    </a:ext>
                  </a:extLst>
                </p14:cNvPr>
                <p14:cNvContentPartPr/>
                <p14:nvPr/>
              </p14:nvContentPartPr>
              <p14:xfrm>
                <a:off x="3866290" y="2584529"/>
                <a:ext cx="136800" cy="198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A4EE465-8034-BA17-70E4-75E44CC400C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857650" y="2575889"/>
                  <a:ext cx="154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4A26FE3-BA7A-949D-8452-6DEEAE78854B}"/>
                    </a:ext>
                  </a:extLst>
                </p14:cNvPr>
                <p14:cNvContentPartPr/>
                <p14:nvPr/>
              </p14:nvContentPartPr>
              <p14:xfrm>
                <a:off x="3863410" y="2706929"/>
                <a:ext cx="163800" cy="7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4A26FE3-BA7A-949D-8452-6DEEAE78854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54770" y="2698289"/>
                  <a:ext cx="181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06E8B5E-A241-A18D-0FD8-E00851FD24E8}"/>
                    </a:ext>
                  </a:extLst>
                </p14:cNvPr>
                <p14:cNvContentPartPr/>
                <p14:nvPr/>
              </p14:nvContentPartPr>
              <p14:xfrm>
                <a:off x="4032970" y="2515769"/>
                <a:ext cx="116280" cy="373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06E8B5E-A241-A18D-0FD8-E00851FD24E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023970" y="2507129"/>
                  <a:ext cx="1339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50C5AD81-E140-6476-F7B8-23A4A5D94781}"/>
                    </a:ext>
                  </a:extLst>
                </p14:cNvPr>
                <p14:cNvContentPartPr/>
                <p14:nvPr/>
              </p14:nvContentPartPr>
              <p14:xfrm>
                <a:off x="3814810" y="2387609"/>
                <a:ext cx="374040" cy="37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50C5AD81-E140-6476-F7B8-23A4A5D9478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06170" y="2378609"/>
                  <a:ext cx="391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79ACE71-2285-113C-4EB7-4A8B153A2DEF}"/>
                    </a:ext>
                  </a:extLst>
                </p14:cNvPr>
                <p14:cNvContentPartPr/>
                <p14:nvPr/>
              </p14:nvContentPartPr>
              <p14:xfrm>
                <a:off x="4174090" y="2026529"/>
                <a:ext cx="241560" cy="888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79ACE71-2285-113C-4EB7-4A8B153A2DE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165090" y="2017889"/>
                  <a:ext cx="259200" cy="90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41AA7B1-49CD-8F7C-6F5D-69CDDF8AC37E}"/>
                    </a:ext>
                  </a:extLst>
                </p14:cNvPr>
                <p14:cNvContentPartPr/>
                <p14:nvPr/>
              </p14:nvContentPartPr>
              <p14:xfrm>
                <a:off x="4570450" y="2306249"/>
                <a:ext cx="257760" cy="235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41AA7B1-49CD-8F7C-6F5D-69CDDF8AC37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561810" y="2297609"/>
                  <a:ext cx="2754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2A34D63-785A-69B5-6F1A-35C60E05E9E6}"/>
                    </a:ext>
                  </a:extLst>
                </p14:cNvPr>
                <p14:cNvContentPartPr/>
                <p14:nvPr/>
              </p14:nvContentPartPr>
              <p14:xfrm>
                <a:off x="4955650" y="2027249"/>
                <a:ext cx="16560" cy="19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2A34D63-785A-69B5-6F1A-35C60E05E9E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947010" y="2018249"/>
                  <a:ext cx="34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C15422A-4F1B-6A9E-6BB2-BB21F985476A}"/>
                    </a:ext>
                  </a:extLst>
                </p14:cNvPr>
                <p14:cNvContentPartPr/>
                <p14:nvPr/>
              </p14:nvContentPartPr>
              <p14:xfrm>
                <a:off x="5015410" y="2281769"/>
                <a:ext cx="136800" cy="197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C15422A-4F1B-6A9E-6BB2-BB21F985476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006410" y="2272769"/>
                  <a:ext cx="1544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2B8F6ED-B828-F7F7-241C-7B239D66044C}"/>
                    </a:ext>
                  </a:extLst>
                </p14:cNvPr>
                <p14:cNvContentPartPr/>
                <p14:nvPr/>
              </p14:nvContentPartPr>
              <p14:xfrm>
                <a:off x="4957450" y="2309489"/>
                <a:ext cx="232200" cy="207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2B8F6ED-B828-F7F7-241C-7B239D66044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948810" y="2300489"/>
                  <a:ext cx="2498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D326F88-48A6-6AAB-D0AE-E5869C64F61F}"/>
                    </a:ext>
                  </a:extLst>
                </p14:cNvPr>
                <p14:cNvContentPartPr/>
                <p14:nvPr/>
              </p14:nvContentPartPr>
              <p14:xfrm>
                <a:off x="5191810" y="2313089"/>
                <a:ext cx="158760" cy="288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D326F88-48A6-6AAB-D0AE-E5869C64F61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183170" y="2304449"/>
                  <a:ext cx="1764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E9A5A89-657E-16EE-682B-8FD8F0C281DF}"/>
                    </a:ext>
                  </a:extLst>
                </p14:cNvPr>
                <p14:cNvContentPartPr/>
                <p14:nvPr/>
              </p14:nvContentPartPr>
              <p14:xfrm>
                <a:off x="5487730" y="2053889"/>
                <a:ext cx="178920" cy="601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E9A5A89-657E-16EE-682B-8FD8F0C281D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478730" y="2044889"/>
                  <a:ext cx="196560" cy="61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6C9853D-2CCE-0D30-D61D-1EB31D718E3C}"/>
                    </a:ext>
                  </a:extLst>
                </p14:cNvPr>
                <p14:cNvContentPartPr/>
                <p14:nvPr/>
              </p14:nvContentPartPr>
              <p14:xfrm>
                <a:off x="5678170" y="2300489"/>
                <a:ext cx="70920" cy="164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6C9853D-2CCE-0D30-D61D-1EB31D718E3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669530" y="2291489"/>
                  <a:ext cx="88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EC7120B-FAF0-BA57-711C-9D1D414C87A0}"/>
                    </a:ext>
                  </a:extLst>
                </p14:cNvPr>
                <p14:cNvContentPartPr/>
                <p14:nvPr/>
              </p14:nvContentPartPr>
              <p14:xfrm>
                <a:off x="5713450" y="2144969"/>
                <a:ext cx="45360" cy="53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EC7120B-FAF0-BA57-711C-9D1D414C87A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04810" y="2136329"/>
                  <a:ext cx="63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64CD123-FFA5-F083-1468-C3736558E00A}"/>
                    </a:ext>
                  </a:extLst>
                </p14:cNvPr>
                <p14:cNvContentPartPr/>
                <p14:nvPr/>
              </p14:nvContentPartPr>
              <p14:xfrm>
                <a:off x="5890930" y="2144969"/>
                <a:ext cx="172800" cy="317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64CD123-FFA5-F083-1468-C3736558E00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882290" y="2135969"/>
                  <a:ext cx="1904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6F1D161-39FB-9547-8994-F7C8592356B0}"/>
                    </a:ext>
                  </a:extLst>
                </p14:cNvPr>
                <p14:cNvContentPartPr/>
                <p14:nvPr/>
              </p14:nvContentPartPr>
              <p14:xfrm>
                <a:off x="6194770" y="2261249"/>
                <a:ext cx="241920" cy="213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6F1D161-39FB-9547-8994-F7C8592356B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185770" y="2252609"/>
                  <a:ext cx="259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ED3BD4D-B23C-5591-B03D-2B984A3F52E9}"/>
                    </a:ext>
                  </a:extLst>
                </p14:cNvPr>
                <p14:cNvContentPartPr/>
                <p14:nvPr/>
              </p14:nvContentPartPr>
              <p14:xfrm>
                <a:off x="6155170" y="2346209"/>
                <a:ext cx="306360" cy="68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ED3BD4D-B23C-5591-B03D-2B984A3F52E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146170" y="2337569"/>
                  <a:ext cx="32400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E624754-53F1-1930-025C-0E634AC95B80}"/>
              </a:ext>
            </a:extLst>
          </p:cNvPr>
          <p:cNvGrpSpPr/>
          <p:nvPr/>
        </p:nvGrpSpPr>
        <p:grpSpPr>
          <a:xfrm>
            <a:off x="6733330" y="2115089"/>
            <a:ext cx="864000" cy="394200"/>
            <a:chOff x="6733330" y="2115089"/>
            <a:chExt cx="864000" cy="3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BCA3D17-0198-2DC6-F70A-85371080377C}"/>
                    </a:ext>
                  </a:extLst>
                </p14:cNvPr>
                <p14:cNvContentPartPr/>
                <p14:nvPr/>
              </p14:nvContentPartPr>
              <p14:xfrm>
                <a:off x="6733330" y="2336129"/>
                <a:ext cx="324000" cy="223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BCA3D17-0198-2DC6-F70A-85371080377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724690" y="2327129"/>
                  <a:ext cx="341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7F5C71D-A499-FA7D-256C-29D666C4918C}"/>
                    </a:ext>
                  </a:extLst>
                </p14:cNvPr>
                <p14:cNvContentPartPr/>
                <p14:nvPr/>
              </p14:nvContentPartPr>
              <p14:xfrm>
                <a:off x="6863290" y="2250809"/>
                <a:ext cx="30240" cy="2584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7F5C71D-A499-FA7D-256C-29D666C4918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854290" y="2242169"/>
                  <a:ext cx="478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21B34DC-8AF4-8896-082C-8D933E912BAA}"/>
                    </a:ext>
                  </a:extLst>
                </p14:cNvPr>
                <p14:cNvContentPartPr/>
                <p14:nvPr/>
              </p14:nvContentPartPr>
              <p14:xfrm>
                <a:off x="7235890" y="2288969"/>
                <a:ext cx="48960" cy="136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21B34DC-8AF4-8896-082C-8D933E912BA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227250" y="2280329"/>
                  <a:ext cx="666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9FFA841-33A8-8B50-40DA-CB8E153A78F1}"/>
                    </a:ext>
                  </a:extLst>
                </p14:cNvPr>
                <p14:cNvContentPartPr/>
                <p14:nvPr/>
              </p14:nvContentPartPr>
              <p14:xfrm>
                <a:off x="7286650" y="2115089"/>
                <a:ext cx="8280" cy="17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9FFA841-33A8-8B50-40DA-CB8E153A78F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277650" y="2106089"/>
                  <a:ext cx="25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4F0E9FC-9842-8DE3-67D9-DDD1F6FD7560}"/>
                    </a:ext>
                  </a:extLst>
                </p14:cNvPr>
                <p14:cNvContentPartPr/>
                <p14:nvPr/>
              </p14:nvContentPartPr>
              <p14:xfrm>
                <a:off x="7382410" y="2238569"/>
                <a:ext cx="214920" cy="242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4F0E9FC-9842-8DE3-67D9-DDD1F6FD756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73410" y="2229569"/>
                  <a:ext cx="23256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05F70EA-782E-89F2-3EB7-C0DA9727D0D4}"/>
              </a:ext>
            </a:extLst>
          </p:cNvPr>
          <p:cNvGrpSpPr/>
          <p:nvPr/>
        </p:nvGrpSpPr>
        <p:grpSpPr>
          <a:xfrm>
            <a:off x="7712170" y="1906289"/>
            <a:ext cx="2054880" cy="691200"/>
            <a:chOff x="7712170" y="1906289"/>
            <a:chExt cx="2054880" cy="69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1F78D33-23CD-8C2D-96CE-E8C361DA5552}"/>
                    </a:ext>
                  </a:extLst>
                </p14:cNvPr>
                <p14:cNvContentPartPr/>
                <p14:nvPr/>
              </p14:nvContentPartPr>
              <p14:xfrm>
                <a:off x="7712170" y="2055329"/>
                <a:ext cx="430560" cy="372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1F78D33-23CD-8C2D-96CE-E8C361DA555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703530" y="2046689"/>
                  <a:ext cx="44820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E091BD3-825B-1471-7B2D-88EE4580E4C7}"/>
                    </a:ext>
                  </a:extLst>
                </p14:cNvPr>
                <p14:cNvContentPartPr/>
                <p14:nvPr/>
              </p14:nvContentPartPr>
              <p14:xfrm>
                <a:off x="8315170" y="2075129"/>
                <a:ext cx="172440" cy="268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E091BD3-825B-1471-7B2D-88EE4580E4C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306170" y="2066489"/>
                  <a:ext cx="1900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7B42370-6BE5-1917-194F-0BB5D0CEB4DF}"/>
                    </a:ext>
                  </a:extLst>
                </p14:cNvPr>
                <p14:cNvContentPartPr/>
                <p14:nvPr/>
              </p14:nvContentPartPr>
              <p14:xfrm>
                <a:off x="8559970" y="2064689"/>
                <a:ext cx="181440" cy="390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7B42370-6BE5-1917-194F-0BB5D0CEB4D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550970" y="2056049"/>
                  <a:ext cx="19908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D47D512-BA6A-1155-30B9-EEEA06866C55}"/>
                    </a:ext>
                  </a:extLst>
                </p14:cNvPr>
                <p14:cNvContentPartPr/>
                <p14:nvPr/>
              </p14:nvContentPartPr>
              <p14:xfrm>
                <a:off x="8676610" y="2261249"/>
                <a:ext cx="155520" cy="106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D47D512-BA6A-1155-30B9-EEEA06866C5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667610" y="2252249"/>
                  <a:ext cx="173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0DD1487-DE4A-DB56-D4DC-A2794C694A29}"/>
                    </a:ext>
                  </a:extLst>
                </p14:cNvPr>
                <p14:cNvContentPartPr/>
                <p14:nvPr/>
              </p14:nvContentPartPr>
              <p14:xfrm>
                <a:off x="8886850" y="2290049"/>
                <a:ext cx="141480" cy="6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0DD1487-DE4A-DB56-D4DC-A2794C694A2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878210" y="2281409"/>
                  <a:ext cx="159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B270C20-2FB9-1868-D0AE-0730016AEDCF}"/>
                    </a:ext>
                  </a:extLst>
                </p14:cNvPr>
                <p14:cNvContentPartPr/>
                <p14:nvPr/>
              </p14:nvContentPartPr>
              <p14:xfrm>
                <a:off x="9093130" y="2205089"/>
                <a:ext cx="188640" cy="161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B270C20-2FB9-1868-D0AE-0730016AEDC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084490" y="2196449"/>
                  <a:ext cx="206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E9EDC3F-8C3B-9879-16E8-41C128FF9AAD}"/>
                    </a:ext>
                  </a:extLst>
                </p14:cNvPr>
                <p14:cNvContentPartPr/>
                <p14:nvPr/>
              </p14:nvContentPartPr>
              <p14:xfrm>
                <a:off x="9086290" y="2296169"/>
                <a:ext cx="197640" cy="10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E9EDC3F-8C3B-9879-16E8-41C128FF9AA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077290" y="2287529"/>
                  <a:ext cx="215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CA7BCAF-09AB-2890-50A9-EF4D53B2DD27}"/>
                    </a:ext>
                  </a:extLst>
                </p14:cNvPr>
                <p14:cNvContentPartPr/>
                <p14:nvPr/>
              </p14:nvContentPartPr>
              <p14:xfrm>
                <a:off x="9330730" y="2088449"/>
                <a:ext cx="121320" cy="306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CA7BCAF-09AB-2890-50A9-EF4D53B2DD2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322090" y="2079809"/>
                  <a:ext cx="1389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EA6C3E4-E29B-714E-1197-BFE25429EED2}"/>
                    </a:ext>
                  </a:extLst>
                </p14:cNvPr>
                <p14:cNvContentPartPr/>
                <p14:nvPr/>
              </p14:nvContentPartPr>
              <p14:xfrm>
                <a:off x="8151730" y="2026889"/>
                <a:ext cx="226080" cy="494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EA6C3E4-E29B-714E-1197-BFE25429EED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142730" y="2018249"/>
                  <a:ext cx="24372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6262887-B76E-8BCD-1DDC-5FD7CFD1C5EE}"/>
                    </a:ext>
                  </a:extLst>
                </p14:cNvPr>
                <p14:cNvContentPartPr/>
                <p14:nvPr/>
              </p14:nvContentPartPr>
              <p14:xfrm>
                <a:off x="9400210" y="2012849"/>
                <a:ext cx="170280" cy="507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6262887-B76E-8BCD-1DDC-5FD7CFD1C5E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391210" y="2003849"/>
                  <a:ext cx="18792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8C4D014-19BD-D8B0-9579-AA631C2C5E1D}"/>
                    </a:ext>
                  </a:extLst>
                </p14:cNvPr>
                <p14:cNvContentPartPr/>
                <p14:nvPr/>
              </p14:nvContentPartPr>
              <p14:xfrm>
                <a:off x="9494170" y="1906289"/>
                <a:ext cx="272880" cy="691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8C4D014-19BD-D8B0-9579-AA631C2C5E1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485170" y="1897289"/>
                  <a:ext cx="290520" cy="70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F2E7C1C-1FA0-9867-EC13-A8AD7183E285}"/>
              </a:ext>
            </a:extLst>
          </p:cNvPr>
          <p:cNvGrpSpPr/>
          <p:nvPr/>
        </p:nvGrpSpPr>
        <p:grpSpPr>
          <a:xfrm>
            <a:off x="2624290" y="3055409"/>
            <a:ext cx="3482640" cy="467280"/>
            <a:chOff x="2624290" y="3055409"/>
            <a:chExt cx="3482640" cy="46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F8D11D5-4508-BAC7-36D4-D56362C4FCCF}"/>
                    </a:ext>
                  </a:extLst>
                </p14:cNvPr>
                <p14:cNvContentPartPr/>
                <p14:nvPr/>
              </p14:nvContentPartPr>
              <p14:xfrm>
                <a:off x="2624290" y="3233249"/>
                <a:ext cx="218160" cy="2548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F8D11D5-4508-BAC7-36D4-D56362C4FCC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615290" y="3224609"/>
                  <a:ext cx="2358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EFE39A2-9A26-D3FF-40E9-221F55C4ADC7}"/>
                    </a:ext>
                  </a:extLst>
                </p14:cNvPr>
                <p14:cNvContentPartPr/>
                <p14:nvPr/>
              </p14:nvContentPartPr>
              <p14:xfrm>
                <a:off x="2893210" y="3139289"/>
                <a:ext cx="255600" cy="311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EFE39A2-9A26-D3FF-40E9-221F55C4ADC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884570" y="3130649"/>
                  <a:ext cx="2732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9119612-7EED-A612-9414-A3DFABCB4185}"/>
                    </a:ext>
                  </a:extLst>
                </p14:cNvPr>
                <p14:cNvContentPartPr/>
                <p14:nvPr/>
              </p14:nvContentPartPr>
              <p14:xfrm>
                <a:off x="2953690" y="3241169"/>
                <a:ext cx="255960" cy="14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9119612-7EED-A612-9414-A3DFABCB418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944690" y="3232529"/>
                  <a:ext cx="273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65B95F7-A665-8B6B-2376-F036D15C88AE}"/>
                    </a:ext>
                  </a:extLst>
                </p14:cNvPr>
                <p14:cNvContentPartPr/>
                <p14:nvPr/>
              </p14:nvContentPartPr>
              <p14:xfrm>
                <a:off x="3455890" y="3288329"/>
                <a:ext cx="246240" cy="1310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65B95F7-A665-8B6B-2376-F036D15C88A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446890" y="3279689"/>
                  <a:ext cx="263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9C6A5F3-EB68-821C-F202-6AFD645EFE64}"/>
                    </a:ext>
                  </a:extLst>
                </p14:cNvPr>
                <p14:cNvContentPartPr/>
                <p14:nvPr/>
              </p14:nvContentPartPr>
              <p14:xfrm>
                <a:off x="3908410" y="3055409"/>
                <a:ext cx="934920" cy="467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9C6A5F3-EB68-821C-F202-6AFD645EFE6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899410" y="3046409"/>
                  <a:ext cx="95256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E14996F-4FDA-D8BA-EE83-B4649D9B11CA}"/>
                    </a:ext>
                  </a:extLst>
                </p14:cNvPr>
                <p14:cNvContentPartPr/>
                <p14:nvPr/>
              </p14:nvContentPartPr>
              <p14:xfrm>
                <a:off x="5080210" y="3185729"/>
                <a:ext cx="1026720" cy="181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E14996F-4FDA-D8BA-EE83-B4649D9B11C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071570" y="3176729"/>
                  <a:ext cx="104436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BC1FB39-AA7C-D4E6-282F-1169CD142A6A}"/>
              </a:ext>
            </a:extLst>
          </p:cNvPr>
          <p:cNvGrpSpPr/>
          <p:nvPr/>
        </p:nvGrpSpPr>
        <p:grpSpPr>
          <a:xfrm>
            <a:off x="2604850" y="3696569"/>
            <a:ext cx="1387440" cy="297720"/>
            <a:chOff x="2604850" y="3696569"/>
            <a:chExt cx="138744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62439C8-97C7-28FE-7895-523B3FB6860D}"/>
                    </a:ext>
                  </a:extLst>
                </p14:cNvPr>
                <p14:cNvContentPartPr/>
                <p14:nvPr/>
              </p14:nvContentPartPr>
              <p14:xfrm>
                <a:off x="2604850" y="3782969"/>
                <a:ext cx="185760" cy="211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62439C8-97C7-28FE-7895-523B3FB6860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595850" y="3773969"/>
                  <a:ext cx="2034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1B4757D-4442-E4F3-4DF5-963272B1A8FF}"/>
                    </a:ext>
                  </a:extLst>
                </p14:cNvPr>
                <p14:cNvContentPartPr/>
                <p14:nvPr/>
              </p14:nvContentPartPr>
              <p14:xfrm>
                <a:off x="2809330" y="3696569"/>
                <a:ext cx="1182960" cy="296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1B4757D-4442-E4F3-4DF5-963272B1A8F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800330" y="3687929"/>
                  <a:ext cx="12006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B165EEE-223A-E30A-4B1B-409277DBB374}"/>
                    </a:ext>
                  </a:extLst>
                </p14:cNvPr>
                <p14:cNvContentPartPr/>
                <p14:nvPr/>
              </p14:nvContentPartPr>
              <p14:xfrm>
                <a:off x="3623650" y="3759209"/>
                <a:ext cx="25920" cy="165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B165EEE-223A-E30A-4B1B-409277DBB37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615010" y="3750209"/>
                  <a:ext cx="43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39E9C85-A31D-E2E9-E44F-56BD1C2097E6}"/>
                    </a:ext>
                  </a:extLst>
                </p14:cNvPr>
                <p14:cNvContentPartPr/>
                <p14:nvPr/>
              </p14:nvContentPartPr>
              <p14:xfrm>
                <a:off x="2903650" y="3758129"/>
                <a:ext cx="228240" cy="435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39E9C85-A31D-E2E9-E44F-56BD1C2097E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895010" y="3749129"/>
                  <a:ext cx="24588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E0E79A07-BC28-7EA3-B301-CB3BCA6C5AFC}"/>
                  </a:ext>
                </a:extLst>
              </p14:cNvPr>
              <p14:cNvContentPartPr/>
              <p14:nvPr/>
            </p14:nvContentPartPr>
            <p14:xfrm>
              <a:off x="4144930" y="3776129"/>
              <a:ext cx="1486080" cy="3459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E0E79A07-BC28-7EA3-B301-CB3BCA6C5AFC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135930" y="3767489"/>
                <a:ext cx="150372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E76165B4-75FF-C68E-B907-4AD058448771}"/>
                  </a:ext>
                </a:extLst>
              </p14:cNvPr>
              <p14:cNvContentPartPr/>
              <p14:nvPr/>
            </p14:nvContentPartPr>
            <p14:xfrm>
              <a:off x="5140690" y="3725009"/>
              <a:ext cx="47160" cy="331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E76165B4-75FF-C68E-B907-4AD058448771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131690" y="3716369"/>
                <a:ext cx="648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55DD455-BCE2-C675-D9AA-E6177A550E39}"/>
                  </a:ext>
                </a:extLst>
              </p14:cNvPr>
              <p14:cNvContentPartPr/>
              <p14:nvPr/>
            </p14:nvContentPartPr>
            <p14:xfrm>
              <a:off x="4326370" y="3619889"/>
              <a:ext cx="17640" cy="475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55DD455-BCE2-C675-D9AA-E6177A550E39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317730" y="3610889"/>
                <a:ext cx="35280" cy="6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4494CCDE-7461-853A-93F5-D7A878AA44F1}"/>
              </a:ext>
            </a:extLst>
          </p:cNvPr>
          <p:cNvGrpSpPr/>
          <p:nvPr/>
        </p:nvGrpSpPr>
        <p:grpSpPr>
          <a:xfrm>
            <a:off x="5824690" y="3452849"/>
            <a:ext cx="2756880" cy="628920"/>
            <a:chOff x="5824690" y="3452849"/>
            <a:chExt cx="2756880" cy="62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8B3C572-36D4-1B7E-E5A2-D2EBEB8FBAE4}"/>
                    </a:ext>
                  </a:extLst>
                </p14:cNvPr>
                <p14:cNvContentPartPr/>
                <p14:nvPr/>
              </p14:nvContentPartPr>
              <p14:xfrm>
                <a:off x="5824690" y="3506849"/>
                <a:ext cx="1031760" cy="574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8B3C572-36D4-1B7E-E5A2-D2EBEB8FBAE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815690" y="3497849"/>
                  <a:ext cx="104940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AE32E85-47CA-37AE-0F2F-5F08C2C754D4}"/>
                    </a:ext>
                  </a:extLst>
                </p14:cNvPr>
                <p14:cNvContentPartPr/>
                <p14:nvPr/>
              </p14:nvContentPartPr>
              <p14:xfrm>
                <a:off x="7064890" y="3647609"/>
                <a:ext cx="979200" cy="164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AE32E85-47CA-37AE-0F2F-5F08C2C754D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055890" y="3638609"/>
                  <a:ext cx="996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C32DA52-57E8-1815-0AEE-6DC28FFC5994}"/>
                    </a:ext>
                  </a:extLst>
                </p14:cNvPr>
                <p14:cNvContentPartPr/>
                <p14:nvPr/>
              </p14:nvContentPartPr>
              <p14:xfrm>
                <a:off x="8165050" y="3605849"/>
                <a:ext cx="416520" cy="150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C32DA52-57E8-1815-0AEE-6DC28FFC599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156410" y="3596849"/>
                  <a:ext cx="4341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AD43CE9-9B3D-8D69-AF59-F36EDCC7CA4E}"/>
                    </a:ext>
                  </a:extLst>
                </p14:cNvPr>
                <p14:cNvContentPartPr/>
                <p14:nvPr/>
              </p14:nvContentPartPr>
              <p14:xfrm>
                <a:off x="8350090" y="3452849"/>
                <a:ext cx="30960" cy="25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AD43CE9-9B3D-8D69-AF59-F36EDCC7CA4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341090" y="3444209"/>
                  <a:ext cx="486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EC99B022-5B0D-44A9-B921-EC83AF9C437E}"/>
              </a:ext>
            </a:extLst>
          </p:cNvPr>
          <p:cNvGrpSpPr/>
          <p:nvPr/>
        </p:nvGrpSpPr>
        <p:grpSpPr>
          <a:xfrm>
            <a:off x="8898010" y="3419009"/>
            <a:ext cx="1414800" cy="356760"/>
            <a:chOff x="8898010" y="3419009"/>
            <a:chExt cx="141480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A36CEEC-CEFD-92A2-9B41-9A3CC1A2A2A4}"/>
                    </a:ext>
                  </a:extLst>
                </p14:cNvPr>
                <p14:cNvContentPartPr/>
                <p14:nvPr/>
              </p14:nvContentPartPr>
              <p14:xfrm>
                <a:off x="8898010" y="3419009"/>
                <a:ext cx="1414800" cy="356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A36CEEC-CEFD-92A2-9B41-9A3CC1A2A2A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889370" y="3410369"/>
                  <a:ext cx="14324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FB73D3E-F9E2-9A94-5BFB-DD2AEDA6F3E8}"/>
                    </a:ext>
                  </a:extLst>
                </p14:cNvPr>
                <p14:cNvContentPartPr/>
                <p14:nvPr/>
              </p14:nvContentPartPr>
              <p14:xfrm>
                <a:off x="9696130" y="3552209"/>
                <a:ext cx="340560" cy="136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FB73D3E-F9E2-9A94-5BFB-DD2AEDA6F3E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687490" y="3543569"/>
                  <a:ext cx="358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860FA54-A089-3932-751C-1247FD2D9ED1}"/>
                    </a:ext>
                  </a:extLst>
                </p14:cNvPr>
                <p14:cNvContentPartPr/>
                <p14:nvPr/>
              </p14:nvContentPartPr>
              <p14:xfrm>
                <a:off x="9155410" y="3500369"/>
                <a:ext cx="432720" cy="70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860FA54-A089-3932-751C-1247FD2D9ED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146770" y="3491369"/>
                  <a:ext cx="45036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A122CC6E-4B4B-0F66-4AEB-E52CC86841A6}"/>
              </a:ext>
            </a:extLst>
          </p:cNvPr>
          <p:cNvGrpSpPr/>
          <p:nvPr/>
        </p:nvGrpSpPr>
        <p:grpSpPr>
          <a:xfrm>
            <a:off x="2643370" y="4160609"/>
            <a:ext cx="2603880" cy="574560"/>
            <a:chOff x="2643370" y="4160609"/>
            <a:chExt cx="2603880" cy="57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1293B0E-0F06-F9DD-1929-F750382EADF6}"/>
                    </a:ext>
                  </a:extLst>
                </p14:cNvPr>
                <p14:cNvContentPartPr/>
                <p14:nvPr/>
              </p14:nvContentPartPr>
              <p14:xfrm>
                <a:off x="2643370" y="4182209"/>
                <a:ext cx="417240" cy="502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1293B0E-0F06-F9DD-1929-F750382EADF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634730" y="4173569"/>
                  <a:ext cx="43488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270F114-12FF-38C1-737C-409E162959AF}"/>
                    </a:ext>
                  </a:extLst>
                </p14:cNvPr>
                <p14:cNvContentPartPr/>
                <p14:nvPr/>
              </p14:nvContentPartPr>
              <p14:xfrm>
                <a:off x="3282010" y="4160609"/>
                <a:ext cx="842040" cy="574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270F114-12FF-38C1-737C-409E162959A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273010" y="4151969"/>
                  <a:ext cx="85968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1B90AA5-4C08-990A-2B7F-903CAEEAC4A1}"/>
                    </a:ext>
                  </a:extLst>
                </p14:cNvPr>
                <p14:cNvContentPartPr/>
                <p14:nvPr/>
              </p14:nvContentPartPr>
              <p14:xfrm>
                <a:off x="4230250" y="4269329"/>
                <a:ext cx="1017000" cy="440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1B90AA5-4C08-990A-2B7F-903CAEEAC4A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221250" y="4260689"/>
                  <a:ext cx="1034640" cy="45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CF7ECA74-9A98-99BC-D62A-6C6EB1E1AFB3}"/>
              </a:ext>
            </a:extLst>
          </p:cNvPr>
          <p:cNvGrpSpPr/>
          <p:nvPr/>
        </p:nvGrpSpPr>
        <p:grpSpPr>
          <a:xfrm>
            <a:off x="5217730" y="4038569"/>
            <a:ext cx="2078640" cy="441000"/>
            <a:chOff x="5217730" y="4038569"/>
            <a:chExt cx="2078640" cy="44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AD2A7E7-B50C-A2F5-0ABD-365F70253A82}"/>
                    </a:ext>
                  </a:extLst>
                </p14:cNvPr>
                <p14:cNvContentPartPr/>
                <p14:nvPr/>
              </p14:nvContentPartPr>
              <p14:xfrm>
                <a:off x="5653330" y="4038569"/>
                <a:ext cx="1643040" cy="421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AD2A7E7-B50C-A2F5-0ABD-365F70253A8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644330" y="4029569"/>
                  <a:ext cx="166068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FE2F64B-F0FB-5D7F-61A9-90A959AC543A}"/>
                    </a:ext>
                  </a:extLst>
                </p14:cNvPr>
                <p14:cNvContentPartPr/>
                <p14:nvPr/>
              </p14:nvContentPartPr>
              <p14:xfrm>
                <a:off x="5217730" y="4380929"/>
                <a:ext cx="256320" cy="98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FE2F64B-F0FB-5D7F-61A9-90A959AC543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208730" y="4372289"/>
                  <a:ext cx="273960" cy="11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203FB846-DFB8-BD3B-0FA1-689AB0306FE7}"/>
                  </a:ext>
                </a:extLst>
              </p14:cNvPr>
              <p14:cNvContentPartPr/>
              <p14:nvPr/>
            </p14:nvContentPartPr>
            <p14:xfrm>
              <a:off x="7384570" y="4027409"/>
              <a:ext cx="1117800" cy="45504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203FB846-DFB8-BD3B-0FA1-689AB0306FE7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375570" y="4018769"/>
                <a:ext cx="113544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7F0154C7-D38A-D5EE-A6D8-71E18CF50948}"/>
                  </a:ext>
                </a:extLst>
              </p14:cNvPr>
              <p14:cNvContentPartPr/>
              <p14:nvPr/>
            </p14:nvContentPartPr>
            <p14:xfrm>
              <a:off x="598570" y="5055929"/>
              <a:ext cx="308880" cy="55800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7F0154C7-D38A-D5EE-A6D8-71E18CF50948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589930" y="5046929"/>
                <a:ext cx="326520" cy="57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C125A4D3-8EF5-A22F-7536-0C03F9B79B78}"/>
              </a:ext>
            </a:extLst>
          </p:cNvPr>
          <p:cNvGrpSpPr/>
          <p:nvPr/>
        </p:nvGrpSpPr>
        <p:grpSpPr>
          <a:xfrm>
            <a:off x="1206250" y="5013449"/>
            <a:ext cx="911160" cy="419400"/>
            <a:chOff x="1206250" y="5013449"/>
            <a:chExt cx="911160" cy="4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545F441-9131-135C-B5A0-D3DA8C08F96C}"/>
                    </a:ext>
                  </a:extLst>
                </p14:cNvPr>
                <p14:cNvContentPartPr/>
                <p14:nvPr/>
              </p14:nvContentPartPr>
              <p14:xfrm>
                <a:off x="1238290" y="5304329"/>
                <a:ext cx="285480" cy="28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545F441-9131-135C-B5A0-D3DA8C08F96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229290" y="5295329"/>
                  <a:ext cx="303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92B905C-2012-EF91-DD0C-5F1B98F85A6F}"/>
                    </a:ext>
                  </a:extLst>
                </p14:cNvPr>
                <p14:cNvContentPartPr/>
                <p14:nvPr/>
              </p14:nvContentPartPr>
              <p14:xfrm>
                <a:off x="1206250" y="5400809"/>
                <a:ext cx="346320" cy="32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92B905C-2012-EF91-DD0C-5F1B98F85A6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97250" y="5392169"/>
                  <a:ext cx="3639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623C3E6-1855-CB02-8C3C-985B365076AD}"/>
                    </a:ext>
                  </a:extLst>
                </p14:cNvPr>
                <p14:cNvContentPartPr/>
                <p14:nvPr/>
              </p14:nvContentPartPr>
              <p14:xfrm>
                <a:off x="1835530" y="5013449"/>
                <a:ext cx="27000" cy="299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623C3E6-1855-CB02-8C3C-985B365076A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826530" y="5004809"/>
                  <a:ext cx="446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18DF404-819F-54F4-E018-06D22DEA2838}"/>
                    </a:ext>
                  </a:extLst>
                </p14:cNvPr>
                <p14:cNvContentPartPr/>
                <p14:nvPr/>
              </p14:nvContentPartPr>
              <p14:xfrm>
                <a:off x="1663810" y="5359409"/>
                <a:ext cx="453600" cy="47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18DF404-819F-54F4-E018-06D22DEA283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655170" y="5350409"/>
                  <a:ext cx="471240" cy="6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528BC930-B516-7AE9-398E-73F413808482}"/>
                  </a:ext>
                </a:extLst>
              </p14:cNvPr>
              <p14:cNvContentPartPr/>
              <p14:nvPr/>
            </p14:nvContentPartPr>
            <p14:xfrm>
              <a:off x="1738690" y="5582249"/>
              <a:ext cx="214920" cy="1270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528BC930-B516-7AE9-398E-73F413808482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729690" y="5573609"/>
                <a:ext cx="2325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9AC0B832-9A41-2CAD-7AFF-0FB2B69340C2}"/>
                  </a:ext>
                </a:extLst>
              </p14:cNvPr>
              <p14:cNvContentPartPr/>
              <p14:nvPr/>
            </p14:nvContentPartPr>
            <p14:xfrm>
              <a:off x="2384890" y="5238809"/>
              <a:ext cx="195840" cy="20700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9AC0B832-9A41-2CAD-7AFF-0FB2B69340C2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2376250" y="5229809"/>
                <a:ext cx="213480" cy="22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4" name="Group 173">
            <a:extLst>
              <a:ext uri="{FF2B5EF4-FFF2-40B4-BE49-F238E27FC236}">
                <a16:creationId xmlns:a16="http://schemas.microsoft.com/office/drawing/2014/main" id="{FBC21DC7-6B0F-F216-D186-3F1DCF561807}"/>
              </a:ext>
            </a:extLst>
          </p:cNvPr>
          <p:cNvGrpSpPr/>
          <p:nvPr/>
        </p:nvGrpSpPr>
        <p:grpSpPr>
          <a:xfrm>
            <a:off x="2670370" y="5032529"/>
            <a:ext cx="1159200" cy="656280"/>
            <a:chOff x="2670370" y="5032529"/>
            <a:chExt cx="1159200" cy="65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CBC8EB2-6A89-4214-9761-82677DBDF933}"/>
                    </a:ext>
                  </a:extLst>
                </p14:cNvPr>
                <p14:cNvContentPartPr/>
                <p14:nvPr/>
              </p14:nvContentPartPr>
              <p14:xfrm>
                <a:off x="2670370" y="5280569"/>
                <a:ext cx="185040" cy="155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CBC8EB2-6A89-4214-9761-82677DBDF93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661730" y="5271929"/>
                  <a:ext cx="202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660E1B6-4082-EDBA-5DEC-93737DDE3312}"/>
                    </a:ext>
                  </a:extLst>
                </p14:cNvPr>
                <p14:cNvContentPartPr/>
                <p14:nvPr/>
              </p14:nvContentPartPr>
              <p14:xfrm>
                <a:off x="2690170" y="5264009"/>
                <a:ext cx="204120" cy="177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660E1B6-4082-EDBA-5DEC-93737DDE331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681530" y="5255009"/>
                  <a:ext cx="221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8AAE54A-657A-0402-96B7-CD8C3A8A7037}"/>
                    </a:ext>
                  </a:extLst>
                </p14:cNvPr>
                <p14:cNvContentPartPr/>
                <p14:nvPr/>
              </p14:nvContentPartPr>
              <p14:xfrm>
                <a:off x="2904370" y="5277689"/>
                <a:ext cx="140040" cy="345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8AAE54A-657A-0402-96B7-CD8C3A8A703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895370" y="5269049"/>
                  <a:ext cx="15768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CEC91C8-B111-A8BC-4D59-9BB2CE9CCE8E}"/>
                    </a:ext>
                  </a:extLst>
                </p14:cNvPr>
                <p14:cNvContentPartPr/>
                <p14:nvPr/>
              </p14:nvContentPartPr>
              <p14:xfrm>
                <a:off x="3204610" y="5032529"/>
                <a:ext cx="179640" cy="656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CEC91C8-B111-A8BC-4D59-9BB2CE9CCE8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195610" y="5023529"/>
                  <a:ext cx="197280" cy="67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AEC3FDF-B91D-B60A-6FB2-E56ADCC512AB}"/>
                    </a:ext>
                  </a:extLst>
                </p14:cNvPr>
                <p14:cNvContentPartPr/>
                <p14:nvPr/>
              </p14:nvContentPartPr>
              <p14:xfrm>
                <a:off x="3428530" y="5344649"/>
                <a:ext cx="95040" cy="126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AEC3FDF-B91D-B60A-6FB2-E56ADCC512A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419890" y="5336009"/>
                  <a:ext cx="112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BC9B4B7-F2F9-FDCA-5EC4-D1121E38B7F5}"/>
                    </a:ext>
                  </a:extLst>
                </p14:cNvPr>
                <p14:cNvContentPartPr/>
                <p14:nvPr/>
              </p14:nvContentPartPr>
              <p14:xfrm>
                <a:off x="3523210" y="5200649"/>
                <a:ext cx="27720" cy="122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BC9B4B7-F2F9-FDCA-5EC4-D1121E38B7F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514570" y="5191649"/>
                  <a:ext cx="45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B290938-0E11-14D9-5EFB-694F3184FA17}"/>
                    </a:ext>
                  </a:extLst>
                </p14:cNvPr>
                <p14:cNvContentPartPr/>
                <p14:nvPr/>
              </p14:nvContentPartPr>
              <p14:xfrm>
                <a:off x="3665410" y="5166449"/>
                <a:ext cx="164160" cy="3204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B290938-0E11-14D9-5EFB-694F3184FA1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656410" y="5157809"/>
                  <a:ext cx="181800" cy="33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95B60884-1D47-87F6-51D8-DF35C45C0ABE}"/>
              </a:ext>
            </a:extLst>
          </p:cNvPr>
          <p:cNvGrpSpPr/>
          <p:nvPr/>
        </p:nvGrpSpPr>
        <p:grpSpPr>
          <a:xfrm>
            <a:off x="3908050" y="5215409"/>
            <a:ext cx="1187280" cy="270360"/>
            <a:chOff x="3908050" y="5215409"/>
            <a:chExt cx="118728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FAC6C38-EE28-E6B4-F869-A553062FCAD6}"/>
                    </a:ext>
                  </a:extLst>
                </p14:cNvPr>
                <p14:cNvContentPartPr/>
                <p14:nvPr/>
              </p14:nvContentPartPr>
              <p14:xfrm>
                <a:off x="3908050" y="5366609"/>
                <a:ext cx="173520" cy="910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FAC6C38-EE28-E6B4-F869-A553062FCAD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899050" y="5357609"/>
                  <a:ext cx="1911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2A8DFC0-A04B-C6B8-F5D3-C15C4119DD73}"/>
                    </a:ext>
                  </a:extLst>
                </p14:cNvPr>
                <p14:cNvContentPartPr/>
                <p14:nvPr/>
              </p14:nvContentPartPr>
              <p14:xfrm>
                <a:off x="4334290" y="5400809"/>
                <a:ext cx="225360" cy="19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2A8DFC0-A04B-C6B8-F5D3-C15C4119DD7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325650" y="5392169"/>
                  <a:ext cx="243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EEB5FD8-7387-7772-83BE-7AB492631486}"/>
                    </a:ext>
                  </a:extLst>
                </p14:cNvPr>
                <p14:cNvContentPartPr/>
                <p14:nvPr/>
              </p14:nvContentPartPr>
              <p14:xfrm>
                <a:off x="4700050" y="5341049"/>
                <a:ext cx="91800" cy="112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EEB5FD8-7387-7772-83BE-7AB49263148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691050" y="5332049"/>
                  <a:ext cx="109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E8803B4-314E-8649-5D9E-3E3044802D0C}"/>
                    </a:ext>
                  </a:extLst>
                </p14:cNvPr>
                <p14:cNvContentPartPr/>
                <p14:nvPr/>
              </p14:nvContentPartPr>
              <p14:xfrm>
                <a:off x="4790770" y="5215409"/>
                <a:ext cx="32760" cy="27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E8803B4-314E-8649-5D9E-3E3044802D0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781770" y="5206769"/>
                  <a:ext cx="50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1891A1F-0395-5A8B-56A2-79554DF503E2}"/>
                    </a:ext>
                  </a:extLst>
                </p14:cNvPr>
                <p14:cNvContentPartPr/>
                <p14:nvPr/>
              </p14:nvContentPartPr>
              <p14:xfrm>
                <a:off x="4890130" y="5264729"/>
                <a:ext cx="205200" cy="221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1891A1F-0395-5A8B-56A2-79554DF503E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881490" y="5256089"/>
                  <a:ext cx="22284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133E2475-A923-89A5-59E6-158E0839005A}"/>
              </a:ext>
            </a:extLst>
          </p:cNvPr>
          <p:cNvGrpSpPr/>
          <p:nvPr/>
        </p:nvGrpSpPr>
        <p:grpSpPr>
          <a:xfrm>
            <a:off x="5166250" y="4966289"/>
            <a:ext cx="1646280" cy="708120"/>
            <a:chOff x="5166250" y="4966289"/>
            <a:chExt cx="1646280" cy="70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2DA1D1D-AABB-C7AA-FACD-67984BE3061F}"/>
                    </a:ext>
                  </a:extLst>
                </p14:cNvPr>
                <p14:cNvContentPartPr/>
                <p14:nvPr/>
              </p14:nvContentPartPr>
              <p14:xfrm>
                <a:off x="5166250" y="5139449"/>
                <a:ext cx="443520" cy="3020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2DA1D1D-AABB-C7AA-FACD-67984BE3061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157610" y="5130809"/>
                  <a:ext cx="4611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7721CF5-0BD5-3BAC-DF57-F36A6068B37C}"/>
                    </a:ext>
                  </a:extLst>
                </p14:cNvPr>
                <p14:cNvContentPartPr/>
                <p14:nvPr/>
              </p14:nvContentPartPr>
              <p14:xfrm>
                <a:off x="5713810" y="5095889"/>
                <a:ext cx="176400" cy="3913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7721CF5-0BD5-3BAC-DF57-F36A6068B37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704810" y="5087249"/>
                  <a:ext cx="19404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1F6E2DE-B145-3E79-6E34-E23CAE82499C}"/>
                    </a:ext>
                  </a:extLst>
                </p14:cNvPr>
                <p14:cNvContentPartPr/>
                <p14:nvPr/>
              </p14:nvContentPartPr>
              <p14:xfrm>
                <a:off x="5868250" y="5193449"/>
                <a:ext cx="134640" cy="2264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1F6E2DE-B145-3E79-6E34-E23CAE82499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859610" y="5184449"/>
                  <a:ext cx="1522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FCBF1F9-441F-899E-6EDB-115A490656E0}"/>
                    </a:ext>
                  </a:extLst>
                </p14:cNvPr>
                <p14:cNvContentPartPr/>
                <p14:nvPr/>
              </p14:nvContentPartPr>
              <p14:xfrm>
                <a:off x="6133930" y="5136209"/>
                <a:ext cx="125280" cy="263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FCBF1F9-441F-899E-6EDB-115A490656E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125290" y="5127209"/>
                  <a:ext cx="1429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E204AD3-2BAE-5AE3-50AD-BE9E6248B685}"/>
                    </a:ext>
                  </a:extLst>
                </p14:cNvPr>
                <p14:cNvContentPartPr/>
                <p14:nvPr/>
              </p14:nvContentPartPr>
              <p14:xfrm>
                <a:off x="6310330" y="5237009"/>
                <a:ext cx="177840" cy="162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E204AD3-2BAE-5AE3-50AD-BE9E6248B68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301690" y="5228009"/>
                  <a:ext cx="195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B036709-3CD3-89D0-426A-7B7A843ACE38}"/>
                    </a:ext>
                  </a:extLst>
                </p14:cNvPr>
                <p14:cNvContentPartPr/>
                <p14:nvPr/>
              </p14:nvContentPartPr>
              <p14:xfrm>
                <a:off x="6470530" y="5027489"/>
                <a:ext cx="137880" cy="527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B036709-3CD3-89D0-426A-7B7A843ACE3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461890" y="5018489"/>
                  <a:ext cx="15552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95B84CA-8955-C94E-FC95-3F2A160DFB21}"/>
                    </a:ext>
                  </a:extLst>
                </p14:cNvPr>
                <p14:cNvContentPartPr/>
                <p14:nvPr/>
              </p14:nvContentPartPr>
              <p14:xfrm>
                <a:off x="6501130" y="4966289"/>
                <a:ext cx="311400" cy="708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95B84CA-8955-C94E-FC95-3F2A160DFB2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492490" y="4957289"/>
                  <a:ext cx="329040" cy="72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249FB9E5-8D79-9C49-3356-41838EF069A3}"/>
              </a:ext>
            </a:extLst>
          </p:cNvPr>
          <p:cNvGrpSpPr/>
          <p:nvPr/>
        </p:nvGrpSpPr>
        <p:grpSpPr>
          <a:xfrm>
            <a:off x="523330" y="5869889"/>
            <a:ext cx="5732640" cy="912240"/>
            <a:chOff x="523330" y="5869889"/>
            <a:chExt cx="5732640" cy="91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4EA1C14-83A7-7B0B-6389-7BA48F896E87}"/>
                    </a:ext>
                  </a:extLst>
                </p14:cNvPr>
                <p14:cNvContentPartPr/>
                <p14:nvPr/>
              </p14:nvContentPartPr>
              <p14:xfrm>
                <a:off x="558250" y="6018209"/>
                <a:ext cx="225720" cy="427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4EA1C14-83A7-7B0B-6389-7BA48F896E8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49250" y="6009209"/>
                  <a:ext cx="24336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445BCB7-CB55-1425-EBF4-9E7C37C1792A}"/>
                    </a:ext>
                  </a:extLst>
                </p14:cNvPr>
                <p14:cNvContentPartPr/>
                <p14:nvPr/>
              </p14:nvContentPartPr>
              <p14:xfrm>
                <a:off x="523330" y="6305129"/>
                <a:ext cx="291600" cy="226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445BCB7-CB55-1425-EBF4-9E7C37C1792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14330" y="6296489"/>
                  <a:ext cx="309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B231426-3792-AE6F-07D8-7B6C7CDA3248}"/>
                    </a:ext>
                  </a:extLst>
                </p14:cNvPr>
                <p14:cNvContentPartPr/>
                <p14:nvPr/>
              </p14:nvContentPartPr>
              <p14:xfrm>
                <a:off x="906730" y="6117569"/>
                <a:ext cx="211320" cy="299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B231426-3792-AE6F-07D8-7B6C7CDA324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98090" y="6108569"/>
                  <a:ext cx="2289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AA1A872-C81A-BF95-6358-E5198C481BDB}"/>
                    </a:ext>
                  </a:extLst>
                </p14:cNvPr>
                <p14:cNvContentPartPr/>
                <p14:nvPr/>
              </p14:nvContentPartPr>
              <p14:xfrm>
                <a:off x="911410" y="6223769"/>
                <a:ext cx="187560" cy="133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AA1A872-C81A-BF95-6358-E5198C481BD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02770" y="6214769"/>
                  <a:ext cx="205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1D31808-5D8B-31C2-443A-7C65091C390B}"/>
                    </a:ext>
                  </a:extLst>
                </p14:cNvPr>
                <p14:cNvContentPartPr/>
                <p14:nvPr/>
              </p14:nvContentPartPr>
              <p14:xfrm>
                <a:off x="811330" y="6038369"/>
                <a:ext cx="132480" cy="4856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1D31808-5D8B-31C2-443A-7C65091C390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02690" y="6029369"/>
                  <a:ext cx="15012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2294100-6FD5-C025-43C6-8701643016EC}"/>
                    </a:ext>
                  </a:extLst>
                </p14:cNvPr>
                <p14:cNvContentPartPr/>
                <p14:nvPr/>
              </p14:nvContentPartPr>
              <p14:xfrm>
                <a:off x="1159090" y="6066449"/>
                <a:ext cx="107640" cy="522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2294100-6FD5-C025-43C6-8701643016E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50090" y="6057809"/>
                  <a:ext cx="12528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D044AF7-2684-A88C-A98C-A982EA6C0070}"/>
                    </a:ext>
                  </a:extLst>
                </p14:cNvPr>
                <p14:cNvContentPartPr/>
                <p14:nvPr/>
              </p14:nvContentPartPr>
              <p14:xfrm>
                <a:off x="1437010" y="6247529"/>
                <a:ext cx="243720" cy="136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D044AF7-2684-A88C-A98C-A982EA6C007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428370" y="6238889"/>
                  <a:ext cx="261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D9323ED-71B4-D564-CCED-86E18CAC2A3E}"/>
                    </a:ext>
                  </a:extLst>
                </p14:cNvPr>
                <p14:cNvContentPartPr/>
                <p14:nvPr/>
              </p14:nvContentPartPr>
              <p14:xfrm>
                <a:off x="1431610" y="6356249"/>
                <a:ext cx="228960" cy="17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D9323ED-71B4-D564-CCED-86E18CAC2A3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422610" y="6347249"/>
                  <a:ext cx="246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6920F3C-3E5D-BFF5-6043-EEAFCD02E3B2}"/>
                    </a:ext>
                  </a:extLst>
                </p14:cNvPr>
                <p14:cNvContentPartPr/>
                <p14:nvPr/>
              </p14:nvContentPartPr>
              <p14:xfrm>
                <a:off x="1942090" y="5989409"/>
                <a:ext cx="161280" cy="198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6920F3C-3E5D-BFF5-6043-EEAFCD02E3B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933090" y="5980409"/>
                  <a:ext cx="1789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27FECBC2-3042-4549-E853-8A82204F2A1B}"/>
                    </a:ext>
                  </a:extLst>
                </p14:cNvPr>
                <p14:cNvContentPartPr/>
                <p14:nvPr/>
              </p14:nvContentPartPr>
              <p14:xfrm>
                <a:off x="2172490" y="5908409"/>
                <a:ext cx="223200" cy="239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27FECBC2-3042-4549-E853-8A82204F2A1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163850" y="5899409"/>
                  <a:ext cx="2408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9F47FA9-28F7-BFDB-F56B-8BB6B8755027}"/>
                    </a:ext>
                  </a:extLst>
                </p14:cNvPr>
                <p14:cNvContentPartPr/>
                <p14:nvPr/>
              </p14:nvContentPartPr>
              <p14:xfrm>
                <a:off x="2486050" y="6062489"/>
                <a:ext cx="195840" cy="130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9F47FA9-28F7-BFDB-F56B-8BB6B875502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477410" y="6053849"/>
                  <a:ext cx="213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AB6B479-9031-2371-5D2A-87659AD9353D}"/>
                    </a:ext>
                  </a:extLst>
                </p14:cNvPr>
                <p14:cNvContentPartPr/>
                <p14:nvPr/>
              </p14:nvContentPartPr>
              <p14:xfrm>
                <a:off x="2654170" y="5869889"/>
                <a:ext cx="95760" cy="1314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AB6B479-9031-2371-5D2A-87659AD9353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645530" y="5860889"/>
                  <a:ext cx="1134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000BE54-6AA1-2F74-A326-067E8A7A0C52}"/>
                    </a:ext>
                  </a:extLst>
                </p14:cNvPr>
                <p14:cNvContentPartPr/>
                <p14:nvPr/>
              </p14:nvContentPartPr>
              <p14:xfrm>
                <a:off x="1892410" y="6351929"/>
                <a:ext cx="952200" cy="288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000BE54-6AA1-2F74-A326-067E8A7A0C5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883410" y="6342929"/>
                  <a:ext cx="969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16B71F1-54F0-4D5B-1CF6-A880C217E20C}"/>
                    </a:ext>
                  </a:extLst>
                </p14:cNvPr>
                <p14:cNvContentPartPr/>
                <p14:nvPr/>
              </p14:nvContentPartPr>
              <p14:xfrm>
                <a:off x="1893490" y="6509969"/>
                <a:ext cx="147960" cy="2541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16B71F1-54F0-4D5B-1CF6-A880C217E20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884490" y="6501329"/>
                  <a:ext cx="1656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DDE2152-6471-EFE5-16F8-C6B0F3119574}"/>
                    </a:ext>
                  </a:extLst>
                </p14:cNvPr>
                <p14:cNvContentPartPr/>
                <p14:nvPr/>
              </p14:nvContentPartPr>
              <p14:xfrm>
                <a:off x="2086090" y="6592769"/>
                <a:ext cx="319320" cy="1472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DDE2152-6471-EFE5-16F8-C6B0F311957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077090" y="6584129"/>
                  <a:ext cx="3369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73EF2DD-AC9B-1ED2-519B-2B5FB756F6E3}"/>
                    </a:ext>
                  </a:extLst>
                </p14:cNvPr>
                <p14:cNvContentPartPr/>
                <p14:nvPr/>
              </p14:nvContentPartPr>
              <p14:xfrm>
                <a:off x="2502250" y="6570449"/>
                <a:ext cx="177840" cy="1742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73EF2DD-AC9B-1ED2-519B-2B5FB756F6E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493610" y="6561449"/>
                  <a:ext cx="1954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3B2BC903-FB78-5B1A-8F92-05D8511BF85D}"/>
                    </a:ext>
                  </a:extLst>
                </p14:cNvPr>
                <p14:cNvContentPartPr/>
                <p14:nvPr/>
              </p14:nvContentPartPr>
              <p14:xfrm>
                <a:off x="2771170" y="6445529"/>
                <a:ext cx="126360" cy="1882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B2BC903-FB78-5B1A-8F92-05D8511BF85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762530" y="6436529"/>
                  <a:ext cx="1440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5E02211-BBB1-88A1-CC3B-3ED77BD32DB7}"/>
                    </a:ext>
                  </a:extLst>
                </p14:cNvPr>
                <p14:cNvContentPartPr/>
                <p14:nvPr/>
              </p14:nvContentPartPr>
              <p14:xfrm>
                <a:off x="3593410" y="5940449"/>
                <a:ext cx="19800" cy="2008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5E02211-BBB1-88A1-CC3B-3ED77BD32DB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584410" y="5931449"/>
                  <a:ext cx="37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E32781A4-966F-5DF3-95CE-28DBC1FCDF6B}"/>
                    </a:ext>
                  </a:extLst>
                </p14:cNvPr>
                <p14:cNvContentPartPr/>
                <p14:nvPr/>
              </p14:nvContentPartPr>
              <p14:xfrm>
                <a:off x="3156010" y="6201089"/>
                <a:ext cx="933840" cy="457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E32781A4-966F-5DF3-95CE-28DBC1FCDF6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147370" y="6192449"/>
                  <a:ext cx="9514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8D10F4B-9522-8F36-4A34-4D0099F9FC59}"/>
                    </a:ext>
                  </a:extLst>
                </p14:cNvPr>
                <p14:cNvContentPartPr/>
                <p14:nvPr/>
              </p14:nvContentPartPr>
              <p14:xfrm>
                <a:off x="3209650" y="6428969"/>
                <a:ext cx="180000" cy="2066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8D10F4B-9522-8F36-4A34-4D0099F9FC5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200650" y="6419969"/>
                  <a:ext cx="1976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BA70667-83E3-063C-DCB5-60A0E6377A65}"/>
                    </a:ext>
                  </a:extLst>
                </p14:cNvPr>
                <p14:cNvContentPartPr/>
                <p14:nvPr/>
              </p14:nvContentPartPr>
              <p14:xfrm>
                <a:off x="3459850" y="6495569"/>
                <a:ext cx="15480" cy="104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BA70667-83E3-063C-DCB5-60A0E6377A6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450850" y="6486569"/>
                  <a:ext cx="331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A9EFF52-4DC2-1F66-0648-7133B31CCBCD}"/>
                    </a:ext>
                  </a:extLst>
                </p14:cNvPr>
                <p14:cNvContentPartPr/>
                <p14:nvPr/>
              </p14:nvContentPartPr>
              <p14:xfrm>
                <a:off x="3456970" y="6389009"/>
                <a:ext cx="11880" cy="7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A9EFF52-4DC2-1F66-0648-7133B31CCBC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447970" y="6380009"/>
                  <a:ext cx="29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16A4F3F-9743-FF3A-B4AA-3BF77D403379}"/>
                    </a:ext>
                  </a:extLst>
                </p14:cNvPr>
                <p14:cNvContentPartPr/>
                <p14:nvPr/>
              </p14:nvContentPartPr>
              <p14:xfrm>
                <a:off x="3589090" y="6466769"/>
                <a:ext cx="75600" cy="1569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16A4F3F-9743-FF3A-B4AA-3BF77D40337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580450" y="6457769"/>
                  <a:ext cx="93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9BB2DEF-A577-E813-ECA8-AE97F9732901}"/>
                    </a:ext>
                  </a:extLst>
                </p14:cNvPr>
                <p14:cNvContentPartPr/>
                <p14:nvPr/>
              </p14:nvContentPartPr>
              <p14:xfrm>
                <a:off x="3717610" y="6371369"/>
                <a:ext cx="93960" cy="745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9BB2DEF-A577-E813-ECA8-AE97F973290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708970" y="6362729"/>
                  <a:ext cx="111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43C4E0B6-0E7A-065B-6CDE-007BCBD2BF0D}"/>
                    </a:ext>
                  </a:extLst>
                </p14:cNvPr>
                <p14:cNvContentPartPr/>
                <p14:nvPr/>
              </p14:nvContentPartPr>
              <p14:xfrm>
                <a:off x="3948730" y="6279929"/>
                <a:ext cx="179640" cy="2491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43C4E0B6-0E7A-065B-6CDE-007BCBD2BF0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940090" y="6270929"/>
                  <a:ext cx="1972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D5FCA08-5399-01E5-B048-EFEC3D530401}"/>
                    </a:ext>
                  </a:extLst>
                </p14:cNvPr>
                <p14:cNvContentPartPr/>
                <p14:nvPr/>
              </p14:nvContentPartPr>
              <p14:xfrm>
                <a:off x="3921370" y="6397649"/>
                <a:ext cx="198000" cy="223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D5FCA08-5399-01E5-B048-EFEC3D53040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912730" y="6388649"/>
                  <a:ext cx="215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0A69B24-F570-3E77-3BC7-08AA5314BAFF}"/>
                    </a:ext>
                  </a:extLst>
                </p14:cNvPr>
                <p14:cNvContentPartPr/>
                <p14:nvPr/>
              </p14:nvContentPartPr>
              <p14:xfrm>
                <a:off x="3882850" y="6577649"/>
                <a:ext cx="261000" cy="244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0A69B24-F570-3E77-3BC7-08AA5314BAF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873850" y="6569009"/>
                  <a:ext cx="278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0A1A2A7-EB8E-87BF-5750-35E6D7A6AA30}"/>
                    </a:ext>
                  </a:extLst>
                </p14:cNvPr>
                <p14:cNvContentPartPr/>
                <p14:nvPr/>
              </p14:nvContentPartPr>
              <p14:xfrm>
                <a:off x="3898690" y="6646049"/>
                <a:ext cx="236880" cy="136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0A1A2A7-EB8E-87BF-5750-35E6D7A6AA3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890050" y="6637409"/>
                  <a:ext cx="254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72E5CDD-8FF8-D710-9591-DE1FD300ADDA}"/>
                    </a:ext>
                  </a:extLst>
                </p14:cNvPr>
                <p14:cNvContentPartPr/>
                <p14:nvPr/>
              </p14:nvContentPartPr>
              <p14:xfrm>
                <a:off x="4402330" y="6179489"/>
                <a:ext cx="208440" cy="1929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72E5CDD-8FF8-D710-9591-DE1FD300ADD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393690" y="6170489"/>
                  <a:ext cx="2260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9C45A30-E7B5-FB11-94EF-B470C0709866}"/>
                    </a:ext>
                  </a:extLst>
                </p14:cNvPr>
                <p14:cNvContentPartPr/>
                <p14:nvPr/>
              </p14:nvContentPartPr>
              <p14:xfrm>
                <a:off x="4631650" y="6226649"/>
                <a:ext cx="211320" cy="157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9C45A30-E7B5-FB11-94EF-B470C070986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622650" y="6218009"/>
                  <a:ext cx="228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2A3EC0C-6427-E2EC-AFBD-3367EF94C04C}"/>
                    </a:ext>
                  </a:extLst>
                </p14:cNvPr>
                <p14:cNvContentPartPr/>
                <p14:nvPr/>
              </p14:nvContentPartPr>
              <p14:xfrm>
                <a:off x="4664770" y="6221609"/>
                <a:ext cx="179640" cy="1839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2A3EC0C-6427-E2EC-AFBD-3367EF94C04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655770" y="6212969"/>
                  <a:ext cx="1972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B151B0F-1FE8-B289-0A58-419D9063C9DB}"/>
                    </a:ext>
                  </a:extLst>
                </p14:cNvPr>
                <p14:cNvContentPartPr/>
                <p14:nvPr/>
              </p14:nvContentPartPr>
              <p14:xfrm>
                <a:off x="4893730" y="6230969"/>
                <a:ext cx="25200" cy="2332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B151B0F-1FE8-B289-0A58-419D9063C9D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885090" y="6221969"/>
                  <a:ext cx="428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3987A452-0618-60B4-C26D-9DECF79E0EAC}"/>
                    </a:ext>
                  </a:extLst>
                </p14:cNvPr>
                <p14:cNvContentPartPr/>
                <p14:nvPr/>
              </p14:nvContentPartPr>
              <p14:xfrm>
                <a:off x="4884370" y="6159689"/>
                <a:ext cx="186480" cy="1638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3987A452-0618-60B4-C26D-9DECF79E0EA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875370" y="6151049"/>
                  <a:ext cx="204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0BA7065-A342-BA69-E3A8-6169C7D38E39}"/>
                    </a:ext>
                  </a:extLst>
                </p14:cNvPr>
                <p14:cNvContentPartPr/>
                <p14:nvPr/>
              </p14:nvContentPartPr>
              <p14:xfrm>
                <a:off x="5198650" y="5887169"/>
                <a:ext cx="225360" cy="7527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0BA7065-A342-BA69-E3A8-6169C7D38E3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189650" y="5878529"/>
                  <a:ext cx="243000" cy="77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4FE8058-5DCC-E514-D0CF-7413EB02CA6C}"/>
                    </a:ext>
                  </a:extLst>
                </p14:cNvPr>
                <p14:cNvContentPartPr/>
                <p14:nvPr/>
              </p14:nvContentPartPr>
              <p14:xfrm>
                <a:off x="5345170" y="6259769"/>
                <a:ext cx="169560" cy="259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4FE8058-5DCC-E514-D0CF-7413EB02CA6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336530" y="6251129"/>
                  <a:ext cx="1872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FA11599-4851-9FF7-E82F-90FE24B7131B}"/>
                    </a:ext>
                  </a:extLst>
                </p14:cNvPr>
                <p14:cNvContentPartPr/>
                <p14:nvPr/>
              </p14:nvContentPartPr>
              <p14:xfrm>
                <a:off x="5582410" y="6120089"/>
                <a:ext cx="160200" cy="2822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FA11599-4851-9FF7-E82F-90FE24B7131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573770" y="6111089"/>
                  <a:ext cx="1778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ABB8BDD6-0574-836D-46B3-F1BBDF1D122D}"/>
                    </a:ext>
                  </a:extLst>
                </p14:cNvPr>
                <p14:cNvContentPartPr/>
                <p14:nvPr/>
              </p14:nvContentPartPr>
              <p14:xfrm>
                <a:off x="5858890" y="6219449"/>
                <a:ext cx="52560" cy="1620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ABB8BDD6-0574-836D-46B3-F1BBDF1D122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849890" y="6210809"/>
                  <a:ext cx="702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F433E8E-EBCA-5C39-8151-15B13B63F8B7}"/>
                    </a:ext>
                  </a:extLst>
                </p14:cNvPr>
                <p14:cNvContentPartPr/>
                <p14:nvPr/>
              </p14:nvContentPartPr>
              <p14:xfrm>
                <a:off x="5912170" y="6161849"/>
                <a:ext cx="44640" cy="9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F433E8E-EBCA-5C39-8151-15B13B63F8B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903170" y="6152849"/>
                  <a:ext cx="62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5A73CBC-E903-7253-BE3E-861BF6186C02}"/>
                    </a:ext>
                  </a:extLst>
                </p14:cNvPr>
                <p14:cNvContentPartPr/>
                <p14:nvPr/>
              </p14:nvContentPartPr>
              <p14:xfrm>
                <a:off x="6016570" y="6165089"/>
                <a:ext cx="239400" cy="234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5A73CBC-E903-7253-BE3E-861BF6186C0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007930" y="6156449"/>
                  <a:ext cx="257040" cy="25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90EA548F-07AA-1C11-2F42-B96CADE5B05F}"/>
                  </a:ext>
                </a:extLst>
              </p14:cNvPr>
              <p14:cNvContentPartPr/>
              <p14:nvPr/>
            </p14:nvContentPartPr>
            <p14:xfrm>
              <a:off x="6363610" y="5958809"/>
              <a:ext cx="617040" cy="42192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90EA548F-07AA-1C11-2F42-B96CADE5B05F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6354970" y="5950169"/>
                <a:ext cx="6346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7D5189B5-DECB-89A5-51A4-AEFD67E7456F}"/>
                  </a:ext>
                </a:extLst>
              </p14:cNvPr>
              <p14:cNvContentPartPr/>
              <p14:nvPr/>
            </p14:nvContentPartPr>
            <p14:xfrm>
              <a:off x="7115650" y="6131609"/>
              <a:ext cx="177840" cy="18612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7D5189B5-DECB-89A5-51A4-AEFD67E7456F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7107010" y="6122969"/>
                <a:ext cx="1954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52D6C043-FA7A-5B70-81A3-58B408106219}"/>
                  </a:ext>
                </a:extLst>
              </p14:cNvPr>
              <p14:cNvContentPartPr/>
              <p14:nvPr/>
            </p14:nvContentPartPr>
            <p14:xfrm>
              <a:off x="7389970" y="6158609"/>
              <a:ext cx="7920" cy="6984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52D6C043-FA7A-5B70-81A3-58B408106219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7381330" y="6149969"/>
                <a:ext cx="2556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1B8A73BD-175B-1324-7701-928D9024649E}"/>
                  </a:ext>
                </a:extLst>
              </p14:cNvPr>
              <p14:cNvContentPartPr/>
              <p14:nvPr/>
            </p14:nvContentPartPr>
            <p14:xfrm>
              <a:off x="7401490" y="6057089"/>
              <a:ext cx="11880" cy="2736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1B8A73BD-175B-1324-7701-928D9024649E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7392490" y="6048089"/>
                <a:ext cx="295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729A32AB-1354-1F22-2A8C-C717F2A37485}"/>
                  </a:ext>
                </a:extLst>
              </p14:cNvPr>
              <p14:cNvContentPartPr/>
              <p14:nvPr/>
            </p14:nvContentPartPr>
            <p14:xfrm>
              <a:off x="7559890" y="6151409"/>
              <a:ext cx="92520" cy="1760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729A32AB-1354-1F22-2A8C-C717F2A37485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7550890" y="6142769"/>
                <a:ext cx="11016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274478A4-869B-FE45-D66B-78EB0017F890}"/>
                  </a:ext>
                </a:extLst>
              </p14:cNvPr>
              <p14:cNvContentPartPr/>
              <p14:nvPr/>
            </p14:nvContentPartPr>
            <p14:xfrm>
              <a:off x="7833850" y="5876009"/>
              <a:ext cx="176040" cy="26424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274478A4-869B-FE45-D66B-78EB0017F890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7825210" y="5867009"/>
                <a:ext cx="19368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8E61B46F-3B79-D610-4542-AFA6AD4D0145}"/>
                  </a:ext>
                </a:extLst>
              </p14:cNvPr>
              <p14:cNvContentPartPr/>
              <p14:nvPr/>
            </p14:nvContentPartPr>
            <p14:xfrm>
              <a:off x="7699930" y="6183089"/>
              <a:ext cx="387360" cy="291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8E61B46F-3B79-D610-4542-AFA6AD4D0145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7691290" y="6174449"/>
                <a:ext cx="4050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1A3A3D32-7AA2-7729-0D86-962CB1E9BAE4}"/>
                  </a:ext>
                </a:extLst>
              </p14:cNvPr>
              <p14:cNvContentPartPr/>
              <p14:nvPr/>
            </p14:nvContentPartPr>
            <p14:xfrm>
              <a:off x="7772290" y="6298649"/>
              <a:ext cx="249120" cy="15300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1A3A3D32-7AA2-7729-0D86-962CB1E9BAE4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7763290" y="6289649"/>
                <a:ext cx="266760" cy="17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oup 266">
            <a:extLst>
              <a:ext uri="{FF2B5EF4-FFF2-40B4-BE49-F238E27FC236}">
                <a16:creationId xmlns:a16="http://schemas.microsoft.com/office/drawing/2014/main" id="{238527B4-2BD7-968C-4946-0172158BD4ED}"/>
              </a:ext>
            </a:extLst>
          </p:cNvPr>
          <p:cNvGrpSpPr/>
          <p:nvPr/>
        </p:nvGrpSpPr>
        <p:grpSpPr>
          <a:xfrm>
            <a:off x="8322370" y="5928929"/>
            <a:ext cx="2081880" cy="708840"/>
            <a:chOff x="8322370" y="5928929"/>
            <a:chExt cx="2081880" cy="70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5D4EEF8-9574-3039-8407-2DCB8B1679E3}"/>
                    </a:ext>
                  </a:extLst>
                </p14:cNvPr>
                <p14:cNvContentPartPr/>
                <p14:nvPr/>
              </p14:nvContentPartPr>
              <p14:xfrm>
                <a:off x="8406610" y="6101369"/>
                <a:ext cx="24480" cy="1832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5D4EEF8-9574-3039-8407-2DCB8B1679E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397610" y="6092369"/>
                  <a:ext cx="42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06BE4B8-7EAD-CDC1-9DC1-0A0E2CBD7887}"/>
                    </a:ext>
                  </a:extLst>
                </p14:cNvPr>
                <p14:cNvContentPartPr/>
                <p14:nvPr/>
              </p14:nvContentPartPr>
              <p14:xfrm>
                <a:off x="8322370" y="6186329"/>
                <a:ext cx="250920" cy="176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06BE4B8-7EAD-CDC1-9DC1-0A0E2CBD788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313730" y="6177329"/>
                  <a:ext cx="268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F495E0E-61B2-8FF5-7E8C-2D62146BA508}"/>
                    </a:ext>
                  </a:extLst>
                </p14:cNvPr>
                <p14:cNvContentPartPr/>
                <p14:nvPr/>
              </p14:nvContentPartPr>
              <p14:xfrm>
                <a:off x="8645290" y="6150689"/>
                <a:ext cx="115920" cy="910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F495E0E-61B2-8FF5-7E8C-2D62146BA50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636650" y="6141689"/>
                  <a:ext cx="1335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F242560-5A45-3363-B434-C34432212600}"/>
                    </a:ext>
                  </a:extLst>
                </p14:cNvPr>
                <p14:cNvContentPartPr/>
                <p14:nvPr/>
              </p14:nvContentPartPr>
              <p14:xfrm>
                <a:off x="8739970" y="5991929"/>
                <a:ext cx="42120" cy="482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F242560-5A45-3363-B434-C3443221260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730970" y="5982929"/>
                  <a:ext cx="59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FF20B7C-A947-AAE8-172B-EC512C5D59A5}"/>
                    </a:ext>
                  </a:extLst>
                </p14:cNvPr>
                <p14:cNvContentPartPr/>
                <p14:nvPr/>
              </p14:nvContentPartPr>
              <p14:xfrm>
                <a:off x="8877490" y="6117569"/>
                <a:ext cx="16560" cy="1047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FF20B7C-A947-AAE8-172B-EC512C5D59A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868490" y="6108569"/>
                  <a:ext cx="342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98A8881-DB5C-381C-3606-8B461FA72316}"/>
                    </a:ext>
                  </a:extLst>
                </p14:cNvPr>
                <p14:cNvContentPartPr/>
                <p14:nvPr/>
              </p14:nvContentPartPr>
              <p14:xfrm>
                <a:off x="8987650" y="6079769"/>
                <a:ext cx="23040" cy="2142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98A8881-DB5C-381C-3606-8B461FA7231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978650" y="6071129"/>
                  <a:ext cx="406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D14524B-FD3A-71C4-AD83-A0536C8D5C02}"/>
                    </a:ext>
                  </a:extLst>
                </p14:cNvPr>
                <p14:cNvContentPartPr/>
                <p14:nvPr/>
              </p14:nvContentPartPr>
              <p14:xfrm>
                <a:off x="8808010" y="6048089"/>
                <a:ext cx="321840" cy="1087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D14524B-FD3A-71C4-AD83-A0536C8D5C0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799370" y="6039089"/>
                  <a:ext cx="3394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42E1A62-2B57-FF28-256D-563F794BC784}"/>
                    </a:ext>
                  </a:extLst>
                </p14:cNvPr>
                <p14:cNvContentPartPr/>
                <p14:nvPr/>
              </p14:nvContentPartPr>
              <p14:xfrm>
                <a:off x="9327130" y="6091649"/>
                <a:ext cx="20160" cy="1364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42E1A62-2B57-FF28-256D-563F794BC78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318490" y="6082649"/>
                  <a:ext cx="378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CDD7ECB-098C-4386-B5B3-A4F06C745D6F}"/>
                    </a:ext>
                  </a:extLst>
                </p14:cNvPr>
                <p14:cNvContentPartPr/>
                <p14:nvPr/>
              </p14:nvContentPartPr>
              <p14:xfrm>
                <a:off x="9270970" y="6160409"/>
                <a:ext cx="168480" cy="248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CDD7ECB-098C-4386-B5B3-A4F06C745D6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261970" y="6151769"/>
                  <a:ext cx="186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BDEA6F8-49DE-1ABF-665F-1CC3E48FD4A4}"/>
                    </a:ext>
                  </a:extLst>
                </p14:cNvPr>
                <p14:cNvContentPartPr/>
                <p14:nvPr/>
              </p14:nvContentPartPr>
              <p14:xfrm>
                <a:off x="9546010" y="6058169"/>
                <a:ext cx="100080" cy="2451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BDEA6F8-49DE-1ABF-665F-1CC3E48FD4A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537370" y="6049169"/>
                  <a:ext cx="1177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7EE91D1-5E7D-751E-76CD-723511E1D876}"/>
                    </a:ext>
                  </a:extLst>
                </p14:cNvPr>
                <p14:cNvContentPartPr/>
                <p14:nvPr/>
              </p14:nvContentPartPr>
              <p14:xfrm>
                <a:off x="9764530" y="6174449"/>
                <a:ext cx="45720" cy="1360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7EE91D1-5E7D-751E-76CD-723511E1D87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755530" y="6165809"/>
                  <a:ext cx="63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B62606A-45F0-8D66-BCC3-17CA2CAE2B8E}"/>
                    </a:ext>
                  </a:extLst>
                </p14:cNvPr>
                <p14:cNvContentPartPr/>
                <p14:nvPr/>
              </p14:nvContentPartPr>
              <p14:xfrm>
                <a:off x="9798370" y="6094169"/>
                <a:ext cx="24120" cy="165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B62606A-45F0-8D66-BCC3-17CA2CAE2B8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9789730" y="6085169"/>
                  <a:ext cx="41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8CD085B0-C84D-2344-F549-B9DC88D6E574}"/>
                    </a:ext>
                  </a:extLst>
                </p14:cNvPr>
                <p14:cNvContentPartPr/>
                <p14:nvPr/>
              </p14:nvContentPartPr>
              <p14:xfrm>
                <a:off x="9853090" y="6171929"/>
                <a:ext cx="278640" cy="2376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8CD085B0-C84D-2344-F549-B9DC88D6E57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844450" y="6162929"/>
                  <a:ext cx="2962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B294CED-764F-C216-2BED-0EA56E0DE399}"/>
                    </a:ext>
                  </a:extLst>
                </p14:cNvPr>
                <p14:cNvContentPartPr/>
                <p14:nvPr/>
              </p14:nvContentPartPr>
              <p14:xfrm>
                <a:off x="10127050" y="6379289"/>
                <a:ext cx="92520" cy="374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B294CED-764F-C216-2BED-0EA56E0DE399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118050" y="6370649"/>
                  <a:ext cx="1101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7E06181-6E0A-872E-6C36-0C3A63697D5E}"/>
                    </a:ext>
                  </a:extLst>
                </p14:cNvPr>
                <p14:cNvContentPartPr/>
                <p14:nvPr/>
              </p14:nvContentPartPr>
              <p14:xfrm>
                <a:off x="10151530" y="5928929"/>
                <a:ext cx="252720" cy="7088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7E06181-6E0A-872E-6C36-0C3A63697D5E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0142530" y="5920289"/>
                  <a:ext cx="270360" cy="72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4A3129CA-AE9B-F33D-EB08-A18C003CB04F}"/>
              </a:ext>
            </a:extLst>
          </p:cNvPr>
          <p:cNvGrpSpPr/>
          <p:nvPr/>
        </p:nvGrpSpPr>
        <p:grpSpPr>
          <a:xfrm>
            <a:off x="8612890" y="4816529"/>
            <a:ext cx="2912040" cy="694080"/>
            <a:chOff x="8612890" y="4816529"/>
            <a:chExt cx="2912040" cy="69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8BFC493-6D05-E2F9-8897-8DCC3C1C5D12}"/>
                    </a:ext>
                  </a:extLst>
                </p14:cNvPr>
                <p14:cNvContentPartPr/>
                <p14:nvPr/>
              </p14:nvContentPartPr>
              <p14:xfrm>
                <a:off x="8701090" y="5407289"/>
                <a:ext cx="11880" cy="252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8BFC493-6D05-E2F9-8897-8DCC3C1C5D1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692090" y="5398289"/>
                  <a:ext cx="29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ECEA4F9-F791-72BA-7392-8829D6217F33}"/>
                    </a:ext>
                  </a:extLst>
                </p14:cNvPr>
                <p14:cNvContentPartPr/>
                <p14:nvPr/>
              </p14:nvContentPartPr>
              <p14:xfrm>
                <a:off x="8612890" y="5304329"/>
                <a:ext cx="250560" cy="2062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ECEA4F9-F791-72BA-7392-8829D6217F3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603890" y="5295329"/>
                  <a:ext cx="2682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47DF362-D908-B116-9EB1-595E77D6680E}"/>
                    </a:ext>
                  </a:extLst>
                </p14:cNvPr>
                <p14:cNvContentPartPr/>
                <p14:nvPr/>
              </p14:nvContentPartPr>
              <p14:xfrm>
                <a:off x="8840770" y="5106329"/>
                <a:ext cx="106200" cy="1036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47DF362-D908-B116-9EB1-595E77D6680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832130" y="5097329"/>
                  <a:ext cx="1238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F5411947-0451-1B91-E058-C77D069E56A3}"/>
                    </a:ext>
                  </a:extLst>
                </p14:cNvPr>
                <p14:cNvContentPartPr/>
                <p14:nvPr/>
              </p14:nvContentPartPr>
              <p14:xfrm>
                <a:off x="8893690" y="4968089"/>
                <a:ext cx="25920" cy="147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F5411947-0451-1B91-E058-C77D069E56A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884690" y="4959089"/>
                  <a:ext cx="43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0A65EEBF-DB90-383A-3FFA-733DF1974A19}"/>
                    </a:ext>
                  </a:extLst>
                </p14:cNvPr>
                <p14:cNvContentPartPr/>
                <p14:nvPr/>
              </p14:nvContentPartPr>
              <p14:xfrm>
                <a:off x="9001690" y="4985369"/>
                <a:ext cx="243360" cy="2030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0A65EEBF-DB90-383A-3FFA-733DF1974A1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993050" y="4976729"/>
                  <a:ext cx="261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95DDB8FF-5177-01D3-0BC9-22A78950D1F6}"/>
                    </a:ext>
                  </a:extLst>
                </p14:cNvPr>
                <p14:cNvContentPartPr/>
                <p14:nvPr/>
              </p14:nvContentPartPr>
              <p14:xfrm>
                <a:off x="9306610" y="5134769"/>
                <a:ext cx="47160" cy="662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95DDB8FF-5177-01D3-0BC9-22A78950D1F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9297610" y="5126129"/>
                  <a:ext cx="64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25DC221-9239-E3B7-1D6E-B6889CE16654}"/>
                    </a:ext>
                  </a:extLst>
                </p14:cNvPr>
                <p14:cNvContentPartPr/>
                <p14:nvPr/>
              </p14:nvContentPartPr>
              <p14:xfrm>
                <a:off x="9489130" y="5284169"/>
                <a:ext cx="242640" cy="453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25DC221-9239-E3B7-1D6E-B6889CE1665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480490" y="5275529"/>
                  <a:ext cx="260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C9551E6-8AE2-A7A1-37BA-F43DE97BEFA3}"/>
                    </a:ext>
                  </a:extLst>
                </p14:cNvPr>
                <p14:cNvContentPartPr/>
                <p14:nvPr/>
              </p14:nvContentPartPr>
              <p14:xfrm>
                <a:off x="9477970" y="5383889"/>
                <a:ext cx="276120" cy="504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C9551E6-8AE2-A7A1-37BA-F43DE97BEFA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469330" y="5374889"/>
                  <a:ext cx="2937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E0496F4-BBF8-198C-6B75-6095A2E0B469}"/>
                    </a:ext>
                  </a:extLst>
                </p14:cNvPr>
                <p14:cNvContentPartPr/>
                <p14:nvPr/>
              </p14:nvContentPartPr>
              <p14:xfrm>
                <a:off x="10028050" y="4893209"/>
                <a:ext cx="254160" cy="2862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E0496F4-BBF8-198C-6B75-6095A2E0B46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019050" y="4884209"/>
                  <a:ext cx="2718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8C372A6-2A90-F577-C5DC-1909680907DC}"/>
                    </a:ext>
                  </a:extLst>
                </p14:cNvPr>
                <p14:cNvContentPartPr/>
                <p14:nvPr/>
              </p14:nvContentPartPr>
              <p14:xfrm>
                <a:off x="10319290" y="4816529"/>
                <a:ext cx="180000" cy="4017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8C372A6-2A90-F577-C5DC-1909680907D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310290" y="4807889"/>
                  <a:ext cx="1976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989ADF9-D488-8387-8CB2-AD3DB4C29327}"/>
                    </a:ext>
                  </a:extLst>
                </p14:cNvPr>
                <p14:cNvContentPartPr/>
                <p14:nvPr/>
              </p14:nvContentPartPr>
              <p14:xfrm>
                <a:off x="10525210" y="4937489"/>
                <a:ext cx="12240" cy="2199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989ADF9-D488-8387-8CB2-AD3DB4C2932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0516210" y="4928489"/>
                  <a:ext cx="298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E82289A7-72EB-CEA1-16F1-691B708AD9B4}"/>
                    </a:ext>
                  </a:extLst>
                </p14:cNvPr>
                <p14:cNvContentPartPr/>
                <p14:nvPr/>
              </p14:nvContentPartPr>
              <p14:xfrm>
                <a:off x="10708090" y="4923089"/>
                <a:ext cx="55800" cy="1569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82289A7-72EB-CEA1-16F1-691B708AD9B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699450" y="4914089"/>
                  <a:ext cx="73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39A16CA4-F219-C64E-6B72-81950F0A4639}"/>
                    </a:ext>
                  </a:extLst>
                </p14:cNvPr>
                <p14:cNvContentPartPr/>
                <p14:nvPr/>
              </p14:nvContentPartPr>
              <p14:xfrm>
                <a:off x="10619530" y="5006609"/>
                <a:ext cx="190800" cy="180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39A16CA4-F219-C64E-6B72-81950F0A463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610890" y="4997969"/>
                  <a:ext cx="208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A8171696-F8FF-EA73-F122-D47709EC945E}"/>
                    </a:ext>
                  </a:extLst>
                </p14:cNvPr>
                <p14:cNvContentPartPr/>
                <p14:nvPr/>
              </p14:nvContentPartPr>
              <p14:xfrm>
                <a:off x="10850650" y="4979249"/>
                <a:ext cx="56520" cy="1382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A8171696-F8FF-EA73-F122-D47709EC945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841650" y="4970609"/>
                  <a:ext cx="74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784D407-30A1-D7FA-4116-882433B92DBB}"/>
                    </a:ext>
                  </a:extLst>
                </p14:cNvPr>
                <p14:cNvContentPartPr/>
                <p14:nvPr/>
              </p14:nvContentPartPr>
              <p14:xfrm>
                <a:off x="10928410" y="4917689"/>
                <a:ext cx="33840" cy="100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784D407-30A1-D7FA-4116-882433B92DB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919410" y="4909049"/>
                  <a:ext cx="51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AE3F9C6-DB5F-19FE-58B1-F90208A296EF}"/>
                    </a:ext>
                  </a:extLst>
                </p14:cNvPr>
                <p14:cNvContentPartPr/>
                <p14:nvPr/>
              </p14:nvContentPartPr>
              <p14:xfrm>
                <a:off x="11018410" y="4947209"/>
                <a:ext cx="172080" cy="1922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AE3F9C6-DB5F-19FE-58B1-F90208A296E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009410" y="4938209"/>
                  <a:ext cx="1897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B61E87CE-DAA3-75F9-4144-B25EBFF8B169}"/>
                    </a:ext>
                  </a:extLst>
                </p14:cNvPr>
                <p14:cNvContentPartPr/>
                <p14:nvPr/>
              </p14:nvContentPartPr>
              <p14:xfrm>
                <a:off x="11261410" y="4879169"/>
                <a:ext cx="102960" cy="3060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B61E87CE-DAA3-75F9-4144-B25EBFF8B169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252770" y="4870529"/>
                  <a:ext cx="12060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6DF9E71-FE03-9AE7-5962-C1A2FA84A621}"/>
                    </a:ext>
                  </a:extLst>
                </p14:cNvPr>
                <p14:cNvContentPartPr/>
                <p14:nvPr/>
              </p14:nvContentPartPr>
              <p14:xfrm>
                <a:off x="9932650" y="5254289"/>
                <a:ext cx="1592280" cy="1195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6DF9E71-FE03-9AE7-5962-C1A2FA84A62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9923650" y="5245289"/>
                  <a:ext cx="160992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BE065E13-3AD7-A2EF-935A-75BFAFA9469F}"/>
              </a:ext>
            </a:extLst>
          </p:cNvPr>
          <p:cNvGrpSpPr/>
          <p:nvPr/>
        </p:nvGrpSpPr>
        <p:grpSpPr>
          <a:xfrm>
            <a:off x="10046050" y="5365169"/>
            <a:ext cx="1476720" cy="488880"/>
            <a:chOff x="10046050" y="5365169"/>
            <a:chExt cx="147672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81D3464-4F00-C11D-1A71-E1474B252C10}"/>
                    </a:ext>
                  </a:extLst>
                </p14:cNvPr>
                <p14:cNvContentPartPr/>
                <p14:nvPr/>
              </p14:nvContentPartPr>
              <p14:xfrm>
                <a:off x="10047490" y="5446169"/>
                <a:ext cx="13680" cy="3182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81D3464-4F00-C11D-1A71-E1474B252C10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0038490" y="5437529"/>
                  <a:ext cx="3132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D5AB7B8-F6BF-34A7-06BA-F42F0EEB9BBA}"/>
                    </a:ext>
                  </a:extLst>
                </p14:cNvPr>
                <p14:cNvContentPartPr/>
                <p14:nvPr/>
              </p14:nvContentPartPr>
              <p14:xfrm>
                <a:off x="10192930" y="5462369"/>
                <a:ext cx="196560" cy="2476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D5AB7B8-F6BF-34A7-06BA-F42F0EEB9BB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183930" y="5453729"/>
                  <a:ext cx="2142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B41B7D4-F073-7647-C7FA-2EAE4E604640}"/>
                    </a:ext>
                  </a:extLst>
                </p14:cNvPr>
                <p14:cNvContentPartPr/>
                <p14:nvPr/>
              </p14:nvContentPartPr>
              <p14:xfrm>
                <a:off x="10418290" y="5417009"/>
                <a:ext cx="176400" cy="3427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B41B7D4-F073-7647-C7FA-2EAE4E60464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409650" y="5408369"/>
                  <a:ext cx="1940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43209CB-A5E7-472C-3D84-C276A628D0DB}"/>
                    </a:ext>
                  </a:extLst>
                </p14:cNvPr>
                <p14:cNvContentPartPr/>
                <p14:nvPr/>
              </p14:nvContentPartPr>
              <p14:xfrm>
                <a:off x="10663810" y="5473889"/>
                <a:ext cx="37080" cy="2052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43209CB-A5E7-472C-3D84-C276A628D0D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655170" y="5464889"/>
                  <a:ext cx="54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D14A46D6-B9B4-991D-C5BD-B99513AB8BE5}"/>
                    </a:ext>
                  </a:extLst>
                </p14:cNvPr>
                <p14:cNvContentPartPr/>
                <p14:nvPr/>
              </p14:nvContentPartPr>
              <p14:xfrm>
                <a:off x="10835170" y="5463809"/>
                <a:ext cx="4320" cy="2145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D14A46D6-B9B4-991D-C5BD-B99513AB8BE5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826530" y="5455169"/>
                  <a:ext cx="219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707B852-A798-D34B-8036-570407AB3388}"/>
                    </a:ext>
                  </a:extLst>
                </p14:cNvPr>
                <p14:cNvContentPartPr/>
                <p14:nvPr/>
              </p14:nvContentPartPr>
              <p14:xfrm>
                <a:off x="10774690" y="5603489"/>
                <a:ext cx="163440" cy="108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707B852-A798-D34B-8036-570407AB338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766050" y="5594849"/>
                  <a:ext cx="181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81DB3AEC-164F-ECF8-2EC4-B57954B48C2D}"/>
                    </a:ext>
                  </a:extLst>
                </p14:cNvPr>
                <p14:cNvContentPartPr/>
                <p14:nvPr/>
              </p14:nvContentPartPr>
              <p14:xfrm>
                <a:off x="11013730" y="5560649"/>
                <a:ext cx="36360" cy="907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81DB3AEC-164F-ECF8-2EC4-B57954B48C2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1004730" y="5551649"/>
                  <a:ext cx="54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20D1883B-EB67-C52A-ED43-CB429E76F582}"/>
                    </a:ext>
                  </a:extLst>
                </p14:cNvPr>
                <p14:cNvContentPartPr/>
                <p14:nvPr/>
              </p14:nvContentPartPr>
              <p14:xfrm>
                <a:off x="11029930" y="5471369"/>
                <a:ext cx="24840" cy="86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20D1883B-EB67-C52A-ED43-CB429E76F58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1021290" y="5462729"/>
                  <a:ext cx="42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2569AC3B-1D7B-616A-9768-893051B3399F}"/>
                    </a:ext>
                  </a:extLst>
                </p14:cNvPr>
                <p14:cNvContentPartPr/>
                <p14:nvPr/>
              </p14:nvContentPartPr>
              <p14:xfrm>
                <a:off x="11089690" y="5472809"/>
                <a:ext cx="180360" cy="2163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2569AC3B-1D7B-616A-9768-893051B3399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1080690" y="5463809"/>
                  <a:ext cx="198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524EDA8D-57C5-C5A9-6893-0A27CDDE1135}"/>
                    </a:ext>
                  </a:extLst>
                </p14:cNvPr>
                <p14:cNvContentPartPr/>
                <p14:nvPr/>
              </p14:nvContentPartPr>
              <p14:xfrm>
                <a:off x="11280850" y="5376329"/>
                <a:ext cx="122040" cy="3934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524EDA8D-57C5-C5A9-6893-0A27CDDE113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1271850" y="5367689"/>
                  <a:ext cx="13968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C0CC333B-1CD1-1B12-CDBF-F2C5DCE12049}"/>
                    </a:ext>
                  </a:extLst>
                </p14:cNvPr>
                <p14:cNvContentPartPr/>
                <p14:nvPr/>
              </p14:nvContentPartPr>
              <p14:xfrm>
                <a:off x="11488210" y="5365169"/>
                <a:ext cx="34560" cy="4222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C0CC333B-1CD1-1B12-CDBF-F2C5DCE12049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479210" y="5356529"/>
                  <a:ext cx="5220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CC8D9985-A8DA-0F27-0B55-0CE86B59CC86}"/>
                    </a:ext>
                  </a:extLst>
                </p14:cNvPr>
                <p14:cNvContentPartPr/>
                <p14:nvPr/>
              </p14:nvContentPartPr>
              <p14:xfrm>
                <a:off x="10046050" y="5435729"/>
                <a:ext cx="21240" cy="4183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CC8D9985-A8DA-0F27-0B55-0CE86B59CC8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037410" y="5426729"/>
                  <a:ext cx="38880" cy="43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72623801-8A86-B095-C8F4-70587A73D5B0}"/>
              </a:ext>
            </a:extLst>
          </p:cNvPr>
          <p:cNvGrpSpPr/>
          <p:nvPr/>
        </p:nvGrpSpPr>
        <p:grpSpPr>
          <a:xfrm>
            <a:off x="10654450" y="5957009"/>
            <a:ext cx="1380600" cy="497520"/>
            <a:chOff x="10654450" y="5957009"/>
            <a:chExt cx="1380600" cy="49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CB8C02E7-7352-5133-BAD4-8B3A04C134BB}"/>
                    </a:ext>
                  </a:extLst>
                </p14:cNvPr>
                <p14:cNvContentPartPr/>
                <p14:nvPr/>
              </p14:nvContentPartPr>
              <p14:xfrm>
                <a:off x="10654450" y="5967809"/>
                <a:ext cx="185040" cy="2577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CB8C02E7-7352-5133-BAD4-8B3A04C134B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645450" y="5959169"/>
                  <a:ext cx="2026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CBB1E50D-062A-713C-E191-320DE80A8619}"/>
                    </a:ext>
                  </a:extLst>
                </p14:cNvPr>
                <p14:cNvContentPartPr/>
                <p14:nvPr/>
              </p14:nvContentPartPr>
              <p14:xfrm>
                <a:off x="10924810" y="5970329"/>
                <a:ext cx="151200" cy="2325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CBB1E50D-062A-713C-E191-320DE80A861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915810" y="5961689"/>
                  <a:ext cx="1688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BCB8234B-6099-495D-4217-C6DD8516ACC3}"/>
                    </a:ext>
                  </a:extLst>
                </p14:cNvPr>
                <p14:cNvContentPartPr/>
                <p14:nvPr/>
              </p14:nvContentPartPr>
              <p14:xfrm>
                <a:off x="11146930" y="6029369"/>
                <a:ext cx="139320" cy="2149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BCB8234B-6099-495D-4217-C6DD8516ACC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137930" y="6020729"/>
                  <a:ext cx="156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0967A2EE-B396-70FC-1591-D0CA19A5C36F}"/>
                    </a:ext>
                  </a:extLst>
                </p14:cNvPr>
                <p14:cNvContentPartPr/>
                <p14:nvPr/>
              </p14:nvContentPartPr>
              <p14:xfrm>
                <a:off x="11353210" y="5957009"/>
                <a:ext cx="142920" cy="3877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0967A2EE-B396-70FC-1591-D0CA19A5C36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344570" y="5948009"/>
                  <a:ext cx="1605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136079AD-C9C5-B618-E4BC-343B37450983}"/>
                    </a:ext>
                  </a:extLst>
                </p14:cNvPr>
                <p14:cNvContentPartPr/>
                <p14:nvPr/>
              </p14:nvContentPartPr>
              <p14:xfrm>
                <a:off x="11721490" y="6133049"/>
                <a:ext cx="48960" cy="165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136079AD-C9C5-B618-E4BC-343B3745098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712490" y="6124049"/>
                  <a:ext cx="66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E72B7B64-5DDB-2F61-DC25-F920DDCCD30E}"/>
                    </a:ext>
                  </a:extLst>
                </p14:cNvPr>
                <p14:cNvContentPartPr/>
                <p14:nvPr/>
              </p14:nvContentPartPr>
              <p14:xfrm>
                <a:off x="11492530" y="6081209"/>
                <a:ext cx="23400" cy="19116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E72B7B64-5DDB-2F61-DC25-F920DDCCD30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483890" y="6072569"/>
                  <a:ext cx="410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A7701FB7-8408-2FA6-6933-E8E729C3FB83}"/>
                    </a:ext>
                  </a:extLst>
                </p14:cNvPr>
                <p14:cNvContentPartPr/>
                <p14:nvPr/>
              </p14:nvContentPartPr>
              <p14:xfrm>
                <a:off x="11549770" y="6083009"/>
                <a:ext cx="111240" cy="1785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A7701FB7-8408-2FA6-6933-E8E729C3FB83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540770" y="6074369"/>
                  <a:ext cx="128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8B021E9D-33B3-A2EB-E95A-8A946B6C0A28}"/>
                    </a:ext>
                  </a:extLst>
                </p14:cNvPr>
                <p14:cNvContentPartPr/>
                <p14:nvPr/>
              </p14:nvContentPartPr>
              <p14:xfrm>
                <a:off x="11716450" y="6137369"/>
                <a:ext cx="88920" cy="1425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8B021E9D-33B3-A2EB-E95A-8A946B6C0A2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707810" y="6128369"/>
                  <a:ext cx="106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89E7F172-A457-8C77-4BF8-A1D362E98525}"/>
                    </a:ext>
                  </a:extLst>
                </p14:cNvPr>
                <p14:cNvContentPartPr/>
                <p14:nvPr/>
              </p14:nvContentPartPr>
              <p14:xfrm>
                <a:off x="11815450" y="6243569"/>
                <a:ext cx="16560" cy="565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89E7F172-A457-8C77-4BF8-A1D362E9852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806450" y="6234929"/>
                  <a:ext cx="34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BA6898ED-1F18-6F47-8FF0-8394456F2017}"/>
                    </a:ext>
                  </a:extLst>
                </p14:cNvPr>
                <p14:cNvContentPartPr/>
                <p14:nvPr/>
              </p14:nvContentPartPr>
              <p14:xfrm>
                <a:off x="11907250" y="5958809"/>
                <a:ext cx="127800" cy="4957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BA6898ED-1F18-6F47-8FF0-8394456F2017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898610" y="5950169"/>
                  <a:ext cx="14544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E056179D-4170-950E-91A3-F7248F893DFA}"/>
                    </a:ext>
                  </a:extLst>
                </p14:cNvPr>
                <p14:cNvContentPartPr/>
                <p14:nvPr/>
              </p14:nvContentPartPr>
              <p14:xfrm>
                <a:off x="11857210" y="6140969"/>
                <a:ext cx="106560" cy="26028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E056179D-4170-950E-91A3-F7248F893DF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848210" y="6132329"/>
                  <a:ext cx="124200" cy="277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80091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6631CF2-AC02-934F-1C38-A3193662D71B}"/>
              </a:ext>
            </a:extLst>
          </p:cNvPr>
          <p:cNvGrpSpPr/>
          <p:nvPr/>
        </p:nvGrpSpPr>
        <p:grpSpPr>
          <a:xfrm>
            <a:off x="828970" y="145889"/>
            <a:ext cx="1855440" cy="538200"/>
            <a:chOff x="828970" y="145889"/>
            <a:chExt cx="1855440" cy="53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7327CB8-4B4C-22BC-D4E6-D04569A9088A}"/>
                    </a:ext>
                  </a:extLst>
                </p14:cNvPr>
                <p14:cNvContentPartPr/>
                <p14:nvPr/>
              </p14:nvContentPartPr>
              <p14:xfrm>
                <a:off x="828970" y="145889"/>
                <a:ext cx="1855440" cy="538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7327CB8-4B4C-22BC-D4E6-D04569A9088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20330" y="136889"/>
                  <a:ext cx="187308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C45232F-0619-9303-86D5-26D45D795384}"/>
                    </a:ext>
                  </a:extLst>
                </p14:cNvPr>
                <p14:cNvContentPartPr/>
                <p14:nvPr/>
              </p14:nvContentPartPr>
              <p14:xfrm>
                <a:off x="2314690" y="292049"/>
                <a:ext cx="18360" cy="17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C45232F-0619-9303-86D5-26D45D79538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05690" y="283409"/>
                  <a:ext cx="36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D682EF4-969B-3E9B-F1D3-90C3DC6336D6}"/>
                    </a:ext>
                  </a:extLst>
                </p14:cNvPr>
                <p14:cNvContentPartPr/>
                <p14:nvPr/>
              </p14:nvContentPartPr>
              <p14:xfrm>
                <a:off x="2000410" y="303929"/>
                <a:ext cx="215640" cy="15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D682EF4-969B-3E9B-F1D3-90C3DC6336D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91770" y="295289"/>
                  <a:ext cx="233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9FBDD78-E477-6750-5C79-3E90BE397846}"/>
                    </a:ext>
                  </a:extLst>
                </p14:cNvPr>
                <p14:cNvContentPartPr/>
                <p14:nvPr/>
              </p14:nvContentPartPr>
              <p14:xfrm>
                <a:off x="1124890" y="326969"/>
                <a:ext cx="13680" cy="176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9FBDD78-E477-6750-5C79-3E90BE39784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16250" y="317969"/>
                  <a:ext cx="3132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EF45F1C-C3E6-6AB9-4814-5FF1CFF366E7}"/>
                  </a:ext>
                </a:extLst>
              </p14:cNvPr>
              <p14:cNvContentPartPr/>
              <p14:nvPr/>
            </p14:nvContentPartPr>
            <p14:xfrm>
              <a:off x="2994010" y="324089"/>
              <a:ext cx="863640" cy="222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EF45F1C-C3E6-6AB9-4814-5FF1CFF366E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85010" y="315089"/>
                <a:ext cx="881280" cy="23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FB6625B0-E966-8D16-D0F8-A26819A858FA}"/>
              </a:ext>
            </a:extLst>
          </p:cNvPr>
          <p:cNvGrpSpPr/>
          <p:nvPr/>
        </p:nvGrpSpPr>
        <p:grpSpPr>
          <a:xfrm>
            <a:off x="4142410" y="136169"/>
            <a:ext cx="1226160" cy="327960"/>
            <a:chOff x="4142410" y="136169"/>
            <a:chExt cx="122616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30EEC73-0C5C-4485-DDC2-CDD0A0AC8F20}"/>
                    </a:ext>
                  </a:extLst>
                </p14:cNvPr>
                <p14:cNvContentPartPr/>
                <p14:nvPr/>
              </p14:nvContentPartPr>
              <p14:xfrm>
                <a:off x="4142410" y="136169"/>
                <a:ext cx="1226160" cy="327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30EEC73-0C5C-4485-DDC2-CDD0A0AC8F2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33410" y="127529"/>
                  <a:ext cx="12438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72A9DF2-E5AD-1205-7E38-892B18A7F2A2}"/>
                    </a:ext>
                  </a:extLst>
                </p14:cNvPr>
                <p14:cNvContentPartPr/>
                <p14:nvPr/>
              </p14:nvContentPartPr>
              <p14:xfrm>
                <a:off x="5059330" y="337049"/>
                <a:ext cx="71640" cy="8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72A9DF2-E5AD-1205-7E38-892B18A7F2A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050330" y="328049"/>
                  <a:ext cx="89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CD36315-1E18-59F7-A67E-A89D74BE2E14}"/>
                    </a:ext>
                  </a:extLst>
                </p14:cNvPr>
                <p14:cNvContentPartPr/>
                <p14:nvPr/>
              </p14:nvContentPartPr>
              <p14:xfrm>
                <a:off x="4646410" y="329849"/>
                <a:ext cx="364680" cy="21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CD36315-1E18-59F7-A67E-A89D74BE2E1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37770" y="320849"/>
                  <a:ext cx="3823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2B90B0E-B282-3470-3D95-87DB89FFE4DF}"/>
              </a:ext>
            </a:extLst>
          </p:cNvPr>
          <p:cNvGrpSpPr/>
          <p:nvPr/>
        </p:nvGrpSpPr>
        <p:grpSpPr>
          <a:xfrm>
            <a:off x="1942090" y="774809"/>
            <a:ext cx="4189320" cy="1032480"/>
            <a:chOff x="1942090" y="774809"/>
            <a:chExt cx="4189320" cy="103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67C1BCD-C7AA-93CC-A729-82D97F8E76E1}"/>
                    </a:ext>
                  </a:extLst>
                </p14:cNvPr>
                <p14:cNvContentPartPr/>
                <p14:nvPr/>
              </p14:nvContentPartPr>
              <p14:xfrm>
                <a:off x="1942090" y="1178369"/>
                <a:ext cx="353160" cy="275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67C1BCD-C7AA-93CC-A729-82D97F8E76E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33090" y="1169729"/>
                  <a:ext cx="3708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0A89A75-2B14-41A7-1945-13D31A3B0D25}"/>
                    </a:ext>
                  </a:extLst>
                </p14:cNvPr>
                <p14:cNvContentPartPr/>
                <p14:nvPr/>
              </p14:nvContentPartPr>
              <p14:xfrm>
                <a:off x="2311090" y="1076129"/>
                <a:ext cx="95760" cy="472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0A89A75-2B14-41A7-1945-13D31A3B0D2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02450" y="1067489"/>
                  <a:ext cx="11340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156BBF2-FA03-B818-E017-32658CFC8EFF}"/>
                    </a:ext>
                  </a:extLst>
                </p14:cNvPr>
                <p14:cNvContentPartPr/>
                <p14:nvPr/>
              </p14:nvContentPartPr>
              <p14:xfrm>
                <a:off x="2444290" y="1142729"/>
                <a:ext cx="201240" cy="343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156BBF2-FA03-B818-E017-32658CFC8EF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35650" y="1133729"/>
                  <a:ext cx="2188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F33C49F-A8F9-3E66-7F96-193471A93E7E}"/>
                    </a:ext>
                  </a:extLst>
                </p14:cNvPr>
                <p14:cNvContentPartPr/>
                <p14:nvPr/>
              </p14:nvContentPartPr>
              <p14:xfrm>
                <a:off x="2443570" y="1313009"/>
                <a:ext cx="201240" cy="22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F33C49F-A8F9-3E66-7F96-193471A93E7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34930" y="1304009"/>
                  <a:ext cx="218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DC06201-9B79-E218-1491-2E2CD1AFB834}"/>
                    </a:ext>
                  </a:extLst>
                </p14:cNvPr>
                <p14:cNvContentPartPr/>
                <p14:nvPr/>
              </p14:nvContentPartPr>
              <p14:xfrm>
                <a:off x="2682970" y="1079729"/>
                <a:ext cx="128880" cy="532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DC06201-9B79-E218-1491-2E2CD1AFB83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74330" y="1071089"/>
                  <a:ext cx="14652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1A8815C-90E9-D148-FB94-F85587C109C4}"/>
                    </a:ext>
                  </a:extLst>
                </p14:cNvPr>
                <p14:cNvContentPartPr/>
                <p14:nvPr/>
              </p14:nvContentPartPr>
              <p14:xfrm>
                <a:off x="3134410" y="1283489"/>
                <a:ext cx="283680" cy="32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1A8815C-90E9-D148-FB94-F85587C109C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25410" y="1274489"/>
                  <a:ext cx="301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0DBACD5-218E-6719-B25E-D7B5F06C84D5}"/>
                    </a:ext>
                  </a:extLst>
                </p14:cNvPr>
                <p14:cNvContentPartPr/>
                <p14:nvPr/>
              </p14:nvContentPartPr>
              <p14:xfrm>
                <a:off x="3167170" y="1398329"/>
                <a:ext cx="275760" cy="25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0DBACD5-218E-6719-B25E-D7B5F06C84D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58170" y="1389329"/>
                  <a:ext cx="293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33B2F42-0276-47AD-3530-505C64C852AE}"/>
                    </a:ext>
                  </a:extLst>
                </p14:cNvPr>
                <p14:cNvContentPartPr/>
                <p14:nvPr/>
              </p14:nvContentPartPr>
              <p14:xfrm>
                <a:off x="3807250" y="1064969"/>
                <a:ext cx="105120" cy="191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33B2F42-0276-47AD-3530-505C64C852A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98610" y="1055969"/>
                  <a:ext cx="122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C136219-CD64-EF95-9B91-2211E9CCAA22}"/>
                    </a:ext>
                  </a:extLst>
                </p14:cNvPr>
                <p14:cNvContentPartPr/>
                <p14:nvPr/>
              </p14:nvContentPartPr>
              <p14:xfrm>
                <a:off x="4011730" y="897929"/>
                <a:ext cx="149400" cy="159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C136219-CD64-EF95-9B91-2211E9CCAA2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02730" y="888929"/>
                  <a:ext cx="167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BBCCF44-4DB3-38B3-593F-2079A233C987}"/>
                    </a:ext>
                  </a:extLst>
                </p14:cNvPr>
                <p14:cNvContentPartPr/>
                <p14:nvPr/>
              </p14:nvContentPartPr>
              <p14:xfrm>
                <a:off x="4360930" y="810089"/>
                <a:ext cx="15480" cy="551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BBCCF44-4DB3-38B3-593F-2079A233C98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52290" y="801089"/>
                  <a:ext cx="3312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85654CA-54BD-EC6B-9257-36751892CF19}"/>
                    </a:ext>
                  </a:extLst>
                </p14:cNvPr>
                <p14:cNvContentPartPr/>
                <p14:nvPr/>
              </p14:nvContentPartPr>
              <p14:xfrm>
                <a:off x="4579810" y="963809"/>
                <a:ext cx="204480" cy="3380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85654CA-54BD-EC6B-9257-36751892CF1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70810" y="955169"/>
                  <a:ext cx="2221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11C739C-48F8-1C46-69A9-69DA8AC4D297}"/>
                    </a:ext>
                  </a:extLst>
                </p14:cNvPr>
                <p14:cNvContentPartPr/>
                <p14:nvPr/>
              </p14:nvContentPartPr>
              <p14:xfrm>
                <a:off x="5014690" y="957329"/>
                <a:ext cx="127440" cy="335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11C739C-48F8-1C46-69A9-69DA8AC4D29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006050" y="948689"/>
                  <a:ext cx="1450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F284545-7CEE-4D63-65DA-7D092639B5CD}"/>
                    </a:ext>
                  </a:extLst>
                </p14:cNvPr>
                <p14:cNvContentPartPr/>
                <p14:nvPr/>
              </p14:nvContentPartPr>
              <p14:xfrm>
                <a:off x="4988050" y="1133729"/>
                <a:ext cx="144360" cy="17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F284545-7CEE-4D63-65DA-7D092639B5C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79410" y="1124729"/>
                  <a:ext cx="162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C0D850A-D538-BDF0-D4B0-4DDBA8B55E5E}"/>
                    </a:ext>
                  </a:extLst>
                </p14:cNvPr>
                <p14:cNvContentPartPr/>
                <p14:nvPr/>
              </p14:nvContentPartPr>
              <p14:xfrm>
                <a:off x="5228170" y="919169"/>
                <a:ext cx="155520" cy="421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C0D850A-D538-BDF0-D4B0-4DDBA8B55E5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19170" y="910529"/>
                  <a:ext cx="17316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DD05283-715A-ADAD-67D2-5DA6ED363439}"/>
                    </a:ext>
                  </a:extLst>
                </p14:cNvPr>
                <p14:cNvContentPartPr/>
                <p14:nvPr/>
              </p14:nvContentPartPr>
              <p14:xfrm>
                <a:off x="5394850" y="1043729"/>
                <a:ext cx="191880" cy="225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DD05283-715A-ADAD-67D2-5DA6ED36343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86210" y="1034729"/>
                  <a:ext cx="2095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26EDF9F-0D06-0BFD-88FA-2FB049DAFCA1}"/>
                    </a:ext>
                  </a:extLst>
                </p14:cNvPr>
                <p14:cNvContentPartPr/>
                <p14:nvPr/>
              </p14:nvContentPartPr>
              <p14:xfrm>
                <a:off x="5386210" y="1109969"/>
                <a:ext cx="191160" cy="16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26EDF9F-0D06-0BFD-88FA-2FB049DAFCA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377570" y="1101329"/>
                  <a:ext cx="208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51555D0-A58B-EBD6-6DED-4E852308E0AC}"/>
                    </a:ext>
                  </a:extLst>
                </p14:cNvPr>
                <p14:cNvContentPartPr/>
                <p14:nvPr/>
              </p14:nvContentPartPr>
              <p14:xfrm>
                <a:off x="5598250" y="895409"/>
                <a:ext cx="96480" cy="459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51555D0-A58B-EBD6-6DED-4E852308E0A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89610" y="886769"/>
                  <a:ext cx="11412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AF3111C-4FD9-885E-AF11-426826BC26FF}"/>
                    </a:ext>
                  </a:extLst>
                </p14:cNvPr>
                <p14:cNvContentPartPr/>
                <p14:nvPr/>
              </p14:nvContentPartPr>
              <p14:xfrm>
                <a:off x="5814610" y="818009"/>
                <a:ext cx="28440" cy="524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AF3111C-4FD9-885E-AF11-426826BC26F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05970" y="809009"/>
                  <a:ext cx="4608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839C069-E34E-D546-D0E3-369159AF38CD}"/>
                    </a:ext>
                  </a:extLst>
                </p14:cNvPr>
                <p14:cNvContentPartPr/>
                <p14:nvPr/>
              </p14:nvContentPartPr>
              <p14:xfrm>
                <a:off x="6010810" y="774809"/>
                <a:ext cx="99720" cy="98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839C069-E34E-D546-D0E3-369159AF38C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01810" y="766169"/>
                  <a:ext cx="1173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21116C9-73EE-BD20-37B0-6C59F0355898}"/>
                    </a:ext>
                  </a:extLst>
                </p14:cNvPr>
                <p14:cNvContentPartPr/>
                <p14:nvPr/>
              </p14:nvContentPartPr>
              <p14:xfrm>
                <a:off x="3717610" y="1345409"/>
                <a:ext cx="2413800" cy="171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21116C9-73EE-BD20-37B0-6C59F035589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08610" y="1336409"/>
                  <a:ext cx="2431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487990B-21DA-FC3B-F6EA-F258604ECD52}"/>
                    </a:ext>
                  </a:extLst>
                </p14:cNvPr>
                <p14:cNvContentPartPr/>
                <p14:nvPr/>
              </p14:nvContentPartPr>
              <p14:xfrm>
                <a:off x="4866370" y="1537649"/>
                <a:ext cx="214920" cy="269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487990B-21DA-FC3B-F6EA-F258604ECD5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857730" y="1529009"/>
                  <a:ext cx="2325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2B101BE-2E8B-14F3-2150-16F769E92DB6}"/>
                    </a:ext>
                  </a:extLst>
                </p14:cNvPr>
                <p14:cNvContentPartPr/>
                <p14:nvPr/>
              </p14:nvContentPartPr>
              <p14:xfrm>
                <a:off x="4837930" y="1548089"/>
                <a:ext cx="267120" cy="9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2B101BE-2E8B-14F3-2150-16F769E92DB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828930" y="1539449"/>
                  <a:ext cx="284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698711B-7892-E56B-5F85-1CB59A033DFC}"/>
                    </a:ext>
                  </a:extLst>
                </p14:cNvPr>
                <p14:cNvContentPartPr/>
                <p14:nvPr/>
              </p14:nvContentPartPr>
              <p14:xfrm>
                <a:off x="5224930" y="1513889"/>
                <a:ext cx="115200" cy="82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698711B-7892-E56B-5F85-1CB59A033DF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15930" y="1505249"/>
                  <a:ext cx="13284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D678C77-B036-9796-DA1B-547BC024DB2D}"/>
              </a:ext>
            </a:extLst>
          </p:cNvPr>
          <p:cNvGrpSpPr/>
          <p:nvPr/>
        </p:nvGrpSpPr>
        <p:grpSpPr>
          <a:xfrm>
            <a:off x="7314010" y="918449"/>
            <a:ext cx="995760" cy="439560"/>
            <a:chOff x="7314010" y="918449"/>
            <a:chExt cx="99576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F1AC723-EC21-737C-C32A-ACF99876B36B}"/>
                    </a:ext>
                  </a:extLst>
                </p14:cNvPr>
                <p14:cNvContentPartPr/>
                <p14:nvPr/>
              </p14:nvContentPartPr>
              <p14:xfrm>
                <a:off x="7314010" y="918449"/>
                <a:ext cx="180720" cy="439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F1AC723-EC21-737C-C32A-ACF99876B36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305010" y="909449"/>
                  <a:ext cx="19836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F16B4EE-07AD-992B-20E1-51530AD86E0B}"/>
                    </a:ext>
                  </a:extLst>
                </p14:cNvPr>
                <p14:cNvContentPartPr/>
                <p14:nvPr/>
              </p14:nvContentPartPr>
              <p14:xfrm>
                <a:off x="7590850" y="1073249"/>
                <a:ext cx="216360" cy="195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F16B4EE-07AD-992B-20E1-51530AD86E0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581850" y="1064609"/>
                  <a:ext cx="2340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E1CAFEE-46AE-445E-2A07-FCE07BBE0455}"/>
                    </a:ext>
                  </a:extLst>
                </p14:cNvPr>
                <p14:cNvContentPartPr/>
                <p14:nvPr/>
              </p14:nvContentPartPr>
              <p14:xfrm>
                <a:off x="7878850" y="1143449"/>
                <a:ext cx="94320" cy="13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E1CAFEE-46AE-445E-2A07-FCE07BBE045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69850" y="1134809"/>
                  <a:ext cx="111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7F03884-6730-0254-AEDF-FBA100F4E96A}"/>
                    </a:ext>
                  </a:extLst>
                </p14:cNvPr>
                <p14:cNvContentPartPr/>
                <p14:nvPr/>
              </p14:nvContentPartPr>
              <p14:xfrm>
                <a:off x="8064970" y="1080809"/>
                <a:ext cx="244800" cy="162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7F03884-6730-0254-AEDF-FBA100F4E96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055970" y="1072169"/>
                  <a:ext cx="26244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3AC88C9-F47A-BE4E-31CE-11F053D909A1}"/>
              </a:ext>
            </a:extLst>
          </p:cNvPr>
          <p:cNvGrpSpPr/>
          <p:nvPr/>
        </p:nvGrpSpPr>
        <p:grpSpPr>
          <a:xfrm>
            <a:off x="8742850" y="879209"/>
            <a:ext cx="1574640" cy="509400"/>
            <a:chOff x="8742850" y="879209"/>
            <a:chExt cx="1574640" cy="50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88009B5-84FB-E736-D371-EED895818A83}"/>
                    </a:ext>
                  </a:extLst>
                </p14:cNvPr>
                <p14:cNvContentPartPr/>
                <p14:nvPr/>
              </p14:nvContentPartPr>
              <p14:xfrm>
                <a:off x="8742850" y="1047689"/>
                <a:ext cx="158400" cy="253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88009B5-84FB-E736-D371-EED895818A8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33850" y="1038689"/>
                  <a:ext cx="1760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2028299-3BDE-D165-EA4F-663263F2647A}"/>
                    </a:ext>
                  </a:extLst>
                </p14:cNvPr>
                <p14:cNvContentPartPr/>
                <p14:nvPr/>
              </p14:nvContentPartPr>
              <p14:xfrm>
                <a:off x="8957410" y="1072169"/>
                <a:ext cx="202320" cy="248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2028299-3BDE-D165-EA4F-663263F2647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948410" y="1063529"/>
                  <a:ext cx="2199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D60D3F6-62D2-8C65-B8DB-223431B5B677}"/>
                    </a:ext>
                  </a:extLst>
                </p14:cNvPr>
                <p14:cNvContentPartPr/>
                <p14:nvPr/>
              </p14:nvContentPartPr>
              <p14:xfrm>
                <a:off x="9013570" y="1057049"/>
                <a:ext cx="70200" cy="138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D60D3F6-62D2-8C65-B8DB-223431B5B67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004570" y="1048409"/>
                  <a:ext cx="87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2FC4A3C-A094-16D8-20D6-BDBD1F6C6759}"/>
                    </a:ext>
                  </a:extLst>
                </p14:cNvPr>
                <p14:cNvContentPartPr/>
                <p14:nvPr/>
              </p14:nvContentPartPr>
              <p14:xfrm>
                <a:off x="9174130" y="1072889"/>
                <a:ext cx="141480" cy="172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2FC4A3C-A094-16D8-20D6-BDBD1F6C675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165490" y="1063889"/>
                  <a:ext cx="1591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5FB00C8-6436-FDDF-42C1-2022B4366E8D}"/>
                    </a:ext>
                  </a:extLst>
                </p14:cNvPr>
                <p14:cNvContentPartPr/>
                <p14:nvPr/>
              </p14:nvContentPartPr>
              <p14:xfrm>
                <a:off x="9440170" y="879209"/>
                <a:ext cx="141480" cy="341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5FB00C8-6436-FDDF-42C1-2022B4366E8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431170" y="870569"/>
                  <a:ext cx="15912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8F7F93B-3301-5A78-6B1E-3DA49623C7E2}"/>
                    </a:ext>
                  </a:extLst>
                </p14:cNvPr>
                <p14:cNvContentPartPr/>
                <p14:nvPr/>
              </p14:nvContentPartPr>
              <p14:xfrm>
                <a:off x="9366010" y="1039769"/>
                <a:ext cx="219600" cy="8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8F7F93B-3301-5A78-6B1E-3DA49623C7E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357010" y="1030769"/>
                  <a:ext cx="2372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C5BBC76-2D29-2BFD-ACBA-62163F23AD00}"/>
                    </a:ext>
                  </a:extLst>
                </p14:cNvPr>
                <p14:cNvContentPartPr/>
                <p14:nvPr/>
              </p14:nvContentPartPr>
              <p14:xfrm>
                <a:off x="9598570" y="1080089"/>
                <a:ext cx="190800" cy="161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C5BBC76-2D29-2BFD-ACBA-62163F23AD0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89570" y="1071449"/>
                  <a:ext cx="2084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17F2822-9C79-092E-F9E1-01E4354AA741}"/>
                    </a:ext>
                  </a:extLst>
                </p14:cNvPr>
                <p14:cNvContentPartPr/>
                <p14:nvPr/>
              </p14:nvContentPartPr>
              <p14:xfrm>
                <a:off x="9847690" y="1101329"/>
                <a:ext cx="257400" cy="133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17F2822-9C79-092E-F9E1-01E4354AA74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839050" y="1092329"/>
                  <a:ext cx="2750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485BE43-3A1F-0B30-4C4E-709A3291589C}"/>
                    </a:ext>
                  </a:extLst>
                </p14:cNvPr>
                <p14:cNvContentPartPr/>
                <p14:nvPr/>
              </p14:nvContentPartPr>
              <p14:xfrm>
                <a:off x="9612610" y="1082609"/>
                <a:ext cx="133920" cy="95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485BE43-3A1F-0B30-4C4E-709A3291589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603610" y="1073969"/>
                  <a:ext cx="151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820DD68-9318-A1CE-30FD-D2C33F84D43D}"/>
                    </a:ext>
                  </a:extLst>
                </p14:cNvPr>
                <p14:cNvContentPartPr/>
                <p14:nvPr/>
              </p14:nvContentPartPr>
              <p14:xfrm>
                <a:off x="10152610" y="880649"/>
                <a:ext cx="164880" cy="5079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820DD68-9318-A1CE-30FD-D2C33F84D43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143610" y="872009"/>
                  <a:ext cx="182520" cy="52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A58DE16-81F3-F5C2-CF30-6EFF6E1132B9}"/>
              </a:ext>
            </a:extLst>
          </p:cNvPr>
          <p:cNvGrpSpPr/>
          <p:nvPr/>
        </p:nvGrpSpPr>
        <p:grpSpPr>
          <a:xfrm>
            <a:off x="3113530" y="2262329"/>
            <a:ext cx="3782880" cy="1247400"/>
            <a:chOff x="3113530" y="2262329"/>
            <a:chExt cx="3782880" cy="12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871A9D9-C88A-72D0-B9BE-A8EA7DFD0CBF}"/>
                    </a:ext>
                  </a:extLst>
                </p14:cNvPr>
                <p14:cNvContentPartPr/>
                <p14:nvPr/>
              </p14:nvContentPartPr>
              <p14:xfrm>
                <a:off x="3138010" y="2683169"/>
                <a:ext cx="238680" cy="24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871A9D9-C88A-72D0-B9BE-A8EA7DFD0CB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29010" y="2674529"/>
                  <a:ext cx="2563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7727F16-8CEB-5738-D4B6-C3F8FEDF49B5}"/>
                    </a:ext>
                  </a:extLst>
                </p14:cNvPr>
                <p14:cNvContentPartPr/>
                <p14:nvPr/>
              </p14:nvContentPartPr>
              <p14:xfrm>
                <a:off x="3113530" y="2799089"/>
                <a:ext cx="260640" cy="47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7727F16-8CEB-5738-D4B6-C3F8FEDF49B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04530" y="2790089"/>
                  <a:ext cx="278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F81CF27-6AA0-1486-93E6-022846A41275}"/>
                    </a:ext>
                  </a:extLst>
                </p14:cNvPr>
                <p14:cNvContentPartPr/>
                <p14:nvPr/>
              </p14:nvContentPartPr>
              <p14:xfrm>
                <a:off x="3796810" y="2510369"/>
                <a:ext cx="193680" cy="264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F81CF27-6AA0-1486-93E6-022846A4127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87810" y="2501369"/>
                  <a:ext cx="2113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A78E487-03A2-9D6C-1166-97C80B0E3DB3}"/>
                    </a:ext>
                  </a:extLst>
                </p14:cNvPr>
                <p14:cNvContentPartPr/>
                <p14:nvPr/>
              </p14:nvContentPartPr>
              <p14:xfrm>
                <a:off x="4131250" y="2390489"/>
                <a:ext cx="258480" cy="334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A78E487-03A2-9D6C-1166-97C80B0E3DB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22610" y="2381849"/>
                  <a:ext cx="2761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53C5149-1A73-3938-AE92-13AF55481441}"/>
                    </a:ext>
                  </a:extLst>
                </p14:cNvPr>
                <p14:cNvContentPartPr/>
                <p14:nvPr/>
              </p14:nvContentPartPr>
              <p14:xfrm>
                <a:off x="4121890" y="2555369"/>
                <a:ext cx="215640" cy="8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53C5149-1A73-3938-AE92-13AF5548144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113250" y="2546369"/>
                  <a:ext cx="233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0D17C25-83E6-5B35-6EFB-2D01798A8B32}"/>
                    </a:ext>
                  </a:extLst>
                </p14:cNvPr>
                <p14:cNvContentPartPr/>
                <p14:nvPr/>
              </p14:nvContentPartPr>
              <p14:xfrm>
                <a:off x="4504210" y="2561849"/>
                <a:ext cx="176760" cy="173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0D17C25-83E6-5B35-6EFB-2D01798A8B3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95570" y="2552849"/>
                  <a:ext cx="1944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C64CBCE-2DB1-D504-E14B-7D3286804F57}"/>
                    </a:ext>
                  </a:extLst>
                </p14:cNvPr>
                <p14:cNvContentPartPr/>
                <p14:nvPr/>
              </p14:nvContentPartPr>
              <p14:xfrm>
                <a:off x="4701850" y="2373209"/>
                <a:ext cx="159480" cy="146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C64CBCE-2DB1-D504-E14B-7D3286804F5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92850" y="2364209"/>
                  <a:ext cx="1771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D822393-D57B-9964-6F56-2BE22C4A37D3}"/>
                    </a:ext>
                  </a:extLst>
                </p14:cNvPr>
                <p14:cNvContentPartPr/>
                <p14:nvPr/>
              </p14:nvContentPartPr>
              <p14:xfrm>
                <a:off x="3563890" y="2864249"/>
                <a:ext cx="1347480" cy="113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D822393-D57B-9964-6F56-2BE22C4A37D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555250" y="2855609"/>
                  <a:ext cx="1365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ACA4908-72BA-FBF2-51C3-07605BB3913B}"/>
                    </a:ext>
                  </a:extLst>
                </p14:cNvPr>
                <p14:cNvContentPartPr/>
                <p14:nvPr/>
              </p14:nvContentPartPr>
              <p14:xfrm>
                <a:off x="3742810" y="3042809"/>
                <a:ext cx="173160" cy="279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ACA4908-72BA-FBF2-51C3-07605BB3913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34170" y="3033809"/>
                  <a:ext cx="1908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87133C1-0C9D-C8A2-7593-F6D921AA5C9E}"/>
                    </a:ext>
                  </a:extLst>
                </p14:cNvPr>
                <p14:cNvContentPartPr/>
                <p14:nvPr/>
              </p14:nvContentPartPr>
              <p14:xfrm>
                <a:off x="3859810" y="3169529"/>
                <a:ext cx="421560" cy="2988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87133C1-0C9D-C8A2-7593-F6D921AA5C9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50810" y="3160889"/>
                  <a:ext cx="4392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CB264E2-9B33-36FD-EC2D-5F840C104B01}"/>
                    </a:ext>
                  </a:extLst>
                </p14:cNvPr>
                <p14:cNvContentPartPr/>
                <p14:nvPr/>
              </p14:nvContentPartPr>
              <p14:xfrm>
                <a:off x="4423570" y="3110129"/>
                <a:ext cx="181440" cy="161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CB264E2-9B33-36FD-EC2D-5F840C104B0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414570" y="3101489"/>
                  <a:ext cx="1990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A004588-6CDB-F2C8-EF1A-0912D6D6651A}"/>
                    </a:ext>
                  </a:extLst>
                </p14:cNvPr>
                <p14:cNvContentPartPr/>
                <p14:nvPr/>
              </p14:nvContentPartPr>
              <p14:xfrm>
                <a:off x="4682410" y="3000689"/>
                <a:ext cx="145800" cy="928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A004588-6CDB-F2C8-EF1A-0912D6D6651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73410" y="2992049"/>
                  <a:ext cx="1634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9C3AE9F-FA50-4EC8-A5CE-691669BF5343}"/>
                    </a:ext>
                  </a:extLst>
                </p14:cNvPr>
                <p14:cNvContentPartPr/>
                <p14:nvPr/>
              </p14:nvContentPartPr>
              <p14:xfrm>
                <a:off x="3504490" y="2337929"/>
                <a:ext cx="348120" cy="1171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9C3AE9F-FA50-4EC8-A5CE-691669BF534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95490" y="2329289"/>
                  <a:ext cx="365760" cy="11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478E91B-83B8-5EF9-99A6-C9E19D793E51}"/>
                    </a:ext>
                  </a:extLst>
                </p14:cNvPr>
                <p14:cNvContentPartPr/>
                <p14:nvPr/>
              </p14:nvContentPartPr>
              <p14:xfrm>
                <a:off x="4897690" y="2304809"/>
                <a:ext cx="232920" cy="1110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478E91B-83B8-5EF9-99A6-C9E19D793E5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889050" y="2296169"/>
                  <a:ext cx="250560" cy="11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12C6536-7AD4-E444-02B1-61FAE5BE6885}"/>
                    </a:ext>
                  </a:extLst>
                </p14:cNvPr>
                <p14:cNvContentPartPr/>
                <p14:nvPr/>
              </p14:nvContentPartPr>
              <p14:xfrm>
                <a:off x="5187850" y="2377889"/>
                <a:ext cx="180720" cy="159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12C6536-7AD4-E444-02B1-61FAE5BE688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179210" y="2369249"/>
                  <a:ext cx="198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7555129-4059-BF1A-B2D3-1164779368F0}"/>
                    </a:ext>
                  </a:extLst>
                </p14:cNvPr>
                <p14:cNvContentPartPr/>
                <p14:nvPr/>
              </p14:nvContentPartPr>
              <p14:xfrm>
                <a:off x="6095050" y="2262329"/>
                <a:ext cx="45720" cy="299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7555129-4059-BF1A-B2D3-1164779368F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086410" y="2253689"/>
                  <a:ext cx="633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0AB98BE-7FAB-4B81-4D36-518B8ABC4F18}"/>
                    </a:ext>
                  </a:extLst>
                </p14:cNvPr>
                <p14:cNvContentPartPr/>
                <p14:nvPr/>
              </p14:nvContentPartPr>
              <p14:xfrm>
                <a:off x="5524090" y="2567249"/>
                <a:ext cx="1372320" cy="137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0AB98BE-7FAB-4B81-4D36-518B8ABC4F1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515090" y="2558249"/>
                  <a:ext cx="13899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72C8361-E603-1678-36B0-BDDF644779D7}"/>
                    </a:ext>
                  </a:extLst>
                </p14:cNvPr>
                <p14:cNvContentPartPr/>
                <p14:nvPr/>
              </p14:nvContentPartPr>
              <p14:xfrm>
                <a:off x="5629570" y="2950289"/>
                <a:ext cx="199440" cy="140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72C8361-E603-1678-36B0-BDDF644779D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620930" y="2941289"/>
                  <a:ext cx="217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FCF7FCD-DAE0-2BDA-625C-C92A0A9EA142}"/>
                    </a:ext>
                  </a:extLst>
                </p14:cNvPr>
                <p14:cNvContentPartPr/>
                <p14:nvPr/>
              </p14:nvContentPartPr>
              <p14:xfrm>
                <a:off x="5925130" y="2985209"/>
                <a:ext cx="36360" cy="77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FCF7FCD-DAE0-2BDA-625C-C92A0A9EA14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916490" y="2976569"/>
                  <a:ext cx="540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3B4FBF7-4188-3A6B-3326-37A91D1F8A16}"/>
                    </a:ext>
                  </a:extLst>
                </p14:cNvPr>
                <p14:cNvContentPartPr/>
                <p14:nvPr/>
              </p14:nvContentPartPr>
              <p14:xfrm>
                <a:off x="5982010" y="2822489"/>
                <a:ext cx="39240" cy="24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3B4FBF7-4188-3A6B-3326-37A91D1F8A1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973370" y="2813849"/>
                  <a:ext cx="56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DAADEE0-0A01-063D-55F7-61F7A15D47D0}"/>
                    </a:ext>
                  </a:extLst>
                </p14:cNvPr>
                <p14:cNvContentPartPr/>
                <p14:nvPr/>
              </p14:nvContentPartPr>
              <p14:xfrm>
                <a:off x="6096850" y="2996729"/>
                <a:ext cx="117720" cy="85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DAADEE0-0A01-063D-55F7-61F7A15D47D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088210" y="2987729"/>
                  <a:ext cx="135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218E1D0-AE7A-49BC-FECE-60FE0CBA3472}"/>
                    </a:ext>
                  </a:extLst>
                </p14:cNvPr>
                <p14:cNvContentPartPr/>
                <p14:nvPr/>
              </p14:nvContentPartPr>
              <p14:xfrm>
                <a:off x="6418690" y="2714849"/>
                <a:ext cx="45720" cy="210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218E1D0-AE7A-49BC-FECE-60FE0CBA347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409690" y="2706209"/>
                  <a:ext cx="633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1C98502-8FCE-79A4-7E76-B382BEF4A640}"/>
                    </a:ext>
                  </a:extLst>
                </p14:cNvPr>
                <p14:cNvContentPartPr/>
                <p14:nvPr/>
              </p14:nvContentPartPr>
              <p14:xfrm>
                <a:off x="6369010" y="2694689"/>
                <a:ext cx="190800" cy="1188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1C98502-8FCE-79A4-7E76-B382BEF4A64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360370" y="2685689"/>
                  <a:ext cx="208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3F9068D-918F-8620-DFF4-0610DE8A0B14}"/>
                    </a:ext>
                  </a:extLst>
                </p14:cNvPr>
                <p14:cNvContentPartPr/>
                <p14:nvPr/>
              </p14:nvContentPartPr>
              <p14:xfrm>
                <a:off x="6651610" y="2727809"/>
                <a:ext cx="201600" cy="226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3F9068D-918F-8620-DFF4-0610DE8A0B1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42610" y="2719169"/>
                  <a:ext cx="2192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B177FA7-FCA8-8E2C-E7AC-B013688F889E}"/>
                    </a:ext>
                  </a:extLst>
                </p14:cNvPr>
                <p14:cNvContentPartPr/>
                <p14:nvPr/>
              </p14:nvContentPartPr>
              <p14:xfrm>
                <a:off x="6532450" y="3034889"/>
                <a:ext cx="328680" cy="32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B177FA7-FCA8-8E2C-E7AC-B013688F889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23450" y="3025889"/>
                  <a:ext cx="346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CD33DF1-B8C2-17FA-AE33-5ED992782E42}"/>
                    </a:ext>
                  </a:extLst>
                </p14:cNvPr>
                <p14:cNvContentPartPr/>
                <p14:nvPr/>
              </p14:nvContentPartPr>
              <p14:xfrm>
                <a:off x="6548290" y="3201209"/>
                <a:ext cx="228960" cy="177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CD33DF1-B8C2-17FA-AE33-5ED992782E4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539650" y="3192569"/>
                  <a:ext cx="24660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0947965-F6F9-8AB4-75F1-B28FD588CA09}"/>
              </a:ext>
            </a:extLst>
          </p:cNvPr>
          <p:cNvGrpSpPr/>
          <p:nvPr/>
        </p:nvGrpSpPr>
        <p:grpSpPr>
          <a:xfrm>
            <a:off x="8139490" y="2106809"/>
            <a:ext cx="1727640" cy="455400"/>
            <a:chOff x="8139490" y="2106809"/>
            <a:chExt cx="172764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B1510EA-842F-1720-5546-1ACBA48F59F0}"/>
                    </a:ext>
                  </a:extLst>
                </p14:cNvPr>
                <p14:cNvContentPartPr/>
                <p14:nvPr/>
              </p14:nvContentPartPr>
              <p14:xfrm>
                <a:off x="8139490" y="2142809"/>
                <a:ext cx="1727640" cy="419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B1510EA-842F-1720-5546-1ACBA48F59F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130850" y="2133809"/>
                  <a:ext cx="174528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C250446-6ADD-A5D0-8EC7-273B75E2B5C8}"/>
                    </a:ext>
                  </a:extLst>
                </p14:cNvPr>
                <p14:cNvContentPartPr/>
                <p14:nvPr/>
              </p14:nvContentPartPr>
              <p14:xfrm>
                <a:off x="9291850" y="2106809"/>
                <a:ext cx="43920" cy="38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C250446-6ADD-A5D0-8EC7-273B75E2B5C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283210" y="2097809"/>
                  <a:ext cx="6156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CE38E84-32F0-F626-3C98-F96FFE57D5FE}"/>
              </a:ext>
            </a:extLst>
          </p:cNvPr>
          <p:cNvGrpSpPr/>
          <p:nvPr/>
        </p:nvGrpSpPr>
        <p:grpSpPr>
          <a:xfrm>
            <a:off x="10216330" y="2134529"/>
            <a:ext cx="1539360" cy="479160"/>
            <a:chOff x="10216330" y="2134529"/>
            <a:chExt cx="1539360" cy="47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883FDDD-9137-BCDC-4D4C-6AFDB5ACACAC}"/>
                    </a:ext>
                  </a:extLst>
                </p14:cNvPr>
                <p14:cNvContentPartPr/>
                <p14:nvPr/>
              </p14:nvContentPartPr>
              <p14:xfrm>
                <a:off x="10216330" y="2134529"/>
                <a:ext cx="1539360" cy="479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883FDDD-9137-BCDC-4D4C-6AFDB5ACACA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207330" y="2125529"/>
                  <a:ext cx="1557000" cy="49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7C281A9-DECE-77EE-3068-3B4CFC636BDE}"/>
                    </a:ext>
                  </a:extLst>
                </p14:cNvPr>
                <p14:cNvContentPartPr/>
                <p14:nvPr/>
              </p14:nvContentPartPr>
              <p14:xfrm>
                <a:off x="10550770" y="2322089"/>
                <a:ext cx="280440" cy="13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7C281A9-DECE-77EE-3068-3B4CFC636BD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542130" y="2313089"/>
                  <a:ext cx="2980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C2C26F0-8154-144E-0939-6485F3584449}"/>
              </a:ext>
            </a:extLst>
          </p:cNvPr>
          <p:cNvGrpSpPr/>
          <p:nvPr/>
        </p:nvGrpSpPr>
        <p:grpSpPr>
          <a:xfrm>
            <a:off x="7851490" y="2738249"/>
            <a:ext cx="4245480" cy="518040"/>
            <a:chOff x="7851490" y="2738249"/>
            <a:chExt cx="4245480" cy="51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272AFA7-1770-701B-727C-3BBE449B2ED8}"/>
                    </a:ext>
                  </a:extLst>
                </p14:cNvPr>
                <p14:cNvContentPartPr/>
                <p14:nvPr/>
              </p14:nvContentPartPr>
              <p14:xfrm>
                <a:off x="7851490" y="2748329"/>
                <a:ext cx="1479600" cy="507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272AFA7-1770-701B-727C-3BBE449B2ED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842850" y="2739329"/>
                  <a:ext cx="149724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6AD099F-3DAF-8F82-2F5A-EAEE1EC26152}"/>
                    </a:ext>
                  </a:extLst>
                </p14:cNvPr>
                <p14:cNvContentPartPr/>
                <p14:nvPr/>
              </p14:nvContentPartPr>
              <p14:xfrm>
                <a:off x="9523690" y="2955689"/>
                <a:ext cx="441000" cy="141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6AD099F-3DAF-8F82-2F5A-EAEE1EC2615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515050" y="2946689"/>
                  <a:ext cx="458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96A8BCA-F36B-F6C0-7C31-84C1A31D5B75}"/>
                    </a:ext>
                  </a:extLst>
                </p14:cNvPr>
                <p14:cNvContentPartPr/>
                <p14:nvPr/>
              </p14:nvContentPartPr>
              <p14:xfrm>
                <a:off x="9766330" y="2813129"/>
                <a:ext cx="17640" cy="14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96A8BCA-F36B-F6C0-7C31-84C1A31D5B7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757330" y="2804129"/>
                  <a:ext cx="35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515D8BF-D8DE-A978-85B6-3E10A230CBD0}"/>
                    </a:ext>
                  </a:extLst>
                </p14:cNvPr>
                <p14:cNvContentPartPr/>
                <p14:nvPr/>
              </p14:nvContentPartPr>
              <p14:xfrm>
                <a:off x="10251250" y="2934089"/>
                <a:ext cx="182160" cy="134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515D8BF-D8DE-A978-85B6-3E10A230CBD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242250" y="2925089"/>
                  <a:ext cx="1998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FFF632B-3068-E9EE-45C4-78CCAC9064B5}"/>
                    </a:ext>
                  </a:extLst>
                </p14:cNvPr>
                <p14:cNvContentPartPr/>
                <p14:nvPr/>
              </p14:nvContentPartPr>
              <p14:xfrm>
                <a:off x="10511890" y="2980889"/>
                <a:ext cx="241920" cy="189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FFF632B-3068-E9EE-45C4-78CCAC9064B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502890" y="2972249"/>
                  <a:ext cx="259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052408C-1125-23B1-D60A-F8298ED65826}"/>
                    </a:ext>
                  </a:extLst>
                </p14:cNvPr>
                <p14:cNvContentPartPr/>
                <p14:nvPr/>
              </p14:nvContentPartPr>
              <p14:xfrm>
                <a:off x="10957570" y="2941649"/>
                <a:ext cx="117360" cy="189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052408C-1125-23B1-D60A-F8298ED6582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948930" y="2932649"/>
                  <a:ext cx="1350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C35F8A9-BFFB-F442-B5A5-BA7361135CA6}"/>
                    </a:ext>
                  </a:extLst>
                </p14:cNvPr>
                <p14:cNvContentPartPr/>
                <p14:nvPr/>
              </p14:nvContentPartPr>
              <p14:xfrm>
                <a:off x="11122090" y="2955689"/>
                <a:ext cx="228960" cy="287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C35F8A9-BFFB-F442-B5A5-BA7361135CA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113450" y="2947049"/>
                  <a:ext cx="24660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4298ACF-D688-7882-47BA-EF3AAC358926}"/>
                    </a:ext>
                  </a:extLst>
                </p14:cNvPr>
                <p14:cNvContentPartPr/>
                <p14:nvPr/>
              </p14:nvContentPartPr>
              <p14:xfrm>
                <a:off x="11234050" y="2936249"/>
                <a:ext cx="25920" cy="184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4298ACF-D688-7882-47BA-EF3AAC35892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225410" y="2927249"/>
                  <a:ext cx="43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12E0295-1A4F-C433-F672-07B537718F5F}"/>
                    </a:ext>
                  </a:extLst>
                </p14:cNvPr>
                <p14:cNvContentPartPr/>
                <p14:nvPr/>
              </p14:nvContentPartPr>
              <p14:xfrm>
                <a:off x="11405050" y="2956409"/>
                <a:ext cx="117720" cy="149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12E0295-1A4F-C433-F672-07B537718F5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396410" y="2947769"/>
                  <a:ext cx="135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D9C9C29-64C5-191D-FD2E-93C1A9ACCAE7}"/>
                    </a:ext>
                  </a:extLst>
                </p14:cNvPr>
                <p14:cNvContentPartPr/>
                <p14:nvPr/>
              </p14:nvContentPartPr>
              <p14:xfrm>
                <a:off x="11588290" y="2738249"/>
                <a:ext cx="160920" cy="350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D9C9C29-64C5-191D-FD2E-93C1A9ACCAE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579290" y="2729249"/>
                  <a:ext cx="1785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AD2B595-5BFD-D85B-6B51-73536332ACAB}"/>
                    </a:ext>
                  </a:extLst>
                </p14:cNvPr>
                <p14:cNvContentPartPr/>
                <p14:nvPr/>
              </p14:nvContentPartPr>
              <p14:xfrm>
                <a:off x="11550850" y="2870369"/>
                <a:ext cx="254520" cy="63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AD2B595-5BFD-D85B-6B51-73536332ACA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542210" y="2861729"/>
                  <a:ext cx="2721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E5D2372-5A87-7ABB-C189-4866E22BF07F}"/>
                    </a:ext>
                  </a:extLst>
                </p14:cNvPr>
                <p14:cNvContentPartPr/>
                <p14:nvPr/>
              </p14:nvContentPartPr>
              <p14:xfrm>
                <a:off x="11766130" y="2976209"/>
                <a:ext cx="89640" cy="907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E5D2372-5A87-7ABB-C189-4866E22BF07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757490" y="2967569"/>
                  <a:ext cx="1072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2F80FF0-0D8A-19D4-9084-EF68560F85B5}"/>
                    </a:ext>
                  </a:extLst>
                </p14:cNvPr>
                <p14:cNvContentPartPr/>
                <p14:nvPr/>
              </p14:nvContentPartPr>
              <p14:xfrm>
                <a:off x="11870530" y="2981249"/>
                <a:ext cx="226440" cy="191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2F80FF0-0D8A-19D4-9084-EF68560F85B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861530" y="2972249"/>
                  <a:ext cx="24408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E5DBE707-F324-0914-6C83-3E6565CFDC92}"/>
              </a:ext>
            </a:extLst>
          </p:cNvPr>
          <p:cNvGrpSpPr/>
          <p:nvPr/>
        </p:nvGrpSpPr>
        <p:grpSpPr>
          <a:xfrm>
            <a:off x="642130" y="910529"/>
            <a:ext cx="997560" cy="828000"/>
            <a:chOff x="642130" y="910529"/>
            <a:chExt cx="997560" cy="82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C9CD9CF-2F29-767C-2708-9708A766582E}"/>
                    </a:ext>
                  </a:extLst>
                </p14:cNvPr>
                <p14:cNvContentPartPr/>
                <p14:nvPr/>
              </p14:nvContentPartPr>
              <p14:xfrm>
                <a:off x="665890" y="910529"/>
                <a:ext cx="168120" cy="399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C9CD9CF-2F29-767C-2708-9708A766582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56890" y="901529"/>
                  <a:ext cx="1857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0032E4A-4A9D-D366-CD32-91992767A2C7}"/>
                    </a:ext>
                  </a:extLst>
                </p14:cNvPr>
                <p14:cNvContentPartPr/>
                <p14:nvPr/>
              </p14:nvContentPartPr>
              <p14:xfrm>
                <a:off x="867490" y="1115369"/>
                <a:ext cx="203400" cy="171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0032E4A-4A9D-D366-CD32-91992767A2C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58850" y="1106729"/>
                  <a:ext cx="2210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DF8991E-ABB2-A410-5308-E0FD63B30C9D}"/>
                    </a:ext>
                  </a:extLst>
                </p14:cNvPr>
                <p14:cNvContentPartPr/>
                <p14:nvPr/>
              </p14:nvContentPartPr>
              <p14:xfrm>
                <a:off x="642130" y="1316249"/>
                <a:ext cx="415440" cy="54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DF8991E-ABB2-A410-5308-E0FD63B30C9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33490" y="1307249"/>
                  <a:ext cx="4330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9BC8EC9-2B4D-033C-F845-C8F1B167E01B}"/>
                    </a:ext>
                  </a:extLst>
                </p14:cNvPr>
                <p14:cNvContentPartPr/>
                <p14:nvPr/>
              </p14:nvContentPartPr>
              <p14:xfrm>
                <a:off x="652930" y="1412369"/>
                <a:ext cx="133920" cy="326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9BC8EC9-2B4D-033C-F845-C8F1B167E01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43930" y="1403729"/>
                  <a:ext cx="1515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1502D84-1594-BF78-0528-74EEBDA7EC99}"/>
                    </a:ext>
                  </a:extLst>
                </p14:cNvPr>
                <p14:cNvContentPartPr/>
                <p14:nvPr/>
              </p14:nvContentPartPr>
              <p14:xfrm>
                <a:off x="875410" y="1461689"/>
                <a:ext cx="319320" cy="267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1502D84-1594-BF78-0528-74EEBDA7EC9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66770" y="1452689"/>
                  <a:ext cx="3369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1D5E92F-521B-1B88-6E50-3D4C4121A2D2}"/>
                    </a:ext>
                  </a:extLst>
                </p14:cNvPr>
                <p14:cNvContentPartPr/>
                <p14:nvPr/>
              </p14:nvContentPartPr>
              <p14:xfrm>
                <a:off x="1404250" y="1247849"/>
                <a:ext cx="226440" cy="48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1D5E92F-521B-1B88-6E50-3D4C4121A2D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395610" y="1239209"/>
                  <a:ext cx="2440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D0BDE00-AB1C-1E96-E74E-9D000DDEFE18}"/>
                    </a:ext>
                  </a:extLst>
                </p14:cNvPr>
                <p14:cNvContentPartPr/>
                <p14:nvPr/>
              </p14:nvContentPartPr>
              <p14:xfrm>
                <a:off x="1413250" y="1341449"/>
                <a:ext cx="226440" cy="27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D0BDE00-AB1C-1E96-E74E-9D000DDEFE1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404250" y="1332449"/>
                  <a:ext cx="24408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D96EC08-6E8F-1893-6E9D-27A0BD9BBF9B}"/>
              </a:ext>
            </a:extLst>
          </p:cNvPr>
          <p:cNvGrpSpPr/>
          <p:nvPr/>
        </p:nvGrpSpPr>
        <p:grpSpPr>
          <a:xfrm>
            <a:off x="881530" y="3942089"/>
            <a:ext cx="1010880" cy="493920"/>
            <a:chOff x="881530" y="3942089"/>
            <a:chExt cx="101088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1E07650-CC82-82E7-90D9-E86FF4EE3705}"/>
                    </a:ext>
                  </a:extLst>
                </p14:cNvPr>
                <p14:cNvContentPartPr/>
                <p14:nvPr/>
              </p14:nvContentPartPr>
              <p14:xfrm>
                <a:off x="881530" y="3942089"/>
                <a:ext cx="558000" cy="3528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1E07650-CC82-82E7-90D9-E86FF4EE370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72530" y="3933449"/>
                  <a:ext cx="5756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C692364-31C2-7C14-CA37-4D4DF57F1EEE}"/>
                    </a:ext>
                  </a:extLst>
                </p14:cNvPr>
                <p14:cNvContentPartPr/>
                <p14:nvPr/>
              </p14:nvContentPartPr>
              <p14:xfrm>
                <a:off x="1265650" y="4153409"/>
                <a:ext cx="228600" cy="2084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C692364-31C2-7C14-CA37-4D4DF57F1EE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257010" y="4144409"/>
                  <a:ext cx="2462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60191BA-B92D-0E33-23EB-0497F2D2B6F9}"/>
                    </a:ext>
                  </a:extLst>
                </p14:cNvPr>
                <p14:cNvContentPartPr/>
                <p14:nvPr/>
              </p14:nvContentPartPr>
              <p14:xfrm>
                <a:off x="1431610" y="3986729"/>
                <a:ext cx="241920" cy="351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60191BA-B92D-0E33-23EB-0497F2D2B6F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422970" y="3978089"/>
                  <a:ext cx="2595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79C7B27-B550-E116-8395-96B500C44F1F}"/>
                    </a:ext>
                  </a:extLst>
                </p14:cNvPr>
                <p14:cNvContentPartPr/>
                <p14:nvPr/>
              </p14:nvContentPartPr>
              <p14:xfrm>
                <a:off x="1468330" y="4099049"/>
                <a:ext cx="242640" cy="27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79C7B27-B550-E116-8395-96B500C44F1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459330" y="4090049"/>
                  <a:ext cx="260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057B206-488D-84A8-A72F-00F0E19F778F}"/>
                    </a:ext>
                  </a:extLst>
                </p14:cNvPr>
                <p14:cNvContentPartPr/>
                <p14:nvPr/>
              </p14:nvContentPartPr>
              <p14:xfrm>
                <a:off x="1778650" y="4302089"/>
                <a:ext cx="113760" cy="1339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057B206-488D-84A8-A72F-00F0E19F778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769650" y="4293449"/>
                  <a:ext cx="131400" cy="15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73BC23B-F4E3-C3C9-9EB2-7426D1CE2F10}"/>
                  </a:ext>
                </a:extLst>
              </p14:cNvPr>
              <p14:cNvContentPartPr/>
              <p14:nvPr/>
            </p14:nvContentPartPr>
            <p14:xfrm>
              <a:off x="2256010" y="4117049"/>
              <a:ext cx="453600" cy="1551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73BC23B-F4E3-C3C9-9EB2-7426D1CE2F10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2247370" y="4108049"/>
                <a:ext cx="471240" cy="17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197B1BBD-EBA1-DB19-C900-C2C5221CFFC4}"/>
              </a:ext>
            </a:extLst>
          </p:cNvPr>
          <p:cNvGrpSpPr/>
          <p:nvPr/>
        </p:nvGrpSpPr>
        <p:grpSpPr>
          <a:xfrm>
            <a:off x="2950450" y="3782249"/>
            <a:ext cx="2869920" cy="505440"/>
            <a:chOff x="2950450" y="3782249"/>
            <a:chExt cx="2869920" cy="50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69ADD35-98AA-85F6-4574-47908EF7F5C1}"/>
                    </a:ext>
                  </a:extLst>
                </p14:cNvPr>
                <p14:cNvContentPartPr/>
                <p14:nvPr/>
              </p14:nvContentPartPr>
              <p14:xfrm>
                <a:off x="2950450" y="3905729"/>
                <a:ext cx="916560" cy="381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69ADD35-98AA-85F6-4574-47908EF7F5C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941450" y="3897089"/>
                  <a:ext cx="9342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EF4EA2D-293C-EE03-033E-E599BD075BEA}"/>
                    </a:ext>
                  </a:extLst>
                </p14:cNvPr>
                <p14:cNvContentPartPr/>
                <p14:nvPr/>
              </p14:nvContentPartPr>
              <p14:xfrm>
                <a:off x="4148170" y="3838049"/>
                <a:ext cx="495720" cy="418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EF4EA2D-293C-EE03-033E-E599BD075BE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139530" y="3829409"/>
                  <a:ext cx="5133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BE9CFA8-7D25-206F-AD82-945357706D9C}"/>
                    </a:ext>
                  </a:extLst>
                </p14:cNvPr>
                <p14:cNvContentPartPr/>
                <p14:nvPr/>
              </p14:nvContentPartPr>
              <p14:xfrm>
                <a:off x="4149970" y="3976289"/>
                <a:ext cx="362880" cy="62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BE9CFA8-7D25-206F-AD82-945357706D9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141330" y="3967649"/>
                  <a:ext cx="380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DAADB29-8996-6813-1327-D96155B29BE8}"/>
                    </a:ext>
                  </a:extLst>
                </p14:cNvPr>
                <p14:cNvContentPartPr/>
                <p14:nvPr/>
              </p14:nvContentPartPr>
              <p14:xfrm>
                <a:off x="4931530" y="3782249"/>
                <a:ext cx="888840" cy="432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DAADB29-8996-6813-1327-D96155B29BE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922530" y="3773249"/>
                  <a:ext cx="9064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58888FB-277D-6D9F-8900-4E17E57439C2}"/>
                    </a:ext>
                  </a:extLst>
                </p14:cNvPr>
                <p14:cNvContentPartPr/>
                <p14:nvPr/>
              </p14:nvContentPartPr>
              <p14:xfrm>
                <a:off x="5082010" y="3946409"/>
                <a:ext cx="288720" cy="25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58888FB-277D-6D9F-8900-4E17E57439C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073010" y="3937409"/>
                  <a:ext cx="30636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36FFA39F-B59F-9165-5404-099DCDC747B6}"/>
              </a:ext>
            </a:extLst>
          </p:cNvPr>
          <p:cNvGrpSpPr/>
          <p:nvPr/>
        </p:nvGrpSpPr>
        <p:grpSpPr>
          <a:xfrm>
            <a:off x="6142210" y="3730769"/>
            <a:ext cx="897840" cy="434880"/>
            <a:chOff x="6142210" y="3730769"/>
            <a:chExt cx="89784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98930F0-AB74-7069-7150-769CF3539B78}"/>
                    </a:ext>
                  </a:extLst>
                </p14:cNvPr>
                <p14:cNvContentPartPr/>
                <p14:nvPr/>
              </p14:nvContentPartPr>
              <p14:xfrm>
                <a:off x="6142210" y="3730769"/>
                <a:ext cx="897840" cy="434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98930F0-AB74-7069-7150-769CF3539B7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133570" y="3722129"/>
                  <a:ext cx="91548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6B0D5F4-1A13-3FD0-3941-E469DAAD8208}"/>
                    </a:ext>
                  </a:extLst>
                </p14:cNvPr>
                <p14:cNvContentPartPr/>
                <p14:nvPr/>
              </p14:nvContentPartPr>
              <p14:xfrm>
                <a:off x="6605170" y="3812489"/>
                <a:ext cx="327240" cy="68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6B0D5F4-1A13-3FD0-3941-E469DAAD820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596170" y="3803489"/>
                  <a:ext cx="3448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49CE9A1-87B2-A1BF-CC71-37447615A4EE}"/>
                    </a:ext>
                  </a:extLst>
                </p14:cNvPr>
                <p14:cNvContentPartPr/>
                <p14:nvPr/>
              </p14:nvContentPartPr>
              <p14:xfrm>
                <a:off x="6338050" y="3759209"/>
                <a:ext cx="18360" cy="5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49CE9A1-87B2-A1BF-CC71-37447615A4E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329050" y="3750209"/>
                  <a:ext cx="3600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157A9502-4A6A-FE4B-DF03-0A635D5A1DF4}"/>
              </a:ext>
            </a:extLst>
          </p:cNvPr>
          <p:cNvGrpSpPr/>
          <p:nvPr/>
        </p:nvGrpSpPr>
        <p:grpSpPr>
          <a:xfrm>
            <a:off x="7480690" y="3607289"/>
            <a:ext cx="3263400" cy="525960"/>
            <a:chOff x="7480690" y="3607289"/>
            <a:chExt cx="326340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4000DC3-0DC0-ADC0-B375-DB671EEF3E4E}"/>
                    </a:ext>
                  </a:extLst>
                </p14:cNvPr>
                <p14:cNvContentPartPr/>
                <p14:nvPr/>
              </p14:nvContentPartPr>
              <p14:xfrm>
                <a:off x="7480690" y="3705569"/>
                <a:ext cx="1835640" cy="427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4000DC3-0DC0-ADC0-B375-DB671EEF3E4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472050" y="3696569"/>
                  <a:ext cx="185328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F3E9C9C-BB28-9007-7DB9-37829B3AD75A}"/>
                    </a:ext>
                  </a:extLst>
                </p14:cNvPr>
                <p14:cNvContentPartPr/>
                <p14:nvPr/>
              </p14:nvContentPartPr>
              <p14:xfrm>
                <a:off x="9006730" y="3788009"/>
                <a:ext cx="277200" cy="12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F3E9C9C-BB28-9007-7DB9-37829B3AD75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997730" y="3779009"/>
                  <a:ext cx="294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B0E18A2-4462-0EAB-89F8-283B9CDC8A4B}"/>
                    </a:ext>
                  </a:extLst>
                </p14:cNvPr>
                <p14:cNvContentPartPr/>
                <p14:nvPr/>
              </p14:nvContentPartPr>
              <p14:xfrm>
                <a:off x="9664090" y="3607289"/>
                <a:ext cx="1039320" cy="482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B0E18A2-4462-0EAB-89F8-283B9CDC8A4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655090" y="3598289"/>
                  <a:ext cx="105696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700BF38-1568-630D-D88A-6DBD4B20E309}"/>
                    </a:ext>
                  </a:extLst>
                </p14:cNvPr>
                <p14:cNvContentPartPr/>
                <p14:nvPr/>
              </p14:nvContentPartPr>
              <p14:xfrm>
                <a:off x="10531690" y="3932009"/>
                <a:ext cx="12960" cy="10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700BF38-1568-630D-D88A-6DBD4B20E30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523050" y="3923369"/>
                  <a:ext cx="30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3F30FF7-00A3-889E-9C2A-7ED973A61013}"/>
                    </a:ext>
                  </a:extLst>
                </p14:cNvPr>
                <p14:cNvContentPartPr/>
                <p14:nvPr/>
              </p14:nvContentPartPr>
              <p14:xfrm>
                <a:off x="9709450" y="3783689"/>
                <a:ext cx="1034640" cy="148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3F30FF7-00A3-889E-9C2A-7ED973A6101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700450" y="3775049"/>
                  <a:ext cx="105228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5B62D6D-BBE5-FCC8-C598-2B94166A669B}"/>
              </a:ext>
            </a:extLst>
          </p:cNvPr>
          <p:cNvGrpSpPr/>
          <p:nvPr/>
        </p:nvGrpSpPr>
        <p:grpSpPr>
          <a:xfrm>
            <a:off x="615130" y="4508729"/>
            <a:ext cx="1512000" cy="686520"/>
            <a:chOff x="615130" y="4508729"/>
            <a:chExt cx="1512000" cy="68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7796DAC-624E-7D29-F722-AF2249F71F82}"/>
                    </a:ext>
                  </a:extLst>
                </p14:cNvPr>
                <p14:cNvContentPartPr/>
                <p14:nvPr/>
              </p14:nvContentPartPr>
              <p14:xfrm>
                <a:off x="615130" y="4508729"/>
                <a:ext cx="1512000" cy="686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7796DAC-624E-7D29-F722-AF2249F71F82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06490" y="4500089"/>
                  <a:ext cx="1529640" cy="7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592EC57-959A-395B-AE4C-D5230A003E0B}"/>
                    </a:ext>
                  </a:extLst>
                </p14:cNvPr>
                <p14:cNvContentPartPr/>
                <p14:nvPr/>
              </p14:nvContentPartPr>
              <p14:xfrm>
                <a:off x="1253050" y="4599449"/>
                <a:ext cx="419760" cy="1285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592EC57-959A-395B-AE4C-D5230A003E0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244050" y="4590809"/>
                  <a:ext cx="43740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8C908A4D-A75C-712D-9271-38519B133D55}"/>
                  </a:ext>
                </a:extLst>
              </p14:cNvPr>
              <p14:cNvContentPartPr/>
              <p14:nvPr/>
            </p14:nvContentPartPr>
            <p14:xfrm>
              <a:off x="2542930" y="4695929"/>
              <a:ext cx="587880" cy="1753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8C908A4D-A75C-712D-9271-38519B133D55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2533930" y="4686929"/>
                <a:ext cx="605520" cy="19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oup 159">
            <a:extLst>
              <a:ext uri="{FF2B5EF4-FFF2-40B4-BE49-F238E27FC236}">
                <a16:creationId xmlns:a16="http://schemas.microsoft.com/office/drawing/2014/main" id="{487CF7C5-FFFA-538C-6368-71D7D3A38A7F}"/>
              </a:ext>
            </a:extLst>
          </p:cNvPr>
          <p:cNvGrpSpPr/>
          <p:nvPr/>
        </p:nvGrpSpPr>
        <p:grpSpPr>
          <a:xfrm>
            <a:off x="3400810" y="4411529"/>
            <a:ext cx="1748160" cy="453960"/>
            <a:chOff x="3400810" y="4411529"/>
            <a:chExt cx="174816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1416DB7-F2C2-0ACB-04CB-0EC176CF8300}"/>
                    </a:ext>
                  </a:extLst>
                </p14:cNvPr>
                <p14:cNvContentPartPr/>
                <p14:nvPr/>
              </p14:nvContentPartPr>
              <p14:xfrm>
                <a:off x="3400810" y="4411529"/>
                <a:ext cx="1748160" cy="453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1416DB7-F2C2-0ACB-04CB-0EC176CF830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391810" y="4402529"/>
                  <a:ext cx="176580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53127BE-849F-C353-0189-7BAE1455F8F7}"/>
                    </a:ext>
                  </a:extLst>
                </p14:cNvPr>
                <p14:cNvContentPartPr/>
                <p14:nvPr/>
              </p14:nvContentPartPr>
              <p14:xfrm>
                <a:off x="4513570" y="4536089"/>
                <a:ext cx="50760" cy="21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53127BE-849F-C353-0189-7BAE1455F8F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504930" y="4527449"/>
                  <a:ext cx="684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F7231F3-B1FD-2C9D-B0FE-FF0D13345560}"/>
                    </a:ext>
                  </a:extLst>
                </p14:cNvPr>
                <p14:cNvContentPartPr/>
                <p14:nvPr/>
              </p14:nvContentPartPr>
              <p14:xfrm>
                <a:off x="3561010" y="4549409"/>
                <a:ext cx="977760" cy="79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F7231F3-B1FD-2C9D-B0FE-FF0D1334556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552010" y="4540409"/>
                  <a:ext cx="99540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DF2A803F-7781-3B91-B80D-4995B9D8736A}"/>
              </a:ext>
            </a:extLst>
          </p:cNvPr>
          <p:cNvGrpSpPr/>
          <p:nvPr/>
        </p:nvGrpSpPr>
        <p:grpSpPr>
          <a:xfrm>
            <a:off x="5456770" y="4375889"/>
            <a:ext cx="1862280" cy="648000"/>
            <a:chOff x="5456770" y="4375889"/>
            <a:chExt cx="1862280" cy="64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AAC730C-CC4C-8EC3-33B2-D973D63D92DC}"/>
                    </a:ext>
                  </a:extLst>
                </p14:cNvPr>
                <p14:cNvContentPartPr/>
                <p14:nvPr/>
              </p14:nvContentPartPr>
              <p14:xfrm>
                <a:off x="5456770" y="4375889"/>
                <a:ext cx="1152000" cy="648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AAC730C-CC4C-8EC3-33B2-D973D63D92D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447770" y="4367249"/>
                  <a:ext cx="1169640" cy="66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6F13D47F-0BA0-49A2-4771-243C40CFFDF8}"/>
                    </a:ext>
                  </a:extLst>
                </p14:cNvPr>
                <p14:cNvContentPartPr/>
                <p14:nvPr/>
              </p14:nvContentPartPr>
              <p14:xfrm>
                <a:off x="6614890" y="4386329"/>
                <a:ext cx="704160" cy="399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6F13D47F-0BA0-49A2-4771-243C40CFFDF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606250" y="4377689"/>
                  <a:ext cx="72180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9876CD4-7BDA-6B6E-9650-AA8302381642}"/>
                    </a:ext>
                  </a:extLst>
                </p14:cNvPr>
                <p14:cNvContentPartPr/>
                <p14:nvPr/>
              </p14:nvContentPartPr>
              <p14:xfrm>
                <a:off x="6616690" y="4520609"/>
                <a:ext cx="39240" cy="23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9876CD4-7BDA-6B6E-9650-AA830238164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607690" y="4511609"/>
                  <a:ext cx="56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239F028-C5B6-561E-6630-F85A2E654FA8}"/>
                    </a:ext>
                  </a:extLst>
                </p14:cNvPr>
                <p14:cNvContentPartPr/>
                <p14:nvPr/>
              </p14:nvContentPartPr>
              <p14:xfrm>
                <a:off x="6137530" y="4496129"/>
                <a:ext cx="243360" cy="374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239F028-C5B6-561E-6630-F85A2E654FA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128890" y="4487129"/>
                  <a:ext cx="26100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5A2C192-D874-BB42-7375-EC8E95D8C121}"/>
              </a:ext>
            </a:extLst>
          </p:cNvPr>
          <p:cNvGrpSpPr/>
          <p:nvPr/>
        </p:nvGrpSpPr>
        <p:grpSpPr>
          <a:xfrm>
            <a:off x="7389970" y="4294889"/>
            <a:ext cx="2622600" cy="627480"/>
            <a:chOff x="7389970" y="4294889"/>
            <a:chExt cx="2622600" cy="62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D322B40-E78C-9073-F8DD-DF03FF3CDB69}"/>
                    </a:ext>
                  </a:extLst>
                </p14:cNvPr>
                <p14:cNvContentPartPr/>
                <p14:nvPr/>
              </p14:nvContentPartPr>
              <p14:xfrm>
                <a:off x="7389970" y="4757129"/>
                <a:ext cx="104760" cy="165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D322B40-E78C-9073-F8DD-DF03FF3CDB6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381330" y="4748129"/>
                  <a:ext cx="122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534A185-7AB6-8F26-7327-1DDA3B18BA9A}"/>
                    </a:ext>
                  </a:extLst>
                </p14:cNvPr>
                <p14:cNvContentPartPr/>
                <p14:nvPr/>
              </p14:nvContentPartPr>
              <p14:xfrm>
                <a:off x="7779490" y="4504409"/>
                <a:ext cx="327600" cy="230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534A185-7AB6-8F26-7327-1DDA3B18BA9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770490" y="4495409"/>
                  <a:ext cx="3452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8F8AA40-482D-63B2-C2A0-8D69BA785D04}"/>
                    </a:ext>
                  </a:extLst>
                </p14:cNvPr>
                <p14:cNvContentPartPr/>
                <p14:nvPr/>
              </p14:nvContentPartPr>
              <p14:xfrm>
                <a:off x="8351890" y="4294889"/>
                <a:ext cx="951840" cy="406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8F8AA40-482D-63B2-C2A0-8D69BA785D0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342890" y="4286249"/>
                  <a:ext cx="96948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CCE3C63-91AE-AD8C-8938-51B3A92F7A29}"/>
                    </a:ext>
                  </a:extLst>
                </p14:cNvPr>
                <p14:cNvContentPartPr/>
                <p14:nvPr/>
              </p14:nvContentPartPr>
              <p14:xfrm>
                <a:off x="8496970" y="4399649"/>
                <a:ext cx="245160" cy="489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CCE3C63-91AE-AD8C-8938-51B3A92F7A2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488330" y="4391009"/>
                  <a:ext cx="262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63E254F-76D0-E75A-2F43-F8912E215ED6}"/>
                    </a:ext>
                  </a:extLst>
                </p14:cNvPr>
                <p14:cNvContentPartPr/>
                <p14:nvPr/>
              </p14:nvContentPartPr>
              <p14:xfrm>
                <a:off x="9515050" y="4502249"/>
                <a:ext cx="497520" cy="207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63E254F-76D0-E75A-2F43-F8912E215ED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506050" y="4493609"/>
                  <a:ext cx="5151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2150F97-4C26-25FA-9D4A-CAE4A7238CC0}"/>
                    </a:ext>
                  </a:extLst>
                </p14:cNvPr>
                <p14:cNvContentPartPr/>
                <p14:nvPr/>
              </p14:nvContentPartPr>
              <p14:xfrm>
                <a:off x="9741850" y="4393889"/>
                <a:ext cx="45720" cy="277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2150F97-4C26-25FA-9D4A-CAE4A7238CC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732850" y="4384889"/>
                  <a:ext cx="6336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540DFD00-3DE1-A768-9992-370DC5F08BFF}"/>
              </a:ext>
            </a:extLst>
          </p:cNvPr>
          <p:cNvGrpSpPr/>
          <p:nvPr/>
        </p:nvGrpSpPr>
        <p:grpSpPr>
          <a:xfrm>
            <a:off x="658330" y="5087249"/>
            <a:ext cx="5180040" cy="817920"/>
            <a:chOff x="658330" y="5087249"/>
            <a:chExt cx="5180040" cy="81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B15087C-053D-CA03-5938-F0E1EF3559BC}"/>
                    </a:ext>
                  </a:extLst>
                </p14:cNvPr>
                <p14:cNvContentPartPr/>
                <p14:nvPr/>
              </p14:nvContentPartPr>
              <p14:xfrm>
                <a:off x="658330" y="5414489"/>
                <a:ext cx="568440" cy="197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B15087C-053D-CA03-5938-F0E1EF3559B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49690" y="5405849"/>
                  <a:ext cx="5860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91760F0-F25F-CC0C-E3C5-B1E6C3DB8898}"/>
                    </a:ext>
                  </a:extLst>
                </p14:cNvPr>
                <p14:cNvContentPartPr/>
                <p14:nvPr/>
              </p14:nvContentPartPr>
              <p14:xfrm>
                <a:off x="1000690" y="5367329"/>
                <a:ext cx="338400" cy="2725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91760F0-F25F-CC0C-E3C5-B1E6C3DB889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91690" y="5358689"/>
                  <a:ext cx="3560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197D34B-8839-682C-C285-56D7CDA07C78}"/>
                    </a:ext>
                  </a:extLst>
                </p14:cNvPr>
                <p14:cNvContentPartPr/>
                <p14:nvPr/>
              </p14:nvContentPartPr>
              <p14:xfrm>
                <a:off x="1402090" y="5188049"/>
                <a:ext cx="1556640" cy="717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197D34B-8839-682C-C285-56D7CDA07C7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393450" y="5179049"/>
                  <a:ext cx="1574280" cy="73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ED4B5C7-DAC8-48D9-9544-996BE75B505E}"/>
                    </a:ext>
                  </a:extLst>
                </p14:cNvPr>
                <p14:cNvContentPartPr/>
                <p14:nvPr/>
              </p14:nvContentPartPr>
              <p14:xfrm>
                <a:off x="3155290" y="5087249"/>
                <a:ext cx="2683080" cy="5544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ED4B5C7-DAC8-48D9-9544-996BE75B505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146650" y="5078249"/>
                  <a:ext cx="270072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9709421-988F-BC80-C473-5264EA1DC5DA}"/>
                    </a:ext>
                  </a:extLst>
                </p14:cNvPr>
                <p14:cNvContentPartPr/>
                <p14:nvPr/>
              </p14:nvContentPartPr>
              <p14:xfrm>
                <a:off x="3793570" y="5203529"/>
                <a:ext cx="529560" cy="72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9709421-988F-BC80-C473-5264EA1DC5D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784930" y="5194889"/>
                  <a:ext cx="547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1F9214A-12E3-6819-9D56-80BA7B93520D}"/>
                    </a:ext>
                  </a:extLst>
                </p14:cNvPr>
                <p14:cNvContentPartPr/>
                <p14:nvPr/>
              </p14:nvContentPartPr>
              <p14:xfrm>
                <a:off x="3366610" y="5185169"/>
                <a:ext cx="25920" cy="32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1F9214A-12E3-6819-9D56-80BA7B93520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357610" y="5176169"/>
                  <a:ext cx="43560" cy="20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3125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53C8EA-C03B-BC7E-F2B0-46188BD22D65}"/>
              </a:ext>
            </a:extLst>
          </p:cNvPr>
          <p:cNvGrpSpPr/>
          <p:nvPr/>
        </p:nvGrpSpPr>
        <p:grpSpPr>
          <a:xfrm>
            <a:off x="3148579" y="261876"/>
            <a:ext cx="3614040" cy="687960"/>
            <a:chOff x="973330" y="114209"/>
            <a:chExt cx="3614040" cy="68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83A1588-7438-7E2D-4456-75915400C25C}"/>
                    </a:ext>
                  </a:extLst>
                </p14:cNvPr>
                <p14:cNvContentPartPr/>
                <p14:nvPr/>
              </p14:nvContentPartPr>
              <p14:xfrm>
                <a:off x="973330" y="245249"/>
                <a:ext cx="448200" cy="378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83A1588-7438-7E2D-4456-75915400C25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64330" y="236249"/>
                  <a:ext cx="4658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7803CE6-C2A2-ADA3-0B26-2D60FD1A2862}"/>
                    </a:ext>
                  </a:extLst>
                </p14:cNvPr>
                <p14:cNvContentPartPr/>
                <p14:nvPr/>
              </p14:nvContentPartPr>
              <p14:xfrm>
                <a:off x="1245130" y="387449"/>
                <a:ext cx="250920" cy="233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7803CE6-C2A2-ADA3-0B26-2D60FD1A286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36490" y="378449"/>
                  <a:ext cx="2685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53A37CE-248C-EF07-D15A-1D25A93DA534}"/>
                    </a:ext>
                  </a:extLst>
                </p14:cNvPr>
                <p14:cNvContentPartPr/>
                <p14:nvPr/>
              </p14:nvContentPartPr>
              <p14:xfrm>
                <a:off x="1594690" y="114209"/>
                <a:ext cx="1362600" cy="687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53A37CE-248C-EF07-D15A-1D25A93DA53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85690" y="105209"/>
                  <a:ext cx="1380240" cy="70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FB225CC-2E91-87D0-418A-68CEC6AAA2D2}"/>
                    </a:ext>
                  </a:extLst>
                </p14:cNvPr>
                <p14:cNvContentPartPr/>
                <p14:nvPr/>
              </p14:nvContentPartPr>
              <p14:xfrm>
                <a:off x="3271570" y="227609"/>
                <a:ext cx="83880" cy="229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FB225CC-2E91-87D0-418A-68CEC6AAA2D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62570" y="218969"/>
                  <a:ext cx="1015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014702B-B69A-0908-EEAD-41973EDB7DA8}"/>
                    </a:ext>
                  </a:extLst>
                </p14:cNvPr>
                <p14:cNvContentPartPr/>
                <p14:nvPr/>
              </p14:nvContentPartPr>
              <p14:xfrm>
                <a:off x="3264010" y="149489"/>
                <a:ext cx="335160" cy="89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014702B-B69A-0908-EEAD-41973EDB7DA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55370" y="140849"/>
                  <a:ext cx="352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09AB9AE-B1A9-3BA2-1890-E1F94AE077A2}"/>
                    </a:ext>
                  </a:extLst>
                </p14:cNvPr>
                <p14:cNvContentPartPr/>
                <p14:nvPr/>
              </p14:nvContentPartPr>
              <p14:xfrm>
                <a:off x="3275890" y="330569"/>
                <a:ext cx="226800" cy="16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09AB9AE-B1A9-3BA2-1890-E1F94AE077A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66890" y="321929"/>
                  <a:ext cx="2444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DE107C5-F398-2E93-839B-3E4ACF07B01B}"/>
                    </a:ext>
                  </a:extLst>
                </p14:cNvPr>
                <p14:cNvContentPartPr/>
                <p14:nvPr/>
              </p14:nvContentPartPr>
              <p14:xfrm>
                <a:off x="3512770" y="329849"/>
                <a:ext cx="1074600" cy="248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DE107C5-F398-2E93-839B-3E4ACF07B01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03770" y="320849"/>
                  <a:ext cx="1092240" cy="26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E5C52F1-44F7-2CAE-4CE8-6BBB7FB59F65}"/>
              </a:ext>
            </a:extLst>
          </p:cNvPr>
          <p:cNvGrpSpPr/>
          <p:nvPr/>
        </p:nvGrpSpPr>
        <p:grpSpPr>
          <a:xfrm>
            <a:off x="734290" y="334529"/>
            <a:ext cx="1131840" cy="474480"/>
            <a:chOff x="734290" y="334529"/>
            <a:chExt cx="1131840" cy="47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E738B12-981A-011E-FA18-7D0F87AE4CC5}"/>
                    </a:ext>
                  </a:extLst>
                </p14:cNvPr>
                <p14:cNvContentPartPr/>
                <p14:nvPr/>
              </p14:nvContentPartPr>
              <p14:xfrm>
                <a:off x="734290" y="359369"/>
                <a:ext cx="370440" cy="374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E738B12-981A-011E-FA18-7D0F87AE4CC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25290" y="350729"/>
                  <a:ext cx="3880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8DA7910-1A75-446E-2E7B-F568B668AE18}"/>
                    </a:ext>
                  </a:extLst>
                </p14:cNvPr>
                <p14:cNvContentPartPr/>
                <p14:nvPr/>
              </p14:nvContentPartPr>
              <p14:xfrm>
                <a:off x="1199410" y="652769"/>
                <a:ext cx="63720" cy="55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8DA7910-1A75-446E-2E7B-F568B668AE1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90410" y="644129"/>
                  <a:ext cx="813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EA29F2E-4176-AE62-F33A-759BA1E7ADA0}"/>
                    </a:ext>
                  </a:extLst>
                </p14:cNvPr>
                <p14:cNvContentPartPr/>
                <p14:nvPr/>
              </p14:nvContentPartPr>
              <p14:xfrm>
                <a:off x="1626730" y="358649"/>
                <a:ext cx="16560" cy="416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EA29F2E-4176-AE62-F33A-759BA1E7ADA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17730" y="350009"/>
                  <a:ext cx="3420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B1DE0F2-5B02-C4D2-05EF-E6A8352D8630}"/>
                    </a:ext>
                  </a:extLst>
                </p14:cNvPr>
                <p14:cNvContentPartPr/>
                <p14:nvPr/>
              </p14:nvContentPartPr>
              <p14:xfrm>
                <a:off x="1408570" y="334529"/>
                <a:ext cx="347760" cy="250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B1DE0F2-5B02-C4D2-05EF-E6A8352D863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399570" y="325889"/>
                  <a:ext cx="3654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67E0640-BCED-2516-5E5E-79FA82D919B9}"/>
                    </a:ext>
                  </a:extLst>
                </p14:cNvPr>
                <p14:cNvContentPartPr/>
                <p14:nvPr/>
              </p14:nvContentPartPr>
              <p14:xfrm>
                <a:off x="1806010" y="745289"/>
                <a:ext cx="60120" cy="63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67E0640-BCED-2516-5E5E-79FA82D919B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797370" y="736649"/>
                  <a:ext cx="7776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2645CFC-2085-2DBE-67E1-0C3757F1A3C2}"/>
              </a:ext>
            </a:extLst>
          </p:cNvPr>
          <p:cNvGrpSpPr/>
          <p:nvPr/>
        </p:nvGrpSpPr>
        <p:grpSpPr>
          <a:xfrm>
            <a:off x="2398930" y="770129"/>
            <a:ext cx="6095160" cy="821880"/>
            <a:chOff x="2398930" y="770129"/>
            <a:chExt cx="6095160" cy="82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E477F77-9951-3D49-183F-3B6B75898386}"/>
                    </a:ext>
                  </a:extLst>
                </p14:cNvPr>
                <p14:cNvContentPartPr/>
                <p14:nvPr/>
              </p14:nvContentPartPr>
              <p14:xfrm>
                <a:off x="2398930" y="1013849"/>
                <a:ext cx="1048680" cy="320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E477F77-9951-3D49-183F-3B6B7589838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90290" y="1005209"/>
                  <a:ext cx="10663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F78F375-BF8D-F423-A36A-CD4B7B2D5780}"/>
                    </a:ext>
                  </a:extLst>
                </p14:cNvPr>
                <p14:cNvContentPartPr/>
                <p14:nvPr/>
              </p14:nvContentPartPr>
              <p14:xfrm>
                <a:off x="3648130" y="1032209"/>
                <a:ext cx="496800" cy="310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F78F375-BF8D-F423-A36A-CD4B7B2D578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39490" y="1023209"/>
                  <a:ext cx="5144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679D433-43CB-1932-A6D1-CAB3469DA624}"/>
                    </a:ext>
                  </a:extLst>
                </p14:cNvPr>
                <p14:cNvContentPartPr/>
                <p14:nvPr/>
              </p14:nvContentPartPr>
              <p14:xfrm>
                <a:off x="3738490" y="1088009"/>
                <a:ext cx="327600" cy="29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679D433-43CB-1932-A6D1-CAB3469DA62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29850" y="1079369"/>
                  <a:ext cx="345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C1078DA-A77F-3218-148E-B0FB760DA0F8}"/>
                    </a:ext>
                  </a:extLst>
                </p14:cNvPr>
                <p14:cNvContentPartPr/>
                <p14:nvPr/>
              </p14:nvContentPartPr>
              <p14:xfrm>
                <a:off x="4403770" y="1173329"/>
                <a:ext cx="430920" cy="157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C1078DA-A77F-3218-148E-B0FB760DA0F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94770" y="1164329"/>
                  <a:ext cx="4485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B0CE2DA-C0B0-EF8B-7C76-82B5ECFA8A3A}"/>
                    </a:ext>
                  </a:extLst>
                </p14:cNvPr>
                <p14:cNvContentPartPr/>
                <p14:nvPr/>
              </p14:nvContentPartPr>
              <p14:xfrm>
                <a:off x="4643530" y="1134089"/>
                <a:ext cx="243000" cy="205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B0CE2DA-C0B0-EF8B-7C76-82B5ECFA8A3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34890" y="1125089"/>
                  <a:ext cx="2606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14FCCB7-1D6C-3976-F0DF-ED115E5FF11B}"/>
                    </a:ext>
                  </a:extLst>
                </p14:cNvPr>
                <p14:cNvContentPartPr/>
                <p14:nvPr/>
              </p14:nvContentPartPr>
              <p14:xfrm>
                <a:off x="4865650" y="865529"/>
                <a:ext cx="1192680" cy="726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14FCCB7-1D6C-3976-F0DF-ED115E5FF11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56650" y="856889"/>
                  <a:ext cx="1210320" cy="74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398D58A-B572-0E63-8DB4-294250B4F392}"/>
                    </a:ext>
                  </a:extLst>
                </p14:cNvPr>
                <p14:cNvContentPartPr/>
                <p14:nvPr/>
              </p14:nvContentPartPr>
              <p14:xfrm>
                <a:off x="5821810" y="932489"/>
                <a:ext cx="27720" cy="32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398D58A-B572-0E63-8DB4-294250B4F3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12810" y="923849"/>
                  <a:ext cx="45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B6D1FB2-09CF-81A3-FBB3-EAF3F7B7B737}"/>
                    </a:ext>
                  </a:extLst>
                </p14:cNvPr>
                <p14:cNvContentPartPr/>
                <p14:nvPr/>
              </p14:nvContentPartPr>
              <p14:xfrm>
                <a:off x="6344530" y="770129"/>
                <a:ext cx="2149560" cy="520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B6D1FB2-09CF-81A3-FBB3-EAF3F7B7B73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35890" y="761489"/>
                  <a:ext cx="216720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480B84F-9159-5A79-B8C9-F0BC60D509F2}"/>
                    </a:ext>
                  </a:extLst>
                </p14:cNvPr>
                <p14:cNvContentPartPr/>
                <p14:nvPr/>
              </p14:nvContentPartPr>
              <p14:xfrm>
                <a:off x="8220130" y="941129"/>
                <a:ext cx="24840" cy="11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480B84F-9159-5A79-B8C9-F0BC60D509F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211490" y="932129"/>
                  <a:ext cx="42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3A65998-BBD0-D8CB-4810-A15C00487591}"/>
                    </a:ext>
                  </a:extLst>
                </p14:cNvPr>
                <p14:cNvContentPartPr/>
                <p14:nvPr/>
              </p14:nvContentPartPr>
              <p14:xfrm>
                <a:off x="7846450" y="941129"/>
                <a:ext cx="410040" cy="60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3A65998-BBD0-D8CB-4810-A15C0048759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837450" y="932129"/>
                  <a:ext cx="427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C68CC3D-FB48-EA0A-BB49-04E4E2641616}"/>
                    </a:ext>
                  </a:extLst>
                </p14:cNvPr>
                <p14:cNvContentPartPr/>
                <p14:nvPr/>
              </p14:nvContentPartPr>
              <p14:xfrm>
                <a:off x="6959410" y="915209"/>
                <a:ext cx="453600" cy="70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C68CC3D-FB48-EA0A-BB49-04E4E264161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950410" y="906569"/>
                  <a:ext cx="47124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E9F9B6E-690F-48B0-76CC-7EBAE18FC4D5}"/>
              </a:ext>
            </a:extLst>
          </p:cNvPr>
          <p:cNvGrpSpPr/>
          <p:nvPr/>
        </p:nvGrpSpPr>
        <p:grpSpPr>
          <a:xfrm>
            <a:off x="1052890" y="1537289"/>
            <a:ext cx="8929080" cy="750960"/>
            <a:chOff x="1052890" y="1537289"/>
            <a:chExt cx="8929080" cy="75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AF49586-5FA3-60DD-2EF0-348F639C2BBB}"/>
                    </a:ext>
                  </a:extLst>
                </p14:cNvPr>
                <p14:cNvContentPartPr/>
                <p14:nvPr/>
              </p14:nvContentPartPr>
              <p14:xfrm>
                <a:off x="1052890" y="1719809"/>
                <a:ext cx="86040" cy="333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AF49586-5FA3-60DD-2EF0-348F639C2BB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43890" y="1710809"/>
                  <a:ext cx="1036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694ED8D-457B-DCF0-009E-27F63F05A7F0}"/>
                    </a:ext>
                  </a:extLst>
                </p14:cNvPr>
                <p14:cNvContentPartPr/>
                <p14:nvPr/>
              </p14:nvContentPartPr>
              <p14:xfrm>
                <a:off x="1194730" y="1670849"/>
                <a:ext cx="68040" cy="375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694ED8D-457B-DCF0-009E-27F63F05A7F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85730" y="1662209"/>
                  <a:ext cx="856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F73DBE8-6566-380B-C820-30598B1F3500}"/>
                    </a:ext>
                  </a:extLst>
                </p14:cNvPr>
                <p14:cNvContentPartPr/>
                <p14:nvPr/>
              </p14:nvContentPartPr>
              <p14:xfrm>
                <a:off x="1106890" y="1866329"/>
                <a:ext cx="105480" cy="27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F73DBE8-6566-380B-C820-30598B1F350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98250" y="1857329"/>
                  <a:ext cx="1231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BE28C91-1F49-220B-3C9E-F6BA1F73400F}"/>
                    </a:ext>
                  </a:extLst>
                </p14:cNvPr>
                <p14:cNvContentPartPr/>
                <p14:nvPr/>
              </p14:nvContentPartPr>
              <p14:xfrm>
                <a:off x="1219210" y="1679489"/>
                <a:ext cx="547920" cy="556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BE28C91-1F49-220B-3C9E-F6BA1F73400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210210" y="1670849"/>
                  <a:ext cx="56556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C9FC999-1927-49B0-60F1-027D2837B609}"/>
                    </a:ext>
                  </a:extLst>
                </p14:cNvPr>
                <p14:cNvContentPartPr/>
                <p14:nvPr/>
              </p14:nvContentPartPr>
              <p14:xfrm>
                <a:off x="1422610" y="1766969"/>
                <a:ext cx="25920" cy="8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C9FC999-1927-49B0-60F1-027D2837B60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413970" y="1758329"/>
                  <a:ext cx="43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9A18D48-3F38-3801-883B-F3A8C720D26B}"/>
                    </a:ext>
                  </a:extLst>
                </p14:cNvPr>
                <p14:cNvContentPartPr/>
                <p14:nvPr/>
              </p14:nvContentPartPr>
              <p14:xfrm>
                <a:off x="1977010" y="1870289"/>
                <a:ext cx="1099440" cy="417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9A18D48-3F38-3801-883B-F3A8C720D26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68010" y="1861649"/>
                  <a:ext cx="111708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3C21A5E-B946-A1BD-AC44-EA1E272DFB0E}"/>
                    </a:ext>
                  </a:extLst>
                </p14:cNvPr>
                <p14:cNvContentPartPr/>
                <p14:nvPr/>
              </p14:nvContentPartPr>
              <p14:xfrm>
                <a:off x="3396490" y="1711889"/>
                <a:ext cx="163080" cy="462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3C21A5E-B946-A1BD-AC44-EA1E272DFB0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87850" y="1703249"/>
                  <a:ext cx="18072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3E00552-B3AF-3A94-93DC-479FF81C3506}"/>
                    </a:ext>
                  </a:extLst>
                </p14:cNvPr>
                <p14:cNvContentPartPr/>
                <p14:nvPr/>
              </p14:nvContentPartPr>
              <p14:xfrm>
                <a:off x="3543010" y="1879289"/>
                <a:ext cx="188280" cy="145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3E00552-B3AF-3A94-93DC-479FF81C350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34010" y="1870649"/>
                  <a:ext cx="205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6D1AE8F-049C-1CCE-5066-C5EA23BD2B9C}"/>
                    </a:ext>
                  </a:extLst>
                </p14:cNvPr>
                <p14:cNvContentPartPr/>
                <p14:nvPr/>
              </p14:nvContentPartPr>
              <p14:xfrm>
                <a:off x="3880330" y="1782449"/>
                <a:ext cx="101520" cy="330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6D1AE8F-049C-1CCE-5066-C5EA23BD2B9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71330" y="1773809"/>
                  <a:ext cx="1191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94CF03F-A447-DC94-9AF0-F8C2999B5BD5}"/>
                    </a:ext>
                  </a:extLst>
                </p14:cNvPr>
                <p14:cNvContentPartPr/>
                <p14:nvPr/>
              </p14:nvContentPartPr>
              <p14:xfrm>
                <a:off x="4102810" y="1826729"/>
                <a:ext cx="186840" cy="2214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94CF03F-A447-DC94-9AF0-F8C2999B5BD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94170" y="1818089"/>
                  <a:ext cx="2044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C889E10-F1DD-6543-C5C7-4B928D35DB96}"/>
                    </a:ext>
                  </a:extLst>
                </p14:cNvPr>
                <p14:cNvContentPartPr/>
                <p14:nvPr/>
              </p14:nvContentPartPr>
              <p14:xfrm>
                <a:off x="4512490" y="1744649"/>
                <a:ext cx="267120" cy="335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C889E10-F1DD-6543-C5C7-4B928D35DB9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03850" y="1735649"/>
                  <a:ext cx="2847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3B1F986-7224-DC3D-5089-66269A6BB6F1}"/>
                    </a:ext>
                  </a:extLst>
                </p14:cNvPr>
                <p14:cNvContentPartPr/>
                <p14:nvPr/>
              </p14:nvContentPartPr>
              <p14:xfrm>
                <a:off x="4842970" y="1870649"/>
                <a:ext cx="126360" cy="145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3B1F986-7224-DC3D-5089-66269A6BB6F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33970" y="1861649"/>
                  <a:ext cx="144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2310027-71B4-9530-4598-8E74320A4E4B}"/>
                    </a:ext>
                  </a:extLst>
                </p14:cNvPr>
                <p14:cNvContentPartPr/>
                <p14:nvPr/>
              </p14:nvContentPartPr>
              <p14:xfrm>
                <a:off x="5047810" y="1704689"/>
                <a:ext cx="240120" cy="388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2310027-71B4-9530-4598-8E74320A4E4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039170" y="1696049"/>
                  <a:ext cx="2577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C30441F-4D83-A2C2-7F04-A96EED6886C5}"/>
                    </a:ext>
                  </a:extLst>
                </p14:cNvPr>
                <p14:cNvContentPartPr/>
                <p14:nvPr/>
              </p14:nvContentPartPr>
              <p14:xfrm>
                <a:off x="5318170" y="1612529"/>
                <a:ext cx="128880" cy="603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C30441F-4D83-A2C2-7F04-A96EED6886C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309530" y="1603529"/>
                  <a:ext cx="146520" cy="62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AF617D9-EBB7-835C-1568-5D7A38D43079}"/>
                    </a:ext>
                  </a:extLst>
                </p14:cNvPr>
                <p14:cNvContentPartPr/>
                <p14:nvPr/>
              </p14:nvContentPartPr>
              <p14:xfrm>
                <a:off x="5739010" y="1707569"/>
                <a:ext cx="1362240" cy="371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AF617D9-EBB7-835C-1568-5D7A38D4307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730370" y="1698929"/>
                  <a:ext cx="13798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7D4C856-B9B1-DB96-DA34-CED001B507B9}"/>
                    </a:ext>
                  </a:extLst>
                </p14:cNvPr>
                <p14:cNvContentPartPr/>
                <p14:nvPr/>
              </p14:nvContentPartPr>
              <p14:xfrm>
                <a:off x="6406090" y="1768049"/>
                <a:ext cx="349560" cy="17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7D4C856-B9B1-DB96-DA34-CED001B507B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397450" y="1759409"/>
                  <a:ext cx="367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95EF407-CBE0-D197-211A-60C4E29EBC3B}"/>
                    </a:ext>
                  </a:extLst>
                </p14:cNvPr>
                <p14:cNvContentPartPr/>
                <p14:nvPr/>
              </p14:nvContentPartPr>
              <p14:xfrm>
                <a:off x="7222930" y="1537289"/>
                <a:ext cx="1971360" cy="705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95EF407-CBE0-D197-211A-60C4E29EBC3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14290" y="1528649"/>
                  <a:ext cx="1989000" cy="72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9741F6E-3FF2-136C-B29B-53E4D919912C}"/>
                    </a:ext>
                  </a:extLst>
                </p14:cNvPr>
                <p14:cNvContentPartPr/>
                <p14:nvPr/>
              </p14:nvContentPartPr>
              <p14:xfrm>
                <a:off x="8906650" y="1723769"/>
                <a:ext cx="23040" cy="7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9741F6E-3FF2-136C-B29B-53E4D919912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898010" y="1715129"/>
                  <a:ext cx="40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A69B0BA-5593-A3B1-CCE8-B1A54C6F86BF}"/>
                    </a:ext>
                  </a:extLst>
                </p14:cNvPr>
                <p14:cNvContentPartPr/>
                <p14:nvPr/>
              </p14:nvContentPartPr>
              <p14:xfrm>
                <a:off x="7896490" y="1621529"/>
                <a:ext cx="676800" cy="129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A69B0BA-5593-A3B1-CCE8-B1A54C6F86B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887850" y="1612889"/>
                  <a:ext cx="6944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001EFAE-ADC3-FF82-C75A-2664AF52A320}"/>
                    </a:ext>
                  </a:extLst>
                </p14:cNvPr>
                <p14:cNvContentPartPr/>
                <p14:nvPr/>
              </p14:nvContentPartPr>
              <p14:xfrm>
                <a:off x="9553930" y="1596689"/>
                <a:ext cx="428040" cy="665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001EFAE-ADC3-FF82-C75A-2664AF52A32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544930" y="1588049"/>
                  <a:ext cx="445680" cy="68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1576FD0-76EF-09C3-8951-C17923BA7DFC}"/>
              </a:ext>
            </a:extLst>
          </p:cNvPr>
          <p:cNvGrpSpPr/>
          <p:nvPr/>
        </p:nvGrpSpPr>
        <p:grpSpPr>
          <a:xfrm>
            <a:off x="10229290" y="1558889"/>
            <a:ext cx="1729440" cy="678600"/>
            <a:chOff x="10229290" y="1558889"/>
            <a:chExt cx="1729440" cy="67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32B6CFF-BADB-3E07-3D52-2D8BBFEEEF7B}"/>
                    </a:ext>
                  </a:extLst>
                </p14:cNvPr>
                <p14:cNvContentPartPr/>
                <p14:nvPr/>
              </p14:nvContentPartPr>
              <p14:xfrm>
                <a:off x="10229290" y="1558889"/>
                <a:ext cx="1729440" cy="678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32B6CFF-BADB-3E07-3D52-2D8BBFEEEF7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220650" y="1550249"/>
                  <a:ext cx="1747080" cy="69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4430BD7-E057-3EC0-BC1A-4320DBE98E12}"/>
                    </a:ext>
                  </a:extLst>
                </p14:cNvPr>
                <p14:cNvContentPartPr/>
                <p14:nvPr/>
              </p14:nvContentPartPr>
              <p14:xfrm>
                <a:off x="10984570" y="1749689"/>
                <a:ext cx="462240" cy="49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4430BD7-E057-3EC0-BC1A-4320DBE98E1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975570" y="1740689"/>
                  <a:ext cx="47988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D47C35E-8677-AB24-EEF9-AE179D915662}"/>
              </a:ext>
            </a:extLst>
          </p:cNvPr>
          <p:cNvGrpSpPr/>
          <p:nvPr/>
        </p:nvGrpSpPr>
        <p:grpSpPr>
          <a:xfrm>
            <a:off x="1132810" y="2294729"/>
            <a:ext cx="5785560" cy="956880"/>
            <a:chOff x="1132810" y="2294729"/>
            <a:chExt cx="5785560" cy="95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C9F0061-2289-3370-5184-467C2DC007CA}"/>
                    </a:ext>
                  </a:extLst>
                </p14:cNvPr>
                <p14:cNvContentPartPr/>
                <p14:nvPr/>
              </p14:nvContentPartPr>
              <p14:xfrm>
                <a:off x="1132810" y="2294729"/>
                <a:ext cx="1787400" cy="45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C9F0061-2289-3370-5184-467C2DC007C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23810" y="2286089"/>
                  <a:ext cx="1805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4872596-BD31-8CF3-2E5F-4EB51B06B2E8}"/>
                    </a:ext>
                  </a:extLst>
                </p14:cNvPr>
                <p14:cNvContentPartPr/>
                <p14:nvPr/>
              </p14:nvContentPartPr>
              <p14:xfrm>
                <a:off x="1970890" y="2349449"/>
                <a:ext cx="442800" cy="457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4872596-BD31-8CF3-2E5F-4EB51B06B2E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961890" y="2340809"/>
                  <a:ext cx="46044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A517816-A266-C255-B060-F4B0FC068FED}"/>
                    </a:ext>
                  </a:extLst>
                </p14:cNvPr>
                <p14:cNvContentPartPr/>
                <p14:nvPr/>
              </p14:nvContentPartPr>
              <p14:xfrm>
                <a:off x="2639410" y="2727449"/>
                <a:ext cx="228240" cy="287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A517816-A266-C255-B060-F4B0FC068FE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630410" y="2718809"/>
                  <a:ext cx="2458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757C8F2-0454-A7F6-4592-F73CA7711F29}"/>
                    </a:ext>
                  </a:extLst>
                </p14:cNvPr>
                <p14:cNvContentPartPr/>
                <p14:nvPr/>
              </p14:nvContentPartPr>
              <p14:xfrm>
                <a:off x="2826970" y="3002489"/>
                <a:ext cx="180000" cy="213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757C8F2-0454-A7F6-4592-F73CA7711F2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17970" y="2993489"/>
                  <a:ext cx="197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DBB7350-29B3-A445-153C-A6042C6FA45D}"/>
                    </a:ext>
                  </a:extLst>
                </p14:cNvPr>
                <p14:cNvContentPartPr/>
                <p14:nvPr/>
              </p14:nvContentPartPr>
              <p14:xfrm>
                <a:off x="3110650" y="3083489"/>
                <a:ext cx="164880" cy="168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DBB7350-29B3-A445-153C-A6042C6FA45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101650" y="3074489"/>
                  <a:ext cx="1825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78338F2-053D-1F5E-9230-B096911C9BD8}"/>
                    </a:ext>
                  </a:extLst>
                </p14:cNvPr>
                <p14:cNvContentPartPr/>
                <p14:nvPr/>
              </p14:nvContentPartPr>
              <p14:xfrm>
                <a:off x="3332770" y="3083849"/>
                <a:ext cx="123480" cy="158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78338F2-053D-1F5E-9230-B096911C9BD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324130" y="3075209"/>
                  <a:ext cx="141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9BF67A9-5B8E-61D2-8FA6-DF53C599F041}"/>
                    </a:ext>
                  </a:extLst>
                </p14:cNvPr>
                <p14:cNvContentPartPr/>
                <p14:nvPr/>
              </p14:nvContentPartPr>
              <p14:xfrm>
                <a:off x="3906970" y="2788649"/>
                <a:ext cx="620280" cy="199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9BF67A9-5B8E-61D2-8FA6-DF53C599F04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98330" y="2779649"/>
                  <a:ext cx="6379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31AA1B8-5F33-B325-F697-F56A24F086D0}"/>
                    </a:ext>
                  </a:extLst>
                </p14:cNvPr>
                <p14:cNvContentPartPr/>
                <p14:nvPr/>
              </p14:nvContentPartPr>
              <p14:xfrm>
                <a:off x="4812010" y="2768129"/>
                <a:ext cx="927360" cy="201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31AA1B8-5F33-B325-F697-F56A24F086D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803370" y="2759489"/>
                  <a:ext cx="9450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9A600E0-E05B-F988-DA2E-084FA60139DE}"/>
                    </a:ext>
                  </a:extLst>
                </p14:cNvPr>
                <p14:cNvContentPartPr/>
                <p14:nvPr/>
              </p14:nvContentPartPr>
              <p14:xfrm>
                <a:off x="6101170" y="2780009"/>
                <a:ext cx="372600" cy="14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9A600E0-E05B-F988-DA2E-084FA60139D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92170" y="2771009"/>
                  <a:ext cx="390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3AD6220-8878-361C-4CB0-09AE5022F418}"/>
                    </a:ext>
                  </a:extLst>
                </p14:cNvPr>
                <p14:cNvContentPartPr/>
                <p14:nvPr/>
              </p14:nvContentPartPr>
              <p14:xfrm>
                <a:off x="6092530" y="2870729"/>
                <a:ext cx="364320" cy="489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3AD6220-8878-361C-4CB0-09AE5022F41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083530" y="2862089"/>
                  <a:ext cx="381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F829063-4C7F-ADD6-8159-CB62E92286E0}"/>
                    </a:ext>
                  </a:extLst>
                </p14:cNvPr>
                <p14:cNvContentPartPr/>
                <p14:nvPr/>
              </p14:nvContentPartPr>
              <p14:xfrm>
                <a:off x="6142570" y="2713769"/>
                <a:ext cx="195840" cy="286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F829063-4C7F-ADD6-8159-CB62E92286E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133570" y="2704769"/>
                  <a:ext cx="2134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B29A28C-291E-C371-638A-0363C2FF3CA4}"/>
                    </a:ext>
                  </a:extLst>
                </p14:cNvPr>
                <p14:cNvContentPartPr/>
                <p14:nvPr/>
              </p14:nvContentPartPr>
              <p14:xfrm>
                <a:off x="6601930" y="2720969"/>
                <a:ext cx="316440" cy="240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B29A28C-291E-C371-638A-0363C2FF3CA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92930" y="2711969"/>
                  <a:ext cx="33408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7B85DE6-546A-F1A7-3D54-CC898C71655D}"/>
              </a:ext>
            </a:extLst>
          </p:cNvPr>
          <p:cNvGrpSpPr/>
          <p:nvPr/>
        </p:nvGrpSpPr>
        <p:grpSpPr>
          <a:xfrm>
            <a:off x="2733370" y="3430889"/>
            <a:ext cx="3618000" cy="578520"/>
            <a:chOff x="2733370" y="3430889"/>
            <a:chExt cx="3618000" cy="57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CC4F086-C35B-63A2-9B53-3E083624D744}"/>
                    </a:ext>
                  </a:extLst>
                </p14:cNvPr>
                <p14:cNvContentPartPr/>
                <p14:nvPr/>
              </p14:nvContentPartPr>
              <p14:xfrm>
                <a:off x="2733370" y="3525569"/>
                <a:ext cx="554400" cy="392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CC4F086-C35B-63A2-9B53-3E083624D74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724370" y="3516569"/>
                  <a:ext cx="57204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A9C07BC-5CE4-9E44-9CC4-A0AA506F1136}"/>
                    </a:ext>
                  </a:extLst>
                </p14:cNvPr>
                <p14:cNvContentPartPr/>
                <p14:nvPr/>
              </p14:nvContentPartPr>
              <p14:xfrm>
                <a:off x="3117130" y="3665969"/>
                <a:ext cx="225360" cy="33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A9C07BC-5CE4-9E44-9CC4-A0AA506F113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08490" y="3656969"/>
                  <a:ext cx="243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7F24448-290B-50A2-9397-AA09FEE9ADA7}"/>
                    </a:ext>
                  </a:extLst>
                </p14:cNvPr>
                <p14:cNvContentPartPr/>
                <p14:nvPr/>
              </p14:nvContentPartPr>
              <p14:xfrm>
                <a:off x="3531130" y="3430889"/>
                <a:ext cx="795240" cy="5785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7F24448-290B-50A2-9397-AA09FEE9ADA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522490" y="3421889"/>
                  <a:ext cx="812880" cy="59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FF21F79-F170-857D-5635-FD342470A985}"/>
                    </a:ext>
                  </a:extLst>
                </p14:cNvPr>
                <p14:cNvContentPartPr/>
                <p14:nvPr/>
              </p14:nvContentPartPr>
              <p14:xfrm>
                <a:off x="4133410" y="3581009"/>
                <a:ext cx="223920" cy="8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FF21F79-F170-857D-5635-FD342470A98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24410" y="3572009"/>
                  <a:ext cx="241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1A2631D-C15A-6A9C-BB6B-83D7EBB9FD2E}"/>
                    </a:ext>
                  </a:extLst>
                </p14:cNvPr>
                <p14:cNvContentPartPr/>
                <p14:nvPr/>
              </p14:nvContentPartPr>
              <p14:xfrm>
                <a:off x="4758370" y="3520169"/>
                <a:ext cx="183600" cy="275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1A2631D-C15A-6A9C-BB6B-83D7EBB9FD2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749730" y="3511529"/>
                  <a:ext cx="2012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BAC51FA-DDFE-2199-1FA3-C042EB3F6531}"/>
                    </a:ext>
                  </a:extLst>
                </p14:cNvPr>
                <p14:cNvContentPartPr/>
                <p14:nvPr/>
              </p14:nvContentPartPr>
              <p14:xfrm>
                <a:off x="5101810" y="3713129"/>
                <a:ext cx="92520" cy="27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BAC51FA-DDFE-2199-1FA3-C042EB3F653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92810" y="3704489"/>
                  <a:ext cx="110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D7B943C-28B3-7779-0F29-2E1A9B1AB682}"/>
                    </a:ext>
                  </a:extLst>
                </p14:cNvPr>
                <p14:cNvContentPartPr/>
                <p14:nvPr/>
              </p14:nvContentPartPr>
              <p14:xfrm>
                <a:off x="5354170" y="3558689"/>
                <a:ext cx="997200" cy="225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D7B943C-28B3-7779-0F29-2E1A9B1AB68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345530" y="3549689"/>
                  <a:ext cx="101484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67DC9D2-F646-EF5C-AE86-CF108FB76BCF}"/>
              </a:ext>
            </a:extLst>
          </p:cNvPr>
          <p:cNvGrpSpPr/>
          <p:nvPr/>
        </p:nvGrpSpPr>
        <p:grpSpPr>
          <a:xfrm>
            <a:off x="6524170" y="3286169"/>
            <a:ext cx="3426480" cy="828720"/>
            <a:chOff x="6524170" y="3286169"/>
            <a:chExt cx="3426480" cy="82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E9BBD17-B052-50D4-4EEA-A630391A439E}"/>
                    </a:ext>
                  </a:extLst>
                </p14:cNvPr>
                <p14:cNvContentPartPr/>
                <p14:nvPr/>
              </p14:nvContentPartPr>
              <p14:xfrm>
                <a:off x="6524170" y="3286169"/>
                <a:ext cx="2015640" cy="828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E9BBD17-B052-50D4-4EEA-A630391A439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15170" y="3277529"/>
                  <a:ext cx="2033280" cy="84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7D36CA8-BB60-C599-D374-0A7D4828428E}"/>
                    </a:ext>
                  </a:extLst>
                </p14:cNvPr>
                <p14:cNvContentPartPr/>
                <p14:nvPr/>
              </p14:nvContentPartPr>
              <p14:xfrm>
                <a:off x="8065330" y="3503249"/>
                <a:ext cx="12960" cy="6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7D36CA8-BB60-C599-D374-0A7D4828428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056330" y="3494249"/>
                  <a:ext cx="30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691E652-7063-931A-1B01-82045D93D441}"/>
                    </a:ext>
                  </a:extLst>
                </p14:cNvPr>
                <p14:cNvContentPartPr/>
                <p14:nvPr/>
              </p14:nvContentPartPr>
              <p14:xfrm>
                <a:off x="7174690" y="3489929"/>
                <a:ext cx="764280" cy="27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691E652-7063-931A-1B01-82045D93D44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65690" y="3481289"/>
                  <a:ext cx="781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35132C0-D053-8597-6EA4-34FA2FD5CAB9}"/>
                    </a:ext>
                  </a:extLst>
                </p14:cNvPr>
                <p14:cNvContentPartPr/>
                <p14:nvPr/>
              </p14:nvContentPartPr>
              <p14:xfrm>
                <a:off x="8775610" y="3483089"/>
                <a:ext cx="1175040" cy="265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35132C0-D053-8597-6EA4-34FA2FD5CAB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766970" y="3474089"/>
                  <a:ext cx="1192680" cy="28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C9D6E04-1870-0E82-D3F3-4C44DC98E4C8}"/>
              </a:ext>
            </a:extLst>
          </p:cNvPr>
          <p:cNvGrpSpPr/>
          <p:nvPr/>
        </p:nvGrpSpPr>
        <p:grpSpPr>
          <a:xfrm>
            <a:off x="130669" y="4090409"/>
            <a:ext cx="10971360" cy="1323364"/>
            <a:chOff x="130669" y="4090409"/>
            <a:chExt cx="10971360" cy="132336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AE5A67C-3E23-2F8F-CC47-D57E85A9E9FF}"/>
                    </a:ext>
                  </a:extLst>
                </p14:cNvPr>
                <p14:cNvContentPartPr/>
                <p14:nvPr/>
              </p14:nvContentPartPr>
              <p14:xfrm>
                <a:off x="1141810" y="4355009"/>
                <a:ext cx="14040" cy="3628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AE5A67C-3E23-2F8F-CC47-D57E85A9E9FF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33170" y="4346369"/>
                  <a:ext cx="316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1DFF6E7-5B15-73C8-87E8-D7A391828EE7}"/>
                    </a:ext>
                  </a:extLst>
                </p14:cNvPr>
                <p14:cNvContentPartPr/>
                <p14:nvPr/>
              </p14:nvContentPartPr>
              <p14:xfrm>
                <a:off x="1066210" y="4288049"/>
                <a:ext cx="195120" cy="221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1DFF6E7-5B15-73C8-87E8-D7A391828EE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57570" y="4279049"/>
                  <a:ext cx="2127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25F6B38-0A89-97C8-422C-4C8DBB61509D}"/>
                    </a:ext>
                  </a:extLst>
                </p14:cNvPr>
                <p14:cNvContentPartPr/>
                <p14:nvPr/>
              </p14:nvContentPartPr>
              <p14:xfrm>
                <a:off x="1346650" y="4520609"/>
                <a:ext cx="88920" cy="10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25F6B38-0A89-97C8-422C-4C8DBB61509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338010" y="4511609"/>
                  <a:ext cx="106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D84738C-9FBE-2CC6-DE82-A875D2480292}"/>
                    </a:ext>
                  </a:extLst>
                </p14:cNvPr>
                <p14:cNvContentPartPr/>
                <p14:nvPr/>
              </p14:nvContentPartPr>
              <p14:xfrm>
                <a:off x="1620610" y="4460489"/>
                <a:ext cx="1040400" cy="229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D84738C-9FBE-2CC6-DE82-A875D248029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611970" y="4451849"/>
                  <a:ext cx="10580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E17781E-FCFA-8219-7C72-26B0038DA2AB}"/>
                    </a:ext>
                  </a:extLst>
                </p14:cNvPr>
                <p14:cNvContentPartPr/>
                <p14:nvPr/>
              </p14:nvContentPartPr>
              <p14:xfrm>
                <a:off x="2895010" y="4090409"/>
                <a:ext cx="1856880" cy="925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E17781E-FCFA-8219-7C72-26B0038DA2A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886010" y="4081769"/>
                  <a:ext cx="1874520" cy="9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F2C7A52-1982-43FC-E435-25E23DD23412}"/>
                    </a:ext>
                  </a:extLst>
                </p14:cNvPr>
                <p14:cNvContentPartPr/>
                <p14:nvPr/>
              </p14:nvContentPartPr>
              <p14:xfrm>
                <a:off x="3792490" y="4261769"/>
                <a:ext cx="462600" cy="536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F2C7A52-1982-43FC-E435-25E23DD2341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83490" y="4252769"/>
                  <a:ext cx="480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3837316-8641-5C38-64A3-17AE35BA144B}"/>
                    </a:ext>
                  </a:extLst>
                </p14:cNvPr>
                <p14:cNvContentPartPr/>
                <p14:nvPr/>
              </p14:nvContentPartPr>
              <p14:xfrm>
                <a:off x="5129170" y="4242329"/>
                <a:ext cx="158760" cy="452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3837316-8641-5C38-64A3-17AE35BA144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20170" y="4233329"/>
                  <a:ext cx="17640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82E9C62-5B0B-B291-1E05-412BEF1CF2C8}"/>
                    </a:ext>
                  </a:extLst>
                </p14:cNvPr>
                <p14:cNvContentPartPr/>
                <p14:nvPr/>
              </p14:nvContentPartPr>
              <p14:xfrm>
                <a:off x="5280730" y="4371929"/>
                <a:ext cx="183960" cy="286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82E9C62-5B0B-B291-1E05-412BEF1CF2C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271730" y="4363289"/>
                  <a:ext cx="2016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38657F2-4634-ACD4-7D9B-5A558DB90752}"/>
                    </a:ext>
                  </a:extLst>
                </p14:cNvPr>
                <p14:cNvContentPartPr/>
                <p14:nvPr/>
              </p14:nvContentPartPr>
              <p14:xfrm>
                <a:off x="5622730" y="4472729"/>
                <a:ext cx="201240" cy="165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38657F2-4634-ACD4-7D9B-5A558DB9075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613730" y="4463729"/>
                  <a:ext cx="218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EB499E0-277D-0BAE-7469-38D50F284945}"/>
                    </a:ext>
                  </a:extLst>
                </p14:cNvPr>
                <p14:cNvContentPartPr/>
                <p14:nvPr/>
              </p14:nvContentPartPr>
              <p14:xfrm>
                <a:off x="5622730" y="4623929"/>
                <a:ext cx="158760" cy="15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EB499E0-277D-0BAE-7469-38D50F28494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613730" y="4615289"/>
                  <a:ext cx="176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EA733FC-3707-F5E0-1E65-BD0199E40326}"/>
                    </a:ext>
                  </a:extLst>
                </p14:cNvPr>
                <p14:cNvContentPartPr/>
                <p14:nvPr/>
              </p14:nvContentPartPr>
              <p14:xfrm>
                <a:off x="6011530" y="4311449"/>
                <a:ext cx="127800" cy="377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EA733FC-3707-F5E0-1E65-BD0199E4032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002530" y="4302449"/>
                  <a:ext cx="1454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EB08E69-6DF0-AD6A-9311-44954649F9A6}"/>
                    </a:ext>
                  </a:extLst>
                </p14:cNvPr>
                <p14:cNvContentPartPr/>
                <p14:nvPr/>
              </p14:nvContentPartPr>
              <p14:xfrm>
                <a:off x="6307450" y="4180409"/>
                <a:ext cx="141840" cy="699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EB08E69-6DF0-AD6A-9311-44954649F9A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298450" y="4171769"/>
                  <a:ext cx="159480" cy="71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9FC8620-7673-33BC-7B3C-0724E8527A02}"/>
                    </a:ext>
                  </a:extLst>
                </p14:cNvPr>
                <p14:cNvContentPartPr/>
                <p14:nvPr/>
              </p14:nvContentPartPr>
              <p14:xfrm>
                <a:off x="130669" y="5002653"/>
                <a:ext cx="234720" cy="292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9FC8620-7673-33BC-7B3C-0724E8527A0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21669" y="4994013"/>
                  <a:ext cx="2523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2304193-A8E4-AE03-01CB-2770A4146306}"/>
                    </a:ext>
                  </a:extLst>
                </p14:cNvPr>
                <p14:cNvContentPartPr/>
                <p14:nvPr/>
              </p14:nvContentPartPr>
              <p14:xfrm>
                <a:off x="225349" y="4947933"/>
                <a:ext cx="270360" cy="29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2304193-A8E4-AE03-01CB-2770A414630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16349" y="4938933"/>
                  <a:ext cx="288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8303A60-5150-C4D6-6F48-8F2D1EC50EC3}"/>
                    </a:ext>
                  </a:extLst>
                </p14:cNvPr>
                <p14:cNvContentPartPr/>
                <p14:nvPr/>
              </p14:nvContentPartPr>
              <p14:xfrm>
                <a:off x="437029" y="4867653"/>
                <a:ext cx="1842120" cy="478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8303A60-5150-C4D6-6F48-8F2D1EC50EC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28029" y="4858653"/>
                  <a:ext cx="185976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01FF981-3E3E-3A35-FD9E-2DFC764900D7}"/>
                    </a:ext>
                  </a:extLst>
                </p14:cNvPr>
                <p14:cNvContentPartPr/>
                <p14:nvPr/>
              </p14:nvContentPartPr>
              <p14:xfrm>
                <a:off x="1836709" y="5107773"/>
                <a:ext cx="146160" cy="266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01FF981-3E3E-3A35-FD9E-2DFC764900D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828069" y="5099133"/>
                  <a:ext cx="163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CB13314-11F4-F0FD-4498-FFFC57D1320E}"/>
                    </a:ext>
                  </a:extLst>
                </p14:cNvPr>
                <p14:cNvContentPartPr/>
                <p14:nvPr/>
              </p14:nvContentPartPr>
              <p14:xfrm>
                <a:off x="1674709" y="5025693"/>
                <a:ext cx="282240" cy="73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CB13314-11F4-F0FD-4498-FFFC57D1320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665709" y="5017053"/>
                  <a:ext cx="299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125212B-33F9-0336-47A1-E458112F32C1}"/>
                    </a:ext>
                  </a:extLst>
                </p14:cNvPr>
                <p14:cNvContentPartPr/>
                <p14:nvPr/>
              </p14:nvContentPartPr>
              <p14:xfrm>
                <a:off x="710629" y="5004453"/>
                <a:ext cx="438840" cy="655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125212B-33F9-0336-47A1-E458112F32C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01629" y="4995453"/>
                  <a:ext cx="456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A68BD0D-D917-804C-E7B8-41F8C23A83C9}"/>
                    </a:ext>
                  </a:extLst>
                </p14:cNvPr>
                <p14:cNvContentPartPr/>
                <p14:nvPr/>
              </p14:nvContentPartPr>
              <p14:xfrm>
                <a:off x="2597029" y="4904733"/>
                <a:ext cx="829440" cy="390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A68BD0D-D917-804C-E7B8-41F8C23A83C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588029" y="4895733"/>
                  <a:ext cx="84708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19AAADB-7B46-FD5D-9F9F-1BC96879B3B5}"/>
                    </a:ext>
                  </a:extLst>
                </p14:cNvPr>
                <p14:cNvContentPartPr/>
                <p14:nvPr/>
              </p14:nvContentPartPr>
              <p14:xfrm>
                <a:off x="3026509" y="5063493"/>
                <a:ext cx="280440" cy="23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19AAADB-7B46-FD5D-9F9F-1BC96879B3B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017509" y="5054853"/>
                  <a:ext cx="298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4310479-D65D-8555-9757-2DC599127864}"/>
                    </a:ext>
                  </a:extLst>
                </p14:cNvPr>
                <p14:cNvContentPartPr/>
                <p14:nvPr/>
              </p14:nvContentPartPr>
              <p14:xfrm>
                <a:off x="2911669" y="4949733"/>
                <a:ext cx="68400" cy="15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4310479-D65D-8555-9757-2DC59912786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902669" y="4941093"/>
                  <a:ext cx="860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4C9B9DF-1E1A-A507-F006-D65A7B14F39C}"/>
                    </a:ext>
                  </a:extLst>
                </p14:cNvPr>
                <p14:cNvContentPartPr/>
                <p14:nvPr/>
              </p14:nvContentPartPr>
              <p14:xfrm>
                <a:off x="3802669" y="5111733"/>
                <a:ext cx="465840" cy="1224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4C9B9DF-1E1A-A507-F006-D65A7B14F39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793669" y="5102733"/>
                  <a:ext cx="483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9DA6930-C858-6D85-749D-A6576822FB84}"/>
                    </a:ext>
                  </a:extLst>
                </p14:cNvPr>
                <p14:cNvContentPartPr/>
                <p14:nvPr/>
              </p14:nvContentPartPr>
              <p14:xfrm>
                <a:off x="4019029" y="5123973"/>
                <a:ext cx="255240" cy="1281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9DA6930-C858-6D85-749D-A6576822FB8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010389" y="5115333"/>
                  <a:ext cx="272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6EC6F60-F520-77CE-E419-17C70368C072}"/>
                    </a:ext>
                  </a:extLst>
                </p14:cNvPr>
                <p14:cNvContentPartPr/>
                <p14:nvPr/>
              </p14:nvContentPartPr>
              <p14:xfrm>
                <a:off x="4332589" y="4904013"/>
                <a:ext cx="1261440" cy="5097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6EC6F60-F520-77CE-E419-17C70368C07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323589" y="4895013"/>
                  <a:ext cx="127908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1EE0387-FAEB-CB7F-497B-777FF466F0E4}"/>
                    </a:ext>
                  </a:extLst>
                </p14:cNvPr>
                <p14:cNvContentPartPr/>
                <p14:nvPr/>
              </p14:nvContentPartPr>
              <p14:xfrm>
                <a:off x="5883829" y="5010933"/>
                <a:ext cx="714960" cy="254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1EE0387-FAEB-CB7F-497B-777FF466F0E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874829" y="5002293"/>
                  <a:ext cx="7326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303CB93-5637-41DF-8FC3-7ED02E2B55B8}"/>
                    </a:ext>
                  </a:extLst>
                </p14:cNvPr>
                <p14:cNvContentPartPr/>
                <p14:nvPr/>
              </p14:nvContentPartPr>
              <p14:xfrm>
                <a:off x="6758269" y="5068893"/>
                <a:ext cx="761400" cy="182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303CB93-5637-41DF-8FC3-7ED02E2B55B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749269" y="5060253"/>
                  <a:ext cx="779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CC57C41-4A69-1387-B769-A1C30820F774}"/>
                    </a:ext>
                  </a:extLst>
                </p14:cNvPr>
                <p14:cNvContentPartPr/>
                <p14:nvPr/>
              </p14:nvContentPartPr>
              <p14:xfrm>
                <a:off x="7571869" y="5161053"/>
                <a:ext cx="153360" cy="22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CC57C41-4A69-1387-B769-A1C30820F77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562869" y="5152053"/>
                  <a:ext cx="171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28A7CC1-D09D-89DA-9755-BA4E4ED5F7A8}"/>
                    </a:ext>
                  </a:extLst>
                </p14:cNvPr>
                <p14:cNvContentPartPr/>
                <p14:nvPr/>
              </p14:nvContentPartPr>
              <p14:xfrm>
                <a:off x="7814869" y="4866573"/>
                <a:ext cx="1341360" cy="379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28A7CC1-D09D-89DA-9755-BA4E4ED5F7A8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805869" y="4857573"/>
                  <a:ext cx="13590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E0A703F-CCCB-21D3-FCBA-0F7DACED2452}"/>
                    </a:ext>
                  </a:extLst>
                </p14:cNvPr>
                <p14:cNvContentPartPr/>
                <p14:nvPr/>
              </p14:nvContentPartPr>
              <p14:xfrm>
                <a:off x="8158669" y="4979973"/>
                <a:ext cx="532800" cy="367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E0A703F-CCCB-21D3-FCBA-0F7DACED245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149669" y="4970973"/>
                  <a:ext cx="550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22B2985-CC70-05E4-858C-9F7185297C84}"/>
                    </a:ext>
                  </a:extLst>
                </p14:cNvPr>
                <p14:cNvContentPartPr/>
                <p14:nvPr/>
              </p14:nvContentPartPr>
              <p14:xfrm>
                <a:off x="9259189" y="4844973"/>
                <a:ext cx="969120" cy="3866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22B2985-CC70-05E4-858C-9F7185297C8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250189" y="4836333"/>
                  <a:ext cx="98676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248FF29-42AB-851D-94FD-828E4062FE83}"/>
                    </a:ext>
                  </a:extLst>
                </p14:cNvPr>
                <p14:cNvContentPartPr/>
                <p14:nvPr/>
              </p14:nvContentPartPr>
              <p14:xfrm>
                <a:off x="9199429" y="4971333"/>
                <a:ext cx="509760" cy="85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248FF29-42AB-851D-94FD-828E4062FE8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190429" y="4962693"/>
                  <a:ext cx="5274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09335F8-99B3-0356-82EA-3EA3D1ABB292}"/>
                    </a:ext>
                  </a:extLst>
                </p14:cNvPr>
                <p14:cNvContentPartPr/>
                <p14:nvPr/>
              </p14:nvContentPartPr>
              <p14:xfrm>
                <a:off x="10253149" y="4881693"/>
                <a:ext cx="848880" cy="371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09335F8-99B3-0356-82EA-3EA3D1ABB29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244509" y="4873053"/>
                  <a:ext cx="866520" cy="38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FE6AA93-3A21-C883-68FD-8EAABD67902E}"/>
              </a:ext>
            </a:extLst>
          </p:cNvPr>
          <p:cNvGrpSpPr/>
          <p:nvPr/>
        </p:nvGrpSpPr>
        <p:grpSpPr>
          <a:xfrm>
            <a:off x="11178610" y="4863329"/>
            <a:ext cx="574560" cy="488520"/>
            <a:chOff x="11178610" y="4863329"/>
            <a:chExt cx="574560" cy="48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A185A33-21A2-E255-8221-5A57D84E566A}"/>
                    </a:ext>
                  </a:extLst>
                </p14:cNvPr>
                <p14:cNvContentPartPr/>
                <p14:nvPr/>
              </p14:nvContentPartPr>
              <p14:xfrm>
                <a:off x="11336290" y="4949729"/>
                <a:ext cx="199800" cy="241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A185A33-21A2-E255-8221-5A57D84E566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327290" y="4941089"/>
                  <a:ext cx="2174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7F28E49-7578-D536-2C4D-86C58C4F0FAC}"/>
                    </a:ext>
                  </a:extLst>
                </p14:cNvPr>
                <p14:cNvContentPartPr/>
                <p14:nvPr/>
              </p14:nvContentPartPr>
              <p14:xfrm>
                <a:off x="11178610" y="4863329"/>
                <a:ext cx="177120" cy="439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7F28E49-7578-D536-2C4D-86C58C4F0FA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169970" y="4854329"/>
                  <a:ext cx="19476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804FF78-7EE0-5787-BEFC-ABFC52A92946}"/>
                    </a:ext>
                  </a:extLst>
                </p14:cNvPr>
                <p14:cNvContentPartPr/>
                <p14:nvPr/>
              </p14:nvContentPartPr>
              <p14:xfrm>
                <a:off x="11533570" y="4869809"/>
                <a:ext cx="219600" cy="482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804FF78-7EE0-5787-BEFC-ABFC52A9294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524930" y="4861169"/>
                  <a:ext cx="237240" cy="49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78E33E5C-6196-C918-C039-CAA688914E93}"/>
                  </a:ext>
                </a:extLst>
              </p14:cNvPr>
              <p14:cNvContentPartPr/>
              <p14:nvPr/>
            </p14:nvContentPartPr>
            <p14:xfrm>
              <a:off x="1178530" y="6154649"/>
              <a:ext cx="164520" cy="594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78E33E5C-6196-C918-C039-CAA688914E93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169530" y="6145649"/>
                <a:ext cx="182160" cy="7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70CB2532-699C-2CA6-3161-22CB1FC74201}"/>
              </a:ext>
            </a:extLst>
          </p:cNvPr>
          <p:cNvGrpSpPr/>
          <p:nvPr/>
        </p:nvGrpSpPr>
        <p:grpSpPr>
          <a:xfrm>
            <a:off x="153970" y="5692409"/>
            <a:ext cx="6390000" cy="753120"/>
            <a:chOff x="153970" y="5692409"/>
            <a:chExt cx="6390000" cy="75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DCC11C9-CCFC-9B72-36BD-74FBEBA5DA6A}"/>
                    </a:ext>
                  </a:extLst>
                </p14:cNvPr>
                <p14:cNvContentPartPr/>
                <p14:nvPr/>
              </p14:nvContentPartPr>
              <p14:xfrm>
                <a:off x="886930" y="5857289"/>
                <a:ext cx="261000" cy="297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DCC11C9-CCFC-9B72-36BD-74FBEBA5DA6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77930" y="5848649"/>
                  <a:ext cx="2786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99E213E-86BB-0875-22A1-606D33E35B52}"/>
                    </a:ext>
                  </a:extLst>
                </p14:cNvPr>
                <p14:cNvContentPartPr/>
                <p14:nvPr/>
              </p14:nvContentPartPr>
              <p14:xfrm>
                <a:off x="866050" y="5834249"/>
                <a:ext cx="101520" cy="51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99E213E-86BB-0875-22A1-606D33E35B5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57050" y="5825249"/>
                  <a:ext cx="119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BAF28F2-FB16-1A38-5CD1-7BD6B411D214}"/>
                    </a:ext>
                  </a:extLst>
                </p14:cNvPr>
                <p14:cNvContentPartPr/>
                <p14:nvPr/>
              </p14:nvContentPartPr>
              <p14:xfrm>
                <a:off x="153970" y="5832089"/>
                <a:ext cx="196200" cy="2991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BAF28F2-FB16-1A38-5CD1-7BD6B411D21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44970" y="5823449"/>
                  <a:ext cx="21384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997848F-CDD9-5D0B-79F2-D604907C7AEE}"/>
                    </a:ext>
                  </a:extLst>
                </p14:cNvPr>
                <p14:cNvContentPartPr/>
                <p14:nvPr/>
              </p14:nvContentPartPr>
              <p14:xfrm>
                <a:off x="371770" y="5944769"/>
                <a:ext cx="128520" cy="141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997848F-CDD9-5D0B-79F2-D604907C7AE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63130" y="5935769"/>
                  <a:ext cx="1461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290FDDA-C786-6FDF-3EC6-F298BD9874F0}"/>
                    </a:ext>
                  </a:extLst>
                </p14:cNvPr>
                <p14:cNvContentPartPr/>
                <p14:nvPr/>
              </p14:nvContentPartPr>
              <p14:xfrm>
                <a:off x="359530" y="5853329"/>
                <a:ext cx="115200" cy="320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290FDDA-C786-6FDF-3EC6-F298BD9874F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50890" y="5844689"/>
                  <a:ext cx="1328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3FF75EC-C410-715E-C51C-C386EFD47D88}"/>
                    </a:ext>
                  </a:extLst>
                </p14:cNvPr>
                <p14:cNvContentPartPr/>
                <p14:nvPr/>
              </p14:nvContentPartPr>
              <p14:xfrm>
                <a:off x="480490" y="5855489"/>
                <a:ext cx="150480" cy="308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3FF75EC-C410-715E-C51C-C386EFD47D8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71850" y="5846849"/>
                  <a:ext cx="1681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C9E2E99-852B-6B1B-D623-C80BA7FAF4A9}"/>
                    </a:ext>
                  </a:extLst>
                </p14:cNvPr>
                <p14:cNvContentPartPr/>
                <p14:nvPr/>
              </p14:nvContentPartPr>
              <p14:xfrm>
                <a:off x="683890" y="5954849"/>
                <a:ext cx="161640" cy="23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C9E2E99-852B-6B1B-D623-C80BA7FAF4A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75250" y="5945849"/>
                  <a:ext cx="179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AADCCAE-BE9D-886D-0DDC-2DB8092A93DB}"/>
                    </a:ext>
                  </a:extLst>
                </p14:cNvPr>
                <p14:cNvContentPartPr/>
                <p14:nvPr/>
              </p14:nvContentPartPr>
              <p14:xfrm>
                <a:off x="669850" y="6015329"/>
                <a:ext cx="153000" cy="70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AADCCAE-BE9D-886D-0DDC-2DB8092A93D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60850" y="6006329"/>
                  <a:ext cx="170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97DB9B3-2F00-699E-6FF1-AA13C2FE444E}"/>
                    </a:ext>
                  </a:extLst>
                </p14:cNvPr>
                <p14:cNvContentPartPr/>
                <p14:nvPr/>
              </p14:nvContentPartPr>
              <p14:xfrm>
                <a:off x="1349890" y="5969609"/>
                <a:ext cx="145800" cy="131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97DB9B3-2F00-699E-6FF1-AA13C2FE444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340890" y="5960609"/>
                  <a:ext cx="163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6210458-5477-7485-670F-F798D2162B85}"/>
                    </a:ext>
                  </a:extLst>
                </p14:cNvPr>
                <p14:cNvContentPartPr/>
                <p14:nvPr/>
              </p14:nvContentPartPr>
              <p14:xfrm>
                <a:off x="1309570" y="5904089"/>
                <a:ext cx="100440" cy="232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6210458-5477-7485-670F-F798D2162B8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300570" y="5895089"/>
                  <a:ext cx="118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0A8A038-EA07-B1E1-6E80-0CFF5D314A7C}"/>
                    </a:ext>
                  </a:extLst>
                </p14:cNvPr>
                <p14:cNvContentPartPr/>
                <p14:nvPr/>
              </p14:nvContentPartPr>
              <p14:xfrm>
                <a:off x="1464730" y="5890049"/>
                <a:ext cx="158400" cy="286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0A8A038-EA07-B1E1-6E80-0CFF5D314A7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455730" y="5881409"/>
                  <a:ext cx="1760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10AF6E2-86B5-6FC3-2C42-B2C225F7DFAE}"/>
                    </a:ext>
                  </a:extLst>
                </p14:cNvPr>
                <p14:cNvContentPartPr/>
                <p14:nvPr/>
              </p14:nvContentPartPr>
              <p14:xfrm>
                <a:off x="1861090" y="6011369"/>
                <a:ext cx="244800" cy="60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10AF6E2-86B5-6FC3-2C42-B2C225F7DFA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852450" y="6002369"/>
                  <a:ext cx="2624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C7A59DD-EBFA-D004-52F5-9BE5EC1D8768}"/>
                    </a:ext>
                  </a:extLst>
                </p14:cNvPr>
                <p14:cNvContentPartPr/>
                <p14:nvPr/>
              </p14:nvContentPartPr>
              <p14:xfrm>
                <a:off x="1997890" y="5936129"/>
                <a:ext cx="9720" cy="174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C7A59DD-EBFA-D004-52F5-9BE5EC1D876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989250" y="5927489"/>
                  <a:ext cx="27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63CEDD9-D729-6504-DADA-DA836CDC9DE9}"/>
                    </a:ext>
                  </a:extLst>
                </p14:cNvPr>
                <p14:cNvContentPartPr/>
                <p14:nvPr/>
              </p14:nvContentPartPr>
              <p14:xfrm>
                <a:off x="2258890" y="5903009"/>
                <a:ext cx="202680" cy="244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63CEDD9-D729-6504-DADA-DA836CDC9DE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250250" y="5894369"/>
                  <a:ext cx="2203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1AC4F3C-79D2-0D03-F202-7D183BC2AE9C}"/>
                    </a:ext>
                  </a:extLst>
                </p14:cNvPr>
                <p14:cNvContentPartPr/>
                <p14:nvPr/>
              </p14:nvContentPartPr>
              <p14:xfrm>
                <a:off x="2220370" y="5905889"/>
                <a:ext cx="104040" cy="7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1AC4F3C-79D2-0D03-F202-7D183BC2AE9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211370" y="5897249"/>
                  <a:ext cx="121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C3F51D4-A689-7E19-2DCA-BCCE361E8C75}"/>
                    </a:ext>
                  </a:extLst>
                </p14:cNvPr>
                <p14:cNvContentPartPr/>
                <p14:nvPr/>
              </p14:nvContentPartPr>
              <p14:xfrm>
                <a:off x="2431330" y="6130169"/>
                <a:ext cx="137880" cy="136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C3F51D4-A689-7E19-2DCA-BCCE361E8C7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422330" y="6121169"/>
                  <a:ext cx="155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5DC5C9F-143D-C7A3-2C2C-DECF112702D9}"/>
                    </a:ext>
                  </a:extLst>
                </p14:cNvPr>
                <p14:cNvContentPartPr/>
                <p14:nvPr/>
              </p14:nvContentPartPr>
              <p14:xfrm>
                <a:off x="2646610" y="5894729"/>
                <a:ext cx="93960" cy="283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5DC5C9F-143D-C7A3-2C2C-DECF112702D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637970" y="5886089"/>
                  <a:ext cx="1116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6A9EDDDB-7357-1745-85B4-81967D7A0FE2}"/>
                    </a:ext>
                  </a:extLst>
                </p14:cNvPr>
                <p14:cNvContentPartPr/>
                <p14:nvPr/>
              </p14:nvContentPartPr>
              <p14:xfrm>
                <a:off x="2757850" y="6038009"/>
                <a:ext cx="118800" cy="1252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6A9EDDDB-7357-1745-85B4-81967D7A0FE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748850" y="6029369"/>
                  <a:ext cx="136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AA495DD-5C23-B647-0801-5335E2C32901}"/>
                    </a:ext>
                  </a:extLst>
                </p14:cNvPr>
                <p14:cNvContentPartPr/>
                <p14:nvPr/>
              </p14:nvContentPartPr>
              <p14:xfrm>
                <a:off x="2905090" y="5883209"/>
                <a:ext cx="132480" cy="3852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AA495DD-5C23-B647-0801-5335E2C3290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896090" y="5874569"/>
                  <a:ext cx="15012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B05E0F6-0812-CACD-8886-BB1E9BCBC90F}"/>
                    </a:ext>
                  </a:extLst>
                </p14:cNvPr>
                <p14:cNvContentPartPr/>
                <p14:nvPr/>
              </p14:nvContentPartPr>
              <p14:xfrm>
                <a:off x="3178330" y="5986529"/>
                <a:ext cx="231120" cy="174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B05E0F6-0812-CACD-8886-BB1E9BCBC90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169330" y="5977889"/>
                  <a:ext cx="2487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0DF3BE1-AD00-D3C4-7E38-F62AFE0690A9}"/>
                    </a:ext>
                  </a:extLst>
                </p14:cNvPr>
                <p14:cNvContentPartPr/>
                <p14:nvPr/>
              </p14:nvContentPartPr>
              <p14:xfrm>
                <a:off x="3357970" y="6184169"/>
                <a:ext cx="12240" cy="117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0DF3BE1-AD00-D3C4-7E38-F62AFE0690A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348970" y="6175169"/>
                  <a:ext cx="29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20439B3-1DDB-2D58-ECA1-025C2B64F785}"/>
                    </a:ext>
                  </a:extLst>
                </p14:cNvPr>
                <p14:cNvContentPartPr/>
                <p14:nvPr/>
              </p14:nvContentPartPr>
              <p14:xfrm>
                <a:off x="3550570" y="6082649"/>
                <a:ext cx="20160" cy="23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20439B3-1DDB-2D58-ECA1-025C2B64F78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541570" y="6074009"/>
                  <a:ext cx="37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FF2467A-B736-4B6E-608D-8F05F4835F29}"/>
                    </a:ext>
                  </a:extLst>
                </p14:cNvPr>
                <p14:cNvContentPartPr/>
                <p14:nvPr/>
              </p14:nvContentPartPr>
              <p14:xfrm>
                <a:off x="3648130" y="5954489"/>
                <a:ext cx="226800" cy="201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FF2467A-B736-4B6E-608D-8F05F4835F29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639490" y="5945489"/>
                  <a:ext cx="2444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122C1DE-6429-CA43-1E3B-15C5447654AF}"/>
                    </a:ext>
                  </a:extLst>
                </p14:cNvPr>
                <p14:cNvContentPartPr/>
                <p14:nvPr/>
              </p14:nvContentPartPr>
              <p14:xfrm>
                <a:off x="3784210" y="6174809"/>
                <a:ext cx="136080" cy="1328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122C1DE-6429-CA43-1E3B-15C5447654A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775570" y="6165809"/>
                  <a:ext cx="1537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6FE1F42-A8D8-73F5-7EB8-F57E236B301C}"/>
                    </a:ext>
                  </a:extLst>
                </p14:cNvPr>
                <p14:cNvContentPartPr/>
                <p14:nvPr/>
              </p14:nvContentPartPr>
              <p14:xfrm>
                <a:off x="3145210" y="5882849"/>
                <a:ext cx="224640" cy="237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6FE1F42-A8D8-73F5-7EB8-F57E236B301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136210" y="5874209"/>
                  <a:ext cx="242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1C3FDBC-461A-1A59-0300-070898FC6162}"/>
                    </a:ext>
                  </a:extLst>
                </p14:cNvPr>
                <p14:cNvContentPartPr/>
                <p14:nvPr/>
              </p14:nvContentPartPr>
              <p14:xfrm>
                <a:off x="3610690" y="5878169"/>
                <a:ext cx="196560" cy="26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1C3FDBC-461A-1A59-0300-070898FC616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601690" y="5869529"/>
                  <a:ext cx="214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F3CA1F4A-4525-BB4E-3606-E70343C98EB3}"/>
                    </a:ext>
                  </a:extLst>
                </p14:cNvPr>
                <p14:cNvContentPartPr/>
                <p14:nvPr/>
              </p14:nvContentPartPr>
              <p14:xfrm>
                <a:off x="3154210" y="5706089"/>
                <a:ext cx="109080" cy="122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F3CA1F4A-4525-BB4E-3606-E70343C98EB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145570" y="5697449"/>
                  <a:ext cx="126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7B6CC95-64D4-5CA0-2FB0-A7FB54969884}"/>
                    </a:ext>
                  </a:extLst>
                </p14:cNvPr>
                <p14:cNvContentPartPr/>
                <p14:nvPr/>
              </p14:nvContentPartPr>
              <p14:xfrm>
                <a:off x="3618250" y="5699969"/>
                <a:ext cx="73800" cy="131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7B6CC95-64D4-5CA0-2FB0-A7FB5496988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609610" y="5690969"/>
                  <a:ext cx="91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77F9952-26B7-9AA4-FE01-09A1A6F96D84}"/>
                    </a:ext>
                  </a:extLst>
                </p14:cNvPr>
                <p14:cNvContentPartPr/>
                <p14:nvPr/>
              </p14:nvContentPartPr>
              <p14:xfrm>
                <a:off x="4190290" y="5935769"/>
                <a:ext cx="43920" cy="2149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77F9952-26B7-9AA4-FE01-09A1A6F96D8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181290" y="5927129"/>
                  <a:ext cx="615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25D1679-D589-0D46-DE8A-659A1216CE2B}"/>
                    </a:ext>
                  </a:extLst>
                </p14:cNvPr>
                <p14:cNvContentPartPr/>
                <p14:nvPr/>
              </p14:nvContentPartPr>
              <p14:xfrm>
                <a:off x="4100290" y="6040169"/>
                <a:ext cx="247680" cy="63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25D1679-D589-0D46-DE8A-659A1216CE2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091650" y="6031529"/>
                  <a:ext cx="265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9BE0AE4-8003-0D2B-CD69-9FC6D25A5B83}"/>
                    </a:ext>
                  </a:extLst>
                </p14:cNvPr>
                <p14:cNvContentPartPr/>
                <p14:nvPr/>
              </p14:nvContentPartPr>
              <p14:xfrm>
                <a:off x="4398730" y="5934329"/>
                <a:ext cx="222480" cy="264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9BE0AE4-8003-0D2B-CD69-9FC6D25A5B8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390090" y="5925689"/>
                  <a:ext cx="2401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4433F6A-992F-7927-3E2F-E69F611AAD3E}"/>
                    </a:ext>
                  </a:extLst>
                </p14:cNvPr>
                <p14:cNvContentPartPr/>
                <p14:nvPr/>
              </p14:nvContentPartPr>
              <p14:xfrm>
                <a:off x="4606810" y="6218009"/>
                <a:ext cx="72360" cy="66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4433F6A-992F-7927-3E2F-E69F611AAD3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598170" y="6209009"/>
                  <a:ext cx="900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42AF891-E055-9353-FDCB-905D5BDF23AC}"/>
                    </a:ext>
                  </a:extLst>
                </p14:cNvPr>
                <p14:cNvContentPartPr/>
                <p14:nvPr/>
              </p14:nvContentPartPr>
              <p14:xfrm>
                <a:off x="4862410" y="6032969"/>
                <a:ext cx="46440" cy="1018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42AF891-E055-9353-FDCB-905D5BDF23A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853410" y="6023969"/>
                  <a:ext cx="64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3E1CD95-5800-0539-15A3-C598CBFD3F98}"/>
                    </a:ext>
                  </a:extLst>
                </p14:cNvPr>
                <p14:cNvContentPartPr/>
                <p14:nvPr/>
              </p14:nvContentPartPr>
              <p14:xfrm>
                <a:off x="4735690" y="5959889"/>
                <a:ext cx="102600" cy="1990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3E1CD95-5800-0539-15A3-C598CBFD3F9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727050" y="5951249"/>
                  <a:ext cx="1202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B24BC31-6A44-3E5D-9BC5-23957272CB76}"/>
                    </a:ext>
                  </a:extLst>
                </p14:cNvPr>
                <p14:cNvContentPartPr/>
                <p14:nvPr/>
              </p14:nvContentPartPr>
              <p14:xfrm>
                <a:off x="4889410" y="5943329"/>
                <a:ext cx="160920" cy="2574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B24BC31-6A44-3E5D-9BC5-23957272CB7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880410" y="5934689"/>
                  <a:ext cx="1785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53F9B17-CCEA-2BD4-86C2-D92D4142FFE6}"/>
                    </a:ext>
                  </a:extLst>
                </p14:cNvPr>
                <p14:cNvContentPartPr/>
                <p14:nvPr/>
              </p14:nvContentPartPr>
              <p14:xfrm>
                <a:off x="5124490" y="5927849"/>
                <a:ext cx="230040" cy="2678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53F9B17-CCEA-2BD4-86C2-D92D4142FFE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115490" y="5918849"/>
                  <a:ext cx="2476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A1852AC-D595-F4A5-ABCA-AF97C355B355}"/>
                    </a:ext>
                  </a:extLst>
                </p14:cNvPr>
                <p14:cNvContentPartPr/>
                <p14:nvPr/>
              </p14:nvContentPartPr>
              <p14:xfrm>
                <a:off x="5190370" y="5750369"/>
                <a:ext cx="139320" cy="127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A1852AC-D595-F4A5-ABCA-AF97C355B35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181730" y="5741369"/>
                  <a:ext cx="156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BA661ED-CD4C-1ACA-D52E-181B3D269647}"/>
                    </a:ext>
                  </a:extLst>
                </p14:cNvPr>
                <p14:cNvContentPartPr/>
                <p14:nvPr/>
              </p14:nvContentPartPr>
              <p14:xfrm>
                <a:off x="5611210" y="5982929"/>
                <a:ext cx="6840" cy="1594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BA661ED-CD4C-1ACA-D52E-181B3D26964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602570" y="5973929"/>
                  <a:ext cx="244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F6A8F2F-4882-EFC7-B3EF-FCF24F6CE9A6}"/>
                    </a:ext>
                  </a:extLst>
                </p14:cNvPr>
                <p14:cNvContentPartPr/>
                <p14:nvPr/>
              </p14:nvContentPartPr>
              <p14:xfrm>
                <a:off x="5528050" y="6058169"/>
                <a:ext cx="182160" cy="39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F6A8F2F-4882-EFC7-B3EF-FCF24F6CE9A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519410" y="6049529"/>
                  <a:ext cx="1998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FA65A55-1C2D-3C47-88C8-EAC07FCD0EFF}"/>
                    </a:ext>
                  </a:extLst>
                </p14:cNvPr>
                <p14:cNvContentPartPr/>
                <p14:nvPr/>
              </p14:nvContentPartPr>
              <p14:xfrm>
                <a:off x="5883370" y="5909129"/>
                <a:ext cx="18000" cy="2714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FA65A55-1C2D-3C47-88C8-EAC07FCD0EF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874730" y="5900489"/>
                  <a:ext cx="356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8BEB561-0B5A-9001-F013-48EE80B9599D}"/>
                    </a:ext>
                  </a:extLst>
                </p14:cNvPr>
                <p14:cNvContentPartPr/>
                <p14:nvPr/>
              </p14:nvContentPartPr>
              <p14:xfrm>
                <a:off x="5871850" y="5885729"/>
                <a:ext cx="195840" cy="1054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8BEB561-0B5A-9001-F013-48EE80B9599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863210" y="5877089"/>
                  <a:ext cx="2134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BE29C53-020C-B075-B421-068FE6E46FD7}"/>
                    </a:ext>
                  </a:extLst>
                </p14:cNvPr>
                <p14:cNvContentPartPr/>
                <p14:nvPr/>
              </p14:nvContentPartPr>
              <p14:xfrm>
                <a:off x="5957530" y="6165809"/>
                <a:ext cx="28080" cy="982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BE29C53-020C-B075-B421-068FE6E46FD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948530" y="6157169"/>
                  <a:ext cx="45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D2EAAD7-720C-BB48-9692-F37AC2F4A919}"/>
                    </a:ext>
                  </a:extLst>
                </p14:cNvPr>
                <p14:cNvContentPartPr/>
                <p14:nvPr/>
              </p14:nvContentPartPr>
              <p14:xfrm>
                <a:off x="6065530" y="6179129"/>
                <a:ext cx="96480" cy="1087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D2EAAD7-720C-BB48-9692-F37AC2F4A91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056530" y="6170129"/>
                  <a:ext cx="1141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80FD050-CC90-4A16-6018-643DC64DF842}"/>
                    </a:ext>
                  </a:extLst>
                </p14:cNvPr>
                <p14:cNvContentPartPr/>
                <p14:nvPr/>
              </p14:nvContentPartPr>
              <p14:xfrm>
                <a:off x="6332650" y="5692409"/>
                <a:ext cx="211320" cy="753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80FD050-CC90-4A16-6018-643DC64DF84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324010" y="5683409"/>
                  <a:ext cx="228960" cy="77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6F09B43D-55DB-4578-6197-A1E04C9508AE}"/>
              </a:ext>
            </a:extLst>
          </p:cNvPr>
          <p:cNvGrpSpPr/>
          <p:nvPr/>
        </p:nvGrpSpPr>
        <p:grpSpPr>
          <a:xfrm>
            <a:off x="6572770" y="5687009"/>
            <a:ext cx="4733640" cy="718560"/>
            <a:chOff x="6572770" y="5687009"/>
            <a:chExt cx="4733640" cy="71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2AE5EF0-76B9-08E1-8D68-55F655FC2042}"/>
                    </a:ext>
                  </a:extLst>
                </p14:cNvPr>
                <p14:cNvContentPartPr/>
                <p14:nvPr/>
              </p14:nvContentPartPr>
              <p14:xfrm>
                <a:off x="6587530" y="5923169"/>
                <a:ext cx="232200" cy="2880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2AE5EF0-76B9-08E1-8D68-55F655FC204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578890" y="5914169"/>
                  <a:ext cx="2498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712D9177-16A5-27B8-F00B-D2FA46F87417}"/>
                    </a:ext>
                  </a:extLst>
                </p14:cNvPr>
                <p14:cNvContentPartPr/>
                <p14:nvPr/>
              </p14:nvContentPartPr>
              <p14:xfrm>
                <a:off x="6572770" y="5923529"/>
                <a:ext cx="26280" cy="111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712D9177-16A5-27B8-F00B-D2FA46F8741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564130" y="5914889"/>
                  <a:ext cx="43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A379BDC-65AD-9852-4FE7-0D2BD4E1893F}"/>
                    </a:ext>
                  </a:extLst>
                </p14:cNvPr>
                <p14:cNvContentPartPr/>
                <p14:nvPr/>
              </p14:nvContentPartPr>
              <p14:xfrm>
                <a:off x="6734770" y="6255449"/>
                <a:ext cx="84600" cy="77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A379BDC-65AD-9852-4FE7-0D2BD4E1893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726130" y="6246809"/>
                  <a:ext cx="1022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C950EE1-B7A1-F637-E981-3DEBD64AD3C0}"/>
                    </a:ext>
                  </a:extLst>
                </p14:cNvPr>
                <p14:cNvContentPartPr/>
                <p14:nvPr/>
              </p14:nvContentPartPr>
              <p14:xfrm>
                <a:off x="6821890" y="6140609"/>
                <a:ext cx="24840" cy="1850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C950EE1-B7A1-F637-E981-3DEBD64AD3C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812890" y="6131609"/>
                  <a:ext cx="424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56520C1-A45B-FA41-45B3-C2DFC4BBE160}"/>
                    </a:ext>
                  </a:extLst>
                </p14:cNvPr>
                <p14:cNvContentPartPr/>
                <p14:nvPr/>
              </p14:nvContentPartPr>
              <p14:xfrm>
                <a:off x="6928450" y="5945849"/>
                <a:ext cx="141120" cy="225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56520C1-A45B-FA41-45B3-C2DFC4BBE16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919810" y="5936849"/>
                  <a:ext cx="1587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F800D4D-A8D3-2978-87D3-A3ED3645F6DF}"/>
                    </a:ext>
                  </a:extLst>
                </p14:cNvPr>
                <p14:cNvContentPartPr/>
                <p14:nvPr/>
              </p14:nvContentPartPr>
              <p14:xfrm>
                <a:off x="7059490" y="6066089"/>
                <a:ext cx="63360" cy="54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F800D4D-A8D3-2978-87D3-A3ED3645F6D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050850" y="6057089"/>
                  <a:ext cx="81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A52D69F-0C45-C6D6-64B3-0B19B6FBE395}"/>
                    </a:ext>
                  </a:extLst>
                </p14:cNvPr>
                <p14:cNvContentPartPr/>
                <p14:nvPr/>
              </p14:nvContentPartPr>
              <p14:xfrm>
                <a:off x="7178290" y="5926409"/>
                <a:ext cx="97560" cy="270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A52D69F-0C45-C6D6-64B3-0B19B6FBE39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169290" y="5917769"/>
                  <a:ext cx="1152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73BB96F-13D6-A5ED-4EF7-0B2478B6F0CD}"/>
                    </a:ext>
                  </a:extLst>
                </p14:cNvPr>
                <p14:cNvContentPartPr/>
                <p14:nvPr/>
              </p14:nvContentPartPr>
              <p14:xfrm>
                <a:off x="7377370" y="6128729"/>
                <a:ext cx="214920" cy="20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73BB96F-13D6-A5ED-4EF7-0B2478B6F0C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368730" y="6120089"/>
                  <a:ext cx="232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07DA48C-686B-F4B9-9DAD-8DDA9F43C33C}"/>
                    </a:ext>
                  </a:extLst>
                </p14:cNvPr>
                <p14:cNvContentPartPr/>
                <p14:nvPr/>
              </p14:nvContentPartPr>
              <p14:xfrm>
                <a:off x="7465930" y="6074009"/>
                <a:ext cx="39240" cy="128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07DA48C-686B-F4B9-9DAD-8DDA9F43C33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457290" y="6065369"/>
                  <a:ext cx="56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E1F16595-E42D-BFAD-A15D-9934F282CC1C}"/>
                    </a:ext>
                  </a:extLst>
                </p14:cNvPr>
                <p14:cNvContentPartPr/>
                <p14:nvPr/>
              </p14:nvContentPartPr>
              <p14:xfrm>
                <a:off x="7723690" y="5977529"/>
                <a:ext cx="271440" cy="3348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E1F16595-E42D-BFAD-A15D-9934F282CC1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714690" y="5968529"/>
                  <a:ext cx="2890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62BC402-1440-6DC8-DDA0-E0B83085FCD8}"/>
                    </a:ext>
                  </a:extLst>
                </p14:cNvPr>
                <p14:cNvContentPartPr/>
                <p14:nvPr/>
              </p14:nvContentPartPr>
              <p14:xfrm>
                <a:off x="7699930" y="5969969"/>
                <a:ext cx="114480" cy="198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62BC402-1440-6DC8-DDA0-E0B83085FCD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691290" y="5961329"/>
                  <a:ext cx="132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D167CCA3-D7AF-AD85-4283-F2BB61923CCF}"/>
                    </a:ext>
                  </a:extLst>
                </p14:cNvPr>
                <p14:cNvContentPartPr/>
                <p14:nvPr/>
              </p14:nvContentPartPr>
              <p14:xfrm>
                <a:off x="7889290" y="6278129"/>
                <a:ext cx="151560" cy="907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D167CCA3-D7AF-AD85-4283-F2BB61923CC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880650" y="6269489"/>
                  <a:ext cx="1692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6E7B981-145E-093A-A15F-A70CE88C4AF1}"/>
                    </a:ext>
                  </a:extLst>
                </p14:cNvPr>
                <p14:cNvContentPartPr/>
                <p14:nvPr/>
              </p14:nvContentPartPr>
              <p14:xfrm>
                <a:off x="8180170" y="6111449"/>
                <a:ext cx="130680" cy="76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6E7B981-145E-093A-A15F-A70CE88C4AF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171170" y="6102449"/>
                  <a:ext cx="148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36BFF7F-08D4-0378-3E21-299433AF9E55}"/>
                    </a:ext>
                  </a:extLst>
                </p14:cNvPr>
                <p14:cNvContentPartPr/>
                <p14:nvPr/>
              </p14:nvContentPartPr>
              <p14:xfrm>
                <a:off x="8107810" y="6002009"/>
                <a:ext cx="140040" cy="2908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36BFF7F-08D4-0378-3E21-299433AF9E5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098810" y="5993369"/>
                  <a:ext cx="1576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8E0CC63-B7D7-CB7B-C08C-777A52501723}"/>
                    </a:ext>
                  </a:extLst>
                </p14:cNvPr>
                <p14:cNvContentPartPr/>
                <p14:nvPr/>
              </p14:nvContentPartPr>
              <p14:xfrm>
                <a:off x="8313010" y="5967809"/>
                <a:ext cx="135720" cy="3747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8E0CC63-B7D7-CB7B-C08C-777A5250172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304010" y="5959169"/>
                  <a:ext cx="15336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814F811-8D13-1A32-E8CD-5323136CEC30}"/>
                    </a:ext>
                  </a:extLst>
                </p14:cNvPr>
                <p14:cNvContentPartPr/>
                <p14:nvPr/>
              </p14:nvContentPartPr>
              <p14:xfrm>
                <a:off x="8573650" y="6142769"/>
                <a:ext cx="235800" cy="129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814F811-8D13-1A32-E8CD-5323136CEC3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564650" y="6134129"/>
                  <a:ext cx="253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386DF2A-2773-6142-FAB0-BA85CD8B0C83}"/>
                    </a:ext>
                  </a:extLst>
                </p14:cNvPr>
                <p14:cNvContentPartPr/>
                <p14:nvPr/>
              </p14:nvContentPartPr>
              <p14:xfrm>
                <a:off x="8745730" y="6307649"/>
                <a:ext cx="10800" cy="698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386DF2A-2773-6142-FAB0-BA85CD8B0C8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736730" y="6299009"/>
                  <a:ext cx="28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AD3CB8A-B7E5-5BCD-7DDA-C9483143D950}"/>
                    </a:ext>
                  </a:extLst>
                </p14:cNvPr>
                <p14:cNvContentPartPr/>
                <p14:nvPr/>
              </p14:nvContentPartPr>
              <p14:xfrm>
                <a:off x="8540890" y="6053849"/>
                <a:ext cx="207000" cy="190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AD3CB8A-B7E5-5BCD-7DDA-C9483143D95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531890" y="6045209"/>
                  <a:ext cx="224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17BF13E-675E-BE6F-D91A-536B0A65AF93}"/>
                    </a:ext>
                  </a:extLst>
                </p14:cNvPr>
                <p14:cNvContentPartPr/>
                <p14:nvPr/>
              </p14:nvContentPartPr>
              <p14:xfrm>
                <a:off x="8571850" y="5933249"/>
                <a:ext cx="93600" cy="90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17BF13E-675E-BE6F-D91A-536B0A65AF9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562850" y="5924249"/>
                  <a:ext cx="111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F99DA85-13EA-1C2C-3A01-68A2F708D65C}"/>
                    </a:ext>
                  </a:extLst>
                </p14:cNvPr>
                <p14:cNvContentPartPr/>
                <p14:nvPr/>
              </p14:nvContentPartPr>
              <p14:xfrm>
                <a:off x="8879290" y="6189209"/>
                <a:ext cx="30960" cy="259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F99DA85-13EA-1C2C-3A01-68A2F708D65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870290" y="6180569"/>
                  <a:ext cx="48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1AB687D-E53F-E82D-EE0C-40192CB94EB5}"/>
                    </a:ext>
                  </a:extLst>
                </p14:cNvPr>
                <p14:cNvContentPartPr/>
                <p14:nvPr/>
              </p14:nvContentPartPr>
              <p14:xfrm>
                <a:off x="9044170" y="6149969"/>
                <a:ext cx="247320" cy="1209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1AB687D-E53F-E82D-EE0C-40192CB94EB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035530" y="6140969"/>
                  <a:ext cx="2649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0A5CF49-FED2-F601-3D62-68755D0DE682}"/>
                    </a:ext>
                  </a:extLst>
                </p14:cNvPr>
                <p14:cNvContentPartPr/>
                <p14:nvPr/>
              </p14:nvContentPartPr>
              <p14:xfrm>
                <a:off x="9147850" y="6349409"/>
                <a:ext cx="142920" cy="561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0A5CF49-FED2-F601-3D62-68755D0DE68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138850" y="6340769"/>
                  <a:ext cx="1605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396090E-A8E3-7135-A9F7-732320A6B769}"/>
                    </a:ext>
                  </a:extLst>
                </p14:cNvPr>
                <p14:cNvContentPartPr/>
                <p14:nvPr/>
              </p14:nvContentPartPr>
              <p14:xfrm>
                <a:off x="9050290" y="6105329"/>
                <a:ext cx="225000" cy="194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396090E-A8E3-7135-A9F7-732320A6B76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041650" y="6096689"/>
                  <a:ext cx="242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810EA1E-0FC8-ED72-739D-06E985B0604D}"/>
                    </a:ext>
                  </a:extLst>
                </p14:cNvPr>
                <p14:cNvContentPartPr/>
                <p14:nvPr/>
              </p14:nvContentPartPr>
              <p14:xfrm>
                <a:off x="9089170" y="5963489"/>
                <a:ext cx="141480" cy="96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810EA1E-0FC8-ED72-739D-06E985B0604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080170" y="5954489"/>
                  <a:ext cx="1591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D4A7165-0BBB-0E00-4838-D20F9BE87344}"/>
                    </a:ext>
                  </a:extLst>
                </p14:cNvPr>
                <p14:cNvContentPartPr/>
                <p14:nvPr/>
              </p14:nvContentPartPr>
              <p14:xfrm>
                <a:off x="9568330" y="6119009"/>
                <a:ext cx="52560" cy="932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D4A7165-0BBB-0E00-4838-D20F9BE8734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559330" y="6110369"/>
                  <a:ext cx="70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4468E2F-6796-3E49-97F4-81226D2C1052}"/>
                    </a:ext>
                  </a:extLst>
                </p14:cNvPr>
                <p14:cNvContentPartPr/>
                <p14:nvPr/>
              </p14:nvContentPartPr>
              <p14:xfrm>
                <a:off x="9497050" y="6153209"/>
                <a:ext cx="212040" cy="147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4468E2F-6796-3E49-97F4-81226D2C105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488410" y="6144569"/>
                  <a:ext cx="2296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0FEB817B-F6ED-35E5-10E6-729BC75B9FA5}"/>
                    </a:ext>
                  </a:extLst>
                </p14:cNvPr>
                <p14:cNvContentPartPr/>
                <p14:nvPr/>
              </p14:nvContentPartPr>
              <p14:xfrm>
                <a:off x="9842290" y="5974649"/>
                <a:ext cx="288000" cy="2631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0FEB817B-F6ED-35E5-10E6-729BC75B9FA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833290" y="5965649"/>
                  <a:ext cx="3056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9AF337A-E7E4-D025-D50C-6D6D89BB7B34}"/>
                    </a:ext>
                  </a:extLst>
                </p14:cNvPr>
                <p14:cNvContentPartPr/>
                <p14:nvPr/>
              </p14:nvContentPartPr>
              <p14:xfrm>
                <a:off x="9808450" y="5950889"/>
                <a:ext cx="59760" cy="198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9AF337A-E7E4-D025-D50C-6D6D89BB7B3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799810" y="5941889"/>
                  <a:ext cx="77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52C2501-C2CC-945E-9408-ACD8D6809B41}"/>
                    </a:ext>
                  </a:extLst>
                </p14:cNvPr>
                <p14:cNvContentPartPr/>
                <p14:nvPr/>
              </p14:nvContentPartPr>
              <p14:xfrm>
                <a:off x="10128850" y="6178409"/>
                <a:ext cx="114840" cy="1710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52C2501-C2CC-945E-9408-ACD8D6809B4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120210" y="6169409"/>
                  <a:ext cx="132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203D4A4-926F-6A0C-A81D-BD01EEAFE46B}"/>
                    </a:ext>
                  </a:extLst>
                </p14:cNvPr>
                <p14:cNvContentPartPr/>
                <p14:nvPr/>
              </p14:nvContentPartPr>
              <p14:xfrm>
                <a:off x="10066930" y="6253649"/>
                <a:ext cx="217440" cy="435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203D4A4-926F-6A0C-A81D-BD01EEAFE46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058290" y="6245009"/>
                  <a:ext cx="2350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1A25394-8130-7829-CBA0-52E7BA598911}"/>
                    </a:ext>
                  </a:extLst>
                </p14:cNvPr>
                <p14:cNvContentPartPr/>
                <p14:nvPr/>
              </p14:nvContentPartPr>
              <p14:xfrm>
                <a:off x="10475890" y="6051329"/>
                <a:ext cx="101160" cy="1195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1A25394-8130-7829-CBA0-52E7BA59891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467250" y="6042689"/>
                  <a:ext cx="118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0BE233F-553B-7F9C-5DF0-E80EB32D7BD6}"/>
                    </a:ext>
                  </a:extLst>
                </p14:cNvPr>
                <p14:cNvContentPartPr/>
                <p14:nvPr/>
              </p14:nvContentPartPr>
              <p14:xfrm>
                <a:off x="10355650" y="5958809"/>
                <a:ext cx="140400" cy="2725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0BE233F-553B-7F9C-5DF0-E80EB32D7BD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347010" y="5950169"/>
                  <a:ext cx="1580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58D3093-0E04-85DC-A663-7EA5C9CC3B12}"/>
                    </a:ext>
                  </a:extLst>
                </p14:cNvPr>
                <p14:cNvContentPartPr/>
                <p14:nvPr/>
              </p14:nvContentPartPr>
              <p14:xfrm>
                <a:off x="10553650" y="5927489"/>
                <a:ext cx="177840" cy="3542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58D3093-0E04-85DC-A663-7EA5C9CC3B1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545010" y="5918489"/>
                  <a:ext cx="1954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6C73A64-8A75-1789-0BA4-52268074917D}"/>
                    </a:ext>
                  </a:extLst>
                </p14:cNvPr>
                <p14:cNvContentPartPr/>
                <p14:nvPr/>
              </p14:nvContentPartPr>
              <p14:xfrm>
                <a:off x="10790890" y="5971049"/>
                <a:ext cx="234720" cy="258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6C73A64-8A75-1789-0BA4-52268074917D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781890" y="5962409"/>
                  <a:ext cx="25236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A0393C9-438D-D2EC-9085-D5E3746F502F}"/>
                    </a:ext>
                  </a:extLst>
                </p14:cNvPr>
                <p14:cNvContentPartPr/>
                <p14:nvPr/>
              </p14:nvContentPartPr>
              <p14:xfrm>
                <a:off x="10824370" y="5864129"/>
                <a:ext cx="172080" cy="72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A0393C9-438D-D2EC-9085-D5E3746F502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815370" y="5855129"/>
                  <a:ext cx="1897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6066BA4-4F6E-CD51-285A-D5AE5523B235}"/>
                    </a:ext>
                  </a:extLst>
                </p14:cNvPr>
                <p14:cNvContentPartPr/>
                <p14:nvPr/>
              </p14:nvContentPartPr>
              <p14:xfrm>
                <a:off x="10939570" y="5687009"/>
                <a:ext cx="366840" cy="7052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6066BA4-4F6E-CD51-285A-D5AE5523B23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930930" y="5678009"/>
                  <a:ext cx="384480" cy="72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502D7D93-137D-5329-321E-63E8A7A9DA51}"/>
                  </a:ext>
                </a:extLst>
              </p14:cNvPr>
              <p14:cNvContentPartPr/>
              <p14:nvPr/>
            </p14:nvContentPartPr>
            <p14:xfrm>
              <a:off x="3680170" y="4979609"/>
              <a:ext cx="1889640" cy="3639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502D7D93-137D-5329-321E-63E8A7A9DA51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3644170" y="4907969"/>
                <a:ext cx="1961280" cy="50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FD21EA0A-1879-2398-A276-6DD797997F02}"/>
                  </a:ext>
                </a:extLst>
              </p14:cNvPr>
              <p14:cNvContentPartPr/>
              <p14:nvPr/>
            </p14:nvContentPartPr>
            <p14:xfrm>
              <a:off x="4988770" y="5120729"/>
              <a:ext cx="322200" cy="14220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FD21EA0A-1879-2398-A276-6DD797997F02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4952770" y="5049089"/>
                <a:ext cx="39384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B9418716-D780-6CF1-8615-5152F0325CD7}"/>
                  </a:ext>
                </a:extLst>
              </p14:cNvPr>
              <p14:cNvContentPartPr/>
              <p14:nvPr/>
            </p14:nvContentPartPr>
            <p14:xfrm>
              <a:off x="5862490" y="5847929"/>
              <a:ext cx="335520" cy="4107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B9418716-D780-6CF1-8615-5152F0325CD7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5826490" y="5776289"/>
                <a:ext cx="407160" cy="55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34D37609-F94D-6F52-7E5D-940AEB7B65A4}"/>
                  </a:ext>
                </a:extLst>
              </p14:cNvPr>
              <p14:cNvContentPartPr/>
              <p14:nvPr/>
            </p14:nvContentPartPr>
            <p14:xfrm>
              <a:off x="5881930" y="5644529"/>
              <a:ext cx="199080" cy="13176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34D37609-F94D-6F52-7E5D-940AEB7B65A4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5873290" y="5635889"/>
                <a:ext cx="21672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0E750D43-8F7E-3AE3-1411-67CE4C344C44}"/>
                  </a:ext>
                </a:extLst>
              </p14:cNvPr>
              <p14:cNvContentPartPr/>
              <p14:nvPr/>
            </p14:nvContentPartPr>
            <p14:xfrm>
              <a:off x="5833690" y="5698889"/>
              <a:ext cx="315360" cy="15120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0E750D43-8F7E-3AE3-1411-67CE4C344C44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5798050" y="5626889"/>
                <a:ext cx="38700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C5FD6249-DAD4-0D35-E499-978495DC0602}"/>
                  </a:ext>
                </a:extLst>
              </p14:cNvPr>
              <p14:cNvContentPartPr/>
              <p14:nvPr/>
            </p14:nvContentPartPr>
            <p14:xfrm>
              <a:off x="6742690" y="4941809"/>
              <a:ext cx="4291200" cy="35424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C5FD6249-DAD4-0D35-E499-978495DC0602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6707050" y="4869809"/>
                <a:ext cx="4362840" cy="49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4BB42FDD-8C97-23EB-BEE2-7B54622B0037}"/>
                  </a:ext>
                </a:extLst>
              </p14:cNvPr>
              <p14:cNvContentPartPr/>
              <p14:nvPr/>
            </p14:nvContentPartPr>
            <p14:xfrm>
              <a:off x="10780090" y="5932889"/>
              <a:ext cx="243000" cy="32472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4BB42FDD-8C97-23EB-BEE2-7B54622B0037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0744450" y="5861249"/>
                <a:ext cx="31464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859E6A0B-36D2-249A-9522-E8F2999F6E67}"/>
                  </a:ext>
                </a:extLst>
              </p14:cNvPr>
              <p14:cNvContentPartPr/>
              <p14:nvPr/>
            </p14:nvContentPartPr>
            <p14:xfrm>
              <a:off x="5108290" y="5776649"/>
              <a:ext cx="278640" cy="48420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859E6A0B-36D2-249A-9522-E8F2999F6E67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5072290" y="5704649"/>
                <a:ext cx="350280" cy="62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8366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174AEF4-5C81-7312-AA2E-CDC932C3A6F5}"/>
                  </a:ext>
                </a:extLst>
              </p14:cNvPr>
              <p14:cNvContentPartPr/>
              <p14:nvPr/>
            </p14:nvContentPartPr>
            <p14:xfrm>
              <a:off x="1627450" y="663569"/>
              <a:ext cx="327960" cy="241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174AEF4-5C81-7312-AA2E-CDC932C3A6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8450" y="654929"/>
                <a:ext cx="3456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C957730-FEF7-1965-AD4E-D00D928BB6FE}"/>
                  </a:ext>
                </a:extLst>
              </p14:cNvPr>
              <p14:cNvContentPartPr/>
              <p14:nvPr/>
            </p14:nvContentPartPr>
            <p14:xfrm>
              <a:off x="2359690" y="681929"/>
              <a:ext cx="254520" cy="34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C957730-FEF7-1965-AD4E-D00D928BB6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51050" y="673289"/>
                <a:ext cx="2721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9E56C4D-2E2B-35B0-C40E-3CCC16A673DF}"/>
                  </a:ext>
                </a:extLst>
              </p14:cNvPr>
              <p14:cNvContentPartPr/>
              <p14:nvPr/>
            </p14:nvContentPartPr>
            <p14:xfrm>
              <a:off x="2366170" y="812969"/>
              <a:ext cx="269280" cy="45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9E56C4D-2E2B-35B0-C40E-3CCC16A673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57170" y="804329"/>
                <a:ext cx="286920" cy="6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D53B96DA-168A-B0FA-CC17-5F6F89D0B3B7}"/>
              </a:ext>
            </a:extLst>
          </p:cNvPr>
          <p:cNvGrpSpPr/>
          <p:nvPr/>
        </p:nvGrpSpPr>
        <p:grpSpPr>
          <a:xfrm>
            <a:off x="2946490" y="526769"/>
            <a:ext cx="365400" cy="647640"/>
            <a:chOff x="2946490" y="526769"/>
            <a:chExt cx="365400" cy="64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B9B61C7-9A54-2F42-446F-FB07D72BC96D}"/>
                    </a:ext>
                  </a:extLst>
                </p14:cNvPr>
                <p14:cNvContentPartPr/>
                <p14:nvPr/>
              </p14:nvContentPartPr>
              <p14:xfrm>
                <a:off x="3006610" y="526769"/>
                <a:ext cx="252000" cy="280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B9B61C7-9A54-2F42-446F-FB07D72BC96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97610" y="517769"/>
                  <a:ext cx="2696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8A0C70C-8845-0FC2-AC92-40C72DC44C8E}"/>
                    </a:ext>
                  </a:extLst>
                </p14:cNvPr>
                <p14:cNvContentPartPr/>
                <p14:nvPr/>
              </p14:nvContentPartPr>
              <p14:xfrm>
                <a:off x="2946490" y="833489"/>
                <a:ext cx="365400" cy="42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8A0C70C-8845-0FC2-AC92-40C72DC44C8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37490" y="824489"/>
                  <a:ext cx="3830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3DA5405-A724-2233-F550-5880300100B2}"/>
                    </a:ext>
                  </a:extLst>
                </p14:cNvPr>
                <p14:cNvContentPartPr/>
                <p14:nvPr/>
              </p14:nvContentPartPr>
              <p14:xfrm>
                <a:off x="3147370" y="911249"/>
                <a:ext cx="17280" cy="263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3DA5405-A724-2233-F550-5880300100B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38730" y="902249"/>
                  <a:ext cx="349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5CCD1E8-EAA0-2002-48F8-ADEAD5BC50D1}"/>
                    </a:ext>
                  </a:extLst>
                </p14:cNvPr>
                <p14:cNvContentPartPr/>
                <p14:nvPr/>
              </p14:nvContentPartPr>
              <p14:xfrm>
                <a:off x="3037570" y="911969"/>
                <a:ext cx="228960" cy="164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5CCD1E8-EAA0-2002-48F8-ADEAD5BC50D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28570" y="902969"/>
                  <a:ext cx="24660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C93498-535E-6113-27C2-EC751D94DCE2}"/>
              </a:ext>
            </a:extLst>
          </p:cNvPr>
          <p:cNvGrpSpPr/>
          <p:nvPr/>
        </p:nvGrpSpPr>
        <p:grpSpPr>
          <a:xfrm>
            <a:off x="3610690" y="641609"/>
            <a:ext cx="420840" cy="453960"/>
            <a:chOff x="3610690" y="641609"/>
            <a:chExt cx="42084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0E56BA2-97F3-3421-F026-0EB790B4A86C}"/>
                    </a:ext>
                  </a:extLst>
                </p14:cNvPr>
                <p14:cNvContentPartPr/>
                <p14:nvPr/>
              </p14:nvContentPartPr>
              <p14:xfrm>
                <a:off x="3610690" y="641609"/>
                <a:ext cx="368280" cy="234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0E56BA2-97F3-3421-F026-0EB790B4A86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01690" y="632609"/>
                  <a:ext cx="3859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F57B3B1-3D77-94EB-ED76-FCB3741397B3}"/>
                    </a:ext>
                  </a:extLst>
                </p14:cNvPr>
                <p14:cNvContentPartPr/>
                <p14:nvPr/>
              </p14:nvContentPartPr>
              <p14:xfrm>
                <a:off x="3878530" y="881729"/>
                <a:ext cx="153000" cy="213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F57B3B1-3D77-94EB-ED76-FCB3741397B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69890" y="872729"/>
                  <a:ext cx="170640" cy="23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0AF1CE1-AC46-F1FF-F634-F4F37BFF14E9}"/>
              </a:ext>
            </a:extLst>
          </p:cNvPr>
          <p:cNvGrpSpPr/>
          <p:nvPr/>
        </p:nvGrpSpPr>
        <p:grpSpPr>
          <a:xfrm>
            <a:off x="4656850" y="596969"/>
            <a:ext cx="214920" cy="245160"/>
            <a:chOff x="4656850" y="596969"/>
            <a:chExt cx="214920" cy="24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F425D92-C689-488E-FAD1-66698F44B44A}"/>
                    </a:ext>
                  </a:extLst>
                </p14:cNvPr>
                <p14:cNvContentPartPr/>
                <p14:nvPr/>
              </p14:nvContentPartPr>
              <p14:xfrm>
                <a:off x="4770250" y="596969"/>
                <a:ext cx="14760" cy="245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F425D92-C689-488E-FAD1-66698F44B44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61610" y="588329"/>
                  <a:ext cx="324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5D5FC28-F9E9-DC95-76A5-D97DBC56E23D}"/>
                    </a:ext>
                  </a:extLst>
                </p14:cNvPr>
                <p14:cNvContentPartPr/>
                <p14:nvPr/>
              </p14:nvContentPartPr>
              <p14:xfrm>
                <a:off x="4656850" y="686609"/>
                <a:ext cx="214920" cy="17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5D5FC28-F9E9-DC95-76A5-D97DBC56E23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647850" y="677609"/>
                  <a:ext cx="23256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7AD68B-45FB-3B56-56B7-9D50708B3E9C}"/>
              </a:ext>
            </a:extLst>
          </p:cNvPr>
          <p:cNvGrpSpPr/>
          <p:nvPr/>
        </p:nvGrpSpPr>
        <p:grpSpPr>
          <a:xfrm>
            <a:off x="5119090" y="433169"/>
            <a:ext cx="291960" cy="606240"/>
            <a:chOff x="5119090" y="433169"/>
            <a:chExt cx="291960" cy="60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88B438C-D810-EDCA-0A7B-B5DCA5F9A672}"/>
                    </a:ext>
                  </a:extLst>
                </p14:cNvPr>
                <p14:cNvContentPartPr/>
                <p14:nvPr/>
              </p14:nvContentPartPr>
              <p14:xfrm>
                <a:off x="5281090" y="433169"/>
                <a:ext cx="11880" cy="204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88B438C-D810-EDCA-0A7B-B5DCA5F9A67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272450" y="424529"/>
                  <a:ext cx="295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2CF9A13-971E-6DF9-3152-06762B071B56}"/>
                    </a:ext>
                  </a:extLst>
                </p14:cNvPr>
                <p14:cNvContentPartPr/>
                <p14:nvPr/>
              </p14:nvContentPartPr>
              <p14:xfrm>
                <a:off x="5119090" y="666809"/>
                <a:ext cx="256320" cy="44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2CF9A13-971E-6DF9-3152-06762B071B5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10090" y="658169"/>
                  <a:ext cx="273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D120919-9D57-B055-F268-C6137C491821}"/>
                    </a:ext>
                  </a:extLst>
                </p14:cNvPr>
                <p14:cNvContentPartPr/>
                <p14:nvPr/>
              </p14:nvContentPartPr>
              <p14:xfrm>
                <a:off x="5315290" y="804689"/>
                <a:ext cx="14400" cy="234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D120919-9D57-B055-F268-C6137C49182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06290" y="795689"/>
                  <a:ext cx="320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FA78DA2-9794-3908-36FB-453A47E34E13}"/>
                    </a:ext>
                  </a:extLst>
                </p14:cNvPr>
                <p14:cNvContentPartPr/>
                <p14:nvPr/>
              </p14:nvContentPartPr>
              <p14:xfrm>
                <a:off x="5163370" y="778409"/>
                <a:ext cx="247680" cy="123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FA78DA2-9794-3908-36FB-453A47E34E1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154730" y="769409"/>
                  <a:ext cx="26532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A26431-CD23-253C-AB36-563E929326DB}"/>
              </a:ext>
            </a:extLst>
          </p:cNvPr>
          <p:cNvGrpSpPr/>
          <p:nvPr/>
        </p:nvGrpSpPr>
        <p:grpSpPr>
          <a:xfrm>
            <a:off x="5727850" y="596969"/>
            <a:ext cx="415080" cy="451080"/>
            <a:chOff x="5727850" y="596969"/>
            <a:chExt cx="415080" cy="4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1C5F792-1E9C-F76E-D801-AF242311F1D4}"/>
                    </a:ext>
                  </a:extLst>
                </p14:cNvPr>
                <p14:cNvContentPartPr/>
                <p14:nvPr/>
              </p14:nvContentPartPr>
              <p14:xfrm>
                <a:off x="5727850" y="596969"/>
                <a:ext cx="415080" cy="216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1C5F792-1E9C-F76E-D801-AF242311F1D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19210" y="588329"/>
                  <a:ext cx="4327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742D192-9F39-F12D-A1B0-CF8FC996C453}"/>
                    </a:ext>
                  </a:extLst>
                </p14:cNvPr>
                <p14:cNvContentPartPr/>
                <p14:nvPr/>
              </p14:nvContentPartPr>
              <p14:xfrm>
                <a:off x="6071290" y="878849"/>
                <a:ext cx="8280" cy="169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742D192-9F39-F12D-A1B0-CF8FC996C45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062290" y="869849"/>
                  <a:ext cx="25920" cy="18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9595B3B-01B1-C85A-659D-9C0A1BF94218}"/>
                  </a:ext>
                </a:extLst>
              </p14:cNvPr>
              <p14:cNvContentPartPr/>
              <p14:nvPr/>
            </p14:nvContentPartPr>
            <p14:xfrm>
              <a:off x="5145010" y="1295369"/>
              <a:ext cx="1133280" cy="1483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9595B3B-01B1-C85A-659D-9C0A1BF9421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36010" y="1286369"/>
                <a:ext cx="11509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94D1E24-98F8-D5B5-3A28-20D71D4CA793}"/>
                  </a:ext>
                </a:extLst>
              </p14:cNvPr>
              <p14:cNvContentPartPr/>
              <p14:nvPr/>
            </p14:nvContentPartPr>
            <p14:xfrm>
              <a:off x="5175610" y="1710449"/>
              <a:ext cx="167400" cy="208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94D1E24-98F8-D5B5-3A28-20D71D4CA79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166970" y="1701809"/>
                <a:ext cx="185040" cy="22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CEB1B1CB-EEF6-BBE6-39E7-C5C44D319E14}"/>
              </a:ext>
            </a:extLst>
          </p:cNvPr>
          <p:cNvGrpSpPr/>
          <p:nvPr/>
        </p:nvGrpSpPr>
        <p:grpSpPr>
          <a:xfrm>
            <a:off x="5588890" y="1573649"/>
            <a:ext cx="1043280" cy="488160"/>
            <a:chOff x="5588890" y="1573649"/>
            <a:chExt cx="1043280" cy="48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90C45EF-1947-B9E5-FBF0-6042860F2D71}"/>
                    </a:ext>
                  </a:extLst>
                </p14:cNvPr>
                <p14:cNvContentPartPr/>
                <p14:nvPr/>
              </p14:nvContentPartPr>
              <p14:xfrm>
                <a:off x="5588890" y="1573649"/>
                <a:ext cx="1043280" cy="488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90C45EF-1947-B9E5-FBF0-6042860F2D7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79890" y="1564649"/>
                  <a:ext cx="106092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0E929C5-632A-EFF5-D2C3-B8F2D431F951}"/>
                    </a:ext>
                  </a:extLst>
                </p14:cNvPr>
                <p14:cNvContentPartPr/>
                <p14:nvPr/>
              </p14:nvContentPartPr>
              <p14:xfrm>
                <a:off x="5826490" y="1696409"/>
                <a:ext cx="34560" cy="15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0E929C5-632A-EFF5-D2C3-B8F2D431F95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17850" y="1687769"/>
                  <a:ext cx="5220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82545F1-908E-723E-3140-DFF5C8C00304}"/>
              </a:ext>
            </a:extLst>
          </p:cNvPr>
          <p:cNvGrpSpPr/>
          <p:nvPr/>
        </p:nvGrpSpPr>
        <p:grpSpPr>
          <a:xfrm>
            <a:off x="5085250" y="2047409"/>
            <a:ext cx="986040" cy="458640"/>
            <a:chOff x="5085250" y="2047409"/>
            <a:chExt cx="986040" cy="45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A3D9B3E-396A-80E9-71C9-F379930DAA94}"/>
                    </a:ext>
                  </a:extLst>
                </p14:cNvPr>
                <p14:cNvContentPartPr/>
                <p14:nvPr/>
              </p14:nvContentPartPr>
              <p14:xfrm>
                <a:off x="5085250" y="2047409"/>
                <a:ext cx="986040" cy="458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A3D9B3E-396A-80E9-71C9-F379930DAA9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076250" y="2038769"/>
                  <a:ext cx="100368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17BFFFE-2E35-9D6A-75BB-340DABCE543D}"/>
                    </a:ext>
                  </a:extLst>
                </p14:cNvPr>
                <p14:cNvContentPartPr/>
                <p14:nvPr/>
              </p14:nvContentPartPr>
              <p14:xfrm>
                <a:off x="5817130" y="2217329"/>
                <a:ext cx="149400" cy="4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17BFFFE-2E35-9D6A-75BB-340DABCE543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08130" y="2208689"/>
                  <a:ext cx="1670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A7B273C-AC9A-2108-D160-6EFCFE73CBF9}"/>
                    </a:ext>
                  </a:extLst>
                </p14:cNvPr>
                <p14:cNvContentPartPr/>
                <p14:nvPr/>
              </p14:nvContentPartPr>
              <p14:xfrm>
                <a:off x="5308450" y="2169449"/>
                <a:ext cx="343800" cy="95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A7B273C-AC9A-2108-D160-6EFCFE73CBF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99810" y="2160809"/>
                  <a:ext cx="36144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E061B34-A31E-17F1-6D92-B9DDCF648630}"/>
              </a:ext>
            </a:extLst>
          </p:cNvPr>
          <p:cNvGrpSpPr/>
          <p:nvPr/>
        </p:nvGrpSpPr>
        <p:grpSpPr>
          <a:xfrm>
            <a:off x="3146650" y="2771369"/>
            <a:ext cx="389880" cy="322200"/>
            <a:chOff x="3146650" y="2771369"/>
            <a:chExt cx="38988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D72CF7F-1C4D-FEAF-1CF9-2A620EBF4A64}"/>
                    </a:ext>
                  </a:extLst>
                </p14:cNvPr>
                <p14:cNvContentPartPr/>
                <p14:nvPr/>
              </p14:nvContentPartPr>
              <p14:xfrm>
                <a:off x="3146650" y="2771369"/>
                <a:ext cx="126720" cy="322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D72CF7F-1C4D-FEAF-1CF9-2A620EBF4A6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37650" y="2762729"/>
                  <a:ext cx="1443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4801457-CAAD-466D-9A32-26BE560D195C}"/>
                    </a:ext>
                  </a:extLst>
                </p14:cNvPr>
                <p14:cNvContentPartPr/>
                <p14:nvPr/>
              </p14:nvContentPartPr>
              <p14:xfrm>
                <a:off x="3375970" y="2783969"/>
                <a:ext cx="160560" cy="267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4801457-CAAD-466D-9A32-26BE560D195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67330" y="2775329"/>
                  <a:ext cx="178200" cy="28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B8D95B6-1EC3-53B4-9F91-4F691C07625A}"/>
              </a:ext>
            </a:extLst>
          </p:cNvPr>
          <p:cNvGrpSpPr/>
          <p:nvPr/>
        </p:nvGrpSpPr>
        <p:grpSpPr>
          <a:xfrm>
            <a:off x="5393770" y="2597849"/>
            <a:ext cx="417960" cy="398880"/>
            <a:chOff x="5393770" y="2597849"/>
            <a:chExt cx="41796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A1AD0C6-5A0D-4C52-B06C-AA74FD3A7BE9}"/>
                    </a:ext>
                  </a:extLst>
                </p14:cNvPr>
                <p14:cNvContentPartPr/>
                <p14:nvPr/>
              </p14:nvContentPartPr>
              <p14:xfrm>
                <a:off x="5393770" y="2616209"/>
                <a:ext cx="167400" cy="358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A1AD0C6-5A0D-4C52-B06C-AA74FD3A7BE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85130" y="2607569"/>
                  <a:ext cx="18504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B5E1F8F-3142-0F46-401C-09EFD25A1373}"/>
                    </a:ext>
                  </a:extLst>
                </p14:cNvPr>
                <p14:cNvContentPartPr/>
                <p14:nvPr/>
              </p14:nvContentPartPr>
              <p14:xfrm>
                <a:off x="5628130" y="2597849"/>
                <a:ext cx="183600" cy="3988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B5E1F8F-3142-0F46-401C-09EFD25A137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19130" y="2589209"/>
                  <a:ext cx="201240" cy="41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8F7350E-2299-D17D-FE58-C8C9AD97D895}"/>
              </a:ext>
            </a:extLst>
          </p:cNvPr>
          <p:cNvGrpSpPr/>
          <p:nvPr/>
        </p:nvGrpSpPr>
        <p:grpSpPr>
          <a:xfrm>
            <a:off x="2914090" y="3287249"/>
            <a:ext cx="1183320" cy="365040"/>
            <a:chOff x="2914090" y="3287249"/>
            <a:chExt cx="118332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9637C98-AE7A-DCF6-6E7B-C938C4E59DC5}"/>
                    </a:ext>
                  </a:extLst>
                </p14:cNvPr>
                <p14:cNvContentPartPr/>
                <p14:nvPr/>
              </p14:nvContentPartPr>
              <p14:xfrm>
                <a:off x="2914090" y="3365009"/>
                <a:ext cx="227880" cy="150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9637C98-AE7A-DCF6-6E7B-C938C4E59DC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905450" y="3356369"/>
                  <a:ext cx="2455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4537E7C-9A78-3458-0812-7918E6EF491A}"/>
                    </a:ext>
                  </a:extLst>
                </p14:cNvPr>
                <p14:cNvContentPartPr/>
                <p14:nvPr/>
              </p14:nvContentPartPr>
              <p14:xfrm>
                <a:off x="3217570" y="3402449"/>
                <a:ext cx="130320" cy="26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4537E7C-9A78-3458-0812-7918E6EF491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08930" y="3393809"/>
                  <a:ext cx="147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D89E4DC-1CEF-DDC3-1270-520A985ED58E}"/>
                    </a:ext>
                  </a:extLst>
                </p14:cNvPr>
                <p14:cNvContentPartPr/>
                <p14:nvPr/>
              </p14:nvContentPartPr>
              <p14:xfrm>
                <a:off x="3220810" y="3468689"/>
                <a:ext cx="120600" cy="24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D89E4DC-1CEF-DDC3-1270-520A985ED58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11810" y="3459689"/>
                  <a:ext cx="138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FFFEDD3-CB7B-88C1-28C7-1265BCD55AC1}"/>
                    </a:ext>
                  </a:extLst>
                </p14:cNvPr>
                <p14:cNvContentPartPr/>
                <p14:nvPr/>
              </p14:nvContentPartPr>
              <p14:xfrm>
                <a:off x="3552730" y="3295889"/>
                <a:ext cx="21240" cy="168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FFFEDD3-CB7B-88C1-28C7-1265BCD55AC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43730" y="3287249"/>
                  <a:ext cx="388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B5C4B0F-40BC-531F-4034-D4EF1F92351D}"/>
                    </a:ext>
                  </a:extLst>
                </p14:cNvPr>
                <p14:cNvContentPartPr/>
                <p14:nvPr/>
              </p14:nvContentPartPr>
              <p14:xfrm>
                <a:off x="3459130" y="3349169"/>
                <a:ext cx="195480" cy="32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B5C4B0F-40BC-531F-4034-D4EF1F92351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50490" y="3340529"/>
                  <a:ext cx="213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BE94BF6-3EFC-6A24-B634-150D29AD89A6}"/>
                    </a:ext>
                  </a:extLst>
                </p14:cNvPr>
                <p14:cNvContentPartPr/>
                <p14:nvPr/>
              </p14:nvContentPartPr>
              <p14:xfrm>
                <a:off x="3469930" y="3528809"/>
                <a:ext cx="176760" cy="16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BE94BF6-3EFC-6A24-B634-150D29AD89A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61290" y="3520169"/>
                  <a:ext cx="1944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DE97C70-AB62-A67B-A552-EB0C297CA376}"/>
                    </a:ext>
                  </a:extLst>
                </p14:cNvPr>
                <p14:cNvContentPartPr/>
                <p14:nvPr/>
              </p14:nvContentPartPr>
              <p14:xfrm>
                <a:off x="3756130" y="3287249"/>
                <a:ext cx="36720" cy="227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DE97C70-AB62-A67B-A552-EB0C297CA37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47130" y="3278609"/>
                  <a:ext cx="543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402E68D-6072-7B3D-41AB-D92624F41900}"/>
                    </a:ext>
                  </a:extLst>
                </p14:cNvPr>
                <p14:cNvContentPartPr/>
                <p14:nvPr/>
              </p14:nvContentPartPr>
              <p14:xfrm>
                <a:off x="3837130" y="3512249"/>
                <a:ext cx="51840" cy="140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402E68D-6072-7B3D-41AB-D92624F4190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28490" y="3503249"/>
                  <a:ext cx="69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F78C52D-CFF5-C3AB-4CA2-441EBD942A3C}"/>
                    </a:ext>
                  </a:extLst>
                </p14:cNvPr>
                <p14:cNvContentPartPr/>
                <p14:nvPr/>
              </p14:nvContentPartPr>
              <p14:xfrm>
                <a:off x="3960970" y="3327929"/>
                <a:ext cx="136440" cy="200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F78C52D-CFF5-C3AB-4CA2-441EBD942A3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51970" y="3318929"/>
                  <a:ext cx="15408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82FBDB5-C166-3C41-2896-24CAE3902345}"/>
              </a:ext>
            </a:extLst>
          </p:cNvPr>
          <p:cNvGrpSpPr/>
          <p:nvPr/>
        </p:nvGrpSpPr>
        <p:grpSpPr>
          <a:xfrm>
            <a:off x="5311330" y="3192569"/>
            <a:ext cx="786600" cy="207000"/>
            <a:chOff x="5311330" y="3192569"/>
            <a:chExt cx="78660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8160972-4C7B-A732-6903-C0947592EA08}"/>
                    </a:ext>
                  </a:extLst>
                </p14:cNvPr>
                <p14:cNvContentPartPr/>
                <p14:nvPr/>
              </p14:nvContentPartPr>
              <p14:xfrm>
                <a:off x="5311330" y="3266729"/>
                <a:ext cx="216000" cy="132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8160972-4C7B-A732-6903-C0947592EA0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02330" y="3257729"/>
                  <a:ext cx="2336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3F868CC-F52F-4F75-B804-12BCC2CAAF5B}"/>
                    </a:ext>
                  </a:extLst>
                </p14:cNvPr>
                <p14:cNvContentPartPr/>
                <p14:nvPr/>
              </p14:nvContentPartPr>
              <p14:xfrm>
                <a:off x="5629210" y="3254489"/>
                <a:ext cx="181440" cy="10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3F868CC-F52F-4F75-B804-12BCC2CAAF5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620210" y="3245489"/>
                  <a:ext cx="199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8123EBE-AFAD-4FE0-0C4B-11C310B4BBF7}"/>
                    </a:ext>
                  </a:extLst>
                </p14:cNvPr>
                <p14:cNvContentPartPr/>
                <p14:nvPr/>
              </p14:nvContentPartPr>
              <p14:xfrm>
                <a:off x="5623810" y="3320369"/>
                <a:ext cx="191880" cy="5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8123EBE-AFAD-4FE0-0C4B-11C310B4BBF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614810" y="3311729"/>
                  <a:ext cx="209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FDD153D-F385-1559-8386-D9AD5E9431AE}"/>
                    </a:ext>
                  </a:extLst>
                </p14:cNvPr>
                <p14:cNvContentPartPr/>
                <p14:nvPr/>
              </p14:nvContentPartPr>
              <p14:xfrm>
                <a:off x="5904970" y="3192569"/>
                <a:ext cx="192960" cy="178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FDD153D-F385-1559-8386-D9AD5E9431A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96330" y="3183929"/>
                  <a:ext cx="210600" cy="19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09F84FB-F222-2C1C-C5BC-8932CC08AFDB}"/>
                  </a:ext>
                </a:extLst>
              </p14:cNvPr>
              <p14:cNvContentPartPr/>
              <p14:nvPr/>
            </p14:nvContentPartPr>
            <p14:xfrm>
              <a:off x="2895370" y="3162329"/>
              <a:ext cx="2160" cy="64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09F84FB-F222-2C1C-C5BC-8932CC08AFD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886370" y="3153329"/>
                <a:ext cx="1980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C5D14F97-1835-7F48-6C53-EA9A361CE12F}"/>
              </a:ext>
            </a:extLst>
          </p:cNvPr>
          <p:cNvGrpSpPr/>
          <p:nvPr/>
        </p:nvGrpSpPr>
        <p:grpSpPr>
          <a:xfrm>
            <a:off x="3803650" y="2785049"/>
            <a:ext cx="439200" cy="253800"/>
            <a:chOff x="3803650" y="2785049"/>
            <a:chExt cx="43920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FFE8D41-D90F-1612-2AB1-488BBBF5D0CE}"/>
                    </a:ext>
                  </a:extLst>
                </p14:cNvPr>
                <p14:cNvContentPartPr/>
                <p14:nvPr/>
              </p14:nvContentPartPr>
              <p14:xfrm>
                <a:off x="3803650" y="2819969"/>
                <a:ext cx="118080" cy="176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FFE8D41-D90F-1612-2AB1-488BBBF5D0C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95010" y="2810969"/>
                  <a:ext cx="135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CE46456-6325-AA69-0F96-399BF6B55668}"/>
                    </a:ext>
                  </a:extLst>
                </p14:cNvPr>
                <p14:cNvContentPartPr/>
                <p14:nvPr/>
              </p14:nvContentPartPr>
              <p14:xfrm>
                <a:off x="3986170" y="2859929"/>
                <a:ext cx="131760" cy="36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CE46456-6325-AA69-0F96-399BF6B5566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77530" y="2850929"/>
                  <a:ext cx="1494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902D5C7-8EB9-F920-A5F9-31F58B47295D}"/>
                    </a:ext>
                  </a:extLst>
                </p14:cNvPr>
                <p14:cNvContentPartPr/>
                <p14:nvPr/>
              </p14:nvContentPartPr>
              <p14:xfrm>
                <a:off x="3995890" y="2943449"/>
                <a:ext cx="123480" cy="248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902D5C7-8EB9-F920-A5F9-31F58B47295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86890" y="2934449"/>
                  <a:ext cx="141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2C6355F-8999-A39A-1B40-73BCFDE56971}"/>
                    </a:ext>
                  </a:extLst>
                </p14:cNvPr>
                <p14:cNvContentPartPr/>
                <p14:nvPr/>
              </p14:nvContentPartPr>
              <p14:xfrm>
                <a:off x="4192090" y="2785049"/>
                <a:ext cx="50760" cy="253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2C6355F-8999-A39A-1B40-73BCFDE5697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83090" y="2776409"/>
                  <a:ext cx="6840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3225F08-7664-5FF9-57F8-4D6EC7508662}"/>
              </a:ext>
            </a:extLst>
          </p:cNvPr>
          <p:cNvGrpSpPr/>
          <p:nvPr/>
        </p:nvGrpSpPr>
        <p:grpSpPr>
          <a:xfrm>
            <a:off x="5995690" y="2655449"/>
            <a:ext cx="665640" cy="166320"/>
            <a:chOff x="5995690" y="2655449"/>
            <a:chExt cx="665640" cy="16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BB21A03-177E-46A8-3399-21A392DFBE46}"/>
                    </a:ext>
                  </a:extLst>
                </p14:cNvPr>
                <p14:cNvContentPartPr/>
                <p14:nvPr/>
              </p14:nvContentPartPr>
              <p14:xfrm>
                <a:off x="5995690" y="2696849"/>
                <a:ext cx="122760" cy="124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BB21A03-177E-46A8-3399-21A392DFBE4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86690" y="2688209"/>
                  <a:ext cx="140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936D8AE-FAEB-9536-FB1F-0FF7487D1025}"/>
                    </a:ext>
                  </a:extLst>
                </p14:cNvPr>
                <p14:cNvContentPartPr/>
                <p14:nvPr/>
              </p14:nvContentPartPr>
              <p14:xfrm>
                <a:off x="6232570" y="2729249"/>
                <a:ext cx="128520" cy="187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936D8AE-FAEB-9536-FB1F-0FF7487D102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23570" y="2720609"/>
                  <a:ext cx="146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03649C3-9248-2E7C-0636-23B033B3436B}"/>
                    </a:ext>
                  </a:extLst>
                </p14:cNvPr>
                <p14:cNvContentPartPr/>
                <p14:nvPr/>
              </p14:nvContentPartPr>
              <p14:xfrm>
                <a:off x="6195490" y="2785409"/>
                <a:ext cx="162360" cy="4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03649C3-9248-2E7C-0636-23B033B3436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186850" y="2776769"/>
                  <a:ext cx="180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22BEA51-F85C-9761-8AB1-BE3C32F777CE}"/>
                    </a:ext>
                  </a:extLst>
                </p14:cNvPr>
                <p14:cNvContentPartPr/>
                <p14:nvPr/>
              </p14:nvContentPartPr>
              <p14:xfrm>
                <a:off x="6492490" y="2655449"/>
                <a:ext cx="168840" cy="147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22BEA51-F85C-9761-8AB1-BE3C32F777C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483850" y="2646809"/>
                  <a:ext cx="18648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6976A96-51EA-9861-A18E-83669D3C33E8}"/>
              </a:ext>
            </a:extLst>
          </p:cNvPr>
          <p:cNvGrpSpPr/>
          <p:nvPr/>
        </p:nvGrpSpPr>
        <p:grpSpPr>
          <a:xfrm>
            <a:off x="465094" y="3788466"/>
            <a:ext cx="3745881" cy="516863"/>
            <a:chOff x="465094" y="3788466"/>
            <a:chExt cx="3745881" cy="51686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85BC6AB-9055-4672-B8EC-3F0A884CB9D8}"/>
                    </a:ext>
                  </a:extLst>
                </p14:cNvPr>
                <p14:cNvContentPartPr/>
                <p14:nvPr/>
              </p14:nvContentPartPr>
              <p14:xfrm>
                <a:off x="465094" y="3937806"/>
                <a:ext cx="730310" cy="367523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85BC6AB-9055-4672-B8EC-3F0A884CB9D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6096" y="3929167"/>
                  <a:ext cx="747947" cy="3851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922B000-66B1-DBB2-AFB5-04EAABE67905}"/>
                    </a:ext>
                  </a:extLst>
                </p14:cNvPr>
                <p14:cNvContentPartPr/>
                <p14:nvPr/>
              </p14:nvContentPartPr>
              <p14:xfrm>
                <a:off x="1006725" y="3901018"/>
                <a:ext cx="15663" cy="19305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922B000-66B1-DBB2-AFB5-04EAABE6790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97619" y="3891912"/>
                  <a:ext cx="33512" cy="371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47A7834-420D-D6E9-1239-5F9F860B7DAD}"/>
                    </a:ext>
                  </a:extLst>
                </p14:cNvPr>
                <p14:cNvContentPartPr/>
                <p14:nvPr/>
              </p14:nvContentPartPr>
              <p14:xfrm>
                <a:off x="1307591" y="3788466"/>
                <a:ext cx="1204556" cy="451663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47A7834-420D-D6E9-1239-5F9F860B7DA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98951" y="3779829"/>
                  <a:ext cx="1222196" cy="469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A129773-052E-0D33-8B69-9128658C83A1}"/>
                    </a:ext>
                  </a:extLst>
                </p14:cNvPr>
                <p14:cNvContentPartPr/>
                <p14:nvPr/>
              </p14:nvContentPartPr>
              <p14:xfrm>
                <a:off x="2058299" y="3886448"/>
                <a:ext cx="228017" cy="87419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A129773-052E-0D33-8B69-9128658C83A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049654" y="3877814"/>
                  <a:ext cx="245668" cy="105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B36EBA2-F2DA-0103-12DB-0069541199E2}"/>
                    </a:ext>
                  </a:extLst>
                </p14:cNvPr>
                <p14:cNvContentPartPr/>
                <p14:nvPr/>
              </p14:nvContentPartPr>
              <p14:xfrm>
                <a:off x="484399" y="4236851"/>
                <a:ext cx="16755" cy="17848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B36EBA2-F2DA-0103-12DB-0069541199E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5657" y="4228284"/>
                  <a:ext cx="34603" cy="35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98122AE-0C0D-2435-21B5-6E988BFC6C6E}"/>
                    </a:ext>
                  </a:extLst>
                </p14:cNvPr>
                <p14:cNvContentPartPr/>
                <p14:nvPr/>
              </p14:nvContentPartPr>
              <p14:xfrm>
                <a:off x="2836855" y="3809904"/>
                <a:ext cx="1374120" cy="431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98122AE-0C0D-2435-21B5-6E988BFC6C6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27855" y="3800904"/>
                  <a:ext cx="13917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D1724C5-C7AE-307C-C5FB-00FBA101190C}"/>
                    </a:ext>
                  </a:extLst>
                </p14:cNvPr>
                <p14:cNvContentPartPr/>
                <p14:nvPr/>
              </p14:nvContentPartPr>
              <p14:xfrm>
                <a:off x="4054735" y="3889824"/>
                <a:ext cx="16560" cy="3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D1724C5-C7AE-307C-C5FB-00FBA101190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45735" y="3881184"/>
                  <a:ext cx="342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4BF9D6E-1C68-3D1E-75ED-8D5EA4E01FEA}"/>
                    </a:ext>
                  </a:extLst>
                </p14:cNvPr>
                <p14:cNvContentPartPr/>
                <p14:nvPr/>
              </p14:nvContentPartPr>
              <p14:xfrm>
                <a:off x="3599695" y="3855264"/>
                <a:ext cx="372960" cy="26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4BF9D6E-1C68-3D1E-75ED-8D5EA4E01FE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90695" y="3846264"/>
                  <a:ext cx="390600" cy="4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9D616410-4BC3-0F99-2ADE-DE430C941F31}"/>
                  </a:ext>
                </a:extLst>
              </p14:cNvPr>
              <p14:cNvContentPartPr/>
              <p14:nvPr/>
            </p14:nvContentPartPr>
            <p14:xfrm>
              <a:off x="1471234" y="4712200"/>
              <a:ext cx="25920" cy="14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9D616410-4BC3-0F99-2ADE-DE430C941F31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462234" y="4703560"/>
                <a:ext cx="4356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E27F32AB-EA1F-19B0-A8AF-D1F7561AB895}"/>
                  </a:ext>
                </a:extLst>
              </p14:cNvPr>
              <p14:cNvContentPartPr/>
              <p14:nvPr/>
            </p14:nvContentPartPr>
            <p14:xfrm>
              <a:off x="6706081" y="3722849"/>
              <a:ext cx="8280" cy="1224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E27F32AB-EA1F-19B0-A8AF-D1F7561AB89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697441" y="3714209"/>
                <a:ext cx="2592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63F3275-E23E-3551-FF49-84BA4CF0AE04}"/>
              </a:ext>
            </a:extLst>
          </p:cNvPr>
          <p:cNvGrpSpPr/>
          <p:nvPr/>
        </p:nvGrpSpPr>
        <p:grpSpPr>
          <a:xfrm>
            <a:off x="5150521" y="3648329"/>
            <a:ext cx="2326680" cy="531720"/>
            <a:chOff x="5150521" y="3648329"/>
            <a:chExt cx="2326680" cy="53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A064896-7929-7E17-8A62-5960C2B9DE87}"/>
                    </a:ext>
                  </a:extLst>
                </p14:cNvPr>
                <p14:cNvContentPartPr/>
                <p14:nvPr/>
              </p14:nvContentPartPr>
              <p14:xfrm>
                <a:off x="5337970" y="4172489"/>
                <a:ext cx="19440" cy="7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A064896-7929-7E17-8A62-5960C2B9DE8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328970" y="4163489"/>
                  <a:ext cx="37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69A588A-75E8-E991-06A1-5A04DD50A3F2}"/>
                    </a:ext>
                  </a:extLst>
                </p14:cNvPr>
                <p14:cNvContentPartPr/>
                <p14:nvPr/>
              </p14:nvContentPartPr>
              <p14:xfrm>
                <a:off x="5150521" y="3726089"/>
                <a:ext cx="571680" cy="370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69A588A-75E8-E991-06A1-5A04DD50A3F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141521" y="3717089"/>
                  <a:ext cx="5893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BDDA11F-FA0E-5E0C-1E57-A3C37E32CC68}"/>
                    </a:ext>
                  </a:extLst>
                </p14:cNvPr>
                <p14:cNvContentPartPr/>
                <p14:nvPr/>
              </p14:nvContentPartPr>
              <p14:xfrm>
                <a:off x="5489281" y="3779009"/>
                <a:ext cx="232920" cy="84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BDDA11F-FA0E-5E0C-1E57-A3C37E32CC6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480281" y="3770369"/>
                  <a:ext cx="2505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F822EAD-A6BB-C0C6-D7DB-9D88067B3CC8}"/>
                    </a:ext>
                  </a:extLst>
                </p14:cNvPr>
                <p14:cNvContentPartPr/>
                <p14:nvPr/>
              </p14:nvContentPartPr>
              <p14:xfrm>
                <a:off x="5819041" y="3648329"/>
                <a:ext cx="1658160" cy="502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F822EAD-A6BB-C0C6-D7DB-9D88067B3CC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810041" y="3639329"/>
                  <a:ext cx="167580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0DB06FD-CC70-6B78-B1BD-B82C32C62476}"/>
                    </a:ext>
                  </a:extLst>
                </p14:cNvPr>
                <p14:cNvContentPartPr/>
                <p14:nvPr/>
              </p14:nvContentPartPr>
              <p14:xfrm>
                <a:off x="6926401" y="3680009"/>
                <a:ext cx="438840" cy="43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0DB06FD-CC70-6B78-B1BD-B82C32C6247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917401" y="3671009"/>
                  <a:ext cx="45648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84D7D89-E7CA-44B1-FA60-5DB1F1F8A011}"/>
              </a:ext>
            </a:extLst>
          </p:cNvPr>
          <p:cNvGrpSpPr/>
          <p:nvPr/>
        </p:nvGrpSpPr>
        <p:grpSpPr>
          <a:xfrm>
            <a:off x="5140690" y="4299209"/>
            <a:ext cx="1589400" cy="501120"/>
            <a:chOff x="5140690" y="4299209"/>
            <a:chExt cx="1589400" cy="5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D82ED30-2CBB-65F7-BDD1-12037EF21008}"/>
                    </a:ext>
                  </a:extLst>
                </p14:cNvPr>
                <p14:cNvContentPartPr/>
                <p14:nvPr/>
              </p14:nvContentPartPr>
              <p14:xfrm>
                <a:off x="5140690" y="4299209"/>
                <a:ext cx="1589400" cy="501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D82ED30-2CBB-65F7-BDD1-12037EF2100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132050" y="4290569"/>
                  <a:ext cx="160704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9613457-2648-6B2B-05E8-A96EF2EE3C24}"/>
                    </a:ext>
                  </a:extLst>
                </p14:cNvPr>
                <p14:cNvContentPartPr/>
                <p14:nvPr/>
              </p14:nvContentPartPr>
              <p14:xfrm>
                <a:off x="6578890" y="4379489"/>
                <a:ext cx="21960" cy="23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9613457-2648-6B2B-05E8-A96EF2EE3C2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570250" y="4370489"/>
                  <a:ext cx="39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0AA21EC-BDBB-BF15-C4B2-AAE5C3EE9E93}"/>
                    </a:ext>
                  </a:extLst>
                </p14:cNvPr>
                <p14:cNvContentPartPr/>
                <p14:nvPr/>
              </p14:nvContentPartPr>
              <p14:xfrm>
                <a:off x="6028810" y="4353569"/>
                <a:ext cx="396720" cy="637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0AA21EC-BDBB-BF15-C4B2-AAE5C3EE9E9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019810" y="4344929"/>
                  <a:ext cx="41436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99D1AAA8-E87A-3707-03F0-3FAB754C48F1}"/>
              </a:ext>
            </a:extLst>
          </p:cNvPr>
          <p:cNvGrpSpPr/>
          <p:nvPr/>
        </p:nvGrpSpPr>
        <p:grpSpPr>
          <a:xfrm>
            <a:off x="1060474" y="4275744"/>
            <a:ext cx="3624096" cy="705600"/>
            <a:chOff x="1060474" y="4275744"/>
            <a:chExt cx="3624096" cy="70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EEFC0D6-7054-42A5-C2AA-01288B4131A5}"/>
                    </a:ext>
                  </a:extLst>
                </p14:cNvPr>
                <p14:cNvContentPartPr/>
                <p14:nvPr/>
              </p14:nvContentPartPr>
              <p14:xfrm>
                <a:off x="1060474" y="4607080"/>
                <a:ext cx="908640" cy="320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EEFC0D6-7054-42A5-C2AA-01288B4131A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51834" y="4598080"/>
                  <a:ext cx="9262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24C6F52-43C1-A9F7-17C0-2DF63936DDE8}"/>
                    </a:ext>
                  </a:extLst>
                </p14:cNvPr>
                <p14:cNvContentPartPr/>
                <p14:nvPr/>
              </p14:nvContentPartPr>
              <p14:xfrm>
                <a:off x="1694050" y="4293089"/>
                <a:ext cx="1189080" cy="432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24C6F52-43C1-A9F7-17C0-2DF63936DDE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685410" y="4284089"/>
                  <a:ext cx="120672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1481291-4CA3-34F4-740C-0D5BC336361A}"/>
                    </a:ext>
                  </a:extLst>
                </p14:cNvPr>
                <p14:cNvContentPartPr/>
                <p14:nvPr/>
              </p14:nvContentPartPr>
              <p14:xfrm>
                <a:off x="3521935" y="4275744"/>
                <a:ext cx="10440" cy="10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1481291-4CA3-34F4-740C-0D5BC336361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512935" y="4266744"/>
                  <a:ext cx="28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42BC38A-594A-FBF5-2EF1-21053647E8F5}"/>
                    </a:ext>
                  </a:extLst>
                </p14:cNvPr>
                <p14:cNvContentPartPr/>
                <p14:nvPr/>
              </p14:nvContentPartPr>
              <p14:xfrm>
                <a:off x="4677730" y="4731569"/>
                <a:ext cx="6840" cy="20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42BC38A-594A-FBF5-2EF1-21053647E8F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668730" y="4722929"/>
                  <a:ext cx="24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328D231-D3C3-728F-528E-BB649DE69402}"/>
                    </a:ext>
                  </a:extLst>
                </p14:cNvPr>
                <p14:cNvContentPartPr/>
                <p14:nvPr/>
              </p14:nvContentPartPr>
              <p14:xfrm>
                <a:off x="2528710" y="4508304"/>
                <a:ext cx="2090520" cy="473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328D231-D3C3-728F-528E-BB649DE6940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519710" y="4499664"/>
                  <a:ext cx="210816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4D8C6DD-60BD-A4EC-71AA-DFFFD706F7C5}"/>
                    </a:ext>
                  </a:extLst>
                </p14:cNvPr>
                <p14:cNvContentPartPr/>
                <p14:nvPr/>
              </p14:nvContentPartPr>
              <p14:xfrm>
                <a:off x="4451830" y="4667784"/>
                <a:ext cx="27720" cy="9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4D8C6DD-60BD-A4EC-71AA-DFFFD706F7C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43190" y="4659144"/>
                  <a:ext cx="45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38AC8F7-AB5C-88E2-1AD9-8906FF331165}"/>
                    </a:ext>
                  </a:extLst>
                </p14:cNvPr>
                <p14:cNvContentPartPr/>
                <p14:nvPr/>
              </p14:nvContentPartPr>
              <p14:xfrm>
                <a:off x="4027750" y="4563384"/>
                <a:ext cx="359640" cy="66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38AC8F7-AB5C-88E2-1AD9-8906FF33116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019110" y="4554384"/>
                  <a:ext cx="377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3625829-2F44-83F9-BA47-B05E0E8CEE3C}"/>
                    </a:ext>
                  </a:extLst>
                </p14:cNvPr>
                <p14:cNvContentPartPr/>
                <p14:nvPr/>
              </p14:nvContentPartPr>
              <p14:xfrm>
                <a:off x="2728150" y="4678224"/>
                <a:ext cx="382680" cy="104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3625829-2F44-83F9-BA47-B05E0E8CEE3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719510" y="4669224"/>
                  <a:ext cx="4003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2FA585A-1DDB-6E6F-AD6C-7BD255A8E2F7}"/>
                    </a:ext>
                  </a:extLst>
                </p14:cNvPr>
                <p14:cNvContentPartPr/>
                <p14:nvPr/>
              </p14:nvContentPartPr>
              <p14:xfrm>
                <a:off x="2166370" y="4699169"/>
                <a:ext cx="32400" cy="47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2FA585A-1DDB-6E6F-AD6C-7BD255A8E2F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157370" y="4690169"/>
                  <a:ext cx="500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5B279F9-75F4-4D03-82B9-701885BDF184}"/>
                    </a:ext>
                  </a:extLst>
                </p14:cNvPr>
                <p14:cNvContentPartPr/>
                <p14:nvPr/>
              </p14:nvContentPartPr>
              <p14:xfrm>
                <a:off x="2153410" y="4865489"/>
                <a:ext cx="26280" cy="38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5B279F9-75F4-4D03-82B9-701885BDF18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144410" y="4856849"/>
                  <a:ext cx="4392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9227B59-1974-FD34-A350-A2AC05B81569}"/>
              </a:ext>
            </a:extLst>
          </p:cNvPr>
          <p:cNvGrpSpPr/>
          <p:nvPr/>
        </p:nvGrpSpPr>
        <p:grpSpPr>
          <a:xfrm>
            <a:off x="2639050" y="3947849"/>
            <a:ext cx="27000" cy="196560"/>
            <a:chOff x="2639050" y="3947849"/>
            <a:chExt cx="2700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79114A4-5A92-572F-F45B-D2EBDD9CF117}"/>
                    </a:ext>
                  </a:extLst>
                </p14:cNvPr>
                <p14:cNvContentPartPr/>
                <p14:nvPr/>
              </p14:nvContentPartPr>
              <p14:xfrm>
                <a:off x="2643010" y="3947849"/>
                <a:ext cx="23040" cy="324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79114A4-5A92-572F-F45B-D2EBDD9CF11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634010" y="3939209"/>
                  <a:ext cx="40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1327633-E2F0-94E3-9299-767FADB39339}"/>
                    </a:ext>
                  </a:extLst>
                </p14:cNvPr>
                <p14:cNvContentPartPr/>
                <p14:nvPr/>
              </p14:nvContentPartPr>
              <p14:xfrm>
                <a:off x="2639050" y="4065929"/>
                <a:ext cx="27000" cy="78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1327633-E2F0-94E3-9299-767FADB3933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630410" y="4057289"/>
                  <a:ext cx="4464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3A33F1D5-6A7C-B831-FACF-7C76E0CA3EAD}"/>
              </a:ext>
            </a:extLst>
          </p:cNvPr>
          <p:cNvGrpSpPr/>
          <p:nvPr/>
        </p:nvGrpSpPr>
        <p:grpSpPr>
          <a:xfrm>
            <a:off x="2456890" y="5170769"/>
            <a:ext cx="2278440" cy="538200"/>
            <a:chOff x="2456890" y="5170769"/>
            <a:chExt cx="2278440" cy="53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0D422DA-9B06-CDAA-653D-1AB40BA83623}"/>
                    </a:ext>
                  </a:extLst>
                </p14:cNvPr>
                <p14:cNvContentPartPr/>
                <p14:nvPr/>
              </p14:nvContentPartPr>
              <p14:xfrm>
                <a:off x="2456890" y="5219009"/>
                <a:ext cx="434160" cy="2228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0D422DA-9B06-CDAA-653D-1AB40BA8362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447890" y="5210009"/>
                  <a:ext cx="451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4BAF330-B32A-0110-AA6E-7B6D38BB8700}"/>
                    </a:ext>
                  </a:extLst>
                </p14:cNvPr>
                <p14:cNvContentPartPr/>
                <p14:nvPr/>
              </p14:nvContentPartPr>
              <p14:xfrm>
                <a:off x="2664970" y="5193449"/>
                <a:ext cx="12600" cy="404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4BAF330-B32A-0110-AA6E-7B6D38BB870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655970" y="5184449"/>
                  <a:ext cx="3024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D664970-792E-97D1-A968-8A6D411D0056}"/>
                    </a:ext>
                  </a:extLst>
                </p14:cNvPr>
                <p14:cNvContentPartPr/>
                <p14:nvPr/>
              </p14:nvContentPartPr>
              <p14:xfrm>
                <a:off x="2775490" y="5544449"/>
                <a:ext cx="100080" cy="155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D664970-792E-97D1-A968-8A6D411D005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766850" y="5535809"/>
                  <a:ext cx="117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7E90DA9-60B7-99C6-7D25-FE34226139ED}"/>
                    </a:ext>
                  </a:extLst>
                </p14:cNvPr>
                <p14:cNvContentPartPr/>
                <p14:nvPr/>
              </p14:nvContentPartPr>
              <p14:xfrm>
                <a:off x="2952610" y="5209649"/>
                <a:ext cx="148680" cy="3877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7E90DA9-60B7-99C6-7D25-FE34226139E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943970" y="5201009"/>
                  <a:ext cx="16632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2A45F47-499E-A37F-6756-9135067949FB}"/>
                    </a:ext>
                  </a:extLst>
                </p14:cNvPr>
                <p14:cNvContentPartPr/>
                <p14:nvPr/>
              </p14:nvContentPartPr>
              <p14:xfrm>
                <a:off x="3107410" y="5405489"/>
                <a:ext cx="81360" cy="946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2A45F47-499E-A37F-6756-9135067949F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098410" y="5396849"/>
                  <a:ext cx="990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D250EDC-34C8-C0FA-F0A9-28F47C3D212D}"/>
                    </a:ext>
                  </a:extLst>
                </p14:cNvPr>
                <p14:cNvContentPartPr/>
                <p14:nvPr/>
              </p14:nvContentPartPr>
              <p14:xfrm>
                <a:off x="3117130" y="5292809"/>
                <a:ext cx="139680" cy="49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D250EDC-34C8-C0FA-F0A9-28F47C3D212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108490" y="5283809"/>
                  <a:ext cx="157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B8E14BA-5DFA-FAE9-4E7F-FE46EAA07F04}"/>
                    </a:ext>
                  </a:extLst>
                </p14:cNvPr>
                <p14:cNvContentPartPr/>
                <p14:nvPr/>
              </p14:nvContentPartPr>
              <p14:xfrm>
                <a:off x="3274810" y="5190209"/>
                <a:ext cx="82440" cy="4730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B8E14BA-5DFA-FAE9-4E7F-FE46EAA07F0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266170" y="5181569"/>
                  <a:ext cx="10008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F76B0E3-E9B1-EF1F-3DA1-978E185A1FA6}"/>
                    </a:ext>
                  </a:extLst>
                </p14:cNvPr>
                <p14:cNvContentPartPr/>
                <p14:nvPr/>
              </p14:nvContentPartPr>
              <p14:xfrm>
                <a:off x="3482530" y="5391449"/>
                <a:ext cx="151560" cy="100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F76B0E3-E9B1-EF1F-3DA1-978E185A1FA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473890" y="5382449"/>
                  <a:ext cx="169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CCA341F-4C2C-4AE4-5F43-892292C9BC7C}"/>
                    </a:ext>
                  </a:extLst>
                </p14:cNvPr>
                <p14:cNvContentPartPr/>
                <p14:nvPr/>
              </p14:nvContentPartPr>
              <p14:xfrm>
                <a:off x="3504490" y="5446529"/>
                <a:ext cx="172800" cy="13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CCA341F-4C2C-4AE4-5F43-892292C9BC7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495850" y="5437889"/>
                  <a:ext cx="190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951AC4F-CAD4-6622-02A5-F42F41F30648}"/>
                    </a:ext>
                  </a:extLst>
                </p14:cNvPr>
                <p14:cNvContentPartPr/>
                <p14:nvPr/>
              </p14:nvContentPartPr>
              <p14:xfrm>
                <a:off x="3808330" y="5423849"/>
                <a:ext cx="105480" cy="5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951AC4F-CAD4-6622-02A5-F42F41F3064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799330" y="5414849"/>
                  <a:ext cx="123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2A7D8BE-8957-5C08-AF73-9D8A4B7A865B}"/>
                    </a:ext>
                  </a:extLst>
                </p14:cNvPr>
                <p14:cNvContentPartPr/>
                <p14:nvPr/>
              </p14:nvContentPartPr>
              <p14:xfrm>
                <a:off x="3910210" y="5198129"/>
                <a:ext cx="380880" cy="192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2A7D8BE-8957-5C08-AF73-9D8A4B7A865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901570" y="5189489"/>
                  <a:ext cx="398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B1AB6A5-4F84-139A-F283-3539C9B4D1E8}"/>
                    </a:ext>
                  </a:extLst>
                </p14:cNvPr>
                <p14:cNvContentPartPr/>
                <p14:nvPr/>
              </p14:nvContentPartPr>
              <p14:xfrm>
                <a:off x="4126210" y="5178329"/>
                <a:ext cx="6480" cy="302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B1AB6A5-4F84-139A-F283-3539C9B4D1E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117210" y="5169689"/>
                  <a:ext cx="241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DE5D825-13A6-8FB7-9ED4-DF09CE2220FE}"/>
                    </a:ext>
                  </a:extLst>
                </p14:cNvPr>
                <p14:cNvContentPartPr/>
                <p14:nvPr/>
              </p14:nvContentPartPr>
              <p14:xfrm>
                <a:off x="4155010" y="5538689"/>
                <a:ext cx="138600" cy="170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DE5D825-13A6-8FB7-9ED4-DF09CE2220F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46010" y="5529689"/>
                  <a:ext cx="156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9B2B394-9DDD-7E98-ACB9-61749383BB09}"/>
                    </a:ext>
                  </a:extLst>
                </p14:cNvPr>
                <p14:cNvContentPartPr/>
                <p14:nvPr/>
              </p14:nvContentPartPr>
              <p14:xfrm>
                <a:off x="4370290" y="5428169"/>
                <a:ext cx="51480" cy="2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9B2B394-9DDD-7E98-ACB9-61749383BB0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361290" y="5419529"/>
                  <a:ext cx="691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0A0E7D7-44D7-A10D-06B7-A5242544A613}"/>
                    </a:ext>
                  </a:extLst>
                </p14:cNvPr>
                <p14:cNvContentPartPr/>
                <p14:nvPr/>
              </p14:nvContentPartPr>
              <p14:xfrm>
                <a:off x="4507810" y="5373089"/>
                <a:ext cx="104040" cy="105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0A0E7D7-44D7-A10D-06B7-A5242544A61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498810" y="5364089"/>
                  <a:ext cx="121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55AB12D-14DA-678E-09B0-6C1F460A135C}"/>
                    </a:ext>
                  </a:extLst>
                </p14:cNvPr>
                <p14:cNvContentPartPr/>
                <p14:nvPr/>
              </p14:nvContentPartPr>
              <p14:xfrm>
                <a:off x="4500970" y="5275889"/>
                <a:ext cx="124920" cy="15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55AB12D-14DA-678E-09B0-6C1F460A135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492330" y="5266889"/>
                  <a:ext cx="142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68550EE-B0B0-96AA-2B76-BD95D8AB0293}"/>
                    </a:ext>
                  </a:extLst>
                </p14:cNvPr>
                <p14:cNvContentPartPr/>
                <p14:nvPr/>
              </p14:nvContentPartPr>
              <p14:xfrm>
                <a:off x="4319890" y="5226929"/>
                <a:ext cx="64800" cy="349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68550EE-B0B0-96AA-2B76-BD95D8AB029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311250" y="5217929"/>
                  <a:ext cx="824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AFA9326-DF27-DE1A-522D-1665CE26FD5B}"/>
                    </a:ext>
                  </a:extLst>
                </p14:cNvPr>
                <p14:cNvContentPartPr/>
                <p14:nvPr/>
              </p14:nvContentPartPr>
              <p14:xfrm>
                <a:off x="4604650" y="5170769"/>
                <a:ext cx="130680" cy="472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AFA9326-DF27-DE1A-522D-1665CE26FD5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595650" y="5162129"/>
                  <a:ext cx="148320" cy="48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405B1DDA-C441-86F3-BEB0-74005A913499}"/>
              </a:ext>
            </a:extLst>
          </p:cNvPr>
          <p:cNvGrpSpPr/>
          <p:nvPr/>
        </p:nvGrpSpPr>
        <p:grpSpPr>
          <a:xfrm>
            <a:off x="5381170" y="4979249"/>
            <a:ext cx="2985480" cy="654840"/>
            <a:chOff x="5381170" y="4979249"/>
            <a:chExt cx="2985480" cy="65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62417E9-DB21-01C0-F101-03F78D2DB23B}"/>
                    </a:ext>
                  </a:extLst>
                </p14:cNvPr>
                <p14:cNvContentPartPr/>
                <p14:nvPr/>
              </p14:nvContentPartPr>
              <p14:xfrm>
                <a:off x="5395930" y="5232329"/>
                <a:ext cx="360" cy="2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62417E9-DB21-01C0-F101-03F78D2DB23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386930" y="5223329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15DBB05-DF25-8698-2735-2BAD620814D7}"/>
                    </a:ext>
                  </a:extLst>
                </p14:cNvPr>
                <p14:cNvContentPartPr/>
                <p14:nvPr/>
              </p14:nvContentPartPr>
              <p14:xfrm>
                <a:off x="5381170" y="5149529"/>
                <a:ext cx="488520" cy="2221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15DBB05-DF25-8698-2735-2BAD620814D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372530" y="5140889"/>
                  <a:ext cx="5061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FF4DF06-AFDE-A3AA-C8E5-80398B1BBD0D}"/>
                    </a:ext>
                  </a:extLst>
                </p14:cNvPr>
                <p14:cNvContentPartPr/>
                <p14:nvPr/>
              </p14:nvContentPartPr>
              <p14:xfrm>
                <a:off x="5635330" y="5079689"/>
                <a:ext cx="15120" cy="405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FF4DF06-AFDE-A3AA-C8E5-80398B1BBD0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626690" y="5071049"/>
                  <a:ext cx="3276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B8F1880-3BB1-4054-67DA-82A9C1E392E1}"/>
                    </a:ext>
                  </a:extLst>
                </p14:cNvPr>
                <p14:cNvContentPartPr/>
                <p14:nvPr/>
              </p14:nvContentPartPr>
              <p14:xfrm>
                <a:off x="5840890" y="5473529"/>
                <a:ext cx="23760" cy="159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B8F1880-3BB1-4054-67DA-82A9C1E392E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832250" y="5464529"/>
                  <a:ext cx="414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20AA16D5-851B-D11D-E9CB-19870CE3D980}"/>
                    </a:ext>
                  </a:extLst>
                </p14:cNvPr>
                <p14:cNvContentPartPr/>
                <p14:nvPr/>
              </p14:nvContentPartPr>
              <p14:xfrm>
                <a:off x="6072370" y="5342849"/>
                <a:ext cx="121680" cy="1054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20AA16D5-851B-D11D-E9CB-19870CE3D98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063730" y="5333849"/>
                  <a:ext cx="139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94245DA-7EB3-E090-C127-03400D0A7FBF}"/>
                    </a:ext>
                  </a:extLst>
                </p14:cNvPr>
                <p14:cNvContentPartPr/>
                <p14:nvPr/>
              </p14:nvContentPartPr>
              <p14:xfrm>
                <a:off x="6088570" y="5252489"/>
                <a:ext cx="171000" cy="187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94245DA-7EB3-E090-C127-03400D0A7FB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079930" y="5243849"/>
                  <a:ext cx="1886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0741EE1-4021-669C-CAE8-74391D5D8E36}"/>
                    </a:ext>
                  </a:extLst>
                </p14:cNvPr>
                <p14:cNvContentPartPr/>
                <p14:nvPr/>
              </p14:nvContentPartPr>
              <p14:xfrm>
                <a:off x="6012610" y="5186249"/>
                <a:ext cx="107280" cy="375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0741EE1-4021-669C-CAE8-74391D5D8E3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003610" y="5177249"/>
                  <a:ext cx="12492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9ACAE55-13BC-CED3-C363-051B12678A0E}"/>
                    </a:ext>
                  </a:extLst>
                </p14:cNvPr>
                <p14:cNvContentPartPr/>
                <p14:nvPr/>
              </p14:nvContentPartPr>
              <p14:xfrm>
                <a:off x="6282970" y="5180849"/>
                <a:ext cx="79200" cy="4532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9ACAE55-13BC-CED3-C363-051B12678A0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273970" y="5172209"/>
                  <a:ext cx="9684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F15B199-4DFE-86AF-99E3-9132EB11B2FC}"/>
                    </a:ext>
                  </a:extLst>
                </p14:cNvPr>
                <p14:cNvContentPartPr/>
                <p14:nvPr/>
              </p14:nvContentPartPr>
              <p14:xfrm>
                <a:off x="6578890" y="5304689"/>
                <a:ext cx="172800" cy="50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F15B199-4DFE-86AF-99E3-9132EB11B2F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570250" y="5295689"/>
                  <a:ext cx="1904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6833620-3E69-A465-A974-CB496E530204}"/>
                    </a:ext>
                  </a:extLst>
                </p14:cNvPr>
                <p14:cNvContentPartPr/>
                <p14:nvPr/>
              </p14:nvContentPartPr>
              <p14:xfrm>
                <a:off x="6558010" y="5400809"/>
                <a:ext cx="165600" cy="75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6833620-3E69-A465-A974-CB496E53020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549370" y="5392169"/>
                  <a:ext cx="183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9278CF8-C22F-9797-4343-DA89466C87F3}"/>
                    </a:ext>
                  </a:extLst>
                </p14:cNvPr>
                <p14:cNvContentPartPr/>
                <p14:nvPr/>
              </p14:nvContentPartPr>
              <p14:xfrm>
                <a:off x="7035370" y="5188049"/>
                <a:ext cx="11520" cy="219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9278CF8-C22F-9797-4343-DA89466C87F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026370" y="5179049"/>
                  <a:ext cx="291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46D692F-09A3-5526-B202-1830416DD715}"/>
                    </a:ext>
                  </a:extLst>
                </p14:cNvPr>
                <p14:cNvContentPartPr/>
                <p14:nvPr/>
              </p14:nvContentPartPr>
              <p14:xfrm>
                <a:off x="6912610" y="5324489"/>
                <a:ext cx="186480" cy="205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46D692F-09A3-5526-B202-1830416DD71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903970" y="5315489"/>
                  <a:ext cx="204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723B6167-7AC0-3899-88E3-C973E71C2868}"/>
                    </a:ext>
                  </a:extLst>
                </p14:cNvPr>
                <p14:cNvContentPartPr/>
                <p14:nvPr/>
              </p14:nvContentPartPr>
              <p14:xfrm>
                <a:off x="7145890" y="5158169"/>
                <a:ext cx="443880" cy="107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723B6167-7AC0-3899-88E3-C973E71C286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136890" y="5149529"/>
                  <a:ext cx="461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953D116-B67A-BEE6-52B1-95BDBD6D661E}"/>
                    </a:ext>
                  </a:extLst>
                </p14:cNvPr>
                <p14:cNvContentPartPr/>
                <p14:nvPr/>
              </p14:nvContentPartPr>
              <p14:xfrm>
                <a:off x="7399690" y="5018129"/>
                <a:ext cx="11880" cy="435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953D116-B67A-BEE6-52B1-95BDBD6D661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390690" y="5009489"/>
                  <a:ext cx="2952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7852AF1-7A0F-FD51-50C1-B00502DAD08D}"/>
                    </a:ext>
                  </a:extLst>
                </p14:cNvPr>
                <p14:cNvContentPartPr/>
                <p14:nvPr/>
              </p14:nvContentPartPr>
              <p14:xfrm>
                <a:off x="7539010" y="5423849"/>
                <a:ext cx="23040" cy="156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7852AF1-7A0F-FD51-50C1-B00502DAD08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530010" y="5414849"/>
                  <a:ext cx="40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BF6D4BE-C5EF-BAC5-7BB5-8DEE8BA47A90}"/>
                    </a:ext>
                  </a:extLst>
                </p14:cNvPr>
                <p14:cNvContentPartPr/>
                <p14:nvPr/>
              </p14:nvContentPartPr>
              <p14:xfrm>
                <a:off x="7643050" y="5047289"/>
                <a:ext cx="163800" cy="442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BF6D4BE-C5EF-BAC5-7BB5-8DEE8BA47A9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634050" y="5038649"/>
                  <a:ext cx="18144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D0A4F9B-CE2A-6C0E-C26B-F838DE0F1777}"/>
                    </a:ext>
                  </a:extLst>
                </p14:cNvPr>
                <p14:cNvContentPartPr/>
                <p14:nvPr/>
              </p14:nvContentPartPr>
              <p14:xfrm>
                <a:off x="7807210" y="5340689"/>
                <a:ext cx="91440" cy="133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D0A4F9B-CE2A-6C0E-C26B-F838DE0F177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798570" y="5331689"/>
                  <a:ext cx="109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0925C23-9E44-DFCE-F21D-1D8FFA1A4821}"/>
                    </a:ext>
                  </a:extLst>
                </p14:cNvPr>
                <p14:cNvContentPartPr/>
                <p14:nvPr/>
              </p14:nvContentPartPr>
              <p14:xfrm>
                <a:off x="8011330" y="5252849"/>
                <a:ext cx="114480" cy="147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0925C23-9E44-DFCE-F21D-1D8FFA1A482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002690" y="5244209"/>
                  <a:ext cx="1321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5E99A0A-59AD-3B38-3D7C-6B9AB35EB4B6}"/>
                    </a:ext>
                  </a:extLst>
                </p14:cNvPr>
                <p14:cNvContentPartPr/>
                <p14:nvPr/>
              </p14:nvContentPartPr>
              <p14:xfrm>
                <a:off x="8027530" y="5171849"/>
                <a:ext cx="133200" cy="10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5E99A0A-59AD-3B38-3D7C-6B9AB35EB4B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018530" y="5163209"/>
                  <a:ext cx="1508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A257130-9D55-4ACF-3577-B3D31BEF7C06}"/>
                    </a:ext>
                  </a:extLst>
                </p14:cNvPr>
                <p14:cNvContentPartPr/>
                <p14:nvPr/>
              </p14:nvContentPartPr>
              <p14:xfrm>
                <a:off x="8288170" y="4979249"/>
                <a:ext cx="78480" cy="4708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A257130-9D55-4ACF-3577-B3D31BEF7C0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279530" y="4970609"/>
                  <a:ext cx="96120" cy="48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3CE30B67-EFFD-325E-4FB1-135F901C6A36}"/>
              </a:ext>
            </a:extLst>
          </p:cNvPr>
          <p:cNvGrpSpPr/>
          <p:nvPr/>
        </p:nvGrpSpPr>
        <p:grpSpPr>
          <a:xfrm>
            <a:off x="2157370" y="5901569"/>
            <a:ext cx="2763360" cy="495000"/>
            <a:chOff x="2157370" y="5901569"/>
            <a:chExt cx="276336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D984EA0-017E-31DE-E837-6DAE1FF62693}"/>
                    </a:ext>
                  </a:extLst>
                </p14:cNvPr>
                <p14:cNvContentPartPr/>
                <p14:nvPr/>
              </p14:nvContentPartPr>
              <p14:xfrm>
                <a:off x="2157370" y="5953769"/>
                <a:ext cx="352080" cy="1756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D984EA0-017E-31DE-E837-6DAE1FF6269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148370" y="5945129"/>
                  <a:ext cx="369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293AC80-D488-25B0-7EFF-BFE823F87B76}"/>
                    </a:ext>
                  </a:extLst>
                </p14:cNvPr>
                <p14:cNvContentPartPr/>
                <p14:nvPr/>
              </p14:nvContentPartPr>
              <p14:xfrm>
                <a:off x="2353210" y="5901569"/>
                <a:ext cx="12960" cy="362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293AC80-D488-25B0-7EFF-BFE823F87B7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344570" y="5892569"/>
                  <a:ext cx="3060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B7E58EA-D2D8-C900-2470-2EB105611630}"/>
                    </a:ext>
                  </a:extLst>
                </p14:cNvPr>
                <p14:cNvContentPartPr/>
                <p14:nvPr/>
              </p14:nvContentPartPr>
              <p14:xfrm>
                <a:off x="2404690" y="6252569"/>
                <a:ext cx="109080" cy="1252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B7E58EA-D2D8-C900-2470-2EB10561163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396050" y="6243569"/>
                  <a:ext cx="1267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C744CAE-D11E-C1E2-1FE9-303D0509B705}"/>
                    </a:ext>
                  </a:extLst>
                </p14:cNvPr>
                <p14:cNvContentPartPr/>
                <p14:nvPr/>
              </p14:nvContentPartPr>
              <p14:xfrm>
                <a:off x="2646610" y="6111809"/>
                <a:ext cx="121680" cy="83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C744CAE-D11E-C1E2-1FE9-303D0509B70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637610" y="6103169"/>
                  <a:ext cx="139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FFD4B05-8431-647B-C639-3FA8AE725237}"/>
                    </a:ext>
                  </a:extLst>
                </p14:cNvPr>
                <p14:cNvContentPartPr/>
                <p14:nvPr/>
              </p14:nvContentPartPr>
              <p14:xfrm>
                <a:off x="2663890" y="5987969"/>
                <a:ext cx="133560" cy="244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FFD4B05-8431-647B-C639-3FA8AE72523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654890" y="5979329"/>
                  <a:ext cx="151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17F6399-D551-C207-CA26-00DCC8679C31}"/>
                    </a:ext>
                  </a:extLst>
                </p14:cNvPr>
                <p14:cNvContentPartPr/>
                <p14:nvPr/>
              </p14:nvContentPartPr>
              <p14:xfrm>
                <a:off x="2572450" y="5937569"/>
                <a:ext cx="63000" cy="3628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17F6399-D551-C207-CA26-00DCC8679C3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563810" y="5928569"/>
                  <a:ext cx="8064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780AE22-A7B5-1DF3-10C9-10763093DB81}"/>
                    </a:ext>
                  </a:extLst>
                </p14:cNvPr>
                <p14:cNvContentPartPr/>
                <p14:nvPr/>
              </p14:nvContentPartPr>
              <p14:xfrm>
                <a:off x="2746330" y="5924249"/>
                <a:ext cx="152280" cy="4320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780AE22-A7B5-1DF3-10C9-10763093DB8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737690" y="5915609"/>
                  <a:ext cx="16992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200F424-BE75-4006-3B27-CC9710208FB1}"/>
                    </a:ext>
                  </a:extLst>
                </p14:cNvPr>
                <p14:cNvContentPartPr/>
                <p14:nvPr/>
              </p14:nvContentPartPr>
              <p14:xfrm>
                <a:off x="3040090" y="6154289"/>
                <a:ext cx="102240" cy="219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200F424-BE75-4006-3B27-CC9710208FB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031090" y="6145649"/>
                  <a:ext cx="119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83831CF-FC29-44B3-251B-E8E43D76854B}"/>
                    </a:ext>
                  </a:extLst>
                </p14:cNvPr>
                <p14:cNvContentPartPr/>
                <p14:nvPr/>
              </p14:nvContentPartPr>
              <p14:xfrm>
                <a:off x="3024610" y="6228449"/>
                <a:ext cx="136440" cy="25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83831CF-FC29-44B3-251B-E8E43D76854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015970" y="6219449"/>
                  <a:ext cx="154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E0AC7EA-A67F-5196-3ACA-3A7E356D59B4}"/>
                    </a:ext>
                  </a:extLst>
                </p14:cNvPr>
                <p14:cNvContentPartPr/>
                <p14:nvPr/>
              </p14:nvContentPartPr>
              <p14:xfrm>
                <a:off x="3301810" y="6006329"/>
                <a:ext cx="309240" cy="1580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E0AC7EA-A67F-5196-3ACA-3A7E356D59B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293170" y="5997689"/>
                  <a:ext cx="3268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9DDCB27-A70D-02AD-119D-7EFE674B5BD6}"/>
                    </a:ext>
                  </a:extLst>
                </p14:cNvPr>
                <p14:cNvContentPartPr/>
                <p14:nvPr/>
              </p14:nvContentPartPr>
              <p14:xfrm>
                <a:off x="3402610" y="5935409"/>
                <a:ext cx="35640" cy="3801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9DDCB27-A70D-02AD-119D-7EFE674B5BD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393610" y="5926769"/>
                  <a:ext cx="5328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0973A28-C6C1-6149-1931-22D8F581BEFF}"/>
                    </a:ext>
                  </a:extLst>
                </p14:cNvPr>
                <p14:cNvContentPartPr/>
                <p14:nvPr/>
              </p14:nvContentPartPr>
              <p14:xfrm>
                <a:off x="3667570" y="6158609"/>
                <a:ext cx="144360" cy="828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0973A28-C6C1-6149-1931-22D8F581BEF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658570" y="6149609"/>
                  <a:ext cx="162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EB920F1-1D56-DD75-5B4C-1385B7CBBE77}"/>
                    </a:ext>
                  </a:extLst>
                </p14:cNvPr>
                <p14:cNvContentPartPr/>
                <p14:nvPr/>
              </p14:nvContentPartPr>
              <p14:xfrm>
                <a:off x="3718330" y="6104249"/>
                <a:ext cx="74520" cy="64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EB920F1-1D56-DD75-5B4C-1385B7CBBE7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709330" y="6095609"/>
                  <a:ext cx="92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214D5C9-4C77-1B00-93DA-CA2D6AD70B88}"/>
                    </a:ext>
                  </a:extLst>
                </p14:cNvPr>
                <p14:cNvContentPartPr/>
                <p14:nvPr/>
              </p14:nvContentPartPr>
              <p14:xfrm>
                <a:off x="3616090" y="5958809"/>
                <a:ext cx="64800" cy="3830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214D5C9-4C77-1B00-93DA-CA2D6AD70B8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607450" y="5950169"/>
                  <a:ext cx="8244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6BB6415-0304-0040-0511-AEC54FA2D274}"/>
                    </a:ext>
                  </a:extLst>
                </p14:cNvPr>
                <p14:cNvContentPartPr/>
                <p14:nvPr/>
              </p14:nvContentPartPr>
              <p14:xfrm>
                <a:off x="3797170" y="5979329"/>
                <a:ext cx="113400" cy="408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6BB6415-0304-0040-0511-AEC54FA2D27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788530" y="5970329"/>
                  <a:ext cx="13104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6EEE947-2081-AFE8-E04D-44BD12E8077A}"/>
                    </a:ext>
                  </a:extLst>
                </p14:cNvPr>
                <p14:cNvContentPartPr/>
                <p14:nvPr/>
              </p14:nvContentPartPr>
              <p14:xfrm>
                <a:off x="3965290" y="6186329"/>
                <a:ext cx="123120" cy="64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6EEE947-2081-AFE8-E04D-44BD12E8077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956290" y="6177329"/>
                  <a:ext cx="140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C779F32-31A3-3012-DFDC-BCCA9738DF06}"/>
                    </a:ext>
                  </a:extLst>
                </p14:cNvPr>
                <p14:cNvContentPartPr/>
                <p14:nvPr/>
              </p14:nvContentPartPr>
              <p14:xfrm>
                <a:off x="4137010" y="5998409"/>
                <a:ext cx="360000" cy="1612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C779F32-31A3-3012-DFDC-BCCA9738DF0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128010" y="5989769"/>
                  <a:ext cx="377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1C1C031-2A24-8247-170C-1E28E512D169}"/>
                    </a:ext>
                  </a:extLst>
                </p14:cNvPr>
                <p14:cNvContentPartPr/>
                <p14:nvPr/>
              </p14:nvContentPartPr>
              <p14:xfrm>
                <a:off x="4327810" y="5921729"/>
                <a:ext cx="16560" cy="4050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1C1C031-2A24-8247-170C-1E28E512D16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318810" y="5913089"/>
                  <a:ext cx="342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EF41807-3B7C-C0FA-A60F-2AEE81DEFEE9}"/>
                    </a:ext>
                  </a:extLst>
                </p14:cNvPr>
                <p14:cNvContentPartPr/>
                <p14:nvPr/>
              </p14:nvContentPartPr>
              <p14:xfrm>
                <a:off x="4504210" y="6158609"/>
                <a:ext cx="105480" cy="108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EF41807-3B7C-C0FA-A60F-2AEE81DEFEE9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495210" y="6149969"/>
                  <a:ext cx="123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D649E39-F8F9-EACA-A244-23D35EBB43ED}"/>
                    </a:ext>
                  </a:extLst>
                </p14:cNvPr>
                <p14:cNvContentPartPr/>
                <p14:nvPr/>
              </p14:nvContentPartPr>
              <p14:xfrm>
                <a:off x="4666930" y="6137369"/>
                <a:ext cx="146160" cy="766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D649E39-F8F9-EACA-A244-23D35EBB43E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658290" y="6128729"/>
                  <a:ext cx="1638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6BA5B5C-4089-0CFC-4DA8-AF19268EAAE8}"/>
                    </a:ext>
                  </a:extLst>
                </p14:cNvPr>
                <p14:cNvContentPartPr/>
                <p14:nvPr/>
              </p14:nvContentPartPr>
              <p14:xfrm>
                <a:off x="4729570" y="6029369"/>
                <a:ext cx="108000" cy="208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6BA5B5C-4089-0CFC-4DA8-AF19268EAAE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720570" y="6020729"/>
                  <a:ext cx="1256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FD9DA2B-D1B8-C085-1702-9141A930828D}"/>
                    </a:ext>
                  </a:extLst>
                </p14:cNvPr>
                <p14:cNvContentPartPr/>
                <p14:nvPr/>
              </p14:nvContentPartPr>
              <p14:xfrm>
                <a:off x="4515730" y="5976449"/>
                <a:ext cx="95760" cy="397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FD9DA2B-D1B8-C085-1702-9141A930828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506730" y="5967449"/>
                  <a:ext cx="11340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F8E0910-9C2A-6A70-339A-DD32F6A3331E}"/>
                    </a:ext>
                  </a:extLst>
                </p14:cNvPr>
                <p14:cNvContentPartPr/>
                <p14:nvPr/>
              </p14:nvContentPartPr>
              <p14:xfrm>
                <a:off x="4805530" y="5947289"/>
                <a:ext cx="115200" cy="4492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F8E0910-9C2A-6A70-339A-DD32F6A3331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796890" y="5938289"/>
                  <a:ext cx="132840" cy="46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oup 250">
            <a:extLst>
              <a:ext uri="{FF2B5EF4-FFF2-40B4-BE49-F238E27FC236}">
                <a16:creationId xmlns:a16="http://schemas.microsoft.com/office/drawing/2014/main" id="{868BF1D1-7365-4321-009C-6C6570B615AC}"/>
              </a:ext>
            </a:extLst>
          </p:cNvPr>
          <p:cNvGrpSpPr/>
          <p:nvPr/>
        </p:nvGrpSpPr>
        <p:grpSpPr>
          <a:xfrm>
            <a:off x="5391970" y="5852609"/>
            <a:ext cx="3694680" cy="509040"/>
            <a:chOff x="5391970" y="5852609"/>
            <a:chExt cx="369468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4AF5BE25-45BC-5EAE-FE31-12A8519A538A}"/>
                    </a:ext>
                  </a:extLst>
                </p14:cNvPr>
                <p14:cNvContentPartPr/>
                <p14:nvPr/>
              </p14:nvContentPartPr>
              <p14:xfrm>
                <a:off x="5391970" y="5990129"/>
                <a:ext cx="358920" cy="1702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4AF5BE25-45BC-5EAE-FE31-12A8519A538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382970" y="5981129"/>
                  <a:ext cx="376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A8AAB54-9898-A3F2-7670-C5E71DD77F0A}"/>
                    </a:ext>
                  </a:extLst>
                </p14:cNvPr>
                <p14:cNvContentPartPr/>
                <p14:nvPr/>
              </p14:nvContentPartPr>
              <p14:xfrm>
                <a:off x="5592130" y="5925329"/>
                <a:ext cx="16560" cy="3618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A8AAB54-9898-A3F2-7670-C5E71DD77F0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583130" y="5916329"/>
                  <a:ext cx="342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ED1D32B-4831-4CEB-BD7A-AF463A3578AB}"/>
                    </a:ext>
                  </a:extLst>
                </p14:cNvPr>
                <p14:cNvContentPartPr/>
                <p14:nvPr/>
              </p14:nvContentPartPr>
              <p14:xfrm>
                <a:off x="5763850" y="6215489"/>
                <a:ext cx="19440" cy="1461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ED1D32B-4831-4CEB-BD7A-AF463A3578A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754850" y="6206849"/>
                  <a:ext cx="37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D0FEF624-2FE2-D23B-9540-7E8B5B908488}"/>
                    </a:ext>
                  </a:extLst>
                </p14:cNvPr>
                <p14:cNvContentPartPr/>
                <p14:nvPr/>
              </p14:nvContentPartPr>
              <p14:xfrm>
                <a:off x="5981650" y="6088049"/>
                <a:ext cx="127080" cy="990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D0FEF624-2FE2-D23B-9540-7E8B5B90848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972650" y="6079049"/>
                  <a:ext cx="144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01E1FED-19C0-A616-8379-D38F917206FE}"/>
                    </a:ext>
                  </a:extLst>
                </p14:cNvPr>
                <p14:cNvContentPartPr/>
                <p14:nvPr/>
              </p14:nvContentPartPr>
              <p14:xfrm>
                <a:off x="5972650" y="5990489"/>
                <a:ext cx="162000" cy="108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01E1FED-19C0-A616-8379-D38F917206F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963650" y="5981849"/>
                  <a:ext cx="179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DF54571-F6D5-9243-C4A8-B2A634EA35F2}"/>
                    </a:ext>
                  </a:extLst>
                </p14:cNvPr>
                <p14:cNvContentPartPr/>
                <p14:nvPr/>
              </p14:nvContentPartPr>
              <p14:xfrm>
                <a:off x="5883370" y="5917049"/>
                <a:ext cx="122040" cy="443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DF54571-F6D5-9243-C4A8-B2A634EA35F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874370" y="5908409"/>
                  <a:ext cx="13968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9B1D856-FE44-F5D0-FC07-5AEC71E76337}"/>
                    </a:ext>
                  </a:extLst>
                </p14:cNvPr>
                <p14:cNvContentPartPr/>
                <p14:nvPr/>
              </p14:nvContentPartPr>
              <p14:xfrm>
                <a:off x="6149050" y="5928929"/>
                <a:ext cx="149400" cy="4125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9B1D856-FE44-F5D0-FC07-5AEC71E7633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140050" y="5919929"/>
                  <a:ext cx="16704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7AECE19-B013-62BD-E407-435D7EFA31DC}"/>
                    </a:ext>
                  </a:extLst>
                </p14:cNvPr>
                <p14:cNvContentPartPr/>
                <p14:nvPr/>
              </p14:nvContentPartPr>
              <p14:xfrm>
                <a:off x="6509050" y="6009209"/>
                <a:ext cx="241560" cy="360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7AECE19-B013-62BD-E407-435D7EFA31D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500410" y="6000569"/>
                  <a:ext cx="2592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DD4D51E-EFF6-DF4C-3CE1-24CBBB906C17}"/>
                    </a:ext>
                  </a:extLst>
                </p14:cNvPr>
                <p14:cNvContentPartPr/>
                <p14:nvPr/>
              </p14:nvContentPartPr>
              <p14:xfrm>
                <a:off x="6512290" y="6149249"/>
                <a:ext cx="192240" cy="90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DD4D51E-EFF6-DF4C-3CE1-24CBBB906C1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503290" y="6140249"/>
                  <a:ext cx="209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598B67D-4704-720A-BB4A-A45EFB01FF76}"/>
                    </a:ext>
                  </a:extLst>
                </p14:cNvPr>
                <p14:cNvContentPartPr/>
                <p14:nvPr/>
              </p14:nvContentPartPr>
              <p14:xfrm>
                <a:off x="6887050" y="5942249"/>
                <a:ext cx="434160" cy="1724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598B67D-4704-720A-BB4A-A45EFB01FF7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878050" y="5933609"/>
                  <a:ext cx="4518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594A2ABE-6DF5-0728-4A38-091500F32D47}"/>
                    </a:ext>
                  </a:extLst>
                </p14:cNvPr>
                <p14:cNvContentPartPr/>
                <p14:nvPr/>
              </p14:nvContentPartPr>
              <p14:xfrm>
                <a:off x="7113850" y="5911649"/>
                <a:ext cx="17280" cy="2970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594A2ABE-6DF5-0728-4A38-091500F32D4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105210" y="5903009"/>
                  <a:ext cx="349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41FD1A7-0C4A-9065-DCD1-9F626C5EC35B}"/>
                    </a:ext>
                  </a:extLst>
                </p14:cNvPr>
                <p14:cNvContentPartPr/>
                <p14:nvPr/>
              </p14:nvContentPartPr>
              <p14:xfrm>
                <a:off x="7366210" y="6052409"/>
                <a:ext cx="175680" cy="1227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41FD1A7-0C4A-9065-DCD1-9F626C5EC35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357210" y="6043409"/>
                  <a:ext cx="193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FCDDD37-028F-F0FD-E0FC-625B73F45594}"/>
                    </a:ext>
                  </a:extLst>
                </p14:cNvPr>
                <p14:cNvContentPartPr/>
                <p14:nvPr/>
              </p14:nvContentPartPr>
              <p14:xfrm>
                <a:off x="7391770" y="5950529"/>
                <a:ext cx="152280" cy="97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FCDDD37-028F-F0FD-E0FC-625B73F4559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382770" y="5941889"/>
                  <a:ext cx="169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367404A-1AA5-E131-35E3-66EF8842D6C2}"/>
                    </a:ext>
                  </a:extLst>
                </p14:cNvPr>
                <p14:cNvContentPartPr/>
                <p14:nvPr/>
              </p14:nvContentPartPr>
              <p14:xfrm>
                <a:off x="7341370" y="5891489"/>
                <a:ext cx="89640" cy="3196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367404A-1AA5-E131-35E3-66EF8842D6C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332730" y="5882489"/>
                  <a:ext cx="1072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25DEB12-9A12-0817-4940-840F13ECF312}"/>
                    </a:ext>
                  </a:extLst>
                </p14:cNvPr>
                <p14:cNvContentPartPr/>
                <p14:nvPr/>
              </p14:nvContentPartPr>
              <p14:xfrm>
                <a:off x="7543690" y="5905889"/>
                <a:ext cx="88200" cy="3722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25DEB12-9A12-0817-4940-840F13ECF31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534690" y="5896889"/>
                  <a:ext cx="1058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6638C92-37CA-852D-5A30-066EB22A9555}"/>
                    </a:ext>
                  </a:extLst>
                </p14:cNvPr>
                <p14:cNvContentPartPr/>
                <p14:nvPr/>
              </p14:nvContentPartPr>
              <p14:xfrm>
                <a:off x="7833490" y="6079769"/>
                <a:ext cx="239760" cy="93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6638C92-37CA-852D-5A30-066EB22A955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824850" y="6071129"/>
                  <a:ext cx="257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B0A4AD8-905A-C135-AAEE-A2961F66E6F4}"/>
                    </a:ext>
                  </a:extLst>
                </p14:cNvPr>
                <p14:cNvContentPartPr/>
                <p14:nvPr/>
              </p14:nvContentPartPr>
              <p14:xfrm>
                <a:off x="7935730" y="5977529"/>
                <a:ext cx="37080" cy="2109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B0A4AD8-905A-C135-AAEE-A2961F66E6F4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927090" y="5968529"/>
                  <a:ext cx="54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F1AEFEC-F48A-0FAB-7DDD-A75A1C41903F}"/>
                    </a:ext>
                  </a:extLst>
                </p14:cNvPr>
                <p14:cNvContentPartPr/>
                <p14:nvPr/>
              </p14:nvContentPartPr>
              <p14:xfrm>
                <a:off x="8195650" y="5930009"/>
                <a:ext cx="410760" cy="1400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F1AEFEC-F48A-0FAB-7DDD-A75A1C41903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186650" y="5921369"/>
                  <a:ext cx="4284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35905B9-77FD-2990-E3DB-10FC3C207801}"/>
                    </a:ext>
                  </a:extLst>
                </p14:cNvPr>
                <p14:cNvContentPartPr/>
                <p14:nvPr/>
              </p14:nvContentPartPr>
              <p14:xfrm>
                <a:off x="8382130" y="5852609"/>
                <a:ext cx="35640" cy="3232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35905B9-77FD-2990-E3DB-10FC3C20780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373130" y="5843969"/>
                  <a:ext cx="532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1A7094F-BB38-B594-3CFC-3D2F5DA60027}"/>
                    </a:ext>
                  </a:extLst>
                </p14:cNvPr>
                <p14:cNvContentPartPr/>
                <p14:nvPr/>
              </p14:nvContentPartPr>
              <p14:xfrm>
                <a:off x="8615770" y="5888249"/>
                <a:ext cx="156600" cy="3711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1A7094F-BB38-B594-3CFC-3D2F5DA6002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607130" y="5879609"/>
                  <a:ext cx="1742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D25A077-2DD7-41CE-F616-53571AE107BB}"/>
                    </a:ext>
                  </a:extLst>
                </p14:cNvPr>
                <p14:cNvContentPartPr/>
                <p14:nvPr/>
              </p14:nvContentPartPr>
              <p14:xfrm>
                <a:off x="8723770" y="6095969"/>
                <a:ext cx="69840" cy="234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D25A077-2DD7-41CE-F616-53571AE107B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714770" y="6086969"/>
                  <a:ext cx="87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31877F9-D3A0-C9C9-00B0-1DE89BDA315B}"/>
                    </a:ext>
                  </a:extLst>
                </p14:cNvPr>
                <p14:cNvContentPartPr/>
                <p14:nvPr/>
              </p14:nvContentPartPr>
              <p14:xfrm>
                <a:off x="8875690" y="6066449"/>
                <a:ext cx="97920" cy="957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31877F9-D3A0-C9C9-00B0-1DE89BDA315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8866690" y="6057809"/>
                  <a:ext cx="1155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98FC4EC-A872-FE2B-642B-37F8A2738705}"/>
                    </a:ext>
                  </a:extLst>
                </p14:cNvPr>
                <p14:cNvContentPartPr/>
                <p14:nvPr/>
              </p14:nvContentPartPr>
              <p14:xfrm>
                <a:off x="8815930" y="5958809"/>
                <a:ext cx="112320" cy="118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98FC4EC-A872-FE2B-642B-37F8A273870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806930" y="5950169"/>
                  <a:ext cx="129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74163E2-7457-ECC0-0AB3-A10407AD06B9}"/>
                    </a:ext>
                  </a:extLst>
                </p14:cNvPr>
                <p14:cNvContentPartPr/>
                <p14:nvPr/>
              </p14:nvContentPartPr>
              <p14:xfrm>
                <a:off x="8943730" y="5888969"/>
                <a:ext cx="142920" cy="4172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74163E2-7457-ECC0-0AB3-A10407AD06B9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935090" y="5879969"/>
                  <a:ext cx="160560" cy="43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F4637850-3FD4-2A18-35E3-32A9891DB922}"/>
              </a:ext>
            </a:extLst>
          </p:cNvPr>
          <p:cNvGrpSpPr/>
          <p:nvPr/>
        </p:nvGrpSpPr>
        <p:grpSpPr>
          <a:xfrm>
            <a:off x="9646090" y="5832809"/>
            <a:ext cx="2331720" cy="490680"/>
            <a:chOff x="9646090" y="5832809"/>
            <a:chExt cx="233172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6181598F-86D3-3B61-850F-A225C2C330C4}"/>
                    </a:ext>
                  </a:extLst>
                </p14:cNvPr>
                <p14:cNvContentPartPr/>
                <p14:nvPr/>
              </p14:nvContentPartPr>
              <p14:xfrm>
                <a:off x="9646090" y="5872049"/>
                <a:ext cx="369000" cy="1602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6181598F-86D3-3B61-850F-A225C2C330C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637090" y="5863049"/>
                  <a:ext cx="386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1DBA0DA-4CF0-025E-E1F8-5A987FB890CF}"/>
                    </a:ext>
                  </a:extLst>
                </p14:cNvPr>
                <p14:cNvContentPartPr/>
                <p14:nvPr/>
              </p14:nvContentPartPr>
              <p14:xfrm>
                <a:off x="9809530" y="5843249"/>
                <a:ext cx="11880" cy="3150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1DBA0DA-4CF0-025E-E1F8-5A987FB890C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800890" y="5834249"/>
                  <a:ext cx="295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156E73D-AD46-291E-E5F5-C3435E261CFD}"/>
                    </a:ext>
                  </a:extLst>
                </p14:cNvPr>
                <p14:cNvContentPartPr/>
                <p14:nvPr/>
              </p14:nvContentPartPr>
              <p14:xfrm>
                <a:off x="10065130" y="5964929"/>
                <a:ext cx="119880" cy="1389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156E73D-AD46-291E-E5F5-C3435E261CF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056490" y="5955929"/>
                  <a:ext cx="137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C9127E0-D100-ADEA-6E57-C9BFE1E0E487}"/>
                    </a:ext>
                  </a:extLst>
                </p14:cNvPr>
                <p14:cNvContentPartPr/>
                <p14:nvPr/>
              </p14:nvContentPartPr>
              <p14:xfrm>
                <a:off x="10093930" y="5894729"/>
                <a:ext cx="90720" cy="187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C9127E0-D100-ADEA-6E57-C9BFE1E0E48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085290" y="5885729"/>
                  <a:ext cx="108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F6D9570-584E-1C6A-28B9-BB3662850293}"/>
                    </a:ext>
                  </a:extLst>
                </p14:cNvPr>
                <p14:cNvContentPartPr/>
                <p14:nvPr/>
              </p14:nvContentPartPr>
              <p14:xfrm>
                <a:off x="9984130" y="5832809"/>
                <a:ext cx="102240" cy="3567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F6D9570-584E-1C6A-28B9-BB366285029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975490" y="5824169"/>
                  <a:ext cx="1198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56B2A12-D63B-D958-3B2A-DE1A09957B13}"/>
                    </a:ext>
                  </a:extLst>
                </p14:cNvPr>
                <p14:cNvContentPartPr/>
                <p14:nvPr/>
              </p14:nvContentPartPr>
              <p14:xfrm>
                <a:off x="10195090" y="5845769"/>
                <a:ext cx="118440" cy="4302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56B2A12-D63B-D958-3B2A-DE1A09957B1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186090" y="5836769"/>
                  <a:ext cx="13608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0E3941C-A746-2A62-B382-8AA17F09DB17}"/>
                    </a:ext>
                  </a:extLst>
                </p14:cNvPr>
                <p14:cNvContentPartPr/>
                <p14:nvPr/>
              </p14:nvContentPartPr>
              <p14:xfrm>
                <a:off x="10476610" y="5977529"/>
                <a:ext cx="115200" cy="338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0E3941C-A746-2A62-B382-8AA17F09DB1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467970" y="5968529"/>
                  <a:ext cx="132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7C798D8-FF72-4D82-56CD-C22F53E31242}"/>
                    </a:ext>
                  </a:extLst>
                </p14:cNvPr>
                <p14:cNvContentPartPr/>
                <p14:nvPr/>
              </p14:nvContentPartPr>
              <p14:xfrm>
                <a:off x="10457170" y="6074369"/>
                <a:ext cx="151920" cy="489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7C798D8-FF72-4D82-56CD-C22F53E3124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448170" y="6065729"/>
                  <a:ext cx="1695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829571C-D532-34A7-4A30-7CC23027EFF7}"/>
                    </a:ext>
                  </a:extLst>
                </p14:cNvPr>
                <p14:cNvContentPartPr/>
                <p14:nvPr/>
              </p14:nvContentPartPr>
              <p14:xfrm>
                <a:off x="10713130" y="5895089"/>
                <a:ext cx="153000" cy="2761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829571C-D532-34A7-4A30-7CC23027EFF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704130" y="5886089"/>
                  <a:ext cx="1706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66191CA-0CFC-D4E9-5658-311EAB3EF1A8}"/>
                    </a:ext>
                  </a:extLst>
                </p14:cNvPr>
                <p14:cNvContentPartPr/>
                <p14:nvPr/>
              </p14:nvContentPartPr>
              <p14:xfrm>
                <a:off x="10682530" y="5897249"/>
                <a:ext cx="242640" cy="259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66191CA-0CFC-D4E9-5658-311EAB3EF1A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673530" y="5888609"/>
                  <a:ext cx="260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E4A55DB8-2328-CA18-A778-AC3298620A06}"/>
                    </a:ext>
                  </a:extLst>
                </p14:cNvPr>
                <p14:cNvContentPartPr/>
                <p14:nvPr/>
              </p14:nvContentPartPr>
              <p14:xfrm>
                <a:off x="11068810" y="5994809"/>
                <a:ext cx="2160" cy="3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E4A55DB8-2328-CA18-A778-AC3298620A0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060170" y="5986169"/>
                  <a:ext cx="19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903119C-87D0-2B39-0318-81091233325A}"/>
                    </a:ext>
                  </a:extLst>
                </p14:cNvPr>
                <p14:cNvContentPartPr/>
                <p14:nvPr/>
              </p14:nvContentPartPr>
              <p14:xfrm>
                <a:off x="11066650" y="5947649"/>
                <a:ext cx="7560" cy="1731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903119C-87D0-2B39-0318-81091233325A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057650" y="5938649"/>
                  <a:ext cx="25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02D368DF-F5C8-0878-3D00-796260D48F86}"/>
                    </a:ext>
                  </a:extLst>
                </p14:cNvPr>
                <p14:cNvContentPartPr/>
                <p14:nvPr/>
              </p14:nvContentPartPr>
              <p14:xfrm>
                <a:off x="10979890" y="6029729"/>
                <a:ext cx="200880" cy="504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02D368DF-F5C8-0878-3D00-796260D48F86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970890" y="6021089"/>
                  <a:ext cx="2185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C4007C9B-CCBF-7FB5-81FB-A827E856266F}"/>
                    </a:ext>
                  </a:extLst>
                </p14:cNvPr>
                <p14:cNvContentPartPr/>
                <p14:nvPr/>
              </p14:nvContentPartPr>
              <p14:xfrm>
                <a:off x="11230090" y="5838209"/>
                <a:ext cx="159840" cy="3456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C4007C9B-CCBF-7FB5-81FB-A827E856266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221090" y="5829569"/>
                  <a:ext cx="17748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FDEBB65-679F-2F04-2FB5-1232D83F2882}"/>
                    </a:ext>
                  </a:extLst>
                </p14:cNvPr>
                <p14:cNvContentPartPr/>
                <p14:nvPr/>
              </p14:nvContentPartPr>
              <p14:xfrm>
                <a:off x="11486410" y="5899769"/>
                <a:ext cx="85320" cy="3045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FDEBB65-679F-2F04-2FB5-1232D83F288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477770" y="5891129"/>
                  <a:ext cx="1029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E3845595-85BA-5E3E-2F7F-6A207FC0A293}"/>
                    </a:ext>
                  </a:extLst>
                </p14:cNvPr>
                <p14:cNvContentPartPr/>
                <p14:nvPr/>
              </p14:nvContentPartPr>
              <p14:xfrm>
                <a:off x="11426290" y="6088769"/>
                <a:ext cx="192960" cy="331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E3845595-85BA-5E3E-2F7F-6A207FC0A29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417290" y="6079769"/>
                  <a:ext cx="210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DF8C61AD-0E2A-159E-F2E6-0F93C0C42D73}"/>
                    </a:ext>
                  </a:extLst>
                </p14:cNvPr>
                <p14:cNvContentPartPr/>
                <p14:nvPr/>
              </p14:nvContentPartPr>
              <p14:xfrm>
                <a:off x="11663170" y="5882849"/>
                <a:ext cx="93960" cy="3528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DF8C61AD-0E2A-159E-F2E6-0F93C0C42D7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654170" y="5874209"/>
                  <a:ext cx="11160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A0518D0C-DD2E-F562-A9FD-0D588749E94C}"/>
                    </a:ext>
                  </a:extLst>
                </p14:cNvPr>
                <p14:cNvContentPartPr/>
                <p14:nvPr/>
              </p14:nvContentPartPr>
              <p14:xfrm>
                <a:off x="11763250" y="5938649"/>
                <a:ext cx="96480" cy="2239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A0518D0C-DD2E-F562-A9FD-0D588749E94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754610" y="5930009"/>
                  <a:ext cx="1141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3DE53907-7524-52FA-838E-13F83979E513}"/>
                    </a:ext>
                  </a:extLst>
                </p14:cNvPr>
                <p14:cNvContentPartPr/>
                <p14:nvPr/>
              </p14:nvContentPartPr>
              <p14:xfrm>
                <a:off x="11758210" y="6057089"/>
                <a:ext cx="78480" cy="270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3DE53907-7524-52FA-838E-13F83979E513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749210" y="6048089"/>
                  <a:ext cx="96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39537A6-F455-F991-6C59-BF86867D918B}"/>
                    </a:ext>
                  </a:extLst>
                </p14:cNvPr>
                <p14:cNvContentPartPr/>
                <p14:nvPr/>
              </p14:nvContentPartPr>
              <p14:xfrm>
                <a:off x="11843890" y="5872049"/>
                <a:ext cx="133920" cy="4514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39537A6-F455-F991-6C59-BF86867D918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835250" y="5863409"/>
                  <a:ext cx="151560" cy="46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DF8BAF66-0C43-3691-BC15-38EFD19B4FE8}"/>
                  </a:ext>
                </a:extLst>
              </p14:cNvPr>
              <p14:cNvContentPartPr/>
              <p14:nvPr/>
            </p14:nvContentPartPr>
            <p14:xfrm>
              <a:off x="9322450" y="6178769"/>
              <a:ext cx="118800" cy="20628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DF8BAF66-0C43-3691-BC15-38EFD19B4FE8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9313450" y="6170129"/>
                <a:ext cx="13644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30CB42DA-4062-2C27-1C07-E8E17F1C1A81}"/>
                  </a:ext>
                </a:extLst>
              </p14:cNvPr>
              <p14:cNvContentPartPr/>
              <p14:nvPr/>
            </p14:nvContentPartPr>
            <p14:xfrm>
              <a:off x="9340090" y="6173009"/>
              <a:ext cx="62280" cy="56520"/>
            </p14:xfrm>
          </p:contentPart>
        </mc:Choice>
        <mc:Fallback xmlns=""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30CB42DA-4062-2C27-1C07-E8E17F1C1A81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9331090" y="6164369"/>
                <a:ext cx="79920" cy="7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7" name="Group 286">
            <a:extLst>
              <a:ext uri="{FF2B5EF4-FFF2-40B4-BE49-F238E27FC236}">
                <a16:creationId xmlns:a16="http://schemas.microsoft.com/office/drawing/2014/main" id="{505CDE49-5107-343E-E5B7-A24521D920F3}"/>
              </a:ext>
            </a:extLst>
          </p:cNvPr>
          <p:cNvGrpSpPr/>
          <p:nvPr/>
        </p:nvGrpSpPr>
        <p:grpSpPr>
          <a:xfrm>
            <a:off x="2898610" y="1342529"/>
            <a:ext cx="1464840" cy="1095333"/>
            <a:chOff x="2898610" y="1342529"/>
            <a:chExt cx="1464840" cy="109533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BB5261E-39B0-1028-49B3-DF64D2B097EC}"/>
                    </a:ext>
                  </a:extLst>
                </p14:cNvPr>
                <p14:cNvContentPartPr/>
                <p14:nvPr/>
              </p14:nvContentPartPr>
              <p14:xfrm>
                <a:off x="2968090" y="1342529"/>
                <a:ext cx="1118880" cy="240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BB5261E-39B0-1028-49B3-DF64D2B097E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959450" y="1333529"/>
                  <a:ext cx="11365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D6E1816-B437-4E5D-54E5-707FEF765CCD}"/>
                    </a:ext>
                  </a:extLst>
                </p14:cNvPr>
                <p14:cNvContentPartPr/>
                <p14:nvPr/>
              </p14:nvContentPartPr>
              <p14:xfrm>
                <a:off x="2898610" y="1810169"/>
                <a:ext cx="211320" cy="259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D6E1816-B437-4E5D-54E5-707FEF765CCD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889610" y="1801529"/>
                  <a:ext cx="2289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158C8D4-3CE6-2499-3C78-B6C8C7DFE106}"/>
                    </a:ext>
                  </a:extLst>
                </p14:cNvPr>
                <p14:cNvContentPartPr/>
                <p14:nvPr/>
              </p14:nvContentPartPr>
              <p14:xfrm>
                <a:off x="3350770" y="1742489"/>
                <a:ext cx="157680" cy="2520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158C8D4-3CE6-2499-3C78-B6C8C7DFE10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341770" y="1733489"/>
                  <a:ext cx="1753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8092812-B3A6-964A-36E8-6150BFF42EEC}"/>
                    </a:ext>
                  </a:extLst>
                </p14:cNvPr>
                <p14:cNvContentPartPr/>
                <p14:nvPr/>
              </p14:nvContentPartPr>
              <p14:xfrm>
                <a:off x="3243490" y="1815209"/>
                <a:ext cx="290520" cy="30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8092812-B3A6-964A-36E8-6150BFF42EEC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234490" y="1806569"/>
                  <a:ext cx="308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2F9040F-AA00-D770-4B56-9587DB5E035A}"/>
                    </a:ext>
                  </a:extLst>
                </p14:cNvPr>
                <p14:cNvContentPartPr/>
                <p14:nvPr/>
              </p14:nvContentPartPr>
              <p14:xfrm>
                <a:off x="3463810" y="1651409"/>
                <a:ext cx="899640" cy="452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2F9040F-AA00-D770-4B56-9587DB5E035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454810" y="1642409"/>
                  <a:ext cx="91728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932BA1A-762D-47ED-300A-E97C540E847A}"/>
                    </a:ext>
                  </a:extLst>
                </p14:cNvPr>
                <p14:cNvContentPartPr/>
                <p14:nvPr/>
              </p14:nvContentPartPr>
              <p14:xfrm>
                <a:off x="3779170" y="1743569"/>
                <a:ext cx="13680" cy="9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932BA1A-762D-47ED-300A-E97C540E847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770530" y="1734929"/>
                  <a:ext cx="313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5512607-BE32-CB80-CF63-587152AF8D81}"/>
                    </a:ext>
                  </a:extLst>
                </p14:cNvPr>
                <p14:cNvContentPartPr/>
                <p14:nvPr/>
              </p14:nvContentPartPr>
              <p14:xfrm>
                <a:off x="2922730" y="2053742"/>
                <a:ext cx="1005840" cy="3841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5512607-BE32-CB80-CF63-587152AF8D8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913730" y="2044742"/>
                  <a:ext cx="10234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7B4BDD4F-6235-4510-A89E-33BC7F940A3A}"/>
                    </a:ext>
                  </a:extLst>
                </p14:cNvPr>
                <p14:cNvContentPartPr/>
                <p14:nvPr/>
              </p14:nvContentPartPr>
              <p14:xfrm>
                <a:off x="3364810" y="2126462"/>
                <a:ext cx="299880" cy="331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7B4BDD4F-6235-4510-A89E-33BC7F940A3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355810" y="2117462"/>
                  <a:ext cx="317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4ABC0D4-CD06-FDB4-4383-467DADDD1D79}"/>
                    </a:ext>
                  </a:extLst>
                </p14:cNvPr>
                <p14:cNvContentPartPr/>
                <p14:nvPr/>
              </p14:nvContentPartPr>
              <p14:xfrm>
                <a:off x="3048010" y="2082902"/>
                <a:ext cx="367560" cy="687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4ABC0D4-CD06-FDB4-4383-467DADDD1D7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039010" y="2074262"/>
                  <a:ext cx="38520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D9BC38BE-56F9-1CB5-7D96-326C919FB568}"/>
              </a:ext>
            </a:extLst>
          </p:cNvPr>
          <p:cNvGrpSpPr/>
          <p:nvPr/>
        </p:nvGrpSpPr>
        <p:grpSpPr>
          <a:xfrm>
            <a:off x="9753730" y="5352929"/>
            <a:ext cx="436320" cy="277200"/>
            <a:chOff x="9753730" y="5352929"/>
            <a:chExt cx="43632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41A2474-50FB-C002-C41D-99ABB7A35773}"/>
                    </a:ext>
                  </a:extLst>
                </p14:cNvPr>
                <p14:cNvContentPartPr/>
                <p14:nvPr/>
              </p14:nvContentPartPr>
              <p14:xfrm>
                <a:off x="9753730" y="5500169"/>
                <a:ext cx="110520" cy="129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41A2474-50FB-C002-C41D-99ABB7A3577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745090" y="5491529"/>
                  <a:ext cx="1281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575726C-1F86-AEFB-C5E6-A54266D48555}"/>
                    </a:ext>
                  </a:extLst>
                </p14:cNvPr>
                <p14:cNvContentPartPr/>
                <p14:nvPr/>
              </p14:nvContentPartPr>
              <p14:xfrm>
                <a:off x="9929410" y="5452289"/>
                <a:ext cx="127440" cy="1742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575726C-1F86-AEFB-C5E6-A54266D4855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920770" y="5443649"/>
                  <a:ext cx="145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C60504E-2A4E-068A-F25C-16617E14D092}"/>
                    </a:ext>
                  </a:extLst>
                </p14:cNvPr>
                <p14:cNvContentPartPr/>
                <p14:nvPr/>
              </p14:nvContentPartPr>
              <p14:xfrm>
                <a:off x="10074850" y="5352929"/>
                <a:ext cx="115200" cy="230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C60504E-2A4E-068A-F25C-16617E14D092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065850" y="5344289"/>
                  <a:ext cx="13284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3AD2B5E-8E67-2282-4F84-12F587991A16}"/>
              </a:ext>
            </a:extLst>
          </p:cNvPr>
          <p:cNvGrpSpPr/>
          <p:nvPr/>
        </p:nvGrpSpPr>
        <p:grpSpPr>
          <a:xfrm>
            <a:off x="10434490" y="5292809"/>
            <a:ext cx="655560" cy="332640"/>
            <a:chOff x="10434490" y="5292809"/>
            <a:chExt cx="65556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014C674-FC1D-CC7F-D5FD-11275DB2CF7A}"/>
                    </a:ext>
                  </a:extLst>
                </p14:cNvPr>
                <p14:cNvContentPartPr/>
                <p14:nvPr/>
              </p14:nvContentPartPr>
              <p14:xfrm>
                <a:off x="10473010" y="5330969"/>
                <a:ext cx="142920" cy="2559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014C674-FC1D-CC7F-D5FD-11275DB2CF7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464370" y="5321969"/>
                  <a:ext cx="1605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BFA74EB-AF6B-C5EB-756B-183E28AC5769}"/>
                    </a:ext>
                  </a:extLst>
                </p14:cNvPr>
                <p14:cNvContentPartPr/>
                <p14:nvPr/>
              </p14:nvContentPartPr>
              <p14:xfrm>
                <a:off x="10434490" y="5411249"/>
                <a:ext cx="239760" cy="464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BFA74EB-AF6B-C5EB-756B-183E28AC576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425850" y="5402249"/>
                  <a:ext cx="257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C63F698-710B-DA0E-861C-46D14D9EFE9F}"/>
                    </a:ext>
                  </a:extLst>
                </p14:cNvPr>
                <p14:cNvContentPartPr/>
                <p14:nvPr/>
              </p14:nvContentPartPr>
              <p14:xfrm>
                <a:off x="10658050" y="5292809"/>
                <a:ext cx="162000" cy="2466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C63F698-710B-DA0E-861C-46D14D9EFE9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649050" y="5283809"/>
                  <a:ext cx="1796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E64B424-5668-63C0-2825-5F1DE94AB97D}"/>
                    </a:ext>
                  </a:extLst>
                </p14:cNvPr>
                <p14:cNvContentPartPr/>
                <p14:nvPr/>
              </p14:nvContentPartPr>
              <p14:xfrm>
                <a:off x="10843810" y="5420609"/>
                <a:ext cx="94320" cy="1216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E64B424-5668-63C0-2825-5F1DE94AB97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835170" y="5411969"/>
                  <a:ext cx="1119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2EEE79A-C412-8CFB-03EC-3E0DB7A9C72A}"/>
                    </a:ext>
                  </a:extLst>
                </p14:cNvPr>
                <p14:cNvContentPartPr/>
                <p14:nvPr/>
              </p14:nvContentPartPr>
              <p14:xfrm>
                <a:off x="10971970" y="5442929"/>
                <a:ext cx="118080" cy="182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2EEE79A-C412-8CFB-03EC-3E0DB7A9C72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962970" y="5433929"/>
                  <a:ext cx="135720" cy="20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28348FA-D4FE-211D-26E7-A37D2FBC99BC}"/>
                  </a:ext>
                </a:extLst>
              </p14:cNvPr>
              <p14:cNvContentPartPr/>
              <p14:nvPr/>
            </p14:nvContentPartPr>
            <p14:xfrm>
              <a:off x="8572570" y="5613929"/>
              <a:ext cx="929880" cy="220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28348FA-D4FE-211D-26E7-A37D2FBC99BC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8563570" y="5605289"/>
                <a:ext cx="9475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3FE19580-7E20-18D1-DE6D-5A1694D58F2E}"/>
                  </a:ext>
                </a:extLst>
              </p14:cNvPr>
              <p14:cNvContentPartPr/>
              <p14:nvPr/>
            </p14:nvContentPartPr>
            <p14:xfrm>
              <a:off x="7206010" y="237329"/>
              <a:ext cx="1600920" cy="61020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3FE19580-7E20-18D1-DE6D-5A1694D58F2E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7197010" y="228329"/>
                <a:ext cx="1618560" cy="62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4631B9AE-6905-FE3E-1632-7A38C31564AD}"/>
                  </a:ext>
                </a:extLst>
              </p14:cNvPr>
              <p14:cNvContentPartPr/>
              <p14:nvPr/>
            </p14:nvContentPartPr>
            <p14:xfrm>
              <a:off x="8404810" y="383129"/>
              <a:ext cx="27720" cy="468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4631B9AE-6905-FE3E-1632-7A38C31564AD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8396170" y="374129"/>
                <a:ext cx="453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3D813C08-C3AE-3A96-E0BC-3FAEAAD5FD52}"/>
                  </a:ext>
                </a:extLst>
              </p14:cNvPr>
              <p14:cNvContentPartPr/>
              <p14:nvPr/>
            </p14:nvContentPartPr>
            <p14:xfrm>
              <a:off x="7987570" y="352529"/>
              <a:ext cx="48960" cy="3096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3D813C08-C3AE-3A96-E0BC-3FAEAAD5FD52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7978570" y="343529"/>
                <a:ext cx="666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BB09A5D9-2A7E-2984-FB2C-15E1509B09C2}"/>
                  </a:ext>
                </a:extLst>
              </p14:cNvPr>
              <p14:cNvContentPartPr/>
              <p14:nvPr/>
            </p14:nvContentPartPr>
            <p14:xfrm>
              <a:off x="9112570" y="176129"/>
              <a:ext cx="1284840" cy="56448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BB09A5D9-2A7E-2984-FB2C-15E1509B09C2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9103930" y="167489"/>
                <a:ext cx="130248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CF188EB8-5A27-87AD-65D1-13A664C1884C}"/>
                  </a:ext>
                </a:extLst>
              </p14:cNvPr>
              <p14:cNvContentPartPr/>
              <p14:nvPr/>
            </p14:nvContentPartPr>
            <p14:xfrm>
              <a:off x="9620170" y="218969"/>
              <a:ext cx="403560" cy="5184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CF188EB8-5A27-87AD-65D1-13A664C1884C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9611530" y="210329"/>
                <a:ext cx="4212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DA536152-DDDA-5D79-60F9-C528CD122E8E}"/>
                  </a:ext>
                </a:extLst>
              </p14:cNvPr>
              <p14:cNvContentPartPr/>
              <p14:nvPr/>
            </p14:nvContentPartPr>
            <p14:xfrm>
              <a:off x="10670290" y="376649"/>
              <a:ext cx="625320" cy="16560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DA536152-DDDA-5D79-60F9-C528CD122E8E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10661650" y="368009"/>
                <a:ext cx="64296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7B59FC1-DCF5-0F6C-1B54-B97E23967619}"/>
                  </a:ext>
                </a:extLst>
              </p14:cNvPr>
              <p14:cNvContentPartPr/>
              <p14:nvPr/>
            </p14:nvContentPartPr>
            <p14:xfrm>
              <a:off x="9347650" y="634049"/>
              <a:ext cx="1744200" cy="6127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7B59FC1-DCF5-0F6C-1B54-B97E23967619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9338650" y="625049"/>
                <a:ext cx="1761840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8177E05-22FF-C58A-13C0-F41C1E8C3E51}"/>
                  </a:ext>
                </a:extLst>
              </p14:cNvPr>
              <p14:cNvContentPartPr/>
              <p14:nvPr/>
            </p14:nvContentPartPr>
            <p14:xfrm>
              <a:off x="10665610" y="659249"/>
              <a:ext cx="87840" cy="230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8177E05-22FF-C58A-13C0-F41C1E8C3E51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10656970" y="650609"/>
                <a:ext cx="1054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852A7717-F966-3580-C1F1-1FDD2D2CB23B}"/>
                  </a:ext>
                </a:extLst>
              </p14:cNvPr>
              <p14:cNvContentPartPr/>
              <p14:nvPr/>
            </p14:nvContentPartPr>
            <p14:xfrm>
              <a:off x="7360810" y="1423169"/>
              <a:ext cx="479520" cy="2138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852A7717-F966-3580-C1F1-1FDD2D2CB23B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7351810" y="1414169"/>
                <a:ext cx="49716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9D5574E-2165-1FB0-9CD2-762F3E3D4D5F}"/>
                  </a:ext>
                </a:extLst>
              </p14:cNvPr>
              <p14:cNvContentPartPr/>
              <p14:nvPr/>
            </p14:nvContentPartPr>
            <p14:xfrm>
              <a:off x="8094130" y="1420289"/>
              <a:ext cx="834120" cy="2052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9D5574E-2165-1FB0-9CD2-762F3E3D4D5F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8085130" y="1411649"/>
                <a:ext cx="8517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2CF6EBEA-4F1E-72BD-4E10-71D164176A62}"/>
                  </a:ext>
                </a:extLst>
              </p14:cNvPr>
              <p14:cNvContentPartPr/>
              <p14:nvPr/>
            </p14:nvContentPartPr>
            <p14:xfrm>
              <a:off x="7409770" y="1982969"/>
              <a:ext cx="225000" cy="14760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2CF6EBEA-4F1E-72BD-4E10-71D164176A62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7401130" y="1973969"/>
                <a:ext cx="2426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E9A3E9E-7E5F-BA2B-F628-41F9F736275B}"/>
                  </a:ext>
                </a:extLst>
              </p14:cNvPr>
              <p14:cNvContentPartPr/>
              <p14:nvPr/>
            </p14:nvContentPartPr>
            <p14:xfrm>
              <a:off x="7375570" y="856889"/>
              <a:ext cx="574560" cy="2937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E9A3E9E-7E5F-BA2B-F628-41F9F736275B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7366930" y="847889"/>
                <a:ext cx="59220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447434F-80FE-7402-F5E8-FA0716610B58}"/>
                  </a:ext>
                </a:extLst>
              </p14:cNvPr>
              <p14:cNvContentPartPr/>
              <p14:nvPr/>
            </p14:nvContentPartPr>
            <p14:xfrm>
              <a:off x="7850410" y="927449"/>
              <a:ext cx="197280" cy="17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447434F-80FE-7402-F5E8-FA0716610B58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7841410" y="918449"/>
                <a:ext cx="21492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2538488-15AA-59D2-6EE3-2EE90EADCFAC}"/>
                  </a:ext>
                </a:extLst>
              </p14:cNvPr>
              <p14:cNvContentPartPr/>
              <p14:nvPr/>
            </p14:nvContentPartPr>
            <p14:xfrm>
              <a:off x="8293930" y="930329"/>
              <a:ext cx="806760" cy="2743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2538488-15AA-59D2-6EE3-2EE90EADCFAC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8285290" y="921689"/>
                <a:ext cx="8244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31F3F97-E34D-0118-5B83-9646852E8EDA}"/>
                  </a:ext>
                </a:extLst>
              </p14:cNvPr>
              <p14:cNvContentPartPr/>
              <p14:nvPr/>
            </p14:nvContentPartPr>
            <p14:xfrm>
              <a:off x="8898370" y="810089"/>
              <a:ext cx="79920" cy="266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31F3F97-E34D-0118-5B83-9646852E8EDA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8889730" y="801089"/>
                <a:ext cx="975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15DCA7A-FDC6-5606-4333-CBF02A07FC44}"/>
                  </a:ext>
                </a:extLst>
              </p14:cNvPr>
              <p14:cNvContentPartPr/>
              <p14:nvPr/>
            </p14:nvContentPartPr>
            <p14:xfrm>
              <a:off x="9130930" y="1181969"/>
              <a:ext cx="1224720" cy="400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15DCA7A-FDC6-5606-4333-CBF02A07FC44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9121930" y="1173329"/>
                <a:ext cx="124236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621A7423-2EE0-133D-6A00-1D00D2BDC36D}"/>
                  </a:ext>
                </a:extLst>
              </p14:cNvPr>
              <p14:cNvContentPartPr/>
              <p14:nvPr/>
            </p14:nvContentPartPr>
            <p14:xfrm>
              <a:off x="10128490" y="1269449"/>
              <a:ext cx="55440" cy="288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621A7423-2EE0-133D-6A00-1D00D2BDC36D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10119850" y="1260449"/>
                <a:ext cx="730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4BD2986-B8F7-1254-5A17-03F69AFF6C83}"/>
                  </a:ext>
                </a:extLst>
              </p14:cNvPr>
              <p14:cNvContentPartPr/>
              <p14:nvPr/>
            </p14:nvContentPartPr>
            <p14:xfrm>
              <a:off x="9778930" y="1273409"/>
              <a:ext cx="270720" cy="4032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4BD2986-B8F7-1254-5A17-03F69AFF6C83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9769930" y="1264769"/>
                <a:ext cx="2883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56D050D-029B-D120-4A39-672BB584C6C2}"/>
                  </a:ext>
                </a:extLst>
              </p14:cNvPr>
              <p14:cNvContentPartPr/>
              <p14:nvPr/>
            </p14:nvContentPartPr>
            <p14:xfrm>
              <a:off x="10537810" y="1346849"/>
              <a:ext cx="488520" cy="20772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56D050D-029B-D120-4A39-672BB584C6C2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10528810" y="1337849"/>
                <a:ext cx="50616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DF6CC0FC-A501-F0BB-E90B-59DF752C758A}"/>
                  </a:ext>
                </a:extLst>
              </p14:cNvPr>
              <p14:cNvContentPartPr/>
              <p14:nvPr/>
            </p14:nvContentPartPr>
            <p14:xfrm>
              <a:off x="10725730" y="1277729"/>
              <a:ext cx="66600" cy="291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DF6CC0FC-A501-F0BB-E90B-59DF752C758A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10716730" y="1269089"/>
                <a:ext cx="8424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DD1508F-D9A5-9FC3-8581-962882618F83}"/>
              </a:ext>
            </a:extLst>
          </p:cNvPr>
          <p:cNvGrpSpPr/>
          <p:nvPr/>
        </p:nvGrpSpPr>
        <p:grpSpPr>
          <a:xfrm>
            <a:off x="7872730" y="1666169"/>
            <a:ext cx="2174760" cy="669960"/>
            <a:chOff x="7872730" y="1666169"/>
            <a:chExt cx="2174760" cy="66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E8632DC-D849-8C90-D902-9D949FF231E6}"/>
                    </a:ext>
                  </a:extLst>
                </p14:cNvPr>
                <p14:cNvContentPartPr/>
                <p14:nvPr/>
              </p14:nvContentPartPr>
              <p14:xfrm>
                <a:off x="7872730" y="1666169"/>
                <a:ext cx="2174760" cy="669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E8632DC-D849-8C90-D902-9D949FF231E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864090" y="1657169"/>
                  <a:ext cx="2192400" cy="68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4AD04F8-FE4B-F4E1-9921-57F2723F88A0}"/>
                    </a:ext>
                  </a:extLst>
                </p14:cNvPr>
                <p14:cNvContentPartPr/>
                <p14:nvPr/>
              </p14:nvContentPartPr>
              <p14:xfrm>
                <a:off x="9194290" y="1820249"/>
                <a:ext cx="31320" cy="14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4AD04F8-FE4B-F4E1-9921-57F2723F88A0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9185650" y="1811249"/>
                  <a:ext cx="489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E783AAA-E6B4-9699-9D44-7D1048CDD55F}"/>
                    </a:ext>
                  </a:extLst>
                </p14:cNvPr>
                <p14:cNvContentPartPr/>
                <p14:nvPr/>
              </p14:nvContentPartPr>
              <p14:xfrm>
                <a:off x="8953450" y="1845809"/>
                <a:ext cx="243360" cy="27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E783AAA-E6B4-9699-9D44-7D1048CDD55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944450" y="1837169"/>
                  <a:ext cx="2610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263FE4B-FE01-1599-2F9D-8F31FDB5EDF7}"/>
                    </a:ext>
                  </a:extLst>
                </p14:cNvPr>
                <p14:cNvContentPartPr/>
                <p14:nvPr/>
              </p14:nvContentPartPr>
              <p14:xfrm>
                <a:off x="8414530" y="1849049"/>
                <a:ext cx="451800" cy="98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263FE4B-FE01-1599-2F9D-8F31FDB5EDF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405530" y="1840049"/>
                  <a:ext cx="469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BDDFBE7-02D7-F913-74AA-FA58ECECE9F9}"/>
                    </a:ext>
                  </a:extLst>
                </p14:cNvPr>
                <p14:cNvContentPartPr/>
                <p14:nvPr/>
              </p14:nvContentPartPr>
              <p14:xfrm>
                <a:off x="8090890" y="1880729"/>
                <a:ext cx="230040" cy="13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BDDFBE7-02D7-F913-74AA-FA58ECECE9F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082250" y="1871729"/>
                  <a:ext cx="2476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914E222-61B2-5733-29AF-3B124F089832}"/>
              </a:ext>
            </a:extLst>
          </p:cNvPr>
          <p:cNvGrpSpPr/>
          <p:nvPr/>
        </p:nvGrpSpPr>
        <p:grpSpPr>
          <a:xfrm>
            <a:off x="10279330" y="1674449"/>
            <a:ext cx="1465920" cy="607320"/>
            <a:chOff x="10279330" y="1674449"/>
            <a:chExt cx="1465920" cy="60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F64C8AB-10C4-F447-D748-A1CDC4701797}"/>
                    </a:ext>
                  </a:extLst>
                </p14:cNvPr>
                <p14:cNvContentPartPr/>
                <p14:nvPr/>
              </p14:nvContentPartPr>
              <p14:xfrm>
                <a:off x="10279330" y="1674449"/>
                <a:ext cx="1465920" cy="607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F64C8AB-10C4-F447-D748-A1CDC4701797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270690" y="1665449"/>
                  <a:ext cx="1483560" cy="6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844FEC7-09E6-4CD7-1D4F-215E01C31B0A}"/>
                    </a:ext>
                  </a:extLst>
                </p14:cNvPr>
                <p14:cNvContentPartPr/>
                <p14:nvPr/>
              </p14:nvContentPartPr>
              <p14:xfrm>
                <a:off x="11253850" y="1808729"/>
                <a:ext cx="294480" cy="30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844FEC7-09E6-4CD7-1D4F-215E01C31B0A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244850" y="1800089"/>
                  <a:ext cx="312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6323F2E-1F21-51AB-3765-EA676ABFE5EA}"/>
                    </a:ext>
                  </a:extLst>
                </p14:cNvPr>
                <p14:cNvContentPartPr/>
                <p14:nvPr/>
              </p14:nvContentPartPr>
              <p14:xfrm>
                <a:off x="10780450" y="1804049"/>
                <a:ext cx="77040" cy="38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6323F2E-1F21-51AB-3765-EA676ABFE5EA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0771810" y="1795409"/>
                  <a:ext cx="9468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A13ACE34-B4DD-009B-0580-176D40A31F49}"/>
                  </a:ext>
                </a:extLst>
              </p14:cNvPr>
              <p14:cNvContentPartPr/>
              <p14:nvPr/>
            </p14:nvContentPartPr>
            <p14:xfrm>
              <a:off x="7495450" y="2452769"/>
              <a:ext cx="1391760" cy="3369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A13ACE34-B4DD-009B-0580-176D40A31F49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7486810" y="2444129"/>
                <a:ext cx="1409400" cy="35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5549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A2DDD55-4D9E-9118-3C9A-97463A2E06E4}"/>
              </a:ext>
            </a:extLst>
          </p:cNvPr>
          <p:cNvGrpSpPr/>
          <p:nvPr/>
        </p:nvGrpSpPr>
        <p:grpSpPr>
          <a:xfrm>
            <a:off x="461050" y="110609"/>
            <a:ext cx="1038240" cy="516600"/>
            <a:chOff x="461050" y="110609"/>
            <a:chExt cx="103824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FB51A25-902F-E472-B8EE-D78B1748CB9C}"/>
                    </a:ext>
                  </a:extLst>
                </p14:cNvPr>
                <p14:cNvContentPartPr/>
                <p14:nvPr/>
              </p14:nvContentPartPr>
              <p14:xfrm>
                <a:off x="461050" y="196289"/>
                <a:ext cx="450360" cy="222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FB51A25-902F-E472-B8EE-D78B1748CB9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2050" y="187289"/>
                  <a:ext cx="4680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28E833C-42DF-F805-EBE5-076EC226EBDB}"/>
                    </a:ext>
                  </a:extLst>
                </p14:cNvPr>
                <p14:cNvContentPartPr/>
                <p14:nvPr/>
              </p14:nvContentPartPr>
              <p14:xfrm>
                <a:off x="704770" y="135449"/>
                <a:ext cx="9360" cy="4356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28E833C-42DF-F805-EBE5-076EC226EBD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96130" y="126449"/>
                  <a:ext cx="2700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944CB27-236D-D1E4-184E-C916F8F9DD32}"/>
                    </a:ext>
                  </a:extLst>
                </p14:cNvPr>
                <p14:cNvContentPartPr/>
                <p14:nvPr/>
              </p14:nvContentPartPr>
              <p14:xfrm>
                <a:off x="864250" y="543689"/>
                <a:ext cx="21240" cy="83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944CB27-236D-D1E4-184E-C916F8F9DD3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5250" y="534689"/>
                  <a:ext cx="38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67ECE5D-0ED5-CD3E-5CBE-477C85DCB671}"/>
                    </a:ext>
                  </a:extLst>
                </p14:cNvPr>
                <p14:cNvContentPartPr/>
                <p14:nvPr/>
              </p14:nvContentPartPr>
              <p14:xfrm>
                <a:off x="1172050" y="334529"/>
                <a:ext cx="142200" cy="150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67ECE5D-0ED5-CD3E-5CBE-477C85DCB67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63410" y="325529"/>
                  <a:ext cx="159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33B160F-008A-DABE-D40C-DA504FB4F610}"/>
                    </a:ext>
                  </a:extLst>
                </p14:cNvPr>
                <p14:cNvContentPartPr/>
                <p14:nvPr/>
              </p14:nvContentPartPr>
              <p14:xfrm>
                <a:off x="1157290" y="206369"/>
                <a:ext cx="184320" cy="37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33B160F-008A-DABE-D40C-DA504FB4F61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48290" y="197369"/>
                  <a:ext cx="201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81644F9-4AED-0836-B623-FEA4C8D0D058}"/>
                    </a:ext>
                  </a:extLst>
                </p14:cNvPr>
                <p14:cNvContentPartPr/>
                <p14:nvPr/>
              </p14:nvContentPartPr>
              <p14:xfrm>
                <a:off x="985930" y="117809"/>
                <a:ext cx="228600" cy="480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81644F9-4AED-0836-B623-FEA4C8D0D05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76930" y="109169"/>
                  <a:ext cx="24624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4A1D89A-9D5A-B09E-8585-C411F50001A1}"/>
                    </a:ext>
                  </a:extLst>
                </p14:cNvPr>
                <p14:cNvContentPartPr/>
                <p14:nvPr/>
              </p14:nvContentPartPr>
              <p14:xfrm>
                <a:off x="1395250" y="110609"/>
                <a:ext cx="104040" cy="491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4A1D89A-9D5A-B09E-8585-C411F50001A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86610" y="101609"/>
                  <a:ext cx="121680" cy="50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0C6B4A2-403A-D837-2433-5D8D42DA5D3E}"/>
              </a:ext>
            </a:extLst>
          </p:cNvPr>
          <p:cNvGrpSpPr/>
          <p:nvPr/>
        </p:nvGrpSpPr>
        <p:grpSpPr>
          <a:xfrm>
            <a:off x="1743370" y="151649"/>
            <a:ext cx="1316520" cy="515880"/>
            <a:chOff x="1743370" y="151649"/>
            <a:chExt cx="131652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6A84A34-A5DB-F529-7725-F7E69CB12190}"/>
                    </a:ext>
                  </a:extLst>
                </p14:cNvPr>
                <p14:cNvContentPartPr/>
                <p14:nvPr/>
              </p14:nvContentPartPr>
              <p14:xfrm>
                <a:off x="1760650" y="355409"/>
                <a:ext cx="190080" cy="11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6A84A34-A5DB-F529-7725-F7E69CB1219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51650" y="346769"/>
                  <a:ext cx="207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3891416-4E03-B024-E35B-66ADFA0E59E9}"/>
                    </a:ext>
                  </a:extLst>
                </p14:cNvPr>
                <p14:cNvContentPartPr/>
                <p14:nvPr/>
              </p14:nvContentPartPr>
              <p14:xfrm>
                <a:off x="1743370" y="459449"/>
                <a:ext cx="248040" cy="12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3891416-4E03-B024-E35B-66ADFA0E59E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34370" y="450809"/>
                  <a:ext cx="265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C22F9C6-1E3C-7B72-2805-48B3E17D84F5}"/>
                    </a:ext>
                  </a:extLst>
                </p14:cNvPr>
                <p14:cNvContentPartPr/>
                <p14:nvPr/>
              </p14:nvContentPartPr>
              <p14:xfrm>
                <a:off x="2206330" y="240569"/>
                <a:ext cx="229320" cy="363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C22F9C6-1E3C-7B72-2805-48B3E17D84F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97330" y="231929"/>
                  <a:ext cx="24696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6AFEA15-B935-8F4D-69B6-A8419B34025D}"/>
                    </a:ext>
                  </a:extLst>
                </p14:cNvPr>
                <p14:cNvContentPartPr/>
                <p14:nvPr/>
              </p14:nvContentPartPr>
              <p14:xfrm>
                <a:off x="2166370" y="211409"/>
                <a:ext cx="273240" cy="10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6AFEA15-B935-8F4D-69B6-A8419B34025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57370" y="202769"/>
                  <a:ext cx="2908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E8EB115-DBD8-D110-E2AA-9A1D16DA1021}"/>
                    </a:ext>
                  </a:extLst>
                </p14:cNvPr>
                <p14:cNvContentPartPr/>
                <p14:nvPr/>
              </p14:nvContentPartPr>
              <p14:xfrm>
                <a:off x="2473450" y="151649"/>
                <a:ext cx="190800" cy="515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E8EB115-DBD8-D110-E2AA-9A1D16DA102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64450" y="142649"/>
                  <a:ext cx="20844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F1152FB-D260-83D4-A794-3192F8F90731}"/>
                    </a:ext>
                  </a:extLst>
                </p14:cNvPr>
                <p14:cNvContentPartPr/>
                <p14:nvPr/>
              </p14:nvContentPartPr>
              <p14:xfrm>
                <a:off x="2655970" y="379169"/>
                <a:ext cx="184680" cy="202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F1152FB-D260-83D4-A794-3192F8F9073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47330" y="370169"/>
                  <a:ext cx="202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F46B5A1-F33B-AC54-172C-F36CF4C9BEAF}"/>
                    </a:ext>
                  </a:extLst>
                </p14:cNvPr>
                <p14:cNvContentPartPr/>
                <p14:nvPr/>
              </p14:nvContentPartPr>
              <p14:xfrm>
                <a:off x="2686570" y="314009"/>
                <a:ext cx="160560" cy="10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F46B5A1-F33B-AC54-172C-F36CF4C9BEA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77570" y="305009"/>
                  <a:ext cx="178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F79F6C2-76C4-7AE4-D3AE-F9CA3A15CDDB}"/>
                    </a:ext>
                  </a:extLst>
                </p14:cNvPr>
                <p14:cNvContentPartPr/>
                <p14:nvPr/>
              </p14:nvContentPartPr>
              <p14:xfrm>
                <a:off x="2911570" y="151649"/>
                <a:ext cx="148320" cy="467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F79F6C2-76C4-7AE4-D3AE-F9CA3A15CDD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02570" y="142649"/>
                  <a:ext cx="165960" cy="48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E57A17C-DBFF-7F40-4D97-F42D6D273E4C}"/>
              </a:ext>
            </a:extLst>
          </p:cNvPr>
          <p:cNvGrpSpPr/>
          <p:nvPr/>
        </p:nvGrpSpPr>
        <p:grpSpPr>
          <a:xfrm>
            <a:off x="3347170" y="313649"/>
            <a:ext cx="166680" cy="214920"/>
            <a:chOff x="3347170" y="313649"/>
            <a:chExt cx="16668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9A23222-24AE-AD7D-7761-2DBA9D1DD1BA}"/>
                    </a:ext>
                  </a:extLst>
                </p14:cNvPr>
                <p14:cNvContentPartPr/>
                <p14:nvPr/>
              </p14:nvContentPartPr>
              <p14:xfrm>
                <a:off x="3416650" y="313649"/>
                <a:ext cx="3240" cy="214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9A23222-24AE-AD7D-7761-2DBA9D1DD1B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08010" y="304649"/>
                  <a:ext cx="208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24D6B9E-A2D5-E002-97FC-A6067F84CB74}"/>
                    </a:ext>
                  </a:extLst>
                </p14:cNvPr>
                <p14:cNvContentPartPr/>
                <p14:nvPr/>
              </p14:nvContentPartPr>
              <p14:xfrm>
                <a:off x="3347170" y="404369"/>
                <a:ext cx="166680" cy="10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24D6B9E-A2D5-E002-97FC-A6067F84CB7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38530" y="395369"/>
                  <a:ext cx="18432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F89976-75E3-D603-FDD4-90C472DF1904}"/>
              </a:ext>
            </a:extLst>
          </p:cNvPr>
          <p:cNvGrpSpPr/>
          <p:nvPr/>
        </p:nvGrpSpPr>
        <p:grpSpPr>
          <a:xfrm>
            <a:off x="3740650" y="236969"/>
            <a:ext cx="916200" cy="468720"/>
            <a:chOff x="3740650" y="236969"/>
            <a:chExt cx="91620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7B773EE-D24F-B0B3-AB88-1CCB067E1622}"/>
                    </a:ext>
                  </a:extLst>
                </p14:cNvPr>
                <p14:cNvContentPartPr/>
                <p14:nvPr/>
              </p14:nvContentPartPr>
              <p14:xfrm>
                <a:off x="3779530" y="271889"/>
                <a:ext cx="177120" cy="345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7B773EE-D24F-B0B3-AB88-1CCB067E162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70890" y="262889"/>
                  <a:ext cx="1947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1F98735-106F-35F7-B455-ABE88DF938DE}"/>
                    </a:ext>
                  </a:extLst>
                </p14:cNvPr>
                <p14:cNvContentPartPr/>
                <p14:nvPr/>
              </p14:nvContentPartPr>
              <p14:xfrm>
                <a:off x="3740650" y="271169"/>
                <a:ext cx="270360" cy="44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1F98735-106F-35F7-B455-ABE88DF938D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31650" y="262529"/>
                  <a:ext cx="2880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9687CB1-2B6E-4E25-43F7-0F20C10923D8}"/>
                    </a:ext>
                  </a:extLst>
                </p14:cNvPr>
                <p14:cNvContentPartPr/>
                <p14:nvPr/>
              </p14:nvContentPartPr>
              <p14:xfrm>
                <a:off x="4148170" y="514169"/>
                <a:ext cx="134280" cy="12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9687CB1-2B6E-4E25-43F7-0F20C10923D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39530" y="505169"/>
                  <a:ext cx="151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30495AE-56A7-257C-D7ED-3705B276834F}"/>
                    </a:ext>
                  </a:extLst>
                </p14:cNvPr>
                <p14:cNvContentPartPr/>
                <p14:nvPr/>
              </p14:nvContentPartPr>
              <p14:xfrm>
                <a:off x="4377490" y="409409"/>
                <a:ext cx="140400" cy="188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30495AE-56A7-257C-D7ED-3705B276834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68850" y="400769"/>
                  <a:ext cx="1580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7A87917-9EB2-EDA9-24F4-9133D353E221}"/>
                    </a:ext>
                  </a:extLst>
                </p14:cNvPr>
                <p14:cNvContentPartPr/>
                <p14:nvPr/>
              </p14:nvContentPartPr>
              <p14:xfrm>
                <a:off x="4370650" y="343529"/>
                <a:ext cx="183240" cy="7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7A87917-9EB2-EDA9-24F4-9133D353E22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62010" y="334889"/>
                  <a:ext cx="200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4F6B879-AA75-AFCC-9FBB-271492D8447E}"/>
                    </a:ext>
                  </a:extLst>
                </p14:cNvPr>
                <p14:cNvContentPartPr/>
                <p14:nvPr/>
              </p14:nvContentPartPr>
              <p14:xfrm>
                <a:off x="4078330" y="366929"/>
                <a:ext cx="127080" cy="338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4F6B879-AA75-AFCC-9FBB-271492D8447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69330" y="357929"/>
                  <a:ext cx="1447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AF93C24-61AC-B9A1-1D7D-0517AE55AA2F}"/>
                    </a:ext>
                  </a:extLst>
                </p14:cNvPr>
                <p14:cNvContentPartPr/>
                <p14:nvPr/>
              </p14:nvContentPartPr>
              <p14:xfrm>
                <a:off x="4529770" y="236969"/>
                <a:ext cx="127080" cy="451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AF93C24-61AC-B9A1-1D7D-0517AE55AA2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21130" y="227969"/>
                  <a:ext cx="144720" cy="46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49C553D-D76C-F688-B1F7-E3AAFE03A658}"/>
              </a:ext>
            </a:extLst>
          </p:cNvPr>
          <p:cNvGrpSpPr/>
          <p:nvPr/>
        </p:nvGrpSpPr>
        <p:grpSpPr>
          <a:xfrm>
            <a:off x="5028730" y="367649"/>
            <a:ext cx="172080" cy="220680"/>
            <a:chOff x="5028730" y="367649"/>
            <a:chExt cx="17208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F780BAD-570F-EA37-B1EF-F5052A728B47}"/>
                    </a:ext>
                  </a:extLst>
                </p14:cNvPr>
                <p14:cNvContentPartPr/>
                <p14:nvPr/>
              </p14:nvContentPartPr>
              <p14:xfrm>
                <a:off x="5109370" y="367649"/>
                <a:ext cx="13680" cy="220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F780BAD-570F-EA37-B1EF-F5052A728B4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100730" y="358649"/>
                  <a:ext cx="313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08382E8-CEBB-2AFC-7E64-06EE95FE08B6}"/>
                    </a:ext>
                  </a:extLst>
                </p14:cNvPr>
                <p14:cNvContentPartPr/>
                <p14:nvPr/>
              </p14:nvContentPartPr>
              <p14:xfrm>
                <a:off x="5028730" y="454769"/>
                <a:ext cx="172080" cy="38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08382E8-CEBB-2AFC-7E64-06EE95FE08B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19730" y="446129"/>
                  <a:ext cx="18972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EEF85E8-195E-6768-64A5-55802172C86F}"/>
              </a:ext>
            </a:extLst>
          </p:cNvPr>
          <p:cNvGrpSpPr/>
          <p:nvPr/>
        </p:nvGrpSpPr>
        <p:grpSpPr>
          <a:xfrm>
            <a:off x="5383690" y="214289"/>
            <a:ext cx="753480" cy="456120"/>
            <a:chOff x="5383690" y="214289"/>
            <a:chExt cx="75348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440E928-9B61-B1EE-14BB-5223A4682119}"/>
                    </a:ext>
                  </a:extLst>
                </p14:cNvPr>
                <p14:cNvContentPartPr/>
                <p14:nvPr/>
              </p14:nvContentPartPr>
              <p14:xfrm>
                <a:off x="5383690" y="214289"/>
                <a:ext cx="237600" cy="438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440E928-9B61-B1EE-14BB-5223A468211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75050" y="205289"/>
                  <a:ext cx="25524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E663FEE-12E1-ED6D-7B39-99C9A2ACF596}"/>
                    </a:ext>
                  </a:extLst>
                </p14:cNvPr>
                <p14:cNvContentPartPr/>
                <p14:nvPr/>
              </p14:nvContentPartPr>
              <p14:xfrm>
                <a:off x="5711650" y="283769"/>
                <a:ext cx="151200" cy="386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E663FEE-12E1-ED6D-7B39-99C9A2ACF59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02650" y="274769"/>
                  <a:ext cx="1688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164DC8C-9037-4766-91CA-9934ABB0BBCA}"/>
                    </a:ext>
                  </a:extLst>
                </p14:cNvPr>
                <p14:cNvContentPartPr/>
                <p14:nvPr/>
              </p14:nvContentPartPr>
              <p14:xfrm>
                <a:off x="5866090" y="423089"/>
                <a:ext cx="141840" cy="162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164DC8C-9037-4766-91CA-9934ABB0BBC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57450" y="414089"/>
                  <a:ext cx="159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94890F9-AA9D-FA77-2B28-8F1016EEC16D}"/>
                    </a:ext>
                  </a:extLst>
                </p14:cNvPr>
                <p14:cNvContentPartPr/>
                <p14:nvPr/>
              </p14:nvContentPartPr>
              <p14:xfrm>
                <a:off x="6049330" y="287369"/>
                <a:ext cx="87840" cy="347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94890F9-AA9D-FA77-2B28-8F1016EEC16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40690" y="278729"/>
                  <a:ext cx="105480" cy="36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27E15F6-30BB-114E-5658-7E944745F241}"/>
              </a:ext>
            </a:extLst>
          </p:cNvPr>
          <p:cNvGrpSpPr/>
          <p:nvPr/>
        </p:nvGrpSpPr>
        <p:grpSpPr>
          <a:xfrm>
            <a:off x="6325450" y="199889"/>
            <a:ext cx="817200" cy="602640"/>
            <a:chOff x="6325450" y="199889"/>
            <a:chExt cx="817200" cy="60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C396159-982D-C681-C071-CB0335248486}"/>
                    </a:ext>
                  </a:extLst>
                </p14:cNvPr>
                <p14:cNvContentPartPr/>
                <p14:nvPr/>
              </p14:nvContentPartPr>
              <p14:xfrm>
                <a:off x="6325450" y="199889"/>
                <a:ext cx="176040" cy="602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C396159-982D-C681-C071-CB033524848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316450" y="191249"/>
                  <a:ext cx="19368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6EEFF4C-9050-58D1-ED63-575EFE273AE0}"/>
                    </a:ext>
                  </a:extLst>
                </p14:cNvPr>
                <p14:cNvContentPartPr/>
                <p14:nvPr/>
              </p14:nvContentPartPr>
              <p14:xfrm>
                <a:off x="6592210" y="347849"/>
                <a:ext cx="94320" cy="317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6EEFF4C-9050-58D1-ED63-575EFE273AE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583570" y="339209"/>
                  <a:ext cx="1119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197AF58-D069-4A51-8C8A-3D670B20FD5D}"/>
                    </a:ext>
                  </a:extLst>
                </p14:cNvPr>
                <p14:cNvContentPartPr/>
                <p14:nvPr/>
              </p14:nvContentPartPr>
              <p14:xfrm>
                <a:off x="6538930" y="509489"/>
                <a:ext cx="202320" cy="11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197AF58-D069-4A51-8C8A-3D670B20FD5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30290" y="500849"/>
                  <a:ext cx="219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8369466-523F-FAC9-7E66-55FFABB17640}"/>
                    </a:ext>
                  </a:extLst>
                </p14:cNvPr>
                <p14:cNvContentPartPr/>
                <p14:nvPr/>
              </p14:nvContentPartPr>
              <p14:xfrm>
                <a:off x="6864370" y="377009"/>
                <a:ext cx="204840" cy="2476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8369466-523F-FAC9-7E66-55FFABB1764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855370" y="368009"/>
                  <a:ext cx="2224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2FA67FB-7E13-7830-9209-E02960B41D91}"/>
                    </a:ext>
                  </a:extLst>
                </p14:cNvPr>
                <p14:cNvContentPartPr/>
                <p14:nvPr/>
              </p14:nvContentPartPr>
              <p14:xfrm>
                <a:off x="6888130" y="506969"/>
                <a:ext cx="191880" cy="22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2FA67FB-7E13-7830-9209-E02960B41D9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879130" y="497969"/>
                  <a:ext cx="209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1253259-BAAB-3ED6-C726-D69FB2432763}"/>
                    </a:ext>
                  </a:extLst>
                </p14:cNvPr>
                <p14:cNvContentPartPr/>
                <p14:nvPr/>
              </p14:nvContentPartPr>
              <p14:xfrm>
                <a:off x="6766090" y="342809"/>
                <a:ext cx="92160" cy="3340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1253259-BAAB-3ED6-C726-D69FB243276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757090" y="334169"/>
                  <a:ext cx="1098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52A6470-7659-A812-A395-8FA21E3023F8}"/>
                    </a:ext>
                  </a:extLst>
                </p14:cNvPr>
                <p14:cNvContentPartPr/>
                <p14:nvPr/>
              </p14:nvContentPartPr>
              <p14:xfrm>
                <a:off x="7090450" y="353969"/>
                <a:ext cx="52200" cy="278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52A6470-7659-A812-A395-8FA21E3023F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081450" y="344969"/>
                  <a:ext cx="69840" cy="29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D0EF1B4-053B-1B89-1CA4-8AA561A85E4D}"/>
              </a:ext>
            </a:extLst>
          </p:cNvPr>
          <p:cNvGrpSpPr/>
          <p:nvPr/>
        </p:nvGrpSpPr>
        <p:grpSpPr>
          <a:xfrm>
            <a:off x="7320850" y="429209"/>
            <a:ext cx="271080" cy="241920"/>
            <a:chOff x="7320850" y="429209"/>
            <a:chExt cx="271080" cy="24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89FE7EC-946D-9D6E-F027-CC861D05A442}"/>
                    </a:ext>
                  </a:extLst>
                </p14:cNvPr>
                <p14:cNvContentPartPr/>
                <p14:nvPr/>
              </p14:nvContentPartPr>
              <p14:xfrm>
                <a:off x="7320850" y="539729"/>
                <a:ext cx="271080" cy="29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89FE7EC-946D-9D6E-F027-CC861D05A44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312210" y="530729"/>
                  <a:ext cx="288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DEBE4DB-973A-DC52-7344-7DA605997503}"/>
                    </a:ext>
                  </a:extLst>
                </p14:cNvPr>
                <p14:cNvContentPartPr/>
                <p14:nvPr/>
              </p14:nvContentPartPr>
              <p14:xfrm>
                <a:off x="7460890" y="429209"/>
                <a:ext cx="21600" cy="241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DEBE4DB-973A-DC52-7344-7DA60599750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52250" y="420209"/>
                  <a:ext cx="39240" cy="25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F5C4431-99BF-5D2F-3F77-DC05598364C4}"/>
              </a:ext>
            </a:extLst>
          </p:cNvPr>
          <p:cNvGrpSpPr/>
          <p:nvPr/>
        </p:nvGrpSpPr>
        <p:grpSpPr>
          <a:xfrm>
            <a:off x="7817650" y="276569"/>
            <a:ext cx="1555560" cy="530280"/>
            <a:chOff x="7817650" y="276569"/>
            <a:chExt cx="1555560" cy="53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20053E9-5451-28AC-6865-3234DAAA9693}"/>
                    </a:ext>
                  </a:extLst>
                </p14:cNvPr>
                <p14:cNvContentPartPr/>
                <p14:nvPr/>
              </p14:nvContentPartPr>
              <p14:xfrm>
                <a:off x="7866250" y="362249"/>
                <a:ext cx="161640" cy="339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20053E9-5451-28AC-6865-3234DAAA969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57250" y="353609"/>
                  <a:ext cx="17928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86BECD9-A7FA-7D3E-2D96-A9EEDDC89244}"/>
                    </a:ext>
                  </a:extLst>
                </p14:cNvPr>
                <p14:cNvContentPartPr/>
                <p14:nvPr/>
              </p14:nvContentPartPr>
              <p14:xfrm>
                <a:off x="7817650" y="546929"/>
                <a:ext cx="236520" cy="25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86BECD9-A7FA-7D3E-2D96-A9EEDDC8924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808650" y="537929"/>
                  <a:ext cx="254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24BB3D3-7ECA-E9B1-6469-7FCD5968C3B6}"/>
                    </a:ext>
                  </a:extLst>
                </p14:cNvPr>
                <p14:cNvContentPartPr/>
                <p14:nvPr/>
              </p14:nvContentPartPr>
              <p14:xfrm>
                <a:off x="8198170" y="310049"/>
                <a:ext cx="140760" cy="423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24BB3D3-7ECA-E9B1-6469-7FCD5968C3B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189170" y="301409"/>
                  <a:ext cx="15840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4BF67DB-0580-9828-58CC-0B0939AD7CC6}"/>
                    </a:ext>
                  </a:extLst>
                </p14:cNvPr>
                <p14:cNvContentPartPr/>
                <p14:nvPr/>
              </p14:nvContentPartPr>
              <p14:xfrm>
                <a:off x="8384650" y="445409"/>
                <a:ext cx="16920" cy="200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4BF67DB-0580-9828-58CC-0B0939AD7CC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376010" y="436769"/>
                  <a:ext cx="34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1EBD397-BDB9-D4E8-7DFA-CB02101BB222}"/>
                    </a:ext>
                  </a:extLst>
                </p14:cNvPr>
                <p14:cNvContentPartPr/>
                <p14:nvPr/>
              </p14:nvContentPartPr>
              <p14:xfrm>
                <a:off x="8471410" y="422009"/>
                <a:ext cx="30960" cy="207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1EBD397-BDB9-D4E8-7DFA-CB02101BB22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462410" y="413009"/>
                  <a:ext cx="486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E5327BE-9FAC-80B4-3B14-3BF0937DAE34}"/>
                    </a:ext>
                  </a:extLst>
                </p14:cNvPr>
                <p14:cNvContentPartPr/>
                <p14:nvPr/>
              </p14:nvContentPartPr>
              <p14:xfrm>
                <a:off x="8314090" y="395009"/>
                <a:ext cx="286200" cy="62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E5327BE-9FAC-80B4-3B14-3BF0937DAE3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305090" y="386009"/>
                  <a:ext cx="3038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3571AFD-10AC-3DE5-F5EA-1A8640B645B0}"/>
                    </a:ext>
                  </a:extLst>
                </p14:cNvPr>
                <p14:cNvContentPartPr/>
                <p14:nvPr/>
              </p14:nvContentPartPr>
              <p14:xfrm>
                <a:off x="8617570" y="514529"/>
                <a:ext cx="147240" cy="25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3571AFD-10AC-3DE5-F5EA-1A8640B645B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608570" y="505889"/>
                  <a:ext cx="164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181DA69-08FE-6B72-62DB-F113F6C37BF3}"/>
                    </a:ext>
                  </a:extLst>
                </p14:cNvPr>
                <p14:cNvContentPartPr/>
                <p14:nvPr/>
              </p14:nvContentPartPr>
              <p14:xfrm>
                <a:off x="8858770" y="371969"/>
                <a:ext cx="172800" cy="234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181DA69-08FE-6B72-62DB-F113F6C37BF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850130" y="363329"/>
                  <a:ext cx="1904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C884EC0-4908-261B-00D3-F0F291401517}"/>
                    </a:ext>
                  </a:extLst>
                </p14:cNvPr>
                <p14:cNvContentPartPr/>
                <p14:nvPr/>
              </p14:nvContentPartPr>
              <p14:xfrm>
                <a:off x="8858410" y="482849"/>
                <a:ext cx="155160" cy="32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C884EC0-4908-261B-00D3-F0F29140151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49410" y="473849"/>
                  <a:ext cx="172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A1B2E4A-D8BC-8AE0-988D-43F434DA7B05}"/>
                    </a:ext>
                  </a:extLst>
                </p14:cNvPr>
                <p14:cNvContentPartPr/>
                <p14:nvPr/>
              </p14:nvContentPartPr>
              <p14:xfrm>
                <a:off x="9076570" y="314369"/>
                <a:ext cx="153000" cy="387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A1B2E4A-D8BC-8AE0-988D-43F434DA7B0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067930" y="305729"/>
                  <a:ext cx="17064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8BFCDAF-094B-14EC-674F-B7B11BB615EB}"/>
                    </a:ext>
                  </a:extLst>
                </p14:cNvPr>
                <p14:cNvContentPartPr/>
                <p14:nvPr/>
              </p14:nvContentPartPr>
              <p14:xfrm>
                <a:off x="9173050" y="276569"/>
                <a:ext cx="200160" cy="530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8BFCDAF-094B-14EC-674F-B7B11BB615E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164050" y="267929"/>
                  <a:ext cx="217800" cy="54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938203C-59E8-DD5B-126B-B773DB76AA72}"/>
              </a:ext>
            </a:extLst>
          </p:cNvPr>
          <p:cNvGrpSpPr/>
          <p:nvPr/>
        </p:nvGrpSpPr>
        <p:grpSpPr>
          <a:xfrm>
            <a:off x="5379730" y="794969"/>
            <a:ext cx="2445840" cy="1006920"/>
            <a:chOff x="5379730" y="794969"/>
            <a:chExt cx="2445840" cy="100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E5E2711-46AD-FDF8-ACB3-D57BD371409A}"/>
                    </a:ext>
                  </a:extLst>
                </p14:cNvPr>
                <p14:cNvContentPartPr/>
                <p14:nvPr/>
              </p14:nvContentPartPr>
              <p14:xfrm>
                <a:off x="5445970" y="850769"/>
                <a:ext cx="243360" cy="2984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E5E2711-46AD-FDF8-ACB3-D57BD371409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37330" y="841769"/>
                  <a:ext cx="2610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DEAA7C1-BB14-B39B-AA44-69BC274104FA}"/>
                    </a:ext>
                  </a:extLst>
                </p14:cNvPr>
                <p14:cNvContentPartPr/>
                <p14:nvPr/>
              </p14:nvContentPartPr>
              <p14:xfrm>
                <a:off x="5379730" y="794969"/>
                <a:ext cx="192600" cy="141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DEAA7C1-BB14-B39B-AA44-69BC274104F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371090" y="785969"/>
                  <a:ext cx="210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6E9C313-1401-3A82-4472-FCA1EE8C5DC7}"/>
                    </a:ext>
                  </a:extLst>
                </p14:cNvPr>
                <p14:cNvContentPartPr/>
                <p14:nvPr/>
              </p14:nvContentPartPr>
              <p14:xfrm>
                <a:off x="5768530" y="968849"/>
                <a:ext cx="606960" cy="406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6E9C313-1401-3A82-4472-FCA1EE8C5DC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59530" y="960209"/>
                  <a:ext cx="62460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0FF5606-F077-4E96-C79E-29AEFDC8EB62}"/>
                    </a:ext>
                  </a:extLst>
                </p14:cNvPr>
                <p14:cNvContentPartPr/>
                <p14:nvPr/>
              </p14:nvContentPartPr>
              <p14:xfrm>
                <a:off x="6363970" y="894329"/>
                <a:ext cx="524160" cy="332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0FF5606-F077-4E96-C79E-29AEFDC8EB6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355330" y="885689"/>
                  <a:ext cx="54180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A5C4964-0B5C-6281-092F-5B4326736B95}"/>
                    </a:ext>
                  </a:extLst>
                </p14:cNvPr>
                <p14:cNvContentPartPr/>
                <p14:nvPr/>
              </p14:nvContentPartPr>
              <p14:xfrm>
                <a:off x="6692650" y="1001609"/>
                <a:ext cx="21240" cy="75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A5C4964-0B5C-6281-092F-5B4326736B9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83650" y="992609"/>
                  <a:ext cx="38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B9EE895-63E1-F235-F033-3589B7B00C26}"/>
                    </a:ext>
                  </a:extLst>
                </p14:cNvPr>
                <p14:cNvContentPartPr/>
                <p14:nvPr/>
              </p14:nvContentPartPr>
              <p14:xfrm>
                <a:off x="6408970" y="936809"/>
                <a:ext cx="270720" cy="76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B9EE895-63E1-F235-F033-3589B7B00C2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00330" y="928169"/>
                  <a:ext cx="288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A4325F9-32CB-838F-F03B-071B0E4BDBF8}"/>
                    </a:ext>
                  </a:extLst>
                </p14:cNvPr>
                <p14:cNvContentPartPr/>
                <p14:nvPr/>
              </p14:nvContentPartPr>
              <p14:xfrm>
                <a:off x="7098730" y="929249"/>
                <a:ext cx="291600" cy="439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A4325F9-32CB-838F-F03B-071B0E4BDBF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089730" y="920249"/>
                  <a:ext cx="30924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1BFECEA-7B9D-CBD6-8043-2DC0865D10CA}"/>
                    </a:ext>
                  </a:extLst>
                </p14:cNvPr>
                <p14:cNvContentPartPr/>
                <p14:nvPr/>
              </p14:nvContentPartPr>
              <p14:xfrm>
                <a:off x="5760970" y="1221209"/>
                <a:ext cx="1555200" cy="580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1BFECEA-7B9D-CBD6-8043-2DC0865D10C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751970" y="1212209"/>
                  <a:ext cx="1572840" cy="5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25226F9-A06B-B7AB-822B-88F2E4F87E1D}"/>
                    </a:ext>
                  </a:extLst>
                </p14:cNvPr>
                <p14:cNvContentPartPr/>
                <p14:nvPr/>
              </p14:nvContentPartPr>
              <p14:xfrm>
                <a:off x="6773290" y="1332089"/>
                <a:ext cx="277200" cy="16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25226F9-A06B-B7AB-822B-88F2E4F87E1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764650" y="1323449"/>
                  <a:ext cx="294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A3229BB-B5A1-1B3D-46DB-E00129EE9B76}"/>
                    </a:ext>
                  </a:extLst>
                </p14:cNvPr>
                <p14:cNvContentPartPr/>
                <p14:nvPr/>
              </p14:nvContentPartPr>
              <p14:xfrm>
                <a:off x="6574210" y="1316609"/>
                <a:ext cx="21240" cy="32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A3229BB-B5A1-1B3D-46DB-E00129EE9B7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565210" y="1307969"/>
                  <a:ext cx="38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43EA1E4-BA98-716D-E970-0997B540A9C4}"/>
                    </a:ext>
                  </a:extLst>
                </p14:cNvPr>
                <p14:cNvContentPartPr/>
                <p14:nvPr/>
              </p14:nvContentPartPr>
              <p14:xfrm>
                <a:off x="7477090" y="1341089"/>
                <a:ext cx="60480" cy="287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43EA1E4-BA98-716D-E970-0997B540A9C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468090" y="1332449"/>
                  <a:ext cx="781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BB92858-2FD0-2B40-BC42-D4C6D96E36E8}"/>
                    </a:ext>
                  </a:extLst>
                </p14:cNvPr>
                <p14:cNvContentPartPr/>
                <p14:nvPr/>
              </p14:nvContentPartPr>
              <p14:xfrm>
                <a:off x="7594090" y="1469969"/>
                <a:ext cx="134640" cy="109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BB92858-2FD0-2B40-BC42-D4C6D96E36E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585450" y="1461329"/>
                  <a:ext cx="152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959F94A-C95D-1703-12B7-F0A946F319BB}"/>
                    </a:ext>
                  </a:extLst>
                </p14:cNvPr>
                <p14:cNvContentPartPr/>
                <p14:nvPr/>
              </p14:nvContentPartPr>
              <p14:xfrm>
                <a:off x="7575010" y="1380329"/>
                <a:ext cx="131040" cy="11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959F94A-C95D-1703-12B7-F0A946F319B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566010" y="1371689"/>
                  <a:ext cx="148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460D735-AA6D-9A18-362C-91FB487A8FCB}"/>
                    </a:ext>
                  </a:extLst>
                </p14:cNvPr>
                <p14:cNvContentPartPr/>
                <p14:nvPr/>
              </p14:nvContentPartPr>
              <p14:xfrm>
                <a:off x="7799650" y="1328129"/>
                <a:ext cx="25920" cy="347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460D735-AA6D-9A18-362C-91FB487A8FC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91010" y="1319129"/>
                  <a:ext cx="43560" cy="36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41321F2-2C1B-3CCE-64BC-05C28EDFCEDF}"/>
              </a:ext>
            </a:extLst>
          </p:cNvPr>
          <p:cNvGrpSpPr/>
          <p:nvPr/>
        </p:nvGrpSpPr>
        <p:grpSpPr>
          <a:xfrm>
            <a:off x="8521090" y="852569"/>
            <a:ext cx="1341720" cy="941400"/>
            <a:chOff x="8521090" y="852569"/>
            <a:chExt cx="1341720" cy="94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1124A87-F244-DE77-997F-1F5A9DFAEB4D}"/>
                    </a:ext>
                  </a:extLst>
                </p14:cNvPr>
                <p14:cNvContentPartPr/>
                <p14:nvPr/>
              </p14:nvContentPartPr>
              <p14:xfrm>
                <a:off x="8630890" y="871649"/>
                <a:ext cx="186840" cy="268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1124A87-F244-DE77-997F-1F5A9DFAEB4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621890" y="863009"/>
                  <a:ext cx="20448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376FF2E-DE5C-C86F-962F-F80D56D8DAAA}"/>
                    </a:ext>
                  </a:extLst>
                </p14:cNvPr>
                <p14:cNvContentPartPr/>
                <p14:nvPr/>
              </p14:nvContentPartPr>
              <p14:xfrm>
                <a:off x="8578330" y="852569"/>
                <a:ext cx="105480" cy="139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376FF2E-DE5C-C86F-962F-F80D56D8DAA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569690" y="843569"/>
                  <a:ext cx="123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E2C2EEA-5036-BFB9-37F7-74B2292CCA4C}"/>
                    </a:ext>
                  </a:extLst>
                </p14:cNvPr>
                <p14:cNvContentPartPr/>
                <p14:nvPr/>
              </p14:nvContentPartPr>
              <p14:xfrm>
                <a:off x="8657890" y="1107449"/>
                <a:ext cx="695160" cy="412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E2C2EEA-5036-BFB9-37F7-74B2292CCA4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648890" y="1098449"/>
                  <a:ext cx="71280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DC92A90-0C4B-30CA-35D3-E76F6547E3E2}"/>
                    </a:ext>
                  </a:extLst>
                </p14:cNvPr>
                <p14:cNvContentPartPr/>
                <p14:nvPr/>
              </p14:nvContentPartPr>
              <p14:xfrm>
                <a:off x="9222010" y="1224449"/>
                <a:ext cx="165600" cy="536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DC92A90-0C4B-30CA-35D3-E76F6547E3E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213010" y="1215809"/>
                  <a:ext cx="183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7CBEA55-BEAD-58E9-3FF1-4A70BE56BB30}"/>
                    </a:ext>
                  </a:extLst>
                </p14:cNvPr>
                <p14:cNvContentPartPr/>
                <p14:nvPr/>
              </p14:nvContentPartPr>
              <p14:xfrm>
                <a:off x="9501730" y="1131929"/>
                <a:ext cx="209880" cy="467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7CBEA55-BEAD-58E9-3FF1-4A70BE56BB3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493090" y="1123289"/>
                  <a:ext cx="22752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37AC7A5-6C49-14D9-5018-FA97426A54D4}"/>
                    </a:ext>
                  </a:extLst>
                </p14:cNvPr>
                <p14:cNvContentPartPr/>
                <p14:nvPr/>
              </p14:nvContentPartPr>
              <p14:xfrm>
                <a:off x="8521090" y="1590569"/>
                <a:ext cx="1341720" cy="203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37AC7A5-6C49-14D9-5018-FA97426A54D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512090" y="1581569"/>
                  <a:ext cx="13593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BEB796F-18C4-34BB-5179-563EA85ABF1A}"/>
                    </a:ext>
                  </a:extLst>
                </p14:cNvPr>
                <p14:cNvContentPartPr/>
                <p14:nvPr/>
              </p14:nvContentPartPr>
              <p14:xfrm>
                <a:off x="9672370" y="1547009"/>
                <a:ext cx="21240" cy="8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BEB796F-18C4-34BB-5179-563EA85ABF1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663370" y="1538009"/>
                  <a:ext cx="38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47529D2-FE00-6021-7DFD-AD1560A8829C}"/>
                    </a:ext>
                  </a:extLst>
                </p14:cNvPr>
                <p14:cNvContentPartPr/>
                <p14:nvPr/>
              </p14:nvContentPartPr>
              <p14:xfrm>
                <a:off x="8676610" y="1554209"/>
                <a:ext cx="39240" cy="24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47529D2-FE00-6021-7DFD-AD1560A8829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667610" y="1545209"/>
                  <a:ext cx="5688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0BC7DE7-6F0B-3124-2135-E199CBA25C80}"/>
              </a:ext>
            </a:extLst>
          </p:cNvPr>
          <p:cNvGrpSpPr/>
          <p:nvPr/>
        </p:nvGrpSpPr>
        <p:grpSpPr>
          <a:xfrm>
            <a:off x="9976210" y="393569"/>
            <a:ext cx="1405080" cy="1305720"/>
            <a:chOff x="9976210" y="393569"/>
            <a:chExt cx="1405080" cy="130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1B05992-F1DB-5E28-3D1C-B326A3F9577B}"/>
                    </a:ext>
                  </a:extLst>
                </p14:cNvPr>
                <p14:cNvContentPartPr/>
                <p14:nvPr/>
              </p14:nvContentPartPr>
              <p14:xfrm>
                <a:off x="10633210" y="393569"/>
                <a:ext cx="39960" cy="1270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1B05992-F1DB-5E28-3D1C-B326A3F9577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624210" y="384569"/>
                  <a:ext cx="57600" cy="12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8FA83EA-BFEF-3E3F-82E5-122E7715EEF4}"/>
                    </a:ext>
                  </a:extLst>
                </p14:cNvPr>
                <p14:cNvContentPartPr/>
                <p14:nvPr/>
              </p14:nvContentPartPr>
              <p14:xfrm>
                <a:off x="10273930" y="576089"/>
                <a:ext cx="835920" cy="775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8FA83EA-BFEF-3E3F-82E5-122E7715EEF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265290" y="567449"/>
                  <a:ext cx="853560" cy="79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94E01D4-6B60-3835-753E-A94939B5DD4C}"/>
                    </a:ext>
                  </a:extLst>
                </p14:cNvPr>
                <p14:cNvContentPartPr/>
                <p14:nvPr/>
              </p14:nvContentPartPr>
              <p14:xfrm>
                <a:off x="10604050" y="639089"/>
                <a:ext cx="284760" cy="138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94E01D4-6B60-3835-753E-A94939B5DD4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595410" y="630089"/>
                  <a:ext cx="302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C10E538-EACB-3F9A-91F4-A500AEBD394C}"/>
                    </a:ext>
                  </a:extLst>
                </p14:cNvPr>
                <p14:cNvContentPartPr/>
                <p14:nvPr/>
              </p14:nvContentPartPr>
              <p14:xfrm>
                <a:off x="10799890" y="424529"/>
                <a:ext cx="186480" cy="188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C10E538-EACB-3F9A-91F4-A500AEBD394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790890" y="415529"/>
                  <a:ext cx="204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3715FE5-49C3-5A86-8F55-1DDA3C3AFA5F}"/>
                    </a:ext>
                  </a:extLst>
                </p14:cNvPr>
                <p14:cNvContentPartPr/>
                <p14:nvPr/>
              </p14:nvContentPartPr>
              <p14:xfrm>
                <a:off x="10112290" y="1296449"/>
                <a:ext cx="283680" cy="168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3715FE5-49C3-5A86-8F55-1DDA3C3AFA5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103290" y="1287449"/>
                  <a:ext cx="3013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E92E9C2-20D9-76FC-442D-79D87D6124BD}"/>
                    </a:ext>
                  </a:extLst>
                </p14:cNvPr>
                <p14:cNvContentPartPr/>
                <p14:nvPr/>
              </p14:nvContentPartPr>
              <p14:xfrm>
                <a:off x="10995730" y="590489"/>
                <a:ext cx="109080" cy="79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E92E9C2-20D9-76FC-442D-79D87D6124B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987090" y="581489"/>
                  <a:ext cx="1267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C1C9253-B2E6-86E6-FFF9-579E9124DCF1}"/>
                    </a:ext>
                  </a:extLst>
                </p14:cNvPr>
                <p14:cNvContentPartPr/>
                <p14:nvPr/>
              </p14:nvContentPartPr>
              <p14:xfrm>
                <a:off x="11245210" y="526769"/>
                <a:ext cx="64800" cy="67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C1C9253-B2E6-86E6-FFF9-579E9124DCF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236210" y="517769"/>
                  <a:ext cx="824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67B29DE-33F0-2715-9E54-3B8C7A1E56DC}"/>
                    </a:ext>
                  </a:extLst>
                </p14:cNvPr>
                <p14:cNvContentPartPr/>
                <p14:nvPr/>
              </p14:nvContentPartPr>
              <p14:xfrm>
                <a:off x="11227210" y="396089"/>
                <a:ext cx="154080" cy="12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67B29DE-33F0-2715-9E54-3B8C7A1E56D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218570" y="387449"/>
                  <a:ext cx="171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2ADD98E-DBB7-7846-7565-0E6B36259468}"/>
                    </a:ext>
                  </a:extLst>
                </p14:cNvPr>
                <p14:cNvContentPartPr/>
                <p14:nvPr/>
              </p14:nvContentPartPr>
              <p14:xfrm>
                <a:off x="10089610" y="1316609"/>
                <a:ext cx="194760" cy="160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2ADD98E-DBB7-7846-7565-0E6B3625946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080970" y="1307609"/>
                  <a:ext cx="212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D44609C-9EB7-86D5-CD46-60E132E3ED4B}"/>
                    </a:ext>
                  </a:extLst>
                </p14:cNvPr>
                <p14:cNvContentPartPr/>
                <p14:nvPr/>
              </p14:nvContentPartPr>
              <p14:xfrm>
                <a:off x="10128490" y="1598489"/>
                <a:ext cx="121680" cy="136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D44609C-9EB7-86D5-CD46-60E132E3ED4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119850" y="1589489"/>
                  <a:ext cx="139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2AA6501-A3CD-362A-E7B9-B66A48F0669F}"/>
                    </a:ext>
                  </a:extLst>
                </p14:cNvPr>
                <p14:cNvContentPartPr/>
                <p14:nvPr/>
              </p14:nvContentPartPr>
              <p14:xfrm>
                <a:off x="10301290" y="1597049"/>
                <a:ext cx="80280" cy="102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2AA6501-A3CD-362A-E7B9-B66A48F0669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292650" y="1588409"/>
                  <a:ext cx="97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3C5C605-D118-E121-145A-225460098B8C}"/>
                    </a:ext>
                  </a:extLst>
                </p14:cNvPr>
                <p14:cNvContentPartPr/>
                <p14:nvPr/>
              </p14:nvContentPartPr>
              <p14:xfrm>
                <a:off x="10301650" y="1536569"/>
                <a:ext cx="125280" cy="8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3C5C605-D118-E121-145A-225460098B8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292650" y="1527929"/>
                  <a:ext cx="1429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85987C5-0FAB-DF03-F6FA-C99F0EEFCCBE}"/>
                    </a:ext>
                  </a:extLst>
                </p14:cNvPr>
                <p14:cNvContentPartPr/>
                <p14:nvPr/>
              </p14:nvContentPartPr>
              <p14:xfrm>
                <a:off x="10440970" y="780209"/>
                <a:ext cx="199080" cy="370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85987C5-0FAB-DF03-F6FA-C99F0EEFCCB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31970" y="771209"/>
                  <a:ext cx="2167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4649090-016D-2C39-6C93-83E53CA65329}"/>
                    </a:ext>
                  </a:extLst>
                </p14:cNvPr>
                <p14:cNvContentPartPr/>
                <p14:nvPr/>
              </p14:nvContentPartPr>
              <p14:xfrm>
                <a:off x="10050730" y="760409"/>
                <a:ext cx="10080" cy="126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4649090-016D-2C39-6C93-83E53CA6532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042090" y="751409"/>
                  <a:ext cx="277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B9BDA0D-2B91-16BA-F046-B2C34BB0D3E5}"/>
                    </a:ext>
                  </a:extLst>
                </p14:cNvPr>
                <p14:cNvContentPartPr/>
                <p14:nvPr/>
              </p14:nvContentPartPr>
              <p14:xfrm>
                <a:off x="10107610" y="727649"/>
                <a:ext cx="13680" cy="155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B9BDA0D-2B91-16BA-F046-B2C34BB0D3E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098970" y="718649"/>
                  <a:ext cx="313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891A489-8A3B-B3F2-4FDB-0D0C36C43EF2}"/>
                    </a:ext>
                  </a:extLst>
                </p14:cNvPr>
                <p14:cNvContentPartPr/>
                <p14:nvPr/>
              </p14:nvContentPartPr>
              <p14:xfrm>
                <a:off x="9976210" y="699209"/>
                <a:ext cx="241920" cy="101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891A489-8A3B-B3F2-4FDB-0D0C36C43EF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967570" y="690209"/>
                  <a:ext cx="259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5A9A184-2F2D-4E45-A8DD-FBEC3569AEEE}"/>
                    </a:ext>
                  </a:extLst>
                </p14:cNvPr>
                <p14:cNvContentPartPr/>
                <p14:nvPr/>
              </p14:nvContentPartPr>
              <p14:xfrm>
                <a:off x="10205170" y="814769"/>
                <a:ext cx="108360" cy="7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5A9A184-2F2D-4E45-A8DD-FBEC3569AEE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196170" y="806129"/>
                  <a:ext cx="126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E53BC55-78AC-4804-2C97-F2E22976FA1D}"/>
                    </a:ext>
                  </a:extLst>
                </p14:cNvPr>
                <p14:cNvContentPartPr/>
                <p14:nvPr/>
              </p14:nvContentPartPr>
              <p14:xfrm>
                <a:off x="10290130" y="794609"/>
                <a:ext cx="77040" cy="75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E53BC55-78AC-4804-2C97-F2E22976FA1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281490" y="785609"/>
                  <a:ext cx="94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8C67F69-F452-3971-2D0C-4424A0DDE954}"/>
                    </a:ext>
                  </a:extLst>
                </p14:cNvPr>
                <p14:cNvContentPartPr/>
                <p14:nvPr/>
              </p14:nvContentPartPr>
              <p14:xfrm>
                <a:off x="10432330" y="628289"/>
                <a:ext cx="122040" cy="186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8C67F69-F452-3971-2D0C-4424A0DDE95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423330" y="619289"/>
                  <a:ext cx="139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0E73AAA-C31D-E4A8-51F4-A10A09DEA8F3}"/>
                    </a:ext>
                  </a:extLst>
                </p14:cNvPr>
                <p14:cNvContentPartPr/>
                <p14:nvPr/>
              </p14:nvContentPartPr>
              <p14:xfrm>
                <a:off x="10426570" y="713609"/>
                <a:ext cx="127800" cy="33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0E73AAA-C31D-E4A8-51F4-A10A09DEA8F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417570" y="704609"/>
                  <a:ext cx="14544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93B4676-A181-AC76-2799-B7C7514BA0A7}"/>
              </a:ext>
            </a:extLst>
          </p:cNvPr>
          <p:cNvGrpSpPr/>
          <p:nvPr/>
        </p:nvGrpSpPr>
        <p:grpSpPr>
          <a:xfrm>
            <a:off x="903850" y="1985489"/>
            <a:ext cx="2076120" cy="477360"/>
            <a:chOff x="903850" y="1985489"/>
            <a:chExt cx="2076120" cy="47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D44E2C4-C2D5-156C-D47E-50251E25E875}"/>
                    </a:ext>
                  </a:extLst>
                </p14:cNvPr>
                <p14:cNvContentPartPr/>
                <p14:nvPr/>
              </p14:nvContentPartPr>
              <p14:xfrm>
                <a:off x="903850" y="2070089"/>
                <a:ext cx="266760" cy="230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D44E2C4-C2D5-156C-D47E-50251E25E87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95210" y="2061449"/>
                  <a:ext cx="2844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1BA3D87-820D-D1CF-C04A-A954C0A5C57E}"/>
                    </a:ext>
                  </a:extLst>
                </p14:cNvPr>
                <p14:cNvContentPartPr/>
                <p14:nvPr/>
              </p14:nvContentPartPr>
              <p14:xfrm>
                <a:off x="1332610" y="2051729"/>
                <a:ext cx="130320" cy="281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1BA3D87-820D-D1CF-C04A-A954C0A5C57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323970" y="2042729"/>
                  <a:ext cx="1479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B176750-BF1D-AE47-5D04-BCA32CCE9E76}"/>
                    </a:ext>
                  </a:extLst>
                </p14:cNvPr>
                <p14:cNvContentPartPr/>
                <p14:nvPr/>
              </p14:nvContentPartPr>
              <p14:xfrm>
                <a:off x="1357450" y="2182769"/>
                <a:ext cx="120960" cy="190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B176750-BF1D-AE47-5D04-BCA32CCE9E7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348450" y="2173769"/>
                  <a:ext cx="138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32A334A-C467-D149-7BFB-B5B329C90692}"/>
                    </a:ext>
                  </a:extLst>
                </p14:cNvPr>
                <p14:cNvContentPartPr/>
                <p14:nvPr/>
              </p14:nvContentPartPr>
              <p14:xfrm>
                <a:off x="1194010" y="2035529"/>
                <a:ext cx="169200" cy="379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32A334A-C467-D149-7BFB-B5B329C9069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85370" y="2026889"/>
                  <a:ext cx="1868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B01480E-DCB2-BC82-A252-1914AC09C0D2}"/>
                    </a:ext>
                  </a:extLst>
                </p14:cNvPr>
                <p14:cNvContentPartPr/>
                <p14:nvPr/>
              </p14:nvContentPartPr>
              <p14:xfrm>
                <a:off x="1471210" y="2023289"/>
                <a:ext cx="172800" cy="3373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B01480E-DCB2-BC82-A252-1914AC09C0D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462570" y="2014289"/>
                  <a:ext cx="1904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C12DB3D-3A2F-FD2D-18E6-40551ED45A99}"/>
                    </a:ext>
                  </a:extLst>
                </p14:cNvPr>
                <p14:cNvContentPartPr/>
                <p14:nvPr/>
              </p14:nvContentPartPr>
              <p14:xfrm>
                <a:off x="1824010" y="2234609"/>
                <a:ext cx="121680" cy="8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C12DB3D-3A2F-FD2D-18E6-40551ED45A9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815370" y="2225969"/>
                  <a:ext cx="139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C07A20A-1660-BD10-871A-C332303A3DFE}"/>
                    </a:ext>
                  </a:extLst>
                </p14:cNvPr>
                <p14:cNvContentPartPr/>
                <p14:nvPr/>
              </p14:nvContentPartPr>
              <p14:xfrm>
                <a:off x="1825810" y="2287889"/>
                <a:ext cx="124920" cy="219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C07A20A-1660-BD10-871A-C332303A3DF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817170" y="2278889"/>
                  <a:ext cx="142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D2D27B6-9173-EE9C-26F9-687337F93252}"/>
                    </a:ext>
                  </a:extLst>
                </p14:cNvPr>
                <p14:cNvContentPartPr/>
                <p14:nvPr/>
              </p14:nvContentPartPr>
              <p14:xfrm>
                <a:off x="2137570" y="1985489"/>
                <a:ext cx="23760" cy="456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D2D27B6-9173-EE9C-26F9-687337F9325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128570" y="1976849"/>
                  <a:ext cx="4140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95DB2C5-BC84-5EEA-E515-8598B02C43CD}"/>
                    </a:ext>
                  </a:extLst>
                </p14:cNvPr>
                <p14:cNvContentPartPr/>
                <p14:nvPr/>
              </p14:nvContentPartPr>
              <p14:xfrm>
                <a:off x="2379130" y="2076569"/>
                <a:ext cx="136080" cy="340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95DB2C5-BC84-5EEA-E515-8598B02C43C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370490" y="2067569"/>
                  <a:ext cx="15372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1E785D0-6AC6-6D19-115E-1154C85A0059}"/>
                    </a:ext>
                  </a:extLst>
                </p14:cNvPr>
                <p14:cNvContentPartPr/>
                <p14:nvPr/>
              </p14:nvContentPartPr>
              <p14:xfrm>
                <a:off x="2345650" y="2270249"/>
                <a:ext cx="214920" cy="18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1E785D0-6AC6-6D19-115E-1154C85A005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337010" y="2261609"/>
                  <a:ext cx="232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857664C-91E5-1A38-A148-C9D3A094FAB1}"/>
                    </a:ext>
                  </a:extLst>
                </p14:cNvPr>
                <p14:cNvContentPartPr/>
                <p14:nvPr/>
              </p14:nvContentPartPr>
              <p14:xfrm>
                <a:off x="2674690" y="2106449"/>
                <a:ext cx="185040" cy="271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857664C-91E5-1A38-A148-C9D3A094FAB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665690" y="2097449"/>
                  <a:ext cx="2026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4FCC14F-36B0-20E0-E100-482CDB8DDF7F}"/>
                    </a:ext>
                  </a:extLst>
                </p14:cNvPr>
                <p14:cNvContentPartPr/>
                <p14:nvPr/>
              </p14:nvContentPartPr>
              <p14:xfrm>
                <a:off x="2678290" y="2255489"/>
                <a:ext cx="185400" cy="25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4FCC14F-36B0-20E0-E100-482CDB8DDF7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669290" y="2246849"/>
                  <a:ext cx="2030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C400231-92A8-4A2D-77CC-9E5C715BD460}"/>
                    </a:ext>
                  </a:extLst>
                </p14:cNvPr>
                <p14:cNvContentPartPr/>
                <p14:nvPr/>
              </p14:nvContentPartPr>
              <p14:xfrm>
                <a:off x="2609890" y="2064689"/>
                <a:ext cx="103320" cy="3981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C400231-92A8-4A2D-77CC-9E5C715BD46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600890" y="2056049"/>
                  <a:ext cx="12096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FFF532F-27D8-95BE-FDC0-ACB9FB16BAB1}"/>
                    </a:ext>
                  </a:extLst>
                </p14:cNvPr>
                <p14:cNvContentPartPr/>
                <p14:nvPr/>
              </p14:nvContentPartPr>
              <p14:xfrm>
                <a:off x="2880970" y="2051729"/>
                <a:ext cx="99000" cy="3934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FFF532F-27D8-95BE-FDC0-ACB9FB16BAB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871970" y="2042729"/>
                  <a:ext cx="116640" cy="41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CBAF621-53D9-C53A-9F4F-DF755F650309}"/>
              </a:ext>
            </a:extLst>
          </p:cNvPr>
          <p:cNvGrpSpPr/>
          <p:nvPr/>
        </p:nvGrpSpPr>
        <p:grpSpPr>
          <a:xfrm>
            <a:off x="3165730" y="2079089"/>
            <a:ext cx="244800" cy="281880"/>
            <a:chOff x="3165730" y="2079089"/>
            <a:chExt cx="24480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A3E51AD-D387-1D12-9CD5-7168AC26B9B6}"/>
                    </a:ext>
                  </a:extLst>
                </p14:cNvPr>
                <p14:cNvContentPartPr/>
                <p14:nvPr/>
              </p14:nvContentPartPr>
              <p14:xfrm>
                <a:off x="3261490" y="2079089"/>
                <a:ext cx="16560" cy="217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A3E51AD-D387-1D12-9CD5-7168AC26B9B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252490" y="2070449"/>
                  <a:ext cx="342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A74F50B-E8E2-2234-A171-6044951F97EC}"/>
                    </a:ext>
                  </a:extLst>
                </p14:cNvPr>
                <p14:cNvContentPartPr/>
                <p14:nvPr/>
              </p14:nvContentPartPr>
              <p14:xfrm>
                <a:off x="3173290" y="2189969"/>
                <a:ext cx="219240" cy="190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A74F50B-E8E2-2234-A171-6044951F97E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164290" y="2180969"/>
                  <a:ext cx="236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3294A08-986B-B317-DFD9-D99B115DEAC8}"/>
                    </a:ext>
                  </a:extLst>
                </p14:cNvPr>
                <p14:cNvContentPartPr/>
                <p14:nvPr/>
              </p14:nvContentPartPr>
              <p14:xfrm>
                <a:off x="3165730" y="2336129"/>
                <a:ext cx="244800" cy="248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3294A08-986B-B317-DFD9-D99B115DEAC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156730" y="2327129"/>
                  <a:ext cx="26244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33A31A04-95D9-A01B-8242-FD9B927027F1}"/>
              </a:ext>
            </a:extLst>
          </p:cNvPr>
          <p:cNvGrpSpPr/>
          <p:nvPr/>
        </p:nvGrpSpPr>
        <p:grpSpPr>
          <a:xfrm>
            <a:off x="3660730" y="1941209"/>
            <a:ext cx="1633680" cy="635400"/>
            <a:chOff x="3660730" y="1941209"/>
            <a:chExt cx="1633680" cy="63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A1A4E7F-2509-9426-25E9-69EF2E5978BA}"/>
                    </a:ext>
                  </a:extLst>
                </p14:cNvPr>
                <p14:cNvContentPartPr/>
                <p14:nvPr/>
              </p14:nvContentPartPr>
              <p14:xfrm>
                <a:off x="3685930" y="2068289"/>
                <a:ext cx="178560" cy="3556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A1A4E7F-2509-9426-25E9-69EF2E5978B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677290" y="2059289"/>
                  <a:ext cx="1962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906D3D4-0755-39D8-9610-8A82CBD112AA}"/>
                    </a:ext>
                  </a:extLst>
                </p14:cNvPr>
                <p14:cNvContentPartPr/>
                <p14:nvPr/>
              </p14:nvContentPartPr>
              <p14:xfrm>
                <a:off x="3660730" y="2280689"/>
                <a:ext cx="212760" cy="6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906D3D4-0755-39D8-9610-8A82CBD112A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652090" y="2272049"/>
                  <a:ext cx="230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7E167B6-2F7A-145E-C18B-440C51174757}"/>
                    </a:ext>
                  </a:extLst>
                </p14:cNvPr>
                <p14:cNvContentPartPr/>
                <p14:nvPr/>
              </p14:nvContentPartPr>
              <p14:xfrm>
                <a:off x="3977170" y="2060729"/>
                <a:ext cx="141840" cy="4518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7E167B6-2F7A-145E-C18B-440C5117475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968530" y="2052089"/>
                  <a:ext cx="15948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18E478D-473B-CF38-D683-CE1FB022845A}"/>
                    </a:ext>
                  </a:extLst>
                </p14:cNvPr>
                <p14:cNvContentPartPr/>
                <p14:nvPr/>
              </p14:nvContentPartPr>
              <p14:xfrm>
                <a:off x="4163290" y="2213009"/>
                <a:ext cx="17640" cy="2192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18E478D-473B-CF38-D683-CE1FB022845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154290" y="2204369"/>
                  <a:ext cx="352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B9C69FD-8548-79D4-2198-43455D97CF60}"/>
                    </a:ext>
                  </a:extLst>
                </p14:cNvPr>
                <p14:cNvContentPartPr/>
                <p14:nvPr/>
              </p14:nvContentPartPr>
              <p14:xfrm>
                <a:off x="4254730" y="2161529"/>
                <a:ext cx="41040" cy="276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B9C69FD-8548-79D4-2198-43455D97CF6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246090" y="2152889"/>
                  <a:ext cx="586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AD839B2-CE49-DAA5-192B-3482C5543F85}"/>
                    </a:ext>
                  </a:extLst>
                </p14:cNvPr>
                <p14:cNvContentPartPr/>
                <p14:nvPr/>
              </p14:nvContentPartPr>
              <p14:xfrm>
                <a:off x="4110730" y="2161169"/>
                <a:ext cx="297000" cy="1069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AD839B2-CE49-DAA5-192B-3482C5543F8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102090" y="2152169"/>
                  <a:ext cx="314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DB6FC9B-147D-256D-4C49-5CA63029CC5D}"/>
                    </a:ext>
                  </a:extLst>
                </p14:cNvPr>
                <p14:cNvContentPartPr/>
                <p14:nvPr/>
              </p14:nvContentPartPr>
              <p14:xfrm>
                <a:off x="4421770" y="2323889"/>
                <a:ext cx="136080" cy="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DB6FC9B-147D-256D-4C49-5CA63029CC5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412770" y="2314889"/>
                  <a:ext cx="153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12F3875-1FD5-5C36-B810-A6D37508E9E4}"/>
                    </a:ext>
                  </a:extLst>
                </p14:cNvPr>
                <p14:cNvContentPartPr/>
                <p14:nvPr/>
              </p14:nvContentPartPr>
              <p14:xfrm>
                <a:off x="4603570" y="2153969"/>
                <a:ext cx="164520" cy="2764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12F3875-1FD5-5C36-B810-A6D37508E9E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594930" y="2145329"/>
                  <a:ext cx="1821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34F7323-3B85-5A42-E0F0-F3FFC3A4A668}"/>
                    </a:ext>
                  </a:extLst>
                </p14:cNvPr>
                <p14:cNvContentPartPr/>
                <p14:nvPr/>
              </p14:nvContentPartPr>
              <p14:xfrm>
                <a:off x="4843690" y="2085569"/>
                <a:ext cx="66960" cy="439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34F7323-3B85-5A42-E0F0-F3FFC3A4A66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835050" y="2076569"/>
                  <a:ext cx="8460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413C368-B7C7-8077-9470-AA588FF05926}"/>
                    </a:ext>
                  </a:extLst>
                </p14:cNvPr>
                <p14:cNvContentPartPr/>
                <p14:nvPr/>
              </p14:nvContentPartPr>
              <p14:xfrm>
                <a:off x="5012530" y="1998449"/>
                <a:ext cx="55440" cy="5781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413C368-B7C7-8077-9470-AA588FF0592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003890" y="1989449"/>
                  <a:ext cx="7308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32F67DD-A6D2-4077-5E15-504D470DC288}"/>
                    </a:ext>
                  </a:extLst>
                </p14:cNvPr>
                <p14:cNvContentPartPr/>
                <p14:nvPr/>
              </p14:nvContentPartPr>
              <p14:xfrm>
                <a:off x="5134930" y="1941209"/>
                <a:ext cx="159480" cy="1238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32F67DD-A6D2-4077-5E15-504D470DC28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126290" y="1932209"/>
                  <a:ext cx="17712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1F847ED5-A82E-AA19-DE9B-08C32F05FCF4}"/>
              </a:ext>
            </a:extLst>
          </p:cNvPr>
          <p:cNvGrpSpPr/>
          <p:nvPr/>
        </p:nvGrpSpPr>
        <p:grpSpPr>
          <a:xfrm>
            <a:off x="5652250" y="2039849"/>
            <a:ext cx="3940920" cy="497160"/>
            <a:chOff x="5652250" y="2039849"/>
            <a:chExt cx="3940920" cy="49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E008FB3-9A79-6B30-31A3-37D04A1D52E8}"/>
                    </a:ext>
                  </a:extLst>
                </p14:cNvPr>
                <p14:cNvContentPartPr/>
                <p14:nvPr/>
              </p14:nvContentPartPr>
              <p14:xfrm>
                <a:off x="5652250" y="2061089"/>
                <a:ext cx="503280" cy="4759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E008FB3-9A79-6B30-31A3-37D04A1D52E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643250" y="2052089"/>
                  <a:ext cx="52092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9686D32-F074-37DE-D058-A199EEC77C8B}"/>
                    </a:ext>
                  </a:extLst>
                </p14:cNvPr>
                <p14:cNvContentPartPr/>
                <p14:nvPr/>
              </p14:nvContentPartPr>
              <p14:xfrm>
                <a:off x="6361090" y="2055689"/>
                <a:ext cx="778680" cy="392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9686D32-F074-37DE-D058-A199EEC77C8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352450" y="2046689"/>
                  <a:ext cx="79632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EF1171C-ADDA-D42C-A9F0-F45178EEFE2F}"/>
                    </a:ext>
                  </a:extLst>
                </p14:cNvPr>
                <p14:cNvContentPartPr/>
                <p14:nvPr/>
              </p14:nvContentPartPr>
              <p14:xfrm>
                <a:off x="6999010" y="2210489"/>
                <a:ext cx="192240" cy="18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EF1171C-ADDA-D42C-A9F0-F45178EEFE2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990370" y="2201489"/>
                  <a:ext cx="209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6B0E249-F6BA-B595-A97A-1A88FD6B88F2}"/>
                    </a:ext>
                  </a:extLst>
                </p14:cNvPr>
                <p14:cNvContentPartPr/>
                <p14:nvPr/>
              </p14:nvContentPartPr>
              <p14:xfrm>
                <a:off x="7197010" y="2067929"/>
                <a:ext cx="625680" cy="290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6B0E249-F6BA-B595-A97A-1A88FD6B88F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188370" y="2059289"/>
                  <a:ext cx="6433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B313075-A88A-91CA-5C0C-AF9D99AA70E6}"/>
                    </a:ext>
                  </a:extLst>
                </p14:cNvPr>
                <p14:cNvContentPartPr/>
                <p14:nvPr/>
              </p14:nvContentPartPr>
              <p14:xfrm>
                <a:off x="6516250" y="2075129"/>
                <a:ext cx="47160" cy="44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B313075-A88A-91CA-5C0C-AF9D99AA70E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507250" y="2066129"/>
                  <a:ext cx="64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BDA51AC-1A36-1FB0-CFF2-520B6806FC32}"/>
                    </a:ext>
                  </a:extLst>
                </p14:cNvPr>
                <p14:cNvContentPartPr/>
                <p14:nvPr/>
              </p14:nvContentPartPr>
              <p14:xfrm>
                <a:off x="7959850" y="2065409"/>
                <a:ext cx="890280" cy="450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BDA51AC-1A36-1FB0-CFF2-520B6806FC3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951210" y="2056769"/>
                  <a:ext cx="90792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F8A79E5-4A2B-E19F-CDAF-E4405DC21821}"/>
                    </a:ext>
                  </a:extLst>
                </p14:cNvPr>
                <p14:cNvContentPartPr/>
                <p14:nvPr/>
              </p14:nvContentPartPr>
              <p14:xfrm>
                <a:off x="8849410" y="2039849"/>
                <a:ext cx="743760" cy="324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F8A79E5-4A2B-E19F-CDAF-E4405DC2182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840770" y="2030849"/>
                  <a:ext cx="761400" cy="34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309BA102-704B-A45A-67F7-E46A8F3EBC3E}"/>
              </a:ext>
            </a:extLst>
          </p:cNvPr>
          <p:cNvGrpSpPr/>
          <p:nvPr/>
        </p:nvGrpSpPr>
        <p:grpSpPr>
          <a:xfrm>
            <a:off x="5741170" y="2625929"/>
            <a:ext cx="3740040" cy="579600"/>
            <a:chOff x="5741170" y="2625929"/>
            <a:chExt cx="3740040" cy="57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DD33826-9A63-4EF2-5372-E21DA4B2E066}"/>
                    </a:ext>
                  </a:extLst>
                </p14:cNvPr>
                <p14:cNvContentPartPr/>
                <p14:nvPr/>
              </p14:nvContentPartPr>
              <p14:xfrm>
                <a:off x="5825050" y="2737889"/>
                <a:ext cx="117000" cy="292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DD33826-9A63-4EF2-5372-E21DA4B2E06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816410" y="2729249"/>
                  <a:ext cx="1346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ED5CE3B-6352-C5BE-4999-DD5C29FB35B2}"/>
                    </a:ext>
                  </a:extLst>
                </p14:cNvPr>
                <p14:cNvContentPartPr/>
                <p14:nvPr/>
              </p14:nvContentPartPr>
              <p14:xfrm>
                <a:off x="5741170" y="2823209"/>
                <a:ext cx="258120" cy="774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ED5CE3B-6352-C5BE-4999-DD5C29FB35B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732170" y="2814209"/>
                  <a:ext cx="2757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226F156-9BE9-764C-C8D7-E074E4F86796}"/>
                    </a:ext>
                  </a:extLst>
                </p14:cNvPr>
                <p14:cNvContentPartPr/>
                <p14:nvPr/>
              </p14:nvContentPartPr>
              <p14:xfrm>
                <a:off x="6084610" y="2735729"/>
                <a:ext cx="328320" cy="3099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226F156-9BE9-764C-C8D7-E074E4F8679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075610" y="2726729"/>
                  <a:ext cx="3459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4D5CBD3D-5F15-ADED-7FEF-7046BC77A8BD}"/>
                    </a:ext>
                  </a:extLst>
                </p14:cNvPr>
                <p14:cNvContentPartPr/>
                <p14:nvPr/>
              </p14:nvContentPartPr>
              <p14:xfrm>
                <a:off x="6478090" y="2890889"/>
                <a:ext cx="86760" cy="129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4D5CBD3D-5F15-ADED-7FEF-7046BC77A8B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469090" y="2881889"/>
                  <a:ext cx="104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BFE87CB-BA9D-7DCA-BEC3-A7029C0AAD25}"/>
                    </a:ext>
                  </a:extLst>
                </p14:cNvPr>
                <p14:cNvContentPartPr/>
                <p14:nvPr/>
              </p14:nvContentPartPr>
              <p14:xfrm>
                <a:off x="6783010" y="2704769"/>
                <a:ext cx="50400" cy="810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BFE87CB-BA9D-7DCA-BEC3-A7029C0AAD2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774010" y="2696129"/>
                  <a:ext cx="68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03AB825-DC7B-898B-55DB-AE39C4AEB0C6}"/>
                    </a:ext>
                  </a:extLst>
                </p14:cNvPr>
                <p14:cNvContentPartPr/>
                <p14:nvPr/>
              </p14:nvContentPartPr>
              <p14:xfrm>
                <a:off x="6869050" y="2680289"/>
                <a:ext cx="29160" cy="1098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03AB825-DC7B-898B-55DB-AE39C4AEB0C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860050" y="2671289"/>
                  <a:ext cx="46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944CBD7-ED4C-83A0-F69A-DABE62A4D8A2}"/>
                    </a:ext>
                  </a:extLst>
                </p14:cNvPr>
                <p14:cNvContentPartPr/>
                <p14:nvPr/>
              </p14:nvContentPartPr>
              <p14:xfrm>
                <a:off x="7060210" y="2809889"/>
                <a:ext cx="8640" cy="265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944CBD7-ED4C-83A0-F69A-DABE62A4D8A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051210" y="2801249"/>
                  <a:ext cx="262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D43FFEE-D975-185D-21B3-43E2B2731EA0}"/>
                    </a:ext>
                  </a:extLst>
                </p14:cNvPr>
                <p14:cNvContentPartPr/>
                <p14:nvPr/>
              </p14:nvContentPartPr>
              <p14:xfrm>
                <a:off x="6939250" y="2953529"/>
                <a:ext cx="216720" cy="49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D43FFEE-D975-185D-21B3-43E2B2731EA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930250" y="2944889"/>
                  <a:ext cx="2343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53E09ED-8687-6CE3-A479-20AEC0B2D0F9}"/>
                    </a:ext>
                  </a:extLst>
                </p14:cNvPr>
                <p14:cNvContentPartPr/>
                <p14:nvPr/>
              </p14:nvContentPartPr>
              <p14:xfrm>
                <a:off x="7218250" y="2643929"/>
                <a:ext cx="29520" cy="1404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53E09ED-8687-6CE3-A479-20AEC0B2D0F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209610" y="2634929"/>
                  <a:ext cx="471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B7A6B16-E7A4-5003-8702-692A3D0CB0A2}"/>
                    </a:ext>
                  </a:extLst>
                </p14:cNvPr>
                <p14:cNvContentPartPr/>
                <p14:nvPr/>
              </p14:nvContentPartPr>
              <p14:xfrm>
                <a:off x="7320490" y="2625929"/>
                <a:ext cx="14760" cy="171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B7A6B16-E7A4-5003-8702-692A3D0CB0A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311850" y="2616929"/>
                  <a:ext cx="324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33FE30F-1CB3-7C30-3F57-1A9FF96BEEE4}"/>
                    </a:ext>
                  </a:extLst>
                </p14:cNvPr>
                <p14:cNvContentPartPr/>
                <p14:nvPr/>
              </p14:nvContentPartPr>
              <p14:xfrm>
                <a:off x="7558810" y="2860649"/>
                <a:ext cx="133200" cy="192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33FE30F-1CB3-7C30-3F57-1A9FF96BEEE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549810" y="2851649"/>
                  <a:ext cx="1508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1C92A29-2136-6E1A-285D-AC3F5CF448AC}"/>
                    </a:ext>
                  </a:extLst>
                </p14:cNvPr>
                <p14:cNvContentPartPr/>
                <p14:nvPr/>
              </p14:nvContentPartPr>
              <p14:xfrm>
                <a:off x="7667530" y="2851289"/>
                <a:ext cx="662400" cy="3542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1C92A29-2136-6E1A-285D-AC3F5CF448A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658890" y="2842649"/>
                  <a:ext cx="6800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350F037-1709-E12D-B233-885C4E452CC6}"/>
                    </a:ext>
                  </a:extLst>
                </p14:cNvPr>
                <p14:cNvContentPartPr/>
                <p14:nvPr/>
              </p14:nvContentPartPr>
              <p14:xfrm>
                <a:off x="7872730" y="2713769"/>
                <a:ext cx="22320" cy="75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350F037-1709-E12D-B233-885C4E452CC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863730" y="2704769"/>
                  <a:ext cx="39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BE6F2F2-327D-1812-1FC6-38A5574FB94E}"/>
                    </a:ext>
                  </a:extLst>
                </p14:cNvPr>
                <p14:cNvContentPartPr/>
                <p14:nvPr/>
              </p14:nvContentPartPr>
              <p14:xfrm>
                <a:off x="8531170" y="2767409"/>
                <a:ext cx="531000" cy="2347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BE6F2F2-327D-1812-1FC6-38A5574FB94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522170" y="2758409"/>
                  <a:ext cx="5486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374EE6F-A592-72AC-B4C2-3FF64D46BFE5}"/>
                    </a:ext>
                  </a:extLst>
                </p14:cNvPr>
                <p14:cNvContentPartPr/>
                <p14:nvPr/>
              </p14:nvContentPartPr>
              <p14:xfrm>
                <a:off x="8810890" y="2627009"/>
                <a:ext cx="79920" cy="493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374EE6F-A592-72AC-B4C2-3FF64D46BFE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802250" y="2618369"/>
                  <a:ext cx="975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5DF135B-302B-9890-1593-5BF9656A4DF6}"/>
                    </a:ext>
                  </a:extLst>
                </p14:cNvPr>
                <p14:cNvContentPartPr/>
                <p14:nvPr/>
              </p14:nvContentPartPr>
              <p14:xfrm>
                <a:off x="9116890" y="2783969"/>
                <a:ext cx="364320" cy="1764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5DF135B-302B-9890-1593-5BF9656A4DF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9107890" y="2775329"/>
                  <a:ext cx="38196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AFBCC7F1-D234-1239-54CA-4B28A78D84D5}"/>
              </a:ext>
            </a:extLst>
          </p:cNvPr>
          <p:cNvGrpSpPr/>
          <p:nvPr/>
        </p:nvGrpSpPr>
        <p:grpSpPr>
          <a:xfrm>
            <a:off x="9749410" y="2564009"/>
            <a:ext cx="1105560" cy="402480"/>
            <a:chOff x="9749410" y="2564009"/>
            <a:chExt cx="1105560" cy="40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2BDF7C4-BE80-A2F4-C79E-776817399148}"/>
                    </a:ext>
                  </a:extLst>
                </p14:cNvPr>
                <p14:cNvContentPartPr/>
                <p14:nvPr/>
              </p14:nvContentPartPr>
              <p14:xfrm>
                <a:off x="9749410" y="2564009"/>
                <a:ext cx="1105560" cy="402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2BDF7C4-BE80-A2F4-C79E-77681739914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740410" y="2555369"/>
                  <a:ext cx="112320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A175CC1-6B27-64D0-0E59-3EF604E0E3F4}"/>
                    </a:ext>
                  </a:extLst>
                </p14:cNvPr>
                <p14:cNvContentPartPr/>
                <p14:nvPr/>
              </p14:nvContentPartPr>
              <p14:xfrm>
                <a:off x="10481650" y="2728169"/>
                <a:ext cx="262440" cy="129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A175CC1-6B27-64D0-0E59-3EF604E0E3F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472650" y="2719169"/>
                  <a:ext cx="2800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49E7185-918D-3432-536D-3710217E058E}"/>
                    </a:ext>
                  </a:extLst>
                </p14:cNvPr>
                <p14:cNvContentPartPr/>
                <p14:nvPr/>
              </p14:nvContentPartPr>
              <p14:xfrm>
                <a:off x="10353490" y="2692169"/>
                <a:ext cx="55440" cy="10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49E7185-918D-3432-536D-3710217E058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344850" y="2683529"/>
                  <a:ext cx="7308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9ACA17C6-947B-3C41-8B56-E198241B2983}"/>
              </a:ext>
            </a:extLst>
          </p:cNvPr>
          <p:cNvGrpSpPr/>
          <p:nvPr/>
        </p:nvGrpSpPr>
        <p:grpSpPr>
          <a:xfrm>
            <a:off x="5763130" y="3332249"/>
            <a:ext cx="390960" cy="317520"/>
            <a:chOff x="5763130" y="3332249"/>
            <a:chExt cx="390960" cy="31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3D2CF0D-C1D5-55B8-9218-FD3EC0A9D0D1}"/>
                    </a:ext>
                  </a:extLst>
                </p14:cNvPr>
                <p14:cNvContentPartPr/>
                <p14:nvPr/>
              </p14:nvContentPartPr>
              <p14:xfrm>
                <a:off x="5763130" y="3451049"/>
                <a:ext cx="390960" cy="1987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3D2CF0D-C1D5-55B8-9218-FD3EC0A9D0D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754490" y="3442409"/>
                  <a:ext cx="4086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A3F137E-D18B-9E4B-DAA7-F4FA5E2ED59B}"/>
                    </a:ext>
                  </a:extLst>
                </p14:cNvPr>
                <p14:cNvContentPartPr/>
                <p14:nvPr/>
              </p14:nvContentPartPr>
              <p14:xfrm>
                <a:off x="5902450" y="3332249"/>
                <a:ext cx="23040" cy="277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A3F137E-D18B-9E4B-DAA7-F4FA5E2ED59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893810" y="3323249"/>
                  <a:ext cx="4068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4B0AA4D6-91A7-8C6A-D733-6FC9E9F1F156}"/>
              </a:ext>
            </a:extLst>
          </p:cNvPr>
          <p:cNvGrpSpPr/>
          <p:nvPr/>
        </p:nvGrpSpPr>
        <p:grpSpPr>
          <a:xfrm>
            <a:off x="6315730" y="3201929"/>
            <a:ext cx="1704240" cy="551160"/>
            <a:chOff x="6315730" y="3201929"/>
            <a:chExt cx="1704240" cy="55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EB8F124-7AF6-D9EA-9F94-67999B7979A0}"/>
                    </a:ext>
                  </a:extLst>
                </p14:cNvPr>
                <p14:cNvContentPartPr/>
                <p14:nvPr/>
              </p14:nvContentPartPr>
              <p14:xfrm>
                <a:off x="6315730" y="3201929"/>
                <a:ext cx="1704240" cy="551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EB8F124-7AF6-D9EA-9F94-67999B7979A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307090" y="3192929"/>
                  <a:ext cx="172188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FBE551E-9DF4-BECB-6324-D45F7EED9566}"/>
                    </a:ext>
                  </a:extLst>
                </p14:cNvPr>
                <p14:cNvContentPartPr/>
                <p14:nvPr/>
              </p14:nvContentPartPr>
              <p14:xfrm>
                <a:off x="7843210" y="3306329"/>
                <a:ext cx="23040" cy="27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FBE551E-9DF4-BECB-6324-D45F7EED956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834570" y="3297689"/>
                  <a:ext cx="40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2793E39-CA29-7076-6530-E644036D5097}"/>
                    </a:ext>
                  </a:extLst>
                </p14:cNvPr>
                <p14:cNvContentPartPr/>
                <p14:nvPr/>
              </p14:nvContentPartPr>
              <p14:xfrm>
                <a:off x="7404370" y="3289049"/>
                <a:ext cx="306720" cy="320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2793E39-CA29-7076-6530-E644036D509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395370" y="3280409"/>
                  <a:ext cx="324360" cy="4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3C51997D-62C5-8322-8037-81211717897D}"/>
                  </a:ext>
                </a:extLst>
              </p14:cNvPr>
              <p14:cNvContentPartPr/>
              <p14:nvPr/>
            </p14:nvContentPartPr>
            <p14:xfrm>
              <a:off x="3217930" y="2099249"/>
              <a:ext cx="116640" cy="939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3C51997D-62C5-8322-8037-81211717897D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3164290" y="1991609"/>
                <a:ext cx="2242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326100D6-8A24-EEC7-9CAB-348C57FD070C}"/>
                  </a:ext>
                </a:extLst>
              </p14:cNvPr>
              <p14:cNvContentPartPr/>
              <p14:nvPr/>
            </p14:nvContentPartPr>
            <p14:xfrm>
              <a:off x="6984610" y="2825369"/>
              <a:ext cx="145440" cy="17892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326100D6-8A24-EEC7-9CAB-348C57FD070C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6930970" y="2717729"/>
                <a:ext cx="253080" cy="39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4" name="Group 253">
            <a:extLst>
              <a:ext uri="{FF2B5EF4-FFF2-40B4-BE49-F238E27FC236}">
                <a16:creationId xmlns:a16="http://schemas.microsoft.com/office/drawing/2014/main" id="{1D15DA84-21F2-849F-7B07-ACE4F6376F19}"/>
              </a:ext>
            </a:extLst>
          </p:cNvPr>
          <p:cNvGrpSpPr/>
          <p:nvPr/>
        </p:nvGrpSpPr>
        <p:grpSpPr>
          <a:xfrm>
            <a:off x="1786930" y="3285809"/>
            <a:ext cx="3831120" cy="671760"/>
            <a:chOff x="1786930" y="3285809"/>
            <a:chExt cx="3831120" cy="67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7C7B770-C8B3-E77F-ADC4-B62C88716003}"/>
                    </a:ext>
                  </a:extLst>
                </p14:cNvPr>
                <p14:cNvContentPartPr/>
                <p14:nvPr/>
              </p14:nvContentPartPr>
              <p14:xfrm>
                <a:off x="1786930" y="3504689"/>
                <a:ext cx="149400" cy="7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7C7B770-C8B3-E77F-ADC4-B62C8871600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778290" y="3495689"/>
                  <a:ext cx="167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88A2947-941C-3F26-D068-428A59BA8299}"/>
                    </a:ext>
                  </a:extLst>
                </p14:cNvPr>
                <p14:cNvContentPartPr/>
                <p14:nvPr/>
              </p14:nvContentPartPr>
              <p14:xfrm>
                <a:off x="1799890" y="3555089"/>
                <a:ext cx="145440" cy="154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88A2947-941C-3F26-D068-428A59BA829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790890" y="3546449"/>
                  <a:ext cx="1630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73B1B73-F607-1673-8213-D287599F13D6}"/>
                    </a:ext>
                  </a:extLst>
                </p14:cNvPr>
                <p14:cNvContentPartPr/>
                <p14:nvPr/>
              </p14:nvContentPartPr>
              <p14:xfrm>
                <a:off x="2139730" y="3400289"/>
                <a:ext cx="77760" cy="300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73B1B73-F607-1673-8213-D287599F13D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130730" y="3391289"/>
                  <a:ext cx="954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0BCEB9E-7057-4F33-2391-8B7E1EB4F930}"/>
                    </a:ext>
                  </a:extLst>
                </p14:cNvPr>
                <p14:cNvContentPartPr/>
                <p14:nvPr/>
              </p14:nvContentPartPr>
              <p14:xfrm>
                <a:off x="2113450" y="3543209"/>
                <a:ext cx="130320" cy="165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0BCEB9E-7057-4F33-2391-8B7E1EB4F93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104810" y="3534569"/>
                  <a:ext cx="147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9C2EFFF-7CC9-1DFE-1CDE-2D800EB6386C}"/>
                    </a:ext>
                  </a:extLst>
                </p14:cNvPr>
                <p14:cNvContentPartPr/>
                <p14:nvPr/>
              </p14:nvContentPartPr>
              <p14:xfrm>
                <a:off x="2353210" y="3470489"/>
                <a:ext cx="92520" cy="2134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9C2EFFF-7CC9-1DFE-1CDE-2D800EB6386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344570" y="3461489"/>
                  <a:ext cx="110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B0DA854-9D1E-7E5F-E140-699541AF2B56}"/>
                    </a:ext>
                  </a:extLst>
                </p14:cNvPr>
                <p14:cNvContentPartPr/>
                <p14:nvPr/>
              </p14:nvContentPartPr>
              <p14:xfrm>
                <a:off x="2344930" y="3547529"/>
                <a:ext cx="87840" cy="122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B0DA854-9D1E-7E5F-E140-699541AF2B5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335930" y="3538529"/>
                  <a:ext cx="105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3837FB9-39AF-CDC1-30FB-8E6917313A76}"/>
                    </a:ext>
                  </a:extLst>
                </p14:cNvPr>
                <p14:cNvContentPartPr/>
                <p14:nvPr/>
              </p14:nvContentPartPr>
              <p14:xfrm>
                <a:off x="2257090" y="3398489"/>
                <a:ext cx="127080" cy="3657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3837FB9-39AF-CDC1-30FB-8E6917313A7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248450" y="3389849"/>
                  <a:ext cx="1447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C88C108-C1F5-233B-12FB-3146580763BA}"/>
                    </a:ext>
                  </a:extLst>
                </p14:cNvPr>
                <p14:cNvContentPartPr/>
                <p14:nvPr/>
              </p14:nvContentPartPr>
              <p14:xfrm>
                <a:off x="2441770" y="3440249"/>
                <a:ext cx="150120" cy="2617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C88C108-C1F5-233B-12FB-3146580763B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433130" y="3431609"/>
                  <a:ext cx="16776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F8A8911-F843-270E-0D57-E2FDA5621E75}"/>
                    </a:ext>
                  </a:extLst>
                </p14:cNvPr>
                <p14:cNvContentPartPr/>
                <p14:nvPr/>
              </p14:nvContentPartPr>
              <p14:xfrm>
                <a:off x="2699890" y="3507569"/>
                <a:ext cx="25920" cy="1666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F8A8911-F843-270E-0D57-E2FDA5621E7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690890" y="3498569"/>
                  <a:ext cx="435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114515C-07BF-775D-486B-D4FB9C739E85}"/>
                    </a:ext>
                  </a:extLst>
                </p14:cNvPr>
                <p14:cNvContentPartPr/>
                <p14:nvPr/>
              </p14:nvContentPartPr>
              <p14:xfrm>
                <a:off x="2655970" y="3576689"/>
                <a:ext cx="144360" cy="23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114515C-07BF-775D-486B-D4FB9C739E8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647330" y="3568049"/>
                  <a:ext cx="1620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25AF71C-7684-DD57-02ED-01B2112A18F7}"/>
                    </a:ext>
                  </a:extLst>
                </p14:cNvPr>
                <p14:cNvContentPartPr/>
                <p14:nvPr/>
              </p14:nvContentPartPr>
              <p14:xfrm>
                <a:off x="2910850" y="3437369"/>
                <a:ext cx="111240" cy="248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25AF71C-7684-DD57-02ED-01B2112A18F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901850" y="3428729"/>
                  <a:ext cx="1288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344A418-3DCE-5C6E-2A18-C92DB10DD328}"/>
                    </a:ext>
                  </a:extLst>
                </p14:cNvPr>
                <p14:cNvContentPartPr/>
                <p14:nvPr/>
              </p14:nvContentPartPr>
              <p14:xfrm>
                <a:off x="2883850" y="3538889"/>
                <a:ext cx="121680" cy="23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344A418-3DCE-5C6E-2A18-C92DB10DD32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874850" y="3530249"/>
                  <a:ext cx="1393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45FEEFC-011B-2064-F071-E047917796C0}"/>
                    </a:ext>
                  </a:extLst>
                </p14:cNvPr>
                <p14:cNvContentPartPr/>
                <p14:nvPr/>
              </p14:nvContentPartPr>
              <p14:xfrm>
                <a:off x="3120370" y="3548249"/>
                <a:ext cx="3600" cy="1530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45FEEFC-011B-2064-F071-E047917796C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111730" y="3539249"/>
                  <a:ext cx="21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C801539-02DD-D3DF-7D1A-BC3FB23BB40E}"/>
                    </a:ext>
                  </a:extLst>
                </p14:cNvPr>
                <p14:cNvContentPartPr/>
                <p14:nvPr/>
              </p14:nvContentPartPr>
              <p14:xfrm>
                <a:off x="3167170" y="3519809"/>
                <a:ext cx="7200" cy="1612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C801539-02DD-D3DF-7D1A-BC3FB23BB40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158170" y="3511169"/>
                  <a:ext cx="24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29B831C-CB1D-142E-373B-B994694F9875}"/>
                    </a:ext>
                  </a:extLst>
                </p14:cNvPr>
                <p14:cNvContentPartPr/>
                <p14:nvPr/>
              </p14:nvContentPartPr>
              <p14:xfrm>
                <a:off x="3093010" y="3511529"/>
                <a:ext cx="154080" cy="331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29B831C-CB1D-142E-373B-B994694F987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084370" y="3502529"/>
                  <a:ext cx="171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6DBE4D8-280E-C088-8F56-4A52887B8613}"/>
                    </a:ext>
                  </a:extLst>
                </p14:cNvPr>
                <p14:cNvContentPartPr/>
                <p14:nvPr/>
              </p14:nvContentPartPr>
              <p14:xfrm>
                <a:off x="3289210" y="3625289"/>
                <a:ext cx="64080" cy="154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6DBE4D8-280E-C088-8F56-4A52887B861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280210" y="3616289"/>
                  <a:ext cx="817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FA6EC927-9DC3-69BB-610E-C530832AC736}"/>
                    </a:ext>
                  </a:extLst>
                </p14:cNvPr>
                <p14:cNvContentPartPr/>
                <p14:nvPr/>
              </p14:nvContentPartPr>
              <p14:xfrm>
                <a:off x="3396490" y="3498209"/>
                <a:ext cx="145080" cy="199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FA6EC927-9DC3-69BB-610E-C530832AC73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387490" y="3489569"/>
                  <a:ext cx="1627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6DB8FCE-69F2-73CC-B489-69C4C8108472}"/>
                    </a:ext>
                  </a:extLst>
                </p14:cNvPr>
                <p14:cNvContentPartPr/>
                <p14:nvPr/>
              </p14:nvContentPartPr>
              <p14:xfrm>
                <a:off x="3021010" y="3484529"/>
                <a:ext cx="91800" cy="2736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6DB8FCE-69F2-73CC-B489-69C4C810847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012370" y="3475889"/>
                  <a:ext cx="1094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88DBF95-E37F-8A35-67B9-297B92EEF902}"/>
                    </a:ext>
                  </a:extLst>
                </p14:cNvPr>
                <p14:cNvContentPartPr/>
                <p14:nvPr/>
              </p14:nvContentPartPr>
              <p14:xfrm>
                <a:off x="3487930" y="3426569"/>
                <a:ext cx="111600" cy="2970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88DBF95-E37F-8A35-67B9-297B92EEF90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479290" y="3417929"/>
                  <a:ext cx="1292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199DB9B-390F-010C-B359-13A3CE4F1822}"/>
                    </a:ext>
                  </a:extLst>
                </p14:cNvPr>
                <p14:cNvContentPartPr/>
                <p14:nvPr/>
              </p14:nvContentPartPr>
              <p14:xfrm>
                <a:off x="2041090" y="3326129"/>
                <a:ext cx="168480" cy="5608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199DB9B-390F-010C-B359-13A3CE4F182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032450" y="3317489"/>
                  <a:ext cx="18612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792DDA6-E1F1-1B97-D267-F80D06DDA899}"/>
                    </a:ext>
                  </a:extLst>
                </p14:cNvPr>
                <p14:cNvContentPartPr/>
                <p14:nvPr/>
              </p14:nvContentPartPr>
              <p14:xfrm>
                <a:off x="3557050" y="3285809"/>
                <a:ext cx="141840" cy="6706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792DDA6-E1F1-1B97-D267-F80D06DDA89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548050" y="3276809"/>
                  <a:ext cx="159480" cy="68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81AD3AB-E4FB-609E-F502-2158A138EDC0}"/>
                    </a:ext>
                  </a:extLst>
                </p14:cNvPr>
                <p14:cNvContentPartPr/>
                <p14:nvPr/>
              </p14:nvContentPartPr>
              <p14:xfrm>
                <a:off x="3733450" y="3361049"/>
                <a:ext cx="185400" cy="596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81AD3AB-E4FB-609E-F502-2158A138EDC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724810" y="3352049"/>
                  <a:ext cx="203040" cy="61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5413439-7D54-23C2-44D4-4290BE77232C}"/>
                    </a:ext>
                  </a:extLst>
                </p14:cNvPr>
                <p14:cNvContentPartPr/>
                <p14:nvPr/>
              </p14:nvContentPartPr>
              <p14:xfrm>
                <a:off x="3911290" y="3498569"/>
                <a:ext cx="169560" cy="2599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5413439-7D54-23C2-44D4-4290BE77232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902650" y="3489569"/>
                  <a:ext cx="1872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E586475-B737-C01B-5C0A-9015FD412F13}"/>
                    </a:ext>
                  </a:extLst>
                </p14:cNvPr>
                <p14:cNvContentPartPr/>
                <p14:nvPr/>
              </p14:nvContentPartPr>
              <p14:xfrm>
                <a:off x="3883210" y="3651929"/>
                <a:ext cx="184680" cy="39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E586475-B737-C01B-5C0A-9015FD412F1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874210" y="3643289"/>
                  <a:ext cx="2023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4624154-72A1-D521-C4D1-04CFC7A87283}"/>
                    </a:ext>
                  </a:extLst>
                </p14:cNvPr>
                <p14:cNvContentPartPr/>
                <p14:nvPr/>
              </p14:nvContentPartPr>
              <p14:xfrm>
                <a:off x="4157530" y="3522329"/>
                <a:ext cx="149760" cy="1857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4624154-72A1-D521-C4D1-04CFC7A8728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148530" y="3513689"/>
                  <a:ext cx="1674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B2882D7-ABF3-C059-4E94-81B98C111216}"/>
                    </a:ext>
                  </a:extLst>
                </p14:cNvPr>
                <p14:cNvContentPartPr/>
                <p14:nvPr/>
              </p14:nvContentPartPr>
              <p14:xfrm>
                <a:off x="4084450" y="3481649"/>
                <a:ext cx="91800" cy="2941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B2882D7-ABF3-C059-4E94-81B98C11121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075450" y="3473009"/>
                  <a:ext cx="1094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26699E7-D1DE-C708-EC3D-7AC9DFF8F436}"/>
                    </a:ext>
                  </a:extLst>
                </p14:cNvPr>
                <p14:cNvContentPartPr/>
                <p14:nvPr/>
              </p14:nvContentPartPr>
              <p14:xfrm>
                <a:off x="4285690" y="3473369"/>
                <a:ext cx="92160" cy="2952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26699E7-D1DE-C708-EC3D-7AC9DFF8F43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277050" y="3464369"/>
                  <a:ext cx="1098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62A93E8-44CC-9059-FF1E-B93847E314F0}"/>
                    </a:ext>
                  </a:extLst>
                </p14:cNvPr>
                <p14:cNvContentPartPr/>
                <p14:nvPr/>
              </p14:nvContentPartPr>
              <p14:xfrm>
                <a:off x="4477570" y="3632129"/>
                <a:ext cx="155160" cy="17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62A93E8-44CC-9059-FF1E-B93847E314F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468570" y="3623129"/>
                  <a:ext cx="172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4078D78-20C2-84B7-22DD-74A6D4450EFB}"/>
                    </a:ext>
                  </a:extLst>
                </p14:cNvPr>
                <p14:cNvContentPartPr/>
                <p14:nvPr/>
              </p14:nvContentPartPr>
              <p14:xfrm>
                <a:off x="4559290" y="3526289"/>
                <a:ext cx="38880" cy="2077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4078D78-20C2-84B7-22DD-74A6D4450EF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550650" y="3517289"/>
                  <a:ext cx="565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FBBF7C1-5C6A-A915-CDD1-227F97822BE5}"/>
                    </a:ext>
                  </a:extLst>
                </p14:cNvPr>
                <p14:cNvContentPartPr/>
                <p14:nvPr/>
              </p14:nvContentPartPr>
              <p14:xfrm>
                <a:off x="4815970" y="3486689"/>
                <a:ext cx="82080" cy="2620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FBBF7C1-5C6A-A915-CDD1-227F97822BE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806970" y="3477689"/>
                  <a:ext cx="997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C1FEE4C-5D20-3D53-C34E-99E5C7430F08}"/>
                    </a:ext>
                  </a:extLst>
                </p14:cNvPr>
                <p14:cNvContentPartPr/>
                <p14:nvPr/>
              </p14:nvContentPartPr>
              <p14:xfrm>
                <a:off x="4750450" y="3595409"/>
                <a:ext cx="131400" cy="381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C1FEE4C-5D20-3D53-C34E-99E5C7430F0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741810" y="3586409"/>
                  <a:ext cx="1490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EAD471D-7BE4-3AEA-24C7-E5653B96B6BD}"/>
                    </a:ext>
                  </a:extLst>
                </p14:cNvPr>
                <p14:cNvContentPartPr/>
                <p14:nvPr/>
              </p14:nvContentPartPr>
              <p14:xfrm>
                <a:off x="5033050" y="3548249"/>
                <a:ext cx="15840" cy="1771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EAD471D-7BE4-3AEA-24C7-E5653B96B6B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024050" y="3539249"/>
                  <a:ext cx="334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024D229-612D-919D-B991-45C23B34C73E}"/>
                    </a:ext>
                  </a:extLst>
                </p14:cNvPr>
                <p14:cNvContentPartPr/>
                <p14:nvPr/>
              </p14:nvContentPartPr>
              <p14:xfrm>
                <a:off x="5090290" y="3527729"/>
                <a:ext cx="11880" cy="198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024D229-612D-919D-B991-45C23B34C73E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081650" y="3519089"/>
                  <a:ext cx="295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78FE702-421E-A607-A3BE-4F8AF75513D4}"/>
                    </a:ext>
                  </a:extLst>
                </p14:cNvPr>
                <p14:cNvContentPartPr/>
                <p14:nvPr/>
              </p14:nvContentPartPr>
              <p14:xfrm>
                <a:off x="4972210" y="3526289"/>
                <a:ext cx="249480" cy="1314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78FE702-421E-A607-A3BE-4F8AF75513D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963210" y="3517649"/>
                  <a:ext cx="2671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C796AF1-C800-3525-EAFF-ED0A4218EA0E}"/>
                    </a:ext>
                  </a:extLst>
                </p14:cNvPr>
                <p14:cNvContentPartPr/>
                <p14:nvPr/>
              </p14:nvContentPartPr>
              <p14:xfrm>
                <a:off x="5290450" y="3540329"/>
                <a:ext cx="93240" cy="2023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C796AF1-C800-3525-EAFF-ED0A4218EA0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281810" y="3531689"/>
                  <a:ext cx="110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BA1996E-46E4-7788-0C0B-DEE516E68CD5}"/>
                    </a:ext>
                  </a:extLst>
                </p14:cNvPr>
                <p14:cNvContentPartPr/>
                <p14:nvPr/>
              </p14:nvContentPartPr>
              <p14:xfrm>
                <a:off x="4894450" y="3468689"/>
                <a:ext cx="87480" cy="3315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BA1996E-46E4-7788-0C0B-DEE516E68CD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885450" y="3459689"/>
                  <a:ext cx="1051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7AE64E1-8917-9726-5905-6F05787E6121}"/>
                    </a:ext>
                  </a:extLst>
                </p14:cNvPr>
                <p14:cNvContentPartPr/>
                <p14:nvPr/>
              </p14:nvContentPartPr>
              <p14:xfrm>
                <a:off x="5370370" y="3437009"/>
                <a:ext cx="79560" cy="3632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7AE64E1-8917-9726-5905-6F05787E612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361370" y="3428009"/>
                  <a:ext cx="9720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0312EB3-0D5A-551F-1930-3AFCB6B2E20E}"/>
                    </a:ext>
                  </a:extLst>
                </p14:cNvPr>
                <p14:cNvContentPartPr/>
                <p14:nvPr/>
              </p14:nvContentPartPr>
              <p14:xfrm>
                <a:off x="5391250" y="3297329"/>
                <a:ext cx="226800" cy="6494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0312EB3-0D5A-551F-1930-3AFCB6B2E20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382250" y="3288689"/>
                  <a:ext cx="244440" cy="66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E0A9250-F37C-19A8-3313-7B1027D555E0}"/>
                    </a:ext>
                  </a:extLst>
                </p14:cNvPr>
                <p14:cNvContentPartPr/>
                <p14:nvPr/>
              </p14:nvContentPartPr>
              <p14:xfrm>
                <a:off x="4363090" y="3321089"/>
                <a:ext cx="72000" cy="2037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E0A9250-F37C-19A8-3313-7B1027D555E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354090" y="3312089"/>
                  <a:ext cx="89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B2A3547-721C-769D-0895-652CDBCB25CA}"/>
                    </a:ext>
                  </a:extLst>
                </p14:cNvPr>
                <p14:cNvContentPartPr/>
                <p14:nvPr/>
              </p14:nvContentPartPr>
              <p14:xfrm>
                <a:off x="4306210" y="3435569"/>
                <a:ext cx="159480" cy="230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B2A3547-721C-769D-0895-652CDBCB25C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297210" y="3426929"/>
                  <a:ext cx="177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362B3CEB-5BBD-A022-6263-65603EF08B41}"/>
                    </a:ext>
                  </a:extLst>
                </p14:cNvPr>
                <p14:cNvContentPartPr/>
                <p14:nvPr/>
              </p14:nvContentPartPr>
              <p14:xfrm>
                <a:off x="4309810" y="3413969"/>
                <a:ext cx="172080" cy="792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362B3CEB-5BBD-A022-6263-65603EF08B4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300810" y="3405329"/>
                  <a:ext cx="189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D633F4B-9003-F741-1575-E2120276E20F}"/>
                    </a:ext>
                  </a:extLst>
                </p14:cNvPr>
                <p14:cNvContentPartPr/>
                <p14:nvPr/>
              </p14:nvContentPartPr>
              <p14:xfrm>
                <a:off x="4350490" y="3335129"/>
                <a:ext cx="87840" cy="2012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D633F4B-9003-F741-1575-E2120276E20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341490" y="3326489"/>
                  <a:ext cx="1054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6FE6804-ED3A-9682-099E-EA8AAFD157E5}"/>
                    </a:ext>
                  </a:extLst>
                </p14:cNvPr>
                <p14:cNvContentPartPr/>
                <p14:nvPr/>
              </p14:nvContentPartPr>
              <p14:xfrm>
                <a:off x="5411050" y="3316769"/>
                <a:ext cx="99360" cy="1940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6FE6804-ED3A-9682-099E-EA8AAFD157E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402050" y="3307769"/>
                  <a:ext cx="117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6D0FBBC9-7980-F3B3-9829-56F11AF35628}"/>
                    </a:ext>
                  </a:extLst>
                </p14:cNvPr>
                <p14:cNvContentPartPr/>
                <p14:nvPr/>
              </p14:nvContentPartPr>
              <p14:xfrm>
                <a:off x="5362810" y="3383009"/>
                <a:ext cx="159480" cy="907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6D0FBBC9-7980-F3B3-9829-56F11AF3562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354170" y="3374009"/>
                  <a:ext cx="177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C9786B4-B75D-8DA9-E2FA-385F8955846C}"/>
                    </a:ext>
                  </a:extLst>
                </p14:cNvPr>
                <p14:cNvContentPartPr/>
                <p14:nvPr/>
              </p14:nvContentPartPr>
              <p14:xfrm>
                <a:off x="5350930" y="3306329"/>
                <a:ext cx="218880" cy="1958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C9786B4-B75D-8DA9-E2FA-385F8955846C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342290" y="3297689"/>
                  <a:ext cx="23652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70FBAC04-2C54-0418-897E-EDE987FA064A}"/>
              </a:ext>
            </a:extLst>
          </p:cNvPr>
          <p:cNvGrpSpPr/>
          <p:nvPr/>
        </p:nvGrpSpPr>
        <p:grpSpPr>
          <a:xfrm>
            <a:off x="1866850" y="4218209"/>
            <a:ext cx="2999880" cy="515520"/>
            <a:chOff x="1866850" y="4218209"/>
            <a:chExt cx="299988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FDF81E8-C5E0-E002-DE69-4501DF93FB69}"/>
                    </a:ext>
                  </a:extLst>
                </p14:cNvPr>
                <p14:cNvContentPartPr/>
                <p14:nvPr/>
              </p14:nvContentPartPr>
              <p14:xfrm>
                <a:off x="1866850" y="4446809"/>
                <a:ext cx="211320" cy="79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FDF81E8-C5E0-E002-DE69-4501DF93FB6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858210" y="4438169"/>
                  <a:ext cx="228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1C9F8B0E-56CF-D724-E00F-49E52FD4B3E5}"/>
                    </a:ext>
                  </a:extLst>
                </p14:cNvPr>
                <p14:cNvContentPartPr/>
                <p14:nvPr/>
              </p14:nvContentPartPr>
              <p14:xfrm>
                <a:off x="1877290" y="4494329"/>
                <a:ext cx="217440" cy="493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C9F8B0E-56CF-D724-E00F-49E52FD4B3E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868650" y="4485329"/>
                  <a:ext cx="235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A53BB76-C413-307F-7593-AADE1EBD4106}"/>
                    </a:ext>
                  </a:extLst>
                </p14:cNvPr>
                <p14:cNvContentPartPr/>
                <p14:nvPr/>
              </p14:nvContentPartPr>
              <p14:xfrm>
                <a:off x="2261410" y="4296329"/>
                <a:ext cx="50040" cy="3938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A53BB76-C413-307F-7593-AADE1EBD410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252770" y="4287329"/>
                  <a:ext cx="676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F87509F-D79E-9A55-F619-01EB195E80A6}"/>
                    </a:ext>
                  </a:extLst>
                </p14:cNvPr>
                <p14:cNvContentPartPr/>
                <p14:nvPr/>
              </p14:nvContentPartPr>
              <p14:xfrm>
                <a:off x="2430610" y="4349609"/>
                <a:ext cx="162000" cy="3056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F87509F-D79E-9A55-F619-01EB195E80A6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421610" y="4340969"/>
                  <a:ext cx="1796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8D1EB9B-06D8-9D5B-60C8-1F1A7BF58B5F}"/>
                    </a:ext>
                  </a:extLst>
                </p14:cNvPr>
                <p14:cNvContentPartPr/>
                <p14:nvPr/>
              </p14:nvContentPartPr>
              <p14:xfrm>
                <a:off x="2412250" y="4511249"/>
                <a:ext cx="169560" cy="255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8D1EB9B-06D8-9D5B-60C8-1F1A7BF58B5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403250" y="4502249"/>
                  <a:ext cx="187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D060736-2794-E555-88DF-C377069FF369}"/>
                    </a:ext>
                  </a:extLst>
                </p14:cNvPr>
                <p14:cNvContentPartPr/>
                <p14:nvPr/>
              </p14:nvContentPartPr>
              <p14:xfrm>
                <a:off x="2647690" y="4443569"/>
                <a:ext cx="154080" cy="2070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D060736-2794-E555-88DF-C377069FF36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638690" y="4434569"/>
                  <a:ext cx="1717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31EEC415-FE44-DEF8-C841-259E90791AAB}"/>
                    </a:ext>
                  </a:extLst>
                </p14:cNvPr>
                <p14:cNvContentPartPr/>
                <p14:nvPr/>
              </p14:nvContentPartPr>
              <p14:xfrm>
                <a:off x="2597650" y="4371569"/>
                <a:ext cx="61920" cy="3276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31EEC415-FE44-DEF8-C841-259E90791AA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588650" y="4362569"/>
                  <a:ext cx="795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D45B3942-1278-9667-E57F-F90A6440B208}"/>
                    </a:ext>
                  </a:extLst>
                </p14:cNvPr>
                <p14:cNvContentPartPr/>
                <p14:nvPr/>
              </p14:nvContentPartPr>
              <p14:xfrm>
                <a:off x="2770810" y="4392809"/>
                <a:ext cx="106920" cy="2948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D45B3942-1278-9667-E57F-F90A6440B208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762170" y="4384169"/>
                  <a:ext cx="1245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1525425-2C94-CD65-31E3-4345F42EE920}"/>
                    </a:ext>
                  </a:extLst>
                </p14:cNvPr>
                <p14:cNvContentPartPr/>
                <p14:nvPr/>
              </p14:nvContentPartPr>
              <p14:xfrm>
                <a:off x="2928850" y="4294529"/>
                <a:ext cx="26640" cy="4262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1525425-2C94-CD65-31E3-4345F42EE92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919850" y="4285529"/>
                  <a:ext cx="4428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21ED97E-C933-3C57-44F4-0A5E9A345EE3}"/>
                    </a:ext>
                  </a:extLst>
                </p14:cNvPr>
                <p14:cNvContentPartPr/>
                <p14:nvPr/>
              </p14:nvContentPartPr>
              <p14:xfrm>
                <a:off x="3062050" y="4253489"/>
                <a:ext cx="68400" cy="1807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21ED97E-C933-3C57-44F4-0A5E9A345EE3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053410" y="4244489"/>
                  <a:ext cx="860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D005B5F-AE6C-2939-3E52-82B5560EC4A7}"/>
                    </a:ext>
                  </a:extLst>
                </p14:cNvPr>
                <p14:cNvContentPartPr/>
                <p14:nvPr/>
              </p14:nvContentPartPr>
              <p14:xfrm>
                <a:off x="3330970" y="4451129"/>
                <a:ext cx="20160" cy="20520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D005B5F-AE6C-2939-3E52-82B5560EC4A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321970" y="4442489"/>
                  <a:ext cx="378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798B2E4F-88AB-9635-BE82-3DFD64ECA672}"/>
                    </a:ext>
                  </a:extLst>
                </p14:cNvPr>
                <p14:cNvContentPartPr/>
                <p14:nvPr/>
              </p14:nvContentPartPr>
              <p14:xfrm>
                <a:off x="3197770" y="4546529"/>
                <a:ext cx="243360" cy="403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98B2E4F-88AB-9635-BE82-3DFD64ECA67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188770" y="4537529"/>
                  <a:ext cx="261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E5B63FF-98C1-5D14-0B75-9C97FA86478B}"/>
                    </a:ext>
                  </a:extLst>
                </p14:cNvPr>
                <p14:cNvContentPartPr/>
                <p14:nvPr/>
              </p14:nvContentPartPr>
              <p14:xfrm>
                <a:off x="3445450" y="4299569"/>
                <a:ext cx="67320" cy="4154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E5B63FF-98C1-5D14-0B75-9C97FA86478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436810" y="4290569"/>
                  <a:ext cx="8496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AD55F1E-2F0A-52F5-5994-109A9F2CDCCA}"/>
                    </a:ext>
                  </a:extLst>
                </p14:cNvPr>
                <p14:cNvContentPartPr/>
                <p14:nvPr/>
              </p14:nvContentPartPr>
              <p14:xfrm>
                <a:off x="3609610" y="4344929"/>
                <a:ext cx="192960" cy="3207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AD55F1E-2F0A-52F5-5994-109A9F2CDCC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600610" y="4336289"/>
                  <a:ext cx="21060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A78D930-C813-C00A-7E51-9F74D334D1DB}"/>
                    </a:ext>
                  </a:extLst>
                </p14:cNvPr>
                <p14:cNvContentPartPr/>
                <p14:nvPr/>
              </p14:nvContentPartPr>
              <p14:xfrm>
                <a:off x="3561370" y="4511609"/>
                <a:ext cx="142200" cy="266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A78D930-C813-C00A-7E51-9F74D334D1D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552730" y="4502609"/>
                  <a:ext cx="159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9901F18C-B615-19DB-4FDC-1E10110ABDDD}"/>
                    </a:ext>
                  </a:extLst>
                </p14:cNvPr>
                <p14:cNvContentPartPr/>
                <p14:nvPr/>
              </p14:nvContentPartPr>
              <p14:xfrm>
                <a:off x="3867010" y="4290209"/>
                <a:ext cx="111960" cy="4219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9901F18C-B615-19DB-4FDC-1E10110ABDD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858370" y="4281569"/>
                  <a:ext cx="1296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B7B2FC2-9E09-3AAA-91B3-D621283F1161}"/>
                    </a:ext>
                  </a:extLst>
                </p14:cNvPr>
                <p14:cNvContentPartPr/>
                <p14:nvPr/>
              </p14:nvContentPartPr>
              <p14:xfrm>
                <a:off x="4010650" y="4468409"/>
                <a:ext cx="40320" cy="1735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B7B2FC2-9E09-3AAA-91B3-D621283F116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002010" y="4459769"/>
                  <a:ext cx="579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781CA81-8234-248C-E2B3-6948373FA374}"/>
                    </a:ext>
                  </a:extLst>
                </p14:cNvPr>
                <p14:cNvContentPartPr/>
                <p14:nvPr/>
              </p14:nvContentPartPr>
              <p14:xfrm>
                <a:off x="4097410" y="4445009"/>
                <a:ext cx="15840" cy="1893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781CA81-8234-248C-E2B3-6948373FA374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088410" y="4436009"/>
                  <a:ext cx="33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A06E5E95-C1DB-5D2A-7EA7-6E0FE01F7A69}"/>
                    </a:ext>
                  </a:extLst>
                </p14:cNvPr>
                <p14:cNvContentPartPr/>
                <p14:nvPr/>
              </p14:nvContentPartPr>
              <p14:xfrm>
                <a:off x="3913090" y="4441049"/>
                <a:ext cx="240120" cy="514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A06E5E95-C1DB-5D2A-7EA7-6E0FE01F7A6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904450" y="4432049"/>
                  <a:ext cx="2577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DBB1FD6-6717-0B67-AC33-F312AC980E44}"/>
                    </a:ext>
                  </a:extLst>
                </p14:cNvPr>
                <p14:cNvContentPartPr/>
                <p14:nvPr/>
              </p14:nvContentPartPr>
              <p14:xfrm>
                <a:off x="4182370" y="4499009"/>
                <a:ext cx="101880" cy="219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DBB1FD6-6717-0B67-AC33-F312AC980E4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173730" y="4490369"/>
                  <a:ext cx="119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3A2995AC-077A-2F65-436B-44AE308A5A0F}"/>
                    </a:ext>
                  </a:extLst>
                </p14:cNvPr>
                <p14:cNvContentPartPr/>
                <p14:nvPr/>
              </p14:nvContentPartPr>
              <p14:xfrm>
                <a:off x="4353010" y="4385969"/>
                <a:ext cx="125640" cy="2433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3A2995AC-077A-2F65-436B-44AE308A5A0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344370" y="4376969"/>
                  <a:ext cx="1432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16D10B4-C4A5-9080-6481-396E6BDD0A85}"/>
                    </a:ext>
                  </a:extLst>
                </p14:cNvPr>
                <p14:cNvContentPartPr/>
                <p14:nvPr/>
              </p14:nvContentPartPr>
              <p14:xfrm>
                <a:off x="4428250" y="4283009"/>
                <a:ext cx="136440" cy="45072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16D10B4-C4A5-9080-6481-396E6BDD0A8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419250" y="4274369"/>
                  <a:ext cx="15408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A5F50EB-17E4-D4A5-ABDF-0CA18936B0F2}"/>
                    </a:ext>
                  </a:extLst>
                </p14:cNvPr>
                <p14:cNvContentPartPr/>
                <p14:nvPr/>
              </p14:nvContentPartPr>
              <p14:xfrm>
                <a:off x="4620850" y="4255649"/>
                <a:ext cx="21240" cy="4636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A5F50EB-17E4-D4A5-ABDF-0CA18936B0F2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611850" y="4246649"/>
                  <a:ext cx="388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3F1C6929-1D94-A65B-72F6-296CA69B8410}"/>
                    </a:ext>
                  </a:extLst>
                </p14:cNvPr>
                <p14:cNvContentPartPr/>
                <p14:nvPr/>
              </p14:nvContentPartPr>
              <p14:xfrm>
                <a:off x="4707970" y="4218209"/>
                <a:ext cx="158760" cy="1472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3F1C6929-1D94-A65B-72F6-296CA69B841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699330" y="4209209"/>
                  <a:ext cx="17640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1B269142-04C2-F648-EDD4-4A66476A8E08}"/>
              </a:ext>
            </a:extLst>
          </p:cNvPr>
          <p:cNvGrpSpPr/>
          <p:nvPr/>
        </p:nvGrpSpPr>
        <p:grpSpPr>
          <a:xfrm>
            <a:off x="5007850" y="4446089"/>
            <a:ext cx="199440" cy="188640"/>
            <a:chOff x="5007850" y="4446089"/>
            <a:chExt cx="199440" cy="18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F7218CC5-B237-AF7D-A247-184E1DB5D015}"/>
                    </a:ext>
                  </a:extLst>
                </p14:cNvPr>
                <p14:cNvContentPartPr/>
                <p14:nvPr/>
              </p14:nvContentPartPr>
              <p14:xfrm>
                <a:off x="5096770" y="4446089"/>
                <a:ext cx="6480" cy="1886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F7218CC5-B237-AF7D-A247-184E1DB5D015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088130" y="4437089"/>
                  <a:ext cx="24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0EBA364A-8249-AED2-397C-4A2401F30946}"/>
                    </a:ext>
                  </a:extLst>
                </p14:cNvPr>
                <p14:cNvContentPartPr/>
                <p14:nvPr/>
              </p14:nvContentPartPr>
              <p14:xfrm>
                <a:off x="5007850" y="4508729"/>
                <a:ext cx="199440" cy="226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0EBA364A-8249-AED2-397C-4A2401F3094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998850" y="4499729"/>
                  <a:ext cx="2170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84696B0B-BAD8-4592-7DA1-B3215FE2E7C6}"/>
              </a:ext>
            </a:extLst>
          </p:cNvPr>
          <p:cNvGrpSpPr/>
          <p:nvPr/>
        </p:nvGrpSpPr>
        <p:grpSpPr>
          <a:xfrm>
            <a:off x="5416810" y="4113809"/>
            <a:ext cx="4568760" cy="567000"/>
            <a:chOff x="5416810" y="4113809"/>
            <a:chExt cx="4568760" cy="56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E7C92ED7-043B-0F64-777F-1AF7766C78DE}"/>
                    </a:ext>
                  </a:extLst>
                </p14:cNvPr>
                <p14:cNvContentPartPr/>
                <p14:nvPr/>
              </p14:nvContentPartPr>
              <p14:xfrm>
                <a:off x="5442010" y="4336649"/>
                <a:ext cx="119160" cy="2890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E7C92ED7-043B-0F64-777F-1AF7766C78D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433370" y="4327649"/>
                  <a:ext cx="1368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EFDEE311-7FF3-F007-8EA7-873CD677CA30}"/>
                    </a:ext>
                  </a:extLst>
                </p14:cNvPr>
                <p14:cNvContentPartPr/>
                <p14:nvPr/>
              </p14:nvContentPartPr>
              <p14:xfrm>
                <a:off x="5416810" y="4488209"/>
                <a:ext cx="196560" cy="1116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EFDEE311-7FF3-F007-8EA7-873CD677CA3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407810" y="4479569"/>
                  <a:ext cx="214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ED0317E9-B911-24A8-1BED-655F3F72D65B}"/>
                    </a:ext>
                  </a:extLst>
                </p14:cNvPr>
                <p14:cNvContentPartPr/>
                <p14:nvPr/>
              </p14:nvContentPartPr>
              <p14:xfrm>
                <a:off x="5733610" y="4385969"/>
                <a:ext cx="123840" cy="2041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ED0317E9-B911-24A8-1BED-655F3F72D65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724970" y="4376969"/>
                  <a:ext cx="1414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B3116C5-1D59-BDC3-3B13-28BF4EDD6C1B}"/>
                    </a:ext>
                  </a:extLst>
                </p14:cNvPr>
                <p14:cNvContentPartPr/>
                <p14:nvPr/>
              </p14:nvContentPartPr>
              <p14:xfrm>
                <a:off x="5642530" y="4310729"/>
                <a:ext cx="134280" cy="3484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B3116C5-1D59-BDC3-3B13-28BF4EDD6C1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633530" y="4301729"/>
                  <a:ext cx="1519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9F3C7BD-D552-E0F5-A31B-97B7BC48F599}"/>
                    </a:ext>
                  </a:extLst>
                </p14:cNvPr>
                <p14:cNvContentPartPr/>
                <p14:nvPr/>
              </p14:nvContentPartPr>
              <p14:xfrm>
                <a:off x="5856010" y="4305689"/>
                <a:ext cx="89640" cy="3646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9F3C7BD-D552-E0F5-A31B-97B7BC48F59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847010" y="4297049"/>
                  <a:ext cx="1072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61EC5A8-5BE0-1988-C649-3F5250A58B72}"/>
                    </a:ext>
                  </a:extLst>
                </p14:cNvPr>
                <p14:cNvContentPartPr/>
                <p14:nvPr/>
              </p14:nvContentPartPr>
              <p14:xfrm>
                <a:off x="6103690" y="4325129"/>
                <a:ext cx="92160" cy="29880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61EC5A8-5BE0-1988-C649-3F5250A58B7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094690" y="4316489"/>
                  <a:ext cx="1098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C70A655D-4AB1-BF07-8BD1-CEC7A4E20E9C}"/>
                    </a:ext>
                  </a:extLst>
                </p14:cNvPr>
                <p14:cNvContentPartPr/>
                <p14:nvPr/>
              </p14:nvContentPartPr>
              <p14:xfrm>
                <a:off x="6073090" y="4488929"/>
                <a:ext cx="142200" cy="248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C70A655D-4AB1-BF07-8BD1-CEC7A4E20E9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064090" y="4479929"/>
                  <a:ext cx="159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0EE533BF-DF75-F3B1-1931-D0602222435D}"/>
                    </a:ext>
                  </a:extLst>
                </p14:cNvPr>
                <p14:cNvContentPartPr/>
                <p14:nvPr/>
              </p14:nvContentPartPr>
              <p14:xfrm>
                <a:off x="6305650" y="4272929"/>
                <a:ext cx="58320" cy="3844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0EE533BF-DF75-F3B1-1931-D0602222435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297010" y="4264289"/>
                  <a:ext cx="7596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60F4E78E-BFD1-711B-CA3B-75443EBE08B7}"/>
                    </a:ext>
                  </a:extLst>
                </p14:cNvPr>
                <p14:cNvContentPartPr/>
                <p14:nvPr/>
              </p14:nvContentPartPr>
              <p14:xfrm>
                <a:off x="6442810" y="4436729"/>
                <a:ext cx="39600" cy="1540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60F4E78E-BFD1-711B-CA3B-75443EBE08B7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433810" y="4428089"/>
                  <a:ext cx="57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4D9643B-41CE-A4E6-5E93-B0F123211365}"/>
                    </a:ext>
                  </a:extLst>
                </p14:cNvPr>
                <p14:cNvContentPartPr/>
                <p14:nvPr/>
              </p14:nvContentPartPr>
              <p14:xfrm>
                <a:off x="6543610" y="4414409"/>
                <a:ext cx="16200" cy="16956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4D9643B-41CE-A4E6-5E93-B0F12321136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534970" y="4405409"/>
                  <a:ext cx="33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D8B5101D-781D-979C-4735-81EA0B00EBB8}"/>
                    </a:ext>
                  </a:extLst>
                </p14:cNvPr>
                <p14:cNvContentPartPr/>
                <p14:nvPr/>
              </p14:nvContentPartPr>
              <p14:xfrm>
                <a:off x="6372610" y="4407209"/>
                <a:ext cx="218160" cy="403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D8B5101D-781D-979C-4735-81EA0B00EBB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363970" y="4398569"/>
                  <a:ext cx="2358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60697D9F-F788-D0DE-D07B-23C574043B29}"/>
                    </a:ext>
                  </a:extLst>
                </p14:cNvPr>
                <p14:cNvContentPartPr/>
                <p14:nvPr/>
              </p14:nvContentPartPr>
              <p14:xfrm>
                <a:off x="6682930" y="4461209"/>
                <a:ext cx="97200" cy="46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60697D9F-F788-D0DE-D07B-23C574043B2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674290" y="4452569"/>
                  <a:ext cx="1148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D4930DF-189F-A112-271D-73BE181F7932}"/>
                    </a:ext>
                  </a:extLst>
                </p14:cNvPr>
                <p14:cNvContentPartPr/>
                <p14:nvPr/>
              </p14:nvContentPartPr>
              <p14:xfrm>
                <a:off x="6826930" y="4362569"/>
                <a:ext cx="126000" cy="1688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D4930DF-189F-A112-271D-73BE181F793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818290" y="4353929"/>
                  <a:ext cx="1436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6FEB1B7A-6BBB-48E2-42AB-9B7946D7BB2E}"/>
                    </a:ext>
                  </a:extLst>
                </p14:cNvPr>
                <p14:cNvContentPartPr/>
                <p14:nvPr/>
              </p14:nvContentPartPr>
              <p14:xfrm>
                <a:off x="6967690" y="4262849"/>
                <a:ext cx="110520" cy="41328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6FEB1B7A-6BBB-48E2-42AB-9B7946D7BB2E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959050" y="4253849"/>
                  <a:ext cx="1281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F2F9B6B2-50C9-4073-4908-DB9F11A5B0DD}"/>
                    </a:ext>
                  </a:extLst>
                </p14:cNvPr>
                <p14:cNvContentPartPr/>
                <p14:nvPr/>
              </p14:nvContentPartPr>
              <p14:xfrm>
                <a:off x="7105210" y="4219289"/>
                <a:ext cx="83160" cy="2196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F2F9B6B2-50C9-4073-4908-DB9F11A5B0D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096570" y="4210649"/>
                  <a:ext cx="1008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E33C0C6C-5C69-6845-2FDB-44D670092FD3}"/>
                    </a:ext>
                  </a:extLst>
                </p14:cNvPr>
                <p14:cNvContentPartPr/>
                <p14:nvPr/>
              </p14:nvContentPartPr>
              <p14:xfrm>
                <a:off x="7080370" y="4284809"/>
                <a:ext cx="78480" cy="590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E33C0C6C-5C69-6845-2FDB-44D670092FD3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071730" y="4276169"/>
                  <a:ext cx="961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176BD6FE-3908-B057-4634-DA85E02C1C40}"/>
                    </a:ext>
                  </a:extLst>
                </p14:cNvPr>
                <p14:cNvContentPartPr/>
                <p14:nvPr/>
              </p14:nvContentPartPr>
              <p14:xfrm>
                <a:off x="7066330" y="4219289"/>
                <a:ext cx="200880" cy="1908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176BD6FE-3908-B057-4634-DA85E02C1C4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057690" y="4210649"/>
                  <a:ext cx="2185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4900B98-270A-58D8-49FC-82F2BB20CDE7}"/>
                    </a:ext>
                  </a:extLst>
                </p14:cNvPr>
                <p14:cNvContentPartPr/>
                <p14:nvPr/>
              </p14:nvContentPartPr>
              <p14:xfrm>
                <a:off x="7533610" y="4451129"/>
                <a:ext cx="12240" cy="2296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4900B98-270A-58D8-49FC-82F2BB20CDE7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524970" y="4442129"/>
                  <a:ext cx="298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7532EFC2-2533-AB4A-479F-E50988C362BA}"/>
                    </a:ext>
                  </a:extLst>
                </p14:cNvPr>
                <p14:cNvContentPartPr/>
                <p14:nvPr/>
              </p14:nvContentPartPr>
              <p14:xfrm>
                <a:off x="7403290" y="4554809"/>
                <a:ext cx="199440" cy="136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7532EFC2-2533-AB4A-479F-E50988C362B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394290" y="4545809"/>
                  <a:ext cx="217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250382FC-9B40-6ADD-429D-FCBAA1DC33E9}"/>
                    </a:ext>
                  </a:extLst>
                </p14:cNvPr>
                <p14:cNvContentPartPr/>
                <p14:nvPr/>
              </p14:nvContentPartPr>
              <p14:xfrm>
                <a:off x="7872730" y="4317929"/>
                <a:ext cx="126360" cy="3495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250382FC-9B40-6ADD-429D-FCBAA1DC33E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864090" y="4308929"/>
                  <a:ext cx="1440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A5F46AA9-FAFE-AF6E-9EBA-906F51325775}"/>
                    </a:ext>
                  </a:extLst>
                </p14:cNvPr>
                <p14:cNvContentPartPr/>
                <p14:nvPr/>
              </p14:nvContentPartPr>
              <p14:xfrm>
                <a:off x="7821250" y="4492529"/>
                <a:ext cx="199080" cy="428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A5F46AA9-FAFE-AF6E-9EBA-906F5132577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812250" y="4483529"/>
                  <a:ext cx="216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84845ED2-A58A-EA6E-E0A2-516C84C71A88}"/>
                    </a:ext>
                  </a:extLst>
                </p14:cNvPr>
                <p14:cNvContentPartPr/>
                <p14:nvPr/>
              </p14:nvContentPartPr>
              <p14:xfrm>
                <a:off x="8136610" y="4382369"/>
                <a:ext cx="186480" cy="1983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84845ED2-A58A-EA6E-E0A2-516C84C71A8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127610" y="4373729"/>
                  <a:ext cx="2041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CEB413F-677C-404E-C57D-7352905180FD}"/>
                    </a:ext>
                  </a:extLst>
                </p14:cNvPr>
                <p14:cNvContentPartPr/>
                <p14:nvPr/>
              </p14:nvContentPartPr>
              <p14:xfrm>
                <a:off x="8046970" y="4266089"/>
                <a:ext cx="63360" cy="40752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CEB413F-677C-404E-C57D-7352905180FD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038330" y="4257089"/>
                  <a:ext cx="8100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5AFDA409-CC41-DE90-D1EE-F292F8932191}"/>
                    </a:ext>
                  </a:extLst>
                </p14:cNvPr>
                <p14:cNvContentPartPr/>
                <p14:nvPr/>
              </p14:nvContentPartPr>
              <p14:xfrm>
                <a:off x="8308330" y="4244849"/>
                <a:ext cx="153720" cy="4316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5AFDA409-CC41-DE90-D1EE-F292F8932191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299690" y="4236209"/>
                  <a:ext cx="1713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1CE04DCE-EB61-C14A-745E-A9B744452072}"/>
                    </a:ext>
                  </a:extLst>
                </p14:cNvPr>
                <p14:cNvContentPartPr/>
                <p14:nvPr/>
              </p14:nvContentPartPr>
              <p14:xfrm>
                <a:off x="8480770" y="4113809"/>
                <a:ext cx="94320" cy="2516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1CE04DCE-EB61-C14A-745E-A9B74445207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472130" y="4105169"/>
                  <a:ext cx="1119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C3016B9A-29F4-905E-7759-402DCC60D487}"/>
                    </a:ext>
                  </a:extLst>
                </p14:cNvPr>
                <p14:cNvContentPartPr/>
                <p14:nvPr/>
              </p14:nvContentPartPr>
              <p14:xfrm>
                <a:off x="8423890" y="4209929"/>
                <a:ext cx="193320" cy="309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C3016B9A-29F4-905E-7759-402DCC60D487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414890" y="4201289"/>
                  <a:ext cx="210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1A43AE3A-73ED-3D00-081A-2F2FE064F6D1}"/>
                    </a:ext>
                  </a:extLst>
                </p14:cNvPr>
                <p14:cNvContentPartPr/>
                <p14:nvPr/>
              </p14:nvContentPartPr>
              <p14:xfrm>
                <a:off x="8474290" y="4153409"/>
                <a:ext cx="185040" cy="1674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A43AE3A-73ED-3D00-081A-2F2FE064F6D1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465650" y="4144409"/>
                  <a:ext cx="202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ED8F5C73-0DD2-F804-9273-B64D0F162098}"/>
                    </a:ext>
                  </a:extLst>
                </p14:cNvPr>
                <p14:cNvContentPartPr/>
                <p14:nvPr/>
              </p14:nvContentPartPr>
              <p14:xfrm>
                <a:off x="8777410" y="4262489"/>
                <a:ext cx="156600" cy="3574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ED8F5C73-0DD2-F804-9273-B64D0F162098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768410" y="4253849"/>
                  <a:ext cx="1742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B48B184A-3EB1-5CDD-C5D4-04EACD87E4F3}"/>
                    </a:ext>
                  </a:extLst>
                </p14:cNvPr>
                <p14:cNvContentPartPr/>
                <p14:nvPr/>
              </p14:nvContentPartPr>
              <p14:xfrm>
                <a:off x="8680210" y="4455449"/>
                <a:ext cx="199440" cy="136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B48B184A-3EB1-5CDD-C5D4-04EACD87E4F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671210" y="4446449"/>
                  <a:ext cx="217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E296E7DB-6EA2-B3E7-31AC-8F038EC825AF}"/>
                    </a:ext>
                  </a:extLst>
                </p14:cNvPr>
                <p14:cNvContentPartPr/>
                <p14:nvPr/>
              </p14:nvContentPartPr>
              <p14:xfrm>
                <a:off x="9027970" y="4162409"/>
                <a:ext cx="145800" cy="45792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E296E7DB-6EA2-B3E7-31AC-8F038EC825AF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018970" y="4153769"/>
                  <a:ext cx="16344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6B329B7-8847-B46A-1277-7EC6FF44520E}"/>
                    </a:ext>
                  </a:extLst>
                </p14:cNvPr>
                <p14:cNvContentPartPr/>
                <p14:nvPr/>
              </p14:nvContentPartPr>
              <p14:xfrm>
                <a:off x="9274930" y="4287689"/>
                <a:ext cx="10800" cy="22536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6B329B7-8847-B46A-1277-7EC6FF44520E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265930" y="4278689"/>
                  <a:ext cx="284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0729C404-F969-B144-ACE6-88985E59FC28}"/>
                    </a:ext>
                  </a:extLst>
                </p14:cNvPr>
                <p14:cNvContentPartPr/>
                <p14:nvPr/>
              </p14:nvContentPartPr>
              <p14:xfrm>
                <a:off x="9342250" y="4251329"/>
                <a:ext cx="14760" cy="2275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0729C404-F969-B144-ACE6-88985E59FC2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333250" y="4242689"/>
                  <a:ext cx="32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15C65DBA-7A94-FB96-3746-1EC6CD120073}"/>
                    </a:ext>
                  </a:extLst>
                </p14:cNvPr>
                <p14:cNvContentPartPr/>
                <p14:nvPr/>
              </p14:nvContentPartPr>
              <p14:xfrm>
                <a:off x="9178090" y="4242689"/>
                <a:ext cx="410400" cy="16308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15C65DBA-7A94-FB96-3746-1EC6CD120073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169450" y="4233689"/>
                  <a:ext cx="4280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03C269B2-9C01-8EA3-9DAB-FC67575982E9}"/>
                    </a:ext>
                  </a:extLst>
                </p14:cNvPr>
                <p14:cNvContentPartPr/>
                <p14:nvPr/>
              </p14:nvContentPartPr>
              <p14:xfrm>
                <a:off x="9654370" y="4288769"/>
                <a:ext cx="149760" cy="2286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03C269B2-9C01-8EA3-9DAB-FC67575982E9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645730" y="4279769"/>
                  <a:ext cx="1674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A66CA669-FF01-E8C6-6469-431721668D67}"/>
                    </a:ext>
                  </a:extLst>
                </p14:cNvPr>
                <p14:cNvContentPartPr/>
                <p14:nvPr/>
              </p14:nvContentPartPr>
              <p14:xfrm>
                <a:off x="9835450" y="4185089"/>
                <a:ext cx="150120" cy="42804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A66CA669-FF01-E8C6-6469-431721668D6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826810" y="4176089"/>
                  <a:ext cx="167760" cy="44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382" name="Ink 381">
                <a:extLst>
                  <a:ext uri="{FF2B5EF4-FFF2-40B4-BE49-F238E27FC236}">
                    <a16:creationId xmlns:a16="http://schemas.microsoft.com/office/drawing/2014/main" id="{A3802363-6ADB-450A-1C3D-7C7C6ADB0441}"/>
                  </a:ext>
                </a:extLst>
              </p14:cNvPr>
              <p14:cNvContentPartPr/>
              <p14:nvPr/>
            </p14:nvContentPartPr>
            <p14:xfrm>
              <a:off x="1114450" y="2321729"/>
              <a:ext cx="18720" cy="148680"/>
            </p14:xfrm>
          </p:contentPart>
        </mc:Choice>
        <mc:Fallback xmlns="">
          <p:pic>
            <p:nvPicPr>
              <p:cNvPr id="382" name="Ink 381">
                <a:extLst>
                  <a:ext uri="{FF2B5EF4-FFF2-40B4-BE49-F238E27FC236}">
                    <a16:creationId xmlns:a16="http://schemas.microsoft.com/office/drawing/2014/main" id="{A3802363-6ADB-450A-1C3D-7C7C6ADB0441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1105450" y="2313089"/>
                <a:ext cx="36360" cy="16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39" name="Group 438">
            <a:extLst>
              <a:ext uri="{FF2B5EF4-FFF2-40B4-BE49-F238E27FC236}">
                <a16:creationId xmlns:a16="http://schemas.microsoft.com/office/drawing/2014/main" id="{3A79A793-0823-8BA9-4727-6B0B1B90C33A}"/>
              </a:ext>
            </a:extLst>
          </p:cNvPr>
          <p:cNvGrpSpPr/>
          <p:nvPr/>
        </p:nvGrpSpPr>
        <p:grpSpPr>
          <a:xfrm>
            <a:off x="1017250" y="4976369"/>
            <a:ext cx="9216720" cy="1628640"/>
            <a:chOff x="1017250" y="4976369"/>
            <a:chExt cx="9216720" cy="162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FA93F344-6818-8D67-875B-47DE2B790577}"/>
                    </a:ext>
                  </a:extLst>
                </p14:cNvPr>
                <p14:cNvContentPartPr/>
                <p14:nvPr/>
              </p14:nvContentPartPr>
              <p14:xfrm>
                <a:off x="2268970" y="5126489"/>
                <a:ext cx="86760" cy="4708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FA93F344-6818-8D67-875B-47DE2B790577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259970" y="5117849"/>
                  <a:ext cx="10440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418721C1-04C4-7316-ECAB-D12C32D185EE}"/>
                    </a:ext>
                  </a:extLst>
                </p14:cNvPr>
                <p14:cNvContentPartPr/>
                <p14:nvPr/>
              </p14:nvContentPartPr>
              <p14:xfrm>
                <a:off x="2540050" y="5216489"/>
                <a:ext cx="123120" cy="3661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418721C1-04C4-7316-ECAB-D12C32D185EE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531050" y="5207849"/>
                  <a:ext cx="1407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2D713D94-8CDA-0441-7857-A6287D18628D}"/>
                    </a:ext>
                  </a:extLst>
                </p14:cNvPr>
                <p14:cNvContentPartPr/>
                <p14:nvPr/>
              </p14:nvContentPartPr>
              <p14:xfrm>
                <a:off x="2487130" y="5422049"/>
                <a:ext cx="158040" cy="79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2D713D94-8CDA-0441-7857-A6287D18628D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478130" y="5413049"/>
                  <a:ext cx="175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89FB0B8C-12A7-5AE3-0F46-8B8B30E7A71A}"/>
                    </a:ext>
                  </a:extLst>
                </p14:cNvPr>
                <p14:cNvContentPartPr/>
                <p14:nvPr/>
              </p14:nvContentPartPr>
              <p14:xfrm>
                <a:off x="2806810" y="5246729"/>
                <a:ext cx="144000" cy="2365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89FB0B8C-12A7-5AE3-0F46-8B8B30E7A71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798170" y="5237729"/>
                  <a:ext cx="1616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B6EB4109-E9B8-776C-BFAB-1EA55A74EFD3}"/>
                    </a:ext>
                  </a:extLst>
                </p14:cNvPr>
                <p14:cNvContentPartPr/>
                <p14:nvPr/>
              </p14:nvContentPartPr>
              <p14:xfrm>
                <a:off x="2679010" y="5188049"/>
                <a:ext cx="133920" cy="4075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B6EB4109-E9B8-776C-BFAB-1EA55A74EFD3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670370" y="5179409"/>
                  <a:ext cx="1515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8AABA487-B91B-E79E-6096-85B2686C361C}"/>
                    </a:ext>
                  </a:extLst>
                </p14:cNvPr>
                <p14:cNvContentPartPr/>
                <p14:nvPr/>
              </p14:nvContentPartPr>
              <p14:xfrm>
                <a:off x="2918050" y="5167529"/>
                <a:ext cx="157320" cy="41328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8AABA487-B91B-E79E-6096-85B2686C361C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2909050" y="5158529"/>
                  <a:ext cx="1749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FE8F1E46-8A4E-5A2F-A749-0397347C8D85}"/>
                    </a:ext>
                  </a:extLst>
                </p14:cNvPr>
                <p14:cNvContentPartPr/>
                <p14:nvPr/>
              </p14:nvContentPartPr>
              <p14:xfrm>
                <a:off x="3126490" y="5150249"/>
                <a:ext cx="21600" cy="52272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FE8F1E46-8A4E-5A2F-A749-0397347C8D85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117850" y="5141609"/>
                  <a:ext cx="3924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DFDF709F-18C5-F058-B6C0-7A68C9919B32}"/>
                    </a:ext>
                  </a:extLst>
                </p14:cNvPr>
                <p14:cNvContentPartPr/>
                <p14:nvPr/>
              </p14:nvContentPartPr>
              <p14:xfrm>
                <a:off x="3209650" y="5131169"/>
                <a:ext cx="157320" cy="1501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DFDF709F-18C5-F058-B6C0-7A68C9919B32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201010" y="5122169"/>
                  <a:ext cx="174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26CFD8C5-A025-9F23-6C51-1528BD5DBB29}"/>
                    </a:ext>
                  </a:extLst>
                </p14:cNvPr>
                <p14:cNvContentPartPr/>
                <p14:nvPr/>
              </p14:nvContentPartPr>
              <p14:xfrm>
                <a:off x="3581530" y="5270129"/>
                <a:ext cx="11880" cy="2462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26CFD8C5-A025-9F23-6C51-1528BD5DBB29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572890" y="5261489"/>
                  <a:ext cx="295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5B0806EC-A76D-10B3-1572-795C27D6127B}"/>
                    </a:ext>
                  </a:extLst>
                </p14:cNvPr>
                <p14:cNvContentPartPr/>
                <p14:nvPr/>
              </p14:nvContentPartPr>
              <p14:xfrm>
                <a:off x="3467050" y="5412329"/>
                <a:ext cx="257400" cy="104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5B0806EC-A76D-10B3-1572-795C27D6127B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458410" y="5403329"/>
                  <a:ext cx="275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001AB69E-C795-824A-D876-9AB5DCFE583C}"/>
                    </a:ext>
                  </a:extLst>
                </p14:cNvPr>
                <p14:cNvContentPartPr/>
                <p14:nvPr/>
              </p14:nvContentPartPr>
              <p14:xfrm>
                <a:off x="3848290" y="5165369"/>
                <a:ext cx="5760" cy="4917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001AB69E-C795-824A-D876-9AB5DCFE583C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839290" y="5156729"/>
                  <a:ext cx="23400" cy="50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670CFD5C-5455-ADAD-B31E-40F0D49C0A05}"/>
                    </a:ext>
                  </a:extLst>
                </p14:cNvPr>
                <p14:cNvContentPartPr/>
                <p14:nvPr/>
              </p14:nvContentPartPr>
              <p14:xfrm>
                <a:off x="4019290" y="5216849"/>
                <a:ext cx="158760" cy="33732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670CFD5C-5455-ADAD-B31E-40F0D49C0A05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010290" y="5208209"/>
                  <a:ext cx="1764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1D690BA0-65C5-2365-5025-8DDF49AF9B68}"/>
                    </a:ext>
                  </a:extLst>
                </p14:cNvPr>
                <p14:cNvContentPartPr/>
                <p14:nvPr/>
              </p14:nvContentPartPr>
              <p14:xfrm>
                <a:off x="3949090" y="5426729"/>
                <a:ext cx="212040" cy="165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1D690BA0-65C5-2365-5025-8DDF49AF9B68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940450" y="5417729"/>
                  <a:ext cx="229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43C62932-7902-7D9A-AFFB-CA8BE9246E1B}"/>
                    </a:ext>
                  </a:extLst>
                </p14:cNvPr>
                <p14:cNvContentPartPr/>
                <p14:nvPr/>
              </p14:nvContentPartPr>
              <p14:xfrm>
                <a:off x="4232050" y="5172929"/>
                <a:ext cx="152640" cy="4557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43C62932-7902-7D9A-AFFB-CA8BE9246E1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4223410" y="5164289"/>
                  <a:ext cx="17028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9D5AC9C7-935F-2E21-2259-8EC11F3EBF3E}"/>
                    </a:ext>
                  </a:extLst>
                </p14:cNvPr>
                <p14:cNvContentPartPr/>
                <p14:nvPr/>
              </p14:nvContentPartPr>
              <p14:xfrm>
                <a:off x="4387570" y="5392169"/>
                <a:ext cx="39240" cy="1742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9D5AC9C7-935F-2E21-2259-8EC11F3EBF3E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378570" y="5383529"/>
                  <a:ext cx="568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CE213E3D-0156-ECA3-806C-7F01691CFA59}"/>
                    </a:ext>
                  </a:extLst>
                </p14:cNvPr>
                <p14:cNvContentPartPr/>
                <p14:nvPr/>
              </p14:nvContentPartPr>
              <p14:xfrm>
                <a:off x="4525090" y="5369129"/>
                <a:ext cx="13680" cy="1659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CE213E3D-0156-ECA3-806C-7F01691CFA59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516450" y="5360489"/>
                  <a:ext cx="313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3397EB29-1A56-1759-3890-DF4BE5FFACF4}"/>
                    </a:ext>
                  </a:extLst>
                </p14:cNvPr>
                <p14:cNvContentPartPr/>
                <p14:nvPr/>
              </p14:nvContentPartPr>
              <p14:xfrm>
                <a:off x="4339690" y="5327009"/>
                <a:ext cx="250920" cy="813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3397EB29-1A56-1759-3890-DF4BE5FFACF4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331050" y="5318369"/>
                  <a:ext cx="268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E3DCAF03-7273-AFD3-9A82-F417D1EA1F37}"/>
                    </a:ext>
                  </a:extLst>
                </p14:cNvPr>
                <p14:cNvContentPartPr/>
                <p14:nvPr/>
              </p14:nvContentPartPr>
              <p14:xfrm>
                <a:off x="4638490" y="5435369"/>
                <a:ext cx="152640" cy="972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E3DCAF03-7273-AFD3-9A82-F417D1EA1F37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629850" y="5426729"/>
                  <a:ext cx="1702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E31F7641-235E-3053-D2FB-62580A7C8570}"/>
                    </a:ext>
                  </a:extLst>
                </p14:cNvPr>
                <p14:cNvContentPartPr/>
                <p14:nvPr/>
              </p14:nvContentPartPr>
              <p14:xfrm>
                <a:off x="4825330" y="5255729"/>
                <a:ext cx="131760" cy="2563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E31F7641-235E-3053-D2FB-62580A7C8570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816690" y="5246729"/>
                  <a:ext cx="1494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56AEAE97-4028-56A2-CF84-EF8CFEB10506}"/>
                    </a:ext>
                  </a:extLst>
                </p14:cNvPr>
                <p14:cNvContentPartPr/>
                <p14:nvPr/>
              </p14:nvContentPartPr>
              <p14:xfrm>
                <a:off x="4965370" y="5182289"/>
                <a:ext cx="129600" cy="4248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56AEAE97-4028-56A2-CF84-EF8CFEB10506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956730" y="5173289"/>
                  <a:ext cx="14724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012D7FAC-FEA6-DC59-8C9C-2DF6ACCCB0DC}"/>
                    </a:ext>
                  </a:extLst>
                </p14:cNvPr>
                <p14:cNvContentPartPr/>
                <p14:nvPr/>
              </p14:nvContentPartPr>
              <p14:xfrm>
                <a:off x="5120890" y="5120729"/>
                <a:ext cx="42840" cy="52056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012D7FAC-FEA6-DC59-8C9C-2DF6ACCCB0DC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111890" y="5111729"/>
                  <a:ext cx="6048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A7D5CC12-9A03-E7C4-451C-654FA85337F9}"/>
                    </a:ext>
                  </a:extLst>
                </p14:cNvPr>
                <p14:cNvContentPartPr/>
                <p14:nvPr/>
              </p14:nvContentPartPr>
              <p14:xfrm>
                <a:off x="5211970" y="5029289"/>
                <a:ext cx="132840" cy="1674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A7D5CC12-9A03-E7C4-451C-654FA85337F9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203330" y="5020649"/>
                  <a:ext cx="1504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DB6DE9A1-94E5-7F9B-6B0A-2DD8FB49C0AC}"/>
                    </a:ext>
                  </a:extLst>
                </p14:cNvPr>
                <p14:cNvContentPartPr/>
                <p14:nvPr/>
              </p14:nvContentPartPr>
              <p14:xfrm>
                <a:off x="5698690" y="5236289"/>
                <a:ext cx="31320" cy="23652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DB6DE9A1-94E5-7F9B-6B0A-2DD8FB49C0AC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690050" y="5227289"/>
                  <a:ext cx="489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59DE0C83-6F48-D5FC-E6CC-B02C6E1D1D22}"/>
                    </a:ext>
                  </a:extLst>
                </p14:cNvPr>
                <p14:cNvContentPartPr/>
                <p14:nvPr/>
              </p14:nvContentPartPr>
              <p14:xfrm>
                <a:off x="5615890" y="5366249"/>
                <a:ext cx="236880" cy="309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59DE0C83-6F48-D5FC-E6CC-B02C6E1D1D22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606890" y="5357609"/>
                  <a:ext cx="254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B90D16AC-1B24-9CDD-9C61-A44560A44650}"/>
                    </a:ext>
                  </a:extLst>
                </p14:cNvPr>
                <p14:cNvContentPartPr/>
                <p14:nvPr/>
              </p14:nvContentPartPr>
              <p14:xfrm>
                <a:off x="6078850" y="5188409"/>
                <a:ext cx="219240" cy="33660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B90D16AC-1B24-9CDD-9C61-A44560A44650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070210" y="5179769"/>
                  <a:ext cx="2368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75706207-8FE2-3688-516E-613D099CD0CE}"/>
                    </a:ext>
                  </a:extLst>
                </p14:cNvPr>
                <p14:cNvContentPartPr/>
                <p14:nvPr/>
              </p14:nvContentPartPr>
              <p14:xfrm>
                <a:off x="6477010" y="5087969"/>
                <a:ext cx="194400" cy="3924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75706207-8FE2-3688-516E-613D099CD0CE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468010" y="5079329"/>
                  <a:ext cx="21204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B64F06C4-07C0-9E12-0C16-C31541266116}"/>
                    </a:ext>
                  </a:extLst>
                </p14:cNvPr>
                <p14:cNvContentPartPr/>
                <p14:nvPr/>
              </p14:nvContentPartPr>
              <p14:xfrm>
                <a:off x="6742330" y="5348249"/>
                <a:ext cx="189720" cy="13212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B64F06C4-07C0-9E12-0C16-C31541266116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733690" y="5339609"/>
                  <a:ext cx="207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30F9D1B6-724E-FAFB-3DEB-D54953DC5871}"/>
                    </a:ext>
                  </a:extLst>
                </p14:cNvPr>
                <p14:cNvContentPartPr/>
                <p14:nvPr/>
              </p14:nvContentPartPr>
              <p14:xfrm>
                <a:off x="7021330" y="5036129"/>
                <a:ext cx="260640" cy="6166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30F9D1B6-724E-FAFB-3DEB-D54953DC587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7012690" y="5027489"/>
                  <a:ext cx="278280" cy="6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F731D55C-285F-74EA-A36E-EC5FDEFDA8AF}"/>
                    </a:ext>
                  </a:extLst>
                </p14:cNvPr>
                <p14:cNvContentPartPr/>
                <p14:nvPr/>
              </p14:nvContentPartPr>
              <p14:xfrm>
                <a:off x="7321210" y="5157089"/>
                <a:ext cx="189000" cy="3812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F731D55C-285F-74EA-A36E-EC5FDEFDA8AF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312210" y="5148089"/>
                  <a:ext cx="20664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D664E67C-A03E-B52B-3047-4EB378BF4E3F}"/>
                    </a:ext>
                  </a:extLst>
                </p14:cNvPr>
                <p14:cNvContentPartPr/>
                <p14:nvPr/>
              </p14:nvContentPartPr>
              <p14:xfrm>
                <a:off x="7281610" y="5344649"/>
                <a:ext cx="183240" cy="507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D664E67C-A03E-B52B-3047-4EB378BF4E3F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272970" y="5336009"/>
                  <a:ext cx="200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3403FCA2-4134-EF88-9A28-F013A11F8E51}"/>
                    </a:ext>
                  </a:extLst>
                </p14:cNvPr>
                <p14:cNvContentPartPr/>
                <p14:nvPr/>
              </p14:nvContentPartPr>
              <p14:xfrm>
                <a:off x="7613890" y="5171849"/>
                <a:ext cx="187560" cy="26532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3403FCA2-4134-EF88-9A28-F013A11F8E51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604890" y="5163209"/>
                  <a:ext cx="2052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89B8DBA5-64BB-9E22-1747-FB4391B1876E}"/>
                    </a:ext>
                  </a:extLst>
                </p14:cNvPr>
                <p14:cNvContentPartPr/>
                <p14:nvPr/>
              </p14:nvContentPartPr>
              <p14:xfrm>
                <a:off x="7499770" y="5072849"/>
                <a:ext cx="140040" cy="43596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89B8DBA5-64BB-9E22-1747-FB4391B1876E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490770" y="5064209"/>
                  <a:ext cx="15768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4FC50B7E-61CA-7814-56EE-2C1FD0904901}"/>
                    </a:ext>
                  </a:extLst>
                </p14:cNvPr>
                <p14:cNvContentPartPr/>
                <p14:nvPr/>
              </p14:nvContentPartPr>
              <p14:xfrm>
                <a:off x="7773370" y="5031449"/>
                <a:ext cx="112320" cy="5079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4FC50B7E-61CA-7814-56EE-2C1FD0904901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7764370" y="5022449"/>
                  <a:ext cx="129960" cy="52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88721305-E636-7F22-6B0F-DDCBD4E72C1B}"/>
                    </a:ext>
                  </a:extLst>
                </p14:cNvPr>
                <p14:cNvContentPartPr/>
                <p14:nvPr/>
              </p14:nvContentPartPr>
              <p14:xfrm>
                <a:off x="8090530" y="5157809"/>
                <a:ext cx="195120" cy="35172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88721305-E636-7F22-6B0F-DDCBD4E72C1B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081890" y="5148809"/>
                  <a:ext cx="21276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E15087B6-5314-133A-756E-DF7757D7ADB3}"/>
                    </a:ext>
                  </a:extLst>
                </p14:cNvPr>
                <p14:cNvContentPartPr/>
                <p14:nvPr/>
              </p14:nvContentPartPr>
              <p14:xfrm>
                <a:off x="8022850" y="5397929"/>
                <a:ext cx="233640" cy="136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E15087B6-5314-133A-756E-DF7757D7ADB3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013850" y="5389289"/>
                  <a:ext cx="251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B3E9BAAD-DA06-F07B-728A-61C084BF8A18}"/>
                    </a:ext>
                  </a:extLst>
                </p14:cNvPr>
                <p14:cNvContentPartPr/>
                <p14:nvPr/>
              </p14:nvContentPartPr>
              <p14:xfrm>
                <a:off x="8363770" y="5138009"/>
                <a:ext cx="158400" cy="4284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B3E9BAAD-DA06-F07B-728A-61C084BF8A18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354770" y="5129369"/>
                  <a:ext cx="17604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372589B9-8F6F-1ADD-1C97-0369EB761247}"/>
                    </a:ext>
                  </a:extLst>
                </p14:cNvPr>
                <p14:cNvContentPartPr/>
                <p14:nvPr/>
              </p14:nvContentPartPr>
              <p14:xfrm>
                <a:off x="8598850" y="5272289"/>
                <a:ext cx="10080" cy="21564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372589B9-8F6F-1ADD-1C97-0369EB761247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590210" y="5263289"/>
                  <a:ext cx="277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4666B78E-2379-6184-2C8A-68C91D02A398}"/>
                    </a:ext>
                  </a:extLst>
                </p14:cNvPr>
                <p14:cNvContentPartPr/>
                <p14:nvPr/>
              </p14:nvContentPartPr>
              <p14:xfrm>
                <a:off x="8686690" y="5232329"/>
                <a:ext cx="19440" cy="2347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4666B78E-2379-6184-2C8A-68C91D02A398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677690" y="5223689"/>
                  <a:ext cx="370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CB7C3997-5B1D-5431-663A-346BC670440B}"/>
                    </a:ext>
                  </a:extLst>
                </p14:cNvPr>
                <p14:cNvContentPartPr/>
                <p14:nvPr/>
              </p14:nvContentPartPr>
              <p14:xfrm>
                <a:off x="8520010" y="5224049"/>
                <a:ext cx="280080" cy="10224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CB7C3997-5B1D-5431-663A-346BC670440B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511010" y="5215409"/>
                  <a:ext cx="297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8D293020-6348-8A36-D65C-159229282AD4}"/>
                    </a:ext>
                  </a:extLst>
                </p14:cNvPr>
                <p14:cNvContentPartPr/>
                <p14:nvPr/>
              </p14:nvContentPartPr>
              <p14:xfrm>
                <a:off x="8825290" y="5379569"/>
                <a:ext cx="128520" cy="201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8D293020-6348-8A36-D65C-159229282AD4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8816650" y="5370569"/>
                  <a:ext cx="146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A8C6FD3F-6ADC-57C2-45D6-A02114AB48F0}"/>
                    </a:ext>
                  </a:extLst>
                </p14:cNvPr>
                <p14:cNvContentPartPr/>
                <p14:nvPr/>
              </p14:nvContentPartPr>
              <p14:xfrm>
                <a:off x="9022210" y="5187689"/>
                <a:ext cx="148680" cy="2667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A8C6FD3F-6ADC-57C2-45D6-A02114AB48F0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9013210" y="5179049"/>
                  <a:ext cx="1663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E83ADCFB-1C10-F402-2165-F91A199957E9}"/>
                    </a:ext>
                  </a:extLst>
                </p14:cNvPr>
                <p14:cNvContentPartPr/>
                <p14:nvPr/>
              </p14:nvContentPartPr>
              <p14:xfrm>
                <a:off x="9207610" y="5074289"/>
                <a:ext cx="94320" cy="43884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E83ADCFB-1C10-F402-2165-F91A199957E9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9198610" y="5065649"/>
                  <a:ext cx="11196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2B3A4E33-1BB5-9C44-578E-77CB606CB4FD}"/>
                    </a:ext>
                  </a:extLst>
                </p14:cNvPr>
                <p14:cNvContentPartPr/>
                <p14:nvPr/>
              </p14:nvContentPartPr>
              <p14:xfrm>
                <a:off x="9218410" y="4976369"/>
                <a:ext cx="294120" cy="69228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2B3A4E33-1BB5-9C44-578E-77CB606CB4FD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9209410" y="4967369"/>
                  <a:ext cx="311760" cy="70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EABB9B03-B551-45A8-C133-E3303F426FE2}"/>
                    </a:ext>
                  </a:extLst>
                </p14:cNvPr>
                <p14:cNvContentPartPr/>
                <p14:nvPr/>
              </p14:nvContentPartPr>
              <p14:xfrm>
                <a:off x="1803850" y="5323049"/>
                <a:ext cx="292680" cy="223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EABB9B03-B551-45A8-C133-E3303F426FE2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795210" y="5314409"/>
                  <a:ext cx="310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29AC7957-0124-1C73-EF46-9F7E0ABA83CB}"/>
                    </a:ext>
                  </a:extLst>
                </p14:cNvPr>
                <p14:cNvContentPartPr/>
                <p14:nvPr/>
              </p14:nvContentPartPr>
              <p14:xfrm>
                <a:off x="1875130" y="5414129"/>
                <a:ext cx="222840" cy="2016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29AC7957-0124-1C73-EF46-9F7E0ABA83CB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866130" y="5405129"/>
                  <a:ext cx="240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3326DD55-5826-CC18-697A-41CE1A4E1574}"/>
                    </a:ext>
                  </a:extLst>
                </p14:cNvPr>
                <p14:cNvContentPartPr/>
                <p14:nvPr/>
              </p14:nvContentPartPr>
              <p14:xfrm>
                <a:off x="1017250" y="5215049"/>
                <a:ext cx="326160" cy="24192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3326DD55-5826-CC18-697A-41CE1A4E1574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008610" y="5206049"/>
                  <a:ext cx="3438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A011F204-A173-5CC6-EF8A-41636DB9BD70}"/>
                    </a:ext>
                  </a:extLst>
                </p14:cNvPr>
                <p14:cNvContentPartPr/>
                <p14:nvPr/>
              </p14:nvContentPartPr>
              <p14:xfrm>
                <a:off x="1236850" y="5465609"/>
                <a:ext cx="63360" cy="20268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A011F204-A173-5CC6-EF8A-41636DB9BD70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227850" y="5456969"/>
                  <a:ext cx="810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CC835367-DAD2-F85B-4252-C3D265790739}"/>
                    </a:ext>
                  </a:extLst>
                </p14:cNvPr>
                <p14:cNvContentPartPr/>
                <p14:nvPr/>
              </p14:nvContentPartPr>
              <p14:xfrm>
                <a:off x="1450690" y="5167529"/>
                <a:ext cx="213480" cy="35748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CC835367-DAD2-F85B-4252-C3D265790739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442050" y="5158889"/>
                  <a:ext cx="2311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FBCCCF7B-F627-4950-1931-1D5357EED4B5}"/>
                    </a:ext>
                  </a:extLst>
                </p14:cNvPr>
                <p14:cNvContentPartPr/>
                <p14:nvPr/>
              </p14:nvContentPartPr>
              <p14:xfrm>
                <a:off x="1382290" y="5126849"/>
                <a:ext cx="118440" cy="51732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FBCCCF7B-F627-4950-1931-1D5357EED4B5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373650" y="5117849"/>
                  <a:ext cx="13608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CB6C4421-C63A-1B09-85D6-49608CB7D416}"/>
                    </a:ext>
                  </a:extLst>
                </p14:cNvPr>
                <p14:cNvContentPartPr/>
                <p14:nvPr/>
              </p14:nvContentPartPr>
              <p14:xfrm>
                <a:off x="1617370" y="5064209"/>
                <a:ext cx="175680" cy="6300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CB6C4421-C63A-1B09-85D6-49608CB7D416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608370" y="5055569"/>
                  <a:ext cx="19332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C3B1428D-DEC3-C1C3-4DE7-9F8F1C7360B5}"/>
                    </a:ext>
                  </a:extLst>
                </p14:cNvPr>
                <p14:cNvContentPartPr/>
                <p14:nvPr/>
              </p14:nvContentPartPr>
              <p14:xfrm>
                <a:off x="1062970" y="6146009"/>
                <a:ext cx="329040" cy="22104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C3B1428D-DEC3-C1C3-4DE7-9F8F1C7360B5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053970" y="6137369"/>
                  <a:ext cx="3466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1A3F5624-ACD7-EC81-768F-8148A068C5C8}"/>
                    </a:ext>
                  </a:extLst>
                </p14:cNvPr>
                <p14:cNvContentPartPr/>
                <p14:nvPr/>
              </p14:nvContentPartPr>
              <p14:xfrm>
                <a:off x="1221010" y="6383609"/>
                <a:ext cx="195840" cy="22140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1A3F5624-ACD7-EC81-768F-8148A068C5C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212370" y="6374609"/>
                  <a:ext cx="2134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F3D7FFA2-EB24-A3AD-1033-C237375A88F1}"/>
                    </a:ext>
                  </a:extLst>
                </p14:cNvPr>
                <p14:cNvContentPartPr/>
                <p14:nvPr/>
              </p14:nvContentPartPr>
              <p14:xfrm>
                <a:off x="1516930" y="6159329"/>
                <a:ext cx="164880" cy="26172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F3D7FFA2-EB24-A3AD-1033-C237375A88F1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508290" y="6150329"/>
                  <a:ext cx="1825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9AB8C4CC-3998-F571-CD19-70EEAE541CA6}"/>
                    </a:ext>
                  </a:extLst>
                </p14:cNvPr>
                <p14:cNvContentPartPr/>
                <p14:nvPr/>
              </p14:nvContentPartPr>
              <p14:xfrm>
                <a:off x="1428370" y="6104249"/>
                <a:ext cx="172440" cy="39672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9AB8C4CC-3998-F571-CD19-70EEAE541CA6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1419730" y="6095609"/>
                  <a:ext cx="19008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8C67B933-9DFD-251E-F2C2-1A05CC499716}"/>
                    </a:ext>
                  </a:extLst>
                </p14:cNvPr>
                <p14:cNvContentPartPr/>
                <p14:nvPr/>
              </p14:nvContentPartPr>
              <p14:xfrm>
                <a:off x="1642930" y="6085169"/>
                <a:ext cx="233640" cy="43812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8C67B933-9DFD-251E-F2C2-1A05CC499716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1633930" y="6076169"/>
                  <a:ext cx="25128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FBC2D2D4-C577-4C9B-E072-667D248171F9}"/>
                    </a:ext>
                  </a:extLst>
                </p14:cNvPr>
                <p14:cNvContentPartPr/>
                <p14:nvPr/>
              </p14:nvContentPartPr>
              <p14:xfrm>
                <a:off x="2002930" y="6232409"/>
                <a:ext cx="248400" cy="5364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FBC2D2D4-C577-4C9B-E072-667D248171F9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1994290" y="6223409"/>
                  <a:ext cx="266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20A7B9C5-8C09-2F89-6150-C1516ED1AA5E}"/>
                    </a:ext>
                  </a:extLst>
                </p14:cNvPr>
                <p14:cNvContentPartPr/>
                <p14:nvPr/>
              </p14:nvContentPartPr>
              <p14:xfrm>
                <a:off x="2023450" y="6374969"/>
                <a:ext cx="243000" cy="43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20A7B9C5-8C09-2F89-6150-C1516ED1AA5E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2014450" y="6365969"/>
                  <a:ext cx="260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8A9924C5-038C-2DD5-A5F9-2A2814D35D54}"/>
                    </a:ext>
                  </a:extLst>
                </p14:cNvPr>
                <p14:cNvContentPartPr/>
                <p14:nvPr/>
              </p14:nvContentPartPr>
              <p14:xfrm>
                <a:off x="2389930" y="5969249"/>
                <a:ext cx="67320" cy="58860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8A9924C5-038C-2DD5-A5F9-2A2814D35D54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2380930" y="5960249"/>
                  <a:ext cx="84960" cy="60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F616522F-F144-CE4A-4178-12DC2DD494E0}"/>
                    </a:ext>
                  </a:extLst>
                </p14:cNvPr>
                <p14:cNvContentPartPr/>
                <p14:nvPr/>
              </p14:nvContentPartPr>
              <p14:xfrm>
                <a:off x="2657050" y="6066089"/>
                <a:ext cx="198360" cy="3834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F616522F-F144-CE4A-4178-12DC2DD494E0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2648410" y="6057089"/>
                  <a:ext cx="2160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79255065-7BEA-C850-BCBA-A1F8E22642A7}"/>
                    </a:ext>
                  </a:extLst>
                </p14:cNvPr>
                <p14:cNvContentPartPr/>
                <p14:nvPr/>
              </p14:nvContentPartPr>
              <p14:xfrm>
                <a:off x="2615290" y="6331409"/>
                <a:ext cx="185040" cy="3096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79255065-7BEA-C850-BCBA-A1F8E22642A7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2606650" y="6322769"/>
                  <a:ext cx="202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CF1FB36A-4779-71DE-8912-8CE3444DCB1A}"/>
                    </a:ext>
                  </a:extLst>
                </p14:cNvPr>
                <p14:cNvContentPartPr/>
                <p14:nvPr/>
              </p14:nvContentPartPr>
              <p14:xfrm>
                <a:off x="2962330" y="6148529"/>
                <a:ext cx="163440" cy="24984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CF1FB36A-4779-71DE-8912-8CE3444DCB1A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2953330" y="6139529"/>
                  <a:ext cx="1810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C3D80F7F-60A2-97FB-83D2-495F789FDA5F}"/>
                    </a:ext>
                  </a:extLst>
                </p14:cNvPr>
                <p14:cNvContentPartPr/>
                <p14:nvPr/>
              </p14:nvContentPartPr>
              <p14:xfrm>
                <a:off x="2876290" y="6038369"/>
                <a:ext cx="92520" cy="41004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C3D80F7F-60A2-97FB-83D2-495F789FDA5F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2867290" y="6029729"/>
                  <a:ext cx="11016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DE2E3FE4-75A1-5D0B-4441-4A9955301A1E}"/>
                    </a:ext>
                  </a:extLst>
                </p14:cNvPr>
                <p14:cNvContentPartPr/>
                <p14:nvPr/>
              </p14:nvContentPartPr>
              <p14:xfrm>
                <a:off x="3120010" y="6036569"/>
                <a:ext cx="140400" cy="43668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DE2E3FE4-75A1-5D0B-4441-4A9955301A1E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3111370" y="6027929"/>
                  <a:ext cx="1580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919427ED-61EA-0AD7-A526-13712F6E7D97}"/>
                    </a:ext>
                  </a:extLst>
                </p14:cNvPr>
                <p14:cNvContentPartPr/>
                <p14:nvPr/>
              </p14:nvContentPartPr>
              <p14:xfrm>
                <a:off x="3323050" y="5969249"/>
                <a:ext cx="55440" cy="5749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919427ED-61EA-0AD7-A526-13712F6E7D97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3314050" y="5960609"/>
                  <a:ext cx="7308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ECFB97C1-ED2C-DB75-0BF0-62ECB0EB95FC}"/>
                    </a:ext>
                  </a:extLst>
                </p14:cNvPr>
                <p14:cNvContentPartPr/>
                <p14:nvPr/>
              </p14:nvContentPartPr>
              <p14:xfrm>
                <a:off x="3401530" y="5954849"/>
                <a:ext cx="164880" cy="17136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ECFB97C1-ED2C-DB75-0BF0-62ECB0EB95FC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3392530" y="5945849"/>
                  <a:ext cx="182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A9BC55DA-2E35-E430-2404-E4F718F4C451}"/>
                    </a:ext>
                  </a:extLst>
                </p14:cNvPr>
                <p14:cNvContentPartPr/>
                <p14:nvPr/>
              </p14:nvContentPartPr>
              <p14:xfrm>
                <a:off x="3661810" y="6205049"/>
                <a:ext cx="241920" cy="6048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A9BC55DA-2E35-E430-2404-E4F718F4C451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3653170" y="6196409"/>
                  <a:ext cx="2595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6CCB91FD-97D8-F8CC-590B-AC0C16485C63}"/>
                    </a:ext>
                  </a:extLst>
                </p14:cNvPr>
                <p14:cNvContentPartPr/>
                <p14:nvPr/>
              </p14:nvContentPartPr>
              <p14:xfrm>
                <a:off x="3817330" y="6067169"/>
                <a:ext cx="36360" cy="32040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6CCB91FD-97D8-F8CC-590B-AC0C16485C63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3808690" y="6058169"/>
                  <a:ext cx="540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061BC41F-672B-6925-445A-AEB01DE28BE8}"/>
                    </a:ext>
                  </a:extLst>
                </p14:cNvPr>
                <p14:cNvContentPartPr/>
                <p14:nvPr/>
              </p14:nvContentPartPr>
              <p14:xfrm>
                <a:off x="4094890" y="5856929"/>
                <a:ext cx="20880" cy="59112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061BC41F-672B-6925-445A-AEB01DE28BE8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4086250" y="5847929"/>
                  <a:ext cx="38520" cy="60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B4426586-D69E-B2C8-BE52-87EDE8F89BAC}"/>
                    </a:ext>
                  </a:extLst>
                </p14:cNvPr>
                <p14:cNvContentPartPr/>
                <p14:nvPr/>
              </p14:nvContentPartPr>
              <p14:xfrm>
                <a:off x="4263370" y="5965649"/>
                <a:ext cx="156600" cy="37296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B4426586-D69E-B2C8-BE52-87EDE8F89BAC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4254730" y="5956649"/>
                  <a:ext cx="17424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8C181AA4-3369-FA5E-0BB0-27F4EC6CD69D}"/>
                    </a:ext>
                  </a:extLst>
                </p14:cNvPr>
                <p14:cNvContentPartPr/>
                <p14:nvPr/>
              </p14:nvContentPartPr>
              <p14:xfrm>
                <a:off x="4219450" y="6183089"/>
                <a:ext cx="249840" cy="936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8C181AA4-3369-FA5E-0BB0-27F4EC6CD69D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4210810" y="6174449"/>
                  <a:ext cx="267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1BFCD2AD-8BBD-2AB5-C581-5F7E3321CE9F}"/>
                    </a:ext>
                  </a:extLst>
                </p14:cNvPr>
                <p14:cNvContentPartPr/>
                <p14:nvPr/>
              </p14:nvContentPartPr>
              <p14:xfrm>
                <a:off x="4557490" y="5892569"/>
                <a:ext cx="109080" cy="51264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1BFCD2AD-8BBD-2AB5-C581-5F7E3321CE9F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4548490" y="5883569"/>
                  <a:ext cx="126720" cy="53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ABD0778B-B0AA-EA27-5273-CC04A06B8255}"/>
                    </a:ext>
                  </a:extLst>
                </p14:cNvPr>
                <p14:cNvContentPartPr/>
                <p14:nvPr/>
              </p14:nvContentPartPr>
              <p14:xfrm>
                <a:off x="4660450" y="6135209"/>
                <a:ext cx="45000" cy="21708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ABD0778B-B0AA-EA27-5273-CC04A06B8255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4651450" y="6126569"/>
                  <a:ext cx="626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1376AC55-99D8-84CC-7F90-CD2EBA4B6996}"/>
                    </a:ext>
                  </a:extLst>
                </p14:cNvPr>
                <p14:cNvContentPartPr/>
                <p14:nvPr/>
              </p14:nvContentPartPr>
              <p14:xfrm>
                <a:off x="4764490" y="6129449"/>
                <a:ext cx="30240" cy="21384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1376AC55-99D8-84CC-7F90-CD2EBA4B6996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755850" y="6120809"/>
                  <a:ext cx="478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818C424E-166B-A9F4-5520-C9D796E905AE}"/>
                    </a:ext>
                  </a:extLst>
                </p14:cNvPr>
                <p14:cNvContentPartPr/>
                <p14:nvPr/>
              </p14:nvContentPartPr>
              <p14:xfrm>
                <a:off x="4619410" y="6122969"/>
                <a:ext cx="262800" cy="3888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818C424E-166B-A9F4-5520-C9D796E905AE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4610410" y="6114329"/>
                  <a:ext cx="2804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012108AF-5C07-92BB-D4A7-A66C7EEA59ED}"/>
                    </a:ext>
                  </a:extLst>
                </p14:cNvPr>
                <p14:cNvContentPartPr/>
                <p14:nvPr/>
              </p14:nvContentPartPr>
              <p14:xfrm>
                <a:off x="4871410" y="6206129"/>
                <a:ext cx="157680" cy="2556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012108AF-5C07-92BB-D4A7-A66C7EEA59ED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4862410" y="6197129"/>
                  <a:ext cx="175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D9082E06-ADBF-2323-CDD3-27BA702B89E4}"/>
                    </a:ext>
                  </a:extLst>
                </p14:cNvPr>
                <p14:cNvContentPartPr/>
                <p14:nvPr/>
              </p14:nvContentPartPr>
              <p14:xfrm>
                <a:off x="5081290" y="6050249"/>
                <a:ext cx="151560" cy="28152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D9082E06-ADBF-2323-CDD3-27BA702B89E4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5072650" y="6041249"/>
                  <a:ext cx="1692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DBD8EC70-9F65-D0C9-17AE-FF99360CA706}"/>
                    </a:ext>
                  </a:extLst>
                </p14:cNvPr>
                <p14:cNvContentPartPr/>
                <p14:nvPr/>
              </p14:nvContentPartPr>
              <p14:xfrm>
                <a:off x="5209810" y="5910569"/>
                <a:ext cx="151560" cy="48600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DBD8EC70-9F65-D0C9-17AE-FF99360CA706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5200810" y="5901569"/>
                  <a:ext cx="16920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6C8B2E71-0709-69E8-D6E9-17CAA19826EC}"/>
                    </a:ext>
                  </a:extLst>
                </p14:cNvPr>
                <p14:cNvContentPartPr/>
                <p14:nvPr/>
              </p14:nvContentPartPr>
              <p14:xfrm>
                <a:off x="5386570" y="5864849"/>
                <a:ext cx="69480" cy="52128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6C8B2E71-0709-69E8-D6E9-17CAA19826EC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5377930" y="5855849"/>
                  <a:ext cx="87120" cy="5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05BA2E51-FD95-F977-F5E6-DED3AEBDBD34}"/>
                    </a:ext>
                  </a:extLst>
                </p14:cNvPr>
                <p14:cNvContentPartPr/>
                <p14:nvPr/>
              </p14:nvContentPartPr>
              <p14:xfrm>
                <a:off x="5539930" y="5875649"/>
                <a:ext cx="103680" cy="11664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05BA2E51-FD95-F977-F5E6-DED3AEBDBD34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5531290" y="5866649"/>
                  <a:ext cx="1213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C1E28732-628A-1382-EF35-A619BE847365}"/>
                    </a:ext>
                  </a:extLst>
                </p14:cNvPr>
                <p14:cNvContentPartPr/>
                <p14:nvPr/>
              </p14:nvContentPartPr>
              <p14:xfrm>
                <a:off x="5844490" y="6174089"/>
                <a:ext cx="289800" cy="1656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C1E28732-628A-1382-EF35-A619BE847365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5835850" y="6165449"/>
                  <a:ext cx="307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140E9A09-8D6D-D6B7-BF60-C3001D5EBECE}"/>
                    </a:ext>
                  </a:extLst>
                </p14:cNvPr>
                <p14:cNvContentPartPr/>
                <p14:nvPr/>
              </p14:nvContentPartPr>
              <p14:xfrm>
                <a:off x="6221410" y="5965289"/>
                <a:ext cx="307800" cy="41580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140E9A09-8D6D-D6B7-BF60-C3001D5EBECE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6212410" y="5956289"/>
                  <a:ext cx="32544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4D81FC76-C561-5386-7AF8-94DA1E984E38}"/>
                    </a:ext>
                  </a:extLst>
                </p14:cNvPr>
                <p14:cNvContentPartPr/>
                <p14:nvPr/>
              </p14:nvContentPartPr>
              <p14:xfrm>
                <a:off x="6649090" y="5997689"/>
                <a:ext cx="207360" cy="39924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4D81FC76-C561-5386-7AF8-94DA1E984E38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6640090" y="5988689"/>
                  <a:ext cx="22500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AC104C0D-F2FF-383B-C2B3-4A92C73E2E62}"/>
                    </a:ext>
                  </a:extLst>
                </p14:cNvPr>
                <p14:cNvContentPartPr/>
                <p14:nvPr/>
              </p14:nvContentPartPr>
              <p14:xfrm>
                <a:off x="6874090" y="6228809"/>
                <a:ext cx="229680" cy="18072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AC104C0D-F2FF-383B-C2B3-4A92C73E2E62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6865450" y="6220169"/>
                  <a:ext cx="2473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8C358CE0-BE3B-9881-40C0-4BAC18941DF1}"/>
                    </a:ext>
                  </a:extLst>
                </p14:cNvPr>
                <p14:cNvContentPartPr/>
                <p14:nvPr/>
              </p14:nvContentPartPr>
              <p14:xfrm>
                <a:off x="7114570" y="5874209"/>
                <a:ext cx="240480" cy="62028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8C358CE0-BE3B-9881-40C0-4BAC18941DF1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7105570" y="5865209"/>
                  <a:ext cx="258120" cy="63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61BCAA03-07DF-5027-B4AC-4518DB8BC188}"/>
                    </a:ext>
                  </a:extLst>
                </p14:cNvPr>
                <p14:cNvContentPartPr/>
                <p14:nvPr/>
              </p14:nvContentPartPr>
              <p14:xfrm>
                <a:off x="7405090" y="5940089"/>
                <a:ext cx="199440" cy="42948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61BCAA03-07DF-5027-B4AC-4518DB8BC188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7396090" y="5931089"/>
                  <a:ext cx="21708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D0DC72B5-5145-BF91-0075-452570BAEC92}"/>
                    </a:ext>
                  </a:extLst>
                </p14:cNvPr>
                <p14:cNvContentPartPr/>
                <p14:nvPr/>
              </p14:nvContentPartPr>
              <p14:xfrm>
                <a:off x="7359370" y="6182369"/>
                <a:ext cx="265320" cy="2304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D0DC72B5-5145-BF91-0075-452570BAEC92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7350730" y="6173369"/>
                  <a:ext cx="282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18E65732-D87F-3F41-A573-B5587DA4AA7E}"/>
                    </a:ext>
                  </a:extLst>
                </p14:cNvPr>
                <p14:cNvContentPartPr/>
                <p14:nvPr/>
              </p14:nvContentPartPr>
              <p14:xfrm>
                <a:off x="7692730" y="5923169"/>
                <a:ext cx="139680" cy="44064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18E65732-D87F-3F41-A573-B5587DA4AA7E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7683730" y="5914169"/>
                  <a:ext cx="15732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71142679-0CBA-7C19-B1FA-1FFE50FCD1E7}"/>
                    </a:ext>
                  </a:extLst>
                </p14:cNvPr>
                <p14:cNvContentPartPr/>
                <p14:nvPr/>
              </p14:nvContentPartPr>
              <p14:xfrm>
                <a:off x="7905130" y="5982569"/>
                <a:ext cx="221400" cy="30636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71142679-0CBA-7C19-B1FA-1FFE50FCD1E7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7896130" y="5973929"/>
                  <a:ext cx="2390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7FB2DE4C-A37A-9D26-3B2D-35636E6B6B3E}"/>
                    </a:ext>
                  </a:extLst>
                </p14:cNvPr>
                <p14:cNvContentPartPr/>
                <p14:nvPr/>
              </p14:nvContentPartPr>
              <p14:xfrm>
                <a:off x="8074690" y="5894009"/>
                <a:ext cx="194040" cy="47844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7FB2DE4C-A37A-9D26-3B2D-35636E6B6B3E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8066050" y="5885009"/>
                  <a:ext cx="21168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98022837-56B8-C67C-B9B5-CEB7A8665A4D}"/>
                    </a:ext>
                  </a:extLst>
                </p14:cNvPr>
                <p14:cNvContentPartPr/>
                <p14:nvPr/>
              </p14:nvContentPartPr>
              <p14:xfrm>
                <a:off x="8388970" y="5924249"/>
                <a:ext cx="185400" cy="40140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98022837-56B8-C67C-B9B5-CEB7A8665A4D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8380330" y="5915249"/>
                  <a:ext cx="20304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F91A2FC9-12EC-A38F-CBDA-0E8C451FE888}"/>
                    </a:ext>
                  </a:extLst>
                </p14:cNvPr>
                <p14:cNvContentPartPr/>
                <p14:nvPr/>
              </p14:nvContentPartPr>
              <p14:xfrm>
                <a:off x="8350450" y="6149249"/>
                <a:ext cx="261720" cy="2916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F91A2FC9-12EC-A38F-CBDA-0E8C451FE888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8341450" y="6140249"/>
                  <a:ext cx="279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76BC7B35-A5E8-B4EB-7D1A-C47EA0D2BD21}"/>
                    </a:ext>
                  </a:extLst>
                </p14:cNvPr>
                <p14:cNvContentPartPr/>
                <p14:nvPr/>
              </p14:nvContentPartPr>
              <p14:xfrm>
                <a:off x="8698930" y="5878529"/>
                <a:ext cx="157680" cy="45324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76BC7B35-A5E8-B4EB-7D1A-C47EA0D2BD21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8690290" y="5869889"/>
                  <a:ext cx="17532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6CF853DB-D0DB-2D58-A0B0-149920557325}"/>
                    </a:ext>
                  </a:extLst>
                </p14:cNvPr>
                <p14:cNvContentPartPr/>
                <p14:nvPr/>
              </p14:nvContentPartPr>
              <p14:xfrm>
                <a:off x="8963530" y="6028289"/>
                <a:ext cx="58680" cy="27108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6CF853DB-D0DB-2D58-A0B0-149920557325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8954530" y="6019289"/>
                  <a:ext cx="763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9A5D2D4A-21D5-81A0-E53F-997F605FAA0C}"/>
                    </a:ext>
                  </a:extLst>
                </p14:cNvPr>
                <p14:cNvContentPartPr/>
                <p14:nvPr/>
              </p14:nvContentPartPr>
              <p14:xfrm>
                <a:off x="9078730" y="5982209"/>
                <a:ext cx="6120" cy="225360"/>
              </p14:xfrm>
            </p:contentPart>
          </mc:Choice>
          <mc:Fallback xmlns=""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9A5D2D4A-21D5-81A0-E53F-997F605FAA0C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9070090" y="5973569"/>
                  <a:ext cx="237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484DA711-41FD-F67F-EBC5-D97D77043790}"/>
                    </a:ext>
                  </a:extLst>
                </p14:cNvPr>
                <p14:cNvContentPartPr/>
                <p14:nvPr/>
              </p14:nvContentPartPr>
              <p14:xfrm>
                <a:off x="8849770" y="5950529"/>
                <a:ext cx="430920" cy="11052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484DA711-41FD-F67F-EBC5-D97D77043790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8841130" y="5941529"/>
                  <a:ext cx="4485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6B4FD408-00C5-79E7-0D09-927825245C17}"/>
                    </a:ext>
                  </a:extLst>
                </p14:cNvPr>
                <p14:cNvContentPartPr/>
                <p14:nvPr/>
              </p14:nvContentPartPr>
              <p14:xfrm>
                <a:off x="9275650" y="6119729"/>
                <a:ext cx="137880" cy="2232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6B4FD408-00C5-79E7-0D09-927825245C17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9267010" y="6111089"/>
                  <a:ext cx="155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E68BB349-8F6C-E488-437D-E6EF82ECD87D}"/>
                    </a:ext>
                  </a:extLst>
                </p14:cNvPr>
                <p14:cNvContentPartPr/>
                <p14:nvPr/>
              </p14:nvContentPartPr>
              <p14:xfrm>
                <a:off x="9503890" y="5924969"/>
                <a:ext cx="183240" cy="26388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E68BB349-8F6C-E488-437D-E6EF82ECD87D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9494890" y="5915969"/>
                  <a:ext cx="2008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B3D4D09D-237D-84FC-C0FA-FF26E736AEA5}"/>
                    </a:ext>
                  </a:extLst>
                </p14:cNvPr>
                <p14:cNvContentPartPr/>
                <p14:nvPr/>
              </p14:nvContentPartPr>
              <p14:xfrm>
                <a:off x="9659050" y="5829209"/>
                <a:ext cx="192600" cy="50184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B3D4D09D-237D-84FC-C0FA-FF26E736AEA5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9650410" y="5820569"/>
                  <a:ext cx="21024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862B1AEF-CB38-9C12-967F-1410BC13D0A1}"/>
                    </a:ext>
                  </a:extLst>
                </p14:cNvPr>
                <p14:cNvContentPartPr/>
                <p14:nvPr/>
              </p14:nvContentPartPr>
              <p14:xfrm>
                <a:off x="9686770" y="5780609"/>
                <a:ext cx="547200" cy="80244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862B1AEF-CB38-9C12-967F-1410BC13D0A1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9677770" y="5771969"/>
                  <a:ext cx="564840" cy="820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33726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F6912F-01E8-B88F-6A04-C24F79EC0399}"/>
                  </a:ext>
                </a:extLst>
              </p14:cNvPr>
              <p14:cNvContentPartPr/>
              <p14:nvPr/>
            </p14:nvContentPartPr>
            <p14:xfrm>
              <a:off x="927610" y="166769"/>
              <a:ext cx="647640" cy="282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F6912F-01E8-B88F-6A04-C24F79EC03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8610" y="157769"/>
                <a:ext cx="665280" cy="29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44AE6572-342B-508C-23CC-D179290EE324}"/>
              </a:ext>
            </a:extLst>
          </p:cNvPr>
          <p:cNvGrpSpPr/>
          <p:nvPr/>
        </p:nvGrpSpPr>
        <p:grpSpPr>
          <a:xfrm>
            <a:off x="1762090" y="41129"/>
            <a:ext cx="6992640" cy="581040"/>
            <a:chOff x="1762090" y="41129"/>
            <a:chExt cx="6992640" cy="58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29D2D43-08B9-36F2-15DE-75A940B35A82}"/>
                    </a:ext>
                  </a:extLst>
                </p14:cNvPr>
                <p14:cNvContentPartPr/>
                <p14:nvPr/>
              </p14:nvContentPartPr>
              <p14:xfrm>
                <a:off x="1762090" y="92609"/>
                <a:ext cx="800280" cy="312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29D2D43-08B9-36F2-15DE-75A940B35A8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53450" y="83609"/>
                  <a:ext cx="8179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21B7CD5-A4AF-9D75-627A-F35B4DEB3C8F}"/>
                    </a:ext>
                  </a:extLst>
                </p14:cNvPr>
                <p14:cNvContentPartPr/>
                <p14:nvPr/>
              </p14:nvContentPartPr>
              <p14:xfrm>
                <a:off x="2797450" y="47969"/>
                <a:ext cx="447840" cy="372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21B7CD5-A4AF-9D75-627A-F35B4DEB3C8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88810" y="39329"/>
                  <a:ext cx="46548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A9CE063-CC42-CA32-343D-79D61C630078}"/>
                    </a:ext>
                  </a:extLst>
                </p14:cNvPr>
                <p14:cNvContentPartPr/>
                <p14:nvPr/>
              </p14:nvContentPartPr>
              <p14:xfrm>
                <a:off x="2816170" y="161009"/>
                <a:ext cx="267120" cy="97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A9CE063-CC42-CA32-343D-79D61C63007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07530" y="152369"/>
                  <a:ext cx="284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5735B4D-8EE9-6AEC-4AA0-985501B736A2}"/>
                    </a:ext>
                  </a:extLst>
                </p14:cNvPr>
                <p14:cNvContentPartPr/>
                <p14:nvPr/>
              </p14:nvContentPartPr>
              <p14:xfrm>
                <a:off x="3479290" y="41129"/>
                <a:ext cx="1716840" cy="504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5735B4D-8EE9-6AEC-4AA0-985501B736A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70290" y="32489"/>
                  <a:ext cx="173448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7B216B2-4BDF-D516-B26E-59E3009CFFFA}"/>
                    </a:ext>
                  </a:extLst>
                </p14:cNvPr>
                <p14:cNvContentPartPr/>
                <p14:nvPr/>
              </p14:nvContentPartPr>
              <p14:xfrm>
                <a:off x="4222690" y="132569"/>
                <a:ext cx="281520" cy="32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7B216B2-4BDF-D516-B26E-59E3009CFFF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14050" y="123569"/>
                  <a:ext cx="299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46D38A2-E997-8328-1448-38929F8857F3}"/>
                    </a:ext>
                  </a:extLst>
                </p14:cNvPr>
                <p14:cNvContentPartPr/>
                <p14:nvPr/>
              </p14:nvContentPartPr>
              <p14:xfrm>
                <a:off x="4025050" y="212129"/>
                <a:ext cx="191160" cy="66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46D38A2-E997-8328-1448-38929F8857F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16410" y="203129"/>
                  <a:ext cx="208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258486B-41D8-8088-B2D1-94BFFD186DB6}"/>
                    </a:ext>
                  </a:extLst>
                </p14:cNvPr>
                <p14:cNvContentPartPr/>
                <p14:nvPr/>
              </p14:nvContentPartPr>
              <p14:xfrm>
                <a:off x="3751810" y="148409"/>
                <a:ext cx="294480" cy="64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258486B-41D8-8088-B2D1-94BFFD186DB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42810" y="139769"/>
                  <a:ext cx="312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E2337-6ADD-0CDF-C426-1282B22D49CC}"/>
                    </a:ext>
                  </a:extLst>
                </p14:cNvPr>
                <p14:cNvContentPartPr/>
                <p14:nvPr/>
              </p14:nvContentPartPr>
              <p14:xfrm>
                <a:off x="5570530" y="98369"/>
                <a:ext cx="1487880" cy="515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E2337-6ADD-0CDF-C426-1282B22D49C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61890" y="89369"/>
                  <a:ext cx="150552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13109F8-D7C7-2CD8-10D3-C5F15B5043E3}"/>
                    </a:ext>
                  </a:extLst>
                </p14:cNvPr>
                <p14:cNvContentPartPr/>
                <p14:nvPr/>
              </p14:nvContentPartPr>
              <p14:xfrm>
                <a:off x="6603370" y="148409"/>
                <a:ext cx="289800" cy="5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13109F8-D7C7-2CD8-10D3-C5F15B5043E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94730" y="139769"/>
                  <a:ext cx="307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3D2C1F5-0456-DF44-A7B4-09A84D0CA1AF}"/>
                    </a:ext>
                  </a:extLst>
                </p14:cNvPr>
                <p14:cNvContentPartPr/>
                <p14:nvPr/>
              </p14:nvContentPartPr>
              <p14:xfrm>
                <a:off x="7351090" y="214289"/>
                <a:ext cx="1403640" cy="407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3D2C1F5-0456-DF44-A7B4-09A84D0CA1A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342090" y="205289"/>
                  <a:ext cx="1421280" cy="42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2C710FD-1D83-9A3C-5FF7-E3126B2BD88B}"/>
              </a:ext>
            </a:extLst>
          </p:cNvPr>
          <p:cNvGrpSpPr/>
          <p:nvPr/>
        </p:nvGrpSpPr>
        <p:grpSpPr>
          <a:xfrm>
            <a:off x="624130" y="620009"/>
            <a:ext cx="3211920" cy="688680"/>
            <a:chOff x="624130" y="620009"/>
            <a:chExt cx="3211920" cy="68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E72D265-68E6-0E6B-3B34-1FFBC6FD976B}"/>
                    </a:ext>
                  </a:extLst>
                </p14:cNvPr>
                <p14:cNvContentPartPr/>
                <p14:nvPr/>
              </p14:nvContentPartPr>
              <p14:xfrm>
                <a:off x="624130" y="887849"/>
                <a:ext cx="318240" cy="209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E72D265-68E6-0E6B-3B34-1FFBC6FD976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5130" y="878849"/>
                  <a:ext cx="3358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8B14E3B-538A-4648-8FD0-5792B9F4F240}"/>
                    </a:ext>
                  </a:extLst>
                </p14:cNvPr>
                <p14:cNvContentPartPr/>
                <p14:nvPr/>
              </p14:nvContentPartPr>
              <p14:xfrm>
                <a:off x="1176010" y="893969"/>
                <a:ext cx="191880" cy="21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8B14E3B-538A-4648-8FD0-5792B9F4F24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67370" y="884969"/>
                  <a:ext cx="209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6227026-1E70-546D-2864-DD7F5BFE2B38}"/>
                    </a:ext>
                  </a:extLst>
                </p14:cNvPr>
                <p14:cNvContentPartPr/>
                <p14:nvPr/>
              </p14:nvContentPartPr>
              <p14:xfrm>
                <a:off x="1167370" y="1005569"/>
                <a:ext cx="206640" cy="36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6227026-1E70-546D-2864-DD7F5BFE2B3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58370" y="996569"/>
                  <a:ext cx="224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84711DC-AB50-A7FA-A3CC-59430F8EF3BA}"/>
                    </a:ext>
                  </a:extLst>
                </p14:cNvPr>
                <p14:cNvContentPartPr/>
                <p14:nvPr/>
              </p14:nvContentPartPr>
              <p14:xfrm>
                <a:off x="1676770" y="677609"/>
                <a:ext cx="151560" cy="242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84711DC-AB50-A7FA-A3CC-59430F8EF3B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68130" y="668609"/>
                  <a:ext cx="1692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2735C80-BD9D-CC82-214F-1B10486B7DF7}"/>
                    </a:ext>
                  </a:extLst>
                </p14:cNvPr>
                <p14:cNvContentPartPr/>
                <p14:nvPr/>
              </p14:nvContentPartPr>
              <p14:xfrm>
                <a:off x="1635010" y="955529"/>
                <a:ext cx="267480" cy="73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2735C80-BD9D-CC82-214F-1B10486B7DF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26010" y="946529"/>
                  <a:ext cx="285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D0707B1-5F41-4FC7-24A1-1DCA93184EEC}"/>
                    </a:ext>
                  </a:extLst>
                </p14:cNvPr>
                <p14:cNvContentPartPr/>
                <p14:nvPr/>
              </p14:nvContentPartPr>
              <p14:xfrm>
                <a:off x="1721770" y="1085489"/>
                <a:ext cx="47520" cy="223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D0707B1-5F41-4FC7-24A1-1DCA93184EE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13130" y="1076489"/>
                  <a:ext cx="651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1F765CE-D115-AB36-1550-3D1F918110D6}"/>
                    </a:ext>
                  </a:extLst>
                </p14:cNvPr>
                <p14:cNvContentPartPr/>
                <p14:nvPr/>
              </p14:nvContentPartPr>
              <p14:xfrm>
                <a:off x="1655170" y="1079369"/>
                <a:ext cx="217800" cy="148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1F765CE-D115-AB36-1550-3D1F918110D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46170" y="1070369"/>
                  <a:ext cx="235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F1199F1-C524-6744-A812-61A528F2E7E8}"/>
                    </a:ext>
                  </a:extLst>
                </p14:cNvPr>
                <p14:cNvContentPartPr/>
                <p14:nvPr/>
              </p14:nvContentPartPr>
              <p14:xfrm>
                <a:off x="2096170" y="856169"/>
                <a:ext cx="276480" cy="186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F1199F1-C524-6744-A812-61A528F2E7E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87530" y="847169"/>
                  <a:ext cx="294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6706699-8184-EE7E-049D-511F8C94A919}"/>
                    </a:ext>
                  </a:extLst>
                </p14:cNvPr>
                <p14:cNvContentPartPr/>
                <p14:nvPr/>
              </p14:nvContentPartPr>
              <p14:xfrm>
                <a:off x="2227210" y="1077929"/>
                <a:ext cx="163440" cy="185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6706699-8184-EE7E-049D-511F8C94A91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18570" y="1069289"/>
                  <a:ext cx="1810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DECA921-6B6A-E499-02A6-BA0B57E21A5E}"/>
                    </a:ext>
                  </a:extLst>
                </p14:cNvPr>
                <p14:cNvContentPartPr/>
                <p14:nvPr/>
              </p14:nvContentPartPr>
              <p14:xfrm>
                <a:off x="2816170" y="852569"/>
                <a:ext cx="10080" cy="189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DECA921-6B6A-E499-02A6-BA0B57E21A5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07530" y="843929"/>
                  <a:ext cx="277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AB5C758-9BFB-F9E9-AF7B-336FDEB6F48C}"/>
                    </a:ext>
                  </a:extLst>
                </p14:cNvPr>
                <p14:cNvContentPartPr/>
                <p14:nvPr/>
              </p14:nvContentPartPr>
              <p14:xfrm>
                <a:off x="2718250" y="945089"/>
                <a:ext cx="190440" cy="24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AB5C758-9BFB-F9E9-AF7B-336FDEB6F48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09610" y="936449"/>
                  <a:ext cx="208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B258E6D-A9C0-3F0F-78D8-02B03C046045}"/>
                    </a:ext>
                  </a:extLst>
                </p14:cNvPr>
                <p14:cNvContentPartPr/>
                <p14:nvPr/>
              </p14:nvContentPartPr>
              <p14:xfrm>
                <a:off x="3225490" y="620009"/>
                <a:ext cx="5400" cy="216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B258E6D-A9C0-3F0F-78D8-02B03C04604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16490" y="611369"/>
                  <a:ext cx="230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CE74DE2-4299-CE97-AF9A-A562DD6F1233}"/>
                    </a:ext>
                  </a:extLst>
                </p14:cNvPr>
                <p14:cNvContentPartPr/>
                <p14:nvPr/>
              </p14:nvContentPartPr>
              <p14:xfrm>
                <a:off x="3086530" y="887129"/>
                <a:ext cx="291600" cy="61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CE74DE2-4299-CE97-AF9A-A562DD6F123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77890" y="878129"/>
                  <a:ext cx="3092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EE96E4B-2465-32E6-78C1-2D57B4817604}"/>
                    </a:ext>
                  </a:extLst>
                </p14:cNvPr>
                <p14:cNvContentPartPr/>
                <p14:nvPr/>
              </p14:nvContentPartPr>
              <p14:xfrm>
                <a:off x="3240250" y="1014209"/>
                <a:ext cx="7200" cy="2350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EE96E4B-2465-32E6-78C1-2D57B481760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31610" y="1005569"/>
                  <a:ext cx="248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A0F8D7E-D947-0D2A-3472-B926DBA748B8}"/>
                    </a:ext>
                  </a:extLst>
                </p14:cNvPr>
                <p14:cNvContentPartPr/>
                <p14:nvPr/>
              </p14:nvContentPartPr>
              <p14:xfrm>
                <a:off x="3135850" y="1028609"/>
                <a:ext cx="214920" cy="126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A0F8D7E-D947-0D2A-3472-B926DBA748B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26850" y="1019969"/>
                  <a:ext cx="232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24E9223-8724-3285-C8C0-1C35BAD56BAC}"/>
                    </a:ext>
                  </a:extLst>
                </p14:cNvPr>
                <p14:cNvContentPartPr/>
                <p14:nvPr/>
              </p14:nvContentPartPr>
              <p14:xfrm>
                <a:off x="3561010" y="814769"/>
                <a:ext cx="275040" cy="153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24E9223-8724-3285-C8C0-1C35BAD56BA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52010" y="806129"/>
                  <a:ext cx="2926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DA0C8CF-4178-70AC-D06A-59A987E3BDB8}"/>
                    </a:ext>
                  </a:extLst>
                </p14:cNvPr>
                <p14:cNvContentPartPr/>
                <p14:nvPr/>
              </p14:nvContentPartPr>
              <p14:xfrm>
                <a:off x="3811930" y="1049849"/>
                <a:ext cx="20880" cy="111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DA0C8CF-4178-70AC-D06A-59A987E3BDB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03290" y="1041209"/>
                  <a:ext cx="3852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D957632-FC70-925D-90EB-F899DDEB5258}"/>
              </a:ext>
            </a:extLst>
          </p:cNvPr>
          <p:cNvGrpSpPr/>
          <p:nvPr/>
        </p:nvGrpSpPr>
        <p:grpSpPr>
          <a:xfrm>
            <a:off x="1199050" y="1665809"/>
            <a:ext cx="4883760" cy="771840"/>
            <a:chOff x="1199050" y="1665809"/>
            <a:chExt cx="4883760" cy="77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EA40085-5CF7-A674-6B6E-27614351FD45}"/>
                    </a:ext>
                  </a:extLst>
                </p14:cNvPr>
                <p14:cNvContentPartPr/>
                <p14:nvPr/>
              </p14:nvContentPartPr>
              <p14:xfrm>
                <a:off x="1199770" y="1926809"/>
                <a:ext cx="235800" cy="34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EA40085-5CF7-A674-6B6E-27614351FD4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91130" y="1917809"/>
                  <a:ext cx="253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F9592D7-DF78-F12D-E3F6-DB9B58A6E014}"/>
                    </a:ext>
                  </a:extLst>
                </p14:cNvPr>
                <p14:cNvContentPartPr/>
                <p14:nvPr/>
              </p14:nvContentPartPr>
              <p14:xfrm>
                <a:off x="1199050" y="2054609"/>
                <a:ext cx="249840" cy="12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F9592D7-DF78-F12D-E3F6-DB9B58A6E01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90050" y="2045969"/>
                  <a:ext cx="267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F213C38-7871-6B72-7020-243BD2AF79A4}"/>
                    </a:ext>
                  </a:extLst>
                </p14:cNvPr>
                <p14:cNvContentPartPr/>
                <p14:nvPr/>
              </p14:nvContentPartPr>
              <p14:xfrm>
                <a:off x="1680730" y="1774169"/>
                <a:ext cx="184680" cy="210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F213C38-7871-6B72-7020-243BD2AF79A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671730" y="1765169"/>
                  <a:ext cx="2023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3406600-68DE-F7DA-9D83-5602EEE41E47}"/>
                    </a:ext>
                  </a:extLst>
                </p14:cNvPr>
                <p14:cNvContentPartPr/>
                <p14:nvPr/>
              </p14:nvContentPartPr>
              <p14:xfrm>
                <a:off x="1664890" y="2054609"/>
                <a:ext cx="217080" cy="19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3406600-68DE-F7DA-9D83-5602EEE41E4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55890" y="2045609"/>
                  <a:ext cx="2347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95EEDC5-8D38-1105-8E72-ACF14F9A18B4}"/>
                    </a:ext>
                  </a:extLst>
                </p14:cNvPr>
                <p14:cNvContentPartPr/>
                <p14:nvPr/>
              </p14:nvContentPartPr>
              <p14:xfrm>
                <a:off x="1827250" y="2123369"/>
                <a:ext cx="17280" cy="307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95EEDC5-8D38-1105-8E72-ACF14F9A18B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18250" y="2114729"/>
                  <a:ext cx="349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ABDC8E4-82DD-9CE9-7019-8A99136FB698}"/>
                    </a:ext>
                  </a:extLst>
                </p14:cNvPr>
                <p14:cNvContentPartPr/>
                <p14:nvPr/>
              </p14:nvContentPartPr>
              <p14:xfrm>
                <a:off x="1694770" y="2147849"/>
                <a:ext cx="221760" cy="140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ABDC8E4-82DD-9CE9-7019-8A99136FB69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86130" y="2139209"/>
                  <a:ext cx="239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D3D1A33-74A4-904A-F965-ECBD10414DDC}"/>
                    </a:ext>
                  </a:extLst>
                </p14:cNvPr>
                <p14:cNvContentPartPr/>
                <p14:nvPr/>
              </p14:nvContentPartPr>
              <p14:xfrm>
                <a:off x="2046490" y="1700009"/>
                <a:ext cx="236160" cy="737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D3D1A33-74A4-904A-F965-ECBD10414DD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37490" y="1691369"/>
                  <a:ext cx="253800" cy="75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BCF2208-8158-3459-183C-FBA25C84ECE1}"/>
                    </a:ext>
                  </a:extLst>
                </p14:cNvPr>
                <p14:cNvContentPartPr/>
                <p14:nvPr/>
              </p14:nvContentPartPr>
              <p14:xfrm>
                <a:off x="2393170" y="1787489"/>
                <a:ext cx="14040" cy="481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BCF2208-8158-3459-183C-FBA25C84ECE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84170" y="1778849"/>
                  <a:ext cx="3168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5DA9AEC-FB5E-CDC8-CD65-56FCF42FCF5D}"/>
                    </a:ext>
                  </a:extLst>
                </p14:cNvPr>
                <p14:cNvContentPartPr/>
                <p14:nvPr/>
              </p14:nvContentPartPr>
              <p14:xfrm>
                <a:off x="2605210" y="1864529"/>
                <a:ext cx="122400" cy="309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5DA9AEC-FB5E-CDC8-CD65-56FCF42FCF5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96210" y="1855529"/>
                  <a:ext cx="1400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D08DB83-9588-0DFE-CCFB-C76E9D0A4D50}"/>
                    </a:ext>
                  </a:extLst>
                </p14:cNvPr>
                <p14:cNvContentPartPr/>
                <p14:nvPr/>
              </p14:nvContentPartPr>
              <p14:xfrm>
                <a:off x="2556250" y="2040569"/>
                <a:ext cx="150840" cy="7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D08DB83-9588-0DFE-CCFB-C76E9D0A4D5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547610" y="2031569"/>
                  <a:ext cx="168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EAFF376-6E08-71F3-2B83-FE6F778E61C8}"/>
                    </a:ext>
                  </a:extLst>
                </p14:cNvPr>
                <p14:cNvContentPartPr/>
                <p14:nvPr/>
              </p14:nvContentPartPr>
              <p14:xfrm>
                <a:off x="2867290" y="1896209"/>
                <a:ext cx="165600" cy="2512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EAFF376-6E08-71F3-2B83-FE6F778E61C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58650" y="1887569"/>
                  <a:ext cx="1832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9560C8E-D7B0-AF15-3AEE-0673F1E49FDD}"/>
                    </a:ext>
                  </a:extLst>
                </p14:cNvPr>
                <p14:cNvContentPartPr/>
                <p14:nvPr/>
              </p14:nvContentPartPr>
              <p14:xfrm>
                <a:off x="2887090" y="2029769"/>
                <a:ext cx="160920" cy="14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9560C8E-D7B0-AF15-3AEE-0673F1E49FD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78450" y="2021129"/>
                  <a:ext cx="178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F98E897-C74E-F783-DEF7-492DC9ADB623}"/>
                    </a:ext>
                  </a:extLst>
                </p14:cNvPr>
                <p14:cNvContentPartPr/>
                <p14:nvPr/>
              </p14:nvContentPartPr>
              <p14:xfrm>
                <a:off x="2800690" y="1873529"/>
                <a:ext cx="75960" cy="371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F98E897-C74E-F783-DEF7-492DC9ADB62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791690" y="1864529"/>
                  <a:ext cx="9360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F6DE375-1164-7EDD-C6C5-1C306450E50E}"/>
                    </a:ext>
                  </a:extLst>
                </p14:cNvPr>
                <p14:cNvContentPartPr/>
                <p14:nvPr/>
              </p14:nvContentPartPr>
              <p14:xfrm>
                <a:off x="3076450" y="1847609"/>
                <a:ext cx="78120" cy="385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F6DE375-1164-7EDD-C6C5-1C306450E50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67810" y="1838969"/>
                  <a:ext cx="9576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71056D4-822D-66B9-685E-D96A076FC92B}"/>
                    </a:ext>
                  </a:extLst>
                </p14:cNvPr>
                <p14:cNvContentPartPr/>
                <p14:nvPr/>
              </p14:nvContentPartPr>
              <p14:xfrm>
                <a:off x="3247810" y="1806929"/>
                <a:ext cx="23400" cy="473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71056D4-822D-66B9-685E-D96A076FC92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38810" y="1798289"/>
                  <a:ext cx="4104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25628F9-D34B-9F9A-D246-8AA1484B77C2}"/>
                    </a:ext>
                  </a:extLst>
                </p14:cNvPr>
                <p14:cNvContentPartPr/>
                <p14:nvPr/>
              </p14:nvContentPartPr>
              <p14:xfrm>
                <a:off x="3300010" y="1766969"/>
                <a:ext cx="120240" cy="835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25628F9-D34B-9F9A-D246-8AA1484B77C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91370" y="1758329"/>
                  <a:ext cx="1378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D926BA2-0326-5D51-278D-77EA67F576B4}"/>
                    </a:ext>
                  </a:extLst>
                </p14:cNvPr>
                <p14:cNvContentPartPr/>
                <p14:nvPr/>
              </p14:nvContentPartPr>
              <p14:xfrm>
                <a:off x="3641290" y="1871369"/>
                <a:ext cx="11880" cy="254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D926BA2-0326-5D51-278D-77EA67F576B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632650" y="1862369"/>
                  <a:ext cx="295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DAEFE47-5899-C443-BC10-D05FB2510CF5}"/>
                    </a:ext>
                  </a:extLst>
                </p14:cNvPr>
                <p14:cNvContentPartPr/>
                <p14:nvPr/>
              </p14:nvContentPartPr>
              <p14:xfrm>
                <a:off x="3581890" y="2031209"/>
                <a:ext cx="227160" cy="22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DAEFE47-5899-C443-BC10-D05FB2510CF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72890" y="2022569"/>
                  <a:ext cx="244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AA852F9-5C25-B303-EDB6-3960AA403618}"/>
                    </a:ext>
                  </a:extLst>
                </p14:cNvPr>
                <p14:cNvContentPartPr/>
                <p14:nvPr/>
              </p14:nvContentPartPr>
              <p14:xfrm>
                <a:off x="3909490" y="1762289"/>
                <a:ext cx="23760" cy="464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AA852F9-5C25-B303-EDB6-3960AA40361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00490" y="1753289"/>
                  <a:ext cx="4140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0D593AA-A68B-C86A-3207-B81D536B2F6C}"/>
                    </a:ext>
                  </a:extLst>
                </p14:cNvPr>
                <p14:cNvContentPartPr/>
                <p14:nvPr/>
              </p14:nvContentPartPr>
              <p14:xfrm>
                <a:off x="4153210" y="1801529"/>
                <a:ext cx="189360" cy="316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0D593AA-A68B-C86A-3207-B81D536B2F6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144570" y="1792889"/>
                  <a:ext cx="2070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FA9938B-6312-34F8-3EE7-48A1388A25AD}"/>
                    </a:ext>
                  </a:extLst>
                </p14:cNvPr>
                <p14:cNvContentPartPr/>
                <p14:nvPr/>
              </p14:nvContentPartPr>
              <p14:xfrm>
                <a:off x="4130530" y="1972889"/>
                <a:ext cx="185040" cy="32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FA9938B-6312-34F8-3EE7-48A1388A25A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121530" y="1963889"/>
                  <a:ext cx="2026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8A290C6-234C-D7DF-D72E-3A7212322720}"/>
                    </a:ext>
                  </a:extLst>
                </p14:cNvPr>
                <p14:cNvContentPartPr/>
                <p14:nvPr/>
              </p14:nvContentPartPr>
              <p14:xfrm>
                <a:off x="4385410" y="1757969"/>
                <a:ext cx="132120" cy="4485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8A290C6-234C-D7DF-D72E-3A721232272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376770" y="1749329"/>
                  <a:ext cx="1497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C6205FF-39E6-C806-3FB0-7396E9936CA6}"/>
                    </a:ext>
                  </a:extLst>
                </p14:cNvPr>
                <p14:cNvContentPartPr/>
                <p14:nvPr/>
              </p14:nvContentPartPr>
              <p14:xfrm>
                <a:off x="4580170" y="1905209"/>
                <a:ext cx="23040" cy="179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C6205FF-39E6-C806-3FB0-7396E9936CA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71170" y="1896209"/>
                  <a:ext cx="406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06C958BD-8C84-9959-CA6E-649649430EB8}"/>
                    </a:ext>
                  </a:extLst>
                </p14:cNvPr>
                <p14:cNvContentPartPr/>
                <p14:nvPr/>
              </p14:nvContentPartPr>
              <p14:xfrm>
                <a:off x="4642810" y="1875329"/>
                <a:ext cx="7560" cy="214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06C958BD-8C84-9959-CA6E-649649430EB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634170" y="1866329"/>
                  <a:ext cx="252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A023C96-10E9-5FD0-7667-7529278D3887}"/>
                    </a:ext>
                  </a:extLst>
                </p14:cNvPr>
                <p14:cNvContentPartPr/>
                <p14:nvPr/>
              </p14:nvContentPartPr>
              <p14:xfrm>
                <a:off x="4516090" y="1855169"/>
                <a:ext cx="224640" cy="75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A023C96-10E9-5FD0-7667-7529278D388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507450" y="1846169"/>
                  <a:ext cx="242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F9B3601-C138-2B8B-4B98-40BAC6C6E5D1}"/>
                    </a:ext>
                  </a:extLst>
                </p14:cNvPr>
                <p14:cNvContentPartPr/>
                <p14:nvPr/>
              </p14:nvContentPartPr>
              <p14:xfrm>
                <a:off x="4732450" y="2002769"/>
                <a:ext cx="120240" cy="201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F9B3601-C138-2B8B-4B98-40BAC6C6E5D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23450" y="1993769"/>
                  <a:ext cx="137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136AAEA-4A38-71F9-0298-BAC85E658408}"/>
                    </a:ext>
                  </a:extLst>
                </p14:cNvPr>
                <p14:cNvContentPartPr/>
                <p14:nvPr/>
              </p14:nvContentPartPr>
              <p14:xfrm>
                <a:off x="4892650" y="1831769"/>
                <a:ext cx="168480" cy="243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136AAEA-4A38-71F9-0298-BAC85E65840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84010" y="1823129"/>
                  <a:ext cx="1861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E84206A-10C0-F402-D3EC-624517F43F22}"/>
                    </a:ext>
                  </a:extLst>
                </p14:cNvPr>
                <p14:cNvContentPartPr/>
                <p14:nvPr/>
              </p14:nvContentPartPr>
              <p14:xfrm>
                <a:off x="5086690" y="1771649"/>
                <a:ext cx="74520" cy="436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E84206A-10C0-F402-D3EC-624517F43F2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78050" y="1763009"/>
                  <a:ext cx="9216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2CFF742-E229-A1B3-DEA5-E82815E36E28}"/>
                    </a:ext>
                  </a:extLst>
                </p14:cNvPr>
                <p14:cNvContentPartPr/>
                <p14:nvPr/>
              </p14:nvContentPartPr>
              <p14:xfrm>
                <a:off x="5251570" y="1731329"/>
                <a:ext cx="29880" cy="501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2CFF742-E229-A1B3-DEA5-E82815E36E2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42570" y="1722689"/>
                  <a:ext cx="4752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BE5D7A47-6471-20BC-A81E-9A79BFA9EC40}"/>
                    </a:ext>
                  </a:extLst>
                </p14:cNvPr>
                <p14:cNvContentPartPr/>
                <p14:nvPr/>
              </p14:nvContentPartPr>
              <p14:xfrm>
                <a:off x="5321050" y="1665809"/>
                <a:ext cx="95040" cy="140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BE5D7A47-6471-20BC-A81E-9A79BFA9EC4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12050" y="1657169"/>
                  <a:ext cx="1126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0FD5BE5-6EAF-036B-53A8-9E8326918B14}"/>
                    </a:ext>
                  </a:extLst>
                </p14:cNvPr>
                <p14:cNvContentPartPr/>
                <p14:nvPr/>
              </p14:nvContentPartPr>
              <p14:xfrm>
                <a:off x="5862130" y="1773809"/>
                <a:ext cx="220680" cy="3139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0FD5BE5-6EAF-036B-53A8-9E8326918B1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53490" y="1764809"/>
                  <a:ext cx="238320" cy="33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1D2B703-BF32-3587-A69E-44A274645E27}"/>
              </a:ext>
            </a:extLst>
          </p:cNvPr>
          <p:cNvGrpSpPr/>
          <p:nvPr/>
        </p:nvGrpSpPr>
        <p:grpSpPr>
          <a:xfrm>
            <a:off x="6191530" y="1469969"/>
            <a:ext cx="2736000" cy="697680"/>
            <a:chOff x="6191530" y="1469969"/>
            <a:chExt cx="2736000" cy="69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1F5ABE1-330A-C621-4C81-7643651D77F7}"/>
                    </a:ext>
                  </a:extLst>
                </p14:cNvPr>
                <p14:cNvContentPartPr/>
                <p14:nvPr/>
              </p14:nvContentPartPr>
              <p14:xfrm>
                <a:off x="6191530" y="1694609"/>
                <a:ext cx="145080" cy="361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1F5ABE1-330A-C621-4C81-7643651D77F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182530" y="1685969"/>
                  <a:ext cx="16272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A1BC6F3-2780-0E3A-9D44-F8FF3E540F3B}"/>
                    </a:ext>
                  </a:extLst>
                </p14:cNvPr>
                <p14:cNvContentPartPr/>
                <p14:nvPr/>
              </p14:nvContentPartPr>
              <p14:xfrm>
                <a:off x="6381970" y="1921049"/>
                <a:ext cx="150840" cy="1245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A1BC6F3-2780-0E3A-9D44-F8FF3E540F3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372970" y="1912049"/>
                  <a:ext cx="168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F89AE9F-033A-950A-3CA2-F72F4B2667F6}"/>
                    </a:ext>
                  </a:extLst>
                </p14:cNvPr>
                <p14:cNvContentPartPr/>
                <p14:nvPr/>
              </p14:nvContentPartPr>
              <p14:xfrm>
                <a:off x="6582130" y="1625129"/>
                <a:ext cx="143280" cy="542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F89AE9F-033A-950A-3CA2-F72F4B2667F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573130" y="1616129"/>
                  <a:ext cx="16092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5490EA5-81F0-6148-1A59-F5BD97E7A20A}"/>
                    </a:ext>
                  </a:extLst>
                </p14:cNvPr>
                <p14:cNvContentPartPr/>
                <p14:nvPr/>
              </p14:nvContentPartPr>
              <p14:xfrm>
                <a:off x="6768970" y="1717289"/>
                <a:ext cx="148680" cy="333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5490EA5-81F0-6148-1A59-F5BD97E7A20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760330" y="1708649"/>
                  <a:ext cx="16632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17D9FF5-7F39-8CB7-1530-B68E6199AA7F}"/>
                    </a:ext>
                  </a:extLst>
                </p14:cNvPr>
                <p14:cNvContentPartPr/>
                <p14:nvPr/>
              </p14:nvContentPartPr>
              <p14:xfrm>
                <a:off x="6741250" y="1917809"/>
                <a:ext cx="131040" cy="38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17D9FF5-7F39-8CB7-1530-B68E6199AA7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732250" y="1908809"/>
                  <a:ext cx="148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939F056-6A83-02BF-DA4E-430AF359B5D1}"/>
                    </a:ext>
                  </a:extLst>
                </p14:cNvPr>
                <p14:cNvContentPartPr/>
                <p14:nvPr/>
              </p14:nvContentPartPr>
              <p14:xfrm>
                <a:off x="7008370" y="1657529"/>
                <a:ext cx="119880" cy="4024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939F056-6A83-02BF-DA4E-430AF359B5D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999730" y="1648889"/>
                  <a:ext cx="13752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C006750-1410-A172-F669-5CFD123D94B7}"/>
                    </a:ext>
                  </a:extLst>
                </p14:cNvPr>
                <p14:cNvContentPartPr/>
                <p14:nvPr/>
              </p14:nvContentPartPr>
              <p14:xfrm>
                <a:off x="7126450" y="1765889"/>
                <a:ext cx="178560" cy="242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C006750-1410-A172-F669-5CFD123D94B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17450" y="1756889"/>
                  <a:ext cx="196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A37DD12-4206-6379-3D7F-D088783A8CBF}"/>
                    </a:ext>
                  </a:extLst>
                </p14:cNvPr>
                <p14:cNvContentPartPr/>
                <p14:nvPr/>
              </p14:nvContentPartPr>
              <p14:xfrm>
                <a:off x="7341370" y="1622969"/>
                <a:ext cx="101160" cy="530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A37DD12-4206-6379-3D7F-D088783A8CB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332730" y="1613969"/>
                  <a:ext cx="11880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27983C5-5A8B-0FE9-5E95-6511461C3A71}"/>
                    </a:ext>
                  </a:extLst>
                </p14:cNvPr>
                <p14:cNvContentPartPr/>
                <p14:nvPr/>
              </p14:nvContentPartPr>
              <p14:xfrm>
                <a:off x="7587610" y="1732409"/>
                <a:ext cx="200880" cy="321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27983C5-5A8B-0FE9-5E95-6511461C3A7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78610" y="1723769"/>
                  <a:ext cx="2185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42B9439-D23F-8D19-6239-23860F09E991}"/>
                    </a:ext>
                  </a:extLst>
                </p14:cNvPr>
                <p14:cNvContentPartPr/>
                <p14:nvPr/>
              </p14:nvContentPartPr>
              <p14:xfrm>
                <a:off x="7568170" y="1929329"/>
                <a:ext cx="177840" cy="9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42B9439-D23F-8D19-6239-23860F09E99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59530" y="1920329"/>
                  <a:ext cx="195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653309F-70D4-8722-8BEC-2D4765FB4E80}"/>
                    </a:ext>
                  </a:extLst>
                </p14:cNvPr>
                <p14:cNvContentPartPr/>
                <p14:nvPr/>
              </p14:nvContentPartPr>
              <p14:xfrm>
                <a:off x="7858330" y="1621889"/>
                <a:ext cx="130680" cy="439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653309F-70D4-8722-8BEC-2D4765FB4E8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849690" y="1613249"/>
                  <a:ext cx="14832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03336BD-66E5-4DDA-D3D7-39CADAFD79AC}"/>
                    </a:ext>
                  </a:extLst>
                </p14:cNvPr>
                <p14:cNvContentPartPr/>
                <p14:nvPr/>
              </p14:nvContentPartPr>
              <p14:xfrm>
                <a:off x="8021050" y="1790009"/>
                <a:ext cx="17280" cy="2469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03336BD-66E5-4DDA-D3D7-39CADAFD79A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12050" y="1781009"/>
                  <a:ext cx="349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9D7BD08-8513-EF89-EB78-316209F92A8A}"/>
                    </a:ext>
                  </a:extLst>
                </p14:cNvPr>
                <p14:cNvContentPartPr/>
                <p14:nvPr/>
              </p14:nvContentPartPr>
              <p14:xfrm>
                <a:off x="8086210" y="1789649"/>
                <a:ext cx="16560" cy="213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9D7BD08-8513-EF89-EB78-316209F92A8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77210" y="1781009"/>
                  <a:ext cx="342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4E488B1-BD78-C0B9-E794-A253E133BFE1}"/>
                    </a:ext>
                  </a:extLst>
                </p14:cNvPr>
                <p14:cNvContentPartPr/>
                <p14:nvPr/>
              </p14:nvContentPartPr>
              <p14:xfrm>
                <a:off x="7941850" y="1789649"/>
                <a:ext cx="257760" cy="280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4E488B1-BD78-C0B9-E794-A253E133BFE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932850" y="1780649"/>
                  <a:ext cx="275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C8133BE-4682-8E6A-A313-D3EEF26EC697}"/>
                    </a:ext>
                  </a:extLst>
                </p14:cNvPr>
                <p14:cNvContentPartPr/>
                <p14:nvPr/>
              </p14:nvContentPartPr>
              <p14:xfrm>
                <a:off x="8211130" y="1867049"/>
                <a:ext cx="94680" cy="15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C8133BE-4682-8E6A-A313-D3EEF26EC69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202490" y="1858409"/>
                  <a:ext cx="112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75776FE-67F4-5332-BBBB-2ABDB57E593F}"/>
                    </a:ext>
                  </a:extLst>
                </p14:cNvPr>
                <p14:cNvContentPartPr/>
                <p14:nvPr/>
              </p14:nvContentPartPr>
              <p14:xfrm>
                <a:off x="8356930" y="1732409"/>
                <a:ext cx="197280" cy="270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75776FE-67F4-5332-BBBB-2ABDB57E593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347930" y="1723409"/>
                  <a:ext cx="2149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5A8F2A5-1DD1-94A8-69A1-3F511CFC02EE}"/>
                    </a:ext>
                  </a:extLst>
                </p14:cNvPr>
                <p14:cNvContentPartPr/>
                <p14:nvPr/>
              </p14:nvContentPartPr>
              <p14:xfrm>
                <a:off x="8582650" y="1666169"/>
                <a:ext cx="107280" cy="382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5A8F2A5-1DD1-94A8-69A1-3F511CFC02E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574010" y="1657529"/>
                  <a:ext cx="1249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C683A5B-FF3D-060F-C06B-31396751F8D1}"/>
                    </a:ext>
                  </a:extLst>
                </p14:cNvPr>
                <p14:cNvContentPartPr/>
                <p14:nvPr/>
              </p14:nvContentPartPr>
              <p14:xfrm>
                <a:off x="7790650" y="1504529"/>
                <a:ext cx="108000" cy="2210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C683A5B-FF3D-060F-C06B-31396751F8D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782010" y="1495529"/>
                  <a:ext cx="1256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25351D3-36A4-B5CE-9403-8FAD5F704488}"/>
                    </a:ext>
                  </a:extLst>
                </p14:cNvPr>
                <p14:cNvContentPartPr/>
                <p14:nvPr/>
              </p14:nvContentPartPr>
              <p14:xfrm>
                <a:off x="7747810" y="1579769"/>
                <a:ext cx="118800" cy="514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25351D3-36A4-B5CE-9403-8FAD5F70448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738810" y="1571129"/>
                  <a:ext cx="1364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4F61A14-580B-11EB-16A5-8E970BE9BE19}"/>
                    </a:ext>
                  </a:extLst>
                </p14:cNvPr>
                <p14:cNvContentPartPr/>
                <p14:nvPr/>
              </p14:nvContentPartPr>
              <p14:xfrm>
                <a:off x="7681930" y="1568249"/>
                <a:ext cx="283320" cy="107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4F61A14-580B-11EB-16A5-8E970BE9BE1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672930" y="1559609"/>
                  <a:ext cx="300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D15EAC3-DC8B-D2E2-7F38-5DFBFB7DB101}"/>
                    </a:ext>
                  </a:extLst>
                </p14:cNvPr>
                <p14:cNvContentPartPr/>
                <p14:nvPr/>
              </p14:nvContentPartPr>
              <p14:xfrm>
                <a:off x="7805410" y="1546649"/>
                <a:ext cx="68760" cy="190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D15EAC3-DC8B-D2E2-7F38-5DFBFB7DB10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796410" y="1537649"/>
                  <a:ext cx="86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6B0F4F5-901B-85D6-8156-E8D754ECCF59}"/>
                    </a:ext>
                  </a:extLst>
                </p14:cNvPr>
                <p14:cNvContentPartPr/>
                <p14:nvPr/>
              </p14:nvContentPartPr>
              <p14:xfrm>
                <a:off x="8628370" y="1469969"/>
                <a:ext cx="299160" cy="6357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6B0F4F5-901B-85D6-8156-E8D754ECCF5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619370" y="1460969"/>
                  <a:ext cx="316800" cy="65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4795BAF2-CEE6-C851-D561-8A6C9989A928}"/>
                  </a:ext>
                </a:extLst>
              </p14:cNvPr>
              <p14:cNvContentPartPr/>
              <p14:nvPr/>
            </p14:nvContentPartPr>
            <p14:xfrm>
              <a:off x="8863090" y="1290689"/>
              <a:ext cx="343080" cy="10094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4795BAF2-CEE6-C851-D561-8A6C9989A928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854090" y="1281689"/>
                <a:ext cx="360720" cy="10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AB65DCB-3629-F22A-5779-863C5760502A}"/>
                  </a:ext>
                </a:extLst>
              </p14:cNvPr>
              <p14:cNvContentPartPr/>
              <p14:nvPr/>
            </p14:nvContentPartPr>
            <p14:xfrm>
              <a:off x="3057370" y="2734649"/>
              <a:ext cx="12600" cy="2743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AB65DCB-3629-F22A-5779-863C5760502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048730" y="2725649"/>
                <a:ext cx="3024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F8E97A2-C96F-43D8-8EF5-F5CF9C40659F}"/>
                  </a:ext>
                </a:extLst>
              </p14:cNvPr>
              <p14:cNvContentPartPr/>
              <p14:nvPr/>
            </p14:nvContentPartPr>
            <p14:xfrm>
              <a:off x="2938570" y="2853089"/>
              <a:ext cx="271080" cy="374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F8E97A2-C96F-43D8-8EF5-F5CF9C40659F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2929570" y="2844449"/>
                <a:ext cx="2887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C29A5A9-A9C8-43EE-A9B2-9FD92D328BF7}"/>
                  </a:ext>
                </a:extLst>
              </p14:cNvPr>
              <p14:cNvContentPartPr/>
              <p14:nvPr/>
            </p14:nvContentPartPr>
            <p14:xfrm>
              <a:off x="3444370" y="2636009"/>
              <a:ext cx="8640" cy="20448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C29A5A9-A9C8-43EE-A9B2-9FD92D328BF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435370" y="2627009"/>
                <a:ext cx="262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54573D6-6BD4-ADD4-35E2-34AA88504ECC}"/>
                  </a:ext>
                </a:extLst>
              </p14:cNvPr>
              <p14:cNvContentPartPr/>
              <p14:nvPr/>
            </p14:nvContentPartPr>
            <p14:xfrm>
              <a:off x="3374890" y="2902049"/>
              <a:ext cx="196920" cy="475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54573D6-6BD4-ADD4-35E2-34AA88504ECC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366250" y="2893409"/>
                <a:ext cx="21456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8FE9D2C2-58E8-0120-9DEC-5A43276616B6}"/>
                  </a:ext>
                </a:extLst>
              </p14:cNvPr>
              <p14:cNvContentPartPr/>
              <p14:nvPr/>
            </p14:nvContentPartPr>
            <p14:xfrm>
              <a:off x="3481450" y="3018689"/>
              <a:ext cx="25200" cy="2764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8FE9D2C2-58E8-0120-9DEC-5A43276616B6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472450" y="3010049"/>
                <a:ext cx="4284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D36F59A-0851-DCE0-4D1F-0775E3577B06}"/>
                  </a:ext>
                </a:extLst>
              </p14:cNvPr>
              <p14:cNvContentPartPr/>
              <p14:nvPr/>
            </p14:nvContentPartPr>
            <p14:xfrm>
              <a:off x="3384610" y="3028409"/>
              <a:ext cx="244440" cy="1573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D36F59A-0851-DCE0-4D1F-0775E3577B06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375610" y="3019769"/>
                <a:ext cx="2620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0500E305-9D75-D59C-F0F2-86A2E4F93D90}"/>
                  </a:ext>
                </a:extLst>
              </p14:cNvPr>
              <p14:cNvContentPartPr/>
              <p14:nvPr/>
            </p14:nvContentPartPr>
            <p14:xfrm>
              <a:off x="3782050" y="2534489"/>
              <a:ext cx="244800" cy="8514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0500E305-9D75-D59C-F0F2-86A2E4F93D90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773050" y="2525849"/>
                <a:ext cx="262440" cy="86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ACB4E627-C48D-B71A-EB3C-B938FCD961E7}"/>
                  </a:ext>
                </a:extLst>
              </p14:cNvPr>
              <p14:cNvContentPartPr/>
              <p14:nvPr/>
            </p14:nvContentPartPr>
            <p14:xfrm>
              <a:off x="4192090" y="2720249"/>
              <a:ext cx="152280" cy="37728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ACB4E627-C48D-B71A-EB3C-B938FCD961E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183450" y="2711249"/>
                <a:ext cx="169920" cy="39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508E2D83-6995-6DA7-C63F-5DDA0BA72A47}"/>
                  </a:ext>
                </a:extLst>
              </p14:cNvPr>
              <p14:cNvContentPartPr/>
              <p14:nvPr/>
            </p14:nvContentPartPr>
            <p14:xfrm>
              <a:off x="4153210" y="2972609"/>
              <a:ext cx="223560" cy="187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508E2D83-6995-6DA7-C63F-5DDA0BA72A47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144210" y="2963969"/>
                <a:ext cx="2412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3BB80C19-6B37-0169-A747-2B488F64A3D1}"/>
                  </a:ext>
                </a:extLst>
              </p14:cNvPr>
              <p14:cNvContentPartPr/>
              <p14:nvPr/>
            </p14:nvContentPartPr>
            <p14:xfrm>
              <a:off x="4403770" y="2664809"/>
              <a:ext cx="165600" cy="5400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3BB80C19-6B37-0169-A747-2B488F64A3D1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394770" y="2655809"/>
                <a:ext cx="183240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EF8BE19-B1A3-D5C4-DDFF-D9B0B2CEDD7D}"/>
                  </a:ext>
                </a:extLst>
              </p14:cNvPr>
              <p14:cNvContentPartPr/>
              <p14:nvPr/>
            </p14:nvContentPartPr>
            <p14:xfrm>
              <a:off x="4596370" y="2804849"/>
              <a:ext cx="132480" cy="2473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EF8BE19-B1A3-D5C4-DDFF-D9B0B2CEDD7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587370" y="2796209"/>
                <a:ext cx="15012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A22EB083-A426-1F25-D3A4-78A298ABB3EB}"/>
                  </a:ext>
                </a:extLst>
              </p14:cNvPr>
              <p14:cNvContentPartPr/>
              <p14:nvPr/>
            </p14:nvContentPartPr>
            <p14:xfrm>
              <a:off x="4606810" y="2958209"/>
              <a:ext cx="114840" cy="1188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A22EB083-A426-1F25-D3A4-78A298ABB3EB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598170" y="2949569"/>
                <a:ext cx="1324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10FEC617-7CDB-DF13-94D7-E3782DA32162}"/>
                  </a:ext>
                </a:extLst>
              </p14:cNvPr>
              <p14:cNvContentPartPr/>
              <p14:nvPr/>
            </p14:nvContentPartPr>
            <p14:xfrm>
              <a:off x="4770250" y="2732129"/>
              <a:ext cx="97560" cy="38304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10FEC617-7CDB-DF13-94D7-E3782DA32162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761610" y="2723489"/>
                <a:ext cx="11520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15954863-D022-0BBB-53F8-EBA335C8D621}"/>
                  </a:ext>
                </a:extLst>
              </p14:cNvPr>
              <p14:cNvContentPartPr/>
              <p14:nvPr/>
            </p14:nvContentPartPr>
            <p14:xfrm>
              <a:off x="4071130" y="2605409"/>
              <a:ext cx="33120" cy="6667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15954863-D022-0BBB-53F8-EBA335C8D621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062130" y="2596769"/>
                <a:ext cx="50760" cy="68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80F2F6F8-7C26-942A-006A-7CD796B487D9}"/>
                  </a:ext>
                </a:extLst>
              </p14:cNvPr>
              <p14:cNvContentPartPr/>
              <p14:nvPr/>
            </p14:nvContentPartPr>
            <p14:xfrm>
              <a:off x="4998490" y="2602169"/>
              <a:ext cx="39600" cy="59508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80F2F6F8-7C26-942A-006A-7CD796B487D9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989850" y="2593529"/>
                <a:ext cx="57240" cy="61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88A8A07-0EDC-F462-D9E9-9F8E00350A8F}"/>
                  </a:ext>
                </a:extLst>
              </p14:cNvPr>
              <p14:cNvContentPartPr/>
              <p14:nvPr/>
            </p14:nvContentPartPr>
            <p14:xfrm>
              <a:off x="5137090" y="2552129"/>
              <a:ext cx="180360" cy="17316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88A8A07-0EDC-F462-D9E9-9F8E00350A8F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128090" y="2543489"/>
                <a:ext cx="1980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581A43A8-ED43-C874-8448-6D892020B2DD}"/>
                  </a:ext>
                </a:extLst>
              </p14:cNvPr>
              <p14:cNvContentPartPr/>
              <p14:nvPr/>
            </p14:nvContentPartPr>
            <p14:xfrm>
              <a:off x="5484490" y="2787929"/>
              <a:ext cx="30240" cy="26028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581A43A8-ED43-C874-8448-6D892020B2DD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475850" y="2778929"/>
                <a:ext cx="478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6D83EB59-643A-B4B7-A3AB-24E6A124ED1E}"/>
                  </a:ext>
                </a:extLst>
              </p14:cNvPr>
              <p14:cNvContentPartPr/>
              <p14:nvPr/>
            </p14:nvContentPartPr>
            <p14:xfrm>
              <a:off x="5395570" y="2956409"/>
              <a:ext cx="213120" cy="2304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6D83EB59-643A-B4B7-A3AB-24E6A124ED1E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386570" y="2947769"/>
                <a:ext cx="2307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918CA029-D6D6-C07A-0585-65403156E430}"/>
                  </a:ext>
                </a:extLst>
              </p14:cNvPr>
              <p14:cNvContentPartPr/>
              <p14:nvPr/>
            </p14:nvContentPartPr>
            <p14:xfrm>
              <a:off x="5792290" y="2587049"/>
              <a:ext cx="17280" cy="59724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918CA029-D6D6-C07A-0585-65403156E430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783290" y="2578409"/>
                <a:ext cx="3492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2B8C5FCC-7309-5BAA-FBCB-B40E94C0FE96}"/>
                  </a:ext>
                </a:extLst>
              </p14:cNvPr>
              <p14:cNvContentPartPr/>
              <p14:nvPr/>
            </p14:nvContentPartPr>
            <p14:xfrm>
              <a:off x="5948170" y="2780369"/>
              <a:ext cx="207720" cy="3276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2B8C5FCC-7309-5BAA-FBCB-B40E94C0FE9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939170" y="2771729"/>
                <a:ext cx="22536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189E079A-EB02-591C-5DBB-BCCA425CED7F}"/>
                  </a:ext>
                </a:extLst>
              </p14:cNvPr>
              <p14:cNvContentPartPr/>
              <p14:nvPr/>
            </p14:nvContentPartPr>
            <p14:xfrm>
              <a:off x="5901010" y="2995289"/>
              <a:ext cx="228600" cy="4032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189E079A-EB02-591C-5DBB-BCCA425CED7F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892370" y="2986649"/>
                <a:ext cx="24624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E39409CA-4898-A66E-C830-D0DCF565C485}"/>
                  </a:ext>
                </a:extLst>
              </p14:cNvPr>
              <p14:cNvContentPartPr/>
              <p14:nvPr/>
            </p14:nvContentPartPr>
            <p14:xfrm>
              <a:off x="6284770" y="2699369"/>
              <a:ext cx="119880" cy="41112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E39409CA-4898-A66E-C830-D0DCF565C485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275770" y="2690729"/>
                <a:ext cx="13752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73BAA08A-9F87-7C6F-A184-B3F97AC229D0}"/>
                  </a:ext>
                </a:extLst>
              </p14:cNvPr>
              <p14:cNvContentPartPr/>
              <p14:nvPr/>
            </p14:nvContentPartPr>
            <p14:xfrm>
              <a:off x="6429490" y="2861369"/>
              <a:ext cx="33840" cy="1836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73BAA08A-9F87-7C6F-A184-B3F97AC229D0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6420490" y="2852729"/>
                <a:ext cx="514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9086242F-7115-2DFE-DF5D-4105AD65CE39}"/>
                  </a:ext>
                </a:extLst>
              </p14:cNvPr>
              <p14:cNvContentPartPr/>
              <p14:nvPr/>
            </p14:nvContentPartPr>
            <p14:xfrm>
              <a:off x="6512650" y="2828969"/>
              <a:ext cx="28080" cy="22032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9086242F-7115-2DFE-DF5D-4105AD65CE39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503650" y="2820329"/>
                <a:ext cx="457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33EBA6F-E546-257D-D483-232B04CBB205}"/>
                  </a:ext>
                </a:extLst>
              </p14:cNvPr>
              <p14:cNvContentPartPr/>
              <p14:nvPr/>
            </p14:nvContentPartPr>
            <p14:xfrm>
              <a:off x="6372250" y="2829689"/>
              <a:ext cx="256320" cy="669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33EBA6F-E546-257D-D483-232B04CBB205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363250" y="2821049"/>
                <a:ext cx="2739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0B224A07-4B7B-7905-6974-020197FA10EC}"/>
                  </a:ext>
                </a:extLst>
              </p14:cNvPr>
              <p14:cNvContentPartPr/>
              <p14:nvPr/>
            </p14:nvContentPartPr>
            <p14:xfrm>
              <a:off x="6677890" y="2984129"/>
              <a:ext cx="144000" cy="158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0B224A07-4B7B-7905-6974-020197FA10EC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669250" y="2975129"/>
                <a:ext cx="1616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833ABF20-AA22-8FC2-BF2E-58978BF63EF7}"/>
                  </a:ext>
                </a:extLst>
              </p14:cNvPr>
              <p14:cNvContentPartPr/>
              <p14:nvPr/>
            </p14:nvContentPartPr>
            <p14:xfrm>
              <a:off x="6864730" y="2778929"/>
              <a:ext cx="167760" cy="2890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833ABF20-AA22-8FC2-BF2E-58978BF63EF7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6856090" y="2770289"/>
                <a:ext cx="18540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4FFF7EBB-E2F3-BD02-DCF8-5693CCE93A85}"/>
                  </a:ext>
                </a:extLst>
              </p14:cNvPr>
              <p14:cNvContentPartPr/>
              <p14:nvPr/>
            </p14:nvContentPartPr>
            <p14:xfrm>
              <a:off x="6907210" y="2885849"/>
              <a:ext cx="157680" cy="4536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4FFF7EBB-E2F3-BD02-DCF8-5693CCE93A85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898570" y="2877209"/>
                <a:ext cx="1753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C64EB88-7BE6-EC60-CF6C-9C377382F463}"/>
                  </a:ext>
                </a:extLst>
              </p14:cNvPr>
              <p14:cNvContentPartPr/>
              <p14:nvPr/>
            </p14:nvContentPartPr>
            <p14:xfrm>
              <a:off x="7108450" y="2621249"/>
              <a:ext cx="43920" cy="6098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C64EB88-7BE6-EC60-CF6C-9C377382F463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7099450" y="2612249"/>
                <a:ext cx="6156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214C85BE-1B5E-62E5-B1F8-22598979C5A6}"/>
                  </a:ext>
                </a:extLst>
              </p14:cNvPr>
              <p14:cNvContentPartPr/>
              <p14:nvPr/>
            </p14:nvContentPartPr>
            <p14:xfrm>
              <a:off x="7305370" y="2618729"/>
              <a:ext cx="88560" cy="1598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214C85BE-1B5E-62E5-B1F8-22598979C5A6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296730" y="2610089"/>
                <a:ext cx="10620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D1BD2A44-7B76-CBEE-0AB7-A6C73D45F3E8}"/>
                  </a:ext>
                </a:extLst>
              </p14:cNvPr>
              <p14:cNvContentPartPr/>
              <p14:nvPr/>
            </p14:nvContentPartPr>
            <p14:xfrm>
              <a:off x="7557370" y="2910329"/>
              <a:ext cx="261720" cy="507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D1BD2A44-7B76-CBEE-0AB7-A6C73D45F3E8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7548730" y="2901329"/>
                <a:ext cx="279360" cy="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63FB916-A356-1A17-189C-58DFDFD6E33A}"/>
              </a:ext>
            </a:extLst>
          </p:cNvPr>
          <p:cNvGrpSpPr/>
          <p:nvPr/>
        </p:nvGrpSpPr>
        <p:grpSpPr>
          <a:xfrm>
            <a:off x="8031850" y="2307689"/>
            <a:ext cx="3524040" cy="1191600"/>
            <a:chOff x="8031850" y="2307689"/>
            <a:chExt cx="3524040" cy="11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7128F90-037E-9D47-CB93-11A798BCA3F6}"/>
                    </a:ext>
                  </a:extLst>
                </p14:cNvPr>
                <p14:cNvContentPartPr/>
                <p14:nvPr/>
              </p14:nvContentPartPr>
              <p14:xfrm>
                <a:off x="8031850" y="2696489"/>
                <a:ext cx="141840" cy="2908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7128F90-037E-9D47-CB93-11A798BCA3F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023210" y="2687489"/>
                  <a:ext cx="1594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0CC3C1D-026E-25CE-725D-2A77DCE4B10A}"/>
                    </a:ext>
                  </a:extLst>
                </p14:cNvPr>
                <p14:cNvContentPartPr/>
                <p14:nvPr/>
              </p14:nvContentPartPr>
              <p14:xfrm>
                <a:off x="8324890" y="2645729"/>
                <a:ext cx="155520" cy="362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0CC3C1D-026E-25CE-725D-2A77DCE4B10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316250" y="2636729"/>
                  <a:ext cx="1731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2B04569-9EFD-604B-C5A2-355270CD874B}"/>
                    </a:ext>
                  </a:extLst>
                </p14:cNvPr>
                <p14:cNvContentPartPr/>
                <p14:nvPr/>
              </p14:nvContentPartPr>
              <p14:xfrm>
                <a:off x="8538370" y="2834369"/>
                <a:ext cx="151560" cy="183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2B04569-9EFD-604B-C5A2-355270CD874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529730" y="2825369"/>
                  <a:ext cx="1692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C15E464-9A4F-ABB1-00EF-D44F8AD73481}"/>
                    </a:ext>
                  </a:extLst>
                </p14:cNvPr>
                <p14:cNvContentPartPr/>
                <p14:nvPr/>
              </p14:nvContentPartPr>
              <p14:xfrm>
                <a:off x="8735290" y="2576969"/>
                <a:ext cx="199080" cy="688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C15E464-9A4F-ABB1-00EF-D44F8AD7348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726650" y="2567969"/>
                  <a:ext cx="216720" cy="70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BCD8CCF-30C2-21BC-451A-10660D118AB7}"/>
                    </a:ext>
                  </a:extLst>
                </p14:cNvPr>
                <p14:cNvContentPartPr/>
                <p14:nvPr/>
              </p14:nvContentPartPr>
              <p14:xfrm>
                <a:off x="8898730" y="2768129"/>
                <a:ext cx="171720" cy="402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BCD8CCF-30C2-21BC-451A-10660D118AB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889730" y="2759489"/>
                  <a:ext cx="18936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26608CB-7C49-9392-2F74-C296FBCBF44E}"/>
                    </a:ext>
                  </a:extLst>
                </p14:cNvPr>
                <p14:cNvContentPartPr/>
                <p14:nvPr/>
              </p14:nvContentPartPr>
              <p14:xfrm>
                <a:off x="8833930" y="3008609"/>
                <a:ext cx="194760" cy="17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26608CB-7C49-9392-2F74-C296FBCBF44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824930" y="2999969"/>
                  <a:ext cx="2124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99E652B-E1D3-5984-5EE7-3CEA511CEF5B}"/>
                    </a:ext>
                  </a:extLst>
                </p14:cNvPr>
                <p14:cNvContentPartPr/>
                <p14:nvPr/>
              </p14:nvContentPartPr>
              <p14:xfrm>
                <a:off x="9223450" y="2804129"/>
                <a:ext cx="191160" cy="258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99E652B-E1D3-5984-5EE7-3CEA511CEF5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214810" y="2795129"/>
                  <a:ext cx="2088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998A608-50E4-860F-73B6-10B8C0AC05AD}"/>
                    </a:ext>
                  </a:extLst>
                </p14:cNvPr>
                <p14:cNvContentPartPr/>
                <p14:nvPr/>
              </p14:nvContentPartPr>
              <p14:xfrm>
                <a:off x="9127690" y="2757329"/>
                <a:ext cx="83160" cy="439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998A608-50E4-860F-73B6-10B8C0AC05A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119050" y="2748689"/>
                  <a:ext cx="10080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612D567-5A30-E455-2FA1-BB2884A1540B}"/>
                    </a:ext>
                  </a:extLst>
                </p14:cNvPr>
                <p14:cNvContentPartPr/>
                <p14:nvPr/>
              </p14:nvContentPartPr>
              <p14:xfrm>
                <a:off x="9385810" y="2786129"/>
                <a:ext cx="150840" cy="450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612D567-5A30-E455-2FA1-BB2884A1540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9376810" y="2777129"/>
                  <a:ext cx="16848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E48DD03-0CC3-310A-7D47-35DF48F65CB7}"/>
                    </a:ext>
                  </a:extLst>
                </p14:cNvPr>
                <p14:cNvContentPartPr/>
                <p14:nvPr/>
              </p14:nvContentPartPr>
              <p14:xfrm>
                <a:off x="9731050" y="2786489"/>
                <a:ext cx="138600" cy="3758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E48DD03-0CC3-310A-7D47-35DF48F65CB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722410" y="2777849"/>
                  <a:ext cx="1562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5B368F1-842E-2D91-C58B-B2ADCEE1A4F5}"/>
                    </a:ext>
                  </a:extLst>
                </p14:cNvPr>
                <p14:cNvContentPartPr/>
                <p14:nvPr/>
              </p14:nvContentPartPr>
              <p14:xfrm>
                <a:off x="9696130" y="3003929"/>
                <a:ext cx="197640" cy="439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5B368F1-842E-2D91-C58B-B2ADCEE1A4F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687490" y="2994929"/>
                  <a:ext cx="215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8EC0CAF-3AE3-DEC5-5931-7F0B23C62680}"/>
                    </a:ext>
                  </a:extLst>
                </p14:cNvPr>
                <p14:cNvContentPartPr/>
                <p14:nvPr/>
              </p14:nvContentPartPr>
              <p14:xfrm>
                <a:off x="10038130" y="2618729"/>
                <a:ext cx="142560" cy="228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8EC0CAF-3AE3-DEC5-5931-7F0B23C6268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029130" y="2609729"/>
                  <a:ext cx="1602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AAA579C-11F7-7E48-2F09-65765362E411}"/>
                    </a:ext>
                  </a:extLst>
                </p14:cNvPr>
                <p14:cNvContentPartPr/>
                <p14:nvPr/>
              </p14:nvContentPartPr>
              <p14:xfrm>
                <a:off x="9998530" y="2704769"/>
                <a:ext cx="274680" cy="820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AAA579C-11F7-7E48-2F09-65765362E41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989530" y="2696129"/>
                  <a:ext cx="2923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871409D-494B-1936-BDAC-CDBF4FDC9816}"/>
                    </a:ext>
                  </a:extLst>
                </p14:cNvPr>
                <p14:cNvContentPartPr/>
                <p14:nvPr/>
              </p14:nvContentPartPr>
              <p14:xfrm>
                <a:off x="10064050" y="2614769"/>
                <a:ext cx="88920" cy="208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871409D-494B-1936-BDAC-CDBF4FDC981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055410" y="2606129"/>
                  <a:ext cx="1065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49722A1-31CE-55E5-2A74-9644DEA0FA16}"/>
                    </a:ext>
                  </a:extLst>
                </p14:cNvPr>
                <p14:cNvContentPartPr/>
                <p14:nvPr/>
              </p14:nvContentPartPr>
              <p14:xfrm>
                <a:off x="10327570" y="2917889"/>
                <a:ext cx="10440" cy="194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49722A1-31CE-55E5-2A74-9644DEA0FA1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318570" y="2908889"/>
                  <a:ext cx="280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27E89B9-5C11-18ED-7E10-069CC1D5CB79}"/>
                    </a:ext>
                  </a:extLst>
                </p14:cNvPr>
                <p14:cNvContentPartPr/>
                <p14:nvPr/>
              </p14:nvContentPartPr>
              <p14:xfrm>
                <a:off x="10413250" y="2794049"/>
                <a:ext cx="30960" cy="243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27E89B9-5C11-18ED-7E10-069CC1D5CB7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404250" y="2785049"/>
                  <a:ext cx="486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1A217FC-1B64-F304-1A93-5548AAF5B727}"/>
                    </a:ext>
                  </a:extLst>
                </p14:cNvPr>
                <p14:cNvContentPartPr/>
                <p14:nvPr/>
              </p14:nvContentPartPr>
              <p14:xfrm>
                <a:off x="10251250" y="2807729"/>
                <a:ext cx="284040" cy="137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1A217FC-1B64-F304-1A93-5548AAF5B72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242250" y="2799089"/>
                  <a:ext cx="3016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EC8E455-B5CF-26E1-29FF-566A7C4D0CFD}"/>
                    </a:ext>
                  </a:extLst>
                </p14:cNvPr>
                <p14:cNvContentPartPr/>
                <p14:nvPr/>
              </p14:nvContentPartPr>
              <p14:xfrm>
                <a:off x="10583170" y="2938049"/>
                <a:ext cx="136080" cy="302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EC8E455-B5CF-26E1-29FF-566A7C4D0CF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574530" y="2929049"/>
                  <a:ext cx="153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3F35106-E4CB-0781-0B40-70A28C102545}"/>
                    </a:ext>
                  </a:extLst>
                </p14:cNvPr>
                <p14:cNvContentPartPr/>
                <p14:nvPr/>
              </p14:nvContentPartPr>
              <p14:xfrm>
                <a:off x="10766770" y="2783969"/>
                <a:ext cx="239040" cy="281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3F35106-E4CB-0781-0B40-70A28C10254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757770" y="2774969"/>
                  <a:ext cx="2566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F049037-3266-8605-52DA-5073D3EAE128}"/>
                    </a:ext>
                  </a:extLst>
                </p14:cNvPr>
                <p14:cNvContentPartPr/>
                <p14:nvPr/>
              </p14:nvContentPartPr>
              <p14:xfrm>
                <a:off x="10176010" y="2742209"/>
                <a:ext cx="140760" cy="4723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F049037-3266-8605-52DA-5073D3EAE12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167370" y="2733569"/>
                  <a:ext cx="15840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6630197-1230-12C3-C58F-0698869E4E93}"/>
                    </a:ext>
                  </a:extLst>
                </p14:cNvPr>
                <p14:cNvContentPartPr/>
                <p14:nvPr/>
              </p14:nvContentPartPr>
              <p14:xfrm>
                <a:off x="10890610" y="2720969"/>
                <a:ext cx="207000" cy="4903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6630197-1230-12C3-C58F-0698869E4E9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881970" y="2712329"/>
                  <a:ext cx="22464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E6DD0A2-3290-AF10-E6BD-A24D5F135DE9}"/>
                    </a:ext>
                  </a:extLst>
                </p14:cNvPr>
                <p14:cNvContentPartPr/>
                <p14:nvPr/>
              </p14:nvContentPartPr>
              <p14:xfrm>
                <a:off x="11028130" y="2545289"/>
                <a:ext cx="245160" cy="7779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E6DD0A2-3290-AF10-E6BD-A24D5F135DE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019490" y="2536649"/>
                  <a:ext cx="262800" cy="79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262C24A-AC3B-47B8-F5A9-DC857E54B32D}"/>
                    </a:ext>
                  </a:extLst>
                </p14:cNvPr>
                <p14:cNvContentPartPr/>
                <p14:nvPr/>
              </p14:nvContentPartPr>
              <p14:xfrm>
                <a:off x="11201650" y="2307689"/>
                <a:ext cx="354240" cy="11916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262C24A-AC3B-47B8-F5A9-DC857E54B32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192650" y="2299049"/>
                  <a:ext cx="371880" cy="120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DBDA23EC-FA04-6AFD-50EE-FB4AC17F1FD8}"/>
              </a:ext>
            </a:extLst>
          </p:cNvPr>
          <p:cNvGrpSpPr/>
          <p:nvPr/>
        </p:nvGrpSpPr>
        <p:grpSpPr>
          <a:xfrm>
            <a:off x="1220290" y="3992489"/>
            <a:ext cx="253080" cy="86760"/>
            <a:chOff x="1220290" y="3992489"/>
            <a:chExt cx="253080" cy="8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AD02037-665C-E426-0D29-FBC0F92C893A}"/>
                    </a:ext>
                  </a:extLst>
                </p14:cNvPr>
                <p14:cNvContentPartPr/>
                <p14:nvPr/>
              </p14:nvContentPartPr>
              <p14:xfrm>
                <a:off x="1220290" y="3992489"/>
                <a:ext cx="253080" cy="21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AD02037-665C-E426-0D29-FBC0F92C893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211650" y="3983489"/>
                  <a:ext cx="270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5AF0AF7-26E5-595B-72E6-FCE504FAE1E9}"/>
                    </a:ext>
                  </a:extLst>
                </p14:cNvPr>
                <p14:cNvContentPartPr/>
                <p14:nvPr/>
              </p14:nvContentPartPr>
              <p14:xfrm>
                <a:off x="1257730" y="4035689"/>
                <a:ext cx="205560" cy="43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5AF0AF7-26E5-595B-72E6-FCE504FAE1E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248730" y="4026689"/>
                  <a:ext cx="22320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D844AEE2-3718-AC81-9C35-AEF43F078E99}"/>
              </a:ext>
            </a:extLst>
          </p:cNvPr>
          <p:cNvGrpSpPr/>
          <p:nvPr/>
        </p:nvGrpSpPr>
        <p:grpSpPr>
          <a:xfrm>
            <a:off x="1741570" y="3748769"/>
            <a:ext cx="1426320" cy="707760"/>
            <a:chOff x="1741570" y="3748769"/>
            <a:chExt cx="1426320" cy="70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19699A6-D0C9-81D4-D29C-CC917EBFDACB}"/>
                    </a:ext>
                  </a:extLst>
                </p14:cNvPr>
                <p14:cNvContentPartPr/>
                <p14:nvPr/>
              </p14:nvContentPartPr>
              <p14:xfrm>
                <a:off x="1928410" y="3825449"/>
                <a:ext cx="139320" cy="371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19699A6-D0C9-81D4-D29C-CC917EBFDAC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919410" y="3816809"/>
                  <a:ext cx="1569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38698BD-3E94-75C2-410C-233469E162E4}"/>
                    </a:ext>
                  </a:extLst>
                </p14:cNvPr>
                <p14:cNvContentPartPr/>
                <p14:nvPr/>
              </p14:nvContentPartPr>
              <p14:xfrm>
                <a:off x="1881250" y="4024529"/>
                <a:ext cx="236520" cy="67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38698BD-3E94-75C2-410C-233469E162E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872250" y="4015889"/>
                  <a:ext cx="254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CA9DD39F-5E75-8760-01E6-130E8D463E35}"/>
                    </a:ext>
                  </a:extLst>
                </p14:cNvPr>
                <p14:cNvContentPartPr/>
                <p14:nvPr/>
              </p14:nvContentPartPr>
              <p14:xfrm>
                <a:off x="2222530" y="3818249"/>
                <a:ext cx="140760" cy="462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CA9DD39F-5E75-8760-01E6-130E8D463E3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213530" y="3809609"/>
                  <a:ext cx="15840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D7BB3E5-05F0-8D45-20D3-6EC794B39512}"/>
                    </a:ext>
                  </a:extLst>
                </p14:cNvPr>
                <p14:cNvContentPartPr/>
                <p14:nvPr/>
              </p14:nvContentPartPr>
              <p14:xfrm>
                <a:off x="2432770" y="3940289"/>
                <a:ext cx="178200" cy="263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D7BB3E5-05F0-8D45-20D3-6EC794B3951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423770" y="3931289"/>
                  <a:ext cx="1958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CF7ACD8-EFD7-B3E3-6709-DD3BEC1B028C}"/>
                    </a:ext>
                  </a:extLst>
                </p14:cNvPr>
                <p14:cNvContentPartPr/>
                <p14:nvPr/>
              </p14:nvContentPartPr>
              <p14:xfrm>
                <a:off x="2641210" y="3877649"/>
                <a:ext cx="89640" cy="473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CF7ACD8-EFD7-B3E3-6709-DD3BEC1B028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632210" y="3869009"/>
                  <a:ext cx="10728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21DAB55-3E0B-E40E-A562-766CB24FD0F7}"/>
                    </a:ext>
                  </a:extLst>
                </p14:cNvPr>
                <p14:cNvContentPartPr/>
                <p14:nvPr/>
              </p14:nvContentPartPr>
              <p14:xfrm>
                <a:off x="1741570" y="3778289"/>
                <a:ext cx="76320" cy="6782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21DAB55-3E0B-E40E-A562-766CB24FD0F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732570" y="3769289"/>
                  <a:ext cx="93960" cy="69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1E0E65A-86E7-6B24-7C18-BCC9520B306C}"/>
                    </a:ext>
                  </a:extLst>
                </p14:cNvPr>
                <p14:cNvContentPartPr/>
                <p14:nvPr/>
              </p14:nvContentPartPr>
              <p14:xfrm>
                <a:off x="2867650" y="3788729"/>
                <a:ext cx="16560" cy="6253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1E0E65A-86E7-6B24-7C18-BCC9520B306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859010" y="3780089"/>
                  <a:ext cx="34200" cy="64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5C3C510-3A54-FFAD-76BE-98B03D1FE0DD}"/>
                    </a:ext>
                  </a:extLst>
                </p14:cNvPr>
                <p14:cNvContentPartPr/>
                <p14:nvPr/>
              </p14:nvContentPartPr>
              <p14:xfrm>
                <a:off x="3022810" y="3748769"/>
                <a:ext cx="145080" cy="162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5C3C510-3A54-FFAD-76BE-98B03D1FE0D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014170" y="3739769"/>
                  <a:ext cx="16272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4232ED3F-FA14-D96C-7480-BA6FA27E3926}"/>
              </a:ext>
            </a:extLst>
          </p:cNvPr>
          <p:cNvGrpSpPr/>
          <p:nvPr/>
        </p:nvGrpSpPr>
        <p:grpSpPr>
          <a:xfrm>
            <a:off x="3388210" y="3712409"/>
            <a:ext cx="2095200" cy="726840"/>
            <a:chOff x="3388210" y="3712409"/>
            <a:chExt cx="2095200" cy="72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36705C8-CB91-6D18-09E6-4AA048C7E052}"/>
                    </a:ext>
                  </a:extLst>
                </p14:cNvPr>
                <p14:cNvContentPartPr/>
                <p14:nvPr/>
              </p14:nvContentPartPr>
              <p14:xfrm>
                <a:off x="3443650" y="3961169"/>
                <a:ext cx="18360" cy="2761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36705C8-CB91-6D18-09E6-4AA048C7E05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434650" y="3952169"/>
                  <a:ext cx="360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0079275-5CFD-4813-0FF4-E8AC4A1109DC}"/>
                    </a:ext>
                  </a:extLst>
                </p14:cNvPr>
                <p14:cNvContentPartPr/>
                <p14:nvPr/>
              </p14:nvContentPartPr>
              <p14:xfrm>
                <a:off x="3388210" y="4123169"/>
                <a:ext cx="201960" cy="306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0079275-5CFD-4813-0FF4-E8AC4A1109DC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379210" y="4114169"/>
                  <a:ext cx="219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EB57DBCA-8FC1-FFEA-40E7-5630CDBD9F30}"/>
                    </a:ext>
                  </a:extLst>
                </p14:cNvPr>
                <p14:cNvContentPartPr/>
                <p14:nvPr/>
              </p14:nvContentPartPr>
              <p14:xfrm>
                <a:off x="3883930" y="3925529"/>
                <a:ext cx="147960" cy="4032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EB57DBCA-8FC1-FFEA-40E7-5630CDBD9F3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875290" y="3916889"/>
                  <a:ext cx="16560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B38AC20-B554-4C6D-5D60-F619605494FB}"/>
                    </a:ext>
                  </a:extLst>
                </p14:cNvPr>
                <p14:cNvContentPartPr/>
                <p14:nvPr/>
              </p14:nvContentPartPr>
              <p14:xfrm>
                <a:off x="3861610" y="4189409"/>
                <a:ext cx="193320" cy="26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B38AC20-B554-4C6D-5D60-F619605494F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852610" y="4180409"/>
                  <a:ext cx="210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C692DCF5-0C64-085F-B837-E2C19EC7D9CF}"/>
                    </a:ext>
                  </a:extLst>
                </p14:cNvPr>
                <p14:cNvContentPartPr/>
                <p14:nvPr/>
              </p14:nvContentPartPr>
              <p14:xfrm>
                <a:off x="3750010" y="3766049"/>
                <a:ext cx="35640" cy="6728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C692DCF5-0C64-085F-B837-E2C19EC7D9C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741010" y="3757049"/>
                  <a:ext cx="53280" cy="69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023516C-F411-B5D5-9CE7-49125ECBFB40}"/>
                    </a:ext>
                  </a:extLst>
                </p14:cNvPr>
                <p14:cNvContentPartPr/>
                <p14:nvPr/>
              </p14:nvContentPartPr>
              <p14:xfrm>
                <a:off x="4133770" y="3920849"/>
                <a:ext cx="165960" cy="4273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023516C-F411-B5D5-9CE7-49125ECBFB4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124770" y="3912209"/>
                  <a:ext cx="18360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969E9E0-8C39-5777-16FB-3F6113EB57BE}"/>
                    </a:ext>
                  </a:extLst>
                </p14:cNvPr>
                <p14:cNvContentPartPr/>
                <p14:nvPr/>
              </p14:nvContentPartPr>
              <p14:xfrm>
                <a:off x="4376770" y="4054049"/>
                <a:ext cx="12600" cy="2149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969E9E0-8C39-5777-16FB-3F6113EB57B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368130" y="4045409"/>
                  <a:ext cx="302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D243FA2-B634-B028-665E-BF85BD8E2EF9}"/>
                    </a:ext>
                  </a:extLst>
                </p14:cNvPr>
                <p14:cNvContentPartPr/>
                <p14:nvPr/>
              </p14:nvContentPartPr>
              <p14:xfrm>
                <a:off x="4431130" y="4012649"/>
                <a:ext cx="52560" cy="244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D243FA2-B634-B028-665E-BF85BD8E2EF9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422490" y="4004009"/>
                  <a:ext cx="702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95DF5A3-7634-A707-A906-9E27A81CB7BE}"/>
                    </a:ext>
                  </a:extLst>
                </p14:cNvPr>
                <p14:cNvContentPartPr/>
                <p14:nvPr/>
              </p14:nvContentPartPr>
              <p14:xfrm>
                <a:off x="4291090" y="4004369"/>
                <a:ext cx="312120" cy="54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95DF5A3-7634-A707-A906-9E27A81CB7B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282450" y="3995729"/>
                  <a:ext cx="3297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869B4F6-BA05-F8F6-585C-83A492C3DD69}"/>
                    </a:ext>
                  </a:extLst>
                </p14:cNvPr>
                <p14:cNvContentPartPr/>
                <p14:nvPr/>
              </p14:nvContentPartPr>
              <p14:xfrm>
                <a:off x="4606810" y="4190849"/>
                <a:ext cx="96840" cy="111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869B4F6-BA05-F8F6-585C-83A492C3DD6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598170" y="4182209"/>
                  <a:ext cx="114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3DCE027-D784-7994-A345-D14D113E17D8}"/>
                    </a:ext>
                  </a:extLst>
                </p14:cNvPr>
                <p14:cNvContentPartPr/>
                <p14:nvPr/>
              </p14:nvContentPartPr>
              <p14:xfrm>
                <a:off x="4805530" y="3982409"/>
                <a:ext cx="144720" cy="2811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3DCE027-D784-7994-A345-D14D113E17D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796530" y="3973769"/>
                  <a:ext cx="1623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FEB6497-4CB6-2389-668A-5F5B14CB6A1C}"/>
                    </a:ext>
                  </a:extLst>
                </p14:cNvPr>
                <p14:cNvContentPartPr/>
                <p14:nvPr/>
              </p14:nvContentPartPr>
              <p14:xfrm>
                <a:off x="5027290" y="3924809"/>
                <a:ext cx="66240" cy="358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FEB6497-4CB6-2389-668A-5F5B14CB6A1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018650" y="3916169"/>
                  <a:ext cx="8388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208107F-1FD7-7987-33CF-F3206314F853}"/>
                    </a:ext>
                  </a:extLst>
                </p14:cNvPr>
                <p14:cNvContentPartPr/>
                <p14:nvPr/>
              </p14:nvContentPartPr>
              <p14:xfrm>
                <a:off x="5157250" y="3767849"/>
                <a:ext cx="11160" cy="6714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208107F-1FD7-7987-33CF-F3206314F85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148250" y="3758849"/>
                  <a:ext cx="28800" cy="68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5A17B83-9DB3-03EB-35E8-F0648F736AEA}"/>
                    </a:ext>
                  </a:extLst>
                </p14:cNvPr>
                <p14:cNvContentPartPr/>
                <p14:nvPr/>
              </p14:nvContentPartPr>
              <p14:xfrm>
                <a:off x="5310970" y="3712409"/>
                <a:ext cx="172440" cy="212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5A17B83-9DB3-03EB-35E8-F0648F736AE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302330" y="3703769"/>
                  <a:ext cx="190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01ED0A5-FAFF-4B31-1847-22DC14F16EB2}"/>
                    </a:ext>
                  </a:extLst>
                </p14:cNvPr>
                <p14:cNvContentPartPr/>
                <p14:nvPr/>
              </p14:nvContentPartPr>
              <p14:xfrm>
                <a:off x="4978330" y="4251329"/>
                <a:ext cx="68400" cy="68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01ED0A5-FAFF-4B31-1847-22DC14F16EB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969690" y="4242689"/>
                  <a:ext cx="86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B9C036ED-857A-95A1-8ECC-7CD46E293AD7}"/>
                    </a:ext>
                  </a:extLst>
                </p14:cNvPr>
                <p14:cNvContentPartPr/>
                <p14:nvPr/>
              </p14:nvContentPartPr>
              <p14:xfrm>
                <a:off x="4918570" y="4255649"/>
                <a:ext cx="160560" cy="110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B9C036ED-857A-95A1-8ECC-7CD46E293AD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909930" y="4246649"/>
                  <a:ext cx="17820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CF5450EB-5BDC-3174-E25A-1DEC92E72CF3}"/>
              </a:ext>
            </a:extLst>
          </p:cNvPr>
          <p:cNvGrpSpPr/>
          <p:nvPr/>
        </p:nvGrpSpPr>
        <p:grpSpPr>
          <a:xfrm>
            <a:off x="6268930" y="3966569"/>
            <a:ext cx="403200" cy="394560"/>
            <a:chOff x="6268930" y="3966569"/>
            <a:chExt cx="403200" cy="39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639DDAB-BAB7-ED03-CD61-AB0E5E39C6CD}"/>
                    </a:ext>
                  </a:extLst>
                </p14:cNvPr>
                <p14:cNvContentPartPr/>
                <p14:nvPr/>
              </p14:nvContentPartPr>
              <p14:xfrm>
                <a:off x="6323290" y="3995369"/>
                <a:ext cx="10440" cy="2991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639DDAB-BAB7-ED03-CD61-AB0E5E39C6C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314290" y="3986369"/>
                  <a:ext cx="280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7E064EF-80EE-6F1E-35FF-9FB4231FB208}"/>
                    </a:ext>
                  </a:extLst>
                </p14:cNvPr>
                <p14:cNvContentPartPr/>
                <p14:nvPr/>
              </p14:nvContentPartPr>
              <p14:xfrm>
                <a:off x="6268930" y="3966569"/>
                <a:ext cx="199080" cy="3945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7E064EF-80EE-6F1E-35FF-9FB4231FB20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259930" y="3957929"/>
                  <a:ext cx="21672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BB0A768-E190-006D-4A82-FB08D94DC92C}"/>
                    </a:ext>
                  </a:extLst>
                </p14:cNvPr>
                <p14:cNvContentPartPr/>
                <p14:nvPr/>
              </p14:nvContentPartPr>
              <p14:xfrm>
                <a:off x="6520210" y="4211369"/>
                <a:ext cx="151920" cy="1490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BB0A768-E190-006D-4A82-FB08D94DC92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511210" y="4202729"/>
                  <a:ext cx="16956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75076E78-1E63-2405-B1D0-8F4075D8D54E}"/>
              </a:ext>
            </a:extLst>
          </p:cNvPr>
          <p:cNvGrpSpPr/>
          <p:nvPr/>
        </p:nvGrpSpPr>
        <p:grpSpPr>
          <a:xfrm>
            <a:off x="6862210" y="3774329"/>
            <a:ext cx="3031920" cy="709560"/>
            <a:chOff x="6862210" y="3774329"/>
            <a:chExt cx="3031920" cy="70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98E60B8-AEE6-2030-2818-F56FFF8C32D1}"/>
                    </a:ext>
                  </a:extLst>
                </p14:cNvPr>
                <p14:cNvContentPartPr/>
                <p14:nvPr/>
              </p14:nvContentPartPr>
              <p14:xfrm>
                <a:off x="6862210" y="3837329"/>
                <a:ext cx="230400" cy="633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98E60B8-AEE6-2030-2818-F56FFF8C32D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853210" y="3828689"/>
                  <a:ext cx="248040" cy="65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6AED32D-2870-DAC4-7AD4-AEE765AE56FE}"/>
                    </a:ext>
                  </a:extLst>
                </p14:cNvPr>
                <p14:cNvContentPartPr/>
                <p14:nvPr/>
              </p14:nvContentPartPr>
              <p14:xfrm>
                <a:off x="7181890" y="3976289"/>
                <a:ext cx="174960" cy="31140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6AED32D-2870-DAC4-7AD4-AEE765AE56F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173250" y="3967649"/>
                  <a:ext cx="19260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923E616-CE49-5FA1-4166-22CC7F4B2595}"/>
                    </a:ext>
                  </a:extLst>
                </p14:cNvPr>
                <p14:cNvContentPartPr/>
                <p14:nvPr/>
              </p14:nvContentPartPr>
              <p14:xfrm>
                <a:off x="7108090" y="4179689"/>
                <a:ext cx="241560" cy="198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923E616-CE49-5FA1-4166-22CC7F4B259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099450" y="4170689"/>
                  <a:ext cx="259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B37D63A-3CFF-179C-8901-8CC5E83099EC}"/>
                    </a:ext>
                  </a:extLst>
                </p14:cNvPr>
                <p14:cNvContentPartPr/>
                <p14:nvPr/>
              </p14:nvContentPartPr>
              <p14:xfrm>
                <a:off x="7512370" y="3904649"/>
                <a:ext cx="98280" cy="4262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B37D63A-3CFF-179C-8901-8CC5E83099E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503370" y="3895649"/>
                  <a:ext cx="11592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F61AB5E-71E2-8857-9996-A275CD2C6173}"/>
                    </a:ext>
                  </a:extLst>
                </p14:cNvPr>
                <p14:cNvContentPartPr/>
                <p14:nvPr/>
              </p14:nvContentPartPr>
              <p14:xfrm>
                <a:off x="7678690" y="3995369"/>
                <a:ext cx="166680" cy="2512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F61AB5E-71E2-8857-9996-A275CD2C617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669690" y="3986729"/>
                  <a:ext cx="1843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FB8C79B-AA74-0A4A-BA92-92000E696001}"/>
                    </a:ext>
                  </a:extLst>
                </p14:cNvPr>
                <p14:cNvContentPartPr/>
                <p14:nvPr/>
              </p14:nvContentPartPr>
              <p14:xfrm>
                <a:off x="7877050" y="3946409"/>
                <a:ext cx="183240" cy="3844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FB8C79B-AA74-0A4A-BA92-92000E696001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868050" y="3937409"/>
                  <a:ext cx="2008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6116E26-3657-EE97-8925-ADAB30645262}"/>
                    </a:ext>
                  </a:extLst>
                </p14:cNvPr>
                <p14:cNvContentPartPr/>
                <p14:nvPr/>
              </p14:nvContentPartPr>
              <p14:xfrm>
                <a:off x="8211490" y="3950369"/>
                <a:ext cx="151560" cy="3798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6116E26-3657-EE97-8925-ADAB3064526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202490" y="3941369"/>
                  <a:ext cx="16920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57A9C97-FFCF-019A-5C29-EED31AA1AD60}"/>
                    </a:ext>
                  </a:extLst>
                </p14:cNvPr>
                <p14:cNvContentPartPr/>
                <p14:nvPr/>
              </p14:nvContentPartPr>
              <p14:xfrm>
                <a:off x="8139130" y="4176809"/>
                <a:ext cx="269280" cy="464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57A9C97-FFCF-019A-5C29-EED31AA1AD6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130130" y="4167809"/>
                  <a:ext cx="286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30E3E54-2E0A-9BD8-EE97-2DCDA35676E9}"/>
                    </a:ext>
                  </a:extLst>
                </p14:cNvPr>
                <p14:cNvContentPartPr/>
                <p14:nvPr/>
              </p14:nvContentPartPr>
              <p14:xfrm>
                <a:off x="8524690" y="3779729"/>
                <a:ext cx="138960" cy="242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30E3E54-2E0A-9BD8-EE97-2DCDA35676E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515690" y="3770729"/>
                  <a:ext cx="1566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2786EFD-F47C-EEC0-E9A0-582BDF6DB8D6}"/>
                    </a:ext>
                  </a:extLst>
                </p14:cNvPr>
                <p14:cNvContentPartPr/>
                <p14:nvPr/>
              </p14:nvContentPartPr>
              <p14:xfrm>
                <a:off x="8439370" y="3869369"/>
                <a:ext cx="161640" cy="932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2786EFD-F47C-EEC0-E9A0-582BDF6DB8D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430370" y="3860369"/>
                  <a:ext cx="179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92AD6D2-11D7-4FE3-ABA2-C6CB151CE892}"/>
                    </a:ext>
                  </a:extLst>
                </p14:cNvPr>
                <p14:cNvContentPartPr/>
                <p14:nvPr/>
              </p14:nvContentPartPr>
              <p14:xfrm>
                <a:off x="8449090" y="3790889"/>
                <a:ext cx="304200" cy="2336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92AD6D2-11D7-4FE3-ABA2-C6CB151CE89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440450" y="3782249"/>
                  <a:ext cx="3218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4CEB6778-B41A-7065-D6B5-2126141A6BE9}"/>
                    </a:ext>
                  </a:extLst>
                </p14:cNvPr>
                <p14:cNvContentPartPr/>
                <p14:nvPr/>
              </p14:nvContentPartPr>
              <p14:xfrm>
                <a:off x="8679850" y="3907889"/>
                <a:ext cx="188640" cy="4831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4CEB6778-B41A-7065-D6B5-2126141A6BE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670850" y="3898889"/>
                  <a:ext cx="20628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897E1B0-0A2D-A6C8-ED7D-404906B352B9}"/>
                    </a:ext>
                  </a:extLst>
                </p14:cNvPr>
                <p14:cNvContentPartPr/>
                <p14:nvPr/>
              </p14:nvContentPartPr>
              <p14:xfrm>
                <a:off x="8940130" y="4079609"/>
                <a:ext cx="7200" cy="1836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897E1B0-0A2D-A6C8-ED7D-404906B352B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931490" y="4070609"/>
                  <a:ext cx="248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F8C29A7-CBB7-E9D5-D8F0-F7063F48058A}"/>
                    </a:ext>
                  </a:extLst>
                </p14:cNvPr>
                <p14:cNvContentPartPr/>
                <p14:nvPr/>
              </p14:nvContentPartPr>
              <p14:xfrm>
                <a:off x="9040570" y="4018049"/>
                <a:ext cx="21240" cy="225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F8C29A7-CBB7-E9D5-D8F0-F7063F48058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031930" y="4009409"/>
                  <a:ext cx="388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FAAD26C-75C6-9EF4-1FE7-D11B8CF8EED0}"/>
                    </a:ext>
                  </a:extLst>
                </p14:cNvPr>
                <p14:cNvContentPartPr/>
                <p14:nvPr/>
              </p14:nvContentPartPr>
              <p14:xfrm>
                <a:off x="8841130" y="4012649"/>
                <a:ext cx="298800" cy="1080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FAAD26C-75C6-9EF4-1FE7-D11B8CF8EED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832130" y="4004009"/>
                  <a:ext cx="316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E719B4CA-03CA-20AC-4D97-3CD329227B8F}"/>
                    </a:ext>
                  </a:extLst>
                </p14:cNvPr>
                <p14:cNvContentPartPr/>
                <p14:nvPr/>
              </p14:nvContentPartPr>
              <p14:xfrm>
                <a:off x="9194290" y="4157009"/>
                <a:ext cx="117000" cy="75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E719B4CA-03CA-20AC-4D97-3CD329227B8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185290" y="4148009"/>
                  <a:ext cx="134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45D9A14-B96F-4082-78EC-0A27F5C44948}"/>
                    </a:ext>
                  </a:extLst>
                </p14:cNvPr>
                <p14:cNvContentPartPr/>
                <p14:nvPr/>
              </p14:nvContentPartPr>
              <p14:xfrm>
                <a:off x="9359890" y="3993209"/>
                <a:ext cx="194400" cy="2451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45D9A14-B96F-4082-78EC-0A27F5C4494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351250" y="3984569"/>
                  <a:ext cx="2120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2CB9F6A-D66A-3F1B-5232-F3ADACC14300}"/>
                    </a:ext>
                  </a:extLst>
                </p14:cNvPr>
                <p14:cNvContentPartPr/>
                <p14:nvPr/>
              </p14:nvContentPartPr>
              <p14:xfrm>
                <a:off x="9576610" y="3934889"/>
                <a:ext cx="155160" cy="3884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2CB9F6A-D66A-3F1B-5232-F3ADACC1430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567970" y="3926249"/>
                  <a:ext cx="17280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9B132E7-0A09-85D6-E20B-1836E02C0946}"/>
                    </a:ext>
                  </a:extLst>
                </p14:cNvPr>
                <p14:cNvContentPartPr/>
                <p14:nvPr/>
              </p14:nvContentPartPr>
              <p14:xfrm>
                <a:off x="9595690" y="3774329"/>
                <a:ext cx="298440" cy="7095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9B132E7-0A09-85D6-E20B-1836E02C094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587050" y="3765689"/>
                  <a:ext cx="316080" cy="72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3FEE51AD-A81C-F582-3798-E6007E333E18}"/>
                  </a:ext>
                </a:extLst>
              </p14:cNvPr>
              <p14:cNvContentPartPr/>
              <p14:nvPr/>
            </p14:nvContentPartPr>
            <p14:xfrm>
              <a:off x="5482690" y="1977929"/>
              <a:ext cx="204840" cy="1548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3FEE51AD-A81C-F582-3798-E6007E333E18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5474050" y="1968929"/>
                <a:ext cx="2224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838EAA21-9CE5-2313-50F1-AC39363D9AD8}"/>
                  </a:ext>
                </a:extLst>
              </p14:cNvPr>
              <p14:cNvContentPartPr/>
              <p14:nvPr/>
            </p14:nvContentPartPr>
            <p14:xfrm>
              <a:off x="5758090" y="4195169"/>
              <a:ext cx="243360" cy="2952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838EAA21-9CE5-2313-50F1-AC39363D9AD8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5749450" y="4186529"/>
                <a:ext cx="2610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99AB26F6-C36A-DB6E-E836-66DA80286BBD}"/>
                  </a:ext>
                </a:extLst>
              </p14:cNvPr>
              <p14:cNvContentPartPr/>
              <p14:nvPr/>
            </p14:nvContentPartPr>
            <p14:xfrm>
              <a:off x="7658530" y="2799809"/>
              <a:ext cx="26640" cy="27972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99AB26F6-C36A-DB6E-E836-66DA80286BBD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7649530" y="2791169"/>
                <a:ext cx="44280" cy="29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3" name="Group 262">
            <a:extLst>
              <a:ext uri="{FF2B5EF4-FFF2-40B4-BE49-F238E27FC236}">
                <a16:creationId xmlns:a16="http://schemas.microsoft.com/office/drawing/2014/main" id="{D113CBE9-A742-F246-5E8E-0FFA97E1C515}"/>
              </a:ext>
            </a:extLst>
          </p:cNvPr>
          <p:cNvGrpSpPr/>
          <p:nvPr/>
        </p:nvGrpSpPr>
        <p:grpSpPr>
          <a:xfrm>
            <a:off x="1257370" y="4916609"/>
            <a:ext cx="2677680" cy="1015200"/>
            <a:chOff x="1257370" y="4916609"/>
            <a:chExt cx="2677680" cy="101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3BB63D2-744E-A111-43FD-843687C9F0BD}"/>
                    </a:ext>
                  </a:extLst>
                </p14:cNvPr>
                <p14:cNvContentPartPr/>
                <p14:nvPr/>
              </p14:nvContentPartPr>
              <p14:xfrm>
                <a:off x="1855330" y="5204249"/>
                <a:ext cx="168120" cy="1425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3BB63D2-744E-A111-43FD-843687C9F0B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846690" y="5195609"/>
                  <a:ext cx="185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CBAA326-0097-B9D4-7E6C-6C5BB04B1DA9}"/>
                    </a:ext>
                  </a:extLst>
                </p14:cNvPr>
                <p14:cNvContentPartPr/>
                <p14:nvPr/>
              </p14:nvContentPartPr>
              <p14:xfrm>
                <a:off x="2096530" y="4970969"/>
                <a:ext cx="5040" cy="2080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CBAA326-0097-B9D4-7E6C-6C5BB04B1DA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087530" y="4961969"/>
                  <a:ext cx="22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D2AA77E-8B9D-C161-8470-7C526BC43288}"/>
                    </a:ext>
                  </a:extLst>
                </p14:cNvPr>
                <p14:cNvContentPartPr/>
                <p14:nvPr/>
              </p14:nvContentPartPr>
              <p14:xfrm>
                <a:off x="2021650" y="4956569"/>
                <a:ext cx="171720" cy="1296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D2AA77E-8B9D-C161-8470-7C526BC4328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013010" y="4947569"/>
                  <a:ext cx="189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5A7FF81-2456-BBA7-8FE2-0038769E0730}"/>
                    </a:ext>
                  </a:extLst>
                </p14:cNvPr>
                <p14:cNvContentPartPr/>
                <p14:nvPr/>
              </p14:nvContentPartPr>
              <p14:xfrm>
                <a:off x="1706650" y="5437169"/>
                <a:ext cx="629280" cy="298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5A7FF81-2456-BBA7-8FE2-0038769E073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698010" y="5428169"/>
                  <a:ext cx="646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65FD8D9-310F-4576-A059-B31B42A97ED6}"/>
                    </a:ext>
                  </a:extLst>
                </p14:cNvPr>
                <p14:cNvContentPartPr/>
                <p14:nvPr/>
              </p14:nvContentPartPr>
              <p14:xfrm>
                <a:off x="1257370" y="5453729"/>
                <a:ext cx="235080" cy="18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65FD8D9-310F-4576-A059-B31B42A97ED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248730" y="5445089"/>
                  <a:ext cx="252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1043050-BB60-6C6B-7888-32F1380F125E}"/>
                    </a:ext>
                  </a:extLst>
                </p14:cNvPr>
                <p14:cNvContentPartPr/>
                <p14:nvPr/>
              </p14:nvContentPartPr>
              <p14:xfrm>
                <a:off x="1684690" y="5506289"/>
                <a:ext cx="283680" cy="214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1043050-BB60-6C6B-7888-32F1380F125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676050" y="5497289"/>
                  <a:ext cx="3013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E7E28706-333A-90A8-AB78-65D49AFC5133}"/>
                    </a:ext>
                  </a:extLst>
                </p14:cNvPr>
                <p14:cNvContentPartPr/>
                <p14:nvPr/>
              </p14:nvContentPartPr>
              <p14:xfrm>
                <a:off x="1970530" y="5512049"/>
                <a:ext cx="110880" cy="1238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E7E28706-333A-90A8-AB78-65D49AFC513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961890" y="5503049"/>
                  <a:ext cx="128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EC0AE17-9E4B-68CF-E3E5-EA2B6BD3B449}"/>
                    </a:ext>
                  </a:extLst>
                </p14:cNvPr>
                <p14:cNvContentPartPr/>
                <p14:nvPr/>
              </p14:nvContentPartPr>
              <p14:xfrm>
                <a:off x="2152330" y="5537969"/>
                <a:ext cx="168840" cy="1800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EC0AE17-9E4B-68CF-E3E5-EA2B6BD3B44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143690" y="5528969"/>
                  <a:ext cx="186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B18871E-592A-A5C3-CED6-BC38B0BC9E72}"/>
                    </a:ext>
                  </a:extLst>
                </p14:cNvPr>
                <p14:cNvContentPartPr/>
                <p14:nvPr/>
              </p14:nvContentPartPr>
              <p14:xfrm>
                <a:off x="2432410" y="5454449"/>
                <a:ext cx="11880" cy="1825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B18871E-592A-A5C3-CED6-BC38B0BC9E7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423410" y="5445449"/>
                  <a:ext cx="295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C1CD339-B807-8736-7A8B-06B91D2B2532}"/>
                    </a:ext>
                  </a:extLst>
                </p14:cNvPr>
                <p14:cNvContentPartPr/>
                <p14:nvPr/>
              </p14:nvContentPartPr>
              <p14:xfrm>
                <a:off x="2395690" y="5458769"/>
                <a:ext cx="103680" cy="1065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C1CD339-B807-8736-7A8B-06B91D2B253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386690" y="5449769"/>
                  <a:ext cx="121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004F181-57A4-0DBD-44FE-A0B7693A8678}"/>
                    </a:ext>
                  </a:extLst>
                </p14:cNvPr>
                <p14:cNvContentPartPr/>
                <p14:nvPr/>
              </p14:nvContentPartPr>
              <p14:xfrm>
                <a:off x="2644810" y="4916609"/>
                <a:ext cx="234720" cy="9781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004F181-57A4-0DBD-44FE-A0B7693A867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636170" y="4907969"/>
                  <a:ext cx="252360" cy="9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926031E-EBED-F310-1AEE-CDD989C26A9A}"/>
                    </a:ext>
                  </a:extLst>
                </p14:cNvPr>
                <p14:cNvContentPartPr/>
                <p14:nvPr/>
              </p14:nvContentPartPr>
              <p14:xfrm>
                <a:off x="3280930" y="4959089"/>
                <a:ext cx="29160" cy="2448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926031E-EBED-F310-1AEE-CDD989C26A9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272290" y="4950089"/>
                  <a:ext cx="468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7716B17-4979-F39B-FB1F-58908FB46C64}"/>
                    </a:ext>
                  </a:extLst>
                </p14:cNvPr>
                <p14:cNvContentPartPr/>
                <p14:nvPr/>
              </p14:nvContentPartPr>
              <p14:xfrm>
                <a:off x="2913370" y="5281649"/>
                <a:ext cx="940680" cy="853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7716B17-4979-F39B-FB1F-58908FB46C6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904370" y="5272649"/>
                  <a:ext cx="9583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CF64C97-2563-F24B-62A8-AD5C5A657C27}"/>
                    </a:ext>
                  </a:extLst>
                </p14:cNvPr>
                <p14:cNvContentPartPr/>
                <p14:nvPr/>
              </p14:nvContentPartPr>
              <p14:xfrm>
                <a:off x="2945770" y="5602409"/>
                <a:ext cx="160200" cy="162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CF64C97-2563-F24B-62A8-AD5C5A657C2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937130" y="5593769"/>
                  <a:ext cx="177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3F42F9E-0DCB-8581-4755-687EEE037D70}"/>
                    </a:ext>
                  </a:extLst>
                </p14:cNvPr>
                <p14:cNvContentPartPr/>
                <p14:nvPr/>
              </p14:nvContentPartPr>
              <p14:xfrm>
                <a:off x="3157090" y="5665769"/>
                <a:ext cx="24840" cy="853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3F42F9E-0DCB-8581-4755-687EEE037D7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148450" y="5656769"/>
                  <a:ext cx="424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1517EE17-2DA5-7C94-3E54-DDB68774DD03}"/>
                    </a:ext>
                  </a:extLst>
                </p14:cNvPr>
                <p14:cNvContentPartPr/>
                <p14:nvPr/>
              </p14:nvContentPartPr>
              <p14:xfrm>
                <a:off x="3149530" y="5549129"/>
                <a:ext cx="23040" cy="241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1517EE17-2DA5-7C94-3E54-DDB68774DD0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140530" y="5540489"/>
                  <a:ext cx="40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8E97735-4322-524F-E254-38B1D734B941}"/>
                    </a:ext>
                  </a:extLst>
                </p14:cNvPr>
                <p14:cNvContentPartPr/>
                <p14:nvPr/>
              </p14:nvContentPartPr>
              <p14:xfrm>
                <a:off x="3270850" y="5653889"/>
                <a:ext cx="112320" cy="964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8E97735-4322-524F-E254-38B1D734B941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262210" y="5645249"/>
                  <a:ext cx="129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A7D5EFC-9F6E-0010-836B-43305AF3611C}"/>
                    </a:ext>
                  </a:extLst>
                </p14:cNvPr>
                <p14:cNvContentPartPr/>
                <p14:nvPr/>
              </p14:nvContentPartPr>
              <p14:xfrm>
                <a:off x="3486130" y="5413049"/>
                <a:ext cx="11880" cy="1998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A7D5EFC-9F6E-0010-836B-43305AF3611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477490" y="5404409"/>
                  <a:ext cx="295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EB2D714-4C67-91FD-135A-7396192BB743}"/>
                    </a:ext>
                  </a:extLst>
                </p14:cNvPr>
                <p14:cNvContentPartPr/>
                <p14:nvPr/>
              </p14:nvContentPartPr>
              <p14:xfrm>
                <a:off x="3394330" y="5409449"/>
                <a:ext cx="208800" cy="1058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EB2D714-4C67-91FD-135A-7396192BB74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385690" y="5400449"/>
                  <a:ext cx="226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369A12A-5BD6-D49B-E198-AA428744DD3B}"/>
                    </a:ext>
                  </a:extLst>
                </p14:cNvPr>
                <p14:cNvContentPartPr/>
                <p14:nvPr/>
              </p14:nvContentPartPr>
              <p14:xfrm>
                <a:off x="3656770" y="5423489"/>
                <a:ext cx="200520" cy="2250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369A12A-5BD6-D49B-E198-AA428744DD3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648130" y="5414489"/>
                  <a:ext cx="2181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20D1B50-E683-5A5F-8236-E0817053C665}"/>
                    </a:ext>
                  </a:extLst>
                </p14:cNvPr>
                <p14:cNvContentPartPr/>
                <p14:nvPr/>
              </p14:nvContentPartPr>
              <p14:xfrm>
                <a:off x="3578290" y="5661089"/>
                <a:ext cx="356760" cy="331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20D1B50-E683-5A5F-8236-E0817053C66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569650" y="5652449"/>
                  <a:ext cx="374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52258CA-9ACA-FEC0-81E8-AF069C5EB8EF}"/>
                    </a:ext>
                  </a:extLst>
                </p14:cNvPr>
                <p14:cNvContentPartPr/>
                <p14:nvPr/>
              </p14:nvContentPartPr>
              <p14:xfrm>
                <a:off x="3633370" y="5757209"/>
                <a:ext cx="209160" cy="1746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52258CA-9ACA-FEC0-81E8-AF069C5EB8E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624370" y="5748209"/>
                  <a:ext cx="226800" cy="19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3CA6DA28-145A-52B9-B5C6-674D62B14BFC}"/>
              </a:ext>
            </a:extLst>
          </p:cNvPr>
          <p:cNvGrpSpPr/>
          <p:nvPr/>
        </p:nvGrpSpPr>
        <p:grpSpPr>
          <a:xfrm>
            <a:off x="4216210" y="4954409"/>
            <a:ext cx="1640520" cy="780840"/>
            <a:chOff x="4216210" y="4954409"/>
            <a:chExt cx="1640520" cy="78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9CCF886-4B1A-442C-C58A-C71F9B153FDD}"/>
                    </a:ext>
                  </a:extLst>
                </p14:cNvPr>
                <p14:cNvContentPartPr/>
                <p14:nvPr/>
              </p14:nvContentPartPr>
              <p14:xfrm>
                <a:off x="4333210" y="5228369"/>
                <a:ext cx="11160" cy="2401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9CCF886-4B1A-442C-C58A-C71F9B153FD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324210" y="5219729"/>
                  <a:ext cx="288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6BD6AF8-4B24-CB7B-3FE3-F43A596DAA0A}"/>
                    </a:ext>
                  </a:extLst>
                </p14:cNvPr>
                <p14:cNvContentPartPr/>
                <p14:nvPr/>
              </p14:nvContentPartPr>
              <p14:xfrm>
                <a:off x="4216210" y="5343929"/>
                <a:ext cx="311040" cy="432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6BD6AF8-4B24-CB7B-3FE3-F43A596DAA0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207210" y="5335289"/>
                  <a:ext cx="328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E01D43E-CEC5-CA46-42D8-50C64F44E1CD}"/>
                    </a:ext>
                  </a:extLst>
                </p14:cNvPr>
                <p14:cNvContentPartPr/>
                <p14:nvPr/>
              </p14:nvContentPartPr>
              <p14:xfrm>
                <a:off x="5075890" y="4954409"/>
                <a:ext cx="14760" cy="2505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E01D43E-CEC5-CA46-42D8-50C64F44E1C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067250" y="4945409"/>
                  <a:ext cx="324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6A1093A-536E-2376-3154-8E8EB66FBF43}"/>
                    </a:ext>
                  </a:extLst>
                </p14:cNvPr>
                <p14:cNvContentPartPr/>
                <p14:nvPr/>
              </p14:nvContentPartPr>
              <p14:xfrm>
                <a:off x="4630570" y="5247089"/>
                <a:ext cx="1226160" cy="756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6A1093A-536E-2376-3154-8E8EB66FBF4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621930" y="5238089"/>
                  <a:ext cx="1243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A2BE3D0-AAB7-94D1-5E09-933C29B71921}"/>
                    </a:ext>
                  </a:extLst>
                </p14:cNvPr>
                <p14:cNvContentPartPr/>
                <p14:nvPr/>
              </p14:nvContentPartPr>
              <p14:xfrm>
                <a:off x="4726690" y="5577569"/>
                <a:ext cx="151200" cy="1396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A2BE3D0-AAB7-94D1-5E09-933C29B7192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717690" y="5568929"/>
                  <a:ext cx="1688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EA2EC692-AD31-A0A5-CC20-6EBE2D744F15}"/>
                    </a:ext>
                  </a:extLst>
                </p14:cNvPr>
                <p14:cNvContentPartPr/>
                <p14:nvPr/>
              </p14:nvContentPartPr>
              <p14:xfrm>
                <a:off x="4932250" y="5633729"/>
                <a:ext cx="126000" cy="738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EA2EC692-AD31-A0A5-CC20-6EBE2D744F1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923250" y="5624729"/>
                  <a:ext cx="143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E2EDD08-6C8F-EBF9-095E-EE76B95641E0}"/>
                    </a:ext>
                  </a:extLst>
                </p14:cNvPr>
                <p14:cNvContentPartPr/>
                <p14:nvPr/>
              </p14:nvContentPartPr>
              <p14:xfrm>
                <a:off x="5109370" y="5611049"/>
                <a:ext cx="122400" cy="1242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E2EDD08-6C8F-EBF9-095E-EE76B95641E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5100730" y="5602049"/>
                  <a:ext cx="1400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CFA0233-D786-D38D-EECC-AD4A57F99AE8}"/>
                    </a:ext>
                  </a:extLst>
                </p14:cNvPr>
                <p14:cNvContentPartPr/>
                <p14:nvPr/>
              </p14:nvContentPartPr>
              <p14:xfrm>
                <a:off x="5333650" y="5414129"/>
                <a:ext cx="14400" cy="1990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CFA0233-D786-D38D-EECC-AD4A57F99AE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5324650" y="5405489"/>
                  <a:ext cx="32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D6026AA-4D5A-09FC-A7D5-C5B01717EDD6}"/>
                    </a:ext>
                  </a:extLst>
                </p14:cNvPr>
                <p14:cNvContentPartPr/>
                <p14:nvPr/>
              </p14:nvContentPartPr>
              <p14:xfrm>
                <a:off x="5271730" y="5402249"/>
                <a:ext cx="89280" cy="1306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D6026AA-4D5A-09FC-A7D5-C5B01717EDD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263090" y="5393249"/>
                  <a:ext cx="106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D4C9171-CA98-7A9E-653A-DC76196F905D}"/>
                    </a:ext>
                  </a:extLst>
                </p14:cNvPr>
                <p14:cNvContentPartPr/>
                <p14:nvPr/>
              </p14:nvContentPartPr>
              <p14:xfrm>
                <a:off x="5501410" y="5422769"/>
                <a:ext cx="136080" cy="1803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D4C9171-CA98-7A9E-653A-DC76196F905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492410" y="5414129"/>
                  <a:ext cx="153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5ACB935-3335-7FA5-A53A-022D0DF7E347}"/>
                    </a:ext>
                  </a:extLst>
                </p14:cNvPr>
                <p14:cNvContentPartPr/>
                <p14:nvPr/>
              </p14:nvContentPartPr>
              <p14:xfrm>
                <a:off x="5526970" y="5467769"/>
                <a:ext cx="99000" cy="126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5ACB935-3335-7FA5-A53A-022D0DF7E34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518330" y="5458769"/>
                  <a:ext cx="116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EFCD7C9C-5858-E224-0554-21C0247839C9}"/>
                    </a:ext>
                  </a:extLst>
                </p14:cNvPr>
                <p14:cNvContentPartPr/>
                <p14:nvPr/>
              </p14:nvContentPartPr>
              <p14:xfrm>
                <a:off x="5410690" y="5677289"/>
                <a:ext cx="279720" cy="36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EFCD7C9C-5858-E224-0554-21C0247839C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401690" y="5668289"/>
                  <a:ext cx="297360" cy="2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03232586-7493-E760-FA51-CCE10D26D5AA}"/>
                  </a:ext>
                </a:extLst>
              </p14:cNvPr>
              <p14:cNvContentPartPr/>
              <p14:nvPr/>
            </p14:nvContentPartPr>
            <p14:xfrm>
              <a:off x="5423290" y="5817689"/>
              <a:ext cx="220320" cy="11772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03232586-7493-E760-FA51-CCE10D26D5AA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5414650" y="5809049"/>
                <a:ext cx="2379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6066D146-37BF-BAD8-7488-4AC8F2B21264}"/>
                  </a:ext>
                </a:extLst>
              </p14:cNvPr>
              <p14:cNvContentPartPr/>
              <p14:nvPr/>
            </p14:nvContentPartPr>
            <p14:xfrm>
              <a:off x="6214930" y="5379569"/>
              <a:ext cx="251280" cy="2592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6066D146-37BF-BAD8-7488-4AC8F2B21264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6205930" y="5370569"/>
                <a:ext cx="26892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7" name="Group 286">
            <a:extLst>
              <a:ext uri="{FF2B5EF4-FFF2-40B4-BE49-F238E27FC236}">
                <a16:creationId xmlns:a16="http://schemas.microsoft.com/office/drawing/2014/main" id="{CFB634D2-D6B1-B21B-62D7-E1A9AFEE25D3}"/>
              </a:ext>
            </a:extLst>
          </p:cNvPr>
          <p:cNvGrpSpPr/>
          <p:nvPr/>
        </p:nvGrpSpPr>
        <p:grpSpPr>
          <a:xfrm>
            <a:off x="6858250" y="4947569"/>
            <a:ext cx="1195920" cy="400320"/>
            <a:chOff x="6858250" y="4947569"/>
            <a:chExt cx="119592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95022EAE-5D50-AC39-8895-6EDE791762FD}"/>
                    </a:ext>
                  </a:extLst>
                </p14:cNvPr>
                <p14:cNvContentPartPr/>
                <p14:nvPr/>
              </p14:nvContentPartPr>
              <p14:xfrm>
                <a:off x="6858250" y="5094809"/>
                <a:ext cx="482040" cy="1652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95022EAE-5D50-AC39-8895-6EDE791762F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849250" y="5086169"/>
                  <a:ext cx="499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D847CBF8-6E02-557C-61FD-1BF66FE02906}"/>
                    </a:ext>
                  </a:extLst>
                </p14:cNvPr>
                <p14:cNvContentPartPr/>
                <p14:nvPr/>
              </p14:nvContentPartPr>
              <p14:xfrm>
                <a:off x="7516690" y="4947569"/>
                <a:ext cx="82440" cy="4003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D847CBF8-6E02-557C-61FD-1BF66FE0290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507690" y="4938929"/>
                  <a:ext cx="10008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5CF0E274-958A-2305-1AE7-CE5D1BC178CE}"/>
                    </a:ext>
                  </a:extLst>
                </p14:cNvPr>
                <p14:cNvContentPartPr/>
                <p14:nvPr/>
              </p14:nvContentPartPr>
              <p14:xfrm>
                <a:off x="7624330" y="5099129"/>
                <a:ext cx="149400" cy="1501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5CF0E274-958A-2305-1AE7-CE5D1BC178C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615690" y="5090489"/>
                  <a:ext cx="167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493373CE-52A2-9BA3-C2A6-A2261F2E329A}"/>
                    </a:ext>
                  </a:extLst>
                </p14:cNvPr>
                <p14:cNvContentPartPr/>
                <p14:nvPr/>
              </p14:nvContentPartPr>
              <p14:xfrm>
                <a:off x="7863010" y="5052329"/>
                <a:ext cx="191160" cy="1836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493373CE-52A2-9BA3-C2A6-A2261F2E329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854370" y="5043689"/>
                  <a:ext cx="208800" cy="20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532E42FA-9F8D-B78E-F651-0467A7E3C115}"/>
                  </a:ext>
                </a:extLst>
              </p14:cNvPr>
              <p14:cNvContentPartPr/>
              <p14:nvPr/>
            </p14:nvContentPartPr>
            <p14:xfrm>
              <a:off x="8194570" y="4907969"/>
              <a:ext cx="509760" cy="29484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532E42FA-9F8D-B78E-F651-0467A7E3C115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8185570" y="4899329"/>
                <a:ext cx="52740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44444594-002A-9DD6-4506-7D1C0DFE1396}"/>
                  </a:ext>
                </a:extLst>
              </p14:cNvPr>
              <p14:cNvContentPartPr/>
              <p14:nvPr/>
            </p14:nvContentPartPr>
            <p14:xfrm>
              <a:off x="6795970" y="5412329"/>
              <a:ext cx="2991240" cy="83160"/>
            </p14:xfrm>
          </p:contentPart>
        </mc:Choice>
        <mc:Fallback xmlns=""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44444594-002A-9DD6-4506-7D1C0DFE1396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6787330" y="5403329"/>
                <a:ext cx="30088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84AD0897-3124-D316-9D6F-AE46E4479793}"/>
                  </a:ext>
                </a:extLst>
              </p14:cNvPr>
              <p14:cNvContentPartPr/>
              <p14:nvPr/>
            </p14:nvContentPartPr>
            <p14:xfrm>
              <a:off x="7217530" y="5654969"/>
              <a:ext cx="160920" cy="180720"/>
            </p14:xfrm>
          </p:contentPart>
        </mc:Choice>
        <mc:Fallback xmlns=""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84AD0897-3124-D316-9D6F-AE46E4479793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7208890" y="5645969"/>
                <a:ext cx="1785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2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8C349A72-1CF9-9447-9B9B-8A1D41A86561}"/>
                  </a:ext>
                </a:extLst>
              </p14:cNvPr>
              <p14:cNvContentPartPr/>
              <p14:nvPr/>
            </p14:nvContentPartPr>
            <p14:xfrm>
              <a:off x="7428850" y="5701769"/>
              <a:ext cx="11880" cy="6876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8C349A72-1CF9-9447-9B9B-8A1D41A86561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7420210" y="5693129"/>
                <a:ext cx="2952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4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96452567-B857-33F2-015C-BC0307711ED0}"/>
                  </a:ext>
                </a:extLst>
              </p14:cNvPr>
              <p14:cNvContentPartPr/>
              <p14:nvPr/>
            </p14:nvContentPartPr>
            <p14:xfrm>
              <a:off x="7446850" y="5576129"/>
              <a:ext cx="34560" cy="27720"/>
            </p14:xfrm>
          </p:contentPart>
        </mc:Choice>
        <mc:Fallback xmlns=""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96452567-B857-33F2-015C-BC0307711ED0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7437850" y="5567489"/>
                <a:ext cx="522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6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56B9B80F-5C7A-DBAA-E28B-9626D6DCD296}"/>
                  </a:ext>
                </a:extLst>
              </p14:cNvPr>
              <p14:cNvContentPartPr/>
              <p14:nvPr/>
            </p14:nvContentPartPr>
            <p14:xfrm>
              <a:off x="7558450" y="5675489"/>
              <a:ext cx="79560" cy="106920"/>
            </p14:xfrm>
          </p:contentPart>
        </mc:Choice>
        <mc:Fallback xmlns=""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56B9B80F-5C7A-DBAA-E28B-9626D6DCD296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7549450" y="5666489"/>
                <a:ext cx="972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BFE23F3E-9587-AFE4-3DE2-068F9B076273}"/>
                  </a:ext>
                </a:extLst>
              </p14:cNvPr>
              <p14:cNvContentPartPr/>
              <p14:nvPr/>
            </p14:nvContentPartPr>
            <p14:xfrm>
              <a:off x="7685170" y="5566049"/>
              <a:ext cx="124560" cy="10296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BFE23F3E-9587-AFE4-3DE2-068F9B076273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7676170" y="5557409"/>
                <a:ext cx="14220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0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82AB88C3-0591-F6F0-40D4-B41ECFE4189E}"/>
                  </a:ext>
                </a:extLst>
              </p14:cNvPr>
              <p14:cNvContentPartPr/>
              <p14:nvPr/>
            </p14:nvContentPartPr>
            <p14:xfrm>
              <a:off x="7872010" y="5539409"/>
              <a:ext cx="160920" cy="14508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82AB88C3-0591-F6F0-40D4-B41ECFE4189E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7863370" y="5530769"/>
                <a:ext cx="1785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1B937BAC-5E25-A7D8-9D13-A0D4553D6B54}"/>
                  </a:ext>
                </a:extLst>
              </p14:cNvPr>
              <p14:cNvContentPartPr/>
              <p14:nvPr/>
            </p14:nvContentPartPr>
            <p14:xfrm>
              <a:off x="7789930" y="5714369"/>
              <a:ext cx="300600" cy="4932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1B937BAC-5E25-A7D8-9D13-A0D4553D6B54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7781290" y="5705369"/>
                <a:ext cx="3182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4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A1C10413-E7A5-EB63-44F9-FF09052A4112}"/>
                  </a:ext>
                </a:extLst>
              </p14:cNvPr>
              <p14:cNvContentPartPr/>
              <p14:nvPr/>
            </p14:nvContentPartPr>
            <p14:xfrm>
              <a:off x="7806490" y="5859449"/>
              <a:ext cx="189000" cy="8100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A1C10413-E7A5-EB63-44F9-FF09052A4112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7797850" y="5850449"/>
                <a:ext cx="206640" cy="9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8" name="Group 317">
            <a:extLst>
              <a:ext uri="{FF2B5EF4-FFF2-40B4-BE49-F238E27FC236}">
                <a16:creationId xmlns:a16="http://schemas.microsoft.com/office/drawing/2014/main" id="{3DAD0717-C09B-95FC-C08A-C74B7E51C98B}"/>
              </a:ext>
            </a:extLst>
          </p:cNvPr>
          <p:cNvGrpSpPr/>
          <p:nvPr/>
        </p:nvGrpSpPr>
        <p:grpSpPr>
          <a:xfrm>
            <a:off x="8325250" y="4848569"/>
            <a:ext cx="1753560" cy="1203480"/>
            <a:chOff x="8325250" y="4848569"/>
            <a:chExt cx="1753560" cy="12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7A5077E4-12CE-513C-89B0-4179492A45AD}"/>
                    </a:ext>
                  </a:extLst>
                </p14:cNvPr>
                <p14:cNvContentPartPr/>
                <p14:nvPr/>
              </p14:nvContentPartPr>
              <p14:xfrm>
                <a:off x="8817730" y="4966649"/>
                <a:ext cx="107640" cy="21996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7A5077E4-12CE-513C-89B0-4179492A45AD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808730" y="4958009"/>
                  <a:ext cx="1252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39397AF3-EE9F-C507-495B-F2EE738BEDFE}"/>
                    </a:ext>
                  </a:extLst>
                </p14:cNvPr>
                <p14:cNvContentPartPr/>
                <p14:nvPr/>
              </p14:nvContentPartPr>
              <p14:xfrm>
                <a:off x="8777050" y="5060969"/>
                <a:ext cx="186840" cy="223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39397AF3-EE9F-C507-495B-F2EE738BEDF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768050" y="5051969"/>
                  <a:ext cx="204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19FA629-3DE8-B032-A3AD-B768D99AB33B}"/>
                    </a:ext>
                  </a:extLst>
                </p14:cNvPr>
                <p14:cNvContentPartPr/>
                <p14:nvPr/>
              </p14:nvContentPartPr>
              <p14:xfrm>
                <a:off x="8995930" y="5088689"/>
                <a:ext cx="129600" cy="990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19FA629-3DE8-B032-A3AD-B768D99AB33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986930" y="5080049"/>
                  <a:ext cx="147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C7BE8FE0-EA23-8888-CCD5-AAF6B92B6C7F}"/>
                    </a:ext>
                  </a:extLst>
                </p14:cNvPr>
                <p14:cNvContentPartPr/>
                <p14:nvPr/>
              </p14:nvContentPartPr>
              <p14:xfrm>
                <a:off x="9216250" y="5075729"/>
                <a:ext cx="100080" cy="986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C7BE8FE0-EA23-8888-CCD5-AAF6B92B6C7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207610" y="5066729"/>
                  <a:ext cx="1177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3B63D734-5BDD-17E3-BD45-BFF58297D926}"/>
                    </a:ext>
                  </a:extLst>
                </p14:cNvPr>
                <p14:cNvContentPartPr/>
                <p14:nvPr/>
              </p14:nvContentPartPr>
              <p14:xfrm>
                <a:off x="9463570" y="4891409"/>
                <a:ext cx="122760" cy="1731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3B63D734-5BDD-17E3-BD45-BFF58297D926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454570" y="4882769"/>
                  <a:ext cx="140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38C4815-7B97-C48F-AC66-4EEF4B2F574B}"/>
                    </a:ext>
                  </a:extLst>
                </p14:cNvPr>
                <p14:cNvContentPartPr/>
                <p14:nvPr/>
              </p14:nvContentPartPr>
              <p14:xfrm>
                <a:off x="9430090" y="5088329"/>
                <a:ext cx="247320" cy="3672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38C4815-7B97-C48F-AC66-4EEF4B2F574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421090" y="5079689"/>
                  <a:ext cx="264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718B5217-8814-55DF-C4AE-FECE2739EFBA}"/>
                    </a:ext>
                  </a:extLst>
                </p14:cNvPr>
                <p14:cNvContentPartPr/>
                <p14:nvPr/>
              </p14:nvContentPartPr>
              <p14:xfrm>
                <a:off x="9462130" y="5188049"/>
                <a:ext cx="140760" cy="6912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718B5217-8814-55DF-C4AE-FECE2739EFBA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453130" y="5179049"/>
                  <a:ext cx="158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6F9DA33-43FA-641E-526A-991DEFF9C10B}"/>
                    </a:ext>
                  </a:extLst>
                </p14:cNvPr>
                <p14:cNvContentPartPr/>
                <p14:nvPr/>
              </p14:nvContentPartPr>
              <p14:xfrm>
                <a:off x="9633490" y="4848569"/>
                <a:ext cx="153000" cy="5220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6F9DA33-43FA-641E-526A-991DEFF9C10B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624490" y="4839929"/>
                  <a:ext cx="17064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AC4FF00-971B-7BAE-807F-AFC25024A45E}"/>
                    </a:ext>
                  </a:extLst>
                </p14:cNvPr>
                <p14:cNvContentPartPr/>
                <p14:nvPr/>
              </p14:nvContentPartPr>
              <p14:xfrm>
                <a:off x="8325250" y="5682329"/>
                <a:ext cx="125280" cy="1278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AC4FF00-971B-7BAE-807F-AFC25024A45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316610" y="5673329"/>
                  <a:ext cx="142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6BAEF9E4-A596-1625-D1F8-9022E76B75D8}"/>
                    </a:ext>
                  </a:extLst>
                </p14:cNvPr>
                <p14:cNvContentPartPr/>
                <p14:nvPr/>
              </p14:nvContentPartPr>
              <p14:xfrm>
                <a:off x="8557090" y="5678009"/>
                <a:ext cx="73080" cy="1180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6BAEF9E4-A596-1625-D1F8-9022E76B75D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548450" y="5669369"/>
                  <a:ext cx="907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8BF4691-1CC0-C342-7596-027F441A4314}"/>
                    </a:ext>
                  </a:extLst>
                </p14:cNvPr>
                <p14:cNvContentPartPr/>
                <p14:nvPr/>
              </p14:nvContentPartPr>
              <p14:xfrm>
                <a:off x="8716930" y="5657489"/>
                <a:ext cx="133560" cy="1274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8BF4691-1CC0-C342-7596-027F441A431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707930" y="5648489"/>
                  <a:ext cx="1512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E93C35AD-6F49-853D-D22D-53FAD87E82CC}"/>
                    </a:ext>
                  </a:extLst>
                </p14:cNvPr>
                <p14:cNvContentPartPr/>
                <p14:nvPr/>
              </p14:nvContentPartPr>
              <p14:xfrm>
                <a:off x="8934730" y="5483609"/>
                <a:ext cx="114840" cy="1461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E93C35AD-6F49-853D-D22D-53FAD87E82CC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925730" y="5474609"/>
                  <a:ext cx="132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E1DD582-2B0E-37A9-B0C6-A89A277D5340}"/>
                    </a:ext>
                  </a:extLst>
                </p14:cNvPr>
                <p14:cNvContentPartPr/>
                <p14:nvPr/>
              </p14:nvContentPartPr>
              <p14:xfrm>
                <a:off x="9141730" y="5489009"/>
                <a:ext cx="181080" cy="2088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EE1DD582-2B0E-37A9-B0C6-A89A277D5340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133090" y="5480009"/>
                  <a:ext cx="1987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533BAD04-F7F1-F098-BBE6-7BA058D46C83}"/>
                    </a:ext>
                  </a:extLst>
                </p14:cNvPr>
                <p14:cNvContentPartPr/>
                <p14:nvPr/>
              </p14:nvContentPartPr>
              <p14:xfrm>
                <a:off x="8958130" y="5707169"/>
                <a:ext cx="541800" cy="327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533BAD04-F7F1-F098-BBE6-7BA058D46C8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949130" y="5698169"/>
                  <a:ext cx="5594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9297DAE0-F12F-A0F3-44C1-0D7E700A32C5}"/>
                    </a:ext>
                  </a:extLst>
                </p14:cNvPr>
                <p14:cNvContentPartPr/>
                <p14:nvPr/>
              </p14:nvContentPartPr>
              <p14:xfrm>
                <a:off x="9059290" y="5840369"/>
                <a:ext cx="221760" cy="1494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9297DAE0-F12F-A0F3-44C1-0D7E700A32C5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050290" y="5831369"/>
                  <a:ext cx="239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82DAA006-46A0-9752-8B49-572784BF232B}"/>
                    </a:ext>
                  </a:extLst>
                </p14:cNvPr>
                <p14:cNvContentPartPr/>
                <p14:nvPr/>
              </p14:nvContentPartPr>
              <p14:xfrm>
                <a:off x="9762730" y="4874849"/>
                <a:ext cx="316080" cy="11772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82DAA006-46A0-9752-8B49-572784BF232B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753730" y="4865849"/>
                  <a:ext cx="333720" cy="119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880E3892-8224-3440-A01F-62EF0BDA6BF5}"/>
                  </a:ext>
                </a:extLst>
              </p14:cNvPr>
              <p14:cNvContentPartPr/>
              <p14:nvPr/>
            </p14:nvContentPartPr>
            <p14:xfrm>
              <a:off x="1241530" y="5546609"/>
              <a:ext cx="248040" cy="1944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880E3892-8224-3440-A01F-62EF0BDA6BF5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1232890" y="5537969"/>
                <a:ext cx="26568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2" name="Group 321">
            <a:extLst>
              <a:ext uri="{FF2B5EF4-FFF2-40B4-BE49-F238E27FC236}">
                <a16:creationId xmlns:a16="http://schemas.microsoft.com/office/drawing/2014/main" id="{E899B885-2742-5E24-17C3-57D67FA72AF1}"/>
              </a:ext>
            </a:extLst>
          </p:cNvPr>
          <p:cNvGrpSpPr/>
          <p:nvPr/>
        </p:nvGrpSpPr>
        <p:grpSpPr>
          <a:xfrm>
            <a:off x="1202650" y="5835329"/>
            <a:ext cx="607320" cy="410400"/>
            <a:chOff x="1202650" y="5835329"/>
            <a:chExt cx="60732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6A72107-0DEF-F67A-3124-3D963A6738FC}"/>
                    </a:ext>
                  </a:extLst>
                </p14:cNvPr>
                <p14:cNvContentPartPr/>
                <p14:nvPr/>
              </p14:nvContentPartPr>
              <p14:xfrm>
                <a:off x="1202650" y="5848649"/>
                <a:ext cx="563760" cy="3970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6A72107-0DEF-F67A-3124-3D963A6738F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194010" y="5840009"/>
                  <a:ext cx="5814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E069BFE2-F61E-E9B6-54E9-B36ABC81D13D}"/>
                    </a:ext>
                  </a:extLst>
                </p14:cNvPr>
                <p14:cNvContentPartPr/>
                <p14:nvPr/>
              </p14:nvContentPartPr>
              <p14:xfrm>
                <a:off x="1620610" y="5835329"/>
                <a:ext cx="189360" cy="1310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E069BFE2-F61E-E9B6-54E9-B36ABC81D13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611970" y="5826689"/>
                  <a:ext cx="20700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9660CC9D-46F0-73A7-176C-3943B0F97CE3}"/>
              </a:ext>
            </a:extLst>
          </p:cNvPr>
          <p:cNvGrpSpPr/>
          <p:nvPr/>
        </p:nvGrpSpPr>
        <p:grpSpPr>
          <a:xfrm>
            <a:off x="389770" y="6178769"/>
            <a:ext cx="1042920" cy="419040"/>
            <a:chOff x="389770" y="6178769"/>
            <a:chExt cx="104292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A38EC28A-0807-EC74-CBBB-B5F595A84036}"/>
                    </a:ext>
                  </a:extLst>
                </p14:cNvPr>
                <p14:cNvContentPartPr/>
                <p14:nvPr/>
              </p14:nvContentPartPr>
              <p14:xfrm>
                <a:off x="389770" y="6178769"/>
                <a:ext cx="246600" cy="27252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A38EC28A-0807-EC74-CBBB-B5F595A84036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81130" y="6170129"/>
                  <a:ext cx="2642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FD36C0DF-5702-A7A4-9A1E-4B028F87584A}"/>
                    </a:ext>
                  </a:extLst>
                </p14:cNvPr>
                <p14:cNvContentPartPr/>
                <p14:nvPr/>
              </p14:nvContentPartPr>
              <p14:xfrm>
                <a:off x="720250" y="6333929"/>
                <a:ext cx="113760" cy="270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FD36C0DF-5702-A7A4-9A1E-4B028F87584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11610" y="6324929"/>
                  <a:ext cx="131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4F8350DE-FC8C-D32C-62BD-2EF5EE432105}"/>
                    </a:ext>
                  </a:extLst>
                </p14:cNvPr>
                <p14:cNvContentPartPr/>
                <p14:nvPr/>
              </p14:nvContentPartPr>
              <p14:xfrm>
                <a:off x="724930" y="6405209"/>
                <a:ext cx="142920" cy="1476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4F8350DE-FC8C-D32C-62BD-2EF5EE432105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16290" y="6396209"/>
                  <a:ext cx="160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5B9A00B2-A4FD-A6C6-F6E9-38DB11C9AF3F}"/>
                    </a:ext>
                  </a:extLst>
                </p14:cNvPr>
                <p14:cNvContentPartPr/>
                <p14:nvPr/>
              </p14:nvContentPartPr>
              <p14:xfrm>
                <a:off x="918250" y="6288569"/>
                <a:ext cx="171360" cy="2088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5B9A00B2-A4FD-A6C6-F6E9-38DB11C9AF3F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09250" y="6279929"/>
                  <a:ext cx="1890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0D0E962F-6F7D-1C82-91A6-F834131F87BD}"/>
                    </a:ext>
                  </a:extLst>
                </p14:cNvPr>
                <p14:cNvContentPartPr/>
                <p14:nvPr/>
              </p14:nvContentPartPr>
              <p14:xfrm>
                <a:off x="1079170" y="6358049"/>
                <a:ext cx="353520" cy="2397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0D0E962F-6F7D-1C82-91A6-F834131F87BD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070530" y="6349049"/>
                  <a:ext cx="37116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245D1329-7164-8E69-8764-2CC42047E988}"/>
              </a:ext>
            </a:extLst>
          </p:cNvPr>
          <p:cNvGrpSpPr/>
          <p:nvPr/>
        </p:nvGrpSpPr>
        <p:grpSpPr>
          <a:xfrm>
            <a:off x="3868450" y="5495849"/>
            <a:ext cx="338040" cy="849960"/>
            <a:chOff x="3868450" y="5495849"/>
            <a:chExt cx="338040" cy="84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26262E68-0C32-DA9C-024B-2446FD311D8B}"/>
                    </a:ext>
                  </a:extLst>
                </p14:cNvPr>
                <p14:cNvContentPartPr/>
                <p14:nvPr/>
              </p14:nvContentPartPr>
              <p14:xfrm>
                <a:off x="3868450" y="5498729"/>
                <a:ext cx="338040" cy="84708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26262E68-0C32-DA9C-024B-2446FD311D8B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859810" y="5490089"/>
                  <a:ext cx="355680" cy="86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47CAD89D-1994-F75C-5EAA-1D66F5160FBC}"/>
                    </a:ext>
                  </a:extLst>
                </p14:cNvPr>
                <p14:cNvContentPartPr/>
                <p14:nvPr/>
              </p14:nvContentPartPr>
              <p14:xfrm>
                <a:off x="3897970" y="5495849"/>
                <a:ext cx="145440" cy="12132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47CAD89D-1994-F75C-5EAA-1D66F5160FB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888970" y="5486849"/>
                  <a:ext cx="16308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AD7F1DBD-16E4-7D64-567B-D87468885D8A}"/>
              </a:ext>
            </a:extLst>
          </p:cNvPr>
          <p:cNvGrpSpPr/>
          <p:nvPr/>
        </p:nvGrpSpPr>
        <p:grpSpPr>
          <a:xfrm>
            <a:off x="1934170" y="6136649"/>
            <a:ext cx="2452320" cy="712440"/>
            <a:chOff x="1934170" y="6136649"/>
            <a:chExt cx="2452320" cy="71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40ADD826-0AFC-9F8D-F8C8-DFD51E663362}"/>
                    </a:ext>
                  </a:extLst>
                </p14:cNvPr>
                <p14:cNvContentPartPr/>
                <p14:nvPr/>
              </p14:nvContentPartPr>
              <p14:xfrm>
                <a:off x="2072410" y="6281369"/>
                <a:ext cx="78120" cy="13032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40ADD826-0AFC-9F8D-F8C8-DFD51E66336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063410" y="6272369"/>
                  <a:ext cx="95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AE7B1C0B-BD3A-7C1C-E868-E9EC910ECC42}"/>
                    </a:ext>
                  </a:extLst>
                </p14:cNvPr>
                <p14:cNvContentPartPr/>
                <p14:nvPr/>
              </p14:nvContentPartPr>
              <p14:xfrm>
                <a:off x="2207410" y="6136649"/>
                <a:ext cx="811440" cy="28872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AE7B1C0B-BD3A-7C1C-E868-E9EC910ECC42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198410" y="6127649"/>
                  <a:ext cx="8290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3D0B4E51-805A-1EF1-F3A1-E913784F3588}"/>
                    </a:ext>
                  </a:extLst>
                </p14:cNvPr>
                <p14:cNvContentPartPr/>
                <p14:nvPr/>
              </p14:nvContentPartPr>
              <p14:xfrm>
                <a:off x="2578210" y="6190289"/>
                <a:ext cx="278640" cy="468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3D0B4E51-805A-1EF1-F3A1-E913784F3588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2569570" y="6181289"/>
                  <a:ext cx="2962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0AA460CD-9011-9717-511D-5BFA529C3F78}"/>
                    </a:ext>
                  </a:extLst>
                </p14:cNvPr>
                <p14:cNvContentPartPr/>
                <p14:nvPr/>
              </p14:nvContentPartPr>
              <p14:xfrm>
                <a:off x="3146290" y="6158609"/>
                <a:ext cx="756360" cy="4323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0AA460CD-9011-9717-511D-5BFA529C3F7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137650" y="6149609"/>
                  <a:ext cx="77400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F1275D41-BFAB-1CCB-4B94-5D5B8CBD6796}"/>
                    </a:ext>
                  </a:extLst>
                </p14:cNvPr>
                <p14:cNvContentPartPr/>
                <p14:nvPr/>
              </p14:nvContentPartPr>
              <p14:xfrm>
                <a:off x="1934170" y="6632369"/>
                <a:ext cx="481320" cy="1353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F1275D41-BFAB-1CCB-4B94-5D5B8CBD6796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925170" y="6623729"/>
                  <a:ext cx="498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35DF21DC-0501-95E8-4B7F-EE19642E94D8}"/>
                    </a:ext>
                  </a:extLst>
                </p14:cNvPr>
                <p14:cNvContentPartPr/>
                <p14:nvPr/>
              </p14:nvContentPartPr>
              <p14:xfrm>
                <a:off x="2105890" y="6548849"/>
                <a:ext cx="50760" cy="338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35DF21DC-0501-95E8-4B7F-EE19642E94D8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2096890" y="6539849"/>
                  <a:ext cx="68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9B8ACDAE-0E18-2A4A-C209-FD9A0FF9EDF9}"/>
                    </a:ext>
                  </a:extLst>
                </p14:cNvPr>
                <p14:cNvContentPartPr/>
                <p14:nvPr/>
              </p14:nvContentPartPr>
              <p14:xfrm>
                <a:off x="2603050" y="6585929"/>
                <a:ext cx="235800" cy="1879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9B8ACDAE-0E18-2A4A-C209-FD9A0FF9EDF9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2594410" y="6577289"/>
                  <a:ext cx="253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81454938-CA4C-888E-B04D-43612B791F52}"/>
                    </a:ext>
                  </a:extLst>
                </p14:cNvPr>
                <p14:cNvContentPartPr/>
                <p14:nvPr/>
              </p14:nvContentPartPr>
              <p14:xfrm>
                <a:off x="2910130" y="6531209"/>
                <a:ext cx="228240" cy="2408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81454938-CA4C-888E-B04D-43612B791F52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2901490" y="6522569"/>
                  <a:ext cx="2458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87CFCD4E-61ED-DA93-76B4-D345B7241C5A}"/>
                    </a:ext>
                  </a:extLst>
                </p14:cNvPr>
                <p14:cNvContentPartPr/>
                <p14:nvPr/>
              </p14:nvContentPartPr>
              <p14:xfrm>
                <a:off x="3259690" y="6644969"/>
                <a:ext cx="142200" cy="1648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87CFCD4E-61ED-DA93-76B4-D345B7241C5A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251050" y="6635969"/>
                  <a:ext cx="159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E080757D-F624-F77A-4E91-88D30411B2A4}"/>
                    </a:ext>
                  </a:extLst>
                </p14:cNvPr>
                <p14:cNvContentPartPr/>
                <p14:nvPr/>
              </p14:nvContentPartPr>
              <p14:xfrm>
                <a:off x="3414490" y="6644609"/>
                <a:ext cx="251640" cy="2044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E080757D-F624-F77A-4E91-88D30411B2A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405490" y="6635969"/>
                  <a:ext cx="269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1781452B-4C0C-E0B9-5079-5722B03AEF61}"/>
                    </a:ext>
                  </a:extLst>
                </p14:cNvPr>
                <p14:cNvContentPartPr/>
                <p14:nvPr/>
              </p14:nvContentPartPr>
              <p14:xfrm>
                <a:off x="3493330" y="6645689"/>
                <a:ext cx="106560" cy="1144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1781452B-4C0C-E0B9-5079-5722B03AEF61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484330" y="6637049"/>
                  <a:ext cx="124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130CE722-73A4-A7DD-5B3B-71F9809CE1AB}"/>
                    </a:ext>
                  </a:extLst>
                </p14:cNvPr>
                <p14:cNvContentPartPr/>
                <p14:nvPr/>
              </p14:nvContentPartPr>
              <p14:xfrm>
                <a:off x="3659650" y="6655409"/>
                <a:ext cx="155160" cy="14760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130CE722-73A4-A7DD-5B3B-71F9809CE1AB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651010" y="6646769"/>
                  <a:ext cx="172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C00E1693-D103-A454-5A53-0C0C9E9CF130}"/>
                    </a:ext>
                  </a:extLst>
                </p14:cNvPr>
                <p14:cNvContentPartPr/>
                <p14:nvPr/>
              </p14:nvContentPartPr>
              <p14:xfrm>
                <a:off x="3896890" y="6527249"/>
                <a:ext cx="132120" cy="2649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C00E1693-D103-A454-5A53-0C0C9E9CF130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888250" y="6518609"/>
                  <a:ext cx="1497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7D159A87-2BA2-2FC7-742A-7448220B49FF}"/>
                    </a:ext>
                  </a:extLst>
                </p14:cNvPr>
                <p14:cNvContentPartPr/>
                <p14:nvPr/>
              </p14:nvContentPartPr>
              <p14:xfrm>
                <a:off x="3847570" y="6623369"/>
                <a:ext cx="208440" cy="1260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7D159A87-2BA2-2FC7-742A-7448220B49FF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838930" y="6614369"/>
                  <a:ext cx="226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BE1E03A4-876A-8A42-0190-A98292D5EA5F}"/>
                    </a:ext>
                  </a:extLst>
                </p14:cNvPr>
                <p14:cNvContentPartPr/>
                <p14:nvPr/>
              </p14:nvContentPartPr>
              <p14:xfrm>
                <a:off x="3981490" y="6661529"/>
                <a:ext cx="405000" cy="12852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BE1E03A4-876A-8A42-0190-A98292D5EA5F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972850" y="6652889"/>
                  <a:ext cx="42264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35385F50-9FFF-23EF-2E8B-0D20C8351C8E}"/>
              </a:ext>
            </a:extLst>
          </p:cNvPr>
          <p:cNvGrpSpPr/>
          <p:nvPr/>
        </p:nvGrpSpPr>
        <p:grpSpPr>
          <a:xfrm>
            <a:off x="5008930" y="6255449"/>
            <a:ext cx="804600" cy="448200"/>
            <a:chOff x="5008930" y="6255449"/>
            <a:chExt cx="80460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3DA11331-01C8-0F87-4246-53362B544BD7}"/>
                    </a:ext>
                  </a:extLst>
                </p14:cNvPr>
                <p14:cNvContentPartPr/>
                <p14:nvPr/>
              </p14:nvContentPartPr>
              <p14:xfrm>
                <a:off x="5008930" y="6367049"/>
                <a:ext cx="804600" cy="3366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3DA11331-01C8-0F87-4246-53362B544BD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999930" y="6358409"/>
                  <a:ext cx="8222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764F16AC-ECBB-B107-4CB0-C70A08300D7B}"/>
                    </a:ext>
                  </a:extLst>
                </p14:cNvPr>
                <p14:cNvContentPartPr/>
                <p14:nvPr/>
              </p14:nvContentPartPr>
              <p14:xfrm>
                <a:off x="5407450" y="6255449"/>
                <a:ext cx="41040" cy="2016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764F16AC-ECBB-B107-4CB0-C70A08300D7B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398450" y="6246809"/>
                  <a:ext cx="5868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2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C39A4744-7F6C-42C1-A496-0E67369DE109}"/>
                  </a:ext>
                </a:extLst>
              </p14:cNvPr>
              <p14:cNvContentPartPr/>
              <p14:nvPr/>
            </p14:nvContentPartPr>
            <p14:xfrm>
              <a:off x="6186850" y="6244649"/>
              <a:ext cx="172080" cy="36612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C39A4744-7F6C-42C1-A496-0E67369DE109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6177850" y="6236009"/>
                <a:ext cx="18972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4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7EE626A8-F800-A843-B7B4-0CE6412DD78D}"/>
                  </a:ext>
                </a:extLst>
              </p14:cNvPr>
              <p14:cNvContentPartPr/>
              <p14:nvPr/>
            </p14:nvContentPartPr>
            <p14:xfrm>
              <a:off x="6153730" y="6453809"/>
              <a:ext cx="209160" cy="3348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7EE626A8-F800-A843-B7B4-0CE6412DD78D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6144730" y="6445169"/>
                <a:ext cx="2268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6">
            <p14:nvContentPartPr>
              <p14:cNvPr id="353" name="Ink 352">
                <a:extLst>
                  <a:ext uri="{FF2B5EF4-FFF2-40B4-BE49-F238E27FC236}">
                    <a16:creationId xmlns:a16="http://schemas.microsoft.com/office/drawing/2014/main" id="{B936F0F2-5CB1-C130-50F5-52E9C1B7DB58}"/>
                  </a:ext>
                </a:extLst>
              </p14:cNvPr>
              <p14:cNvContentPartPr/>
              <p14:nvPr/>
            </p14:nvContentPartPr>
            <p14:xfrm>
              <a:off x="6409330" y="6307649"/>
              <a:ext cx="194400" cy="270360"/>
            </p14:xfrm>
          </p:contentPart>
        </mc:Choice>
        <mc:Fallback xmlns="">
          <p:pic>
            <p:nvPicPr>
              <p:cNvPr id="353" name="Ink 352">
                <a:extLst>
                  <a:ext uri="{FF2B5EF4-FFF2-40B4-BE49-F238E27FC236}">
                    <a16:creationId xmlns:a16="http://schemas.microsoft.com/office/drawing/2014/main" id="{B936F0F2-5CB1-C130-50F5-52E9C1B7DB58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6400330" y="6299009"/>
                <a:ext cx="21204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1B01B5A0-E759-7BBE-F25A-C43F376007D9}"/>
                  </a:ext>
                </a:extLst>
              </p14:cNvPr>
              <p14:cNvContentPartPr/>
              <p14:nvPr/>
            </p14:nvContentPartPr>
            <p14:xfrm>
              <a:off x="6759610" y="6422849"/>
              <a:ext cx="119520" cy="720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1B01B5A0-E759-7BBE-F25A-C43F376007D9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6750610" y="6413849"/>
                <a:ext cx="1371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BE9D1A49-EDD1-EE29-FB5F-CA0182F36179}"/>
                  </a:ext>
                </a:extLst>
              </p14:cNvPr>
              <p14:cNvContentPartPr/>
              <p14:nvPr/>
            </p14:nvContentPartPr>
            <p14:xfrm>
              <a:off x="6751330" y="6454889"/>
              <a:ext cx="124560" cy="5292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BE9D1A49-EDD1-EE29-FB5F-CA0182F36179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6742690" y="6446249"/>
                <a:ext cx="1422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359" name="Ink 358">
                <a:extLst>
                  <a:ext uri="{FF2B5EF4-FFF2-40B4-BE49-F238E27FC236}">
                    <a16:creationId xmlns:a16="http://schemas.microsoft.com/office/drawing/2014/main" id="{9ABE295F-DA71-ECE1-8C22-E935A8E3981C}"/>
                  </a:ext>
                </a:extLst>
              </p14:cNvPr>
              <p14:cNvContentPartPr/>
              <p14:nvPr/>
            </p14:nvContentPartPr>
            <p14:xfrm>
              <a:off x="6974530" y="6170129"/>
              <a:ext cx="126720" cy="226800"/>
            </p14:xfrm>
          </p:contentPart>
        </mc:Choice>
        <mc:Fallback xmlns="">
          <p:pic>
            <p:nvPicPr>
              <p:cNvPr id="359" name="Ink 358">
                <a:extLst>
                  <a:ext uri="{FF2B5EF4-FFF2-40B4-BE49-F238E27FC236}">
                    <a16:creationId xmlns:a16="http://schemas.microsoft.com/office/drawing/2014/main" id="{9ABE295F-DA71-ECE1-8C22-E935A8E3981C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6965530" y="6161129"/>
                <a:ext cx="14436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4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C95BFEAA-15B3-A218-A80F-2D07EB44F7DE}"/>
                  </a:ext>
                </a:extLst>
              </p14:cNvPr>
              <p14:cNvContentPartPr/>
              <p14:nvPr/>
            </p14:nvContentPartPr>
            <p14:xfrm>
              <a:off x="7155610" y="6115769"/>
              <a:ext cx="207720" cy="248040"/>
            </p14:xfrm>
          </p:contentPart>
        </mc:Choice>
        <mc:Fallback xmlns=""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C95BFEAA-15B3-A218-A80F-2D07EB44F7DE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7146610" y="6106769"/>
                <a:ext cx="22536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361" name="Ink 360">
                <a:extLst>
                  <a:ext uri="{FF2B5EF4-FFF2-40B4-BE49-F238E27FC236}">
                    <a16:creationId xmlns:a16="http://schemas.microsoft.com/office/drawing/2014/main" id="{47E1219B-7542-6428-00F2-E0E0EA40B653}"/>
                  </a:ext>
                </a:extLst>
              </p14:cNvPr>
              <p14:cNvContentPartPr/>
              <p14:nvPr/>
            </p14:nvContentPartPr>
            <p14:xfrm>
              <a:off x="7153810" y="6203609"/>
              <a:ext cx="199440" cy="20520"/>
            </p14:xfrm>
          </p:contentPart>
        </mc:Choice>
        <mc:Fallback xmlns="">
          <p:pic>
            <p:nvPicPr>
              <p:cNvPr id="361" name="Ink 360">
                <a:extLst>
                  <a:ext uri="{FF2B5EF4-FFF2-40B4-BE49-F238E27FC236}">
                    <a16:creationId xmlns:a16="http://schemas.microsoft.com/office/drawing/2014/main" id="{47E1219B-7542-6428-00F2-E0E0EA40B653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7144810" y="6194609"/>
                <a:ext cx="2170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CE59A3F5-FCE7-9C0C-5E8A-290843768C08}"/>
                  </a:ext>
                </a:extLst>
              </p14:cNvPr>
              <p14:cNvContentPartPr/>
              <p14:nvPr/>
            </p14:nvContentPartPr>
            <p14:xfrm>
              <a:off x="7369450" y="6241409"/>
              <a:ext cx="184320" cy="155880"/>
            </p14:xfrm>
          </p:contentPart>
        </mc:Choice>
        <mc:Fallback xmlns=""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CE59A3F5-FCE7-9C0C-5E8A-290843768C08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7360450" y="6232769"/>
                <a:ext cx="2019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8DE5B440-485B-E94B-DDE1-8F3943C8566B}"/>
                  </a:ext>
                </a:extLst>
              </p14:cNvPr>
              <p14:cNvContentPartPr/>
              <p14:nvPr/>
            </p14:nvContentPartPr>
            <p14:xfrm>
              <a:off x="7566010" y="6127289"/>
              <a:ext cx="78480" cy="11268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8DE5B440-485B-E94B-DDE1-8F3943C8566B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7557370" y="6118289"/>
                <a:ext cx="961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2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2E4D8CFB-D674-AD96-3DA6-AA5A9DB94EB0}"/>
                  </a:ext>
                </a:extLst>
              </p14:cNvPr>
              <p14:cNvContentPartPr/>
              <p14:nvPr/>
            </p14:nvContentPartPr>
            <p14:xfrm>
              <a:off x="6936370" y="6451649"/>
              <a:ext cx="695520" cy="6840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2E4D8CFB-D674-AD96-3DA6-AA5A9DB94EB0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6927370" y="6443009"/>
                <a:ext cx="71316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366" name="Ink 365">
                <a:extLst>
                  <a:ext uri="{FF2B5EF4-FFF2-40B4-BE49-F238E27FC236}">
                    <a16:creationId xmlns:a16="http://schemas.microsoft.com/office/drawing/2014/main" id="{2FB9E0CC-46C7-1AD4-3B7B-327F2E41C055}"/>
                  </a:ext>
                </a:extLst>
              </p14:cNvPr>
              <p14:cNvContentPartPr/>
              <p14:nvPr/>
            </p14:nvContentPartPr>
            <p14:xfrm>
              <a:off x="6375130" y="6237809"/>
              <a:ext cx="58680" cy="405360"/>
            </p14:xfrm>
          </p:contentPart>
        </mc:Choice>
        <mc:Fallback xmlns="">
          <p:pic>
            <p:nvPicPr>
              <p:cNvPr id="366" name="Ink 365">
                <a:extLst>
                  <a:ext uri="{FF2B5EF4-FFF2-40B4-BE49-F238E27FC236}">
                    <a16:creationId xmlns:a16="http://schemas.microsoft.com/office/drawing/2014/main" id="{2FB9E0CC-46C7-1AD4-3B7B-327F2E41C055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6366490" y="6228809"/>
                <a:ext cx="7632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367" name="Ink 366">
                <a:extLst>
                  <a:ext uri="{FF2B5EF4-FFF2-40B4-BE49-F238E27FC236}">
                    <a16:creationId xmlns:a16="http://schemas.microsoft.com/office/drawing/2014/main" id="{37CA1A88-7BDA-2531-855D-E4788D3D5D2C}"/>
                  </a:ext>
                </a:extLst>
              </p14:cNvPr>
              <p14:cNvContentPartPr/>
              <p14:nvPr/>
            </p14:nvContentPartPr>
            <p14:xfrm>
              <a:off x="6616690" y="6277049"/>
              <a:ext cx="50400" cy="384480"/>
            </p14:xfrm>
          </p:contentPart>
        </mc:Choice>
        <mc:Fallback xmlns="">
          <p:pic>
            <p:nvPicPr>
              <p:cNvPr id="367" name="Ink 366">
                <a:extLst>
                  <a:ext uri="{FF2B5EF4-FFF2-40B4-BE49-F238E27FC236}">
                    <a16:creationId xmlns:a16="http://schemas.microsoft.com/office/drawing/2014/main" id="{37CA1A88-7BDA-2531-855D-E4788D3D5D2C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6607690" y="6268409"/>
                <a:ext cx="6804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368" name="Ink 367">
                <a:extLst>
                  <a:ext uri="{FF2B5EF4-FFF2-40B4-BE49-F238E27FC236}">
                    <a16:creationId xmlns:a16="http://schemas.microsoft.com/office/drawing/2014/main" id="{FDA06B6E-A09E-D60F-325E-6A46B01B273A}"/>
                  </a:ext>
                </a:extLst>
              </p14:cNvPr>
              <p14:cNvContentPartPr/>
              <p14:nvPr/>
            </p14:nvContentPartPr>
            <p14:xfrm>
              <a:off x="6899290" y="6632729"/>
              <a:ext cx="194760" cy="195840"/>
            </p14:xfrm>
          </p:contentPart>
        </mc:Choice>
        <mc:Fallback xmlns="">
          <p:pic>
            <p:nvPicPr>
              <p:cNvPr id="368" name="Ink 367">
                <a:extLst>
                  <a:ext uri="{FF2B5EF4-FFF2-40B4-BE49-F238E27FC236}">
                    <a16:creationId xmlns:a16="http://schemas.microsoft.com/office/drawing/2014/main" id="{FDA06B6E-A09E-D60F-325E-6A46B01B273A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6890650" y="6623729"/>
                <a:ext cx="21240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4C69105C-EFE9-6006-09C8-4FC449271B78}"/>
                  </a:ext>
                </a:extLst>
              </p14:cNvPr>
              <p14:cNvContentPartPr/>
              <p14:nvPr/>
            </p14:nvContentPartPr>
            <p14:xfrm>
              <a:off x="7072810" y="6641009"/>
              <a:ext cx="325800" cy="18324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4C69105C-EFE9-6006-09C8-4FC449271B78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7064170" y="6632009"/>
                <a:ext cx="3434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86BB6579-C6A1-2504-D463-55370C1BEFB6}"/>
                  </a:ext>
                </a:extLst>
              </p14:cNvPr>
              <p14:cNvContentPartPr/>
              <p14:nvPr/>
            </p14:nvContentPartPr>
            <p14:xfrm>
              <a:off x="7373770" y="6607529"/>
              <a:ext cx="207360" cy="209520"/>
            </p14:xfrm>
          </p:contentPart>
        </mc:Choice>
        <mc:Fallback xmlns=""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86BB6579-C6A1-2504-D463-55370C1BEFB6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7365130" y="6598889"/>
                <a:ext cx="22500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4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34316840-2E62-4522-A234-E4407F5E2FAC}"/>
                  </a:ext>
                </a:extLst>
              </p14:cNvPr>
              <p14:cNvContentPartPr/>
              <p14:nvPr/>
            </p14:nvContentPartPr>
            <p14:xfrm>
              <a:off x="7623250" y="6557129"/>
              <a:ext cx="90720" cy="86760"/>
            </p14:xfrm>
          </p:contentPart>
        </mc:Choice>
        <mc:Fallback xmlns=""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34316840-2E62-4522-A234-E4407F5E2FAC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7614250" y="6548489"/>
                <a:ext cx="1083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6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0242E6AA-CDBE-67B5-9FFB-EED7166746D9}"/>
                  </a:ext>
                </a:extLst>
              </p14:cNvPr>
              <p14:cNvContentPartPr/>
              <p14:nvPr/>
            </p14:nvContentPartPr>
            <p14:xfrm>
              <a:off x="8103490" y="6133049"/>
              <a:ext cx="23760" cy="240840"/>
            </p14:xfrm>
          </p:contentPart>
        </mc:Choice>
        <mc:Fallback xmlns=""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0242E6AA-CDBE-67B5-9FFB-EED7166746D9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8094850" y="6124049"/>
                <a:ext cx="4140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8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2932B05D-C4EC-A1B1-F035-54786B41D4CE}"/>
                  </a:ext>
                </a:extLst>
              </p14:cNvPr>
              <p14:cNvContentPartPr/>
              <p14:nvPr/>
            </p14:nvContentPartPr>
            <p14:xfrm>
              <a:off x="7841410" y="6395129"/>
              <a:ext cx="738000" cy="54000"/>
            </p14:xfrm>
          </p:contentPart>
        </mc:Choice>
        <mc:Fallback xmlns=""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2932B05D-C4EC-A1B1-F035-54786B41D4CE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7832770" y="6386129"/>
                <a:ext cx="75564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0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2AC56487-9D28-8FAD-1AA1-8518010F426E}"/>
                  </a:ext>
                </a:extLst>
              </p14:cNvPr>
              <p14:cNvContentPartPr/>
              <p14:nvPr/>
            </p14:nvContentPartPr>
            <p14:xfrm>
              <a:off x="7833850" y="6603569"/>
              <a:ext cx="134280" cy="154440"/>
            </p14:xfrm>
          </p:contentPart>
        </mc:Choice>
        <mc:Fallback xmlns=""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2AC56487-9D28-8FAD-1AA1-8518010F426E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7824850" y="6594929"/>
                <a:ext cx="1519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49B0BDE8-28B3-FF53-CBEE-87F2859EB211}"/>
                  </a:ext>
                </a:extLst>
              </p14:cNvPr>
              <p14:cNvContentPartPr/>
              <p14:nvPr/>
            </p14:nvContentPartPr>
            <p14:xfrm>
              <a:off x="8041570" y="6634529"/>
              <a:ext cx="6480" cy="9108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49B0BDE8-28B3-FF53-CBEE-87F2859EB211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8032930" y="6625889"/>
                <a:ext cx="241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4">
            <p14:nvContentPartPr>
              <p14:cNvPr id="379" name="Ink 378">
                <a:extLst>
                  <a:ext uri="{FF2B5EF4-FFF2-40B4-BE49-F238E27FC236}">
                    <a16:creationId xmlns:a16="http://schemas.microsoft.com/office/drawing/2014/main" id="{26D3649F-3310-B4D1-0750-2D3C5EF582D7}"/>
                  </a:ext>
                </a:extLst>
              </p14:cNvPr>
              <p14:cNvContentPartPr/>
              <p14:nvPr/>
            </p14:nvContentPartPr>
            <p14:xfrm>
              <a:off x="8021050" y="6561809"/>
              <a:ext cx="29520" cy="13680"/>
            </p14:xfrm>
          </p:contentPart>
        </mc:Choice>
        <mc:Fallback xmlns="">
          <p:pic>
            <p:nvPicPr>
              <p:cNvPr id="379" name="Ink 378">
                <a:extLst>
                  <a:ext uri="{FF2B5EF4-FFF2-40B4-BE49-F238E27FC236}">
                    <a16:creationId xmlns:a16="http://schemas.microsoft.com/office/drawing/2014/main" id="{26D3649F-3310-B4D1-0750-2D3C5EF582D7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8012050" y="6553169"/>
                <a:ext cx="4716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51116AB3-2111-D08D-28E1-ADC5890BAE3C}"/>
                  </a:ext>
                </a:extLst>
              </p14:cNvPr>
              <p14:cNvContentPartPr/>
              <p14:nvPr/>
            </p14:nvContentPartPr>
            <p14:xfrm>
              <a:off x="8085490" y="6646769"/>
              <a:ext cx="95040" cy="11916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51116AB3-2111-D08D-28E1-ADC5890BAE3C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8076850" y="6637769"/>
                <a:ext cx="1126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E0BD47B3-BD01-67EF-5798-DAC8BDC5FC29}"/>
                  </a:ext>
                </a:extLst>
              </p14:cNvPr>
              <p14:cNvContentPartPr/>
              <p14:nvPr/>
            </p14:nvContentPartPr>
            <p14:xfrm>
              <a:off x="8206090" y="6504569"/>
              <a:ext cx="107280" cy="118080"/>
            </p14:xfrm>
          </p:contentPart>
        </mc:Choice>
        <mc:Fallback xmlns=""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E0BD47B3-BD01-67EF-5798-DAC8BDC5FC29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8197090" y="6495929"/>
                <a:ext cx="12492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0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130C502D-CAB1-B18D-9600-3B2D5C3A5920}"/>
                  </a:ext>
                </a:extLst>
              </p14:cNvPr>
              <p14:cNvContentPartPr/>
              <p14:nvPr/>
            </p14:nvContentPartPr>
            <p14:xfrm>
              <a:off x="8350450" y="6435089"/>
              <a:ext cx="174600" cy="183240"/>
            </p14:xfrm>
          </p:contentPart>
        </mc:Choice>
        <mc:Fallback xmlns=""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130C502D-CAB1-B18D-9600-3B2D5C3A5920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8341450" y="6426089"/>
                <a:ext cx="19224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2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BB521FEE-3A11-7E14-E08C-2DB6EEB6198A}"/>
                  </a:ext>
                </a:extLst>
              </p14:cNvPr>
              <p14:cNvContentPartPr/>
              <p14:nvPr/>
            </p14:nvContentPartPr>
            <p14:xfrm>
              <a:off x="8323450" y="6637769"/>
              <a:ext cx="251640" cy="21960"/>
            </p14:xfrm>
          </p:contentPart>
        </mc:Choice>
        <mc:Fallback xmlns=""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BB521FEE-3A11-7E14-E08C-2DB6EEB6198A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8314810" y="6629129"/>
                <a:ext cx="2692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4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459CCF29-F10D-9EC9-5506-D5951A05D76B}"/>
                  </a:ext>
                </a:extLst>
              </p14:cNvPr>
              <p14:cNvContentPartPr/>
              <p14:nvPr/>
            </p14:nvContentPartPr>
            <p14:xfrm>
              <a:off x="8357290" y="6694289"/>
              <a:ext cx="201600" cy="105840"/>
            </p14:xfrm>
          </p:contentPart>
        </mc:Choice>
        <mc:Fallback xmlns=""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459CCF29-F10D-9EC9-5506-D5951A05D76B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8348650" y="6685289"/>
                <a:ext cx="21924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6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40FF1540-9155-ED94-322E-6E595228E1DE}"/>
                  </a:ext>
                </a:extLst>
              </p14:cNvPr>
              <p14:cNvContentPartPr/>
              <p14:nvPr/>
            </p14:nvContentPartPr>
            <p14:xfrm>
              <a:off x="8704330" y="6381809"/>
              <a:ext cx="359640" cy="144720"/>
            </p14:xfrm>
          </p:contentPart>
        </mc:Choice>
        <mc:Fallback xmlns=""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40FF1540-9155-ED94-322E-6E595228E1DE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8695330" y="6373169"/>
                <a:ext cx="3772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8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E42744DC-943C-8D79-0476-BE0E1365FDF5}"/>
                  </a:ext>
                </a:extLst>
              </p14:cNvPr>
              <p14:cNvContentPartPr/>
              <p14:nvPr/>
            </p14:nvContentPartPr>
            <p14:xfrm>
              <a:off x="8880730" y="6347969"/>
              <a:ext cx="210600" cy="19080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E42744DC-943C-8D79-0476-BE0E1365FDF5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8872090" y="6338969"/>
                <a:ext cx="2282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0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DB358475-C505-7F09-8EFE-2664EE72BF1E}"/>
                  </a:ext>
                </a:extLst>
              </p14:cNvPr>
              <p14:cNvContentPartPr/>
              <p14:nvPr/>
            </p14:nvContentPartPr>
            <p14:xfrm>
              <a:off x="9097450" y="6418529"/>
              <a:ext cx="10080" cy="20304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DB358475-C505-7F09-8EFE-2664EE72BF1E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9088810" y="6409889"/>
                <a:ext cx="2772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2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1B2842CD-A99A-1BC8-A250-A038DFCAF973}"/>
                  </a:ext>
                </a:extLst>
              </p14:cNvPr>
              <p14:cNvContentPartPr/>
              <p14:nvPr/>
            </p14:nvContentPartPr>
            <p14:xfrm>
              <a:off x="9071170" y="6364889"/>
              <a:ext cx="111240" cy="7632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1B2842CD-A99A-1BC8-A250-A038DFCAF973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9062530" y="6356249"/>
                <a:ext cx="12888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4">
            <p14:nvContentPartPr>
              <p14:cNvPr id="392" name="Ink 391">
                <a:extLst>
                  <a:ext uri="{FF2B5EF4-FFF2-40B4-BE49-F238E27FC236}">
                    <a16:creationId xmlns:a16="http://schemas.microsoft.com/office/drawing/2014/main" id="{6AFA33A5-B9C3-CB1A-F1C7-1AD7856F671B}"/>
                  </a:ext>
                </a:extLst>
              </p14:cNvPr>
              <p14:cNvContentPartPr/>
              <p14:nvPr/>
            </p14:nvContentPartPr>
            <p14:xfrm>
              <a:off x="9251170" y="6150329"/>
              <a:ext cx="141120" cy="611640"/>
            </p14:xfrm>
          </p:contentPart>
        </mc:Choice>
        <mc:Fallback xmlns="">
          <p:pic>
            <p:nvPicPr>
              <p:cNvPr id="392" name="Ink 391">
                <a:extLst>
                  <a:ext uri="{FF2B5EF4-FFF2-40B4-BE49-F238E27FC236}">
                    <a16:creationId xmlns:a16="http://schemas.microsoft.com/office/drawing/2014/main" id="{6AFA33A5-B9C3-CB1A-F1C7-1AD7856F671B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9242530" y="6141689"/>
                <a:ext cx="15876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6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56246412-B6C6-87BD-389A-ABF31F8BCCF4}"/>
                  </a:ext>
                </a:extLst>
              </p14:cNvPr>
              <p14:cNvContentPartPr/>
              <p14:nvPr/>
            </p14:nvContentPartPr>
            <p14:xfrm>
              <a:off x="9351610" y="6469649"/>
              <a:ext cx="123480" cy="14760"/>
            </p14:xfrm>
          </p:contentPart>
        </mc:Choice>
        <mc:Fallback xmlns=""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56246412-B6C6-87BD-389A-ABF31F8BCCF4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9342970" y="6461009"/>
                <a:ext cx="1411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8">
            <p14:nvContentPartPr>
              <p14:cNvPr id="396" name="Ink 395">
                <a:extLst>
                  <a:ext uri="{FF2B5EF4-FFF2-40B4-BE49-F238E27FC236}">
                    <a16:creationId xmlns:a16="http://schemas.microsoft.com/office/drawing/2014/main" id="{E1B4CBBC-CECA-EFDF-C9B0-58471D8C078F}"/>
                  </a:ext>
                </a:extLst>
              </p14:cNvPr>
              <p14:cNvContentPartPr/>
              <p14:nvPr/>
            </p14:nvContentPartPr>
            <p14:xfrm>
              <a:off x="9521890" y="6385049"/>
              <a:ext cx="85680" cy="230040"/>
            </p14:xfrm>
          </p:contentPart>
        </mc:Choice>
        <mc:Fallback xmlns="">
          <p:pic>
            <p:nvPicPr>
              <p:cNvPr id="396" name="Ink 395">
                <a:extLst>
                  <a:ext uri="{FF2B5EF4-FFF2-40B4-BE49-F238E27FC236}">
                    <a16:creationId xmlns:a16="http://schemas.microsoft.com/office/drawing/2014/main" id="{E1B4CBBC-CECA-EFDF-C9B0-58471D8C078F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9512890" y="6376049"/>
                <a:ext cx="10332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0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41E12A15-5949-17FE-5CA2-B0A711CC1DE0}"/>
                  </a:ext>
                </a:extLst>
              </p14:cNvPr>
              <p14:cNvContentPartPr/>
              <p14:nvPr/>
            </p14:nvContentPartPr>
            <p14:xfrm>
              <a:off x="9667330" y="6474329"/>
              <a:ext cx="88920" cy="126360"/>
            </p14:xfrm>
          </p:contentPart>
        </mc:Choice>
        <mc:Fallback xmlns=""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41E12A15-5949-17FE-5CA2-B0A711CC1DE0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9658690" y="6465689"/>
                <a:ext cx="1065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2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0D7B6E41-BAFE-F54C-1437-AB97586493C2}"/>
                  </a:ext>
                </a:extLst>
              </p14:cNvPr>
              <p14:cNvContentPartPr/>
              <p14:nvPr/>
            </p14:nvContentPartPr>
            <p14:xfrm>
              <a:off x="9764530" y="6410609"/>
              <a:ext cx="16560" cy="2376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0D7B6E41-BAFE-F54C-1437-AB97586493C2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9755530" y="6401609"/>
                <a:ext cx="342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4">
            <p14:nvContentPartPr>
              <p14:cNvPr id="400" name="Ink 399">
                <a:extLst>
                  <a:ext uri="{FF2B5EF4-FFF2-40B4-BE49-F238E27FC236}">
                    <a16:creationId xmlns:a16="http://schemas.microsoft.com/office/drawing/2014/main" id="{51AD70D6-42BB-90B7-7219-90293ECCB8E5}"/>
                  </a:ext>
                </a:extLst>
              </p14:cNvPr>
              <p14:cNvContentPartPr/>
              <p14:nvPr/>
            </p14:nvContentPartPr>
            <p14:xfrm>
              <a:off x="9810970" y="6432209"/>
              <a:ext cx="164160" cy="193680"/>
            </p14:xfrm>
          </p:contentPart>
        </mc:Choice>
        <mc:Fallback xmlns="">
          <p:pic>
            <p:nvPicPr>
              <p:cNvPr id="400" name="Ink 399">
                <a:extLst>
                  <a:ext uri="{FF2B5EF4-FFF2-40B4-BE49-F238E27FC236}">
                    <a16:creationId xmlns:a16="http://schemas.microsoft.com/office/drawing/2014/main" id="{51AD70D6-42BB-90B7-7219-90293ECCB8E5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9802330" y="6423209"/>
                <a:ext cx="18180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6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563A631E-8BC1-634A-F707-00D8BE80691B}"/>
                  </a:ext>
                </a:extLst>
              </p14:cNvPr>
              <p14:cNvContentPartPr/>
              <p14:nvPr/>
            </p14:nvContentPartPr>
            <p14:xfrm>
              <a:off x="9993130" y="6347609"/>
              <a:ext cx="399600" cy="27072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563A631E-8BC1-634A-F707-00D8BE80691B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9984490" y="6338969"/>
                <a:ext cx="41724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8">
            <p14:nvContentPartPr>
              <p14:cNvPr id="403" name="Ink 402">
                <a:extLst>
                  <a:ext uri="{FF2B5EF4-FFF2-40B4-BE49-F238E27FC236}">
                    <a16:creationId xmlns:a16="http://schemas.microsoft.com/office/drawing/2014/main" id="{735FA882-0EA9-79BF-BB0B-85E2A7D08B61}"/>
                  </a:ext>
                </a:extLst>
              </p14:cNvPr>
              <p14:cNvContentPartPr/>
              <p14:nvPr/>
            </p14:nvContentPartPr>
            <p14:xfrm>
              <a:off x="10517650" y="6336809"/>
              <a:ext cx="118080" cy="130680"/>
            </p14:xfrm>
          </p:contentPart>
        </mc:Choice>
        <mc:Fallback xmlns="">
          <p:pic>
            <p:nvPicPr>
              <p:cNvPr id="403" name="Ink 402">
                <a:extLst>
                  <a:ext uri="{FF2B5EF4-FFF2-40B4-BE49-F238E27FC236}">
                    <a16:creationId xmlns:a16="http://schemas.microsoft.com/office/drawing/2014/main" id="{735FA882-0EA9-79BF-BB0B-85E2A7D08B61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10509010" y="6327809"/>
                <a:ext cx="13572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0">
            <p14:nvContentPartPr>
              <p14:cNvPr id="404" name="Ink 403">
                <a:extLst>
                  <a:ext uri="{FF2B5EF4-FFF2-40B4-BE49-F238E27FC236}">
                    <a16:creationId xmlns:a16="http://schemas.microsoft.com/office/drawing/2014/main" id="{1EB47C33-D78E-4AED-E78F-5CF3EEA5E3FE}"/>
                  </a:ext>
                </a:extLst>
              </p14:cNvPr>
              <p14:cNvContentPartPr/>
              <p14:nvPr/>
            </p14:nvContentPartPr>
            <p14:xfrm>
              <a:off x="10686850" y="6287489"/>
              <a:ext cx="23040" cy="119520"/>
            </p14:xfrm>
          </p:contentPart>
        </mc:Choice>
        <mc:Fallback xmlns="">
          <p:pic>
            <p:nvPicPr>
              <p:cNvPr id="404" name="Ink 403">
                <a:extLst>
                  <a:ext uri="{FF2B5EF4-FFF2-40B4-BE49-F238E27FC236}">
                    <a16:creationId xmlns:a16="http://schemas.microsoft.com/office/drawing/2014/main" id="{1EB47C33-D78E-4AED-E78F-5CF3EEA5E3FE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10677850" y="6278489"/>
                <a:ext cx="406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2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084AFF5A-9530-477F-5571-92BF2D519425}"/>
                  </a:ext>
                </a:extLst>
              </p14:cNvPr>
              <p14:cNvContentPartPr/>
              <p14:nvPr/>
            </p14:nvContentPartPr>
            <p14:xfrm>
              <a:off x="10779370" y="6373529"/>
              <a:ext cx="63000" cy="136440"/>
            </p14:xfrm>
          </p:contentPart>
        </mc:Choice>
        <mc:Fallback xmlns=""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084AFF5A-9530-477F-5571-92BF2D519425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10770730" y="6364529"/>
                <a:ext cx="806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4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3CB4BE4F-7F88-8940-5F50-3709D8E37191}"/>
                  </a:ext>
                </a:extLst>
              </p14:cNvPr>
              <p14:cNvContentPartPr/>
              <p14:nvPr/>
            </p14:nvContentPartPr>
            <p14:xfrm>
              <a:off x="10904650" y="6277409"/>
              <a:ext cx="138600" cy="156240"/>
            </p14:xfrm>
          </p:contentPart>
        </mc:Choice>
        <mc:Fallback xmlns=""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3CB4BE4F-7F88-8940-5F50-3709D8E37191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10895650" y="6268409"/>
                <a:ext cx="1562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6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97C77EB1-1CE5-EF3E-4F09-C3A4C283AAD5}"/>
                  </a:ext>
                </a:extLst>
              </p14:cNvPr>
              <p14:cNvContentPartPr/>
              <p14:nvPr/>
            </p14:nvContentPartPr>
            <p14:xfrm>
              <a:off x="10908610" y="6490529"/>
              <a:ext cx="167400" cy="28800"/>
            </p14:xfrm>
          </p:contentPart>
        </mc:Choice>
        <mc:Fallback xmlns=""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97C77EB1-1CE5-EF3E-4F09-C3A4C283AAD5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10899610" y="6481529"/>
                <a:ext cx="185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8">
            <p14:nvContentPartPr>
              <p14:cNvPr id="410" name="Ink 409">
                <a:extLst>
                  <a:ext uri="{FF2B5EF4-FFF2-40B4-BE49-F238E27FC236}">
                    <a16:creationId xmlns:a16="http://schemas.microsoft.com/office/drawing/2014/main" id="{194567F9-CE3E-FC56-001B-1FD6F2B628B8}"/>
                  </a:ext>
                </a:extLst>
              </p14:cNvPr>
              <p14:cNvContentPartPr/>
              <p14:nvPr/>
            </p14:nvContentPartPr>
            <p14:xfrm>
              <a:off x="10969090" y="6606089"/>
              <a:ext cx="94680" cy="91440"/>
            </p14:xfrm>
          </p:contentPart>
        </mc:Choice>
        <mc:Fallback xmlns="">
          <p:pic>
            <p:nvPicPr>
              <p:cNvPr id="410" name="Ink 409">
                <a:extLst>
                  <a:ext uri="{FF2B5EF4-FFF2-40B4-BE49-F238E27FC236}">
                    <a16:creationId xmlns:a16="http://schemas.microsoft.com/office/drawing/2014/main" id="{194567F9-CE3E-FC56-001B-1FD6F2B628B8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10960450" y="6597089"/>
                <a:ext cx="11232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0">
            <p14:nvContentPartPr>
              <p14:cNvPr id="411" name="Ink 410">
                <a:extLst>
                  <a:ext uri="{FF2B5EF4-FFF2-40B4-BE49-F238E27FC236}">
                    <a16:creationId xmlns:a16="http://schemas.microsoft.com/office/drawing/2014/main" id="{530FC877-C672-D8ED-82CA-1D9F03848CDE}"/>
                  </a:ext>
                </a:extLst>
              </p14:cNvPr>
              <p14:cNvContentPartPr/>
              <p14:nvPr/>
            </p14:nvContentPartPr>
            <p14:xfrm>
              <a:off x="10766410" y="6413489"/>
              <a:ext cx="24480" cy="61920"/>
            </p14:xfrm>
          </p:contentPart>
        </mc:Choice>
        <mc:Fallback xmlns="">
          <p:pic>
            <p:nvPicPr>
              <p:cNvPr id="411" name="Ink 410">
                <a:extLst>
                  <a:ext uri="{FF2B5EF4-FFF2-40B4-BE49-F238E27FC236}">
                    <a16:creationId xmlns:a16="http://schemas.microsoft.com/office/drawing/2014/main" id="{530FC877-C672-D8ED-82CA-1D9F03848CDE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10757770" y="6404849"/>
                <a:ext cx="42120" cy="7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2" name="Group 431">
            <a:extLst>
              <a:ext uri="{FF2B5EF4-FFF2-40B4-BE49-F238E27FC236}">
                <a16:creationId xmlns:a16="http://schemas.microsoft.com/office/drawing/2014/main" id="{11C19694-013F-8CD7-BD7F-DAB80CA1D661}"/>
              </a:ext>
            </a:extLst>
          </p:cNvPr>
          <p:cNvGrpSpPr/>
          <p:nvPr/>
        </p:nvGrpSpPr>
        <p:grpSpPr>
          <a:xfrm>
            <a:off x="11234050" y="6234569"/>
            <a:ext cx="947160" cy="561960"/>
            <a:chOff x="11234050" y="6234569"/>
            <a:chExt cx="947160" cy="56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528F654B-DA2C-F725-1853-7E8681C99156}"/>
                    </a:ext>
                  </a:extLst>
                </p14:cNvPr>
                <p14:cNvContentPartPr/>
                <p14:nvPr/>
              </p14:nvContentPartPr>
              <p14:xfrm>
                <a:off x="11263210" y="6413849"/>
                <a:ext cx="32760" cy="13104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528F654B-DA2C-F725-1853-7E8681C99156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1254570" y="6404849"/>
                  <a:ext cx="504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53339328-A614-566B-886F-52E9044F5BC0}"/>
                    </a:ext>
                  </a:extLst>
                </p14:cNvPr>
                <p14:cNvContentPartPr/>
                <p14:nvPr/>
              </p14:nvContentPartPr>
              <p14:xfrm>
                <a:off x="11234050" y="6444089"/>
                <a:ext cx="110520" cy="3924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53339328-A614-566B-886F-52E9044F5BC0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1225050" y="6435089"/>
                  <a:ext cx="1281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CDD30192-91ED-1DDA-DF0B-1D842F804D4C}"/>
                    </a:ext>
                  </a:extLst>
                </p14:cNvPr>
                <p14:cNvContentPartPr/>
                <p14:nvPr/>
              </p14:nvContentPartPr>
              <p14:xfrm>
                <a:off x="11392810" y="6415289"/>
                <a:ext cx="84240" cy="13032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CDD30192-91ED-1DDA-DF0B-1D842F804D4C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1383810" y="6406649"/>
                  <a:ext cx="101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D470B576-4C01-F929-FB29-840CE2A5A7F5}"/>
                    </a:ext>
                  </a:extLst>
                </p14:cNvPr>
                <p14:cNvContentPartPr/>
                <p14:nvPr/>
              </p14:nvContentPartPr>
              <p14:xfrm>
                <a:off x="11434930" y="6374609"/>
                <a:ext cx="40320" cy="2772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D470B576-4C01-F929-FB29-840CE2A5A7F5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1425930" y="6365969"/>
                  <a:ext cx="57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9C892C49-A4FB-693A-7ED5-F400168E0B94}"/>
                    </a:ext>
                  </a:extLst>
                </p14:cNvPr>
                <p14:cNvContentPartPr/>
                <p14:nvPr/>
              </p14:nvContentPartPr>
              <p14:xfrm>
                <a:off x="11528890" y="6430409"/>
                <a:ext cx="47160" cy="14544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9C892C49-A4FB-693A-7ED5-F400168E0B94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1519890" y="6421769"/>
                  <a:ext cx="64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6C18A2FF-9826-D9C8-3A28-52C2CCEA643C}"/>
                    </a:ext>
                  </a:extLst>
                </p14:cNvPr>
                <p14:cNvContentPartPr/>
                <p14:nvPr/>
              </p14:nvContentPartPr>
              <p14:xfrm>
                <a:off x="11492530" y="6413489"/>
                <a:ext cx="165600" cy="5760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6C18A2FF-9826-D9C8-3A28-52C2CCEA643C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1483890" y="6404849"/>
                  <a:ext cx="1832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D6FDA73B-A1E6-4091-FBF6-617756DF4647}"/>
                    </a:ext>
                  </a:extLst>
                </p14:cNvPr>
                <p14:cNvContentPartPr/>
                <p14:nvPr/>
              </p14:nvContentPartPr>
              <p14:xfrm>
                <a:off x="11751730" y="6452009"/>
                <a:ext cx="14040" cy="11340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D6FDA73B-A1E6-4091-FBF6-617756DF4647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1743090" y="6443009"/>
                  <a:ext cx="316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1C5C18BA-239F-D786-2721-6BDEC9A775ED}"/>
                    </a:ext>
                  </a:extLst>
                </p14:cNvPr>
                <p14:cNvContentPartPr/>
                <p14:nvPr/>
              </p14:nvContentPartPr>
              <p14:xfrm>
                <a:off x="11683690" y="6498449"/>
                <a:ext cx="123480" cy="3204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1C5C18BA-239F-D786-2721-6BDEC9A775ED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1675050" y="6489449"/>
                  <a:ext cx="141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94965360-5057-662F-9A62-C0E71F1E283F}"/>
                    </a:ext>
                  </a:extLst>
                </p14:cNvPr>
                <p14:cNvContentPartPr/>
                <p14:nvPr/>
              </p14:nvContentPartPr>
              <p14:xfrm>
                <a:off x="11821210" y="6413489"/>
                <a:ext cx="89640" cy="15732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94965360-5057-662F-9A62-C0E71F1E283F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1812570" y="6404489"/>
                  <a:ext cx="107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A44FC56C-3BF3-6056-445F-4064794212E4}"/>
                    </a:ext>
                  </a:extLst>
                </p14:cNvPr>
                <p14:cNvContentPartPr/>
                <p14:nvPr/>
              </p14:nvContentPartPr>
              <p14:xfrm>
                <a:off x="11964850" y="6488729"/>
                <a:ext cx="10080" cy="9036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A44FC56C-3BF3-6056-445F-4064794212E4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1956210" y="6480089"/>
                  <a:ext cx="27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8C1F2213-153D-FEAA-7523-3001B19A6FA4}"/>
                    </a:ext>
                  </a:extLst>
                </p14:cNvPr>
                <p14:cNvContentPartPr/>
                <p14:nvPr/>
              </p14:nvContentPartPr>
              <p14:xfrm>
                <a:off x="11965570" y="6406289"/>
                <a:ext cx="24840" cy="1044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8C1F2213-153D-FEAA-7523-3001B19A6FA4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1956570" y="6397649"/>
                  <a:ext cx="42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9CF52A9B-01EB-3237-5208-0B65796F1107}"/>
                    </a:ext>
                  </a:extLst>
                </p14:cNvPr>
                <p14:cNvContentPartPr/>
                <p14:nvPr/>
              </p14:nvContentPartPr>
              <p14:xfrm>
                <a:off x="12028930" y="6437609"/>
                <a:ext cx="74520" cy="18900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9CF52A9B-01EB-3237-5208-0B65796F1107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2019930" y="6428609"/>
                  <a:ext cx="92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354DB24D-90E2-BB10-5BC2-69AAFFAA1D4F}"/>
                    </a:ext>
                  </a:extLst>
                </p14:cNvPr>
                <p14:cNvContentPartPr/>
                <p14:nvPr/>
              </p14:nvContentPartPr>
              <p14:xfrm>
                <a:off x="12073570" y="6626249"/>
                <a:ext cx="55800" cy="3672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354DB24D-90E2-BB10-5BC2-69AAFFAA1D4F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2064930" y="6617249"/>
                  <a:ext cx="73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991155A1-BEC5-B914-CDB9-457B8835EF21}"/>
                    </a:ext>
                  </a:extLst>
                </p14:cNvPr>
                <p14:cNvContentPartPr/>
                <p14:nvPr/>
              </p14:nvContentPartPr>
              <p14:xfrm>
                <a:off x="11979610" y="6234569"/>
                <a:ext cx="201600" cy="56196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991155A1-BEC5-B914-CDB9-457B8835EF21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1970970" y="6225569"/>
                  <a:ext cx="21924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D30EA45F-730A-D70E-3AED-FEFF978FE797}"/>
                    </a:ext>
                  </a:extLst>
                </p14:cNvPr>
                <p14:cNvContentPartPr/>
                <p14:nvPr/>
              </p14:nvContentPartPr>
              <p14:xfrm>
                <a:off x="12041530" y="6463169"/>
                <a:ext cx="27000" cy="8568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D30EA45F-730A-D70E-3AED-FEFF978FE797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2032530" y="6454169"/>
                  <a:ext cx="4464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8" name="Group 437">
            <a:extLst>
              <a:ext uri="{FF2B5EF4-FFF2-40B4-BE49-F238E27FC236}">
                <a16:creationId xmlns:a16="http://schemas.microsoft.com/office/drawing/2014/main" id="{555D5BA3-497B-B2A0-3E05-90AF3DEC8C3E}"/>
              </a:ext>
            </a:extLst>
          </p:cNvPr>
          <p:cNvGrpSpPr/>
          <p:nvPr/>
        </p:nvGrpSpPr>
        <p:grpSpPr>
          <a:xfrm>
            <a:off x="385810" y="5207489"/>
            <a:ext cx="775080" cy="546120"/>
            <a:chOff x="385810" y="5207489"/>
            <a:chExt cx="775080" cy="54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BC435C0D-BDD2-78A4-845A-8C9FD136E415}"/>
                    </a:ext>
                  </a:extLst>
                </p14:cNvPr>
                <p14:cNvContentPartPr/>
                <p14:nvPr/>
              </p14:nvContentPartPr>
              <p14:xfrm>
                <a:off x="385810" y="5381369"/>
                <a:ext cx="255600" cy="14400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BC435C0D-BDD2-78A4-845A-8C9FD136E415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376810" y="5372729"/>
                  <a:ext cx="2732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1BCB36B2-3548-0050-3DE1-A3AF14718EEA}"/>
                    </a:ext>
                  </a:extLst>
                </p14:cNvPr>
                <p14:cNvContentPartPr/>
                <p14:nvPr/>
              </p14:nvContentPartPr>
              <p14:xfrm>
                <a:off x="702970" y="5219009"/>
                <a:ext cx="83880" cy="451080"/>
              </p14:xfrm>
            </p:contentPart>
          </mc:Choice>
          <mc:Fallback xmlns=""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1BCB36B2-3548-0050-3DE1-A3AF14718EEA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693970" y="5210009"/>
                  <a:ext cx="10152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38BE073E-752D-A44A-7C49-C0D747FC5423}"/>
                    </a:ext>
                  </a:extLst>
                </p14:cNvPr>
                <p14:cNvContentPartPr/>
                <p14:nvPr/>
              </p14:nvContentPartPr>
              <p14:xfrm>
                <a:off x="839770" y="5357969"/>
                <a:ext cx="146160" cy="25668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38BE073E-752D-A44A-7C49-C0D747FC5423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830770" y="5348969"/>
                  <a:ext cx="1638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28373CF3-9705-DD14-0D30-040AF83A7F75}"/>
                    </a:ext>
                  </a:extLst>
                </p14:cNvPr>
                <p14:cNvContentPartPr/>
                <p14:nvPr/>
              </p14:nvContentPartPr>
              <p14:xfrm>
                <a:off x="980530" y="5207489"/>
                <a:ext cx="180360" cy="546120"/>
              </p14:xfrm>
            </p:contentPart>
          </mc:Choice>
          <mc:Fallback xmlns=""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28373CF3-9705-DD14-0D30-040AF83A7F75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971530" y="5198849"/>
                  <a:ext cx="198000" cy="56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F7D00C01-44D2-538F-B2D3-FC9C8C6FC235}"/>
              </a:ext>
            </a:extLst>
          </p:cNvPr>
          <p:cNvGrpSpPr/>
          <p:nvPr/>
        </p:nvGrpSpPr>
        <p:grpSpPr>
          <a:xfrm>
            <a:off x="10317490" y="4710329"/>
            <a:ext cx="1361160" cy="481320"/>
            <a:chOff x="10317490" y="4710329"/>
            <a:chExt cx="1361160" cy="48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64400F7D-048D-7EEF-3A71-B7D338D09B99}"/>
                    </a:ext>
                  </a:extLst>
                </p14:cNvPr>
                <p14:cNvContentPartPr/>
                <p14:nvPr/>
              </p14:nvContentPartPr>
              <p14:xfrm>
                <a:off x="10317490" y="4710329"/>
                <a:ext cx="1361160" cy="481320"/>
              </p14:xfrm>
            </p:contentPart>
          </mc:Choice>
          <mc:Fallback xmlns=""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64400F7D-048D-7EEF-3A71-B7D338D09B99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0308850" y="4701689"/>
                  <a:ext cx="137880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DF2EA4FE-F690-E50A-7F0E-AD3DCA2C8785}"/>
                    </a:ext>
                  </a:extLst>
                </p14:cNvPr>
                <p14:cNvContentPartPr/>
                <p14:nvPr/>
              </p14:nvContentPartPr>
              <p14:xfrm>
                <a:off x="11119210" y="4859729"/>
                <a:ext cx="285120" cy="4104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DF2EA4FE-F690-E50A-7F0E-AD3DCA2C8785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1110210" y="4850729"/>
                  <a:ext cx="3027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B12CAF0C-265A-7BA8-A443-9D13FC9B236D}"/>
                    </a:ext>
                  </a:extLst>
                </p14:cNvPr>
                <p14:cNvContentPartPr/>
                <p14:nvPr/>
              </p14:nvContentPartPr>
              <p14:xfrm>
                <a:off x="10367890" y="4881329"/>
                <a:ext cx="70200" cy="2772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B12CAF0C-265A-7BA8-A443-9D13FC9B236D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0359250" y="4872329"/>
                  <a:ext cx="8784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6">
            <p14:nvContentPartPr>
              <p14:cNvPr id="451" name="Ink 450">
                <a:extLst>
                  <a:ext uri="{FF2B5EF4-FFF2-40B4-BE49-F238E27FC236}">
                    <a16:creationId xmlns:a16="http://schemas.microsoft.com/office/drawing/2014/main" id="{E34E3BBC-F733-2E0E-0172-AC7A0643D47E}"/>
                  </a:ext>
                </a:extLst>
              </p14:cNvPr>
              <p14:cNvContentPartPr/>
              <p14:nvPr/>
            </p14:nvContentPartPr>
            <p14:xfrm>
              <a:off x="10305250" y="4436369"/>
              <a:ext cx="1249560" cy="277200"/>
            </p14:xfrm>
          </p:contentPart>
        </mc:Choice>
        <mc:Fallback xmlns="">
          <p:pic>
            <p:nvPicPr>
              <p:cNvPr id="451" name="Ink 450">
                <a:extLst>
                  <a:ext uri="{FF2B5EF4-FFF2-40B4-BE49-F238E27FC236}">
                    <a16:creationId xmlns:a16="http://schemas.microsoft.com/office/drawing/2014/main" id="{E34E3BBC-F733-2E0E-0172-AC7A0643D47E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10296250" y="4427729"/>
                <a:ext cx="126720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8">
            <p14:nvContentPartPr>
              <p14:cNvPr id="452" name="Ink 451">
                <a:extLst>
                  <a:ext uri="{FF2B5EF4-FFF2-40B4-BE49-F238E27FC236}">
                    <a16:creationId xmlns:a16="http://schemas.microsoft.com/office/drawing/2014/main" id="{32A06FDA-5E25-3FBE-B2ED-B433139E1AAF}"/>
                  </a:ext>
                </a:extLst>
              </p14:cNvPr>
              <p14:cNvContentPartPr/>
              <p14:nvPr/>
            </p14:nvContentPartPr>
            <p14:xfrm>
              <a:off x="10379410" y="5608169"/>
              <a:ext cx="293400" cy="91800"/>
            </p14:xfrm>
          </p:contentPart>
        </mc:Choice>
        <mc:Fallback xmlns="">
          <p:pic>
            <p:nvPicPr>
              <p:cNvPr id="452" name="Ink 451">
                <a:extLst>
                  <a:ext uri="{FF2B5EF4-FFF2-40B4-BE49-F238E27FC236}">
                    <a16:creationId xmlns:a16="http://schemas.microsoft.com/office/drawing/2014/main" id="{32A06FDA-5E25-3FBE-B2ED-B433139E1AAF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10370770" y="5599169"/>
                <a:ext cx="311040" cy="10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9" name="Group 458">
            <a:extLst>
              <a:ext uri="{FF2B5EF4-FFF2-40B4-BE49-F238E27FC236}">
                <a16:creationId xmlns:a16="http://schemas.microsoft.com/office/drawing/2014/main" id="{24C5C614-6449-6BC1-4E76-739143EB9006}"/>
              </a:ext>
            </a:extLst>
          </p:cNvPr>
          <p:cNvGrpSpPr/>
          <p:nvPr/>
        </p:nvGrpSpPr>
        <p:grpSpPr>
          <a:xfrm>
            <a:off x="10185370" y="5180849"/>
            <a:ext cx="1634760" cy="919800"/>
            <a:chOff x="10185370" y="5180849"/>
            <a:chExt cx="1634760" cy="91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0B1E476D-AFFE-133D-4733-0107898BC5F4}"/>
                    </a:ext>
                  </a:extLst>
                </p14:cNvPr>
                <p14:cNvContentPartPr/>
                <p14:nvPr/>
              </p14:nvContentPartPr>
              <p14:xfrm>
                <a:off x="10258810" y="5212529"/>
                <a:ext cx="561240" cy="15516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0B1E476D-AFFE-133D-4733-0107898BC5F4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0249810" y="5203889"/>
                  <a:ext cx="5788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CB1B108F-E818-1A32-BCED-6A125A658D9D}"/>
                    </a:ext>
                  </a:extLst>
                </p14:cNvPr>
                <p14:cNvContentPartPr/>
                <p14:nvPr/>
              </p14:nvContentPartPr>
              <p14:xfrm>
                <a:off x="10945690" y="5180849"/>
                <a:ext cx="586440" cy="21600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CB1B108F-E818-1A32-BCED-6A125A658D9D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0937050" y="5171849"/>
                  <a:ext cx="604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B592862F-9B94-A012-0673-4BE559908357}"/>
                    </a:ext>
                  </a:extLst>
                </p14:cNvPr>
                <p14:cNvContentPartPr/>
                <p14:nvPr/>
              </p14:nvContentPartPr>
              <p14:xfrm>
                <a:off x="11538250" y="5251409"/>
                <a:ext cx="3240" cy="1296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B592862F-9B94-A012-0673-4BE559908357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1529610" y="5242769"/>
                  <a:ext cx="208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14DCA513-24D6-32B1-4197-1BD401AA6760}"/>
                    </a:ext>
                  </a:extLst>
                </p14:cNvPr>
                <p14:cNvContentPartPr/>
                <p14:nvPr/>
              </p14:nvContentPartPr>
              <p14:xfrm>
                <a:off x="11563810" y="5266169"/>
                <a:ext cx="256320" cy="12276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14DCA513-24D6-32B1-4197-1BD401AA6760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1554810" y="5257169"/>
                  <a:ext cx="2739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4924E377-50F0-B44E-437D-4C47AAB46F45}"/>
                    </a:ext>
                  </a:extLst>
                </p14:cNvPr>
                <p14:cNvContentPartPr/>
                <p14:nvPr/>
              </p14:nvContentPartPr>
              <p14:xfrm>
                <a:off x="10282570" y="5489009"/>
                <a:ext cx="58680" cy="21636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4924E377-50F0-B44E-437D-4C47AAB46F45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0273930" y="5480009"/>
                  <a:ext cx="76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701963AE-91F3-2434-1971-7684ABFCE97B}"/>
                    </a:ext>
                  </a:extLst>
                </p14:cNvPr>
                <p14:cNvContentPartPr/>
                <p14:nvPr/>
              </p14:nvContentPartPr>
              <p14:xfrm>
                <a:off x="10185370" y="5592329"/>
                <a:ext cx="175680" cy="3024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701963AE-91F3-2434-1971-7684ABFCE97B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0176730" y="5583689"/>
                  <a:ext cx="193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8762EDA2-B4B3-7BFA-4BD3-96D3A70E5930}"/>
                    </a:ext>
                  </a:extLst>
                </p14:cNvPr>
                <p14:cNvContentPartPr/>
                <p14:nvPr/>
              </p14:nvContentPartPr>
              <p14:xfrm>
                <a:off x="10797370" y="5466689"/>
                <a:ext cx="966960" cy="24300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8762EDA2-B4B3-7BFA-4BD3-96D3A70E5930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0788730" y="5457689"/>
                  <a:ext cx="9846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104317D1-CDC1-71A5-BF87-7A0DDA03523F}"/>
                    </a:ext>
                  </a:extLst>
                </p14:cNvPr>
                <p14:cNvContentPartPr/>
                <p14:nvPr/>
              </p14:nvContentPartPr>
              <p14:xfrm>
                <a:off x="10890610" y="5498369"/>
                <a:ext cx="29520" cy="2052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104317D1-CDC1-71A5-BF87-7A0DDA03523F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0881970" y="5489729"/>
                  <a:ext cx="47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B03275DC-D9BE-21A3-9AD4-48F90B4632AA}"/>
                    </a:ext>
                  </a:extLst>
                </p14:cNvPr>
                <p14:cNvContentPartPr/>
                <p14:nvPr/>
              </p14:nvContentPartPr>
              <p14:xfrm>
                <a:off x="10317130" y="5732009"/>
                <a:ext cx="1095840" cy="36864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B03275DC-D9BE-21A3-9AD4-48F90B4632AA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0308130" y="5723369"/>
                  <a:ext cx="111348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A31E699C-20D1-EFB7-69F4-07BB3B6083A8}"/>
                    </a:ext>
                  </a:extLst>
                </p14:cNvPr>
                <p14:cNvContentPartPr/>
                <p14:nvPr/>
              </p14:nvContentPartPr>
              <p14:xfrm>
                <a:off x="10640050" y="5764409"/>
                <a:ext cx="437400" cy="7092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A31E699C-20D1-EFB7-69F4-07BB3B6083A8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0631050" y="5755769"/>
                  <a:ext cx="455040" cy="88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69236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E9158848-BCA8-C0C9-B0E1-E0AA88C48F81}"/>
              </a:ext>
            </a:extLst>
          </p:cNvPr>
          <p:cNvGrpSpPr/>
          <p:nvPr/>
        </p:nvGrpSpPr>
        <p:grpSpPr>
          <a:xfrm>
            <a:off x="630610" y="80009"/>
            <a:ext cx="10134000" cy="1265400"/>
            <a:chOff x="630610" y="80009"/>
            <a:chExt cx="10134000" cy="12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A13748A-925F-1492-8C1F-CF7FA556C239}"/>
                    </a:ext>
                  </a:extLst>
                </p14:cNvPr>
                <p14:cNvContentPartPr/>
                <p14:nvPr/>
              </p14:nvContentPartPr>
              <p14:xfrm>
                <a:off x="755890" y="215369"/>
                <a:ext cx="413280" cy="383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A13748A-925F-1492-8C1F-CF7FA556C23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47250" y="206729"/>
                  <a:ext cx="4309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00F704E-0470-009E-3DD9-77E1ACDCDCA7}"/>
                    </a:ext>
                  </a:extLst>
                </p14:cNvPr>
                <p14:cNvContentPartPr/>
                <p14:nvPr/>
              </p14:nvContentPartPr>
              <p14:xfrm>
                <a:off x="1269250" y="414809"/>
                <a:ext cx="184320" cy="188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00F704E-0470-009E-3DD9-77E1ACDCDCA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60610" y="406169"/>
                  <a:ext cx="201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FD85005-99E2-A42C-C21D-5F9E8D322AE9}"/>
                    </a:ext>
                  </a:extLst>
                </p14:cNvPr>
                <p14:cNvContentPartPr/>
                <p14:nvPr/>
              </p14:nvContentPartPr>
              <p14:xfrm>
                <a:off x="1780810" y="404369"/>
                <a:ext cx="1173600" cy="418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FD85005-99E2-A42C-C21D-5F9E8D322AE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71810" y="395369"/>
                  <a:ext cx="119124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4377579-C507-2D92-ADD2-0984050628E5}"/>
                    </a:ext>
                  </a:extLst>
                </p14:cNvPr>
                <p14:cNvContentPartPr/>
                <p14:nvPr/>
              </p14:nvContentPartPr>
              <p14:xfrm>
                <a:off x="3346810" y="317249"/>
                <a:ext cx="33840" cy="345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4377579-C507-2D92-ADD2-0984050628E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37810" y="308249"/>
                  <a:ext cx="514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A90ECD7-60E9-E706-A9E9-2C538B3B45A8}"/>
                    </a:ext>
                  </a:extLst>
                </p14:cNvPr>
                <p14:cNvContentPartPr/>
                <p14:nvPr/>
              </p14:nvContentPartPr>
              <p14:xfrm>
                <a:off x="3285250" y="316169"/>
                <a:ext cx="249840" cy="173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A90ECD7-60E9-E706-A9E9-2C538B3B45A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76610" y="307169"/>
                  <a:ext cx="267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54E0C1E-7696-BB4C-5BDD-F8D29095BA72}"/>
                    </a:ext>
                  </a:extLst>
                </p14:cNvPr>
                <p14:cNvContentPartPr/>
                <p14:nvPr/>
              </p14:nvContentPartPr>
              <p14:xfrm>
                <a:off x="3623650" y="473489"/>
                <a:ext cx="142560" cy="19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54E0C1E-7696-BB4C-5BDD-F8D29095BA7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15010" y="464489"/>
                  <a:ext cx="160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4A3F310-F313-30F2-CEF6-698F6D535C7F}"/>
                    </a:ext>
                  </a:extLst>
                </p14:cNvPr>
                <p14:cNvContentPartPr/>
                <p14:nvPr/>
              </p14:nvContentPartPr>
              <p14:xfrm>
                <a:off x="3902650" y="302129"/>
                <a:ext cx="20880" cy="314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4A3F310-F313-30F2-CEF6-698F6D535C7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894010" y="293129"/>
                  <a:ext cx="385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F8C8994-870D-BCAB-2160-51AEEBEBD064}"/>
                    </a:ext>
                  </a:extLst>
                </p14:cNvPr>
                <p14:cNvContentPartPr/>
                <p14:nvPr/>
              </p14:nvContentPartPr>
              <p14:xfrm>
                <a:off x="3884650" y="281969"/>
                <a:ext cx="216720" cy="177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F8C8994-870D-BCAB-2160-51AEEBEBD06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76010" y="273329"/>
                  <a:ext cx="234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E6B5779-3368-EB2E-0092-EB542FBEA10C}"/>
                    </a:ext>
                  </a:extLst>
                </p14:cNvPr>
                <p14:cNvContentPartPr/>
                <p14:nvPr/>
              </p14:nvContentPartPr>
              <p14:xfrm>
                <a:off x="4474690" y="127529"/>
                <a:ext cx="1712880" cy="464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E6B5779-3368-EB2E-0092-EB542FBEA10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65690" y="118529"/>
                  <a:ext cx="173052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915B198-9649-D187-8550-4A0F1854B450}"/>
                    </a:ext>
                  </a:extLst>
                </p14:cNvPr>
                <p14:cNvContentPartPr/>
                <p14:nvPr/>
              </p14:nvContentPartPr>
              <p14:xfrm>
                <a:off x="5771410" y="245969"/>
                <a:ext cx="34560" cy="10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915B198-9649-D187-8550-4A0F1854B45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62770" y="237329"/>
                  <a:ext cx="52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064E2CE-D892-E601-68FE-28CCF52505A1}"/>
                    </a:ext>
                  </a:extLst>
                </p14:cNvPr>
                <p14:cNvContentPartPr/>
                <p14:nvPr/>
              </p14:nvContentPartPr>
              <p14:xfrm>
                <a:off x="5357050" y="283769"/>
                <a:ext cx="36360" cy="4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064E2CE-D892-E601-68FE-28CCF52505A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348050" y="274769"/>
                  <a:ext cx="54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76BCE8D-33E0-F208-F581-21A1855B0964}"/>
                    </a:ext>
                  </a:extLst>
                </p14:cNvPr>
                <p14:cNvContentPartPr/>
                <p14:nvPr/>
              </p14:nvContentPartPr>
              <p14:xfrm>
                <a:off x="6370090" y="80009"/>
                <a:ext cx="1395720" cy="549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76BCE8D-33E0-F208-F581-21A1855B096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61450" y="71009"/>
                  <a:ext cx="141336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C668840-1C75-E6B5-C672-72266695145B}"/>
                    </a:ext>
                  </a:extLst>
                </p14:cNvPr>
                <p14:cNvContentPartPr/>
                <p14:nvPr/>
              </p14:nvContentPartPr>
              <p14:xfrm>
                <a:off x="8003770" y="93329"/>
                <a:ext cx="707040" cy="430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C668840-1C75-E6B5-C672-72266695145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994770" y="84689"/>
                  <a:ext cx="72468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EB43049-722D-92DA-542B-D0EC0A7D9F0E}"/>
                    </a:ext>
                  </a:extLst>
                </p14:cNvPr>
                <p14:cNvContentPartPr/>
                <p14:nvPr/>
              </p14:nvContentPartPr>
              <p14:xfrm>
                <a:off x="8169730" y="244889"/>
                <a:ext cx="285480" cy="19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EB43049-722D-92DA-542B-D0EC0A7D9F0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161090" y="235889"/>
                  <a:ext cx="303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20259F4-7578-D948-221F-494D059F70DD}"/>
                    </a:ext>
                  </a:extLst>
                </p14:cNvPr>
                <p14:cNvContentPartPr/>
                <p14:nvPr/>
              </p14:nvContentPartPr>
              <p14:xfrm>
                <a:off x="9011770" y="139769"/>
                <a:ext cx="1752840" cy="343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20259F4-7578-D948-221F-494D059F70D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003130" y="130769"/>
                  <a:ext cx="177048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1802A5B-F676-8A61-707C-A91AE011D430}"/>
                    </a:ext>
                  </a:extLst>
                </p14:cNvPr>
                <p14:cNvContentPartPr/>
                <p14:nvPr/>
              </p14:nvContentPartPr>
              <p14:xfrm>
                <a:off x="630610" y="1059209"/>
                <a:ext cx="835920" cy="193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1802A5B-F676-8A61-707C-A91AE011D43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21970" y="1050209"/>
                  <a:ext cx="8535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D7A030B-E782-DCCA-F778-41BE6C365573}"/>
                    </a:ext>
                  </a:extLst>
                </p14:cNvPr>
                <p14:cNvContentPartPr/>
                <p14:nvPr/>
              </p14:nvContentPartPr>
              <p14:xfrm>
                <a:off x="1686130" y="902609"/>
                <a:ext cx="1238760" cy="370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D7A030B-E782-DCCA-F778-41BE6C36557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77130" y="893609"/>
                  <a:ext cx="12564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5464F40-3B0E-8099-91C3-3DB1A4327BB0}"/>
                    </a:ext>
                  </a:extLst>
                </p14:cNvPr>
                <p14:cNvContentPartPr/>
                <p14:nvPr/>
              </p14:nvContentPartPr>
              <p14:xfrm>
                <a:off x="3322330" y="1085849"/>
                <a:ext cx="301680" cy="252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5464F40-3B0E-8099-91C3-3DB1A4327BB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13690" y="1077209"/>
                  <a:ext cx="3193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61E9867-A9F3-B7D3-77C3-06E3889CD6C2}"/>
                    </a:ext>
                  </a:extLst>
                </p14:cNvPr>
                <p14:cNvContentPartPr/>
                <p14:nvPr/>
              </p14:nvContentPartPr>
              <p14:xfrm>
                <a:off x="3882850" y="860849"/>
                <a:ext cx="424440" cy="301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61E9867-A9F3-B7D3-77C3-06E3889CD6C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73850" y="851849"/>
                  <a:ext cx="4420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C6ED8FE-8171-9D47-219D-D1035FEA1188}"/>
                    </a:ext>
                  </a:extLst>
                </p14:cNvPr>
                <p14:cNvContentPartPr/>
                <p14:nvPr/>
              </p14:nvContentPartPr>
              <p14:xfrm>
                <a:off x="3918490" y="893609"/>
                <a:ext cx="275400" cy="34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C6ED8FE-8171-9D47-219D-D1035FEA118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09850" y="884969"/>
                  <a:ext cx="293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BABDCCC-B4FC-0462-C089-2976CA6DC0A6}"/>
                    </a:ext>
                  </a:extLst>
                </p14:cNvPr>
                <p14:cNvContentPartPr/>
                <p14:nvPr/>
              </p14:nvContentPartPr>
              <p14:xfrm>
                <a:off x="4615450" y="874169"/>
                <a:ext cx="298800" cy="471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BABDCCC-B4FC-0462-C089-2976CA6DC0A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06810" y="865529"/>
                  <a:ext cx="31644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1A8CAEB-7F00-C331-FCCD-C1F2AA630FEE}"/>
                    </a:ext>
                  </a:extLst>
                </p14:cNvPr>
                <p14:cNvContentPartPr/>
                <p14:nvPr/>
              </p14:nvContentPartPr>
              <p14:xfrm>
                <a:off x="5164090" y="809729"/>
                <a:ext cx="873360" cy="4939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1A8CAEB-7F00-C331-FCCD-C1F2AA630FE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55450" y="801089"/>
                  <a:ext cx="89100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AF7FD95-C522-A5B2-4957-F13813A38BC0}"/>
                    </a:ext>
                  </a:extLst>
                </p14:cNvPr>
                <p14:cNvContentPartPr/>
                <p14:nvPr/>
              </p14:nvContentPartPr>
              <p14:xfrm>
                <a:off x="6241210" y="716129"/>
                <a:ext cx="1416960" cy="381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AF7FD95-C522-A5B2-4957-F13813A38BC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232210" y="707489"/>
                  <a:ext cx="143460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9C44BB6-0F71-BD09-F2B1-8E88CE3C6FA7}"/>
                    </a:ext>
                  </a:extLst>
                </p14:cNvPr>
                <p14:cNvContentPartPr/>
                <p14:nvPr/>
              </p14:nvContentPartPr>
              <p14:xfrm>
                <a:off x="8008450" y="704969"/>
                <a:ext cx="180360" cy="377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9C44BB6-0F71-BD09-F2B1-8E88CE3C6FA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99450" y="695969"/>
                  <a:ext cx="19800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FFCAF5B-E6EC-76DF-3853-3887905E0F8E}"/>
                    </a:ext>
                  </a:extLst>
                </p14:cNvPr>
                <p14:cNvContentPartPr/>
                <p14:nvPr/>
              </p14:nvContentPartPr>
              <p14:xfrm>
                <a:off x="8311210" y="915929"/>
                <a:ext cx="117000" cy="161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FFCAF5B-E6EC-76DF-3853-3887905E0F8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302210" y="907289"/>
                  <a:ext cx="134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BD4CDAF-1B94-C836-2822-52B9D5C6ABB9}"/>
                    </a:ext>
                  </a:extLst>
                </p14:cNvPr>
                <p14:cNvContentPartPr/>
                <p14:nvPr/>
              </p14:nvContentPartPr>
              <p14:xfrm>
                <a:off x="8579770" y="754289"/>
                <a:ext cx="276840" cy="382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BD4CDAF-1B94-C836-2822-52B9D5C6ABB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71130" y="745649"/>
                  <a:ext cx="294480" cy="39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93F4591-0A46-834C-CE09-625DA87808E1}"/>
                  </a:ext>
                </a:extLst>
              </p14:cNvPr>
              <p14:cNvContentPartPr/>
              <p14:nvPr/>
            </p14:nvContentPartPr>
            <p14:xfrm>
              <a:off x="849130" y="1727369"/>
              <a:ext cx="145800" cy="3124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93F4591-0A46-834C-CE09-625DA87808E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40490" y="1718369"/>
                <a:ext cx="16344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5834847-7007-A04A-31FA-4F4ADA4F82E5}"/>
                  </a:ext>
                </a:extLst>
              </p14:cNvPr>
              <p14:cNvContentPartPr/>
              <p14:nvPr/>
            </p14:nvContentPartPr>
            <p14:xfrm>
              <a:off x="877210" y="1874609"/>
              <a:ext cx="131400" cy="21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5834847-7007-A04A-31FA-4F4ADA4F82E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68570" y="1865969"/>
                <a:ext cx="1490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F83C124-F602-9B15-73F9-F67B6C4666B5}"/>
                  </a:ext>
                </a:extLst>
              </p14:cNvPr>
              <p14:cNvContentPartPr/>
              <p14:nvPr/>
            </p14:nvContentPartPr>
            <p14:xfrm>
              <a:off x="1088170" y="1680209"/>
              <a:ext cx="815760" cy="3790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F83C124-F602-9B15-73F9-F67B6C4666B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79530" y="1671209"/>
                <a:ext cx="83340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1F7C114-2582-11FC-807F-88E8D76222BF}"/>
                  </a:ext>
                </a:extLst>
              </p14:cNvPr>
              <p14:cNvContentPartPr/>
              <p14:nvPr/>
            </p14:nvContentPartPr>
            <p14:xfrm>
              <a:off x="2247010" y="1863809"/>
              <a:ext cx="240480" cy="181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1F7C114-2582-11FC-807F-88E8D76222B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238370" y="1855169"/>
                <a:ext cx="2581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85E75E3-D9E1-4DE1-8D4D-BB85CC8D6906}"/>
                  </a:ext>
                </a:extLst>
              </p14:cNvPr>
              <p14:cNvContentPartPr/>
              <p14:nvPr/>
            </p14:nvContentPartPr>
            <p14:xfrm>
              <a:off x="2669650" y="1615049"/>
              <a:ext cx="883440" cy="6627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85E75E3-D9E1-4DE1-8D4D-BB85CC8D690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660650" y="1606409"/>
                <a:ext cx="901080" cy="68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AB434F0E-2076-57CD-6DBA-122FF6CF637D}"/>
              </a:ext>
            </a:extLst>
          </p:cNvPr>
          <p:cNvGrpSpPr/>
          <p:nvPr/>
        </p:nvGrpSpPr>
        <p:grpSpPr>
          <a:xfrm>
            <a:off x="3784570" y="1552409"/>
            <a:ext cx="2652480" cy="513000"/>
            <a:chOff x="3784570" y="1552409"/>
            <a:chExt cx="2652480" cy="51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DA70CAD-8B77-551C-B4A7-DA0DB6434661}"/>
                    </a:ext>
                  </a:extLst>
                </p14:cNvPr>
                <p14:cNvContentPartPr/>
                <p14:nvPr/>
              </p14:nvContentPartPr>
              <p14:xfrm>
                <a:off x="3784570" y="1552409"/>
                <a:ext cx="1577880" cy="513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DA70CAD-8B77-551C-B4A7-DA0DB643466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775570" y="1543409"/>
                  <a:ext cx="159552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FCDD4EA-8347-6461-410D-2748CCBEA662}"/>
                    </a:ext>
                  </a:extLst>
                </p14:cNvPr>
                <p14:cNvContentPartPr/>
                <p14:nvPr/>
              </p14:nvContentPartPr>
              <p14:xfrm>
                <a:off x="5708050" y="1574369"/>
                <a:ext cx="171000" cy="424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FCDD4EA-8347-6461-410D-2748CCBEA66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699050" y="1565729"/>
                  <a:ext cx="18864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F5C9EDF-63A8-49C0-06A7-F0B9639FE2A1}"/>
                    </a:ext>
                  </a:extLst>
                </p14:cNvPr>
                <p14:cNvContentPartPr/>
                <p14:nvPr/>
              </p14:nvContentPartPr>
              <p14:xfrm>
                <a:off x="5954650" y="1841849"/>
                <a:ext cx="156960" cy="140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F5C9EDF-63A8-49C0-06A7-F0B9639FE2A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45650" y="1833209"/>
                  <a:ext cx="174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30FD5DD-7F82-56B7-CD80-82E01ADEA98C}"/>
                    </a:ext>
                  </a:extLst>
                </p14:cNvPr>
                <p14:cNvContentPartPr/>
                <p14:nvPr/>
              </p14:nvContentPartPr>
              <p14:xfrm>
                <a:off x="6184330" y="1577249"/>
                <a:ext cx="252720" cy="4410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30FD5DD-7F82-56B7-CD80-82E01ADEA98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75690" y="1568249"/>
                  <a:ext cx="270360" cy="45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7640744-B7E5-CD0E-5D6A-E369FE90FD1C}"/>
              </a:ext>
            </a:extLst>
          </p:cNvPr>
          <p:cNvGrpSpPr/>
          <p:nvPr/>
        </p:nvGrpSpPr>
        <p:grpSpPr>
          <a:xfrm>
            <a:off x="6751330" y="1453769"/>
            <a:ext cx="3332160" cy="532080"/>
            <a:chOff x="6751330" y="1453769"/>
            <a:chExt cx="3332160" cy="53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61EB4A8-C397-4140-CA68-294D40AD2F3E}"/>
                    </a:ext>
                  </a:extLst>
                </p14:cNvPr>
                <p14:cNvContentPartPr/>
                <p14:nvPr/>
              </p14:nvContentPartPr>
              <p14:xfrm>
                <a:off x="6751330" y="1453769"/>
                <a:ext cx="1896480" cy="532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61EB4A8-C397-4140-CA68-294D40AD2F3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742690" y="1445129"/>
                  <a:ext cx="191412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9BB136D-11B7-E0A5-3C6D-F836188B9A08}"/>
                    </a:ext>
                  </a:extLst>
                </p14:cNvPr>
                <p14:cNvContentPartPr/>
                <p14:nvPr/>
              </p14:nvContentPartPr>
              <p14:xfrm>
                <a:off x="8272330" y="1615769"/>
                <a:ext cx="27720" cy="12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9BB136D-11B7-E0A5-3C6D-F836188B9A0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63330" y="1606769"/>
                  <a:ext cx="45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4AD91AE-BCB5-0785-1748-5D1A21FBD468}"/>
                    </a:ext>
                  </a:extLst>
                </p14:cNvPr>
                <p14:cNvContentPartPr/>
                <p14:nvPr/>
              </p14:nvContentPartPr>
              <p14:xfrm>
                <a:off x="7587250" y="1608569"/>
                <a:ext cx="696600" cy="56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4AD91AE-BCB5-0785-1748-5D1A21FBD46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78610" y="1599569"/>
                  <a:ext cx="714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7F15ED8-2A70-487E-FFD5-6B1454F379C7}"/>
                    </a:ext>
                  </a:extLst>
                </p14:cNvPr>
                <p14:cNvContentPartPr/>
                <p14:nvPr/>
              </p14:nvContentPartPr>
              <p14:xfrm>
                <a:off x="8854450" y="1547369"/>
                <a:ext cx="1150200" cy="428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7F15ED8-2A70-487E-FFD5-6B1454F379C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845810" y="1538729"/>
                  <a:ext cx="116784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31E4F90-1B76-C548-8003-F79F4BD490B3}"/>
                    </a:ext>
                  </a:extLst>
                </p14:cNvPr>
                <p14:cNvContentPartPr/>
                <p14:nvPr/>
              </p14:nvContentPartPr>
              <p14:xfrm>
                <a:off x="9835450" y="1734209"/>
                <a:ext cx="248040" cy="38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31E4F90-1B76-C548-8003-F79F4BD490B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826810" y="1725209"/>
                  <a:ext cx="2656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2374F83-868E-4F80-B9A1-49C1376A79AB}"/>
                    </a:ext>
                  </a:extLst>
                </p14:cNvPr>
                <p14:cNvContentPartPr/>
                <p14:nvPr/>
              </p14:nvContentPartPr>
              <p14:xfrm>
                <a:off x="9072970" y="1719089"/>
                <a:ext cx="336960" cy="26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2374F83-868E-4F80-B9A1-49C1376A79A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064330" y="1710449"/>
                  <a:ext cx="35460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A66B580-AF0F-2CFC-359A-90B71B279D8C}"/>
              </a:ext>
            </a:extLst>
          </p:cNvPr>
          <p:cNvGrpSpPr/>
          <p:nvPr/>
        </p:nvGrpSpPr>
        <p:grpSpPr>
          <a:xfrm>
            <a:off x="448450" y="2395889"/>
            <a:ext cx="2192760" cy="589320"/>
            <a:chOff x="448450" y="2395889"/>
            <a:chExt cx="2192760" cy="58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E7ABB5E-33B5-EC09-3584-1D21A879189D}"/>
                    </a:ext>
                  </a:extLst>
                </p14:cNvPr>
                <p14:cNvContentPartPr/>
                <p14:nvPr/>
              </p14:nvContentPartPr>
              <p14:xfrm>
                <a:off x="448450" y="2395889"/>
                <a:ext cx="529560" cy="356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E7ABB5E-33B5-EC09-3584-1D21A879189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39810" y="2387249"/>
                  <a:ext cx="5472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58B33A1-886E-C846-E90E-2A470339DE4F}"/>
                    </a:ext>
                  </a:extLst>
                </p14:cNvPr>
                <p14:cNvContentPartPr/>
                <p14:nvPr/>
              </p14:nvContentPartPr>
              <p14:xfrm>
                <a:off x="550330" y="2456009"/>
                <a:ext cx="335160" cy="54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58B33A1-886E-C846-E90E-2A470339DE4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1330" y="2447009"/>
                  <a:ext cx="352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B423313-F924-B2D8-5123-1164CAD771BC}"/>
                    </a:ext>
                  </a:extLst>
                </p14:cNvPr>
                <p14:cNvContentPartPr/>
                <p14:nvPr/>
              </p14:nvContentPartPr>
              <p14:xfrm>
                <a:off x="1306690" y="2573369"/>
                <a:ext cx="1334520" cy="411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B423313-F924-B2D8-5123-1164CAD771B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298050" y="2564729"/>
                  <a:ext cx="1352160" cy="42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3E365FD-306A-06BC-17EA-8E21CDF618CD}"/>
              </a:ext>
            </a:extLst>
          </p:cNvPr>
          <p:cNvGrpSpPr/>
          <p:nvPr/>
        </p:nvGrpSpPr>
        <p:grpSpPr>
          <a:xfrm>
            <a:off x="3004450" y="2292209"/>
            <a:ext cx="4193280" cy="642960"/>
            <a:chOff x="3004450" y="2292209"/>
            <a:chExt cx="4193280" cy="64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B5E59FC-C9C6-EBE6-9304-45691155725E}"/>
                    </a:ext>
                  </a:extLst>
                </p14:cNvPr>
                <p14:cNvContentPartPr/>
                <p14:nvPr/>
              </p14:nvContentPartPr>
              <p14:xfrm>
                <a:off x="3004450" y="2472929"/>
                <a:ext cx="567720" cy="3286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B5E59FC-C9C6-EBE6-9304-45691155725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995810" y="2463929"/>
                  <a:ext cx="58536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ECB5881-52DC-4A77-4941-5ECD89B36866}"/>
                    </a:ext>
                  </a:extLst>
                </p14:cNvPr>
                <p14:cNvContentPartPr/>
                <p14:nvPr/>
              </p14:nvContentPartPr>
              <p14:xfrm>
                <a:off x="3817330" y="2330009"/>
                <a:ext cx="466920" cy="463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ECB5881-52DC-4A77-4941-5ECD89B3686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08690" y="2321009"/>
                  <a:ext cx="48456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5265300-21BD-27CD-AA14-F7EED75AED39}"/>
                    </a:ext>
                  </a:extLst>
                </p14:cNvPr>
                <p14:cNvContentPartPr/>
                <p14:nvPr/>
              </p14:nvContentPartPr>
              <p14:xfrm>
                <a:off x="3873130" y="2401649"/>
                <a:ext cx="356400" cy="121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5265300-21BD-27CD-AA14-F7EED75AED3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864490" y="2392649"/>
                  <a:ext cx="374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0BFE8C9-5A3C-9123-3419-437662F0C856}"/>
                    </a:ext>
                  </a:extLst>
                </p14:cNvPr>
                <p14:cNvContentPartPr/>
                <p14:nvPr/>
              </p14:nvContentPartPr>
              <p14:xfrm>
                <a:off x="4592050" y="2292209"/>
                <a:ext cx="1000080" cy="469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0BFE8C9-5A3C-9123-3419-437662F0C85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83410" y="2283209"/>
                  <a:ext cx="101772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D8530BB-8512-1D0F-19AA-8A67FD84FFB1}"/>
                    </a:ext>
                  </a:extLst>
                </p14:cNvPr>
                <p14:cNvContentPartPr/>
                <p14:nvPr/>
              </p14:nvContentPartPr>
              <p14:xfrm>
                <a:off x="5433010" y="2476169"/>
                <a:ext cx="245160" cy="17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D8530BB-8512-1D0F-19AA-8A67FD84FFB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24010" y="2467529"/>
                  <a:ext cx="262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FBFCA3C-109D-0C63-7374-55B68056F495}"/>
                    </a:ext>
                  </a:extLst>
                </p14:cNvPr>
                <p14:cNvContentPartPr/>
                <p14:nvPr/>
              </p14:nvContentPartPr>
              <p14:xfrm>
                <a:off x="5856730" y="2512169"/>
                <a:ext cx="1341000" cy="423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FBFCA3C-109D-0C63-7374-55B68056F49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848090" y="2503169"/>
                  <a:ext cx="1358640" cy="44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D22B27C-8B5D-1688-F6F1-6AFE0BF74BEC}"/>
              </a:ext>
            </a:extLst>
          </p:cNvPr>
          <p:cNvGrpSpPr/>
          <p:nvPr/>
        </p:nvGrpSpPr>
        <p:grpSpPr>
          <a:xfrm>
            <a:off x="7455850" y="2182409"/>
            <a:ext cx="3328560" cy="546840"/>
            <a:chOff x="7455850" y="2182409"/>
            <a:chExt cx="3328560" cy="54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D17AF80-94A4-C107-F38A-A632C7844741}"/>
                    </a:ext>
                  </a:extLst>
                </p14:cNvPr>
                <p14:cNvContentPartPr/>
                <p14:nvPr/>
              </p14:nvContentPartPr>
              <p14:xfrm>
                <a:off x="7455850" y="2182409"/>
                <a:ext cx="1543320" cy="510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D17AF80-94A4-C107-F38A-A632C784474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46850" y="2173409"/>
                  <a:ext cx="156096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F344F65-8DD0-89DA-F69A-85E6E4998415}"/>
                    </a:ext>
                  </a:extLst>
                </p14:cNvPr>
                <p14:cNvContentPartPr/>
                <p14:nvPr/>
              </p14:nvContentPartPr>
              <p14:xfrm>
                <a:off x="9306610" y="2191049"/>
                <a:ext cx="1477800" cy="538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F344F65-8DD0-89DA-F69A-85E6E499841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297610" y="2182049"/>
                  <a:ext cx="1495440" cy="5558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6E5D93D7-5DBC-54C8-E925-8FF2ED181FAC}"/>
              </a:ext>
            </a:extLst>
      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3346810" y="3657329"/>
            <a:ext cx="5374914" cy="2803723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ECF69DB3-093E-7B26-338B-7FCAF84FBF31}"/>
              </a:ext>
            </a:extLst>
          </p:cNvPr>
          <p:cNvGrpSpPr/>
          <p:nvPr/>
        </p:nvGrpSpPr>
        <p:grpSpPr>
          <a:xfrm>
            <a:off x="5601850" y="3179249"/>
            <a:ext cx="3154320" cy="869400"/>
            <a:chOff x="5601850" y="3179249"/>
            <a:chExt cx="3154320" cy="86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3156EB3B-CF5A-671A-869D-D6AB805A0089}"/>
                    </a:ext>
                  </a:extLst>
                </p14:cNvPr>
                <p14:cNvContentPartPr/>
                <p14:nvPr/>
              </p14:nvContentPartPr>
              <p14:xfrm>
                <a:off x="5619490" y="3669209"/>
                <a:ext cx="468000" cy="362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3156EB3B-CF5A-671A-869D-D6AB805A008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610850" y="3660569"/>
                  <a:ext cx="48564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633561B-B0C2-979D-8921-46663BAD28E0}"/>
                    </a:ext>
                  </a:extLst>
                </p14:cNvPr>
                <p14:cNvContentPartPr/>
                <p14:nvPr/>
              </p14:nvContentPartPr>
              <p14:xfrm>
                <a:off x="5601850" y="3833369"/>
                <a:ext cx="95400" cy="215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633561B-B0C2-979D-8921-46663BAD28E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593210" y="3824369"/>
                  <a:ext cx="113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55BDC84-8BBC-44C9-69DE-B42B8DDE2303}"/>
                    </a:ext>
                  </a:extLst>
                </p14:cNvPr>
                <p14:cNvContentPartPr/>
                <p14:nvPr/>
              </p14:nvContentPartPr>
              <p14:xfrm>
                <a:off x="6202330" y="3309209"/>
                <a:ext cx="1155960" cy="4017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55BDC84-8BBC-44C9-69DE-B42B8DDE230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193330" y="3300209"/>
                  <a:ext cx="117360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A3F5DAD-68FF-2265-EEFB-77B4726BB78E}"/>
                    </a:ext>
                  </a:extLst>
                </p14:cNvPr>
                <p14:cNvContentPartPr/>
                <p14:nvPr/>
              </p14:nvContentPartPr>
              <p14:xfrm>
                <a:off x="7514170" y="3179249"/>
                <a:ext cx="1242000" cy="538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A3F5DAD-68FF-2265-EEFB-77B4726BB78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505530" y="3170249"/>
                  <a:ext cx="125964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FE17A37-C9B8-7B57-E8CC-B83912143D52}"/>
                    </a:ext>
                  </a:extLst>
                </p14:cNvPr>
                <p14:cNvContentPartPr/>
                <p14:nvPr/>
              </p14:nvContentPartPr>
              <p14:xfrm>
                <a:off x="8152450" y="3291929"/>
                <a:ext cx="260640" cy="20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FE17A37-C9B8-7B57-E8CC-B83912143D5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143810" y="3283289"/>
                  <a:ext cx="278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5783377-7FA3-FAA5-299E-7C64FBA728B8}"/>
                    </a:ext>
                  </a:extLst>
                </p14:cNvPr>
                <p14:cNvContentPartPr/>
                <p14:nvPr/>
              </p14:nvContentPartPr>
              <p14:xfrm>
                <a:off x="7854730" y="3289049"/>
                <a:ext cx="340200" cy="32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5783377-7FA3-FAA5-299E-7C64FBA728B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845730" y="3280409"/>
                  <a:ext cx="35784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0F10269-E13B-34CF-0BF3-A89F06642967}"/>
              </a:ext>
            </a:extLst>
          </p:cNvPr>
          <p:cNvGrpSpPr/>
          <p:nvPr/>
        </p:nvGrpSpPr>
        <p:grpSpPr>
          <a:xfrm>
            <a:off x="3654250" y="6427889"/>
            <a:ext cx="591480" cy="316440"/>
            <a:chOff x="3654250" y="6427889"/>
            <a:chExt cx="59148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F3918CF-4FC3-D668-7A53-152888179F94}"/>
                    </a:ext>
                  </a:extLst>
                </p14:cNvPr>
                <p14:cNvContentPartPr/>
                <p14:nvPr/>
              </p14:nvContentPartPr>
              <p14:xfrm>
                <a:off x="3654250" y="6432569"/>
                <a:ext cx="207720" cy="253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F3918CF-4FC3-D668-7A53-152888179F9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645610" y="6423929"/>
                  <a:ext cx="2253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497334E-71F4-3E31-FE20-5A14FDF71444}"/>
                    </a:ext>
                  </a:extLst>
                </p14:cNvPr>
                <p14:cNvContentPartPr/>
                <p14:nvPr/>
              </p14:nvContentPartPr>
              <p14:xfrm>
                <a:off x="3895090" y="6592769"/>
                <a:ext cx="143280" cy="75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497334E-71F4-3E31-FE20-5A14FDF7144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886450" y="6584129"/>
                  <a:ext cx="160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A89C3FB-66E7-8BB8-6704-16D6DEDBC7B3}"/>
                    </a:ext>
                  </a:extLst>
                </p14:cNvPr>
                <p14:cNvContentPartPr/>
                <p14:nvPr/>
              </p14:nvContentPartPr>
              <p14:xfrm>
                <a:off x="3985090" y="6427889"/>
                <a:ext cx="260640" cy="316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A89C3FB-66E7-8BB8-6704-16D6DEDBC7B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976090" y="6418889"/>
                  <a:ext cx="278280" cy="33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1845EF2-4156-4AAA-FE41-554B3A8DCEF7}"/>
              </a:ext>
            </a:extLst>
          </p:cNvPr>
          <p:cNvGrpSpPr/>
          <p:nvPr/>
        </p:nvGrpSpPr>
        <p:grpSpPr>
          <a:xfrm>
            <a:off x="5379730" y="5717609"/>
            <a:ext cx="5875200" cy="613800"/>
            <a:chOff x="5379730" y="5717609"/>
            <a:chExt cx="5875200" cy="61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BA7BD74-290D-66DB-1CC6-344AD20E2622}"/>
                    </a:ext>
                  </a:extLst>
                </p14:cNvPr>
                <p14:cNvContentPartPr/>
                <p14:nvPr/>
              </p14:nvContentPartPr>
              <p14:xfrm>
                <a:off x="5381530" y="6018209"/>
                <a:ext cx="467640" cy="103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BA7BD74-290D-66DB-1CC6-344AD20E262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372890" y="6009209"/>
                  <a:ext cx="485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4FB1260-5675-1437-2C2F-CAE1DBFF7074}"/>
                    </a:ext>
                  </a:extLst>
                </p14:cNvPr>
                <p14:cNvContentPartPr/>
                <p14:nvPr/>
              </p14:nvContentPartPr>
              <p14:xfrm>
                <a:off x="5379730" y="6055289"/>
                <a:ext cx="136080" cy="99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4FB1260-5675-1437-2C2F-CAE1DBFF707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371090" y="6046289"/>
                  <a:ext cx="1537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3B71F40-D349-159C-ACF9-632B1ECF267B}"/>
                    </a:ext>
                  </a:extLst>
                </p14:cNvPr>
                <p14:cNvContentPartPr/>
                <p14:nvPr/>
              </p14:nvContentPartPr>
              <p14:xfrm>
                <a:off x="5937010" y="5784569"/>
                <a:ext cx="1155600" cy="465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3B71F40-D349-159C-ACF9-632B1ECF267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928370" y="5775569"/>
                  <a:ext cx="117324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E531FAD-9B40-C366-7AB4-8597EEF1A7EF}"/>
                    </a:ext>
                  </a:extLst>
                </p14:cNvPr>
                <p14:cNvContentPartPr/>
                <p14:nvPr/>
              </p14:nvContentPartPr>
              <p14:xfrm>
                <a:off x="6914410" y="5895449"/>
                <a:ext cx="160200" cy="41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E531FAD-9B40-C366-7AB4-8597EEF1A7E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905770" y="5886809"/>
                  <a:ext cx="177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BA9EF29-FFEE-9AD1-AA46-0FE649214DFC}"/>
                    </a:ext>
                  </a:extLst>
                </p14:cNvPr>
                <p14:cNvContentPartPr/>
                <p14:nvPr/>
              </p14:nvContentPartPr>
              <p14:xfrm>
                <a:off x="6200530" y="5796449"/>
                <a:ext cx="59040" cy="34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BA9EF29-FFEE-9AD1-AA46-0FE649214DF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191530" y="5787449"/>
                  <a:ext cx="76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CAEAC22-5E36-46CD-A53A-57FC98442ADC}"/>
                    </a:ext>
                  </a:extLst>
                </p14:cNvPr>
                <p14:cNvContentPartPr/>
                <p14:nvPr/>
              </p14:nvContentPartPr>
              <p14:xfrm>
                <a:off x="7367290" y="5892569"/>
                <a:ext cx="61920" cy="257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CAEAC22-5E36-46CD-A53A-57FC98442AD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358290" y="5883929"/>
                  <a:ext cx="795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A847D36-45C2-4126-3CE5-6C9C87DFFB0E}"/>
                    </a:ext>
                  </a:extLst>
                </p14:cNvPr>
                <p14:cNvContentPartPr/>
                <p14:nvPr/>
              </p14:nvContentPartPr>
              <p14:xfrm>
                <a:off x="7356850" y="5881409"/>
                <a:ext cx="135360" cy="92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A847D36-45C2-4126-3CE5-6C9C87DFFB0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347850" y="5872409"/>
                  <a:ext cx="1530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BE58156-B6F4-B4AB-4F2D-689AFA239439}"/>
                    </a:ext>
                  </a:extLst>
                </p14:cNvPr>
                <p14:cNvContentPartPr/>
                <p14:nvPr/>
              </p14:nvContentPartPr>
              <p14:xfrm>
                <a:off x="7576090" y="6002009"/>
                <a:ext cx="59040" cy="21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BE58156-B6F4-B4AB-4F2D-689AFA23943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567090" y="5993369"/>
                  <a:ext cx="76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6506925-335A-CB2F-E4AA-B52490573390}"/>
                    </a:ext>
                  </a:extLst>
                </p14:cNvPr>
                <p14:cNvContentPartPr/>
                <p14:nvPr/>
              </p14:nvContentPartPr>
              <p14:xfrm>
                <a:off x="7720810" y="5905529"/>
                <a:ext cx="52200" cy="251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6506925-335A-CB2F-E4AA-B5249057339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711810" y="5896889"/>
                  <a:ext cx="698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CFC482C-BA09-BC6C-29E4-75A9AE1262CC}"/>
                    </a:ext>
                  </a:extLst>
                </p14:cNvPr>
                <p14:cNvContentPartPr/>
                <p14:nvPr/>
              </p14:nvContentPartPr>
              <p14:xfrm>
                <a:off x="7696690" y="5892569"/>
                <a:ext cx="152280" cy="128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CFC482C-BA09-BC6C-29E4-75A9AE1262C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687690" y="5883929"/>
                  <a:ext cx="169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7359223-EABD-230C-DC26-ECAFC8139A24}"/>
                    </a:ext>
                  </a:extLst>
                </p14:cNvPr>
                <p14:cNvContentPartPr/>
                <p14:nvPr/>
              </p14:nvContentPartPr>
              <p14:xfrm>
                <a:off x="8113210" y="5717609"/>
                <a:ext cx="1518840" cy="593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7359223-EABD-230C-DC26-ECAFC8139A2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104570" y="5708969"/>
                  <a:ext cx="153648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089C915-EB23-D3A9-9200-B0F0105B018D}"/>
                    </a:ext>
                  </a:extLst>
                </p14:cNvPr>
                <p14:cNvContentPartPr/>
                <p14:nvPr/>
              </p14:nvContentPartPr>
              <p14:xfrm>
                <a:off x="9001690" y="5943329"/>
                <a:ext cx="222120" cy="118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089C915-EB23-D3A9-9200-B0F0105B018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993050" y="5934689"/>
                  <a:ext cx="239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8401F80-BA53-A205-A4B6-02CD25D2A14A}"/>
                    </a:ext>
                  </a:extLst>
                </p14:cNvPr>
                <p14:cNvContentPartPr/>
                <p14:nvPr/>
              </p14:nvContentPartPr>
              <p14:xfrm>
                <a:off x="8440090" y="5881049"/>
                <a:ext cx="490680" cy="32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8401F80-BA53-A205-A4B6-02CD25D2A14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431450" y="5872409"/>
                  <a:ext cx="5083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0B3AB9E-276C-9FE2-0FC4-B829CEECB911}"/>
                    </a:ext>
                  </a:extLst>
                </p14:cNvPr>
                <p14:cNvContentPartPr/>
                <p14:nvPr/>
              </p14:nvContentPartPr>
              <p14:xfrm>
                <a:off x="9863890" y="5926049"/>
                <a:ext cx="1391040" cy="405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0B3AB9E-276C-9FE2-0FC4-B829CEECB91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855250" y="5917409"/>
                  <a:ext cx="140868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13A79F3-7F84-F6EE-92E0-C68005622D85}"/>
                    </a:ext>
                  </a:extLst>
                </p14:cNvPr>
                <p14:cNvContentPartPr/>
                <p14:nvPr/>
              </p14:nvContentPartPr>
              <p14:xfrm>
                <a:off x="10961890" y="5800409"/>
                <a:ext cx="43920" cy="29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13A79F3-7F84-F6EE-92E0-C68005622D8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952890" y="5791769"/>
                  <a:ext cx="6156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89DC1A7-6B5A-3185-6608-AA0864A9F919}"/>
              </a:ext>
            </a:extLst>
          </p:cNvPr>
          <p:cNvGrpSpPr/>
          <p:nvPr/>
        </p:nvGrpSpPr>
        <p:grpSpPr>
          <a:xfrm>
            <a:off x="6016210" y="6291449"/>
            <a:ext cx="2566800" cy="480600"/>
            <a:chOff x="6016210" y="6291449"/>
            <a:chExt cx="256680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3AD20E5-A7ED-E020-8951-A0B256D84CE5}"/>
                    </a:ext>
                  </a:extLst>
                </p14:cNvPr>
                <p14:cNvContentPartPr/>
                <p14:nvPr/>
              </p14:nvContentPartPr>
              <p14:xfrm>
                <a:off x="6016210" y="6436169"/>
                <a:ext cx="517680" cy="335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3AD20E5-A7ED-E020-8951-A0B256D84CE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007210" y="6427169"/>
                  <a:ext cx="53532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6F9C685-D685-EE68-2A22-6AC4088DB139}"/>
                    </a:ext>
                  </a:extLst>
                </p14:cNvPr>
                <p14:cNvContentPartPr/>
                <p14:nvPr/>
              </p14:nvContentPartPr>
              <p14:xfrm>
                <a:off x="6621730" y="6441569"/>
                <a:ext cx="885240" cy="172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6F9C685-D685-EE68-2A22-6AC4088DB13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612730" y="6432929"/>
                  <a:ext cx="902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886D75A-6AA1-8EBF-6D8B-1D5439F7A4A1}"/>
                    </a:ext>
                  </a:extLst>
                </p14:cNvPr>
                <p14:cNvContentPartPr/>
                <p14:nvPr/>
              </p14:nvContentPartPr>
              <p14:xfrm>
                <a:off x="7643050" y="6291449"/>
                <a:ext cx="939960" cy="393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886D75A-6AA1-8EBF-6D8B-1D5439F7A4A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634050" y="6282809"/>
                  <a:ext cx="957600" cy="41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3F0D844-030B-16E6-AC43-A97FAA575D7D}"/>
              </a:ext>
            </a:extLst>
          </p:cNvPr>
          <p:cNvGrpSpPr/>
          <p:nvPr/>
        </p:nvGrpSpPr>
        <p:grpSpPr>
          <a:xfrm>
            <a:off x="291378" y="4543832"/>
            <a:ext cx="1542600" cy="392400"/>
            <a:chOff x="291378" y="4543832"/>
            <a:chExt cx="1542600" cy="39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A5BC681-2CC0-0F1D-7CDF-AC259AA8DF9F}"/>
                    </a:ext>
                  </a:extLst>
                </p14:cNvPr>
                <p14:cNvContentPartPr/>
                <p14:nvPr/>
              </p14:nvContentPartPr>
              <p14:xfrm>
                <a:off x="291378" y="4580192"/>
                <a:ext cx="82440" cy="3319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A5BC681-2CC0-0F1D-7CDF-AC259AA8DF9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82738" y="4571192"/>
                  <a:ext cx="1000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7AB4F2A-256A-053D-F5CB-C4F6A91977ED}"/>
                    </a:ext>
                  </a:extLst>
                </p14:cNvPr>
                <p14:cNvContentPartPr/>
                <p14:nvPr/>
              </p14:nvContentPartPr>
              <p14:xfrm>
                <a:off x="357978" y="4597472"/>
                <a:ext cx="203760" cy="14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7AB4F2A-256A-053D-F5CB-C4F6A91977E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49338" y="4588472"/>
                  <a:ext cx="221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BF9A1F4-C54A-AEC4-25F3-1B4800AA9C95}"/>
                    </a:ext>
                  </a:extLst>
                </p14:cNvPr>
                <p14:cNvContentPartPr/>
                <p14:nvPr/>
              </p14:nvContentPartPr>
              <p14:xfrm>
                <a:off x="335658" y="4679912"/>
                <a:ext cx="196920" cy="46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BF9A1F4-C54A-AEC4-25F3-1B4800AA9C9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27018" y="4671272"/>
                  <a:ext cx="2145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FCD4594-A39E-29EC-03C2-B1274C9F0CB2}"/>
                    </a:ext>
                  </a:extLst>
                </p14:cNvPr>
                <p14:cNvContentPartPr/>
                <p14:nvPr/>
              </p14:nvContentPartPr>
              <p14:xfrm>
                <a:off x="527538" y="4751912"/>
                <a:ext cx="447120" cy="158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FCD4594-A39E-29EC-03C2-B1274C9F0CB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18538" y="4742912"/>
                  <a:ext cx="464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CC69010-9C55-FD60-7F36-B13CCC531FEB}"/>
                    </a:ext>
                  </a:extLst>
                </p14:cNvPr>
                <p14:cNvContentPartPr/>
                <p14:nvPr/>
              </p14:nvContentPartPr>
              <p14:xfrm>
                <a:off x="1101018" y="4543832"/>
                <a:ext cx="270000" cy="392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CC69010-9C55-FD60-7F36-B13CCC531FE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92018" y="4535192"/>
                  <a:ext cx="28764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E92D727-BE90-7336-ADBB-D44043209C47}"/>
                    </a:ext>
                  </a:extLst>
                </p14:cNvPr>
                <p14:cNvContentPartPr/>
                <p14:nvPr/>
              </p14:nvContentPartPr>
              <p14:xfrm>
                <a:off x="1432578" y="4738952"/>
                <a:ext cx="101880" cy="29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E92D727-BE90-7336-ADBB-D44043209C4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423578" y="4730312"/>
                  <a:ext cx="119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8314F95-B16B-FC2B-28E5-B739AC43442F}"/>
                    </a:ext>
                  </a:extLst>
                </p14:cNvPr>
                <p14:cNvContentPartPr/>
                <p14:nvPr/>
              </p14:nvContentPartPr>
              <p14:xfrm>
                <a:off x="1613298" y="4620512"/>
                <a:ext cx="71640" cy="282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8314F95-B16B-FC2B-28E5-B739AC43442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604658" y="4611872"/>
                  <a:ext cx="892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5CB9735-E8F1-4C28-172A-3CA1E73DC2EE}"/>
                    </a:ext>
                  </a:extLst>
                </p14:cNvPr>
                <p14:cNvContentPartPr/>
                <p14:nvPr/>
              </p14:nvContentPartPr>
              <p14:xfrm>
                <a:off x="1574058" y="4578752"/>
                <a:ext cx="259920" cy="181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5CB9735-E8F1-4C28-172A-3CA1E73DC2E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565058" y="4569752"/>
                  <a:ext cx="27756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831ED21-2B70-4A14-D3A2-F8E47224D99A}"/>
              </a:ext>
            </a:extLst>
          </p:cNvPr>
          <p:cNvGrpSpPr/>
          <p:nvPr/>
        </p:nvGrpSpPr>
        <p:grpSpPr>
          <a:xfrm>
            <a:off x="114618" y="5123432"/>
            <a:ext cx="1393200" cy="314640"/>
            <a:chOff x="114618" y="5123432"/>
            <a:chExt cx="139320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D0C1936-45B7-8FB6-D2EF-3CE213BD4B09}"/>
                    </a:ext>
                  </a:extLst>
                </p14:cNvPr>
                <p14:cNvContentPartPr/>
                <p14:nvPr/>
              </p14:nvContentPartPr>
              <p14:xfrm>
                <a:off x="129378" y="5141072"/>
                <a:ext cx="194760" cy="297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D0C1936-45B7-8FB6-D2EF-3CE213BD4B0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20378" y="5132072"/>
                  <a:ext cx="2124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9BFFE5A-EB98-844E-D031-C0BAF3E28C7E}"/>
                    </a:ext>
                  </a:extLst>
                </p14:cNvPr>
                <p14:cNvContentPartPr/>
                <p14:nvPr/>
              </p14:nvContentPartPr>
              <p14:xfrm>
                <a:off x="114618" y="5217392"/>
                <a:ext cx="264240" cy="109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9BFFE5A-EB98-844E-D031-C0BAF3E28C7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5978" y="5208752"/>
                  <a:ext cx="281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9DCC8D5-CB9E-592C-885C-854AEA20813E}"/>
                    </a:ext>
                  </a:extLst>
                </p14:cNvPr>
                <p14:cNvContentPartPr/>
                <p14:nvPr/>
              </p14:nvContentPartPr>
              <p14:xfrm>
                <a:off x="362658" y="5123432"/>
                <a:ext cx="257400" cy="302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9DCC8D5-CB9E-592C-885C-854AEA20813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53658" y="5114792"/>
                  <a:ext cx="2750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4C5645D-D4F8-EE81-B2E5-8172039FE719}"/>
                    </a:ext>
                  </a:extLst>
                </p14:cNvPr>
                <p14:cNvContentPartPr/>
                <p14:nvPr/>
              </p14:nvContentPartPr>
              <p14:xfrm>
                <a:off x="578658" y="5234672"/>
                <a:ext cx="61920" cy="41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4C5645D-D4F8-EE81-B2E5-8172039FE71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70018" y="5226032"/>
                  <a:ext cx="79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16DDA8E-6A42-F1D6-FDDC-0847C05FA951}"/>
                    </a:ext>
                  </a:extLst>
                </p14:cNvPr>
                <p14:cNvContentPartPr/>
                <p14:nvPr/>
              </p14:nvContentPartPr>
              <p14:xfrm>
                <a:off x="674418" y="5319632"/>
                <a:ext cx="110520" cy="918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16DDA8E-6A42-F1D6-FDDC-0847C05FA95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65778" y="5310992"/>
                  <a:ext cx="128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422960F-E711-CE7F-EDE5-B3E860F966A7}"/>
                    </a:ext>
                  </a:extLst>
                </p14:cNvPr>
                <p14:cNvContentPartPr/>
                <p14:nvPr/>
              </p14:nvContentPartPr>
              <p14:xfrm>
                <a:off x="938298" y="5259872"/>
                <a:ext cx="569520" cy="132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422960F-E711-CE7F-EDE5-B3E860F966A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29298" y="5250872"/>
                  <a:ext cx="587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0EF92D9-BFB2-6DEB-9276-636E8B6A86AE}"/>
                    </a:ext>
                  </a:extLst>
                </p14:cNvPr>
                <p14:cNvContentPartPr/>
                <p14:nvPr/>
              </p14:nvContentPartPr>
              <p14:xfrm>
                <a:off x="685938" y="5333672"/>
                <a:ext cx="87480" cy="55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0EF92D9-BFB2-6DEB-9276-636E8B6A86A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77298" y="5325032"/>
                  <a:ext cx="10512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172E8B4A-16BF-3C5C-6431-6057D8E815C7}"/>
                  </a:ext>
                </a:extLst>
              </p14:cNvPr>
              <p14:cNvContentPartPr/>
              <p14:nvPr/>
            </p14:nvContentPartPr>
            <p14:xfrm>
              <a:off x="1678098" y="5264552"/>
              <a:ext cx="202680" cy="381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172E8B4A-16BF-3C5C-6431-6057D8E815C7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1669098" y="5255912"/>
                <a:ext cx="220320" cy="5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0B5B8BC-0111-E587-BFA8-00861515F8D2}"/>
              </a:ext>
            </a:extLst>
          </p:cNvPr>
          <p:cNvGrpSpPr/>
          <p:nvPr/>
        </p:nvGrpSpPr>
        <p:grpSpPr>
          <a:xfrm>
            <a:off x="1968978" y="5129192"/>
            <a:ext cx="1165792" cy="350640"/>
            <a:chOff x="1968978" y="5129192"/>
            <a:chExt cx="1165792" cy="35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343E007-C118-4C58-B91A-A144229E76D2}"/>
                    </a:ext>
                  </a:extLst>
                </p14:cNvPr>
                <p14:cNvContentPartPr/>
                <p14:nvPr/>
              </p14:nvContentPartPr>
              <p14:xfrm>
                <a:off x="1968978" y="5130632"/>
                <a:ext cx="23400" cy="316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343E007-C118-4C58-B91A-A144229E76D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959978" y="5121992"/>
                  <a:ext cx="410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F1C9A69-A3E9-553E-6830-AC3A0E44D9E8}"/>
                    </a:ext>
                  </a:extLst>
                </p14:cNvPr>
                <p14:cNvContentPartPr/>
                <p14:nvPr/>
              </p14:nvContentPartPr>
              <p14:xfrm>
                <a:off x="2067618" y="5129192"/>
                <a:ext cx="33120" cy="3488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F1C9A69-A3E9-553E-6830-AC3A0E44D9E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058978" y="5120552"/>
                  <a:ext cx="507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FA94CFC-6997-47A5-F6A6-5E43F11379BC}"/>
                    </a:ext>
                  </a:extLst>
                </p14:cNvPr>
                <p14:cNvContentPartPr/>
                <p14:nvPr/>
              </p14:nvContentPartPr>
              <p14:xfrm>
                <a:off x="2206218" y="5395952"/>
                <a:ext cx="4680" cy="21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FA94CFC-6997-47A5-F6A6-5E43F11379B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197578" y="5387312"/>
                  <a:ext cx="22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6AABDF3-4A6F-8B95-4F20-49CD3516B3BD}"/>
                    </a:ext>
                  </a:extLst>
                </p14:cNvPr>
                <p14:cNvContentPartPr/>
                <p14:nvPr/>
              </p14:nvContentPartPr>
              <p14:xfrm>
                <a:off x="2299098" y="5173472"/>
                <a:ext cx="111240" cy="249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6AABDF3-4A6F-8B95-4F20-49CD3516B3B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290458" y="5164472"/>
                  <a:ext cx="1288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8BC21BC-7C3B-6032-22CB-2B9B8D26AAD8}"/>
                    </a:ext>
                  </a:extLst>
                </p14:cNvPr>
                <p14:cNvContentPartPr/>
                <p14:nvPr/>
              </p14:nvContentPartPr>
              <p14:xfrm>
                <a:off x="2311338" y="5158352"/>
                <a:ext cx="151920" cy="30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8BC21BC-7C3B-6032-22CB-2B9B8D26AAD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302698" y="5149352"/>
                  <a:ext cx="169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A894292-F4DD-A655-FBD9-66C0C821345C}"/>
                    </a:ext>
                  </a:extLst>
                </p14:cNvPr>
                <p14:cNvContentPartPr/>
                <p14:nvPr/>
              </p14:nvContentPartPr>
              <p14:xfrm>
                <a:off x="2537418" y="5214512"/>
                <a:ext cx="103680" cy="228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A894292-F4DD-A655-FBD9-66C0C821345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528778" y="5205512"/>
                  <a:ext cx="1213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B7FA8D5-41B3-878B-663F-D6B0C1DDA7FC}"/>
                    </a:ext>
                  </a:extLst>
                </p14:cNvPr>
                <p14:cNvContentPartPr/>
                <p14:nvPr/>
              </p14:nvContentPartPr>
              <p14:xfrm>
                <a:off x="2703018" y="5348432"/>
                <a:ext cx="116640" cy="104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B7FA8D5-41B3-878B-663F-D6B0C1DDA7F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694018" y="5339432"/>
                  <a:ext cx="1342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A3B767B-72EA-6EFD-D048-E9BA6CF2ADFD}"/>
                    </a:ext>
                  </a:extLst>
                </p14:cNvPr>
                <p14:cNvContentPartPr/>
                <p14:nvPr/>
              </p14:nvContentPartPr>
              <p14:xfrm>
                <a:off x="2831898" y="5143952"/>
                <a:ext cx="230760" cy="335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A3B767B-72EA-6EFD-D048-E9BA6CF2ADF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822898" y="5134952"/>
                  <a:ext cx="2484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7C6814E-4C62-D92B-112C-317DD9CD51F3}"/>
                    </a:ext>
                  </a:extLst>
                </p14:cNvPr>
                <p14:cNvContentPartPr/>
                <p14:nvPr/>
              </p14:nvContentPartPr>
              <p14:xfrm>
                <a:off x="3110290" y="5426729"/>
                <a:ext cx="24480" cy="14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7C6814E-4C62-D92B-112C-317DD9CD51F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101650" y="5417729"/>
                  <a:ext cx="4212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C8BCADF-B0A9-B1FE-2590-0CBF415C34C9}"/>
              </a:ext>
            </a:extLst>
          </p:cNvPr>
          <p:cNvGrpSpPr/>
          <p:nvPr/>
        </p:nvGrpSpPr>
        <p:grpSpPr>
          <a:xfrm>
            <a:off x="180250" y="5580809"/>
            <a:ext cx="2315880" cy="1215720"/>
            <a:chOff x="180250" y="5580809"/>
            <a:chExt cx="2315880" cy="121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963BCA0-C104-FA07-5430-EC5BEDEA1EBF}"/>
                    </a:ext>
                  </a:extLst>
                </p14:cNvPr>
                <p14:cNvContentPartPr/>
                <p14:nvPr/>
              </p14:nvContentPartPr>
              <p14:xfrm>
                <a:off x="186370" y="5684849"/>
                <a:ext cx="181440" cy="2386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963BCA0-C104-FA07-5430-EC5BEDEA1EB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77370" y="5675849"/>
                  <a:ext cx="1990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658C7B1-535C-191C-58C3-EE47ED3D5414}"/>
                    </a:ext>
                  </a:extLst>
                </p14:cNvPr>
                <p14:cNvContentPartPr/>
                <p14:nvPr/>
              </p14:nvContentPartPr>
              <p14:xfrm>
                <a:off x="414610" y="5629409"/>
                <a:ext cx="624240" cy="2761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658C7B1-535C-191C-58C3-EE47ED3D541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05970" y="5620409"/>
                  <a:ext cx="6418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AC0EA5D-1A24-AC39-40FF-743C727C1881}"/>
                    </a:ext>
                  </a:extLst>
                </p14:cNvPr>
                <p14:cNvContentPartPr/>
                <p14:nvPr/>
              </p14:nvContentPartPr>
              <p14:xfrm>
                <a:off x="1297330" y="5720489"/>
                <a:ext cx="119520" cy="191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AC0EA5D-1A24-AC39-40FF-743C727C188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288690" y="5711489"/>
                  <a:ext cx="137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19B5ED7-08DA-FD49-F371-D7C1C81E09B2}"/>
                    </a:ext>
                  </a:extLst>
                </p14:cNvPr>
                <p14:cNvContentPartPr/>
                <p14:nvPr/>
              </p14:nvContentPartPr>
              <p14:xfrm>
                <a:off x="1511530" y="5580809"/>
                <a:ext cx="118080" cy="314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19B5ED7-08DA-FD49-F371-D7C1C81E09B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502530" y="5572169"/>
                  <a:ext cx="1357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039D17C-4EBB-F118-DFFF-97E0EE536FDE}"/>
                    </a:ext>
                  </a:extLst>
                </p14:cNvPr>
                <p14:cNvContentPartPr/>
                <p14:nvPr/>
              </p14:nvContentPartPr>
              <p14:xfrm>
                <a:off x="1417930" y="5688449"/>
                <a:ext cx="227160" cy="43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039D17C-4EBB-F118-DFFF-97E0EE536FD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408930" y="5679449"/>
                  <a:ext cx="2448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897A1A5-565B-82F8-1F93-0BDCA660BEC7}"/>
                    </a:ext>
                  </a:extLst>
                </p14:cNvPr>
                <p14:cNvContentPartPr/>
                <p14:nvPr/>
              </p14:nvContentPartPr>
              <p14:xfrm>
                <a:off x="1653010" y="5739569"/>
                <a:ext cx="159480" cy="111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897A1A5-565B-82F8-1F93-0BDCA660BEC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644010" y="5730929"/>
                  <a:ext cx="1771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ED6413C-DA87-5001-F8B0-2D4104B7F520}"/>
                    </a:ext>
                  </a:extLst>
                </p14:cNvPr>
                <p14:cNvContentPartPr/>
                <p14:nvPr/>
              </p14:nvContentPartPr>
              <p14:xfrm>
                <a:off x="1850290" y="5762969"/>
                <a:ext cx="36720" cy="96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ED6413C-DA87-5001-F8B0-2D4104B7F52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841650" y="5753969"/>
                  <a:ext cx="54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23D07D8-F4DD-0EBD-B668-DC02D2104619}"/>
                    </a:ext>
                  </a:extLst>
                </p14:cNvPr>
                <p14:cNvContentPartPr/>
                <p14:nvPr/>
              </p14:nvContentPartPr>
              <p14:xfrm>
                <a:off x="1931290" y="5726249"/>
                <a:ext cx="153000" cy="143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23D07D8-F4DD-0EBD-B668-DC02D210461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922290" y="5717249"/>
                  <a:ext cx="170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9095870-C6EE-F20B-31EA-0A4055B72CC1}"/>
                    </a:ext>
                  </a:extLst>
                </p14:cNvPr>
                <p14:cNvContentPartPr/>
                <p14:nvPr/>
              </p14:nvContentPartPr>
              <p14:xfrm>
                <a:off x="2140810" y="5714369"/>
                <a:ext cx="198000" cy="421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9095870-C6EE-F20B-31EA-0A4055B72CC1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131810" y="5705369"/>
                  <a:ext cx="21564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E7B6FA5-9C63-098D-4985-8DFBFA269D8D}"/>
                    </a:ext>
                  </a:extLst>
                </p14:cNvPr>
                <p14:cNvContentPartPr/>
                <p14:nvPr/>
              </p14:nvContentPartPr>
              <p14:xfrm>
                <a:off x="215890" y="6084449"/>
                <a:ext cx="226440" cy="2980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E7B6FA5-9C63-098D-4985-8DFBFA269D8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06890" y="6075809"/>
                  <a:ext cx="2440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2E7F2FC-6908-A241-ED3F-8D465791DBD6}"/>
                    </a:ext>
                  </a:extLst>
                </p14:cNvPr>
                <p14:cNvContentPartPr/>
                <p14:nvPr/>
              </p14:nvContentPartPr>
              <p14:xfrm>
                <a:off x="578410" y="6106769"/>
                <a:ext cx="42120" cy="230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2E7F2FC-6908-A241-ED3F-8D465791DBD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69770" y="6097769"/>
                  <a:ext cx="597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4C8AF43-F0EC-51E7-C457-3DDA9EE68EC4}"/>
                    </a:ext>
                  </a:extLst>
                </p14:cNvPr>
                <p14:cNvContentPartPr/>
                <p14:nvPr/>
              </p14:nvContentPartPr>
              <p14:xfrm>
                <a:off x="506770" y="6108569"/>
                <a:ext cx="168840" cy="72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4C8AF43-F0EC-51E7-C457-3DDA9EE68EC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97770" y="6099929"/>
                  <a:ext cx="186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32F186B-C344-2438-FE42-253E569B3545}"/>
                    </a:ext>
                  </a:extLst>
                </p14:cNvPr>
                <p14:cNvContentPartPr/>
                <p14:nvPr/>
              </p14:nvContentPartPr>
              <p14:xfrm>
                <a:off x="480130" y="6224129"/>
                <a:ext cx="49680" cy="13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32F186B-C344-2438-FE42-253E569B354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71130" y="6215489"/>
                  <a:ext cx="67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3DB461F-B0C2-CC1F-F617-ABAE29AD3E3A}"/>
                    </a:ext>
                  </a:extLst>
                </p14:cNvPr>
                <p14:cNvContentPartPr/>
                <p14:nvPr/>
              </p14:nvContentPartPr>
              <p14:xfrm>
                <a:off x="900610" y="6004169"/>
                <a:ext cx="235080" cy="348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3DB461F-B0C2-CC1F-F617-ABAE29AD3E3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91610" y="5995529"/>
                  <a:ext cx="25272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2780A94-836B-BBDD-8B15-4AC2662A1FD6}"/>
                    </a:ext>
                  </a:extLst>
                </p14:cNvPr>
                <p14:cNvContentPartPr/>
                <p14:nvPr/>
              </p14:nvContentPartPr>
              <p14:xfrm>
                <a:off x="1340530" y="6108209"/>
                <a:ext cx="55080" cy="235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2780A94-836B-BBDD-8B15-4AC2662A1FD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331890" y="6099569"/>
                  <a:ext cx="727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C030746-340D-979F-4F55-955936ED478D}"/>
                    </a:ext>
                  </a:extLst>
                </p14:cNvPr>
                <p14:cNvContentPartPr/>
                <p14:nvPr/>
              </p14:nvContentPartPr>
              <p14:xfrm>
                <a:off x="1312810" y="6080129"/>
                <a:ext cx="158040" cy="90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C030746-340D-979F-4F55-955936ED478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303810" y="6071489"/>
                  <a:ext cx="175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4547137-9F1A-2671-DB73-D654D60D4405}"/>
                    </a:ext>
                  </a:extLst>
                </p14:cNvPr>
                <p14:cNvContentPartPr/>
                <p14:nvPr/>
              </p14:nvContentPartPr>
              <p14:xfrm>
                <a:off x="1539610" y="6200729"/>
                <a:ext cx="77040" cy="259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4547137-9F1A-2671-DB73-D654D60D440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530610" y="6192089"/>
                  <a:ext cx="94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E2CA841-D71B-6FF8-E4B1-5E56D6E21511}"/>
                    </a:ext>
                  </a:extLst>
                </p14:cNvPr>
                <p14:cNvContentPartPr/>
                <p14:nvPr/>
              </p14:nvContentPartPr>
              <p14:xfrm>
                <a:off x="1684330" y="6035849"/>
                <a:ext cx="174960" cy="295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E2CA841-D71B-6FF8-E4B1-5E56D6E2151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675690" y="6027209"/>
                  <a:ext cx="1926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3CC9B5E-CB30-4940-EAEB-9EC562ADB272}"/>
                    </a:ext>
                  </a:extLst>
                </p14:cNvPr>
                <p14:cNvContentPartPr/>
                <p14:nvPr/>
              </p14:nvContentPartPr>
              <p14:xfrm>
                <a:off x="2126770" y="6207569"/>
                <a:ext cx="369360" cy="149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3CC9B5E-CB30-4940-EAEB-9EC562ADB27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118130" y="6198929"/>
                  <a:ext cx="3870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87EA7A6-61FE-0480-1800-C40BBBC942C8}"/>
                    </a:ext>
                  </a:extLst>
                </p14:cNvPr>
                <p14:cNvContentPartPr/>
                <p14:nvPr/>
              </p14:nvContentPartPr>
              <p14:xfrm>
                <a:off x="180250" y="6428249"/>
                <a:ext cx="634320" cy="368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87EA7A6-61FE-0480-1800-C40BBBC942C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71610" y="6419609"/>
                  <a:ext cx="6519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77A7EDA-7E9C-AB53-C6A3-B9AC3F104F4F}"/>
                    </a:ext>
                  </a:extLst>
                </p14:cNvPr>
                <p14:cNvContentPartPr/>
                <p14:nvPr/>
              </p14:nvContentPartPr>
              <p14:xfrm>
                <a:off x="244690" y="6566129"/>
                <a:ext cx="379080" cy="63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77A7EDA-7E9C-AB53-C6A3-B9AC3F104F4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35690" y="6557129"/>
                  <a:ext cx="396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AA1B955-3CFE-DC05-F946-CEEC3352D1C0}"/>
                    </a:ext>
                  </a:extLst>
                </p14:cNvPr>
                <p14:cNvContentPartPr/>
                <p14:nvPr/>
              </p14:nvContentPartPr>
              <p14:xfrm>
                <a:off x="931210" y="6546329"/>
                <a:ext cx="1142280" cy="182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AA1B955-3CFE-DC05-F946-CEEC3352D1C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22570" y="6537689"/>
                  <a:ext cx="11599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3A204BA-589A-E545-DA01-50DCC0DD372D}"/>
                    </a:ext>
                  </a:extLst>
                </p14:cNvPr>
                <p14:cNvContentPartPr/>
                <p14:nvPr/>
              </p14:nvContentPartPr>
              <p14:xfrm>
                <a:off x="2134690" y="6637769"/>
                <a:ext cx="36360" cy="219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3A204BA-589A-E545-DA01-50DCC0DD372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125690" y="6629129"/>
                  <a:ext cx="54000" cy="39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92176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64B739-9BD1-2313-A4C2-E9962CF97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060" y="448681"/>
            <a:ext cx="4651424" cy="28962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051CD7D-170E-EF64-7FEA-C6C987BD30E2}"/>
                  </a:ext>
                </a:extLst>
              </p14:cNvPr>
              <p14:cNvContentPartPr/>
              <p14:nvPr/>
            </p14:nvContentPartPr>
            <p14:xfrm>
              <a:off x="375370" y="1672289"/>
              <a:ext cx="853200" cy="447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051CD7D-170E-EF64-7FEA-C6C987BD30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730" y="1663649"/>
                <a:ext cx="870840" cy="46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B9673CFA-A7BA-7BC8-405C-9774A0D91DAB}"/>
              </a:ext>
            </a:extLst>
          </p:cNvPr>
          <p:cNvGrpSpPr/>
          <p:nvPr/>
        </p:nvGrpSpPr>
        <p:grpSpPr>
          <a:xfrm>
            <a:off x="423970" y="358289"/>
            <a:ext cx="3957840" cy="1034640"/>
            <a:chOff x="423970" y="358289"/>
            <a:chExt cx="3957840" cy="103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40E237C8-73A9-CAC8-8F3A-23ED207CAB99}"/>
                    </a:ext>
                  </a:extLst>
                </p14:cNvPr>
                <p14:cNvContentPartPr/>
                <p14:nvPr/>
              </p14:nvContentPartPr>
              <p14:xfrm>
                <a:off x="440530" y="428489"/>
                <a:ext cx="313920" cy="300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40E237C8-73A9-CAC8-8F3A-23ED207CAB9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1530" y="419849"/>
                  <a:ext cx="3315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499D82C-30BD-EB29-1D6F-0F586DAAA223}"/>
                    </a:ext>
                  </a:extLst>
                </p14:cNvPr>
                <p14:cNvContentPartPr/>
                <p14:nvPr/>
              </p14:nvContentPartPr>
              <p14:xfrm>
                <a:off x="615850" y="586529"/>
                <a:ext cx="169920" cy="202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499D82C-30BD-EB29-1D6F-0F586DAAA22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6850" y="577889"/>
                  <a:ext cx="1875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C3E3698-2165-0D63-DC46-9F88A4DE3872}"/>
                    </a:ext>
                  </a:extLst>
                </p14:cNvPr>
                <p14:cNvContentPartPr/>
                <p14:nvPr/>
              </p14:nvContentPartPr>
              <p14:xfrm>
                <a:off x="857410" y="375209"/>
                <a:ext cx="1259640" cy="511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C3E3698-2165-0D63-DC46-9F88A4DE387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48410" y="366209"/>
                  <a:ext cx="127728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B13BE85-D668-405A-7453-6C1601464D89}"/>
                    </a:ext>
                  </a:extLst>
                </p14:cNvPr>
                <p14:cNvContentPartPr/>
                <p14:nvPr/>
              </p14:nvContentPartPr>
              <p14:xfrm>
                <a:off x="1359250" y="371609"/>
                <a:ext cx="36360" cy="19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B13BE85-D668-405A-7453-6C1601464D8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50610" y="362969"/>
                  <a:ext cx="54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CB2E7B5-2C02-6284-C2FB-51A06F9972CA}"/>
                    </a:ext>
                  </a:extLst>
                </p14:cNvPr>
                <p14:cNvContentPartPr/>
                <p14:nvPr/>
              </p14:nvContentPartPr>
              <p14:xfrm>
                <a:off x="2416570" y="547649"/>
                <a:ext cx="301680" cy="307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CB2E7B5-2C02-6284-C2FB-51A06F9972C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07930" y="538649"/>
                  <a:ext cx="3193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105967E-DF94-C123-10B9-B578F60FD19E}"/>
                    </a:ext>
                  </a:extLst>
                </p14:cNvPr>
                <p14:cNvContentPartPr/>
                <p14:nvPr/>
              </p14:nvContentPartPr>
              <p14:xfrm>
                <a:off x="2914810" y="358289"/>
                <a:ext cx="450000" cy="331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105967E-DF94-C123-10B9-B578F60FD19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06170" y="349289"/>
                  <a:ext cx="46764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6E8CF2D-461D-DB8B-71A7-F9CC320759E8}"/>
                    </a:ext>
                  </a:extLst>
                </p14:cNvPr>
                <p14:cNvContentPartPr/>
                <p14:nvPr/>
              </p14:nvContentPartPr>
              <p14:xfrm>
                <a:off x="3015610" y="423089"/>
                <a:ext cx="312480" cy="62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6E8CF2D-461D-DB8B-71A7-F9CC320759E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006610" y="414449"/>
                  <a:ext cx="330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B06E201-6C31-4FBF-2FC0-83CA597E473E}"/>
                    </a:ext>
                  </a:extLst>
                </p14:cNvPr>
                <p14:cNvContentPartPr/>
                <p14:nvPr/>
              </p14:nvContentPartPr>
              <p14:xfrm>
                <a:off x="423970" y="1033649"/>
                <a:ext cx="186120" cy="326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B06E201-6C31-4FBF-2FC0-83CA597E473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4970" y="1025009"/>
                  <a:ext cx="20376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8F6F5D6-20CC-0045-DFB9-895A5ED1847D}"/>
                    </a:ext>
                  </a:extLst>
                </p14:cNvPr>
                <p14:cNvContentPartPr/>
                <p14:nvPr/>
              </p14:nvContentPartPr>
              <p14:xfrm>
                <a:off x="696490" y="1080809"/>
                <a:ext cx="183960" cy="277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8F6F5D6-20CC-0045-DFB9-895A5ED1847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7850" y="1072169"/>
                  <a:ext cx="2016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0D999B1-ADE5-62DD-3957-BF67180CAD9F}"/>
                    </a:ext>
                  </a:extLst>
                </p14:cNvPr>
                <p14:cNvContentPartPr/>
                <p14:nvPr/>
              </p14:nvContentPartPr>
              <p14:xfrm>
                <a:off x="993130" y="1034369"/>
                <a:ext cx="308520" cy="304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0D999B1-ADE5-62DD-3957-BF67180CAD9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84130" y="1025369"/>
                  <a:ext cx="3261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64054EE-9517-D6AA-AD44-24B25EF94890}"/>
                    </a:ext>
                  </a:extLst>
                </p14:cNvPr>
                <p14:cNvContentPartPr/>
                <p14:nvPr/>
              </p14:nvContentPartPr>
              <p14:xfrm>
                <a:off x="1391650" y="1167569"/>
                <a:ext cx="132120" cy="138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64054EE-9517-D6AA-AD44-24B25EF9489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82650" y="1158569"/>
                  <a:ext cx="149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90CB4FE-C690-8556-E513-DC5AE37C4A21}"/>
                    </a:ext>
                  </a:extLst>
                </p14:cNvPr>
                <p14:cNvContentPartPr/>
                <p14:nvPr/>
              </p14:nvContentPartPr>
              <p14:xfrm>
                <a:off x="1611610" y="946889"/>
                <a:ext cx="230760" cy="366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90CB4FE-C690-8556-E513-DC5AE37C4A2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602970" y="938249"/>
                  <a:ext cx="24840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3D8F961-59A8-8897-855E-AAE3FFEC79FC}"/>
                    </a:ext>
                  </a:extLst>
                </p14:cNvPr>
                <p14:cNvContentPartPr/>
                <p14:nvPr/>
              </p14:nvContentPartPr>
              <p14:xfrm>
                <a:off x="2348890" y="872729"/>
                <a:ext cx="122760" cy="455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3D8F961-59A8-8897-855E-AAE3FFEC79F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340250" y="863729"/>
                  <a:ext cx="14040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CEB03AC-B6A3-ED9D-3C56-AD962F15C2AE}"/>
                    </a:ext>
                  </a:extLst>
                </p14:cNvPr>
                <p14:cNvContentPartPr/>
                <p14:nvPr/>
              </p14:nvContentPartPr>
              <p14:xfrm>
                <a:off x="2472730" y="1071449"/>
                <a:ext cx="290160" cy="145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CEB03AC-B6A3-ED9D-3C56-AD962F15C2A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464090" y="1062449"/>
                  <a:ext cx="3078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552CA56-B3F6-BF12-CA2E-7DC19490505A}"/>
                    </a:ext>
                  </a:extLst>
                </p14:cNvPr>
                <p14:cNvContentPartPr/>
                <p14:nvPr/>
              </p14:nvContentPartPr>
              <p14:xfrm>
                <a:off x="2925250" y="904409"/>
                <a:ext cx="240480" cy="444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552CA56-B3F6-BF12-CA2E-7DC19490505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916610" y="895769"/>
                  <a:ext cx="258120" cy="46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B6B296B-6C80-6B00-5C53-6A3077212837}"/>
                    </a:ext>
                  </a:extLst>
                </p14:cNvPr>
                <p14:cNvContentPartPr/>
                <p14:nvPr/>
              </p14:nvContentPartPr>
              <p14:xfrm>
                <a:off x="3408370" y="951929"/>
                <a:ext cx="46080" cy="285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B6B296B-6C80-6B00-5C53-6A307721283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399370" y="942929"/>
                  <a:ext cx="637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380746F-62E3-F7C8-03D0-C62C4180ABE4}"/>
                    </a:ext>
                  </a:extLst>
                </p14:cNvPr>
                <p14:cNvContentPartPr/>
                <p14:nvPr/>
              </p14:nvContentPartPr>
              <p14:xfrm>
                <a:off x="3524290" y="976769"/>
                <a:ext cx="93600" cy="2606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380746F-62E3-F7C8-03D0-C62C4180ABE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515650" y="967769"/>
                  <a:ext cx="1112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3771DDA-FF48-A5A5-C92E-0D59F9D64458}"/>
                    </a:ext>
                  </a:extLst>
                </p14:cNvPr>
                <p14:cNvContentPartPr/>
                <p14:nvPr/>
              </p14:nvContentPartPr>
              <p14:xfrm>
                <a:off x="3683050" y="967049"/>
                <a:ext cx="192240" cy="273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3771DDA-FF48-A5A5-C92E-0D59F9D6445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674050" y="958409"/>
                  <a:ext cx="2098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F2A9463-A2F7-102A-DFC9-CEDCA3702AFE}"/>
                    </a:ext>
                  </a:extLst>
                </p14:cNvPr>
                <p14:cNvContentPartPr/>
                <p14:nvPr/>
              </p14:nvContentPartPr>
              <p14:xfrm>
                <a:off x="3887170" y="1021769"/>
                <a:ext cx="168840" cy="133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F2A9463-A2F7-102A-DFC9-CEDCA3702AF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878530" y="1013129"/>
                  <a:ext cx="186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1E4C98B-65E4-9DB3-98CC-3DDFF8B772BC}"/>
                    </a:ext>
                  </a:extLst>
                </p14:cNvPr>
                <p14:cNvContentPartPr/>
                <p14:nvPr/>
              </p14:nvContentPartPr>
              <p14:xfrm>
                <a:off x="4128370" y="958409"/>
                <a:ext cx="57240" cy="271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1E4C98B-65E4-9DB3-98CC-3DDFF8B772B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19370" y="949769"/>
                  <a:ext cx="7488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EAA2DD0-2CF4-6969-C7BD-059D4EF930A9}"/>
                    </a:ext>
                  </a:extLst>
                </p14:cNvPr>
                <p14:cNvContentPartPr/>
                <p14:nvPr/>
              </p14:nvContentPartPr>
              <p14:xfrm>
                <a:off x="4092010" y="1317689"/>
                <a:ext cx="14400" cy="345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EAA2DD0-2CF4-6969-C7BD-059D4EF930A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83010" y="1309049"/>
                  <a:ext cx="32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7635E60-2075-A96C-2B8E-15D7C6C3810D}"/>
                    </a:ext>
                  </a:extLst>
                </p14:cNvPr>
                <p14:cNvContentPartPr/>
                <p14:nvPr/>
              </p14:nvContentPartPr>
              <p14:xfrm>
                <a:off x="4230970" y="819089"/>
                <a:ext cx="150840" cy="573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7635E60-2075-A96C-2B8E-15D7C6C3810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221970" y="810089"/>
                  <a:ext cx="168480" cy="59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1939657-BE2D-B80C-F7AE-555E4E1661A0}"/>
              </a:ext>
            </a:extLst>
          </p:cNvPr>
          <p:cNvGrpSpPr/>
          <p:nvPr/>
        </p:nvGrpSpPr>
        <p:grpSpPr>
          <a:xfrm>
            <a:off x="1521250" y="1610729"/>
            <a:ext cx="1180800" cy="523800"/>
            <a:chOff x="1521250" y="1610729"/>
            <a:chExt cx="118080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1346BC3-66DA-F2B7-F4C9-12CA34275FC2}"/>
                    </a:ext>
                  </a:extLst>
                </p14:cNvPr>
                <p14:cNvContentPartPr/>
                <p14:nvPr/>
              </p14:nvContentPartPr>
              <p14:xfrm>
                <a:off x="1521250" y="1693529"/>
                <a:ext cx="167400" cy="283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1346BC3-66DA-F2B7-F4C9-12CA34275FC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512250" y="1684529"/>
                  <a:ext cx="18504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92AEC1A-333C-289B-95B4-BD5B68BC0798}"/>
                    </a:ext>
                  </a:extLst>
                </p14:cNvPr>
                <p14:cNvContentPartPr/>
                <p14:nvPr/>
              </p14:nvContentPartPr>
              <p14:xfrm>
                <a:off x="1531690" y="1791089"/>
                <a:ext cx="223560" cy="10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92AEC1A-333C-289B-95B4-BD5B68BC079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522690" y="1782089"/>
                  <a:ext cx="241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262DD2F-9876-302B-0521-E0AD454E3A99}"/>
                    </a:ext>
                  </a:extLst>
                </p14:cNvPr>
                <p14:cNvContentPartPr/>
                <p14:nvPr/>
              </p14:nvContentPartPr>
              <p14:xfrm>
                <a:off x="1652650" y="1610729"/>
                <a:ext cx="1002240" cy="523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262DD2F-9876-302B-0521-E0AD454E3A9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644010" y="1602089"/>
                  <a:ext cx="1019880" cy="54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3B90DF1-51EC-85D2-C439-3ECA4CDF16CD}"/>
                    </a:ext>
                  </a:extLst>
                </p14:cNvPr>
                <p14:cNvContentPartPr/>
                <p14:nvPr/>
              </p14:nvContentPartPr>
              <p14:xfrm>
                <a:off x="2565250" y="1727009"/>
                <a:ext cx="136800" cy="27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3B90DF1-51EC-85D2-C439-3ECA4CDF16C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556250" y="1718009"/>
                  <a:ext cx="154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27E79E0-2E41-9191-1812-CBA1BEBCC2BD}"/>
                    </a:ext>
                  </a:extLst>
                </p14:cNvPr>
                <p14:cNvContentPartPr/>
                <p14:nvPr/>
              </p14:nvContentPartPr>
              <p14:xfrm>
                <a:off x="1937050" y="1749689"/>
                <a:ext cx="50760" cy="11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27E79E0-2E41-9191-1812-CBA1BEBCC2B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928410" y="1740689"/>
                  <a:ext cx="6840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E03B660-6536-4A85-61C3-3080F20C58F8}"/>
              </a:ext>
            </a:extLst>
          </p:cNvPr>
          <p:cNvGrpSpPr/>
          <p:nvPr/>
        </p:nvGrpSpPr>
        <p:grpSpPr>
          <a:xfrm>
            <a:off x="3023890" y="1654289"/>
            <a:ext cx="581040" cy="365040"/>
            <a:chOff x="3023890" y="1654289"/>
            <a:chExt cx="581040" cy="36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5765E8A-6C60-7346-ECD0-B4905607D7F4}"/>
                    </a:ext>
                  </a:extLst>
                </p14:cNvPr>
                <p14:cNvContentPartPr/>
                <p14:nvPr/>
              </p14:nvContentPartPr>
              <p14:xfrm>
                <a:off x="3023890" y="1662569"/>
                <a:ext cx="137880" cy="350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5765E8A-6C60-7346-ECD0-B4905607D7F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014890" y="1653929"/>
                  <a:ext cx="15552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38C2912-C999-2F29-3B42-92738EC2EB87}"/>
                    </a:ext>
                  </a:extLst>
                </p14:cNvPr>
                <p14:cNvContentPartPr/>
                <p14:nvPr/>
              </p14:nvContentPartPr>
              <p14:xfrm>
                <a:off x="3291730" y="1838609"/>
                <a:ext cx="77040" cy="16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38C2912-C999-2F29-3B42-92738EC2EB8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283090" y="1829969"/>
                  <a:ext cx="94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82DE786-7021-D6D0-1AEB-77AD1906A2A3}"/>
                    </a:ext>
                  </a:extLst>
                </p14:cNvPr>
                <p14:cNvContentPartPr/>
                <p14:nvPr/>
              </p14:nvContentPartPr>
              <p14:xfrm>
                <a:off x="3474610" y="1725209"/>
                <a:ext cx="31680" cy="294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82DE786-7021-D6D0-1AEB-77AD1906A2A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465610" y="1716209"/>
                  <a:ext cx="4932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5279226-6539-9681-AE04-79CD872B3544}"/>
                    </a:ext>
                  </a:extLst>
                </p14:cNvPr>
                <p14:cNvContentPartPr/>
                <p14:nvPr/>
              </p14:nvContentPartPr>
              <p14:xfrm>
                <a:off x="3433210" y="1654289"/>
                <a:ext cx="171720" cy="192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5279226-6539-9681-AE04-79CD872B354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424210" y="1645649"/>
                  <a:ext cx="189360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4FFF702-3390-FA94-F5D4-D808E5693DAD}"/>
              </a:ext>
            </a:extLst>
          </p:cNvPr>
          <p:cNvGrpSpPr/>
          <p:nvPr/>
        </p:nvGrpSpPr>
        <p:grpSpPr>
          <a:xfrm>
            <a:off x="205090" y="2264129"/>
            <a:ext cx="2953080" cy="439920"/>
            <a:chOff x="205090" y="2264129"/>
            <a:chExt cx="295308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B18A2F5-BB41-19BD-747A-66BE269DB732}"/>
                    </a:ext>
                  </a:extLst>
                </p14:cNvPr>
                <p14:cNvContentPartPr/>
                <p14:nvPr/>
              </p14:nvContentPartPr>
              <p14:xfrm>
                <a:off x="205090" y="2497049"/>
                <a:ext cx="455760" cy="207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B18A2F5-BB41-19BD-747A-66BE269DB73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96090" y="2488409"/>
                  <a:ext cx="4734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734803B-0DF4-5EED-6811-3337E36206F2}"/>
                    </a:ext>
                  </a:extLst>
                </p14:cNvPr>
                <p14:cNvContentPartPr/>
                <p14:nvPr/>
              </p14:nvContentPartPr>
              <p14:xfrm>
                <a:off x="428650" y="2326769"/>
                <a:ext cx="16560" cy="11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734803B-0DF4-5EED-6811-3337E36206F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20010" y="2318129"/>
                  <a:ext cx="34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CB79004-0A22-3510-B0DF-9154487B8F66}"/>
                    </a:ext>
                  </a:extLst>
                </p14:cNvPr>
                <p14:cNvContentPartPr/>
                <p14:nvPr/>
              </p14:nvContentPartPr>
              <p14:xfrm>
                <a:off x="741130" y="2264129"/>
                <a:ext cx="1186920" cy="405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CB79004-0A22-3510-B0DF-9154487B8F6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2130" y="2255489"/>
                  <a:ext cx="12045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AB07671-397A-F5CB-B9E7-40970B6942DF}"/>
                    </a:ext>
                  </a:extLst>
                </p14:cNvPr>
                <p14:cNvContentPartPr/>
                <p14:nvPr/>
              </p14:nvContentPartPr>
              <p14:xfrm>
                <a:off x="1995730" y="2476889"/>
                <a:ext cx="490680" cy="95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AB07671-397A-F5CB-B9E7-40970B6942D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987090" y="2467889"/>
                  <a:ext cx="508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B1D3311-F8A1-30F5-4B43-04B3A2093B0C}"/>
                    </a:ext>
                  </a:extLst>
                </p14:cNvPr>
                <p14:cNvContentPartPr/>
                <p14:nvPr/>
              </p14:nvContentPartPr>
              <p14:xfrm>
                <a:off x="676330" y="2331089"/>
                <a:ext cx="304920" cy="70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B1D3311-F8A1-30F5-4B43-04B3A2093B0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67690" y="2322089"/>
                  <a:ext cx="322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2BD94E5-154E-2C83-0AC2-1EABFE743A6C}"/>
                    </a:ext>
                  </a:extLst>
                </p14:cNvPr>
                <p14:cNvContentPartPr/>
                <p14:nvPr/>
              </p14:nvContentPartPr>
              <p14:xfrm>
                <a:off x="2681890" y="2305889"/>
                <a:ext cx="458640" cy="284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2BD94E5-154E-2C83-0AC2-1EABFE743A6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672890" y="2297249"/>
                  <a:ext cx="47628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796EA7B-68A6-025A-B6A6-F2DB12891CBC}"/>
                    </a:ext>
                  </a:extLst>
                </p14:cNvPr>
                <p14:cNvContentPartPr/>
                <p14:nvPr/>
              </p14:nvContentPartPr>
              <p14:xfrm>
                <a:off x="2756410" y="2338289"/>
                <a:ext cx="401760" cy="47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796EA7B-68A6-025A-B6A6-F2DB12891CB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747770" y="2329289"/>
                  <a:ext cx="41940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7E0577C-16FC-0850-96EC-7A109FBFE41B}"/>
              </a:ext>
            </a:extLst>
          </p:cNvPr>
          <p:cNvGrpSpPr/>
          <p:nvPr/>
        </p:nvGrpSpPr>
        <p:grpSpPr>
          <a:xfrm>
            <a:off x="301930" y="2888009"/>
            <a:ext cx="4003560" cy="1235880"/>
            <a:chOff x="301930" y="2888009"/>
            <a:chExt cx="4003560" cy="123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F72A69A-D275-3F76-C7D0-D4EF4906807E}"/>
                    </a:ext>
                  </a:extLst>
                </p14:cNvPr>
                <p14:cNvContentPartPr/>
                <p14:nvPr/>
              </p14:nvContentPartPr>
              <p14:xfrm>
                <a:off x="301930" y="2974049"/>
                <a:ext cx="363600" cy="3801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F72A69A-D275-3F76-C7D0-D4EF4906807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92930" y="2965409"/>
                  <a:ext cx="3812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469C703-2E52-E826-27BC-073F40A47AF4}"/>
                    </a:ext>
                  </a:extLst>
                </p14:cNvPr>
                <p14:cNvContentPartPr/>
                <p14:nvPr/>
              </p14:nvContentPartPr>
              <p14:xfrm>
                <a:off x="893770" y="3151529"/>
                <a:ext cx="887400" cy="380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469C703-2E52-E826-27BC-073F40A47AF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85130" y="3142529"/>
                  <a:ext cx="90504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8F5982C-77DB-BB41-43F6-27632F5C8CA7}"/>
                    </a:ext>
                  </a:extLst>
                </p14:cNvPr>
                <p14:cNvContentPartPr/>
                <p14:nvPr/>
              </p14:nvContentPartPr>
              <p14:xfrm>
                <a:off x="1184650" y="2995289"/>
                <a:ext cx="71640" cy="36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8F5982C-77DB-BB41-43F6-27632F5C8CA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76010" y="2986649"/>
                  <a:ext cx="89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D5BA0F1-0219-D3D2-5CCB-66B37F1A057C}"/>
                    </a:ext>
                  </a:extLst>
                </p14:cNvPr>
                <p14:cNvContentPartPr/>
                <p14:nvPr/>
              </p14:nvContentPartPr>
              <p14:xfrm>
                <a:off x="2042530" y="2888009"/>
                <a:ext cx="458280" cy="627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D5BA0F1-0219-D3D2-5CCB-66B37F1A057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033890" y="2879009"/>
                  <a:ext cx="475920" cy="64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A73D1DB-4A2D-9B38-D321-B9DE2DD7BCB1}"/>
                    </a:ext>
                  </a:extLst>
                </p14:cNvPr>
                <p14:cNvContentPartPr/>
                <p14:nvPr/>
              </p14:nvContentPartPr>
              <p14:xfrm>
                <a:off x="347290" y="3739769"/>
                <a:ext cx="1569240" cy="384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A73D1DB-4A2D-9B38-D321-B9DE2DD7BCB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38290" y="3731129"/>
                  <a:ext cx="15868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0ABA3E7-54D3-88F6-491A-FA8E7A1666AD}"/>
                    </a:ext>
                  </a:extLst>
                </p14:cNvPr>
                <p14:cNvContentPartPr/>
                <p14:nvPr/>
              </p14:nvContentPartPr>
              <p14:xfrm>
                <a:off x="2150890" y="3614849"/>
                <a:ext cx="892440" cy="414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0ABA3E7-54D3-88F6-491A-FA8E7A1666A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141890" y="3605849"/>
                  <a:ext cx="91008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E60C65C-3BBC-02C6-992F-1FAA11485B39}"/>
                    </a:ext>
                  </a:extLst>
                </p14:cNvPr>
                <p14:cNvContentPartPr/>
                <p14:nvPr/>
              </p14:nvContentPartPr>
              <p14:xfrm>
                <a:off x="3252490" y="3531689"/>
                <a:ext cx="868680" cy="404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E60C65C-3BBC-02C6-992F-1FAA11485B3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243490" y="3523049"/>
                  <a:ext cx="88632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77EC928-1628-FD9B-3891-385A312D1BA9}"/>
                    </a:ext>
                  </a:extLst>
                </p14:cNvPr>
                <p14:cNvContentPartPr/>
                <p14:nvPr/>
              </p14:nvContentPartPr>
              <p14:xfrm>
                <a:off x="4276330" y="3957929"/>
                <a:ext cx="29160" cy="23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77EC928-1628-FD9B-3891-385A312D1BA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267330" y="3948929"/>
                  <a:ext cx="4680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2882CC1-C9DC-CDCB-BDA1-B1D1D06C7EEC}"/>
              </a:ext>
            </a:extLst>
          </p:cNvPr>
          <p:cNvGrpSpPr/>
          <p:nvPr/>
        </p:nvGrpSpPr>
        <p:grpSpPr>
          <a:xfrm>
            <a:off x="1969810" y="4473809"/>
            <a:ext cx="1191240" cy="524160"/>
            <a:chOff x="1969810" y="4473809"/>
            <a:chExt cx="1191240" cy="52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840771B-B9C3-572E-C347-0D82AB981C3E}"/>
                    </a:ext>
                  </a:extLst>
                </p14:cNvPr>
                <p14:cNvContentPartPr/>
                <p14:nvPr/>
              </p14:nvContentPartPr>
              <p14:xfrm>
                <a:off x="1969810" y="4473809"/>
                <a:ext cx="1189440" cy="524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840771B-B9C3-572E-C347-0D82AB981C3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960810" y="4464809"/>
                  <a:ext cx="120708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2AFB933-B938-2E53-3F4C-78840ADF6456}"/>
                    </a:ext>
                  </a:extLst>
                </p14:cNvPr>
                <p14:cNvContentPartPr/>
                <p14:nvPr/>
              </p14:nvContentPartPr>
              <p14:xfrm>
                <a:off x="2406490" y="4496129"/>
                <a:ext cx="754560" cy="138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2AFB933-B938-2E53-3F4C-78840ADF645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397850" y="4487129"/>
                  <a:ext cx="772200" cy="15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B0ED73E7-7258-632C-F39D-A88D7EB1E5C7}"/>
                  </a:ext>
                </a:extLst>
              </p14:cNvPr>
              <p14:cNvContentPartPr/>
              <p14:nvPr/>
            </p14:nvContentPartPr>
            <p14:xfrm>
              <a:off x="3716530" y="4573529"/>
              <a:ext cx="323640" cy="1710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B0ED73E7-7258-632C-F39D-A88D7EB1E5C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707890" y="4564889"/>
                <a:ext cx="3412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1FE89C2-A6B6-6F82-04FC-69DAB28DABF3}"/>
                  </a:ext>
                </a:extLst>
              </p14:cNvPr>
              <p14:cNvContentPartPr/>
              <p14:nvPr/>
            </p14:nvContentPartPr>
            <p14:xfrm>
              <a:off x="4052050" y="4771889"/>
              <a:ext cx="26640" cy="1483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1FE89C2-A6B6-6F82-04FC-69DAB28DABF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043410" y="4763249"/>
                <a:ext cx="442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3225BAD-2819-7DFE-7DCA-48177020ABCA}"/>
                  </a:ext>
                </a:extLst>
              </p14:cNvPr>
              <p14:cNvContentPartPr/>
              <p14:nvPr/>
            </p14:nvContentPartPr>
            <p14:xfrm>
              <a:off x="4272730" y="4661009"/>
              <a:ext cx="48960" cy="352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3225BAD-2819-7DFE-7DCA-48177020ABC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263730" y="4652369"/>
                <a:ext cx="666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3709683-2344-E193-6FC2-626312215796}"/>
                  </a:ext>
                </a:extLst>
              </p14:cNvPr>
              <p14:cNvContentPartPr/>
              <p14:nvPr/>
            </p14:nvContentPartPr>
            <p14:xfrm>
              <a:off x="4497370" y="4542209"/>
              <a:ext cx="281160" cy="2001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3709683-2344-E193-6FC2-626312215796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488730" y="4533209"/>
                <a:ext cx="2988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8859DC2-1750-DD2A-3A6E-20376A4A9F23}"/>
                  </a:ext>
                </a:extLst>
              </p14:cNvPr>
              <p14:cNvContentPartPr/>
              <p14:nvPr/>
            </p14:nvContentPartPr>
            <p14:xfrm>
              <a:off x="4688170" y="4761089"/>
              <a:ext cx="159840" cy="1602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8859DC2-1750-DD2A-3A6E-20376A4A9F23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679170" y="4752449"/>
                <a:ext cx="177480" cy="17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3D2336A7-5627-753E-3E90-BA64509534FE}"/>
              </a:ext>
            </a:extLst>
          </p:cNvPr>
          <p:cNvGrpSpPr/>
          <p:nvPr/>
        </p:nvGrpSpPr>
        <p:grpSpPr>
          <a:xfrm>
            <a:off x="5127730" y="4471649"/>
            <a:ext cx="861120" cy="297000"/>
            <a:chOff x="5127730" y="4471649"/>
            <a:chExt cx="86112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F3A8EBB-666F-82F0-2DE3-8D06BD4E9A33}"/>
                    </a:ext>
                  </a:extLst>
                </p14:cNvPr>
                <p14:cNvContentPartPr/>
                <p14:nvPr/>
              </p14:nvContentPartPr>
              <p14:xfrm>
                <a:off x="5145010" y="4573169"/>
                <a:ext cx="236520" cy="43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F3A8EBB-666F-82F0-2DE3-8D06BD4E9A3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136370" y="4564169"/>
                  <a:ext cx="2541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87D327F-D220-ED30-2893-110CEAF97BFB}"/>
                    </a:ext>
                  </a:extLst>
                </p14:cNvPr>
                <p14:cNvContentPartPr/>
                <p14:nvPr/>
              </p14:nvContentPartPr>
              <p14:xfrm>
                <a:off x="5127730" y="4702769"/>
                <a:ext cx="236160" cy="75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87D327F-D220-ED30-2893-110CEAF97BF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118730" y="4694129"/>
                  <a:ext cx="253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9722346-B393-1D0B-9DE5-721AF4989F12}"/>
                    </a:ext>
                  </a:extLst>
                </p14:cNvPr>
                <p14:cNvContentPartPr/>
                <p14:nvPr/>
              </p14:nvContentPartPr>
              <p14:xfrm>
                <a:off x="5538490" y="4655609"/>
                <a:ext cx="116640" cy="8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9722346-B393-1D0B-9DE5-721AF4989F1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529490" y="4646969"/>
                  <a:ext cx="134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E72FE45-F7E7-BBDA-102B-37F8D8D88270}"/>
                    </a:ext>
                  </a:extLst>
                </p14:cNvPr>
                <p14:cNvContentPartPr/>
                <p14:nvPr/>
              </p14:nvContentPartPr>
              <p14:xfrm>
                <a:off x="5819290" y="4471649"/>
                <a:ext cx="169560" cy="297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E72FE45-F7E7-BBDA-102B-37F8D8D8827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810290" y="4462649"/>
                  <a:ext cx="187200" cy="31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FC9FCC0-BAB7-BC33-5318-DC7B449D93D6}"/>
              </a:ext>
            </a:extLst>
          </p:cNvPr>
          <p:cNvGrpSpPr/>
          <p:nvPr/>
        </p:nvGrpSpPr>
        <p:grpSpPr>
          <a:xfrm>
            <a:off x="1883770" y="5130089"/>
            <a:ext cx="1076760" cy="683280"/>
            <a:chOff x="1883770" y="5130089"/>
            <a:chExt cx="1076760" cy="68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59DDB36-A0FC-A8D8-7CF2-35BD8801015E}"/>
                    </a:ext>
                  </a:extLst>
                </p14:cNvPr>
                <p14:cNvContentPartPr/>
                <p14:nvPr/>
              </p14:nvContentPartPr>
              <p14:xfrm>
                <a:off x="1883770" y="5130089"/>
                <a:ext cx="1073520" cy="683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59DDB36-A0FC-A8D8-7CF2-35BD8801015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875130" y="5121449"/>
                  <a:ext cx="1091160" cy="70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8A7418E-E216-DEAD-C1CC-AF7F3D1D03C9}"/>
                    </a:ext>
                  </a:extLst>
                </p14:cNvPr>
                <p14:cNvContentPartPr/>
                <p14:nvPr/>
              </p14:nvContentPartPr>
              <p14:xfrm>
                <a:off x="2851450" y="5334569"/>
                <a:ext cx="109080" cy="24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8A7418E-E216-DEAD-C1CC-AF7F3D1D03C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842810" y="5325569"/>
                  <a:ext cx="126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0E69D39-51EC-5B30-C557-96C6561074E8}"/>
                    </a:ext>
                  </a:extLst>
                </p14:cNvPr>
                <p14:cNvContentPartPr/>
                <p14:nvPr/>
              </p14:nvContentPartPr>
              <p14:xfrm>
                <a:off x="2206330" y="5274089"/>
                <a:ext cx="68040" cy="33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0E69D39-51EC-5B30-C557-96C6561074E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197330" y="5265449"/>
                  <a:ext cx="85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4BAA7EB-38B6-90E3-21C4-B2B6DD7D2AFB}"/>
                    </a:ext>
                  </a:extLst>
                </p14:cNvPr>
                <p14:cNvContentPartPr/>
                <p14:nvPr/>
              </p14:nvContentPartPr>
              <p14:xfrm>
                <a:off x="1893490" y="5273009"/>
                <a:ext cx="450720" cy="201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4BAA7EB-38B6-90E3-21C4-B2B6DD7D2AF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884490" y="5264009"/>
                  <a:ext cx="46836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36F234E-9B90-BE47-3C9D-6C636C3D5104}"/>
                  </a:ext>
                </a:extLst>
              </p14:cNvPr>
              <p14:cNvContentPartPr/>
              <p14:nvPr/>
            </p14:nvContentPartPr>
            <p14:xfrm>
              <a:off x="3671170" y="4447169"/>
              <a:ext cx="308880" cy="104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36F234E-9B90-BE47-3C9D-6C636C3D5104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3662170" y="4438169"/>
                <a:ext cx="3265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922D44DD-8B91-4C5A-BBA9-3E285B1B000F}"/>
                  </a:ext>
                </a:extLst>
              </p14:cNvPr>
              <p14:cNvContentPartPr/>
              <p14:nvPr/>
            </p14:nvContentPartPr>
            <p14:xfrm>
              <a:off x="4562890" y="4408289"/>
              <a:ext cx="255600" cy="64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922D44DD-8B91-4C5A-BBA9-3E285B1B000F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4553890" y="4399289"/>
                <a:ext cx="27324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7DAF27E1-8713-9FF8-DB85-AACF497C43E9}"/>
              </a:ext>
            </a:extLst>
          </p:cNvPr>
          <p:cNvGrpSpPr/>
          <p:nvPr/>
        </p:nvGrpSpPr>
        <p:grpSpPr>
          <a:xfrm>
            <a:off x="3715450" y="5320169"/>
            <a:ext cx="2214000" cy="420480"/>
            <a:chOff x="3715450" y="5320169"/>
            <a:chExt cx="221400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95F81A6-7F08-463B-CF4B-52B5E9F0A09E}"/>
                    </a:ext>
                  </a:extLst>
                </p14:cNvPr>
                <p14:cNvContentPartPr/>
                <p14:nvPr/>
              </p14:nvContentPartPr>
              <p14:xfrm>
                <a:off x="3715450" y="5418449"/>
                <a:ext cx="309960" cy="178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95F81A6-7F08-463B-CF4B-52B5E9F0A09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706810" y="5409449"/>
                  <a:ext cx="3276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E7E3D8D-72E3-5158-F24C-7B9234F39DE6}"/>
                    </a:ext>
                  </a:extLst>
                </p14:cNvPr>
                <p14:cNvContentPartPr/>
                <p14:nvPr/>
              </p14:nvContentPartPr>
              <p14:xfrm>
                <a:off x="4047010" y="5635169"/>
                <a:ext cx="25920" cy="92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E7E3D8D-72E3-5158-F24C-7B9234F39DE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038010" y="5626169"/>
                  <a:ext cx="43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ADAC129-99DC-2685-E807-DF8AD0DB4098}"/>
                    </a:ext>
                  </a:extLst>
                </p14:cNvPr>
                <p14:cNvContentPartPr/>
                <p14:nvPr/>
              </p14:nvContentPartPr>
              <p14:xfrm>
                <a:off x="3735610" y="5321969"/>
                <a:ext cx="254520" cy="23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ADAC129-99DC-2685-E807-DF8AD0DB409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726970" y="5313329"/>
                  <a:ext cx="272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0FAE397-01B9-DE23-0B40-2D36FAECD184}"/>
                    </a:ext>
                  </a:extLst>
                </p14:cNvPr>
                <p14:cNvContentPartPr/>
                <p14:nvPr/>
              </p14:nvContentPartPr>
              <p14:xfrm>
                <a:off x="4320970" y="5503049"/>
                <a:ext cx="8640" cy="14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0FAE397-01B9-DE23-0B40-2D36FAECD18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312330" y="5494409"/>
                  <a:ext cx="2628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E2C501A-DE6D-5A48-E846-064ED1AA0D99}"/>
                    </a:ext>
                  </a:extLst>
                </p14:cNvPr>
                <p14:cNvContentPartPr/>
                <p14:nvPr/>
              </p14:nvContentPartPr>
              <p14:xfrm>
                <a:off x="4286050" y="5489009"/>
                <a:ext cx="68400" cy="104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E2C501A-DE6D-5A48-E846-064ED1AA0D9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277410" y="5480009"/>
                  <a:ext cx="860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9393BB7-714B-24BC-BD50-E1EFD40A801E}"/>
                    </a:ext>
                  </a:extLst>
                </p14:cNvPr>
                <p14:cNvContentPartPr/>
                <p14:nvPr/>
              </p14:nvContentPartPr>
              <p14:xfrm>
                <a:off x="4485850" y="5415929"/>
                <a:ext cx="326160" cy="218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9393BB7-714B-24BC-BD50-E1EFD40A801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477210" y="5407289"/>
                  <a:ext cx="3438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205656D-6810-633F-6CF7-D4F4FC869687}"/>
                    </a:ext>
                  </a:extLst>
                </p14:cNvPr>
                <p14:cNvContentPartPr/>
                <p14:nvPr/>
              </p14:nvContentPartPr>
              <p14:xfrm>
                <a:off x="4735330" y="5627969"/>
                <a:ext cx="123840" cy="112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205656D-6810-633F-6CF7-D4F4FC86968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726330" y="5619329"/>
                  <a:ext cx="141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A24272C-DE58-D618-D759-B9A4BE631633}"/>
                    </a:ext>
                  </a:extLst>
                </p14:cNvPr>
                <p14:cNvContentPartPr/>
                <p14:nvPr/>
              </p14:nvContentPartPr>
              <p14:xfrm>
                <a:off x="4418530" y="5320169"/>
                <a:ext cx="349560" cy="421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A24272C-DE58-D618-D759-B9A4BE63163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409890" y="5311529"/>
                  <a:ext cx="367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9A0BC9D-23BA-4A36-1A21-64B2FF43264A}"/>
                    </a:ext>
                  </a:extLst>
                </p14:cNvPr>
                <p14:cNvContentPartPr/>
                <p14:nvPr/>
              </p14:nvContentPartPr>
              <p14:xfrm>
                <a:off x="5136730" y="5456609"/>
                <a:ext cx="277560" cy="23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9A0BC9D-23BA-4A36-1A21-64B2FF43264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127730" y="5447969"/>
                  <a:ext cx="295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FD2D944-9336-FB37-055A-642D6F0A14A9}"/>
                    </a:ext>
                  </a:extLst>
                </p14:cNvPr>
                <p14:cNvContentPartPr/>
                <p14:nvPr/>
              </p14:nvContentPartPr>
              <p14:xfrm>
                <a:off x="5133850" y="5557769"/>
                <a:ext cx="262440" cy="50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FD2D944-9336-FB37-055A-642D6F0A14A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125210" y="5548769"/>
                  <a:ext cx="2800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37CFFD4-769A-89B5-807F-9DE74B167472}"/>
                    </a:ext>
                  </a:extLst>
                </p14:cNvPr>
                <p14:cNvContentPartPr/>
                <p14:nvPr/>
              </p14:nvContentPartPr>
              <p14:xfrm>
                <a:off x="5737570" y="5422409"/>
                <a:ext cx="6120" cy="246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37CFFD4-769A-89B5-807F-9DE74B16747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728570" y="5413409"/>
                  <a:ext cx="237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16A4EAD-83E0-9CA5-6074-6F0E6123692F}"/>
                    </a:ext>
                  </a:extLst>
                </p14:cNvPr>
                <p14:cNvContentPartPr/>
                <p14:nvPr/>
              </p14:nvContentPartPr>
              <p14:xfrm>
                <a:off x="5625610" y="5547329"/>
                <a:ext cx="188280" cy="9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16A4EAD-83E0-9CA5-6074-6F0E6123692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616610" y="5538689"/>
                  <a:ext cx="205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DE16D7E-F5C9-2B75-AB48-CB8CF23CB227}"/>
                    </a:ext>
                  </a:extLst>
                </p14:cNvPr>
                <p14:cNvContentPartPr/>
                <p14:nvPr/>
              </p14:nvContentPartPr>
              <p14:xfrm>
                <a:off x="5917570" y="5396849"/>
                <a:ext cx="11880" cy="273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DE16D7E-F5C9-2B75-AB48-CB8CF23CB22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908570" y="5387849"/>
                  <a:ext cx="29520" cy="29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4E51BB6-A0BA-8019-33A6-74A7B0202207}"/>
              </a:ext>
            </a:extLst>
          </p:cNvPr>
          <p:cNvGrpSpPr/>
          <p:nvPr/>
        </p:nvGrpSpPr>
        <p:grpSpPr>
          <a:xfrm>
            <a:off x="6890290" y="4432769"/>
            <a:ext cx="1196280" cy="398520"/>
            <a:chOff x="6890290" y="4432769"/>
            <a:chExt cx="119628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A64F3F6-BFA2-64E6-5A0F-A70DDD8C2F1B}"/>
                    </a:ext>
                  </a:extLst>
                </p14:cNvPr>
                <p14:cNvContentPartPr/>
                <p14:nvPr/>
              </p14:nvContentPartPr>
              <p14:xfrm>
                <a:off x="6890290" y="4439969"/>
                <a:ext cx="258120" cy="298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A64F3F6-BFA2-64E6-5A0F-A70DDD8C2F1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881290" y="4430969"/>
                  <a:ext cx="2757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2F9134F-1938-5717-1840-38302B51B80E}"/>
                    </a:ext>
                  </a:extLst>
                </p14:cNvPr>
                <p14:cNvContentPartPr/>
                <p14:nvPr/>
              </p14:nvContentPartPr>
              <p14:xfrm>
                <a:off x="7381690" y="4537169"/>
                <a:ext cx="173520" cy="160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2F9134F-1938-5717-1840-38302B51B80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373050" y="4528169"/>
                  <a:ext cx="1911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F5D5491-D285-722F-E274-C5F96D5F019B}"/>
                    </a:ext>
                  </a:extLst>
                </p14:cNvPr>
                <p14:cNvContentPartPr/>
                <p14:nvPr/>
              </p14:nvContentPartPr>
              <p14:xfrm>
                <a:off x="7317970" y="4436729"/>
                <a:ext cx="88560" cy="394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F5D5491-D285-722F-E274-C5F96D5F019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309330" y="4428089"/>
                  <a:ext cx="1062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D8A4550-69FB-6355-C423-FDD2138149CD}"/>
                    </a:ext>
                  </a:extLst>
                </p14:cNvPr>
                <p14:cNvContentPartPr/>
                <p14:nvPr/>
              </p14:nvContentPartPr>
              <p14:xfrm>
                <a:off x="7512370" y="4432769"/>
                <a:ext cx="132120" cy="3859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D8A4550-69FB-6355-C423-FDD2138149C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503370" y="4424129"/>
                  <a:ext cx="14976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2A5988C-6538-FD8F-C003-0E0D6C047E34}"/>
                    </a:ext>
                  </a:extLst>
                </p14:cNvPr>
                <p14:cNvContentPartPr/>
                <p14:nvPr/>
              </p14:nvContentPartPr>
              <p14:xfrm>
                <a:off x="7850770" y="4532849"/>
                <a:ext cx="235800" cy="35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2A5988C-6538-FD8F-C003-0E0D6C047E3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842130" y="4524209"/>
                  <a:ext cx="253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ECEE82F-BC11-7797-FEC1-3312FAB7CA11}"/>
                    </a:ext>
                  </a:extLst>
                </p14:cNvPr>
                <p14:cNvContentPartPr/>
                <p14:nvPr/>
              </p14:nvContentPartPr>
              <p14:xfrm>
                <a:off x="7850050" y="4637249"/>
                <a:ext cx="226440" cy="241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ECEE82F-BC11-7797-FEC1-3312FAB7CA1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841050" y="4628249"/>
                  <a:ext cx="2440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C577AE6-FAA5-342A-15A2-A7F3B3EC64AD}"/>
              </a:ext>
            </a:extLst>
          </p:cNvPr>
          <p:cNvGrpSpPr/>
          <p:nvPr/>
        </p:nvGrpSpPr>
        <p:grpSpPr>
          <a:xfrm>
            <a:off x="8337850" y="4007969"/>
            <a:ext cx="1239120" cy="946080"/>
            <a:chOff x="8337850" y="4007969"/>
            <a:chExt cx="1239120" cy="94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29672D8-399E-8B84-0196-588601BA40DB}"/>
                    </a:ext>
                  </a:extLst>
                </p14:cNvPr>
                <p14:cNvContentPartPr/>
                <p14:nvPr/>
              </p14:nvContentPartPr>
              <p14:xfrm>
                <a:off x="8337850" y="4007969"/>
                <a:ext cx="239400" cy="946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29672D8-399E-8B84-0196-588601BA40DB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328850" y="3999329"/>
                  <a:ext cx="257040" cy="9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4A5BBA8-5BAE-31B8-F335-E4E389AE8F77}"/>
                    </a:ext>
                  </a:extLst>
                </p14:cNvPr>
                <p14:cNvContentPartPr/>
                <p14:nvPr/>
              </p14:nvContentPartPr>
              <p14:xfrm>
                <a:off x="8702170" y="4201289"/>
                <a:ext cx="183960" cy="8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4A5BBA8-5BAE-31B8-F335-E4E389AE8F7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693170" y="4192289"/>
                  <a:ext cx="201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0ED05EE-E757-A4A6-7DDD-648B6CFF4755}"/>
                    </a:ext>
                  </a:extLst>
                </p14:cNvPr>
                <p14:cNvContentPartPr/>
                <p14:nvPr/>
              </p14:nvContentPartPr>
              <p14:xfrm>
                <a:off x="8993770" y="4056569"/>
                <a:ext cx="31320" cy="255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0ED05EE-E757-A4A6-7DDD-648B6CFF475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984770" y="4047569"/>
                  <a:ext cx="489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DA41B26-2943-4CFD-107D-04B9C16B45D2}"/>
                    </a:ext>
                  </a:extLst>
                </p14:cNvPr>
                <p14:cNvContentPartPr/>
                <p14:nvPr/>
              </p14:nvContentPartPr>
              <p14:xfrm>
                <a:off x="9089170" y="4073849"/>
                <a:ext cx="178200" cy="1904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DA41B26-2943-4CFD-107D-04B9C16B45D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080530" y="4065209"/>
                  <a:ext cx="1958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372E31B-600A-3B64-9863-FCC3CF20C18C}"/>
                    </a:ext>
                  </a:extLst>
                </p14:cNvPr>
                <p14:cNvContentPartPr/>
                <p14:nvPr/>
              </p14:nvContentPartPr>
              <p14:xfrm>
                <a:off x="9317050" y="4223969"/>
                <a:ext cx="10440" cy="17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372E31B-600A-3B64-9863-FCC3CF20C18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308050" y="4214969"/>
                  <a:ext cx="28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2A68BDF-21FA-98FA-75F3-BF910C705A2B}"/>
                    </a:ext>
                  </a:extLst>
                </p14:cNvPr>
                <p14:cNvContentPartPr/>
                <p14:nvPr/>
              </p14:nvContentPartPr>
              <p14:xfrm>
                <a:off x="9421090" y="4016969"/>
                <a:ext cx="155880" cy="220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2A68BDF-21FA-98FA-75F3-BF910C705A2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412450" y="4008329"/>
                  <a:ext cx="173520" cy="23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1CCA70E-C0AF-F8E8-DB59-DDA858F974D5}"/>
              </a:ext>
            </a:extLst>
          </p:cNvPr>
          <p:cNvGrpSpPr/>
          <p:nvPr/>
        </p:nvGrpSpPr>
        <p:grpSpPr>
          <a:xfrm>
            <a:off x="9745090" y="3998609"/>
            <a:ext cx="584280" cy="316080"/>
            <a:chOff x="9745090" y="3998609"/>
            <a:chExt cx="58428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A94E501D-F23F-13B3-0D7C-EE29278EA863}"/>
                    </a:ext>
                  </a:extLst>
                </p14:cNvPr>
                <p14:cNvContentPartPr/>
                <p14:nvPr/>
              </p14:nvContentPartPr>
              <p14:xfrm>
                <a:off x="9745090" y="3998969"/>
                <a:ext cx="217080" cy="3157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A94E501D-F23F-13B3-0D7C-EE29278EA86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736090" y="3990329"/>
                  <a:ext cx="23472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7C77E89-D11E-CB97-0414-065EAFAA531E}"/>
                    </a:ext>
                  </a:extLst>
                </p14:cNvPr>
                <p14:cNvContentPartPr/>
                <p14:nvPr/>
              </p14:nvContentPartPr>
              <p14:xfrm>
                <a:off x="9993130" y="4177529"/>
                <a:ext cx="104760" cy="133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7C77E89-D11E-CB97-0414-065EAFAA531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984130" y="4168529"/>
                  <a:ext cx="122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34B5FE7-05AF-8811-D471-4DDEA51950A0}"/>
                    </a:ext>
                  </a:extLst>
                </p14:cNvPr>
                <p14:cNvContentPartPr/>
                <p14:nvPr/>
              </p14:nvContentPartPr>
              <p14:xfrm>
                <a:off x="10100050" y="3998609"/>
                <a:ext cx="229320" cy="295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34B5FE7-05AF-8811-D471-4DDEA51950A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091050" y="3989609"/>
                  <a:ext cx="246960" cy="31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7A96790-1FE0-D3E6-A81B-2EF304B6584E}"/>
              </a:ext>
            </a:extLst>
          </p:cNvPr>
          <p:cNvGrpSpPr/>
          <p:nvPr/>
        </p:nvGrpSpPr>
        <p:grpSpPr>
          <a:xfrm>
            <a:off x="10681810" y="4063409"/>
            <a:ext cx="813600" cy="220680"/>
            <a:chOff x="10681810" y="4063409"/>
            <a:chExt cx="81360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043D21A-21C2-6266-28E0-F3FC6C46E5B4}"/>
                    </a:ext>
                  </a:extLst>
                </p14:cNvPr>
                <p14:cNvContentPartPr/>
                <p14:nvPr/>
              </p14:nvContentPartPr>
              <p14:xfrm>
                <a:off x="10681810" y="4119569"/>
                <a:ext cx="144360" cy="1497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043D21A-21C2-6266-28E0-F3FC6C46E5B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673170" y="4110569"/>
                  <a:ext cx="162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EFC7B03-AD2F-3BF1-3013-2D2B541326FF}"/>
                    </a:ext>
                  </a:extLst>
                </p14:cNvPr>
                <p14:cNvContentPartPr/>
                <p14:nvPr/>
              </p14:nvContentPartPr>
              <p14:xfrm>
                <a:off x="10923730" y="4074209"/>
                <a:ext cx="147240" cy="180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EFC7B03-AD2F-3BF1-3013-2D2B541326F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914730" y="4065569"/>
                  <a:ext cx="1648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553FA17-2A2F-45B2-8E26-1765452FEA54}"/>
                    </a:ext>
                  </a:extLst>
                </p14:cNvPr>
                <p14:cNvContentPartPr/>
                <p14:nvPr/>
              </p14:nvContentPartPr>
              <p14:xfrm>
                <a:off x="11219650" y="4063409"/>
                <a:ext cx="100080" cy="187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553FA17-2A2F-45B2-8E26-1765452FEA5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210650" y="4054769"/>
                  <a:ext cx="1177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3951108-E194-C6DB-AEA2-DD81D10390D0}"/>
                    </a:ext>
                  </a:extLst>
                </p14:cNvPr>
                <p14:cNvContentPartPr/>
                <p14:nvPr/>
              </p14:nvContentPartPr>
              <p14:xfrm>
                <a:off x="11356450" y="4190849"/>
                <a:ext cx="138960" cy="93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3951108-E194-C6DB-AEA2-DD81D10390D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347810" y="4182209"/>
                  <a:ext cx="15660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F2B8D28-ACF7-C271-4F11-91A0EDFE55D8}"/>
              </a:ext>
            </a:extLst>
          </p:cNvPr>
          <p:cNvGrpSpPr/>
          <p:nvPr/>
        </p:nvGrpSpPr>
        <p:grpSpPr>
          <a:xfrm>
            <a:off x="9017170" y="4466609"/>
            <a:ext cx="758880" cy="491040"/>
            <a:chOff x="9017170" y="4466609"/>
            <a:chExt cx="758880" cy="49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91302BD-797F-A943-47ED-EF1222216683}"/>
                    </a:ext>
                  </a:extLst>
                </p14:cNvPr>
                <p14:cNvContentPartPr/>
                <p14:nvPr/>
              </p14:nvContentPartPr>
              <p14:xfrm>
                <a:off x="9017170" y="4632569"/>
                <a:ext cx="236160" cy="230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91302BD-797F-A943-47ED-EF122221668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008530" y="4623929"/>
                  <a:ext cx="2538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54B5E5B-C251-A478-1D3C-163104FDBF33}"/>
                    </a:ext>
                  </a:extLst>
                </p14:cNvPr>
                <p14:cNvContentPartPr/>
                <p14:nvPr/>
              </p14:nvContentPartPr>
              <p14:xfrm>
                <a:off x="9213370" y="4466609"/>
                <a:ext cx="145440" cy="159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54B5E5B-C251-A478-1D3C-163104FDBF3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204370" y="4457609"/>
                  <a:ext cx="1630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5E2C35F-6D28-47CC-B805-0C85BF5DE5D4}"/>
                    </a:ext>
                  </a:extLst>
                </p14:cNvPr>
                <p14:cNvContentPartPr/>
                <p14:nvPr/>
              </p14:nvContentPartPr>
              <p14:xfrm>
                <a:off x="9317770" y="4494329"/>
                <a:ext cx="267480" cy="463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5E2C35F-6D28-47CC-B805-0C85BF5DE5D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309130" y="4485329"/>
                  <a:ext cx="28512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8E87BA9-7904-9132-9187-7EDB534B3120}"/>
                    </a:ext>
                  </a:extLst>
                </p14:cNvPr>
                <p14:cNvContentPartPr/>
                <p14:nvPr/>
              </p14:nvContentPartPr>
              <p14:xfrm>
                <a:off x="9561850" y="4707449"/>
                <a:ext cx="214200" cy="1998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8E87BA9-7904-9132-9187-7EDB534B312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552850" y="4698449"/>
                  <a:ext cx="23184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8161E2B-F35F-C5FA-43E1-62B69A8FC641}"/>
              </a:ext>
            </a:extLst>
          </p:cNvPr>
          <p:cNvGrpSpPr/>
          <p:nvPr/>
        </p:nvGrpSpPr>
        <p:grpSpPr>
          <a:xfrm>
            <a:off x="10576690" y="4723289"/>
            <a:ext cx="922680" cy="326880"/>
            <a:chOff x="10576690" y="4723289"/>
            <a:chExt cx="922680" cy="3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EEF279C-DC51-4BF6-AD35-21AC6C977320}"/>
                    </a:ext>
                  </a:extLst>
                </p14:cNvPr>
                <p14:cNvContentPartPr/>
                <p14:nvPr/>
              </p14:nvContentPartPr>
              <p14:xfrm>
                <a:off x="10576690" y="4779809"/>
                <a:ext cx="164160" cy="190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EEF279C-DC51-4BF6-AD35-21AC6C97732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567690" y="4770809"/>
                  <a:ext cx="1818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A02E445-D9B6-1A4A-CA5E-EBBBEAA522F5}"/>
                    </a:ext>
                  </a:extLst>
                </p14:cNvPr>
                <p14:cNvContentPartPr/>
                <p14:nvPr/>
              </p14:nvContentPartPr>
              <p14:xfrm>
                <a:off x="10851730" y="4723289"/>
                <a:ext cx="212760" cy="326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A02E445-D9B6-1A4A-CA5E-EBBBEAA522F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843090" y="4714649"/>
                  <a:ext cx="2304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6AAEB74-56FB-C489-214F-B241D76DEFD9}"/>
                    </a:ext>
                  </a:extLst>
                </p14:cNvPr>
                <p14:cNvContentPartPr/>
                <p14:nvPr/>
              </p14:nvContentPartPr>
              <p14:xfrm>
                <a:off x="11216050" y="4762169"/>
                <a:ext cx="107280" cy="2314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6AAEB74-56FB-C489-214F-B241D76DEFD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207050" y="4753169"/>
                  <a:ext cx="1249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A60D15C-6EDA-6F85-6E79-5B49B0026926}"/>
                    </a:ext>
                  </a:extLst>
                </p14:cNvPr>
                <p14:cNvContentPartPr/>
                <p14:nvPr/>
              </p14:nvContentPartPr>
              <p14:xfrm>
                <a:off x="11369410" y="4943609"/>
                <a:ext cx="129960" cy="76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A60D15C-6EDA-6F85-6E79-5B49B002692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360410" y="4934609"/>
                  <a:ext cx="147600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7444767-ED15-6A8B-2699-B1637BE31327}"/>
              </a:ext>
            </a:extLst>
          </p:cNvPr>
          <p:cNvGrpSpPr/>
          <p:nvPr/>
        </p:nvGrpSpPr>
        <p:grpSpPr>
          <a:xfrm>
            <a:off x="6839890" y="5567489"/>
            <a:ext cx="1333440" cy="490680"/>
            <a:chOff x="6839890" y="5567489"/>
            <a:chExt cx="1333440" cy="4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3048D35-19E6-9DC5-6651-2EF893ED6DE9}"/>
                    </a:ext>
                  </a:extLst>
                </p14:cNvPr>
                <p14:cNvContentPartPr/>
                <p14:nvPr/>
              </p14:nvContentPartPr>
              <p14:xfrm>
                <a:off x="6839890" y="5593409"/>
                <a:ext cx="267840" cy="320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3048D35-19E6-9DC5-6651-2EF893ED6DE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830890" y="5584769"/>
                  <a:ext cx="2854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C9F8BBCE-1580-E568-2895-0D5D0CAF0F9E}"/>
                    </a:ext>
                  </a:extLst>
                </p14:cNvPr>
                <p14:cNvContentPartPr/>
                <p14:nvPr/>
              </p14:nvContentPartPr>
              <p14:xfrm>
                <a:off x="7335250" y="5712209"/>
                <a:ext cx="213840" cy="194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C9F8BBCE-1580-E568-2895-0D5D0CAF0F9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326250" y="5703569"/>
                  <a:ext cx="231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D20BFD7-2257-FBE3-0B3F-462D83E41DCD}"/>
                    </a:ext>
                  </a:extLst>
                </p14:cNvPr>
                <p14:cNvContentPartPr/>
                <p14:nvPr/>
              </p14:nvContentPartPr>
              <p14:xfrm>
                <a:off x="7247410" y="5581529"/>
                <a:ext cx="149400" cy="390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D20BFD7-2257-FBE3-0B3F-462D83E41DC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238770" y="5572529"/>
                  <a:ext cx="16704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DDE0BF9-D1C0-09F4-1189-D74EF8D4DBE4}"/>
                    </a:ext>
                  </a:extLst>
                </p14:cNvPr>
                <p14:cNvContentPartPr/>
                <p14:nvPr/>
              </p14:nvContentPartPr>
              <p14:xfrm>
                <a:off x="7483930" y="5567489"/>
                <a:ext cx="262440" cy="490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DDE0BF9-D1C0-09F4-1189-D74EF8D4DBE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474930" y="5558489"/>
                  <a:ext cx="28008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7A542FA-93A1-9554-2DE5-3F25B5A24356}"/>
                    </a:ext>
                  </a:extLst>
                </p14:cNvPr>
                <p14:cNvContentPartPr/>
                <p14:nvPr/>
              </p14:nvContentPartPr>
              <p14:xfrm>
                <a:off x="7985770" y="5714369"/>
                <a:ext cx="187560" cy="32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7A542FA-93A1-9554-2DE5-3F25B5A2435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977130" y="5705369"/>
                  <a:ext cx="205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70C2AED-D688-9F32-1990-99AB3B7BFABA}"/>
                    </a:ext>
                  </a:extLst>
                </p14:cNvPr>
                <p14:cNvContentPartPr/>
                <p14:nvPr/>
              </p14:nvContentPartPr>
              <p14:xfrm>
                <a:off x="7935370" y="5828129"/>
                <a:ext cx="176760" cy="48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70C2AED-D688-9F32-1990-99AB3B7BFAB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926730" y="5819129"/>
                  <a:ext cx="19440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945DC87-8F76-371F-A1FA-1C4B71E8EF86}"/>
              </a:ext>
            </a:extLst>
          </p:cNvPr>
          <p:cNvGrpSpPr/>
          <p:nvPr/>
        </p:nvGrpSpPr>
        <p:grpSpPr>
          <a:xfrm>
            <a:off x="8536570" y="5412329"/>
            <a:ext cx="729360" cy="518400"/>
            <a:chOff x="8536570" y="5412329"/>
            <a:chExt cx="72936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2E9D1FC-5B0C-BEAC-31D8-86A2689789E9}"/>
                    </a:ext>
                  </a:extLst>
                </p14:cNvPr>
                <p14:cNvContentPartPr/>
                <p14:nvPr/>
              </p14:nvContentPartPr>
              <p14:xfrm>
                <a:off x="8536570" y="5519609"/>
                <a:ext cx="237600" cy="195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2E9D1FC-5B0C-BEAC-31D8-86A2689789E9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527930" y="5510969"/>
                  <a:ext cx="2552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422DEAE-B07C-D5E1-79B5-49CE680FF89B}"/>
                    </a:ext>
                  </a:extLst>
                </p14:cNvPr>
                <p14:cNvContentPartPr/>
                <p14:nvPr/>
              </p14:nvContentPartPr>
              <p14:xfrm>
                <a:off x="8765530" y="5412329"/>
                <a:ext cx="117000" cy="135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422DEAE-B07C-D5E1-79B5-49CE680FF89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756890" y="5403329"/>
                  <a:ext cx="134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65B29D8-FCD0-93CB-2261-3F0B8DFBB5D7}"/>
                    </a:ext>
                  </a:extLst>
                </p14:cNvPr>
                <p14:cNvContentPartPr/>
                <p14:nvPr/>
              </p14:nvContentPartPr>
              <p14:xfrm>
                <a:off x="8738170" y="5426729"/>
                <a:ext cx="364680" cy="504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65B29D8-FCD0-93CB-2261-3F0B8DFBB5D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729170" y="5417729"/>
                  <a:ext cx="38232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5E103CB-C279-B76D-6EF0-7DB27EBB2579}"/>
                    </a:ext>
                  </a:extLst>
                </p14:cNvPr>
                <p14:cNvContentPartPr/>
                <p14:nvPr/>
              </p14:nvContentPartPr>
              <p14:xfrm>
                <a:off x="9030490" y="5741729"/>
                <a:ext cx="235440" cy="183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5E103CB-C279-B76D-6EF0-7DB27EBB257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021490" y="5732729"/>
                  <a:ext cx="253080" cy="200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77358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339BD36-108A-E93E-5CE1-B31BD1336E10}"/>
                  </a:ext>
                </a:extLst>
              </p14:cNvPr>
              <p14:cNvContentPartPr/>
              <p14:nvPr/>
            </p14:nvContentPartPr>
            <p14:xfrm>
              <a:off x="4263010" y="3296249"/>
              <a:ext cx="14760" cy="1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339BD36-108A-E93E-5CE1-B31BD1336E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54370" y="3287609"/>
                <a:ext cx="32400" cy="3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F1D4B8D-FF5C-C371-9208-72AB1AD3AE63}"/>
              </a:ext>
            </a:extLst>
          </p:cNvPr>
          <p:cNvGrpSpPr/>
          <p:nvPr/>
        </p:nvGrpSpPr>
        <p:grpSpPr>
          <a:xfrm>
            <a:off x="769930" y="212129"/>
            <a:ext cx="254880" cy="316080"/>
            <a:chOff x="769930" y="212129"/>
            <a:chExt cx="25488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753C347-1235-0CD6-8C10-2A17422ED15D}"/>
                    </a:ext>
                  </a:extLst>
                </p14:cNvPr>
                <p14:cNvContentPartPr/>
                <p14:nvPr/>
              </p14:nvContentPartPr>
              <p14:xfrm>
                <a:off x="769930" y="231569"/>
                <a:ext cx="195480" cy="296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753C347-1235-0CD6-8C10-2A17422ED15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1290" y="222569"/>
                  <a:ext cx="2131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4515849-92E1-69B9-8041-378968E2DC04}"/>
                    </a:ext>
                  </a:extLst>
                </p14:cNvPr>
                <p14:cNvContentPartPr/>
                <p14:nvPr/>
              </p14:nvContentPartPr>
              <p14:xfrm>
                <a:off x="802330" y="336329"/>
                <a:ext cx="157680" cy="334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4515849-92E1-69B9-8041-378968E2DC0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93690" y="327329"/>
                  <a:ext cx="1753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75082B1-5F73-0A01-A430-1C428714B433}"/>
                    </a:ext>
                  </a:extLst>
                </p14:cNvPr>
                <p14:cNvContentPartPr/>
                <p14:nvPr/>
              </p14:nvContentPartPr>
              <p14:xfrm>
                <a:off x="814570" y="212129"/>
                <a:ext cx="210240" cy="80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75082B1-5F73-0A01-A430-1C428714B43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5930" y="203129"/>
                  <a:ext cx="227880" cy="9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98206F9-9931-3399-FEF5-36252F8C8CA9}"/>
                  </a:ext>
                </a:extLst>
              </p14:cNvPr>
              <p14:cNvContentPartPr/>
              <p14:nvPr/>
            </p14:nvContentPartPr>
            <p14:xfrm>
              <a:off x="1150810" y="443609"/>
              <a:ext cx="9000" cy="43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98206F9-9931-3399-FEF5-36252F8C8CA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41810" y="434609"/>
                <a:ext cx="26640" cy="6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A97280F-96EB-3E4F-6881-A165B73BF8A3}"/>
              </a:ext>
            </a:extLst>
          </p:cNvPr>
          <p:cNvGrpSpPr/>
          <p:nvPr/>
        </p:nvGrpSpPr>
        <p:grpSpPr>
          <a:xfrm>
            <a:off x="1728250" y="140129"/>
            <a:ext cx="5315760" cy="449280"/>
            <a:chOff x="1728250" y="140129"/>
            <a:chExt cx="531576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A19AE4D-346B-B40C-4D43-A7923E307F72}"/>
                    </a:ext>
                  </a:extLst>
                </p14:cNvPr>
                <p14:cNvContentPartPr/>
                <p14:nvPr/>
              </p14:nvContentPartPr>
              <p14:xfrm>
                <a:off x="1728250" y="173609"/>
                <a:ext cx="227160" cy="329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A19AE4D-346B-B40C-4D43-A7923E307F7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19250" y="164969"/>
                  <a:ext cx="2448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534CEA4-0ED6-FAB0-11BD-6820634AE43B}"/>
                    </a:ext>
                  </a:extLst>
                </p14:cNvPr>
                <p14:cNvContentPartPr/>
                <p14:nvPr/>
              </p14:nvContentPartPr>
              <p14:xfrm>
                <a:off x="1945690" y="161729"/>
                <a:ext cx="954720" cy="369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534CEA4-0ED6-FAB0-11BD-6820634AE43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36690" y="153089"/>
                  <a:ext cx="97236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B897C18-82A3-7BDC-C208-B14AFB5FBF9B}"/>
                    </a:ext>
                  </a:extLst>
                </p14:cNvPr>
                <p14:cNvContentPartPr/>
                <p14:nvPr/>
              </p14:nvContentPartPr>
              <p14:xfrm>
                <a:off x="2335570" y="253169"/>
                <a:ext cx="259200" cy="52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B897C18-82A3-7BDC-C208-B14AFB5FBF9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26570" y="244529"/>
                  <a:ext cx="276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B936057-B3CB-A8CC-4B9B-937B55FFC91F}"/>
                    </a:ext>
                  </a:extLst>
                </p14:cNvPr>
                <p14:cNvContentPartPr/>
                <p14:nvPr/>
              </p14:nvContentPartPr>
              <p14:xfrm>
                <a:off x="3062410" y="389969"/>
                <a:ext cx="168120" cy="68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B936057-B3CB-A8CC-4B9B-937B55FFC91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53770" y="380969"/>
                  <a:ext cx="185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2FE8459-EA28-85D4-D25D-B5045FA256DC}"/>
                    </a:ext>
                  </a:extLst>
                </p14:cNvPr>
                <p14:cNvContentPartPr/>
                <p14:nvPr/>
              </p14:nvContentPartPr>
              <p14:xfrm>
                <a:off x="3369490" y="212849"/>
                <a:ext cx="256320" cy="367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2FE8459-EA28-85D4-D25D-B5045FA256D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60850" y="204209"/>
                  <a:ext cx="27396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37ADFB8-01A8-CEFC-77C1-5432CFE74B86}"/>
                    </a:ext>
                  </a:extLst>
                </p14:cNvPr>
                <p14:cNvContentPartPr/>
                <p14:nvPr/>
              </p14:nvContentPartPr>
              <p14:xfrm>
                <a:off x="3625450" y="140129"/>
                <a:ext cx="1080360" cy="449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37ADFB8-01A8-CEFC-77C1-5432CFE74B8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16450" y="131129"/>
                  <a:ext cx="109800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AE771C7-7A33-435C-C16F-7B130153CF78}"/>
                    </a:ext>
                  </a:extLst>
                </p14:cNvPr>
                <p14:cNvContentPartPr/>
                <p14:nvPr/>
              </p14:nvContentPartPr>
              <p14:xfrm>
                <a:off x="3912010" y="256409"/>
                <a:ext cx="438840" cy="50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AE771C7-7A33-435C-C16F-7B130153CF7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03370" y="247409"/>
                  <a:ext cx="456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EADEDAC-CEE6-42FC-C2E6-66D087508450}"/>
                    </a:ext>
                  </a:extLst>
                </p14:cNvPr>
                <p14:cNvContentPartPr/>
                <p14:nvPr/>
              </p14:nvContentPartPr>
              <p14:xfrm>
                <a:off x="4957450" y="146249"/>
                <a:ext cx="2086560" cy="422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EADEDAC-CEE6-42FC-C2E6-66D08750845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48810" y="137609"/>
                  <a:ext cx="21042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0DDCC3F-01C5-02F0-D13E-675521501DCE}"/>
                    </a:ext>
                  </a:extLst>
                </p14:cNvPr>
                <p14:cNvContentPartPr/>
                <p14:nvPr/>
              </p14:nvContentPartPr>
              <p14:xfrm>
                <a:off x="6540010" y="337049"/>
                <a:ext cx="27720" cy="7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0DDCC3F-01C5-02F0-D13E-675521501DC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531370" y="328049"/>
                  <a:ext cx="45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4638961-7F54-64A9-80B0-DED99181BEFE}"/>
                    </a:ext>
                  </a:extLst>
                </p14:cNvPr>
                <p14:cNvContentPartPr/>
                <p14:nvPr/>
              </p14:nvContentPartPr>
              <p14:xfrm>
                <a:off x="5407450" y="316529"/>
                <a:ext cx="1047600" cy="23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4638961-7F54-64A9-80B0-DED99181BEF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98450" y="307889"/>
                  <a:ext cx="1065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47489E-1B41-95B7-7460-1EB9D764A5E8}"/>
                    </a:ext>
                  </a:extLst>
                </p14:cNvPr>
                <p14:cNvContentPartPr/>
                <p14:nvPr/>
              </p14:nvContentPartPr>
              <p14:xfrm>
                <a:off x="5053210" y="326969"/>
                <a:ext cx="29160" cy="9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C47489E-1B41-95B7-7460-1EB9D764A5E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44570" y="317969"/>
                  <a:ext cx="4680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6FC9D52-78E8-7198-5FF2-77F5029C02CE}"/>
              </a:ext>
            </a:extLst>
          </p:cNvPr>
          <p:cNvGrpSpPr/>
          <p:nvPr/>
        </p:nvGrpSpPr>
        <p:grpSpPr>
          <a:xfrm>
            <a:off x="2646970" y="611009"/>
            <a:ext cx="7796160" cy="767160"/>
            <a:chOff x="2646970" y="611009"/>
            <a:chExt cx="7796160" cy="76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A18FE4C-F667-017B-0DBB-02261E0CF621}"/>
                    </a:ext>
                  </a:extLst>
                </p14:cNvPr>
                <p14:cNvContentPartPr/>
                <p14:nvPr/>
              </p14:nvContentPartPr>
              <p14:xfrm>
                <a:off x="2646970" y="948329"/>
                <a:ext cx="367200" cy="199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A18FE4C-F667-017B-0DBB-02261E0CF62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37970" y="939329"/>
                  <a:ext cx="3848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83E7B43-8992-1EED-A7B1-F3A8238EDB69}"/>
                    </a:ext>
                  </a:extLst>
                </p14:cNvPr>
                <p14:cNvContentPartPr/>
                <p14:nvPr/>
              </p14:nvContentPartPr>
              <p14:xfrm>
                <a:off x="3350410" y="874529"/>
                <a:ext cx="293400" cy="453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83E7B43-8992-1EED-A7B1-F3A8238EDB6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41770" y="865889"/>
                  <a:ext cx="31104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9F853AE-7E54-83C2-92AD-2E5A94AFB118}"/>
                    </a:ext>
                  </a:extLst>
                </p14:cNvPr>
                <p14:cNvContentPartPr/>
                <p14:nvPr/>
              </p14:nvContentPartPr>
              <p14:xfrm>
                <a:off x="3936490" y="873449"/>
                <a:ext cx="6480" cy="240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9F853AE-7E54-83C2-92AD-2E5A94AFB11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27850" y="864809"/>
                  <a:ext cx="241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78F2B3C-611D-2D9C-0707-7780D5CA471A}"/>
                    </a:ext>
                  </a:extLst>
                </p14:cNvPr>
                <p14:cNvContentPartPr/>
                <p14:nvPr/>
              </p14:nvContentPartPr>
              <p14:xfrm>
                <a:off x="4072930" y="869129"/>
                <a:ext cx="78480" cy="249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78F2B3C-611D-2D9C-0707-7780D5CA471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63930" y="860489"/>
                  <a:ext cx="961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755C06D-589E-A4B4-8056-8ECF3CCDAF63}"/>
                    </a:ext>
                  </a:extLst>
                </p14:cNvPr>
                <p14:cNvContentPartPr/>
                <p14:nvPr/>
              </p14:nvContentPartPr>
              <p14:xfrm>
                <a:off x="4237450" y="863369"/>
                <a:ext cx="172080" cy="248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755C06D-589E-A4B4-8056-8ECF3CCDAF6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28450" y="854369"/>
                  <a:ext cx="1897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3BE238D-649D-ECC1-6A77-312C1024150D}"/>
                    </a:ext>
                  </a:extLst>
                </p14:cNvPr>
                <p14:cNvContentPartPr/>
                <p14:nvPr/>
              </p14:nvContentPartPr>
              <p14:xfrm>
                <a:off x="4480450" y="922409"/>
                <a:ext cx="199800" cy="176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3BE238D-649D-ECC1-6A77-312C1024150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71810" y="913769"/>
                  <a:ext cx="217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CFEDC20-7575-0F80-DE5E-70F5C573A41E}"/>
                    </a:ext>
                  </a:extLst>
                </p14:cNvPr>
                <p14:cNvContentPartPr/>
                <p14:nvPr/>
              </p14:nvContentPartPr>
              <p14:xfrm>
                <a:off x="4693930" y="1119329"/>
                <a:ext cx="153000" cy="183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CFEDC20-7575-0F80-DE5E-70F5C573A41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84930" y="1110689"/>
                  <a:ext cx="1706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12E80AA-C696-E7D8-9FDB-C915214AE4F9}"/>
                    </a:ext>
                  </a:extLst>
                </p14:cNvPr>
                <p14:cNvContentPartPr/>
                <p14:nvPr/>
              </p14:nvContentPartPr>
              <p14:xfrm>
                <a:off x="5119090" y="716489"/>
                <a:ext cx="643680" cy="432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12E80AA-C696-E7D8-9FDB-C915214AE4F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10090" y="707489"/>
                  <a:ext cx="66132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35C70C0-3ADC-9264-CA18-BE8EFE3569E9}"/>
                    </a:ext>
                  </a:extLst>
                </p14:cNvPr>
                <p14:cNvContentPartPr/>
                <p14:nvPr/>
              </p14:nvContentPartPr>
              <p14:xfrm>
                <a:off x="5590330" y="866249"/>
                <a:ext cx="186480" cy="30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35C70C0-3ADC-9264-CA18-BE8EFE3569E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81330" y="857609"/>
                  <a:ext cx="2041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D8BD994-9DA5-EE98-D9FA-A3A0B3AD0290}"/>
                    </a:ext>
                  </a:extLst>
                </p14:cNvPr>
                <p14:cNvContentPartPr/>
                <p14:nvPr/>
              </p14:nvContentPartPr>
              <p14:xfrm>
                <a:off x="5920810" y="724409"/>
                <a:ext cx="1307520" cy="653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D8BD994-9DA5-EE98-D9FA-A3A0B3AD029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11810" y="715769"/>
                  <a:ext cx="1325160" cy="67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4A1B2C3-16E6-8580-9572-2BDB7ED5DD68}"/>
                    </a:ext>
                  </a:extLst>
                </p14:cNvPr>
                <p14:cNvContentPartPr/>
                <p14:nvPr/>
              </p14:nvContentPartPr>
              <p14:xfrm>
                <a:off x="7378090" y="637649"/>
                <a:ext cx="1485360" cy="469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4A1B2C3-16E6-8580-9572-2BDB7ED5DD6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69450" y="628649"/>
                  <a:ext cx="150300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E17E236-A2A9-EE86-FD1D-378E9342BD23}"/>
                    </a:ext>
                  </a:extLst>
                </p14:cNvPr>
                <p14:cNvContentPartPr/>
                <p14:nvPr/>
              </p14:nvContentPartPr>
              <p14:xfrm>
                <a:off x="8100610" y="805769"/>
                <a:ext cx="380880" cy="33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E17E236-A2A9-EE86-FD1D-378E9342BD2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91610" y="797129"/>
                  <a:ext cx="398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1699614-602F-0A08-64A0-FD63A95F6EC0}"/>
                    </a:ext>
                  </a:extLst>
                </p14:cNvPr>
                <p14:cNvContentPartPr/>
                <p14:nvPr/>
              </p14:nvContentPartPr>
              <p14:xfrm>
                <a:off x="9026890" y="621809"/>
                <a:ext cx="754200" cy="588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1699614-602F-0A08-64A0-FD63A95F6EC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017890" y="613169"/>
                  <a:ext cx="77184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546A21A-D12B-D756-5989-8C0585AAB992}"/>
                    </a:ext>
                  </a:extLst>
                </p14:cNvPr>
                <p14:cNvContentPartPr/>
                <p14:nvPr/>
              </p14:nvContentPartPr>
              <p14:xfrm>
                <a:off x="9601090" y="831689"/>
                <a:ext cx="204480" cy="160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546A21A-D12B-D756-5989-8C0585AAB99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592450" y="822689"/>
                  <a:ext cx="222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5D0F271-44B1-2084-B9EC-F8CF13B17CEA}"/>
                    </a:ext>
                  </a:extLst>
                </p14:cNvPr>
                <p14:cNvContentPartPr/>
                <p14:nvPr/>
              </p14:nvContentPartPr>
              <p14:xfrm>
                <a:off x="10009330" y="611009"/>
                <a:ext cx="433800" cy="365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5D0F271-44B1-2084-B9EC-F8CF13B17CE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000330" y="602369"/>
                  <a:ext cx="45144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116D7C9-EFAF-2DD6-433D-E549EE93BD96}"/>
                    </a:ext>
                  </a:extLst>
                </p14:cNvPr>
                <p14:cNvContentPartPr/>
                <p14:nvPr/>
              </p14:nvContentPartPr>
              <p14:xfrm>
                <a:off x="10050730" y="726929"/>
                <a:ext cx="351360" cy="40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116D7C9-EFAF-2DD6-433D-E549EE93BD9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42090" y="717929"/>
                  <a:ext cx="369000" cy="5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66B6E69-F6B0-4384-37D2-7EA261B41C8D}"/>
              </a:ext>
            </a:extLst>
          </p:cNvPr>
          <p:cNvGrpSpPr/>
          <p:nvPr/>
        </p:nvGrpSpPr>
        <p:grpSpPr>
          <a:xfrm>
            <a:off x="2699890" y="1346489"/>
            <a:ext cx="2487600" cy="656640"/>
            <a:chOff x="2699890" y="1346489"/>
            <a:chExt cx="2487600" cy="65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8D132BA-E072-0E33-680F-9A85A7A80BB7}"/>
                    </a:ext>
                  </a:extLst>
                </p14:cNvPr>
                <p14:cNvContentPartPr/>
                <p14:nvPr/>
              </p14:nvContentPartPr>
              <p14:xfrm>
                <a:off x="2699890" y="1525769"/>
                <a:ext cx="451800" cy="453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8D132BA-E072-0E33-680F-9A85A7A80BB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90890" y="1517129"/>
                  <a:ext cx="46944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9E52D3A-49D3-2297-26E3-1DC99D0FF8CF}"/>
                    </a:ext>
                  </a:extLst>
                </p14:cNvPr>
                <p14:cNvContentPartPr/>
                <p14:nvPr/>
              </p14:nvContentPartPr>
              <p14:xfrm>
                <a:off x="3005890" y="1589849"/>
                <a:ext cx="234720" cy="14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9E52D3A-49D3-2297-26E3-1DC99D0FF8C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996890" y="1581209"/>
                  <a:ext cx="252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1F5C0A8-91B2-F9CC-6117-3F26CA7D316E}"/>
                    </a:ext>
                  </a:extLst>
                </p14:cNvPr>
                <p14:cNvContentPartPr/>
                <p14:nvPr/>
              </p14:nvContentPartPr>
              <p14:xfrm>
                <a:off x="3407650" y="1346489"/>
                <a:ext cx="1779840" cy="656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1F5C0A8-91B2-F9CC-6117-3F26CA7D316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398650" y="1337849"/>
                  <a:ext cx="1797480" cy="67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4CF151B-9FEF-4306-DA48-67A6594FA304}"/>
                    </a:ext>
                  </a:extLst>
                </p14:cNvPr>
                <p14:cNvContentPartPr/>
                <p14:nvPr/>
              </p14:nvContentPartPr>
              <p14:xfrm>
                <a:off x="4847650" y="1463129"/>
                <a:ext cx="81000" cy="19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4CF151B-9FEF-4306-DA48-67A6594FA30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38650" y="1454489"/>
                  <a:ext cx="98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43273E9-06D3-24AB-712D-3A69D9AC16CE}"/>
                    </a:ext>
                  </a:extLst>
                </p14:cNvPr>
                <p14:cNvContentPartPr/>
                <p14:nvPr/>
              </p14:nvContentPartPr>
              <p14:xfrm>
                <a:off x="4604650" y="1476449"/>
                <a:ext cx="215640" cy="27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43273E9-06D3-24AB-712D-3A69D9AC16C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95650" y="1467449"/>
                  <a:ext cx="233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6D5A27A-6CB9-1F33-8447-C77047F2C0F6}"/>
                    </a:ext>
                  </a:extLst>
                </p14:cNvPr>
                <p14:cNvContentPartPr/>
                <p14:nvPr/>
              </p14:nvContentPartPr>
              <p14:xfrm>
                <a:off x="3581890" y="1554209"/>
                <a:ext cx="27720" cy="3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6D5A27A-6CB9-1F33-8447-C77047F2C0F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73250" y="1545209"/>
                  <a:ext cx="4536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6DD348A-E38E-404B-0A09-D3092C5AA9E8}"/>
              </a:ext>
            </a:extLst>
          </p:cNvPr>
          <p:cNvGrpSpPr/>
          <p:nvPr/>
        </p:nvGrpSpPr>
        <p:grpSpPr>
          <a:xfrm>
            <a:off x="5560090" y="1362689"/>
            <a:ext cx="2152440" cy="420480"/>
            <a:chOff x="5560090" y="1362689"/>
            <a:chExt cx="215244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807979C-2998-ED2E-1302-B13393B9B732}"/>
                    </a:ext>
                  </a:extLst>
                </p14:cNvPr>
                <p14:cNvContentPartPr/>
                <p14:nvPr/>
              </p14:nvContentPartPr>
              <p14:xfrm>
                <a:off x="5560090" y="1425329"/>
                <a:ext cx="950760" cy="3578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807979C-2998-ED2E-1302-B13393B9B73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551090" y="1416689"/>
                  <a:ext cx="9684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F1F24BA-9CED-FB52-1339-E2B54B693815}"/>
                    </a:ext>
                  </a:extLst>
                </p14:cNvPr>
                <p14:cNvContentPartPr/>
                <p14:nvPr/>
              </p14:nvContentPartPr>
              <p14:xfrm>
                <a:off x="6357490" y="1549889"/>
                <a:ext cx="179640" cy="25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F1F24BA-9CED-FB52-1339-E2B54B69381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48850" y="1540889"/>
                  <a:ext cx="197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55C3A54-526A-0A79-2261-22B4C0B76FA8}"/>
                    </a:ext>
                  </a:extLst>
                </p14:cNvPr>
                <p14:cNvContentPartPr/>
                <p14:nvPr/>
              </p14:nvContentPartPr>
              <p14:xfrm>
                <a:off x="6894610" y="1442609"/>
                <a:ext cx="253080" cy="3060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55C3A54-526A-0A79-2261-22B4C0B76FA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85610" y="1433969"/>
                  <a:ext cx="2707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FB64D42-6C62-EEA0-42A9-D3516B2B8BF2}"/>
                    </a:ext>
                  </a:extLst>
                </p14:cNvPr>
                <p14:cNvContentPartPr/>
                <p14:nvPr/>
              </p14:nvContentPartPr>
              <p14:xfrm>
                <a:off x="7218250" y="1572569"/>
                <a:ext cx="125280" cy="40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FB64D42-6C62-EEA0-42A9-D3516B2B8BF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209610" y="1563929"/>
                  <a:ext cx="142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37DC4BA-5A2E-E738-88EF-AB694CB3743C}"/>
                    </a:ext>
                  </a:extLst>
                </p14:cNvPr>
                <p14:cNvContentPartPr/>
                <p14:nvPr/>
              </p14:nvContentPartPr>
              <p14:xfrm>
                <a:off x="7425970" y="1362689"/>
                <a:ext cx="286560" cy="375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37DC4BA-5A2E-E738-88EF-AB694CB3743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417330" y="1353689"/>
                  <a:ext cx="304200" cy="39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371162F-F1E3-3B1D-F8FF-A159A9BA5DEE}"/>
                  </a:ext>
                </a:extLst>
              </p14:cNvPr>
              <p14:cNvContentPartPr/>
              <p14:nvPr/>
            </p14:nvContentPartPr>
            <p14:xfrm>
              <a:off x="8058850" y="1355849"/>
              <a:ext cx="1062000" cy="440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371162F-F1E3-3B1D-F8FF-A159A9BA5DE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049850" y="1347209"/>
                <a:ext cx="107964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EEBCAFB-2E4F-3651-7526-0BC5C26D33F5}"/>
                  </a:ext>
                </a:extLst>
              </p14:cNvPr>
              <p14:cNvContentPartPr/>
              <p14:nvPr/>
            </p14:nvContentPartPr>
            <p14:xfrm>
              <a:off x="9308770" y="1304369"/>
              <a:ext cx="804240" cy="414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EEBCAFB-2E4F-3651-7526-0BC5C26D33F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299770" y="1295729"/>
                <a:ext cx="821880" cy="43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921097C8-1E36-941B-B325-AD18B87A0B8F}"/>
              </a:ext>
            </a:extLst>
          </p:cNvPr>
          <p:cNvGrpSpPr/>
          <p:nvPr/>
        </p:nvGrpSpPr>
        <p:grpSpPr>
          <a:xfrm>
            <a:off x="2826970" y="2048489"/>
            <a:ext cx="3898440" cy="568440"/>
            <a:chOff x="2826970" y="2048489"/>
            <a:chExt cx="3898440" cy="56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6E56663-572F-8C1F-A718-576D5889D6E7}"/>
                    </a:ext>
                  </a:extLst>
                </p14:cNvPr>
                <p14:cNvContentPartPr/>
                <p14:nvPr/>
              </p14:nvContentPartPr>
              <p14:xfrm>
                <a:off x="2826970" y="2050649"/>
                <a:ext cx="1548000" cy="566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6E56663-572F-8C1F-A718-576D5889D6E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817970" y="2041649"/>
                  <a:ext cx="156564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1885EB8-221E-7DF5-E48A-22C0F630EA42}"/>
                    </a:ext>
                  </a:extLst>
                </p14:cNvPr>
                <p14:cNvContentPartPr/>
                <p14:nvPr/>
              </p14:nvContentPartPr>
              <p14:xfrm>
                <a:off x="3559210" y="2112209"/>
                <a:ext cx="484200" cy="11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1885EB8-221E-7DF5-E48A-22C0F630EA4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50210" y="2103209"/>
                  <a:ext cx="501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05D477E-4745-644D-1E86-BD2E8D053528}"/>
                    </a:ext>
                  </a:extLst>
                </p14:cNvPr>
                <p14:cNvContentPartPr/>
                <p14:nvPr/>
              </p14:nvContentPartPr>
              <p14:xfrm>
                <a:off x="4859530" y="2052089"/>
                <a:ext cx="266400" cy="356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05D477E-4745-644D-1E86-BD2E8D05352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50530" y="2043089"/>
                  <a:ext cx="2840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011DA63-522E-03E2-0382-E5FC85A7445E}"/>
                    </a:ext>
                  </a:extLst>
                </p14:cNvPr>
                <p14:cNvContentPartPr/>
                <p14:nvPr/>
              </p14:nvContentPartPr>
              <p14:xfrm>
                <a:off x="5532370" y="2048489"/>
                <a:ext cx="1193040" cy="352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011DA63-522E-03E2-0382-E5FC85A7445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23370" y="2039849"/>
                  <a:ext cx="1210680" cy="36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FA7106D-60C4-3926-73A5-CA39966C0136}"/>
              </a:ext>
            </a:extLst>
          </p:cNvPr>
          <p:cNvGrpSpPr/>
          <p:nvPr/>
        </p:nvGrpSpPr>
        <p:grpSpPr>
          <a:xfrm>
            <a:off x="2909410" y="2578769"/>
            <a:ext cx="8676000" cy="1551960"/>
            <a:chOff x="2909410" y="2578769"/>
            <a:chExt cx="8676000" cy="155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21501C5-FB84-83E6-CA0D-379456410A15}"/>
                    </a:ext>
                  </a:extLst>
                </p14:cNvPr>
                <p14:cNvContentPartPr/>
                <p14:nvPr/>
              </p14:nvContentPartPr>
              <p14:xfrm>
                <a:off x="2909410" y="2948489"/>
                <a:ext cx="120960" cy="329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21501C5-FB84-83E6-CA0D-379456410A1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00410" y="2939849"/>
                  <a:ext cx="1386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5381892-16E5-26A5-0470-1654C8A996B0}"/>
                    </a:ext>
                  </a:extLst>
                </p14:cNvPr>
                <p14:cNvContentPartPr/>
                <p14:nvPr/>
              </p14:nvContentPartPr>
              <p14:xfrm>
                <a:off x="3075730" y="2970449"/>
                <a:ext cx="471240" cy="331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5381892-16E5-26A5-0470-1654C8A996B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067090" y="2961449"/>
                  <a:ext cx="48888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70E7ABA-12A9-55D7-37D1-E57420A87331}"/>
                    </a:ext>
                  </a:extLst>
                </p14:cNvPr>
                <p14:cNvContentPartPr/>
                <p14:nvPr/>
              </p14:nvContentPartPr>
              <p14:xfrm>
                <a:off x="3395770" y="3047489"/>
                <a:ext cx="177840" cy="20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70E7ABA-12A9-55D7-37D1-E57420A8733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87130" y="3038489"/>
                  <a:ext cx="195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363574D-D68D-3C62-D2A8-968D09F3C393}"/>
                    </a:ext>
                  </a:extLst>
                </p14:cNvPr>
                <p14:cNvContentPartPr/>
                <p14:nvPr/>
              </p14:nvContentPartPr>
              <p14:xfrm>
                <a:off x="3836050" y="3055409"/>
                <a:ext cx="1009800" cy="226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363574D-D68D-3C62-D2A8-968D09F3C39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827410" y="3046409"/>
                  <a:ext cx="10274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8C2CE55-7A7D-5F60-AA93-3D2692BD5989}"/>
                    </a:ext>
                  </a:extLst>
                </p14:cNvPr>
                <p14:cNvContentPartPr/>
                <p14:nvPr/>
              </p14:nvContentPartPr>
              <p14:xfrm>
                <a:off x="4160770" y="2889089"/>
                <a:ext cx="81720" cy="17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8C2CE55-7A7D-5F60-AA93-3D2692BD598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152130" y="2880089"/>
                  <a:ext cx="99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A626096-5E15-2642-E38D-4E0EE01BEA9F}"/>
                    </a:ext>
                  </a:extLst>
                </p14:cNvPr>
                <p14:cNvContentPartPr/>
                <p14:nvPr/>
              </p14:nvContentPartPr>
              <p14:xfrm>
                <a:off x="5372890" y="2996369"/>
                <a:ext cx="26640" cy="263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A626096-5E15-2642-E38D-4E0EE01BEA9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364250" y="2987369"/>
                  <a:ext cx="442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44767A5-E91C-5538-E01B-8EC0052E4B5E}"/>
                    </a:ext>
                  </a:extLst>
                </p14:cNvPr>
                <p14:cNvContentPartPr/>
                <p14:nvPr/>
              </p14:nvContentPartPr>
              <p14:xfrm>
                <a:off x="5328250" y="2939129"/>
                <a:ext cx="159840" cy="133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44767A5-E91C-5538-E01B-8EC0052E4B5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319610" y="2930489"/>
                  <a:ext cx="177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D33E341-C08B-7831-A0B8-4E47D9F89EF6}"/>
                    </a:ext>
                  </a:extLst>
                </p14:cNvPr>
                <p14:cNvContentPartPr/>
                <p14:nvPr/>
              </p14:nvContentPartPr>
              <p14:xfrm>
                <a:off x="5611210" y="3122369"/>
                <a:ext cx="61920" cy="27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D33E341-C08B-7831-A0B8-4E47D9F89EF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602570" y="3113369"/>
                  <a:ext cx="795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1C34CAF-C4E1-3D41-1D6D-75CC44D719A0}"/>
                    </a:ext>
                  </a:extLst>
                </p14:cNvPr>
                <p14:cNvContentPartPr/>
                <p14:nvPr/>
              </p14:nvContentPartPr>
              <p14:xfrm>
                <a:off x="5807410" y="3008249"/>
                <a:ext cx="21240" cy="285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1C34CAF-C4E1-3D41-1D6D-75CC44D719A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798410" y="2999249"/>
                  <a:ext cx="3888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54D1B75-78DE-210A-DE8F-D00CBD7B2B51}"/>
                    </a:ext>
                  </a:extLst>
                </p14:cNvPr>
                <p14:cNvContentPartPr/>
                <p14:nvPr/>
              </p14:nvContentPartPr>
              <p14:xfrm>
                <a:off x="5737570" y="2978369"/>
                <a:ext cx="155160" cy="143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54D1B75-78DE-210A-DE8F-D00CBD7B2B5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728570" y="2969369"/>
                  <a:ext cx="1728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6776FC7-3E9A-E20E-499C-FBDF4F81367D}"/>
                    </a:ext>
                  </a:extLst>
                </p14:cNvPr>
                <p14:cNvContentPartPr/>
                <p14:nvPr/>
              </p14:nvContentPartPr>
              <p14:xfrm>
                <a:off x="6393850" y="2953889"/>
                <a:ext cx="637200" cy="280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6776FC7-3E9A-E20E-499C-FBDF4F81367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384850" y="2945249"/>
                  <a:ext cx="65484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35E1316-DB22-5B8B-E0AE-8C24834AFB22}"/>
                    </a:ext>
                  </a:extLst>
                </p14:cNvPr>
                <p14:cNvContentPartPr/>
                <p14:nvPr/>
              </p14:nvContentPartPr>
              <p14:xfrm>
                <a:off x="7512730" y="2909969"/>
                <a:ext cx="250200" cy="302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35E1316-DB22-5B8B-E0AE-8C24834AFB2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503730" y="2901329"/>
                  <a:ext cx="2678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54ED3D4-C663-E0C6-C5E1-30909F7C0C23}"/>
                    </a:ext>
                  </a:extLst>
                </p14:cNvPr>
                <p14:cNvContentPartPr/>
                <p14:nvPr/>
              </p14:nvContentPartPr>
              <p14:xfrm>
                <a:off x="7820530" y="3008609"/>
                <a:ext cx="73440" cy="23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54ED3D4-C663-E0C6-C5E1-30909F7C0C2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811890" y="2999969"/>
                  <a:ext cx="91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3A105EE-4328-DC38-D00E-E701FDDAA4BD}"/>
                    </a:ext>
                  </a:extLst>
                </p14:cNvPr>
                <p14:cNvContentPartPr/>
                <p14:nvPr/>
              </p14:nvContentPartPr>
              <p14:xfrm>
                <a:off x="8058490" y="2909609"/>
                <a:ext cx="30960" cy="251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3A105EE-4328-DC38-D00E-E701FDDAA4B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049850" y="2900969"/>
                  <a:ext cx="486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B00D263-938A-DCF0-9C47-27623BA62CBD}"/>
                    </a:ext>
                  </a:extLst>
                </p14:cNvPr>
                <p14:cNvContentPartPr/>
                <p14:nvPr/>
              </p14:nvContentPartPr>
              <p14:xfrm>
                <a:off x="8016370" y="2859209"/>
                <a:ext cx="181080" cy="151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B00D263-938A-DCF0-9C47-27623BA62CB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007370" y="2850569"/>
                  <a:ext cx="198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266DE1D-F6BA-7780-75FA-2F71E08CB555}"/>
                    </a:ext>
                  </a:extLst>
                </p14:cNvPr>
                <p14:cNvContentPartPr/>
                <p14:nvPr/>
              </p14:nvContentPartPr>
              <p14:xfrm>
                <a:off x="8782810" y="2996009"/>
                <a:ext cx="500040" cy="189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266DE1D-F6BA-7780-75FA-2F71E08CB55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773810" y="2987009"/>
                  <a:ext cx="517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87E090D-7694-97A2-A70F-4267340D6CFC}"/>
                    </a:ext>
                  </a:extLst>
                </p14:cNvPr>
                <p14:cNvContentPartPr/>
                <p14:nvPr/>
              </p14:nvContentPartPr>
              <p14:xfrm>
                <a:off x="9604330" y="2578769"/>
                <a:ext cx="589320" cy="454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87E090D-7694-97A2-A70F-4267340D6CF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595330" y="2570129"/>
                  <a:ext cx="60696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71869BD-F68A-EF56-7AF2-189A22FD2553}"/>
                    </a:ext>
                  </a:extLst>
                </p14:cNvPr>
                <p14:cNvContentPartPr/>
                <p14:nvPr/>
              </p14:nvContentPartPr>
              <p14:xfrm>
                <a:off x="9613690" y="2762369"/>
                <a:ext cx="304920" cy="24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71869BD-F68A-EF56-7AF2-189A22FD255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605050" y="2753369"/>
                  <a:ext cx="322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ACFA6F9-EC28-C8A4-A23B-0A8EF696DF8B}"/>
                    </a:ext>
                  </a:extLst>
                </p14:cNvPr>
                <p14:cNvContentPartPr/>
                <p14:nvPr/>
              </p14:nvContentPartPr>
              <p14:xfrm>
                <a:off x="10502530" y="2801609"/>
                <a:ext cx="1082880" cy="255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ACFA6F9-EC28-C8A4-A23B-0A8EF696DF8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493530" y="2792969"/>
                  <a:ext cx="11005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FEDEDE9-8FDA-7AEE-5155-3D63CA119410}"/>
                    </a:ext>
                  </a:extLst>
                </p14:cNvPr>
                <p14:cNvContentPartPr/>
                <p14:nvPr/>
              </p14:nvContentPartPr>
              <p14:xfrm>
                <a:off x="3360130" y="3756329"/>
                <a:ext cx="96120" cy="20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FEDEDE9-8FDA-7AEE-5155-3D63CA11941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51130" y="3747329"/>
                  <a:ext cx="1137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5A98E92-472F-6DA9-B649-5BE55999E9A3}"/>
                    </a:ext>
                  </a:extLst>
                </p14:cNvPr>
                <p14:cNvContentPartPr/>
                <p14:nvPr/>
              </p14:nvContentPartPr>
              <p14:xfrm>
                <a:off x="3579730" y="3620969"/>
                <a:ext cx="188280" cy="320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5A98E92-472F-6DA9-B649-5BE55999E9A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570730" y="3612329"/>
                  <a:ext cx="2059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FBC34A2-FE83-0C65-398C-22CAB9AC78ED}"/>
                    </a:ext>
                  </a:extLst>
                </p14:cNvPr>
                <p14:cNvContentPartPr/>
                <p14:nvPr/>
              </p14:nvContentPartPr>
              <p14:xfrm>
                <a:off x="3003730" y="3622769"/>
                <a:ext cx="241560" cy="337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FBC34A2-FE83-0C65-398C-22CAB9AC78E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995090" y="3614129"/>
                  <a:ext cx="25920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B7A6336-2F73-4E2D-EFEC-2012C81CAC1D}"/>
                    </a:ext>
                  </a:extLst>
                </p14:cNvPr>
                <p14:cNvContentPartPr/>
                <p14:nvPr/>
              </p14:nvContentPartPr>
              <p14:xfrm>
                <a:off x="4101010" y="3757409"/>
                <a:ext cx="356760" cy="2048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B7A6336-2F73-4E2D-EFEC-2012C81CAC1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092370" y="3748769"/>
                  <a:ext cx="3744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804CFB5-EE36-49E8-2C0E-D45F2EB3CE24}"/>
                    </a:ext>
                  </a:extLst>
                </p14:cNvPr>
                <p14:cNvContentPartPr/>
                <p14:nvPr/>
              </p14:nvContentPartPr>
              <p14:xfrm>
                <a:off x="4144570" y="3563729"/>
                <a:ext cx="21960" cy="41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804CFB5-EE36-49E8-2C0E-D45F2EB3CE2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135930" y="3554729"/>
                  <a:ext cx="39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1F3CB8E-EC94-7674-88CE-74066B6ACFF5}"/>
                    </a:ext>
                  </a:extLst>
                </p14:cNvPr>
                <p14:cNvContentPartPr/>
                <p14:nvPr/>
              </p14:nvContentPartPr>
              <p14:xfrm>
                <a:off x="4686370" y="3537809"/>
                <a:ext cx="1506600" cy="5929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1F3CB8E-EC94-7674-88CE-74066B6ACFF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677730" y="3529169"/>
                  <a:ext cx="152424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4D7AF8D-86FB-9B41-249C-B26F1AA08B4A}"/>
                    </a:ext>
                  </a:extLst>
                </p14:cNvPr>
                <p14:cNvContentPartPr/>
                <p14:nvPr/>
              </p14:nvContentPartPr>
              <p14:xfrm>
                <a:off x="6331210" y="3503969"/>
                <a:ext cx="479520" cy="3686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4D7AF8D-86FB-9B41-249C-B26F1AA08B4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22570" y="3494969"/>
                  <a:ext cx="49716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BB0C80C-65A6-3D46-6593-0118504ED717}"/>
                    </a:ext>
                  </a:extLst>
                </p14:cNvPr>
                <p14:cNvContentPartPr/>
                <p14:nvPr/>
              </p14:nvContentPartPr>
              <p14:xfrm>
                <a:off x="6389890" y="3570929"/>
                <a:ext cx="255600" cy="29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BB0C80C-65A6-3D46-6593-0118504ED71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81250" y="3561929"/>
                  <a:ext cx="273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6FE1D7D-4CEA-0C6A-0E2D-21280A78AEEB}"/>
                    </a:ext>
                  </a:extLst>
                </p14:cNvPr>
                <p14:cNvContentPartPr/>
                <p14:nvPr/>
              </p14:nvContentPartPr>
              <p14:xfrm>
                <a:off x="7031050" y="3484529"/>
                <a:ext cx="451440" cy="380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6FE1D7D-4CEA-0C6A-0E2D-21280A78AEE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022410" y="3475889"/>
                  <a:ext cx="46908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01E1704-B4E7-416A-8C2D-E92F43A3A3FA}"/>
                    </a:ext>
                  </a:extLst>
                </p14:cNvPr>
                <p14:cNvContentPartPr/>
                <p14:nvPr/>
              </p14:nvContentPartPr>
              <p14:xfrm>
                <a:off x="7628290" y="3318209"/>
                <a:ext cx="736560" cy="538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01E1704-B4E7-416A-8C2D-E92F43A3A3F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619290" y="3309569"/>
                  <a:ext cx="75420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7322807-12D6-1874-FDB6-2893BEB76052}"/>
                    </a:ext>
                  </a:extLst>
                </p14:cNvPr>
                <p14:cNvContentPartPr/>
                <p14:nvPr/>
              </p14:nvContentPartPr>
              <p14:xfrm>
                <a:off x="7806130" y="3494969"/>
                <a:ext cx="466200" cy="46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7322807-12D6-1874-FDB6-2893BEB7605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797490" y="3485969"/>
                  <a:ext cx="4838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7D5EB34-66B1-3189-9C61-7E4B7FCCAF18}"/>
                    </a:ext>
                  </a:extLst>
                </p14:cNvPr>
                <p14:cNvContentPartPr/>
                <p14:nvPr/>
              </p14:nvContentPartPr>
              <p14:xfrm>
                <a:off x="8554570" y="3520529"/>
                <a:ext cx="1292760" cy="2484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7D5EB34-66B1-3189-9C61-7E4B7FCCAF1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545930" y="3511889"/>
                  <a:ext cx="1310400" cy="26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22CF36-913C-3CF1-22EE-801D2B18A8DF}"/>
                  </a:ext>
                </a:extLst>
              </p14:cNvPr>
              <p14:cNvContentPartPr/>
              <p14:nvPr/>
            </p14:nvContentPartPr>
            <p14:xfrm>
              <a:off x="7053370" y="1967702"/>
              <a:ext cx="714960" cy="403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22CF36-913C-3CF1-22EE-801D2B18A8D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044370" y="1959062"/>
                <a:ext cx="73260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E5B4C52-654D-6764-9257-BB79E68FC4B1}"/>
                  </a:ext>
                </a:extLst>
              </p14:cNvPr>
              <p14:cNvContentPartPr/>
              <p14:nvPr/>
            </p14:nvContentPartPr>
            <p14:xfrm>
              <a:off x="7485730" y="2130422"/>
              <a:ext cx="34560" cy="7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E5B4C52-654D-6764-9257-BB79E68FC4B1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476730" y="2121422"/>
                <a:ext cx="522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C0C05A3-029C-A64B-DF91-451A7D9BA236}"/>
                  </a:ext>
                </a:extLst>
              </p14:cNvPr>
              <p14:cNvContentPartPr/>
              <p14:nvPr/>
            </p14:nvContentPartPr>
            <p14:xfrm>
              <a:off x="7273330" y="2097302"/>
              <a:ext cx="131400" cy="32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C0C05A3-029C-A64B-DF91-451A7D9BA23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264690" y="2088662"/>
                <a:ext cx="14904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CDF6961-F2D4-0F5A-3E4A-665E1B5EA80D}"/>
              </a:ext>
            </a:extLst>
          </p:cNvPr>
          <p:cNvGrpSpPr/>
          <p:nvPr/>
        </p:nvGrpSpPr>
        <p:grpSpPr>
          <a:xfrm>
            <a:off x="7909810" y="1821182"/>
            <a:ext cx="4147560" cy="642600"/>
            <a:chOff x="7909810" y="1821182"/>
            <a:chExt cx="4147560" cy="64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31FDC15-CE40-DBA2-FB04-20939552FD5A}"/>
                    </a:ext>
                  </a:extLst>
                </p14:cNvPr>
                <p14:cNvContentPartPr/>
                <p14:nvPr/>
              </p14:nvContentPartPr>
              <p14:xfrm>
                <a:off x="7922410" y="1849982"/>
                <a:ext cx="439200" cy="4543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31FDC15-CE40-DBA2-FB04-20939552FD5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913410" y="1841342"/>
                  <a:ext cx="45684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814E61E-37E7-BCBF-8374-88EBFB352760}"/>
                    </a:ext>
                  </a:extLst>
                </p14:cNvPr>
                <p14:cNvContentPartPr/>
                <p14:nvPr/>
              </p14:nvContentPartPr>
              <p14:xfrm>
                <a:off x="7909810" y="2064542"/>
                <a:ext cx="177840" cy="7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814E61E-37E7-BCBF-8374-88EBFB35276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900810" y="2055542"/>
                  <a:ext cx="195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119ABFE-0E12-63AA-D3AA-0B079788460F}"/>
                    </a:ext>
                  </a:extLst>
                </p14:cNvPr>
                <p14:cNvContentPartPr/>
                <p14:nvPr/>
              </p14:nvContentPartPr>
              <p14:xfrm>
                <a:off x="8495890" y="2127182"/>
                <a:ext cx="737640" cy="195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119ABFE-0E12-63AA-D3AA-0B079788460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487250" y="2118542"/>
                  <a:ext cx="7552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C47CE39-6440-D80F-BDA4-0A495564108C}"/>
                    </a:ext>
                  </a:extLst>
                </p14:cNvPr>
                <p14:cNvContentPartPr/>
                <p14:nvPr/>
              </p14:nvContentPartPr>
              <p14:xfrm>
                <a:off x="9345130" y="2092982"/>
                <a:ext cx="411120" cy="175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C47CE39-6440-D80F-BDA4-0A495564108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336490" y="2084342"/>
                  <a:ext cx="4287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8C8A4E2-A072-62A7-55E3-55058987BF4F}"/>
                    </a:ext>
                  </a:extLst>
                </p14:cNvPr>
                <p14:cNvContentPartPr/>
                <p14:nvPr/>
              </p14:nvContentPartPr>
              <p14:xfrm>
                <a:off x="9369610" y="2011262"/>
                <a:ext cx="5040" cy="12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8C8A4E2-A072-62A7-55E3-55058987BF4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360970" y="2002622"/>
                  <a:ext cx="22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C569B58-4A4A-E736-E001-FE748FD99437}"/>
                    </a:ext>
                  </a:extLst>
                </p14:cNvPr>
                <p14:cNvContentPartPr/>
                <p14:nvPr/>
              </p14:nvContentPartPr>
              <p14:xfrm>
                <a:off x="9896290" y="1972382"/>
                <a:ext cx="9000" cy="253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C569B58-4A4A-E736-E001-FE748FD9943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887290" y="1963742"/>
                  <a:ext cx="266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A447977-F933-ED73-C56A-037083566ED8}"/>
                    </a:ext>
                  </a:extLst>
                </p14:cNvPr>
                <p14:cNvContentPartPr/>
                <p14:nvPr/>
              </p14:nvContentPartPr>
              <p14:xfrm>
                <a:off x="10027330" y="1892462"/>
                <a:ext cx="113760" cy="366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A447977-F933-ED73-C56A-037083566ED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018330" y="1883462"/>
                  <a:ext cx="13140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764DD17-0BD1-46CA-241C-E1E8D362E128}"/>
                    </a:ext>
                  </a:extLst>
                </p14:cNvPr>
                <p14:cNvContentPartPr/>
                <p14:nvPr/>
              </p14:nvContentPartPr>
              <p14:xfrm>
                <a:off x="10239730" y="1909022"/>
                <a:ext cx="115920" cy="334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764DD17-0BD1-46CA-241C-E1E8D362E12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230730" y="1900382"/>
                  <a:ext cx="13356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0EE9F01-E0C1-9EC1-8AD4-C060740A68AE}"/>
                    </a:ext>
                  </a:extLst>
                </p14:cNvPr>
                <p14:cNvContentPartPr/>
                <p14:nvPr/>
              </p14:nvContentPartPr>
              <p14:xfrm>
                <a:off x="10446370" y="1911902"/>
                <a:ext cx="189360" cy="345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0EE9F01-E0C1-9EC1-8AD4-C060740A68A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437370" y="1903262"/>
                  <a:ext cx="2070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A0E4887-1FF3-392F-4E88-01AECF21296E}"/>
                    </a:ext>
                  </a:extLst>
                </p14:cNvPr>
                <p14:cNvContentPartPr/>
                <p14:nvPr/>
              </p14:nvContentPartPr>
              <p14:xfrm>
                <a:off x="10728970" y="1821182"/>
                <a:ext cx="174960" cy="465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A0E4887-1FF3-392F-4E88-01AECF21296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720330" y="1812182"/>
                  <a:ext cx="19260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22EC7A9-13AE-B3FF-F1C4-5041B101F11D}"/>
                    </a:ext>
                  </a:extLst>
                </p14:cNvPr>
                <p14:cNvContentPartPr/>
                <p14:nvPr/>
              </p14:nvContentPartPr>
              <p14:xfrm>
                <a:off x="10953970" y="2067062"/>
                <a:ext cx="16560" cy="8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22EC7A9-13AE-B3FF-F1C4-5041B101F11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945330" y="2058062"/>
                  <a:ext cx="34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047ACC6-7F5C-D4C5-BAA8-8E3C912EF977}"/>
                    </a:ext>
                  </a:extLst>
                </p14:cNvPr>
                <p14:cNvContentPartPr/>
                <p14:nvPr/>
              </p14:nvContentPartPr>
              <p14:xfrm>
                <a:off x="10873330" y="1982462"/>
                <a:ext cx="1084680" cy="467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047ACC6-7F5C-D4C5-BAA8-8E3C912EF97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864690" y="1973462"/>
                  <a:ext cx="110232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3B8C9C9-1AF4-2EB1-5DD4-3F17F7FAEB36}"/>
                    </a:ext>
                  </a:extLst>
                </p14:cNvPr>
                <p14:cNvContentPartPr/>
                <p14:nvPr/>
              </p14:nvContentPartPr>
              <p14:xfrm>
                <a:off x="11896090" y="1846742"/>
                <a:ext cx="161280" cy="617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3B8C9C9-1AF4-2EB1-5DD4-3F17F7FAEB3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887090" y="1837742"/>
                  <a:ext cx="178920" cy="634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34348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02AAFA62-0B0F-405F-F514-4FB18869A3C5}"/>
              </a:ext>
            </a:extLst>
          </p:cNvPr>
          <p:cNvGrpSpPr/>
          <p:nvPr/>
        </p:nvGrpSpPr>
        <p:grpSpPr>
          <a:xfrm>
            <a:off x="796570" y="123209"/>
            <a:ext cx="6485760" cy="563760"/>
            <a:chOff x="796570" y="123209"/>
            <a:chExt cx="6485760" cy="56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8F13F23-4041-B7AC-C0E2-CBE87F393160}"/>
                    </a:ext>
                  </a:extLst>
                </p14:cNvPr>
                <p14:cNvContentPartPr/>
                <p14:nvPr/>
              </p14:nvContentPartPr>
              <p14:xfrm>
                <a:off x="848050" y="226169"/>
                <a:ext cx="86400" cy="294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8F13F23-4041-B7AC-C0E2-CBE87F39316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9410" y="217169"/>
                  <a:ext cx="1040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52D010F-0EC4-5CD2-B13E-C7FB758D2140}"/>
                    </a:ext>
                  </a:extLst>
                </p14:cNvPr>
                <p14:cNvContentPartPr/>
                <p14:nvPr/>
              </p14:nvContentPartPr>
              <p14:xfrm>
                <a:off x="796570" y="185489"/>
                <a:ext cx="263880" cy="108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52D010F-0EC4-5CD2-B13E-C7FB758D214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7930" y="176849"/>
                  <a:ext cx="281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28DB9E1-3DC8-4E26-8E0F-A2FD5B109B51}"/>
                    </a:ext>
                  </a:extLst>
                </p14:cNvPr>
                <p14:cNvContentPartPr/>
                <p14:nvPr/>
              </p14:nvContentPartPr>
              <p14:xfrm>
                <a:off x="1080970" y="165689"/>
                <a:ext cx="456840" cy="386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28DB9E1-3DC8-4E26-8E0F-A2FD5B109B5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71970" y="156689"/>
                  <a:ext cx="47448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CFD58C7-FC6D-0309-D997-FFA3668F1345}"/>
                    </a:ext>
                  </a:extLst>
                </p14:cNvPr>
                <p14:cNvContentPartPr/>
                <p14:nvPr/>
              </p14:nvContentPartPr>
              <p14:xfrm>
                <a:off x="1391650" y="331649"/>
                <a:ext cx="204480" cy="23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CFD58C7-FC6D-0309-D997-FFA3668F134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82650" y="323009"/>
                  <a:ext cx="222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6C232D5-07DF-D142-8648-1309C1A3710D}"/>
                    </a:ext>
                  </a:extLst>
                </p14:cNvPr>
                <p14:cNvContentPartPr/>
                <p14:nvPr/>
              </p14:nvContentPartPr>
              <p14:xfrm>
                <a:off x="1803490" y="146249"/>
                <a:ext cx="1359360" cy="540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6C232D5-07DF-D142-8648-1309C1A3710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94490" y="137249"/>
                  <a:ext cx="137700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BFD969D-CFDB-7708-B3DD-07A95C3E72BA}"/>
                    </a:ext>
                  </a:extLst>
                </p14:cNvPr>
                <p14:cNvContentPartPr/>
                <p14:nvPr/>
              </p14:nvContentPartPr>
              <p14:xfrm>
                <a:off x="2846770" y="279449"/>
                <a:ext cx="43920" cy="14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BFD969D-CFDB-7708-B3DD-07A95C3E72B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38130" y="270809"/>
                  <a:ext cx="61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65827F6-FEFA-410A-1C89-0F33207D53F0}"/>
                    </a:ext>
                  </a:extLst>
                </p14:cNvPr>
                <p14:cNvContentPartPr/>
                <p14:nvPr/>
              </p14:nvContentPartPr>
              <p14:xfrm>
                <a:off x="2137930" y="197729"/>
                <a:ext cx="733680" cy="126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65827F6-FEFA-410A-1C89-0F33207D53F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29290" y="188729"/>
                  <a:ext cx="751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73DF1F8-C7EC-FEE8-5B4B-9B78DAA728D8}"/>
                    </a:ext>
                  </a:extLst>
                </p14:cNvPr>
                <p14:cNvContentPartPr/>
                <p14:nvPr/>
              </p14:nvContentPartPr>
              <p14:xfrm>
                <a:off x="3373450" y="329489"/>
                <a:ext cx="1048680" cy="330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73DF1F8-C7EC-FEE8-5B4B-9B78DAA728D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64450" y="320489"/>
                  <a:ext cx="10663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6CB4AD3-7868-6F69-3FF6-F6F7C7E9C392}"/>
                    </a:ext>
                  </a:extLst>
                </p14:cNvPr>
                <p14:cNvContentPartPr/>
                <p14:nvPr/>
              </p14:nvContentPartPr>
              <p14:xfrm>
                <a:off x="4591330" y="337409"/>
                <a:ext cx="372960" cy="165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6CB4AD3-7868-6F69-3FF6-F6F7C7E9C39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82690" y="328769"/>
                  <a:ext cx="3906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DB19515-1BF5-F44B-5260-8B1EFF9C4378}"/>
                    </a:ext>
                  </a:extLst>
                </p14:cNvPr>
                <p14:cNvContentPartPr/>
                <p14:nvPr/>
              </p14:nvContentPartPr>
              <p14:xfrm>
                <a:off x="4769890" y="227609"/>
                <a:ext cx="14760" cy="13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DB19515-1BF5-F44B-5260-8B1EFF9C437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760890" y="218609"/>
                  <a:ext cx="32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2994A40-533D-EBBC-FF96-033EE426B456}"/>
                    </a:ext>
                  </a:extLst>
                </p14:cNvPr>
                <p14:cNvContentPartPr/>
                <p14:nvPr/>
              </p14:nvContentPartPr>
              <p14:xfrm>
                <a:off x="5104690" y="187289"/>
                <a:ext cx="275400" cy="491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2994A40-533D-EBBC-FF96-033EE426B45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96050" y="178649"/>
                  <a:ext cx="29304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07A7982-A8F0-F60F-64B5-FA2BB5F698DF}"/>
                    </a:ext>
                  </a:extLst>
                </p14:cNvPr>
                <p14:cNvContentPartPr/>
                <p14:nvPr/>
              </p14:nvContentPartPr>
              <p14:xfrm>
                <a:off x="5604730" y="123209"/>
                <a:ext cx="510480" cy="281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07A7982-A8F0-F60F-64B5-FA2BB5F698D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95730" y="114569"/>
                  <a:ext cx="5281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23AE016-2C15-2851-17AC-10754E7E5F0D}"/>
                    </a:ext>
                  </a:extLst>
                </p14:cNvPr>
                <p14:cNvContentPartPr/>
                <p14:nvPr/>
              </p14:nvContentPartPr>
              <p14:xfrm>
                <a:off x="5640370" y="214289"/>
                <a:ext cx="289800" cy="53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23AE016-2C15-2851-17AC-10754E7E5F0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631730" y="205649"/>
                  <a:ext cx="307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AF52283-80EB-EB8D-B22A-66F10F1C8DBF}"/>
                    </a:ext>
                  </a:extLst>
                </p14:cNvPr>
                <p14:cNvContentPartPr/>
                <p14:nvPr/>
              </p14:nvContentPartPr>
              <p14:xfrm>
                <a:off x="6228250" y="130049"/>
                <a:ext cx="1054080" cy="402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AF52283-80EB-EB8D-B22A-66F10F1C8DB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19250" y="121409"/>
                  <a:ext cx="1071720" cy="41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8DF5A0E-0466-2758-F1B5-0CE8BE605EC0}"/>
                  </a:ext>
                </a:extLst>
              </p14:cNvPr>
              <p14:cNvContentPartPr/>
              <p14:nvPr/>
            </p14:nvContentPartPr>
            <p14:xfrm>
              <a:off x="1325050" y="1021769"/>
              <a:ext cx="259200" cy="359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8DF5A0E-0466-2758-F1B5-0CE8BE605EC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16050" y="1013129"/>
                <a:ext cx="27684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91BCDFC-CBFB-A703-D227-305AD8A8D269}"/>
                  </a:ext>
                </a:extLst>
              </p14:cNvPr>
              <p14:cNvContentPartPr/>
              <p14:nvPr/>
            </p14:nvContentPartPr>
            <p14:xfrm>
              <a:off x="1791970" y="1134449"/>
              <a:ext cx="128520" cy="1602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91BCDFC-CBFB-A703-D227-305AD8A8D26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782970" y="1125449"/>
                <a:ext cx="1461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FD8275C-41A2-52C7-19AA-B22C7D58C161}"/>
                  </a:ext>
                </a:extLst>
              </p14:cNvPr>
              <p14:cNvContentPartPr/>
              <p14:nvPr/>
            </p14:nvContentPartPr>
            <p14:xfrm>
              <a:off x="1708810" y="1053449"/>
              <a:ext cx="125280" cy="3013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FD8275C-41A2-52C7-19AA-B22C7D58C16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00170" y="1044809"/>
                <a:ext cx="14292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1D38479-6AEF-656F-0A91-4BD59E810CC4}"/>
                  </a:ext>
                </a:extLst>
              </p14:cNvPr>
              <p14:cNvContentPartPr/>
              <p14:nvPr/>
            </p14:nvContentPartPr>
            <p14:xfrm>
              <a:off x="1935970" y="1035089"/>
              <a:ext cx="146520" cy="349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1D38479-6AEF-656F-0A91-4BD59E810CC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26970" y="1026089"/>
                <a:ext cx="164160" cy="36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AD53546F-663D-E3A5-DF4F-1DC4C87B9097}"/>
              </a:ext>
            </a:extLst>
          </p:cNvPr>
          <p:cNvGrpSpPr/>
          <p:nvPr/>
        </p:nvGrpSpPr>
        <p:grpSpPr>
          <a:xfrm>
            <a:off x="2361130" y="853289"/>
            <a:ext cx="3904200" cy="576000"/>
            <a:chOff x="2361130" y="853289"/>
            <a:chExt cx="3904200" cy="57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D8AB5FD-4453-4838-5293-72A08F9D6D67}"/>
                    </a:ext>
                  </a:extLst>
                </p14:cNvPr>
                <p14:cNvContentPartPr/>
                <p14:nvPr/>
              </p14:nvContentPartPr>
              <p14:xfrm>
                <a:off x="2374090" y="1152809"/>
                <a:ext cx="224640" cy="73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D8AB5FD-4453-4838-5293-72A08F9D6D6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65090" y="1143809"/>
                  <a:ext cx="2422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EB10941-423E-3AA0-EA81-5162ED57CAA7}"/>
                    </a:ext>
                  </a:extLst>
                </p14:cNvPr>
                <p14:cNvContentPartPr/>
                <p14:nvPr/>
              </p14:nvContentPartPr>
              <p14:xfrm>
                <a:off x="2361130" y="1276649"/>
                <a:ext cx="238320" cy="19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EB10941-423E-3AA0-EA81-5162ED57CAA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52490" y="1267649"/>
                  <a:ext cx="255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C73FEEE-34C9-442C-9D61-6792FBA82823}"/>
                    </a:ext>
                  </a:extLst>
                </p14:cNvPr>
                <p14:cNvContentPartPr/>
                <p14:nvPr/>
              </p14:nvContentPartPr>
              <p14:xfrm>
                <a:off x="2858650" y="963809"/>
                <a:ext cx="235440" cy="352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C73FEEE-34C9-442C-9D61-6792FBA8282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49650" y="954809"/>
                  <a:ext cx="2530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CD7D6F2-7851-7AF6-9108-E5819555F01C}"/>
                    </a:ext>
                  </a:extLst>
                </p14:cNvPr>
                <p14:cNvContentPartPr/>
                <p14:nvPr/>
              </p14:nvContentPartPr>
              <p14:xfrm>
                <a:off x="3131530" y="1290329"/>
                <a:ext cx="20160" cy="138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CD7D6F2-7851-7AF6-9108-E5819555F01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22890" y="1281689"/>
                  <a:ext cx="37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5FAD913-DB8E-BF5F-2C03-493E72836575}"/>
                    </a:ext>
                  </a:extLst>
                </p14:cNvPr>
                <p14:cNvContentPartPr/>
                <p14:nvPr/>
              </p14:nvContentPartPr>
              <p14:xfrm>
                <a:off x="3359770" y="886409"/>
                <a:ext cx="104400" cy="430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5FAD913-DB8E-BF5F-2C03-493E7283657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51130" y="877409"/>
                  <a:ext cx="12204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55C72E1-C4EE-619B-0FEB-49D561452F97}"/>
                    </a:ext>
                  </a:extLst>
                </p14:cNvPr>
                <p14:cNvContentPartPr/>
                <p14:nvPr/>
              </p14:nvContentPartPr>
              <p14:xfrm>
                <a:off x="3596290" y="1065329"/>
                <a:ext cx="123480" cy="110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55C72E1-C4EE-619B-0FEB-49D561452F9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587290" y="1056329"/>
                  <a:ext cx="141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1A9B749-DCA3-D9BB-07C4-9C20DF9CA74F}"/>
                    </a:ext>
                  </a:extLst>
                </p14:cNvPr>
                <p14:cNvContentPartPr/>
                <p14:nvPr/>
              </p14:nvContentPartPr>
              <p14:xfrm>
                <a:off x="3784210" y="853289"/>
                <a:ext cx="97200" cy="459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1A9B749-DCA3-D9BB-07C4-9C20DF9CA74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75210" y="844289"/>
                  <a:ext cx="11484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6ECE508-5903-8AB5-F746-4BB2FBDE8784}"/>
                    </a:ext>
                  </a:extLst>
                </p14:cNvPr>
                <p14:cNvContentPartPr/>
                <p14:nvPr/>
              </p14:nvContentPartPr>
              <p14:xfrm>
                <a:off x="4128370" y="1117889"/>
                <a:ext cx="253800" cy="40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6ECE508-5903-8AB5-F746-4BB2FBDE878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19370" y="1109249"/>
                  <a:ext cx="271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8AE9E36-3A78-910E-3427-30D50CD6E1CE}"/>
                    </a:ext>
                  </a:extLst>
                </p14:cNvPr>
                <p14:cNvContentPartPr/>
                <p14:nvPr/>
              </p14:nvContentPartPr>
              <p14:xfrm>
                <a:off x="4253290" y="1033289"/>
                <a:ext cx="42480" cy="236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8AE9E36-3A78-910E-3427-30D50CD6E1C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44650" y="1024289"/>
                  <a:ext cx="601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1A6A7D3-1096-9C5C-354E-BA68ACBD10AE}"/>
                    </a:ext>
                  </a:extLst>
                </p14:cNvPr>
                <p14:cNvContentPartPr/>
                <p14:nvPr/>
              </p14:nvContentPartPr>
              <p14:xfrm>
                <a:off x="4637410" y="909809"/>
                <a:ext cx="243000" cy="390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1A6A7D3-1096-9C5C-354E-BA68ACBD10A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628410" y="901169"/>
                  <a:ext cx="26064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CA0BE44-0CAC-AFA2-40AF-0940E5693CED}"/>
                    </a:ext>
                  </a:extLst>
                </p14:cNvPr>
                <p14:cNvContentPartPr/>
                <p14:nvPr/>
              </p14:nvContentPartPr>
              <p14:xfrm>
                <a:off x="4910290" y="1230929"/>
                <a:ext cx="144720" cy="121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CA0BE44-0CAC-AFA2-40AF-0940E5693CE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901290" y="1221929"/>
                  <a:ext cx="1623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2FE3C9C-3167-6D52-76A5-9FCE536FDA37}"/>
                    </a:ext>
                  </a:extLst>
                </p14:cNvPr>
                <p14:cNvContentPartPr/>
                <p14:nvPr/>
              </p14:nvContentPartPr>
              <p14:xfrm>
                <a:off x="5287570" y="1034369"/>
                <a:ext cx="100800" cy="110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2FE3C9C-3167-6D52-76A5-9FCE536FDA3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78930" y="1025729"/>
                  <a:ext cx="118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0C5E8FA-A6DF-1447-8D30-FD77FFB5552F}"/>
                    </a:ext>
                  </a:extLst>
                </p14:cNvPr>
                <p14:cNvContentPartPr/>
                <p14:nvPr/>
              </p14:nvContentPartPr>
              <p14:xfrm>
                <a:off x="5137090" y="892169"/>
                <a:ext cx="115200" cy="303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0C5E8FA-A6DF-1447-8D30-FD77FFB5552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28090" y="883169"/>
                  <a:ext cx="1328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F657580-BB2E-438C-2135-70C6F40AEFD9}"/>
                    </a:ext>
                  </a:extLst>
                </p14:cNvPr>
                <p14:cNvContentPartPr/>
                <p14:nvPr/>
              </p14:nvContentPartPr>
              <p14:xfrm>
                <a:off x="5415730" y="896849"/>
                <a:ext cx="155160" cy="277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F657580-BB2E-438C-2135-70C6F40AEFD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06730" y="888209"/>
                  <a:ext cx="1728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BB4B971-6752-914B-3834-8542A163B967}"/>
                    </a:ext>
                  </a:extLst>
                </p14:cNvPr>
                <p14:cNvContentPartPr/>
                <p14:nvPr/>
              </p14:nvContentPartPr>
              <p14:xfrm>
                <a:off x="5844490" y="905129"/>
                <a:ext cx="10080" cy="363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BB4B971-6752-914B-3834-8542A163B96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835850" y="896489"/>
                  <a:ext cx="277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538CFA0-7BC2-CB03-6B27-380C9F1ADF88}"/>
                    </a:ext>
                  </a:extLst>
                </p14:cNvPr>
                <p14:cNvContentPartPr/>
                <p14:nvPr/>
              </p14:nvContentPartPr>
              <p14:xfrm>
                <a:off x="5799130" y="879569"/>
                <a:ext cx="212400" cy="196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538CFA0-7BC2-CB03-6B27-380C9F1ADF8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90490" y="870569"/>
                  <a:ext cx="2300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2208F6B-2AA7-A032-5EC3-371E1756B35E}"/>
                    </a:ext>
                  </a:extLst>
                </p14:cNvPr>
                <p14:cNvContentPartPr/>
                <p14:nvPr/>
              </p14:nvContentPartPr>
              <p14:xfrm>
                <a:off x="5986690" y="1274129"/>
                <a:ext cx="20160" cy="774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2208F6B-2AA7-A032-5EC3-371E1756B35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978050" y="1265489"/>
                  <a:ext cx="37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BB9AA34-CFB6-8AC8-731A-28B319891F1F}"/>
                    </a:ext>
                  </a:extLst>
                </p14:cNvPr>
                <p14:cNvContentPartPr/>
                <p14:nvPr/>
              </p14:nvContentPartPr>
              <p14:xfrm>
                <a:off x="6105130" y="1263689"/>
                <a:ext cx="160200" cy="98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BB9AA34-CFB6-8AC8-731A-28B319891F1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96130" y="1254689"/>
                  <a:ext cx="17784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AEEC89D-50ED-47C3-820D-64073D9B16F6}"/>
              </a:ext>
            </a:extLst>
          </p:cNvPr>
          <p:cNvGrpSpPr/>
          <p:nvPr/>
        </p:nvGrpSpPr>
        <p:grpSpPr>
          <a:xfrm>
            <a:off x="7157050" y="536849"/>
            <a:ext cx="4295520" cy="539640"/>
            <a:chOff x="7157050" y="536849"/>
            <a:chExt cx="4295520" cy="53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F6F8FD2-DE15-3DCC-9CF7-B605EB60D1AF}"/>
                    </a:ext>
                  </a:extLst>
                </p14:cNvPr>
                <p14:cNvContentPartPr/>
                <p14:nvPr/>
              </p14:nvContentPartPr>
              <p14:xfrm>
                <a:off x="7157050" y="681929"/>
                <a:ext cx="453240" cy="3888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F6F8FD2-DE15-3DCC-9CF7-B605EB60D1A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48050" y="672929"/>
                  <a:ext cx="47088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36EDA9E-2200-EB0A-BCB5-4A9B761BACFF}"/>
                    </a:ext>
                  </a:extLst>
                </p14:cNvPr>
                <p14:cNvContentPartPr/>
                <p14:nvPr/>
              </p14:nvContentPartPr>
              <p14:xfrm>
                <a:off x="7668610" y="769049"/>
                <a:ext cx="144360" cy="281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36EDA9E-2200-EB0A-BCB5-4A9B761BACF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59970" y="760409"/>
                  <a:ext cx="1620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E0E2230-6305-5226-1EE7-E7B441BA607B}"/>
                    </a:ext>
                  </a:extLst>
                </p14:cNvPr>
                <p14:cNvContentPartPr/>
                <p14:nvPr/>
              </p14:nvContentPartPr>
              <p14:xfrm>
                <a:off x="8039770" y="702809"/>
                <a:ext cx="142200" cy="308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E0E2230-6305-5226-1EE7-E7B441BA607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030770" y="693809"/>
                  <a:ext cx="1598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78F107D-1029-E140-F605-BD06B1667BFE}"/>
                    </a:ext>
                  </a:extLst>
                </p14:cNvPr>
                <p14:cNvContentPartPr/>
                <p14:nvPr/>
              </p14:nvContentPartPr>
              <p14:xfrm>
                <a:off x="8307250" y="673649"/>
                <a:ext cx="12600" cy="374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78F107D-1029-E140-F605-BD06B1667BF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98610" y="664649"/>
                  <a:ext cx="3024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26E2CEE-B84C-D76D-7158-6CF4A9AB6EAC}"/>
                    </a:ext>
                  </a:extLst>
                </p14:cNvPr>
                <p14:cNvContentPartPr/>
                <p14:nvPr/>
              </p14:nvContentPartPr>
              <p14:xfrm>
                <a:off x="8356930" y="718649"/>
                <a:ext cx="28440" cy="318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26E2CEE-B84C-D76D-7158-6CF4A9AB6EA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347930" y="709649"/>
                  <a:ext cx="460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30BDBEF-671E-D50E-237E-3C773C5DF4E7}"/>
                    </a:ext>
                  </a:extLst>
                </p14:cNvPr>
                <p14:cNvContentPartPr/>
                <p14:nvPr/>
              </p14:nvContentPartPr>
              <p14:xfrm>
                <a:off x="8496250" y="716849"/>
                <a:ext cx="162000" cy="359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30BDBEF-671E-D50E-237E-3C773C5DF4E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487610" y="707849"/>
                  <a:ext cx="17964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7EFE171-75D1-726C-40A0-B937E6392571}"/>
                    </a:ext>
                  </a:extLst>
                </p14:cNvPr>
                <p14:cNvContentPartPr/>
                <p14:nvPr/>
              </p14:nvContentPartPr>
              <p14:xfrm>
                <a:off x="8916370" y="631169"/>
                <a:ext cx="195840" cy="371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7EFE171-75D1-726C-40A0-B937E639257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907370" y="622169"/>
                  <a:ext cx="2134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0FA5FDB-3EA0-AF59-1C2E-22F0717294AC}"/>
                    </a:ext>
                  </a:extLst>
                </p14:cNvPr>
                <p14:cNvContentPartPr/>
                <p14:nvPr/>
              </p14:nvContentPartPr>
              <p14:xfrm>
                <a:off x="9123010" y="536849"/>
                <a:ext cx="1150200" cy="408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0FA5FDB-3EA0-AF59-1C2E-22F0717294A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114370" y="528209"/>
                  <a:ext cx="116784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0F9EE35-DD25-1CC0-C6C6-363FF0509D03}"/>
                    </a:ext>
                  </a:extLst>
                </p14:cNvPr>
                <p14:cNvContentPartPr/>
                <p14:nvPr/>
              </p14:nvContentPartPr>
              <p14:xfrm>
                <a:off x="10372570" y="681209"/>
                <a:ext cx="114120" cy="235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0F9EE35-DD25-1CC0-C6C6-363FF0509D0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363570" y="672209"/>
                  <a:ext cx="1317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8FB6455-E853-6521-872A-6C6C220956AB}"/>
                    </a:ext>
                  </a:extLst>
                </p14:cNvPr>
                <p14:cNvContentPartPr/>
                <p14:nvPr/>
              </p14:nvContentPartPr>
              <p14:xfrm>
                <a:off x="10402450" y="603809"/>
                <a:ext cx="209160" cy="113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8FB6455-E853-6521-872A-6C6C220956A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393450" y="594809"/>
                  <a:ext cx="2268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B5926A0-6F77-4266-0EB8-8C042BAACDAB}"/>
                    </a:ext>
                  </a:extLst>
                </p14:cNvPr>
                <p14:cNvContentPartPr/>
                <p14:nvPr/>
              </p14:nvContentPartPr>
              <p14:xfrm>
                <a:off x="10398850" y="720089"/>
                <a:ext cx="177840" cy="53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B5926A0-6F77-4266-0EB8-8C042BAACDA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390210" y="711089"/>
                  <a:ext cx="1954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A982634-AB6A-E362-8F06-81B5BA95EC83}"/>
                    </a:ext>
                  </a:extLst>
                </p14:cNvPr>
                <p14:cNvContentPartPr/>
                <p14:nvPr/>
              </p14:nvContentPartPr>
              <p14:xfrm>
                <a:off x="10549330" y="758969"/>
                <a:ext cx="903240" cy="154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A982634-AB6A-E362-8F06-81B5BA95EC8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540330" y="750329"/>
                  <a:ext cx="92088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CBE70B9-1659-EB46-259B-98C43730C774}"/>
              </a:ext>
            </a:extLst>
          </p:cNvPr>
          <p:cNvGrpSpPr/>
          <p:nvPr/>
        </p:nvGrpSpPr>
        <p:grpSpPr>
          <a:xfrm>
            <a:off x="7245610" y="1207889"/>
            <a:ext cx="1324800" cy="447120"/>
            <a:chOff x="7245610" y="1207889"/>
            <a:chExt cx="132480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E6DAE1D-2E20-FD48-3E58-5B8A04279C12}"/>
                    </a:ext>
                  </a:extLst>
                </p14:cNvPr>
                <p14:cNvContentPartPr/>
                <p14:nvPr/>
              </p14:nvContentPartPr>
              <p14:xfrm>
                <a:off x="7245610" y="1207889"/>
                <a:ext cx="806760" cy="316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E6DAE1D-2E20-FD48-3E58-5B8A04279C1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36970" y="1198889"/>
                  <a:ext cx="8244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F9D4950-722B-498B-2CD3-89F837FD6684}"/>
                    </a:ext>
                  </a:extLst>
                </p14:cNvPr>
                <p14:cNvContentPartPr/>
                <p14:nvPr/>
              </p14:nvContentPartPr>
              <p14:xfrm>
                <a:off x="8306170" y="1275209"/>
                <a:ext cx="233640" cy="285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F9D4950-722B-498B-2CD3-89F837FD668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297530" y="1266569"/>
                  <a:ext cx="2512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ACE0B45-7C0B-B96D-1EB6-B3C6F41B0F49}"/>
                    </a:ext>
                  </a:extLst>
                </p14:cNvPr>
                <p14:cNvContentPartPr/>
                <p14:nvPr/>
              </p14:nvContentPartPr>
              <p14:xfrm>
                <a:off x="8556730" y="1526489"/>
                <a:ext cx="13680" cy="128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ACE0B45-7C0B-B96D-1EB6-B3C6F41B0F4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548090" y="1517849"/>
                  <a:ext cx="3132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EE076D7-333F-018A-732F-08417DE12290}"/>
              </a:ext>
            </a:extLst>
          </p:cNvPr>
          <p:cNvGrpSpPr/>
          <p:nvPr/>
        </p:nvGrpSpPr>
        <p:grpSpPr>
          <a:xfrm>
            <a:off x="9100690" y="1143809"/>
            <a:ext cx="1271160" cy="522360"/>
            <a:chOff x="9100690" y="1143809"/>
            <a:chExt cx="1271160" cy="52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1E6C7F4-DA2A-F9C8-665A-82C0D85B7233}"/>
                    </a:ext>
                  </a:extLst>
                </p14:cNvPr>
                <p14:cNvContentPartPr/>
                <p14:nvPr/>
              </p14:nvContentPartPr>
              <p14:xfrm>
                <a:off x="9100690" y="1219049"/>
                <a:ext cx="84240" cy="1166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1E6C7F4-DA2A-F9C8-665A-82C0D85B723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092050" y="1210049"/>
                  <a:ext cx="101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EE60A43-09BF-B301-972C-8EC60FFC4A68}"/>
                    </a:ext>
                  </a:extLst>
                </p14:cNvPr>
                <p14:cNvContentPartPr/>
                <p14:nvPr/>
              </p14:nvContentPartPr>
              <p14:xfrm>
                <a:off x="9224890" y="1190969"/>
                <a:ext cx="67320" cy="1620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EE60A43-09BF-B301-972C-8EC60FFC4A6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216250" y="1182329"/>
                  <a:ext cx="84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8053996-341C-5524-DC6C-4435FE4A4AD2}"/>
                    </a:ext>
                  </a:extLst>
                </p14:cNvPr>
                <p14:cNvContentPartPr/>
                <p14:nvPr/>
              </p14:nvContentPartPr>
              <p14:xfrm>
                <a:off x="9339370" y="1196729"/>
                <a:ext cx="258840" cy="380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8053996-341C-5524-DC6C-4435FE4A4AD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330730" y="1188089"/>
                  <a:ext cx="27648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E87F737-43F0-8801-D414-AD1D1BF5314C}"/>
                    </a:ext>
                  </a:extLst>
                </p14:cNvPr>
                <p14:cNvContentPartPr/>
                <p14:nvPr/>
              </p14:nvContentPartPr>
              <p14:xfrm>
                <a:off x="9605770" y="1363409"/>
                <a:ext cx="555480" cy="3027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E87F737-43F0-8801-D414-AD1D1BF5314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597130" y="1354769"/>
                  <a:ext cx="5731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B465CB4-576C-DF86-81AC-94BE57174589}"/>
                    </a:ext>
                  </a:extLst>
                </p14:cNvPr>
                <p14:cNvContentPartPr/>
                <p14:nvPr/>
              </p14:nvContentPartPr>
              <p14:xfrm>
                <a:off x="10236850" y="1160729"/>
                <a:ext cx="41040" cy="156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B465CB4-576C-DF86-81AC-94BE5717458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228210" y="1151729"/>
                  <a:ext cx="58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2713BC6-B885-1B5D-93F4-46F46E3216B7}"/>
                    </a:ext>
                  </a:extLst>
                </p14:cNvPr>
                <p14:cNvContentPartPr/>
                <p14:nvPr/>
              </p14:nvContentPartPr>
              <p14:xfrm>
                <a:off x="10363210" y="1143809"/>
                <a:ext cx="8640" cy="170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2713BC6-B885-1B5D-93F4-46F46E3216B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54210" y="1134809"/>
                  <a:ext cx="2628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875561D-E6ED-64AB-2219-1D09E6E8FB37}"/>
              </a:ext>
            </a:extLst>
          </p:cNvPr>
          <p:cNvGrpSpPr/>
          <p:nvPr/>
        </p:nvGrpSpPr>
        <p:grpSpPr>
          <a:xfrm>
            <a:off x="8292850" y="1981529"/>
            <a:ext cx="413280" cy="363600"/>
            <a:chOff x="8292850" y="1981529"/>
            <a:chExt cx="41328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95BBC38-8341-36A3-E0C6-BCE6431D83D1}"/>
                    </a:ext>
                  </a:extLst>
                </p14:cNvPr>
                <p14:cNvContentPartPr/>
                <p14:nvPr/>
              </p14:nvContentPartPr>
              <p14:xfrm>
                <a:off x="8292850" y="1981529"/>
                <a:ext cx="236160" cy="317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95BBC38-8341-36A3-E0C6-BCE6431D83D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284210" y="1972889"/>
                  <a:ext cx="25380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C2A0E24-FF2A-6FE8-E520-E5D6BA2EBE87}"/>
                    </a:ext>
                  </a:extLst>
                </p14:cNvPr>
                <p14:cNvContentPartPr/>
                <p14:nvPr/>
              </p14:nvContentPartPr>
              <p14:xfrm>
                <a:off x="8554930" y="2255849"/>
                <a:ext cx="151200" cy="89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C2A0E24-FF2A-6FE8-E520-E5D6BA2EBE8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545930" y="2247209"/>
                  <a:ext cx="16884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E348AD7-ABA1-DB17-81B2-293214F4D5F8}"/>
              </a:ext>
            </a:extLst>
          </p:cNvPr>
          <p:cNvGrpSpPr/>
          <p:nvPr/>
        </p:nvGrpSpPr>
        <p:grpSpPr>
          <a:xfrm>
            <a:off x="9080890" y="1923209"/>
            <a:ext cx="456840" cy="340560"/>
            <a:chOff x="9080890" y="1923209"/>
            <a:chExt cx="45684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895B1A2-E996-CAFE-685E-053C3CE90AA0}"/>
                    </a:ext>
                  </a:extLst>
                </p14:cNvPr>
                <p14:cNvContentPartPr/>
                <p14:nvPr/>
              </p14:nvContentPartPr>
              <p14:xfrm>
                <a:off x="9080890" y="1954169"/>
                <a:ext cx="51120" cy="121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895B1A2-E996-CAFE-685E-053C3CE90AA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071890" y="1945169"/>
                  <a:ext cx="68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98BA00F-3905-C2EF-BEC0-1227F66DB2C5}"/>
                    </a:ext>
                  </a:extLst>
                </p14:cNvPr>
                <p14:cNvContentPartPr/>
                <p14:nvPr/>
              </p14:nvContentPartPr>
              <p14:xfrm>
                <a:off x="9166930" y="1932209"/>
                <a:ext cx="60120" cy="136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98BA00F-3905-C2EF-BEC0-1227F66DB2C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157930" y="1923209"/>
                  <a:ext cx="77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F2F3BAB-07DC-7597-F910-5725668A2D46}"/>
                    </a:ext>
                  </a:extLst>
                </p14:cNvPr>
                <p14:cNvContentPartPr/>
                <p14:nvPr/>
              </p14:nvContentPartPr>
              <p14:xfrm>
                <a:off x="9359170" y="1923209"/>
                <a:ext cx="178560" cy="340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F2F3BAB-07DC-7597-F910-5725668A2D4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350170" y="1914209"/>
                  <a:ext cx="196200" cy="35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3F312E0-8828-4F84-5ED9-9478D8A2EAF4}"/>
              </a:ext>
            </a:extLst>
          </p:cNvPr>
          <p:cNvGrpSpPr/>
          <p:nvPr/>
        </p:nvGrpSpPr>
        <p:grpSpPr>
          <a:xfrm>
            <a:off x="9588130" y="1845809"/>
            <a:ext cx="752400" cy="559800"/>
            <a:chOff x="9588130" y="1845809"/>
            <a:chExt cx="752400" cy="5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02AD9F4-6A74-6A1D-6EA5-AE429EE40A89}"/>
                    </a:ext>
                  </a:extLst>
                </p14:cNvPr>
                <p14:cNvContentPartPr/>
                <p14:nvPr/>
              </p14:nvContentPartPr>
              <p14:xfrm>
                <a:off x="9588130" y="2242889"/>
                <a:ext cx="238320" cy="84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02AD9F4-6A74-6A1D-6EA5-AE429EE40A8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579130" y="2234249"/>
                  <a:ext cx="255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FBB1BC4-4395-3337-E2CC-9F867D2E56C8}"/>
                    </a:ext>
                  </a:extLst>
                </p14:cNvPr>
                <p14:cNvContentPartPr/>
                <p14:nvPr/>
              </p14:nvContentPartPr>
              <p14:xfrm>
                <a:off x="9688570" y="2227409"/>
                <a:ext cx="155520" cy="178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FBB1BC4-4395-3337-E2CC-9F867D2E56C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679930" y="2218769"/>
                  <a:ext cx="173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6C8EE4E-BD78-BDF4-18F8-C730B7BBC432}"/>
                    </a:ext>
                  </a:extLst>
                </p14:cNvPr>
                <p14:cNvContentPartPr/>
                <p14:nvPr/>
              </p14:nvContentPartPr>
              <p14:xfrm>
                <a:off x="9882610" y="2090609"/>
                <a:ext cx="302760" cy="273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6C8EE4E-BD78-BDF4-18F8-C730B7BBC43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873610" y="2081969"/>
                  <a:ext cx="3204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F4DFD52-EEE1-E433-9D98-6FDCFC122950}"/>
                    </a:ext>
                  </a:extLst>
                </p14:cNvPr>
                <p14:cNvContentPartPr/>
                <p14:nvPr/>
              </p14:nvContentPartPr>
              <p14:xfrm>
                <a:off x="10206250" y="1926809"/>
                <a:ext cx="48960" cy="127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F4DFD52-EEE1-E433-9D98-6FDCFC12295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197610" y="1918169"/>
                  <a:ext cx="66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F1DFE47-FF22-8EA2-BCBA-B4461ACAA8BD}"/>
                    </a:ext>
                  </a:extLst>
                </p14:cNvPr>
                <p14:cNvContentPartPr/>
                <p14:nvPr/>
              </p14:nvContentPartPr>
              <p14:xfrm>
                <a:off x="10312810" y="1845809"/>
                <a:ext cx="27720" cy="265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F1DFE47-FF22-8EA2-BCBA-B4461ACAA8B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304170" y="1837169"/>
                  <a:ext cx="45360" cy="28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C2A5323C-D58A-E7B7-E302-745943042703}"/>
                  </a:ext>
                </a:extLst>
              </p14:cNvPr>
              <p14:cNvContentPartPr/>
              <p14:nvPr/>
            </p14:nvContentPartPr>
            <p14:xfrm>
              <a:off x="9593170" y="2761289"/>
              <a:ext cx="1552320" cy="49392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C2A5323C-D58A-E7B7-E302-74594304270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9584170" y="2752289"/>
                <a:ext cx="1569960" cy="51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8D001F7-3211-CF35-B111-4C001E399140}"/>
              </a:ext>
            </a:extLst>
          </p:cNvPr>
          <p:cNvGrpSpPr/>
          <p:nvPr/>
        </p:nvGrpSpPr>
        <p:grpSpPr>
          <a:xfrm>
            <a:off x="5162290" y="1588049"/>
            <a:ext cx="6628680" cy="2258280"/>
            <a:chOff x="5162290" y="1588049"/>
            <a:chExt cx="6628680" cy="225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6985A91-2B6E-BC76-DE6C-C9E6A40C4A3D}"/>
                    </a:ext>
                  </a:extLst>
                </p14:cNvPr>
                <p14:cNvContentPartPr/>
                <p14:nvPr/>
              </p14:nvContentPartPr>
              <p14:xfrm>
                <a:off x="5816410" y="1661849"/>
                <a:ext cx="90360" cy="414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6985A91-2B6E-BC76-DE6C-C9E6A40C4A3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807770" y="1653209"/>
                  <a:ext cx="10800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FFC6082-B3C3-22C8-51CB-A0D251AB229C}"/>
                    </a:ext>
                  </a:extLst>
                </p14:cNvPr>
                <p14:cNvContentPartPr/>
                <p14:nvPr/>
              </p14:nvContentPartPr>
              <p14:xfrm>
                <a:off x="5826490" y="1588049"/>
                <a:ext cx="84240" cy="157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FFC6082-B3C3-22C8-51CB-A0D251AB229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817850" y="1579409"/>
                  <a:ext cx="101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FD3766C-121D-9FFD-ABAA-8D4A0C27D28A}"/>
                    </a:ext>
                  </a:extLst>
                </p14:cNvPr>
                <p14:cNvContentPartPr/>
                <p14:nvPr/>
              </p14:nvContentPartPr>
              <p14:xfrm>
                <a:off x="5350210" y="2092409"/>
                <a:ext cx="329400" cy="395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FD3766C-121D-9FFD-ABAA-8D4A0C27D28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341570" y="2083409"/>
                  <a:ext cx="34704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840D317-3693-F036-D8D3-B182582784C2}"/>
                    </a:ext>
                  </a:extLst>
                </p14:cNvPr>
                <p14:cNvContentPartPr/>
                <p14:nvPr/>
              </p14:nvContentPartPr>
              <p14:xfrm>
                <a:off x="5890210" y="2189249"/>
                <a:ext cx="156600" cy="177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840D317-3693-F036-D8D3-B182582784C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881570" y="2180609"/>
                  <a:ext cx="1742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51A955D-9B86-67D7-EC61-A676D5D61214}"/>
                    </a:ext>
                  </a:extLst>
                </p14:cNvPr>
                <p14:cNvContentPartPr/>
                <p14:nvPr/>
              </p14:nvContentPartPr>
              <p14:xfrm>
                <a:off x="6138610" y="1971809"/>
                <a:ext cx="1180800" cy="555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51A955D-9B86-67D7-EC61-A676D5D6121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29610" y="1962809"/>
                  <a:ext cx="119844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755BEAF-203B-567C-20A7-E2D5CD885E5E}"/>
                    </a:ext>
                  </a:extLst>
                </p14:cNvPr>
                <p14:cNvContentPartPr/>
                <p14:nvPr/>
              </p14:nvContentPartPr>
              <p14:xfrm>
                <a:off x="6891730" y="2087729"/>
                <a:ext cx="24120" cy="12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755BEAF-203B-567C-20A7-E2D5CD885E5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883090" y="2078729"/>
                  <a:ext cx="41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B94EDA3-4E2D-C3E4-1CFC-D16E490E59C7}"/>
                    </a:ext>
                  </a:extLst>
                </p14:cNvPr>
                <p14:cNvContentPartPr/>
                <p14:nvPr/>
              </p14:nvContentPartPr>
              <p14:xfrm>
                <a:off x="6644050" y="2101769"/>
                <a:ext cx="312480" cy="55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B94EDA3-4E2D-C3E4-1CFC-D16E490E59C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635410" y="2093129"/>
                  <a:ext cx="3301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19F1D77-67D2-7B7E-2C01-A6024BCC4213}"/>
                    </a:ext>
                  </a:extLst>
                </p14:cNvPr>
                <p14:cNvContentPartPr/>
                <p14:nvPr/>
              </p14:nvContentPartPr>
              <p14:xfrm>
                <a:off x="5295490" y="2687489"/>
                <a:ext cx="286920" cy="117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19F1D77-67D2-7B7E-2C01-A6024BCC421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286490" y="2678849"/>
                  <a:ext cx="304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864D93E-7935-4330-C867-29A528E9A381}"/>
                    </a:ext>
                  </a:extLst>
                </p14:cNvPr>
                <p14:cNvContentPartPr/>
                <p14:nvPr/>
              </p14:nvContentPartPr>
              <p14:xfrm>
                <a:off x="5417530" y="2670209"/>
                <a:ext cx="194040" cy="159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864D93E-7935-4330-C867-29A528E9A38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408890" y="2661209"/>
                  <a:ext cx="211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E823C66-3C30-5250-FB98-AD24CC4A7812}"/>
                    </a:ext>
                  </a:extLst>
                </p14:cNvPr>
                <p14:cNvContentPartPr/>
                <p14:nvPr/>
              </p14:nvContentPartPr>
              <p14:xfrm>
                <a:off x="5655850" y="2544929"/>
                <a:ext cx="954720" cy="354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E823C66-3C30-5250-FB98-AD24CC4A781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646850" y="2535929"/>
                  <a:ext cx="97236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E7BC7B3-21EE-696F-7EA7-F3FE63F32E25}"/>
                    </a:ext>
                  </a:extLst>
                </p14:cNvPr>
                <p14:cNvContentPartPr/>
                <p14:nvPr/>
              </p14:nvContentPartPr>
              <p14:xfrm>
                <a:off x="6762130" y="2599289"/>
                <a:ext cx="316800" cy="176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E7BC7B3-21EE-696F-7EA7-F3FE63F32E2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753130" y="2590649"/>
                  <a:ext cx="334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8B61F31-C65C-504A-4F89-AEF2976DF6A3}"/>
                    </a:ext>
                  </a:extLst>
                </p14:cNvPr>
                <p14:cNvContentPartPr/>
                <p14:nvPr/>
              </p14:nvContentPartPr>
              <p14:xfrm>
                <a:off x="6876970" y="2548169"/>
                <a:ext cx="21240" cy="10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8B61F31-C65C-504A-4F89-AEF2976DF6A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867970" y="2539169"/>
                  <a:ext cx="38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3C54E94-522D-6B8D-9DFA-D8F80D5F52CC}"/>
                    </a:ext>
                  </a:extLst>
                </p14:cNvPr>
                <p14:cNvContentPartPr/>
                <p14:nvPr/>
              </p14:nvContentPartPr>
              <p14:xfrm>
                <a:off x="7167130" y="2403089"/>
                <a:ext cx="436680" cy="3686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3C54E94-522D-6B8D-9DFA-D8F80D5F52C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158130" y="2394089"/>
                  <a:ext cx="4543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44B67EF-F143-F54E-2716-B1E8F3D14D17}"/>
                    </a:ext>
                  </a:extLst>
                </p14:cNvPr>
                <p14:cNvContentPartPr/>
                <p14:nvPr/>
              </p14:nvContentPartPr>
              <p14:xfrm>
                <a:off x="7279810" y="2553929"/>
                <a:ext cx="233640" cy="10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44B67EF-F143-F54E-2716-B1E8F3D14D1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271170" y="2545289"/>
                  <a:ext cx="251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0E96ABA-F46B-5458-88A9-E81EA91D63B3}"/>
                    </a:ext>
                  </a:extLst>
                </p14:cNvPr>
                <p14:cNvContentPartPr/>
                <p14:nvPr/>
              </p14:nvContentPartPr>
              <p14:xfrm>
                <a:off x="5162290" y="3047849"/>
                <a:ext cx="904320" cy="218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0E96ABA-F46B-5458-88A9-E81EA91D63B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53290" y="3039209"/>
                  <a:ext cx="9219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AF82172-CC71-63D7-99AA-716E037E076B}"/>
                    </a:ext>
                  </a:extLst>
                </p14:cNvPr>
                <p14:cNvContentPartPr/>
                <p14:nvPr/>
              </p14:nvContentPartPr>
              <p14:xfrm>
                <a:off x="6161650" y="3062969"/>
                <a:ext cx="412920" cy="1951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AF82172-CC71-63D7-99AA-716E037E076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152650" y="3053969"/>
                  <a:ext cx="430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01548D9-06CC-0DCE-9DBB-4CF1A2266917}"/>
                    </a:ext>
                  </a:extLst>
                </p14:cNvPr>
                <p14:cNvContentPartPr/>
                <p14:nvPr/>
              </p14:nvContentPartPr>
              <p14:xfrm>
                <a:off x="6666370" y="3019049"/>
                <a:ext cx="1411920" cy="2286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01548D9-06CC-0DCE-9DBB-4CF1A226691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657730" y="3010409"/>
                  <a:ext cx="14295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8753F04-0112-92AA-F6F9-5DCBF17D7976}"/>
                    </a:ext>
                  </a:extLst>
                </p14:cNvPr>
                <p14:cNvContentPartPr/>
                <p14:nvPr/>
              </p14:nvContentPartPr>
              <p14:xfrm>
                <a:off x="7817650" y="2924729"/>
                <a:ext cx="21240" cy="3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8753F04-0112-92AA-F6F9-5DCBF17D797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808650" y="2916089"/>
                  <a:ext cx="38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8A6C5DF-8144-3101-0E4E-771A044B9DFD}"/>
                    </a:ext>
                  </a:extLst>
                </p14:cNvPr>
                <p14:cNvContentPartPr/>
                <p14:nvPr/>
              </p14:nvContentPartPr>
              <p14:xfrm>
                <a:off x="6875530" y="2931929"/>
                <a:ext cx="25920" cy="9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8A6C5DF-8144-3101-0E4E-771A044B9DF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866890" y="2923289"/>
                  <a:ext cx="43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9710CD6-5F44-20BB-7239-D06BA92FDCE7}"/>
                    </a:ext>
                  </a:extLst>
                </p14:cNvPr>
                <p14:cNvContentPartPr/>
                <p14:nvPr/>
              </p14:nvContentPartPr>
              <p14:xfrm>
                <a:off x="8304370" y="2987009"/>
                <a:ext cx="14760" cy="21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9710CD6-5F44-20BB-7239-D06BA92FDCE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295730" y="2978369"/>
                  <a:ext cx="32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FC2A2C8-DC0A-497C-D5B1-077F4B43ABD5}"/>
                    </a:ext>
                  </a:extLst>
                </p14:cNvPr>
                <p14:cNvContentPartPr/>
                <p14:nvPr/>
              </p14:nvContentPartPr>
              <p14:xfrm>
                <a:off x="8313010" y="3044609"/>
                <a:ext cx="14760" cy="75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FC2A2C8-DC0A-497C-D5B1-077F4B43ABD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304010" y="3035609"/>
                  <a:ext cx="32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0940671-5B4C-AF4A-8F23-75F179D1D151}"/>
                    </a:ext>
                  </a:extLst>
                </p14:cNvPr>
                <p14:cNvContentPartPr/>
                <p14:nvPr/>
              </p14:nvContentPartPr>
              <p14:xfrm>
                <a:off x="8462770" y="2817809"/>
                <a:ext cx="188640" cy="393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0940671-5B4C-AF4A-8F23-75F179D1D15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454130" y="2808809"/>
                  <a:ext cx="20628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E92CF3A-BDA3-C1FD-FCFE-D0BBBDF7F4A9}"/>
                    </a:ext>
                  </a:extLst>
                </p14:cNvPr>
                <p14:cNvContentPartPr/>
                <p14:nvPr/>
              </p14:nvContentPartPr>
              <p14:xfrm>
                <a:off x="8654650" y="2784689"/>
                <a:ext cx="809280" cy="471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E92CF3A-BDA3-C1FD-FCFE-D0BBBDF7F4A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645650" y="2775689"/>
                  <a:ext cx="826920" cy="48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E76C67F-BEE2-78D2-8C36-B9DF80643AA3}"/>
                    </a:ext>
                  </a:extLst>
                </p14:cNvPr>
                <p14:cNvContentPartPr/>
                <p14:nvPr/>
              </p14:nvContentPartPr>
              <p14:xfrm>
                <a:off x="9063610" y="2808089"/>
                <a:ext cx="295200" cy="134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E76C67F-BEE2-78D2-8C36-B9DF80643AA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054610" y="2799449"/>
                  <a:ext cx="312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D2B7B5C-B4A0-6530-064D-E564D33FD96E}"/>
                    </a:ext>
                  </a:extLst>
                </p14:cNvPr>
                <p14:cNvContentPartPr/>
                <p14:nvPr/>
              </p14:nvContentPartPr>
              <p14:xfrm>
                <a:off x="8320570" y="3498929"/>
                <a:ext cx="708480" cy="347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D2B7B5C-B4A0-6530-064D-E564D33FD96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311570" y="3490289"/>
                  <a:ext cx="72612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8107919-0D7D-5745-8230-CBCE90560E91}"/>
                    </a:ext>
                  </a:extLst>
                </p14:cNvPr>
                <p14:cNvContentPartPr/>
                <p14:nvPr/>
              </p14:nvContentPartPr>
              <p14:xfrm>
                <a:off x="8570050" y="3346649"/>
                <a:ext cx="21240" cy="17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8107919-0D7D-5745-8230-CBCE90560E9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561050" y="3337649"/>
                  <a:ext cx="388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36695E5-498A-0D4E-C940-9DA8656AA5B4}"/>
                    </a:ext>
                  </a:extLst>
                </p14:cNvPr>
                <p14:cNvContentPartPr/>
                <p14:nvPr/>
              </p14:nvContentPartPr>
              <p14:xfrm>
                <a:off x="9240010" y="3277889"/>
                <a:ext cx="838800" cy="338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36695E5-498A-0D4E-C940-9DA8656AA5B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231010" y="3269249"/>
                  <a:ext cx="8564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64BC57E-D3D0-53D9-1495-46DBF729370A}"/>
                    </a:ext>
                  </a:extLst>
                </p14:cNvPr>
                <p14:cNvContentPartPr/>
                <p14:nvPr/>
              </p14:nvContentPartPr>
              <p14:xfrm>
                <a:off x="10294090" y="3461849"/>
                <a:ext cx="27360" cy="155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64BC57E-D3D0-53D9-1495-46DBF729370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285450" y="3453209"/>
                  <a:ext cx="45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7F2AC7D-0D77-AB38-863F-0BC1B16231CC}"/>
                    </a:ext>
                  </a:extLst>
                </p14:cNvPr>
                <p14:cNvContentPartPr/>
                <p14:nvPr/>
              </p14:nvContentPartPr>
              <p14:xfrm>
                <a:off x="10369330" y="3427289"/>
                <a:ext cx="47160" cy="1458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7F2AC7D-0D77-AB38-863F-0BC1B16231C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360690" y="3418289"/>
                  <a:ext cx="648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F37E55F-1320-DE58-8D95-71387750A645}"/>
                    </a:ext>
                  </a:extLst>
                </p14:cNvPr>
                <p14:cNvContentPartPr/>
                <p14:nvPr/>
              </p14:nvContentPartPr>
              <p14:xfrm>
                <a:off x="10221370" y="3380129"/>
                <a:ext cx="349560" cy="104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F37E55F-1320-DE58-8D95-71387750A64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212370" y="3371489"/>
                  <a:ext cx="367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7D52620-EADC-DB90-C808-DE3B6F1F770A}"/>
                    </a:ext>
                  </a:extLst>
                </p14:cNvPr>
                <p14:cNvContentPartPr/>
                <p14:nvPr/>
              </p14:nvContentPartPr>
              <p14:xfrm>
                <a:off x="10656610" y="3442409"/>
                <a:ext cx="262080" cy="30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7D52620-EADC-DB90-C808-DE3B6F1F770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647970" y="3433769"/>
                  <a:ext cx="279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A1F4E33-FF06-096B-FE5D-1704669B880E}"/>
                    </a:ext>
                  </a:extLst>
                </p14:cNvPr>
                <p14:cNvContentPartPr/>
                <p14:nvPr/>
              </p14:nvContentPartPr>
              <p14:xfrm>
                <a:off x="10728970" y="3516209"/>
                <a:ext cx="173160" cy="147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A1F4E33-FF06-096B-FE5D-1704669B880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720330" y="3507569"/>
                  <a:ext cx="190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E35C808-6A8B-B3DF-D397-2C990208B4BF}"/>
                    </a:ext>
                  </a:extLst>
                </p14:cNvPr>
                <p14:cNvContentPartPr/>
                <p14:nvPr/>
              </p14:nvContentPartPr>
              <p14:xfrm>
                <a:off x="11089690" y="3452849"/>
                <a:ext cx="144360" cy="19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E35C808-6A8B-B3DF-D397-2C990208B4B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081050" y="3444209"/>
                  <a:ext cx="162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0D491E3-8CC4-7A5B-4F45-C79497D5D56F}"/>
                    </a:ext>
                  </a:extLst>
                </p14:cNvPr>
                <p14:cNvContentPartPr/>
                <p14:nvPr/>
              </p14:nvContentPartPr>
              <p14:xfrm>
                <a:off x="11328010" y="3291569"/>
                <a:ext cx="30960" cy="242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0D491E3-8CC4-7A5B-4F45-C79497D5D56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319010" y="3282569"/>
                  <a:ext cx="486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14283A5-F84D-C9B6-24CD-A661700B8213}"/>
                    </a:ext>
                  </a:extLst>
                </p14:cNvPr>
                <p14:cNvContentPartPr/>
                <p14:nvPr/>
              </p14:nvContentPartPr>
              <p14:xfrm>
                <a:off x="10992130" y="3268529"/>
                <a:ext cx="153000" cy="453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14283A5-F84D-C9B6-24CD-A661700B821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983490" y="3259529"/>
                  <a:ext cx="17064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35CB015-0F9D-1DC1-B1B3-B86524D08D06}"/>
                    </a:ext>
                  </a:extLst>
                </p14:cNvPr>
                <p14:cNvContentPartPr/>
                <p14:nvPr/>
              </p14:nvContentPartPr>
              <p14:xfrm>
                <a:off x="11380930" y="3173849"/>
                <a:ext cx="136440" cy="538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35CB015-0F9D-1DC1-B1B3-B86524D08D0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372290" y="3164849"/>
                  <a:ext cx="15408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6A52952-AAC9-82B5-B4EF-1D03AF887F95}"/>
                    </a:ext>
                  </a:extLst>
                </p14:cNvPr>
                <p14:cNvContentPartPr/>
                <p14:nvPr/>
              </p14:nvContentPartPr>
              <p14:xfrm>
                <a:off x="11605930" y="3098969"/>
                <a:ext cx="185040" cy="267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6A52952-AAC9-82B5-B4EF-1D03AF887F9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597290" y="3089969"/>
                  <a:ext cx="202680" cy="28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0C81F599-0377-C5E1-28A1-EB398022C51E}"/>
                  </a:ext>
                </a:extLst>
              </p14:cNvPr>
              <p14:cNvContentPartPr/>
              <p14:nvPr/>
            </p14:nvContentPartPr>
            <p14:xfrm>
              <a:off x="1387690" y="3989969"/>
              <a:ext cx="251280" cy="3398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0C81F599-0377-C5E1-28A1-EB398022C51E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378690" y="3980969"/>
                <a:ext cx="268920" cy="35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ABE5B28-48F2-58B7-631B-133E6325350C}"/>
              </a:ext>
            </a:extLst>
          </p:cNvPr>
          <p:cNvGrpSpPr/>
          <p:nvPr/>
        </p:nvGrpSpPr>
        <p:grpSpPr>
          <a:xfrm>
            <a:off x="2266090" y="3924809"/>
            <a:ext cx="675000" cy="412920"/>
            <a:chOff x="2266090" y="3924809"/>
            <a:chExt cx="67500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509DCE2-50BB-30C2-70C5-AE319407D27C}"/>
                    </a:ext>
                  </a:extLst>
                </p14:cNvPr>
                <p14:cNvContentPartPr/>
                <p14:nvPr/>
              </p14:nvContentPartPr>
              <p14:xfrm>
                <a:off x="2285890" y="4049009"/>
                <a:ext cx="196920" cy="360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509DCE2-50BB-30C2-70C5-AE319407D27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277250" y="4040009"/>
                  <a:ext cx="214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EC61972-18A0-F08F-4E0F-4CBDB8B7C4DA}"/>
                    </a:ext>
                  </a:extLst>
                </p14:cNvPr>
                <p14:cNvContentPartPr/>
                <p14:nvPr/>
              </p14:nvContentPartPr>
              <p14:xfrm>
                <a:off x="2266090" y="4150889"/>
                <a:ext cx="197640" cy="208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EC61972-18A0-F08F-4E0F-4CBDB8B7C4D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257450" y="4142249"/>
                  <a:ext cx="2152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1561D20-73CE-F0EA-98D9-6F0CC6D9542D}"/>
                    </a:ext>
                  </a:extLst>
                </p14:cNvPr>
                <p14:cNvContentPartPr/>
                <p14:nvPr/>
              </p14:nvContentPartPr>
              <p14:xfrm>
                <a:off x="2635810" y="3924809"/>
                <a:ext cx="232920" cy="3258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1561D20-73CE-F0EA-98D9-6F0CC6D9542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626810" y="3916169"/>
                  <a:ext cx="2505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87585C4-58FF-60B4-7DA4-13CB9B722F33}"/>
                    </a:ext>
                  </a:extLst>
                </p14:cNvPr>
                <p14:cNvContentPartPr/>
                <p14:nvPr/>
              </p14:nvContentPartPr>
              <p14:xfrm>
                <a:off x="2923810" y="4187969"/>
                <a:ext cx="17280" cy="149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87585C4-58FF-60B4-7DA4-13CB9B722F3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915170" y="4178969"/>
                  <a:ext cx="3492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FB138B1E-500C-0B0A-8360-6749A307A982}"/>
              </a:ext>
            </a:extLst>
          </p:cNvPr>
          <p:cNvGrpSpPr/>
          <p:nvPr/>
        </p:nvGrpSpPr>
        <p:grpSpPr>
          <a:xfrm>
            <a:off x="3244210" y="3915809"/>
            <a:ext cx="939960" cy="446760"/>
            <a:chOff x="3244210" y="3915809"/>
            <a:chExt cx="93996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3D1FF99-83E1-2DF3-20F7-69B1CD6FE43B}"/>
                    </a:ext>
                  </a:extLst>
                </p14:cNvPr>
                <p14:cNvContentPartPr/>
                <p14:nvPr/>
              </p14:nvContentPartPr>
              <p14:xfrm>
                <a:off x="3244210" y="4058729"/>
                <a:ext cx="330480" cy="374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3D1FF99-83E1-2DF3-20F7-69B1CD6FE43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235570" y="4050089"/>
                  <a:ext cx="348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8D4314E-2E69-F1B3-21F3-B69FF8BC1C68}"/>
                    </a:ext>
                  </a:extLst>
                </p14:cNvPr>
                <p14:cNvContentPartPr/>
                <p14:nvPr/>
              </p14:nvContentPartPr>
              <p14:xfrm>
                <a:off x="3394690" y="3970529"/>
                <a:ext cx="12240" cy="259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8D4314E-2E69-F1B3-21F3-B69FF8BC1C6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386050" y="3961889"/>
                  <a:ext cx="298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107388A-55A8-D76A-2D74-9E1D3E9071AF}"/>
                    </a:ext>
                  </a:extLst>
                </p14:cNvPr>
                <p14:cNvContentPartPr/>
                <p14:nvPr/>
              </p14:nvContentPartPr>
              <p14:xfrm>
                <a:off x="3803650" y="3915809"/>
                <a:ext cx="241560" cy="324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107388A-55A8-D76A-2D74-9E1D3E9071A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795010" y="3906809"/>
                  <a:ext cx="2592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C128C68-2867-3069-627F-25096C6E8FE0}"/>
                    </a:ext>
                  </a:extLst>
                </p14:cNvPr>
                <p14:cNvContentPartPr/>
                <p14:nvPr/>
              </p14:nvContentPartPr>
              <p14:xfrm>
                <a:off x="4052770" y="4222529"/>
                <a:ext cx="131400" cy="140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C128C68-2867-3069-627F-25096C6E8FE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043770" y="4213529"/>
                  <a:ext cx="149040" cy="15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0D290B3-8004-6D7B-6888-B00F3803D7E9}"/>
              </a:ext>
            </a:extLst>
          </p:cNvPr>
          <p:cNvGrpSpPr/>
          <p:nvPr/>
        </p:nvGrpSpPr>
        <p:grpSpPr>
          <a:xfrm>
            <a:off x="4831450" y="3899609"/>
            <a:ext cx="1976400" cy="422640"/>
            <a:chOff x="4831450" y="3899609"/>
            <a:chExt cx="197640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1AFD13E-AEAA-1234-7CFE-C4A1CD846ECA}"/>
                    </a:ext>
                  </a:extLst>
                </p14:cNvPr>
                <p14:cNvContentPartPr/>
                <p14:nvPr/>
              </p14:nvContentPartPr>
              <p14:xfrm>
                <a:off x="4831450" y="3940649"/>
                <a:ext cx="466200" cy="381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1AFD13E-AEAA-1234-7CFE-C4A1CD846EC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822450" y="3932009"/>
                  <a:ext cx="48384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6174F8D-6339-3A7F-4A11-B990CC6A0D34}"/>
                    </a:ext>
                  </a:extLst>
                </p14:cNvPr>
                <p14:cNvContentPartPr/>
                <p14:nvPr/>
              </p14:nvContentPartPr>
              <p14:xfrm>
                <a:off x="5561170" y="3899609"/>
                <a:ext cx="229680" cy="2901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6174F8D-6339-3A7F-4A11-B990CC6A0D3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552170" y="3890609"/>
                  <a:ext cx="2473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E710753-71C5-42C7-E6D2-93799F942AAA}"/>
                    </a:ext>
                  </a:extLst>
                </p14:cNvPr>
                <p14:cNvContentPartPr/>
                <p14:nvPr/>
              </p14:nvContentPartPr>
              <p14:xfrm>
                <a:off x="5925130" y="4003649"/>
                <a:ext cx="882720" cy="211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E710753-71C5-42C7-E6D2-93799F942AA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916490" y="3994649"/>
                  <a:ext cx="900360" cy="22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F64B48B1-E552-4DCF-B421-D2CEF83FA504}"/>
                  </a:ext>
                </a:extLst>
              </p14:cNvPr>
              <p14:cNvContentPartPr/>
              <p14:nvPr/>
            </p14:nvContentPartPr>
            <p14:xfrm>
              <a:off x="1385530" y="4972049"/>
              <a:ext cx="252720" cy="28872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F64B48B1-E552-4DCF-B421-D2CEF83FA504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376890" y="4963409"/>
                <a:ext cx="270360" cy="30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D21CC22-9931-CDA9-1DAA-F61364E7836D}"/>
              </a:ext>
            </a:extLst>
          </p:cNvPr>
          <p:cNvGrpSpPr/>
          <p:nvPr/>
        </p:nvGrpSpPr>
        <p:grpSpPr>
          <a:xfrm>
            <a:off x="2195530" y="4786649"/>
            <a:ext cx="1900080" cy="542880"/>
            <a:chOff x="2195530" y="4786649"/>
            <a:chExt cx="1900080" cy="54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4F29E09-C125-60CA-4612-CF8EA6778F02}"/>
                    </a:ext>
                  </a:extLst>
                </p14:cNvPr>
                <p14:cNvContentPartPr/>
                <p14:nvPr/>
              </p14:nvContentPartPr>
              <p14:xfrm>
                <a:off x="2219650" y="5019569"/>
                <a:ext cx="220680" cy="38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4F29E09-C125-60CA-4612-CF8EA6778F0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210650" y="5010929"/>
                  <a:ext cx="2383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7662977-D012-7F65-3F8F-B621055AE8AA}"/>
                    </a:ext>
                  </a:extLst>
                </p14:cNvPr>
                <p14:cNvContentPartPr/>
                <p14:nvPr/>
              </p14:nvContentPartPr>
              <p14:xfrm>
                <a:off x="2195530" y="5154209"/>
                <a:ext cx="250200" cy="280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7662977-D012-7F65-3F8F-B621055AE8A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186890" y="5145569"/>
                  <a:ext cx="267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9DA4168-AC48-F39C-76D2-EDCF9A1064D4}"/>
                    </a:ext>
                  </a:extLst>
                </p14:cNvPr>
                <p14:cNvContentPartPr/>
                <p14:nvPr/>
              </p14:nvContentPartPr>
              <p14:xfrm>
                <a:off x="2672170" y="4913369"/>
                <a:ext cx="208440" cy="2808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9DA4168-AC48-F39C-76D2-EDCF9A1064D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663530" y="4904729"/>
                  <a:ext cx="2260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179CCEE1-19C7-1AF8-C172-0AC81B319D13}"/>
                    </a:ext>
                  </a:extLst>
                </p14:cNvPr>
                <p14:cNvContentPartPr/>
                <p14:nvPr/>
              </p14:nvContentPartPr>
              <p14:xfrm>
                <a:off x="2925610" y="5164649"/>
                <a:ext cx="25200" cy="1648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79CCEE1-19C7-1AF8-C172-0AC81B319D1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916610" y="5156009"/>
                  <a:ext cx="42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8624150-9FAE-9AE2-C45C-A82C99FA0602}"/>
                    </a:ext>
                  </a:extLst>
                </p14:cNvPr>
                <p14:cNvContentPartPr/>
                <p14:nvPr/>
              </p14:nvContentPartPr>
              <p14:xfrm>
                <a:off x="3199210" y="4999409"/>
                <a:ext cx="353880" cy="378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8624150-9FAE-9AE2-C45C-A82C99FA060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190570" y="4990409"/>
                  <a:ext cx="3715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8F715BB-8F5A-76D4-5280-38831ED82B04}"/>
                    </a:ext>
                  </a:extLst>
                </p14:cNvPr>
                <p14:cNvContentPartPr/>
                <p14:nvPr/>
              </p14:nvContentPartPr>
              <p14:xfrm>
                <a:off x="3756130" y="4786649"/>
                <a:ext cx="168120" cy="3081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8F715BB-8F5A-76D4-5280-38831ED82B0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747130" y="4778009"/>
                  <a:ext cx="18576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72AD8C1-25EC-52CE-D217-3F715BE2F2AF}"/>
                    </a:ext>
                  </a:extLst>
                </p14:cNvPr>
                <p14:cNvContentPartPr/>
                <p14:nvPr/>
              </p14:nvContentPartPr>
              <p14:xfrm>
                <a:off x="3945490" y="5114249"/>
                <a:ext cx="150120" cy="140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72AD8C1-25EC-52CE-D217-3F715BE2F2A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936490" y="5105249"/>
                  <a:ext cx="16776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1B90FA6-D872-E25E-F0B5-22E8E42BB57F}"/>
              </a:ext>
            </a:extLst>
          </p:cNvPr>
          <p:cNvGrpSpPr/>
          <p:nvPr/>
        </p:nvGrpSpPr>
        <p:grpSpPr>
          <a:xfrm>
            <a:off x="4744690" y="4771889"/>
            <a:ext cx="1807200" cy="448560"/>
            <a:chOff x="4744690" y="4771889"/>
            <a:chExt cx="1807200" cy="4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CD4C734-FE3E-653F-D9DA-B5C90C694F85}"/>
                    </a:ext>
                  </a:extLst>
                </p14:cNvPr>
                <p14:cNvContentPartPr/>
                <p14:nvPr/>
              </p14:nvContentPartPr>
              <p14:xfrm>
                <a:off x="4744690" y="4771889"/>
                <a:ext cx="474120" cy="399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CD4C734-FE3E-653F-D9DA-B5C90C694F8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735690" y="4762889"/>
                  <a:ext cx="49176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C400148-E519-48AD-5035-ECF9C8DF1908}"/>
                    </a:ext>
                  </a:extLst>
                </p14:cNvPr>
                <p14:cNvContentPartPr/>
                <p14:nvPr/>
              </p14:nvContentPartPr>
              <p14:xfrm>
                <a:off x="5403850" y="4857569"/>
                <a:ext cx="239040" cy="3193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C400148-E519-48AD-5035-ECF9C8DF190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394850" y="4848929"/>
                  <a:ext cx="2566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D478490-0B44-87DA-80C9-072E99541DDB}"/>
                    </a:ext>
                  </a:extLst>
                </p14:cNvPr>
                <p14:cNvContentPartPr/>
                <p14:nvPr/>
              </p14:nvContentPartPr>
              <p14:xfrm>
                <a:off x="5951410" y="5027489"/>
                <a:ext cx="102240" cy="1310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D478490-0B44-87DA-80C9-072E99541DD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942410" y="5018489"/>
                  <a:ext cx="1198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AD40A69-60F6-7C43-3007-50DF100131AE}"/>
                    </a:ext>
                  </a:extLst>
                </p14:cNvPr>
                <p14:cNvContentPartPr/>
                <p14:nvPr/>
              </p14:nvContentPartPr>
              <p14:xfrm>
                <a:off x="6138250" y="4796009"/>
                <a:ext cx="162720" cy="3387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AD40A69-60F6-7C43-3007-50DF100131A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129610" y="4787369"/>
                  <a:ext cx="1803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D6306CA-C1CA-9398-880C-B60FC91B2080}"/>
                    </a:ext>
                  </a:extLst>
                </p14:cNvPr>
                <p14:cNvContentPartPr/>
                <p14:nvPr/>
              </p14:nvContentPartPr>
              <p14:xfrm>
                <a:off x="6351730" y="4919849"/>
                <a:ext cx="200160" cy="300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D6306CA-C1CA-9398-880C-B60FC91B208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342730" y="4910849"/>
                  <a:ext cx="217800" cy="31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421C7C3B-023D-0827-4C37-93454515BEA3}"/>
              </a:ext>
            </a:extLst>
          </p:cNvPr>
          <p:cNvGrpSpPr/>
          <p:nvPr/>
        </p:nvGrpSpPr>
        <p:grpSpPr>
          <a:xfrm>
            <a:off x="6732610" y="3957929"/>
            <a:ext cx="911880" cy="1208160"/>
            <a:chOff x="6732610" y="3957929"/>
            <a:chExt cx="911880" cy="12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ADBEA75-ABA5-F2D4-B296-69BF4D4668D1}"/>
                    </a:ext>
                  </a:extLst>
                </p14:cNvPr>
                <p14:cNvContentPartPr/>
                <p14:nvPr/>
              </p14:nvContentPartPr>
              <p14:xfrm>
                <a:off x="6732610" y="3957929"/>
                <a:ext cx="317880" cy="1208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ADBEA75-ABA5-F2D4-B296-69BF4D4668D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723970" y="3949289"/>
                  <a:ext cx="335520" cy="12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391AECD-F95A-63A4-B2EE-4C5E2A3CD0D6}"/>
                    </a:ext>
                  </a:extLst>
                </p14:cNvPr>
                <p14:cNvContentPartPr/>
                <p14:nvPr/>
              </p14:nvContentPartPr>
              <p14:xfrm>
                <a:off x="7343170" y="4391729"/>
                <a:ext cx="9000" cy="2426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391AECD-F95A-63A4-B2EE-4C5E2A3CD0D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334530" y="4382729"/>
                  <a:ext cx="266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C1E0BE3-A4A1-5933-BBE4-159AD71226C7}"/>
                    </a:ext>
                  </a:extLst>
                </p14:cNvPr>
                <p14:cNvContentPartPr/>
                <p14:nvPr/>
              </p14:nvContentPartPr>
              <p14:xfrm>
                <a:off x="7498330" y="4347809"/>
                <a:ext cx="133920" cy="318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C1E0BE3-A4A1-5933-BBE4-159AD71226C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489690" y="4339169"/>
                  <a:ext cx="1515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9EA2D8B-2460-FE32-0EF1-EFCF9B46C44B}"/>
                    </a:ext>
                  </a:extLst>
                </p14:cNvPr>
                <p14:cNvContentPartPr/>
                <p14:nvPr/>
              </p14:nvContentPartPr>
              <p14:xfrm>
                <a:off x="7404370" y="4550129"/>
                <a:ext cx="240120" cy="75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9EA2D8B-2460-FE32-0EF1-EFCF9B46C44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395730" y="4541489"/>
                  <a:ext cx="25776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5A2AF52D-10EA-C0A6-C9EF-116D63E49719}"/>
              </a:ext>
            </a:extLst>
          </p:cNvPr>
          <p:cNvGrpSpPr/>
          <p:nvPr/>
        </p:nvGrpSpPr>
        <p:grpSpPr>
          <a:xfrm>
            <a:off x="8036170" y="4337729"/>
            <a:ext cx="1092600" cy="540720"/>
            <a:chOff x="8036170" y="4337729"/>
            <a:chExt cx="1092600" cy="54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82B5077-D096-95DC-3753-E96625E8F39A}"/>
                    </a:ext>
                  </a:extLst>
                </p14:cNvPr>
                <p14:cNvContentPartPr/>
                <p14:nvPr/>
              </p14:nvContentPartPr>
              <p14:xfrm>
                <a:off x="8036170" y="4361849"/>
                <a:ext cx="164160" cy="2980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82B5077-D096-95DC-3753-E96625E8F39A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027530" y="4352849"/>
                  <a:ext cx="1818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6CAEF90-242A-3C2E-0F9A-9223E5EEA143}"/>
                    </a:ext>
                  </a:extLst>
                </p14:cNvPr>
                <p14:cNvContentPartPr/>
                <p14:nvPr/>
              </p14:nvContentPartPr>
              <p14:xfrm>
                <a:off x="8219050" y="4646969"/>
                <a:ext cx="144000" cy="81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6CAEF90-242A-3C2E-0F9A-9223E5EEA14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210050" y="4638329"/>
                  <a:ext cx="161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7DCEF8F-3B94-681F-ACA9-D7CE97E4919A}"/>
                    </a:ext>
                  </a:extLst>
                </p14:cNvPr>
                <p14:cNvContentPartPr/>
                <p14:nvPr/>
              </p14:nvContentPartPr>
              <p14:xfrm>
                <a:off x="8561770" y="4461209"/>
                <a:ext cx="242280" cy="2062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7DCEF8F-3B94-681F-ACA9-D7CE97E4919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552770" y="4452569"/>
                  <a:ext cx="259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519EE95-BBC7-1DE2-4715-702869E28DBC}"/>
                    </a:ext>
                  </a:extLst>
                </p14:cNvPr>
                <p14:cNvContentPartPr/>
                <p14:nvPr/>
              </p14:nvContentPartPr>
              <p14:xfrm>
                <a:off x="8858770" y="4337729"/>
                <a:ext cx="206640" cy="3542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519EE95-BBC7-1DE2-4715-702869E28DB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850130" y="4329089"/>
                  <a:ext cx="2242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805499B-1378-98CE-3CC6-4C29E1F77D68}"/>
                    </a:ext>
                  </a:extLst>
                </p14:cNvPr>
                <p14:cNvContentPartPr/>
                <p14:nvPr/>
              </p14:nvContentPartPr>
              <p14:xfrm>
                <a:off x="9110770" y="4683329"/>
                <a:ext cx="18000" cy="1951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805499B-1378-98CE-3CC6-4C29E1F77D6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101770" y="4674689"/>
                  <a:ext cx="3564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1EC584B-9511-4A14-1137-CC6E3C981F5D}"/>
              </a:ext>
            </a:extLst>
          </p:cNvPr>
          <p:cNvGrpSpPr/>
          <p:nvPr/>
        </p:nvGrpSpPr>
        <p:grpSpPr>
          <a:xfrm>
            <a:off x="9476530" y="4337369"/>
            <a:ext cx="591120" cy="320040"/>
            <a:chOff x="9476530" y="4337369"/>
            <a:chExt cx="59112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389791F-87C8-6752-FA12-C67CAA1F9196}"/>
                    </a:ext>
                  </a:extLst>
                </p14:cNvPr>
                <p14:cNvContentPartPr/>
                <p14:nvPr/>
              </p14:nvContentPartPr>
              <p14:xfrm>
                <a:off x="9534850" y="4337369"/>
                <a:ext cx="85680" cy="3200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389791F-87C8-6752-FA12-C67CAA1F919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525850" y="4328729"/>
                  <a:ext cx="1033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B7250EE-05D9-89DD-0EAD-845EA59C9C4C}"/>
                    </a:ext>
                  </a:extLst>
                </p14:cNvPr>
                <p14:cNvContentPartPr/>
                <p14:nvPr/>
              </p14:nvContentPartPr>
              <p14:xfrm>
                <a:off x="9476530" y="4470209"/>
                <a:ext cx="218880" cy="34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B7250EE-05D9-89DD-0EAD-845EA59C9C4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9467530" y="4461569"/>
                  <a:ext cx="2365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BF55E4A-BC77-40BD-2C40-21230DA8E6D0}"/>
                    </a:ext>
                  </a:extLst>
                </p14:cNvPr>
                <p14:cNvContentPartPr/>
                <p14:nvPr/>
              </p14:nvContentPartPr>
              <p14:xfrm>
                <a:off x="9670930" y="4503329"/>
                <a:ext cx="396720" cy="1429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BF55E4A-BC77-40BD-2C40-21230DA8E6D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661930" y="4494689"/>
                  <a:ext cx="41436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4876C53-4157-E7A4-4695-D15397B5921D}"/>
              </a:ext>
            </a:extLst>
          </p:cNvPr>
          <p:cNvGrpSpPr/>
          <p:nvPr/>
        </p:nvGrpSpPr>
        <p:grpSpPr>
          <a:xfrm>
            <a:off x="10812850" y="4002929"/>
            <a:ext cx="1123200" cy="303480"/>
            <a:chOff x="10812850" y="4002929"/>
            <a:chExt cx="112320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BED90C9-C86E-597C-7C9E-DC35D5C1C660}"/>
                    </a:ext>
                  </a:extLst>
                </p14:cNvPr>
                <p14:cNvContentPartPr/>
                <p14:nvPr/>
              </p14:nvContentPartPr>
              <p14:xfrm>
                <a:off x="10812850" y="4002929"/>
                <a:ext cx="1123200" cy="303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BED90C9-C86E-597C-7C9E-DC35D5C1C66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804210" y="3993929"/>
                  <a:ext cx="11408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1676AF9-DA4A-FB58-37C0-CCBDD62BEF0A}"/>
                    </a:ext>
                  </a:extLst>
                </p14:cNvPr>
                <p14:cNvContentPartPr/>
                <p14:nvPr/>
              </p14:nvContentPartPr>
              <p14:xfrm>
                <a:off x="11760370" y="4131809"/>
                <a:ext cx="27720" cy="237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1676AF9-DA4A-FB58-37C0-CCBDD62BEF0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751370" y="4123169"/>
                  <a:ext cx="45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2E6FE5E-4346-138B-C83E-FD0CFB6D4B94}"/>
                    </a:ext>
                  </a:extLst>
                </p14:cNvPr>
                <p14:cNvContentPartPr/>
                <p14:nvPr/>
              </p14:nvContentPartPr>
              <p14:xfrm>
                <a:off x="11016970" y="4127489"/>
                <a:ext cx="707760" cy="392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2E6FE5E-4346-138B-C83E-FD0CFB6D4B9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007970" y="4118849"/>
                  <a:ext cx="72540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91F8739B-6697-FC57-6BB9-2E6249EB6D02}"/>
              </a:ext>
            </a:extLst>
          </p:cNvPr>
          <p:cNvGrpSpPr/>
          <p:nvPr/>
        </p:nvGrpSpPr>
        <p:grpSpPr>
          <a:xfrm>
            <a:off x="10610890" y="4691609"/>
            <a:ext cx="1372680" cy="547560"/>
            <a:chOff x="10610890" y="4691609"/>
            <a:chExt cx="1372680" cy="54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7DD084C8-C94D-26E7-9930-9CA2355122FA}"/>
                    </a:ext>
                  </a:extLst>
                </p14:cNvPr>
                <p14:cNvContentPartPr/>
                <p14:nvPr/>
              </p14:nvContentPartPr>
              <p14:xfrm>
                <a:off x="10610890" y="4691609"/>
                <a:ext cx="1372680" cy="547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7DD084C8-C94D-26E7-9930-9CA2355122F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601890" y="4682969"/>
                  <a:ext cx="139032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89EEF58-F943-0A25-1654-AB0B1F6A8045}"/>
                    </a:ext>
                  </a:extLst>
                </p14:cNvPr>
                <p14:cNvContentPartPr/>
                <p14:nvPr/>
              </p14:nvContentPartPr>
              <p14:xfrm>
                <a:off x="11598010" y="4751009"/>
                <a:ext cx="45720" cy="27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89EEF58-F943-0A25-1654-AB0B1F6A804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589370" y="4742009"/>
                  <a:ext cx="6336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5D36CC0E-2C5B-E16D-D3BA-009E48DBBFBF}"/>
              </a:ext>
            </a:extLst>
          </p:cNvPr>
          <p:cNvGrpSpPr/>
          <p:nvPr/>
        </p:nvGrpSpPr>
        <p:grpSpPr>
          <a:xfrm>
            <a:off x="10238650" y="4000769"/>
            <a:ext cx="480600" cy="1233360"/>
            <a:chOff x="10238650" y="4000769"/>
            <a:chExt cx="480600" cy="12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6E8187A-EA91-2C8D-D32D-D35AD275DCDD}"/>
                    </a:ext>
                  </a:extLst>
                </p14:cNvPr>
                <p14:cNvContentPartPr/>
                <p14:nvPr/>
              </p14:nvContentPartPr>
              <p14:xfrm>
                <a:off x="10238650" y="4500089"/>
                <a:ext cx="28080" cy="114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6E8187A-EA91-2C8D-D32D-D35AD275DCD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229650" y="4491449"/>
                  <a:ext cx="45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47CF410-BD74-27EB-08E0-C87A6245884A}"/>
                    </a:ext>
                  </a:extLst>
                </p14:cNvPr>
                <p14:cNvContentPartPr/>
                <p14:nvPr/>
              </p14:nvContentPartPr>
              <p14:xfrm>
                <a:off x="10278610" y="4431329"/>
                <a:ext cx="10440" cy="86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47CF410-BD74-27EB-08E0-C87A6245884A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269970" y="4422689"/>
                  <a:ext cx="280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565DBA4-DF4E-1EC8-3176-B051D593B2C8}"/>
                    </a:ext>
                  </a:extLst>
                </p14:cNvPr>
                <p14:cNvContentPartPr/>
                <p14:nvPr/>
              </p14:nvContentPartPr>
              <p14:xfrm>
                <a:off x="10324330" y="4496129"/>
                <a:ext cx="107280" cy="164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565DBA4-DF4E-1EC8-3176-B051D593B2C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315330" y="4487129"/>
                  <a:ext cx="1249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EE2F27D-9B60-5E9F-9C81-043DC9F2228C}"/>
                    </a:ext>
                  </a:extLst>
                </p14:cNvPr>
                <p14:cNvContentPartPr/>
                <p14:nvPr/>
              </p14:nvContentPartPr>
              <p14:xfrm>
                <a:off x="10375450" y="4000769"/>
                <a:ext cx="343800" cy="1233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EE2F27D-9B60-5E9F-9C81-043DC9F2228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366810" y="3992129"/>
                  <a:ext cx="361440" cy="125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29F8ED8C-0F71-6773-8B60-1E812AE7B76C}"/>
                  </a:ext>
                </a:extLst>
              </p14:cNvPr>
              <p14:cNvContentPartPr/>
              <p14:nvPr/>
            </p14:nvContentPartPr>
            <p14:xfrm>
              <a:off x="3599170" y="5318369"/>
              <a:ext cx="578880" cy="25524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29F8ED8C-0F71-6773-8B60-1E812AE7B76C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3590170" y="5309729"/>
                <a:ext cx="596520" cy="27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4" name="Group 213">
            <a:extLst>
              <a:ext uri="{FF2B5EF4-FFF2-40B4-BE49-F238E27FC236}">
                <a16:creationId xmlns:a16="http://schemas.microsoft.com/office/drawing/2014/main" id="{D65C3184-BE32-0D1E-F404-1D822F71DC40}"/>
              </a:ext>
            </a:extLst>
          </p:cNvPr>
          <p:cNvGrpSpPr/>
          <p:nvPr/>
        </p:nvGrpSpPr>
        <p:grpSpPr>
          <a:xfrm>
            <a:off x="3769090" y="5359769"/>
            <a:ext cx="5084280" cy="585360"/>
            <a:chOff x="3769090" y="5359769"/>
            <a:chExt cx="5084280" cy="58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E0CF03D-0713-9F8A-AFCD-66239D865831}"/>
                    </a:ext>
                  </a:extLst>
                </p14:cNvPr>
                <p14:cNvContentPartPr/>
                <p14:nvPr/>
              </p14:nvContentPartPr>
              <p14:xfrm>
                <a:off x="3769090" y="5543009"/>
                <a:ext cx="1055160" cy="315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E0CF03D-0713-9F8A-AFCD-66239D86583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3760090" y="5534009"/>
                  <a:ext cx="10728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88E1F3F-AF57-BB9E-8D90-D157A3204546}"/>
                    </a:ext>
                  </a:extLst>
                </p14:cNvPr>
                <p14:cNvContentPartPr/>
                <p14:nvPr/>
              </p14:nvContentPartPr>
              <p14:xfrm>
                <a:off x="4601770" y="5656769"/>
                <a:ext cx="262440" cy="158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88E1F3F-AF57-BB9E-8D90-D157A320454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592770" y="5648129"/>
                  <a:ext cx="280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D5C9238-8616-779F-D1B7-F98DF0EBB926}"/>
                    </a:ext>
                  </a:extLst>
                </p14:cNvPr>
                <p14:cNvContentPartPr/>
                <p14:nvPr/>
              </p14:nvContentPartPr>
              <p14:xfrm>
                <a:off x="4089850" y="5638409"/>
                <a:ext cx="222120" cy="22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D5C9238-8616-779F-D1B7-F98DF0EBB92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080850" y="5629409"/>
                  <a:ext cx="239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F88B250-45B8-35AB-C8A1-15A822AC0FEB}"/>
                    </a:ext>
                  </a:extLst>
                </p14:cNvPr>
                <p14:cNvContentPartPr/>
                <p14:nvPr/>
              </p14:nvContentPartPr>
              <p14:xfrm>
                <a:off x="3992650" y="5617889"/>
                <a:ext cx="43920" cy="475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F88B250-45B8-35AB-C8A1-15A822AC0FE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984010" y="5609249"/>
                  <a:ext cx="615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0102B5B-C77B-5133-6B14-29516E8C4C03}"/>
                    </a:ext>
                  </a:extLst>
                </p14:cNvPr>
                <p14:cNvContentPartPr/>
                <p14:nvPr/>
              </p14:nvContentPartPr>
              <p14:xfrm>
                <a:off x="4978330" y="5505929"/>
                <a:ext cx="610560" cy="3726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0102B5B-C77B-5133-6B14-29516E8C4C0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969690" y="5496929"/>
                  <a:ext cx="6282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93B56DB-5DEC-3D7D-1620-980B92AF07A9}"/>
                    </a:ext>
                  </a:extLst>
                </p14:cNvPr>
                <p14:cNvContentPartPr/>
                <p14:nvPr/>
              </p14:nvContentPartPr>
              <p14:xfrm>
                <a:off x="5496370" y="5643809"/>
                <a:ext cx="34560" cy="194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93B56DB-5DEC-3D7D-1620-980B92AF07A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487730" y="5634809"/>
                  <a:ext cx="522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A79C565-C486-DDD0-AECB-4888C4C788F1}"/>
                    </a:ext>
                  </a:extLst>
                </p14:cNvPr>
                <p14:cNvContentPartPr/>
                <p14:nvPr/>
              </p14:nvContentPartPr>
              <p14:xfrm>
                <a:off x="5038090" y="5668289"/>
                <a:ext cx="266040" cy="248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A79C565-C486-DDD0-AECB-4888C4C788F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029450" y="5659649"/>
                  <a:ext cx="283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E9E57A9-D726-3FE6-2CE3-443209CA6064}"/>
                    </a:ext>
                  </a:extLst>
                </p14:cNvPr>
                <p14:cNvContentPartPr/>
                <p14:nvPr/>
              </p14:nvContentPartPr>
              <p14:xfrm>
                <a:off x="5820010" y="5651729"/>
                <a:ext cx="465840" cy="1440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E9E57A9-D726-3FE6-2CE3-443209CA606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811010" y="5642729"/>
                  <a:ext cx="483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16B4DF8-709C-0FC9-FC51-225D98B60754}"/>
                    </a:ext>
                  </a:extLst>
                </p14:cNvPr>
                <p14:cNvContentPartPr/>
                <p14:nvPr/>
              </p14:nvContentPartPr>
              <p14:xfrm>
                <a:off x="6093250" y="5675489"/>
                <a:ext cx="194760" cy="1296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16B4DF8-709C-0FC9-FC51-225D98B6075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084250" y="5666489"/>
                  <a:ext cx="2124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E3FFBA9-3944-EB77-6710-DB93B1242EA9}"/>
                    </a:ext>
                  </a:extLst>
                </p14:cNvPr>
                <p14:cNvContentPartPr/>
                <p14:nvPr/>
              </p14:nvContentPartPr>
              <p14:xfrm>
                <a:off x="6294130" y="5419529"/>
                <a:ext cx="1237320" cy="52560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E3FFBA9-3944-EB77-6710-DB93B1242EA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285130" y="5410889"/>
                  <a:ext cx="125496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F00801F0-C060-D786-C68C-E413B73C9294}"/>
                    </a:ext>
                  </a:extLst>
                </p14:cNvPr>
                <p14:cNvContentPartPr/>
                <p14:nvPr/>
              </p14:nvContentPartPr>
              <p14:xfrm>
                <a:off x="7671850" y="5359769"/>
                <a:ext cx="1181520" cy="5457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F00801F0-C060-D786-C68C-E413B73C929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662850" y="5351129"/>
                  <a:ext cx="1199160" cy="56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666D3BA6-BB31-1688-B57C-F1598DE013EA}"/>
              </a:ext>
            </a:extLst>
          </p:cNvPr>
          <p:cNvGrpSpPr/>
          <p:nvPr/>
        </p:nvGrpSpPr>
        <p:grpSpPr>
          <a:xfrm>
            <a:off x="3750370" y="6010649"/>
            <a:ext cx="1065240" cy="492480"/>
            <a:chOff x="3750370" y="6010649"/>
            <a:chExt cx="1065240" cy="49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34E77F1-A2A2-8FD6-686D-5264494ADEB2}"/>
                    </a:ext>
                  </a:extLst>
                </p14:cNvPr>
                <p14:cNvContentPartPr/>
                <p14:nvPr/>
              </p14:nvContentPartPr>
              <p14:xfrm>
                <a:off x="3750370" y="6010649"/>
                <a:ext cx="1065240" cy="492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34E77F1-A2A2-8FD6-686D-5264494ADEB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741370" y="6001649"/>
                  <a:ext cx="108288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FDCDD7F-8CC5-A9BC-F6E0-B62B5A5ABF49}"/>
                    </a:ext>
                  </a:extLst>
                </p14:cNvPr>
                <p14:cNvContentPartPr/>
                <p14:nvPr/>
              </p14:nvContentPartPr>
              <p14:xfrm>
                <a:off x="4026850" y="6079769"/>
                <a:ext cx="43920" cy="237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FDCDD7F-8CC5-A9BC-F6E0-B62B5A5ABF4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018210" y="6071129"/>
                  <a:ext cx="6156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76BD5B9F-10A9-00C9-8B25-DC5F997A2727}"/>
              </a:ext>
            </a:extLst>
          </p:cNvPr>
          <p:cNvGrpSpPr/>
          <p:nvPr/>
        </p:nvGrpSpPr>
        <p:grpSpPr>
          <a:xfrm>
            <a:off x="4953850" y="5977529"/>
            <a:ext cx="1600200" cy="428040"/>
            <a:chOff x="4953850" y="5977529"/>
            <a:chExt cx="1600200" cy="42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21A9467-987E-46CA-382C-004105CF41F6}"/>
                    </a:ext>
                  </a:extLst>
                </p14:cNvPr>
                <p14:cNvContentPartPr/>
                <p14:nvPr/>
              </p14:nvContentPartPr>
              <p14:xfrm>
                <a:off x="4953850" y="5977529"/>
                <a:ext cx="1600200" cy="4280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21A9467-987E-46CA-382C-004105CF41F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945210" y="5968889"/>
                  <a:ext cx="161784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6C61265-83C9-059B-3161-2B90E63F87EE}"/>
                    </a:ext>
                  </a:extLst>
                </p14:cNvPr>
                <p14:cNvContentPartPr/>
                <p14:nvPr/>
              </p14:nvContentPartPr>
              <p14:xfrm>
                <a:off x="5698690" y="6039809"/>
                <a:ext cx="434160" cy="8532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6C61265-83C9-059B-3161-2B90E63F87E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689690" y="6030809"/>
                  <a:ext cx="45180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4570D495-A182-6364-FE6D-71268E32685C}"/>
              </a:ext>
            </a:extLst>
          </p:cNvPr>
          <p:cNvGrpSpPr/>
          <p:nvPr/>
        </p:nvGrpSpPr>
        <p:grpSpPr>
          <a:xfrm>
            <a:off x="6730090" y="6182729"/>
            <a:ext cx="2597400" cy="446040"/>
            <a:chOff x="6730090" y="6182729"/>
            <a:chExt cx="259740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8756863-BABF-7D7A-39D1-50EC83AAFF26}"/>
                    </a:ext>
                  </a:extLst>
                </p14:cNvPr>
                <p14:cNvContentPartPr/>
                <p14:nvPr/>
              </p14:nvContentPartPr>
              <p14:xfrm>
                <a:off x="6730090" y="6209729"/>
                <a:ext cx="1391760" cy="4190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8756863-BABF-7D7A-39D1-50EC83AAFF2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721450" y="6200729"/>
                  <a:ext cx="140940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D3F8FEB-C328-5D6A-E7EE-DD5F74266A4C}"/>
                    </a:ext>
                  </a:extLst>
                </p14:cNvPr>
                <p14:cNvContentPartPr/>
                <p14:nvPr/>
              </p14:nvContentPartPr>
              <p14:xfrm>
                <a:off x="8370610" y="6182729"/>
                <a:ext cx="956880" cy="379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D3F8FEB-C328-5D6A-E7EE-DD5F74266A4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361970" y="6174089"/>
                  <a:ext cx="974520" cy="39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50CEEA27-0F11-62C0-9B10-B984E1AA6630}"/>
                  </a:ext>
                </a:extLst>
              </p14:cNvPr>
              <p14:cNvContentPartPr/>
              <p14:nvPr/>
            </p14:nvContentPartPr>
            <p14:xfrm>
              <a:off x="8795050" y="5970329"/>
              <a:ext cx="45720" cy="5652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50CEEA27-0F11-62C0-9B10-B984E1AA6630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8786050" y="5961329"/>
                <a:ext cx="633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B75377FD-792B-640C-14DC-016569E48CC5}"/>
                  </a:ext>
                </a:extLst>
              </p14:cNvPr>
              <p14:cNvContentPartPr/>
              <p14:nvPr/>
            </p14:nvContentPartPr>
            <p14:xfrm>
              <a:off x="9455290" y="6159329"/>
              <a:ext cx="644400" cy="19908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B75377FD-792B-640C-14DC-016569E48CC5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9446290" y="6150689"/>
                <a:ext cx="66204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6D40D124-7ECE-60E2-101A-966C07B43111}"/>
                  </a:ext>
                </a:extLst>
              </p14:cNvPr>
              <p14:cNvContentPartPr/>
              <p14:nvPr/>
            </p14:nvContentPartPr>
            <p14:xfrm>
              <a:off x="10204810" y="5926049"/>
              <a:ext cx="1254600" cy="46944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6D40D124-7ECE-60E2-101A-966C07B43111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0195810" y="5917409"/>
                <a:ext cx="1272240" cy="48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63B05A67-DE23-CAFE-D03E-217C993964AE}"/>
              </a:ext>
            </a:extLst>
          </p:cNvPr>
          <p:cNvGrpSpPr/>
          <p:nvPr/>
        </p:nvGrpSpPr>
        <p:grpSpPr>
          <a:xfrm>
            <a:off x="3846490" y="6427889"/>
            <a:ext cx="2554560" cy="454320"/>
            <a:chOff x="3846490" y="6427889"/>
            <a:chExt cx="255456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23A0FB3-0ED9-9167-0E95-3EA5D6E4C730}"/>
                    </a:ext>
                  </a:extLst>
                </p14:cNvPr>
                <p14:cNvContentPartPr/>
                <p14:nvPr/>
              </p14:nvContentPartPr>
              <p14:xfrm>
                <a:off x="3846490" y="6427889"/>
                <a:ext cx="2554560" cy="4543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23A0FB3-0ED9-9167-0E95-3EA5D6E4C73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837850" y="6419249"/>
                  <a:ext cx="257220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95EB6E3-FD3F-1244-E3C0-A86C2A0B551B}"/>
                    </a:ext>
                  </a:extLst>
                </p14:cNvPr>
                <p14:cNvContentPartPr/>
                <p14:nvPr/>
              </p14:nvContentPartPr>
              <p14:xfrm>
                <a:off x="5590330" y="6512608"/>
                <a:ext cx="14760" cy="194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95EB6E3-FD3F-1244-E3C0-A86C2A0B551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581330" y="6503608"/>
                  <a:ext cx="32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3B8C2FD-3D75-0893-B7C3-29A4C61708F7}"/>
                    </a:ext>
                  </a:extLst>
                </p14:cNvPr>
                <p14:cNvContentPartPr/>
                <p14:nvPr/>
              </p14:nvContentPartPr>
              <p14:xfrm>
                <a:off x="4727770" y="6569848"/>
                <a:ext cx="359280" cy="248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3B8C2FD-3D75-0893-B7C3-29A4C61708F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719130" y="6561208"/>
                  <a:ext cx="37692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CDA48FEC-FF1B-4672-F052-673B068E7257}"/>
                  </a:ext>
                </a:extLst>
              </p14:cNvPr>
              <p14:cNvContentPartPr/>
              <p14:nvPr/>
            </p14:nvContentPartPr>
            <p14:xfrm>
              <a:off x="6545410" y="6693688"/>
              <a:ext cx="56520" cy="1944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CDA48FEC-FF1B-4672-F052-673B068E7257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6536770" y="6685048"/>
                <a:ext cx="741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058D485-1766-D0EB-9322-B1935D307396}"/>
                  </a:ext>
                </a:extLst>
              </p14:cNvPr>
              <p14:cNvContentPartPr/>
              <p14:nvPr/>
            </p14:nvContentPartPr>
            <p14:xfrm>
              <a:off x="10878821" y="5467238"/>
              <a:ext cx="111960" cy="3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058D485-1766-D0EB-9322-B1935D307396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10869821" y="5458238"/>
                <a:ext cx="1296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C4D3DBB5-88EA-CD1D-273E-93E0F5EC3A17}"/>
              </a:ext>
            </a:extLst>
          </p:cNvPr>
          <p:cNvGrpSpPr/>
          <p:nvPr/>
        </p:nvGrpSpPr>
        <p:grpSpPr>
          <a:xfrm>
            <a:off x="10623581" y="5316038"/>
            <a:ext cx="603000" cy="293040"/>
            <a:chOff x="10623581" y="5316038"/>
            <a:chExt cx="603000" cy="29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31C4666-F5BB-1FEA-918C-4CEF2584835D}"/>
                    </a:ext>
                  </a:extLst>
                </p14:cNvPr>
                <p14:cNvContentPartPr/>
                <p14:nvPr/>
              </p14:nvContentPartPr>
              <p14:xfrm>
                <a:off x="10623581" y="5316038"/>
                <a:ext cx="174960" cy="2930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31C4666-F5BB-1FEA-918C-4CEF2584835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614941" y="5307398"/>
                  <a:ext cx="1926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94314FA-8F84-E058-8520-482B9D02858A}"/>
                    </a:ext>
                  </a:extLst>
                </p14:cNvPr>
                <p14:cNvContentPartPr/>
                <p14:nvPr/>
              </p14:nvContentPartPr>
              <p14:xfrm>
                <a:off x="10633301" y="5429798"/>
                <a:ext cx="82800" cy="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94314FA-8F84-E058-8520-482B9D02858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624661" y="5420798"/>
                  <a:ext cx="100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9617C2F-3665-407B-95C3-A419D39E3963}"/>
                    </a:ext>
                  </a:extLst>
                </p14:cNvPr>
                <p14:cNvContentPartPr/>
                <p14:nvPr/>
              </p14:nvContentPartPr>
              <p14:xfrm>
                <a:off x="10887821" y="5525918"/>
                <a:ext cx="85680" cy="169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9617C2F-3665-407B-95C3-A419D39E396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878821" y="5516918"/>
                  <a:ext cx="1033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58C2FCA-9510-04E5-77C5-F630C9176F35}"/>
                    </a:ext>
                  </a:extLst>
                </p14:cNvPr>
                <p14:cNvContentPartPr/>
                <p14:nvPr/>
              </p14:nvContentPartPr>
              <p14:xfrm>
                <a:off x="11113901" y="5495318"/>
                <a:ext cx="112680" cy="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58C2FCA-9510-04E5-77C5-F630C9176F3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104901" y="5486678"/>
                  <a:ext cx="13032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9E3C9F4-D478-D064-F51B-F4C1BEEBA95E}"/>
                  </a:ext>
                </a:extLst>
              </p14:cNvPr>
              <p14:cNvContentPartPr/>
              <p14:nvPr/>
            </p14:nvContentPartPr>
            <p14:xfrm>
              <a:off x="11262941" y="5306678"/>
              <a:ext cx="246600" cy="3535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9E3C9F4-D478-D064-F51B-F4C1BEEBA95E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11254301" y="5298038"/>
                <a:ext cx="26424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FCF9E645-50CB-8184-6750-1C0B5C6DD4AA}"/>
                  </a:ext>
                </a:extLst>
              </p14:cNvPr>
              <p14:cNvContentPartPr/>
              <p14:nvPr/>
            </p14:nvContentPartPr>
            <p14:xfrm>
              <a:off x="11575781" y="5316398"/>
              <a:ext cx="172080" cy="32184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FCF9E645-50CB-8184-6750-1C0B5C6DD4AA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1567141" y="5307398"/>
                <a:ext cx="18972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04EBA2C3-CA9C-33B8-4EC6-103C138D0109}"/>
                  </a:ext>
                </a:extLst>
              </p14:cNvPr>
              <p14:cNvContentPartPr/>
              <p14:nvPr/>
            </p14:nvContentPartPr>
            <p14:xfrm>
              <a:off x="10623581" y="5269238"/>
              <a:ext cx="176760" cy="190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04EBA2C3-CA9C-33B8-4EC6-103C138D0109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10614941" y="5260598"/>
                <a:ext cx="1944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1BBBEDC1-C75B-FF86-529C-1175427DCF58}"/>
                  </a:ext>
                </a:extLst>
              </p14:cNvPr>
              <p14:cNvContentPartPr/>
              <p14:nvPr/>
            </p14:nvContentPartPr>
            <p14:xfrm>
              <a:off x="11255381" y="5270678"/>
              <a:ext cx="198720" cy="2808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1BBBEDC1-C75B-FF86-529C-1175427DCF58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1246741" y="5262038"/>
                <a:ext cx="2163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481C21CA-DCCD-34FF-AD13-9F6D8022AAB3}"/>
                  </a:ext>
                </a:extLst>
              </p14:cNvPr>
              <p14:cNvContentPartPr/>
              <p14:nvPr/>
            </p14:nvContentPartPr>
            <p14:xfrm>
              <a:off x="461861" y="5617718"/>
              <a:ext cx="66240" cy="93384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481C21CA-DCCD-34FF-AD13-9F6D8022AAB3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452861" y="5609078"/>
                <a:ext cx="83880" cy="9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45B3E36-195F-0B62-8DD5-306FE128D8DD}"/>
                  </a:ext>
                </a:extLst>
              </p14:cNvPr>
              <p14:cNvContentPartPr/>
              <p14:nvPr/>
            </p14:nvContentPartPr>
            <p14:xfrm>
              <a:off x="480581" y="6117398"/>
              <a:ext cx="1622880" cy="15120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45B3E36-195F-0B62-8DD5-306FE128D8DD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471581" y="6108758"/>
                <a:ext cx="164052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4A5C504-70C0-596C-2B85-EAE240DEC1A4}"/>
                  </a:ext>
                </a:extLst>
              </p14:cNvPr>
              <p14:cNvContentPartPr/>
              <p14:nvPr/>
            </p14:nvContentPartPr>
            <p14:xfrm>
              <a:off x="499301" y="6210278"/>
              <a:ext cx="1044000" cy="23796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4A5C504-70C0-596C-2B85-EAE240DEC1A4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490301" y="6201278"/>
                <a:ext cx="106164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3E425C9F-CAC0-8D2B-5E6C-0A52AF4705F3}"/>
                  </a:ext>
                </a:extLst>
              </p14:cNvPr>
              <p14:cNvContentPartPr/>
              <p14:nvPr/>
            </p14:nvContentPartPr>
            <p14:xfrm>
              <a:off x="1534661" y="6422678"/>
              <a:ext cx="72720" cy="30204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3E425C9F-CAC0-8D2B-5E6C-0A52AF4705F3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1525661" y="6414038"/>
                <a:ext cx="9036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EDE8D6EA-6892-8427-6C95-7CDE44FD4CF2}"/>
                  </a:ext>
                </a:extLst>
              </p14:cNvPr>
              <p14:cNvContentPartPr/>
              <p14:nvPr/>
            </p14:nvContentPartPr>
            <p14:xfrm>
              <a:off x="593261" y="5674598"/>
              <a:ext cx="920160" cy="54828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EDE8D6EA-6892-8427-6C95-7CDE44FD4CF2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584621" y="5665598"/>
                <a:ext cx="937800" cy="56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84E74B81-CB19-52B0-9242-983AC677C2EC}"/>
                  </a:ext>
                </a:extLst>
              </p14:cNvPr>
              <p14:cNvContentPartPr/>
              <p14:nvPr/>
            </p14:nvContentPartPr>
            <p14:xfrm>
              <a:off x="1856861" y="5583518"/>
              <a:ext cx="180360" cy="31752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84E74B81-CB19-52B0-9242-983AC677C2EC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847861" y="5574518"/>
                <a:ext cx="198000" cy="335160"/>
              </a:xfrm>
              <a:prstGeom prst="rect">
                <a:avLst/>
              </a:prstGeom>
            </p:spPr>
          </p:pic>
        </mc:Fallback>
      </mc:AlternateContent>
      <p:sp>
        <p:nvSpPr>
          <p:cNvPr id="233" name="TextBox 232">
            <a:extLst>
              <a:ext uri="{FF2B5EF4-FFF2-40B4-BE49-F238E27FC236}">
                <a16:creationId xmlns:a16="http://schemas.microsoft.com/office/drawing/2014/main" id="{466A4BCF-8B90-4F19-B69E-C686F3B01FAA}"/>
              </a:ext>
            </a:extLst>
          </p:cNvPr>
          <p:cNvSpPr txBox="1"/>
          <p:nvPr/>
        </p:nvSpPr>
        <p:spPr>
          <a:xfrm>
            <a:off x="896120" y="5600088"/>
            <a:ext cx="789319" cy="46166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400">
                <a:solidFill>
                  <a:srgbClr val="FF0066"/>
                </a:solidFill>
              </a:rPr>
              <a:t>even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058B6FFC-CF4F-4A16-943F-94965F72D2A5}"/>
              </a:ext>
            </a:extLst>
          </p:cNvPr>
          <p:cNvSpPr txBox="1"/>
          <p:nvPr/>
        </p:nvSpPr>
        <p:spPr>
          <a:xfrm>
            <a:off x="571018" y="6275136"/>
            <a:ext cx="771365" cy="538609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900">
                <a:solidFill>
                  <a:srgbClr val="004F8B"/>
                </a:solidFill>
              </a:rPr>
              <a:t>odd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07AB4B2A-5E25-A471-92F1-D68287393034}"/>
                  </a:ext>
                </a:extLst>
              </p14:cNvPr>
              <p14:cNvContentPartPr/>
              <p14:nvPr/>
            </p14:nvContentPartPr>
            <p14:xfrm>
              <a:off x="244421" y="5332506"/>
              <a:ext cx="126360" cy="18396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07AB4B2A-5E25-A471-92F1-D68287393034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235421" y="5323506"/>
                <a:ext cx="144000" cy="201600"/>
              </a:xfrm>
              <a:prstGeom prst="rect">
                <a:avLst/>
              </a:prstGeom>
            </p:spPr>
          </p:pic>
        </mc:Fallback>
      </mc:AlternateContent>
      <p:sp>
        <p:nvSpPr>
          <p:cNvPr id="247" name="TextBox 246">
            <a:extLst>
              <a:ext uri="{FF2B5EF4-FFF2-40B4-BE49-F238E27FC236}">
                <a16:creationId xmlns:a16="http://schemas.microsoft.com/office/drawing/2014/main" id="{FCB18721-268E-4A76-97E5-FD752854B4A2}"/>
              </a:ext>
            </a:extLst>
          </p:cNvPr>
          <p:cNvSpPr txBox="1"/>
          <p:nvPr/>
        </p:nvSpPr>
        <p:spPr>
          <a:xfrm>
            <a:off x="338727" y="5118160"/>
            <a:ext cx="538930" cy="538609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2900" dirty="0">
                <a:solidFill>
                  <a:srgbClr val="000000"/>
                </a:solidFill>
              </a:rPr>
              <a:t>(r)</a:t>
            </a:r>
          </a:p>
        </p:txBody>
      </p:sp>
    </p:spTree>
    <p:extLst>
      <p:ext uri="{BB962C8B-B14F-4D97-AF65-F5344CB8AC3E}">
        <p14:creationId xmlns:p14="http://schemas.microsoft.com/office/powerpoint/2010/main" val="3452438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3FDA4A-5E61-7EBF-8048-FFDC6BB1F817}"/>
                  </a:ext>
                </a:extLst>
              </p14:cNvPr>
              <p14:cNvContentPartPr/>
              <p14:nvPr/>
            </p14:nvContentPartPr>
            <p14:xfrm>
              <a:off x="736090" y="195929"/>
              <a:ext cx="879840" cy="343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3FDA4A-5E61-7EBF-8048-FFDC6BB1F8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7090" y="186929"/>
                <a:ext cx="897480" cy="36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484B3A2A-88BD-256C-0DED-D1C13B53C337}"/>
              </a:ext>
            </a:extLst>
          </p:cNvPr>
          <p:cNvGrpSpPr/>
          <p:nvPr/>
        </p:nvGrpSpPr>
        <p:grpSpPr>
          <a:xfrm>
            <a:off x="1712050" y="53729"/>
            <a:ext cx="5641200" cy="578880"/>
            <a:chOff x="1712050" y="53729"/>
            <a:chExt cx="5641200" cy="57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9638476-1A91-1455-E94F-668CB0685F47}"/>
                    </a:ext>
                  </a:extLst>
                </p14:cNvPr>
                <p14:cNvContentPartPr/>
                <p14:nvPr/>
              </p14:nvContentPartPr>
              <p14:xfrm>
                <a:off x="1712050" y="142649"/>
                <a:ext cx="1284480" cy="3819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9638476-1A91-1455-E94F-668CB0685F4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03050" y="134009"/>
                  <a:ext cx="13021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BE384E3-95B9-7583-FE96-E4A61A5D8242}"/>
                    </a:ext>
                  </a:extLst>
                </p14:cNvPr>
                <p14:cNvContentPartPr/>
                <p14:nvPr/>
              </p14:nvContentPartPr>
              <p14:xfrm>
                <a:off x="2691250" y="174329"/>
                <a:ext cx="259200" cy="68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BE384E3-95B9-7583-FE96-E4A61A5D824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82610" y="165329"/>
                  <a:ext cx="2768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C7445E-C797-CC11-369C-30E19BB621ED}"/>
                    </a:ext>
                  </a:extLst>
                </p14:cNvPr>
                <p14:cNvContentPartPr/>
                <p14:nvPr/>
              </p14:nvContentPartPr>
              <p14:xfrm>
                <a:off x="3204250" y="178289"/>
                <a:ext cx="741960" cy="409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C7445E-C797-CC11-369C-30E19BB621E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95610" y="169289"/>
                  <a:ext cx="75960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F265ED1-88E3-F1E7-EEA2-DDB9A2427580}"/>
                    </a:ext>
                  </a:extLst>
                </p14:cNvPr>
                <p14:cNvContentPartPr/>
                <p14:nvPr/>
              </p14:nvContentPartPr>
              <p14:xfrm>
                <a:off x="4166890" y="63449"/>
                <a:ext cx="1761120" cy="534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F265ED1-88E3-F1E7-EEA2-DDB9A242758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58250" y="54449"/>
                  <a:ext cx="177876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B882AEE-CD12-9472-9DFB-673D2C4FE105}"/>
                    </a:ext>
                  </a:extLst>
                </p14:cNvPr>
                <p14:cNvContentPartPr/>
                <p14:nvPr/>
              </p14:nvContentPartPr>
              <p14:xfrm>
                <a:off x="4755490" y="166049"/>
                <a:ext cx="479520" cy="50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B882AEE-CD12-9472-9DFB-673D2C4FE10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46490" y="157049"/>
                  <a:ext cx="4971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6111FAA-2E5B-75E8-0377-B8C42F7DF2D4}"/>
                    </a:ext>
                  </a:extLst>
                </p14:cNvPr>
                <p14:cNvContentPartPr/>
                <p14:nvPr/>
              </p14:nvContentPartPr>
              <p14:xfrm>
                <a:off x="6150130" y="53729"/>
                <a:ext cx="1203120" cy="578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6111FAA-2E5B-75E8-0377-B8C42F7DF2D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41130" y="44729"/>
                  <a:ext cx="1220760" cy="5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D9859C6-FC4F-0C70-56DD-E13CA9B23FBA}"/>
                    </a:ext>
                  </a:extLst>
                </p14:cNvPr>
                <p14:cNvContentPartPr/>
                <p14:nvPr/>
              </p14:nvContentPartPr>
              <p14:xfrm>
                <a:off x="6198730" y="229409"/>
                <a:ext cx="400320" cy="103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D9859C6-FC4F-0C70-56DD-E13CA9B23FB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89730" y="220409"/>
                  <a:ext cx="417960" cy="12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11B1ED9-3A71-78C1-E20D-EC80D3E79E7E}"/>
              </a:ext>
            </a:extLst>
          </p:cNvPr>
          <p:cNvGrpSpPr/>
          <p:nvPr/>
        </p:nvGrpSpPr>
        <p:grpSpPr>
          <a:xfrm>
            <a:off x="845170" y="722249"/>
            <a:ext cx="2176560" cy="450360"/>
            <a:chOff x="845170" y="722249"/>
            <a:chExt cx="217656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B1E9219-D6CA-2BAB-4AFD-A9DD298C8A16}"/>
                    </a:ext>
                  </a:extLst>
                </p14:cNvPr>
                <p14:cNvContentPartPr/>
                <p14:nvPr/>
              </p14:nvContentPartPr>
              <p14:xfrm>
                <a:off x="845170" y="734849"/>
                <a:ext cx="259200" cy="352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B1E9219-D6CA-2BAB-4AFD-A9DD298C8A1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36170" y="725849"/>
                  <a:ext cx="2768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A7C9275-4E29-D819-2B4E-B4541F855A37}"/>
                    </a:ext>
                  </a:extLst>
                </p14:cNvPr>
                <p14:cNvContentPartPr/>
                <p14:nvPr/>
              </p14:nvContentPartPr>
              <p14:xfrm>
                <a:off x="1104010" y="734849"/>
                <a:ext cx="458280" cy="349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A7C9275-4E29-D819-2B4E-B4541F855A3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95370" y="725849"/>
                  <a:ext cx="47592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92EC0DE-4222-83E6-E662-4CAF7F52F95B}"/>
                    </a:ext>
                  </a:extLst>
                </p14:cNvPr>
                <p14:cNvContentPartPr/>
                <p14:nvPr/>
              </p14:nvContentPartPr>
              <p14:xfrm>
                <a:off x="1741930" y="722249"/>
                <a:ext cx="1279800" cy="450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92EC0DE-4222-83E6-E662-4CAF7F52F95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33290" y="713249"/>
                  <a:ext cx="1297440" cy="46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4D00337-15C9-E1CD-CB74-CF9D1B58331C}"/>
              </a:ext>
            </a:extLst>
          </p:cNvPr>
          <p:cNvGrpSpPr/>
          <p:nvPr/>
        </p:nvGrpSpPr>
        <p:grpSpPr>
          <a:xfrm>
            <a:off x="3668390" y="701358"/>
            <a:ext cx="2005920" cy="507600"/>
            <a:chOff x="907810" y="1264409"/>
            <a:chExt cx="200592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EF7201E-99FC-D169-B67D-675A444998BB}"/>
                    </a:ext>
                  </a:extLst>
                </p14:cNvPr>
                <p14:cNvContentPartPr/>
                <p14:nvPr/>
              </p14:nvContentPartPr>
              <p14:xfrm>
                <a:off x="907810" y="1354409"/>
                <a:ext cx="217440" cy="216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EF7201E-99FC-D169-B67D-675A444998B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8810" y="1345409"/>
                  <a:ext cx="2350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846696A-8575-C401-D675-3D607AE09A7F}"/>
                    </a:ext>
                  </a:extLst>
                </p14:cNvPr>
                <p14:cNvContentPartPr/>
                <p14:nvPr/>
              </p14:nvContentPartPr>
              <p14:xfrm>
                <a:off x="1353490" y="1423169"/>
                <a:ext cx="168120" cy="14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846696A-8575-C401-D675-3D607AE09A7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44850" y="1414529"/>
                  <a:ext cx="185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D94A7D2-4812-0AC9-AD29-5BB081C9B3BA}"/>
                    </a:ext>
                  </a:extLst>
                </p14:cNvPr>
                <p14:cNvContentPartPr/>
                <p14:nvPr/>
              </p14:nvContentPartPr>
              <p14:xfrm>
                <a:off x="1334410" y="1516409"/>
                <a:ext cx="135360" cy="13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D94A7D2-4812-0AC9-AD29-5BB081C9B3B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325410" y="1507409"/>
                  <a:ext cx="153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A450265-12E6-CC7C-DFE0-793216DE11E8}"/>
                    </a:ext>
                  </a:extLst>
                </p14:cNvPr>
                <p14:cNvContentPartPr/>
                <p14:nvPr/>
              </p14:nvContentPartPr>
              <p14:xfrm>
                <a:off x="1653010" y="1362689"/>
                <a:ext cx="229680" cy="174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A450265-12E6-CC7C-DFE0-793216DE11E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44370" y="1354049"/>
                  <a:ext cx="2473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1C2D473-A8EB-E99B-6ADE-C1F996F77150}"/>
                    </a:ext>
                  </a:extLst>
                </p14:cNvPr>
                <p14:cNvContentPartPr/>
                <p14:nvPr/>
              </p14:nvContentPartPr>
              <p14:xfrm>
                <a:off x="2280130" y="1389689"/>
                <a:ext cx="150480" cy="16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1C2D473-A8EB-E99B-6ADE-C1F996F7715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71490" y="1380689"/>
                  <a:ext cx="168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8B33F2A-D8B9-8F58-50FC-FF7B7D3608C6}"/>
                    </a:ext>
                  </a:extLst>
                </p14:cNvPr>
                <p14:cNvContentPartPr/>
                <p14:nvPr/>
              </p14:nvContentPartPr>
              <p14:xfrm>
                <a:off x="2221810" y="1518929"/>
                <a:ext cx="235440" cy="20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8B33F2A-D8B9-8F58-50FC-FF7B7D3608C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12810" y="1509929"/>
                  <a:ext cx="2530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13A1DEF-B7B1-1F54-6F6F-3DB3E86BB98F}"/>
                    </a:ext>
                  </a:extLst>
                </p14:cNvPr>
                <p14:cNvContentPartPr/>
                <p14:nvPr/>
              </p14:nvContentPartPr>
              <p14:xfrm>
                <a:off x="2568490" y="1264409"/>
                <a:ext cx="345240" cy="333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13A1DEF-B7B1-1F54-6F6F-3DB3E86BB98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59490" y="1255769"/>
                  <a:ext cx="3628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D99CADA-7F3A-9B11-0EFB-C2EEB5B23CFC}"/>
                    </a:ext>
                  </a:extLst>
                </p14:cNvPr>
                <p14:cNvContentPartPr/>
                <p14:nvPr/>
              </p14:nvContentPartPr>
              <p14:xfrm>
                <a:off x="1155130" y="1584089"/>
                <a:ext cx="86760" cy="161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D99CADA-7F3A-9B11-0EFB-C2EEB5B23CF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46490" y="1575449"/>
                  <a:ext cx="104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7E7D487-A7E5-9A49-5FD1-8ED19B18E41D}"/>
                    </a:ext>
                  </a:extLst>
                </p14:cNvPr>
                <p14:cNvContentPartPr/>
                <p14:nvPr/>
              </p14:nvContentPartPr>
              <p14:xfrm>
                <a:off x="1927690" y="1580129"/>
                <a:ext cx="11880" cy="191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7E7D487-A7E5-9A49-5FD1-8ED19B18E41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918690" y="1571129"/>
                  <a:ext cx="29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EA0A171-106B-1C9A-73DC-B83DEC310788}"/>
                    </a:ext>
                  </a:extLst>
                </p14:cNvPr>
                <p14:cNvContentPartPr/>
                <p14:nvPr/>
              </p14:nvContentPartPr>
              <p14:xfrm>
                <a:off x="1924090" y="1576169"/>
                <a:ext cx="89280" cy="68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EA0A171-106B-1C9A-73DC-B83DEC31078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15090" y="1567169"/>
                  <a:ext cx="106920" cy="8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D7ABEDC-FBE0-1081-B09F-4E5A32EBD971}"/>
                  </a:ext>
                </a:extLst>
              </p14:cNvPr>
              <p14:cNvContentPartPr/>
              <p14:nvPr/>
            </p14:nvContentPartPr>
            <p14:xfrm>
              <a:off x="2687290" y="2792969"/>
              <a:ext cx="450000" cy="3931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D7ABEDC-FBE0-1081-B09F-4E5A32EBD971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678650" y="2783969"/>
                <a:ext cx="467640" cy="41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FF18045A-9504-60D9-18FB-BE7DBA0B4128}"/>
              </a:ext>
            </a:extLst>
          </p:cNvPr>
          <p:cNvGrpSpPr/>
          <p:nvPr/>
        </p:nvGrpSpPr>
        <p:grpSpPr>
          <a:xfrm>
            <a:off x="2866210" y="2871809"/>
            <a:ext cx="144720" cy="230400"/>
            <a:chOff x="2866210" y="2871809"/>
            <a:chExt cx="14472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A1BB990-C1D7-E28E-7148-2A07A1289DDC}"/>
                    </a:ext>
                  </a:extLst>
                </p14:cNvPr>
                <p14:cNvContentPartPr/>
                <p14:nvPr/>
              </p14:nvContentPartPr>
              <p14:xfrm>
                <a:off x="2866570" y="2902049"/>
                <a:ext cx="25920" cy="200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A1BB990-C1D7-E28E-7148-2A07A1289DD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57930" y="2893409"/>
                  <a:ext cx="435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C4F068B-201D-3EEF-7FA4-981AE6D24483}"/>
                    </a:ext>
                  </a:extLst>
                </p14:cNvPr>
                <p14:cNvContentPartPr/>
                <p14:nvPr/>
              </p14:nvContentPartPr>
              <p14:xfrm>
                <a:off x="2866210" y="2871809"/>
                <a:ext cx="144720" cy="118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C4F068B-201D-3EEF-7FA4-981AE6D2448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57570" y="2863169"/>
                  <a:ext cx="162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C0F64FF-1F6B-C5C9-5395-C1761C99B0FF}"/>
                    </a:ext>
                  </a:extLst>
                </p14:cNvPr>
                <p14:cNvContentPartPr/>
                <p14:nvPr/>
              </p14:nvContentPartPr>
              <p14:xfrm>
                <a:off x="2898970" y="2985569"/>
                <a:ext cx="22680" cy="17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C0F64FF-1F6B-C5C9-5395-C1761C99B0F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90330" y="2976929"/>
                  <a:ext cx="4032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895D8B9-37E6-7C82-52EC-3659DFA2DC2E}"/>
              </a:ext>
            </a:extLst>
          </p:cNvPr>
          <p:cNvGrpSpPr/>
          <p:nvPr/>
        </p:nvGrpSpPr>
        <p:grpSpPr>
          <a:xfrm>
            <a:off x="1009690" y="2276729"/>
            <a:ext cx="1103040" cy="406440"/>
            <a:chOff x="1009690" y="2276729"/>
            <a:chExt cx="110304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FE2637D-B051-EA95-00BA-43D8FEC1DB63}"/>
                    </a:ext>
                  </a:extLst>
                </p14:cNvPr>
                <p14:cNvContentPartPr/>
                <p14:nvPr/>
              </p14:nvContentPartPr>
              <p14:xfrm>
                <a:off x="1009690" y="2276729"/>
                <a:ext cx="423000" cy="406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FE2637D-B051-EA95-00BA-43D8FEC1DB6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1050" y="2268089"/>
                  <a:ext cx="44064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41E737D-CB8A-4A7F-7B88-13812E561C7B}"/>
                    </a:ext>
                  </a:extLst>
                </p14:cNvPr>
                <p14:cNvContentPartPr/>
                <p14:nvPr/>
              </p14:nvContentPartPr>
              <p14:xfrm>
                <a:off x="1138210" y="2343689"/>
                <a:ext cx="173160" cy="246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41E737D-CB8A-4A7F-7B88-13812E561C7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29210" y="2334689"/>
                  <a:ext cx="1908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B8CCFBA-34E6-0408-6640-F9138417DF72}"/>
                    </a:ext>
                  </a:extLst>
                </p14:cNvPr>
                <p14:cNvContentPartPr/>
                <p14:nvPr/>
              </p14:nvContentPartPr>
              <p14:xfrm>
                <a:off x="1413250" y="2411729"/>
                <a:ext cx="699480" cy="119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B8CCFBA-34E6-0408-6640-F9138417DF7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404250" y="2403089"/>
                  <a:ext cx="717120" cy="13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66668AF6-8A8A-B223-0CFD-FAD053BDD39A}"/>
                  </a:ext>
                </a:extLst>
              </p14:cNvPr>
              <p14:cNvContentPartPr/>
              <p14:nvPr/>
            </p14:nvContentPartPr>
            <p14:xfrm>
              <a:off x="5548570" y="2494889"/>
              <a:ext cx="19440" cy="331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66668AF6-8A8A-B223-0CFD-FAD053BDD39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539570" y="2485889"/>
                <a:ext cx="3708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627E7306-27AF-9E1C-6E77-C4CFF9910C8D}"/>
                  </a:ext>
                </a:extLst>
              </p14:cNvPr>
              <p14:cNvContentPartPr/>
              <p14:nvPr/>
            </p14:nvContentPartPr>
            <p14:xfrm>
              <a:off x="5554330" y="3111929"/>
              <a:ext cx="15480" cy="121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627E7306-27AF-9E1C-6E77-C4CFF9910C8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545690" y="3103289"/>
                <a:ext cx="331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D5FB8E6-07D9-34DC-62C9-B33B0892335E}"/>
                  </a:ext>
                </a:extLst>
              </p14:cNvPr>
              <p14:cNvContentPartPr/>
              <p14:nvPr/>
            </p14:nvContentPartPr>
            <p14:xfrm>
              <a:off x="7338130" y="1599209"/>
              <a:ext cx="979920" cy="6328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D5FB8E6-07D9-34DC-62C9-B33B0892335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329130" y="1590569"/>
                <a:ext cx="99756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B791315F-2BC6-BBA7-C61B-F22A50F1016D}"/>
                  </a:ext>
                </a:extLst>
              </p14:cNvPr>
              <p14:cNvContentPartPr/>
              <p14:nvPr/>
            </p14:nvContentPartPr>
            <p14:xfrm>
              <a:off x="7177570" y="2555729"/>
              <a:ext cx="367560" cy="2538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B791315F-2BC6-BBA7-C61B-F22A50F1016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168570" y="2547089"/>
                <a:ext cx="38520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7C72FF9-1976-C7A4-F96B-2E100AB12508}"/>
                  </a:ext>
                </a:extLst>
              </p14:cNvPr>
              <p14:cNvContentPartPr/>
              <p14:nvPr/>
            </p14:nvContentPartPr>
            <p14:xfrm>
              <a:off x="1122010" y="2370329"/>
              <a:ext cx="217080" cy="182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7C72FF9-1976-C7A4-F96B-2E100AB1250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86370" y="2298689"/>
                <a:ext cx="28872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955CE50-F006-147B-15B9-9AF5DFFF71A8}"/>
                  </a:ext>
                </a:extLst>
              </p14:cNvPr>
              <p14:cNvContentPartPr/>
              <p14:nvPr/>
            </p14:nvContentPartPr>
            <p14:xfrm>
              <a:off x="7052290" y="2244329"/>
              <a:ext cx="221040" cy="1414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955CE50-F006-147B-15B9-9AF5DFFF71A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016290" y="2172329"/>
                <a:ext cx="29268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FB3FDCF6-7CD6-3B47-8F68-2F9CD475376A}"/>
                  </a:ext>
                </a:extLst>
              </p14:cNvPr>
              <p14:cNvContentPartPr/>
              <p14:nvPr/>
            </p14:nvContentPartPr>
            <p14:xfrm>
              <a:off x="7262530" y="2646809"/>
              <a:ext cx="192600" cy="820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FB3FDCF6-7CD6-3B47-8F68-2F9CD475376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226530" y="2574809"/>
                <a:ext cx="26424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04A608A-C789-6C3A-2455-0C3979681A2B}"/>
                  </a:ext>
                </a:extLst>
              </p14:cNvPr>
              <p14:cNvContentPartPr/>
              <p14:nvPr/>
            </p14:nvContentPartPr>
            <p14:xfrm>
              <a:off x="2744170" y="2906729"/>
              <a:ext cx="311400" cy="1562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04A608A-C789-6C3A-2455-0C3979681A2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708530" y="2834729"/>
                <a:ext cx="383040" cy="29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82B4DDBC-3DEB-10CE-8DB9-726A9F0100F4}"/>
              </a:ext>
            </a:extLst>
          </p:cNvPr>
          <p:cNvGrpSpPr/>
          <p:nvPr/>
        </p:nvGrpSpPr>
        <p:grpSpPr>
          <a:xfrm>
            <a:off x="6945730" y="1886849"/>
            <a:ext cx="4428000" cy="1047960"/>
            <a:chOff x="6945730" y="1886849"/>
            <a:chExt cx="4428000" cy="104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038B11E-3E0A-CB80-85E3-F500D49C4600}"/>
                    </a:ext>
                  </a:extLst>
                </p14:cNvPr>
                <p14:cNvContentPartPr/>
                <p14:nvPr/>
              </p14:nvContentPartPr>
              <p14:xfrm>
                <a:off x="6945730" y="2150009"/>
                <a:ext cx="404280" cy="345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038B11E-3E0A-CB80-85E3-F500D49C460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936730" y="2141009"/>
                  <a:ext cx="4219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33580AF-352C-30C5-0115-8F065262269B}"/>
                    </a:ext>
                  </a:extLst>
                </p14:cNvPr>
                <p14:cNvContentPartPr/>
                <p14:nvPr/>
              </p14:nvContentPartPr>
              <p14:xfrm>
                <a:off x="7076770" y="2237489"/>
                <a:ext cx="90360" cy="1324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33580AF-352C-30C5-0115-8F065262269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068130" y="2228849"/>
                  <a:ext cx="1080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374D765-3D0E-48F7-66A3-BF606FEBF02F}"/>
                    </a:ext>
                  </a:extLst>
                </p14:cNvPr>
                <p14:cNvContentPartPr/>
                <p14:nvPr/>
              </p14:nvContentPartPr>
              <p14:xfrm>
                <a:off x="7312210" y="2576969"/>
                <a:ext cx="107280" cy="190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374D765-3D0E-48F7-66A3-BF606FEBF02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303570" y="2568329"/>
                  <a:ext cx="124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D0BE10B-9CA2-02ED-BE1B-5187DFCF8FCE}"/>
                    </a:ext>
                  </a:extLst>
                </p14:cNvPr>
                <p14:cNvContentPartPr/>
                <p14:nvPr/>
              </p14:nvContentPartPr>
              <p14:xfrm>
                <a:off x="7751050" y="1925009"/>
                <a:ext cx="308880" cy="950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D0BE10B-9CA2-02ED-BE1B-5187DFCF8FC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42410" y="1916009"/>
                  <a:ext cx="326520" cy="9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76D4090-EE6A-E803-2B32-762BC1498285}"/>
                    </a:ext>
                  </a:extLst>
                </p14:cNvPr>
                <p14:cNvContentPartPr/>
                <p14:nvPr/>
              </p14:nvContentPartPr>
              <p14:xfrm>
                <a:off x="8186650" y="2238929"/>
                <a:ext cx="155880" cy="309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76D4090-EE6A-E803-2B32-762BC149828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178010" y="2229929"/>
                  <a:ext cx="1735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6D79AC7-5F71-B7F9-3367-C62DE7AE25B7}"/>
                    </a:ext>
                  </a:extLst>
                </p14:cNvPr>
                <p14:cNvContentPartPr/>
                <p14:nvPr/>
              </p14:nvContentPartPr>
              <p14:xfrm>
                <a:off x="8439370" y="2281769"/>
                <a:ext cx="155520" cy="212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6D79AC7-5F71-B7F9-3367-C62DE7AE25B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430370" y="2273129"/>
                  <a:ext cx="1731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FB08F3C-E23A-6C89-914C-A1EDBE879BBA}"/>
                    </a:ext>
                  </a:extLst>
                </p14:cNvPr>
                <p14:cNvContentPartPr/>
                <p14:nvPr/>
              </p14:nvContentPartPr>
              <p14:xfrm>
                <a:off x="8699290" y="2178089"/>
                <a:ext cx="108720" cy="838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FB08F3C-E23A-6C89-914C-A1EDBE879BB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690290" y="2169089"/>
                  <a:ext cx="126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E414D9E-9D77-9C66-53AE-9AF999114C3A}"/>
                    </a:ext>
                  </a:extLst>
                </p14:cNvPr>
                <p14:cNvContentPartPr/>
                <p14:nvPr/>
              </p14:nvContentPartPr>
              <p14:xfrm>
                <a:off x="9147130" y="1993409"/>
                <a:ext cx="567360" cy="375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E414D9E-9D77-9C66-53AE-9AF999114C3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138490" y="1984769"/>
                  <a:ext cx="5850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FE0E4A8-7287-7377-CA7F-5C6B68B66BDC}"/>
                    </a:ext>
                  </a:extLst>
                </p14:cNvPr>
                <p14:cNvContentPartPr/>
                <p14:nvPr/>
              </p14:nvContentPartPr>
              <p14:xfrm>
                <a:off x="9856690" y="2153609"/>
                <a:ext cx="630000" cy="330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FE0E4A8-7287-7377-CA7F-5C6B68B66BD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847690" y="2144969"/>
                  <a:ext cx="6476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C1C6E4F-81DF-ED7C-5174-3F4411BD6DDB}"/>
                    </a:ext>
                  </a:extLst>
                </p14:cNvPr>
                <p14:cNvContentPartPr/>
                <p14:nvPr/>
              </p14:nvContentPartPr>
              <p14:xfrm>
                <a:off x="10666690" y="1886849"/>
                <a:ext cx="703440" cy="460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C1C6E4F-81DF-ED7C-5174-3F4411BD6DD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658050" y="1877849"/>
                  <a:ext cx="72108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DEFB99A-3FA2-78E2-6974-4C5F906AAFF4}"/>
                    </a:ext>
                  </a:extLst>
                </p14:cNvPr>
                <p14:cNvContentPartPr/>
                <p14:nvPr/>
              </p14:nvContentPartPr>
              <p14:xfrm>
                <a:off x="10665610" y="2030129"/>
                <a:ext cx="338760" cy="14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DEFB99A-3FA2-78E2-6974-4C5F906AAFF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656970" y="2021489"/>
                  <a:ext cx="356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4FA5104-A67B-4384-D34B-0256F9B1867F}"/>
                    </a:ext>
                  </a:extLst>
                </p14:cNvPr>
                <p14:cNvContentPartPr/>
                <p14:nvPr/>
              </p14:nvContentPartPr>
              <p14:xfrm>
                <a:off x="9044170" y="2506769"/>
                <a:ext cx="266040" cy="4280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4FA5104-A67B-4384-D34B-0256F9B1867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035530" y="2498129"/>
                  <a:ext cx="2836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0C5554A-EC4F-B815-2822-973DA664DC3C}"/>
                    </a:ext>
                  </a:extLst>
                </p14:cNvPr>
                <p14:cNvContentPartPr/>
                <p14:nvPr/>
              </p14:nvContentPartPr>
              <p14:xfrm>
                <a:off x="9377530" y="2411729"/>
                <a:ext cx="1996200" cy="362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0C5554A-EC4F-B815-2822-973DA664DC3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368530" y="2403089"/>
                  <a:ext cx="201384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4A9B401-6A41-D025-24FA-DD1FD545F00A}"/>
                    </a:ext>
                  </a:extLst>
                </p14:cNvPr>
                <p14:cNvContentPartPr/>
                <p14:nvPr/>
              </p14:nvContentPartPr>
              <p14:xfrm>
                <a:off x="11032810" y="2517569"/>
                <a:ext cx="38160" cy="13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4A9B401-6A41-D025-24FA-DD1FD545F00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024170" y="2508929"/>
                  <a:ext cx="55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CCDC170-136D-B49B-BFD0-5BE7656A4027}"/>
                    </a:ext>
                  </a:extLst>
                </p14:cNvPr>
                <p14:cNvContentPartPr/>
                <p14:nvPr/>
              </p14:nvContentPartPr>
              <p14:xfrm>
                <a:off x="10753090" y="2515049"/>
                <a:ext cx="295200" cy="21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CCDC170-136D-B49B-BFD0-5BE7656A402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744090" y="2506409"/>
                  <a:ext cx="312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92CD8C8-1AF7-2B9E-278A-E53E0FA28A2A}"/>
                    </a:ext>
                  </a:extLst>
                </p14:cNvPr>
                <p14:cNvContentPartPr/>
                <p14:nvPr/>
              </p14:nvContentPartPr>
              <p14:xfrm>
                <a:off x="9695050" y="2529449"/>
                <a:ext cx="398160" cy="10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92CD8C8-1AF7-2B9E-278A-E53E0FA28A2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686050" y="2520809"/>
                  <a:ext cx="415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C375B53-681C-B6B4-42AD-CAEB4BFEC943}"/>
                    </a:ext>
                  </a:extLst>
                </p14:cNvPr>
                <p14:cNvContentPartPr/>
                <p14:nvPr/>
              </p14:nvContentPartPr>
              <p14:xfrm>
                <a:off x="9552130" y="2493809"/>
                <a:ext cx="18360" cy="417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C375B53-681C-B6B4-42AD-CAEB4BFEC94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543130" y="2484809"/>
                  <a:ext cx="3600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E195E4E-C706-5F23-496C-2664B642596F}"/>
              </a:ext>
            </a:extLst>
          </p:cNvPr>
          <p:cNvGrpSpPr/>
          <p:nvPr/>
        </p:nvGrpSpPr>
        <p:grpSpPr>
          <a:xfrm>
            <a:off x="2190130" y="2339009"/>
            <a:ext cx="301320" cy="316800"/>
            <a:chOff x="2190130" y="2339009"/>
            <a:chExt cx="30132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AFC90A6-EE33-8787-81CC-241A678966F3}"/>
                    </a:ext>
                  </a:extLst>
                </p14:cNvPr>
                <p14:cNvContentPartPr/>
                <p14:nvPr/>
              </p14:nvContentPartPr>
              <p14:xfrm>
                <a:off x="2190130" y="2339009"/>
                <a:ext cx="184680" cy="205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AFC90A6-EE33-8787-81CC-241A678966F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181490" y="2330369"/>
                  <a:ext cx="2023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1DD19CE-1C47-791A-AEE8-6C2C404EDFC1}"/>
                    </a:ext>
                  </a:extLst>
                </p14:cNvPr>
                <p14:cNvContentPartPr/>
                <p14:nvPr/>
              </p14:nvContentPartPr>
              <p14:xfrm>
                <a:off x="2365810" y="2506049"/>
                <a:ext cx="125640" cy="149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1DD19CE-1C47-791A-AEE8-6C2C404EDFC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356810" y="2497409"/>
                  <a:ext cx="143280" cy="16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480C2C2A-4AD3-96A8-0A15-9476441013FF}"/>
                  </a:ext>
                </a:extLst>
              </p14:cNvPr>
              <p14:cNvContentPartPr/>
              <p14:nvPr/>
            </p14:nvContentPartPr>
            <p14:xfrm>
              <a:off x="2154130" y="2185649"/>
              <a:ext cx="291600" cy="565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480C2C2A-4AD3-96A8-0A15-9476441013F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145490" y="2176649"/>
                <a:ext cx="309240" cy="7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E4C39FF8-2C46-4B28-1DB1-4FA628EE2417}"/>
              </a:ext>
            </a:extLst>
          </p:cNvPr>
          <p:cNvGrpSpPr/>
          <p:nvPr/>
        </p:nvGrpSpPr>
        <p:grpSpPr>
          <a:xfrm>
            <a:off x="8350810" y="1117169"/>
            <a:ext cx="465120" cy="462600"/>
            <a:chOff x="8350810" y="1117169"/>
            <a:chExt cx="46512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5235E9D-1639-A9AE-8736-A02876F58BD5}"/>
                    </a:ext>
                  </a:extLst>
                </p14:cNvPr>
                <p14:cNvContentPartPr/>
                <p14:nvPr/>
              </p14:nvContentPartPr>
              <p14:xfrm>
                <a:off x="8350810" y="1298609"/>
                <a:ext cx="209520" cy="207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5235E9D-1639-A9AE-8736-A02876F58BD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341810" y="1289609"/>
                  <a:ext cx="2271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40D163C-9182-69B5-65D1-68F28BD6EBA5}"/>
                    </a:ext>
                  </a:extLst>
                </p14:cNvPr>
                <p14:cNvContentPartPr/>
                <p14:nvPr/>
              </p14:nvContentPartPr>
              <p14:xfrm>
                <a:off x="8530090" y="1483649"/>
                <a:ext cx="86040" cy="961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40D163C-9182-69B5-65D1-68F28BD6EBA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521090" y="1474649"/>
                  <a:ext cx="1036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40573A3-D842-489F-70E7-2ED180EECEC3}"/>
                    </a:ext>
                  </a:extLst>
                </p14:cNvPr>
                <p14:cNvContentPartPr/>
                <p14:nvPr/>
              </p14:nvContentPartPr>
              <p14:xfrm>
                <a:off x="8728450" y="1117169"/>
                <a:ext cx="87480" cy="177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40573A3-D842-489F-70E7-2ED180EECEC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719810" y="1108529"/>
                  <a:ext cx="105120" cy="19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60727377-C0EE-E115-70C9-86AE2D582FE4}"/>
                  </a:ext>
                </a:extLst>
              </p14:cNvPr>
              <p14:cNvContentPartPr/>
              <p14:nvPr/>
            </p14:nvContentPartPr>
            <p14:xfrm>
              <a:off x="877570" y="3840929"/>
              <a:ext cx="1223280" cy="6152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60727377-C0EE-E115-70C9-86AE2D582FE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68930" y="3831929"/>
                <a:ext cx="1240920" cy="63288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481A54D9-1A46-20B3-419D-9C30D3FB4A4D}"/>
              </a:ext>
            </a:extLst>
          </p:cNvPr>
          <p:cNvGrpSpPr/>
          <p:nvPr/>
        </p:nvGrpSpPr>
        <p:grpSpPr>
          <a:xfrm>
            <a:off x="2375890" y="3703409"/>
            <a:ext cx="2229840" cy="461160"/>
            <a:chOff x="2375890" y="3703409"/>
            <a:chExt cx="2229840" cy="46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95D2EC0-594D-1F98-E982-95CC69770D24}"/>
                    </a:ext>
                  </a:extLst>
                </p14:cNvPr>
                <p14:cNvContentPartPr/>
                <p14:nvPr/>
              </p14:nvContentPartPr>
              <p14:xfrm>
                <a:off x="2375890" y="3703409"/>
                <a:ext cx="2229840" cy="4611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95D2EC0-594D-1F98-E982-95CC69770D2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367250" y="3694769"/>
                  <a:ext cx="224748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663EA39-C3A9-F656-DDCC-2E8E1353376F}"/>
                    </a:ext>
                  </a:extLst>
                </p14:cNvPr>
                <p14:cNvContentPartPr/>
                <p14:nvPr/>
              </p14:nvContentPartPr>
              <p14:xfrm>
                <a:off x="4211170" y="3910409"/>
                <a:ext cx="117000" cy="10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663EA39-C3A9-F656-DDCC-2E8E1353376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202170" y="3901769"/>
                  <a:ext cx="134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C35EB19-7D73-7F32-3C40-359526B0AD76}"/>
                    </a:ext>
                  </a:extLst>
                </p14:cNvPr>
                <p14:cNvContentPartPr/>
                <p14:nvPr/>
              </p14:nvContentPartPr>
              <p14:xfrm>
                <a:off x="3869530" y="3808169"/>
                <a:ext cx="412920" cy="60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C35EB19-7D73-7F32-3C40-359526B0AD7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60890" y="3799529"/>
                  <a:ext cx="43056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3052101-03C2-D3D6-0F13-78629423E850}"/>
              </a:ext>
            </a:extLst>
          </p:cNvPr>
          <p:cNvGrpSpPr/>
          <p:nvPr/>
        </p:nvGrpSpPr>
        <p:grpSpPr>
          <a:xfrm>
            <a:off x="1962250" y="4614569"/>
            <a:ext cx="1360080" cy="610920"/>
            <a:chOff x="1962250" y="4614569"/>
            <a:chExt cx="1360080" cy="61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052B418-7E7B-9215-E8AA-D81FE7CB2902}"/>
                    </a:ext>
                  </a:extLst>
                </p14:cNvPr>
                <p14:cNvContentPartPr/>
                <p14:nvPr/>
              </p14:nvContentPartPr>
              <p14:xfrm>
                <a:off x="2156290" y="4614569"/>
                <a:ext cx="9000" cy="166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052B418-7E7B-9215-E8AA-D81FE7CB290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147290" y="4605569"/>
                  <a:ext cx="26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1ED36D9-B90F-3126-EB98-E74B48103329}"/>
                    </a:ext>
                  </a:extLst>
                </p14:cNvPr>
                <p14:cNvContentPartPr/>
                <p14:nvPr/>
              </p14:nvContentPartPr>
              <p14:xfrm>
                <a:off x="1962250" y="4828409"/>
                <a:ext cx="370800" cy="604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1ED36D9-B90F-3126-EB98-E74B4810332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953610" y="4819409"/>
                  <a:ext cx="3884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FBACF69-FF2A-B3C4-7D66-E578BF9FA317}"/>
                    </a:ext>
                  </a:extLst>
                </p14:cNvPr>
                <p14:cNvContentPartPr/>
                <p14:nvPr/>
              </p14:nvContentPartPr>
              <p14:xfrm>
                <a:off x="2050450" y="4956929"/>
                <a:ext cx="193320" cy="228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FBACF69-FF2A-B3C4-7D66-E578BF9FA31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041450" y="4947929"/>
                  <a:ext cx="2109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02F4ACA-7C5D-C7AF-84FE-D1B8B46E604E}"/>
                    </a:ext>
                  </a:extLst>
                </p14:cNvPr>
                <p14:cNvContentPartPr/>
                <p14:nvPr/>
              </p14:nvContentPartPr>
              <p14:xfrm>
                <a:off x="2406490" y="4734809"/>
                <a:ext cx="285120" cy="3895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02F4ACA-7C5D-C7AF-84FE-D1B8B46E604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397850" y="4726169"/>
                  <a:ext cx="30276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7C98A9B-A334-DB1B-6F0B-FD5D5EB0D9CB}"/>
                    </a:ext>
                  </a:extLst>
                </p14:cNvPr>
                <p14:cNvContentPartPr/>
                <p14:nvPr/>
              </p14:nvContentPartPr>
              <p14:xfrm>
                <a:off x="2880970" y="4872689"/>
                <a:ext cx="229680" cy="223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7C98A9B-A334-DB1B-6F0B-FD5D5EB0D9C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871970" y="4864049"/>
                  <a:ext cx="2473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D68698C-0C61-9B5E-3559-C3C856555247}"/>
                    </a:ext>
                  </a:extLst>
                </p14:cNvPr>
                <p14:cNvContentPartPr/>
                <p14:nvPr/>
              </p14:nvContentPartPr>
              <p14:xfrm>
                <a:off x="3076450" y="5033609"/>
                <a:ext cx="144360" cy="191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D68698C-0C61-9B5E-3559-C3C85655524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067810" y="5024969"/>
                  <a:ext cx="162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54A4679-2489-6845-14E4-2093ACCB011C}"/>
                    </a:ext>
                  </a:extLst>
                </p14:cNvPr>
                <p14:cNvContentPartPr/>
                <p14:nvPr/>
              </p14:nvContentPartPr>
              <p14:xfrm>
                <a:off x="3170410" y="4710329"/>
                <a:ext cx="151920" cy="176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54A4679-2489-6845-14E4-2093ACCB011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161770" y="4701329"/>
                  <a:ext cx="16956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8540F6F-269E-3DB9-1E8E-F8A19DDAF500}"/>
              </a:ext>
            </a:extLst>
          </p:cNvPr>
          <p:cNvGrpSpPr/>
          <p:nvPr/>
        </p:nvGrpSpPr>
        <p:grpSpPr>
          <a:xfrm>
            <a:off x="3755050" y="4694849"/>
            <a:ext cx="1186920" cy="515520"/>
            <a:chOff x="3755050" y="4694849"/>
            <a:chExt cx="1186920" cy="51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82273EA-6DF9-F94B-FEE9-D4698ADCD151}"/>
                    </a:ext>
                  </a:extLst>
                </p14:cNvPr>
                <p14:cNvContentPartPr/>
                <p14:nvPr/>
              </p14:nvContentPartPr>
              <p14:xfrm>
                <a:off x="3755050" y="4912649"/>
                <a:ext cx="245880" cy="19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82273EA-6DF9-F94B-FEE9-D4698ADCD15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746050" y="4904009"/>
                  <a:ext cx="263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23CE3E8-4038-59E2-0AC7-C2674818C154}"/>
                    </a:ext>
                  </a:extLst>
                </p14:cNvPr>
                <p14:cNvContentPartPr/>
                <p14:nvPr/>
              </p14:nvContentPartPr>
              <p14:xfrm>
                <a:off x="3782050" y="5004089"/>
                <a:ext cx="243360" cy="19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23CE3E8-4038-59E2-0AC7-C2674818C15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773410" y="4995449"/>
                  <a:ext cx="261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8BD4FC5-C3A8-F6FF-5315-19F070AF2317}"/>
                    </a:ext>
                  </a:extLst>
                </p14:cNvPr>
                <p14:cNvContentPartPr/>
                <p14:nvPr/>
              </p14:nvContentPartPr>
              <p14:xfrm>
                <a:off x="4359850" y="4694849"/>
                <a:ext cx="5040" cy="187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8BD4FC5-C3A8-F6FF-5315-19F070AF231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51210" y="4686209"/>
                  <a:ext cx="226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B123BBC-3DE5-1246-1DC9-22EC36BC9677}"/>
                    </a:ext>
                  </a:extLst>
                </p14:cNvPr>
                <p14:cNvContentPartPr/>
                <p14:nvPr/>
              </p14:nvContentPartPr>
              <p14:xfrm>
                <a:off x="4227730" y="4929209"/>
                <a:ext cx="310680" cy="16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B123BBC-3DE5-1246-1DC9-22EC36BC967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219090" y="4920209"/>
                  <a:ext cx="328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A8088D4-BA84-FEFB-73D5-FCEEB7A2806C}"/>
                    </a:ext>
                  </a:extLst>
                </p14:cNvPr>
                <p14:cNvContentPartPr/>
                <p14:nvPr/>
              </p14:nvContentPartPr>
              <p14:xfrm>
                <a:off x="4276330" y="5010929"/>
                <a:ext cx="147600" cy="185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A8088D4-BA84-FEFB-73D5-FCEEB7A2806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267330" y="5002289"/>
                  <a:ext cx="165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58F6BBD-14CD-DA43-681E-2B632C5F830B}"/>
                    </a:ext>
                  </a:extLst>
                </p14:cNvPr>
                <p14:cNvContentPartPr/>
                <p14:nvPr/>
              </p14:nvContentPartPr>
              <p14:xfrm>
                <a:off x="4585930" y="4738769"/>
                <a:ext cx="356040" cy="471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58F6BBD-14CD-DA43-681E-2B632C5F830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576930" y="4729769"/>
                  <a:ext cx="373680" cy="48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ED8FAFAF-737E-FF19-859A-415FF6CEF6FF}"/>
                  </a:ext>
                </a:extLst>
              </p14:cNvPr>
              <p14:cNvContentPartPr/>
              <p14:nvPr/>
            </p14:nvContentPartPr>
            <p14:xfrm>
              <a:off x="5074810" y="4920569"/>
              <a:ext cx="197280" cy="2210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ED8FAFAF-737E-FF19-859A-415FF6CEF6FF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065810" y="4911929"/>
                <a:ext cx="21492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C9AE03C7-FEB4-C8F5-54DE-568780C68B46}"/>
                  </a:ext>
                </a:extLst>
              </p14:cNvPr>
              <p14:cNvContentPartPr/>
              <p14:nvPr/>
            </p14:nvContentPartPr>
            <p14:xfrm>
              <a:off x="5224210" y="5070329"/>
              <a:ext cx="183600" cy="2131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C9AE03C7-FEB4-C8F5-54DE-568780C68B46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5215210" y="5061329"/>
                <a:ext cx="201240" cy="23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3F7CE09-96BF-C00E-FEAF-DEBA88681D16}"/>
              </a:ext>
            </a:extLst>
          </p:cNvPr>
          <p:cNvGrpSpPr/>
          <p:nvPr/>
        </p:nvGrpSpPr>
        <p:grpSpPr>
          <a:xfrm>
            <a:off x="5379730" y="4605209"/>
            <a:ext cx="290520" cy="239040"/>
            <a:chOff x="5379730" y="4605209"/>
            <a:chExt cx="29052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7874B25-8413-B564-A3B7-07455A35FE18}"/>
                    </a:ext>
                  </a:extLst>
                </p14:cNvPr>
                <p14:cNvContentPartPr/>
                <p14:nvPr/>
              </p14:nvContentPartPr>
              <p14:xfrm>
                <a:off x="5379730" y="4737329"/>
                <a:ext cx="47520" cy="106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7874B25-8413-B564-A3B7-07455A35FE1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371090" y="4728689"/>
                  <a:ext cx="65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940D5A2-FA64-FDFF-119D-EAA8B91B4743}"/>
                    </a:ext>
                  </a:extLst>
                </p14:cNvPr>
                <p14:cNvContentPartPr/>
                <p14:nvPr/>
              </p14:nvContentPartPr>
              <p14:xfrm>
                <a:off x="5551810" y="4605209"/>
                <a:ext cx="118440" cy="1645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940D5A2-FA64-FDFF-119D-EAA8B91B474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542810" y="4596569"/>
                  <a:ext cx="13608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5B4C3F4-D00C-226D-476D-068550A3E4ED}"/>
              </a:ext>
            </a:extLst>
          </p:cNvPr>
          <p:cNvGrpSpPr/>
          <p:nvPr/>
        </p:nvGrpSpPr>
        <p:grpSpPr>
          <a:xfrm>
            <a:off x="6051490" y="4634009"/>
            <a:ext cx="1963800" cy="582480"/>
            <a:chOff x="6051490" y="4634009"/>
            <a:chExt cx="1963800" cy="58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09FEFFF-BCF5-DD55-9EC1-EAEDE69CDFA4}"/>
                    </a:ext>
                  </a:extLst>
                </p14:cNvPr>
                <p14:cNvContentPartPr/>
                <p14:nvPr/>
              </p14:nvContentPartPr>
              <p14:xfrm>
                <a:off x="6110170" y="4859369"/>
                <a:ext cx="11880" cy="207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09FEFFF-BCF5-DD55-9EC1-EAEDE69CDFA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101170" y="4850729"/>
                  <a:ext cx="295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10A09AA-E90F-C72B-1F78-1148C19F742B}"/>
                    </a:ext>
                  </a:extLst>
                </p14:cNvPr>
                <p14:cNvContentPartPr/>
                <p14:nvPr/>
              </p14:nvContentPartPr>
              <p14:xfrm>
                <a:off x="6051490" y="4975649"/>
                <a:ext cx="176760" cy="154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10A09AA-E90F-C72B-1F78-1148C19F742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042490" y="4966649"/>
                  <a:ext cx="194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530DDF2B-6E09-C7CF-4569-FD86261DDE88}"/>
                    </a:ext>
                  </a:extLst>
                </p14:cNvPr>
                <p14:cNvContentPartPr/>
                <p14:nvPr/>
              </p14:nvContentPartPr>
              <p14:xfrm>
                <a:off x="6552970" y="4699529"/>
                <a:ext cx="9000" cy="2383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530DDF2B-6E09-C7CF-4569-FD86261DDE8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543970" y="4690889"/>
                  <a:ext cx="266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74CBFFD-108E-054D-1E9F-4A7A4A56D5EE}"/>
                    </a:ext>
                  </a:extLst>
                </p14:cNvPr>
                <p14:cNvContentPartPr/>
                <p14:nvPr/>
              </p14:nvContentPartPr>
              <p14:xfrm>
                <a:off x="6428050" y="4938569"/>
                <a:ext cx="281520" cy="27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74CBFFD-108E-054D-1E9F-4A7A4A56D5E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419410" y="4929929"/>
                  <a:ext cx="299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9E9DD18-47D8-EC78-B5CF-8A0EBBE49CBF}"/>
                    </a:ext>
                  </a:extLst>
                </p14:cNvPr>
                <p14:cNvContentPartPr/>
                <p14:nvPr/>
              </p14:nvContentPartPr>
              <p14:xfrm>
                <a:off x="6451810" y="5040089"/>
                <a:ext cx="171360" cy="163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9E9DD18-47D8-EC78-B5CF-8A0EBBE49CB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442810" y="5031089"/>
                  <a:ext cx="189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9421F40-2CCC-64C4-2C94-99F19BDBCC8C}"/>
                    </a:ext>
                  </a:extLst>
                </p14:cNvPr>
                <p14:cNvContentPartPr/>
                <p14:nvPr/>
              </p14:nvContentPartPr>
              <p14:xfrm>
                <a:off x="6784810" y="4757489"/>
                <a:ext cx="316080" cy="398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9421F40-2CCC-64C4-2C94-99F19BDBCC8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775810" y="4748489"/>
                  <a:ext cx="33372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4FB5783-1389-7624-70EE-5402CC7EBD67}"/>
                    </a:ext>
                  </a:extLst>
                </p14:cNvPr>
                <p14:cNvContentPartPr/>
                <p14:nvPr/>
              </p14:nvContentPartPr>
              <p14:xfrm>
                <a:off x="7293850" y="4823009"/>
                <a:ext cx="245160" cy="293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4FB5783-1389-7624-70EE-5402CC7EBD6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285210" y="4814369"/>
                  <a:ext cx="2628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A5EADEA-DE56-2421-E437-59577D9F64F0}"/>
                    </a:ext>
                  </a:extLst>
                </p14:cNvPr>
                <p14:cNvContentPartPr/>
                <p14:nvPr/>
              </p14:nvContentPartPr>
              <p14:xfrm>
                <a:off x="7554850" y="5052689"/>
                <a:ext cx="20160" cy="1638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A5EADEA-DE56-2421-E437-59577D9F64F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546210" y="5043689"/>
                  <a:ext cx="378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39524F3-A251-DBB8-5C6C-49DCA71103E5}"/>
                    </a:ext>
                  </a:extLst>
                </p14:cNvPr>
                <p14:cNvContentPartPr/>
                <p14:nvPr/>
              </p14:nvContentPartPr>
              <p14:xfrm>
                <a:off x="7536850" y="5025689"/>
                <a:ext cx="95760" cy="110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39524F3-A251-DBB8-5C6C-49DCA71103E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527850" y="5017049"/>
                  <a:ext cx="113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5073D49-6F60-A78D-B17B-2ADA36E66234}"/>
                    </a:ext>
                  </a:extLst>
                </p14:cNvPr>
                <p14:cNvContentPartPr/>
                <p14:nvPr/>
              </p14:nvContentPartPr>
              <p14:xfrm>
                <a:off x="7645930" y="4733369"/>
                <a:ext cx="111600" cy="115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5073D49-6F60-A78D-B17B-2ADA36E6623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637290" y="4724729"/>
                  <a:ext cx="129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08C14A3-ECAE-6097-F7A5-FCB256A56440}"/>
                    </a:ext>
                  </a:extLst>
                </p14:cNvPr>
                <p14:cNvContentPartPr/>
                <p14:nvPr/>
              </p14:nvContentPartPr>
              <p14:xfrm>
                <a:off x="7856170" y="4634009"/>
                <a:ext cx="159120" cy="104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08C14A3-ECAE-6097-F7A5-FCB256A5644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847170" y="4625369"/>
                  <a:ext cx="17676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3A91CCA-E635-85D1-C8EE-64F981D7DC70}"/>
              </a:ext>
            </a:extLst>
          </p:cNvPr>
          <p:cNvGrpSpPr/>
          <p:nvPr/>
        </p:nvGrpSpPr>
        <p:grpSpPr>
          <a:xfrm>
            <a:off x="2963050" y="5516369"/>
            <a:ext cx="381240" cy="552960"/>
            <a:chOff x="2963050" y="5516369"/>
            <a:chExt cx="381240" cy="55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03E436C-BF1B-975E-79E3-71AFB89CD6FF}"/>
                    </a:ext>
                  </a:extLst>
                </p14:cNvPr>
                <p14:cNvContentPartPr/>
                <p14:nvPr/>
              </p14:nvContentPartPr>
              <p14:xfrm>
                <a:off x="2963050" y="5672609"/>
                <a:ext cx="181800" cy="252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03E436C-BF1B-975E-79E3-71AFB89CD6F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954410" y="5663969"/>
                  <a:ext cx="1994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9789263-B15F-AE81-6DBD-4D3D3453BC9F}"/>
                    </a:ext>
                  </a:extLst>
                </p14:cNvPr>
                <p14:cNvContentPartPr/>
                <p14:nvPr/>
              </p14:nvContentPartPr>
              <p14:xfrm>
                <a:off x="3154930" y="5867369"/>
                <a:ext cx="185400" cy="2019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9789263-B15F-AE81-6DBD-4D3D3453BC9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146290" y="5858369"/>
                  <a:ext cx="2030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3ABBFC3-94CD-30BF-D73A-17D1A7A3CB0D}"/>
                    </a:ext>
                  </a:extLst>
                </p14:cNvPr>
                <p14:cNvContentPartPr/>
                <p14:nvPr/>
              </p14:nvContentPartPr>
              <p14:xfrm>
                <a:off x="3219010" y="5516369"/>
                <a:ext cx="125280" cy="146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3ABBFC3-94CD-30BF-D73A-17D1A7A3CB0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210010" y="5507369"/>
                  <a:ext cx="14292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E71711A-63B3-E79B-959C-995962123215}"/>
              </a:ext>
            </a:extLst>
          </p:cNvPr>
          <p:cNvGrpSpPr/>
          <p:nvPr/>
        </p:nvGrpSpPr>
        <p:grpSpPr>
          <a:xfrm>
            <a:off x="3759370" y="5679809"/>
            <a:ext cx="245160" cy="89640"/>
            <a:chOff x="3759370" y="5679809"/>
            <a:chExt cx="245160" cy="8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6BEFC68-C7EE-D598-8C11-D820585DD8B9}"/>
                    </a:ext>
                  </a:extLst>
                </p14:cNvPr>
                <p14:cNvContentPartPr/>
                <p14:nvPr/>
              </p14:nvContentPartPr>
              <p14:xfrm>
                <a:off x="3759370" y="5679809"/>
                <a:ext cx="230760" cy="266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6BEFC68-C7EE-D598-8C11-D820585DD8B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750730" y="5670809"/>
                  <a:ext cx="248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5C2588E-2CA4-6A04-A542-47D360E507B6}"/>
                    </a:ext>
                  </a:extLst>
                </p14:cNvPr>
                <p14:cNvContentPartPr/>
                <p14:nvPr/>
              </p14:nvContentPartPr>
              <p14:xfrm>
                <a:off x="3793570" y="5727329"/>
                <a:ext cx="210960" cy="421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5C2588E-2CA4-6A04-A542-47D360E507B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784930" y="5718689"/>
                  <a:ext cx="22860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3B93C088-4709-90A6-7F19-5F2FE777C802}"/>
                  </a:ext>
                </a:extLst>
              </p14:cNvPr>
              <p14:cNvContentPartPr/>
              <p14:nvPr/>
            </p14:nvContentPartPr>
            <p14:xfrm>
              <a:off x="4327810" y="5667929"/>
              <a:ext cx="185400" cy="2559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3B93C088-4709-90A6-7F19-5F2FE777C802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318810" y="5659289"/>
                <a:ext cx="20304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0B8B5CBA-0F5E-2F23-B582-1AE73E6E2733}"/>
                  </a:ext>
                </a:extLst>
              </p14:cNvPr>
              <p14:cNvContentPartPr/>
              <p14:nvPr/>
            </p14:nvContentPartPr>
            <p14:xfrm>
              <a:off x="4413850" y="5921369"/>
              <a:ext cx="171720" cy="16452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0B8B5CBA-0F5E-2F23-B582-1AE73E6E2733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405210" y="5912729"/>
                <a:ext cx="1893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C93756FB-FC70-0277-3C1C-90DC4081282B}"/>
                  </a:ext>
                </a:extLst>
              </p14:cNvPr>
              <p14:cNvContentPartPr/>
              <p14:nvPr/>
            </p14:nvContentPartPr>
            <p14:xfrm>
              <a:off x="4625530" y="5518889"/>
              <a:ext cx="86760" cy="1206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C93756FB-FC70-0277-3C1C-90DC4081282B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616890" y="5509889"/>
                <a:ext cx="1044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C89ACBDC-79B1-FBE3-1197-B29A7C47F66E}"/>
                  </a:ext>
                </a:extLst>
              </p14:cNvPr>
              <p14:cNvContentPartPr/>
              <p14:nvPr/>
            </p14:nvContentPartPr>
            <p14:xfrm>
              <a:off x="4824610" y="5437169"/>
              <a:ext cx="62280" cy="1692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C89ACBDC-79B1-FBE3-1197-B29A7C47F66E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815610" y="5428529"/>
                <a:ext cx="79920" cy="18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529C26E-408E-65B1-48E4-99C3DA9E9A42}"/>
              </a:ext>
            </a:extLst>
          </p:cNvPr>
          <p:cNvGrpSpPr/>
          <p:nvPr/>
        </p:nvGrpSpPr>
        <p:grpSpPr>
          <a:xfrm>
            <a:off x="5105410" y="5453729"/>
            <a:ext cx="1012680" cy="670680"/>
            <a:chOff x="5105410" y="5453729"/>
            <a:chExt cx="1012680" cy="67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B3B2EF1-E142-C46A-1796-D3900767FC53}"/>
                    </a:ext>
                  </a:extLst>
                </p14:cNvPr>
                <p14:cNvContentPartPr/>
                <p14:nvPr/>
              </p14:nvContentPartPr>
              <p14:xfrm>
                <a:off x="5161210" y="5701769"/>
                <a:ext cx="26280" cy="191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B3B2EF1-E142-C46A-1796-D3900767FC5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152210" y="5692769"/>
                  <a:ext cx="439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E9B5332-37BB-F666-A97C-AB92C24B31E9}"/>
                    </a:ext>
                  </a:extLst>
                </p14:cNvPr>
                <p14:cNvContentPartPr/>
                <p14:nvPr/>
              </p14:nvContentPartPr>
              <p14:xfrm>
                <a:off x="5105410" y="5805089"/>
                <a:ext cx="209880" cy="39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E9B5332-37BB-F666-A97C-AB92C24B31E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096770" y="5796449"/>
                  <a:ext cx="227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EA7A90B-9FAA-80DB-8182-7F39BFA6C258}"/>
                    </a:ext>
                  </a:extLst>
                </p14:cNvPr>
                <p14:cNvContentPartPr/>
                <p14:nvPr/>
              </p14:nvContentPartPr>
              <p14:xfrm>
                <a:off x="5491690" y="5693129"/>
                <a:ext cx="199440" cy="229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EA7A90B-9FAA-80DB-8182-7F39BFA6C25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482690" y="5684129"/>
                  <a:ext cx="2170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D55EB17-48BA-6B64-80F1-C6483CB93CD8}"/>
                    </a:ext>
                  </a:extLst>
                </p14:cNvPr>
                <p14:cNvContentPartPr/>
                <p14:nvPr/>
              </p14:nvContentPartPr>
              <p14:xfrm>
                <a:off x="5722810" y="5923169"/>
                <a:ext cx="13320" cy="201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D55EB17-48BA-6B64-80F1-C6483CB93CD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713810" y="5914529"/>
                  <a:ext cx="309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A5E3FDC-447E-9FF8-33CB-8DEC9089892D}"/>
                    </a:ext>
                  </a:extLst>
                </p14:cNvPr>
                <p14:cNvContentPartPr/>
                <p14:nvPr/>
              </p14:nvContentPartPr>
              <p14:xfrm>
                <a:off x="5676730" y="5923169"/>
                <a:ext cx="119160" cy="110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A5E3FDC-447E-9FF8-33CB-8DEC9089892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668090" y="5914529"/>
                  <a:ext cx="136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D1E7CEB-B487-E625-B677-384342E3B023}"/>
                    </a:ext>
                  </a:extLst>
                </p14:cNvPr>
                <p14:cNvContentPartPr/>
                <p14:nvPr/>
              </p14:nvContentPartPr>
              <p14:xfrm>
                <a:off x="5796970" y="5607809"/>
                <a:ext cx="91080" cy="792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D1E7CEB-B487-E625-B677-384342E3B02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788330" y="5599169"/>
                  <a:ext cx="108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B37643B-4FAB-C850-2468-A54EC7E218C9}"/>
                    </a:ext>
                  </a:extLst>
                </p14:cNvPr>
                <p14:cNvContentPartPr/>
                <p14:nvPr/>
              </p14:nvContentPartPr>
              <p14:xfrm>
                <a:off x="5957530" y="5453729"/>
                <a:ext cx="160560" cy="202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B37643B-4FAB-C850-2468-A54EC7E218C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948890" y="5444729"/>
                  <a:ext cx="17820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9286A32-F2FB-196B-150C-FA17D4A19E25}"/>
              </a:ext>
            </a:extLst>
          </p:cNvPr>
          <p:cNvGrpSpPr/>
          <p:nvPr/>
        </p:nvGrpSpPr>
        <p:grpSpPr>
          <a:xfrm>
            <a:off x="858130" y="6130529"/>
            <a:ext cx="1744920" cy="471240"/>
            <a:chOff x="858130" y="6130529"/>
            <a:chExt cx="1744920" cy="47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7B93DF2-86D1-B7B5-4866-B004BD0C9D62}"/>
                    </a:ext>
                  </a:extLst>
                </p14:cNvPr>
                <p14:cNvContentPartPr/>
                <p14:nvPr/>
              </p14:nvContentPartPr>
              <p14:xfrm>
                <a:off x="858130" y="6130529"/>
                <a:ext cx="1744920" cy="471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7B93DF2-86D1-B7B5-4866-B004BD0C9D6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49490" y="6121889"/>
                  <a:ext cx="176256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4689173-E2F1-FF91-9D9D-41E3D253279A}"/>
                    </a:ext>
                  </a:extLst>
                </p14:cNvPr>
                <p14:cNvContentPartPr/>
                <p14:nvPr/>
              </p14:nvContentPartPr>
              <p14:xfrm>
                <a:off x="1831930" y="6296849"/>
                <a:ext cx="285480" cy="34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4689173-E2F1-FF91-9D9D-41E3D253279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822930" y="6288209"/>
                  <a:ext cx="3031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92CDDFF-85B1-69D3-476F-339F44F1C789}"/>
              </a:ext>
            </a:extLst>
          </p:cNvPr>
          <p:cNvGrpSpPr/>
          <p:nvPr/>
        </p:nvGrpSpPr>
        <p:grpSpPr>
          <a:xfrm>
            <a:off x="2864410" y="6125129"/>
            <a:ext cx="2480400" cy="511200"/>
            <a:chOff x="2864410" y="6125129"/>
            <a:chExt cx="248040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5AA8F99-AF4E-C2E5-B0E5-FC066D51E262}"/>
                    </a:ext>
                  </a:extLst>
                </p14:cNvPr>
                <p14:cNvContentPartPr/>
                <p14:nvPr/>
              </p14:nvContentPartPr>
              <p14:xfrm>
                <a:off x="2864410" y="6125129"/>
                <a:ext cx="2480400" cy="511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5AA8F99-AF4E-C2E5-B0E5-FC066D51E26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855410" y="6116489"/>
                  <a:ext cx="249804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7DBDF83-7265-82B3-F8FC-6ACA63627014}"/>
                    </a:ext>
                  </a:extLst>
                </p14:cNvPr>
                <p14:cNvContentPartPr/>
                <p14:nvPr/>
              </p14:nvContentPartPr>
              <p14:xfrm>
                <a:off x="4886170" y="6384689"/>
                <a:ext cx="14760" cy="7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7DBDF83-7265-82B3-F8FC-6ACA6362701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877530" y="6376049"/>
                  <a:ext cx="324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854878A-D96C-30AA-C42E-FC48464DACE7}"/>
                    </a:ext>
                  </a:extLst>
                </p14:cNvPr>
                <p14:cNvContentPartPr/>
                <p14:nvPr/>
              </p14:nvContentPartPr>
              <p14:xfrm>
                <a:off x="4295410" y="6239609"/>
                <a:ext cx="524880" cy="997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854878A-D96C-30AA-C42E-FC48464DACE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286770" y="6230609"/>
                  <a:ext cx="54252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0746FF0-F04A-21F5-4D81-0ABC611424C9}"/>
              </a:ext>
            </a:extLst>
          </p:cNvPr>
          <p:cNvGrpSpPr/>
          <p:nvPr/>
        </p:nvGrpSpPr>
        <p:grpSpPr>
          <a:xfrm>
            <a:off x="5847370" y="6413489"/>
            <a:ext cx="350280" cy="371520"/>
            <a:chOff x="5847370" y="6413489"/>
            <a:chExt cx="35028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17513F2D-C676-676D-60F4-BAB2676C91B7}"/>
                    </a:ext>
                  </a:extLst>
                </p14:cNvPr>
                <p14:cNvContentPartPr/>
                <p14:nvPr/>
              </p14:nvContentPartPr>
              <p14:xfrm>
                <a:off x="5847370" y="6413489"/>
                <a:ext cx="296280" cy="2415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17513F2D-C676-676D-60F4-BAB2676C91B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838730" y="6404849"/>
                  <a:ext cx="3139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3696C54-B50C-2D4C-39FE-270A2D5626A9}"/>
                    </a:ext>
                  </a:extLst>
                </p14:cNvPr>
                <p14:cNvContentPartPr/>
                <p14:nvPr/>
              </p14:nvContentPartPr>
              <p14:xfrm>
                <a:off x="6078850" y="6616169"/>
                <a:ext cx="118800" cy="168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3696C54-B50C-2D4C-39FE-270A2D5626A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070210" y="6607529"/>
                  <a:ext cx="13644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3A5F7F20-FA1C-124E-4806-177E30DF058C}"/>
                  </a:ext>
                </a:extLst>
              </p14:cNvPr>
              <p14:cNvContentPartPr/>
              <p14:nvPr/>
            </p14:nvContentPartPr>
            <p14:xfrm>
              <a:off x="5836930" y="6327449"/>
              <a:ext cx="294480" cy="6084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3A5F7F20-FA1C-124E-4806-177E30DF058C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5828290" y="6318449"/>
                <a:ext cx="312120" cy="7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8" name="Group 187">
            <a:extLst>
              <a:ext uri="{FF2B5EF4-FFF2-40B4-BE49-F238E27FC236}">
                <a16:creationId xmlns:a16="http://schemas.microsoft.com/office/drawing/2014/main" id="{D98F391E-41CE-504B-8454-42C298667745}"/>
              </a:ext>
            </a:extLst>
          </p:cNvPr>
          <p:cNvGrpSpPr/>
          <p:nvPr/>
        </p:nvGrpSpPr>
        <p:grpSpPr>
          <a:xfrm>
            <a:off x="6413650" y="6152129"/>
            <a:ext cx="1835640" cy="587880"/>
            <a:chOff x="6413650" y="6152129"/>
            <a:chExt cx="1835640" cy="58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884690E-3CB1-FCE7-C3B7-DD4459812E46}"/>
                    </a:ext>
                  </a:extLst>
                </p14:cNvPr>
                <p14:cNvContentPartPr/>
                <p14:nvPr/>
              </p14:nvContentPartPr>
              <p14:xfrm>
                <a:off x="6452890" y="6459569"/>
                <a:ext cx="186840" cy="453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884690E-3CB1-FCE7-C3B7-DD4459812E4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443890" y="6450569"/>
                  <a:ext cx="204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740DC24-7B3C-72EC-C6C2-5BA3439E26C5}"/>
                    </a:ext>
                  </a:extLst>
                </p14:cNvPr>
                <p14:cNvContentPartPr/>
                <p14:nvPr/>
              </p14:nvContentPartPr>
              <p14:xfrm>
                <a:off x="6413650" y="6558929"/>
                <a:ext cx="253080" cy="45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740DC24-7B3C-72EC-C6C2-5BA3439E26C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405010" y="6549929"/>
                  <a:ext cx="270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434C00B-B5FB-1815-AAB0-D2A9956547BA}"/>
                    </a:ext>
                  </a:extLst>
                </p14:cNvPr>
                <p14:cNvContentPartPr/>
                <p14:nvPr/>
              </p14:nvContentPartPr>
              <p14:xfrm>
                <a:off x="6813970" y="6395129"/>
                <a:ext cx="189360" cy="2620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434C00B-B5FB-1815-AAB0-D2A9956547B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805330" y="6386129"/>
                  <a:ext cx="2070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02756BC-AFCD-436B-EEF9-2240D62A5B6B}"/>
                    </a:ext>
                  </a:extLst>
                </p14:cNvPr>
                <p14:cNvContentPartPr/>
                <p14:nvPr/>
              </p14:nvContentPartPr>
              <p14:xfrm>
                <a:off x="6975250" y="6566489"/>
                <a:ext cx="138240" cy="154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02756BC-AFCD-436B-EEF9-2240D62A5B6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966250" y="6557849"/>
                  <a:ext cx="155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5DA035C-2C8D-2BFC-140B-C7A812A1641C}"/>
                    </a:ext>
                  </a:extLst>
                </p14:cNvPr>
                <p14:cNvContentPartPr/>
                <p14:nvPr/>
              </p14:nvContentPartPr>
              <p14:xfrm>
                <a:off x="6768610" y="6317369"/>
                <a:ext cx="256320" cy="16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5DA035C-2C8D-2BFC-140B-C7A812A1641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759610" y="6308369"/>
                  <a:ext cx="2739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F756FA2-BAC3-DF8C-AB06-7EADF877818A}"/>
                    </a:ext>
                  </a:extLst>
                </p14:cNvPr>
                <p14:cNvContentPartPr/>
                <p14:nvPr/>
              </p14:nvContentPartPr>
              <p14:xfrm>
                <a:off x="7164970" y="6163649"/>
                <a:ext cx="170280" cy="1684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F756FA2-BAC3-DF8C-AB06-7EADF877818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156330" y="6154649"/>
                  <a:ext cx="187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C3EA2BF-4CB0-A64E-BCA8-A05426DF3AB5}"/>
                    </a:ext>
                  </a:extLst>
                </p14:cNvPr>
                <p14:cNvContentPartPr/>
                <p14:nvPr/>
              </p14:nvContentPartPr>
              <p14:xfrm>
                <a:off x="7431370" y="6440849"/>
                <a:ext cx="55800" cy="172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C3EA2BF-4CB0-A64E-BCA8-A05426DF3AB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422730" y="6432209"/>
                  <a:ext cx="73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7BA0E5A-21D5-19B4-5319-E4D0A1FE9447}"/>
                    </a:ext>
                  </a:extLst>
                </p14:cNvPr>
                <p14:cNvContentPartPr/>
                <p14:nvPr/>
              </p14:nvContentPartPr>
              <p14:xfrm>
                <a:off x="7357210" y="6538409"/>
                <a:ext cx="211320" cy="439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7BA0E5A-21D5-19B4-5319-E4D0A1FE944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348210" y="6529769"/>
                  <a:ext cx="2289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F84ADBF-EEA3-8954-9959-3736A3517027}"/>
                    </a:ext>
                  </a:extLst>
                </p14:cNvPr>
                <p14:cNvContentPartPr/>
                <p14:nvPr/>
              </p14:nvContentPartPr>
              <p14:xfrm>
                <a:off x="7696330" y="6395129"/>
                <a:ext cx="165600" cy="269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F84ADBF-EEA3-8954-9959-3736A351702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687330" y="6386129"/>
                  <a:ext cx="1832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D0D6D43-9E56-E6AC-B109-61893D1E13AE}"/>
                    </a:ext>
                  </a:extLst>
                </p14:cNvPr>
                <p14:cNvContentPartPr/>
                <p14:nvPr/>
              </p14:nvContentPartPr>
              <p14:xfrm>
                <a:off x="7894330" y="6619409"/>
                <a:ext cx="14400" cy="120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D0D6D43-9E56-E6AC-B109-61893D1E13A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885330" y="6610409"/>
                  <a:ext cx="32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0FE46BD-C41D-C04B-E542-84D237C2C533}"/>
                    </a:ext>
                  </a:extLst>
                </p14:cNvPr>
                <p14:cNvContentPartPr/>
                <p14:nvPr/>
              </p14:nvContentPartPr>
              <p14:xfrm>
                <a:off x="7871650" y="6585929"/>
                <a:ext cx="139320" cy="745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0FE46BD-C41D-C04B-E542-84D237C2C53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863010" y="6577289"/>
                  <a:ext cx="1569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AEB59E0-49A0-DC52-F324-8BF0AADD97D3}"/>
                    </a:ext>
                  </a:extLst>
                </p14:cNvPr>
                <p14:cNvContentPartPr/>
                <p14:nvPr/>
              </p14:nvContentPartPr>
              <p14:xfrm>
                <a:off x="7615330" y="6257969"/>
                <a:ext cx="279720" cy="72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AEB59E0-49A0-DC52-F324-8BF0AADD97D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606690" y="6249329"/>
                  <a:ext cx="297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F448062-12AD-C7F4-8BC8-174E52D06E98}"/>
                    </a:ext>
                  </a:extLst>
                </p14:cNvPr>
                <p14:cNvContentPartPr/>
                <p14:nvPr/>
              </p14:nvContentPartPr>
              <p14:xfrm>
                <a:off x="8095570" y="6152129"/>
                <a:ext cx="153720" cy="184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F448062-12AD-C7F4-8BC8-174E52D06E9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086930" y="6143129"/>
                  <a:ext cx="171360" cy="20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11206330-A26D-0B20-A5E0-B2C1F0FBBB8F}"/>
                  </a:ext>
                </a:extLst>
              </p14:cNvPr>
              <p14:cNvContentPartPr/>
              <p14:nvPr/>
            </p14:nvContentPartPr>
            <p14:xfrm>
              <a:off x="9000250" y="6103169"/>
              <a:ext cx="1376280" cy="1047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11206330-A26D-0B20-A5E0-B2C1F0FBBB8F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8991610" y="6094529"/>
                <a:ext cx="13939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EFE44950-4750-FBE3-21F2-FE5000B018D0}"/>
                  </a:ext>
                </a:extLst>
              </p14:cNvPr>
              <p14:cNvContentPartPr/>
              <p14:nvPr/>
            </p14:nvContentPartPr>
            <p14:xfrm>
              <a:off x="8998810" y="5546609"/>
              <a:ext cx="882720" cy="70668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EFE44950-4750-FBE3-21F2-FE5000B018D0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8989810" y="5537609"/>
                <a:ext cx="900360" cy="72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C3794ABC-CF90-A78E-EA73-B747DE50DAFC}"/>
                  </a:ext>
                </a:extLst>
              </p14:cNvPr>
              <p14:cNvContentPartPr/>
              <p14:nvPr/>
            </p14:nvContentPartPr>
            <p14:xfrm>
              <a:off x="9895570" y="5701769"/>
              <a:ext cx="360" cy="3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C3794ABC-CF90-A78E-EA73-B747DE50DAFC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9886570" y="569312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E0EC15DE-E8F8-87BF-7B23-07DB7670179A}"/>
                  </a:ext>
                </a:extLst>
              </p14:cNvPr>
              <p14:cNvContentPartPr/>
              <p14:nvPr/>
            </p14:nvContentPartPr>
            <p14:xfrm>
              <a:off x="9612610" y="5617889"/>
              <a:ext cx="214920" cy="1011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E0EC15DE-E8F8-87BF-7B23-07DB7670179A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9603610" y="5609249"/>
                <a:ext cx="232560" cy="11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3ABC8D46-EFFD-4A1A-5163-7488E40EC703}"/>
              </a:ext>
            </a:extLst>
          </p:cNvPr>
          <p:cNvGrpSpPr/>
          <p:nvPr/>
        </p:nvGrpSpPr>
        <p:grpSpPr>
          <a:xfrm>
            <a:off x="10172410" y="6259769"/>
            <a:ext cx="301320" cy="325440"/>
            <a:chOff x="10172410" y="6259769"/>
            <a:chExt cx="30132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845F061-7690-E8AF-4F14-54AC3FDE56F2}"/>
                    </a:ext>
                  </a:extLst>
                </p14:cNvPr>
                <p14:cNvContentPartPr/>
                <p14:nvPr/>
              </p14:nvContentPartPr>
              <p14:xfrm>
                <a:off x="10245130" y="6344729"/>
                <a:ext cx="195840" cy="2404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845F061-7690-E8AF-4F14-54AC3FDE56F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236490" y="6336089"/>
                  <a:ext cx="2134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36E5C0E-5B32-65BD-9C9E-C6F1B0F6C489}"/>
                    </a:ext>
                  </a:extLst>
                </p14:cNvPr>
                <p14:cNvContentPartPr/>
                <p14:nvPr/>
              </p14:nvContentPartPr>
              <p14:xfrm>
                <a:off x="10172410" y="6259769"/>
                <a:ext cx="301320" cy="518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36E5C0E-5B32-65BD-9C9E-C6F1B0F6C48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163410" y="6251129"/>
                  <a:ext cx="31896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47DFBB0B-F963-6822-BDCB-D9670BD822BD}"/>
              </a:ext>
            </a:extLst>
          </p:cNvPr>
          <p:cNvGrpSpPr/>
          <p:nvPr/>
        </p:nvGrpSpPr>
        <p:grpSpPr>
          <a:xfrm>
            <a:off x="9686770" y="5566769"/>
            <a:ext cx="694440" cy="532440"/>
            <a:chOff x="9686770" y="5566769"/>
            <a:chExt cx="694440" cy="5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7422135-97EE-7D5A-4F52-390E2F653405}"/>
                    </a:ext>
                  </a:extLst>
                </p14:cNvPr>
                <p14:cNvContentPartPr/>
                <p14:nvPr/>
              </p14:nvContentPartPr>
              <p14:xfrm>
                <a:off x="9838690" y="5611769"/>
                <a:ext cx="542520" cy="4874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7422135-97EE-7D5A-4F52-390E2F65340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829690" y="5603129"/>
                  <a:ext cx="56016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C3F6448-8031-02F3-476E-88134E0E37AF}"/>
                    </a:ext>
                  </a:extLst>
                </p14:cNvPr>
                <p14:cNvContentPartPr/>
                <p14:nvPr/>
              </p14:nvContentPartPr>
              <p14:xfrm>
                <a:off x="9799810" y="5566769"/>
                <a:ext cx="110160" cy="590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C3F6448-8031-02F3-476E-88134E0E37A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790810" y="5557769"/>
                  <a:ext cx="127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6FD0311-E6CC-A74E-1F8F-FD572896AC8A}"/>
                    </a:ext>
                  </a:extLst>
                </p14:cNvPr>
                <p14:cNvContentPartPr/>
                <p14:nvPr/>
              </p14:nvContentPartPr>
              <p14:xfrm>
                <a:off x="9845170" y="5603849"/>
                <a:ext cx="156240" cy="7740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6FD0311-E6CC-A74E-1F8F-FD572896AC8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836170" y="5594849"/>
                  <a:ext cx="173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306780D-B414-DFBA-73C4-F24D9D022763}"/>
                    </a:ext>
                  </a:extLst>
                </p14:cNvPr>
                <p14:cNvContentPartPr/>
                <p14:nvPr/>
              </p14:nvContentPartPr>
              <p14:xfrm>
                <a:off x="9686770" y="5699969"/>
                <a:ext cx="306000" cy="1342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306780D-B414-DFBA-73C4-F24D9D02276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677770" y="5691329"/>
                  <a:ext cx="32364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ACC49280-7DBD-1DC0-BEE0-5D1A22540DEB}"/>
              </a:ext>
            </a:extLst>
          </p:cNvPr>
          <p:cNvGrpSpPr/>
          <p:nvPr/>
        </p:nvGrpSpPr>
        <p:grpSpPr>
          <a:xfrm>
            <a:off x="7857489" y="2612609"/>
            <a:ext cx="3164881" cy="3382200"/>
            <a:chOff x="7857489" y="2612609"/>
            <a:chExt cx="3164881" cy="338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616CF34-3121-5377-2FF1-7952C53654C4}"/>
                    </a:ext>
                  </a:extLst>
                </p14:cNvPr>
                <p14:cNvContentPartPr/>
                <p14:nvPr/>
              </p14:nvContentPartPr>
              <p14:xfrm>
                <a:off x="7857489" y="3212369"/>
                <a:ext cx="223967" cy="247778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616CF34-3121-5377-2FF1-7952C53654C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848861" y="3203726"/>
                  <a:ext cx="241582" cy="265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CA86072-0253-D3AE-363C-3BED90F55926}"/>
                    </a:ext>
                  </a:extLst>
                </p14:cNvPr>
                <p14:cNvContentPartPr/>
                <p14:nvPr/>
              </p14:nvContentPartPr>
              <p14:xfrm>
                <a:off x="8064714" y="3489538"/>
                <a:ext cx="14137" cy="191228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CA86072-0253-D3AE-363C-3BED90F5592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055652" y="3480535"/>
                  <a:ext cx="31899" cy="2088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0DF5F7F-52E8-A702-50FE-3C18851A31C7}"/>
                    </a:ext>
                  </a:extLst>
                </p14:cNvPr>
                <p14:cNvContentPartPr/>
                <p14:nvPr/>
              </p14:nvContentPartPr>
              <p14:xfrm>
                <a:off x="8046856" y="3459031"/>
                <a:ext cx="120913" cy="47249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0DF5F7F-52E8-A702-50FE-3C18851A31C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037859" y="3450014"/>
                  <a:ext cx="138546" cy="649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95F7EC5-AC0F-19BD-2582-1F49FEDD1933}"/>
                    </a:ext>
                  </a:extLst>
                </p14:cNvPr>
                <p14:cNvContentPartPr/>
                <p14:nvPr/>
              </p14:nvContentPartPr>
              <p14:xfrm>
                <a:off x="8244037" y="3044952"/>
                <a:ext cx="80732" cy="108635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95F7EC5-AC0F-19BD-2582-1F49FEDD193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235027" y="3036290"/>
                  <a:ext cx="98392" cy="1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E667368-F0FB-0663-9E69-483087B4E751}"/>
                    </a:ext>
                  </a:extLst>
                </p14:cNvPr>
                <p14:cNvContentPartPr/>
                <p14:nvPr/>
              </p14:nvContentPartPr>
              <p14:xfrm>
                <a:off x="10316410" y="5666849"/>
                <a:ext cx="193320" cy="2350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E667368-F0FB-0663-9E69-483087B4E75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307770" y="5658209"/>
                  <a:ext cx="2109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04F2773-031C-3AE0-AF38-E02011A7F4A2}"/>
                    </a:ext>
                  </a:extLst>
                </p14:cNvPr>
                <p14:cNvContentPartPr/>
                <p14:nvPr/>
              </p14:nvContentPartPr>
              <p14:xfrm>
                <a:off x="10484530" y="5820929"/>
                <a:ext cx="87120" cy="173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04F2773-031C-3AE0-AF38-E02011A7F4A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475530" y="5811929"/>
                  <a:ext cx="1047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CA7B5B5-FB20-1EB3-5FDD-0FFCA438DF88}"/>
                    </a:ext>
                  </a:extLst>
                </p14:cNvPr>
                <p14:cNvContentPartPr/>
                <p14:nvPr/>
              </p14:nvContentPartPr>
              <p14:xfrm>
                <a:off x="10696930" y="5476769"/>
                <a:ext cx="119880" cy="1569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CA7B5B5-FB20-1EB3-5FDD-0FFCA438DF8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687930" y="5468129"/>
                  <a:ext cx="137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E3A267D-3264-00D4-8600-F26B16B7D817}"/>
                    </a:ext>
                  </a:extLst>
                </p14:cNvPr>
                <p14:cNvContentPartPr/>
                <p14:nvPr/>
              </p14:nvContentPartPr>
              <p14:xfrm>
                <a:off x="10290130" y="5597729"/>
                <a:ext cx="249840" cy="36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E3A267D-3264-00D4-8600-F26B16B7D81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281490" y="5588729"/>
                  <a:ext cx="267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2AD2624-4F4E-8045-06E0-8E98850C23A6}"/>
                    </a:ext>
                  </a:extLst>
                </p14:cNvPr>
                <p14:cNvContentPartPr/>
                <p14:nvPr/>
              </p14:nvContentPartPr>
              <p14:xfrm>
                <a:off x="9031210" y="5487209"/>
                <a:ext cx="178560" cy="2458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2AD2624-4F4E-8045-06E0-8E98850C23A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022210" y="5478209"/>
                  <a:ext cx="1962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0D2DFBF-5070-9D88-9085-C0BFA25968C3}"/>
                    </a:ext>
                  </a:extLst>
                </p14:cNvPr>
                <p14:cNvContentPartPr/>
                <p14:nvPr/>
              </p14:nvContentPartPr>
              <p14:xfrm>
                <a:off x="9194290" y="5670089"/>
                <a:ext cx="132120" cy="1771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0D2DFBF-5070-9D88-9085-C0BFA25968C3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185650" y="5661089"/>
                  <a:ext cx="149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E2A200E-43AB-CCC2-C990-A780A4BBD8AD}"/>
                    </a:ext>
                  </a:extLst>
                </p14:cNvPr>
                <p14:cNvContentPartPr/>
                <p14:nvPr/>
              </p14:nvContentPartPr>
              <p14:xfrm>
                <a:off x="9346930" y="5350769"/>
                <a:ext cx="94320" cy="680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E2A200E-43AB-CCC2-C990-A780A4BBD8A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338290" y="5341769"/>
                  <a:ext cx="1119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141AA57-D5A2-85E8-1435-C54D7C8AE5B7}"/>
                    </a:ext>
                  </a:extLst>
                </p14:cNvPr>
                <p14:cNvContentPartPr/>
                <p14:nvPr/>
              </p14:nvContentPartPr>
              <p14:xfrm>
                <a:off x="8948770" y="5432489"/>
                <a:ext cx="222120" cy="12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141AA57-D5A2-85E8-1435-C54D7C8AE5B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939770" y="5423849"/>
                  <a:ext cx="239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BB8ECF4-B9F6-74AC-44CC-59922DF79C7E}"/>
                    </a:ext>
                  </a:extLst>
                </p14:cNvPr>
                <p14:cNvContentPartPr/>
                <p14:nvPr/>
              </p14:nvContentPartPr>
              <p14:xfrm>
                <a:off x="8370610" y="2612609"/>
                <a:ext cx="2651760" cy="28144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BB8ECF4-B9F6-74AC-44CC-59922DF79C7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361970" y="2603969"/>
                  <a:ext cx="2669400" cy="28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44D6F1EA-18A3-E5B7-8E2E-096B6A617205}"/>
                  </a:ext>
                </a:extLst>
              </p14:cNvPr>
              <p14:cNvContentPartPr/>
              <p14:nvPr/>
            </p14:nvContentPartPr>
            <p14:xfrm>
              <a:off x="8462770" y="6386129"/>
              <a:ext cx="802080" cy="18432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44D6F1EA-18A3-E5B7-8E2E-096B6A617205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8454130" y="6377489"/>
                <a:ext cx="8197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5D3AFB84-076A-782A-2C48-0AAAA5F27C69}"/>
                  </a:ext>
                </a:extLst>
              </p14:cNvPr>
              <p14:cNvContentPartPr/>
              <p14:nvPr/>
            </p14:nvContentPartPr>
            <p14:xfrm>
              <a:off x="7529290" y="2792609"/>
              <a:ext cx="333720" cy="38628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5D3AFB84-076A-782A-2C48-0AAAA5F27C69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7520650" y="2783969"/>
                <a:ext cx="35136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CF450E38-8322-2A06-844D-2B8688B6E1AE}"/>
                  </a:ext>
                </a:extLst>
              </p14:cNvPr>
              <p14:cNvContentPartPr/>
              <p14:nvPr/>
            </p14:nvContentPartPr>
            <p14:xfrm>
              <a:off x="3170410" y="1041569"/>
              <a:ext cx="99720" cy="23040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CF450E38-8322-2A06-844D-2B8688B6E1AE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3161770" y="1032929"/>
                <a:ext cx="1173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D9416013-14FC-560E-1C96-77CB06F59AEC}"/>
                  </a:ext>
                </a:extLst>
              </p14:cNvPr>
              <p14:cNvContentPartPr/>
              <p14:nvPr/>
            </p14:nvContentPartPr>
            <p14:xfrm>
              <a:off x="3722290" y="1558529"/>
              <a:ext cx="858240" cy="48096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D9416013-14FC-560E-1C96-77CB06F59AEC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3713290" y="1549889"/>
                <a:ext cx="875880" cy="49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5D138C97-2386-66AB-EC2E-CFE326F1E9CD}"/>
              </a:ext>
            </a:extLst>
          </p:cNvPr>
          <p:cNvGrpSpPr/>
          <p:nvPr/>
        </p:nvGrpSpPr>
        <p:grpSpPr>
          <a:xfrm>
            <a:off x="6088930" y="1372409"/>
            <a:ext cx="775440" cy="576360"/>
            <a:chOff x="6088930" y="1372409"/>
            <a:chExt cx="775440" cy="57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F007D93-DAD1-847E-B7D9-014824EFDC59}"/>
                    </a:ext>
                  </a:extLst>
                </p14:cNvPr>
                <p14:cNvContentPartPr/>
                <p14:nvPr/>
              </p14:nvContentPartPr>
              <p14:xfrm>
                <a:off x="6088930" y="1372409"/>
                <a:ext cx="775440" cy="576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F007D93-DAD1-847E-B7D9-014824EFDC5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080290" y="1363409"/>
                  <a:ext cx="79308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209666D-6543-3C65-0ED5-D4FFAF91D3DC}"/>
                    </a:ext>
                  </a:extLst>
                </p14:cNvPr>
                <p14:cNvContentPartPr/>
                <p14:nvPr/>
              </p14:nvContentPartPr>
              <p14:xfrm>
                <a:off x="6388090" y="1550969"/>
                <a:ext cx="230040" cy="104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209666D-6543-3C65-0ED5-D4FFAF91D3D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379450" y="1542329"/>
                  <a:ext cx="24768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C0CEC36C-9CD7-D95D-7B91-8620C8E63BAA}"/>
              </a:ext>
            </a:extLst>
          </p:cNvPr>
          <p:cNvGrpSpPr/>
          <p:nvPr/>
        </p:nvGrpSpPr>
        <p:grpSpPr>
          <a:xfrm>
            <a:off x="5574130" y="1552409"/>
            <a:ext cx="21600" cy="276480"/>
            <a:chOff x="5574130" y="1552409"/>
            <a:chExt cx="2160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1C14FD6-A452-6BE1-3EE0-D4829466B924}"/>
                    </a:ext>
                  </a:extLst>
                </p14:cNvPr>
                <p14:cNvContentPartPr/>
                <p14:nvPr/>
              </p14:nvContentPartPr>
              <p14:xfrm>
                <a:off x="5574130" y="1552409"/>
                <a:ext cx="10080" cy="666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1C14FD6-A452-6BE1-3EE0-D4829466B92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565490" y="1543409"/>
                  <a:ext cx="277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BDC5256-92D0-A4EC-7FCF-D346E9DF57DC}"/>
                    </a:ext>
                  </a:extLst>
                </p14:cNvPr>
                <p14:cNvContentPartPr/>
                <p14:nvPr/>
              </p14:nvContentPartPr>
              <p14:xfrm>
                <a:off x="5582050" y="1719089"/>
                <a:ext cx="13680" cy="1098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BDC5256-92D0-A4EC-7FCF-D346E9DF57D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573050" y="1710449"/>
                  <a:ext cx="3132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F206B532-3100-D1A0-945B-C43913501A1A}"/>
              </a:ext>
            </a:extLst>
          </p:cNvPr>
          <p:cNvGrpSpPr/>
          <p:nvPr/>
        </p:nvGrpSpPr>
        <p:grpSpPr>
          <a:xfrm>
            <a:off x="5565850" y="1962449"/>
            <a:ext cx="29520" cy="386280"/>
            <a:chOff x="5565850" y="1962449"/>
            <a:chExt cx="29520" cy="38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38EA046-FD8F-C2A2-BC64-CDE24E5A7C8C}"/>
                    </a:ext>
                  </a:extLst>
                </p14:cNvPr>
                <p14:cNvContentPartPr/>
                <p14:nvPr/>
              </p14:nvContentPartPr>
              <p14:xfrm>
                <a:off x="5593210" y="1966769"/>
                <a:ext cx="2160" cy="11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38EA046-FD8F-C2A2-BC64-CDE24E5A7C8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584570" y="1957769"/>
                  <a:ext cx="198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0E59A71-E10E-AF26-8767-03A5277C51A9}"/>
                    </a:ext>
                  </a:extLst>
                </p14:cNvPr>
                <p14:cNvContentPartPr/>
                <p14:nvPr/>
              </p14:nvContentPartPr>
              <p14:xfrm>
                <a:off x="5565850" y="2055689"/>
                <a:ext cx="20160" cy="200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0E59A71-E10E-AF26-8767-03A5277C51A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556850" y="2047049"/>
                  <a:ext cx="378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D7E29E0-6C9A-F4E3-7489-39AB771E8FDA}"/>
                    </a:ext>
                  </a:extLst>
                </p14:cNvPr>
                <p14:cNvContentPartPr/>
                <p14:nvPr/>
              </p14:nvContentPartPr>
              <p14:xfrm>
                <a:off x="5575930" y="1962449"/>
                <a:ext cx="12960" cy="792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D7E29E0-6C9A-F4E3-7489-39AB771E8FD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567290" y="1953809"/>
                  <a:ext cx="30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FAF38CA-2C83-55E4-1CD6-9AD96D456A52}"/>
                    </a:ext>
                  </a:extLst>
                </p14:cNvPr>
                <p14:cNvContentPartPr/>
                <p14:nvPr/>
              </p14:nvContentPartPr>
              <p14:xfrm>
                <a:off x="5578810" y="2234249"/>
                <a:ext cx="3240" cy="1144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FAF38CA-2C83-55E4-1CD6-9AD96D456A5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570170" y="2225249"/>
                  <a:ext cx="2088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91DFA4F6-B75B-70EE-E6BC-06025955C034}"/>
                  </a:ext>
                </a:extLst>
              </p14:cNvPr>
              <p14:cNvContentPartPr/>
              <p14:nvPr/>
            </p14:nvContentPartPr>
            <p14:xfrm>
              <a:off x="5559730" y="2506049"/>
              <a:ext cx="5040" cy="7092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91DFA4F6-B75B-70EE-E6BC-06025955C034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5551090" y="2497409"/>
                <a:ext cx="226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3814AFD4-4AB0-913B-305F-C656AB5D2357}"/>
                  </a:ext>
                </a:extLst>
              </p14:cNvPr>
              <p14:cNvContentPartPr/>
              <p14:nvPr/>
            </p14:nvContentPartPr>
            <p14:xfrm>
              <a:off x="5562970" y="2743649"/>
              <a:ext cx="8280" cy="9648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3814AFD4-4AB0-913B-305F-C656AB5D2357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5553970" y="2735009"/>
                <a:ext cx="259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FCE891E4-F321-744C-01E8-3B8729335057}"/>
                  </a:ext>
                </a:extLst>
              </p14:cNvPr>
              <p14:cNvContentPartPr/>
              <p14:nvPr/>
            </p14:nvContentPartPr>
            <p14:xfrm>
              <a:off x="5562970" y="3012929"/>
              <a:ext cx="5040" cy="18288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FCE891E4-F321-744C-01E8-3B8729335057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5553970" y="3003929"/>
                <a:ext cx="22680" cy="20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82B246DC-3282-463C-62EC-F222C5318676}"/>
              </a:ext>
            </a:extLst>
          </p:cNvPr>
          <p:cNvGrpSpPr/>
          <p:nvPr/>
        </p:nvGrpSpPr>
        <p:grpSpPr>
          <a:xfrm>
            <a:off x="5404210" y="6416369"/>
            <a:ext cx="81000" cy="219600"/>
            <a:chOff x="5404210" y="6416369"/>
            <a:chExt cx="8100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3F0AC7C-EF60-0827-21FA-3E712F19DBCB}"/>
                    </a:ext>
                  </a:extLst>
                </p14:cNvPr>
                <p14:cNvContentPartPr/>
                <p14:nvPr/>
              </p14:nvContentPartPr>
              <p14:xfrm>
                <a:off x="5427970" y="6416369"/>
                <a:ext cx="57240" cy="7200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3F0AC7C-EF60-0827-21FA-3E712F19DBC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419330" y="6407729"/>
                  <a:ext cx="748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F8298D1-88F1-7BC0-07FC-E8F3DA656C94}"/>
                    </a:ext>
                  </a:extLst>
                </p14:cNvPr>
                <p14:cNvContentPartPr/>
                <p14:nvPr/>
              </p14:nvContentPartPr>
              <p14:xfrm>
                <a:off x="5404210" y="6560729"/>
                <a:ext cx="74520" cy="752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F8298D1-88F1-7BC0-07FC-E8F3DA656C9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395570" y="6551729"/>
                  <a:ext cx="9216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A3D34E0-0C7F-181B-F56E-121D0D4F672B}"/>
                  </a:ext>
                </a:extLst>
              </p14:cNvPr>
              <p14:cNvContentPartPr/>
              <p14:nvPr/>
            </p14:nvContentPartPr>
            <p14:xfrm>
              <a:off x="10444661" y="6575545"/>
              <a:ext cx="123840" cy="117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A3D34E0-0C7F-181B-F56E-121D0D4F672B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0435661" y="6566905"/>
                <a:ext cx="141480" cy="13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8361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F21403A-7FD7-FE7A-ADDD-C49256C47FBD}"/>
                  </a:ext>
                </a:extLst>
              </p14:cNvPr>
              <p14:cNvContentPartPr/>
              <p14:nvPr/>
            </p14:nvContentPartPr>
            <p14:xfrm>
              <a:off x="6360730" y="1325969"/>
              <a:ext cx="13680" cy="2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F21403A-7FD7-FE7A-ADDD-C49256C47F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51730" y="1317329"/>
                <a:ext cx="3132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EC84C13-98C6-D876-CD44-A0A29DF33343}"/>
                  </a:ext>
                </a:extLst>
              </p14:cNvPr>
              <p14:cNvContentPartPr/>
              <p14:nvPr/>
            </p14:nvContentPartPr>
            <p14:xfrm>
              <a:off x="6356050" y="1116089"/>
              <a:ext cx="1263240" cy="401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EC84C13-98C6-D876-CD44-A0A29DF333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47050" y="1107089"/>
                <a:ext cx="1280880" cy="41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AA554A28-7FDD-75D5-F03A-C00140E85B11}"/>
              </a:ext>
            </a:extLst>
          </p:cNvPr>
          <p:cNvGrpSpPr/>
          <p:nvPr/>
        </p:nvGrpSpPr>
        <p:grpSpPr>
          <a:xfrm>
            <a:off x="679210" y="46889"/>
            <a:ext cx="10431720" cy="1553760"/>
            <a:chOff x="679210" y="46889"/>
            <a:chExt cx="10431720" cy="155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D534554-0F17-4BB5-A108-F414A8690972}"/>
                    </a:ext>
                  </a:extLst>
                </p14:cNvPr>
                <p14:cNvContentPartPr/>
                <p14:nvPr/>
              </p14:nvContentPartPr>
              <p14:xfrm>
                <a:off x="869650" y="249209"/>
                <a:ext cx="93600" cy="303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D534554-0F17-4BB5-A108-F414A869097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60650" y="240569"/>
                  <a:ext cx="1112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828D4D4-A17A-63F2-1AA4-84073EED4583}"/>
                    </a:ext>
                  </a:extLst>
                </p14:cNvPr>
                <p14:cNvContentPartPr/>
                <p14:nvPr/>
              </p14:nvContentPartPr>
              <p14:xfrm>
                <a:off x="914290" y="330209"/>
                <a:ext cx="222120" cy="398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828D4D4-A17A-63F2-1AA4-84073EED458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05650" y="321569"/>
                  <a:ext cx="23976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C3E16A6-AC48-B690-7A3F-32B93131A872}"/>
                    </a:ext>
                  </a:extLst>
                </p14:cNvPr>
                <p14:cNvContentPartPr/>
                <p14:nvPr/>
              </p14:nvContentPartPr>
              <p14:xfrm>
                <a:off x="1425850" y="155969"/>
                <a:ext cx="502200" cy="448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C3E16A6-AC48-B690-7A3F-32B93131A87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16850" y="147329"/>
                  <a:ext cx="51984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3E3DB8F-BD41-90D0-752A-E548B6921324}"/>
                    </a:ext>
                  </a:extLst>
                </p14:cNvPr>
                <p14:cNvContentPartPr/>
                <p14:nvPr/>
              </p14:nvContentPartPr>
              <p14:xfrm>
                <a:off x="1439170" y="362969"/>
                <a:ext cx="359640" cy="56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3E3DB8F-BD41-90D0-752A-E548B692132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30530" y="354329"/>
                  <a:ext cx="377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66FBB74-1D37-ABAB-EA58-73D311DBB730}"/>
                    </a:ext>
                  </a:extLst>
                </p14:cNvPr>
                <p14:cNvContentPartPr/>
                <p14:nvPr/>
              </p14:nvContentPartPr>
              <p14:xfrm>
                <a:off x="2085370" y="145169"/>
                <a:ext cx="2048400" cy="420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66FBB74-1D37-ABAB-EA58-73D311DBB73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076730" y="136169"/>
                  <a:ext cx="206604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A7743F0-0C76-351D-C58B-F996D1E2A786}"/>
                    </a:ext>
                  </a:extLst>
                </p14:cNvPr>
                <p14:cNvContentPartPr/>
                <p14:nvPr/>
              </p14:nvContentPartPr>
              <p14:xfrm>
                <a:off x="3766210" y="280889"/>
                <a:ext cx="39240" cy="21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A7743F0-0C76-351D-C58B-F996D1E2A78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757210" y="271889"/>
                  <a:ext cx="56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C3A1D5E-8428-BAFB-19C6-98E732E99340}"/>
                    </a:ext>
                  </a:extLst>
                </p14:cNvPr>
                <p14:cNvContentPartPr/>
                <p14:nvPr/>
              </p14:nvContentPartPr>
              <p14:xfrm>
                <a:off x="3413410" y="254969"/>
                <a:ext cx="364680" cy="39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C3A1D5E-8428-BAFB-19C6-98E732E9934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04410" y="246329"/>
                  <a:ext cx="3823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687227D-A82C-369B-C7EB-496C3C5CDA0A}"/>
                    </a:ext>
                  </a:extLst>
                </p14:cNvPr>
                <p14:cNvContentPartPr/>
                <p14:nvPr/>
              </p14:nvContentPartPr>
              <p14:xfrm>
                <a:off x="2222530" y="206009"/>
                <a:ext cx="569880" cy="96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687227D-A82C-369B-C7EB-496C3C5CDA0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213530" y="197009"/>
                  <a:ext cx="5875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5702B36-BB93-8CBA-06BD-17AD8AC50F73}"/>
                    </a:ext>
                  </a:extLst>
                </p14:cNvPr>
                <p14:cNvContentPartPr/>
                <p14:nvPr/>
              </p14:nvContentPartPr>
              <p14:xfrm>
                <a:off x="4327810" y="352889"/>
                <a:ext cx="358200" cy="172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5702B36-BB93-8CBA-06BD-17AD8AC50F7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18810" y="343889"/>
                  <a:ext cx="375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3611E04-AADC-F9D7-1E38-9FCECC5ECFC0}"/>
                    </a:ext>
                  </a:extLst>
                </p14:cNvPr>
                <p14:cNvContentPartPr/>
                <p14:nvPr/>
              </p14:nvContentPartPr>
              <p14:xfrm>
                <a:off x="4474690" y="197729"/>
                <a:ext cx="66600" cy="11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3611E04-AADC-F9D7-1E38-9FCECC5ECFC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466050" y="188729"/>
                  <a:ext cx="84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02E935F-7344-0BE0-0B14-148B75991D91}"/>
                    </a:ext>
                  </a:extLst>
                </p14:cNvPr>
                <p14:cNvContentPartPr/>
                <p14:nvPr/>
              </p14:nvContentPartPr>
              <p14:xfrm>
                <a:off x="4909570" y="378809"/>
                <a:ext cx="307080" cy="151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02E935F-7344-0BE0-0B14-148B75991D9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00930" y="370169"/>
                  <a:ext cx="324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99C945F-09E9-E52A-FDF9-8BB595B82A82}"/>
                    </a:ext>
                  </a:extLst>
                </p14:cNvPr>
                <p14:cNvContentPartPr/>
                <p14:nvPr/>
              </p14:nvContentPartPr>
              <p14:xfrm>
                <a:off x="5395570" y="312209"/>
                <a:ext cx="1245240" cy="402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99C945F-09E9-E52A-FDF9-8BB595B82A8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86930" y="303569"/>
                  <a:ext cx="126288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40CC250-A3B7-A32F-0968-E74587C41513}"/>
                    </a:ext>
                  </a:extLst>
                </p14:cNvPr>
                <p14:cNvContentPartPr/>
                <p14:nvPr/>
              </p14:nvContentPartPr>
              <p14:xfrm>
                <a:off x="6864370" y="149849"/>
                <a:ext cx="846000" cy="358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40CC250-A3B7-A32F-0968-E74587C4151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55370" y="141209"/>
                  <a:ext cx="86364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31D0B55-1351-D5FA-8088-3AB3246BBFD6}"/>
                    </a:ext>
                  </a:extLst>
                </p14:cNvPr>
                <p14:cNvContentPartPr/>
                <p14:nvPr/>
              </p14:nvContentPartPr>
              <p14:xfrm>
                <a:off x="8012770" y="233009"/>
                <a:ext cx="315000" cy="503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31D0B55-1351-D5FA-8088-3AB3246BBFD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03770" y="224009"/>
                  <a:ext cx="33264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2CA250C-AE29-7A37-73DD-701D2CDC2F9F}"/>
                    </a:ext>
                  </a:extLst>
                </p14:cNvPr>
                <p14:cNvContentPartPr/>
                <p14:nvPr/>
              </p14:nvContentPartPr>
              <p14:xfrm>
                <a:off x="8552770" y="46889"/>
                <a:ext cx="1177920" cy="704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2CA250C-AE29-7A37-73DD-701D2CDC2F9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43770" y="37889"/>
                  <a:ext cx="1195560" cy="72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207EA79-A085-465B-F99F-FD054BC73FD2}"/>
                    </a:ext>
                  </a:extLst>
                </p14:cNvPr>
                <p14:cNvContentPartPr/>
                <p14:nvPr/>
              </p14:nvContentPartPr>
              <p14:xfrm>
                <a:off x="9147850" y="244889"/>
                <a:ext cx="346680" cy="30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207EA79-A085-465B-F99F-FD054BC73FD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38850" y="235889"/>
                  <a:ext cx="364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AA5D183-1C0A-183D-A130-10B3AC9D95D8}"/>
                    </a:ext>
                  </a:extLst>
                </p14:cNvPr>
                <p14:cNvContentPartPr/>
                <p14:nvPr/>
              </p14:nvContentPartPr>
              <p14:xfrm>
                <a:off x="10034890" y="139049"/>
                <a:ext cx="234000" cy="317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AA5D183-1C0A-183D-A130-10B3AC9D95D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026250" y="130409"/>
                  <a:ext cx="25164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F82C252-5B8D-8FC5-7CBB-ED4257332305}"/>
                    </a:ext>
                  </a:extLst>
                </p14:cNvPr>
                <p14:cNvContentPartPr/>
                <p14:nvPr/>
              </p14:nvContentPartPr>
              <p14:xfrm>
                <a:off x="10290850" y="387089"/>
                <a:ext cx="113040" cy="128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F82C252-5B8D-8FC5-7CBB-ED425733230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281850" y="378449"/>
                  <a:ext cx="130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94214E0-7CFF-C48F-B768-923E8261C729}"/>
                    </a:ext>
                  </a:extLst>
                </p14:cNvPr>
                <p14:cNvContentPartPr/>
                <p14:nvPr/>
              </p14:nvContentPartPr>
              <p14:xfrm>
                <a:off x="724570" y="1142729"/>
                <a:ext cx="138960" cy="276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94214E0-7CFF-C48F-B768-923E8261C72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15570" y="1133729"/>
                  <a:ext cx="1566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94F769E-5EC1-735E-A277-7C2099E2EF57}"/>
                    </a:ext>
                  </a:extLst>
                </p14:cNvPr>
                <p14:cNvContentPartPr/>
                <p14:nvPr/>
              </p14:nvContentPartPr>
              <p14:xfrm>
                <a:off x="831850" y="1353689"/>
                <a:ext cx="42120" cy="78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94F769E-5EC1-735E-A277-7C2099E2EF5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23210" y="1344689"/>
                  <a:ext cx="59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FE78020-83EE-6CAE-CB67-56B58A312584}"/>
                    </a:ext>
                  </a:extLst>
                </p14:cNvPr>
                <p14:cNvContentPartPr/>
                <p14:nvPr/>
              </p14:nvContentPartPr>
              <p14:xfrm>
                <a:off x="679210" y="1117529"/>
                <a:ext cx="253440" cy="11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FE78020-83EE-6CAE-CB67-56B58A31258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0570" y="1108529"/>
                  <a:ext cx="271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851D46B-1638-F3BE-A2B6-78E70A7A3C2F}"/>
                    </a:ext>
                  </a:extLst>
                </p14:cNvPr>
                <p14:cNvContentPartPr/>
                <p14:nvPr/>
              </p14:nvContentPartPr>
              <p14:xfrm>
                <a:off x="809170" y="1070729"/>
                <a:ext cx="389160" cy="4057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851D46B-1638-F3BE-A2B6-78E70A7A3C2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00170" y="1062089"/>
                  <a:ext cx="40680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0123B56-B52A-756E-53A9-7853CB9FD039}"/>
                    </a:ext>
                  </a:extLst>
                </p14:cNvPr>
                <p14:cNvContentPartPr/>
                <p14:nvPr/>
              </p14:nvContentPartPr>
              <p14:xfrm>
                <a:off x="1417930" y="920609"/>
                <a:ext cx="1222920" cy="680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0123B56-B52A-756E-53A9-7853CB9FD03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09290" y="911609"/>
                  <a:ext cx="1240560" cy="69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B331269-B17B-54D5-C8B3-FFA90F0B5F4F}"/>
                    </a:ext>
                  </a:extLst>
                </p14:cNvPr>
                <p14:cNvContentPartPr/>
                <p14:nvPr/>
              </p14:nvContentPartPr>
              <p14:xfrm>
                <a:off x="1996810" y="1089449"/>
                <a:ext cx="407160" cy="6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B331269-B17B-54D5-C8B3-FFA90F0B5F4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88170" y="1080449"/>
                  <a:ext cx="424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6362D7E-A221-8C6C-9AEC-869DDDF398C3}"/>
                    </a:ext>
                  </a:extLst>
                </p14:cNvPr>
                <p14:cNvContentPartPr/>
                <p14:nvPr/>
              </p14:nvContentPartPr>
              <p14:xfrm>
                <a:off x="2886730" y="927089"/>
                <a:ext cx="1433520" cy="426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6362D7E-A221-8C6C-9AEC-869DDDF398C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77730" y="918089"/>
                  <a:ext cx="145116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AF1B92F-F950-E79A-A89B-832319515A35}"/>
                    </a:ext>
                  </a:extLst>
                </p14:cNvPr>
                <p14:cNvContentPartPr/>
                <p14:nvPr/>
              </p14:nvContentPartPr>
              <p14:xfrm>
                <a:off x="4088410" y="1077929"/>
                <a:ext cx="275400" cy="10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AF1B92F-F950-E79A-A89B-832319515A3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079770" y="1069289"/>
                  <a:ext cx="293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943F9E4-6C46-0C67-B69C-F74B68BA0567}"/>
                    </a:ext>
                  </a:extLst>
                </p14:cNvPr>
                <p14:cNvContentPartPr/>
                <p14:nvPr/>
              </p14:nvContentPartPr>
              <p14:xfrm>
                <a:off x="4607890" y="1136249"/>
                <a:ext cx="619560" cy="180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943F9E4-6C46-0C67-B69C-F74B68BA056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599250" y="1127249"/>
                  <a:ext cx="637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76348E4-3A5A-3059-0A2C-CD1C0B01443C}"/>
                    </a:ext>
                  </a:extLst>
                </p14:cNvPr>
                <p14:cNvContentPartPr/>
                <p14:nvPr/>
              </p14:nvContentPartPr>
              <p14:xfrm>
                <a:off x="5036290" y="1120769"/>
                <a:ext cx="1113480" cy="442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76348E4-3A5A-3059-0A2C-CD1C0B01443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027290" y="1111769"/>
                  <a:ext cx="113112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46C05D5-533F-4CCA-1727-775881F7FEFE}"/>
                    </a:ext>
                  </a:extLst>
                </p14:cNvPr>
                <p14:cNvContentPartPr/>
                <p14:nvPr/>
              </p14:nvContentPartPr>
              <p14:xfrm>
                <a:off x="5651890" y="946889"/>
                <a:ext cx="24120" cy="42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46C05D5-533F-4CCA-1727-775881F7FEF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643250" y="938249"/>
                  <a:ext cx="41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33A459C-6CFA-FF6D-D2BC-DE5F8EA2BF95}"/>
                    </a:ext>
                  </a:extLst>
                </p14:cNvPr>
                <p14:cNvContentPartPr/>
                <p14:nvPr/>
              </p14:nvContentPartPr>
              <p14:xfrm>
                <a:off x="7917730" y="895049"/>
                <a:ext cx="1309320" cy="638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33A459C-6CFA-FF6D-D2BC-DE5F8EA2BF9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909090" y="886049"/>
                  <a:ext cx="1326960" cy="65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41574E4-96E6-28B4-E3C4-EDF3E7FE59AE}"/>
                    </a:ext>
                  </a:extLst>
                </p14:cNvPr>
                <p14:cNvContentPartPr/>
                <p14:nvPr/>
              </p14:nvContentPartPr>
              <p14:xfrm>
                <a:off x="8815930" y="1018889"/>
                <a:ext cx="178560" cy="23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41574E4-96E6-28B4-E3C4-EDF3E7FE59A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806930" y="1009889"/>
                  <a:ext cx="196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C952590-85E3-7F72-1FC3-15D870AB1D2D}"/>
                    </a:ext>
                  </a:extLst>
                </p14:cNvPr>
                <p14:cNvContentPartPr/>
                <p14:nvPr/>
              </p14:nvContentPartPr>
              <p14:xfrm>
                <a:off x="9480850" y="859409"/>
                <a:ext cx="863640" cy="402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C952590-85E3-7F72-1FC3-15D870AB1D2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71850" y="850769"/>
                  <a:ext cx="88128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6260992-B983-38B0-C01A-101C5800CE5C}"/>
                    </a:ext>
                  </a:extLst>
                </p14:cNvPr>
                <p14:cNvContentPartPr/>
                <p14:nvPr/>
              </p14:nvContentPartPr>
              <p14:xfrm>
                <a:off x="9395530" y="1037249"/>
                <a:ext cx="419760" cy="9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6260992-B983-38B0-C01A-101C5800CE5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86530" y="1028609"/>
                  <a:ext cx="437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C856D70-F4CA-0CC0-6D58-AB7360D2E1C2}"/>
                    </a:ext>
                  </a:extLst>
                </p14:cNvPr>
                <p14:cNvContentPartPr/>
                <p14:nvPr/>
              </p14:nvContentPartPr>
              <p14:xfrm>
                <a:off x="10699090" y="999449"/>
                <a:ext cx="283680" cy="304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C856D70-F4CA-0CC0-6D58-AB7360D2E1C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690090" y="990449"/>
                  <a:ext cx="3013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E6EF1B2-5B6F-0057-84B3-C1EDE7B064CE}"/>
                    </a:ext>
                  </a:extLst>
                </p14:cNvPr>
                <p14:cNvContentPartPr/>
                <p14:nvPr/>
              </p14:nvContentPartPr>
              <p14:xfrm>
                <a:off x="11035690" y="1296449"/>
                <a:ext cx="75240" cy="51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E6EF1B2-5B6F-0057-84B3-C1EDE7B064C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026690" y="1287449"/>
                  <a:ext cx="92880" cy="694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170D657-2B30-F6BE-F37A-16CE74BA269C}"/>
              </a:ext>
            </a:extLst>
          </p:cNvPr>
          <p:cNvSpPr txBox="1"/>
          <p:nvPr/>
        </p:nvSpPr>
        <p:spPr>
          <a:xfrm>
            <a:off x="809170" y="2168165"/>
            <a:ext cx="1030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high energy incident neutron, its velocity will be much greater than the velocity acquired by the proton, so the neutron will be scattered forward. 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FD3C2BF-72C4-F0EA-938E-8A771F7819BD}"/>
                  </a:ext>
                </a:extLst>
              </p14:cNvPr>
              <p14:cNvContentPartPr/>
              <p14:nvPr/>
            </p14:nvContentPartPr>
            <p14:xfrm>
              <a:off x="1866221" y="4202785"/>
              <a:ext cx="1933920" cy="4730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FD3C2BF-72C4-F0EA-938E-8A771F7819B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857581" y="4194145"/>
                <a:ext cx="195156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E3E9254-6C40-9D8E-1565-616B27F115B1}"/>
                  </a:ext>
                </a:extLst>
              </p14:cNvPr>
              <p14:cNvContentPartPr/>
              <p14:nvPr/>
            </p14:nvContentPartPr>
            <p14:xfrm>
              <a:off x="1913381" y="4551985"/>
              <a:ext cx="2050920" cy="1425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E3E9254-6C40-9D8E-1565-616B27F115B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904381" y="4542985"/>
                <a:ext cx="20685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1592209-4E67-9F5B-F7A7-026E10AE6D6F}"/>
                  </a:ext>
                </a:extLst>
              </p14:cNvPr>
              <p14:cNvContentPartPr/>
              <p14:nvPr/>
            </p14:nvContentPartPr>
            <p14:xfrm>
              <a:off x="3821381" y="4523185"/>
              <a:ext cx="147240" cy="475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1592209-4E67-9F5B-F7A7-026E10AE6D6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812381" y="4514185"/>
                <a:ext cx="1648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21898181-0295-02A3-0113-0FE9E3EC535E}"/>
                  </a:ext>
                </a:extLst>
              </p14:cNvPr>
              <p14:cNvContentPartPr/>
              <p14:nvPr/>
            </p14:nvContentPartPr>
            <p14:xfrm>
              <a:off x="2837501" y="3973105"/>
              <a:ext cx="198360" cy="2444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21898181-0295-02A3-0113-0FE9E3EC535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828501" y="3964105"/>
                <a:ext cx="21600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3DE2A61-71C7-F237-6200-A9A92E3AC465}"/>
                  </a:ext>
                </a:extLst>
              </p14:cNvPr>
              <p14:cNvContentPartPr/>
              <p14:nvPr/>
            </p14:nvContentPartPr>
            <p14:xfrm>
              <a:off x="3093461" y="4071745"/>
              <a:ext cx="93240" cy="1324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3DE2A61-71C7-F237-6200-A9A92E3AC46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084461" y="4063105"/>
                <a:ext cx="1108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C373F65-9C47-DC2F-7D6F-73A7ECC2CC09}"/>
                  </a:ext>
                </a:extLst>
              </p14:cNvPr>
              <p14:cNvContentPartPr/>
              <p14:nvPr/>
            </p14:nvContentPartPr>
            <p14:xfrm>
              <a:off x="3102461" y="3751345"/>
              <a:ext cx="55440" cy="19944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C373F65-9C47-DC2F-7D6F-73A7ECC2CC0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093821" y="3742705"/>
                <a:ext cx="7308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13DB60B-BF08-83E9-3E19-2D6711C02817}"/>
                  </a:ext>
                </a:extLst>
              </p14:cNvPr>
              <p14:cNvContentPartPr/>
              <p14:nvPr/>
            </p14:nvContentPartPr>
            <p14:xfrm>
              <a:off x="4138181" y="4198825"/>
              <a:ext cx="151200" cy="2098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13DB60B-BF08-83E9-3E19-2D6711C0281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129541" y="4190185"/>
                <a:ext cx="1688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9F799C7-56F7-36F5-02A4-CD96D48E3840}"/>
                  </a:ext>
                </a:extLst>
              </p14:cNvPr>
              <p14:cNvContentPartPr/>
              <p14:nvPr/>
            </p14:nvContentPartPr>
            <p14:xfrm>
              <a:off x="4317821" y="4354705"/>
              <a:ext cx="124200" cy="21708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9F799C7-56F7-36F5-02A4-CD96D48E384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309181" y="4346065"/>
                <a:ext cx="1418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CBD27162-C6E7-A987-BDE6-5ECBA863ED53}"/>
                  </a:ext>
                </a:extLst>
              </p14:cNvPr>
              <p14:cNvContentPartPr/>
              <p14:nvPr/>
            </p14:nvContentPartPr>
            <p14:xfrm>
              <a:off x="4361021" y="4072105"/>
              <a:ext cx="97560" cy="1105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CBD27162-C6E7-A987-BDE6-5ECBA863ED5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352381" y="4063105"/>
                <a:ext cx="1152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9EB4EDD-AF7C-F885-1756-B6DD6E871165}"/>
                  </a:ext>
                </a:extLst>
              </p14:cNvPr>
              <p14:cNvContentPartPr/>
              <p14:nvPr/>
            </p14:nvContentPartPr>
            <p14:xfrm>
              <a:off x="2912741" y="4735585"/>
              <a:ext cx="182160" cy="20736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9EB4EDD-AF7C-F885-1756-B6DD6E871165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04101" y="4726585"/>
                <a:ext cx="1998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37C91CA6-6409-DA32-0086-6EF69D211E69}"/>
                  </a:ext>
                </a:extLst>
              </p14:cNvPr>
              <p14:cNvContentPartPr/>
              <p14:nvPr/>
            </p14:nvContentPartPr>
            <p14:xfrm>
              <a:off x="3195341" y="4879585"/>
              <a:ext cx="161640" cy="2278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37C91CA6-6409-DA32-0086-6EF69D211E6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186701" y="4870945"/>
                <a:ext cx="17928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184662B-E0AD-91B3-1F29-4FA6684439FA}"/>
                  </a:ext>
                </a:extLst>
              </p14:cNvPr>
              <p14:cNvContentPartPr/>
              <p14:nvPr/>
            </p14:nvContentPartPr>
            <p14:xfrm>
              <a:off x="3893021" y="4175785"/>
              <a:ext cx="360" cy="3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184662B-E0AD-91B3-1F29-4FA6684439F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884021" y="416678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20CAA58A-3E51-BC80-ADB1-E8561213BCAA}"/>
                  </a:ext>
                </a:extLst>
              </p14:cNvPr>
              <p14:cNvContentPartPr/>
              <p14:nvPr/>
            </p14:nvContentPartPr>
            <p14:xfrm>
              <a:off x="3845861" y="4204225"/>
              <a:ext cx="92880" cy="3308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20CAA58A-3E51-BC80-ADB1-E8561213BCA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837221" y="4195225"/>
                <a:ext cx="11052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3CD8FB2-5DC6-AFF4-D5C6-3776194F29AA}"/>
                  </a:ext>
                </a:extLst>
              </p14:cNvPr>
              <p14:cNvContentPartPr/>
              <p14:nvPr/>
            </p14:nvContentPartPr>
            <p14:xfrm>
              <a:off x="3628421" y="4269745"/>
              <a:ext cx="194760" cy="13464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3CD8FB2-5DC6-AFF4-D5C6-3776194F29A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19781" y="4261105"/>
                <a:ext cx="2124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5B1628E-4CD6-5223-637A-E833F538A4A4}"/>
                  </a:ext>
                </a:extLst>
              </p14:cNvPr>
              <p14:cNvContentPartPr/>
              <p14:nvPr/>
            </p14:nvContentPartPr>
            <p14:xfrm>
              <a:off x="3855941" y="4426345"/>
              <a:ext cx="123120" cy="1076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5B1628E-4CD6-5223-637A-E833F538A4A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847301" y="4417705"/>
                <a:ext cx="1407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93F4E1B-7B60-0C3C-5C19-5B90A9793C5C}"/>
                  </a:ext>
                </a:extLst>
              </p14:cNvPr>
              <p14:cNvContentPartPr/>
              <p14:nvPr/>
            </p14:nvContentPartPr>
            <p14:xfrm>
              <a:off x="3817421" y="4361545"/>
              <a:ext cx="61560" cy="126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93F4E1B-7B60-0C3C-5C19-5B90A9793C5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808781" y="4352545"/>
                <a:ext cx="792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06A1E1C-5835-774C-8A64-04064A122DD0}"/>
                  </a:ext>
                </a:extLst>
              </p14:cNvPr>
              <p14:cNvContentPartPr/>
              <p14:nvPr/>
            </p14:nvContentPartPr>
            <p14:xfrm>
              <a:off x="2299661" y="37225"/>
              <a:ext cx="360" cy="3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06A1E1C-5835-774C-8A64-04064A122DD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291021" y="2822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7898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1DBCEF-9639-CF68-06A5-1A0957AA7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35" y="2146853"/>
            <a:ext cx="9924887" cy="281703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1AD5464-3EC7-0EE9-FB14-2B71ADE40B33}"/>
              </a:ext>
            </a:extLst>
          </p:cNvPr>
          <p:cNvGrpSpPr/>
          <p:nvPr/>
        </p:nvGrpSpPr>
        <p:grpSpPr>
          <a:xfrm>
            <a:off x="953170" y="45449"/>
            <a:ext cx="8052480" cy="1024560"/>
            <a:chOff x="953170" y="45449"/>
            <a:chExt cx="8052480" cy="102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BD74EB0-8816-8426-2A55-22DD28654983}"/>
                    </a:ext>
                  </a:extLst>
                </p14:cNvPr>
                <p14:cNvContentPartPr/>
                <p14:nvPr/>
              </p14:nvContentPartPr>
              <p14:xfrm>
                <a:off x="1071970" y="152369"/>
                <a:ext cx="100440" cy="216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BD74EB0-8816-8426-2A55-22DD2865498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62970" y="143729"/>
                  <a:ext cx="1180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1294622-7F54-A262-7DB0-AB96C6EEF2ED}"/>
                    </a:ext>
                  </a:extLst>
                </p14:cNvPr>
                <p14:cNvContentPartPr/>
                <p14:nvPr/>
              </p14:nvContentPartPr>
              <p14:xfrm>
                <a:off x="1066930" y="122489"/>
                <a:ext cx="282600" cy="205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1294622-7F54-A262-7DB0-AB96C6EEF2E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57930" y="113489"/>
                  <a:ext cx="300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2B61F8C-2A0D-0142-F192-9E6DB991F7C4}"/>
                    </a:ext>
                  </a:extLst>
                </p14:cNvPr>
                <p14:cNvContentPartPr/>
                <p14:nvPr/>
              </p14:nvContentPartPr>
              <p14:xfrm>
                <a:off x="953170" y="359729"/>
                <a:ext cx="257400" cy="30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2B61F8C-2A0D-0142-F192-9E6DB991F7C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44530" y="350729"/>
                  <a:ext cx="275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3C247D7-E322-B3B0-BEA3-2218F2C6AE69}"/>
                    </a:ext>
                  </a:extLst>
                </p14:cNvPr>
                <p14:cNvContentPartPr/>
                <p14:nvPr/>
              </p14:nvContentPartPr>
              <p14:xfrm>
                <a:off x="1246210" y="239489"/>
                <a:ext cx="392400" cy="139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3C247D7-E322-B3B0-BEA3-2218F2C6AE6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37210" y="230849"/>
                  <a:ext cx="410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FBDB770-F6F1-2F2A-6996-E02F752F5130}"/>
                    </a:ext>
                  </a:extLst>
                </p14:cNvPr>
                <p14:cNvContentPartPr/>
                <p14:nvPr/>
              </p14:nvContentPartPr>
              <p14:xfrm>
                <a:off x="1784050" y="55529"/>
                <a:ext cx="616320" cy="385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FBDB770-F6F1-2F2A-6996-E02F752F513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75410" y="46529"/>
                  <a:ext cx="63396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2BC2CD5-899C-1CFA-B107-D7486CACC86A}"/>
                    </a:ext>
                  </a:extLst>
                </p14:cNvPr>
                <p14:cNvContentPartPr/>
                <p14:nvPr/>
              </p14:nvContentPartPr>
              <p14:xfrm>
                <a:off x="1780450" y="192689"/>
                <a:ext cx="438840" cy="109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2BC2CD5-899C-1CFA-B107-D7486CACC86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71450" y="184049"/>
                  <a:ext cx="456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5F472A9-1181-B9E5-AA38-B04C9851F4B1}"/>
                    </a:ext>
                  </a:extLst>
                </p14:cNvPr>
                <p14:cNvContentPartPr/>
                <p14:nvPr/>
              </p14:nvContentPartPr>
              <p14:xfrm>
                <a:off x="2644810" y="188729"/>
                <a:ext cx="762120" cy="179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5F472A9-1181-B9E5-AA38-B04C9851F4B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636170" y="180089"/>
                  <a:ext cx="779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8D4B858-18DA-5469-D2B7-AAFBC27BDCAA}"/>
                    </a:ext>
                  </a:extLst>
                </p14:cNvPr>
                <p14:cNvContentPartPr/>
                <p14:nvPr/>
              </p14:nvContentPartPr>
              <p14:xfrm>
                <a:off x="3658930" y="116009"/>
                <a:ext cx="267840" cy="453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8D4B858-18DA-5469-D2B7-AAFBC27BDCA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649930" y="107369"/>
                  <a:ext cx="28548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33D921F-E83A-1CC4-4551-4C9BA5DBE9B9}"/>
                    </a:ext>
                  </a:extLst>
                </p14:cNvPr>
                <p14:cNvContentPartPr/>
                <p14:nvPr/>
              </p14:nvContentPartPr>
              <p14:xfrm>
                <a:off x="4273810" y="226529"/>
                <a:ext cx="177480" cy="131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33D921F-E83A-1CC4-4551-4C9BA5DBE9B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265170" y="217529"/>
                  <a:ext cx="195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63E8630-EF4E-5558-2DB0-B5076464C098}"/>
                    </a:ext>
                  </a:extLst>
                </p14:cNvPr>
                <p14:cNvContentPartPr/>
                <p14:nvPr/>
              </p14:nvContentPartPr>
              <p14:xfrm>
                <a:off x="4624090" y="170369"/>
                <a:ext cx="923040" cy="4327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63E8630-EF4E-5558-2DB0-B5076464C09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15090" y="161369"/>
                  <a:ext cx="9406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71DF5B9-5BAE-FB10-D1F4-378A7E29CBBA}"/>
                    </a:ext>
                  </a:extLst>
                </p14:cNvPr>
                <p14:cNvContentPartPr/>
                <p14:nvPr/>
              </p14:nvContentPartPr>
              <p14:xfrm>
                <a:off x="5760250" y="177209"/>
                <a:ext cx="417960" cy="191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71DF5B9-5BAE-FB10-D1F4-378A7E29CBB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751250" y="168569"/>
                  <a:ext cx="4356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BACB8CF-C3DC-09FA-3920-7FC0AB8C1464}"/>
                    </a:ext>
                  </a:extLst>
                </p14:cNvPr>
                <p14:cNvContentPartPr/>
                <p14:nvPr/>
              </p14:nvContentPartPr>
              <p14:xfrm>
                <a:off x="6016210" y="199529"/>
                <a:ext cx="275400" cy="163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BACB8CF-C3DC-09FA-3920-7FC0AB8C146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007570" y="190529"/>
                  <a:ext cx="293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DBCA9FE-31AA-937F-2810-0EDD2B20E255}"/>
                    </a:ext>
                  </a:extLst>
                </p14:cNvPr>
                <p14:cNvContentPartPr/>
                <p14:nvPr/>
              </p14:nvContentPartPr>
              <p14:xfrm>
                <a:off x="6285850" y="45449"/>
                <a:ext cx="1289520" cy="541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DBCA9FE-31AA-937F-2810-0EDD2B20E25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276850" y="36809"/>
                  <a:ext cx="130716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BD0AE31-B217-FDC2-0956-DAE7E8B4B4D4}"/>
                    </a:ext>
                  </a:extLst>
                </p14:cNvPr>
                <p14:cNvContentPartPr/>
                <p14:nvPr/>
              </p14:nvContentPartPr>
              <p14:xfrm>
                <a:off x="7693810" y="106289"/>
                <a:ext cx="1311840" cy="438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BD0AE31-B217-FDC2-0956-DAE7E8B4B4D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685170" y="97649"/>
                  <a:ext cx="132948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C1B9631-74DE-A6AF-FE1C-D2F3E7BC6B28}"/>
                    </a:ext>
                  </a:extLst>
                </p14:cNvPr>
                <p14:cNvContentPartPr/>
                <p14:nvPr/>
              </p14:nvContentPartPr>
              <p14:xfrm>
                <a:off x="1002130" y="654569"/>
                <a:ext cx="214560" cy="342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C1B9631-74DE-A6AF-FE1C-D2F3E7BC6B2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3130" y="645929"/>
                  <a:ext cx="2322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70350C0-8AE7-58E4-1DAE-3941C583881B}"/>
                    </a:ext>
                  </a:extLst>
                </p14:cNvPr>
                <p14:cNvContentPartPr/>
                <p14:nvPr/>
              </p14:nvContentPartPr>
              <p14:xfrm>
                <a:off x="1267450" y="513449"/>
                <a:ext cx="1100520" cy="337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70350C0-8AE7-58E4-1DAE-3941C583881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258810" y="504449"/>
                  <a:ext cx="11181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75019AD-B301-D99C-D356-CB04E2EDC77B}"/>
                    </a:ext>
                  </a:extLst>
                </p14:cNvPr>
                <p14:cNvContentPartPr/>
                <p14:nvPr/>
              </p14:nvContentPartPr>
              <p14:xfrm>
                <a:off x="1948570" y="618569"/>
                <a:ext cx="36360" cy="10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75019AD-B301-D99C-D356-CB04E2EDC77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939570" y="609929"/>
                  <a:ext cx="54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CBA6660-D72E-4DBA-5FE6-43667C93B733}"/>
                    </a:ext>
                  </a:extLst>
                </p14:cNvPr>
                <p14:cNvContentPartPr/>
                <p14:nvPr/>
              </p14:nvContentPartPr>
              <p14:xfrm>
                <a:off x="1647610" y="609209"/>
                <a:ext cx="346680" cy="34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CBA6660-D72E-4DBA-5FE6-43667C93B73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638970" y="600209"/>
                  <a:ext cx="364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9ADFE9D-4958-962E-E88A-79697A204875}"/>
                    </a:ext>
                  </a:extLst>
                </p14:cNvPr>
                <p14:cNvContentPartPr/>
                <p14:nvPr/>
              </p14:nvContentPartPr>
              <p14:xfrm>
                <a:off x="2623930" y="508769"/>
                <a:ext cx="1042200" cy="344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9ADFE9D-4958-962E-E88A-79697A20487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14930" y="499769"/>
                  <a:ext cx="10598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C4DF467-DFCB-2775-C9C8-55B40ABCD21B}"/>
                    </a:ext>
                  </a:extLst>
                </p14:cNvPr>
                <p14:cNvContentPartPr/>
                <p14:nvPr/>
              </p14:nvContentPartPr>
              <p14:xfrm>
                <a:off x="3499450" y="635849"/>
                <a:ext cx="138960" cy="27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C4DF467-DFCB-2775-C9C8-55B40ABCD21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490810" y="626849"/>
                  <a:ext cx="1566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A15DE88-1E37-2A7D-F92C-70BC219CB660}"/>
                    </a:ext>
                  </a:extLst>
                </p14:cNvPr>
                <p14:cNvContentPartPr/>
                <p14:nvPr/>
              </p14:nvContentPartPr>
              <p14:xfrm>
                <a:off x="3658570" y="630809"/>
                <a:ext cx="33840" cy="221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A15DE88-1E37-2A7D-F92C-70BC219CB66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49570" y="621809"/>
                  <a:ext cx="514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C072575-4034-232B-796D-F1D180742382}"/>
                    </a:ext>
                  </a:extLst>
                </p14:cNvPr>
                <p14:cNvContentPartPr/>
                <p14:nvPr/>
              </p14:nvContentPartPr>
              <p14:xfrm>
                <a:off x="3759730" y="594089"/>
                <a:ext cx="198360" cy="277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C072575-4034-232B-796D-F1D18074238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50730" y="585449"/>
                  <a:ext cx="21600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8F7EF4A-D0ED-F49B-477E-2F28F59AC981}"/>
                    </a:ext>
                  </a:extLst>
                </p14:cNvPr>
                <p14:cNvContentPartPr/>
                <p14:nvPr/>
              </p14:nvContentPartPr>
              <p14:xfrm>
                <a:off x="3997690" y="705329"/>
                <a:ext cx="262800" cy="154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8F7EF4A-D0ED-F49B-477E-2F28F59AC98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988690" y="696689"/>
                  <a:ext cx="280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BFAA6D9-17A1-4BAC-BE12-4B01A4DADC53}"/>
                    </a:ext>
                  </a:extLst>
                </p14:cNvPr>
                <p14:cNvContentPartPr/>
                <p14:nvPr/>
              </p14:nvContentPartPr>
              <p14:xfrm>
                <a:off x="2856490" y="531449"/>
                <a:ext cx="23040" cy="33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BFAA6D9-17A1-4BAC-BE12-4B01A4DADC5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847490" y="522449"/>
                  <a:ext cx="40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AFFC678-D46D-548D-0CED-591C831211BA}"/>
                    </a:ext>
                  </a:extLst>
                </p14:cNvPr>
                <p14:cNvContentPartPr/>
                <p14:nvPr/>
              </p14:nvContentPartPr>
              <p14:xfrm>
                <a:off x="4578730" y="527489"/>
                <a:ext cx="1236600" cy="326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AFFC678-D46D-548D-0CED-591C831211B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570090" y="518849"/>
                  <a:ext cx="12542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0457511-2CD6-5D36-5947-CEEA152CEB65}"/>
                    </a:ext>
                  </a:extLst>
                </p14:cNvPr>
                <p14:cNvContentPartPr/>
                <p14:nvPr/>
              </p14:nvContentPartPr>
              <p14:xfrm>
                <a:off x="6087130" y="505169"/>
                <a:ext cx="489240" cy="354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0457511-2CD6-5D36-5947-CEEA152CEB6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078490" y="496529"/>
                  <a:ext cx="50688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8E371D5-15D8-39E2-3892-81B2935BC3C9}"/>
                    </a:ext>
                  </a:extLst>
                </p14:cNvPr>
                <p14:cNvContentPartPr/>
                <p14:nvPr/>
              </p14:nvContentPartPr>
              <p14:xfrm>
                <a:off x="6810730" y="662849"/>
                <a:ext cx="437400" cy="199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8E371D5-15D8-39E2-3892-81B2935BC3C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02090" y="654209"/>
                  <a:ext cx="455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BC1EA71-C07E-AB0C-CDF4-2C23D743F11A}"/>
                    </a:ext>
                  </a:extLst>
                </p14:cNvPr>
                <p14:cNvContentPartPr/>
                <p14:nvPr/>
              </p14:nvContentPartPr>
              <p14:xfrm>
                <a:off x="7060930" y="704969"/>
                <a:ext cx="223920" cy="1717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BC1EA71-C07E-AB0C-CDF4-2C23D743F11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52290" y="695969"/>
                  <a:ext cx="2415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0E72AA3-7D06-84B7-8632-A72C32338781}"/>
                    </a:ext>
                  </a:extLst>
                </p14:cNvPr>
                <p14:cNvContentPartPr/>
                <p14:nvPr/>
              </p14:nvContentPartPr>
              <p14:xfrm>
                <a:off x="7339210" y="563489"/>
                <a:ext cx="1535040" cy="506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0E72AA3-7D06-84B7-8632-A72C3233878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330570" y="554489"/>
                  <a:ext cx="1552680" cy="52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D4AE809-C627-609F-494B-3DD34DC13A21}"/>
                  </a:ext>
                </a:extLst>
              </p14:cNvPr>
              <p14:cNvContentPartPr/>
              <p14:nvPr/>
            </p14:nvContentPartPr>
            <p14:xfrm>
              <a:off x="3624730" y="2796209"/>
              <a:ext cx="975600" cy="3441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D4AE809-C627-609F-494B-3DD34DC13A2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615730" y="2787209"/>
                <a:ext cx="99324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37B3FFE-C91B-5402-1A3B-DEBD540BAFF7}"/>
                  </a:ext>
                </a:extLst>
              </p14:cNvPr>
              <p14:cNvContentPartPr/>
              <p14:nvPr/>
            </p14:nvContentPartPr>
            <p14:xfrm>
              <a:off x="3626530" y="3056489"/>
              <a:ext cx="1265760" cy="4719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37B3FFE-C91B-5402-1A3B-DEBD540BAFF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617530" y="3047489"/>
                <a:ext cx="128340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19B8849-C299-6A8B-18A5-A36F3FCEA569}"/>
                  </a:ext>
                </a:extLst>
              </p14:cNvPr>
              <p14:cNvContentPartPr/>
              <p14:nvPr/>
            </p14:nvContentPartPr>
            <p14:xfrm>
              <a:off x="4114330" y="3202289"/>
              <a:ext cx="432720" cy="43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19B8849-C299-6A8B-18A5-A36F3FCEA569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105330" y="3193649"/>
                <a:ext cx="4503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3A39F07-5762-01AB-B7DA-E2E808EB52F5}"/>
                  </a:ext>
                </a:extLst>
              </p14:cNvPr>
              <p14:cNvContentPartPr/>
              <p14:nvPr/>
            </p14:nvContentPartPr>
            <p14:xfrm>
              <a:off x="3689530" y="2375369"/>
              <a:ext cx="537840" cy="338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3A39F07-5762-01AB-B7DA-E2E808EB52F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680890" y="2366369"/>
                <a:ext cx="55548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9453D48-E97E-DC36-37A3-2655020C68D1}"/>
                  </a:ext>
                </a:extLst>
              </p14:cNvPr>
              <p14:cNvContentPartPr/>
              <p14:nvPr/>
            </p14:nvContentPartPr>
            <p14:xfrm>
              <a:off x="4105690" y="2522249"/>
              <a:ext cx="132120" cy="15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9453D48-E97E-DC36-37A3-2655020C68D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097050" y="2513609"/>
                <a:ext cx="1497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53B42C5-3585-549F-36E1-F8BCE0E5AF64}"/>
                  </a:ext>
                </a:extLst>
              </p14:cNvPr>
              <p14:cNvContentPartPr/>
              <p14:nvPr/>
            </p14:nvContentPartPr>
            <p14:xfrm>
              <a:off x="4211170" y="2348369"/>
              <a:ext cx="400320" cy="410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53B42C5-3585-549F-36E1-F8BCE0E5AF6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202170" y="2339729"/>
                <a:ext cx="41796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5CAE835-6C60-5838-B29D-9F213A387FB9}"/>
                  </a:ext>
                </a:extLst>
              </p14:cNvPr>
              <p14:cNvContentPartPr/>
              <p14:nvPr/>
            </p14:nvContentPartPr>
            <p14:xfrm>
              <a:off x="2524210" y="2507129"/>
              <a:ext cx="155880" cy="1897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5CAE835-6C60-5838-B29D-9F213A387FB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515570" y="2498129"/>
                <a:ext cx="1735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6681AC8-FE2C-F8CA-8826-BC31A9AF74AC}"/>
                  </a:ext>
                </a:extLst>
              </p14:cNvPr>
              <p14:cNvContentPartPr/>
              <p14:nvPr/>
            </p14:nvContentPartPr>
            <p14:xfrm>
              <a:off x="2668210" y="2094569"/>
              <a:ext cx="462240" cy="407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6681AC8-FE2C-F8CA-8826-BC31A9AF74A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659570" y="2085929"/>
                <a:ext cx="47988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4E5F107-A500-CD7E-D3C7-C52437FC684B}"/>
                  </a:ext>
                </a:extLst>
              </p14:cNvPr>
              <p14:cNvContentPartPr/>
              <p14:nvPr/>
            </p14:nvContentPartPr>
            <p14:xfrm>
              <a:off x="2640130" y="2344769"/>
              <a:ext cx="64080" cy="167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4E5F107-A500-CD7E-D3C7-C52437FC684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31490" y="2335769"/>
                <a:ext cx="81720" cy="18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6082A0D5-0A49-C651-6C92-61563E030BF7}"/>
              </a:ext>
            </a:extLst>
          </p:cNvPr>
          <p:cNvGrpSpPr/>
          <p:nvPr/>
        </p:nvGrpSpPr>
        <p:grpSpPr>
          <a:xfrm>
            <a:off x="3150250" y="1131209"/>
            <a:ext cx="2343600" cy="924120"/>
            <a:chOff x="3150250" y="1131209"/>
            <a:chExt cx="2343600" cy="92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1341607-B462-1A46-74AE-CFBC80A62B95}"/>
                    </a:ext>
                  </a:extLst>
                </p14:cNvPr>
                <p14:cNvContentPartPr/>
                <p14:nvPr/>
              </p14:nvContentPartPr>
              <p14:xfrm>
                <a:off x="3150250" y="1565729"/>
                <a:ext cx="684360" cy="489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1341607-B462-1A46-74AE-CFBC80A62B9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141610" y="1556729"/>
                  <a:ext cx="70200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6187FAC-C139-CFB5-708E-7733FF46EFE3}"/>
                    </a:ext>
                  </a:extLst>
                </p14:cNvPr>
                <p14:cNvContentPartPr/>
                <p14:nvPr/>
              </p14:nvContentPartPr>
              <p14:xfrm>
                <a:off x="3918490" y="1367369"/>
                <a:ext cx="612000" cy="432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6187FAC-C139-CFB5-708E-7733FF46EFE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909490" y="1358729"/>
                  <a:ext cx="62964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C98D202-8C25-B777-7C21-4260002CB199}"/>
                    </a:ext>
                  </a:extLst>
                </p14:cNvPr>
                <p14:cNvContentPartPr/>
                <p14:nvPr/>
              </p14:nvContentPartPr>
              <p14:xfrm>
                <a:off x="4664050" y="1306529"/>
                <a:ext cx="322920" cy="262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C98D202-8C25-B777-7C21-4260002CB19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655410" y="1297889"/>
                  <a:ext cx="3405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4187C8E-9C10-76F9-8433-237722564000}"/>
                    </a:ext>
                  </a:extLst>
                </p14:cNvPr>
                <p14:cNvContentPartPr/>
                <p14:nvPr/>
              </p14:nvContentPartPr>
              <p14:xfrm>
                <a:off x="5254450" y="1313369"/>
                <a:ext cx="97200" cy="1591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4187C8E-9C10-76F9-8433-23772256400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245810" y="1304729"/>
                  <a:ext cx="1148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A436F04-AD87-E5E3-D169-C27A5F45E70E}"/>
                    </a:ext>
                  </a:extLst>
                </p14:cNvPr>
                <p14:cNvContentPartPr/>
                <p14:nvPr/>
              </p14:nvContentPartPr>
              <p14:xfrm>
                <a:off x="5394850" y="1131209"/>
                <a:ext cx="99000" cy="120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A436F04-AD87-E5E3-D169-C27A5F45E70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385850" y="1122209"/>
                  <a:ext cx="116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ADEA8B9-63F4-D116-6F45-25FA57E35122}"/>
                    </a:ext>
                  </a:extLst>
                </p14:cNvPr>
                <p14:cNvContentPartPr/>
                <p14:nvPr/>
              </p14:nvContentPartPr>
              <p14:xfrm>
                <a:off x="5096410" y="1316249"/>
                <a:ext cx="83520" cy="266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ADEA8B9-63F4-D116-6F45-25FA57E3512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087770" y="1307609"/>
                  <a:ext cx="101160" cy="284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513A67E1-2D3A-660F-48D1-01B260C48844}"/>
                  </a:ext>
                </a:extLst>
              </p14:cNvPr>
              <p14:cNvContentPartPr/>
              <p14:nvPr/>
            </p14:nvContentPartPr>
            <p14:xfrm>
              <a:off x="3495850" y="4486409"/>
              <a:ext cx="2078640" cy="47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513A67E1-2D3A-660F-48D1-01B260C48844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486850" y="4477769"/>
                <a:ext cx="20962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51E1273-C053-C07D-AAC0-2AFC5994BA24}"/>
                  </a:ext>
                </a:extLst>
              </p14:cNvPr>
              <p14:cNvContentPartPr/>
              <p14:nvPr/>
            </p14:nvContentPartPr>
            <p14:xfrm>
              <a:off x="599650" y="3778289"/>
              <a:ext cx="338040" cy="118008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51E1273-C053-C07D-AAC0-2AFC5994BA24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90650" y="3769649"/>
                <a:ext cx="355680" cy="119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700558DA-8148-7292-5447-B1277FCA8F49}"/>
              </a:ext>
            </a:extLst>
          </p:cNvPr>
          <p:cNvGrpSpPr/>
          <p:nvPr/>
        </p:nvGrpSpPr>
        <p:grpSpPr>
          <a:xfrm>
            <a:off x="947410" y="4931009"/>
            <a:ext cx="1836720" cy="514800"/>
            <a:chOff x="947410" y="4931009"/>
            <a:chExt cx="183672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B4286D0-FC5D-368D-FE1A-F6FFDB3C2CAC}"/>
                    </a:ext>
                  </a:extLst>
                </p14:cNvPr>
                <p14:cNvContentPartPr/>
                <p14:nvPr/>
              </p14:nvContentPartPr>
              <p14:xfrm>
                <a:off x="947410" y="4931009"/>
                <a:ext cx="1143720" cy="514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B4286D0-FC5D-368D-FE1A-F6FFDB3C2CA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38410" y="4922009"/>
                  <a:ext cx="116136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FC11694-2E63-DE3C-2A00-8744B3C94C54}"/>
                    </a:ext>
                  </a:extLst>
                </p14:cNvPr>
                <p14:cNvContentPartPr/>
                <p14:nvPr/>
              </p14:nvContentPartPr>
              <p14:xfrm>
                <a:off x="1288330" y="4985369"/>
                <a:ext cx="275400" cy="41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FC11694-2E63-DE3C-2A00-8744B3C94C5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279330" y="4976369"/>
                  <a:ext cx="293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2B48A17-F218-6E5A-1566-E3137A869545}"/>
                    </a:ext>
                  </a:extLst>
                </p14:cNvPr>
                <p14:cNvContentPartPr/>
                <p14:nvPr/>
              </p14:nvContentPartPr>
              <p14:xfrm>
                <a:off x="2301370" y="5132249"/>
                <a:ext cx="482760" cy="118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2B48A17-F218-6E5A-1566-E3137A86954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292730" y="5123249"/>
                  <a:ext cx="50040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47ADB89-D3CB-B240-6EE3-8572DF5F4073}"/>
              </a:ext>
            </a:extLst>
          </p:cNvPr>
          <p:cNvGrpSpPr/>
          <p:nvPr/>
        </p:nvGrpSpPr>
        <p:grpSpPr>
          <a:xfrm>
            <a:off x="2926330" y="4959089"/>
            <a:ext cx="1372320" cy="407880"/>
            <a:chOff x="2926330" y="4959089"/>
            <a:chExt cx="1372320" cy="40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E383A40-4CD3-D777-4C39-D49B31ED974B}"/>
                    </a:ext>
                  </a:extLst>
                </p14:cNvPr>
                <p14:cNvContentPartPr/>
                <p14:nvPr/>
              </p14:nvContentPartPr>
              <p14:xfrm>
                <a:off x="2926330" y="4959089"/>
                <a:ext cx="1372320" cy="407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E383A40-4CD3-D777-4C39-D49B31ED974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917690" y="4950449"/>
                  <a:ext cx="138996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76F6721-C912-E95E-6208-846E0D42691D}"/>
                    </a:ext>
                  </a:extLst>
                </p14:cNvPr>
                <p14:cNvContentPartPr/>
                <p14:nvPr/>
              </p14:nvContentPartPr>
              <p14:xfrm>
                <a:off x="3532570" y="5084369"/>
                <a:ext cx="363960" cy="46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76F6721-C912-E95E-6208-846E0D42691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523570" y="5075729"/>
                  <a:ext cx="38160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66B9523-A142-4E0B-DA3E-6967C97BF893}"/>
              </a:ext>
            </a:extLst>
          </p:cNvPr>
          <p:cNvGrpSpPr/>
          <p:nvPr/>
        </p:nvGrpSpPr>
        <p:grpSpPr>
          <a:xfrm>
            <a:off x="944530" y="5487569"/>
            <a:ext cx="3632760" cy="505440"/>
            <a:chOff x="944530" y="5487569"/>
            <a:chExt cx="3632760" cy="50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CA6912F-46B3-935B-B917-B7FF6856080A}"/>
                    </a:ext>
                  </a:extLst>
                </p14:cNvPr>
                <p14:cNvContentPartPr/>
                <p14:nvPr/>
              </p14:nvContentPartPr>
              <p14:xfrm>
                <a:off x="944530" y="5487569"/>
                <a:ext cx="261720" cy="341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CA6912F-46B3-935B-B917-B7FF6856080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35530" y="5478929"/>
                  <a:ext cx="2793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AC29B3B-C4BF-0831-56BA-24805BAB373B}"/>
                    </a:ext>
                  </a:extLst>
                </p14:cNvPr>
                <p14:cNvContentPartPr/>
                <p14:nvPr/>
              </p14:nvContentPartPr>
              <p14:xfrm>
                <a:off x="1056850" y="5617169"/>
                <a:ext cx="185040" cy="14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AC29B3B-C4BF-0831-56BA-24805BAB373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47850" y="5608169"/>
                  <a:ext cx="202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1C4E73C-8883-B6D4-7903-4B57A7834490}"/>
                    </a:ext>
                  </a:extLst>
                </p14:cNvPr>
                <p14:cNvContentPartPr/>
                <p14:nvPr/>
              </p14:nvContentPartPr>
              <p14:xfrm>
                <a:off x="1442410" y="5567129"/>
                <a:ext cx="172800" cy="316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1C4E73C-8883-B6D4-7903-4B57A783449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433770" y="5558129"/>
                  <a:ext cx="1904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6A4FB0A-E942-0E96-3B82-709D34CF4921}"/>
                    </a:ext>
                  </a:extLst>
                </p14:cNvPr>
                <p14:cNvContentPartPr/>
                <p14:nvPr/>
              </p14:nvContentPartPr>
              <p14:xfrm>
                <a:off x="1668130" y="5651009"/>
                <a:ext cx="182880" cy="1807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6A4FB0A-E942-0E96-3B82-709D34CF492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659130" y="5642009"/>
                  <a:ext cx="200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926CB32-1879-7E75-5E8A-206ABD1D32EF}"/>
                    </a:ext>
                  </a:extLst>
                </p14:cNvPr>
                <p14:cNvContentPartPr/>
                <p14:nvPr/>
              </p14:nvContentPartPr>
              <p14:xfrm>
                <a:off x="1905010" y="5528609"/>
                <a:ext cx="72000" cy="1058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926CB32-1879-7E75-5E8A-206ABD1D32E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896010" y="5519609"/>
                  <a:ext cx="89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BCAAC5B-BB24-CB1D-BEB8-FD5B80D0259F}"/>
                    </a:ext>
                  </a:extLst>
                </p14:cNvPr>
                <p14:cNvContentPartPr/>
                <p14:nvPr/>
              </p14:nvContentPartPr>
              <p14:xfrm>
                <a:off x="2094370" y="5714369"/>
                <a:ext cx="399960" cy="188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BCAAC5B-BB24-CB1D-BEB8-FD5B80D0259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085730" y="5705729"/>
                  <a:ext cx="4176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84EEDC5-A61D-A326-779F-6AF932435C4C}"/>
                    </a:ext>
                  </a:extLst>
                </p14:cNvPr>
                <p14:cNvContentPartPr/>
                <p14:nvPr/>
              </p14:nvContentPartPr>
              <p14:xfrm>
                <a:off x="2225410" y="5541929"/>
                <a:ext cx="43920" cy="129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84EEDC5-A61D-A326-779F-6AF932435C4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216770" y="5533289"/>
                  <a:ext cx="61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3B0EA9A-75DE-221A-E81C-3DE38E1C0C3C}"/>
                    </a:ext>
                  </a:extLst>
                </p14:cNvPr>
                <p14:cNvContentPartPr/>
                <p14:nvPr/>
              </p14:nvContentPartPr>
              <p14:xfrm>
                <a:off x="2690170" y="5506649"/>
                <a:ext cx="712080" cy="412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3B0EA9A-75DE-221A-E81C-3DE38E1C0C3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681170" y="5498009"/>
                  <a:ext cx="72972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8E11EB4-C827-E283-16AF-495DC67F24F0}"/>
                    </a:ext>
                  </a:extLst>
                </p14:cNvPr>
                <p14:cNvContentPartPr/>
                <p14:nvPr/>
              </p14:nvContentPartPr>
              <p14:xfrm>
                <a:off x="3506290" y="5560649"/>
                <a:ext cx="1071000" cy="432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8E11EB4-C827-E283-16AF-495DC67F24F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497650" y="5551649"/>
                  <a:ext cx="1088640" cy="45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B6404D0-7B66-25FD-46F2-F07E3A91FD5E}"/>
              </a:ext>
            </a:extLst>
          </p:cNvPr>
          <p:cNvGrpSpPr/>
          <p:nvPr/>
        </p:nvGrpSpPr>
        <p:grpSpPr>
          <a:xfrm>
            <a:off x="8346490" y="1593809"/>
            <a:ext cx="2338200" cy="1190520"/>
            <a:chOff x="8346490" y="1593809"/>
            <a:chExt cx="2338200" cy="11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76513A8-6CE3-7459-7BCD-D7118724E502}"/>
                    </a:ext>
                  </a:extLst>
                </p14:cNvPr>
                <p14:cNvContentPartPr/>
                <p14:nvPr/>
              </p14:nvContentPartPr>
              <p14:xfrm>
                <a:off x="8346490" y="2601449"/>
                <a:ext cx="207360" cy="182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76513A8-6CE3-7459-7BCD-D7118724E50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337490" y="2592449"/>
                  <a:ext cx="225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894A882-FBF5-F045-F188-E7BA594DF66C}"/>
                    </a:ext>
                  </a:extLst>
                </p14:cNvPr>
                <p14:cNvContentPartPr/>
                <p14:nvPr/>
              </p14:nvContentPartPr>
              <p14:xfrm>
                <a:off x="8530450" y="2346569"/>
                <a:ext cx="346320" cy="230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894A882-FBF5-F045-F188-E7BA594DF66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521810" y="2337569"/>
                  <a:ext cx="3639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9B1CB10-153B-D908-6206-FA928867C8F6}"/>
                    </a:ext>
                  </a:extLst>
                </p14:cNvPr>
                <p14:cNvContentPartPr/>
                <p14:nvPr/>
              </p14:nvContentPartPr>
              <p14:xfrm>
                <a:off x="8941930" y="2110409"/>
                <a:ext cx="198000" cy="1958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9B1CB10-153B-D908-6206-FA928867C8F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933290" y="2101769"/>
                  <a:ext cx="2156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70D538E-CA1C-E0E8-48B9-811501568393}"/>
                    </a:ext>
                  </a:extLst>
                </p14:cNvPr>
                <p14:cNvContentPartPr/>
                <p14:nvPr/>
              </p14:nvContentPartPr>
              <p14:xfrm>
                <a:off x="9225610" y="2082689"/>
                <a:ext cx="85320" cy="166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70D538E-CA1C-E0E8-48B9-81150156839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216610" y="2074049"/>
                  <a:ext cx="102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362D15F-B052-52DC-D272-C4CE1BCA7545}"/>
                    </a:ext>
                  </a:extLst>
                </p14:cNvPr>
                <p14:cNvContentPartPr/>
                <p14:nvPr/>
              </p14:nvContentPartPr>
              <p14:xfrm>
                <a:off x="9394090" y="2059289"/>
                <a:ext cx="83160" cy="139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362D15F-B052-52DC-D272-C4CE1BCA754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385450" y="2050289"/>
                  <a:ext cx="100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AEA57D4-8456-F96C-EA5B-E7062D9E5DF6}"/>
                    </a:ext>
                  </a:extLst>
                </p14:cNvPr>
                <p14:cNvContentPartPr/>
                <p14:nvPr/>
              </p14:nvContentPartPr>
              <p14:xfrm>
                <a:off x="9540610" y="1855889"/>
                <a:ext cx="21960" cy="270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AEA57D4-8456-F96C-EA5B-E7062D9E5DF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531610" y="1846889"/>
                  <a:ext cx="396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89AE8C5-A780-DECF-711C-972D447BA54F}"/>
                    </a:ext>
                  </a:extLst>
                </p14:cNvPr>
                <p14:cNvContentPartPr/>
                <p14:nvPr/>
              </p14:nvContentPartPr>
              <p14:xfrm>
                <a:off x="9371410" y="1964249"/>
                <a:ext cx="330120" cy="36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89AE8C5-A780-DECF-711C-972D447BA54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362410" y="1955609"/>
                  <a:ext cx="347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47F6D5D-9E89-D9E8-0020-A4310B85A1E8}"/>
                    </a:ext>
                  </a:extLst>
                </p14:cNvPr>
                <p14:cNvContentPartPr/>
                <p14:nvPr/>
              </p14:nvContentPartPr>
              <p14:xfrm>
                <a:off x="9751930" y="1821329"/>
                <a:ext cx="84960" cy="299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47F6D5D-9E89-D9E8-0020-A4310B85A1E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43290" y="1812689"/>
                  <a:ext cx="1026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AC23B57-F30C-6F08-C3E2-7A13A219CF43}"/>
                    </a:ext>
                  </a:extLst>
                </p14:cNvPr>
                <p14:cNvContentPartPr/>
                <p14:nvPr/>
              </p14:nvContentPartPr>
              <p14:xfrm>
                <a:off x="9853450" y="1997729"/>
                <a:ext cx="183600" cy="86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AC23B57-F30C-6F08-C3E2-7A13A219CF4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844450" y="1989089"/>
                  <a:ext cx="201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D118FA4-7991-B8EE-165D-335D44BD7603}"/>
                    </a:ext>
                  </a:extLst>
                </p14:cNvPr>
                <p14:cNvContentPartPr/>
                <p14:nvPr/>
              </p14:nvContentPartPr>
              <p14:xfrm>
                <a:off x="10195090" y="1774889"/>
                <a:ext cx="103320" cy="277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D118FA4-7991-B8EE-165D-335D44BD760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186090" y="1766249"/>
                  <a:ext cx="1209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E8F20CE-DA35-D8D6-EE74-90D9D9F95F15}"/>
                    </a:ext>
                  </a:extLst>
                </p14:cNvPr>
                <p14:cNvContentPartPr/>
                <p14:nvPr/>
              </p14:nvContentPartPr>
              <p14:xfrm>
                <a:off x="10334410" y="1768769"/>
                <a:ext cx="194760" cy="217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E8F20CE-DA35-D8D6-EE74-90D9D9F95F1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325770" y="1760129"/>
                  <a:ext cx="2124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8B776FC-53AF-B172-3095-D9AC4A0734EE}"/>
                    </a:ext>
                  </a:extLst>
                </p14:cNvPr>
                <p14:cNvContentPartPr/>
                <p14:nvPr/>
              </p14:nvContentPartPr>
              <p14:xfrm>
                <a:off x="10570570" y="1593809"/>
                <a:ext cx="114120" cy="1396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8B776FC-53AF-B172-3095-D9AC4A0734E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561930" y="1584809"/>
                  <a:ext cx="131760" cy="15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FD0534E-5A8A-9D54-5E6F-C50F536E7204}"/>
                  </a:ext>
                </a:extLst>
              </p14:cNvPr>
              <p14:cNvContentPartPr/>
              <p14:nvPr/>
            </p14:nvContentPartPr>
            <p14:xfrm>
              <a:off x="10043890" y="3781889"/>
              <a:ext cx="997200" cy="10594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FD0534E-5A8A-9D54-5E6F-C50F536E7204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0034890" y="3773249"/>
                <a:ext cx="1014840" cy="10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4F637C5C-1B08-1D72-6796-FF3D3C4615FE}"/>
                  </a:ext>
                </a:extLst>
              </p14:cNvPr>
              <p14:cNvContentPartPr/>
              <p14:nvPr/>
            </p14:nvContentPartPr>
            <p14:xfrm>
              <a:off x="6132130" y="4958729"/>
              <a:ext cx="158760" cy="2667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4F637C5C-1B08-1D72-6796-FF3D3C4615FE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123130" y="4950089"/>
                <a:ext cx="17640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7D2CD2B2-96BE-1341-9B52-73C46200FB3E}"/>
                  </a:ext>
                </a:extLst>
              </p14:cNvPr>
              <p14:cNvContentPartPr/>
              <p14:nvPr/>
            </p14:nvContentPartPr>
            <p14:xfrm>
              <a:off x="6101530" y="5390009"/>
              <a:ext cx="1229040" cy="3373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7D2CD2B2-96BE-1341-9B52-73C46200FB3E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092530" y="5381009"/>
                <a:ext cx="1246680" cy="35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AAC2FA92-D0BB-538B-F751-FC13DDCEC576}"/>
              </a:ext>
            </a:extLst>
          </p:cNvPr>
          <p:cNvGrpSpPr/>
          <p:nvPr/>
        </p:nvGrpSpPr>
        <p:grpSpPr>
          <a:xfrm>
            <a:off x="5776450" y="4899689"/>
            <a:ext cx="6312240" cy="1754280"/>
            <a:chOff x="5776450" y="4899689"/>
            <a:chExt cx="6312240" cy="175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67FC0AF-E7AD-911A-9660-E62A2B3099C9}"/>
                    </a:ext>
                  </a:extLst>
                </p14:cNvPr>
                <p14:cNvContentPartPr/>
                <p14:nvPr/>
              </p14:nvContentPartPr>
              <p14:xfrm>
                <a:off x="6378010" y="5113529"/>
                <a:ext cx="1077120" cy="133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67FC0AF-E7AD-911A-9660-E62A2B3099C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369010" y="5104529"/>
                  <a:ext cx="1094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5C03269-A59C-5611-03F9-F473D1D4152A}"/>
                    </a:ext>
                  </a:extLst>
                </p14:cNvPr>
                <p14:cNvContentPartPr/>
                <p14:nvPr/>
              </p14:nvContentPartPr>
              <p14:xfrm>
                <a:off x="7604170" y="4933529"/>
                <a:ext cx="349560" cy="438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5C03269-A59C-5611-03F9-F473D1D4152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595530" y="4924889"/>
                  <a:ext cx="36720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0D0B42E-8EF2-6E19-B10F-81AA8FA58D57}"/>
                    </a:ext>
                  </a:extLst>
                </p14:cNvPr>
                <p14:cNvContentPartPr/>
                <p14:nvPr/>
              </p14:nvContentPartPr>
              <p14:xfrm>
                <a:off x="8080450" y="5113889"/>
                <a:ext cx="457200" cy="1022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0D0B42E-8EF2-6E19-B10F-81AA8FA58D5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071810" y="5104889"/>
                  <a:ext cx="474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FF7D5B2-76DE-CF18-2861-1FB02E5526B1}"/>
                    </a:ext>
                  </a:extLst>
                </p14:cNvPr>
                <p14:cNvContentPartPr/>
                <p14:nvPr/>
              </p14:nvContentPartPr>
              <p14:xfrm>
                <a:off x="8334970" y="5098409"/>
                <a:ext cx="219240" cy="134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FF7D5B2-76DE-CF18-2861-1FB02E5526B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325970" y="5089409"/>
                  <a:ext cx="236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2D57704-D5A4-97F6-9052-334893727F84}"/>
                    </a:ext>
                  </a:extLst>
                </p14:cNvPr>
                <p14:cNvContentPartPr/>
                <p14:nvPr/>
              </p14:nvContentPartPr>
              <p14:xfrm>
                <a:off x="8571850" y="4899689"/>
                <a:ext cx="1162800" cy="513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2D57704-D5A4-97F6-9052-334893727F8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562850" y="4890689"/>
                  <a:ext cx="118044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6FB17A1-7AC5-9FC8-4191-63EBBFD49613}"/>
                    </a:ext>
                  </a:extLst>
                </p14:cNvPr>
                <p14:cNvContentPartPr/>
                <p14:nvPr/>
              </p14:nvContentPartPr>
              <p14:xfrm>
                <a:off x="9712330" y="5226569"/>
                <a:ext cx="133200" cy="1267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6FB17A1-7AC5-9FC8-4191-63EBBFD4961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703690" y="5217929"/>
                  <a:ext cx="150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FCE2FD5-F2B2-35CF-2FF0-7FA0DDB4C80B}"/>
                    </a:ext>
                  </a:extLst>
                </p14:cNvPr>
                <p14:cNvContentPartPr/>
                <p14:nvPr/>
              </p14:nvContentPartPr>
              <p14:xfrm>
                <a:off x="10031290" y="4952249"/>
                <a:ext cx="468720" cy="286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FCE2FD5-F2B2-35CF-2FF0-7FA0DDB4C80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022290" y="4943609"/>
                  <a:ext cx="4863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E14B037-B66F-92AA-609C-6E838236C107}"/>
                    </a:ext>
                  </a:extLst>
                </p14:cNvPr>
                <p14:cNvContentPartPr/>
                <p14:nvPr/>
              </p14:nvContentPartPr>
              <p14:xfrm>
                <a:off x="9986290" y="5040809"/>
                <a:ext cx="236520" cy="62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E14B037-B66F-92AA-609C-6E838236C10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977650" y="5032169"/>
                  <a:ext cx="2541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EFEADEA-5821-A5CE-71DF-75AB049EDD53}"/>
                    </a:ext>
                  </a:extLst>
                </p14:cNvPr>
                <p14:cNvContentPartPr/>
                <p14:nvPr/>
              </p14:nvContentPartPr>
              <p14:xfrm>
                <a:off x="7405450" y="5337089"/>
                <a:ext cx="1458000" cy="357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EFEADEA-5821-A5CE-71DF-75AB049EDD5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396810" y="5328449"/>
                  <a:ext cx="147564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D294095-48E3-01DA-418D-CDA36BCDA637}"/>
                    </a:ext>
                  </a:extLst>
                </p14:cNvPr>
                <p14:cNvContentPartPr/>
                <p14:nvPr/>
              </p14:nvContentPartPr>
              <p14:xfrm>
                <a:off x="8029330" y="5441129"/>
                <a:ext cx="477720" cy="7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D294095-48E3-01DA-418D-CDA36BCDA63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020690" y="5432129"/>
                  <a:ext cx="495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9FED099-17FA-2AA6-62D7-C3B407824FC0}"/>
                    </a:ext>
                  </a:extLst>
                </p14:cNvPr>
                <p14:cNvContentPartPr/>
                <p14:nvPr/>
              </p14:nvContentPartPr>
              <p14:xfrm>
                <a:off x="9024370" y="5364449"/>
                <a:ext cx="1524600" cy="321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9FED099-17FA-2AA6-62D7-C3B407824FC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015730" y="5355449"/>
                  <a:ext cx="15422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617EA36-6D4C-EC67-FFF0-9F1F9F049E28}"/>
                    </a:ext>
                  </a:extLst>
                </p14:cNvPr>
                <p14:cNvContentPartPr/>
                <p14:nvPr/>
              </p14:nvContentPartPr>
              <p14:xfrm>
                <a:off x="9754810" y="5439689"/>
                <a:ext cx="372240" cy="8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617EA36-6D4C-EC67-FFF0-9F1F9F049E2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746170" y="5431049"/>
                  <a:ext cx="389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84A5C88-39CD-3696-E732-BD295F3E36FB}"/>
                    </a:ext>
                  </a:extLst>
                </p14:cNvPr>
                <p14:cNvContentPartPr/>
                <p14:nvPr/>
              </p14:nvContentPartPr>
              <p14:xfrm>
                <a:off x="6116290" y="5788169"/>
                <a:ext cx="804600" cy="3448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84A5C88-39CD-3696-E732-BD295F3E36FB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107650" y="5779169"/>
                  <a:ext cx="8222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B91B17F-91F9-D3ED-AC39-3F46E528F7BD}"/>
                    </a:ext>
                  </a:extLst>
                </p14:cNvPr>
                <p14:cNvContentPartPr/>
                <p14:nvPr/>
              </p14:nvContentPartPr>
              <p14:xfrm>
                <a:off x="7112410" y="5802569"/>
                <a:ext cx="1326960" cy="333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B91B17F-91F9-D3ED-AC39-3F46E528F7B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103410" y="5793929"/>
                  <a:ext cx="134460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63E1E3A-B84A-1B24-1FFB-1D6B498BED59}"/>
                    </a:ext>
                  </a:extLst>
                </p14:cNvPr>
                <p14:cNvContentPartPr/>
                <p14:nvPr/>
              </p14:nvContentPartPr>
              <p14:xfrm>
                <a:off x="8667250" y="5733089"/>
                <a:ext cx="1551240" cy="474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63E1E3A-B84A-1B24-1FFB-1D6B498BED5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658250" y="5724089"/>
                  <a:ext cx="156888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E3135C5-5701-8AA3-F9F3-C1A5D952CD38}"/>
                    </a:ext>
                  </a:extLst>
                </p14:cNvPr>
                <p14:cNvContentPartPr/>
                <p14:nvPr/>
              </p14:nvContentPartPr>
              <p14:xfrm>
                <a:off x="9361330" y="5832089"/>
                <a:ext cx="374040" cy="21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E3135C5-5701-8AA3-F9F3-C1A5D952CD3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352330" y="5823449"/>
                  <a:ext cx="3916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77C2F49-8818-F544-03CD-50D4FE0BB1B5}"/>
                    </a:ext>
                  </a:extLst>
                </p14:cNvPr>
                <p14:cNvContentPartPr/>
                <p14:nvPr/>
              </p14:nvContentPartPr>
              <p14:xfrm>
                <a:off x="10102570" y="6045209"/>
                <a:ext cx="168840" cy="1310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77C2F49-8818-F544-03CD-50D4FE0BB1B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093930" y="6036209"/>
                  <a:ext cx="186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F7A41B4-FBBE-DD0D-68D7-037454BF149A}"/>
                    </a:ext>
                  </a:extLst>
                </p14:cNvPr>
                <p14:cNvContentPartPr/>
                <p14:nvPr/>
              </p14:nvContentPartPr>
              <p14:xfrm>
                <a:off x="10594690" y="5733089"/>
                <a:ext cx="732240" cy="332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F7A41B4-FBBE-DD0D-68D7-037454BF149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585690" y="5724449"/>
                  <a:ext cx="7498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A23F1C8-1D12-F561-B847-9801866EE416}"/>
                    </a:ext>
                  </a:extLst>
                </p14:cNvPr>
                <p14:cNvContentPartPr/>
                <p14:nvPr/>
              </p14:nvContentPartPr>
              <p14:xfrm>
                <a:off x="5828290" y="6239609"/>
                <a:ext cx="513360" cy="346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A23F1C8-1D12-F561-B847-9801866EE41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819650" y="6230969"/>
                  <a:ext cx="5310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21AE5AA-1642-FA62-6C36-1C19E6AEF221}"/>
                    </a:ext>
                  </a:extLst>
                </p14:cNvPr>
                <p14:cNvContentPartPr/>
                <p14:nvPr/>
              </p14:nvContentPartPr>
              <p14:xfrm>
                <a:off x="5776450" y="6406289"/>
                <a:ext cx="290520" cy="33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21AE5AA-1642-FA62-6C36-1C19E6AEF22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767450" y="6397649"/>
                  <a:ext cx="308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2A6F21E-8ED1-856C-6543-F3142990AD14}"/>
                    </a:ext>
                  </a:extLst>
                </p14:cNvPr>
                <p14:cNvContentPartPr/>
                <p14:nvPr/>
              </p14:nvContentPartPr>
              <p14:xfrm>
                <a:off x="6479170" y="6275609"/>
                <a:ext cx="684360" cy="307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2A6F21E-8ED1-856C-6543-F3142990AD1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470530" y="6266969"/>
                  <a:ext cx="7020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C1D2E5B-BB9C-2864-A044-C1174F9AE8A6}"/>
                    </a:ext>
                  </a:extLst>
                </p14:cNvPr>
                <p14:cNvContentPartPr/>
                <p14:nvPr/>
              </p14:nvContentPartPr>
              <p14:xfrm>
                <a:off x="6732610" y="6278489"/>
                <a:ext cx="33120" cy="16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C1D2E5B-BB9C-2864-A044-C1174F9AE8A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723970" y="6269489"/>
                  <a:ext cx="50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4656B51-0664-C923-3EEA-1DFEAB5A1010}"/>
                    </a:ext>
                  </a:extLst>
                </p14:cNvPr>
                <p14:cNvContentPartPr/>
                <p14:nvPr/>
              </p14:nvContentPartPr>
              <p14:xfrm>
                <a:off x="7240930" y="6185969"/>
                <a:ext cx="1593360" cy="429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4656B51-0664-C923-3EEA-1DFEAB5A101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232290" y="6176969"/>
                  <a:ext cx="161100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2731751-37FF-702C-B154-CB8823858839}"/>
                    </a:ext>
                  </a:extLst>
                </p14:cNvPr>
                <p14:cNvContentPartPr/>
                <p14:nvPr/>
              </p14:nvContentPartPr>
              <p14:xfrm>
                <a:off x="7747810" y="6340409"/>
                <a:ext cx="490680" cy="475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2731751-37FF-702C-B154-CB882385883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738810" y="6331769"/>
                  <a:ext cx="5083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3C8B186-0A21-9F0B-3DA8-2B0242DCC58E}"/>
                    </a:ext>
                  </a:extLst>
                </p14:cNvPr>
                <p14:cNvContentPartPr/>
                <p14:nvPr/>
              </p14:nvContentPartPr>
              <p14:xfrm>
                <a:off x="8944090" y="6207569"/>
                <a:ext cx="1263960" cy="4464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3C8B186-0A21-9F0B-3DA8-2B0242DCC58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935450" y="6198929"/>
                  <a:ext cx="128160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003773F-4B04-21F0-EDD3-1CE372A20592}"/>
                    </a:ext>
                  </a:extLst>
                </p14:cNvPr>
                <p14:cNvContentPartPr/>
                <p14:nvPr/>
              </p14:nvContentPartPr>
              <p14:xfrm>
                <a:off x="9342250" y="6317369"/>
                <a:ext cx="388440" cy="349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003773F-4B04-21F0-EDD3-1CE372A2059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333250" y="6308369"/>
                  <a:ext cx="406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9A185C1-C4FB-6F30-F937-C61184088349}"/>
                    </a:ext>
                  </a:extLst>
                </p14:cNvPr>
                <p14:cNvContentPartPr/>
                <p14:nvPr/>
              </p14:nvContentPartPr>
              <p14:xfrm>
                <a:off x="10795210" y="6185969"/>
                <a:ext cx="1293480" cy="406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9A185C1-C4FB-6F30-F937-C6118408834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786570" y="6176969"/>
                  <a:ext cx="131112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CD236A6-0AFB-862D-D2B8-EEB7DBE2C1E9}"/>
                    </a:ext>
                  </a:extLst>
                </p14:cNvPr>
                <p14:cNvContentPartPr/>
                <p14:nvPr/>
              </p14:nvContentPartPr>
              <p14:xfrm>
                <a:off x="11289130" y="6305849"/>
                <a:ext cx="375840" cy="54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CD236A6-0AFB-862D-D2B8-EEB7DBE2C1E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280130" y="6296849"/>
                  <a:ext cx="3934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A7CB5F8-F417-EB48-5DA5-213585CD9E85}"/>
                    </a:ext>
                  </a:extLst>
                </p14:cNvPr>
                <p14:cNvContentPartPr/>
                <p14:nvPr/>
              </p14:nvContentPartPr>
              <p14:xfrm>
                <a:off x="10316410" y="6382169"/>
                <a:ext cx="463320" cy="1767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A7CB5F8-F417-EB48-5DA5-213585CD9E8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307770" y="6373169"/>
                  <a:ext cx="480960" cy="194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94577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2209D0F-9842-734E-2711-C2854FFD43ED}"/>
                  </a:ext>
                </a:extLst>
              </p14:cNvPr>
              <p14:cNvContentPartPr/>
              <p14:nvPr/>
            </p14:nvContentPartPr>
            <p14:xfrm>
              <a:off x="836890" y="147689"/>
              <a:ext cx="822600" cy="457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2209D0F-9842-734E-2711-C2854FFD43E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8250" y="139049"/>
                <a:ext cx="840240" cy="47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DFFD4B9-840B-4661-3D52-D20F191B3B2A}"/>
              </a:ext>
            </a:extLst>
          </p:cNvPr>
          <p:cNvGrpSpPr/>
          <p:nvPr/>
        </p:nvGrpSpPr>
        <p:grpSpPr>
          <a:xfrm>
            <a:off x="1909690" y="96929"/>
            <a:ext cx="2720880" cy="702000"/>
            <a:chOff x="1909690" y="96929"/>
            <a:chExt cx="2720880" cy="70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61E675C-CDE9-BDD8-7871-A346DB83ACFF}"/>
                    </a:ext>
                  </a:extLst>
                </p14:cNvPr>
                <p14:cNvContentPartPr/>
                <p14:nvPr/>
              </p14:nvContentPartPr>
              <p14:xfrm>
                <a:off x="1909690" y="370169"/>
                <a:ext cx="1341000" cy="428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61E675C-CDE9-BDD8-7871-A346DB83ACF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01050" y="361529"/>
                  <a:ext cx="135864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F760B25-D38D-5280-8342-BB8DFA092B2B}"/>
                    </a:ext>
                  </a:extLst>
                </p14:cNvPr>
                <p14:cNvContentPartPr/>
                <p14:nvPr/>
              </p14:nvContentPartPr>
              <p14:xfrm>
                <a:off x="3081850" y="377369"/>
                <a:ext cx="191160" cy="167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F760B25-D38D-5280-8342-BB8DFA092B2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73210" y="368369"/>
                  <a:ext cx="2088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769CA39-6802-2379-6B2B-596BF9926912}"/>
                    </a:ext>
                  </a:extLst>
                </p14:cNvPr>
                <p14:cNvContentPartPr/>
                <p14:nvPr/>
              </p14:nvContentPartPr>
              <p14:xfrm>
                <a:off x="3172210" y="96929"/>
                <a:ext cx="1458360" cy="480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769CA39-6802-2379-6B2B-596BF992691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63210" y="87929"/>
                  <a:ext cx="147600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D1EFFA8-B8A2-BEB2-892B-A8A459817B20}"/>
                    </a:ext>
                  </a:extLst>
                </p14:cNvPr>
                <p14:cNvContentPartPr/>
                <p14:nvPr/>
              </p14:nvContentPartPr>
              <p14:xfrm>
                <a:off x="4269850" y="301049"/>
                <a:ext cx="55440" cy="4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D1EFFA8-B8A2-BEB2-892B-A8A459817B2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60850" y="292409"/>
                  <a:ext cx="73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A84112F-0342-33A5-9BBA-7D377E4D3303}"/>
                    </a:ext>
                  </a:extLst>
                </p14:cNvPr>
                <p14:cNvContentPartPr/>
                <p14:nvPr/>
              </p14:nvContentPartPr>
              <p14:xfrm>
                <a:off x="3926410" y="263249"/>
                <a:ext cx="351360" cy="38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A84112F-0342-33A5-9BBA-7D377E4D330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17410" y="254609"/>
                  <a:ext cx="3690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0D0DB30-EE57-75DC-D48A-A4B816D1FE66}"/>
                    </a:ext>
                  </a:extLst>
                </p14:cNvPr>
                <p14:cNvContentPartPr/>
                <p14:nvPr/>
              </p14:nvContentPartPr>
              <p14:xfrm>
                <a:off x="3376330" y="259289"/>
                <a:ext cx="23040" cy="43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0D0DB30-EE57-75DC-D48A-A4B816D1FE6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67330" y="250289"/>
                  <a:ext cx="4068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930B01-D14A-1510-C21F-16E0E94E0C02}"/>
              </a:ext>
            </a:extLst>
          </p:cNvPr>
          <p:cNvGrpSpPr/>
          <p:nvPr/>
        </p:nvGrpSpPr>
        <p:grpSpPr>
          <a:xfrm>
            <a:off x="4959250" y="252089"/>
            <a:ext cx="970200" cy="483120"/>
            <a:chOff x="4959250" y="252089"/>
            <a:chExt cx="97020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FCD42A0-C6E1-C1E7-199B-681E3C7BB968}"/>
                    </a:ext>
                  </a:extLst>
                </p14:cNvPr>
                <p14:cNvContentPartPr/>
                <p14:nvPr/>
              </p14:nvContentPartPr>
              <p14:xfrm>
                <a:off x="4959250" y="332729"/>
                <a:ext cx="970200" cy="402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FCD42A0-C6E1-C1E7-199B-681E3C7BB96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50250" y="324089"/>
                  <a:ext cx="98784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4EB0DFE-A428-E717-7526-40D2EA737DA8}"/>
                    </a:ext>
                  </a:extLst>
                </p14:cNvPr>
                <p14:cNvContentPartPr/>
                <p14:nvPr/>
              </p14:nvContentPartPr>
              <p14:xfrm>
                <a:off x="5349130" y="252089"/>
                <a:ext cx="24120" cy="19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4EB0DFE-A428-E717-7526-40D2EA737DA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40490" y="243089"/>
                  <a:ext cx="4176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217DDB5-A736-7B4E-E384-E54A5BFEFAEF}"/>
                  </a:ext>
                </a:extLst>
              </p14:cNvPr>
              <p14:cNvContentPartPr/>
              <p14:nvPr/>
            </p14:nvContentPartPr>
            <p14:xfrm>
              <a:off x="6138970" y="334169"/>
              <a:ext cx="1182240" cy="220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217DDB5-A736-7B4E-E384-E54A5BFEFAE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29970" y="325169"/>
                <a:ext cx="1199880" cy="23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03987516-8023-122A-9214-2D74B80B34AE}"/>
              </a:ext>
            </a:extLst>
          </p:cNvPr>
          <p:cNvGrpSpPr/>
          <p:nvPr/>
        </p:nvGrpSpPr>
        <p:grpSpPr>
          <a:xfrm>
            <a:off x="7516330" y="141929"/>
            <a:ext cx="1559880" cy="355320"/>
            <a:chOff x="7516330" y="141929"/>
            <a:chExt cx="1559880" cy="35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D83255D-09FF-356D-8C33-3871724BCA39}"/>
                    </a:ext>
                  </a:extLst>
                </p14:cNvPr>
                <p14:cNvContentPartPr/>
                <p14:nvPr/>
              </p14:nvContentPartPr>
              <p14:xfrm>
                <a:off x="7516330" y="141929"/>
                <a:ext cx="1305360" cy="355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D83255D-09FF-356D-8C33-3871724BCA3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07330" y="132929"/>
                  <a:ext cx="132300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EB630CF-E70E-17A5-DA34-D47895348DD6}"/>
                    </a:ext>
                  </a:extLst>
                </p14:cNvPr>
                <p14:cNvContentPartPr/>
                <p14:nvPr/>
              </p14:nvContentPartPr>
              <p14:xfrm>
                <a:off x="8610010" y="205649"/>
                <a:ext cx="235440" cy="41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EB630CF-E70E-17A5-DA34-D47895348DD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01370" y="196649"/>
                  <a:ext cx="253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5B84D52-2D69-9086-47D4-8FF72C7BBA5B}"/>
                    </a:ext>
                  </a:extLst>
                </p14:cNvPr>
                <p14:cNvContentPartPr/>
                <p14:nvPr/>
              </p14:nvContentPartPr>
              <p14:xfrm>
                <a:off x="9069010" y="255689"/>
                <a:ext cx="7200" cy="35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5B84D52-2D69-9086-47D4-8FF72C7BBA5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60010" y="246689"/>
                  <a:ext cx="24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A89931E-9A92-96B1-2405-54EA92A0D7EF}"/>
                    </a:ext>
                  </a:extLst>
                </p14:cNvPr>
                <p14:cNvContentPartPr/>
                <p14:nvPr/>
              </p14:nvContentPartPr>
              <p14:xfrm>
                <a:off x="9042370" y="379889"/>
                <a:ext cx="6840" cy="24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A89931E-9A92-96B1-2405-54EA92A0D7E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033730" y="371249"/>
                  <a:ext cx="2448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1AAED88-D041-54BD-48F5-CD1931DE3A08}"/>
              </a:ext>
            </a:extLst>
          </p:cNvPr>
          <p:cNvGrpSpPr/>
          <p:nvPr/>
        </p:nvGrpSpPr>
        <p:grpSpPr>
          <a:xfrm>
            <a:off x="2134690" y="811889"/>
            <a:ext cx="2429640" cy="863640"/>
            <a:chOff x="2134690" y="811889"/>
            <a:chExt cx="2429640" cy="86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8BDEECD-41D4-48EB-8B26-B6BF1F1DB2BF}"/>
                    </a:ext>
                  </a:extLst>
                </p14:cNvPr>
                <p14:cNvContentPartPr/>
                <p14:nvPr/>
              </p14:nvContentPartPr>
              <p14:xfrm>
                <a:off x="2134690" y="1154249"/>
                <a:ext cx="300960" cy="233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8BDEECD-41D4-48EB-8B26-B6BF1F1DB2B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26050" y="1145609"/>
                  <a:ext cx="3186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CFCE2E5-57AA-0E21-7AF7-020FF2997D76}"/>
                    </a:ext>
                  </a:extLst>
                </p14:cNvPr>
                <p14:cNvContentPartPr/>
                <p14:nvPr/>
              </p14:nvContentPartPr>
              <p14:xfrm>
                <a:off x="2538250" y="1007009"/>
                <a:ext cx="110160" cy="471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CFCE2E5-57AA-0E21-7AF7-020FF2997D7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29250" y="998369"/>
                  <a:ext cx="12780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B5F694E-0B8A-0503-1559-783196C8A3C0}"/>
                    </a:ext>
                  </a:extLst>
                </p14:cNvPr>
                <p14:cNvContentPartPr/>
                <p14:nvPr/>
              </p14:nvContentPartPr>
              <p14:xfrm>
                <a:off x="2658130" y="1117529"/>
                <a:ext cx="186480" cy="239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B5F694E-0B8A-0503-1559-783196C8A3C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49490" y="1108889"/>
                  <a:ext cx="2041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9628063-EB93-D112-F927-B177E247A6B6}"/>
                    </a:ext>
                  </a:extLst>
                </p14:cNvPr>
                <p14:cNvContentPartPr/>
                <p14:nvPr/>
              </p14:nvContentPartPr>
              <p14:xfrm>
                <a:off x="2661010" y="1244969"/>
                <a:ext cx="170280" cy="10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9628063-EB93-D112-F927-B177E247A6B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52010" y="1235969"/>
                  <a:ext cx="187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AEC7EF6-4114-0724-5083-C6079A9EF84B}"/>
                    </a:ext>
                  </a:extLst>
                </p14:cNvPr>
                <p14:cNvContentPartPr/>
                <p14:nvPr/>
              </p14:nvContentPartPr>
              <p14:xfrm>
                <a:off x="2960530" y="1061729"/>
                <a:ext cx="89280" cy="357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AEC7EF6-4114-0724-5083-C6079A9EF84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51530" y="1052729"/>
                  <a:ext cx="1069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10C4082-D461-7D14-46C3-74401BA443B2}"/>
                    </a:ext>
                  </a:extLst>
                </p14:cNvPr>
                <p14:cNvContentPartPr/>
                <p14:nvPr/>
              </p14:nvContentPartPr>
              <p14:xfrm>
                <a:off x="3187330" y="1219769"/>
                <a:ext cx="210240" cy="26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10C4082-D461-7D14-46C3-74401BA443B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78330" y="1210769"/>
                  <a:ext cx="227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DA56347-92F5-7701-05F8-2754121A0810}"/>
                    </a:ext>
                  </a:extLst>
                </p14:cNvPr>
                <p14:cNvContentPartPr/>
                <p14:nvPr/>
              </p14:nvContentPartPr>
              <p14:xfrm>
                <a:off x="3166090" y="1300049"/>
                <a:ext cx="213480" cy="21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DA56347-92F5-7701-05F8-2754121A081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57090" y="1291049"/>
                  <a:ext cx="231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6ABA66D-D797-52DD-B118-A108ADA54075}"/>
                    </a:ext>
                  </a:extLst>
                </p14:cNvPr>
                <p14:cNvContentPartPr/>
                <p14:nvPr/>
              </p14:nvContentPartPr>
              <p14:xfrm>
                <a:off x="3643450" y="962009"/>
                <a:ext cx="310680" cy="180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6ABA66D-D797-52DD-B118-A108ADA5407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634810" y="953009"/>
                  <a:ext cx="328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72C61BB-88E9-B7FD-DAF2-2653C57909F8}"/>
                    </a:ext>
                  </a:extLst>
                </p14:cNvPr>
                <p14:cNvContentPartPr/>
                <p14:nvPr/>
              </p14:nvContentPartPr>
              <p14:xfrm>
                <a:off x="4032970" y="811889"/>
                <a:ext cx="135000" cy="92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72C61BB-88E9-B7FD-DAF2-2653C57909F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23970" y="803249"/>
                  <a:ext cx="152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7C0CC55-7F63-0EE4-F8A9-4109B415D10D}"/>
                    </a:ext>
                  </a:extLst>
                </p14:cNvPr>
                <p14:cNvContentPartPr/>
                <p14:nvPr/>
              </p14:nvContentPartPr>
              <p14:xfrm>
                <a:off x="3507370" y="1184489"/>
                <a:ext cx="1056960" cy="70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7C0CC55-7F63-0EE4-F8A9-4109B415D10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98730" y="1175489"/>
                  <a:ext cx="10746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CE09CC9-7708-1241-ED60-668E8376660E}"/>
                    </a:ext>
                  </a:extLst>
                </p14:cNvPr>
                <p14:cNvContentPartPr/>
                <p14:nvPr/>
              </p14:nvContentPartPr>
              <p14:xfrm>
                <a:off x="3599890" y="1356569"/>
                <a:ext cx="21960" cy="318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CE09CC9-7708-1241-ED60-668E8376660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590890" y="1347929"/>
                  <a:ext cx="396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F1F347C-0396-F656-2AE0-D499F8EFC4F4}"/>
                    </a:ext>
                  </a:extLst>
                </p14:cNvPr>
                <p14:cNvContentPartPr/>
                <p14:nvPr/>
              </p14:nvContentPartPr>
              <p14:xfrm>
                <a:off x="3471370" y="1341449"/>
                <a:ext cx="172800" cy="185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F1F347C-0396-F656-2AE0-D499F8EFC4F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62370" y="1332449"/>
                  <a:ext cx="190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7243015-E7E8-8500-D234-CF9899A02D2F}"/>
                    </a:ext>
                  </a:extLst>
                </p14:cNvPr>
                <p14:cNvContentPartPr/>
                <p14:nvPr/>
              </p14:nvContentPartPr>
              <p14:xfrm>
                <a:off x="3726250" y="1448369"/>
                <a:ext cx="28800" cy="176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7243015-E7E8-8500-D234-CF9899A02D2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17250" y="1439729"/>
                  <a:ext cx="46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BF083E9-8790-5DC1-2C9F-F64764EA8C49}"/>
                    </a:ext>
                  </a:extLst>
                </p14:cNvPr>
                <p14:cNvContentPartPr/>
                <p14:nvPr/>
              </p14:nvContentPartPr>
              <p14:xfrm>
                <a:off x="3808690" y="1420289"/>
                <a:ext cx="39600" cy="188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BF083E9-8790-5DC1-2C9F-F64764EA8C4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99690" y="1411289"/>
                  <a:ext cx="57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5F5A382-1B90-DFDD-DD73-49A50212618D}"/>
                    </a:ext>
                  </a:extLst>
                </p14:cNvPr>
                <p14:cNvContentPartPr/>
                <p14:nvPr/>
              </p14:nvContentPartPr>
              <p14:xfrm>
                <a:off x="3658930" y="1382129"/>
                <a:ext cx="246960" cy="97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5F5A382-1B90-DFDD-DD73-49A50212618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49930" y="1373129"/>
                  <a:ext cx="264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706DF42-F738-56F2-15FD-6C26E6641326}"/>
                    </a:ext>
                  </a:extLst>
                </p14:cNvPr>
                <p14:cNvContentPartPr/>
                <p14:nvPr/>
              </p14:nvContentPartPr>
              <p14:xfrm>
                <a:off x="3967450" y="1311929"/>
                <a:ext cx="93600" cy="95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706DF42-F738-56F2-15FD-6C26E664132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958810" y="1302929"/>
                  <a:ext cx="111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608AC0D-8486-E1B3-67D4-703D5ECD646D}"/>
                    </a:ext>
                  </a:extLst>
                </p14:cNvPr>
                <p14:cNvContentPartPr/>
                <p14:nvPr/>
              </p14:nvContentPartPr>
              <p14:xfrm>
                <a:off x="4180210" y="1248929"/>
                <a:ext cx="156600" cy="3355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608AC0D-8486-E1B3-67D4-703D5ECD646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171570" y="1240289"/>
                  <a:ext cx="17424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1C76BAC-90F5-4D98-C90C-80337CACD38F}"/>
                    </a:ext>
                  </a:extLst>
                </p14:cNvPr>
                <p14:cNvContentPartPr/>
                <p14:nvPr/>
              </p14:nvContentPartPr>
              <p14:xfrm>
                <a:off x="4143490" y="1319489"/>
                <a:ext cx="213840" cy="96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1C76BAC-90F5-4D98-C90C-80337CACD38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34850" y="1310849"/>
                  <a:ext cx="23148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1A2641C-1D60-CC97-8AD5-1CAD3563C093}"/>
              </a:ext>
            </a:extLst>
          </p:cNvPr>
          <p:cNvGrpSpPr/>
          <p:nvPr/>
        </p:nvGrpSpPr>
        <p:grpSpPr>
          <a:xfrm>
            <a:off x="4755490" y="831329"/>
            <a:ext cx="472320" cy="794520"/>
            <a:chOff x="4755490" y="831329"/>
            <a:chExt cx="472320" cy="79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0CB086D-4D6C-A909-56E1-D21F5BFAC12F}"/>
                    </a:ext>
                  </a:extLst>
                </p14:cNvPr>
                <p14:cNvContentPartPr/>
                <p14:nvPr/>
              </p14:nvContentPartPr>
              <p14:xfrm>
                <a:off x="4755490" y="832049"/>
                <a:ext cx="44280" cy="793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0CB086D-4D6C-A909-56E1-D21F5BFAC12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746490" y="823049"/>
                  <a:ext cx="61920" cy="81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36E17EC-CC2E-27B7-9338-16A4A4A31EFD}"/>
                    </a:ext>
                  </a:extLst>
                </p14:cNvPr>
                <p14:cNvContentPartPr/>
                <p14:nvPr/>
              </p14:nvContentPartPr>
              <p14:xfrm>
                <a:off x="4934770" y="831329"/>
                <a:ext cx="293040" cy="7516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36E17EC-CC2E-27B7-9338-16A4A4A31EF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926130" y="822689"/>
                  <a:ext cx="310680" cy="76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0A2B850-29B2-924D-867D-ACE8DA70E8EA}"/>
              </a:ext>
            </a:extLst>
          </p:cNvPr>
          <p:cNvGrpSpPr/>
          <p:nvPr/>
        </p:nvGrpSpPr>
        <p:grpSpPr>
          <a:xfrm>
            <a:off x="5326450" y="683729"/>
            <a:ext cx="1557360" cy="645480"/>
            <a:chOff x="5326450" y="683729"/>
            <a:chExt cx="1557360" cy="64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0161906-53C1-E406-9E00-8A37DD041ED7}"/>
                    </a:ext>
                  </a:extLst>
                </p14:cNvPr>
                <p14:cNvContentPartPr/>
                <p14:nvPr/>
              </p14:nvContentPartPr>
              <p14:xfrm>
                <a:off x="5326450" y="1149209"/>
                <a:ext cx="195840" cy="180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0161906-53C1-E406-9E00-8A37DD041ED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17810" y="1140569"/>
                  <a:ext cx="213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D11F1D8-751C-5445-4CD2-96058AF86931}"/>
                    </a:ext>
                  </a:extLst>
                </p14:cNvPr>
                <p14:cNvContentPartPr/>
                <p14:nvPr/>
              </p14:nvContentPartPr>
              <p14:xfrm>
                <a:off x="5554330" y="1004489"/>
                <a:ext cx="94320" cy="38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D11F1D8-751C-5445-4CD2-96058AF8693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45330" y="995489"/>
                  <a:ext cx="111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A147572-0B46-37F8-2AB8-08A0D951C099}"/>
                    </a:ext>
                  </a:extLst>
                </p14:cNvPr>
                <p14:cNvContentPartPr/>
                <p14:nvPr/>
              </p14:nvContentPartPr>
              <p14:xfrm>
                <a:off x="5789410" y="897209"/>
                <a:ext cx="48960" cy="176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A147572-0B46-37F8-2AB8-08A0D951C09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780770" y="888209"/>
                  <a:ext cx="666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0087AD4-32A2-3E20-E7B0-9D1F7F0BFC84}"/>
                    </a:ext>
                  </a:extLst>
                </p14:cNvPr>
                <p14:cNvContentPartPr/>
                <p14:nvPr/>
              </p14:nvContentPartPr>
              <p14:xfrm>
                <a:off x="5832970" y="829169"/>
                <a:ext cx="11880" cy="15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0087AD4-32A2-3E20-E7B0-9D1F7F0BFC8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24330" y="820529"/>
                  <a:ext cx="29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30031EC-C5C3-75C6-D667-DF0EAE527226}"/>
                    </a:ext>
                  </a:extLst>
                </p14:cNvPr>
                <p14:cNvContentPartPr/>
                <p14:nvPr/>
              </p14:nvContentPartPr>
              <p14:xfrm>
                <a:off x="5995690" y="757889"/>
                <a:ext cx="121680" cy="273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30031EC-C5C3-75C6-D667-DF0EAE52722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87050" y="748889"/>
                  <a:ext cx="1393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C27A44F-C284-3806-C8DC-03869653BFF7}"/>
                    </a:ext>
                  </a:extLst>
                </p14:cNvPr>
                <p14:cNvContentPartPr/>
                <p14:nvPr/>
              </p14:nvContentPartPr>
              <p14:xfrm>
                <a:off x="6248770" y="926729"/>
                <a:ext cx="89640" cy="177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C27A44F-C284-3806-C8DC-03869653BFF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39770" y="918089"/>
                  <a:ext cx="107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49BCC9A-E6C3-9A70-50C9-D25CAFBC5FCD}"/>
                    </a:ext>
                  </a:extLst>
                </p14:cNvPr>
                <p14:cNvContentPartPr/>
                <p14:nvPr/>
              </p14:nvContentPartPr>
              <p14:xfrm>
                <a:off x="6183250" y="1040129"/>
                <a:ext cx="150120" cy="32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49BCC9A-E6C3-9A70-50C9-D25CAFBC5FC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174610" y="1031129"/>
                  <a:ext cx="167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FC6B195-288C-6E08-642B-4AABE77AAA62}"/>
                    </a:ext>
                  </a:extLst>
                </p14:cNvPr>
                <p14:cNvContentPartPr/>
                <p14:nvPr/>
              </p14:nvContentPartPr>
              <p14:xfrm>
                <a:off x="6021970" y="683729"/>
                <a:ext cx="170640" cy="41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FC6B195-288C-6E08-642B-4AABE77AAA6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13330" y="675089"/>
                  <a:ext cx="188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168BEF9-1316-3889-6C5F-992BF2AD32F2}"/>
                    </a:ext>
                  </a:extLst>
                </p14:cNvPr>
                <p14:cNvContentPartPr/>
                <p14:nvPr/>
              </p14:nvContentPartPr>
              <p14:xfrm>
                <a:off x="6491770" y="873089"/>
                <a:ext cx="43920" cy="48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168BEF9-1316-3889-6C5F-992BF2AD32F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82770" y="864089"/>
                  <a:ext cx="615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12E9FC4-7323-CED4-00F2-8B6ACF55F06B}"/>
                    </a:ext>
                  </a:extLst>
                </p14:cNvPr>
                <p14:cNvContentPartPr/>
                <p14:nvPr/>
              </p14:nvContentPartPr>
              <p14:xfrm>
                <a:off x="6682930" y="852209"/>
                <a:ext cx="150840" cy="199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12E9FC4-7323-CED4-00F2-8B6ACF55F06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674290" y="843209"/>
                  <a:ext cx="1684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4C5B496-21DC-180D-5BF7-9EB95FF6023C}"/>
                    </a:ext>
                  </a:extLst>
                </p14:cNvPr>
                <p14:cNvContentPartPr/>
                <p14:nvPr/>
              </p14:nvContentPartPr>
              <p14:xfrm>
                <a:off x="6653050" y="778049"/>
                <a:ext cx="230760" cy="28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4C5B496-21DC-180D-5BF7-9EB95FF6023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44410" y="769409"/>
                  <a:ext cx="24840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04EE5E3-4943-F73A-3DD1-04DEA02082EC}"/>
              </a:ext>
            </a:extLst>
          </p:cNvPr>
          <p:cNvGrpSpPr/>
          <p:nvPr/>
        </p:nvGrpSpPr>
        <p:grpSpPr>
          <a:xfrm>
            <a:off x="7134370" y="798569"/>
            <a:ext cx="384480" cy="538560"/>
            <a:chOff x="7134370" y="798569"/>
            <a:chExt cx="384480" cy="53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535E2CD-C7C9-F441-B06B-33109C844934}"/>
                    </a:ext>
                  </a:extLst>
                </p14:cNvPr>
                <p14:cNvContentPartPr/>
                <p14:nvPr/>
              </p14:nvContentPartPr>
              <p14:xfrm>
                <a:off x="7163530" y="992609"/>
                <a:ext cx="355320" cy="344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535E2CD-C7C9-F441-B06B-33109C84493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154530" y="983969"/>
                  <a:ext cx="3729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37A7F9F-3E98-0786-F615-F9D2CEF5BFEB}"/>
                    </a:ext>
                  </a:extLst>
                </p14:cNvPr>
                <p14:cNvContentPartPr/>
                <p14:nvPr/>
              </p14:nvContentPartPr>
              <p14:xfrm>
                <a:off x="7134370" y="981449"/>
                <a:ext cx="98280" cy="17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37A7F9F-3E98-0786-F615-F9D2CEF5BFE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125730" y="972449"/>
                  <a:ext cx="115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34425BE-B99F-52B7-09FF-01B50C30C184}"/>
                    </a:ext>
                  </a:extLst>
                </p14:cNvPr>
                <p14:cNvContentPartPr/>
                <p14:nvPr/>
              </p14:nvContentPartPr>
              <p14:xfrm>
                <a:off x="7333090" y="798569"/>
                <a:ext cx="144720" cy="117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34425BE-B99F-52B7-09FF-01B50C30C18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324090" y="789929"/>
                  <a:ext cx="162360" cy="13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2A61699-C150-27F6-BC49-6FF1F73DF46E}"/>
              </a:ext>
            </a:extLst>
          </p:cNvPr>
          <p:cNvGrpSpPr/>
          <p:nvPr/>
        </p:nvGrpSpPr>
        <p:grpSpPr>
          <a:xfrm>
            <a:off x="7828810" y="610289"/>
            <a:ext cx="2343960" cy="934200"/>
            <a:chOff x="7828810" y="610289"/>
            <a:chExt cx="2343960" cy="93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F2E8229-886F-36E3-88A1-33D8DC3795CE}"/>
                    </a:ext>
                  </a:extLst>
                </p14:cNvPr>
                <p14:cNvContentPartPr/>
                <p14:nvPr/>
              </p14:nvContentPartPr>
              <p14:xfrm>
                <a:off x="7828810" y="1055969"/>
                <a:ext cx="192600" cy="1602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F2E8229-886F-36E3-88A1-33D8DC3795C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820170" y="1046969"/>
                  <a:ext cx="2102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775E859-7BC8-13A8-3FC0-2786E011DB97}"/>
                    </a:ext>
                  </a:extLst>
                </p14:cNvPr>
                <p14:cNvContentPartPr/>
                <p14:nvPr/>
              </p14:nvContentPartPr>
              <p14:xfrm>
                <a:off x="8109970" y="843929"/>
                <a:ext cx="65520" cy="157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775E859-7BC8-13A8-3FC0-2786E011DB9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101330" y="835289"/>
                  <a:ext cx="831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15E6F43-F200-790E-303B-DAA30B809E79}"/>
                    </a:ext>
                  </a:extLst>
                </p14:cNvPr>
                <p14:cNvContentPartPr/>
                <p14:nvPr/>
              </p14:nvContentPartPr>
              <p14:xfrm>
                <a:off x="8129770" y="729809"/>
                <a:ext cx="19440" cy="32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15E6F43-F200-790E-303B-DAA30B809E7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121130" y="721169"/>
                  <a:ext cx="370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3E5BF79-55B1-5FC9-067A-C74C8E9DF4AE}"/>
                    </a:ext>
                  </a:extLst>
                </p14:cNvPr>
                <p14:cNvContentPartPr/>
                <p14:nvPr/>
              </p14:nvContentPartPr>
              <p14:xfrm>
                <a:off x="8320210" y="656729"/>
                <a:ext cx="163440" cy="305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3E5BF79-55B1-5FC9-067A-C74C8E9DF4A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311210" y="648089"/>
                  <a:ext cx="1810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1264272-4C3C-B013-4B82-3B549733C2C4}"/>
                    </a:ext>
                  </a:extLst>
                </p14:cNvPr>
                <p14:cNvContentPartPr/>
                <p14:nvPr/>
              </p14:nvContentPartPr>
              <p14:xfrm>
                <a:off x="8564290" y="923849"/>
                <a:ext cx="17280" cy="127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1264272-4C3C-B013-4B82-3B549733C2C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555290" y="914849"/>
                  <a:ext cx="34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B88A3D8-D3DB-32DB-320D-4C63DBAF200C}"/>
                    </a:ext>
                  </a:extLst>
                </p14:cNvPr>
                <p14:cNvContentPartPr/>
                <p14:nvPr/>
              </p14:nvContentPartPr>
              <p14:xfrm>
                <a:off x="8604250" y="856169"/>
                <a:ext cx="8280" cy="104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B88A3D8-D3DB-32DB-320D-4C63DBAF200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595250" y="847169"/>
                  <a:ext cx="25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32FDDAB-6255-1D01-A68C-D3DA84DA5C55}"/>
                    </a:ext>
                  </a:extLst>
                </p14:cNvPr>
                <p14:cNvContentPartPr/>
                <p14:nvPr/>
              </p14:nvContentPartPr>
              <p14:xfrm>
                <a:off x="8289970" y="610289"/>
                <a:ext cx="241560" cy="230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32FDDAB-6255-1D01-A68C-D3DA84DA5C5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281330" y="601649"/>
                  <a:ext cx="259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3F7AEB1-7E25-000E-F86F-64ED34B288EF}"/>
                    </a:ext>
                  </a:extLst>
                </p14:cNvPr>
                <p14:cNvContentPartPr/>
                <p14:nvPr/>
              </p14:nvContentPartPr>
              <p14:xfrm>
                <a:off x="8788930" y="833489"/>
                <a:ext cx="24120" cy="32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3F7AEB1-7E25-000E-F86F-64ED34B288E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779930" y="824489"/>
                  <a:ext cx="41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C765901-6984-EB54-3D88-F094E2234EDB}"/>
                    </a:ext>
                  </a:extLst>
                </p14:cNvPr>
                <p14:cNvContentPartPr/>
                <p14:nvPr/>
              </p14:nvContentPartPr>
              <p14:xfrm>
                <a:off x="8888650" y="797489"/>
                <a:ext cx="172080" cy="91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C765901-6984-EB54-3D88-F094E2234ED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880010" y="788489"/>
                  <a:ext cx="1897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8B1C4F1-0409-A6C3-141C-ECEF1D702F65}"/>
                    </a:ext>
                  </a:extLst>
                </p14:cNvPr>
                <p14:cNvContentPartPr/>
                <p14:nvPr/>
              </p14:nvContentPartPr>
              <p14:xfrm>
                <a:off x="8849770" y="677969"/>
                <a:ext cx="209160" cy="6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8B1C4F1-0409-A6C3-141C-ECEF1D702F6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841130" y="668969"/>
                  <a:ext cx="226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8EFAAAD-134A-41D2-F159-34FD9A4CD23A}"/>
                    </a:ext>
                  </a:extLst>
                </p14:cNvPr>
                <p14:cNvContentPartPr/>
                <p14:nvPr/>
              </p14:nvContentPartPr>
              <p14:xfrm>
                <a:off x="9200770" y="904049"/>
                <a:ext cx="140040" cy="255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8EFAAAD-134A-41D2-F159-34FD9A4CD23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191770" y="895409"/>
                  <a:ext cx="1576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41B8912-5C30-AF09-1C0E-CD502DBBAB04}"/>
                    </a:ext>
                  </a:extLst>
                </p14:cNvPr>
                <p14:cNvContentPartPr/>
                <p14:nvPr/>
              </p14:nvContentPartPr>
              <p14:xfrm>
                <a:off x="9544930" y="1016009"/>
                <a:ext cx="23040" cy="157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41B8912-5C30-AF09-1C0E-CD502DBBAB0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36290" y="1007369"/>
                  <a:ext cx="406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D176C26-6AED-45A7-5F6D-8F6836BD79FD}"/>
                    </a:ext>
                  </a:extLst>
                </p14:cNvPr>
                <p14:cNvContentPartPr/>
                <p14:nvPr/>
              </p14:nvContentPartPr>
              <p14:xfrm>
                <a:off x="9457810" y="990089"/>
                <a:ext cx="307800" cy="864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D176C26-6AED-45A7-5F6D-8F6836BD79F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449170" y="981089"/>
                  <a:ext cx="3254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F3AC1EA-C742-35B1-D3BE-2B9E1F9D8CE2}"/>
                    </a:ext>
                  </a:extLst>
                </p14:cNvPr>
                <p14:cNvContentPartPr/>
                <p14:nvPr/>
              </p14:nvContentPartPr>
              <p14:xfrm>
                <a:off x="9805210" y="708569"/>
                <a:ext cx="71640" cy="835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F3AC1EA-C742-35B1-D3BE-2B9E1F9D8CE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96210" y="699569"/>
                  <a:ext cx="89280" cy="85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71EC2C6-7A4C-BAFB-4D63-63BEEE94CB0F}"/>
                    </a:ext>
                  </a:extLst>
                </p14:cNvPr>
                <p14:cNvContentPartPr/>
                <p14:nvPr/>
              </p14:nvContentPartPr>
              <p14:xfrm>
                <a:off x="9960370" y="739889"/>
                <a:ext cx="212400" cy="1598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71EC2C6-7A4C-BAFB-4D63-63BEEE94CB0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951370" y="730889"/>
                  <a:ext cx="23004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E513C58-1D06-FD1A-EC99-6E687715B3A1}"/>
              </a:ext>
            </a:extLst>
          </p:cNvPr>
          <p:cNvGrpSpPr/>
          <p:nvPr/>
        </p:nvGrpSpPr>
        <p:grpSpPr>
          <a:xfrm>
            <a:off x="288250" y="1022129"/>
            <a:ext cx="1142640" cy="521640"/>
            <a:chOff x="288250" y="1022129"/>
            <a:chExt cx="1142640" cy="5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969C617-67F2-BDD4-FDC8-5F088D8272A3}"/>
                    </a:ext>
                  </a:extLst>
                </p14:cNvPr>
                <p14:cNvContentPartPr/>
                <p14:nvPr/>
              </p14:nvContentPartPr>
              <p14:xfrm>
                <a:off x="359170" y="1034729"/>
                <a:ext cx="194040" cy="101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969C617-67F2-BDD4-FDC8-5F088D8272A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50530" y="1025729"/>
                  <a:ext cx="211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3BCDCF8-EA0E-6B72-C63D-77F42451EFA8}"/>
                    </a:ext>
                  </a:extLst>
                </p14:cNvPr>
                <p14:cNvContentPartPr/>
                <p14:nvPr/>
              </p14:nvContentPartPr>
              <p14:xfrm>
                <a:off x="618370" y="1022129"/>
                <a:ext cx="227160" cy="90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3BCDCF8-EA0E-6B72-C63D-77F42451EFA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09370" y="1013489"/>
                  <a:ext cx="2448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B72EFF2-52DC-F67B-A864-9728A676E34B}"/>
                    </a:ext>
                  </a:extLst>
                </p14:cNvPr>
                <p14:cNvContentPartPr/>
                <p14:nvPr/>
              </p14:nvContentPartPr>
              <p14:xfrm>
                <a:off x="288250" y="1324889"/>
                <a:ext cx="140760" cy="217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B72EFF2-52DC-F67B-A864-9728A676E34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79610" y="1316249"/>
                  <a:ext cx="1584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2F44FAB-B008-DE33-2D74-BEAB3CE929B7}"/>
                    </a:ext>
                  </a:extLst>
                </p14:cNvPr>
                <p14:cNvContentPartPr/>
                <p14:nvPr/>
              </p14:nvContentPartPr>
              <p14:xfrm>
                <a:off x="485170" y="1342529"/>
                <a:ext cx="135360" cy="201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2F44FAB-B008-DE33-2D74-BEAB3CE929B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76530" y="1333529"/>
                  <a:ext cx="153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482E41C-144E-A313-EB9E-25A52A83AB7E}"/>
                    </a:ext>
                  </a:extLst>
                </p14:cNvPr>
                <p14:cNvContentPartPr/>
                <p14:nvPr/>
              </p14:nvContentPartPr>
              <p14:xfrm>
                <a:off x="473650" y="1324889"/>
                <a:ext cx="90000" cy="159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482E41C-144E-A313-EB9E-25A52A83AB7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65010" y="1316249"/>
                  <a:ext cx="107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1DC557F-17D3-30D8-B5BF-81ABFAD9EE9B}"/>
                    </a:ext>
                  </a:extLst>
                </p14:cNvPr>
                <p14:cNvContentPartPr/>
                <p14:nvPr/>
              </p14:nvContentPartPr>
              <p14:xfrm>
                <a:off x="661930" y="1322729"/>
                <a:ext cx="136080" cy="151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1DC557F-17D3-30D8-B5BF-81ABFAD9EE9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53290" y="1313729"/>
                  <a:ext cx="153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606022C-E461-830E-E87F-ADB53903B269}"/>
                    </a:ext>
                  </a:extLst>
                </p14:cNvPr>
                <p14:cNvContentPartPr/>
                <p14:nvPr/>
              </p14:nvContentPartPr>
              <p14:xfrm>
                <a:off x="873610" y="1210049"/>
                <a:ext cx="79560" cy="269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606022C-E461-830E-E87F-ADB53903B26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64610" y="1201409"/>
                  <a:ext cx="972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BC91E4B-65DF-627F-50A9-26029D1CD9D6}"/>
                    </a:ext>
                  </a:extLst>
                </p14:cNvPr>
                <p14:cNvContentPartPr/>
                <p14:nvPr/>
              </p14:nvContentPartPr>
              <p14:xfrm>
                <a:off x="811690" y="1303289"/>
                <a:ext cx="137160" cy="13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BC91E4B-65DF-627F-50A9-26029D1CD9D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3050" y="1294649"/>
                  <a:ext cx="154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868D82E-0D2B-4612-C749-875298577CF1}"/>
                    </a:ext>
                  </a:extLst>
                </p14:cNvPr>
                <p14:cNvContentPartPr/>
                <p14:nvPr/>
              </p14:nvContentPartPr>
              <p14:xfrm>
                <a:off x="943810" y="1331729"/>
                <a:ext cx="121680" cy="117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868D82E-0D2B-4612-C749-875298577CF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35170" y="1322729"/>
                  <a:ext cx="1393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1C63A0F-F7B8-2237-EA52-3E8F56D0E23D}"/>
                    </a:ext>
                  </a:extLst>
                </p14:cNvPr>
                <p14:cNvContentPartPr/>
                <p14:nvPr/>
              </p14:nvContentPartPr>
              <p14:xfrm>
                <a:off x="1141090" y="1331009"/>
                <a:ext cx="124920" cy="1054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1C63A0F-F7B8-2237-EA52-3E8F56D0E23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32090" y="1322009"/>
                  <a:ext cx="142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085A30C-662E-C7AC-52FA-26CB4B000BB1}"/>
                    </a:ext>
                  </a:extLst>
                </p14:cNvPr>
                <p14:cNvContentPartPr/>
                <p14:nvPr/>
              </p14:nvContentPartPr>
              <p14:xfrm>
                <a:off x="1407490" y="1152449"/>
                <a:ext cx="23400" cy="61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085A30C-662E-C7AC-52FA-26CB4B000BB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398850" y="1143809"/>
                  <a:ext cx="41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CFC519B-2C56-23F1-D77E-47143E5AC45B}"/>
                    </a:ext>
                  </a:extLst>
                </p14:cNvPr>
                <p14:cNvContentPartPr/>
                <p14:nvPr/>
              </p14:nvContentPartPr>
              <p14:xfrm>
                <a:off x="1395250" y="1323809"/>
                <a:ext cx="30960" cy="381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CFC519B-2C56-23F1-D77E-47143E5AC45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386610" y="1315169"/>
                  <a:ext cx="4860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CD966B9-4342-B968-889B-C484271E3B1F}"/>
              </a:ext>
            </a:extLst>
          </p:cNvPr>
          <p:cNvGrpSpPr/>
          <p:nvPr/>
        </p:nvGrpSpPr>
        <p:grpSpPr>
          <a:xfrm>
            <a:off x="8263690" y="1058849"/>
            <a:ext cx="199080" cy="831600"/>
            <a:chOff x="8263690" y="1058849"/>
            <a:chExt cx="199080" cy="83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EEF5B91-873D-60E0-CD2A-22A9D4144E00}"/>
                    </a:ext>
                  </a:extLst>
                </p14:cNvPr>
                <p14:cNvContentPartPr/>
                <p14:nvPr/>
              </p14:nvContentPartPr>
              <p14:xfrm>
                <a:off x="8327050" y="1110689"/>
                <a:ext cx="135720" cy="779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EEF5B91-873D-60E0-CD2A-22A9D4144E0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318410" y="1102049"/>
                  <a:ext cx="153360" cy="79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1ADC117-9228-4D66-7ED7-DF33085F52EA}"/>
                    </a:ext>
                  </a:extLst>
                </p14:cNvPr>
                <p14:cNvContentPartPr/>
                <p14:nvPr/>
              </p14:nvContentPartPr>
              <p14:xfrm>
                <a:off x="8263690" y="1058849"/>
                <a:ext cx="89280" cy="168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1ADC117-9228-4D66-7ED7-DF33085F52E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255050" y="1050209"/>
                  <a:ext cx="10692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52DABD5-FD92-6069-5A40-05899F5589FE}"/>
              </a:ext>
            </a:extLst>
          </p:cNvPr>
          <p:cNvGrpSpPr/>
          <p:nvPr/>
        </p:nvGrpSpPr>
        <p:grpSpPr>
          <a:xfrm>
            <a:off x="7760770" y="1766249"/>
            <a:ext cx="4011120" cy="949320"/>
            <a:chOff x="7760770" y="1766249"/>
            <a:chExt cx="4011120" cy="94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371D109-4E4A-2BC0-B9C5-9FBB1B128746}"/>
                    </a:ext>
                  </a:extLst>
                </p14:cNvPr>
                <p14:cNvContentPartPr/>
                <p14:nvPr/>
              </p14:nvContentPartPr>
              <p14:xfrm>
                <a:off x="7760770" y="1962449"/>
                <a:ext cx="848520" cy="276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371D109-4E4A-2BC0-B9C5-9FBB1B12874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752130" y="1953809"/>
                  <a:ext cx="8661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12AB843-CA28-1475-06AC-1F7C3F3B488B}"/>
                    </a:ext>
                  </a:extLst>
                </p14:cNvPr>
                <p14:cNvContentPartPr/>
                <p14:nvPr/>
              </p14:nvContentPartPr>
              <p14:xfrm>
                <a:off x="8346490" y="2083409"/>
                <a:ext cx="13680" cy="6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12AB843-CA28-1475-06AC-1F7C3F3B488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337490" y="2074409"/>
                  <a:ext cx="31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CDB5035-1A16-E470-D6A4-4D350DE62359}"/>
                    </a:ext>
                  </a:extLst>
                </p14:cNvPr>
                <p14:cNvContentPartPr/>
                <p14:nvPr/>
              </p14:nvContentPartPr>
              <p14:xfrm>
                <a:off x="8089090" y="2044529"/>
                <a:ext cx="272880" cy="331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CDB5035-1A16-E470-D6A4-4D350DE6235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080450" y="2035529"/>
                  <a:ext cx="290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C476F57-17F9-285E-CAE6-67D6221EB2B6}"/>
                    </a:ext>
                  </a:extLst>
                </p14:cNvPr>
                <p14:cNvContentPartPr/>
                <p14:nvPr/>
              </p14:nvContentPartPr>
              <p14:xfrm>
                <a:off x="7843210" y="1985129"/>
                <a:ext cx="14760" cy="122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C476F57-17F9-285E-CAE6-67D6221EB2B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834570" y="1976489"/>
                  <a:ext cx="32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1BC72FE-55D6-8584-2A80-239ED7FF7D00}"/>
                    </a:ext>
                  </a:extLst>
                </p14:cNvPr>
                <p14:cNvContentPartPr/>
                <p14:nvPr/>
              </p14:nvContentPartPr>
              <p14:xfrm>
                <a:off x="8692450" y="1856609"/>
                <a:ext cx="1122480" cy="389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1BC72FE-55D6-8584-2A80-239ED7FF7D0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683810" y="1847969"/>
                  <a:ext cx="114012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8E0A000-D100-E744-22EC-E876A73F3B54}"/>
                    </a:ext>
                  </a:extLst>
                </p14:cNvPr>
                <p14:cNvContentPartPr/>
                <p14:nvPr/>
              </p14:nvContentPartPr>
              <p14:xfrm>
                <a:off x="9516850" y="2020049"/>
                <a:ext cx="60120" cy="16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8E0A000-D100-E744-22EC-E876A73F3B5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507850" y="2011049"/>
                  <a:ext cx="77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850FD6F-883D-5C57-2AD6-59290488402E}"/>
                    </a:ext>
                  </a:extLst>
                </p14:cNvPr>
                <p14:cNvContentPartPr/>
                <p14:nvPr/>
              </p14:nvContentPartPr>
              <p14:xfrm>
                <a:off x="9256210" y="1984049"/>
                <a:ext cx="385560" cy="30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850FD6F-883D-5C57-2AD6-59290488402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247210" y="1975409"/>
                  <a:ext cx="403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85C3B0F-CD53-A957-BB5D-68DEE60A9820}"/>
                    </a:ext>
                  </a:extLst>
                </p14:cNvPr>
                <p14:cNvContentPartPr/>
                <p14:nvPr/>
              </p14:nvContentPartPr>
              <p14:xfrm>
                <a:off x="9873610" y="1766249"/>
                <a:ext cx="1898280" cy="582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85C3B0F-CD53-A957-BB5D-68DEE60A9820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864610" y="1757249"/>
                  <a:ext cx="1915920" cy="60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5B1D5CE-B86A-FD27-ADE3-632C007BB124}"/>
                    </a:ext>
                  </a:extLst>
                </p14:cNvPr>
                <p14:cNvContentPartPr/>
                <p14:nvPr/>
              </p14:nvContentPartPr>
              <p14:xfrm>
                <a:off x="11085010" y="1881809"/>
                <a:ext cx="474480" cy="87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5B1D5CE-B86A-FD27-ADE3-632C007BB12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076010" y="1873169"/>
                  <a:ext cx="4921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05C350D-2E10-47DA-FD3D-06035EEA6423}"/>
                    </a:ext>
                  </a:extLst>
                </p14:cNvPr>
                <p14:cNvContentPartPr/>
                <p14:nvPr/>
              </p14:nvContentPartPr>
              <p14:xfrm>
                <a:off x="7799650" y="2321009"/>
                <a:ext cx="1371600" cy="394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05C350D-2E10-47DA-FD3D-06035EEA642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791010" y="2312009"/>
                  <a:ext cx="13892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D341C87-EA75-CDC7-DD3C-0C6848553222}"/>
                    </a:ext>
                  </a:extLst>
                </p14:cNvPr>
                <p14:cNvContentPartPr/>
                <p14:nvPr/>
              </p14:nvContentPartPr>
              <p14:xfrm>
                <a:off x="9023290" y="2444489"/>
                <a:ext cx="179640" cy="709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D341C87-EA75-CDC7-DD3C-0C684855322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014650" y="2435849"/>
                  <a:ext cx="197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CF7FDC6-DB8F-DE01-A178-7FF98FE9406B}"/>
                    </a:ext>
                  </a:extLst>
                </p14:cNvPr>
                <p14:cNvContentPartPr/>
                <p14:nvPr/>
              </p14:nvContentPartPr>
              <p14:xfrm>
                <a:off x="8428930" y="2460329"/>
                <a:ext cx="371160" cy="45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CF7FDC6-DB8F-DE01-A178-7FF98FE9406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419930" y="2451329"/>
                  <a:ext cx="38880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62950C6-A165-ADB4-D36E-E641803D4405}"/>
              </a:ext>
            </a:extLst>
          </p:cNvPr>
          <p:cNvGrpSpPr/>
          <p:nvPr/>
        </p:nvGrpSpPr>
        <p:grpSpPr>
          <a:xfrm>
            <a:off x="5040250" y="1253969"/>
            <a:ext cx="953640" cy="951480"/>
            <a:chOff x="5040250" y="1253969"/>
            <a:chExt cx="953640" cy="95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F0C4321-53A2-D248-15D6-1315097C1FC2}"/>
                    </a:ext>
                  </a:extLst>
                </p14:cNvPr>
                <p14:cNvContentPartPr/>
                <p14:nvPr/>
              </p14:nvContentPartPr>
              <p14:xfrm>
                <a:off x="5040250" y="1253969"/>
                <a:ext cx="950040" cy="951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F0C4321-53A2-D248-15D6-1315097C1FC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031250" y="1244969"/>
                  <a:ext cx="967680" cy="9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72F4109-20C2-8332-303F-CB87BC30A308}"/>
                    </a:ext>
                  </a:extLst>
                </p14:cNvPr>
                <p14:cNvContentPartPr/>
                <p14:nvPr/>
              </p14:nvContentPartPr>
              <p14:xfrm>
                <a:off x="5818930" y="1262969"/>
                <a:ext cx="174960" cy="1198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72F4109-20C2-8332-303F-CB87BC30A30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809930" y="1253969"/>
                  <a:ext cx="19260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841B737-D87B-18FF-B5E9-530943C4E370}"/>
              </a:ext>
            </a:extLst>
          </p:cNvPr>
          <p:cNvGrpSpPr/>
          <p:nvPr/>
        </p:nvGrpSpPr>
        <p:grpSpPr>
          <a:xfrm>
            <a:off x="2839930" y="2124809"/>
            <a:ext cx="2267640" cy="571680"/>
            <a:chOff x="2839930" y="2124809"/>
            <a:chExt cx="2267640" cy="57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363EA95-0BAD-CAA2-2070-1A19F9365CD1}"/>
                    </a:ext>
                  </a:extLst>
                </p14:cNvPr>
                <p14:cNvContentPartPr/>
                <p14:nvPr/>
              </p14:nvContentPartPr>
              <p14:xfrm>
                <a:off x="2839930" y="2258729"/>
                <a:ext cx="844560" cy="437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363EA95-0BAD-CAA2-2070-1A19F9365CD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830930" y="2249729"/>
                  <a:ext cx="86220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60052DA-9E01-3CA5-CA18-673158743064}"/>
                    </a:ext>
                  </a:extLst>
                </p14:cNvPr>
                <p14:cNvContentPartPr/>
                <p14:nvPr/>
              </p14:nvContentPartPr>
              <p14:xfrm>
                <a:off x="3303250" y="2264489"/>
                <a:ext cx="48960" cy="10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60052DA-9E01-3CA5-CA18-67315874306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294250" y="2255849"/>
                  <a:ext cx="66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8EAF0F5-713B-29FC-7095-0DC61A88C789}"/>
                    </a:ext>
                  </a:extLst>
                </p14:cNvPr>
                <p14:cNvContentPartPr/>
                <p14:nvPr/>
              </p14:nvContentPartPr>
              <p14:xfrm>
                <a:off x="3798250" y="2124809"/>
                <a:ext cx="1309320" cy="4132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8EAF0F5-713B-29FC-7095-0DC61A88C78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789610" y="2116169"/>
                  <a:ext cx="13269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C4E7CF2-FD33-7C60-E3B1-9E91D60F4842}"/>
                    </a:ext>
                  </a:extLst>
                </p14:cNvPr>
                <p14:cNvContentPartPr/>
                <p14:nvPr/>
              </p14:nvContentPartPr>
              <p14:xfrm>
                <a:off x="4568650" y="2281769"/>
                <a:ext cx="317880" cy="34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C4E7CF2-FD33-7C60-E3B1-9E91D60F484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560010" y="2273129"/>
                  <a:ext cx="3355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61C34B9D-79E2-3C7E-3DDE-0E36F61E5606}"/>
              </a:ext>
            </a:extLst>
          </p:cNvPr>
          <p:cNvGrpSpPr/>
          <p:nvPr/>
        </p:nvGrpSpPr>
        <p:grpSpPr>
          <a:xfrm>
            <a:off x="2796370" y="2556089"/>
            <a:ext cx="3716640" cy="606600"/>
            <a:chOff x="2796370" y="2556089"/>
            <a:chExt cx="3716640" cy="60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3AA7E2C-00BF-8E55-4D68-271F3694890D}"/>
                    </a:ext>
                  </a:extLst>
                </p14:cNvPr>
                <p14:cNvContentPartPr/>
                <p14:nvPr/>
              </p14:nvContentPartPr>
              <p14:xfrm>
                <a:off x="2796370" y="2575529"/>
                <a:ext cx="2027880" cy="587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3AA7E2C-00BF-8E55-4D68-271F3694890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787370" y="2566889"/>
                  <a:ext cx="204552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61118BD-D9CC-6593-ABEC-63A07D39FA05}"/>
                    </a:ext>
                  </a:extLst>
                </p14:cNvPr>
                <p14:cNvContentPartPr/>
                <p14:nvPr/>
              </p14:nvContentPartPr>
              <p14:xfrm>
                <a:off x="4167610" y="2664809"/>
                <a:ext cx="462240" cy="76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61118BD-D9CC-6593-ABEC-63A07D39FA0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158610" y="2655809"/>
                  <a:ext cx="479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E07F33F-0C4C-4074-F7B8-C375648E3954}"/>
                    </a:ext>
                  </a:extLst>
                </p14:cNvPr>
                <p14:cNvContentPartPr/>
                <p14:nvPr/>
              </p14:nvContentPartPr>
              <p14:xfrm>
                <a:off x="4927210" y="2556089"/>
                <a:ext cx="1422000" cy="438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E07F33F-0C4C-4074-F7B8-C375648E395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918210" y="2547449"/>
                  <a:ext cx="143964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3E365E8-5F84-969C-1A34-0C07C4B9A172}"/>
                    </a:ext>
                  </a:extLst>
                </p14:cNvPr>
                <p14:cNvContentPartPr/>
                <p14:nvPr/>
              </p14:nvContentPartPr>
              <p14:xfrm>
                <a:off x="6145450" y="2682089"/>
                <a:ext cx="367560" cy="66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3E365E8-5F84-969C-1A34-0C07C4B9A17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36450" y="2673089"/>
                  <a:ext cx="38520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706C951-9CB1-C309-A0C1-25EB482FDFFF}"/>
              </a:ext>
            </a:extLst>
          </p:cNvPr>
          <p:cNvGrpSpPr/>
          <p:nvPr/>
        </p:nvGrpSpPr>
        <p:grpSpPr>
          <a:xfrm>
            <a:off x="951730" y="3071969"/>
            <a:ext cx="447120" cy="831600"/>
            <a:chOff x="951730" y="3071969"/>
            <a:chExt cx="447120" cy="83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9B921F8-196F-730D-C3D7-2181CE5E418F}"/>
                    </a:ext>
                  </a:extLst>
                </p14:cNvPr>
                <p14:cNvContentPartPr/>
                <p14:nvPr/>
              </p14:nvContentPartPr>
              <p14:xfrm>
                <a:off x="960010" y="3267089"/>
                <a:ext cx="227160" cy="437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9B921F8-196F-730D-C3D7-2181CE5E418F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51010" y="3258449"/>
                  <a:ext cx="24480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DF1DF5C-9BDC-41E7-F7FB-975F15811D2F}"/>
                    </a:ext>
                  </a:extLst>
                </p14:cNvPr>
                <p14:cNvContentPartPr/>
                <p14:nvPr/>
              </p14:nvContentPartPr>
              <p14:xfrm>
                <a:off x="1148650" y="3698729"/>
                <a:ext cx="27000" cy="151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DF1DF5C-9BDC-41E7-F7FB-975F15811D2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39650" y="3690089"/>
                  <a:ext cx="44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21D5EF9-C336-3CC5-2A18-4C63751CF85C}"/>
                    </a:ext>
                  </a:extLst>
                </p14:cNvPr>
                <p14:cNvContentPartPr/>
                <p14:nvPr/>
              </p14:nvContentPartPr>
              <p14:xfrm>
                <a:off x="1230010" y="3712049"/>
                <a:ext cx="168840" cy="191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21D5EF9-C336-3CC5-2A18-4C63751CF85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221010" y="3703409"/>
                  <a:ext cx="1864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FBD4356-9797-A7AE-D93C-CBFFD42BBBEE}"/>
                    </a:ext>
                  </a:extLst>
                </p14:cNvPr>
                <p14:cNvContentPartPr/>
                <p14:nvPr/>
              </p14:nvContentPartPr>
              <p14:xfrm>
                <a:off x="951730" y="3071969"/>
                <a:ext cx="186840" cy="161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FBD4356-9797-A7AE-D93C-CBFFD42BBBE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42730" y="3063329"/>
                  <a:ext cx="204480" cy="17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234EF713-E748-7817-0A3B-3FFD01D6CBF6}"/>
                  </a:ext>
                </a:extLst>
              </p14:cNvPr>
              <p14:cNvContentPartPr/>
              <p14:nvPr/>
            </p14:nvContentPartPr>
            <p14:xfrm>
              <a:off x="1861450" y="3243329"/>
              <a:ext cx="1344600" cy="6026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234EF713-E748-7817-0A3B-3FFD01D6CBF6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852450" y="3234329"/>
                <a:ext cx="1362240" cy="62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39104E29-2905-D09A-4567-0B756780B021}"/>
              </a:ext>
            </a:extLst>
          </p:cNvPr>
          <p:cNvGrpSpPr/>
          <p:nvPr/>
        </p:nvGrpSpPr>
        <p:grpSpPr>
          <a:xfrm>
            <a:off x="3489370" y="3100769"/>
            <a:ext cx="1239120" cy="601560"/>
            <a:chOff x="3489370" y="3100769"/>
            <a:chExt cx="1239120" cy="60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CFE8C3C-6397-9FB6-D28A-B023798C688D}"/>
                    </a:ext>
                  </a:extLst>
                </p14:cNvPr>
                <p14:cNvContentPartPr/>
                <p14:nvPr/>
              </p14:nvContentPartPr>
              <p14:xfrm>
                <a:off x="3489370" y="3491009"/>
                <a:ext cx="240120" cy="211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CFE8C3C-6397-9FB6-D28A-B023798C688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480370" y="3482009"/>
                  <a:ext cx="2577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8EADD34-8862-153C-CD86-816A260E51D7}"/>
                    </a:ext>
                  </a:extLst>
                </p14:cNvPr>
                <p14:cNvContentPartPr/>
                <p14:nvPr/>
              </p14:nvContentPartPr>
              <p14:xfrm>
                <a:off x="3846490" y="3294449"/>
                <a:ext cx="28800" cy="151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8EADD34-8862-153C-CD86-816A260E51D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837850" y="3285809"/>
                  <a:ext cx="46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55FACE8-46EA-F2D1-8DD6-C0B9AA6A2ED2}"/>
                    </a:ext>
                  </a:extLst>
                </p14:cNvPr>
                <p14:cNvContentPartPr/>
                <p14:nvPr/>
              </p14:nvContentPartPr>
              <p14:xfrm>
                <a:off x="3887530" y="3207329"/>
                <a:ext cx="8640" cy="8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55FACE8-46EA-F2D1-8DD6-C0B9AA6A2ED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878530" y="3198329"/>
                  <a:ext cx="26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55F4512-3D78-AB19-9ED4-38734EE6F496}"/>
                    </a:ext>
                  </a:extLst>
                </p14:cNvPr>
                <p14:cNvContentPartPr/>
                <p14:nvPr/>
              </p14:nvContentPartPr>
              <p14:xfrm>
                <a:off x="4068610" y="3181409"/>
                <a:ext cx="153000" cy="268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55F4512-3D78-AB19-9ED4-38734EE6F49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059970" y="3172769"/>
                  <a:ext cx="1706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AC98B3C-B133-A735-0E85-C1E03E631C91}"/>
                    </a:ext>
                  </a:extLst>
                </p14:cNvPr>
                <p14:cNvContentPartPr/>
                <p14:nvPr/>
              </p14:nvContentPartPr>
              <p14:xfrm>
                <a:off x="4031530" y="3100769"/>
                <a:ext cx="149400" cy="417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AC98B3C-B133-A735-0E85-C1E03E631C9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022890" y="3091769"/>
                  <a:ext cx="167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B694F6C-5150-BAD7-6B21-DBB77E72C6ED}"/>
                    </a:ext>
                  </a:extLst>
                </p14:cNvPr>
                <p14:cNvContentPartPr/>
                <p14:nvPr/>
              </p14:nvContentPartPr>
              <p14:xfrm>
                <a:off x="4268050" y="3361769"/>
                <a:ext cx="74880" cy="113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B694F6C-5150-BAD7-6B21-DBB77E72C6E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259410" y="3353129"/>
                  <a:ext cx="925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F916DB9-73D5-3999-623D-5CB232CADFE6}"/>
                    </a:ext>
                  </a:extLst>
                </p14:cNvPr>
                <p14:cNvContentPartPr/>
                <p14:nvPr/>
              </p14:nvContentPartPr>
              <p14:xfrm>
                <a:off x="4319890" y="3255569"/>
                <a:ext cx="12960" cy="16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F916DB9-73D5-3999-623D-5CB232CADFE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311250" y="3246929"/>
                  <a:ext cx="30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6E0A20B-18C9-55D9-D890-7CCD956262B6}"/>
                    </a:ext>
                  </a:extLst>
                </p14:cNvPr>
                <p14:cNvContentPartPr/>
                <p14:nvPr/>
              </p14:nvContentPartPr>
              <p14:xfrm>
                <a:off x="4414930" y="3287609"/>
                <a:ext cx="27000" cy="36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6E0A20B-18C9-55D9-D890-7CCD956262B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405930" y="3278609"/>
                  <a:ext cx="44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7EC55AC-D13D-C03A-481E-5745F77F6A01}"/>
                    </a:ext>
                  </a:extLst>
                </p14:cNvPr>
                <p14:cNvContentPartPr/>
                <p14:nvPr/>
              </p14:nvContentPartPr>
              <p14:xfrm>
                <a:off x="4575490" y="3269969"/>
                <a:ext cx="153000" cy="153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7EC55AC-D13D-C03A-481E-5745F77F6A0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566490" y="3261329"/>
                  <a:ext cx="170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15B15C4-BD08-A2D9-035C-2C23AA93F218}"/>
                    </a:ext>
                  </a:extLst>
                </p14:cNvPr>
                <p14:cNvContentPartPr/>
                <p14:nvPr/>
              </p14:nvContentPartPr>
              <p14:xfrm>
                <a:off x="4538410" y="3211289"/>
                <a:ext cx="165600" cy="23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15B15C4-BD08-A2D9-035C-2C23AA93F21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529410" y="3202649"/>
                  <a:ext cx="183240" cy="4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889CCFD8-2AB0-6E62-D323-232293465631}"/>
                  </a:ext>
                </a:extLst>
              </p14:cNvPr>
              <p14:cNvContentPartPr/>
              <p14:nvPr/>
            </p14:nvContentPartPr>
            <p14:xfrm>
              <a:off x="5132770" y="3317129"/>
              <a:ext cx="201240" cy="2361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889CCFD8-2AB0-6E62-D323-232293465631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5123770" y="3308489"/>
                <a:ext cx="2188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7F73D875-D7D8-4D96-B23B-D63F78C51CB1}"/>
                  </a:ext>
                </a:extLst>
              </p14:cNvPr>
              <p14:cNvContentPartPr/>
              <p14:nvPr/>
            </p14:nvContentPartPr>
            <p14:xfrm>
              <a:off x="5061490" y="3452849"/>
              <a:ext cx="294840" cy="3744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7F73D875-D7D8-4D96-B23B-D63F78C51CB1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5052490" y="3444209"/>
                <a:ext cx="31248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4033169E-B17C-7921-58F0-A85031CAB7E9}"/>
                  </a:ext>
                </a:extLst>
              </p14:cNvPr>
              <p14:cNvContentPartPr/>
              <p14:nvPr/>
            </p14:nvContentPartPr>
            <p14:xfrm>
              <a:off x="5382250" y="3470489"/>
              <a:ext cx="88560" cy="1162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4033169E-B17C-7921-58F0-A85031CAB7E9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5373250" y="3461849"/>
                <a:ext cx="106200" cy="13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AD613174-60B0-F047-8F6A-E7144CA17E4E}"/>
              </a:ext>
            </a:extLst>
          </p:cNvPr>
          <p:cNvGrpSpPr/>
          <p:nvPr/>
        </p:nvGrpSpPr>
        <p:grpSpPr>
          <a:xfrm>
            <a:off x="5782930" y="2985209"/>
            <a:ext cx="1487880" cy="707760"/>
            <a:chOff x="5782930" y="2985209"/>
            <a:chExt cx="1487880" cy="70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FB2CC17-72CF-BEA3-E7D5-831565FD65F3}"/>
                    </a:ext>
                  </a:extLst>
                </p14:cNvPr>
                <p14:cNvContentPartPr/>
                <p14:nvPr/>
              </p14:nvContentPartPr>
              <p14:xfrm>
                <a:off x="5782930" y="3489209"/>
                <a:ext cx="192960" cy="203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FB2CC17-72CF-BEA3-E7D5-831565FD65F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773930" y="3480569"/>
                  <a:ext cx="2106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BD8CE72-B01C-9F48-E948-1FD0A91BACB8}"/>
                    </a:ext>
                  </a:extLst>
                </p14:cNvPr>
                <p14:cNvContentPartPr/>
                <p14:nvPr/>
              </p14:nvContentPartPr>
              <p14:xfrm>
                <a:off x="5944570" y="3327569"/>
                <a:ext cx="171720" cy="396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BD8CE72-B01C-9F48-E948-1FD0A91BACB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935930" y="3318929"/>
                  <a:ext cx="189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9AAD51B-4226-CBD0-E366-3EBFEFF2DCAD}"/>
                    </a:ext>
                  </a:extLst>
                </p14:cNvPr>
                <p14:cNvContentPartPr/>
                <p14:nvPr/>
              </p14:nvContentPartPr>
              <p14:xfrm>
                <a:off x="6302050" y="3262769"/>
                <a:ext cx="46080" cy="137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9AAD51B-4226-CBD0-E366-3EBFEFF2DCA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293050" y="3254129"/>
                  <a:ext cx="63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D27B72C-5887-DB79-FC22-1928FCB36094}"/>
                    </a:ext>
                  </a:extLst>
                </p14:cNvPr>
                <p14:cNvContentPartPr/>
                <p14:nvPr/>
              </p14:nvContentPartPr>
              <p14:xfrm>
                <a:off x="6310330" y="3198329"/>
                <a:ext cx="11880" cy="21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D27B72C-5887-DB79-FC22-1928FCB3609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301690" y="3189329"/>
                  <a:ext cx="29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D5E0571-9477-DA7D-D32D-988DA36165A2}"/>
                    </a:ext>
                  </a:extLst>
                </p14:cNvPr>
                <p14:cNvContentPartPr/>
                <p14:nvPr/>
              </p14:nvContentPartPr>
              <p14:xfrm>
                <a:off x="6500770" y="3060449"/>
                <a:ext cx="126720" cy="257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D5E0571-9477-DA7D-D32D-988DA36165A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91770" y="3051449"/>
                  <a:ext cx="1443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772F44B-605D-7146-759F-18750CD809C6}"/>
                    </a:ext>
                  </a:extLst>
                </p14:cNvPr>
                <p14:cNvContentPartPr/>
                <p14:nvPr/>
              </p14:nvContentPartPr>
              <p14:xfrm>
                <a:off x="6729730" y="3294809"/>
                <a:ext cx="36000" cy="138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772F44B-605D-7146-759F-18750CD809C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721090" y="3285809"/>
                  <a:ext cx="53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293394C-74F6-B813-E2E1-3CE75340C9B1}"/>
                    </a:ext>
                  </a:extLst>
                </p14:cNvPr>
                <p14:cNvContentPartPr/>
                <p14:nvPr/>
              </p14:nvContentPartPr>
              <p14:xfrm>
                <a:off x="6787690" y="3233969"/>
                <a:ext cx="8640" cy="147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293394C-74F6-B813-E2E1-3CE75340C9B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779050" y="3225329"/>
                  <a:ext cx="26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9F98ADE-74F0-949A-E839-54CD56DA5B12}"/>
                    </a:ext>
                  </a:extLst>
                </p14:cNvPr>
                <p14:cNvContentPartPr/>
                <p14:nvPr/>
              </p14:nvContentPartPr>
              <p14:xfrm>
                <a:off x="6498250" y="2985209"/>
                <a:ext cx="209160" cy="9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9F98ADE-74F0-949A-E839-54CD56DA5B1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489250" y="2976569"/>
                  <a:ext cx="226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BF8C641-A9D8-D6FA-20F0-9F3439890295}"/>
                    </a:ext>
                  </a:extLst>
                </p14:cNvPr>
                <p14:cNvContentPartPr/>
                <p14:nvPr/>
              </p14:nvContentPartPr>
              <p14:xfrm>
                <a:off x="6961570" y="3218489"/>
                <a:ext cx="20520" cy="403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BF8C641-A9D8-D6FA-20F0-9F343989029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952930" y="3209849"/>
                  <a:ext cx="38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C158FE1-3F34-2AB7-6D8B-DD02752F69D5}"/>
                    </a:ext>
                  </a:extLst>
                </p14:cNvPr>
                <p14:cNvContentPartPr/>
                <p14:nvPr/>
              </p14:nvContentPartPr>
              <p14:xfrm>
                <a:off x="7099090" y="3209489"/>
                <a:ext cx="147240" cy="1029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C158FE1-3F34-2AB7-6D8B-DD02752F69D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090450" y="3200489"/>
                  <a:ext cx="164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B849DB1-ECF4-FE20-3FA3-41CEFBABB3F2}"/>
                    </a:ext>
                  </a:extLst>
                </p14:cNvPr>
                <p14:cNvContentPartPr/>
                <p14:nvPr/>
              </p14:nvContentPartPr>
              <p14:xfrm>
                <a:off x="7076050" y="3087449"/>
                <a:ext cx="194760" cy="42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B849DB1-ECF4-FE20-3FA3-41CEFBABB3F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067050" y="3078809"/>
                  <a:ext cx="21240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1CBDC6A2-09EA-B265-344D-FF8429D8FE16}"/>
              </a:ext>
            </a:extLst>
          </p:cNvPr>
          <p:cNvGrpSpPr/>
          <p:nvPr/>
        </p:nvGrpSpPr>
        <p:grpSpPr>
          <a:xfrm>
            <a:off x="924370" y="4373369"/>
            <a:ext cx="2680560" cy="738000"/>
            <a:chOff x="924370" y="4373369"/>
            <a:chExt cx="2680560" cy="73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E960E941-475F-289F-5BDD-55959425591C}"/>
                    </a:ext>
                  </a:extLst>
                </p14:cNvPr>
                <p14:cNvContentPartPr/>
                <p14:nvPr/>
              </p14:nvContentPartPr>
              <p14:xfrm>
                <a:off x="924370" y="4704929"/>
                <a:ext cx="351720" cy="214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E960E941-475F-289F-5BDD-55959425591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15370" y="4696289"/>
                  <a:ext cx="3693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5F9A817-0437-7DB8-696F-34A4CFE9092A}"/>
                    </a:ext>
                  </a:extLst>
                </p14:cNvPr>
                <p14:cNvContentPartPr/>
                <p14:nvPr/>
              </p14:nvContentPartPr>
              <p14:xfrm>
                <a:off x="1320370" y="4544729"/>
                <a:ext cx="101880" cy="396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5F9A817-0437-7DB8-696F-34A4CFE9092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311730" y="4535729"/>
                  <a:ext cx="11952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E88E222-C01E-7241-ADA2-757B87B33901}"/>
                    </a:ext>
                  </a:extLst>
                </p14:cNvPr>
                <p14:cNvContentPartPr/>
                <p14:nvPr/>
              </p14:nvContentPartPr>
              <p14:xfrm>
                <a:off x="1442050" y="4615289"/>
                <a:ext cx="187560" cy="2739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E88E222-C01E-7241-ADA2-757B87B3390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433050" y="4606289"/>
                  <a:ext cx="2052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8F8CB85-F87A-D1B5-8296-EFD18E60A92B}"/>
                    </a:ext>
                  </a:extLst>
                </p14:cNvPr>
                <p14:cNvContentPartPr/>
                <p14:nvPr/>
              </p14:nvContentPartPr>
              <p14:xfrm>
                <a:off x="1439170" y="4718609"/>
                <a:ext cx="187920" cy="338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8F8CB85-F87A-D1B5-8296-EFD18E60A92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430530" y="4709609"/>
                  <a:ext cx="205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A50AA26-30C1-5097-0B6D-0AF9B1E09066}"/>
                    </a:ext>
                  </a:extLst>
                </p14:cNvPr>
                <p14:cNvContentPartPr/>
                <p14:nvPr/>
              </p14:nvContentPartPr>
              <p14:xfrm>
                <a:off x="1669570" y="4541849"/>
                <a:ext cx="104400" cy="4536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A50AA26-30C1-5097-0B6D-0AF9B1E0906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660570" y="4532849"/>
                  <a:ext cx="12204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4B2624B-1DF1-04A8-F993-00037FE31024}"/>
                    </a:ext>
                  </a:extLst>
                </p14:cNvPr>
                <p14:cNvContentPartPr/>
                <p14:nvPr/>
              </p14:nvContentPartPr>
              <p14:xfrm>
                <a:off x="1897090" y="4610609"/>
                <a:ext cx="333360" cy="182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4B2624B-1DF1-04A8-F993-00037FE3102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888450" y="4601609"/>
                  <a:ext cx="351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3D50CB6-AA7C-AE7F-208C-1D0532C07B70}"/>
                    </a:ext>
                  </a:extLst>
                </p14:cNvPr>
                <p14:cNvContentPartPr/>
                <p14:nvPr/>
              </p14:nvContentPartPr>
              <p14:xfrm>
                <a:off x="2361130" y="4373369"/>
                <a:ext cx="43920" cy="738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3D50CB6-AA7C-AE7F-208C-1D0532C07B7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352490" y="4364369"/>
                  <a:ext cx="61560" cy="75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590FD9BA-3853-ED1F-9B93-E1DDD536B82E}"/>
                    </a:ext>
                  </a:extLst>
                </p14:cNvPr>
                <p14:cNvContentPartPr/>
                <p14:nvPr/>
              </p14:nvContentPartPr>
              <p14:xfrm>
                <a:off x="2580010" y="4438889"/>
                <a:ext cx="253080" cy="6256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590FD9BA-3853-ED1F-9B93-E1DDD536B82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571370" y="4430249"/>
                  <a:ext cx="27072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B6E0F3C-EBE2-CD20-FC90-AFB8B5C9EAA5}"/>
                    </a:ext>
                  </a:extLst>
                </p14:cNvPr>
                <p14:cNvContentPartPr/>
                <p14:nvPr/>
              </p14:nvContentPartPr>
              <p14:xfrm>
                <a:off x="2905090" y="4592249"/>
                <a:ext cx="228240" cy="319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B6E0F3C-EBE2-CD20-FC90-AFB8B5C9EAA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896090" y="4583249"/>
                  <a:ext cx="24588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15D4E6D-B6F7-4F27-DE6F-F4C080281FD4}"/>
                    </a:ext>
                  </a:extLst>
                </p14:cNvPr>
                <p14:cNvContentPartPr/>
                <p14:nvPr/>
              </p14:nvContentPartPr>
              <p14:xfrm>
                <a:off x="3180490" y="4864409"/>
                <a:ext cx="3960" cy="896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15D4E6D-B6F7-4F27-DE6F-F4C080281FD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171850" y="4855769"/>
                  <a:ext cx="216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AA432CB-F503-3771-3292-E84CD4968EC7}"/>
                    </a:ext>
                  </a:extLst>
                </p14:cNvPr>
                <p14:cNvContentPartPr/>
                <p14:nvPr/>
              </p14:nvContentPartPr>
              <p14:xfrm>
                <a:off x="3387130" y="4652369"/>
                <a:ext cx="217800" cy="1749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AA432CB-F503-3771-3292-E84CD4968EC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378130" y="4643369"/>
                  <a:ext cx="23544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DF75DB3E-11D9-1DCA-BC2D-6A3BCFD2C8C0}"/>
              </a:ext>
            </a:extLst>
          </p:cNvPr>
          <p:cNvGrpSpPr/>
          <p:nvPr/>
        </p:nvGrpSpPr>
        <p:grpSpPr>
          <a:xfrm>
            <a:off x="3878170" y="4103009"/>
            <a:ext cx="676080" cy="576000"/>
            <a:chOff x="3878170" y="4103009"/>
            <a:chExt cx="676080" cy="57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AE481AA-3D42-B437-8210-05090C89CBCE}"/>
                    </a:ext>
                  </a:extLst>
                </p14:cNvPr>
                <p14:cNvContentPartPr/>
                <p14:nvPr/>
              </p14:nvContentPartPr>
              <p14:xfrm>
                <a:off x="3981850" y="4222889"/>
                <a:ext cx="108000" cy="3009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AE481AA-3D42-B437-8210-05090C89CBC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973210" y="4213889"/>
                  <a:ext cx="1256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9AA6A07-B888-4DA4-F85F-5674E43EF7A2}"/>
                    </a:ext>
                  </a:extLst>
                </p14:cNvPr>
                <p14:cNvContentPartPr/>
                <p14:nvPr/>
              </p14:nvContentPartPr>
              <p14:xfrm>
                <a:off x="4165450" y="4450769"/>
                <a:ext cx="92520" cy="1663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9AA6A07-B888-4DA4-F85F-5674E43EF7A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156810" y="4441769"/>
                  <a:ext cx="1101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01CF2C2-F7D6-1B3A-4604-8576B084D78C}"/>
                    </a:ext>
                  </a:extLst>
                </p14:cNvPr>
                <p14:cNvContentPartPr/>
                <p14:nvPr/>
              </p14:nvContentPartPr>
              <p14:xfrm>
                <a:off x="4119010" y="4521689"/>
                <a:ext cx="81000" cy="4644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01CF2C2-F7D6-1B3A-4604-8576B084D78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110010" y="4513049"/>
                  <a:ext cx="98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0CE5CAF-A1B8-5452-9F6B-28434048004C}"/>
                    </a:ext>
                  </a:extLst>
                </p14:cNvPr>
                <p14:cNvContentPartPr/>
                <p14:nvPr/>
              </p14:nvContentPartPr>
              <p14:xfrm>
                <a:off x="3936130" y="4207049"/>
                <a:ext cx="219960" cy="172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0CE5CAF-A1B8-5452-9F6B-28434048004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927490" y="4198409"/>
                  <a:ext cx="237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F709972-259A-6192-7698-EE600809CFFB}"/>
                    </a:ext>
                  </a:extLst>
                </p14:cNvPr>
                <p14:cNvContentPartPr/>
                <p14:nvPr/>
              </p14:nvContentPartPr>
              <p14:xfrm>
                <a:off x="3878170" y="4103009"/>
                <a:ext cx="82800" cy="5760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F709972-259A-6192-7698-EE600809CFF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869530" y="4094009"/>
                  <a:ext cx="100440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C9A7726-048E-EB45-DC74-42024697974D}"/>
                    </a:ext>
                  </a:extLst>
                </p14:cNvPr>
                <p14:cNvContentPartPr/>
                <p14:nvPr/>
              </p14:nvContentPartPr>
              <p14:xfrm>
                <a:off x="4386490" y="4389929"/>
                <a:ext cx="167760" cy="21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C9A7726-048E-EB45-DC74-42024697974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377490" y="4381289"/>
                  <a:ext cx="185400" cy="3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EA7CA30A-369C-00F8-4FAE-D7FB7EF0EF3A}"/>
              </a:ext>
            </a:extLst>
          </p:cNvPr>
          <p:cNvGrpSpPr/>
          <p:nvPr/>
        </p:nvGrpSpPr>
        <p:grpSpPr>
          <a:xfrm>
            <a:off x="4596010" y="4101929"/>
            <a:ext cx="6039720" cy="937080"/>
            <a:chOff x="4596010" y="4101929"/>
            <a:chExt cx="6039720" cy="93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6B41480-F968-C3C0-E77F-1A950A93D04A}"/>
                    </a:ext>
                  </a:extLst>
                </p14:cNvPr>
                <p14:cNvContentPartPr/>
                <p14:nvPr/>
              </p14:nvContentPartPr>
              <p14:xfrm>
                <a:off x="4651810" y="4231529"/>
                <a:ext cx="110880" cy="3045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6B41480-F968-C3C0-E77F-1A950A93D04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643170" y="4222889"/>
                  <a:ext cx="1285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C2E1AED-CBDE-E268-A81F-90654BA6726C}"/>
                    </a:ext>
                  </a:extLst>
                </p14:cNvPr>
                <p14:cNvContentPartPr/>
                <p14:nvPr/>
              </p14:nvContentPartPr>
              <p14:xfrm>
                <a:off x="4855570" y="4508729"/>
                <a:ext cx="23040" cy="106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C2E1AED-CBDE-E268-A81F-90654BA6726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846570" y="4499729"/>
                  <a:ext cx="40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5958106-F219-85AF-C398-DE3E570EC56E}"/>
                    </a:ext>
                  </a:extLst>
                </p14:cNvPr>
                <p14:cNvContentPartPr/>
                <p14:nvPr/>
              </p14:nvContentPartPr>
              <p14:xfrm>
                <a:off x="4870330" y="4445729"/>
                <a:ext cx="11880" cy="5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5958106-F219-85AF-C398-DE3E570EC56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861330" y="4437089"/>
                  <a:ext cx="29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4FD3B4B-D9CD-4823-2257-90CAF1C6A129}"/>
                    </a:ext>
                  </a:extLst>
                </p14:cNvPr>
                <p14:cNvContentPartPr/>
                <p14:nvPr/>
              </p14:nvContentPartPr>
              <p14:xfrm>
                <a:off x="4596010" y="4199489"/>
                <a:ext cx="187200" cy="194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4FD3B4B-D9CD-4823-2257-90CAF1C6A12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587370" y="4190489"/>
                  <a:ext cx="204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FE9F017-982B-12FF-A819-B0B0F79D498A}"/>
                    </a:ext>
                  </a:extLst>
                </p14:cNvPr>
                <p14:cNvContentPartPr/>
                <p14:nvPr/>
              </p14:nvContentPartPr>
              <p14:xfrm>
                <a:off x="4939450" y="4162409"/>
                <a:ext cx="126720" cy="489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FE9F017-982B-12FF-A819-B0B0F79D498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930810" y="4153409"/>
                  <a:ext cx="14436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F16708B-BE1E-F71D-8B52-0C155151D530}"/>
                    </a:ext>
                  </a:extLst>
                </p14:cNvPr>
                <p14:cNvContentPartPr/>
                <p14:nvPr/>
              </p14:nvContentPartPr>
              <p14:xfrm>
                <a:off x="5193250" y="4409009"/>
                <a:ext cx="34920" cy="30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F16708B-BE1E-F71D-8B52-0C155151D53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184250" y="4400369"/>
                  <a:ext cx="52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313748C-CA73-9313-2934-1420ED24EA5B}"/>
                    </a:ext>
                  </a:extLst>
                </p14:cNvPr>
                <p14:cNvContentPartPr/>
                <p14:nvPr/>
              </p14:nvContentPartPr>
              <p14:xfrm>
                <a:off x="5344090" y="4340609"/>
                <a:ext cx="83160" cy="173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313748C-CA73-9313-2934-1420ED24EA5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335450" y="4331609"/>
                  <a:ext cx="100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E5BD3C2-3B0D-6FDD-8038-D8716BBDF218}"/>
                    </a:ext>
                  </a:extLst>
                </p14:cNvPr>
                <p14:cNvContentPartPr/>
                <p14:nvPr/>
              </p14:nvContentPartPr>
              <p14:xfrm>
                <a:off x="5326450" y="4225769"/>
                <a:ext cx="86040" cy="46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E5BD3C2-3B0D-6FDD-8038-D8716BBDF21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317810" y="4216769"/>
                  <a:ext cx="103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B7C8A79-E48F-EBE9-9AC9-8A93C1E2DE9A}"/>
                    </a:ext>
                  </a:extLst>
                </p14:cNvPr>
                <p14:cNvContentPartPr/>
                <p14:nvPr/>
              </p14:nvContentPartPr>
              <p14:xfrm>
                <a:off x="5447050" y="4522769"/>
                <a:ext cx="177840" cy="3621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B7C8A79-E48F-EBE9-9AC9-8A93C1E2DE9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438050" y="4514129"/>
                  <a:ext cx="1954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B4BC0BA-0C7B-3319-A053-FCDA88BBE00C}"/>
                    </a:ext>
                  </a:extLst>
                </p14:cNvPr>
                <p14:cNvContentPartPr/>
                <p14:nvPr/>
              </p14:nvContentPartPr>
              <p14:xfrm>
                <a:off x="5812090" y="4695209"/>
                <a:ext cx="8280" cy="1076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B4BC0BA-0C7B-3319-A053-FCDA88BBE00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803450" y="4686209"/>
                  <a:ext cx="259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CE71BCE-9355-C594-50BC-47C58DD2AFAE}"/>
                    </a:ext>
                  </a:extLst>
                </p14:cNvPr>
                <p14:cNvContentPartPr/>
                <p14:nvPr/>
              </p14:nvContentPartPr>
              <p14:xfrm>
                <a:off x="5727490" y="4599449"/>
                <a:ext cx="209520" cy="770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CE71BCE-9355-C594-50BC-47C58DD2AFA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718490" y="4590809"/>
                  <a:ext cx="2271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6D1D16B-DD73-CEE3-3C52-3A63DE18CC15}"/>
                    </a:ext>
                  </a:extLst>
                </p14:cNvPr>
                <p14:cNvContentPartPr/>
                <p14:nvPr/>
              </p14:nvContentPartPr>
              <p14:xfrm>
                <a:off x="6264610" y="4567769"/>
                <a:ext cx="18360" cy="1659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6D1D16B-DD73-CEE3-3C52-3A63DE18CC1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255970" y="4559129"/>
                  <a:ext cx="36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E4FB2D0-DE08-E380-47F6-FE4B371CB313}"/>
                    </a:ext>
                  </a:extLst>
                </p14:cNvPr>
                <p14:cNvContentPartPr/>
                <p14:nvPr/>
              </p14:nvContentPartPr>
              <p14:xfrm>
                <a:off x="6154810" y="4683329"/>
                <a:ext cx="176760" cy="46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E4FB2D0-DE08-E380-47F6-FE4B371CB31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146170" y="4674329"/>
                  <a:ext cx="194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77E542B-75F2-34EA-D3EC-7BF5A27E400E}"/>
                    </a:ext>
                  </a:extLst>
                </p14:cNvPr>
                <p14:cNvContentPartPr/>
                <p14:nvPr/>
              </p14:nvContentPartPr>
              <p14:xfrm>
                <a:off x="6501130" y="4310369"/>
                <a:ext cx="194760" cy="728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77E542B-75F2-34EA-D3EC-7BF5A27E400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492490" y="4301729"/>
                  <a:ext cx="212400" cy="74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E5F3785-95C5-FE47-E29C-1CC10D9A86A7}"/>
                    </a:ext>
                  </a:extLst>
                </p14:cNvPr>
                <p14:cNvContentPartPr/>
                <p14:nvPr/>
              </p14:nvContentPartPr>
              <p14:xfrm>
                <a:off x="6813610" y="4553369"/>
                <a:ext cx="213480" cy="361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E5F3785-95C5-FE47-E29C-1CC10D9A86A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804970" y="4544729"/>
                  <a:ext cx="23112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A1E12C2-5F78-014D-2A68-246F0D2D57B2}"/>
                    </a:ext>
                  </a:extLst>
                </p14:cNvPr>
                <p14:cNvContentPartPr/>
                <p14:nvPr/>
              </p14:nvContentPartPr>
              <p14:xfrm>
                <a:off x="7036450" y="4871609"/>
                <a:ext cx="113040" cy="1497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A1E12C2-5F78-014D-2A68-246F0D2D57B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027450" y="4862969"/>
                  <a:ext cx="1306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3A2338D-6332-036D-2D46-69A4B611683C}"/>
                    </a:ext>
                  </a:extLst>
                </p14:cNvPr>
                <p14:cNvContentPartPr/>
                <p14:nvPr/>
              </p14:nvContentPartPr>
              <p14:xfrm>
                <a:off x="7327690" y="4677569"/>
                <a:ext cx="195120" cy="2034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3A2338D-6332-036D-2D46-69A4B611683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319050" y="4668569"/>
                  <a:ext cx="2127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5AB13AF-8433-0124-8DF1-9859D290364E}"/>
                    </a:ext>
                  </a:extLst>
                </p14:cNvPr>
                <p14:cNvContentPartPr/>
                <p14:nvPr/>
              </p14:nvContentPartPr>
              <p14:xfrm>
                <a:off x="7608490" y="4497209"/>
                <a:ext cx="131400" cy="266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5AB13AF-8433-0124-8DF1-9859D290364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599490" y="4488569"/>
                  <a:ext cx="1490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EFB4C7B-68C5-B061-759F-3DC0F207D30B}"/>
                    </a:ext>
                  </a:extLst>
                </p14:cNvPr>
                <p14:cNvContentPartPr/>
                <p14:nvPr/>
              </p14:nvContentPartPr>
              <p14:xfrm>
                <a:off x="7827730" y="4442849"/>
                <a:ext cx="30240" cy="1512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EFB4C7B-68C5-B061-759F-3DC0F207D30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818730" y="4433849"/>
                  <a:ext cx="478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60FD69A-45B4-7C8D-1AC5-89D6E3102A57}"/>
                    </a:ext>
                  </a:extLst>
                </p14:cNvPr>
                <p14:cNvContentPartPr/>
                <p14:nvPr/>
              </p14:nvContentPartPr>
              <p14:xfrm>
                <a:off x="7848250" y="4297409"/>
                <a:ext cx="11880" cy="64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60FD69A-45B4-7C8D-1AC5-89D6E3102A5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839250" y="4288769"/>
                  <a:ext cx="29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98E0294-5360-F2AB-1A66-3D706CF28D65}"/>
                    </a:ext>
                  </a:extLst>
                </p14:cNvPr>
                <p14:cNvContentPartPr/>
                <p14:nvPr/>
              </p14:nvContentPartPr>
              <p14:xfrm>
                <a:off x="8065690" y="4255289"/>
                <a:ext cx="106200" cy="3448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98E0294-5360-F2AB-1A66-3D706CF28D6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057050" y="4246289"/>
                  <a:ext cx="12384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F8B39D7-8136-B00D-5D7E-8C7DFFF49AE3}"/>
                    </a:ext>
                  </a:extLst>
                </p14:cNvPr>
                <p14:cNvContentPartPr/>
                <p14:nvPr/>
              </p14:nvContentPartPr>
              <p14:xfrm>
                <a:off x="8259010" y="4507289"/>
                <a:ext cx="72360" cy="1782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F8B39D7-8136-B00D-5D7E-8C7DFFF49AE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8250010" y="4498649"/>
                  <a:ext cx="900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69DC502-2B5E-7275-672E-55FABF4E9DBA}"/>
                    </a:ext>
                  </a:extLst>
                </p14:cNvPr>
                <p14:cNvContentPartPr/>
                <p14:nvPr/>
              </p14:nvContentPartPr>
              <p14:xfrm>
                <a:off x="8210410" y="4607729"/>
                <a:ext cx="133200" cy="9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69DC502-2B5E-7275-672E-55FABF4E9DBA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201770" y="4599089"/>
                  <a:ext cx="1508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B840F796-3438-DC6F-6232-E0B3AAF75154}"/>
                    </a:ext>
                  </a:extLst>
                </p14:cNvPr>
                <p14:cNvContentPartPr/>
                <p14:nvPr/>
              </p14:nvContentPartPr>
              <p14:xfrm>
                <a:off x="8010250" y="4192289"/>
                <a:ext cx="181440" cy="32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B840F796-3438-DC6F-6232-E0B3AAF7515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001250" y="4183289"/>
                  <a:ext cx="199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DA6E6C55-9E0D-70C6-D464-6FFBAC9571A8}"/>
                    </a:ext>
                  </a:extLst>
                </p14:cNvPr>
                <p14:cNvContentPartPr/>
                <p14:nvPr/>
              </p14:nvContentPartPr>
              <p14:xfrm>
                <a:off x="8530090" y="4421609"/>
                <a:ext cx="186840" cy="108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DA6E6C55-9E0D-70C6-D464-6FFBAC9571A8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521090" y="4412969"/>
                  <a:ext cx="204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D3815B61-DFAB-A5D1-DE2E-9060969DDF55}"/>
                    </a:ext>
                  </a:extLst>
                </p14:cNvPr>
                <p14:cNvContentPartPr/>
                <p14:nvPr/>
              </p14:nvContentPartPr>
              <p14:xfrm>
                <a:off x="8600290" y="4330889"/>
                <a:ext cx="13320" cy="1839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D3815B61-DFAB-A5D1-DE2E-9060969DDF5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591290" y="4321889"/>
                  <a:ext cx="309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9F55F4B-54D8-7C9C-987B-397007C59609}"/>
                    </a:ext>
                  </a:extLst>
                </p14:cNvPr>
                <p14:cNvContentPartPr/>
                <p14:nvPr/>
              </p14:nvContentPartPr>
              <p14:xfrm>
                <a:off x="8839330" y="4243769"/>
                <a:ext cx="167040" cy="311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9F55F4B-54D8-7C9C-987B-397007C5960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830690" y="4234769"/>
                  <a:ext cx="1846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3A70274-4B52-ABE7-42DF-6C72FA805012}"/>
                    </a:ext>
                  </a:extLst>
                </p14:cNvPr>
                <p14:cNvContentPartPr/>
                <p14:nvPr/>
              </p14:nvContentPartPr>
              <p14:xfrm>
                <a:off x="9094570" y="4484609"/>
                <a:ext cx="28800" cy="139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3A70274-4B52-ABE7-42DF-6C72FA80501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085930" y="4475609"/>
                  <a:ext cx="46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87AED53-AF1B-6DEA-A882-8553A01D1206}"/>
                    </a:ext>
                  </a:extLst>
                </p14:cNvPr>
                <p14:cNvContentPartPr/>
                <p14:nvPr/>
              </p14:nvContentPartPr>
              <p14:xfrm>
                <a:off x="9150730" y="4421249"/>
                <a:ext cx="27720" cy="129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87AED53-AF1B-6DEA-A882-8553A01D120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142090" y="4412609"/>
                  <a:ext cx="45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259E601-DE4F-0B1C-6E42-A1E27B954D9F}"/>
                    </a:ext>
                  </a:extLst>
                </p14:cNvPr>
                <p14:cNvContentPartPr/>
                <p14:nvPr/>
              </p14:nvContentPartPr>
              <p14:xfrm>
                <a:off x="8775610" y="4170689"/>
                <a:ext cx="214920" cy="165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259E601-DE4F-0B1C-6E42-A1E27B954D9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766970" y="4162049"/>
                  <a:ext cx="232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A65B16E-6019-4067-F504-19C1DE6CCA55}"/>
                    </a:ext>
                  </a:extLst>
                </p14:cNvPr>
                <p14:cNvContentPartPr/>
                <p14:nvPr/>
              </p14:nvContentPartPr>
              <p14:xfrm>
                <a:off x="7918450" y="4101929"/>
                <a:ext cx="156600" cy="6087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A65B16E-6019-4067-F504-19C1DE6CCA5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909810" y="4092929"/>
                  <a:ext cx="17424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1FACAF1-0C26-F1BB-D090-9B63C7767026}"/>
                    </a:ext>
                  </a:extLst>
                </p14:cNvPr>
                <p14:cNvContentPartPr/>
                <p14:nvPr/>
              </p14:nvContentPartPr>
              <p14:xfrm>
                <a:off x="9067210" y="4122809"/>
                <a:ext cx="192240" cy="5907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1FACAF1-0C26-F1BB-D090-9B63C776702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058210" y="4113809"/>
                  <a:ext cx="20988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7BA2C10-54C7-A0B9-6C5B-6BF3145FEEB2}"/>
                    </a:ext>
                  </a:extLst>
                </p14:cNvPr>
                <p14:cNvContentPartPr/>
                <p14:nvPr/>
              </p14:nvContentPartPr>
              <p14:xfrm>
                <a:off x="9335050" y="4412609"/>
                <a:ext cx="10440" cy="277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7BA2C10-54C7-A0B9-6C5B-6BF3145FEEB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326410" y="4403609"/>
                  <a:ext cx="28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650B3BF-41EC-66B3-8FA7-A03A33A8EA19}"/>
                    </a:ext>
                  </a:extLst>
                </p14:cNvPr>
                <p14:cNvContentPartPr/>
                <p14:nvPr/>
              </p14:nvContentPartPr>
              <p14:xfrm>
                <a:off x="9535930" y="4342049"/>
                <a:ext cx="157680" cy="1285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650B3BF-41EC-66B3-8FA7-A03A33A8EA1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527290" y="4333409"/>
                  <a:ext cx="175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0DBD87A-8C9E-D00D-EE0A-C0C2ED1A3EB4}"/>
                    </a:ext>
                  </a:extLst>
                </p14:cNvPr>
                <p14:cNvContentPartPr/>
                <p14:nvPr/>
              </p14:nvContentPartPr>
              <p14:xfrm>
                <a:off x="9485530" y="4216769"/>
                <a:ext cx="182160" cy="147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0DBD87A-8C9E-D00D-EE0A-C0C2ED1A3EB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476890" y="4207769"/>
                  <a:ext cx="199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5B953E6-75CA-85C5-96FF-55FB0E9088E4}"/>
                    </a:ext>
                  </a:extLst>
                </p14:cNvPr>
                <p14:cNvContentPartPr/>
                <p14:nvPr/>
              </p14:nvContentPartPr>
              <p14:xfrm>
                <a:off x="9765250" y="4403609"/>
                <a:ext cx="164880" cy="3722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5B953E6-75CA-85C5-96FF-55FB0E9088E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756250" y="4394609"/>
                  <a:ext cx="1825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77C0630-988F-F0F6-340F-73DC2649E7A9}"/>
                    </a:ext>
                  </a:extLst>
                </p14:cNvPr>
                <p14:cNvContentPartPr/>
                <p14:nvPr/>
              </p14:nvContentPartPr>
              <p14:xfrm>
                <a:off x="10066930" y="4593689"/>
                <a:ext cx="23760" cy="21024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77C0630-988F-F0F6-340F-73DC2649E7A9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058290" y="4584689"/>
                  <a:ext cx="414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ACAF319-CDCD-5AD7-6E39-23281253BA07}"/>
                    </a:ext>
                  </a:extLst>
                </p14:cNvPr>
                <p14:cNvContentPartPr/>
                <p14:nvPr/>
              </p14:nvContentPartPr>
              <p14:xfrm>
                <a:off x="9999970" y="4590089"/>
                <a:ext cx="301320" cy="774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ACAF319-CDCD-5AD7-6E39-23281253BA0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990970" y="4581449"/>
                  <a:ext cx="3189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5767453-0B85-6C7D-1385-DCB643D281F2}"/>
                    </a:ext>
                  </a:extLst>
                </p14:cNvPr>
                <p14:cNvContentPartPr/>
                <p14:nvPr/>
              </p14:nvContentPartPr>
              <p14:xfrm>
                <a:off x="10344490" y="4245569"/>
                <a:ext cx="46440" cy="7822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5767453-0B85-6C7D-1385-DCB643D281F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335850" y="4236569"/>
                  <a:ext cx="64080" cy="79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5BC83B3-AE15-9C56-0FC0-5395E33B90FF}"/>
                    </a:ext>
                  </a:extLst>
                </p14:cNvPr>
                <p14:cNvContentPartPr/>
                <p14:nvPr/>
              </p14:nvContentPartPr>
              <p14:xfrm>
                <a:off x="10512250" y="4229009"/>
                <a:ext cx="123480" cy="1918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5BC83B3-AE15-9C56-0FC0-5395E33B90F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503610" y="4220009"/>
                  <a:ext cx="141120" cy="20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0E3274CC-BCD5-A10F-E755-2EFAE653B9E3}"/>
                  </a:ext>
                </a:extLst>
              </p14:cNvPr>
              <p14:cNvContentPartPr/>
              <p14:nvPr/>
            </p14:nvContentPartPr>
            <p14:xfrm>
              <a:off x="4021450" y="4740569"/>
              <a:ext cx="813240" cy="12132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0E3274CC-BCD5-A10F-E755-2EFAE653B9E3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4012450" y="4731569"/>
                <a:ext cx="83088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oup 277">
            <a:extLst>
              <a:ext uri="{FF2B5EF4-FFF2-40B4-BE49-F238E27FC236}">
                <a16:creationId xmlns:a16="http://schemas.microsoft.com/office/drawing/2014/main" id="{DC26D500-803F-6DCB-A8DB-824DE9634568}"/>
              </a:ext>
            </a:extLst>
          </p:cNvPr>
          <p:cNvGrpSpPr/>
          <p:nvPr/>
        </p:nvGrpSpPr>
        <p:grpSpPr>
          <a:xfrm>
            <a:off x="905290" y="5345729"/>
            <a:ext cx="5336640" cy="1327320"/>
            <a:chOff x="905290" y="5345729"/>
            <a:chExt cx="5336640" cy="132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AE3A220-2A2F-649E-4DA2-4181F7672D9A}"/>
                    </a:ext>
                  </a:extLst>
                </p14:cNvPr>
                <p14:cNvContentPartPr/>
                <p14:nvPr/>
              </p14:nvContentPartPr>
              <p14:xfrm>
                <a:off x="1073050" y="5477129"/>
                <a:ext cx="112320" cy="230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AE3A220-2A2F-649E-4DA2-4181F7672D9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64050" y="5468489"/>
                  <a:ext cx="1299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4277BB6-5225-BBD9-9881-E9A7EA57BEF6}"/>
                    </a:ext>
                  </a:extLst>
                </p14:cNvPr>
                <p14:cNvContentPartPr/>
                <p14:nvPr/>
              </p14:nvContentPartPr>
              <p14:xfrm>
                <a:off x="1142890" y="5472809"/>
                <a:ext cx="218520" cy="104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4277BB6-5225-BBD9-9881-E9A7EA57BEF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34250" y="5463809"/>
                  <a:ext cx="236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4F5F922-4C83-F994-16D2-6C08EB77859B}"/>
                    </a:ext>
                  </a:extLst>
                </p14:cNvPr>
                <p14:cNvContentPartPr/>
                <p14:nvPr/>
              </p14:nvContentPartPr>
              <p14:xfrm>
                <a:off x="1153330" y="5549849"/>
                <a:ext cx="182520" cy="309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4F5F922-4C83-F994-16D2-6C08EB77859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44330" y="5540849"/>
                  <a:ext cx="200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8AD0CE71-CFA6-00E8-E44F-55DFFE204D14}"/>
                    </a:ext>
                  </a:extLst>
                </p14:cNvPr>
                <p14:cNvContentPartPr/>
                <p14:nvPr/>
              </p14:nvContentPartPr>
              <p14:xfrm>
                <a:off x="1333690" y="5579009"/>
                <a:ext cx="209160" cy="1242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8AD0CE71-CFA6-00E8-E44F-55DFFE204D1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324690" y="5570369"/>
                  <a:ext cx="226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AEEF465-5276-BAD0-A145-A06B407BEB6F}"/>
                    </a:ext>
                  </a:extLst>
                </p14:cNvPr>
                <p14:cNvContentPartPr/>
                <p14:nvPr/>
              </p14:nvContentPartPr>
              <p14:xfrm>
                <a:off x="1673890" y="5355089"/>
                <a:ext cx="785160" cy="3992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AEEF465-5276-BAD0-A145-A06B407BEB6F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665250" y="5346089"/>
                  <a:ext cx="80280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60DB82B-3931-EE68-7381-19470AE1299C}"/>
                    </a:ext>
                  </a:extLst>
                </p14:cNvPr>
                <p14:cNvContentPartPr/>
                <p14:nvPr/>
              </p14:nvContentPartPr>
              <p14:xfrm>
                <a:off x="2652370" y="5388569"/>
                <a:ext cx="837360" cy="4752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60DB82B-3931-EE68-7381-19470AE1299C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643370" y="5379569"/>
                  <a:ext cx="85500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99170A5-5B22-AB01-4CE8-93EC3E0BE4E9}"/>
                    </a:ext>
                  </a:extLst>
                </p14:cNvPr>
                <p14:cNvContentPartPr/>
                <p14:nvPr/>
              </p14:nvContentPartPr>
              <p14:xfrm>
                <a:off x="3606010" y="5345729"/>
                <a:ext cx="1541520" cy="5115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99170A5-5B22-AB01-4CE8-93EC3E0BE4E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597370" y="5337089"/>
                  <a:ext cx="155916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8D17141-F8D1-B3AA-4ED9-5D4EFC7A3DE4}"/>
                    </a:ext>
                  </a:extLst>
                </p14:cNvPr>
                <p14:cNvContentPartPr/>
                <p14:nvPr/>
              </p14:nvContentPartPr>
              <p14:xfrm>
                <a:off x="4116130" y="5441129"/>
                <a:ext cx="477720" cy="277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8D17141-F8D1-B3AA-4ED9-5D4EFC7A3DE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107130" y="5432129"/>
                  <a:ext cx="4953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1B8795E-954A-88D3-9B5A-692068E6540A}"/>
                    </a:ext>
                  </a:extLst>
                </p14:cNvPr>
                <p14:cNvContentPartPr/>
                <p14:nvPr/>
              </p14:nvContentPartPr>
              <p14:xfrm>
                <a:off x="958210" y="5809769"/>
                <a:ext cx="586800" cy="3182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1B8795E-954A-88D3-9B5A-692068E6540A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49210" y="5800769"/>
                  <a:ext cx="6044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C17086F-7FC2-CFBD-2764-2108D1260CD8}"/>
                    </a:ext>
                  </a:extLst>
                </p14:cNvPr>
                <p14:cNvContentPartPr/>
                <p14:nvPr/>
              </p14:nvContentPartPr>
              <p14:xfrm>
                <a:off x="997090" y="5926049"/>
                <a:ext cx="306720" cy="57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C17086F-7FC2-CFBD-2764-2108D1260CD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88090" y="5917409"/>
                  <a:ext cx="3243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EEC25F4-F5E8-9762-87E5-14B8F3BB0F51}"/>
                    </a:ext>
                  </a:extLst>
                </p14:cNvPr>
                <p14:cNvContentPartPr/>
                <p14:nvPr/>
              </p14:nvContentPartPr>
              <p14:xfrm>
                <a:off x="1700530" y="5831009"/>
                <a:ext cx="1360080" cy="4302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EEC25F4-F5E8-9762-87E5-14B8F3BB0F5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691890" y="5822369"/>
                  <a:ext cx="137772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E6FCE79-854E-77FD-978B-9C058FB889F0}"/>
                    </a:ext>
                  </a:extLst>
                </p14:cNvPr>
                <p14:cNvContentPartPr/>
                <p14:nvPr/>
              </p14:nvContentPartPr>
              <p14:xfrm>
                <a:off x="1940650" y="5838209"/>
                <a:ext cx="39240" cy="205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E6FCE79-854E-77FD-978B-9C058FB889F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932010" y="5829209"/>
                  <a:ext cx="56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64CBD53-6A3A-2ACE-8604-306933D902C1}"/>
                    </a:ext>
                  </a:extLst>
                </p14:cNvPr>
                <p14:cNvContentPartPr/>
                <p14:nvPr/>
              </p14:nvContentPartPr>
              <p14:xfrm>
                <a:off x="3156370" y="6002729"/>
                <a:ext cx="416880" cy="1656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64CBD53-6A3A-2ACE-8604-306933D902C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147730" y="5994089"/>
                  <a:ext cx="434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6FD53AD-0BB6-7F79-271A-E05D0FEE86E7}"/>
                    </a:ext>
                  </a:extLst>
                </p14:cNvPr>
                <p14:cNvContentPartPr/>
                <p14:nvPr/>
              </p14:nvContentPartPr>
              <p14:xfrm>
                <a:off x="3350410" y="5877089"/>
                <a:ext cx="21240" cy="291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6FD53AD-0BB6-7F79-271A-E05D0FEE86E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341770" y="5868089"/>
                  <a:ext cx="38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56EB929-E1E2-37F9-A1D9-76F897005F94}"/>
                    </a:ext>
                  </a:extLst>
                </p14:cNvPr>
                <p14:cNvContentPartPr/>
                <p14:nvPr/>
              </p14:nvContentPartPr>
              <p14:xfrm>
                <a:off x="3687730" y="5810129"/>
                <a:ext cx="894600" cy="3740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56EB929-E1E2-37F9-A1D9-76F897005F9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678730" y="5801129"/>
                  <a:ext cx="9122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B0F03EF-F2FE-51C6-DE5C-A012B1CC41B5}"/>
                    </a:ext>
                  </a:extLst>
                </p14:cNvPr>
                <p14:cNvContentPartPr/>
                <p14:nvPr/>
              </p14:nvContentPartPr>
              <p14:xfrm>
                <a:off x="4643890" y="6098129"/>
                <a:ext cx="46800" cy="727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B0F03EF-F2FE-51C6-DE5C-A012B1CC41B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634890" y="6089129"/>
                  <a:ext cx="644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533E582-AA22-C460-4BEE-79EC774CCC06}"/>
                    </a:ext>
                  </a:extLst>
                </p14:cNvPr>
                <p14:cNvContentPartPr/>
                <p14:nvPr/>
              </p14:nvContentPartPr>
              <p14:xfrm>
                <a:off x="4868530" y="5752529"/>
                <a:ext cx="559080" cy="3416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533E582-AA22-C460-4BEE-79EC774CCC0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859530" y="5743529"/>
                  <a:ext cx="57672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B9D1CD7-40C1-22CB-0B2A-628EC7641A32}"/>
                    </a:ext>
                  </a:extLst>
                </p14:cNvPr>
                <p14:cNvContentPartPr/>
                <p14:nvPr/>
              </p14:nvContentPartPr>
              <p14:xfrm>
                <a:off x="905290" y="6255089"/>
                <a:ext cx="634320" cy="4050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B9D1CD7-40C1-22CB-0B2A-628EC7641A3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96650" y="6246089"/>
                  <a:ext cx="65196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8271CDB-DAB0-3D40-8F96-85B8AE26EE1D}"/>
                    </a:ext>
                  </a:extLst>
                </p14:cNvPr>
                <p14:cNvContentPartPr/>
                <p14:nvPr/>
              </p14:nvContentPartPr>
              <p14:xfrm>
                <a:off x="1385170" y="6386129"/>
                <a:ext cx="230400" cy="338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8271CDB-DAB0-3D40-8F96-85B8AE26EE1D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376530" y="6377129"/>
                  <a:ext cx="248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31DEAE1-3EDE-1931-68D6-C722084B3F6E}"/>
                    </a:ext>
                  </a:extLst>
                </p14:cNvPr>
                <p14:cNvContentPartPr/>
                <p14:nvPr/>
              </p14:nvContentPartPr>
              <p14:xfrm>
                <a:off x="1704850" y="6226289"/>
                <a:ext cx="1827000" cy="4305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31DEAE1-3EDE-1931-68D6-C722084B3F6E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696210" y="6217649"/>
                  <a:ext cx="184464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DEFA8B7-E5AD-AF57-441B-D221EF95AD01}"/>
                    </a:ext>
                  </a:extLst>
                </p14:cNvPr>
                <p14:cNvContentPartPr/>
                <p14:nvPr/>
              </p14:nvContentPartPr>
              <p14:xfrm>
                <a:off x="3054490" y="6395129"/>
                <a:ext cx="97200" cy="302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DEFA8B7-E5AD-AF57-441B-D221EF95AD0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045490" y="6386129"/>
                  <a:ext cx="114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D287694-3433-CA81-927F-4D86D598E0D1}"/>
                    </a:ext>
                  </a:extLst>
                </p14:cNvPr>
                <p14:cNvContentPartPr/>
                <p14:nvPr/>
              </p14:nvContentPartPr>
              <p14:xfrm>
                <a:off x="2233690" y="6330329"/>
                <a:ext cx="804240" cy="1080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D287694-3433-CA81-927F-4D86D598E0D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225050" y="6321689"/>
                  <a:ext cx="821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5CD16A5-3BFF-893C-0895-1A866334A15F}"/>
                    </a:ext>
                  </a:extLst>
                </p14:cNvPr>
                <p14:cNvContentPartPr/>
                <p14:nvPr/>
              </p14:nvContentPartPr>
              <p14:xfrm>
                <a:off x="3418450" y="6606449"/>
                <a:ext cx="119880" cy="262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5CD16A5-3BFF-893C-0895-1A866334A15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409810" y="6597809"/>
                  <a:ext cx="1375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58DABA6-9759-34A4-8A6D-2D3BB813D779}"/>
                    </a:ext>
                  </a:extLst>
                </p14:cNvPr>
                <p14:cNvContentPartPr/>
                <p14:nvPr/>
              </p14:nvContentPartPr>
              <p14:xfrm>
                <a:off x="3725890" y="6325289"/>
                <a:ext cx="672120" cy="3207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58DABA6-9759-34A4-8A6D-2D3BB813D77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717250" y="6316649"/>
                  <a:ext cx="68976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7967C35B-17D3-86E8-A344-2D55FAA84C7D}"/>
                    </a:ext>
                  </a:extLst>
                </p14:cNvPr>
                <p14:cNvContentPartPr/>
                <p14:nvPr/>
              </p14:nvContentPartPr>
              <p14:xfrm>
                <a:off x="3908410" y="6400889"/>
                <a:ext cx="31320" cy="86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7967C35B-17D3-86E8-A344-2D55FAA84C7D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899770" y="6392249"/>
                  <a:ext cx="48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631888A-6370-7D65-D7D4-0FFF5CAF627D}"/>
                    </a:ext>
                  </a:extLst>
                </p14:cNvPr>
                <p14:cNvContentPartPr/>
                <p14:nvPr/>
              </p14:nvContentPartPr>
              <p14:xfrm>
                <a:off x="4565770" y="6307649"/>
                <a:ext cx="497880" cy="3193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631888A-6370-7D65-D7D4-0FFF5CAF627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556770" y="6298649"/>
                  <a:ext cx="5155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702DD447-3CDF-4539-E89A-60CC7D5E0D8D}"/>
                    </a:ext>
                  </a:extLst>
                </p14:cNvPr>
                <p14:cNvContentPartPr/>
                <p14:nvPr/>
              </p14:nvContentPartPr>
              <p14:xfrm>
                <a:off x="4609330" y="6426809"/>
                <a:ext cx="204480" cy="576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702DD447-3CDF-4539-E89A-60CC7D5E0D8D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600690" y="6417809"/>
                  <a:ext cx="222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D558A1F-395D-6BE6-B68E-0CD1A945BE36}"/>
                    </a:ext>
                  </a:extLst>
                </p14:cNvPr>
                <p14:cNvContentPartPr/>
                <p14:nvPr/>
              </p14:nvContentPartPr>
              <p14:xfrm>
                <a:off x="5116930" y="6236369"/>
                <a:ext cx="1125000" cy="4366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D558A1F-395D-6BE6-B68E-0CD1A945BE3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107930" y="6227729"/>
                  <a:ext cx="1142640" cy="45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F74F7A2-FA17-546E-8BC9-450E4D66B84C}"/>
                    </a:ext>
                  </a:extLst>
                </p14:cNvPr>
                <p14:cNvContentPartPr/>
                <p14:nvPr/>
              </p14:nvContentPartPr>
              <p14:xfrm>
                <a:off x="5360650" y="6426809"/>
                <a:ext cx="404640" cy="1584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F74F7A2-FA17-546E-8BC9-450E4D66B84C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351650" y="6417809"/>
                  <a:ext cx="422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80B4095E-7F35-CC29-61B2-5A2FF193D1F8}"/>
                    </a:ext>
                  </a:extLst>
                </p14:cNvPr>
                <p14:cNvContentPartPr/>
                <p14:nvPr/>
              </p14:nvContentPartPr>
              <p14:xfrm>
                <a:off x="5135650" y="6323129"/>
                <a:ext cx="29160" cy="147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80B4095E-7F35-CC29-61B2-5A2FF193D1F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127010" y="6314489"/>
                  <a:ext cx="46800" cy="3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F6652EC2-EE07-C014-0CEB-6598889B948C}"/>
                  </a:ext>
                </a:extLst>
              </p14:cNvPr>
              <p14:cNvContentPartPr/>
              <p14:nvPr/>
            </p14:nvContentPartPr>
            <p14:xfrm>
              <a:off x="4338970" y="4830929"/>
              <a:ext cx="187920" cy="37116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F6652EC2-EE07-C014-0CEB-6598889B948C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4330330" y="4822289"/>
                <a:ext cx="205560" cy="38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D0C5F40B-1016-8C46-4938-5D1FA0EE8D4E}"/>
                  </a:ext>
                </a:extLst>
              </p14:cNvPr>
              <p14:cNvContentPartPr/>
              <p14:nvPr/>
            </p14:nvContentPartPr>
            <p14:xfrm>
              <a:off x="8151730" y="4823009"/>
              <a:ext cx="865440" cy="13428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D0C5F40B-1016-8C46-4938-5D1FA0EE8D4E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8143090" y="4814369"/>
                <a:ext cx="883080" cy="15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7" name="Group 286">
            <a:extLst>
              <a:ext uri="{FF2B5EF4-FFF2-40B4-BE49-F238E27FC236}">
                <a16:creationId xmlns:a16="http://schemas.microsoft.com/office/drawing/2014/main" id="{2AA7E145-791B-0039-B2D9-30916D6CB76E}"/>
              </a:ext>
            </a:extLst>
          </p:cNvPr>
          <p:cNvGrpSpPr/>
          <p:nvPr/>
        </p:nvGrpSpPr>
        <p:grpSpPr>
          <a:xfrm>
            <a:off x="6376930" y="6323129"/>
            <a:ext cx="1205280" cy="317160"/>
            <a:chOff x="6376930" y="6323129"/>
            <a:chExt cx="120528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BAD6552-778F-8D0A-A9C6-D9D1F38097DF}"/>
                    </a:ext>
                  </a:extLst>
                </p14:cNvPr>
                <p14:cNvContentPartPr/>
                <p14:nvPr/>
              </p14:nvContentPartPr>
              <p14:xfrm>
                <a:off x="6376930" y="6394409"/>
                <a:ext cx="283680" cy="2422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BAD6552-778F-8D0A-A9C6-D9D1F38097DF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367930" y="6385769"/>
                  <a:ext cx="3013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414F112E-6F28-C203-FFF9-01D28AB7D075}"/>
                    </a:ext>
                  </a:extLst>
                </p14:cNvPr>
                <p14:cNvContentPartPr/>
                <p14:nvPr/>
              </p14:nvContentPartPr>
              <p14:xfrm>
                <a:off x="6808930" y="6365249"/>
                <a:ext cx="142920" cy="2743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414F112E-6F28-C203-FFF9-01D28AB7D075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800290" y="6356249"/>
                  <a:ext cx="1605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1243827-F5E9-E0A3-F831-8F4F07BED69B}"/>
                    </a:ext>
                  </a:extLst>
                </p14:cNvPr>
                <p14:cNvContentPartPr/>
                <p14:nvPr/>
              </p14:nvContentPartPr>
              <p14:xfrm>
                <a:off x="7099090" y="6423929"/>
                <a:ext cx="200160" cy="2156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1243827-F5E9-E0A3-F831-8F4F07BED69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090450" y="6414929"/>
                  <a:ext cx="2178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5224063-5050-3108-C4D9-A22622730697}"/>
                    </a:ext>
                  </a:extLst>
                </p14:cNvPr>
                <p14:cNvContentPartPr/>
                <p14:nvPr/>
              </p14:nvContentPartPr>
              <p14:xfrm>
                <a:off x="7121770" y="6323129"/>
                <a:ext cx="236160" cy="784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5224063-5050-3108-C4D9-A2262273069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7113130" y="6314129"/>
                  <a:ext cx="253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9B9771E7-A0C0-A1B9-C313-0A8FC4C11115}"/>
                    </a:ext>
                  </a:extLst>
                </p14:cNvPr>
                <p14:cNvContentPartPr/>
                <p14:nvPr/>
              </p14:nvContentPartPr>
              <p14:xfrm>
                <a:off x="7396450" y="6374969"/>
                <a:ext cx="185760" cy="2653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9B9771E7-A0C0-A1B9-C313-0A8FC4C1111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7387810" y="6366329"/>
                  <a:ext cx="203400" cy="28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AA5EF9BC-AAA7-293F-1B24-8A98A2DE8A83}"/>
              </a:ext>
            </a:extLst>
          </p:cNvPr>
          <p:cNvGrpSpPr/>
          <p:nvPr/>
        </p:nvGrpSpPr>
        <p:grpSpPr>
          <a:xfrm>
            <a:off x="7367290" y="4961969"/>
            <a:ext cx="4276800" cy="1149480"/>
            <a:chOff x="7367290" y="4961969"/>
            <a:chExt cx="4276800" cy="11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34C5172-FDAC-3B8D-F5EB-95D0E67A14CC}"/>
                    </a:ext>
                  </a:extLst>
                </p14:cNvPr>
                <p14:cNvContentPartPr/>
                <p14:nvPr/>
              </p14:nvContentPartPr>
              <p14:xfrm>
                <a:off x="8500930" y="4961969"/>
                <a:ext cx="82440" cy="2120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34C5172-FDAC-3B8D-F5EB-95D0E67A14C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491930" y="4952969"/>
                  <a:ext cx="100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264ABC26-0A69-A7DC-DEFE-F23BB1A8257F}"/>
                    </a:ext>
                  </a:extLst>
                </p14:cNvPr>
                <p14:cNvContentPartPr/>
                <p14:nvPr/>
              </p14:nvContentPartPr>
              <p14:xfrm>
                <a:off x="7425970" y="5288849"/>
                <a:ext cx="124920" cy="1738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264ABC26-0A69-A7DC-DEFE-F23BB1A8257F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416970" y="5280209"/>
                  <a:ext cx="1425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859763ED-8C98-0F33-C6BB-43986AC0FE9B}"/>
                    </a:ext>
                  </a:extLst>
                </p14:cNvPr>
                <p14:cNvContentPartPr/>
                <p14:nvPr/>
              </p14:nvContentPartPr>
              <p14:xfrm>
                <a:off x="7383490" y="5291009"/>
                <a:ext cx="210960" cy="478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859763ED-8C98-0F33-C6BB-43986AC0FE9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374490" y="5282369"/>
                  <a:ext cx="228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11AF81A-1780-733F-E1D5-E7E33A38537D}"/>
                    </a:ext>
                  </a:extLst>
                </p14:cNvPr>
                <p14:cNvContentPartPr/>
                <p14:nvPr/>
              </p14:nvContentPartPr>
              <p14:xfrm>
                <a:off x="7599130" y="5224409"/>
                <a:ext cx="412920" cy="3060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11AF81A-1780-733F-E1D5-E7E33A38537D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590130" y="5215409"/>
                  <a:ext cx="4305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A7146C1E-EB8F-3AED-AA33-88F6EFCB262E}"/>
                    </a:ext>
                  </a:extLst>
                </p14:cNvPr>
                <p14:cNvContentPartPr/>
                <p14:nvPr/>
              </p14:nvContentPartPr>
              <p14:xfrm>
                <a:off x="7836730" y="5307209"/>
                <a:ext cx="39240" cy="266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A7146C1E-EB8F-3AED-AA33-88F6EFCB262E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7828090" y="5298209"/>
                  <a:ext cx="56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152BB28D-C251-FF19-AC22-ADDF013FF403}"/>
                    </a:ext>
                  </a:extLst>
                </p14:cNvPr>
                <p14:cNvContentPartPr/>
                <p14:nvPr/>
              </p14:nvContentPartPr>
              <p14:xfrm>
                <a:off x="8063530" y="5244209"/>
                <a:ext cx="747720" cy="2991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152BB28D-C251-FF19-AC22-ADDF013FF403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8054530" y="5235569"/>
                  <a:ext cx="7653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9545CA8-B12B-C038-B27C-1BC80D7F11D1}"/>
                    </a:ext>
                  </a:extLst>
                </p14:cNvPr>
                <p14:cNvContentPartPr/>
                <p14:nvPr/>
              </p14:nvContentPartPr>
              <p14:xfrm>
                <a:off x="8089090" y="5370569"/>
                <a:ext cx="279000" cy="363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9545CA8-B12B-C038-B27C-1BC80D7F11D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8080450" y="5361569"/>
                  <a:ext cx="2966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EEFDA02C-B697-9EC7-9252-EB9786CD140D}"/>
                    </a:ext>
                  </a:extLst>
                </p14:cNvPr>
                <p14:cNvContentPartPr/>
                <p14:nvPr/>
              </p14:nvContentPartPr>
              <p14:xfrm>
                <a:off x="8916370" y="5404049"/>
                <a:ext cx="320760" cy="1371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EEFDA02C-B697-9EC7-9252-EB9786CD140D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907730" y="5395409"/>
                  <a:ext cx="338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A547BAB8-7417-A168-F868-93F9CC10F2E5}"/>
                    </a:ext>
                  </a:extLst>
                </p14:cNvPr>
                <p14:cNvContentPartPr/>
                <p14:nvPr/>
              </p14:nvContentPartPr>
              <p14:xfrm>
                <a:off x="9060370" y="5315849"/>
                <a:ext cx="29160" cy="446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A547BAB8-7417-A168-F868-93F9CC10F2E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9051730" y="5307209"/>
                  <a:ext cx="46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4F7CC00D-498A-5287-138C-7F973D792E77}"/>
                    </a:ext>
                  </a:extLst>
                </p14:cNvPr>
                <p14:cNvContentPartPr/>
                <p14:nvPr/>
              </p14:nvContentPartPr>
              <p14:xfrm>
                <a:off x="9367090" y="5186609"/>
                <a:ext cx="609480" cy="50868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4F7CC00D-498A-5287-138C-7F973D792E77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358450" y="5177609"/>
                  <a:ext cx="62712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F09AA3EF-3315-DBBE-AF63-4EC7FF0596ED}"/>
                    </a:ext>
                  </a:extLst>
                </p14:cNvPr>
                <p14:cNvContentPartPr/>
                <p14:nvPr/>
              </p14:nvContentPartPr>
              <p14:xfrm>
                <a:off x="10169530" y="5197049"/>
                <a:ext cx="1132920" cy="3189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F09AA3EF-3315-DBBE-AF63-4EC7FF0596ED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160890" y="5188409"/>
                  <a:ext cx="11505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49DD612D-8962-6453-2540-C1A6C2E66637}"/>
                    </a:ext>
                  </a:extLst>
                </p14:cNvPr>
                <p14:cNvContentPartPr/>
                <p14:nvPr/>
              </p14:nvContentPartPr>
              <p14:xfrm>
                <a:off x="7367290" y="5648849"/>
                <a:ext cx="410040" cy="4626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49DD612D-8962-6453-2540-C1A6C2E66637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358290" y="5639849"/>
                  <a:ext cx="42768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AE068DC-9977-16CD-9CC9-8DF9496C8585}"/>
                    </a:ext>
                  </a:extLst>
                </p14:cNvPr>
                <p14:cNvContentPartPr/>
                <p14:nvPr/>
              </p14:nvContentPartPr>
              <p14:xfrm>
                <a:off x="7548370" y="5655689"/>
                <a:ext cx="32760" cy="313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AE068DC-9977-16CD-9CC9-8DF9496C858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539730" y="5647049"/>
                  <a:ext cx="504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BA3F8EF1-917B-EE41-DAAF-4A127F501027}"/>
                    </a:ext>
                  </a:extLst>
                </p14:cNvPr>
                <p14:cNvContentPartPr/>
                <p14:nvPr/>
              </p14:nvContentPartPr>
              <p14:xfrm>
                <a:off x="7944010" y="5678729"/>
                <a:ext cx="151560" cy="21420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BA3F8EF1-917B-EE41-DAAF-4A127F50102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935010" y="5670089"/>
                  <a:ext cx="1692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BA9C4B9-5111-260C-609E-130F08FC8C74}"/>
                    </a:ext>
                  </a:extLst>
                </p14:cNvPr>
                <p14:cNvContentPartPr/>
                <p14:nvPr/>
              </p14:nvContentPartPr>
              <p14:xfrm>
                <a:off x="7917370" y="5727329"/>
                <a:ext cx="196560" cy="590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BA9C4B9-5111-260C-609E-130F08FC8C74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908730" y="5718689"/>
                  <a:ext cx="2142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AC22110B-DB05-130A-A988-5E35D0AC5BB9}"/>
                    </a:ext>
                  </a:extLst>
                </p14:cNvPr>
                <p14:cNvContentPartPr/>
                <p14:nvPr/>
              </p14:nvContentPartPr>
              <p14:xfrm>
                <a:off x="8141290" y="5644529"/>
                <a:ext cx="314280" cy="2732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AC22110B-DB05-130A-A988-5E35D0AC5BB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132290" y="5635889"/>
                  <a:ext cx="3319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BC97646E-D118-5EE2-3491-5AED2112570C}"/>
                    </a:ext>
                  </a:extLst>
                </p14:cNvPr>
                <p14:cNvContentPartPr/>
                <p14:nvPr/>
              </p14:nvContentPartPr>
              <p14:xfrm>
                <a:off x="8571850" y="5764769"/>
                <a:ext cx="136080" cy="1814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BC97646E-D118-5EE2-3491-5AED2112570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563210" y="5756129"/>
                  <a:ext cx="1537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B10C2B01-6ED8-3D5A-A225-925AC8F4C3C2}"/>
                    </a:ext>
                  </a:extLst>
                </p14:cNvPr>
                <p14:cNvContentPartPr/>
                <p14:nvPr/>
              </p14:nvContentPartPr>
              <p14:xfrm>
                <a:off x="8748970" y="5823089"/>
                <a:ext cx="107640" cy="1260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B10C2B01-6ED8-3D5A-A225-925AC8F4C3C2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739970" y="5814089"/>
                  <a:ext cx="125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D07AC45-EA10-BF76-C8C5-9A80C58413AC}"/>
                    </a:ext>
                  </a:extLst>
                </p14:cNvPr>
                <p14:cNvContentPartPr/>
                <p14:nvPr/>
              </p14:nvContentPartPr>
              <p14:xfrm>
                <a:off x="8855170" y="5871329"/>
                <a:ext cx="186480" cy="662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D07AC45-EA10-BF76-C8C5-9A80C58413AC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846170" y="5862329"/>
                  <a:ext cx="2041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A3FB1C01-7B1B-450F-7C89-18EDAEB38129}"/>
                    </a:ext>
                  </a:extLst>
                </p14:cNvPr>
                <p14:cNvContentPartPr/>
                <p14:nvPr/>
              </p14:nvContentPartPr>
              <p14:xfrm>
                <a:off x="9034450" y="5629049"/>
                <a:ext cx="501840" cy="3218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A3FB1C01-7B1B-450F-7C89-18EDAEB38129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9025450" y="5620409"/>
                  <a:ext cx="51948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FC037B6F-92C9-3411-69F7-7793861FD5CB}"/>
                    </a:ext>
                  </a:extLst>
                </p14:cNvPr>
                <p14:cNvContentPartPr/>
                <p14:nvPr/>
              </p14:nvContentPartPr>
              <p14:xfrm>
                <a:off x="9665890" y="5827769"/>
                <a:ext cx="576360" cy="1173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FC037B6F-92C9-3411-69F7-7793861FD5C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656890" y="5819129"/>
                  <a:ext cx="5940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DBF99A40-5E7B-1C74-46CD-50C796563DA8}"/>
                    </a:ext>
                  </a:extLst>
                </p14:cNvPr>
                <p14:cNvContentPartPr/>
                <p14:nvPr/>
              </p14:nvContentPartPr>
              <p14:xfrm>
                <a:off x="10428370" y="5666129"/>
                <a:ext cx="1158840" cy="3981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DBF99A40-5E7B-1C74-46CD-50C796563DA8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0419370" y="5657129"/>
                  <a:ext cx="117648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9005C2C-7979-4550-F1C5-72BB4A58BBD4}"/>
                    </a:ext>
                  </a:extLst>
                </p14:cNvPr>
                <p14:cNvContentPartPr/>
                <p14:nvPr/>
              </p14:nvContentPartPr>
              <p14:xfrm>
                <a:off x="11266090" y="5687009"/>
                <a:ext cx="296280" cy="655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E9005C2C-7979-4550-F1C5-72BB4A58BBD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1257450" y="5678009"/>
                  <a:ext cx="313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DE6AE7E9-C349-9E55-F231-832E3D148E3E}"/>
                    </a:ext>
                  </a:extLst>
                </p14:cNvPr>
                <p14:cNvContentPartPr/>
                <p14:nvPr/>
              </p14:nvContentPartPr>
              <p14:xfrm>
                <a:off x="11532490" y="5822009"/>
                <a:ext cx="111600" cy="1198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DE6AE7E9-C349-9E55-F231-832E3D148E3E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11523490" y="5813009"/>
                  <a:ext cx="12924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9C004524-0673-1205-ADFF-4DE928306555}"/>
              </a:ext>
            </a:extLst>
          </p:cNvPr>
          <p:cNvGrpSpPr/>
          <p:nvPr/>
        </p:nvGrpSpPr>
        <p:grpSpPr>
          <a:xfrm>
            <a:off x="9117610" y="6195329"/>
            <a:ext cx="896760" cy="307440"/>
            <a:chOff x="9117610" y="6195329"/>
            <a:chExt cx="89676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C1649A69-76BE-D3ED-2788-B074FEF64BFB}"/>
                    </a:ext>
                  </a:extLst>
                </p14:cNvPr>
                <p14:cNvContentPartPr/>
                <p14:nvPr/>
              </p14:nvContentPartPr>
              <p14:xfrm>
                <a:off x="9117610" y="6217649"/>
                <a:ext cx="236520" cy="28512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C1649A69-76BE-D3ED-2788-B074FEF64BFB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108610" y="6208649"/>
                  <a:ext cx="25416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49B4F116-53FF-851E-DEF7-84E5F664FE3A}"/>
                    </a:ext>
                  </a:extLst>
                </p14:cNvPr>
                <p14:cNvContentPartPr/>
                <p14:nvPr/>
              </p14:nvContentPartPr>
              <p14:xfrm>
                <a:off x="9169450" y="6299009"/>
                <a:ext cx="216720" cy="7776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49B4F116-53FF-851E-DEF7-84E5F664FE3A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160810" y="6290369"/>
                  <a:ext cx="234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52B6E667-1D0C-07EC-37C1-A9AA84FF6B26}"/>
                    </a:ext>
                  </a:extLst>
                </p14:cNvPr>
                <p14:cNvContentPartPr/>
                <p14:nvPr/>
              </p14:nvContentPartPr>
              <p14:xfrm>
                <a:off x="9558250" y="6278129"/>
                <a:ext cx="245520" cy="824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52B6E667-1D0C-07EC-37C1-A9AA84FF6B26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9549250" y="6269489"/>
                  <a:ext cx="2631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A339C9D-6909-53E1-9D1F-D6640D62C4A7}"/>
                    </a:ext>
                  </a:extLst>
                </p14:cNvPr>
                <p14:cNvContentPartPr/>
                <p14:nvPr/>
              </p14:nvContentPartPr>
              <p14:xfrm>
                <a:off x="9958210" y="6195329"/>
                <a:ext cx="56160" cy="2944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A339C9D-6909-53E1-9D1F-D6640D62C4A7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9949570" y="6186329"/>
                  <a:ext cx="73800" cy="31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B619E509-4336-A5F2-F058-CC510F5197A4}"/>
              </a:ext>
            </a:extLst>
          </p:cNvPr>
          <p:cNvGrpSpPr/>
          <p:nvPr/>
        </p:nvGrpSpPr>
        <p:grpSpPr>
          <a:xfrm>
            <a:off x="10097890" y="6257969"/>
            <a:ext cx="688680" cy="248040"/>
            <a:chOff x="10097890" y="6257969"/>
            <a:chExt cx="688680" cy="24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7CD96C13-B6DD-06DB-1EEE-093831F6BD81}"/>
                    </a:ext>
                  </a:extLst>
                </p14:cNvPr>
                <p14:cNvContentPartPr/>
                <p14:nvPr/>
              </p14:nvContentPartPr>
              <p14:xfrm>
                <a:off x="10097890" y="6264089"/>
                <a:ext cx="201240" cy="12816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7CD96C13-B6DD-06DB-1EEE-093831F6BD81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088890" y="6255089"/>
                  <a:ext cx="2188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0FB20425-3C63-8146-E766-DAB78D7131FF}"/>
                    </a:ext>
                  </a:extLst>
                </p14:cNvPr>
                <p14:cNvContentPartPr/>
                <p14:nvPr/>
              </p14:nvContentPartPr>
              <p14:xfrm>
                <a:off x="10120210" y="6383609"/>
                <a:ext cx="155880" cy="1224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0FB20425-3C63-8146-E766-DAB78D7131F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111570" y="6374609"/>
                  <a:ext cx="173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E9D3AEE0-95A6-81F9-D5FB-C7C168DD96F6}"/>
                    </a:ext>
                  </a:extLst>
                </p14:cNvPr>
                <p14:cNvContentPartPr/>
                <p14:nvPr/>
              </p14:nvContentPartPr>
              <p14:xfrm>
                <a:off x="10349530" y="6347609"/>
                <a:ext cx="200520" cy="14940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E9D3AEE0-95A6-81F9-D5FB-C7C168DD96F6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340530" y="6338609"/>
                  <a:ext cx="2181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354B9776-787E-700A-E009-798E091C501A}"/>
                    </a:ext>
                  </a:extLst>
                </p14:cNvPr>
                <p14:cNvContentPartPr/>
                <p14:nvPr/>
              </p14:nvContentPartPr>
              <p14:xfrm>
                <a:off x="10668130" y="6257969"/>
                <a:ext cx="118440" cy="1047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354B9776-787E-700A-E009-798E091C501A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10659490" y="6248969"/>
                  <a:ext cx="13608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016276D-6499-32DD-9D8C-F83E043862A9}"/>
              </a:ext>
            </a:extLst>
          </p:cNvPr>
          <p:cNvGrpSpPr/>
          <p:nvPr/>
        </p:nvGrpSpPr>
        <p:grpSpPr>
          <a:xfrm>
            <a:off x="4386130" y="1267289"/>
            <a:ext cx="173520" cy="104040"/>
            <a:chOff x="4386130" y="1267289"/>
            <a:chExt cx="173520" cy="10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1B6E418-ACC7-B38C-F9EC-CF2D9742B1F7}"/>
                    </a:ext>
                  </a:extLst>
                </p14:cNvPr>
                <p14:cNvContentPartPr/>
                <p14:nvPr/>
              </p14:nvContentPartPr>
              <p14:xfrm>
                <a:off x="4488730" y="1278809"/>
                <a:ext cx="12960" cy="92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1B6E418-ACC7-B38C-F9EC-CF2D9742B1F7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4479730" y="1269809"/>
                  <a:ext cx="30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EFF6F88-F8BD-42C8-8204-D02E441DFF4D}"/>
                    </a:ext>
                  </a:extLst>
                </p14:cNvPr>
                <p14:cNvContentPartPr/>
                <p14:nvPr/>
              </p14:nvContentPartPr>
              <p14:xfrm>
                <a:off x="4386130" y="1267289"/>
                <a:ext cx="173520" cy="72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EFF6F88-F8BD-42C8-8204-D02E441DFF4D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4377130" y="1258649"/>
                  <a:ext cx="19116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9870D4B6-0347-E8A6-978B-2BD118C0EEFB}"/>
              </a:ext>
            </a:extLst>
          </p:cNvPr>
          <p:cNvGrpSpPr/>
          <p:nvPr/>
        </p:nvGrpSpPr>
        <p:grpSpPr>
          <a:xfrm>
            <a:off x="9283210" y="106649"/>
            <a:ext cx="1243080" cy="275760"/>
            <a:chOff x="9283210" y="106649"/>
            <a:chExt cx="1243080" cy="27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3F39FB4-9FC8-7109-F9EA-19E26874A62C}"/>
                    </a:ext>
                  </a:extLst>
                </p14:cNvPr>
                <p14:cNvContentPartPr/>
                <p14:nvPr/>
              </p14:nvContentPartPr>
              <p14:xfrm>
                <a:off x="9283210" y="106649"/>
                <a:ext cx="123840" cy="2757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3F39FB4-9FC8-7109-F9EA-19E26874A62C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9274570" y="97649"/>
                  <a:ext cx="14148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8B65AC8-69B9-6696-9932-8ECE115640D9}"/>
                    </a:ext>
                  </a:extLst>
                </p14:cNvPr>
                <p14:cNvContentPartPr/>
                <p14:nvPr/>
              </p14:nvContentPartPr>
              <p14:xfrm>
                <a:off x="9488770" y="109529"/>
                <a:ext cx="90000" cy="2620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8B65AC8-69B9-6696-9932-8ECE115640D9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9479770" y="100529"/>
                  <a:ext cx="1076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C9FF07D3-60C3-EA21-1ED7-1E472A22CA13}"/>
                    </a:ext>
                  </a:extLst>
                </p14:cNvPr>
                <p14:cNvContentPartPr/>
                <p14:nvPr/>
              </p14:nvContentPartPr>
              <p14:xfrm>
                <a:off x="9705850" y="134369"/>
                <a:ext cx="113760" cy="2318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C9FF07D3-60C3-EA21-1ED7-1E472A22CA13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9696850" y="125369"/>
                  <a:ext cx="1314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7F4CBAD-52F2-9375-4E20-B4AD83983164}"/>
                    </a:ext>
                  </a:extLst>
                </p14:cNvPr>
                <p14:cNvContentPartPr/>
                <p14:nvPr/>
              </p14:nvContentPartPr>
              <p14:xfrm>
                <a:off x="9934450" y="114929"/>
                <a:ext cx="130320" cy="260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7F4CBAD-52F2-9375-4E20-B4AD8398316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925450" y="105929"/>
                  <a:ext cx="1479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3BD9E51-62FF-FB0E-36FB-B9922F9EDBEE}"/>
                    </a:ext>
                  </a:extLst>
                </p14:cNvPr>
                <p14:cNvContentPartPr/>
                <p14:nvPr/>
              </p14:nvContentPartPr>
              <p14:xfrm>
                <a:off x="10174930" y="139049"/>
                <a:ext cx="4320" cy="219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3BD9E51-62FF-FB0E-36FB-B9922F9EDBEE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10166290" y="130409"/>
                  <a:ext cx="219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C2EBCE2-06BC-755A-82D4-08785D6C92F7}"/>
                    </a:ext>
                  </a:extLst>
                </p14:cNvPr>
                <p14:cNvContentPartPr/>
                <p14:nvPr/>
              </p14:nvContentPartPr>
              <p14:xfrm>
                <a:off x="10261690" y="146609"/>
                <a:ext cx="67320" cy="222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C2EBCE2-06BC-755A-82D4-08785D6C92F7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0252690" y="137969"/>
                  <a:ext cx="849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EE64759-5B5A-DB94-4A32-3F56A5185B0A}"/>
                    </a:ext>
                  </a:extLst>
                </p14:cNvPr>
                <p14:cNvContentPartPr/>
                <p14:nvPr/>
              </p14:nvContentPartPr>
              <p14:xfrm>
                <a:off x="10377970" y="139769"/>
                <a:ext cx="148320" cy="2271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EE64759-5B5A-DB94-4A32-3F56A5185B0A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0369330" y="131129"/>
                  <a:ext cx="16596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997EEF4F-EDB6-D4AF-7B85-AF2687B1F279}"/>
              </a:ext>
            </a:extLst>
          </p:cNvPr>
          <p:cNvGrpSpPr/>
          <p:nvPr/>
        </p:nvGrpSpPr>
        <p:grpSpPr>
          <a:xfrm>
            <a:off x="10709170" y="133649"/>
            <a:ext cx="1132200" cy="608040"/>
            <a:chOff x="10709170" y="133649"/>
            <a:chExt cx="1132200" cy="60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1D9997C0-02B2-0E08-449B-C3AF2D264107}"/>
                    </a:ext>
                  </a:extLst>
                </p14:cNvPr>
                <p14:cNvContentPartPr/>
                <p14:nvPr/>
              </p14:nvContentPartPr>
              <p14:xfrm>
                <a:off x="10753090" y="143729"/>
                <a:ext cx="636840" cy="2282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1D9997C0-02B2-0E08-449B-C3AF2D264107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0744090" y="135089"/>
                  <a:ext cx="6544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8DC255F-951F-140C-595B-F8B1254C2BF4}"/>
                    </a:ext>
                  </a:extLst>
                </p14:cNvPr>
                <p14:cNvContentPartPr/>
                <p14:nvPr/>
              </p14:nvContentPartPr>
              <p14:xfrm>
                <a:off x="11444290" y="133649"/>
                <a:ext cx="23040" cy="928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8DC255F-951F-140C-595B-F8B1254C2BF4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1435650" y="124649"/>
                  <a:ext cx="40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3F73F70A-BBD4-19DD-7E71-DBEAC864ECC8}"/>
                    </a:ext>
                  </a:extLst>
                </p14:cNvPr>
                <p14:cNvContentPartPr/>
                <p14:nvPr/>
              </p14:nvContentPartPr>
              <p14:xfrm>
                <a:off x="11455810" y="213209"/>
                <a:ext cx="168480" cy="1609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3F73F70A-BBD4-19DD-7E71-DBEAC864ECC8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1447170" y="204569"/>
                  <a:ext cx="1861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0914F58-29F0-E7DD-0D5D-9393F1429EF0}"/>
                    </a:ext>
                  </a:extLst>
                </p14:cNvPr>
                <p14:cNvContentPartPr/>
                <p14:nvPr/>
              </p14:nvContentPartPr>
              <p14:xfrm>
                <a:off x="10709170" y="561329"/>
                <a:ext cx="63720" cy="169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0914F58-29F0-E7DD-0D5D-9393F1429EF0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0700530" y="552329"/>
                  <a:ext cx="813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7DD9F2CB-DA2C-49E3-7183-443BD1BAAB8B}"/>
                    </a:ext>
                  </a:extLst>
                </p14:cNvPr>
                <p14:cNvContentPartPr/>
                <p14:nvPr/>
              </p14:nvContentPartPr>
              <p14:xfrm>
                <a:off x="10722850" y="504809"/>
                <a:ext cx="156960" cy="727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7DD9F2CB-DA2C-49E3-7183-443BD1BAAB8B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0713850" y="496169"/>
                  <a:ext cx="1746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6E6E2B69-B06F-4EC1-9815-8C12924D533C}"/>
                    </a:ext>
                  </a:extLst>
                </p14:cNvPr>
                <p14:cNvContentPartPr/>
                <p14:nvPr/>
              </p14:nvContentPartPr>
              <p14:xfrm>
                <a:off x="10763890" y="587249"/>
                <a:ext cx="96480" cy="133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6E6E2B69-B06F-4EC1-9815-8C12924D533C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10755250" y="578249"/>
                  <a:ext cx="114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C028FB9-CB07-17F9-8537-50BD28B07C94}"/>
                    </a:ext>
                  </a:extLst>
                </p14:cNvPr>
                <p14:cNvContentPartPr/>
                <p14:nvPr/>
              </p14:nvContentPartPr>
              <p14:xfrm>
                <a:off x="10814290" y="475649"/>
                <a:ext cx="1027080" cy="266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C028FB9-CB07-17F9-8537-50BD28B07C94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805650" y="466649"/>
                  <a:ext cx="104472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7666C84-2837-00CB-B1EF-17C3ADB99B6B}"/>
              </a:ext>
            </a:extLst>
          </p:cNvPr>
          <p:cNvGrpSpPr/>
          <p:nvPr/>
        </p:nvGrpSpPr>
        <p:grpSpPr>
          <a:xfrm>
            <a:off x="3534821" y="4429945"/>
            <a:ext cx="245160" cy="206640"/>
            <a:chOff x="3534821" y="4429945"/>
            <a:chExt cx="24516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ABA1393-B1FE-D4C0-F0DD-87CCA122B81B}"/>
                    </a:ext>
                  </a:extLst>
                </p14:cNvPr>
                <p14:cNvContentPartPr/>
                <p14:nvPr/>
              </p14:nvContentPartPr>
              <p14:xfrm>
                <a:off x="3534821" y="4505545"/>
                <a:ext cx="168840" cy="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ABA1393-B1FE-D4C0-F0DD-87CCA122B81B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3526181" y="4496545"/>
                  <a:ext cx="186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3A72A3C-A831-D5A7-3549-656D177FA617}"/>
                    </a:ext>
                  </a:extLst>
                </p14:cNvPr>
                <p14:cNvContentPartPr/>
                <p14:nvPr/>
              </p14:nvContentPartPr>
              <p14:xfrm>
                <a:off x="3779621" y="4429945"/>
                <a:ext cx="360" cy="206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3A72A3C-A831-D5A7-3549-656D177FA617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3770981" y="4421305"/>
                  <a:ext cx="18000" cy="22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1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C88F2919-D797-E58B-DF52-0E88CC1781CE}"/>
                  </a:ext>
                </a:extLst>
              </p14:cNvPr>
              <p14:cNvContentPartPr/>
              <p14:nvPr/>
            </p14:nvContentPartPr>
            <p14:xfrm>
              <a:off x="3735701" y="4307905"/>
              <a:ext cx="58320" cy="4752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C88F2919-D797-E58B-DF52-0E88CC1781CE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3727061" y="4298905"/>
                <a:ext cx="75960" cy="6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47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9AB7C9-7D3A-B31F-C446-5AD7A503D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25" y="1057455"/>
            <a:ext cx="4924850" cy="1518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6B9A9A-DD2C-9464-E553-C5F39FE88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038" y="996686"/>
            <a:ext cx="5022778" cy="163992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1D2D3BF-B8D2-2F90-2436-80FF5951C311}"/>
              </a:ext>
            </a:extLst>
          </p:cNvPr>
          <p:cNvGrpSpPr/>
          <p:nvPr/>
        </p:nvGrpSpPr>
        <p:grpSpPr>
          <a:xfrm>
            <a:off x="914650" y="138329"/>
            <a:ext cx="3436200" cy="631080"/>
            <a:chOff x="914650" y="138329"/>
            <a:chExt cx="3436200" cy="63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FA6F3F0-DE0F-F998-FD82-C0EF9535B974}"/>
                    </a:ext>
                  </a:extLst>
                </p14:cNvPr>
                <p14:cNvContentPartPr/>
                <p14:nvPr/>
              </p14:nvContentPartPr>
              <p14:xfrm>
                <a:off x="914650" y="220409"/>
                <a:ext cx="332280" cy="343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FA6F3F0-DE0F-F998-FD82-C0EF9535B97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5650" y="211409"/>
                  <a:ext cx="3499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99D24DF-E06A-B827-D13B-5518DDB43BE7}"/>
                    </a:ext>
                  </a:extLst>
                </p14:cNvPr>
                <p14:cNvContentPartPr/>
                <p14:nvPr/>
              </p14:nvContentPartPr>
              <p14:xfrm>
                <a:off x="1203370" y="179009"/>
                <a:ext cx="1208520" cy="590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99D24DF-E06A-B827-D13B-5518DDB43BE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94370" y="170009"/>
                  <a:ext cx="1226160" cy="60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044FD1-2C3C-BD55-6AF5-B9A833DD5B3F}"/>
                    </a:ext>
                  </a:extLst>
                </p14:cNvPr>
                <p14:cNvContentPartPr/>
                <p14:nvPr/>
              </p14:nvContentPartPr>
              <p14:xfrm>
                <a:off x="2703490" y="178289"/>
                <a:ext cx="389520" cy="541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044FD1-2C3C-BD55-6AF5-B9A833DD5B3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94490" y="169649"/>
                  <a:ext cx="40716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4ADA0EF-D418-57BE-B9E0-98EAD959E718}"/>
                    </a:ext>
                  </a:extLst>
                </p14:cNvPr>
                <p14:cNvContentPartPr/>
                <p14:nvPr/>
              </p14:nvContentPartPr>
              <p14:xfrm>
                <a:off x="3369130" y="138329"/>
                <a:ext cx="981720" cy="380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4ADA0EF-D418-57BE-B9E0-98EAD959E7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60130" y="129689"/>
                  <a:ext cx="999360" cy="39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672EF0B-2F4B-E761-FFEF-54485402F073}"/>
              </a:ext>
            </a:extLst>
          </p:cNvPr>
          <p:cNvGrpSpPr/>
          <p:nvPr/>
        </p:nvGrpSpPr>
        <p:grpSpPr>
          <a:xfrm>
            <a:off x="4595290" y="108809"/>
            <a:ext cx="3549240" cy="586440"/>
            <a:chOff x="4595290" y="108809"/>
            <a:chExt cx="3549240" cy="58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2DB56E6-9927-E8C2-D4C1-AE4A079D1530}"/>
                    </a:ext>
                  </a:extLst>
                </p14:cNvPr>
                <p14:cNvContentPartPr/>
                <p14:nvPr/>
              </p14:nvContentPartPr>
              <p14:xfrm>
                <a:off x="4595290" y="311849"/>
                <a:ext cx="1288440" cy="383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2DB56E6-9927-E8C2-D4C1-AE4A079D153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86290" y="303209"/>
                  <a:ext cx="130608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C4B99F5-6E17-B07B-D25C-2CAA73554320}"/>
                    </a:ext>
                  </a:extLst>
                </p14:cNvPr>
                <p14:cNvContentPartPr/>
                <p14:nvPr/>
              </p14:nvContentPartPr>
              <p14:xfrm>
                <a:off x="5652610" y="369809"/>
                <a:ext cx="236160" cy="207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C4B99F5-6E17-B07B-D25C-2CAA7355432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43610" y="361169"/>
                  <a:ext cx="253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47A1309-C8AC-8EE9-1686-C8069D9F37ED}"/>
                    </a:ext>
                  </a:extLst>
                </p14:cNvPr>
                <p14:cNvContentPartPr/>
                <p14:nvPr/>
              </p14:nvContentPartPr>
              <p14:xfrm>
                <a:off x="5865370" y="572489"/>
                <a:ext cx="6840" cy="19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47A1309-C8AC-8EE9-1686-C8069D9F37E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56730" y="563849"/>
                  <a:ext cx="24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55B2EB7-B8B8-653D-C36A-A86D6DF30F93}"/>
                    </a:ext>
                  </a:extLst>
                </p14:cNvPr>
                <p14:cNvContentPartPr/>
                <p14:nvPr/>
              </p14:nvContentPartPr>
              <p14:xfrm>
                <a:off x="6295930" y="108809"/>
                <a:ext cx="1848600" cy="545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55B2EB7-B8B8-653D-C36A-A86D6DF30F9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87290" y="100169"/>
                  <a:ext cx="186624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404A405-1064-D174-82CC-B68A60787E19}"/>
                    </a:ext>
                  </a:extLst>
                </p14:cNvPr>
                <p14:cNvContentPartPr/>
                <p14:nvPr/>
              </p14:nvContentPartPr>
              <p14:xfrm>
                <a:off x="6495370" y="223289"/>
                <a:ext cx="76320" cy="36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404A405-1064-D174-82CC-B68A60787E1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86370" y="214649"/>
                  <a:ext cx="93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9719FEA-F793-F176-EDCC-841923B02BC1}"/>
                    </a:ext>
                  </a:extLst>
                </p14:cNvPr>
                <p14:cNvContentPartPr/>
                <p14:nvPr/>
              </p14:nvContentPartPr>
              <p14:xfrm>
                <a:off x="6703810" y="299249"/>
                <a:ext cx="241560" cy="16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9719FEA-F793-F176-EDCC-841923B02BC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95170" y="290609"/>
                  <a:ext cx="25920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5AC80D6-67A1-92CB-58CC-FFB9285D01E1}"/>
                  </a:ext>
                </a:extLst>
              </p14:cNvPr>
              <p14:cNvContentPartPr/>
              <p14:nvPr/>
            </p14:nvContentPartPr>
            <p14:xfrm>
              <a:off x="5947810" y="1499129"/>
              <a:ext cx="3240" cy="36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5AC80D6-67A1-92CB-58CC-FFB9285D01E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39170" y="1490129"/>
                <a:ext cx="2088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793D64B1-AA26-AD46-65CE-239EDFDBDF8E}"/>
              </a:ext>
            </a:extLst>
          </p:cNvPr>
          <p:cNvGrpSpPr/>
          <p:nvPr/>
        </p:nvGrpSpPr>
        <p:grpSpPr>
          <a:xfrm>
            <a:off x="3167890" y="919529"/>
            <a:ext cx="2168280" cy="255600"/>
            <a:chOff x="3167890" y="919529"/>
            <a:chExt cx="216828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7575E32-C2A3-BB50-72C3-FC35CF062CBE}"/>
                    </a:ext>
                  </a:extLst>
                </p14:cNvPr>
                <p14:cNvContentPartPr/>
                <p14:nvPr/>
              </p14:nvContentPartPr>
              <p14:xfrm>
                <a:off x="3439690" y="919529"/>
                <a:ext cx="16560" cy="19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7575E32-C2A3-BB50-72C3-FC35CF062CB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76690" y="856529"/>
                  <a:ext cx="142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4DB8334-524B-E4E1-C671-BFEEA5DDEC7E}"/>
                    </a:ext>
                  </a:extLst>
                </p14:cNvPr>
                <p14:cNvContentPartPr/>
                <p14:nvPr/>
              </p14:nvContentPartPr>
              <p14:xfrm>
                <a:off x="3167890" y="999449"/>
                <a:ext cx="2168280" cy="175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4DB8334-524B-E4E1-C671-BFEEA5DDEC7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04890" y="936449"/>
                  <a:ext cx="2293920" cy="301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2366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732518-A8E5-30FA-3DCF-CB121EA85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442" y="505845"/>
            <a:ext cx="8304680" cy="251564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934ECF7-D331-C898-4B86-09D07A2E74BC}"/>
                  </a:ext>
                </a:extLst>
              </p14:cNvPr>
              <p14:cNvContentPartPr/>
              <p14:nvPr/>
            </p14:nvContentPartPr>
            <p14:xfrm>
              <a:off x="4378210" y="508049"/>
              <a:ext cx="1454400" cy="77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934ECF7-D331-C898-4B86-09D07A2E74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5210" y="445409"/>
                <a:ext cx="1580040" cy="2034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AACD2D0-C639-66B5-0170-AA46C1518A3B}"/>
              </a:ext>
            </a:extLst>
          </p:cNvPr>
          <p:cNvGrpSpPr/>
          <p:nvPr/>
        </p:nvGrpSpPr>
        <p:grpSpPr>
          <a:xfrm>
            <a:off x="7902250" y="656369"/>
            <a:ext cx="924120" cy="547200"/>
            <a:chOff x="7902250" y="656369"/>
            <a:chExt cx="924120" cy="54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0894616-2684-698F-4C53-D035B8E783EB}"/>
                    </a:ext>
                  </a:extLst>
                </p14:cNvPr>
                <p14:cNvContentPartPr/>
                <p14:nvPr/>
              </p14:nvContentPartPr>
              <p14:xfrm>
                <a:off x="8014930" y="656369"/>
                <a:ext cx="811440" cy="495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0894616-2684-698F-4C53-D035B8E783E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06290" y="647729"/>
                  <a:ext cx="82908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937E0F0-DF3B-35D1-AB6A-B0FE56A1A692}"/>
                    </a:ext>
                  </a:extLst>
                </p14:cNvPr>
                <p14:cNvContentPartPr/>
                <p14:nvPr/>
              </p14:nvContentPartPr>
              <p14:xfrm>
                <a:off x="7902250" y="1043369"/>
                <a:ext cx="195120" cy="160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937E0F0-DF3B-35D1-AB6A-B0FE56A1A69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93610" y="1034729"/>
                  <a:ext cx="21276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509923-DE8E-9226-5ACF-B056BF72F7F9}"/>
              </a:ext>
            </a:extLst>
          </p:cNvPr>
          <p:cNvGrpSpPr/>
          <p:nvPr/>
        </p:nvGrpSpPr>
        <p:grpSpPr>
          <a:xfrm>
            <a:off x="8896570" y="96929"/>
            <a:ext cx="2197800" cy="1231920"/>
            <a:chOff x="8896570" y="96929"/>
            <a:chExt cx="2197800" cy="12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35EB472-FF9D-5004-A0DB-4216DB46482D}"/>
                    </a:ext>
                  </a:extLst>
                </p14:cNvPr>
                <p14:cNvContentPartPr/>
                <p14:nvPr/>
              </p14:nvContentPartPr>
              <p14:xfrm>
                <a:off x="9017890" y="390329"/>
                <a:ext cx="8640" cy="236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35EB472-FF9D-5004-A0DB-4216DB46482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09250" y="381329"/>
                  <a:ext cx="262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D3FBD13-7438-7BF7-BB8D-EAE8A1F88A75}"/>
                    </a:ext>
                  </a:extLst>
                </p14:cNvPr>
                <p14:cNvContentPartPr/>
                <p14:nvPr/>
              </p14:nvContentPartPr>
              <p14:xfrm>
                <a:off x="8896570" y="381689"/>
                <a:ext cx="196560" cy="31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D3FBD13-7438-7BF7-BB8D-EAE8A1F88A7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887570" y="373049"/>
                  <a:ext cx="214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E944EC0-00A5-35C8-7D01-C30F41847826}"/>
                    </a:ext>
                  </a:extLst>
                </p14:cNvPr>
                <p14:cNvContentPartPr/>
                <p14:nvPr/>
              </p14:nvContentPartPr>
              <p14:xfrm>
                <a:off x="9110770" y="341009"/>
                <a:ext cx="503280" cy="243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E944EC0-00A5-35C8-7D01-C30F4184782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02130" y="332369"/>
                  <a:ext cx="5209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4EB702D-E9E9-A776-F64A-3768B8275C51}"/>
                    </a:ext>
                  </a:extLst>
                </p14:cNvPr>
                <p14:cNvContentPartPr/>
                <p14:nvPr/>
              </p14:nvContentPartPr>
              <p14:xfrm>
                <a:off x="9729250" y="121049"/>
                <a:ext cx="746280" cy="477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4EB702D-E9E9-A776-F64A-3768B8275C5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720250" y="112049"/>
                  <a:ext cx="763920" cy="49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6BCB587-BFA3-A0C9-8781-D1744D26CB43}"/>
                    </a:ext>
                  </a:extLst>
                </p14:cNvPr>
                <p14:cNvContentPartPr/>
                <p14:nvPr/>
              </p14:nvContentPartPr>
              <p14:xfrm>
                <a:off x="10668490" y="96929"/>
                <a:ext cx="354960" cy="255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6BCB587-BFA3-A0C9-8781-D1744D26CB4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659850" y="87929"/>
                  <a:ext cx="3726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0524907-0542-CDD3-E617-22ECD9E0D17B}"/>
                    </a:ext>
                  </a:extLst>
                </p14:cNvPr>
                <p14:cNvContentPartPr/>
                <p14:nvPr/>
              </p14:nvContentPartPr>
              <p14:xfrm>
                <a:off x="10663810" y="177209"/>
                <a:ext cx="297000" cy="594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0524907-0542-CDD3-E617-22ECD9E0D17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655170" y="168569"/>
                  <a:ext cx="3146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4C47A29-A0E0-C181-821D-5EE3E91BB556}"/>
                    </a:ext>
                  </a:extLst>
                </p14:cNvPr>
                <p14:cNvContentPartPr/>
                <p14:nvPr/>
              </p14:nvContentPartPr>
              <p14:xfrm>
                <a:off x="9551770" y="590849"/>
                <a:ext cx="770040" cy="375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4C47A29-A0E0-C181-821D-5EE3E91BB55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42770" y="582209"/>
                  <a:ext cx="78768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0CF669A-63C9-65F4-0304-DED7E11FB557}"/>
                    </a:ext>
                  </a:extLst>
                </p14:cNvPr>
                <p14:cNvContentPartPr/>
                <p14:nvPr/>
              </p14:nvContentPartPr>
              <p14:xfrm>
                <a:off x="10467250" y="487889"/>
                <a:ext cx="403560" cy="271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0CF669A-63C9-65F4-0304-DED7E11FB55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58610" y="478889"/>
                  <a:ext cx="4212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1BF9302-99C1-CDE0-73CF-34F1D1C859E4}"/>
                    </a:ext>
                  </a:extLst>
                </p14:cNvPr>
                <p14:cNvContentPartPr/>
                <p14:nvPr/>
              </p14:nvContentPartPr>
              <p14:xfrm>
                <a:off x="10484530" y="528209"/>
                <a:ext cx="348480" cy="475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1BF9302-99C1-CDE0-73CF-34F1D1C859E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475530" y="519569"/>
                  <a:ext cx="366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86C1653-90DD-A29A-57C3-EFEAC7433E97}"/>
                    </a:ext>
                  </a:extLst>
                </p14:cNvPr>
                <p14:cNvContentPartPr/>
                <p14:nvPr/>
              </p14:nvContentPartPr>
              <p14:xfrm>
                <a:off x="9662290" y="839249"/>
                <a:ext cx="1432080" cy="489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86C1653-90DD-A29A-57C3-EFEAC7433E9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53290" y="830609"/>
                  <a:ext cx="144972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2D20E65-9D07-7721-A331-B579E3091691}"/>
                    </a:ext>
                  </a:extLst>
                </p14:cNvPr>
                <p14:cNvContentPartPr/>
                <p14:nvPr/>
              </p14:nvContentPartPr>
              <p14:xfrm>
                <a:off x="10931290" y="992969"/>
                <a:ext cx="119880" cy="76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2D20E65-9D07-7721-A331-B579E309169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22650" y="984329"/>
                  <a:ext cx="1375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E639A4E-5A97-3F0B-C9F1-93B927B0C48A}"/>
                    </a:ext>
                  </a:extLst>
                </p14:cNvPr>
                <p14:cNvContentPartPr/>
                <p14:nvPr/>
              </p14:nvContentPartPr>
              <p14:xfrm>
                <a:off x="9787210" y="1010249"/>
                <a:ext cx="509760" cy="64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E639A4E-5A97-3F0B-C9F1-93B927B0C48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778210" y="1001609"/>
                  <a:ext cx="527400" cy="8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75776AB-8A65-A235-729D-61F40171FC49}"/>
                  </a:ext>
                </a:extLst>
              </p14:cNvPr>
              <p14:cNvContentPartPr/>
              <p14:nvPr/>
            </p14:nvContentPartPr>
            <p14:xfrm>
              <a:off x="9941290" y="1497689"/>
              <a:ext cx="883080" cy="2804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75776AB-8A65-A235-729D-61F40171FC49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932650" y="1488689"/>
                <a:ext cx="90072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F4C5769-1048-3B9F-0EE4-B7FA642B2B35}"/>
                  </a:ext>
                </a:extLst>
              </p14:cNvPr>
              <p14:cNvContentPartPr/>
              <p14:nvPr/>
            </p14:nvContentPartPr>
            <p14:xfrm>
              <a:off x="7914850" y="3343409"/>
              <a:ext cx="867960" cy="665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F4C5769-1048-3B9F-0EE4-B7FA642B2B3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905850" y="3334409"/>
                <a:ext cx="885600" cy="68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EF2DC617-F709-04B0-AA73-05FAF9EF51DB}"/>
              </a:ext>
            </a:extLst>
          </p:cNvPr>
          <p:cNvGrpSpPr/>
          <p:nvPr/>
        </p:nvGrpSpPr>
        <p:grpSpPr>
          <a:xfrm>
            <a:off x="6566290" y="1541609"/>
            <a:ext cx="4588560" cy="3860280"/>
            <a:chOff x="6566290" y="1541609"/>
            <a:chExt cx="4588560" cy="38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FB59A9D-C34D-A1D2-B0BD-1760769D3A00}"/>
                    </a:ext>
                  </a:extLst>
                </p14:cNvPr>
                <p14:cNvContentPartPr/>
                <p14:nvPr/>
              </p14:nvContentPartPr>
              <p14:xfrm>
                <a:off x="8781370" y="1689209"/>
                <a:ext cx="1351800" cy="1565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FB59A9D-C34D-A1D2-B0BD-1760769D3A0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772370" y="1680209"/>
                  <a:ext cx="1369440" cy="158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89F6F73-85E2-F487-BF8D-2BBC757A142D}"/>
                    </a:ext>
                  </a:extLst>
                </p14:cNvPr>
                <p14:cNvContentPartPr/>
                <p14:nvPr/>
              </p14:nvContentPartPr>
              <p14:xfrm>
                <a:off x="8756170" y="1541609"/>
                <a:ext cx="158400" cy="265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89F6F73-85E2-F487-BF8D-2BBC757A142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747170" y="1532969"/>
                  <a:ext cx="17604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2E3D573-119D-CA32-E60F-0C2F5BB1D777}"/>
                    </a:ext>
                  </a:extLst>
                </p14:cNvPr>
                <p14:cNvContentPartPr/>
                <p14:nvPr/>
              </p14:nvContentPartPr>
              <p14:xfrm>
                <a:off x="6919450" y="3427289"/>
                <a:ext cx="168480" cy="2606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2E3D573-119D-CA32-E60F-0C2F5BB1D77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910450" y="3418289"/>
                  <a:ext cx="1861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CB3A317-46A3-CBEB-E3B6-F46EF8D339D3}"/>
                    </a:ext>
                  </a:extLst>
                </p14:cNvPr>
                <p14:cNvContentPartPr/>
                <p14:nvPr/>
              </p14:nvContentPartPr>
              <p14:xfrm>
                <a:off x="6885250" y="3342329"/>
                <a:ext cx="281880" cy="102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CB3A317-46A3-CBEB-E3B6-F46EF8D339D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876610" y="3333689"/>
                  <a:ext cx="299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D1F51C9-A957-CE2E-8B42-F6BC1C596474}"/>
                    </a:ext>
                  </a:extLst>
                </p14:cNvPr>
                <p14:cNvContentPartPr/>
                <p14:nvPr/>
              </p14:nvContentPartPr>
              <p14:xfrm>
                <a:off x="7125010" y="3277169"/>
                <a:ext cx="505080" cy="485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D1F51C9-A957-CE2E-8B42-F6BC1C59647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116370" y="3268169"/>
                  <a:ext cx="52272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5EB1BE9-870E-9DE8-01D5-04B0A89C7D30}"/>
                    </a:ext>
                  </a:extLst>
                </p14:cNvPr>
                <p14:cNvContentPartPr/>
                <p14:nvPr/>
              </p14:nvContentPartPr>
              <p14:xfrm>
                <a:off x="7367290" y="3506129"/>
                <a:ext cx="8640" cy="8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5EB1BE9-870E-9DE8-01D5-04B0A89C7D3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358290" y="3497489"/>
                  <a:ext cx="262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80721C2-7B3B-7F45-EE47-05F6A3986CF5}"/>
                    </a:ext>
                  </a:extLst>
                </p14:cNvPr>
                <p14:cNvContentPartPr/>
                <p14:nvPr/>
              </p14:nvContentPartPr>
              <p14:xfrm>
                <a:off x="9049570" y="3398489"/>
                <a:ext cx="1284840" cy="464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80721C2-7B3B-7F45-EE47-05F6A3986CF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040930" y="3389849"/>
                  <a:ext cx="1302480" cy="4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AD31EA3-572A-4EE4-2776-DD5DDFC279CC}"/>
                    </a:ext>
                  </a:extLst>
                </p14:cNvPr>
                <p14:cNvContentPartPr/>
                <p14:nvPr/>
              </p14:nvContentPartPr>
              <p14:xfrm>
                <a:off x="10115530" y="3506129"/>
                <a:ext cx="206280" cy="7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AD31EA3-572A-4EE4-2776-DD5DDFC279C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106530" y="3497489"/>
                  <a:ext cx="223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FF533FA-87E8-B7F3-E53C-0450244BA7CF}"/>
                    </a:ext>
                  </a:extLst>
                </p14:cNvPr>
                <p14:cNvContentPartPr/>
                <p14:nvPr/>
              </p14:nvContentPartPr>
              <p14:xfrm>
                <a:off x="10578850" y="3361769"/>
                <a:ext cx="576000" cy="450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FF533FA-87E8-B7F3-E53C-0450244BA7C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569850" y="3353129"/>
                  <a:ext cx="59364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8C2E385-30EA-E13E-8D53-8ED40F48B67E}"/>
                    </a:ext>
                  </a:extLst>
                </p14:cNvPr>
                <p14:cNvContentPartPr/>
                <p14:nvPr/>
              </p14:nvContentPartPr>
              <p14:xfrm>
                <a:off x="6678250" y="4190129"/>
                <a:ext cx="462960" cy="239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8C2E385-30EA-E13E-8D53-8ED40F48B67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669250" y="4181129"/>
                  <a:ext cx="4806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4700793-4ED3-F23E-10BC-EF80BBFCC9EF}"/>
                    </a:ext>
                  </a:extLst>
                </p14:cNvPr>
                <p14:cNvContentPartPr/>
                <p14:nvPr/>
              </p14:nvContentPartPr>
              <p14:xfrm>
                <a:off x="6976330" y="4208489"/>
                <a:ext cx="196920" cy="212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4700793-4ED3-F23E-10BC-EF80BBFCC9E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967330" y="4199489"/>
                  <a:ext cx="2145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9813174-D709-A46C-DF86-E92DFF66D34C}"/>
                    </a:ext>
                  </a:extLst>
                </p14:cNvPr>
                <p14:cNvContentPartPr/>
                <p14:nvPr/>
              </p14:nvContentPartPr>
              <p14:xfrm>
                <a:off x="7140850" y="3973049"/>
                <a:ext cx="1424880" cy="691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9813174-D709-A46C-DF86-E92DFF66D34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131850" y="3964049"/>
                  <a:ext cx="1442520" cy="70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0944E4A-1B65-764D-A10E-63C99F9135A4}"/>
                    </a:ext>
                  </a:extLst>
                </p14:cNvPr>
                <p14:cNvContentPartPr/>
                <p14:nvPr/>
              </p14:nvContentPartPr>
              <p14:xfrm>
                <a:off x="7922410" y="4044329"/>
                <a:ext cx="49320" cy="8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0944E4A-1B65-764D-A10E-63C99F9135A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913410" y="4035689"/>
                  <a:ext cx="66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AA5DD30-3983-E46B-16F8-2476102564C1}"/>
                    </a:ext>
                  </a:extLst>
                </p14:cNvPr>
                <p14:cNvContentPartPr/>
                <p14:nvPr/>
              </p14:nvContentPartPr>
              <p14:xfrm>
                <a:off x="8804770" y="4049729"/>
                <a:ext cx="1163880" cy="457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AA5DD30-3983-E46B-16F8-2476102564C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796130" y="4040729"/>
                  <a:ext cx="118152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B3895FE-24E4-067F-1AF2-A3EE7C93FB4C}"/>
                    </a:ext>
                  </a:extLst>
                </p14:cNvPr>
                <p14:cNvContentPartPr/>
                <p14:nvPr/>
              </p14:nvContentPartPr>
              <p14:xfrm>
                <a:off x="6566290" y="4910489"/>
                <a:ext cx="525960" cy="2188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B3895FE-24E4-067F-1AF2-A3EE7C93FB4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557650" y="4901849"/>
                  <a:ext cx="5436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5563556-3E82-3A9B-A62B-6D87A001AD07}"/>
                    </a:ext>
                  </a:extLst>
                </p14:cNvPr>
                <p14:cNvContentPartPr/>
                <p14:nvPr/>
              </p14:nvContentPartPr>
              <p14:xfrm>
                <a:off x="6860770" y="4933889"/>
                <a:ext cx="262800" cy="206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5563556-3E82-3A9B-A62B-6D87A001AD0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851770" y="4924889"/>
                  <a:ext cx="2804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03EC212-A542-2B0E-9EFE-656F64DCC92D}"/>
                    </a:ext>
                  </a:extLst>
                </p14:cNvPr>
                <p14:cNvContentPartPr/>
                <p14:nvPr/>
              </p14:nvContentPartPr>
              <p14:xfrm>
                <a:off x="7167130" y="4712129"/>
                <a:ext cx="1323720" cy="689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03EC212-A542-2B0E-9EFE-656F64DCC92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158490" y="4703489"/>
                  <a:ext cx="1341360" cy="70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111153C-3A21-8C35-0B38-6436E5842528}"/>
                    </a:ext>
                  </a:extLst>
                </p14:cNvPr>
                <p14:cNvContentPartPr/>
                <p14:nvPr/>
              </p14:nvContentPartPr>
              <p14:xfrm>
                <a:off x="8601370" y="4703129"/>
                <a:ext cx="1198800" cy="526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111153C-3A21-8C35-0B38-6436E584252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592370" y="4694489"/>
                  <a:ext cx="121644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4D60502-253B-C39B-08E6-691DE4856785}"/>
                    </a:ext>
                  </a:extLst>
                </p14:cNvPr>
                <p14:cNvContentPartPr/>
                <p14:nvPr/>
              </p14:nvContentPartPr>
              <p14:xfrm>
                <a:off x="10182490" y="4940729"/>
                <a:ext cx="664560" cy="1587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4D60502-253B-C39B-08E6-691DE485678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173850" y="4931729"/>
                  <a:ext cx="68220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608B9FB-4BBA-1F36-0921-81A7F095308F}"/>
              </a:ext>
            </a:extLst>
          </p:cNvPr>
          <p:cNvGrpSpPr/>
          <p:nvPr/>
        </p:nvGrpSpPr>
        <p:grpSpPr>
          <a:xfrm>
            <a:off x="6423370" y="5451209"/>
            <a:ext cx="2096640" cy="624240"/>
            <a:chOff x="6423370" y="5451209"/>
            <a:chExt cx="2096640" cy="62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620237E-73AE-21A8-62BD-78C6C124C9A4}"/>
                    </a:ext>
                  </a:extLst>
                </p14:cNvPr>
                <p14:cNvContentPartPr/>
                <p14:nvPr/>
              </p14:nvContentPartPr>
              <p14:xfrm>
                <a:off x="6423370" y="5465249"/>
                <a:ext cx="2096640" cy="610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620237E-73AE-21A8-62BD-78C6C124C9A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414370" y="5456609"/>
                  <a:ext cx="211428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349C295-B10B-79DF-C733-10073789CD3A}"/>
                    </a:ext>
                  </a:extLst>
                </p14:cNvPr>
                <p14:cNvContentPartPr/>
                <p14:nvPr/>
              </p14:nvContentPartPr>
              <p14:xfrm>
                <a:off x="8180170" y="5670089"/>
                <a:ext cx="250920" cy="8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349C295-B10B-79DF-C733-10073789CD3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171170" y="5661089"/>
                  <a:ext cx="268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100E79C-9B63-0C88-F9BB-2D6A413FC3BE}"/>
                    </a:ext>
                  </a:extLst>
                </p14:cNvPr>
                <p14:cNvContentPartPr/>
                <p14:nvPr/>
              </p14:nvContentPartPr>
              <p14:xfrm>
                <a:off x="6638650" y="5451209"/>
                <a:ext cx="1298880" cy="187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100E79C-9B63-0C88-F9BB-2D6A413FC3B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630010" y="5442209"/>
                  <a:ext cx="1316520" cy="20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3D7E8B6-C2D9-8D9D-901A-FB4AFA89BB79}"/>
                  </a:ext>
                </a:extLst>
              </p14:cNvPr>
              <p14:cNvContentPartPr/>
              <p14:nvPr/>
            </p14:nvContentPartPr>
            <p14:xfrm>
              <a:off x="11018501" y="239905"/>
              <a:ext cx="156600" cy="1396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3D7E8B6-C2D9-8D9D-901A-FB4AFA89BB7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009861" y="231265"/>
                <a:ext cx="174240" cy="15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2279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36</Words>
  <Application>Microsoft Office PowerPoint</Application>
  <PresentationFormat>Widescreen</PresentationFormat>
  <Paragraphs>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Nuclear Forces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Forces 3</dc:title>
  <dc:creator>Robert Peale</dc:creator>
  <cp:lastModifiedBy>Robert Peale</cp:lastModifiedBy>
  <cp:revision>9</cp:revision>
  <dcterms:created xsi:type="dcterms:W3CDTF">2023-07-29T17:34:01Z</dcterms:created>
  <dcterms:modified xsi:type="dcterms:W3CDTF">2023-10-19T14:34:27Z</dcterms:modified>
</cp:coreProperties>
</file>